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43" r:id="rId3"/>
    <p:sldId id="463" r:id="rId4"/>
    <p:sldId id="444" r:id="rId5"/>
    <p:sldId id="461" r:id="rId6"/>
    <p:sldId id="413" r:id="rId7"/>
    <p:sldId id="460" r:id="rId8"/>
    <p:sldId id="464" r:id="rId9"/>
    <p:sldId id="459" r:id="rId10"/>
    <p:sldId id="450" r:id="rId11"/>
    <p:sldId id="258" r:id="rId12"/>
    <p:sldId id="455" r:id="rId13"/>
    <p:sldId id="451" r:id="rId14"/>
    <p:sldId id="452" r:id="rId15"/>
    <p:sldId id="453" r:id="rId16"/>
    <p:sldId id="454" r:id="rId17"/>
    <p:sldId id="457" r:id="rId18"/>
    <p:sldId id="458" r:id="rId19"/>
    <p:sldId id="462" r:id="rId20"/>
    <p:sldId id="262" r:id="rId21"/>
    <p:sldId id="263" r:id="rId22"/>
    <p:sldId id="456" r:id="rId23"/>
    <p:sldId id="259" r:id="rId24"/>
    <p:sldId id="257" r:id="rId25"/>
    <p:sldId id="433" r:id="rId26"/>
    <p:sldId id="445" r:id="rId27"/>
    <p:sldId id="446" r:id="rId28"/>
    <p:sldId id="447" r:id="rId29"/>
    <p:sldId id="448" r:id="rId30"/>
    <p:sldId id="449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8530A-2D0B-4F40-BA0A-05404EDD38C2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A00CB-306B-451E-91A2-385B272192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926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020CED-ADCB-429E-A938-24FD540A115D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45327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020CED-ADCB-429E-A938-24FD540A115D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73485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020CED-ADCB-429E-A938-24FD540A115D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6769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020CED-ADCB-429E-A938-24FD540A115D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507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5df0b01f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5df0b01f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5df0b01f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5df0b01f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df0b01f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df0b01f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020CED-ADCB-429E-A938-24FD540A115D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17805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020CED-ADCB-429E-A938-24FD540A115D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265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2D01-EC22-4781-A8B7-ACF83A871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AB986-079A-47D3-AFE7-9B407E0D6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C138-5C7F-4345-A8F4-C84230F02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16513-CB6E-46EC-9986-2781B1A0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B31D5-7404-4FEE-A13E-4F36056A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807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B897-7466-4160-93A0-4F868953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66959-8519-4B6F-A1A3-69253CFAD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0CF84-09AD-4811-80EF-B7AAB6A0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5F2B7-18E9-4CED-B4E9-3384D2B8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00E50-5461-440F-AE18-C345624D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56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139B50-62E1-4F2B-BB49-F36B26D3E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D3D91-91C1-4C7F-AA82-6B8C2A7BD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806F-7EA9-44C3-BACA-8CB4781C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2BA9D-6899-47BD-A52F-FACB60CB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1F3D-585E-43DC-ADFD-6CF35631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983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94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081C-4366-49F0-9B98-AF7D20BA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DEC5D-D668-42C7-A721-E7D6D866A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D14E0-B83E-4A4C-AA5E-35AAAF9D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88896-9F2A-4C28-9EB1-541B7875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3FBF-87B7-4E25-BA3B-C9D9FCFC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29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8B54-4B9C-495B-87C3-E02B049D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09925-AEA9-4A3D-82F7-8C073BFE9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DA0AC-6364-4D9C-96E9-B5EACCE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04F4B-CCDB-4F42-AEBB-218B3F1F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3E6C2-974A-485A-8C15-DD5CACC6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338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6BAC-4F60-4330-9668-18B555BF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EB5D2-AC94-4CAB-8C33-770FE5B99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895A6-E42B-40A8-B578-8D74D45A6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3E535-24BE-4BED-8840-833B3C21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8FCD-74C2-4DAE-8C2F-6AA77C7EC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0F4E0-8F59-42F4-8795-B30631CA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94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4491-9DEE-4527-881A-CF2680E8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DBC74-9762-40D4-B4D8-AAB8B0A3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D3E78-BC4A-4659-8FCA-356B1B786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53470-7E89-4FA3-ACC0-410CE147F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23560-8B24-427F-A4DE-0DF20CA29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99718-A23E-4F99-8992-B45B0FC26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4D21B-B4DB-45AA-80A2-2FE3FBCC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44901-B7C9-457C-B785-5DA22F79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418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56AA-1BD1-4456-8A9A-9DCA6C5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10F98-3B6D-4018-9C2F-E23FA384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5371F-BF3D-490E-A64E-11747A39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C0B40-DA1E-4932-B84B-93401E2B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7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5FAF1-8325-457E-9E0F-163EBC13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A7F98-A4BF-429D-B005-5A8F7DCC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13C7C-4238-4176-9ADA-993413DA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285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B867-A024-4D67-A4A0-EE535C49A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7B5E-CBEF-4C77-B8BB-B7557C8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019B3-053F-4391-8577-A98B4529F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4278A-B99B-475A-939F-D43B2ADA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64CD3-F7AB-4F12-8AC0-63E3816B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903F0-9ED5-4769-A023-F26210FB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683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89B8-ECAE-408E-ACC4-97B1AF73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EE191-A8A7-4284-BA51-5655736AE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428C0-0DB9-46AA-8D30-94DB33509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C05A6-221C-4D93-9BC2-28232AF3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E2917-2260-4426-B003-91910D6D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3D544-8BF0-4009-AF41-268216B7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0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9A003-1932-49AB-91BD-EBE29BA7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E8E92-10E0-4A7A-BC08-510DDE82C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D46C3-B139-472D-9845-36BFB2242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DD7B-EAB0-4DCD-97CD-A8F412D3BE51}" type="datetimeFigureOut">
              <a:rPr lang="en-CA" smtClean="0"/>
              <a:t>2022-05-13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12F3D-7AC2-476E-9D5C-F1C7D6755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90C69-474C-47FB-9223-F5D05A4FF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43E3C-A1AC-4D39-83D7-2EFBF65B17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566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0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png"/><Relationship Id="rId4" Type="http://schemas.openxmlformats.org/officeDocument/2006/relationships/image" Target="../media/image2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478C-AB3B-4E1D-B431-4B4EB6F6F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1350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Arial (Body)"/>
                <a:cs typeface="Times New Roman" panose="02020603050405020304" pitchFamily="18" charset="0"/>
              </a:rPr>
              <a:t>A closed-loop framework to study basal ganglia role in speech production</a:t>
            </a:r>
            <a:endParaRPr lang="en-CA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9B586-33CC-4A96-9DAA-4FAD3126E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7890" y="4638078"/>
            <a:ext cx="9144000" cy="1062241"/>
          </a:xfrm>
        </p:spPr>
        <p:txBody>
          <a:bodyPr/>
          <a:lstStyle/>
          <a:p>
            <a:r>
              <a:rPr lang="en-CA" dirty="0"/>
              <a:t>Mohammad R. Rezaei</a:t>
            </a:r>
          </a:p>
          <a:p>
            <a:r>
              <a:rPr lang="en-CA" dirty="0"/>
              <a:t>May 12</a:t>
            </a:r>
            <a:r>
              <a:rPr lang="en-CA" baseline="30000" dirty="0"/>
              <a:t>th</a:t>
            </a:r>
            <a:r>
              <a:rPr lang="en-CA" dirty="0"/>
              <a:t>  2022</a:t>
            </a:r>
          </a:p>
        </p:txBody>
      </p:sp>
    </p:spTree>
    <p:extLst>
      <p:ext uri="{BB962C8B-B14F-4D97-AF65-F5344CB8AC3E}">
        <p14:creationId xmlns:p14="http://schemas.microsoft.com/office/powerpoint/2010/main" val="232521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53EB-68A2-4F15-980A-5CCE0D2B2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685"/>
            <a:ext cx="10515600" cy="559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I</a:t>
            </a:r>
            <a:r>
              <a:rPr lang="en-CA" dirty="0"/>
              <a:t> </a:t>
            </a:r>
            <a:r>
              <a:rPr lang="en-CA" dirty="0">
                <a:solidFill>
                  <a:srgbClr val="FFC000"/>
                </a:solidFill>
              </a:rPr>
              <a:t>am</a:t>
            </a:r>
            <a:r>
              <a:rPr lang="en-CA" dirty="0"/>
              <a:t> </a:t>
            </a:r>
            <a:r>
              <a:rPr lang="en-CA" dirty="0">
                <a:solidFill>
                  <a:srgbClr val="C00000"/>
                </a:solidFill>
              </a:rPr>
              <a:t>a</a:t>
            </a:r>
            <a:r>
              <a:rPr lang="en-CA" dirty="0"/>
              <a:t> </a:t>
            </a:r>
            <a:r>
              <a:rPr lang="en-CA" dirty="0">
                <a:solidFill>
                  <a:srgbClr val="92D050"/>
                </a:solidFill>
              </a:rPr>
              <a:t>second</a:t>
            </a:r>
            <a:r>
              <a:rPr lang="en-CA" dirty="0"/>
              <a:t> </a:t>
            </a:r>
            <a:r>
              <a:rPr lang="en-CA" dirty="0">
                <a:solidFill>
                  <a:srgbClr val="0070C0"/>
                </a:solidFill>
              </a:rPr>
              <a:t>year</a:t>
            </a:r>
            <a:r>
              <a:rPr lang="en-CA" dirty="0"/>
              <a:t> </a:t>
            </a:r>
            <a:r>
              <a:rPr lang="en-CA" dirty="0">
                <a:solidFill>
                  <a:srgbClr val="7030A0"/>
                </a:solidFill>
              </a:rPr>
              <a:t>PhD</a:t>
            </a:r>
            <a:r>
              <a:rPr lang="en-CA" dirty="0"/>
              <a:t> student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32CB2F4-03EE-4B6E-8F34-859263725920}"/>
              </a:ext>
            </a:extLst>
          </p:cNvPr>
          <p:cNvSpPr txBox="1"/>
          <p:nvPr/>
        </p:nvSpPr>
        <p:spPr>
          <a:xfrm>
            <a:off x="2709861" y="2296418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01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51A897B-D97D-4E99-8E41-DF8FF0B10E5D}"/>
              </a:ext>
            </a:extLst>
          </p:cNvPr>
          <p:cNvGrpSpPr/>
          <p:nvPr/>
        </p:nvGrpSpPr>
        <p:grpSpPr>
          <a:xfrm>
            <a:off x="3529013" y="1904994"/>
            <a:ext cx="5343525" cy="547694"/>
            <a:chOff x="3529013" y="1904994"/>
            <a:chExt cx="5343525" cy="54769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356D10-1B26-4C11-AE9D-4C24D47704DC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3" y="2452688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C5E113-4DC1-453C-9421-A9DEBAA5238A}"/>
                </a:ext>
              </a:extLst>
            </p:cNvPr>
            <p:cNvCxnSpPr/>
            <p:nvPr/>
          </p:nvCxnSpPr>
          <p:spPr>
            <a:xfrm>
              <a:off x="3824288" y="1904998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7C258D-0B67-4DB5-A069-00F1C22D27A4}"/>
                </a:ext>
              </a:extLst>
            </p:cNvPr>
            <p:cNvCxnSpPr/>
            <p:nvPr/>
          </p:nvCxnSpPr>
          <p:spPr>
            <a:xfrm>
              <a:off x="3995738" y="1904997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8F3377-912B-4266-9401-4C914F162CED}"/>
                </a:ext>
              </a:extLst>
            </p:cNvPr>
            <p:cNvCxnSpPr/>
            <p:nvPr/>
          </p:nvCxnSpPr>
          <p:spPr>
            <a:xfrm>
              <a:off x="4576762" y="1904995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5424CD-E760-4381-97A7-34F05C51619A}"/>
                </a:ext>
              </a:extLst>
            </p:cNvPr>
            <p:cNvCxnSpPr/>
            <p:nvPr/>
          </p:nvCxnSpPr>
          <p:spPr>
            <a:xfrm>
              <a:off x="4837111" y="1904995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BB0A1A-0A72-4AFD-BFE9-FE17806BB434}"/>
                </a:ext>
              </a:extLst>
            </p:cNvPr>
            <p:cNvCxnSpPr/>
            <p:nvPr/>
          </p:nvCxnSpPr>
          <p:spPr>
            <a:xfrm>
              <a:off x="5856287" y="1904995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D8B2C4-DA02-4992-9171-DB631D8914F3}"/>
                </a:ext>
              </a:extLst>
            </p:cNvPr>
            <p:cNvCxnSpPr/>
            <p:nvPr/>
          </p:nvCxnSpPr>
          <p:spPr>
            <a:xfrm>
              <a:off x="6564313" y="1904994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59C24D-E5D6-4DC6-9498-F3839863C2A1}"/>
                </a:ext>
              </a:extLst>
            </p:cNvPr>
            <p:cNvCxnSpPr/>
            <p:nvPr/>
          </p:nvCxnSpPr>
          <p:spPr>
            <a:xfrm>
              <a:off x="7227888" y="1904994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8EF4BF3-DC3E-450F-A7FC-532341F76B32}"/>
              </a:ext>
            </a:extLst>
          </p:cNvPr>
          <p:cNvGrpSpPr/>
          <p:nvPr/>
        </p:nvGrpSpPr>
        <p:grpSpPr>
          <a:xfrm>
            <a:off x="3529012" y="2605080"/>
            <a:ext cx="5343525" cy="547696"/>
            <a:chOff x="3529012" y="2605080"/>
            <a:chExt cx="5343525" cy="5476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62C2275-5EEC-4DCD-A688-AEE6BB3D2B4B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3152776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20D0D2-B903-4538-BE90-CA8CB850833B}"/>
                </a:ext>
              </a:extLst>
            </p:cNvPr>
            <p:cNvCxnSpPr/>
            <p:nvPr/>
          </p:nvCxnSpPr>
          <p:spPr>
            <a:xfrm>
              <a:off x="3824287" y="2605086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69C850-B209-47F4-8B5D-BAAC433D9419}"/>
                </a:ext>
              </a:extLst>
            </p:cNvPr>
            <p:cNvCxnSpPr/>
            <p:nvPr/>
          </p:nvCxnSpPr>
          <p:spPr>
            <a:xfrm>
              <a:off x="3995737" y="2605085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8DF171-1FA1-4441-B6D6-EFB254E23B53}"/>
                </a:ext>
              </a:extLst>
            </p:cNvPr>
            <p:cNvCxnSpPr/>
            <p:nvPr/>
          </p:nvCxnSpPr>
          <p:spPr>
            <a:xfrm>
              <a:off x="4486274" y="2605081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BEBDE4-1065-4679-8404-97EB619CCADE}"/>
                </a:ext>
              </a:extLst>
            </p:cNvPr>
            <p:cNvCxnSpPr/>
            <p:nvPr/>
          </p:nvCxnSpPr>
          <p:spPr>
            <a:xfrm>
              <a:off x="4754561" y="2605082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49531F-169E-462B-8201-B502B074721A}"/>
                </a:ext>
              </a:extLst>
            </p:cNvPr>
            <p:cNvCxnSpPr/>
            <p:nvPr/>
          </p:nvCxnSpPr>
          <p:spPr>
            <a:xfrm>
              <a:off x="5964236" y="2605081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898D9C-159B-4626-BD31-9DBCFF96C34C}"/>
                </a:ext>
              </a:extLst>
            </p:cNvPr>
            <p:cNvCxnSpPr/>
            <p:nvPr/>
          </p:nvCxnSpPr>
          <p:spPr>
            <a:xfrm>
              <a:off x="6640512" y="2605080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8CAE54-7C6B-4803-8020-0B5A9F11FA07}"/>
                </a:ext>
              </a:extLst>
            </p:cNvPr>
            <p:cNvCxnSpPr/>
            <p:nvPr/>
          </p:nvCxnSpPr>
          <p:spPr>
            <a:xfrm>
              <a:off x="7342187" y="2605080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BBA977-5870-4BA3-812D-00E8C4999861}"/>
              </a:ext>
            </a:extLst>
          </p:cNvPr>
          <p:cNvGrpSpPr/>
          <p:nvPr/>
        </p:nvGrpSpPr>
        <p:grpSpPr>
          <a:xfrm>
            <a:off x="3529012" y="3252779"/>
            <a:ext cx="5343525" cy="547697"/>
            <a:chOff x="3529012" y="3252779"/>
            <a:chExt cx="5343525" cy="54769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7711F7-A5B8-44D5-8F3B-9F855B0657BF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3800476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5EA36C-352A-4F6B-8BA5-01AE5B51B654}"/>
                </a:ext>
              </a:extLst>
            </p:cNvPr>
            <p:cNvCxnSpPr/>
            <p:nvPr/>
          </p:nvCxnSpPr>
          <p:spPr>
            <a:xfrm>
              <a:off x="3790949" y="3252781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83D394-87E1-463E-B668-5027BFCF27E4}"/>
                </a:ext>
              </a:extLst>
            </p:cNvPr>
            <p:cNvCxnSpPr/>
            <p:nvPr/>
          </p:nvCxnSpPr>
          <p:spPr>
            <a:xfrm>
              <a:off x="4010024" y="3252780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2E903E2-1C9D-4FD5-8DD6-D2F93ABBD24F}"/>
                </a:ext>
              </a:extLst>
            </p:cNvPr>
            <p:cNvCxnSpPr/>
            <p:nvPr/>
          </p:nvCxnSpPr>
          <p:spPr>
            <a:xfrm>
              <a:off x="4576762" y="3252780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6630771-D215-4ED9-A33B-00B6CF21D4AB}"/>
                </a:ext>
              </a:extLst>
            </p:cNvPr>
            <p:cNvCxnSpPr/>
            <p:nvPr/>
          </p:nvCxnSpPr>
          <p:spPr>
            <a:xfrm>
              <a:off x="4837111" y="3252780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20C19E-86F7-4AA6-8966-6456B94D470D}"/>
                </a:ext>
              </a:extLst>
            </p:cNvPr>
            <p:cNvCxnSpPr/>
            <p:nvPr/>
          </p:nvCxnSpPr>
          <p:spPr>
            <a:xfrm>
              <a:off x="5856287" y="3252780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6BE41-5CD3-4563-A7EA-EF885DCCC037}"/>
                </a:ext>
              </a:extLst>
            </p:cNvPr>
            <p:cNvCxnSpPr/>
            <p:nvPr/>
          </p:nvCxnSpPr>
          <p:spPr>
            <a:xfrm>
              <a:off x="6554788" y="3252779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D5F1D0-BCF5-43AB-909B-78A038700D6A}"/>
                </a:ext>
              </a:extLst>
            </p:cNvPr>
            <p:cNvCxnSpPr/>
            <p:nvPr/>
          </p:nvCxnSpPr>
          <p:spPr>
            <a:xfrm>
              <a:off x="7235825" y="3255958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2A9B6EE-A546-4643-92DD-0184D754F797}"/>
              </a:ext>
            </a:extLst>
          </p:cNvPr>
          <p:cNvGrpSpPr/>
          <p:nvPr/>
        </p:nvGrpSpPr>
        <p:grpSpPr>
          <a:xfrm>
            <a:off x="3529012" y="3919531"/>
            <a:ext cx="5343525" cy="547694"/>
            <a:chOff x="3529012" y="3919531"/>
            <a:chExt cx="5343525" cy="54769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4C196D-2174-4B70-927C-3CF785CA98FF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4467225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D29C19-A3AC-4EF2-8186-AFFA2460741B}"/>
                </a:ext>
              </a:extLst>
            </p:cNvPr>
            <p:cNvCxnSpPr/>
            <p:nvPr/>
          </p:nvCxnSpPr>
          <p:spPr>
            <a:xfrm>
              <a:off x="3824287" y="3919535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E06150E-ED2D-43D7-AB02-993332F9246B}"/>
                </a:ext>
              </a:extLst>
            </p:cNvPr>
            <p:cNvCxnSpPr/>
            <p:nvPr/>
          </p:nvCxnSpPr>
          <p:spPr>
            <a:xfrm>
              <a:off x="3963987" y="3919531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F3C926-D869-42D5-BF6C-C7F156DD7B90}"/>
                </a:ext>
              </a:extLst>
            </p:cNvPr>
            <p:cNvCxnSpPr/>
            <p:nvPr/>
          </p:nvCxnSpPr>
          <p:spPr>
            <a:xfrm>
              <a:off x="4491037" y="3919531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804DEE6-5677-4618-BC15-EF6CD7137978}"/>
                </a:ext>
              </a:extLst>
            </p:cNvPr>
            <p:cNvCxnSpPr/>
            <p:nvPr/>
          </p:nvCxnSpPr>
          <p:spPr>
            <a:xfrm>
              <a:off x="4868861" y="3919531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A2FAEF-4389-42AE-AA07-C394BA49A399}"/>
                </a:ext>
              </a:extLst>
            </p:cNvPr>
            <p:cNvCxnSpPr/>
            <p:nvPr/>
          </p:nvCxnSpPr>
          <p:spPr>
            <a:xfrm>
              <a:off x="6027736" y="3919531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A0C224-534F-43BC-8C5F-0414A21945A1}"/>
                </a:ext>
              </a:extLst>
            </p:cNvPr>
            <p:cNvCxnSpPr/>
            <p:nvPr/>
          </p:nvCxnSpPr>
          <p:spPr>
            <a:xfrm>
              <a:off x="6640512" y="3919531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18E351E-43D5-4AB2-93E3-866F84F83666}"/>
                </a:ext>
              </a:extLst>
            </p:cNvPr>
            <p:cNvCxnSpPr/>
            <p:nvPr/>
          </p:nvCxnSpPr>
          <p:spPr>
            <a:xfrm>
              <a:off x="7272337" y="3919532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F074C82-E23C-4616-8F5F-A993352A6838}"/>
              </a:ext>
            </a:extLst>
          </p:cNvPr>
          <p:cNvCxnSpPr>
            <a:cxnSpLocks/>
          </p:cNvCxnSpPr>
          <p:nvPr/>
        </p:nvCxnSpPr>
        <p:spPr>
          <a:xfrm>
            <a:off x="3505351" y="5265198"/>
            <a:ext cx="5343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C85182D-5C01-427F-AEBF-E2F04B1EAD9A}"/>
              </a:ext>
            </a:extLst>
          </p:cNvPr>
          <p:cNvSpPr txBox="1"/>
          <p:nvPr/>
        </p:nvSpPr>
        <p:spPr>
          <a:xfrm>
            <a:off x="2662239" y="2932028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02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E9DC039-7BB0-462D-8B40-0A95D52CBA62}"/>
              </a:ext>
            </a:extLst>
          </p:cNvPr>
          <p:cNvSpPr txBox="1"/>
          <p:nvPr/>
        </p:nvSpPr>
        <p:spPr>
          <a:xfrm>
            <a:off x="2675732" y="4277790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DC23572-701D-4FA1-896D-244C963EBE33}"/>
              </a:ext>
            </a:extLst>
          </p:cNvPr>
          <p:cNvSpPr txBox="1"/>
          <p:nvPr/>
        </p:nvSpPr>
        <p:spPr>
          <a:xfrm>
            <a:off x="2675732" y="3589728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03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05C730-DE75-444B-83FC-C9DF25529440}"/>
              </a:ext>
            </a:extLst>
          </p:cNvPr>
          <p:cNvSpPr txBox="1"/>
          <p:nvPr/>
        </p:nvSpPr>
        <p:spPr>
          <a:xfrm>
            <a:off x="368542" y="4836557"/>
            <a:ext cx="316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CA" dirty="0" err="1"/>
              <a:t>onditional</a:t>
            </a:r>
            <a:r>
              <a:rPr lang="en-CA" dirty="0"/>
              <a:t> Intensity Function (CIF) 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DC9BBA7-8B27-4F3B-8804-53204D4F9273}"/>
              </a:ext>
            </a:extLst>
          </p:cNvPr>
          <p:cNvSpPr/>
          <p:nvPr/>
        </p:nvSpPr>
        <p:spPr>
          <a:xfrm>
            <a:off x="6572250" y="1976438"/>
            <a:ext cx="65246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46CF13C-EA8B-492F-8C6E-1922C0E64A7E}"/>
              </a:ext>
            </a:extLst>
          </p:cNvPr>
          <p:cNvSpPr/>
          <p:nvPr/>
        </p:nvSpPr>
        <p:spPr>
          <a:xfrm>
            <a:off x="5856285" y="1973549"/>
            <a:ext cx="698501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3FD1241-0807-4ED8-8377-D35FBDE7CC8B}"/>
              </a:ext>
            </a:extLst>
          </p:cNvPr>
          <p:cNvSpPr/>
          <p:nvPr/>
        </p:nvSpPr>
        <p:spPr>
          <a:xfrm>
            <a:off x="4837109" y="1959314"/>
            <a:ext cx="1022352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68C367AB-1D03-400B-A52B-19ED89841F93}"/>
              </a:ext>
            </a:extLst>
          </p:cNvPr>
          <p:cNvSpPr/>
          <p:nvPr/>
        </p:nvSpPr>
        <p:spPr>
          <a:xfrm>
            <a:off x="4568658" y="1963137"/>
            <a:ext cx="271629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2348204-BDFA-4542-BE61-AEB319FA159E}"/>
              </a:ext>
            </a:extLst>
          </p:cNvPr>
          <p:cNvSpPr/>
          <p:nvPr/>
        </p:nvSpPr>
        <p:spPr>
          <a:xfrm>
            <a:off x="4000656" y="1939191"/>
            <a:ext cx="57609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5686C1D-C38C-4F8A-83BD-E37775C6A562}"/>
              </a:ext>
            </a:extLst>
          </p:cNvPr>
          <p:cNvSpPr/>
          <p:nvPr/>
        </p:nvSpPr>
        <p:spPr>
          <a:xfrm>
            <a:off x="3827458" y="1954925"/>
            <a:ext cx="15700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4E6D6A9-42C0-4BA4-9253-3A08EBB381C5}"/>
              </a:ext>
            </a:extLst>
          </p:cNvPr>
          <p:cNvSpPr/>
          <p:nvPr/>
        </p:nvSpPr>
        <p:spPr>
          <a:xfrm>
            <a:off x="3570274" y="1969182"/>
            <a:ext cx="242738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ABE42E0-4C70-4076-8176-73B5CB1E8B20}"/>
              </a:ext>
            </a:extLst>
          </p:cNvPr>
          <p:cNvSpPr/>
          <p:nvPr/>
        </p:nvSpPr>
        <p:spPr>
          <a:xfrm>
            <a:off x="3531469" y="2683180"/>
            <a:ext cx="30075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2377F0F-1F74-4515-ABE9-78FA069E40DA}"/>
              </a:ext>
            </a:extLst>
          </p:cNvPr>
          <p:cNvSpPr/>
          <p:nvPr/>
        </p:nvSpPr>
        <p:spPr>
          <a:xfrm>
            <a:off x="3797289" y="2660350"/>
            <a:ext cx="19844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11E2374-E9AB-4F2A-A289-0C6173D1EC79}"/>
              </a:ext>
            </a:extLst>
          </p:cNvPr>
          <p:cNvSpPr/>
          <p:nvPr/>
        </p:nvSpPr>
        <p:spPr>
          <a:xfrm>
            <a:off x="3979140" y="2675168"/>
            <a:ext cx="50029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0BA4C2-9904-46F5-B476-31CE680F2D14}"/>
              </a:ext>
            </a:extLst>
          </p:cNvPr>
          <p:cNvSpPr/>
          <p:nvPr/>
        </p:nvSpPr>
        <p:spPr>
          <a:xfrm>
            <a:off x="4468092" y="2665583"/>
            <a:ext cx="279629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9589EE7-00F1-41E5-9BCA-23C2EA614B1D}"/>
              </a:ext>
            </a:extLst>
          </p:cNvPr>
          <p:cNvSpPr/>
          <p:nvPr/>
        </p:nvSpPr>
        <p:spPr>
          <a:xfrm>
            <a:off x="4737713" y="2656206"/>
            <a:ext cx="122652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40193921-DC3E-4BD3-857E-ACB46028517C}"/>
              </a:ext>
            </a:extLst>
          </p:cNvPr>
          <p:cNvSpPr/>
          <p:nvPr/>
        </p:nvSpPr>
        <p:spPr>
          <a:xfrm>
            <a:off x="5967398" y="2650939"/>
            <a:ext cx="668182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2C136A1-2883-4315-ACF4-DB12D46F1897}"/>
              </a:ext>
            </a:extLst>
          </p:cNvPr>
          <p:cNvSpPr/>
          <p:nvPr/>
        </p:nvSpPr>
        <p:spPr>
          <a:xfrm>
            <a:off x="6628515" y="2658667"/>
            <a:ext cx="71478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7F741AF-4BF3-4E24-9F23-72642FA3C020}"/>
              </a:ext>
            </a:extLst>
          </p:cNvPr>
          <p:cNvSpPr/>
          <p:nvPr/>
        </p:nvSpPr>
        <p:spPr>
          <a:xfrm>
            <a:off x="3505351" y="3337631"/>
            <a:ext cx="285598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A61B9D7-B051-4603-AF09-FA065597CF29}"/>
              </a:ext>
            </a:extLst>
          </p:cNvPr>
          <p:cNvSpPr/>
          <p:nvPr/>
        </p:nvSpPr>
        <p:spPr>
          <a:xfrm>
            <a:off x="3760864" y="3331054"/>
            <a:ext cx="234869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FE6F689-962A-4168-B1E7-3C56921125A9}"/>
              </a:ext>
            </a:extLst>
          </p:cNvPr>
          <p:cNvSpPr/>
          <p:nvPr/>
        </p:nvSpPr>
        <p:spPr>
          <a:xfrm>
            <a:off x="4562459" y="3289966"/>
            <a:ext cx="274650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2247226D-3C61-430B-9461-6477711952BB}"/>
              </a:ext>
            </a:extLst>
          </p:cNvPr>
          <p:cNvSpPr/>
          <p:nvPr/>
        </p:nvSpPr>
        <p:spPr>
          <a:xfrm>
            <a:off x="4827728" y="3309157"/>
            <a:ext cx="1028555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BA6C885-E184-4420-83D9-5F858FD8E78E}"/>
              </a:ext>
            </a:extLst>
          </p:cNvPr>
          <p:cNvSpPr/>
          <p:nvPr/>
        </p:nvSpPr>
        <p:spPr>
          <a:xfrm>
            <a:off x="5856283" y="3309341"/>
            <a:ext cx="69849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50824326-2938-4C89-AA2A-770780A8323C}"/>
              </a:ext>
            </a:extLst>
          </p:cNvPr>
          <p:cNvSpPr/>
          <p:nvPr/>
        </p:nvSpPr>
        <p:spPr>
          <a:xfrm>
            <a:off x="6547620" y="3309136"/>
            <a:ext cx="67709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A5E47278-5CBF-4C84-A503-93DA7C979855}"/>
              </a:ext>
            </a:extLst>
          </p:cNvPr>
          <p:cNvSpPr/>
          <p:nvPr/>
        </p:nvSpPr>
        <p:spPr>
          <a:xfrm>
            <a:off x="3524395" y="4000615"/>
            <a:ext cx="288618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DA739DB-1DEE-4702-A4DF-C0FF939C4DA6}"/>
              </a:ext>
            </a:extLst>
          </p:cNvPr>
          <p:cNvSpPr/>
          <p:nvPr/>
        </p:nvSpPr>
        <p:spPr>
          <a:xfrm>
            <a:off x="3824282" y="3970938"/>
            <a:ext cx="130180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2864575D-D669-4C49-823C-107D409C0D5D}"/>
              </a:ext>
            </a:extLst>
          </p:cNvPr>
          <p:cNvSpPr/>
          <p:nvPr/>
        </p:nvSpPr>
        <p:spPr>
          <a:xfrm>
            <a:off x="4487434" y="3966872"/>
            <a:ext cx="381421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A2BAEEEA-390D-46DD-AB67-C79705D976F4}"/>
              </a:ext>
            </a:extLst>
          </p:cNvPr>
          <p:cNvSpPr/>
          <p:nvPr/>
        </p:nvSpPr>
        <p:spPr>
          <a:xfrm>
            <a:off x="6022642" y="3986525"/>
            <a:ext cx="61952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E8434AE-11BD-464D-8487-71E31BFA29B3}"/>
              </a:ext>
            </a:extLst>
          </p:cNvPr>
          <p:cNvSpPr/>
          <p:nvPr/>
        </p:nvSpPr>
        <p:spPr>
          <a:xfrm>
            <a:off x="6631815" y="3982570"/>
            <a:ext cx="64710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6FE2AF-5939-4999-85A3-CFDDFB13965D}"/>
              </a:ext>
            </a:extLst>
          </p:cNvPr>
          <p:cNvCxnSpPr>
            <a:cxnSpLocks/>
          </p:cNvCxnSpPr>
          <p:nvPr/>
        </p:nvCxnSpPr>
        <p:spPr>
          <a:xfrm>
            <a:off x="9338466" y="2087200"/>
            <a:ext cx="27781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E434B20-4C58-4326-94F2-05C8D1DFF8B1}"/>
              </a:ext>
            </a:extLst>
          </p:cNvPr>
          <p:cNvSpPr txBox="1"/>
          <p:nvPr/>
        </p:nvSpPr>
        <p:spPr>
          <a:xfrm>
            <a:off x="9668626" y="1858287"/>
            <a:ext cx="182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word onset event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01DD011-4BC7-4527-8C12-C6C19701E0D6}"/>
              </a:ext>
            </a:extLst>
          </p:cNvPr>
          <p:cNvCxnSpPr>
            <a:cxnSpLocks/>
          </p:cNvCxnSpPr>
          <p:nvPr/>
        </p:nvCxnSpPr>
        <p:spPr>
          <a:xfrm>
            <a:off x="9279620" y="2554604"/>
            <a:ext cx="390651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075E0A38-F14E-449C-9DDA-9DC1EC70A0E4}"/>
              </a:ext>
            </a:extLst>
          </p:cNvPr>
          <p:cNvSpPr txBox="1"/>
          <p:nvPr/>
        </p:nvSpPr>
        <p:spPr>
          <a:xfrm>
            <a:off x="9737503" y="2227619"/>
            <a:ext cx="173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History info. </a:t>
            </a:r>
          </a:p>
          <a:p>
            <a:r>
              <a:rPr lang="en-CA" dirty="0"/>
              <a:t>between  events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5321E92-A5DF-49F0-AB1B-EF6EA2862BCC}"/>
              </a:ext>
            </a:extLst>
          </p:cNvPr>
          <p:cNvSpPr/>
          <p:nvPr/>
        </p:nvSpPr>
        <p:spPr>
          <a:xfrm>
            <a:off x="9101888" y="1904994"/>
            <a:ext cx="2393709" cy="968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AC31C5B-F9B0-4434-AAAB-9184FA2D48B9}"/>
              </a:ext>
            </a:extLst>
          </p:cNvPr>
          <p:cNvSpPr/>
          <p:nvPr/>
        </p:nvSpPr>
        <p:spPr>
          <a:xfrm>
            <a:off x="3962470" y="3330455"/>
            <a:ext cx="614281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CF913D0B-F6B4-443C-AFD9-2C5ABEEECDB6}"/>
              </a:ext>
            </a:extLst>
          </p:cNvPr>
          <p:cNvSpPr/>
          <p:nvPr/>
        </p:nvSpPr>
        <p:spPr>
          <a:xfrm>
            <a:off x="4862276" y="3948340"/>
            <a:ext cx="116906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0888C1E-FFAC-434F-A9CF-0D9E8B4D10BE}"/>
              </a:ext>
            </a:extLst>
          </p:cNvPr>
          <p:cNvSpPr/>
          <p:nvPr/>
        </p:nvSpPr>
        <p:spPr>
          <a:xfrm>
            <a:off x="3954452" y="3989322"/>
            <a:ext cx="54151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94D2E7-5A7C-424E-B9BD-F51E383061A4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The behavioral model 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18624DE-E486-41CF-806D-A2519282ABFF}"/>
              </a:ext>
            </a:extLst>
          </p:cNvPr>
          <p:cNvGrpSpPr/>
          <p:nvPr/>
        </p:nvGrpSpPr>
        <p:grpSpPr>
          <a:xfrm>
            <a:off x="3505350" y="4810427"/>
            <a:ext cx="5343525" cy="421028"/>
            <a:chOff x="3493118" y="5656870"/>
            <a:chExt cx="5343525" cy="42102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76880B8-9DF9-4648-A508-D286C220C7A3}"/>
                </a:ext>
              </a:extLst>
            </p:cNvPr>
            <p:cNvSpPr/>
            <p:nvPr/>
          </p:nvSpPr>
          <p:spPr>
            <a:xfrm>
              <a:off x="3615836" y="5656870"/>
              <a:ext cx="4616450" cy="421028"/>
            </a:xfrm>
            <a:custGeom>
              <a:avLst/>
              <a:gdLst>
                <a:gd name="connsiteX0" fmla="*/ 0 w 4616450"/>
                <a:gd name="connsiteY0" fmla="*/ 387392 h 421028"/>
                <a:gd name="connsiteX1" fmla="*/ 152400 w 4616450"/>
                <a:gd name="connsiteY1" fmla="*/ 88942 h 421028"/>
                <a:gd name="connsiteX2" fmla="*/ 311150 w 4616450"/>
                <a:gd name="connsiteY2" fmla="*/ 374692 h 421028"/>
                <a:gd name="connsiteX3" fmla="*/ 438150 w 4616450"/>
                <a:gd name="connsiteY3" fmla="*/ 50842 h 421028"/>
                <a:gd name="connsiteX4" fmla="*/ 533400 w 4616450"/>
                <a:gd name="connsiteY4" fmla="*/ 374692 h 421028"/>
                <a:gd name="connsiteX5" fmla="*/ 736600 w 4616450"/>
                <a:gd name="connsiteY5" fmla="*/ 368342 h 421028"/>
                <a:gd name="connsiteX6" fmla="*/ 876300 w 4616450"/>
                <a:gd name="connsiteY6" fmla="*/ 101642 h 421028"/>
                <a:gd name="connsiteX7" fmla="*/ 1009650 w 4616450"/>
                <a:gd name="connsiteY7" fmla="*/ 368342 h 421028"/>
                <a:gd name="connsiteX8" fmla="*/ 1085850 w 4616450"/>
                <a:gd name="connsiteY8" fmla="*/ 368342 h 421028"/>
                <a:gd name="connsiteX9" fmla="*/ 1162050 w 4616450"/>
                <a:gd name="connsiteY9" fmla="*/ 42 h 421028"/>
                <a:gd name="connsiteX10" fmla="*/ 1435100 w 4616450"/>
                <a:gd name="connsiteY10" fmla="*/ 393742 h 421028"/>
                <a:gd name="connsiteX11" fmla="*/ 2171700 w 4616450"/>
                <a:gd name="connsiteY11" fmla="*/ 355642 h 421028"/>
                <a:gd name="connsiteX12" fmla="*/ 2317750 w 4616450"/>
                <a:gd name="connsiteY12" fmla="*/ 101642 h 421028"/>
                <a:gd name="connsiteX13" fmla="*/ 2546350 w 4616450"/>
                <a:gd name="connsiteY13" fmla="*/ 381042 h 421028"/>
                <a:gd name="connsiteX14" fmla="*/ 2876550 w 4616450"/>
                <a:gd name="connsiteY14" fmla="*/ 355642 h 421028"/>
                <a:gd name="connsiteX15" fmla="*/ 3028950 w 4616450"/>
                <a:gd name="connsiteY15" fmla="*/ 120692 h 421028"/>
                <a:gd name="connsiteX16" fmla="*/ 3225800 w 4616450"/>
                <a:gd name="connsiteY16" fmla="*/ 368342 h 421028"/>
                <a:gd name="connsiteX17" fmla="*/ 3556000 w 4616450"/>
                <a:gd name="connsiteY17" fmla="*/ 374692 h 421028"/>
                <a:gd name="connsiteX18" fmla="*/ 3702050 w 4616450"/>
                <a:gd name="connsiteY18" fmla="*/ 139742 h 421028"/>
                <a:gd name="connsiteX19" fmla="*/ 3911600 w 4616450"/>
                <a:gd name="connsiteY19" fmla="*/ 393742 h 421028"/>
                <a:gd name="connsiteX20" fmla="*/ 4616450 w 4616450"/>
                <a:gd name="connsiteY20" fmla="*/ 400092 h 42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16450" h="421028">
                  <a:moveTo>
                    <a:pt x="0" y="387392"/>
                  </a:moveTo>
                  <a:cubicBezTo>
                    <a:pt x="50271" y="239225"/>
                    <a:pt x="100542" y="91059"/>
                    <a:pt x="152400" y="88942"/>
                  </a:cubicBezTo>
                  <a:cubicBezTo>
                    <a:pt x="204258" y="86825"/>
                    <a:pt x="263525" y="381042"/>
                    <a:pt x="311150" y="374692"/>
                  </a:cubicBezTo>
                  <a:cubicBezTo>
                    <a:pt x="358775" y="368342"/>
                    <a:pt x="401108" y="50842"/>
                    <a:pt x="438150" y="50842"/>
                  </a:cubicBezTo>
                  <a:cubicBezTo>
                    <a:pt x="475192" y="50842"/>
                    <a:pt x="483658" y="321775"/>
                    <a:pt x="533400" y="374692"/>
                  </a:cubicBezTo>
                  <a:cubicBezTo>
                    <a:pt x="583142" y="427609"/>
                    <a:pt x="679450" y="413850"/>
                    <a:pt x="736600" y="368342"/>
                  </a:cubicBezTo>
                  <a:cubicBezTo>
                    <a:pt x="793750" y="322834"/>
                    <a:pt x="830792" y="101642"/>
                    <a:pt x="876300" y="101642"/>
                  </a:cubicBezTo>
                  <a:cubicBezTo>
                    <a:pt x="921808" y="101642"/>
                    <a:pt x="974725" y="323892"/>
                    <a:pt x="1009650" y="368342"/>
                  </a:cubicBezTo>
                  <a:cubicBezTo>
                    <a:pt x="1044575" y="412792"/>
                    <a:pt x="1060450" y="429725"/>
                    <a:pt x="1085850" y="368342"/>
                  </a:cubicBezTo>
                  <a:cubicBezTo>
                    <a:pt x="1111250" y="306959"/>
                    <a:pt x="1103842" y="-4191"/>
                    <a:pt x="1162050" y="42"/>
                  </a:cubicBezTo>
                  <a:cubicBezTo>
                    <a:pt x="1220258" y="4275"/>
                    <a:pt x="1266825" y="334475"/>
                    <a:pt x="1435100" y="393742"/>
                  </a:cubicBezTo>
                  <a:cubicBezTo>
                    <a:pt x="1603375" y="453009"/>
                    <a:pt x="2024592" y="404325"/>
                    <a:pt x="2171700" y="355642"/>
                  </a:cubicBezTo>
                  <a:cubicBezTo>
                    <a:pt x="2318808" y="306959"/>
                    <a:pt x="2255308" y="97409"/>
                    <a:pt x="2317750" y="101642"/>
                  </a:cubicBezTo>
                  <a:cubicBezTo>
                    <a:pt x="2380192" y="105875"/>
                    <a:pt x="2453217" y="338709"/>
                    <a:pt x="2546350" y="381042"/>
                  </a:cubicBezTo>
                  <a:cubicBezTo>
                    <a:pt x="2639483" y="423375"/>
                    <a:pt x="2796117" y="399034"/>
                    <a:pt x="2876550" y="355642"/>
                  </a:cubicBezTo>
                  <a:cubicBezTo>
                    <a:pt x="2956983" y="312250"/>
                    <a:pt x="2970742" y="118575"/>
                    <a:pt x="3028950" y="120692"/>
                  </a:cubicBezTo>
                  <a:cubicBezTo>
                    <a:pt x="3087158" y="122809"/>
                    <a:pt x="3137958" y="326009"/>
                    <a:pt x="3225800" y="368342"/>
                  </a:cubicBezTo>
                  <a:cubicBezTo>
                    <a:pt x="3313642" y="410675"/>
                    <a:pt x="3476625" y="412792"/>
                    <a:pt x="3556000" y="374692"/>
                  </a:cubicBezTo>
                  <a:cubicBezTo>
                    <a:pt x="3635375" y="336592"/>
                    <a:pt x="3642783" y="136567"/>
                    <a:pt x="3702050" y="139742"/>
                  </a:cubicBezTo>
                  <a:cubicBezTo>
                    <a:pt x="3761317" y="142917"/>
                    <a:pt x="3759200" y="350350"/>
                    <a:pt x="3911600" y="393742"/>
                  </a:cubicBezTo>
                  <a:cubicBezTo>
                    <a:pt x="4064000" y="437134"/>
                    <a:pt x="4340225" y="418613"/>
                    <a:pt x="4616450" y="40009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1920FF6-74F6-4D09-AFD3-58C23715C1DA}"/>
                </a:ext>
              </a:extLst>
            </p:cNvPr>
            <p:cNvCxnSpPr>
              <a:cxnSpLocks/>
            </p:cNvCxnSpPr>
            <p:nvPr/>
          </p:nvCxnSpPr>
          <p:spPr>
            <a:xfrm>
              <a:off x="3493118" y="6077898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924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3CF5FE-1E88-4D44-9EFE-4661F7538C3C}"/>
              </a:ext>
            </a:extLst>
          </p:cNvPr>
          <p:cNvGrpSpPr/>
          <p:nvPr/>
        </p:nvGrpSpPr>
        <p:grpSpPr>
          <a:xfrm>
            <a:off x="4030013" y="5044474"/>
            <a:ext cx="5343525" cy="421028"/>
            <a:chOff x="3493118" y="5656870"/>
            <a:chExt cx="5343525" cy="42102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C48B6A-3438-47FF-A414-0AF59A73089F}"/>
                </a:ext>
              </a:extLst>
            </p:cNvPr>
            <p:cNvSpPr/>
            <p:nvPr/>
          </p:nvSpPr>
          <p:spPr>
            <a:xfrm>
              <a:off x="3615836" y="5656870"/>
              <a:ext cx="4616450" cy="421028"/>
            </a:xfrm>
            <a:custGeom>
              <a:avLst/>
              <a:gdLst>
                <a:gd name="connsiteX0" fmla="*/ 0 w 4616450"/>
                <a:gd name="connsiteY0" fmla="*/ 387392 h 421028"/>
                <a:gd name="connsiteX1" fmla="*/ 152400 w 4616450"/>
                <a:gd name="connsiteY1" fmla="*/ 88942 h 421028"/>
                <a:gd name="connsiteX2" fmla="*/ 311150 w 4616450"/>
                <a:gd name="connsiteY2" fmla="*/ 374692 h 421028"/>
                <a:gd name="connsiteX3" fmla="*/ 438150 w 4616450"/>
                <a:gd name="connsiteY3" fmla="*/ 50842 h 421028"/>
                <a:gd name="connsiteX4" fmla="*/ 533400 w 4616450"/>
                <a:gd name="connsiteY4" fmla="*/ 374692 h 421028"/>
                <a:gd name="connsiteX5" fmla="*/ 736600 w 4616450"/>
                <a:gd name="connsiteY5" fmla="*/ 368342 h 421028"/>
                <a:gd name="connsiteX6" fmla="*/ 876300 w 4616450"/>
                <a:gd name="connsiteY6" fmla="*/ 101642 h 421028"/>
                <a:gd name="connsiteX7" fmla="*/ 1009650 w 4616450"/>
                <a:gd name="connsiteY7" fmla="*/ 368342 h 421028"/>
                <a:gd name="connsiteX8" fmla="*/ 1085850 w 4616450"/>
                <a:gd name="connsiteY8" fmla="*/ 368342 h 421028"/>
                <a:gd name="connsiteX9" fmla="*/ 1162050 w 4616450"/>
                <a:gd name="connsiteY9" fmla="*/ 42 h 421028"/>
                <a:gd name="connsiteX10" fmla="*/ 1435100 w 4616450"/>
                <a:gd name="connsiteY10" fmla="*/ 393742 h 421028"/>
                <a:gd name="connsiteX11" fmla="*/ 2171700 w 4616450"/>
                <a:gd name="connsiteY11" fmla="*/ 355642 h 421028"/>
                <a:gd name="connsiteX12" fmla="*/ 2317750 w 4616450"/>
                <a:gd name="connsiteY12" fmla="*/ 101642 h 421028"/>
                <a:gd name="connsiteX13" fmla="*/ 2546350 w 4616450"/>
                <a:gd name="connsiteY13" fmla="*/ 381042 h 421028"/>
                <a:gd name="connsiteX14" fmla="*/ 2876550 w 4616450"/>
                <a:gd name="connsiteY14" fmla="*/ 355642 h 421028"/>
                <a:gd name="connsiteX15" fmla="*/ 3028950 w 4616450"/>
                <a:gd name="connsiteY15" fmla="*/ 120692 h 421028"/>
                <a:gd name="connsiteX16" fmla="*/ 3225800 w 4616450"/>
                <a:gd name="connsiteY16" fmla="*/ 368342 h 421028"/>
                <a:gd name="connsiteX17" fmla="*/ 3556000 w 4616450"/>
                <a:gd name="connsiteY17" fmla="*/ 374692 h 421028"/>
                <a:gd name="connsiteX18" fmla="*/ 3702050 w 4616450"/>
                <a:gd name="connsiteY18" fmla="*/ 139742 h 421028"/>
                <a:gd name="connsiteX19" fmla="*/ 3911600 w 4616450"/>
                <a:gd name="connsiteY19" fmla="*/ 393742 h 421028"/>
                <a:gd name="connsiteX20" fmla="*/ 4616450 w 4616450"/>
                <a:gd name="connsiteY20" fmla="*/ 400092 h 42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16450" h="421028">
                  <a:moveTo>
                    <a:pt x="0" y="387392"/>
                  </a:moveTo>
                  <a:cubicBezTo>
                    <a:pt x="50271" y="239225"/>
                    <a:pt x="100542" y="91059"/>
                    <a:pt x="152400" y="88942"/>
                  </a:cubicBezTo>
                  <a:cubicBezTo>
                    <a:pt x="204258" y="86825"/>
                    <a:pt x="263525" y="381042"/>
                    <a:pt x="311150" y="374692"/>
                  </a:cubicBezTo>
                  <a:cubicBezTo>
                    <a:pt x="358775" y="368342"/>
                    <a:pt x="401108" y="50842"/>
                    <a:pt x="438150" y="50842"/>
                  </a:cubicBezTo>
                  <a:cubicBezTo>
                    <a:pt x="475192" y="50842"/>
                    <a:pt x="483658" y="321775"/>
                    <a:pt x="533400" y="374692"/>
                  </a:cubicBezTo>
                  <a:cubicBezTo>
                    <a:pt x="583142" y="427609"/>
                    <a:pt x="679450" y="413850"/>
                    <a:pt x="736600" y="368342"/>
                  </a:cubicBezTo>
                  <a:cubicBezTo>
                    <a:pt x="793750" y="322834"/>
                    <a:pt x="830792" y="101642"/>
                    <a:pt x="876300" y="101642"/>
                  </a:cubicBezTo>
                  <a:cubicBezTo>
                    <a:pt x="921808" y="101642"/>
                    <a:pt x="974725" y="323892"/>
                    <a:pt x="1009650" y="368342"/>
                  </a:cubicBezTo>
                  <a:cubicBezTo>
                    <a:pt x="1044575" y="412792"/>
                    <a:pt x="1060450" y="429725"/>
                    <a:pt x="1085850" y="368342"/>
                  </a:cubicBezTo>
                  <a:cubicBezTo>
                    <a:pt x="1111250" y="306959"/>
                    <a:pt x="1103842" y="-4191"/>
                    <a:pt x="1162050" y="42"/>
                  </a:cubicBezTo>
                  <a:cubicBezTo>
                    <a:pt x="1220258" y="4275"/>
                    <a:pt x="1266825" y="334475"/>
                    <a:pt x="1435100" y="393742"/>
                  </a:cubicBezTo>
                  <a:cubicBezTo>
                    <a:pt x="1603375" y="453009"/>
                    <a:pt x="2024592" y="404325"/>
                    <a:pt x="2171700" y="355642"/>
                  </a:cubicBezTo>
                  <a:cubicBezTo>
                    <a:pt x="2318808" y="306959"/>
                    <a:pt x="2255308" y="97409"/>
                    <a:pt x="2317750" y="101642"/>
                  </a:cubicBezTo>
                  <a:cubicBezTo>
                    <a:pt x="2380192" y="105875"/>
                    <a:pt x="2453217" y="338709"/>
                    <a:pt x="2546350" y="381042"/>
                  </a:cubicBezTo>
                  <a:cubicBezTo>
                    <a:pt x="2639483" y="423375"/>
                    <a:pt x="2796117" y="399034"/>
                    <a:pt x="2876550" y="355642"/>
                  </a:cubicBezTo>
                  <a:cubicBezTo>
                    <a:pt x="2956983" y="312250"/>
                    <a:pt x="2970742" y="118575"/>
                    <a:pt x="3028950" y="120692"/>
                  </a:cubicBezTo>
                  <a:cubicBezTo>
                    <a:pt x="3087158" y="122809"/>
                    <a:pt x="3137958" y="326009"/>
                    <a:pt x="3225800" y="368342"/>
                  </a:cubicBezTo>
                  <a:cubicBezTo>
                    <a:pt x="3313642" y="410675"/>
                    <a:pt x="3476625" y="412792"/>
                    <a:pt x="3556000" y="374692"/>
                  </a:cubicBezTo>
                  <a:cubicBezTo>
                    <a:pt x="3635375" y="336592"/>
                    <a:pt x="3642783" y="136567"/>
                    <a:pt x="3702050" y="139742"/>
                  </a:cubicBezTo>
                  <a:cubicBezTo>
                    <a:pt x="3761317" y="142917"/>
                    <a:pt x="3759200" y="350350"/>
                    <a:pt x="3911600" y="393742"/>
                  </a:cubicBezTo>
                  <a:cubicBezTo>
                    <a:pt x="4064000" y="437134"/>
                    <a:pt x="4340225" y="418613"/>
                    <a:pt x="4616450" y="40009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B18DBB-CE32-4D36-819A-6CD15E8E9AD2}"/>
                </a:ext>
              </a:extLst>
            </p:cNvPr>
            <p:cNvCxnSpPr>
              <a:cxnSpLocks/>
            </p:cNvCxnSpPr>
            <p:nvPr/>
          </p:nvCxnSpPr>
          <p:spPr>
            <a:xfrm>
              <a:off x="3493118" y="6077898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A8A53A-CC92-485C-BFEF-F54BD75F96CF}"/>
              </a:ext>
            </a:extLst>
          </p:cNvPr>
          <p:cNvSpPr txBox="1"/>
          <p:nvPr/>
        </p:nvSpPr>
        <p:spPr>
          <a:xfrm>
            <a:off x="3170624" y="5108038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CB3B1896-DB06-4505-AB8B-C8C3979140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8443049"/>
                  </p:ext>
                </p:extLst>
              </p:nvPr>
            </p:nvGraphicFramePr>
            <p:xfrm>
              <a:off x="3900881" y="1819646"/>
              <a:ext cx="5472657" cy="1105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0829">
                      <a:extLst>
                        <a:ext uri="{9D8B030D-6E8A-4147-A177-3AD203B41FA5}">
                          <a16:colId xmlns:a16="http://schemas.microsoft.com/office/drawing/2014/main" val="1686595078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297606307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2763185608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631057997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414115241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2601187926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697521762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4258019427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1137985360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2064596444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1934633073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3140698339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653105463"/>
                        </a:ext>
                      </a:extLst>
                    </a:gridCol>
                  </a:tblGrid>
                  <a:tr h="2818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8407723"/>
                      </a:ext>
                    </a:extLst>
                  </a:tr>
                  <a:tr h="3235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6556300"/>
                      </a:ext>
                    </a:extLst>
                  </a:tr>
                  <a:tr h="2834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39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39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9514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CB3B1896-DB06-4505-AB8B-C8C3979140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8443049"/>
                  </p:ext>
                </p:extLst>
              </p:nvPr>
            </p:nvGraphicFramePr>
            <p:xfrm>
              <a:off x="3900881" y="1819646"/>
              <a:ext cx="5472657" cy="1105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0829">
                      <a:extLst>
                        <a:ext uri="{9D8B030D-6E8A-4147-A177-3AD203B41FA5}">
                          <a16:colId xmlns:a16="http://schemas.microsoft.com/office/drawing/2014/main" val="1686595078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297606307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2763185608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631057997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414115241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2601187926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697521762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4258019427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1137985360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2064596444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1934633073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3140698339"/>
                        </a:ext>
                      </a:extLst>
                    </a:gridCol>
                    <a:gridCol w="416819">
                      <a:extLst>
                        <a:ext uri="{9D8B030D-6E8A-4147-A177-3AD203B41FA5}">
                          <a16:colId xmlns:a16="http://schemas.microsoft.com/office/drawing/2014/main" val="653105463"/>
                        </a:ext>
                      </a:extLst>
                    </a:gridCol>
                  </a:tblGrid>
                  <a:tr h="368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99" t="-1639" r="-107272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23529" t="-1639" r="-5882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84077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6556300"/>
                      </a:ext>
                    </a:extLst>
                  </a:tr>
                  <a:tr h="3710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99" t="-200000" r="-107272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23529" t="-200000" r="-5882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9514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A12DD7-9155-4542-9217-4A87BB55E841}"/>
              </a:ext>
            </a:extLst>
          </p:cNvPr>
          <p:cNvSpPr/>
          <p:nvPr/>
        </p:nvSpPr>
        <p:spPr>
          <a:xfrm rot="5400000">
            <a:off x="5689449" y="3656246"/>
            <a:ext cx="1895519" cy="520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Decoding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490588-F507-45EF-B8B8-408BAFF6ABF5}"/>
              </a:ext>
            </a:extLst>
          </p:cNvPr>
          <p:cNvSpPr txBox="1"/>
          <p:nvPr/>
        </p:nvSpPr>
        <p:spPr>
          <a:xfrm>
            <a:off x="3170624" y="2273958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Input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F6BA637-8D54-4D1F-AB21-14D79C9A0F5E}"/>
              </a:ext>
            </a:extLst>
          </p:cNvPr>
          <p:cNvSpPr/>
          <p:nvPr/>
        </p:nvSpPr>
        <p:spPr>
          <a:xfrm rot="16200000">
            <a:off x="4477313" y="2414910"/>
            <a:ext cx="257487" cy="1417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0C3E09-78DE-4AC4-B96F-0C76466CA4B8}"/>
              </a:ext>
            </a:extLst>
          </p:cNvPr>
          <p:cNvCxnSpPr>
            <a:cxnSpLocks/>
            <a:endCxn id="5" idx="9"/>
          </p:cNvCxnSpPr>
          <p:nvPr/>
        </p:nvCxnSpPr>
        <p:spPr>
          <a:xfrm>
            <a:off x="5284126" y="3105846"/>
            <a:ext cx="30655" cy="1938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3E4F35-2CD9-4D22-BBCD-6FA672A7E576}"/>
                  </a:ext>
                </a:extLst>
              </p:cNvPr>
              <p:cNvSpPr txBox="1"/>
              <p:nvPr/>
            </p:nvSpPr>
            <p:spPr>
              <a:xfrm>
                <a:off x="4264285" y="3234646"/>
                <a:ext cx="495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3E4F35-2CD9-4D22-BBCD-6FA672A7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85" y="3234646"/>
                <a:ext cx="49558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2CDCC9F-CB11-42F1-87CD-5C27E4A104BE}"/>
              </a:ext>
            </a:extLst>
          </p:cNvPr>
          <p:cNvSpPr/>
          <p:nvPr/>
        </p:nvSpPr>
        <p:spPr>
          <a:xfrm>
            <a:off x="3863866" y="1763757"/>
            <a:ext cx="1527284" cy="12192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F0F06-970F-4A2A-B584-461C938A2910}"/>
              </a:ext>
            </a:extLst>
          </p:cNvPr>
          <p:cNvSpPr txBox="1"/>
          <p:nvPr/>
        </p:nvSpPr>
        <p:spPr>
          <a:xfrm rot="5103126">
            <a:off x="4949488" y="3719800"/>
            <a:ext cx="106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Decoding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91FF5E-12B0-42D4-B0E3-60D20B69A30A}"/>
              </a:ext>
            </a:extLst>
          </p:cNvPr>
          <p:cNvCxnSpPr/>
          <p:nvPr/>
        </p:nvCxnSpPr>
        <p:spPr>
          <a:xfrm>
            <a:off x="4657725" y="1524000"/>
            <a:ext cx="857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3E3BEE-4919-4481-B94B-DA5A647AAC5B}"/>
              </a:ext>
            </a:extLst>
          </p:cNvPr>
          <p:cNvSpPr txBox="1"/>
          <p:nvPr/>
        </p:nvSpPr>
        <p:spPr>
          <a:xfrm>
            <a:off x="4356109" y="1214902"/>
            <a:ext cx="188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Moving Window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632BEE-F3D4-4F36-B856-02430FF0DC53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Prediction Process </a:t>
            </a:r>
          </a:p>
        </p:txBody>
      </p:sp>
    </p:spTree>
    <p:extLst>
      <p:ext uri="{BB962C8B-B14F-4D97-AF65-F5344CB8AC3E}">
        <p14:creationId xmlns:p14="http://schemas.microsoft.com/office/powerpoint/2010/main" val="183942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10C8D0-C8BC-40B1-8389-2F5CC879150D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Lasso-GLM as the prediction process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DE239B2-A2B6-D64E-AC7C-FF7C759FF000}"/>
              </a:ext>
            </a:extLst>
          </p:cNvPr>
          <p:cNvSpPr>
            <a:spLocks/>
          </p:cNvSpPr>
          <p:nvPr/>
        </p:nvSpPr>
        <p:spPr bwMode="auto">
          <a:xfrm>
            <a:off x="3227770" y="1584587"/>
            <a:ext cx="1067828" cy="553998"/>
          </a:xfrm>
          <a:custGeom>
            <a:avLst/>
            <a:gdLst>
              <a:gd name="T0" fmla="*/ 0 w 1872"/>
              <a:gd name="T1" fmla="*/ 142 h 848"/>
              <a:gd name="T2" fmla="*/ 142 w 1872"/>
              <a:gd name="T3" fmla="*/ 0 h 848"/>
              <a:gd name="T4" fmla="*/ 1731 w 1872"/>
              <a:gd name="T5" fmla="*/ 0 h 848"/>
              <a:gd name="T6" fmla="*/ 1872 w 1872"/>
              <a:gd name="T7" fmla="*/ 142 h 848"/>
              <a:gd name="T8" fmla="*/ 1872 w 1872"/>
              <a:gd name="T9" fmla="*/ 707 h 848"/>
              <a:gd name="T10" fmla="*/ 1731 w 1872"/>
              <a:gd name="T11" fmla="*/ 848 h 848"/>
              <a:gd name="T12" fmla="*/ 142 w 1872"/>
              <a:gd name="T13" fmla="*/ 848 h 848"/>
              <a:gd name="T14" fmla="*/ 0 w 1872"/>
              <a:gd name="T15" fmla="*/ 707 h 848"/>
              <a:gd name="T16" fmla="*/ 0 w 1872"/>
              <a:gd name="T17" fmla="*/ 14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2" h="848">
                <a:moveTo>
                  <a:pt x="0" y="142"/>
                </a:moveTo>
                <a:cubicBezTo>
                  <a:pt x="0" y="64"/>
                  <a:pt x="64" y="0"/>
                  <a:pt x="142" y="0"/>
                </a:cubicBezTo>
                <a:lnTo>
                  <a:pt x="1731" y="0"/>
                </a:lnTo>
                <a:cubicBezTo>
                  <a:pt x="1809" y="0"/>
                  <a:pt x="1872" y="64"/>
                  <a:pt x="1872" y="142"/>
                </a:cubicBezTo>
                <a:lnTo>
                  <a:pt x="1872" y="707"/>
                </a:lnTo>
                <a:cubicBezTo>
                  <a:pt x="1872" y="785"/>
                  <a:pt x="1809" y="848"/>
                  <a:pt x="1731" y="848"/>
                </a:cubicBezTo>
                <a:lnTo>
                  <a:pt x="142" y="848"/>
                </a:lnTo>
                <a:cubicBezTo>
                  <a:pt x="64" y="848"/>
                  <a:pt x="0" y="785"/>
                  <a:pt x="0" y="707"/>
                </a:cubicBezTo>
                <a:lnTo>
                  <a:pt x="0" y="142"/>
                </a:lnTo>
                <a:close/>
              </a:path>
            </a:pathLst>
          </a:custGeom>
          <a:noFill/>
          <a:ln w="1746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DD6C17B-982E-B987-C93D-77667AD54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497" y="1646142"/>
            <a:ext cx="66037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MFCC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features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95" name="Picture 71" descr="Axioms | Free Full-Text | B&amp;auml;cklund Transformations for Liouville  Equations with Exponential Nonlinearity">
            <a:extLst>
              <a:ext uri="{FF2B5EF4-FFF2-40B4-BE49-F238E27FC236}">
                <a16:creationId xmlns:a16="http://schemas.microsoft.com/office/drawing/2014/main" id="{7CAF9C4F-D8BE-9E66-BE44-D0DEC0A6B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7" b="11212"/>
          <a:stretch/>
        </p:blipFill>
        <p:spPr bwMode="auto">
          <a:xfrm>
            <a:off x="6883146" y="1489395"/>
            <a:ext cx="695324" cy="64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 descr="Musikalisches Würfelspiel - Wikipedia">
            <a:extLst>
              <a:ext uri="{FF2B5EF4-FFF2-40B4-BE49-F238E27FC236}">
                <a16:creationId xmlns:a16="http://schemas.microsoft.com/office/drawing/2014/main" id="{54A03160-8861-CD6D-353A-813E1D27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62" y="1602115"/>
            <a:ext cx="444989" cy="4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DF64544C-CB4A-9BDE-573A-5A50C43A15B2}"/>
              </a:ext>
            </a:extLst>
          </p:cNvPr>
          <p:cNvGrpSpPr/>
          <p:nvPr/>
        </p:nvGrpSpPr>
        <p:grpSpPr>
          <a:xfrm>
            <a:off x="718517" y="1514041"/>
            <a:ext cx="1836671" cy="923668"/>
            <a:chOff x="2147582" y="3609799"/>
            <a:chExt cx="1836671" cy="923668"/>
          </a:xfrm>
        </p:grpSpPr>
        <p:pic>
          <p:nvPicPr>
            <p:cNvPr id="73" name="Google Shape;90;p18">
              <a:extLst>
                <a:ext uri="{FF2B5EF4-FFF2-40B4-BE49-F238E27FC236}">
                  <a16:creationId xmlns:a16="http://schemas.microsoft.com/office/drawing/2014/main" id="{51A88E8E-EE57-2ECF-4170-640DECB890E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4905" t="14776" r="11054" b="69862"/>
            <a:stretch/>
          </p:blipFill>
          <p:spPr>
            <a:xfrm>
              <a:off x="2147582" y="3609799"/>
              <a:ext cx="1836671" cy="8028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64E809-5B6C-34F6-94AC-9103ADBBF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728" y="4318023"/>
              <a:ext cx="10772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Audio signals 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85" name="Google Shape;90;p18">
            <a:extLst>
              <a:ext uri="{FF2B5EF4-FFF2-40B4-BE49-F238E27FC236}">
                <a16:creationId xmlns:a16="http://schemas.microsoft.com/office/drawing/2014/main" id="{A15C7B14-02D3-9E86-EF1A-A653ED736A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71" t="67363" r="63400" b="10662"/>
          <a:stretch/>
        </p:blipFill>
        <p:spPr>
          <a:xfrm>
            <a:off x="3069991" y="2441807"/>
            <a:ext cx="1077218" cy="93004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Arrow: Right 82">
            <a:extLst>
              <a:ext uri="{FF2B5EF4-FFF2-40B4-BE49-F238E27FC236}">
                <a16:creationId xmlns:a16="http://schemas.microsoft.com/office/drawing/2014/main" id="{87CD98A3-5B31-9806-7F4F-7813ACBDE026}"/>
              </a:ext>
            </a:extLst>
          </p:cNvPr>
          <p:cNvSpPr/>
          <p:nvPr/>
        </p:nvSpPr>
        <p:spPr>
          <a:xfrm>
            <a:off x="2566528" y="1778048"/>
            <a:ext cx="591250" cy="20810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B4D856-C086-AA96-DC4A-8A076CF7602A}"/>
              </a:ext>
            </a:extLst>
          </p:cNvPr>
          <p:cNvCxnSpPr/>
          <p:nvPr/>
        </p:nvCxnSpPr>
        <p:spPr>
          <a:xfrm>
            <a:off x="3787140" y="2168152"/>
            <a:ext cx="0" cy="2514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7ECDDD0-FF46-B3CC-0E8D-D0B272F3920B}"/>
              </a:ext>
            </a:extLst>
          </p:cNvPr>
          <p:cNvCxnSpPr/>
          <p:nvPr/>
        </p:nvCxnSpPr>
        <p:spPr>
          <a:xfrm>
            <a:off x="3828981" y="2168152"/>
            <a:ext cx="0" cy="2514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C035AF9-FDEC-026C-8036-6CBDB7504BD0}"/>
              </a:ext>
            </a:extLst>
          </p:cNvPr>
          <p:cNvCxnSpPr/>
          <p:nvPr/>
        </p:nvCxnSpPr>
        <p:spPr>
          <a:xfrm>
            <a:off x="3749040" y="2168152"/>
            <a:ext cx="0" cy="2514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BDAA08F8-A0A1-0829-223D-819DB9F0118D}"/>
              </a:ext>
            </a:extLst>
          </p:cNvPr>
          <p:cNvSpPr/>
          <p:nvPr/>
        </p:nvSpPr>
        <p:spPr>
          <a:xfrm>
            <a:off x="4352743" y="1757531"/>
            <a:ext cx="591250" cy="20810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542F0AE3-DAAF-7E7C-9666-7E6D58DDC854}"/>
              </a:ext>
            </a:extLst>
          </p:cNvPr>
          <p:cNvSpPr>
            <a:spLocks/>
          </p:cNvSpPr>
          <p:nvPr/>
        </p:nvSpPr>
        <p:spPr bwMode="auto">
          <a:xfrm>
            <a:off x="5001138" y="1584585"/>
            <a:ext cx="1067828" cy="553998"/>
          </a:xfrm>
          <a:custGeom>
            <a:avLst/>
            <a:gdLst>
              <a:gd name="T0" fmla="*/ 0 w 1872"/>
              <a:gd name="T1" fmla="*/ 142 h 848"/>
              <a:gd name="T2" fmla="*/ 142 w 1872"/>
              <a:gd name="T3" fmla="*/ 0 h 848"/>
              <a:gd name="T4" fmla="*/ 1731 w 1872"/>
              <a:gd name="T5" fmla="*/ 0 h 848"/>
              <a:gd name="T6" fmla="*/ 1872 w 1872"/>
              <a:gd name="T7" fmla="*/ 142 h 848"/>
              <a:gd name="T8" fmla="*/ 1872 w 1872"/>
              <a:gd name="T9" fmla="*/ 707 h 848"/>
              <a:gd name="T10" fmla="*/ 1731 w 1872"/>
              <a:gd name="T11" fmla="*/ 848 h 848"/>
              <a:gd name="T12" fmla="*/ 142 w 1872"/>
              <a:gd name="T13" fmla="*/ 848 h 848"/>
              <a:gd name="T14" fmla="*/ 0 w 1872"/>
              <a:gd name="T15" fmla="*/ 707 h 848"/>
              <a:gd name="T16" fmla="*/ 0 w 1872"/>
              <a:gd name="T17" fmla="*/ 14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2" h="848">
                <a:moveTo>
                  <a:pt x="0" y="142"/>
                </a:moveTo>
                <a:cubicBezTo>
                  <a:pt x="0" y="64"/>
                  <a:pt x="64" y="0"/>
                  <a:pt x="142" y="0"/>
                </a:cubicBezTo>
                <a:lnTo>
                  <a:pt x="1731" y="0"/>
                </a:lnTo>
                <a:cubicBezTo>
                  <a:pt x="1809" y="0"/>
                  <a:pt x="1872" y="64"/>
                  <a:pt x="1872" y="142"/>
                </a:cubicBezTo>
                <a:lnTo>
                  <a:pt x="1872" y="707"/>
                </a:lnTo>
                <a:cubicBezTo>
                  <a:pt x="1872" y="785"/>
                  <a:pt x="1809" y="848"/>
                  <a:pt x="1731" y="848"/>
                </a:cubicBezTo>
                <a:lnTo>
                  <a:pt x="142" y="848"/>
                </a:lnTo>
                <a:cubicBezTo>
                  <a:pt x="64" y="848"/>
                  <a:pt x="0" y="785"/>
                  <a:pt x="0" y="707"/>
                </a:cubicBezTo>
                <a:lnTo>
                  <a:pt x="0" y="142"/>
                </a:lnTo>
                <a:close/>
              </a:path>
            </a:pathLst>
          </a:custGeom>
          <a:noFill/>
          <a:ln w="1746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EE25F26-A9CA-8B72-B1EE-74DFC272E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1138" y="1602115"/>
            <a:ext cx="9791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Linear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Aggregation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432D5D72-7491-880E-AE82-5ECE4C1EFBF2}"/>
              </a:ext>
            </a:extLst>
          </p:cNvPr>
          <p:cNvSpPr/>
          <p:nvPr/>
        </p:nvSpPr>
        <p:spPr>
          <a:xfrm>
            <a:off x="6087305" y="1743771"/>
            <a:ext cx="591250" cy="20810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B98DBBF6-E466-08AE-1FAE-5BFBAF1CA3E6}"/>
              </a:ext>
            </a:extLst>
          </p:cNvPr>
          <p:cNvSpPr>
            <a:spLocks/>
          </p:cNvSpPr>
          <p:nvPr/>
        </p:nvSpPr>
        <p:spPr bwMode="auto">
          <a:xfrm>
            <a:off x="6696894" y="1570825"/>
            <a:ext cx="1067828" cy="553998"/>
          </a:xfrm>
          <a:custGeom>
            <a:avLst/>
            <a:gdLst>
              <a:gd name="T0" fmla="*/ 0 w 1872"/>
              <a:gd name="T1" fmla="*/ 142 h 848"/>
              <a:gd name="T2" fmla="*/ 142 w 1872"/>
              <a:gd name="T3" fmla="*/ 0 h 848"/>
              <a:gd name="T4" fmla="*/ 1731 w 1872"/>
              <a:gd name="T5" fmla="*/ 0 h 848"/>
              <a:gd name="T6" fmla="*/ 1872 w 1872"/>
              <a:gd name="T7" fmla="*/ 142 h 848"/>
              <a:gd name="T8" fmla="*/ 1872 w 1872"/>
              <a:gd name="T9" fmla="*/ 707 h 848"/>
              <a:gd name="T10" fmla="*/ 1731 w 1872"/>
              <a:gd name="T11" fmla="*/ 848 h 848"/>
              <a:gd name="T12" fmla="*/ 142 w 1872"/>
              <a:gd name="T13" fmla="*/ 848 h 848"/>
              <a:gd name="T14" fmla="*/ 0 w 1872"/>
              <a:gd name="T15" fmla="*/ 707 h 848"/>
              <a:gd name="T16" fmla="*/ 0 w 1872"/>
              <a:gd name="T17" fmla="*/ 14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2" h="848">
                <a:moveTo>
                  <a:pt x="0" y="142"/>
                </a:moveTo>
                <a:cubicBezTo>
                  <a:pt x="0" y="64"/>
                  <a:pt x="64" y="0"/>
                  <a:pt x="142" y="0"/>
                </a:cubicBezTo>
                <a:lnTo>
                  <a:pt x="1731" y="0"/>
                </a:lnTo>
                <a:cubicBezTo>
                  <a:pt x="1809" y="0"/>
                  <a:pt x="1872" y="64"/>
                  <a:pt x="1872" y="142"/>
                </a:cubicBezTo>
                <a:lnTo>
                  <a:pt x="1872" y="707"/>
                </a:lnTo>
                <a:cubicBezTo>
                  <a:pt x="1872" y="785"/>
                  <a:pt x="1809" y="848"/>
                  <a:pt x="1731" y="848"/>
                </a:cubicBezTo>
                <a:lnTo>
                  <a:pt x="142" y="848"/>
                </a:lnTo>
                <a:cubicBezTo>
                  <a:pt x="64" y="848"/>
                  <a:pt x="0" y="785"/>
                  <a:pt x="0" y="707"/>
                </a:cubicBezTo>
                <a:lnTo>
                  <a:pt x="0" y="142"/>
                </a:lnTo>
                <a:close/>
              </a:path>
            </a:pathLst>
          </a:custGeom>
          <a:noFill/>
          <a:ln w="1746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C8574ED-D53F-959A-46CE-023B09439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8111" y="1314666"/>
            <a:ext cx="9666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Nonlinearity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0A2D5E75-5C8D-EFEA-579A-E7B57EC38ADE}"/>
              </a:ext>
            </a:extLst>
          </p:cNvPr>
          <p:cNvSpPr/>
          <p:nvPr/>
        </p:nvSpPr>
        <p:spPr>
          <a:xfrm>
            <a:off x="7784046" y="1743771"/>
            <a:ext cx="591250" cy="20810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9" name="Freeform 6">
            <a:extLst>
              <a:ext uri="{FF2B5EF4-FFF2-40B4-BE49-F238E27FC236}">
                <a16:creationId xmlns:a16="http://schemas.microsoft.com/office/drawing/2014/main" id="{DDEC4D38-4588-6569-4B1F-05A3953BD336}"/>
              </a:ext>
            </a:extLst>
          </p:cNvPr>
          <p:cNvSpPr>
            <a:spLocks/>
          </p:cNvSpPr>
          <p:nvPr/>
        </p:nvSpPr>
        <p:spPr bwMode="auto">
          <a:xfrm>
            <a:off x="8419480" y="1566117"/>
            <a:ext cx="591250" cy="553998"/>
          </a:xfrm>
          <a:custGeom>
            <a:avLst/>
            <a:gdLst>
              <a:gd name="T0" fmla="*/ 0 w 1872"/>
              <a:gd name="T1" fmla="*/ 142 h 848"/>
              <a:gd name="T2" fmla="*/ 142 w 1872"/>
              <a:gd name="T3" fmla="*/ 0 h 848"/>
              <a:gd name="T4" fmla="*/ 1731 w 1872"/>
              <a:gd name="T5" fmla="*/ 0 h 848"/>
              <a:gd name="T6" fmla="*/ 1872 w 1872"/>
              <a:gd name="T7" fmla="*/ 142 h 848"/>
              <a:gd name="T8" fmla="*/ 1872 w 1872"/>
              <a:gd name="T9" fmla="*/ 707 h 848"/>
              <a:gd name="T10" fmla="*/ 1731 w 1872"/>
              <a:gd name="T11" fmla="*/ 848 h 848"/>
              <a:gd name="T12" fmla="*/ 142 w 1872"/>
              <a:gd name="T13" fmla="*/ 848 h 848"/>
              <a:gd name="T14" fmla="*/ 0 w 1872"/>
              <a:gd name="T15" fmla="*/ 707 h 848"/>
              <a:gd name="T16" fmla="*/ 0 w 1872"/>
              <a:gd name="T17" fmla="*/ 14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2" h="848">
                <a:moveTo>
                  <a:pt x="0" y="142"/>
                </a:moveTo>
                <a:cubicBezTo>
                  <a:pt x="0" y="64"/>
                  <a:pt x="64" y="0"/>
                  <a:pt x="142" y="0"/>
                </a:cubicBezTo>
                <a:lnTo>
                  <a:pt x="1731" y="0"/>
                </a:lnTo>
                <a:cubicBezTo>
                  <a:pt x="1809" y="0"/>
                  <a:pt x="1872" y="64"/>
                  <a:pt x="1872" y="142"/>
                </a:cubicBezTo>
                <a:lnTo>
                  <a:pt x="1872" y="707"/>
                </a:lnTo>
                <a:cubicBezTo>
                  <a:pt x="1872" y="785"/>
                  <a:pt x="1809" y="848"/>
                  <a:pt x="1731" y="848"/>
                </a:cubicBezTo>
                <a:lnTo>
                  <a:pt x="142" y="848"/>
                </a:lnTo>
                <a:cubicBezTo>
                  <a:pt x="64" y="848"/>
                  <a:pt x="0" y="785"/>
                  <a:pt x="0" y="707"/>
                </a:cubicBezTo>
                <a:lnTo>
                  <a:pt x="0" y="142"/>
                </a:lnTo>
                <a:close/>
              </a:path>
            </a:pathLst>
          </a:custGeom>
          <a:noFill/>
          <a:ln w="1746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E6FFF00-28AD-6C40-6E8C-8D00531B1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087" y="1368672"/>
            <a:ext cx="5786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Poisson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A799345-6B4A-8027-2F69-FFE91231BF04}"/>
              </a:ext>
            </a:extLst>
          </p:cNvPr>
          <p:cNvCxnSpPr/>
          <p:nvPr/>
        </p:nvCxnSpPr>
        <p:spPr>
          <a:xfrm>
            <a:off x="9151620" y="1879475"/>
            <a:ext cx="18059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7474C34-7174-FD3D-AECF-02158D6B330D}"/>
              </a:ext>
            </a:extLst>
          </p:cNvPr>
          <p:cNvCxnSpPr/>
          <p:nvPr/>
        </p:nvCxnSpPr>
        <p:spPr>
          <a:xfrm>
            <a:off x="9272920" y="1686608"/>
            <a:ext cx="0" cy="182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12D90D9-343F-1AD5-E0C7-F34364E9FF4E}"/>
              </a:ext>
            </a:extLst>
          </p:cNvPr>
          <p:cNvCxnSpPr/>
          <p:nvPr/>
        </p:nvCxnSpPr>
        <p:spPr>
          <a:xfrm>
            <a:off x="9562480" y="1686608"/>
            <a:ext cx="0" cy="182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1D186B5-C20F-4770-DB63-00BF87504559}"/>
              </a:ext>
            </a:extLst>
          </p:cNvPr>
          <p:cNvCxnSpPr/>
          <p:nvPr/>
        </p:nvCxnSpPr>
        <p:spPr>
          <a:xfrm>
            <a:off x="9782374" y="1696595"/>
            <a:ext cx="0" cy="182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37952C9-6E00-4013-8DD4-AC43C0210B47}"/>
              </a:ext>
            </a:extLst>
          </p:cNvPr>
          <p:cNvCxnSpPr/>
          <p:nvPr/>
        </p:nvCxnSpPr>
        <p:spPr>
          <a:xfrm>
            <a:off x="9980494" y="1696595"/>
            <a:ext cx="0" cy="1828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8AC5045-EB81-6478-66C8-064612955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761" y="2012393"/>
            <a:ext cx="95353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Word onsets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4CA678C-5759-8495-160D-6FE95E7AB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4180" y="3104680"/>
                <a:ext cx="6061083" cy="32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14:m>
                  <m:oMath xmlns:m="http://schemas.openxmlformats.org/officeDocument/2006/math">
                    <m:r>
                      <a:rPr kumimoji="0" lang="en-CA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𝜷</m:t>
                    </m:r>
                    <m:r>
                      <a:rPr kumimoji="0" lang="en-CA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kumimoji="0" lang="en-CA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𝒂𝒓𝒈𝒎𝒊</m:t>
                    </m:r>
                    <m:sSub>
                      <m:sSubPr>
                        <m:ctrlP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sub>
                    </m:sSub>
                    <m:f>
                      <m:fPr>
                        <m:ctrlP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𝒍</m:t>
                        </m:r>
                        <m:d>
                          <m:dPr>
                            <m:ctrlP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p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[ </m:t>
                        </m:r>
                        <m:d>
                          <m:dPr>
                            <m:ctrlP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CA" altLang="en-US" sz="1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CA" altLang="en-US" sz="1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CA" altLang="en-US" sz="14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kumimoji="0" lang="en-CA" altLang="en-US" sz="1400" b="1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altLang="en-US" sz="1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CA" altLang="en-US" sz="1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altLang="en-US" sz="14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altLang="en-US" sz="14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altLang="en-US" sz="14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  <m:sub>
                            <m:r>
                              <a:rPr lang="en-CA" altLang="en-US" sz="14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0" lang="en-CA" altLang="en-US" sz="1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4CA678C-5759-8495-160D-6FE95E7AB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34180" y="3104680"/>
                <a:ext cx="6061083" cy="324320"/>
              </a:xfrm>
              <a:prstGeom prst="rect">
                <a:avLst/>
              </a:prstGeom>
              <a:blipFill>
                <a:blip r:embed="rId5"/>
                <a:stretch>
                  <a:fillRect l="-1408" t="-88889" b="-15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89;p18">
                <a:extLst>
                  <a:ext uri="{FF2B5EF4-FFF2-40B4-BE49-F238E27FC236}">
                    <a16:creationId xmlns:a16="http://schemas.microsoft.com/office/drawing/2014/main" id="{EE75B270-545A-199C-F455-C5655F057A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9339" y="3442262"/>
                <a:ext cx="6114800" cy="2161033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t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-431789">
                  <a:buClr>
                    <a:srgbClr val="292929"/>
                  </a:buClr>
                  <a:buSzPts val="1500"/>
                </a:pPr>
                <a14:m>
                  <m:oMath xmlns:m="http://schemas.openxmlformats.org/officeDocument/2006/math">
                    <m:r>
                      <a:rPr lang="en-CA" sz="2000" b="0" i="1" dirty="0" smtClean="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Times New Roman" panose="02020603050405020304" pitchFamily="18" charset="0"/>
                        <a:sym typeface="Georgia"/>
                      </a:rPr>
                      <m:t>𝛽</m:t>
                    </m:r>
                    <m:r>
                      <a:rPr lang="en-CA" sz="2000" b="0" i="1" dirty="0" smtClean="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Times New Roman" panose="02020603050405020304" pitchFamily="18" charset="0"/>
                        <a:sym typeface="Georgia"/>
                      </a:rPr>
                      <m:t>,</m:t>
                    </m:r>
                    <m:sSub>
                      <m:sSubPr>
                        <m:ctrlPr>
                          <a:rPr lang="en-CA" sz="2000" b="0" i="1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Times New Roman" panose="02020603050405020304" pitchFamily="18" charset="0"/>
                            <a:sym typeface="Georgia"/>
                          </a:rPr>
                        </m:ctrlPr>
                      </m:sSubPr>
                      <m:e>
                        <m:r>
                          <a:rPr lang="en-CA" sz="2000" b="0" i="1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Times New Roman" panose="02020603050405020304" pitchFamily="18" charset="0"/>
                            <a:sym typeface="Georgia"/>
                          </a:rPr>
                          <m:t>𝛽</m:t>
                        </m:r>
                      </m:e>
                      <m:sub>
                        <m:r>
                          <a:rPr lang="en-CA" sz="2000" b="0" i="1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Times New Roman" panose="02020603050405020304" pitchFamily="18" charset="0"/>
                            <a:sym typeface="Georgi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Georgia"/>
                    <a:cs typeface="Times New Roman" panose="02020603050405020304" pitchFamily="18" charset="0"/>
                    <a:sym typeface="Georgia"/>
                  </a:rPr>
                  <a:t> the linear aggregation parameters </a:t>
                </a:r>
              </a:p>
              <a:p>
                <a:pPr indent="-431789">
                  <a:buClr>
                    <a:srgbClr val="292929"/>
                  </a:buClr>
                  <a:buSzPts val="1500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Times New Roman" panose="02020603050405020304" pitchFamily="18" charset="0"/>
                        <a:sym typeface="Georgia"/>
                      </a:rPr>
                      <m:t>𝜆</m:t>
                    </m:r>
                  </m:oMath>
                </a14:m>
                <a:r>
                  <a:rPr lang="en-US" sz="2000" dirty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Georgia"/>
                    <a:cs typeface="Times New Roman" panose="02020603050405020304" pitchFamily="18" charset="0"/>
                    <a:sym typeface="Georgia"/>
                  </a:rPr>
                  <a:t> the regularization coefficient</a:t>
                </a:r>
              </a:p>
              <a:p>
                <a:pPr indent="-431789">
                  <a:buClr>
                    <a:srgbClr val="292929"/>
                  </a:buClr>
                  <a:buSzPts val="1500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292929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Times New Roman" panose="02020603050405020304" pitchFamily="18" charset="0"/>
                        <a:sym typeface="Georgia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Georgia"/>
                    <a:cs typeface="Times New Roman" panose="02020603050405020304" pitchFamily="18" charset="0"/>
                    <a:sym typeface="Georgia"/>
                  </a:rPr>
                  <a:t> the elastic-net penalty </a:t>
                </a:r>
              </a:p>
              <a:p>
                <a:pPr indent="-431789">
                  <a:buClr>
                    <a:srgbClr val="292929"/>
                  </a:buClr>
                  <a:buSzPts val="1500"/>
                </a:pPr>
                <a:endParaRPr lang="en-US" sz="2000" dirty="0">
                  <a:solidFill>
                    <a:srgbClr val="292929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ea typeface="Georgia"/>
                  <a:cs typeface="Times New Roman" panose="02020603050405020304" pitchFamily="18" charset="0"/>
                  <a:sym typeface="Georgia"/>
                </a:endParaRPr>
              </a:p>
            </p:txBody>
          </p:sp>
        </mc:Choice>
        <mc:Fallback xmlns="">
          <p:sp>
            <p:nvSpPr>
              <p:cNvPr id="112" name="Google Shape;89;p18">
                <a:extLst>
                  <a:ext uri="{FF2B5EF4-FFF2-40B4-BE49-F238E27FC236}">
                    <a16:creationId xmlns:a16="http://schemas.microsoft.com/office/drawing/2014/main" id="{EE75B270-545A-199C-F455-C5655F057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39" y="3442262"/>
                <a:ext cx="6114800" cy="2161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7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0E3822-09E1-4B68-A663-A90D7501D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488" y="1447309"/>
            <a:ext cx="10515600" cy="559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I</a:t>
            </a:r>
            <a:r>
              <a:rPr lang="en-CA" dirty="0"/>
              <a:t> </a:t>
            </a:r>
            <a:r>
              <a:rPr lang="en-CA" dirty="0">
                <a:solidFill>
                  <a:srgbClr val="FFC000"/>
                </a:solidFill>
              </a:rPr>
              <a:t>am</a:t>
            </a:r>
            <a:r>
              <a:rPr lang="en-CA" dirty="0"/>
              <a:t> </a:t>
            </a:r>
            <a:r>
              <a:rPr lang="en-CA" dirty="0">
                <a:solidFill>
                  <a:srgbClr val="C00000"/>
                </a:solidFill>
              </a:rPr>
              <a:t>a</a:t>
            </a:r>
            <a:r>
              <a:rPr lang="en-CA" dirty="0"/>
              <a:t> </a:t>
            </a:r>
            <a:r>
              <a:rPr lang="en-CA" dirty="0">
                <a:solidFill>
                  <a:srgbClr val="92D050"/>
                </a:solidFill>
              </a:rPr>
              <a:t>second</a:t>
            </a:r>
            <a:r>
              <a:rPr lang="en-CA" dirty="0"/>
              <a:t> </a:t>
            </a:r>
            <a:r>
              <a:rPr lang="en-CA" dirty="0">
                <a:solidFill>
                  <a:srgbClr val="0070C0"/>
                </a:solidFill>
              </a:rPr>
              <a:t>year</a:t>
            </a:r>
            <a:r>
              <a:rPr lang="en-CA" dirty="0"/>
              <a:t> </a:t>
            </a:r>
            <a:r>
              <a:rPr lang="en-CA" dirty="0">
                <a:solidFill>
                  <a:srgbClr val="7030A0"/>
                </a:solidFill>
              </a:rPr>
              <a:t>PhD</a:t>
            </a:r>
            <a:r>
              <a:rPr lang="en-CA" dirty="0"/>
              <a:t> student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E8F86-8A22-45BC-B6F8-2BFB368F98A8}"/>
              </a:ext>
            </a:extLst>
          </p:cNvPr>
          <p:cNvSpPr txBox="1"/>
          <p:nvPr/>
        </p:nvSpPr>
        <p:spPr>
          <a:xfrm>
            <a:off x="2997184" y="2284465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01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45E9B8-C2F3-436B-BEFF-F7DA4C28B871}"/>
              </a:ext>
            </a:extLst>
          </p:cNvPr>
          <p:cNvGrpSpPr/>
          <p:nvPr/>
        </p:nvGrpSpPr>
        <p:grpSpPr>
          <a:xfrm>
            <a:off x="3816336" y="1893041"/>
            <a:ext cx="5343525" cy="547694"/>
            <a:chOff x="3529013" y="1904994"/>
            <a:chExt cx="5343525" cy="54769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B9FF0A-357B-42D8-BED0-B6F31369294C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3" y="2452688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5EFF89-8603-4C70-A1DA-85C8F8CE4C0D}"/>
                </a:ext>
              </a:extLst>
            </p:cNvPr>
            <p:cNvCxnSpPr/>
            <p:nvPr/>
          </p:nvCxnSpPr>
          <p:spPr>
            <a:xfrm>
              <a:off x="3824288" y="1904998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B398CC9-8C14-4886-B7AD-7535E6E58E5B}"/>
                </a:ext>
              </a:extLst>
            </p:cNvPr>
            <p:cNvCxnSpPr/>
            <p:nvPr/>
          </p:nvCxnSpPr>
          <p:spPr>
            <a:xfrm>
              <a:off x="3995738" y="1904997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08D552-DC8C-438F-BAFC-12B63FD62806}"/>
                </a:ext>
              </a:extLst>
            </p:cNvPr>
            <p:cNvCxnSpPr/>
            <p:nvPr/>
          </p:nvCxnSpPr>
          <p:spPr>
            <a:xfrm>
              <a:off x="4576762" y="1904995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627A01-3F4D-4A63-9F9A-6257C2A177AA}"/>
                </a:ext>
              </a:extLst>
            </p:cNvPr>
            <p:cNvCxnSpPr/>
            <p:nvPr/>
          </p:nvCxnSpPr>
          <p:spPr>
            <a:xfrm>
              <a:off x="4837111" y="1904995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434386-F941-4557-A9D8-513E6DE086D9}"/>
                </a:ext>
              </a:extLst>
            </p:cNvPr>
            <p:cNvCxnSpPr/>
            <p:nvPr/>
          </p:nvCxnSpPr>
          <p:spPr>
            <a:xfrm>
              <a:off x="5856287" y="1904995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237181-65DE-4C46-91C5-548B630EB022}"/>
                </a:ext>
              </a:extLst>
            </p:cNvPr>
            <p:cNvCxnSpPr/>
            <p:nvPr/>
          </p:nvCxnSpPr>
          <p:spPr>
            <a:xfrm>
              <a:off x="6564313" y="1904994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6F4267-CDA3-435E-9CA6-BCE9D7F0EF7B}"/>
                </a:ext>
              </a:extLst>
            </p:cNvPr>
            <p:cNvCxnSpPr/>
            <p:nvPr/>
          </p:nvCxnSpPr>
          <p:spPr>
            <a:xfrm>
              <a:off x="7227888" y="1904994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87BA76-7988-45F1-9431-7FFBF550A102}"/>
              </a:ext>
            </a:extLst>
          </p:cNvPr>
          <p:cNvGrpSpPr/>
          <p:nvPr/>
        </p:nvGrpSpPr>
        <p:grpSpPr>
          <a:xfrm>
            <a:off x="3816335" y="2593127"/>
            <a:ext cx="5343525" cy="547696"/>
            <a:chOff x="3529012" y="2605080"/>
            <a:chExt cx="5343525" cy="54769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800451-F7E6-4BD9-83B5-C2340DE6ED08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3152776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3458C8-19E8-46E7-BBB7-06725891E401}"/>
                </a:ext>
              </a:extLst>
            </p:cNvPr>
            <p:cNvCxnSpPr/>
            <p:nvPr/>
          </p:nvCxnSpPr>
          <p:spPr>
            <a:xfrm>
              <a:off x="3824287" y="2605086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16C68FB-C457-43E0-99C6-E002D92440A0}"/>
                </a:ext>
              </a:extLst>
            </p:cNvPr>
            <p:cNvCxnSpPr/>
            <p:nvPr/>
          </p:nvCxnSpPr>
          <p:spPr>
            <a:xfrm>
              <a:off x="3995737" y="2605085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BA263FE-C2B8-4E77-A16F-6E3F4E8FA68A}"/>
                </a:ext>
              </a:extLst>
            </p:cNvPr>
            <p:cNvCxnSpPr/>
            <p:nvPr/>
          </p:nvCxnSpPr>
          <p:spPr>
            <a:xfrm>
              <a:off x="4486274" y="2605081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C3C51BC-D92E-428A-9F18-0925079E4F7F}"/>
                </a:ext>
              </a:extLst>
            </p:cNvPr>
            <p:cNvCxnSpPr/>
            <p:nvPr/>
          </p:nvCxnSpPr>
          <p:spPr>
            <a:xfrm>
              <a:off x="4754561" y="2605082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B7E444-527A-4D33-8D0E-784B1265E193}"/>
                </a:ext>
              </a:extLst>
            </p:cNvPr>
            <p:cNvCxnSpPr/>
            <p:nvPr/>
          </p:nvCxnSpPr>
          <p:spPr>
            <a:xfrm>
              <a:off x="5964236" y="2605081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EEA859-DFCC-4717-8BBB-5F2D0A825CFD}"/>
                </a:ext>
              </a:extLst>
            </p:cNvPr>
            <p:cNvCxnSpPr/>
            <p:nvPr/>
          </p:nvCxnSpPr>
          <p:spPr>
            <a:xfrm>
              <a:off x="6640512" y="2605080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4A640E2-8C23-42E5-8CF9-329C8341A77B}"/>
                </a:ext>
              </a:extLst>
            </p:cNvPr>
            <p:cNvCxnSpPr/>
            <p:nvPr/>
          </p:nvCxnSpPr>
          <p:spPr>
            <a:xfrm>
              <a:off x="7342187" y="2605080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BEFFE4-CBAC-4FF7-B33F-B78000BBC577}"/>
              </a:ext>
            </a:extLst>
          </p:cNvPr>
          <p:cNvGrpSpPr/>
          <p:nvPr/>
        </p:nvGrpSpPr>
        <p:grpSpPr>
          <a:xfrm>
            <a:off x="3816335" y="3240826"/>
            <a:ext cx="5343525" cy="547697"/>
            <a:chOff x="3529012" y="3252779"/>
            <a:chExt cx="5343525" cy="54769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91DBC09-BABD-4D21-9CFC-1EA1C6339EC9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3800476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4140AE-E950-4B73-B382-2B4F4C350D60}"/>
                </a:ext>
              </a:extLst>
            </p:cNvPr>
            <p:cNvCxnSpPr/>
            <p:nvPr/>
          </p:nvCxnSpPr>
          <p:spPr>
            <a:xfrm>
              <a:off x="3790949" y="3252781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F08B71-FAF1-48AE-88D2-68A710066A34}"/>
                </a:ext>
              </a:extLst>
            </p:cNvPr>
            <p:cNvCxnSpPr/>
            <p:nvPr/>
          </p:nvCxnSpPr>
          <p:spPr>
            <a:xfrm>
              <a:off x="4010024" y="3252780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9B934E3-86D9-49AE-8127-90F7F2ACF86C}"/>
                </a:ext>
              </a:extLst>
            </p:cNvPr>
            <p:cNvCxnSpPr/>
            <p:nvPr/>
          </p:nvCxnSpPr>
          <p:spPr>
            <a:xfrm>
              <a:off x="4576762" y="3252780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0CC26C1-4928-41C1-A492-9BD4FE1BEC8C}"/>
                </a:ext>
              </a:extLst>
            </p:cNvPr>
            <p:cNvCxnSpPr/>
            <p:nvPr/>
          </p:nvCxnSpPr>
          <p:spPr>
            <a:xfrm>
              <a:off x="4837111" y="3252780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8D4BFC3-AB30-49FB-B4B8-4165DFF8AE34}"/>
                </a:ext>
              </a:extLst>
            </p:cNvPr>
            <p:cNvCxnSpPr/>
            <p:nvPr/>
          </p:nvCxnSpPr>
          <p:spPr>
            <a:xfrm>
              <a:off x="5856287" y="3252780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E1977E-A467-400A-B637-1E7B3398AD12}"/>
                </a:ext>
              </a:extLst>
            </p:cNvPr>
            <p:cNvCxnSpPr/>
            <p:nvPr/>
          </p:nvCxnSpPr>
          <p:spPr>
            <a:xfrm>
              <a:off x="6554788" y="3252779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F90C336-C27C-463A-B9AD-1E16DBCFCEFC}"/>
                </a:ext>
              </a:extLst>
            </p:cNvPr>
            <p:cNvCxnSpPr/>
            <p:nvPr/>
          </p:nvCxnSpPr>
          <p:spPr>
            <a:xfrm>
              <a:off x="7235825" y="3255958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A1CCA03-EB2E-4FD3-87AF-ABAE1C87E8EF}"/>
              </a:ext>
            </a:extLst>
          </p:cNvPr>
          <p:cNvGrpSpPr/>
          <p:nvPr/>
        </p:nvGrpSpPr>
        <p:grpSpPr>
          <a:xfrm>
            <a:off x="3816335" y="3907578"/>
            <a:ext cx="5343525" cy="547694"/>
            <a:chOff x="3529012" y="3919531"/>
            <a:chExt cx="5343525" cy="547694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A52E4B1-5035-4CED-867E-CA4C1BD648AC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4467225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A7DD88-0CFA-4507-86CD-75DA3C25430E}"/>
                </a:ext>
              </a:extLst>
            </p:cNvPr>
            <p:cNvCxnSpPr/>
            <p:nvPr/>
          </p:nvCxnSpPr>
          <p:spPr>
            <a:xfrm>
              <a:off x="3824287" y="3919535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046CFB-84AF-473F-9247-1C4D9FC19D0D}"/>
                </a:ext>
              </a:extLst>
            </p:cNvPr>
            <p:cNvCxnSpPr/>
            <p:nvPr/>
          </p:nvCxnSpPr>
          <p:spPr>
            <a:xfrm>
              <a:off x="3963987" y="3919531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DF82AF5-AEAD-465B-B043-565AAD020C09}"/>
                </a:ext>
              </a:extLst>
            </p:cNvPr>
            <p:cNvCxnSpPr/>
            <p:nvPr/>
          </p:nvCxnSpPr>
          <p:spPr>
            <a:xfrm>
              <a:off x="4491037" y="3919531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B7E9E32-CB36-4DC7-8A7E-E17163EB9FBC}"/>
                </a:ext>
              </a:extLst>
            </p:cNvPr>
            <p:cNvCxnSpPr/>
            <p:nvPr/>
          </p:nvCxnSpPr>
          <p:spPr>
            <a:xfrm>
              <a:off x="4868861" y="3919531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35CB160-9C4D-401F-B8B6-CA9337ED356E}"/>
                </a:ext>
              </a:extLst>
            </p:cNvPr>
            <p:cNvCxnSpPr/>
            <p:nvPr/>
          </p:nvCxnSpPr>
          <p:spPr>
            <a:xfrm>
              <a:off x="6027736" y="3919531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DE7B3B-0A91-4400-BD89-7F84EA316979}"/>
                </a:ext>
              </a:extLst>
            </p:cNvPr>
            <p:cNvCxnSpPr/>
            <p:nvPr/>
          </p:nvCxnSpPr>
          <p:spPr>
            <a:xfrm>
              <a:off x="6640512" y="3919531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90AC4A-60DB-4756-B894-990D71EF8EDD}"/>
                </a:ext>
              </a:extLst>
            </p:cNvPr>
            <p:cNvCxnSpPr/>
            <p:nvPr/>
          </p:nvCxnSpPr>
          <p:spPr>
            <a:xfrm>
              <a:off x="7272337" y="3919532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B11084-1A61-40C2-8F82-34BD7131DC9E}"/>
              </a:ext>
            </a:extLst>
          </p:cNvPr>
          <p:cNvCxnSpPr>
            <a:cxnSpLocks/>
          </p:cNvCxnSpPr>
          <p:nvPr/>
        </p:nvCxnSpPr>
        <p:spPr>
          <a:xfrm>
            <a:off x="3914443" y="5240390"/>
            <a:ext cx="5343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6F4659D-1F5B-45F8-917A-05C47DCD4888}"/>
              </a:ext>
            </a:extLst>
          </p:cNvPr>
          <p:cNvSpPr txBox="1"/>
          <p:nvPr/>
        </p:nvSpPr>
        <p:spPr>
          <a:xfrm>
            <a:off x="2949562" y="2920075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1E611C-7AF6-4500-86EA-4E7EC0DE29A9}"/>
              </a:ext>
            </a:extLst>
          </p:cNvPr>
          <p:cNvSpPr txBox="1"/>
          <p:nvPr/>
        </p:nvSpPr>
        <p:spPr>
          <a:xfrm>
            <a:off x="2963055" y="4265837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1C1A96-D800-409C-B879-6294CB36F9EA}"/>
              </a:ext>
            </a:extLst>
          </p:cNvPr>
          <p:cNvSpPr txBox="1"/>
          <p:nvPr/>
        </p:nvSpPr>
        <p:spPr>
          <a:xfrm>
            <a:off x="2963055" y="3577775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C228F5-9FA8-4532-BBFA-B25A3970B3AF}"/>
              </a:ext>
            </a:extLst>
          </p:cNvPr>
          <p:cNvGrpSpPr/>
          <p:nvPr/>
        </p:nvGrpSpPr>
        <p:grpSpPr>
          <a:xfrm>
            <a:off x="9788117" y="5842337"/>
            <a:ext cx="2393713" cy="1015663"/>
            <a:chOff x="9101888" y="1858287"/>
            <a:chExt cx="2393713" cy="1015663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FBC758-FD0F-404A-BAD2-4AA863739B2D}"/>
                </a:ext>
              </a:extLst>
            </p:cNvPr>
            <p:cNvCxnSpPr>
              <a:cxnSpLocks/>
            </p:cNvCxnSpPr>
            <p:nvPr/>
          </p:nvCxnSpPr>
          <p:spPr>
            <a:xfrm>
              <a:off x="9338466" y="2087200"/>
              <a:ext cx="27781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F4734F-9B27-4856-AAAC-078E78FBC627}"/>
                </a:ext>
              </a:extLst>
            </p:cNvPr>
            <p:cNvSpPr txBox="1"/>
            <p:nvPr/>
          </p:nvSpPr>
          <p:spPr>
            <a:xfrm>
              <a:off x="9668626" y="1858287"/>
              <a:ext cx="182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word onset event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0AFB6D3-3A68-44AE-A070-4063CE785FC8}"/>
                </a:ext>
              </a:extLst>
            </p:cNvPr>
            <p:cNvSpPr/>
            <p:nvPr/>
          </p:nvSpPr>
          <p:spPr>
            <a:xfrm>
              <a:off x="9101888" y="1904994"/>
              <a:ext cx="2393709" cy="968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0" name="Group 1179">
            <a:extLst>
              <a:ext uri="{FF2B5EF4-FFF2-40B4-BE49-F238E27FC236}">
                <a16:creationId xmlns:a16="http://schemas.microsoft.com/office/drawing/2014/main" id="{1D6F42C3-13B3-44C4-AE3F-06BEABBA5832}"/>
              </a:ext>
            </a:extLst>
          </p:cNvPr>
          <p:cNvGrpSpPr/>
          <p:nvPr/>
        </p:nvGrpSpPr>
        <p:grpSpPr>
          <a:xfrm>
            <a:off x="3847283" y="4794277"/>
            <a:ext cx="394492" cy="447675"/>
            <a:chOff x="4046538" y="5827713"/>
            <a:chExt cx="1109663" cy="447675"/>
          </a:xfrm>
          <a:solidFill>
            <a:srgbClr val="FF0000"/>
          </a:solidFill>
        </p:grpSpPr>
        <p:sp>
          <p:nvSpPr>
            <p:cNvPr id="1029" name="Freeform 8">
              <a:extLst>
                <a:ext uri="{FF2B5EF4-FFF2-40B4-BE49-F238E27FC236}">
                  <a16:creationId xmlns:a16="http://schemas.microsoft.com/office/drawing/2014/main" id="{F484BB9B-8840-4E24-A2FB-B46BD9E8D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538" y="6273800"/>
              <a:ext cx="144463" cy="1587"/>
            </a:xfrm>
            <a:custGeom>
              <a:avLst/>
              <a:gdLst>
                <a:gd name="T0" fmla="*/ 7 w 91"/>
                <a:gd name="T1" fmla="*/ 1 h 1"/>
                <a:gd name="T2" fmla="*/ 7 w 91"/>
                <a:gd name="T3" fmla="*/ 1 h 1"/>
                <a:gd name="T4" fmla="*/ 0 w 91"/>
                <a:gd name="T5" fmla="*/ 1 h 1"/>
                <a:gd name="T6" fmla="*/ 0 w 91"/>
                <a:gd name="T7" fmla="*/ 1 h 1"/>
                <a:gd name="T8" fmla="*/ 7 w 91"/>
                <a:gd name="T9" fmla="*/ 1 h 1"/>
                <a:gd name="T10" fmla="*/ 28 w 91"/>
                <a:gd name="T11" fmla="*/ 1 h 1"/>
                <a:gd name="T12" fmla="*/ 28 w 91"/>
                <a:gd name="T13" fmla="*/ 1 h 1"/>
                <a:gd name="T14" fmla="*/ 21 w 91"/>
                <a:gd name="T15" fmla="*/ 1 h 1"/>
                <a:gd name="T16" fmla="*/ 21 w 91"/>
                <a:gd name="T17" fmla="*/ 1 h 1"/>
                <a:gd name="T18" fmla="*/ 28 w 91"/>
                <a:gd name="T19" fmla="*/ 1 h 1"/>
                <a:gd name="T20" fmla="*/ 35 w 91"/>
                <a:gd name="T21" fmla="*/ 1 h 1"/>
                <a:gd name="T22" fmla="*/ 35 w 91"/>
                <a:gd name="T23" fmla="*/ 1 h 1"/>
                <a:gd name="T24" fmla="*/ 28 w 91"/>
                <a:gd name="T25" fmla="*/ 1 h 1"/>
                <a:gd name="T26" fmla="*/ 28 w 91"/>
                <a:gd name="T27" fmla="*/ 1 h 1"/>
                <a:gd name="T28" fmla="*/ 35 w 91"/>
                <a:gd name="T29" fmla="*/ 1 h 1"/>
                <a:gd name="T30" fmla="*/ 42 w 91"/>
                <a:gd name="T31" fmla="*/ 1 h 1"/>
                <a:gd name="T32" fmla="*/ 42 w 91"/>
                <a:gd name="T33" fmla="*/ 1 h 1"/>
                <a:gd name="T34" fmla="*/ 35 w 91"/>
                <a:gd name="T35" fmla="*/ 1 h 1"/>
                <a:gd name="T36" fmla="*/ 35 w 91"/>
                <a:gd name="T37" fmla="*/ 1 h 1"/>
                <a:gd name="T38" fmla="*/ 42 w 91"/>
                <a:gd name="T39" fmla="*/ 1 h 1"/>
                <a:gd name="T40" fmla="*/ 49 w 91"/>
                <a:gd name="T41" fmla="*/ 1 h 1"/>
                <a:gd name="T42" fmla="*/ 49 w 91"/>
                <a:gd name="T43" fmla="*/ 1 h 1"/>
                <a:gd name="T44" fmla="*/ 42 w 91"/>
                <a:gd name="T45" fmla="*/ 1 h 1"/>
                <a:gd name="T46" fmla="*/ 42 w 91"/>
                <a:gd name="T47" fmla="*/ 1 h 1"/>
                <a:gd name="T48" fmla="*/ 49 w 91"/>
                <a:gd name="T49" fmla="*/ 1 h 1"/>
                <a:gd name="T50" fmla="*/ 56 w 91"/>
                <a:gd name="T51" fmla="*/ 1 h 1"/>
                <a:gd name="T52" fmla="*/ 56 w 91"/>
                <a:gd name="T53" fmla="*/ 1 h 1"/>
                <a:gd name="T54" fmla="*/ 49 w 91"/>
                <a:gd name="T55" fmla="*/ 1 h 1"/>
                <a:gd name="T56" fmla="*/ 49 w 91"/>
                <a:gd name="T57" fmla="*/ 1 h 1"/>
                <a:gd name="T58" fmla="*/ 56 w 91"/>
                <a:gd name="T59" fmla="*/ 1 h 1"/>
                <a:gd name="T60" fmla="*/ 63 w 91"/>
                <a:gd name="T61" fmla="*/ 1 h 1"/>
                <a:gd name="T62" fmla="*/ 63 w 91"/>
                <a:gd name="T63" fmla="*/ 1 h 1"/>
                <a:gd name="T64" fmla="*/ 56 w 91"/>
                <a:gd name="T65" fmla="*/ 1 h 1"/>
                <a:gd name="T66" fmla="*/ 56 w 91"/>
                <a:gd name="T67" fmla="*/ 1 h 1"/>
                <a:gd name="T68" fmla="*/ 63 w 91"/>
                <a:gd name="T69" fmla="*/ 1 h 1"/>
                <a:gd name="T70" fmla="*/ 70 w 91"/>
                <a:gd name="T71" fmla="*/ 1 h 1"/>
                <a:gd name="T72" fmla="*/ 70 w 91"/>
                <a:gd name="T73" fmla="*/ 1 h 1"/>
                <a:gd name="T74" fmla="*/ 63 w 91"/>
                <a:gd name="T75" fmla="*/ 1 h 1"/>
                <a:gd name="T76" fmla="*/ 63 w 91"/>
                <a:gd name="T77" fmla="*/ 1 h 1"/>
                <a:gd name="T78" fmla="*/ 70 w 91"/>
                <a:gd name="T79" fmla="*/ 1 h 1"/>
                <a:gd name="T80" fmla="*/ 77 w 91"/>
                <a:gd name="T81" fmla="*/ 1 h 1"/>
                <a:gd name="T82" fmla="*/ 77 w 91"/>
                <a:gd name="T83" fmla="*/ 1 h 1"/>
                <a:gd name="T84" fmla="*/ 70 w 91"/>
                <a:gd name="T85" fmla="*/ 1 h 1"/>
                <a:gd name="T86" fmla="*/ 70 w 91"/>
                <a:gd name="T87" fmla="*/ 1 h 1"/>
                <a:gd name="T88" fmla="*/ 77 w 91"/>
                <a:gd name="T89" fmla="*/ 1 h 1"/>
                <a:gd name="T90" fmla="*/ 84 w 91"/>
                <a:gd name="T91" fmla="*/ 1 h 1"/>
                <a:gd name="T92" fmla="*/ 84 w 91"/>
                <a:gd name="T93" fmla="*/ 1 h 1"/>
                <a:gd name="T94" fmla="*/ 77 w 91"/>
                <a:gd name="T95" fmla="*/ 1 h 1"/>
                <a:gd name="T96" fmla="*/ 77 w 91"/>
                <a:gd name="T97" fmla="*/ 1 h 1"/>
                <a:gd name="T98" fmla="*/ 84 w 91"/>
                <a:gd name="T99" fmla="*/ 1 h 1"/>
                <a:gd name="T100" fmla="*/ 91 w 91"/>
                <a:gd name="T101" fmla="*/ 1 h 1"/>
                <a:gd name="T102" fmla="*/ 91 w 91"/>
                <a:gd name="T103" fmla="*/ 0 h 1"/>
                <a:gd name="T104" fmla="*/ 84 w 91"/>
                <a:gd name="T105" fmla="*/ 0 h 1"/>
                <a:gd name="T106" fmla="*/ 84 w 91"/>
                <a:gd name="T107" fmla="*/ 1 h 1"/>
                <a:gd name="T108" fmla="*/ 91 w 91"/>
                <a:gd name="T10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" h="1">
                  <a:moveTo>
                    <a:pt x="7" y="1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8" y="1"/>
                  </a:lnTo>
                  <a:close/>
                  <a:moveTo>
                    <a:pt x="35" y="1"/>
                  </a:moveTo>
                  <a:lnTo>
                    <a:pt x="35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5" y="1"/>
                  </a:lnTo>
                  <a:close/>
                  <a:moveTo>
                    <a:pt x="42" y="1"/>
                  </a:moveTo>
                  <a:lnTo>
                    <a:pt x="42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42" y="1"/>
                  </a:lnTo>
                  <a:close/>
                  <a:moveTo>
                    <a:pt x="49" y="1"/>
                  </a:moveTo>
                  <a:lnTo>
                    <a:pt x="49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49" y="1"/>
                  </a:lnTo>
                  <a:close/>
                  <a:moveTo>
                    <a:pt x="56" y="1"/>
                  </a:moveTo>
                  <a:lnTo>
                    <a:pt x="56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6" y="1"/>
                  </a:lnTo>
                  <a:close/>
                  <a:moveTo>
                    <a:pt x="63" y="1"/>
                  </a:moveTo>
                  <a:lnTo>
                    <a:pt x="63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3" y="1"/>
                  </a:lnTo>
                  <a:close/>
                  <a:moveTo>
                    <a:pt x="70" y="1"/>
                  </a:moveTo>
                  <a:lnTo>
                    <a:pt x="70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70" y="1"/>
                  </a:lnTo>
                  <a:close/>
                  <a:moveTo>
                    <a:pt x="77" y="1"/>
                  </a:moveTo>
                  <a:lnTo>
                    <a:pt x="77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7" y="1"/>
                  </a:lnTo>
                  <a:close/>
                  <a:moveTo>
                    <a:pt x="84" y="1"/>
                  </a:moveTo>
                  <a:lnTo>
                    <a:pt x="84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84" y="1"/>
                  </a:lnTo>
                  <a:close/>
                  <a:moveTo>
                    <a:pt x="91" y="1"/>
                  </a:moveTo>
                  <a:lnTo>
                    <a:pt x="91" y="0"/>
                  </a:lnTo>
                  <a:lnTo>
                    <a:pt x="84" y="0"/>
                  </a:lnTo>
                  <a:lnTo>
                    <a:pt x="84" y="1"/>
                  </a:lnTo>
                  <a:lnTo>
                    <a:pt x="91" y="1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0" name="Freeform 9">
              <a:extLst>
                <a:ext uri="{FF2B5EF4-FFF2-40B4-BE49-F238E27FC236}">
                  <a16:creationId xmlns:a16="http://schemas.microsoft.com/office/drawing/2014/main" id="{51DA64E9-2170-4AED-8B59-F4E8D2D67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001" y="6253163"/>
              <a:ext cx="122238" cy="22225"/>
            </a:xfrm>
            <a:custGeom>
              <a:avLst/>
              <a:gdLst>
                <a:gd name="T0" fmla="*/ 7 w 77"/>
                <a:gd name="T1" fmla="*/ 14 h 14"/>
                <a:gd name="T2" fmla="*/ 7 w 77"/>
                <a:gd name="T3" fmla="*/ 13 h 14"/>
                <a:gd name="T4" fmla="*/ 0 w 77"/>
                <a:gd name="T5" fmla="*/ 13 h 14"/>
                <a:gd name="T6" fmla="*/ 0 w 77"/>
                <a:gd name="T7" fmla="*/ 14 h 14"/>
                <a:gd name="T8" fmla="*/ 7 w 77"/>
                <a:gd name="T9" fmla="*/ 14 h 14"/>
                <a:gd name="T10" fmla="*/ 14 w 77"/>
                <a:gd name="T11" fmla="*/ 14 h 14"/>
                <a:gd name="T12" fmla="*/ 14 w 77"/>
                <a:gd name="T13" fmla="*/ 12 h 14"/>
                <a:gd name="T14" fmla="*/ 7 w 77"/>
                <a:gd name="T15" fmla="*/ 12 h 14"/>
                <a:gd name="T16" fmla="*/ 7 w 77"/>
                <a:gd name="T17" fmla="*/ 14 h 14"/>
                <a:gd name="T18" fmla="*/ 14 w 77"/>
                <a:gd name="T19" fmla="*/ 14 h 14"/>
                <a:gd name="T20" fmla="*/ 21 w 77"/>
                <a:gd name="T21" fmla="*/ 14 h 14"/>
                <a:gd name="T22" fmla="*/ 21 w 77"/>
                <a:gd name="T23" fmla="*/ 12 h 14"/>
                <a:gd name="T24" fmla="*/ 14 w 77"/>
                <a:gd name="T25" fmla="*/ 12 h 14"/>
                <a:gd name="T26" fmla="*/ 14 w 77"/>
                <a:gd name="T27" fmla="*/ 14 h 14"/>
                <a:gd name="T28" fmla="*/ 21 w 77"/>
                <a:gd name="T29" fmla="*/ 14 h 14"/>
                <a:gd name="T30" fmla="*/ 28 w 77"/>
                <a:gd name="T31" fmla="*/ 14 h 14"/>
                <a:gd name="T32" fmla="*/ 28 w 77"/>
                <a:gd name="T33" fmla="*/ 12 h 14"/>
                <a:gd name="T34" fmla="*/ 21 w 77"/>
                <a:gd name="T35" fmla="*/ 12 h 14"/>
                <a:gd name="T36" fmla="*/ 21 w 77"/>
                <a:gd name="T37" fmla="*/ 14 h 14"/>
                <a:gd name="T38" fmla="*/ 28 w 77"/>
                <a:gd name="T39" fmla="*/ 14 h 14"/>
                <a:gd name="T40" fmla="*/ 35 w 77"/>
                <a:gd name="T41" fmla="*/ 14 h 14"/>
                <a:gd name="T42" fmla="*/ 35 w 77"/>
                <a:gd name="T43" fmla="*/ 11 h 14"/>
                <a:gd name="T44" fmla="*/ 28 w 77"/>
                <a:gd name="T45" fmla="*/ 11 h 14"/>
                <a:gd name="T46" fmla="*/ 28 w 77"/>
                <a:gd name="T47" fmla="*/ 14 h 14"/>
                <a:gd name="T48" fmla="*/ 35 w 77"/>
                <a:gd name="T49" fmla="*/ 14 h 14"/>
                <a:gd name="T50" fmla="*/ 42 w 77"/>
                <a:gd name="T51" fmla="*/ 14 h 14"/>
                <a:gd name="T52" fmla="*/ 42 w 77"/>
                <a:gd name="T53" fmla="*/ 10 h 14"/>
                <a:gd name="T54" fmla="*/ 35 w 77"/>
                <a:gd name="T55" fmla="*/ 10 h 14"/>
                <a:gd name="T56" fmla="*/ 35 w 77"/>
                <a:gd name="T57" fmla="*/ 14 h 14"/>
                <a:gd name="T58" fmla="*/ 42 w 77"/>
                <a:gd name="T59" fmla="*/ 14 h 14"/>
                <a:gd name="T60" fmla="*/ 49 w 77"/>
                <a:gd name="T61" fmla="*/ 14 h 14"/>
                <a:gd name="T62" fmla="*/ 49 w 77"/>
                <a:gd name="T63" fmla="*/ 9 h 14"/>
                <a:gd name="T64" fmla="*/ 42 w 77"/>
                <a:gd name="T65" fmla="*/ 9 h 14"/>
                <a:gd name="T66" fmla="*/ 42 w 77"/>
                <a:gd name="T67" fmla="*/ 14 h 14"/>
                <a:gd name="T68" fmla="*/ 49 w 77"/>
                <a:gd name="T69" fmla="*/ 14 h 14"/>
                <a:gd name="T70" fmla="*/ 56 w 77"/>
                <a:gd name="T71" fmla="*/ 14 h 14"/>
                <a:gd name="T72" fmla="*/ 56 w 77"/>
                <a:gd name="T73" fmla="*/ 7 h 14"/>
                <a:gd name="T74" fmla="*/ 49 w 77"/>
                <a:gd name="T75" fmla="*/ 7 h 14"/>
                <a:gd name="T76" fmla="*/ 49 w 77"/>
                <a:gd name="T77" fmla="*/ 14 h 14"/>
                <a:gd name="T78" fmla="*/ 56 w 77"/>
                <a:gd name="T79" fmla="*/ 14 h 14"/>
                <a:gd name="T80" fmla="*/ 63 w 77"/>
                <a:gd name="T81" fmla="*/ 14 h 14"/>
                <a:gd name="T82" fmla="*/ 63 w 77"/>
                <a:gd name="T83" fmla="*/ 5 h 14"/>
                <a:gd name="T84" fmla="*/ 56 w 77"/>
                <a:gd name="T85" fmla="*/ 5 h 14"/>
                <a:gd name="T86" fmla="*/ 56 w 77"/>
                <a:gd name="T87" fmla="*/ 14 h 14"/>
                <a:gd name="T88" fmla="*/ 63 w 77"/>
                <a:gd name="T89" fmla="*/ 14 h 14"/>
                <a:gd name="T90" fmla="*/ 70 w 77"/>
                <a:gd name="T91" fmla="*/ 14 h 14"/>
                <a:gd name="T92" fmla="*/ 70 w 77"/>
                <a:gd name="T93" fmla="*/ 4 h 14"/>
                <a:gd name="T94" fmla="*/ 63 w 77"/>
                <a:gd name="T95" fmla="*/ 4 h 14"/>
                <a:gd name="T96" fmla="*/ 63 w 77"/>
                <a:gd name="T97" fmla="*/ 14 h 14"/>
                <a:gd name="T98" fmla="*/ 70 w 77"/>
                <a:gd name="T99" fmla="*/ 14 h 14"/>
                <a:gd name="T100" fmla="*/ 77 w 77"/>
                <a:gd name="T101" fmla="*/ 14 h 14"/>
                <a:gd name="T102" fmla="*/ 77 w 77"/>
                <a:gd name="T103" fmla="*/ 0 h 14"/>
                <a:gd name="T104" fmla="*/ 70 w 77"/>
                <a:gd name="T105" fmla="*/ 0 h 14"/>
                <a:gd name="T106" fmla="*/ 70 w 77"/>
                <a:gd name="T107" fmla="*/ 14 h 14"/>
                <a:gd name="T108" fmla="*/ 77 w 77"/>
                <a:gd name="T10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4">
                  <a:moveTo>
                    <a:pt x="7" y="14"/>
                  </a:moveTo>
                  <a:lnTo>
                    <a:pt x="7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4"/>
                  </a:lnTo>
                  <a:close/>
                  <a:moveTo>
                    <a:pt x="14" y="14"/>
                  </a:moveTo>
                  <a:lnTo>
                    <a:pt x="14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4" y="14"/>
                  </a:lnTo>
                  <a:close/>
                  <a:moveTo>
                    <a:pt x="21" y="14"/>
                  </a:moveTo>
                  <a:lnTo>
                    <a:pt x="21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21" y="14"/>
                  </a:lnTo>
                  <a:close/>
                  <a:moveTo>
                    <a:pt x="28" y="14"/>
                  </a:moveTo>
                  <a:lnTo>
                    <a:pt x="28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8" y="14"/>
                  </a:lnTo>
                  <a:close/>
                  <a:moveTo>
                    <a:pt x="35" y="14"/>
                  </a:moveTo>
                  <a:lnTo>
                    <a:pt x="35" y="11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35" y="14"/>
                  </a:lnTo>
                  <a:close/>
                  <a:moveTo>
                    <a:pt x="42" y="14"/>
                  </a:moveTo>
                  <a:lnTo>
                    <a:pt x="42" y="10"/>
                  </a:lnTo>
                  <a:lnTo>
                    <a:pt x="35" y="10"/>
                  </a:lnTo>
                  <a:lnTo>
                    <a:pt x="35" y="14"/>
                  </a:lnTo>
                  <a:lnTo>
                    <a:pt x="42" y="14"/>
                  </a:lnTo>
                  <a:close/>
                  <a:moveTo>
                    <a:pt x="49" y="14"/>
                  </a:moveTo>
                  <a:lnTo>
                    <a:pt x="49" y="9"/>
                  </a:lnTo>
                  <a:lnTo>
                    <a:pt x="42" y="9"/>
                  </a:lnTo>
                  <a:lnTo>
                    <a:pt x="42" y="14"/>
                  </a:lnTo>
                  <a:lnTo>
                    <a:pt x="49" y="14"/>
                  </a:lnTo>
                  <a:close/>
                  <a:moveTo>
                    <a:pt x="56" y="14"/>
                  </a:moveTo>
                  <a:lnTo>
                    <a:pt x="56" y="7"/>
                  </a:lnTo>
                  <a:lnTo>
                    <a:pt x="49" y="7"/>
                  </a:lnTo>
                  <a:lnTo>
                    <a:pt x="49" y="14"/>
                  </a:lnTo>
                  <a:lnTo>
                    <a:pt x="56" y="14"/>
                  </a:lnTo>
                  <a:close/>
                  <a:moveTo>
                    <a:pt x="63" y="14"/>
                  </a:moveTo>
                  <a:lnTo>
                    <a:pt x="63" y="5"/>
                  </a:lnTo>
                  <a:lnTo>
                    <a:pt x="56" y="5"/>
                  </a:lnTo>
                  <a:lnTo>
                    <a:pt x="56" y="14"/>
                  </a:lnTo>
                  <a:lnTo>
                    <a:pt x="63" y="14"/>
                  </a:lnTo>
                  <a:close/>
                  <a:moveTo>
                    <a:pt x="70" y="1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14"/>
                  </a:lnTo>
                  <a:lnTo>
                    <a:pt x="70" y="14"/>
                  </a:lnTo>
                  <a:close/>
                  <a:moveTo>
                    <a:pt x="77" y="1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77" y="14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1" name="Freeform 10">
              <a:extLst>
                <a:ext uri="{FF2B5EF4-FFF2-40B4-BE49-F238E27FC236}">
                  <a16:creationId xmlns:a16="http://schemas.microsoft.com/office/drawing/2014/main" id="{733E729A-9B3E-49D1-8302-478A5A90E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238" y="6108700"/>
              <a:ext cx="122238" cy="166687"/>
            </a:xfrm>
            <a:custGeom>
              <a:avLst/>
              <a:gdLst>
                <a:gd name="T0" fmla="*/ 7 w 77"/>
                <a:gd name="T1" fmla="*/ 105 h 105"/>
                <a:gd name="T2" fmla="*/ 7 w 77"/>
                <a:gd name="T3" fmla="*/ 87 h 105"/>
                <a:gd name="T4" fmla="*/ 0 w 77"/>
                <a:gd name="T5" fmla="*/ 87 h 105"/>
                <a:gd name="T6" fmla="*/ 0 w 77"/>
                <a:gd name="T7" fmla="*/ 105 h 105"/>
                <a:gd name="T8" fmla="*/ 7 w 77"/>
                <a:gd name="T9" fmla="*/ 105 h 105"/>
                <a:gd name="T10" fmla="*/ 14 w 77"/>
                <a:gd name="T11" fmla="*/ 105 h 105"/>
                <a:gd name="T12" fmla="*/ 14 w 77"/>
                <a:gd name="T13" fmla="*/ 83 h 105"/>
                <a:gd name="T14" fmla="*/ 7 w 77"/>
                <a:gd name="T15" fmla="*/ 83 h 105"/>
                <a:gd name="T16" fmla="*/ 7 w 77"/>
                <a:gd name="T17" fmla="*/ 105 h 105"/>
                <a:gd name="T18" fmla="*/ 14 w 77"/>
                <a:gd name="T19" fmla="*/ 105 h 105"/>
                <a:gd name="T20" fmla="*/ 21 w 77"/>
                <a:gd name="T21" fmla="*/ 105 h 105"/>
                <a:gd name="T22" fmla="*/ 21 w 77"/>
                <a:gd name="T23" fmla="*/ 79 h 105"/>
                <a:gd name="T24" fmla="*/ 14 w 77"/>
                <a:gd name="T25" fmla="*/ 79 h 105"/>
                <a:gd name="T26" fmla="*/ 14 w 77"/>
                <a:gd name="T27" fmla="*/ 105 h 105"/>
                <a:gd name="T28" fmla="*/ 21 w 77"/>
                <a:gd name="T29" fmla="*/ 105 h 105"/>
                <a:gd name="T30" fmla="*/ 28 w 77"/>
                <a:gd name="T31" fmla="*/ 105 h 105"/>
                <a:gd name="T32" fmla="*/ 28 w 77"/>
                <a:gd name="T33" fmla="*/ 72 h 105"/>
                <a:gd name="T34" fmla="*/ 21 w 77"/>
                <a:gd name="T35" fmla="*/ 72 h 105"/>
                <a:gd name="T36" fmla="*/ 21 w 77"/>
                <a:gd name="T37" fmla="*/ 105 h 105"/>
                <a:gd name="T38" fmla="*/ 28 w 77"/>
                <a:gd name="T39" fmla="*/ 105 h 105"/>
                <a:gd name="T40" fmla="*/ 35 w 77"/>
                <a:gd name="T41" fmla="*/ 105 h 105"/>
                <a:gd name="T42" fmla="*/ 35 w 77"/>
                <a:gd name="T43" fmla="*/ 65 h 105"/>
                <a:gd name="T44" fmla="*/ 28 w 77"/>
                <a:gd name="T45" fmla="*/ 65 h 105"/>
                <a:gd name="T46" fmla="*/ 28 w 77"/>
                <a:gd name="T47" fmla="*/ 105 h 105"/>
                <a:gd name="T48" fmla="*/ 35 w 77"/>
                <a:gd name="T49" fmla="*/ 105 h 105"/>
                <a:gd name="T50" fmla="*/ 42 w 77"/>
                <a:gd name="T51" fmla="*/ 105 h 105"/>
                <a:gd name="T52" fmla="*/ 42 w 77"/>
                <a:gd name="T53" fmla="*/ 57 h 105"/>
                <a:gd name="T54" fmla="*/ 35 w 77"/>
                <a:gd name="T55" fmla="*/ 57 h 105"/>
                <a:gd name="T56" fmla="*/ 35 w 77"/>
                <a:gd name="T57" fmla="*/ 105 h 105"/>
                <a:gd name="T58" fmla="*/ 42 w 77"/>
                <a:gd name="T59" fmla="*/ 105 h 105"/>
                <a:gd name="T60" fmla="*/ 49 w 77"/>
                <a:gd name="T61" fmla="*/ 105 h 105"/>
                <a:gd name="T62" fmla="*/ 49 w 77"/>
                <a:gd name="T63" fmla="*/ 47 h 105"/>
                <a:gd name="T64" fmla="*/ 42 w 77"/>
                <a:gd name="T65" fmla="*/ 47 h 105"/>
                <a:gd name="T66" fmla="*/ 42 w 77"/>
                <a:gd name="T67" fmla="*/ 105 h 105"/>
                <a:gd name="T68" fmla="*/ 49 w 77"/>
                <a:gd name="T69" fmla="*/ 105 h 105"/>
                <a:gd name="T70" fmla="*/ 56 w 77"/>
                <a:gd name="T71" fmla="*/ 105 h 105"/>
                <a:gd name="T72" fmla="*/ 56 w 77"/>
                <a:gd name="T73" fmla="*/ 37 h 105"/>
                <a:gd name="T74" fmla="*/ 49 w 77"/>
                <a:gd name="T75" fmla="*/ 37 h 105"/>
                <a:gd name="T76" fmla="*/ 49 w 77"/>
                <a:gd name="T77" fmla="*/ 105 h 105"/>
                <a:gd name="T78" fmla="*/ 56 w 77"/>
                <a:gd name="T79" fmla="*/ 105 h 105"/>
                <a:gd name="T80" fmla="*/ 63 w 77"/>
                <a:gd name="T81" fmla="*/ 105 h 105"/>
                <a:gd name="T82" fmla="*/ 63 w 77"/>
                <a:gd name="T83" fmla="*/ 26 h 105"/>
                <a:gd name="T84" fmla="*/ 56 w 77"/>
                <a:gd name="T85" fmla="*/ 26 h 105"/>
                <a:gd name="T86" fmla="*/ 56 w 77"/>
                <a:gd name="T87" fmla="*/ 105 h 105"/>
                <a:gd name="T88" fmla="*/ 63 w 77"/>
                <a:gd name="T89" fmla="*/ 105 h 105"/>
                <a:gd name="T90" fmla="*/ 70 w 77"/>
                <a:gd name="T91" fmla="*/ 105 h 105"/>
                <a:gd name="T92" fmla="*/ 70 w 77"/>
                <a:gd name="T93" fmla="*/ 13 h 105"/>
                <a:gd name="T94" fmla="*/ 63 w 77"/>
                <a:gd name="T95" fmla="*/ 13 h 105"/>
                <a:gd name="T96" fmla="*/ 63 w 77"/>
                <a:gd name="T97" fmla="*/ 105 h 105"/>
                <a:gd name="T98" fmla="*/ 70 w 77"/>
                <a:gd name="T99" fmla="*/ 105 h 105"/>
                <a:gd name="T100" fmla="*/ 77 w 77"/>
                <a:gd name="T101" fmla="*/ 105 h 105"/>
                <a:gd name="T102" fmla="*/ 77 w 77"/>
                <a:gd name="T103" fmla="*/ 0 h 105"/>
                <a:gd name="T104" fmla="*/ 70 w 77"/>
                <a:gd name="T105" fmla="*/ 0 h 105"/>
                <a:gd name="T106" fmla="*/ 70 w 77"/>
                <a:gd name="T107" fmla="*/ 105 h 105"/>
                <a:gd name="T108" fmla="*/ 77 w 77"/>
                <a:gd name="T10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05">
                  <a:moveTo>
                    <a:pt x="7" y="105"/>
                  </a:moveTo>
                  <a:lnTo>
                    <a:pt x="7" y="87"/>
                  </a:lnTo>
                  <a:lnTo>
                    <a:pt x="0" y="87"/>
                  </a:lnTo>
                  <a:lnTo>
                    <a:pt x="0" y="105"/>
                  </a:lnTo>
                  <a:lnTo>
                    <a:pt x="7" y="105"/>
                  </a:lnTo>
                  <a:close/>
                  <a:moveTo>
                    <a:pt x="14" y="105"/>
                  </a:moveTo>
                  <a:lnTo>
                    <a:pt x="14" y="83"/>
                  </a:lnTo>
                  <a:lnTo>
                    <a:pt x="7" y="83"/>
                  </a:lnTo>
                  <a:lnTo>
                    <a:pt x="7" y="105"/>
                  </a:lnTo>
                  <a:lnTo>
                    <a:pt x="14" y="105"/>
                  </a:lnTo>
                  <a:close/>
                  <a:moveTo>
                    <a:pt x="21" y="105"/>
                  </a:moveTo>
                  <a:lnTo>
                    <a:pt x="21" y="79"/>
                  </a:lnTo>
                  <a:lnTo>
                    <a:pt x="14" y="79"/>
                  </a:lnTo>
                  <a:lnTo>
                    <a:pt x="14" y="105"/>
                  </a:lnTo>
                  <a:lnTo>
                    <a:pt x="21" y="105"/>
                  </a:lnTo>
                  <a:close/>
                  <a:moveTo>
                    <a:pt x="28" y="105"/>
                  </a:moveTo>
                  <a:lnTo>
                    <a:pt x="28" y="72"/>
                  </a:lnTo>
                  <a:lnTo>
                    <a:pt x="21" y="72"/>
                  </a:lnTo>
                  <a:lnTo>
                    <a:pt x="21" y="105"/>
                  </a:lnTo>
                  <a:lnTo>
                    <a:pt x="28" y="105"/>
                  </a:lnTo>
                  <a:close/>
                  <a:moveTo>
                    <a:pt x="35" y="105"/>
                  </a:moveTo>
                  <a:lnTo>
                    <a:pt x="35" y="65"/>
                  </a:lnTo>
                  <a:lnTo>
                    <a:pt x="28" y="65"/>
                  </a:lnTo>
                  <a:lnTo>
                    <a:pt x="28" y="105"/>
                  </a:lnTo>
                  <a:lnTo>
                    <a:pt x="35" y="105"/>
                  </a:lnTo>
                  <a:close/>
                  <a:moveTo>
                    <a:pt x="42" y="105"/>
                  </a:moveTo>
                  <a:lnTo>
                    <a:pt x="42" y="57"/>
                  </a:lnTo>
                  <a:lnTo>
                    <a:pt x="35" y="57"/>
                  </a:lnTo>
                  <a:lnTo>
                    <a:pt x="35" y="105"/>
                  </a:lnTo>
                  <a:lnTo>
                    <a:pt x="42" y="105"/>
                  </a:lnTo>
                  <a:close/>
                  <a:moveTo>
                    <a:pt x="49" y="105"/>
                  </a:moveTo>
                  <a:lnTo>
                    <a:pt x="49" y="47"/>
                  </a:lnTo>
                  <a:lnTo>
                    <a:pt x="42" y="47"/>
                  </a:lnTo>
                  <a:lnTo>
                    <a:pt x="42" y="105"/>
                  </a:lnTo>
                  <a:lnTo>
                    <a:pt x="49" y="105"/>
                  </a:lnTo>
                  <a:close/>
                  <a:moveTo>
                    <a:pt x="56" y="105"/>
                  </a:moveTo>
                  <a:lnTo>
                    <a:pt x="56" y="37"/>
                  </a:lnTo>
                  <a:lnTo>
                    <a:pt x="49" y="37"/>
                  </a:lnTo>
                  <a:lnTo>
                    <a:pt x="49" y="105"/>
                  </a:lnTo>
                  <a:lnTo>
                    <a:pt x="56" y="105"/>
                  </a:lnTo>
                  <a:close/>
                  <a:moveTo>
                    <a:pt x="63" y="105"/>
                  </a:moveTo>
                  <a:lnTo>
                    <a:pt x="63" y="26"/>
                  </a:lnTo>
                  <a:lnTo>
                    <a:pt x="56" y="26"/>
                  </a:lnTo>
                  <a:lnTo>
                    <a:pt x="56" y="105"/>
                  </a:lnTo>
                  <a:lnTo>
                    <a:pt x="63" y="105"/>
                  </a:lnTo>
                  <a:close/>
                  <a:moveTo>
                    <a:pt x="70" y="105"/>
                  </a:moveTo>
                  <a:lnTo>
                    <a:pt x="70" y="13"/>
                  </a:lnTo>
                  <a:lnTo>
                    <a:pt x="63" y="13"/>
                  </a:lnTo>
                  <a:lnTo>
                    <a:pt x="63" y="105"/>
                  </a:lnTo>
                  <a:lnTo>
                    <a:pt x="70" y="105"/>
                  </a:lnTo>
                  <a:close/>
                  <a:moveTo>
                    <a:pt x="77" y="105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05"/>
                  </a:lnTo>
                  <a:lnTo>
                    <a:pt x="77" y="105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2" name="Freeform 11">
              <a:extLst>
                <a:ext uri="{FF2B5EF4-FFF2-40B4-BE49-F238E27FC236}">
                  <a16:creationId xmlns:a16="http://schemas.microsoft.com/office/drawing/2014/main" id="{D3C8450A-0B3C-4B89-88D3-0408E2233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5476" y="5856288"/>
              <a:ext cx="122238" cy="419100"/>
            </a:xfrm>
            <a:custGeom>
              <a:avLst/>
              <a:gdLst>
                <a:gd name="T0" fmla="*/ 7 w 77"/>
                <a:gd name="T1" fmla="*/ 264 h 264"/>
                <a:gd name="T2" fmla="*/ 7 w 77"/>
                <a:gd name="T3" fmla="*/ 145 h 264"/>
                <a:gd name="T4" fmla="*/ 0 w 77"/>
                <a:gd name="T5" fmla="*/ 145 h 264"/>
                <a:gd name="T6" fmla="*/ 0 w 77"/>
                <a:gd name="T7" fmla="*/ 264 h 264"/>
                <a:gd name="T8" fmla="*/ 7 w 77"/>
                <a:gd name="T9" fmla="*/ 264 h 264"/>
                <a:gd name="T10" fmla="*/ 14 w 77"/>
                <a:gd name="T11" fmla="*/ 264 h 264"/>
                <a:gd name="T12" fmla="*/ 14 w 77"/>
                <a:gd name="T13" fmla="*/ 130 h 264"/>
                <a:gd name="T14" fmla="*/ 7 w 77"/>
                <a:gd name="T15" fmla="*/ 130 h 264"/>
                <a:gd name="T16" fmla="*/ 7 w 77"/>
                <a:gd name="T17" fmla="*/ 264 h 264"/>
                <a:gd name="T18" fmla="*/ 14 w 77"/>
                <a:gd name="T19" fmla="*/ 264 h 264"/>
                <a:gd name="T20" fmla="*/ 21 w 77"/>
                <a:gd name="T21" fmla="*/ 264 h 264"/>
                <a:gd name="T22" fmla="*/ 21 w 77"/>
                <a:gd name="T23" fmla="*/ 113 h 264"/>
                <a:gd name="T24" fmla="*/ 14 w 77"/>
                <a:gd name="T25" fmla="*/ 113 h 264"/>
                <a:gd name="T26" fmla="*/ 14 w 77"/>
                <a:gd name="T27" fmla="*/ 264 h 264"/>
                <a:gd name="T28" fmla="*/ 21 w 77"/>
                <a:gd name="T29" fmla="*/ 264 h 264"/>
                <a:gd name="T30" fmla="*/ 28 w 77"/>
                <a:gd name="T31" fmla="*/ 264 h 264"/>
                <a:gd name="T32" fmla="*/ 28 w 77"/>
                <a:gd name="T33" fmla="*/ 96 h 264"/>
                <a:gd name="T34" fmla="*/ 21 w 77"/>
                <a:gd name="T35" fmla="*/ 96 h 264"/>
                <a:gd name="T36" fmla="*/ 21 w 77"/>
                <a:gd name="T37" fmla="*/ 264 h 264"/>
                <a:gd name="T38" fmla="*/ 28 w 77"/>
                <a:gd name="T39" fmla="*/ 264 h 264"/>
                <a:gd name="T40" fmla="*/ 35 w 77"/>
                <a:gd name="T41" fmla="*/ 264 h 264"/>
                <a:gd name="T42" fmla="*/ 35 w 77"/>
                <a:gd name="T43" fmla="*/ 82 h 264"/>
                <a:gd name="T44" fmla="*/ 28 w 77"/>
                <a:gd name="T45" fmla="*/ 82 h 264"/>
                <a:gd name="T46" fmla="*/ 28 w 77"/>
                <a:gd name="T47" fmla="*/ 264 h 264"/>
                <a:gd name="T48" fmla="*/ 35 w 77"/>
                <a:gd name="T49" fmla="*/ 264 h 264"/>
                <a:gd name="T50" fmla="*/ 42 w 77"/>
                <a:gd name="T51" fmla="*/ 264 h 264"/>
                <a:gd name="T52" fmla="*/ 42 w 77"/>
                <a:gd name="T53" fmla="*/ 65 h 264"/>
                <a:gd name="T54" fmla="*/ 35 w 77"/>
                <a:gd name="T55" fmla="*/ 65 h 264"/>
                <a:gd name="T56" fmla="*/ 35 w 77"/>
                <a:gd name="T57" fmla="*/ 264 h 264"/>
                <a:gd name="T58" fmla="*/ 42 w 77"/>
                <a:gd name="T59" fmla="*/ 264 h 264"/>
                <a:gd name="T60" fmla="*/ 49 w 77"/>
                <a:gd name="T61" fmla="*/ 264 h 264"/>
                <a:gd name="T62" fmla="*/ 49 w 77"/>
                <a:gd name="T63" fmla="*/ 49 h 264"/>
                <a:gd name="T64" fmla="*/ 42 w 77"/>
                <a:gd name="T65" fmla="*/ 49 h 264"/>
                <a:gd name="T66" fmla="*/ 42 w 77"/>
                <a:gd name="T67" fmla="*/ 264 h 264"/>
                <a:gd name="T68" fmla="*/ 49 w 77"/>
                <a:gd name="T69" fmla="*/ 264 h 264"/>
                <a:gd name="T70" fmla="*/ 56 w 77"/>
                <a:gd name="T71" fmla="*/ 264 h 264"/>
                <a:gd name="T72" fmla="*/ 56 w 77"/>
                <a:gd name="T73" fmla="*/ 33 h 264"/>
                <a:gd name="T74" fmla="*/ 49 w 77"/>
                <a:gd name="T75" fmla="*/ 33 h 264"/>
                <a:gd name="T76" fmla="*/ 49 w 77"/>
                <a:gd name="T77" fmla="*/ 264 h 264"/>
                <a:gd name="T78" fmla="*/ 56 w 77"/>
                <a:gd name="T79" fmla="*/ 264 h 264"/>
                <a:gd name="T80" fmla="*/ 63 w 77"/>
                <a:gd name="T81" fmla="*/ 264 h 264"/>
                <a:gd name="T82" fmla="*/ 63 w 77"/>
                <a:gd name="T83" fmla="*/ 23 h 264"/>
                <a:gd name="T84" fmla="*/ 56 w 77"/>
                <a:gd name="T85" fmla="*/ 23 h 264"/>
                <a:gd name="T86" fmla="*/ 56 w 77"/>
                <a:gd name="T87" fmla="*/ 264 h 264"/>
                <a:gd name="T88" fmla="*/ 63 w 77"/>
                <a:gd name="T89" fmla="*/ 264 h 264"/>
                <a:gd name="T90" fmla="*/ 70 w 77"/>
                <a:gd name="T91" fmla="*/ 264 h 264"/>
                <a:gd name="T92" fmla="*/ 70 w 77"/>
                <a:gd name="T93" fmla="*/ 11 h 264"/>
                <a:gd name="T94" fmla="*/ 63 w 77"/>
                <a:gd name="T95" fmla="*/ 11 h 264"/>
                <a:gd name="T96" fmla="*/ 63 w 77"/>
                <a:gd name="T97" fmla="*/ 264 h 264"/>
                <a:gd name="T98" fmla="*/ 70 w 77"/>
                <a:gd name="T99" fmla="*/ 264 h 264"/>
                <a:gd name="T100" fmla="*/ 77 w 77"/>
                <a:gd name="T101" fmla="*/ 264 h 264"/>
                <a:gd name="T102" fmla="*/ 77 w 77"/>
                <a:gd name="T103" fmla="*/ 0 h 264"/>
                <a:gd name="T104" fmla="*/ 70 w 77"/>
                <a:gd name="T105" fmla="*/ 0 h 264"/>
                <a:gd name="T106" fmla="*/ 70 w 77"/>
                <a:gd name="T107" fmla="*/ 264 h 264"/>
                <a:gd name="T108" fmla="*/ 77 w 77"/>
                <a:gd name="T10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64">
                  <a:moveTo>
                    <a:pt x="7" y="264"/>
                  </a:moveTo>
                  <a:lnTo>
                    <a:pt x="7" y="145"/>
                  </a:lnTo>
                  <a:lnTo>
                    <a:pt x="0" y="145"/>
                  </a:lnTo>
                  <a:lnTo>
                    <a:pt x="0" y="264"/>
                  </a:lnTo>
                  <a:lnTo>
                    <a:pt x="7" y="264"/>
                  </a:lnTo>
                  <a:close/>
                  <a:moveTo>
                    <a:pt x="14" y="264"/>
                  </a:moveTo>
                  <a:lnTo>
                    <a:pt x="14" y="130"/>
                  </a:lnTo>
                  <a:lnTo>
                    <a:pt x="7" y="130"/>
                  </a:lnTo>
                  <a:lnTo>
                    <a:pt x="7" y="264"/>
                  </a:lnTo>
                  <a:lnTo>
                    <a:pt x="14" y="264"/>
                  </a:lnTo>
                  <a:close/>
                  <a:moveTo>
                    <a:pt x="21" y="264"/>
                  </a:moveTo>
                  <a:lnTo>
                    <a:pt x="21" y="113"/>
                  </a:lnTo>
                  <a:lnTo>
                    <a:pt x="14" y="113"/>
                  </a:lnTo>
                  <a:lnTo>
                    <a:pt x="14" y="264"/>
                  </a:lnTo>
                  <a:lnTo>
                    <a:pt x="21" y="264"/>
                  </a:lnTo>
                  <a:close/>
                  <a:moveTo>
                    <a:pt x="28" y="264"/>
                  </a:moveTo>
                  <a:lnTo>
                    <a:pt x="28" y="96"/>
                  </a:lnTo>
                  <a:lnTo>
                    <a:pt x="21" y="96"/>
                  </a:lnTo>
                  <a:lnTo>
                    <a:pt x="21" y="264"/>
                  </a:lnTo>
                  <a:lnTo>
                    <a:pt x="28" y="264"/>
                  </a:lnTo>
                  <a:close/>
                  <a:moveTo>
                    <a:pt x="35" y="264"/>
                  </a:moveTo>
                  <a:lnTo>
                    <a:pt x="35" y="82"/>
                  </a:lnTo>
                  <a:lnTo>
                    <a:pt x="28" y="82"/>
                  </a:lnTo>
                  <a:lnTo>
                    <a:pt x="28" y="264"/>
                  </a:lnTo>
                  <a:lnTo>
                    <a:pt x="35" y="264"/>
                  </a:lnTo>
                  <a:close/>
                  <a:moveTo>
                    <a:pt x="42" y="264"/>
                  </a:moveTo>
                  <a:lnTo>
                    <a:pt x="42" y="65"/>
                  </a:lnTo>
                  <a:lnTo>
                    <a:pt x="35" y="65"/>
                  </a:lnTo>
                  <a:lnTo>
                    <a:pt x="35" y="264"/>
                  </a:lnTo>
                  <a:lnTo>
                    <a:pt x="42" y="264"/>
                  </a:lnTo>
                  <a:close/>
                  <a:moveTo>
                    <a:pt x="49" y="264"/>
                  </a:moveTo>
                  <a:lnTo>
                    <a:pt x="49" y="49"/>
                  </a:lnTo>
                  <a:lnTo>
                    <a:pt x="42" y="49"/>
                  </a:lnTo>
                  <a:lnTo>
                    <a:pt x="42" y="264"/>
                  </a:lnTo>
                  <a:lnTo>
                    <a:pt x="49" y="264"/>
                  </a:lnTo>
                  <a:close/>
                  <a:moveTo>
                    <a:pt x="56" y="264"/>
                  </a:moveTo>
                  <a:lnTo>
                    <a:pt x="56" y="33"/>
                  </a:lnTo>
                  <a:lnTo>
                    <a:pt x="49" y="33"/>
                  </a:lnTo>
                  <a:lnTo>
                    <a:pt x="49" y="264"/>
                  </a:lnTo>
                  <a:lnTo>
                    <a:pt x="56" y="264"/>
                  </a:lnTo>
                  <a:close/>
                  <a:moveTo>
                    <a:pt x="63" y="264"/>
                  </a:moveTo>
                  <a:lnTo>
                    <a:pt x="63" y="23"/>
                  </a:lnTo>
                  <a:lnTo>
                    <a:pt x="56" y="23"/>
                  </a:lnTo>
                  <a:lnTo>
                    <a:pt x="56" y="264"/>
                  </a:lnTo>
                  <a:lnTo>
                    <a:pt x="63" y="264"/>
                  </a:lnTo>
                  <a:close/>
                  <a:moveTo>
                    <a:pt x="70" y="264"/>
                  </a:moveTo>
                  <a:lnTo>
                    <a:pt x="70" y="11"/>
                  </a:lnTo>
                  <a:lnTo>
                    <a:pt x="63" y="11"/>
                  </a:lnTo>
                  <a:lnTo>
                    <a:pt x="63" y="264"/>
                  </a:lnTo>
                  <a:lnTo>
                    <a:pt x="70" y="264"/>
                  </a:lnTo>
                  <a:close/>
                  <a:moveTo>
                    <a:pt x="77" y="26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264"/>
                  </a:lnTo>
                  <a:lnTo>
                    <a:pt x="77" y="264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3" name="Freeform 12">
              <a:extLst>
                <a:ext uri="{FF2B5EF4-FFF2-40B4-BE49-F238E27FC236}">
                  <a16:creationId xmlns:a16="http://schemas.microsoft.com/office/drawing/2014/main" id="{6263E829-76D8-415C-89E2-3CFB15D2F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5827713"/>
              <a:ext cx="122238" cy="447675"/>
            </a:xfrm>
            <a:custGeom>
              <a:avLst/>
              <a:gdLst>
                <a:gd name="T0" fmla="*/ 7 w 77"/>
                <a:gd name="T1" fmla="*/ 282 h 282"/>
                <a:gd name="T2" fmla="*/ 7 w 77"/>
                <a:gd name="T3" fmla="*/ 9 h 282"/>
                <a:gd name="T4" fmla="*/ 0 w 77"/>
                <a:gd name="T5" fmla="*/ 9 h 282"/>
                <a:gd name="T6" fmla="*/ 0 w 77"/>
                <a:gd name="T7" fmla="*/ 282 h 282"/>
                <a:gd name="T8" fmla="*/ 7 w 77"/>
                <a:gd name="T9" fmla="*/ 282 h 282"/>
                <a:gd name="T10" fmla="*/ 14 w 77"/>
                <a:gd name="T11" fmla="*/ 282 h 282"/>
                <a:gd name="T12" fmla="*/ 14 w 77"/>
                <a:gd name="T13" fmla="*/ 3 h 282"/>
                <a:gd name="T14" fmla="*/ 7 w 77"/>
                <a:gd name="T15" fmla="*/ 3 h 282"/>
                <a:gd name="T16" fmla="*/ 7 w 77"/>
                <a:gd name="T17" fmla="*/ 282 h 282"/>
                <a:gd name="T18" fmla="*/ 14 w 77"/>
                <a:gd name="T19" fmla="*/ 282 h 282"/>
                <a:gd name="T20" fmla="*/ 21 w 77"/>
                <a:gd name="T21" fmla="*/ 282 h 282"/>
                <a:gd name="T22" fmla="*/ 21 w 77"/>
                <a:gd name="T23" fmla="*/ 2 h 282"/>
                <a:gd name="T24" fmla="*/ 14 w 77"/>
                <a:gd name="T25" fmla="*/ 2 h 282"/>
                <a:gd name="T26" fmla="*/ 14 w 77"/>
                <a:gd name="T27" fmla="*/ 282 h 282"/>
                <a:gd name="T28" fmla="*/ 21 w 77"/>
                <a:gd name="T29" fmla="*/ 282 h 282"/>
                <a:gd name="T30" fmla="*/ 28 w 77"/>
                <a:gd name="T31" fmla="*/ 282 h 282"/>
                <a:gd name="T32" fmla="*/ 28 w 77"/>
                <a:gd name="T33" fmla="*/ 0 h 282"/>
                <a:gd name="T34" fmla="*/ 21 w 77"/>
                <a:gd name="T35" fmla="*/ 0 h 282"/>
                <a:gd name="T36" fmla="*/ 21 w 77"/>
                <a:gd name="T37" fmla="*/ 282 h 282"/>
                <a:gd name="T38" fmla="*/ 28 w 77"/>
                <a:gd name="T39" fmla="*/ 282 h 282"/>
                <a:gd name="T40" fmla="*/ 35 w 77"/>
                <a:gd name="T41" fmla="*/ 282 h 282"/>
                <a:gd name="T42" fmla="*/ 35 w 77"/>
                <a:gd name="T43" fmla="*/ 2 h 282"/>
                <a:gd name="T44" fmla="*/ 28 w 77"/>
                <a:gd name="T45" fmla="*/ 2 h 282"/>
                <a:gd name="T46" fmla="*/ 28 w 77"/>
                <a:gd name="T47" fmla="*/ 282 h 282"/>
                <a:gd name="T48" fmla="*/ 35 w 77"/>
                <a:gd name="T49" fmla="*/ 282 h 282"/>
                <a:gd name="T50" fmla="*/ 42 w 77"/>
                <a:gd name="T51" fmla="*/ 282 h 282"/>
                <a:gd name="T52" fmla="*/ 42 w 77"/>
                <a:gd name="T53" fmla="*/ 5 h 282"/>
                <a:gd name="T54" fmla="*/ 35 w 77"/>
                <a:gd name="T55" fmla="*/ 5 h 282"/>
                <a:gd name="T56" fmla="*/ 35 w 77"/>
                <a:gd name="T57" fmla="*/ 282 h 282"/>
                <a:gd name="T58" fmla="*/ 42 w 77"/>
                <a:gd name="T59" fmla="*/ 282 h 282"/>
                <a:gd name="T60" fmla="*/ 49 w 77"/>
                <a:gd name="T61" fmla="*/ 282 h 282"/>
                <a:gd name="T62" fmla="*/ 49 w 77"/>
                <a:gd name="T63" fmla="*/ 12 h 282"/>
                <a:gd name="T64" fmla="*/ 42 w 77"/>
                <a:gd name="T65" fmla="*/ 12 h 282"/>
                <a:gd name="T66" fmla="*/ 42 w 77"/>
                <a:gd name="T67" fmla="*/ 282 h 282"/>
                <a:gd name="T68" fmla="*/ 49 w 77"/>
                <a:gd name="T69" fmla="*/ 282 h 282"/>
                <a:gd name="T70" fmla="*/ 56 w 77"/>
                <a:gd name="T71" fmla="*/ 282 h 282"/>
                <a:gd name="T72" fmla="*/ 56 w 77"/>
                <a:gd name="T73" fmla="*/ 22 h 282"/>
                <a:gd name="T74" fmla="*/ 49 w 77"/>
                <a:gd name="T75" fmla="*/ 22 h 282"/>
                <a:gd name="T76" fmla="*/ 49 w 77"/>
                <a:gd name="T77" fmla="*/ 282 h 282"/>
                <a:gd name="T78" fmla="*/ 56 w 77"/>
                <a:gd name="T79" fmla="*/ 282 h 282"/>
                <a:gd name="T80" fmla="*/ 63 w 77"/>
                <a:gd name="T81" fmla="*/ 282 h 282"/>
                <a:gd name="T82" fmla="*/ 63 w 77"/>
                <a:gd name="T83" fmla="*/ 31 h 282"/>
                <a:gd name="T84" fmla="*/ 56 w 77"/>
                <a:gd name="T85" fmla="*/ 31 h 282"/>
                <a:gd name="T86" fmla="*/ 56 w 77"/>
                <a:gd name="T87" fmla="*/ 282 h 282"/>
                <a:gd name="T88" fmla="*/ 63 w 77"/>
                <a:gd name="T89" fmla="*/ 282 h 282"/>
                <a:gd name="T90" fmla="*/ 70 w 77"/>
                <a:gd name="T91" fmla="*/ 282 h 282"/>
                <a:gd name="T92" fmla="*/ 70 w 77"/>
                <a:gd name="T93" fmla="*/ 43 h 282"/>
                <a:gd name="T94" fmla="*/ 63 w 77"/>
                <a:gd name="T95" fmla="*/ 43 h 282"/>
                <a:gd name="T96" fmla="*/ 63 w 77"/>
                <a:gd name="T97" fmla="*/ 282 h 282"/>
                <a:gd name="T98" fmla="*/ 70 w 77"/>
                <a:gd name="T99" fmla="*/ 282 h 282"/>
                <a:gd name="T100" fmla="*/ 77 w 77"/>
                <a:gd name="T101" fmla="*/ 282 h 282"/>
                <a:gd name="T102" fmla="*/ 77 w 77"/>
                <a:gd name="T103" fmla="*/ 56 h 282"/>
                <a:gd name="T104" fmla="*/ 70 w 77"/>
                <a:gd name="T105" fmla="*/ 56 h 282"/>
                <a:gd name="T106" fmla="*/ 70 w 77"/>
                <a:gd name="T107" fmla="*/ 282 h 282"/>
                <a:gd name="T108" fmla="*/ 77 w 77"/>
                <a:gd name="T109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82">
                  <a:moveTo>
                    <a:pt x="7" y="282"/>
                  </a:moveTo>
                  <a:lnTo>
                    <a:pt x="7" y="9"/>
                  </a:lnTo>
                  <a:lnTo>
                    <a:pt x="0" y="9"/>
                  </a:lnTo>
                  <a:lnTo>
                    <a:pt x="0" y="282"/>
                  </a:lnTo>
                  <a:lnTo>
                    <a:pt x="7" y="282"/>
                  </a:lnTo>
                  <a:close/>
                  <a:moveTo>
                    <a:pt x="14" y="282"/>
                  </a:moveTo>
                  <a:lnTo>
                    <a:pt x="14" y="3"/>
                  </a:lnTo>
                  <a:lnTo>
                    <a:pt x="7" y="3"/>
                  </a:lnTo>
                  <a:lnTo>
                    <a:pt x="7" y="282"/>
                  </a:lnTo>
                  <a:lnTo>
                    <a:pt x="14" y="282"/>
                  </a:lnTo>
                  <a:close/>
                  <a:moveTo>
                    <a:pt x="21" y="282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282"/>
                  </a:lnTo>
                  <a:lnTo>
                    <a:pt x="21" y="282"/>
                  </a:lnTo>
                  <a:close/>
                  <a:moveTo>
                    <a:pt x="28" y="282"/>
                  </a:moveTo>
                  <a:lnTo>
                    <a:pt x="28" y="0"/>
                  </a:lnTo>
                  <a:lnTo>
                    <a:pt x="21" y="0"/>
                  </a:lnTo>
                  <a:lnTo>
                    <a:pt x="21" y="282"/>
                  </a:lnTo>
                  <a:lnTo>
                    <a:pt x="28" y="282"/>
                  </a:lnTo>
                  <a:close/>
                  <a:moveTo>
                    <a:pt x="35" y="282"/>
                  </a:moveTo>
                  <a:lnTo>
                    <a:pt x="35" y="2"/>
                  </a:lnTo>
                  <a:lnTo>
                    <a:pt x="28" y="2"/>
                  </a:lnTo>
                  <a:lnTo>
                    <a:pt x="28" y="282"/>
                  </a:lnTo>
                  <a:lnTo>
                    <a:pt x="35" y="282"/>
                  </a:lnTo>
                  <a:close/>
                  <a:moveTo>
                    <a:pt x="42" y="282"/>
                  </a:moveTo>
                  <a:lnTo>
                    <a:pt x="42" y="5"/>
                  </a:lnTo>
                  <a:lnTo>
                    <a:pt x="35" y="5"/>
                  </a:lnTo>
                  <a:lnTo>
                    <a:pt x="35" y="282"/>
                  </a:lnTo>
                  <a:lnTo>
                    <a:pt x="42" y="282"/>
                  </a:lnTo>
                  <a:close/>
                  <a:moveTo>
                    <a:pt x="49" y="282"/>
                  </a:moveTo>
                  <a:lnTo>
                    <a:pt x="49" y="12"/>
                  </a:lnTo>
                  <a:lnTo>
                    <a:pt x="42" y="12"/>
                  </a:lnTo>
                  <a:lnTo>
                    <a:pt x="42" y="282"/>
                  </a:lnTo>
                  <a:lnTo>
                    <a:pt x="49" y="282"/>
                  </a:lnTo>
                  <a:close/>
                  <a:moveTo>
                    <a:pt x="56" y="282"/>
                  </a:moveTo>
                  <a:lnTo>
                    <a:pt x="56" y="22"/>
                  </a:lnTo>
                  <a:lnTo>
                    <a:pt x="49" y="22"/>
                  </a:lnTo>
                  <a:lnTo>
                    <a:pt x="49" y="282"/>
                  </a:lnTo>
                  <a:lnTo>
                    <a:pt x="56" y="282"/>
                  </a:lnTo>
                  <a:close/>
                  <a:moveTo>
                    <a:pt x="63" y="282"/>
                  </a:moveTo>
                  <a:lnTo>
                    <a:pt x="63" y="31"/>
                  </a:lnTo>
                  <a:lnTo>
                    <a:pt x="56" y="31"/>
                  </a:lnTo>
                  <a:lnTo>
                    <a:pt x="56" y="282"/>
                  </a:lnTo>
                  <a:lnTo>
                    <a:pt x="63" y="282"/>
                  </a:lnTo>
                  <a:close/>
                  <a:moveTo>
                    <a:pt x="70" y="282"/>
                  </a:moveTo>
                  <a:lnTo>
                    <a:pt x="70" y="43"/>
                  </a:lnTo>
                  <a:lnTo>
                    <a:pt x="63" y="43"/>
                  </a:lnTo>
                  <a:lnTo>
                    <a:pt x="63" y="282"/>
                  </a:lnTo>
                  <a:lnTo>
                    <a:pt x="70" y="282"/>
                  </a:lnTo>
                  <a:close/>
                  <a:moveTo>
                    <a:pt x="77" y="282"/>
                  </a:moveTo>
                  <a:lnTo>
                    <a:pt x="77" y="56"/>
                  </a:lnTo>
                  <a:lnTo>
                    <a:pt x="70" y="56"/>
                  </a:lnTo>
                  <a:lnTo>
                    <a:pt x="70" y="282"/>
                  </a:lnTo>
                  <a:lnTo>
                    <a:pt x="77" y="282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4" name="Freeform 13">
              <a:extLst>
                <a:ext uri="{FF2B5EF4-FFF2-40B4-BE49-F238E27FC236}">
                  <a16:creationId xmlns:a16="http://schemas.microsoft.com/office/drawing/2014/main" id="{C4FC2113-851A-4414-A652-6E29D4728C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51" y="5946775"/>
              <a:ext cx="120650" cy="328612"/>
            </a:xfrm>
            <a:custGeom>
              <a:avLst/>
              <a:gdLst>
                <a:gd name="T0" fmla="*/ 7 w 76"/>
                <a:gd name="T1" fmla="*/ 207 h 207"/>
                <a:gd name="T2" fmla="*/ 7 w 76"/>
                <a:gd name="T3" fmla="*/ 0 h 207"/>
                <a:gd name="T4" fmla="*/ 0 w 76"/>
                <a:gd name="T5" fmla="*/ 0 h 207"/>
                <a:gd name="T6" fmla="*/ 0 w 76"/>
                <a:gd name="T7" fmla="*/ 207 h 207"/>
                <a:gd name="T8" fmla="*/ 7 w 76"/>
                <a:gd name="T9" fmla="*/ 207 h 207"/>
                <a:gd name="T10" fmla="*/ 14 w 76"/>
                <a:gd name="T11" fmla="*/ 207 h 207"/>
                <a:gd name="T12" fmla="*/ 14 w 76"/>
                <a:gd name="T13" fmla="*/ 14 h 207"/>
                <a:gd name="T14" fmla="*/ 7 w 76"/>
                <a:gd name="T15" fmla="*/ 14 h 207"/>
                <a:gd name="T16" fmla="*/ 7 w 76"/>
                <a:gd name="T17" fmla="*/ 207 h 207"/>
                <a:gd name="T18" fmla="*/ 14 w 76"/>
                <a:gd name="T19" fmla="*/ 207 h 207"/>
                <a:gd name="T20" fmla="*/ 21 w 76"/>
                <a:gd name="T21" fmla="*/ 207 h 207"/>
                <a:gd name="T22" fmla="*/ 21 w 76"/>
                <a:gd name="T23" fmla="*/ 30 h 207"/>
                <a:gd name="T24" fmla="*/ 14 w 76"/>
                <a:gd name="T25" fmla="*/ 30 h 207"/>
                <a:gd name="T26" fmla="*/ 14 w 76"/>
                <a:gd name="T27" fmla="*/ 207 h 207"/>
                <a:gd name="T28" fmla="*/ 21 w 76"/>
                <a:gd name="T29" fmla="*/ 207 h 207"/>
                <a:gd name="T30" fmla="*/ 28 w 76"/>
                <a:gd name="T31" fmla="*/ 207 h 207"/>
                <a:gd name="T32" fmla="*/ 28 w 76"/>
                <a:gd name="T33" fmla="*/ 49 h 207"/>
                <a:gd name="T34" fmla="*/ 21 w 76"/>
                <a:gd name="T35" fmla="*/ 49 h 207"/>
                <a:gd name="T36" fmla="*/ 21 w 76"/>
                <a:gd name="T37" fmla="*/ 207 h 207"/>
                <a:gd name="T38" fmla="*/ 28 w 76"/>
                <a:gd name="T39" fmla="*/ 207 h 207"/>
                <a:gd name="T40" fmla="*/ 35 w 76"/>
                <a:gd name="T41" fmla="*/ 207 h 207"/>
                <a:gd name="T42" fmla="*/ 35 w 76"/>
                <a:gd name="T43" fmla="*/ 63 h 207"/>
                <a:gd name="T44" fmla="*/ 28 w 76"/>
                <a:gd name="T45" fmla="*/ 63 h 207"/>
                <a:gd name="T46" fmla="*/ 28 w 76"/>
                <a:gd name="T47" fmla="*/ 207 h 207"/>
                <a:gd name="T48" fmla="*/ 35 w 76"/>
                <a:gd name="T49" fmla="*/ 207 h 207"/>
                <a:gd name="T50" fmla="*/ 42 w 76"/>
                <a:gd name="T51" fmla="*/ 207 h 207"/>
                <a:gd name="T52" fmla="*/ 42 w 76"/>
                <a:gd name="T53" fmla="*/ 78 h 207"/>
                <a:gd name="T54" fmla="*/ 35 w 76"/>
                <a:gd name="T55" fmla="*/ 78 h 207"/>
                <a:gd name="T56" fmla="*/ 35 w 76"/>
                <a:gd name="T57" fmla="*/ 207 h 207"/>
                <a:gd name="T58" fmla="*/ 42 w 76"/>
                <a:gd name="T59" fmla="*/ 207 h 207"/>
                <a:gd name="T60" fmla="*/ 48 w 76"/>
                <a:gd name="T61" fmla="*/ 207 h 207"/>
                <a:gd name="T62" fmla="*/ 48 w 76"/>
                <a:gd name="T63" fmla="*/ 92 h 207"/>
                <a:gd name="T64" fmla="*/ 42 w 76"/>
                <a:gd name="T65" fmla="*/ 92 h 207"/>
                <a:gd name="T66" fmla="*/ 42 w 76"/>
                <a:gd name="T67" fmla="*/ 207 h 207"/>
                <a:gd name="T68" fmla="*/ 48 w 76"/>
                <a:gd name="T69" fmla="*/ 207 h 207"/>
                <a:gd name="T70" fmla="*/ 55 w 76"/>
                <a:gd name="T71" fmla="*/ 207 h 207"/>
                <a:gd name="T72" fmla="*/ 55 w 76"/>
                <a:gd name="T73" fmla="*/ 107 h 207"/>
                <a:gd name="T74" fmla="*/ 48 w 76"/>
                <a:gd name="T75" fmla="*/ 107 h 207"/>
                <a:gd name="T76" fmla="*/ 48 w 76"/>
                <a:gd name="T77" fmla="*/ 207 h 207"/>
                <a:gd name="T78" fmla="*/ 55 w 76"/>
                <a:gd name="T79" fmla="*/ 207 h 207"/>
                <a:gd name="T80" fmla="*/ 63 w 76"/>
                <a:gd name="T81" fmla="*/ 207 h 207"/>
                <a:gd name="T82" fmla="*/ 63 w 76"/>
                <a:gd name="T83" fmla="*/ 120 h 207"/>
                <a:gd name="T84" fmla="*/ 55 w 76"/>
                <a:gd name="T85" fmla="*/ 120 h 207"/>
                <a:gd name="T86" fmla="*/ 55 w 76"/>
                <a:gd name="T87" fmla="*/ 207 h 207"/>
                <a:gd name="T88" fmla="*/ 63 w 76"/>
                <a:gd name="T89" fmla="*/ 207 h 207"/>
                <a:gd name="T90" fmla="*/ 70 w 76"/>
                <a:gd name="T91" fmla="*/ 207 h 207"/>
                <a:gd name="T92" fmla="*/ 70 w 76"/>
                <a:gd name="T93" fmla="*/ 133 h 207"/>
                <a:gd name="T94" fmla="*/ 63 w 76"/>
                <a:gd name="T95" fmla="*/ 133 h 207"/>
                <a:gd name="T96" fmla="*/ 63 w 76"/>
                <a:gd name="T97" fmla="*/ 207 h 207"/>
                <a:gd name="T98" fmla="*/ 70 w 76"/>
                <a:gd name="T99" fmla="*/ 207 h 207"/>
                <a:gd name="T100" fmla="*/ 76 w 76"/>
                <a:gd name="T101" fmla="*/ 207 h 207"/>
                <a:gd name="T102" fmla="*/ 76 w 76"/>
                <a:gd name="T103" fmla="*/ 144 h 207"/>
                <a:gd name="T104" fmla="*/ 70 w 76"/>
                <a:gd name="T105" fmla="*/ 144 h 207"/>
                <a:gd name="T106" fmla="*/ 70 w 76"/>
                <a:gd name="T107" fmla="*/ 207 h 207"/>
                <a:gd name="T108" fmla="*/ 76 w 76"/>
                <a:gd name="T10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207">
                  <a:moveTo>
                    <a:pt x="7" y="20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207"/>
                  </a:lnTo>
                  <a:lnTo>
                    <a:pt x="7" y="207"/>
                  </a:lnTo>
                  <a:close/>
                  <a:moveTo>
                    <a:pt x="14" y="207"/>
                  </a:moveTo>
                  <a:lnTo>
                    <a:pt x="14" y="14"/>
                  </a:lnTo>
                  <a:lnTo>
                    <a:pt x="7" y="14"/>
                  </a:lnTo>
                  <a:lnTo>
                    <a:pt x="7" y="207"/>
                  </a:lnTo>
                  <a:lnTo>
                    <a:pt x="14" y="207"/>
                  </a:lnTo>
                  <a:close/>
                  <a:moveTo>
                    <a:pt x="21" y="207"/>
                  </a:moveTo>
                  <a:lnTo>
                    <a:pt x="21" y="30"/>
                  </a:lnTo>
                  <a:lnTo>
                    <a:pt x="14" y="30"/>
                  </a:lnTo>
                  <a:lnTo>
                    <a:pt x="14" y="207"/>
                  </a:lnTo>
                  <a:lnTo>
                    <a:pt x="21" y="207"/>
                  </a:lnTo>
                  <a:close/>
                  <a:moveTo>
                    <a:pt x="28" y="207"/>
                  </a:moveTo>
                  <a:lnTo>
                    <a:pt x="28" y="49"/>
                  </a:lnTo>
                  <a:lnTo>
                    <a:pt x="21" y="49"/>
                  </a:lnTo>
                  <a:lnTo>
                    <a:pt x="21" y="207"/>
                  </a:lnTo>
                  <a:lnTo>
                    <a:pt x="28" y="207"/>
                  </a:lnTo>
                  <a:close/>
                  <a:moveTo>
                    <a:pt x="35" y="207"/>
                  </a:moveTo>
                  <a:lnTo>
                    <a:pt x="35" y="63"/>
                  </a:lnTo>
                  <a:lnTo>
                    <a:pt x="28" y="63"/>
                  </a:lnTo>
                  <a:lnTo>
                    <a:pt x="28" y="207"/>
                  </a:lnTo>
                  <a:lnTo>
                    <a:pt x="35" y="207"/>
                  </a:lnTo>
                  <a:close/>
                  <a:moveTo>
                    <a:pt x="42" y="207"/>
                  </a:moveTo>
                  <a:lnTo>
                    <a:pt x="42" y="78"/>
                  </a:lnTo>
                  <a:lnTo>
                    <a:pt x="35" y="78"/>
                  </a:lnTo>
                  <a:lnTo>
                    <a:pt x="35" y="207"/>
                  </a:lnTo>
                  <a:lnTo>
                    <a:pt x="42" y="207"/>
                  </a:lnTo>
                  <a:close/>
                  <a:moveTo>
                    <a:pt x="48" y="207"/>
                  </a:moveTo>
                  <a:lnTo>
                    <a:pt x="48" y="92"/>
                  </a:lnTo>
                  <a:lnTo>
                    <a:pt x="42" y="92"/>
                  </a:lnTo>
                  <a:lnTo>
                    <a:pt x="42" y="207"/>
                  </a:lnTo>
                  <a:lnTo>
                    <a:pt x="48" y="207"/>
                  </a:lnTo>
                  <a:close/>
                  <a:moveTo>
                    <a:pt x="55" y="207"/>
                  </a:moveTo>
                  <a:lnTo>
                    <a:pt x="55" y="107"/>
                  </a:lnTo>
                  <a:lnTo>
                    <a:pt x="48" y="107"/>
                  </a:lnTo>
                  <a:lnTo>
                    <a:pt x="48" y="207"/>
                  </a:lnTo>
                  <a:lnTo>
                    <a:pt x="55" y="207"/>
                  </a:lnTo>
                  <a:close/>
                  <a:moveTo>
                    <a:pt x="63" y="207"/>
                  </a:moveTo>
                  <a:lnTo>
                    <a:pt x="63" y="120"/>
                  </a:lnTo>
                  <a:lnTo>
                    <a:pt x="55" y="120"/>
                  </a:lnTo>
                  <a:lnTo>
                    <a:pt x="55" y="207"/>
                  </a:lnTo>
                  <a:lnTo>
                    <a:pt x="63" y="207"/>
                  </a:lnTo>
                  <a:close/>
                  <a:moveTo>
                    <a:pt x="70" y="207"/>
                  </a:moveTo>
                  <a:lnTo>
                    <a:pt x="70" y="133"/>
                  </a:lnTo>
                  <a:lnTo>
                    <a:pt x="63" y="133"/>
                  </a:lnTo>
                  <a:lnTo>
                    <a:pt x="63" y="207"/>
                  </a:lnTo>
                  <a:lnTo>
                    <a:pt x="70" y="207"/>
                  </a:lnTo>
                  <a:close/>
                  <a:moveTo>
                    <a:pt x="76" y="207"/>
                  </a:moveTo>
                  <a:lnTo>
                    <a:pt x="76" y="144"/>
                  </a:lnTo>
                  <a:lnTo>
                    <a:pt x="70" y="144"/>
                  </a:lnTo>
                  <a:lnTo>
                    <a:pt x="70" y="207"/>
                  </a:lnTo>
                  <a:lnTo>
                    <a:pt x="76" y="207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5" name="Freeform 14">
              <a:extLst>
                <a:ext uri="{FF2B5EF4-FFF2-40B4-BE49-F238E27FC236}">
                  <a16:creationId xmlns:a16="http://schemas.microsoft.com/office/drawing/2014/main" id="{6297095E-C589-40F6-8003-69AEF50AD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601" y="6189663"/>
              <a:ext cx="122238" cy="85725"/>
            </a:xfrm>
            <a:custGeom>
              <a:avLst/>
              <a:gdLst>
                <a:gd name="T0" fmla="*/ 7 w 77"/>
                <a:gd name="T1" fmla="*/ 54 h 54"/>
                <a:gd name="T2" fmla="*/ 7 w 77"/>
                <a:gd name="T3" fmla="*/ 0 h 54"/>
                <a:gd name="T4" fmla="*/ 0 w 77"/>
                <a:gd name="T5" fmla="*/ 0 h 54"/>
                <a:gd name="T6" fmla="*/ 0 w 77"/>
                <a:gd name="T7" fmla="*/ 54 h 54"/>
                <a:gd name="T8" fmla="*/ 7 w 77"/>
                <a:gd name="T9" fmla="*/ 54 h 54"/>
                <a:gd name="T10" fmla="*/ 14 w 77"/>
                <a:gd name="T11" fmla="*/ 54 h 54"/>
                <a:gd name="T12" fmla="*/ 14 w 77"/>
                <a:gd name="T13" fmla="*/ 9 h 54"/>
                <a:gd name="T14" fmla="*/ 7 w 77"/>
                <a:gd name="T15" fmla="*/ 9 h 54"/>
                <a:gd name="T16" fmla="*/ 7 w 77"/>
                <a:gd name="T17" fmla="*/ 54 h 54"/>
                <a:gd name="T18" fmla="*/ 14 w 77"/>
                <a:gd name="T19" fmla="*/ 54 h 54"/>
                <a:gd name="T20" fmla="*/ 21 w 77"/>
                <a:gd name="T21" fmla="*/ 54 h 54"/>
                <a:gd name="T22" fmla="*/ 21 w 77"/>
                <a:gd name="T23" fmla="*/ 16 h 54"/>
                <a:gd name="T24" fmla="*/ 14 w 77"/>
                <a:gd name="T25" fmla="*/ 16 h 54"/>
                <a:gd name="T26" fmla="*/ 14 w 77"/>
                <a:gd name="T27" fmla="*/ 54 h 54"/>
                <a:gd name="T28" fmla="*/ 21 w 77"/>
                <a:gd name="T29" fmla="*/ 54 h 54"/>
                <a:gd name="T30" fmla="*/ 28 w 77"/>
                <a:gd name="T31" fmla="*/ 54 h 54"/>
                <a:gd name="T32" fmla="*/ 28 w 77"/>
                <a:gd name="T33" fmla="*/ 24 h 54"/>
                <a:gd name="T34" fmla="*/ 21 w 77"/>
                <a:gd name="T35" fmla="*/ 24 h 54"/>
                <a:gd name="T36" fmla="*/ 21 w 77"/>
                <a:gd name="T37" fmla="*/ 54 h 54"/>
                <a:gd name="T38" fmla="*/ 28 w 77"/>
                <a:gd name="T39" fmla="*/ 54 h 54"/>
                <a:gd name="T40" fmla="*/ 35 w 77"/>
                <a:gd name="T41" fmla="*/ 54 h 54"/>
                <a:gd name="T42" fmla="*/ 35 w 77"/>
                <a:gd name="T43" fmla="*/ 29 h 54"/>
                <a:gd name="T44" fmla="*/ 28 w 77"/>
                <a:gd name="T45" fmla="*/ 29 h 54"/>
                <a:gd name="T46" fmla="*/ 28 w 77"/>
                <a:gd name="T47" fmla="*/ 54 h 54"/>
                <a:gd name="T48" fmla="*/ 35 w 77"/>
                <a:gd name="T49" fmla="*/ 54 h 54"/>
                <a:gd name="T50" fmla="*/ 42 w 77"/>
                <a:gd name="T51" fmla="*/ 54 h 54"/>
                <a:gd name="T52" fmla="*/ 42 w 77"/>
                <a:gd name="T53" fmla="*/ 34 h 54"/>
                <a:gd name="T54" fmla="*/ 35 w 77"/>
                <a:gd name="T55" fmla="*/ 34 h 54"/>
                <a:gd name="T56" fmla="*/ 35 w 77"/>
                <a:gd name="T57" fmla="*/ 54 h 54"/>
                <a:gd name="T58" fmla="*/ 42 w 77"/>
                <a:gd name="T59" fmla="*/ 54 h 54"/>
                <a:gd name="T60" fmla="*/ 49 w 77"/>
                <a:gd name="T61" fmla="*/ 54 h 54"/>
                <a:gd name="T62" fmla="*/ 49 w 77"/>
                <a:gd name="T63" fmla="*/ 37 h 54"/>
                <a:gd name="T64" fmla="*/ 42 w 77"/>
                <a:gd name="T65" fmla="*/ 37 h 54"/>
                <a:gd name="T66" fmla="*/ 42 w 77"/>
                <a:gd name="T67" fmla="*/ 54 h 54"/>
                <a:gd name="T68" fmla="*/ 49 w 77"/>
                <a:gd name="T69" fmla="*/ 54 h 54"/>
                <a:gd name="T70" fmla="*/ 56 w 77"/>
                <a:gd name="T71" fmla="*/ 54 h 54"/>
                <a:gd name="T72" fmla="*/ 56 w 77"/>
                <a:gd name="T73" fmla="*/ 41 h 54"/>
                <a:gd name="T74" fmla="*/ 49 w 77"/>
                <a:gd name="T75" fmla="*/ 41 h 54"/>
                <a:gd name="T76" fmla="*/ 49 w 77"/>
                <a:gd name="T77" fmla="*/ 54 h 54"/>
                <a:gd name="T78" fmla="*/ 56 w 77"/>
                <a:gd name="T79" fmla="*/ 54 h 54"/>
                <a:gd name="T80" fmla="*/ 63 w 77"/>
                <a:gd name="T81" fmla="*/ 54 h 54"/>
                <a:gd name="T82" fmla="*/ 63 w 77"/>
                <a:gd name="T83" fmla="*/ 44 h 54"/>
                <a:gd name="T84" fmla="*/ 56 w 77"/>
                <a:gd name="T85" fmla="*/ 44 h 54"/>
                <a:gd name="T86" fmla="*/ 56 w 77"/>
                <a:gd name="T87" fmla="*/ 54 h 54"/>
                <a:gd name="T88" fmla="*/ 63 w 77"/>
                <a:gd name="T89" fmla="*/ 54 h 54"/>
                <a:gd name="T90" fmla="*/ 70 w 77"/>
                <a:gd name="T91" fmla="*/ 54 h 54"/>
                <a:gd name="T92" fmla="*/ 70 w 77"/>
                <a:gd name="T93" fmla="*/ 47 h 54"/>
                <a:gd name="T94" fmla="*/ 63 w 77"/>
                <a:gd name="T95" fmla="*/ 47 h 54"/>
                <a:gd name="T96" fmla="*/ 63 w 77"/>
                <a:gd name="T97" fmla="*/ 54 h 54"/>
                <a:gd name="T98" fmla="*/ 70 w 77"/>
                <a:gd name="T99" fmla="*/ 54 h 54"/>
                <a:gd name="T100" fmla="*/ 77 w 77"/>
                <a:gd name="T101" fmla="*/ 54 h 54"/>
                <a:gd name="T102" fmla="*/ 77 w 77"/>
                <a:gd name="T103" fmla="*/ 48 h 54"/>
                <a:gd name="T104" fmla="*/ 70 w 77"/>
                <a:gd name="T105" fmla="*/ 48 h 54"/>
                <a:gd name="T106" fmla="*/ 70 w 77"/>
                <a:gd name="T107" fmla="*/ 54 h 54"/>
                <a:gd name="T108" fmla="*/ 77 w 77"/>
                <a:gd name="T10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54">
                  <a:moveTo>
                    <a:pt x="7" y="5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" y="54"/>
                  </a:lnTo>
                  <a:close/>
                  <a:moveTo>
                    <a:pt x="14" y="54"/>
                  </a:moveTo>
                  <a:lnTo>
                    <a:pt x="14" y="9"/>
                  </a:lnTo>
                  <a:lnTo>
                    <a:pt x="7" y="9"/>
                  </a:lnTo>
                  <a:lnTo>
                    <a:pt x="7" y="54"/>
                  </a:lnTo>
                  <a:lnTo>
                    <a:pt x="14" y="54"/>
                  </a:lnTo>
                  <a:close/>
                  <a:moveTo>
                    <a:pt x="21" y="54"/>
                  </a:moveTo>
                  <a:lnTo>
                    <a:pt x="21" y="16"/>
                  </a:lnTo>
                  <a:lnTo>
                    <a:pt x="14" y="16"/>
                  </a:lnTo>
                  <a:lnTo>
                    <a:pt x="14" y="54"/>
                  </a:lnTo>
                  <a:lnTo>
                    <a:pt x="21" y="54"/>
                  </a:lnTo>
                  <a:close/>
                  <a:moveTo>
                    <a:pt x="28" y="54"/>
                  </a:moveTo>
                  <a:lnTo>
                    <a:pt x="28" y="24"/>
                  </a:lnTo>
                  <a:lnTo>
                    <a:pt x="21" y="24"/>
                  </a:lnTo>
                  <a:lnTo>
                    <a:pt x="21" y="54"/>
                  </a:lnTo>
                  <a:lnTo>
                    <a:pt x="28" y="54"/>
                  </a:lnTo>
                  <a:close/>
                  <a:moveTo>
                    <a:pt x="35" y="54"/>
                  </a:moveTo>
                  <a:lnTo>
                    <a:pt x="35" y="29"/>
                  </a:lnTo>
                  <a:lnTo>
                    <a:pt x="28" y="29"/>
                  </a:lnTo>
                  <a:lnTo>
                    <a:pt x="28" y="54"/>
                  </a:lnTo>
                  <a:lnTo>
                    <a:pt x="35" y="54"/>
                  </a:lnTo>
                  <a:close/>
                  <a:moveTo>
                    <a:pt x="42" y="54"/>
                  </a:moveTo>
                  <a:lnTo>
                    <a:pt x="42" y="34"/>
                  </a:lnTo>
                  <a:lnTo>
                    <a:pt x="35" y="34"/>
                  </a:lnTo>
                  <a:lnTo>
                    <a:pt x="35" y="54"/>
                  </a:lnTo>
                  <a:lnTo>
                    <a:pt x="42" y="54"/>
                  </a:lnTo>
                  <a:close/>
                  <a:moveTo>
                    <a:pt x="49" y="54"/>
                  </a:moveTo>
                  <a:lnTo>
                    <a:pt x="49" y="37"/>
                  </a:lnTo>
                  <a:lnTo>
                    <a:pt x="42" y="37"/>
                  </a:lnTo>
                  <a:lnTo>
                    <a:pt x="42" y="54"/>
                  </a:lnTo>
                  <a:lnTo>
                    <a:pt x="49" y="54"/>
                  </a:lnTo>
                  <a:close/>
                  <a:moveTo>
                    <a:pt x="56" y="54"/>
                  </a:moveTo>
                  <a:lnTo>
                    <a:pt x="56" y="41"/>
                  </a:lnTo>
                  <a:lnTo>
                    <a:pt x="49" y="41"/>
                  </a:lnTo>
                  <a:lnTo>
                    <a:pt x="49" y="54"/>
                  </a:lnTo>
                  <a:lnTo>
                    <a:pt x="56" y="54"/>
                  </a:lnTo>
                  <a:close/>
                  <a:moveTo>
                    <a:pt x="63" y="54"/>
                  </a:moveTo>
                  <a:lnTo>
                    <a:pt x="63" y="44"/>
                  </a:lnTo>
                  <a:lnTo>
                    <a:pt x="56" y="44"/>
                  </a:lnTo>
                  <a:lnTo>
                    <a:pt x="56" y="54"/>
                  </a:lnTo>
                  <a:lnTo>
                    <a:pt x="63" y="54"/>
                  </a:lnTo>
                  <a:close/>
                  <a:moveTo>
                    <a:pt x="70" y="54"/>
                  </a:moveTo>
                  <a:lnTo>
                    <a:pt x="70" y="47"/>
                  </a:lnTo>
                  <a:lnTo>
                    <a:pt x="63" y="47"/>
                  </a:lnTo>
                  <a:lnTo>
                    <a:pt x="63" y="54"/>
                  </a:lnTo>
                  <a:lnTo>
                    <a:pt x="70" y="54"/>
                  </a:lnTo>
                  <a:close/>
                  <a:moveTo>
                    <a:pt x="77" y="54"/>
                  </a:moveTo>
                  <a:lnTo>
                    <a:pt x="77" y="48"/>
                  </a:lnTo>
                  <a:lnTo>
                    <a:pt x="70" y="48"/>
                  </a:lnTo>
                  <a:lnTo>
                    <a:pt x="70" y="54"/>
                  </a:lnTo>
                  <a:lnTo>
                    <a:pt x="77" y="54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6" name="Freeform 15">
              <a:extLst>
                <a:ext uri="{FF2B5EF4-FFF2-40B4-BE49-F238E27FC236}">
                  <a16:creationId xmlns:a16="http://schemas.microsoft.com/office/drawing/2014/main" id="{40809A8A-2F9A-4638-95AE-4A364F638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2838" y="6269038"/>
              <a:ext cx="233363" cy="6350"/>
            </a:xfrm>
            <a:custGeom>
              <a:avLst/>
              <a:gdLst>
                <a:gd name="T0" fmla="*/ 7 w 147"/>
                <a:gd name="T1" fmla="*/ 0 h 4"/>
                <a:gd name="T2" fmla="*/ 0 w 147"/>
                <a:gd name="T3" fmla="*/ 4 h 4"/>
                <a:gd name="T4" fmla="*/ 14 w 147"/>
                <a:gd name="T5" fmla="*/ 4 h 4"/>
                <a:gd name="T6" fmla="*/ 7 w 147"/>
                <a:gd name="T7" fmla="*/ 1 h 4"/>
                <a:gd name="T8" fmla="*/ 14 w 147"/>
                <a:gd name="T9" fmla="*/ 4 h 4"/>
                <a:gd name="T10" fmla="*/ 21 w 147"/>
                <a:gd name="T11" fmla="*/ 2 h 4"/>
                <a:gd name="T12" fmla="*/ 14 w 147"/>
                <a:gd name="T13" fmla="*/ 4 h 4"/>
                <a:gd name="T14" fmla="*/ 28 w 147"/>
                <a:gd name="T15" fmla="*/ 4 h 4"/>
                <a:gd name="T16" fmla="*/ 21 w 147"/>
                <a:gd name="T17" fmla="*/ 2 h 4"/>
                <a:gd name="T18" fmla="*/ 28 w 147"/>
                <a:gd name="T19" fmla="*/ 4 h 4"/>
                <a:gd name="T20" fmla="*/ 35 w 147"/>
                <a:gd name="T21" fmla="*/ 3 h 4"/>
                <a:gd name="T22" fmla="*/ 28 w 147"/>
                <a:gd name="T23" fmla="*/ 4 h 4"/>
                <a:gd name="T24" fmla="*/ 42 w 147"/>
                <a:gd name="T25" fmla="*/ 4 h 4"/>
                <a:gd name="T26" fmla="*/ 35 w 147"/>
                <a:gd name="T27" fmla="*/ 3 h 4"/>
                <a:gd name="T28" fmla="*/ 42 w 147"/>
                <a:gd name="T29" fmla="*/ 4 h 4"/>
                <a:gd name="T30" fmla="*/ 49 w 147"/>
                <a:gd name="T31" fmla="*/ 3 h 4"/>
                <a:gd name="T32" fmla="*/ 42 w 147"/>
                <a:gd name="T33" fmla="*/ 4 h 4"/>
                <a:gd name="T34" fmla="*/ 56 w 147"/>
                <a:gd name="T35" fmla="*/ 4 h 4"/>
                <a:gd name="T36" fmla="*/ 49 w 147"/>
                <a:gd name="T37" fmla="*/ 3 h 4"/>
                <a:gd name="T38" fmla="*/ 56 w 147"/>
                <a:gd name="T39" fmla="*/ 4 h 4"/>
                <a:gd name="T40" fmla="*/ 63 w 147"/>
                <a:gd name="T41" fmla="*/ 4 h 4"/>
                <a:gd name="T42" fmla="*/ 56 w 147"/>
                <a:gd name="T43" fmla="*/ 4 h 4"/>
                <a:gd name="T44" fmla="*/ 70 w 147"/>
                <a:gd name="T45" fmla="*/ 4 h 4"/>
                <a:gd name="T46" fmla="*/ 63 w 147"/>
                <a:gd name="T47" fmla="*/ 4 h 4"/>
                <a:gd name="T48" fmla="*/ 70 w 147"/>
                <a:gd name="T49" fmla="*/ 4 h 4"/>
                <a:gd name="T50" fmla="*/ 77 w 147"/>
                <a:gd name="T51" fmla="*/ 4 h 4"/>
                <a:gd name="T52" fmla="*/ 70 w 147"/>
                <a:gd name="T53" fmla="*/ 4 h 4"/>
                <a:gd name="T54" fmla="*/ 84 w 147"/>
                <a:gd name="T55" fmla="*/ 4 h 4"/>
                <a:gd name="T56" fmla="*/ 77 w 147"/>
                <a:gd name="T57" fmla="*/ 4 h 4"/>
                <a:gd name="T58" fmla="*/ 84 w 147"/>
                <a:gd name="T59" fmla="*/ 4 h 4"/>
                <a:gd name="T60" fmla="*/ 91 w 147"/>
                <a:gd name="T61" fmla="*/ 4 h 4"/>
                <a:gd name="T62" fmla="*/ 84 w 147"/>
                <a:gd name="T63" fmla="*/ 4 h 4"/>
                <a:gd name="T64" fmla="*/ 98 w 147"/>
                <a:gd name="T65" fmla="*/ 4 h 4"/>
                <a:gd name="T66" fmla="*/ 91 w 147"/>
                <a:gd name="T67" fmla="*/ 4 h 4"/>
                <a:gd name="T68" fmla="*/ 98 w 147"/>
                <a:gd name="T69" fmla="*/ 4 h 4"/>
                <a:gd name="T70" fmla="*/ 105 w 147"/>
                <a:gd name="T71" fmla="*/ 4 h 4"/>
                <a:gd name="T72" fmla="*/ 98 w 147"/>
                <a:gd name="T73" fmla="*/ 4 h 4"/>
                <a:gd name="T74" fmla="*/ 112 w 147"/>
                <a:gd name="T75" fmla="*/ 4 h 4"/>
                <a:gd name="T76" fmla="*/ 105 w 147"/>
                <a:gd name="T77" fmla="*/ 4 h 4"/>
                <a:gd name="T78" fmla="*/ 112 w 147"/>
                <a:gd name="T79" fmla="*/ 4 h 4"/>
                <a:gd name="T80" fmla="*/ 119 w 147"/>
                <a:gd name="T81" fmla="*/ 4 h 4"/>
                <a:gd name="T82" fmla="*/ 126 w 147"/>
                <a:gd name="T83" fmla="*/ 4 h 4"/>
                <a:gd name="T84" fmla="*/ 133 w 147"/>
                <a:gd name="T85" fmla="*/ 4 h 4"/>
                <a:gd name="T86" fmla="*/ 147 w 147"/>
                <a:gd name="T87" fmla="*/ 4 h 4"/>
                <a:gd name="T88" fmla="*/ 140 w 147"/>
                <a:gd name="T89" fmla="*/ 4 h 4"/>
                <a:gd name="T90" fmla="*/ 147 w 147"/>
                <a:gd name="T9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4">
                  <a:moveTo>
                    <a:pt x="7" y="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close/>
                  <a:moveTo>
                    <a:pt x="14" y="4"/>
                  </a:moveTo>
                  <a:lnTo>
                    <a:pt x="14" y="1"/>
                  </a:lnTo>
                  <a:lnTo>
                    <a:pt x="7" y="1"/>
                  </a:lnTo>
                  <a:lnTo>
                    <a:pt x="7" y="4"/>
                  </a:lnTo>
                  <a:lnTo>
                    <a:pt x="14" y="4"/>
                  </a:lnTo>
                  <a:close/>
                  <a:moveTo>
                    <a:pt x="21" y="4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21" y="4"/>
                  </a:lnTo>
                  <a:close/>
                  <a:moveTo>
                    <a:pt x="28" y="4"/>
                  </a:moveTo>
                  <a:lnTo>
                    <a:pt x="28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8" y="4"/>
                  </a:lnTo>
                  <a:close/>
                  <a:moveTo>
                    <a:pt x="35" y="4"/>
                  </a:moveTo>
                  <a:lnTo>
                    <a:pt x="35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35" y="4"/>
                  </a:lnTo>
                  <a:close/>
                  <a:moveTo>
                    <a:pt x="42" y="4"/>
                  </a:moveTo>
                  <a:lnTo>
                    <a:pt x="42" y="3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42" y="4"/>
                  </a:lnTo>
                  <a:close/>
                  <a:moveTo>
                    <a:pt x="49" y="4"/>
                  </a:moveTo>
                  <a:lnTo>
                    <a:pt x="49" y="3"/>
                  </a:lnTo>
                  <a:lnTo>
                    <a:pt x="42" y="3"/>
                  </a:lnTo>
                  <a:lnTo>
                    <a:pt x="42" y="4"/>
                  </a:lnTo>
                  <a:lnTo>
                    <a:pt x="49" y="4"/>
                  </a:lnTo>
                  <a:close/>
                  <a:moveTo>
                    <a:pt x="56" y="4"/>
                  </a:moveTo>
                  <a:lnTo>
                    <a:pt x="56" y="3"/>
                  </a:lnTo>
                  <a:lnTo>
                    <a:pt x="49" y="3"/>
                  </a:lnTo>
                  <a:lnTo>
                    <a:pt x="49" y="4"/>
                  </a:lnTo>
                  <a:lnTo>
                    <a:pt x="56" y="4"/>
                  </a:lnTo>
                  <a:close/>
                  <a:moveTo>
                    <a:pt x="63" y="4"/>
                  </a:moveTo>
                  <a:lnTo>
                    <a:pt x="63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3" y="4"/>
                  </a:lnTo>
                  <a:close/>
                  <a:moveTo>
                    <a:pt x="70" y="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70" y="4"/>
                  </a:lnTo>
                  <a:close/>
                  <a:moveTo>
                    <a:pt x="77" y="4"/>
                  </a:moveTo>
                  <a:lnTo>
                    <a:pt x="77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7" y="4"/>
                  </a:lnTo>
                  <a:close/>
                  <a:moveTo>
                    <a:pt x="84" y="4"/>
                  </a:moveTo>
                  <a:lnTo>
                    <a:pt x="84" y="4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4" y="4"/>
                  </a:lnTo>
                  <a:close/>
                  <a:moveTo>
                    <a:pt x="91" y="4"/>
                  </a:moveTo>
                  <a:lnTo>
                    <a:pt x="91" y="4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1" y="4"/>
                  </a:lnTo>
                  <a:close/>
                  <a:moveTo>
                    <a:pt x="98" y="4"/>
                  </a:moveTo>
                  <a:lnTo>
                    <a:pt x="98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8" y="4"/>
                  </a:lnTo>
                  <a:close/>
                  <a:moveTo>
                    <a:pt x="105" y="4"/>
                  </a:moveTo>
                  <a:lnTo>
                    <a:pt x="105" y="4"/>
                  </a:lnTo>
                  <a:lnTo>
                    <a:pt x="98" y="4"/>
                  </a:lnTo>
                  <a:lnTo>
                    <a:pt x="98" y="4"/>
                  </a:lnTo>
                  <a:lnTo>
                    <a:pt x="105" y="4"/>
                  </a:lnTo>
                  <a:close/>
                  <a:moveTo>
                    <a:pt x="112" y="4"/>
                  </a:moveTo>
                  <a:lnTo>
                    <a:pt x="112" y="4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12" y="4"/>
                  </a:lnTo>
                  <a:close/>
                  <a:moveTo>
                    <a:pt x="126" y="4"/>
                  </a:moveTo>
                  <a:lnTo>
                    <a:pt x="119" y="4"/>
                  </a:lnTo>
                  <a:lnTo>
                    <a:pt x="119" y="4"/>
                  </a:lnTo>
                  <a:lnTo>
                    <a:pt x="126" y="4"/>
                  </a:lnTo>
                  <a:lnTo>
                    <a:pt x="133" y="4"/>
                  </a:lnTo>
                  <a:lnTo>
                    <a:pt x="133" y="4"/>
                  </a:lnTo>
                  <a:lnTo>
                    <a:pt x="126" y="4"/>
                  </a:lnTo>
                  <a:close/>
                  <a:moveTo>
                    <a:pt x="147" y="4"/>
                  </a:moveTo>
                  <a:lnTo>
                    <a:pt x="147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7" y="4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7" name="Freeform 26">
              <a:extLst>
                <a:ext uri="{FF2B5EF4-FFF2-40B4-BE49-F238E27FC236}">
                  <a16:creationId xmlns:a16="http://schemas.microsoft.com/office/drawing/2014/main" id="{4186ACD4-CBA9-43D6-A846-6CB366BD1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8" name="Freeform 27">
              <a:extLst>
                <a:ext uri="{FF2B5EF4-FFF2-40B4-BE49-F238E27FC236}">
                  <a16:creationId xmlns:a16="http://schemas.microsoft.com/office/drawing/2014/main" id="{DEA47716-5D39-47DC-ACFD-2EED8D060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9" name="Freeform 28">
              <a:extLst>
                <a:ext uri="{FF2B5EF4-FFF2-40B4-BE49-F238E27FC236}">
                  <a16:creationId xmlns:a16="http://schemas.microsoft.com/office/drawing/2014/main" id="{9474245C-689D-40C2-8D35-93466DABD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0" name="Freeform 29">
              <a:extLst>
                <a:ext uri="{FF2B5EF4-FFF2-40B4-BE49-F238E27FC236}">
                  <a16:creationId xmlns:a16="http://schemas.microsoft.com/office/drawing/2014/main" id="{1BA60D95-86E1-46E2-A362-F2D96F6C2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1" name="Freeform 30">
              <a:extLst>
                <a:ext uri="{FF2B5EF4-FFF2-40B4-BE49-F238E27FC236}">
                  <a16:creationId xmlns:a16="http://schemas.microsoft.com/office/drawing/2014/main" id="{7F6E92D0-8044-4578-A81D-FAE0F5FE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2" name="Freeform 31">
              <a:extLst>
                <a:ext uri="{FF2B5EF4-FFF2-40B4-BE49-F238E27FC236}">
                  <a16:creationId xmlns:a16="http://schemas.microsoft.com/office/drawing/2014/main" id="{CA595188-7784-4D1B-B7DC-A7432F6F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3" name="Freeform 32">
              <a:extLst>
                <a:ext uri="{FF2B5EF4-FFF2-40B4-BE49-F238E27FC236}">
                  <a16:creationId xmlns:a16="http://schemas.microsoft.com/office/drawing/2014/main" id="{B9CEAD88-4E6D-47DD-AC3B-7C643EAE8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4" name="Freeform 33">
              <a:extLst>
                <a:ext uri="{FF2B5EF4-FFF2-40B4-BE49-F238E27FC236}">
                  <a16:creationId xmlns:a16="http://schemas.microsoft.com/office/drawing/2014/main" id="{908FD2A0-A2A2-4E89-BB2F-8CFDA7A3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5" name="Freeform 34">
              <a:extLst>
                <a:ext uri="{FF2B5EF4-FFF2-40B4-BE49-F238E27FC236}">
                  <a16:creationId xmlns:a16="http://schemas.microsoft.com/office/drawing/2014/main" id="{18DA93F6-E99B-4170-816B-2A727D0CA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6270625"/>
              <a:ext cx="11113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0 w 7"/>
                <a:gd name="T5" fmla="*/ 0 h 3"/>
                <a:gd name="T6" fmla="*/ 7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6" name="Freeform 35">
              <a:extLst>
                <a:ext uri="{FF2B5EF4-FFF2-40B4-BE49-F238E27FC236}">
                  <a16:creationId xmlns:a16="http://schemas.microsoft.com/office/drawing/2014/main" id="{A9B65F46-BECA-4F3A-8C95-96D75822D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6269038"/>
              <a:ext cx="11113" cy="6350"/>
            </a:xfrm>
            <a:custGeom>
              <a:avLst/>
              <a:gdLst>
                <a:gd name="T0" fmla="*/ 0 w 7"/>
                <a:gd name="T1" fmla="*/ 4 h 4"/>
                <a:gd name="T2" fmla="*/ 0 w 7"/>
                <a:gd name="T3" fmla="*/ 4 h 4"/>
                <a:gd name="T4" fmla="*/ 0 w 7"/>
                <a:gd name="T5" fmla="*/ 0 h 4"/>
                <a:gd name="T6" fmla="*/ 7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7" name="Freeform 36">
              <a:extLst>
                <a:ext uri="{FF2B5EF4-FFF2-40B4-BE49-F238E27FC236}">
                  <a16:creationId xmlns:a16="http://schemas.microsoft.com/office/drawing/2014/main" id="{66D9E069-7C33-416C-87E1-E3D041BD5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6267450"/>
              <a:ext cx="11113" cy="7937"/>
            </a:xfrm>
            <a:custGeom>
              <a:avLst/>
              <a:gdLst>
                <a:gd name="T0" fmla="*/ 0 w 7"/>
                <a:gd name="T1" fmla="*/ 5 h 5"/>
                <a:gd name="T2" fmla="*/ 0 w 7"/>
                <a:gd name="T3" fmla="*/ 5 h 5"/>
                <a:gd name="T4" fmla="*/ 0 w 7"/>
                <a:gd name="T5" fmla="*/ 0 h 5"/>
                <a:gd name="T6" fmla="*/ 7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8" name="Freeform 37">
              <a:extLst>
                <a:ext uri="{FF2B5EF4-FFF2-40B4-BE49-F238E27FC236}">
                  <a16:creationId xmlns:a16="http://schemas.microsoft.com/office/drawing/2014/main" id="{0F032DE1-A68F-4120-88A2-AAA114031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6264275"/>
              <a:ext cx="11113" cy="11112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0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9" name="Freeform 38">
              <a:extLst>
                <a:ext uri="{FF2B5EF4-FFF2-40B4-BE49-F238E27FC236}">
                  <a16:creationId xmlns:a16="http://schemas.microsoft.com/office/drawing/2014/main" id="{DC4BD3AC-85BD-43C8-9406-90491B76F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1" y="6261100"/>
              <a:ext cx="11113" cy="14287"/>
            </a:xfrm>
            <a:custGeom>
              <a:avLst/>
              <a:gdLst>
                <a:gd name="T0" fmla="*/ 0 w 7"/>
                <a:gd name="T1" fmla="*/ 9 h 9"/>
                <a:gd name="T2" fmla="*/ 0 w 7"/>
                <a:gd name="T3" fmla="*/ 9 h 9"/>
                <a:gd name="T4" fmla="*/ 0 w 7"/>
                <a:gd name="T5" fmla="*/ 0 h 9"/>
                <a:gd name="T6" fmla="*/ 7 w 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0" name="Freeform 39">
              <a:extLst>
                <a:ext uri="{FF2B5EF4-FFF2-40B4-BE49-F238E27FC236}">
                  <a16:creationId xmlns:a16="http://schemas.microsoft.com/office/drawing/2014/main" id="{4F5D75EB-8CA5-44D7-8DA2-06183E538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6259513"/>
              <a:ext cx="11113" cy="15875"/>
            </a:xfrm>
            <a:custGeom>
              <a:avLst/>
              <a:gdLst>
                <a:gd name="T0" fmla="*/ 0 w 7"/>
                <a:gd name="T1" fmla="*/ 10 h 10"/>
                <a:gd name="T2" fmla="*/ 0 w 7"/>
                <a:gd name="T3" fmla="*/ 10 h 10"/>
                <a:gd name="T4" fmla="*/ 0 w 7"/>
                <a:gd name="T5" fmla="*/ 0 h 10"/>
                <a:gd name="T6" fmla="*/ 7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1" name="Freeform 40">
              <a:extLst>
                <a:ext uri="{FF2B5EF4-FFF2-40B4-BE49-F238E27FC236}">
                  <a16:creationId xmlns:a16="http://schemas.microsoft.com/office/drawing/2014/main" id="{4C8E8349-F420-45B6-AB83-47906C50F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6" y="6253163"/>
              <a:ext cx="11113" cy="22225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14 h 14"/>
                <a:gd name="T4" fmla="*/ 0 w 7"/>
                <a:gd name="T5" fmla="*/ 0 h 14"/>
                <a:gd name="T6" fmla="*/ 7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2" name="Freeform 41">
              <a:extLst>
                <a:ext uri="{FF2B5EF4-FFF2-40B4-BE49-F238E27FC236}">
                  <a16:creationId xmlns:a16="http://schemas.microsoft.com/office/drawing/2014/main" id="{3D4EE84E-8879-49A7-ADCC-730AB4D64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6246813"/>
              <a:ext cx="11113" cy="28575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18 h 18"/>
                <a:gd name="T4" fmla="*/ 0 w 7"/>
                <a:gd name="T5" fmla="*/ 0 h 18"/>
                <a:gd name="T6" fmla="*/ 7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3" name="Freeform 42">
              <a:extLst>
                <a:ext uri="{FF2B5EF4-FFF2-40B4-BE49-F238E27FC236}">
                  <a16:creationId xmlns:a16="http://schemas.microsoft.com/office/drawing/2014/main" id="{BAC7632D-BAC7-481D-8397-69F8959D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6240463"/>
              <a:ext cx="11113" cy="34925"/>
            </a:xfrm>
            <a:custGeom>
              <a:avLst/>
              <a:gdLst>
                <a:gd name="T0" fmla="*/ 0 w 7"/>
                <a:gd name="T1" fmla="*/ 22 h 22"/>
                <a:gd name="T2" fmla="*/ 0 w 7"/>
                <a:gd name="T3" fmla="*/ 22 h 22"/>
                <a:gd name="T4" fmla="*/ 0 w 7"/>
                <a:gd name="T5" fmla="*/ 0 h 22"/>
                <a:gd name="T6" fmla="*/ 7 w 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4" name="Freeform 43">
              <a:extLst>
                <a:ext uri="{FF2B5EF4-FFF2-40B4-BE49-F238E27FC236}">
                  <a16:creationId xmlns:a16="http://schemas.microsoft.com/office/drawing/2014/main" id="{DB08CF02-A057-4CFF-8A7D-E4D645E78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6234113"/>
              <a:ext cx="11113" cy="41275"/>
            </a:xfrm>
            <a:custGeom>
              <a:avLst/>
              <a:gdLst>
                <a:gd name="T0" fmla="*/ 0 w 7"/>
                <a:gd name="T1" fmla="*/ 26 h 26"/>
                <a:gd name="T2" fmla="*/ 0 w 7"/>
                <a:gd name="T3" fmla="*/ 26 h 26"/>
                <a:gd name="T4" fmla="*/ 0 w 7"/>
                <a:gd name="T5" fmla="*/ 0 h 26"/>
                <a:gd name="T6" fmla="*/ 7 w 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5" name="Freeform 44">
              <a:extLst>
                <a:ext uri="{FF2B5EF4-FFF2-40B4-BE49-F238E27FC236}">
                  <a16:creationId xmlns:a16="http://schemas.microsoft.com/office/drawing/2014/main" id="{C240AC73-F95E-455B-AC97-82F34EBA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6223000"/>
              <a:ext cx="11113" cy="52387"/>
            </a:xfrm>
            <a:custGeom>
              <a:avLst/>
              <a:gdLst>
                <a:gd name="T0" fmla="*/ 0 w 7"/>
                <a:gd name="T1" fmla="*/ 33 h 33"/>
                <a:gd name="T2" fmla="*/ 0 w 7"/>
                <a:gd name="T3" fmla="*/ 33 h 33"/>
                <a:gd name="T4" fmla="*/ 0 w 7"/>
                <a:gd name="T5" fmla="*/ 0 h 33"/>
                <a:gd name="T6" fmla="*/ 7 w 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3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6" name="Freeform 45">
              <a:extLst>
                <a:ext uri="{FF2B5EF4-FFF2-40B4-BE49-F238E27FC236}">
                  <a16:creationId xmlns:a16="http://schemas.microsoft.com/office/drawing/2014/main" id="{3883F846-8BAE-44AD-A226-EFB6A2EED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6211888"/>
              <a:ext cx="11113" cy="63500"/>
            </a:xfrm>
            <a:custGeom>
              <a:avLst/>
              <a:gdLst>
                <a:gd name="T0" fmla="*/ 0 w 7"/>
                <a:gd name="T1" fmla="*/ 40 h 40"/>
                <a:gd name="T2" fmla="*/ 0 w 7"/>
                <a:gd name="T3" fmla="*/ 40 h 40"/>
                <a:gd name="T4" fmla="*/ 0 w 7"/>
                <a:gd name="T5" fmla="*/ 0 h 40"/>
                <a:gd name="T6" fmla="*/ 7 w 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0">
                  <a:moveTo>
                    <a:pt x="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7" name="Freeform 46">
              <a:extLst>
                <a:ext uri="{FF2B5EF4-FFF2-40B4-BE49-F238E27FC236}">
                  <a16:creationId xmlns:a16="http://schemas.microsoft.com/office/drawing/2014/main" id="{EFFD4447-C10B-48CE-96FA-A0CDFA8B8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6199188"/>
              <a:ext cx="11113" cy="76200"/>
            </a:xfrm>
            <a:custGeom>
              <a:avLst/>
              <a:gdLst>
                <a:gd name="T0" fmla="*/ 0 w 7"/>
                <a:gd name="T1" fmla="*/ 48 h 48"/>
                <a:gd name="T2" fmla="*/ 0 w 7"/>
                <a:gd name="T3" fmla="*/ 48 h 48"/>
                <a:gd name="T4" fmla="*/ 0 w 7"/>
                <a:gd name="T5" fmla="*/ 0 h 48"/>
                <a:gd name="T6" fmla="*/ 7 w 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8">
                  <a:moveTo>
                    <a:pt x="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8" name="Freeform 47">
              <a:extLst>
                <a:ext uri="{FF2B5EF4-FFF2-40B4-BE49-F238E27FC236}">
                  <a16:creationId xmlns:a16="http://schemas.microsoft.com/office/drawing/2014/main" id="{6A0ED75D-6B96-4CBF-A597-29D11B1D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6183313"/>
              <a:ext cx="11113" cy="92075"/>
            </a:xfrm>
            <a:custGeom>
              <a:avLst/>
              <a:gdLst>
                <a:gd name="T0" fmla="*/ 0 w 7"/>
                <a:gd name="T1" fmla="*/ 58 h 58"/>
                <a:gd name="T2" fmla="*/ 0 w 7"/>
                <a:gd name="T3" fmla="*/ 58 h 58"/>
                <a:gd name="T4" fmla="*/ 0 w 7"/>
                <a:gd name="T5" fmla="*/ 0 h 58"/>
                <a:gd name="T6" fmla="*/ 7 w 7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9" name="Freeform 48">
              <a:extLst>
                <a:ext uri="{FF2B5EF4-FFF2-40B4-BE49-F238E27FC236}">
                  <a16:creationId xmlns:a16="http://schemas.microsoft.com/office/drawing/2014/main" id="{019536B6-9060-4751-9D83-15A3043D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6167438"/>
              <a:ext cx="11113" cy="107950"/>
            </a:xfrm>
            <a:custGeom>
              <a:avLst/>
              <a:gdLst>
                <a:gd name="T0" fmla="*/ 0 w 7"/>
                <a:gd name="T1" fmla="*/ 68 h 68"/>
                <a:gd name="T2" fmla="*/ 0 w 7"/>
                <a:gd name="T3" fmla="*/ 68 h 68"/>
                <a:gd name="T4" fmla="*/ 0 w 7"/>
                <a:gd name="T5" fmla="*/ 0 h 68"/>
                <a:gd name="T6" fmla="*/ 7 w 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8">
                  <a:moveTo>
                    <a:pt x="0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0" name="Freeform 49">
              <a:extLst>
                <a:ext uri="{FF2B5EF4-FFF2-40B4-BE49-F238E27FC236}">
                  <a16:creationId xmlns:a16="http://schemas.microsoft.com/office/drawing/2014/main" id="{FAC7399F-086D-47D1-A9F2-ADDA412D5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6149975"/>
              <a:ext cx="11113" cy="125412"/>
            </a:xfrm>
            <a:custGeom>
              <a:avLst/>
              <a:gdLst>
                <a:gd name="T0" fmla="*/ 0 w 7"/>
                <a:gd name="T1" fmla="*/ 79 h 79"/>
                <a:gd name="T2" fmla="*/ 0 w 7"/>
                <a:gd name="T3" fmla="*/ 79 h 79"/>
                <a:gd name="T4" fmla="*/ 0 w 7"/>
                <a:gd name="T5" fmla="*/ 0 h 79"/>
                <a:gd name="T6" fmla="*/ 7 w 7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9">
                  <a:moveTo>
                    <a:pt x="0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1" name="Freeform 50">
              <a:extLst>
                <a:ext uri="{FF2B5EF4-FFF2-40B4-BE49-F238E27FC236}">
                  <a16:creationId xmlns:a16="http://schemas.microsoft.com/office/drawing/2014/main" id="{905C3FA3-9CB0-4FE7-8219-6E0BED09B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1" y="6129338"/>
              <a:ext cx="11113" cy="146050"/>
            </a:xfrm>
            <a:custGeom>
              <a:avLst/>
              <a:gdLst>
                <a:gd name="T0" fmla="*/ 0 w 7"/>
                <a:gd name="T1" fmla="*/ 92 h 92"/>
                <a:gd name="T2" fmla="*/ 0 w 7"/>
                <a:gd name="T3" fmla="*/ 92 h 92"/>
                <a:gd name="T4" fmla="*/ 0 w 7"/>
                <a:gd name="T5" fmla="*/ 0 h 92"/>
                <a:gd name="T6" fmla="*/ 7 w 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2">
                  <a:moveTo>
                    <a:pt x="0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2" name="Freeform 51">
              <a:extLst>
                <a:ext uri="{FF2B5EF4-FFF2-40B4-BE49-F238E27FC236}">
                  <a16:creationId xmlns:a16="http://schemas.microsoft.com/office/drawing/2014/main" id="{638EACB1-5CE9-4F25-BCBB-35C056C33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6108700"/>
              <a:ext cx="11113" cy="166687"/>
            </a:xfrm>
            <a:custGeom>
              <a:avLst/>
              <a:gdLst>
                <a:gd name="T0" fmla="*/ 0 w 7"/>
                <a:gd name="T1" fmla="*/ 105 h 105"/>
                <a:gd name="T2" fmla="*/ 0 w 7"/>
                <a:gd name="T3" fmla="*/ 105 h 105"/>
                <a:gd name="T4" fmla="*/ 0 w 7"/>
                <a:gd name="T5" fmla="*/ 0 h 105"/>
                <a:gd name="T6" fmla="*/ 7 w 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5">
                  <a:moveTo>
                    <a:pt x="0" y="10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3" name="Freeform 52">
              <a:extLst>
                <a:ext uri="{FF2B5EF4-FFF2-40B4-BE49-F238E27FC236}">
                  <a16:creationId xmlns:a16="http://schemas.microsoft.com/office/drawing/2014/main" id="{1E042B31-DF64-4C05-9CC1-C6CEFBA38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6086475"/>
              <a:ext cx="11113" cy="188912"/>
            </a:xfrm>
            <a:custGeom>
              <a:avLst/>
              <a:gdLst>
                <a:gd name="T0" fmla="*/ 0 w 7"/>
                <a:gd name="T1" fmla="*/ 119 h 119"/>
                <a:gd name="T2" fmla="*/ 0 w 7"/>
                <a:gd name="T3" fmla="*/ 119 h 119"/>
                <a:gd name="T4" fmla="*/ 0 w 7"/>
                <a:gd name="T5" fmla="*/ 0 h 119"/>
                <a:gd name="T6" fmla="*/ 7 w 7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9">
                  <a:moveTo>
                    <a:pt x="0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4" name="Freeform 53">
              <a:extLst>
                <a:ext uri="{FF2B5EF4-FFF2-40B4-BE49-F238E27FC236}">
                  <a16:creationId xmlns:a16="http://schemas.microsoft.com/office/drawing/2014/main" id="{3545450D-600E-45B7-9FD9-17BFA3FF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6062663"/>
              <a:ext cx="11113" cy="212725"/>
            </a:xfrm>
            <a:custGeom>
              <a:avLst/>
              <a:gdLst>
                <a:gd name="T0" fmla="*/ 0 w 7"/>
                <a:gd name="T1" fmla="*/ 134 h 134"/>
                <a:gd name="T2" fmla="*/ 0 w 7"/>
                <a:gd name="T3" fmla="*/ 134 h 134"/>
                <a:gd name="T4" fmla="*/ 0 w 7"/>
                <a:gd name="T5" fmla="*/ 0 h 134"/>
                <a:gd name="T6" fmla="*/ 7 w 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4">
                  <a:moveTo>
                    <a:pt x="0" y="134"/>
                  </a:moveTo>
                  <a:lnTo>
                    <a:pt x="0" y="13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5" name="Freeform 54">
              <a:extLst>
                <a:ext uri="{FF2B5EF4-FFF2-40B4-BE49-F238E27FC236}">
                  <a16:creationId xmlns:a16="http://schemas.microsoft.com/office/drawing/2014/main" id="{7B74E5B2-A5B1-4AA8-8780-86A0D970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6035675"/>
              <a:ext cx="11113" cy="239712"/>
            </a:xfrm>
            <a:custGeom>
              <a:avLst/>
              <a:gdLst>
                <a:gd name="T0" fmla="*/ 0 w 7"/>
                <a:gd name="T1" fmla="*/ 151 h 151"/>
                <a:gd name="T2" fmla="*/ 0 w 7"/>
                <a:gd name="T3" fmla="*/ 151 h 151"/>
                <a:gd name="T4" fmla="*/ 0 w 7"/>
                <a:gd name="T5" fmla="*/ 0 h 151"/>
                <a:gd name="T6" fmla="*/ 7 w 7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1">
                  <a:moveTo>
                    <a:pt x="0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6" name="Freeform 55">
              <a:extLst>
                <a:ext uri="{FF2B5EF4-FFF2-40B4-BE49-F238E27FC236}">
                  <a16:creationId xmlns:a16="http://schemas.microsoft.com/office/drawing/2014/main" id="{7641ADCF-087E-4FFA-BDDF-95CDA39C4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6008688"/>
              <a:ext cx="11113" cy="266700"/>
            </a:xfrm>
            <a:custGeom>
              <a:avLst/>
              <a:gdLst>
                <a:gd name="T0" fmla="*/ 0 w 7"/>
                <a:gd name="T1" fmla="*/ 168 h 168"/>
                <a:gd name="T2" fmla="*/ 0 w 7"/>
                <a:gd name="T3" fmla="*/ 168 h 168"/>
                <a:gd name="T4" fmla="*/ 0 w 7"/>
                <a:gd name="T5" fmla="*/ 0 h 168"/>
                <a:gd name="T6" fmla="*/ 7 w 7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68">
                  <a:moveTo>
                    <a:pt x="0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7" name="Freeform 56">
              <a:extLst>
                <a:ext uri="{FF2B5EF4-FFF2-40B4-BE49-F238E27FC236}">
                  <a16:creationId xmlns:a16="http://schemas.microsoft.com/office/drawing/2014/main" id="{A74F30D1-5E8E-42A6-B6E3-0EC11B3C7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5986463"/>
              <a:ext cx="11113" cy="288925"/>
            </a:xfrm>
            <a:custGeom>
              <a:avLst/>
              <a:gdLst>
                <a:gd name="T0" fmla="*/ 0 w 7"/>
                <a:gd name="T1" fmla="*/ 182 h 182"/>
                <a:gd name="T2" fmla="*/ 0 w 7"/>
                <a:gd name="T3" fmla="*/ 182 h 182"/>
                <a:gd name="T4" fmla="*/ 0 w 7"/>
                <a:gd name="T5" fmla="*/ 0 h 182"/>
                <a:gd name="T6" fmla="*/ 7 w 7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2">
                  <a:moveTo>
                    <a:pt x="0" y="182"/>
                  </a:moveTo>
                  <a:lnTo>
                    <a:pt x="0" y="18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8" name="Freeform 57">
              <a:extLst>
                <a:ext uri="{FF2B5EF4-FFF2-40B4-BE49-F238E27FC236}">
                  <a16:creationId xmlns:a16="http://schemas.microsoft.com/office/drawing/2014/main" id="{B5CA1F13-C6CC-45A0-B92B-7409CE4F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38" y="5959475"/>
              <a:ext cx="11113" cy="315912"/>
            </a:xfrm>
            <a:custGeom>
              <a:avLst/>
              <a:gdLst>
                <a:gd name="T0" fmla="*/ 0 w 7"/>
                <a:gd name="T1" fmla="*/ 199 h 199"/>
                <a:gd name="T2" fmla="*/ 0 w 7"/>
                <a:gd name="T3" fmla="*/ 199 h 199"/>
                <a:gd name="T4" fmla="*/ 0 w 7"/>
                <a:gd name="T5" fmla="*/ 0 h 199"/>
                <a:gd name="T6" fmla="*/ 7 w 7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9">
                  <a:moveTo>
                    <a:pt x="0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9" name="Freeform 58">
              <a:extLst>
                <a:ext uri="{FF2B5EF4-FFF2-40B4-BE49-F238E27FC236}">
                  <a16:creationId xmlns:a16="http://schemas.microsoft.com/office/drawing/2014/main" id="{40586B76-1E5C-4631-8749-1A04221F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5934075"/>
              <a:ext cx="11113" cy="341312"/>
            </a:xfrm>
            <a:custGeom>
              <a:avLst/>
              <a:gdLst>
                <a:gd name="T0" fmla="*/ 0 w 7"/>
                <a:gd name="T1" fmla="*/ 215 h 215"/>
                <a:gd name="T2" fmla="*/ 0 w 7"/>
                <a:gd name="T3" fmla="*/ 215 h 215"/>
                <a:gd name="T4" fmla="*/ 0 w 7"/>
                <a:gd name="T5" fmla="*/ 0 h 215"/>
                <a:gd name="T6" fmla="*/ 7 w 7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15">
                  <a:moveTo>
                    <a:pt x="0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0" name="Freeform 59">
              <a:extLst>
                <a:ext uri="{FF2B5EF4-FFF2-40B4-BE49-F238E27FC236}">
                  <a16:creationId xmlns:a16="http://schemas.microsoft.com/office/drawing/2014/main" id="{D53C1696-2BE5-4E44-9AA4-DF7B4DE41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5908675"/>
              <a:ext cx="11113" cy="366712"/>
            </a:xfrm>
            <a:custGeom>
              <a:avLst/>
              <a:gdLst>
                <a:gd name="T0" fmla="*/ 0 w 7"/>
                <a:gd name="T1" fmla="*/ 231 h 231"/>
                <a:gd name="T2" fmla="*/ 0 w 7"/>
                <a:gd name="T3" fmla="*/ 231 h 231"/>
                <a:gd name="T4" fmla="*/ 0 w 7"/>
                <a:gd name="T5" fmla="*/ 0 h 231"/>
                <a:gd name="T6" fmla="*/ 7 w 7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1">
                  <a:moveTo>
                    <a:pt x="0" y="231"/>
                  </a:moveTo>
                  <a:lnTo>
                    <a:pt x="0" y="23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1" name="Freeform 60">
              <a:extLst>
                <a:ext uri="{FF2B5EF4-FFF2-40B4-BE49-F238E27FC236}">
                  <a16:creationId xmlns:a16="http://schemas.microsoft.com/office/drawing/2014/main" id="{5438CBD8-47E5-471F-AA8A-DF0E87DDD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5892800"/>
              <a:ext cx="11113" cy="382587"/>
            </a:xfrm>
            <a:custGeom>
              <a:avLst/>
              <a:gdLst>
                <a:gd name="T0" fmla="*/ 0 w 7"/>
                <a:gd name="T1" fmla="*/ 241 h 241"/>
                <a:gd name="T2" fmla="*/ 0 w 7"/>
                <a:gd name="T3" fmla="*/ 241 h 241"/>
                <a:gd name="T4" fmla="*/ 0 w 7"/>
                <a:gd name="T5" fmla="*/ 0 h 241"/>
                <a:gd name="T6" fmla="*/ 7 w 7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41">
                  <a:moveTo>
                    <a:pt x="0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2" name="Freeform 61">
              <a:extLst>
                <a:ext uri="{FF2B5EF4-FFF2-40B4-BE49-F238E27FC236}">
                  <a16:creationId xmlns:a16="http://schemas.microsoft.com/office/drawing/2014/main" id="{BD9C7D57-94D5-4425-B616-A167579F8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5873750"/>
              <a:ext cx="11113" cy="401637"/>
            </a:xfrm>
            <a:custGeom>
              <a:avLst/>
              <a:gdLst>
                <a:gd name="T0" fmla="*/ 0 w 7"/>
                <a:gd name="T1" fmla="*/ 253 h 253"/>
                <a:gd name="T2" fmla="*/ 0 w 7"/>
                <a:gd name="T3" fmla="*/ 253 h 253"/>
                <a:gd name="T4" fmla="*/ 0 w 7"/>
                <a:gd name="T5" fmla="*/ 0 h 253"/>
                <a:gd name="T6" fmla="*/ 7 w 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3">
                  <a:moveTo>
                    <a:pt x="0" y="253"/>
                  </a:moveTo>
                  <a:lnTo>
                    <a:pt x="0" y="25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3" name="Freeform 62">
              <a:extLst>
                <a:ext uri="{FF2B5EF4-FFF2-40B4-BE49-F238E27FC236}">
                  <a16:creationId xmlns:a16="http://schemas.microsoft.com/office/drawing/2014/main" id="{EC0AAAA0-D152-4231-8659-33627FE68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5856288"/>
              <a:ext cx="11113" cy="419100"/>
            </a:xfrm>
            <a:custGeom>
              <a:avLst/>
              <a:gdLst>
                <a:gd name="T0" fmla="*/ 0 w 7"/>
                <a:gd name="T1" fmla="*/ 264 h 264"/>
                <a:gd name="T2" fmla="*/ 0 w 7"/>
                <a:gd name="T3" fmla="*/ 264 h 264"/>
                <a:gd name="T4" fmla="*/ 0 w 7"/>
                <a:gd name="T5" fmla="*/ 0 h 264"/>
                <a:gd name="T6" fmla="*/ 7 w 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4">
                  <a:moveTo>
                    <a:pt x="0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4" name="Freeform 63">
              <a:extLst>
                <a:ext uri="{FF2B5EF4-FFF2-40B4-BE49-F238E27FC236}">
                  <a16:creationId xmlns:a16="http://schemas.microsoft.com/office/drawing/2014/main" id="{14E874ED-DDF9-4AEE-BE44-C4885F996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5842000"/>
              <a:ext cx="11113" cy="433387"/>
            </a:xfrm>
            <a:custGeom>
              <a:avLst/>
              <a:gdLst>
                <a:gd name="T0" fmla="*/ 0 w 7"/>
                <a:gd name="T1" fmla="*/ 273 h 273"/>
                <a:gd name="T2" fmla="*/ 0 w 7"/>
                <a:gd name="T3" fmla="*/ 273 h 273"/>
                <a:gd name="T4" fmla="*/ 0 w 7"/>
                <a:gd name="T5" fmla="*/ 0 h 273"/>
                <a:gd name="T6" fmla="*/ 7 w 7"/>
                <a:gd name="T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3">
                  <a:moveTo>
                    <a:pt x="0" y="273"/>
                  </a:moveTo>
                  <a:lnTo>
                    <a:pt x="0" y="27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5" name="Freeform 64">
              <a:extLst>
                <a:ext uri="{FF2B5EF4-FFF2-40B4-BE49-F238E27FC236}">
                  <a16:creationId xmlns:a16="http://schemas.microsoft.com/office/drawing/2014/main" id="{3333A656-72A2-43DA-A16E-B2E20C5B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6" y="5832475"/>
              <a:ext cx="11113" cy="442912"/>
            </a:xfrm>
            <a:custGeom>
              <a:avLst/>
              <a:gdLst>
                <a:gd name="T0" fmla="*/ 0 w 7"/>
                <a:gd name="T1" fmla="*/ 279 h 279"/>
                <a:gd name="T2" fmla="*/ 0 w 7"/>
                <a:gd name="T3" fmla="*/ 279 h 279"/>
                <a:gd name="T4" fmla="*/ 0 w 7"/>
                <a:gd name="T5" fmla="*/ 0 h 279"/>
                <a:gd name="T6" fmla="*/ 7 w 7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9">
                  <a:moveTo>
                    <a:pt x="0" y="279"/>
                  </a:moveTo>
                  <a:lnTo>
                    <a:pt x="0" y="2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6" name="Freeform 65">
              <a:extLst>
                <a:ext uri="{FF2B5EF4-FFF2-40B4-BE49-F238E27FC236}">
                  <a16:creationId xmlns:a16="http://schemas.microsoft.com/office/drawing/2014/main" id="{10571A80-70F1-4949-B8A9-6A147809B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5830888"/>
              <a:ext cx="11113" cy="444500"/>
            </a:xfrm>
            <a:custGeom>
              <a:avLst/>
              <a:gdLst>
                <a:gd name="T0" fmla="*/ 0 w 7"/>
                <a:gd name="T1" fmla="*/ 280 h 280"/>
                <a:gd name="T2" fmla="*/ 0 w 7"/>
                <a:gd name="T3" fmla="*/ 280 h 280"/>
                <a:gd name="T4" fmla="*/ 0 w 7"/>
                <a:gd name="T5" fmla="*/ 0 h 280"/>
                <a:gd name="T6" fmla="*/ 7 w 7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280"/>
                  </a:moveTo>
                  <a:lnTo>
                    <a:pt x="0" y="28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7" name="Freeform 66">
              <a:extLst>
                <a:ext uri="{FF2B5EF4-FFF2-40B4-BE49-F238E27FC236}">
                  <a16:creationId xmlns:a16="http://schemas.microsoft.com/office/drawing/2014/main" id="{B82641EB-85FE-4A40-BACA-F5AB416BC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051" y="5827713"/>
              <a:ext cx="11113" cy="447675"/>
            </a:xfrm>
            <a:custGeom>
              <a:avLst/>
              <a:gdLst>
                <a:gd name="T0" fmla="*/ 0 w 7"/>
                <a:gd name="T1" fmla="*/ 282 h 282"/>
                <a:gd name="T2" fmla="*/ 0 w 7"/>
                <a:gd name="T3" fmla="*/ 282 h 282"/>
                <a:gd name="T4" fmla="*/ 0 w 7"/>
                <a:gd name="T5" fmla="*/ 0 h 282"/>
                <a:gd name="T6" fmla="*/ 7 w 7"/>
                <a:gd name="T7" fmla="*/ 0 h 282"/>
                <a:gd name="T8" fmla="*/ 7 w 7"/>
                <a:gd name="T9" fmla="*/ 282 h 282"/>
                <a:gd name="T10" fmla="*/ 7 w 7"/>
                <a:gd name="T11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82">
                  <a:moveTo>
                    <a:pt x="0" y="282"/>
                  </a:moveTo>
                  <a:lnTo>
                    <a:pt x="0" y="28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82"/>
                  </a:lnTo>
                  <a:lnTo>
                    <a:pt x="7" y="282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Freeform 67">
              <a:extLst>
                <a:ext uri="{FF2B5EF4-FFF2-40B4-BE49-F238E27FC236}">
                  <a16:creationId xmlns:a16="http://schemas.microsoft.com/office/drawing/2014/main" id="{516F9E80-5A29-4BDE-ACAE-FD417A9EF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5830888"/>
              <a:ext cx="11113" cy="444500"/>
            </a:xfrm>
            <a:custGeom>
              <a:avLst/>
              <a:gdLst>
                <a:gd name="T0" fmla="*/ 0 w 7"/>
                <a:gd name="T1" fmla="*/ 0 h 280"/>
                <a:gd name="T2" fmla="*/ 7 w 7"/>
                <a:gd name="T3" fmla="*/ 0 h 280"/>
                <a:gd name="T4" fmla="*/ 7 w 7"/>
                <a:gd name="T5" fmla="*/ 280 h 280"/>
                <a:gd name="T6" fmla="*/ 7 w 7"/>
                <a:gd name="T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0"/>
                  </a:moveTo>
                  <a:lnTo>
                    <a:pt x="7" y="0"/>
                  </a:lnTo>
                  <a:lnTo>
                    <a:pt x="7" y="280"/>
                  </a:lnTo>
                  <a:lnTo>
                    <a:pt x="7" y="28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4" name="Freeform 68">
              <a:extLst>
                <a:ext uri="{FF2B5EF4-FFF2-40B4-BE49-F238E27FC236}">
                  <a16:creationId xmlns:a16="http://schemas.microsoft.com/office/drawing/2014/main" id="{F1CCA38C-F93E-497A-9EAE-E7D982FEB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6" y="5835650"/>
              <a:ext cx="11113" cy="439737"/>
            </a:xfrm>
            <a:custGeom>
              <a:avLst/>
              <a:gdLst>
                <a:gd name="T0" fmla="*/ 0 w 7"/>
                <a:gd name="T1" fmla="*/ 0 h 277"/>
                <a:gd name="T2" fmla="*/ 7 w 7"/>
                <a:gd name="T3" fmla="*/ 0 h 277"/>
                <a:gd name="T4" fmla="*/ 7 w 7"/>
                <a:gd name="T5" fmla="*/ 277 h 277"/>
                <a:gd name="T6" fmla="*/ 7 w 7"/>
                <a:gd name="T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7">
                  <a:moveTo>
                    <a:pt x="0" y="0"/>
                  </a:moveTo>
                  <a:lnTo>
                    <a:pt x="7" y="0"/>
                  </a:lnTo>
                  <a:lnTo>
                    <a:pt x="7" y="277"/>
                  </a:lnTo>
                  <a:lnTo>
                    <a:pt x="7" y="277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5" name="Freeform 69">
              <a:extLst>
                <a:ext uri="{FF2B5EF4-FFF2-40B4-BE49-F238E27FC236}">
                  <a16:creationId xmlns:a16="http://schemas.microsoft.com/office/drawing/2014/main" id="{CA19D1D6-FFD8-4C55-8373-158B771FE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846763"/>
              <a:ext cx="11113" cy="428625"/>
            </a:xfrm>
            <a:custGeom>
              <a:avLst/>
              <a:gdLst>
                <a:gd name="T0" fmla="*/ 0 w 7"/>
                <a:gd name="T1" fmla="*/ 0 h 270"/>
                <a:gd name="T2" fmla="*/ 7 w 7"/>
                <a:gd name="T3" fmla="*/ 0 h 270"/>
                <a:gd name="T4" fmla="*/ 7 w 7"/>
                <a:gd name="T5" fmla="*/ 270 h 270"/>
                <a:gd name="T6" fmla="*/ 7 w 7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0">
                  <a:moveTo>
                    <a:pt x="0" y="0"/>
                  </a:moveTo>
                  <a:lnTo>
                    <a:pt x="7" y="0"/>
                  </a:lnTo>
                  <a:lnTo>
                    <a:pt x="7" y="270"/>
                  </a:lnTo>
                  <a:lnTo>
                    <a:pt x="7" y="27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Freeform 70">
              <a:extLst>
                <a:ext uri="{FF2B5EF4-FFF2-40B4-BE49-F238E27FC236}">
                  <a16:creationId xmlns:a16="http://schemas.microsoft.com/office/drawing/2014/main" id="{361E3AD7-F5FE-43C0-98DB-3BCB63104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1" y="5862638"/>
              <a:ext cx="11113" cy="412750"/>
            </a:xfrm>
            <a:custGeom>
              <a:avLst/>
              <a:gdLst>
                <a:gd name="T0" fmla="*/ 0 w 7"/>
                <a:gd name="T1" fmla="*/ 0 h 260"/>
                <a:gd name="T2" fmla="*/ 7 w 7"/>
                <a:gd name="T3" fmla="*/ 0 h 260"/>
                <a:gd name="T4" fmla="*/ 7 w 7"/>
                <a:gd name="T5" fmla="*/ 260 h 260"/>
                <a:gd name="T6" fmla="*/ 7 w 7"/>
                <a:gd name="T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0">
                  <a:moveTo>
                    <a:pt x="0" y="0"/>
                  </a:moveTo>
                  <a:lnTo>
                    <a:pt x="7" y="0"/>
                  </a:lnTo>
                  <a:lnTo>
                    <a:pt x="7" y="260"/>
                  </a:lnTo>
                  <a:lnTo>
                    <a:pt x="7" y="26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Freeform 71">
              <a:extLst>
                <a:ext uri="{FF2B5EF4-FFF2-40B4-BE49-F238E27FC236}">
                  <a16:creationId xmlns:a16="http://schemas.microsoft.com/office/drawing/2014/main" id="{5EEC7AA9-E6FA-4B78-9FE2-3DB6365D4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876925"/>
              <a:ext cx="11113" cy="398462"/>
            </a:xfrm>
            <a:custGeom>
              <a:avLst/>
              <a:gdLst>
                <a:gd name="T0" fmla="*/ 0 w 7"/>
                <a:gd name="T1" fmla="*/ 0 h 251"/>
                <a:gd name="T2" fmla="*/ 7 w 7"/>
                <a:gd name="T3" fmla="*/ 0 h 251"/>
                <a:gd name="T4" fmla="*/ 7 w 7"/>
                <a:gd name="T5" fmla="*/ 251 h 251"/>
                <a:gd name="T6" fmla="*/ 7 w 7"/>
                <a:gd name="T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1">
                  <a:moveTo>
                    <a:pt x="0" y="0"/>
                  </a:moveTo>
                  <a:lnTo>
                    <a:pt x="7" y="0"/>
                  </a:lnTo>
                  <a:lnTo>
                    <a:pt x="7" y="251"/>
                  </a:lnTo>
                  <a:lnTo>
                    <a:pt x="7" y="251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Freeform 72">
              <a:extLst>
                <a:ext uri="{FF2B5EF4-FFF2-40B4-BE49-F238E27FC236}">
                  <a16:creationId xmlns:a16="http://schemas.microsoft.com/office/drawing/2014/main" id="{DBF05301-F4A3-41B8-89EE-76A2C8B63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6" y="5895975"/>
              <a:ext cx="11113" cy="379412"/>
            </a:xfrm>
            <a:custGeom>
              <a:avLst/>
              <a:gdLst>
                <a:gd name="T0" fmla="*/ 0 w 7"/>
                <a:gd name="T1" fmla="*/ 0 h 239"/>
                <a:gd name="T2" fmla="*/ 7 w 7"/>
                <a:gd name="T3" fmla="*/ 0 h 239"/>
                <a:gd name="T4" fmla="*/ 7 w 7"/>
                <a:gd name="T5" fmla="*/ 239 h 239"/>
                <a:gd name="T6" fmla="*/ 7 w 7"/>
                <a:gd name="T7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9">
                  <a:moveTo>
                    <a:pt x="0" y="0"/>
                  </a:moveTo>
                  <a:lnTo>
                    <a:pt x="7" y="0"/>
                  </a:lnTo>
                  <a:lnTo>
                    <a:pt x="7" y="239"/>
                  </a:lnTo>
                  <a:lnTo>
                    <a:pt x="7" y="239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Freeform 73">
              <a:extLst>
                <a:ext uri="{FF2B5EF4-FFF2-40B4-BE49-F238E27FC236}">
                  <a16:creationId xmlns:a16="http://schemas.microsoft.com/office/drawing/2014/main" id="{E95CAF25-E7D2-413E-A6CD-E56A496B8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5916613"/>
              <a:ext cx="11113" cy="358775"/>
            </a:xfrm>
            <a:custGeom>
              <a:avLst/>
              <a:gdLst>
                <a:gd name="T0" fmla="*/ 0 w 7"/>
                <a:gd name="T1" fmla="*/ 0 h 226"/>
                <a:gd name="T2" fmla="*/ 7 w 7"/>
                <a:gd name="T3" fmla="*/ 0 h 226"/>
                <a:gd name="T4" fmla="*/ 7 w 7"/>
                <a:gd name="T5" fmla="*/ 226 h 226"/>
                <a:gd name="T6" fmla="*/ 7 w 7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6">
                  <a:moveTo>
                    <a:pt x="0" y="0"/>
                  </a:moveTo>
                  <a:lnTo>
                    <a:pt x="7" y="0"/>
                  </a:lnTo>
                  <a:lnTo>
                    <a:pt x="7" y="226"/>
                  </a:lnTo>
                  <a:lnTo>
                    <a:pt x="7" y="226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Freeform 74">
              <a:extLst>
                <a:ext uri="{FF2B5EF4-FFF2-40B4-BE49-F238E27FC236}">
                  <a16:creationId xmlns:a16="http://schemas.microsoft.com/office/drawing/2014/main" id="{B9150C70-DE02-4B1B-8BAD-480F68A75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5946775"/>
              <a:ext cx="11113" cy="328612"/>
            </a:xfrm>
            <a:custGeom>
              <a:avLst/>
              <a:gdLst>
                <a:gd name="T0" fmla="*/ 0 w 7"/>
                <a:gd name="T1" fmla="*/ 0 h 207"/>
                <a:gd name="T2" fmla="*/ 7 w 7"/>
                <a:gd name="T3" fmla="*/ 0 h 207"/>
                <a:gd name="T4" fmla="*/ 7 w 7"/>
                <a:gd name="T5" fmla="*/ 207 h 207"/>
                <a:gd name="T6" fmla="*/ 7 w 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7">
                  <a:moveTo>
                    <a:pt x="0" y="0"/>
                  </a:moveTo>
                  <a:lnTo>
                    <a:pt x="7" y="0"/>
                  </a:lnTo>
                  <a:lnTo>
                    <a:pt x="7" y="207"/>
                  </a:lnTo>
                  <a:lnTo>
                    <a:pt x="7" y="207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Freeform 75">
              <a:extLst>
                <a:ext uri="{FF2B5EF4-FFF2-40B4-BE49-F238E27FC236}">
                  <a16:creationId xmlns:a16="http://schemas.microsoft.com/office/drawing/2014/main" id="{45FB61AC-DF03-4C32-9DA2-A01FDC933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5969000"/>
              <a:ext cx="11113" cy="306387"/>
            </a:xfrm>
            <a:custGeom>
              <a:avLst/>
              <a:gdLst>
                <a:gd name="T0" fmla="*/ 0 w 7"/>
                <a:gd name="T1" fmla="*/ 0 h 193"/>
                <a:gd name="T2" fmla="*/ 7 w 7"/>
                <a:gd name="T3" fmla="*/ 0 h 193"/>
                <a:gd name="T4" fmla="*/ 7 w 7"/>
                <a:gd name="T5" fmla="*/ 193 h 193"/>
                <a:gd name="T6" fmla="*/ 7 w 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3">
                  <a:moveTo>
                    <a:pt x="0" y="0"/>
                  </a:moveTo>
                  <a:lnTo>
                    <a:pt x="7" y="0"/>
                  </a:lnTo>
                  <a:lnTo>
                    <a:pt x="7" y="193"/>
                  </a:lnTo>
                  <a:lnTo>
                    <a:pt x="7" y="193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Freeform 76">
              <a:extLst>
                <a:ext uri="{FF2B5EF4-FFF2-40B4-BE49-F238E27FC236}">
                  <a16:creationId xmlns:a16="http://schemas.microsoft.com/office/drawing/2014/main" id="{6D9808CB-D077-4694-88B3-434A64909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5994400"/>
              <a:ext cx="11113" cy="280987"/>
            </a:xfrm>
            <a:custGeom>
              <a:avLst/>
              <a:gdLst>
                <a:gd name="T0" fmla="*/ 0 w 7"/>
                <a:gd name="T1" fmla="*/ 0 h 177"/>
                <a:gd name="T2" fmla="*/ 7 w 7"/>
                <a:gd name="T3" fmla="*/ 0 h 177"/>
                <a:gd name="T4" fmla="*/ 7 w 7"/>
                <a:gd name="T5" fmla="*/ 177 h 177"/>
                <a:gd name="T6" fmla="*/ 7 w 7"/>
                <a:gd name="T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7">
                  <a:moveTo>
                    <a:pt x="0" y="0"/>
                  </a:moveTo>
                  <a:lnTo>
                    <a:pt x="7" y="0"/>
                  </a:lnTo>
                  <a:lnTo>
                    <a:pt x="7" y="177"/>
                  </a:lnTo>
                  <a:lnTo>
                    <a:pt x="7" y="177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Freeform 77">
              <a:extLst>
                <a:ext uri="{FF2B5EF4-FFF2-40B4-BE49-F238E27FC236}">
                  <a16:creationId xmlns:a16="http://schemas.microsoft.com/office/drawing/2014/main" id="{12C8DBEF-3D52-4E8F-8646-EFA7F9DDF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6024563"/>
              <a:ext cx="11113" cy="250825"/>
            </a:xfrm>
            <a:custGeom>
              <a:avLst/>
              <a:gdLst>
                <a:gd name="T0" fmla="*/ 0 w 7"/>
                <a:gd name="T1" fmla="*/ 0 h 158"/>
                <a:gd name="T2" fmla="*/ 7 w 7"/>
                <a:gd name="T3" fmla="*/ 0 h 158"/>
                <a:gd name="T4" fmla="*/ 7 w 7"/>
                <a:gd name="T5" fmla="*/ 158 h 158"/>
                <a:gd name="T6" fmla="*/ 7 w 7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8">
                  <a:moveTo>
                    <a:pt x="0" y="0"/>
                  </a:moveTo>
                  <a:lnTo>
                    <a:pt x="7" y="0"/>
                  </a:lnTo>
                  <a:lnTo>
                    <a:pt x="7" y="158"/>
                  </a:lnTo>
                  <a:lnTo>
                    <a:pt x="7" y="158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Freeform 78">
              <a:extLst>
                <a:ext uri="{FF2B5EF4-FFF2-40B4-BE49-F238E27FC236}">
                  <a16:creationId xmlns:a16="http://schemas.microsoft.com/office/drawing/2014/main" id="{3D91077E-5066-40C4-94F2-955FE7BC7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1" y="6046788"/>
              <a:ext cx="11113" cy="228600"/>
            </a:xfrm>
            <a:custGeom>
              <a:avLst/>
              <a:gdLst>
                <a:gd name="T0" fmla="*/ 0 w 7"/>
                <a:gd name="T1" fmla="*/ 0 h 144"/>
                <a:gd name="T2" fmla="*/ 7 w 7"/>
                <a:gd name="T3" fmla="*/ 0 h 144"/>
                <a:gd name="T4" fmla="*/ 7 w 7"/>
                <a:gd name="T5" fmla="*/ 144 h 144"/>
                <a:gd name="T6" fmla="*/ 7 w 7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4">
                  <a:moveTo>
                    <a:pt x="0" y="0"/>
                  </a:moveTo>
                  <a:lnTo>
                    <a:pt x="7" y="0"/>
                  </a:lnTo>
                  <a:lnTo>
                    <a:pt x="7" y="144"/>
                  </a:lnTo>
                  <a:lnTo>
                    <a:pt x="7" y="144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Freeform 79">
              <a:extLst>
                <a:ext uri="{FF2B5EF4-FFF2-40B4-BE49-F238E27FC236}">
                  <a16:creationId xmlns:a16="http://schemas.microsoft.com/office/drawing/2014/main" id="{AF97F21B-85FC-4848-BB0C-1E2C90C7B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6070600"/>
              <a:ext cx="11113" cy="204787"/>
            </a:xfrm>
            <a:custGeom>
              <a:avLst/>
              <a:gdLst>
                <a:gd name="T0" fmla="*/ 0 w 7"/>
                <a:gd name="T1" fmla="*/ 0 h 129"/>
                <a:gd name="T2" fmla="*/ 7 w 7"/>
                <a:gd name="T3" fmla="*/ 0 h 129"/>
                <a:gd name="T4" fmla="*/ 7 w 7"/>
                <a:gd name="T5" fmla="*/ 129 h 129"/>
                <a:gd name="T6" fmla="*/ 7 w 7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9">
                  <a:moveTo>
                    <a:pt x="0" y="0"/>
                  </a:moveTo>
                  <a:lnTo>
                    <a:pt x="7" y="0"/>
                  </a:lnTo>
                  <a:lnTo>
                    <a:pt x="7" y="129"/>
                  </a:lnTo>
                  <a:lnTo>
                    <a:pt x="7" y="129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8" name="Freeform 80">
              <a:extLst>
                <a:ext uri="{FF2B5EF4-FFF2-40B4-BE49-F238E27FC236}">
                  <a16:creationId xmlns:a16="http://schemas.microsoft.com/office/drawing/2014/main" id="{A9356230-0AF4-4CEE-A938-8578AFB7F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26" y="6092825"/>
              <a:ext cx="9525" cy="182562"/>
            </a:xfrm>
            <a:custGeom>
              <a:avLst/>
              <a:gdLst>
                <a:gd name="T0" fmla="*/ 0 w 6"/>
                <a:gd name="T1" fmla="*/ 0 h 115"/>
                <a:gd name="T2" fmla="*/ 6 w 6"/>
                <a:gd name="T3" fmla="*/ 0 h 115"/>
                <a:gd name="T4" fmla="*/ 6 w 6"/>
                <a:gd name="T5" fmla="*/ 115 h 115"/>
                <a:gd name="T6" fmla="*/ 6 w 6"/>
                <a:gd name="T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5">
                  <a:moveTo>
                    <a:pt x="0" y="0"/>
                  </a:moveTo>
                  <a:lnTo>
                    <a:pt x="6" y="0"/>
                  </a:lnTo>
                  <a:lnTo>
                    <a:pt x="6" y="115"/>
                  </a:lnTo>
                  <a:lnTo>
                    <a:pt x="6" y="115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9" name="Freeform 81">
              <a:extLst>
                <a:ext uri="{FF2B5EF4-FFF2-40B4-BE49-F238E27FC236}">
                  <a16:creationId xmlns:a16="http://schemas.microsoft.com/office/drawing/2014/main" id="{27A2F29B-300B-4D56-89F5-9119C457B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6116638"/>
              <a:ext cx="11113" cy="158750"/>
            </a:xfrm>
            <a:custGeom>
              <a:avLst/>
              <a:gdLst>
                <a:gd name="T0" fmla="*/ 0 w 7"/>
                <a:gd name="T1" fmla="*/ 0 h 100"/>
                <a:gd name="T2" fmla="*/ 7 w 7"/>
                <a:gd name="T3" fmla="*/ 0 h 100"/>
                <a:gd name="T4" fmla="*/ 7 w 7"/>
                <a:gd name="T5" fmla="*/ 100 h 100"/>
                <a:gd name="T6" fmla="*/ 7 w 7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0">
                  <a:moveTo>
                    <a:pt x="0" y="0"/>
                  </a:moveTo>
                  <a:lnTo>
                    <a:pt x="7" y="0"/>
                  </a:lnTo>
                  <a:lnTo>
                    <a:pt x="7" y="100"/>
                  </a:lnTo>
                  <a:lnTo>
                    <a:pt x="7" y="10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0" name="Freeform 82">
              <a:extLst>
                <a:ext uri="{FF2B5EF4-FFF2-40B4-BE49-F238E27FC236}">
                  <a16:creationId xmlns:a16="http://schemas.microsoft.com/office/drawing/2014/main" id="{68C8ABD8-9082-4A4A-B234-2F534E0F3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6137275"/>
              <a:ext cx="12700" cy="138112"/>
            </a:xfrm>
            <a:custGeom>
              <a:avLst/>
              <a:gdLst>
                <a:gd name="T0" fmla="*/ 0 w 8"/>
                <a:gd name="T1" fmla="*/ 0 h 87"/>
                <a:gd name="T2" fmla="*/ 8 w 8"/>
                <a:gd name="T3" fmla="*/ 0 h 87"/>
                <a:gd name="T4" fmla="*/ 8 w 8"/>
                <a:gd name="T5" fmla="*/ 87 h 87"/>
                <a:gd name="T6" fmla="*/ 8 w 8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7">
                  <a:moveTo>
                    <a:pt x="0" y="0"/>
                  </a:moveTo>
                  <a:lnTo>
                    <a:pt x="8" y="0"/>
                  </a:lnTo>
                  <a:lnTo>
                    <a:pt x="8" y="87"/>
                  </a:lnTo>
                  <a:lnTo>
                    <a:pt x="8" y="87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1" name="Freeform 83">
              <a:extLst>
                <a:ext uri="{FF2B5EF4-FFF2-40B4-BE49-F238E27FC236}">
                  <a16:creationId xmlns:a16="http://schemas.microsoft.com/office/drawing/2014/main" id="{1B2C290B-019E-468B-BE1B-7D3D0E8E3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6157913"/>
              <a:ext cx="11113" cy="117475"/>
            </a:xfrm>
            <a:custGeom>
              <a:avLst/>
              <a:gdLst>
                <a:gd name="T0" fmla="*/ 0 w 7"/>
                <a:gd name="T1" fmla="*/ 0 h 74"/>
                <a:gd name="T2" fmla="*/ 7 w 7"/>
                <a:gd name="T3" fmla="*/ 0 h 74"/>
                <a:gd name="T4" fmla="*/ 7 w 7"/>
                <a:gd name="T5" fmla="*/ 74 h 74"/>
                <a:gd name="T6" fmla="*/ 7 w 7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4">
                  <a:moveTo>
                    <a:pt x="0" y="0"/>
                  </a:moveTo>
                  <a:lnTo>
                    <a:pt x="7" y="0"/>
                  </a:lnTo>
                  <a:lnTo>
                    <a:pt x="7" y="74"/>
                  </a:lnTo>
                  <a:lnTo>
                    <a:pt x="7" y="74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2" name="Freeform 84">
              <a:extLst>
                <a:ext uri="{FF2B5EF4-FFF2-40B4-BE49-F238E27FC236}">
                  <a16:creationId xmlns:a16="http://schemas.microsoft.com/office/drawing/2014/main" id="{50C9A6C2-0A5D-4150-8BE2-9DEEEDC34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6" y="6175375"/>
              <a:ext cx="9525" cy="100012"/>
            </a:xfrm>
            <a:custGeom>
              <a:avLst/>
              <a:gdLst>
                <a:gd name="T0" fmla="*/ 0 w 6"/>
                <a:gd name="T1" fmla="*/ 0 h 63"/>
                <a:gd name="T2" fmla="*/ 6 w 6"/>
                <a:gd name="T3" fmla="*/ 0 h 63"/>
                <a:gd name="T4" fmla="*/ 6 w 6"/>
                <a:gd name="T5" fmla="*/ 63 h 63"/>
                <a:gd name="T6" fmla="*/ 6 w 6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3">
                  <a:moveTo>
                    <a:pt x="0" y="0"/>
                  </a:moveTo>
                  <a:lnTo>
                    <a:pt x="6" y="0"/>
                  </a:lnTo>
                  <a:lnTo>
                    <a:pt x="6" y="63"/>
                  </a:lnTo>
                  <a:lnTo>
                    <a:pt x="6" y="63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3" name="Freeform 85">
              <a:extLst>
                <a:ext uri="{FF2B5EF4-FFF2-40B4-BE49-F238E27FC236}">
                  <a16:creationId xmlns:a16="http://schemas.microsoft.com/office/drawing/2014/main" id="{9A1C591F-DED3-40D8-A52D-DEDD15B42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1" y="6189663"/>
              <a:ext cx="11113" cy="85725"/>
            </a:xfrm>
            <a:custGeom>
              <a:avLst/>
              <a:gdLst>
                <a:gd name="T0" fmla="*/ 0 w 7"/>
                <a:gd name="T1" fmla="*/ 0 h 54"/>
                <a:gd name="T2" fmla="*/ 7 w 7"/>
                <a:gd name="T3" fmla="*/ 0 h 54"/>
                <a:gd name="T4" fmla="*/ 7 w 7"/>
                <a:gd name="T5" fmla="*/ 54 h 54"/>
                <a:gd name="T6" fmla="*/ 7 w 7"/>
                <a:gd name="T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4">
                  <a:moveTo>
                    <a:pt x="0" y="0"/>
                  </a:moveTo>
                  <a:lnTo>
                    <a:pt x="7" y="0"/>
                  </a:lnTo>
                  <a:lnTo>
                    <a:pt x="7" y="54"/>
                  </a:lnTo>
                  <a:lnTo>
                    <a:pt x="7" y="54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4" name="Freeform 86">
              <a:extLst>
                <a:ext uri="{FF2B5EF4-FFF2-40B4-BE49-F238E27FC236}">
                  <a16:creationId xmlns:a16="http://schemas.microsoft.com/office/drawing/2014/main" id="{12C2BF0B-18A6-4973-AF66-82A4D63D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203950"/>
              <a:ext cx="11113" cy="71437"/>
            </a:xfrm>
            <a:custGeom>
              <a:avLst/>
              <a:gdLst>
                <a:gd name="T0" fmla="*/ 0 w 7"/>
                <a:gd name="T1" fmla="*/ 0 h 45"/>
                <a:gd name="T2" fmla="*/ 7 w 7"/>
                <a:gd name="T3" fmla="*/ 0 h 45"/>
                <a:gd name="T4" fmla="*/ 7 w 7"/>
                <a:gd name="T5" fmla="*/ 45 h 45"/>
                <a:gd name="T6" fmla="*/ 7 w 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5">
                  <a:moveTo>
                    <a:pt x="0" y="0"/>
                  </a:moveTo>
                  <a:lnTo>
                    <a:pt x="7" y="0"/>
                  </a:lnTo>
                  <a:lnTo>
                    <a:pt x="7" y="45"/>
                  </a:lnTo>
                  <a:lnTo>
                    <a:pt x="7" y="45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5" name="Freeform 87">
              <a:extLst>
                <a:ext uri="{FF2B5EF4-FFF2-40B4-BE49-F238E27FC236}">
                  <a16:creationId xmlns:a16="http://schemas.microsoft.com/office/drawing/2014/main" id="{AF73A463-15BF-4356-A893-9E1DC5366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6" y="6215063"/>
              <a:ext cx="11113" cy="60325"/>
            </a:xfrm>
            <a:custGeom>
              <a:avLst/>
              <a:gdLst>
                <a:gd name="T0" fmla="*/ 0 w 7"/>
                <a:gd name="T1" fmla="*/ 0 h 38"/>
                <a:gd name="T2" fmla="*/ 7 w 7"/>
                <a:gd name="T3" fmla="*/ 0 h 38"/>
                <a:gd name="T4" fmla="*/ 7 w 7"/>
                <a:gd name="T5" fmla="*/ 38 h 38"/>
                <a:gd name="T6" fmla="*/ 7 w 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8">
                  <a:moveTo>
                    <a:pt x="0" y="0"/>
                  </a:moveTo>
                  <a:lnTo>
                    <a:pt x="7" y="0"/>
                  </a:lnTo>
                  <a:lnTo>
                    <a:pt x="7" y="38"/>
                  </a:lnTo>
                  <a:lnTo>
                    <a:pt x="7" y="38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6" name="Freeform 88">
              <a:extLst>
                <a:ext uri="{FF2B5EF4-FFF2-40B4-BE49-F238E27FC236}">
                  <a16:creationId xmlns:a16="http://schemas.microsoft.com/office/drawing/2014/main" id="{8CACF499-4080-4799-969F-152EBD634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6227763"/>
              <a:ext cx="11113" cy="47625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0 h 30"/>
                <a:gd name="T4" fmla="*/ 7 w 7"/>
                <a:gd name="T5" fmla="*/ 30 h 30"/>
                <a:gd name="T6" fmla="*/ 7 w 7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lnTo>
                    <a:pt x="7" y="0"/>
                  </a:lnTo>
                  <a:lnTo>
                    <a:pt x="7" y="30"/>
                  </a:lnTo>
                  <a:lnTo>
                    <a:pt x="7" y="3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7" name="Freeform 89">
              <a:extLst>
                <a:ext uri="{FF2B5EF4-FFF2-40B4-BE49-F238E27FC236}">
                  <a16:creationId xmlns:a16="http://schemas.microsoft.com/office/drawing/2014/main" id="{362999D9-F3F3-4C38-A6A3-DC932D044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051" y="6235700"/>
              <a:ext cx="11113" cy="39687"/>
            </a:xfrm>
            <a:custGeom>
              <a:avLst/>
              <a:gdLst>
                <a:gd name="T0" fmla="*/ 0 w 7"/>
                <a:gd name="T1" fmla="*/ 0 h 25"/>
                <a:gd name="T2" fmla="*/ 7 w 7"/>
                <a:gd name="T3" fmla="*/ 0 h 25"/>
                <a:gd name="T4" fmla="*/ 7 w 7"/>
                <a:gd name="T5" fmla="*/ 25 h 25"/>
                <a:gd name="T6" fmla="*/ 7 w 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7" y="0"/>
                  </a:lnTo>
                  <a:lnTo>
                    <a:pt x="7" y="25"/>
                  </a:lnTo>
                  <a:lnTo>
                    <a:pt x="7" y="25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8" name="Freeform 90">
              <a:extLst>
                <a:ext uri="{FF2B5EF4-FFF2-40B4-BE49-F238E27FC236}">
                  <a16:creationId xmlns:a16="http://schemas.microsoft.com/office/drawing/2014/main" id="{A8FF8940-0215-4EEA-8FBA-9F22A34BF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6243638"/>
              <a:ext cx="11113" cy="31750"/>
            </a:xfrm>
            <a:custGeom>
              <a:avLst/>
              <a:gdLst>
                <a:gd name="T0" fmla="*/ 0 w 7"/>
                <a:gd name="T1" fmla="*/ 0 h 20"/>
                <a:gd name="T2" fmla="*/ 7 w 7"/>
                <a:gd name="T3" fmla="*/ 0 h 20"/>
                <a:gd name="T4" fmla="*/ 7 w 7"/>
                <a:gd name="T5" fmla="*/ 20 h 20"/>
                <a:gd name="T6" fmla="*/ 7 w 7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7" y="0"/>
                  </a:lnTo>
                  <a:lnTo>
                    <a:pt x="7" y="20"/>
                  </a:lnTo>
                  <a:lnTo>
                    <a:pt x="7" y="2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9" name="Freeform 91">
              <a:extLst>
                <a:ext uri="{FF2B5EF4-FFF2-40B4-BE49-F238E27FC236}">
                  <a16:creationId xmlns:a16="http://schemas.microsoft.com/office/drawing/2014/main" id="{24EF101C-6B54-4EF4-8BA5-EEEB465D9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6" y="6248400"/>
              <a:ext cx="11113" cy="26987"/>
            </a:xfrm>
            <a:custGeom>
              <a:avLst/>
              <a:gdLst>
                <a:gd name="T0" fmla="*/ 0 w 7"/>
                <a:gd name="T1" fmla="*/ 0 h 17"/>
                <a:gd name="T2" fmla="*/ 7 w 7"/>
                <a:gd name="T3" fmla="*/ 0 h 17"/>
                <a:gd name="T4" fmla="*/ 7 w 7"/>
                <a:gd name="T5" fmla="*/ 17 h 17"/>
                <a:gd name="T6" fmla="*/ 7 w 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7" y="0"/>
                  </a:lnTo>
                  <a:lnTo>
                    <a:pt x="7" y="17"/>
                  </a:lnTo>
                  <a:lnTo>
                    <a:pt x="7" y="17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0" name="Freeform 92">
              <a:extLst>
                <a:ext uri="{FF2B5EF4-FFF2-40B4-BE49-F238E27FC236}">
                  <a16:creationId xmlns:a16="http://schemas.microsoft.com/office/drawing/2014/main" id="{1371BE89-410E-41EA-8EEC-C18F1737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6254750"/>
              <a:ext cx="11113" cy="20637"/>
            </a:xfrm>
            <a:custGeom>
              <a:avLst/>
              <a:gdLst>
                <a:gd name="T0" fmla="*/ 0 w 7"/>
                <a:gd name="T1" fmla="*/ 0 h 13"/>
                <a:gd name="T2" fmla="*/ 7 w 7"/>
                <a:gd name="T3" fmla="*/ 0 h 13"/>
                <a:gd name="T4" fmla="*/ 7 w 7"/>
                <a:gd name="T5" fmla="*/ 13 h 13"/>
                <a:gd name="T6" fmla="*/ 7 w 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0"/>
                  </a:lnTo>
                  <a:lnTo>
                    <a:pt x="7" y="13"/>
                  </a:lnTo>
                  <a:lnTo>
                    <a:pt x="7" y="13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1" name="Freeform 93">
              <a:extLst>
                <a:ext uri="{FF2B5EF4-FFF2-40B4-BE49-F238E27FC236}">
                  <a16:creationId xmlns:a16="http://schemas.microsoft.com/office/drawing/2014/main" id="{A3E022CC-55DD-4B0A-9E80-7E73D5632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6259513"/>
              <a:ext cx="11113" cy="15875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0 h 10"/>
                <a:gd name="T4" fmla="*/ 7 w 7"/>
                <a:gd name="T5" fmla="*/ 10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lnTo>
                    <a:pt x="7" y="0"/>
                  </a:lnTo>
                  <a:lnTo>
                    <a:pt x="7" y="10"/>
                  </a:lnTo>
                  <a:lnTo>
                    <a:pt x="7" y="1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2" name="Freeform 94">
              <a:extLst>
                <a:ext uri="{FF2B5EF4-FFF2-40B4-BE49-F238E27FC236}">
                  <a16:creationId xmlns:a16="http://schemas.microsoft.com/office/drawing/2014/main" id="{F0244AE8-A89A-4AD9-B780-F3BD08608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6264275"/>
              <a:ext cx="11113" cy="11112"/>
            </a:xfrm>
            <a:custGeom>
              <a:avLst/>
              <a:gdLst>
                <a:gd name="T0" fmla="*/ 0 w 7"/>
                <a:gd name="T1" fmla="*/ 0 h 7"/>
                <a:gd name="T2" fmla="*/ 7 w 7"/>
                <a:gd name="T3" fmla="*/ 0 h 7"/>
                <a:gd name="T4" fmla="*/ 7 w 7"/>
                <a:gd name="T5" fmla="*/ 7 h 7"/>
                <a:gd name="T6" fmla="*/ 7 w 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7" y="7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3" name="Freeform 95">
              <a:extLst>
                <a:ext uri="{FF2B5EF4-FFF2-40B4-BE49-F238E27FC236}">
                  <a16:creationId xmlns:a16="http://schemas.microsoft.com/office/drawing/2014/main" id="{EDCD7E35-958D-499F-A36B-51883A6D4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6" y="6265863"/>
              <a:ext cx="11113" cy="9525"/>
            </a:xfrm>
            <a:custGeom>
              <a:avLst/>
              <a:gdLst>
                <a:gd name="T0" fmla="*/ 0 w 7"/>
                <a:gd name="T1" fmla="*/ 0 h 6"/>
                <a:gd name="T2" fmla="*/ 7 w 7"/>
                <a:gd name="T3" fmla="*/ 0 h 6"/>
                <a:gd name="T4" fmla="*/ 7 w 7"/>
                <a:gd name="T5" fmla="*/ 6 h 6"/>
                <a:gd name="T6" fmla="*/ 7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4" name="Freeform 96">
              <a:extLst>
                <a:ext uri="{FF2B5EF4-FFF2-40B4-BE49-F238E27FC236}">
                  <a16:creationId xmlns:a16="http://schemas.microsoft.com/office/drawing/2014/main" id="{BD8CD015-6126-429B-B395-398C7F2CC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2690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7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7" y="4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5" name="Freeform 97">
              <a:extLst>
                <a:ext uri="{FF2B5EF4-FFF2-40B4-BE49-F238E27FC236}">
                  <a16:creationId xmlns:a16="http://schemas.microsoft.com/office/drawing/2014/main" id="{C92170AF-191D-4FD6-BA79-D6D615CA3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6270625"/>
              <a:ext cx="11113" cy="4762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0 h 3"/>
                <a:gd name="T4" fmla="*/ 7 w 7"/>
                <a:gd name="T5" fmla="*/ 3 h 3"/>
                <a:gd name="T6" fmla="*/ 7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6" name="Freeform 98">
              <a:extLst>
                <a:ext uri="{FF2B5EF4-FFF2-40B4-BE49-F238E27FC236}">
                  <a16:creationId xmlns:a16="http://schemas.microsoft.com/office/drawing/2014/main" id="{65250CA3-753A-4465-A67B-F0CC2F088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7" name="Freeform 99">
              <a:extLst>
                <a:ext uri="{FF2B5EF4-FFF2-40B4-BE49-F238E27FC236}">
                  <a16:creationId xmlns:a16="http://schemas.microsoft.com/office/drawing/2014/main" id="{4F959A40-AC18-469C-A0E2-EEAB157ED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8" name="Freeform 100">
              <a:extLst>
                <a:ext uri="{FF2B5EF4-FFF2-40B4-BE49-F238E27FC236}">
                  <a16:creationId xmlns:a16="http://schemas.microsoft.com/office/drawing/2014/main" id="{654B0059-FF63-4E69-A9B0-DF29B268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9" name="Freeform 101">
              <a:extLst>
                <a:ext uri="{FF2B5EF4-FFF2-40B4-BE49-F238E27FC236}">
                  <a16:creationId xmlns:a16="http://schemas.microsoft.com/office/drawing/2014/main" id="{C758A89B-AC7C-4FFD-8472-6C3024F9A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1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0" name="Freeform 102">
              <a:extLst>
                <a:ext uri="{FF2B5EF4-FFF2-40B4-BE49-F238E27FC236}">
                  <a16:creationId xmlns:a16="http://schemas.microsoft.com/office/drawing/2014/main" id="{C395A7B2-FA95-45F0-9C4F-803D69CB5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1" name="Freeform 103">
              <a:extLst>
                <a:ext uri="{FF2B5EF4-FFF2-40B4-BE49-F238E27FC236}">
                  <a16:creationId xmlns:a16="http://schemas.microsoft.com/office/drawing/2014/main" id="{4352B316-0DEB-4914-95D1-E6D922403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6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2" name="Freeform 104">
              <a:extLst>
                <a:ext uri="{FF2B5EF4-FFF2-40B4-BE49-F238E27FC236}">
                  <a16:creationId xmlns:a16="http://schemas.microsoft.com/office/drawing/2014/main" id="{FC547F7B-B5AE-437F-82A5-729F71AB5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738" y="6275388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7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9" name="Line 121">
              <a:extLst>
                <a:ext uri="{FF2B5EF4-FFF2-40B4-BE49-F238E27FC236}">
                  <a16:creationId xmlns:a16="http://schemas.microsoft.com/office/drawing/2014/main" id="{97C758CC-674A-402B-9561-A851CA4A3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33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0" name="Line 122">
              <a:extLst>
                <a:ext uri="{FF2B5EF4-FFF2-40B4-BE49-F238E27FC236}">
                  <a16:creationId xmlns:a16="http://schemas.microsoft.com/office/drawing/2014/main" id="{FF238D02-D776-4F29-8ABE-0DB276E737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8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1" name="Line 123">
              <a:extLst>
                <a:ext uri="{FF2B5EF4-FFF2-40B4-BE49-F238E27FC236}">
                  <a16:creationId xmlns:a16="http://schemas.microsoft.com/office/drawing/2014/main" id="{6D8B6667-2A00-4F30-BD11-6305BCF85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6751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2" name="Line 124">
              <a:extLst>
                <a:ext uri="{FF2B5EF4-FFF2-40B4-BE49-F238E27FC236}">
                  <a16:creationId xmlns:a16="http://schemas.microsoft.com/office/drawing/2014/main" id="{B6B6D77B-949C-4209-AFC8-E9FBE1C0B2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4226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3" name="Line 125">
              <a:extLst>
                <a:ext uri="{FF2B5EF4-FFF2-40B4-BE49-F238E27FC236}">
                  <a16:creationId xmlns:a16="http://schemas.microsoft.com/office/drawing/2014/main" id="{6CB84D30-07F9-44DD-8D46-7C1E2AD3A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011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4" name="Line 126">
              <a:extLst>
                <a:ext uri="{FF2B5EF4-FFF2-40B4-BE49-F238E27FC236}">
                  <a16:creationId xmlns:a16="http://schemas.microsoft.com/office/drawing/2014/main" id="{C172F8F2-D73F-4EEF-8A31-31D7E7B9C5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75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5" name="Line 127">
              <a:extLst>
                <a:ext uri="{FF2B5EF4-FFF2-40B4-BE49-F238E27FC236}">
                  <a16:creationId xmlns:a16="http://schemas.microsoft.com/office/drawing/2014/main" id="{223F8FB1-AC94-44B2-930B-A864D6C2B6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50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0FC8AFF1-02ED-463A-8BE4-8028D98BA27A}"/>
              </a:ext>
            </a:extLst>
          </p:cNvPr>
          <p:cNvGrpSpPr/>
          <p:nvPr/>
        </p:nvGrpSpPr>
        <p:grpSpPr>
          <a:xfrm>
            <a:off x="4049521" y="4792715"/>
            <a:ext cx="394492" cy="447675"/>
            <a:chOff x="4046538" y="5827713"/>
            <a:chExt cx="1109663" cy="447675"/>
          </a:xfrm>
          <a:solidFill>
            <a:srgbClr val="FFC000"/>
          </a:solidFill>
        </p:grpSpPr>
        <p:sp>
          <p:nvSpPr>
            <p:cNvPr id="414" name="Freeform 8">
              <a:extLst>
                <a:ext uri="{FF2B5EF4-FFF2-40B4-BE49-F238E27FC236}">
                  <a16:creationId xmlns:a16="http://schemas.microsoft.com/office/drawing/2014/main" id="{0D0895FD-1A68-47B3-A6BB-FCFC6E89B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538" y="6273800"/>
              <a:ext cx="144463" cy="1587"/>
            </a:xfrm>
            <a:custGeom>
              <a:avLst/>
              <a:gdLst>
                <a:gd name="T0" fmla="*/ 7 w 91"/>
                <a:gd name="T1" fmla="*/ 1 h 1"/>
                <a:gd name="T2" fmla="*/ 7 w 91"/>
                <a:gd name="T3" fmla="*/ 1 h 1"/>
                <a:gd name="T4" fmla="*/ 0 w 91"/>
                <a:gd name="T5" fmla="*/ 1 h 1"/>
                <a:gd name="T6" fmla="*/ 0 w 91"/>
                <a:gd name="T7" fmla="*/ 1 h 1"/>
                <a:gd name="T8" fmla="*/ 7 w 91"/>
                <a:gd name="T9" fmla="*/ 1 h 1"/>
                <a:gd name="T10" fmla="*/ 28 w 91"/>
                <a:gd name="T11" fmla="*/ 1 h 1"/>
                <a:gd name="T12" fmla="*/ 28 w 91"/>
                <a:gd name="T13" fmla="*/ 1 h 1"/>
                <a:gd name="T14" fmla="*/ 21 w 91"/>
                <a:gd name="T15" fmla="*/ 1 h 1"/>
                <a:gd name="T16" fmla="*/ 21 w 91"/>
                <a:gd name="T17" fmla="*/ 1 h 1"/>
                <a:gd name="T18" fmla="*/ 28 w 91"/>
                <a:gd name="T19" fmla="*/ 1 h 1"/>
                <a:gd name="T20" fmla="*/ 35 w 91"/>
                <a:gd name="T21" fmla="*/ 1 h 1"/>
                <a:gd name="T22" fmla="*/ 35 w 91"/>
                <a:gd name="T23" fmla="*/ 1 h 1"/>
                <a:gd name="T24" fmla="*/ 28 w 91"/>
                <a:gd name="T25" fmla="*/ 1 h 1"/>
                <a:gd name="T26" fmla="*/ 28 w 91"/>
                <a:gd name="T27" fmla="*/ 1 h 1"/>
                <a:gd name="T28" fmla="*/ 35 w 91"/>
                <a:gd name="T29" fmla="*/ 1 h 1"/>
                <a:gd name="T30" fmla="*/ 42 w 91"/>
                <a:gd name="T31" fmla="*/ 1 h 1"/>
                <a:gd name="T32" fmla="*/ 42 w 91"/>
                <a:gd name="T33" fmla="*/ 1 h 1"/>
                <a:gd name="T34" fmla="*/ 35 w 91"/>
                <a:gd name="T35" fmla="*/ 1 h 1"/>
                <a:gd name="T36" fmla="*/ 35 w 91"/>
                <a:gd name="T37" fmla="*/ 1 h 1"/>
                <a:gd name="T38" fmla="*/ 42 w 91"/>
                <a:gd name="T39" fmla="*/ 1 h 1"/>
                <a:gd name="T40" fmla="*/ 49 w 91"/>
                <a:gd name="T41" fmla="*/ 1 h 1"/>
                <a:gd name="T42" fmla="*/ 49 w 91"/>
                <a:gd name="T43" fmla="*/ 1 h 1"/>
                <a:gd name="T44" fmla="*/ 42 w 91"/>
                <a:gd name="T45" fmla="*/ 1 h 1"/>
                <a:gd name="T46" fmla="*/ 42 w 91"/>
                <a:gd name="T47" fmla="*/ 1 h 1"/>
                <a:gd name="T48" fmla="*/ 49 w 91"/>
                <a:gd name="T49" fmla="*/ 1 h 1"/>
                <a:gd name="T50" fmla="*/ 56 w 91"/>
                <a:gd name="T51" fmla="*/ 1 h 1"/>
                <a:gd name="T52" fmla="*/ 56 w 91"/>
                <a:gd name="T53" fmla="*/ 1 h 1"/>
                <a:gd name="T54" fmla="*/ 49 w 91"/>
                <a:gd name="T55" fmla="*/ 1 h 1"/>
                <a:gd name="T56" fmla="*/ 49 w 91"/>
                <a:gd name="T57" fmla="*/ 1 h 1"/>
                <a:gd name="T58" fmla="*/ 56 w 91"/>
                <a:gd name="T59" fmla="*/ 1 h 1"/>
                <a:gd name="T60" fmla="*/ 63 w 91"/>
                <a:gd name="T61" fmla="*/ 1 h 1"/>
                <a:gd name="T62" fmla="*/ 63 w 91"/>
                <a:gd name="T63" fmla="*/ 1 h 1"/>
                <a:gd name="T64" fmla="*/ 56 w 91"/>
                <a:gd name="T65" fmla="*/ 1 h 1"/>
                <a:gd name="T66" fmla="*/ 56 w 91"/>
                <a:gd name="T67" fmla="*/ 1 h 1"/>
                <a:gd name="T68" fmla="*/ 63 w 91"/>
                <a:gd name="T69" fmla="*/ 1 h 1"/>
                <a:gd name="T70" fmla="*/ 70 w 91"/>
                <a:gd name="T71" fmla="*/ 1 h 1"/>
                <a:gd name="T72" fmla="*/ 70 w 91"/>
                <a:gd name="T73" fmla="*/ 1 h 1"/>
                <a:gd name="T74" fmla="*/ 63 w 91"/>
                <a:gd name="T75" fmla="*/ 1 h 1"/>
                <a:gd name="T76" fmla="*/ 63 w 91"/>
                <a:gd name="T77" fmla="*/ 1 h 1"/>
                <a:gd name="T78" fmla="*/ 70 w 91"/>
                <a:gd name="T79" fmla="*/ 1 h 1"/>
                <a:gd name="T80" fmla="*/ 77 w 91"/>
                <a:gd name="T81" fmla="*/ 1 h 1"/>
                <a:gd name="T82" fmla="*/ 77 w 91"/>
                <a:gd name="T83" fmla="*/ 1 h 1"/>
                <a:gd name="T84" fmla="*/ 70 w 91"/>
                <a:gd name="T85" fmla="*/ 1 h 1"/>
                <a:gd name="T86" fmla="*/ 70 w 91"/>
                <a:gd name="T87" fmla="*/ 1 h 1"/>
                <a:gd name="T88" fmla="*/ 77 w 91"/>
                <a:gd name="T89" fmla="*/ 1 h 1"/>
                <a:gd name="T90" fmla="*/ 84 w 91"/>
                <a:gd name="T91" fmla="*/ 1 h 1"/>
                <a:gd name="T92" fmla="*/ 84 w 91"/>
                <a:gd name="T93" fmla="*/ 1 h 1"/>
                <a:gd name="T94" fmla="*/ 77 w 91"/>
                <a:gd name="T95" fmla="*/ 1 h 1"/>
                <a:gd name="T96" fmla="*/ 77 w 91"/>
                <a:gd name="T97" fmla="*/ 1 h 1"/>
                <a:gd name="T98" fmla="*/ 84 w 91"/>
                <a:gd name="T99" fmla="*/ 1 h 1"/>
                <a:gd name="T100" fmla="*/ 91 w 91"/>
                <a:gd name="T101" fmla="*/ 1 h 1"/>
                <a:gd name="T102" fmla="*/ 91 w 91"/>
                <a:gd name="T103" fmla="*/ 0 h 1"/>
                <a:gd name="T104" fmla="*/ 84 w 91"/>
                <a:gd name="T105" fmla="*/ 0 h 1"/>
                <a:gd name="T106" fmla="*/ 84 w 91"/>
                <a:gd name="T107" fmla="*/ 1 h 1"/>
                <a:gd name="T108" fmla="*/ 91 w 91"/>
                <a:gd name="T10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" h="1">
                  <a:moveTo>
                    <a:pt x="7" y="1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8" y="1"/>
                  </a:lnTo>
                  <a:close/>
                  <a:moveTo>
                    <a:pt x="35" y="1"/>
                  </a:moveTo>
                  <a:lnTo>
                    <a:pt x="35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5" y="1"/>
                  </a:lnTo>
                  <a:close/>
                  <a:moveTo>
                    <a:pt x="42" y="1"/>
                  </a:moveTo>
                  <a:lnTo>
                    <a:pt x="42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42" y="1"/>
                  </a:lnTo>
                  <a:close/>
                  <a:moveTo>
                    <a:pt x="49" y="1"/>
                  </a:moveTo>
                  <a:lnTo>
                    <a:pt x="49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49" y="1"/>
                  </a:lnTo>
                  <a:close/>
                  <a:moveTo>
                    <a:pt x="56" y="1"/>
                  </a:moveTo>
                  <a:lnTo>
                    <a:pt x="56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6" y="1"/>
                  </a:lnTo>
                  <a:close/>
                  <a:moveTo>
                    <a:pt x="63" y="1"/>
                  </a:moveTo>
                  <a:lnTo>
                    <a:pt x="63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3" y="1"/>
                  </a:lnTo>
                  <a:close/>
                  <a:moveTo>
                    <a:pt x="70" y="1"/>
                  </a:moveTo>
                  <a:lnTo>
                    <a:pt x="70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70" y="1"/>
                  </a:lnTo>
                  <a:close/>
                  <a:moveTo>
                    <a:pt x="77" y="1"/>
                  </a:moveTo>
                  <a:lnTo>
                    <a:pt x="77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7" y="1"/>
                  </a:lnTo>
                  <a:close/>
                  <a:moveTo>
                    <a:pt x="84" y="1"/>
                  </a:moveTo>
                  <a:lnTo>
                    <a:pt x="84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84" y="1"/>
                  </a:lnTo>
                  <a:close/>
                  <a:moveTo>
                    <a:pt x="91" y="1"/>
                  </a:moveTo>
                  <a:lnTo>
                    <a:pt x="91" y="0"/>
                  </a:lnTo>
                  <a:lnTo>
                    <a:pt x="84" y="0"/>
                  </a:lnTo>
                  <a:lnTo>
                    <a:pt x="84" y="1"/>
                  </a:lnTo>
                  <a:lnTo>
                    <a:pt x="91" y="1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15" name="Freeform 9">
              <a:extLst>
                <a:ext uri="{FF2B5EF4-FFF2-40B4-BE49-F238E27FC236}">
                  <a16:creationId xmlns:a16="http://schemas.microsoft.com/office/drawing/2014/main" id="{465396DE-79BC-4B22-A664-2E3AC3430C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001" y="6253163"/>
              <a:ext cx="122238" cy="22225"/>
            </a:xfrm>
            <a:custGeom>
              <a:avLst/>
              <a:gdLst>
                <a:gd name="T0" fmla="*/ 7 w 77"/>
                <a:gd name="T1" fmla="*/ 14 h 14"/>
                <a:gd name="T2" fmla="*/ 7 w 77"/>
                <a:gd name="T3" fmla="*/ 13 h 14"/>
                <a:gd name="T4" fmla="*/ 0 w 77"/>
                <a:gd name="T5" fmla="*/ 13 h 14"/>
                <a:gd name="T6" fmla="*/ 0 w 77"/>
                <a:gd name="T7" fmla="*/ 14 h 14"/>
                <a:gd name="T8" fmla="*/ 7 w 77"/>
                <a:gd name="T9" fmla="*/ 14 h 14"/>
                <a:gd name="T10" fmla="*/ 14 w 77"/>
                <a:gd name="T11" fmla="*/ 14 h 14"/>
                <a:gd name="T12" fmla="*/ 14 w 77"/>
                <a:gd name="T13" fmla="*/ 12 h 14"/>
                <a:gd name="T14" fmla="*/ 7 w 77"/>
                <a:gd name="T15" fmla="*/ 12 h 14"/>
                <a:gd name="T16" fmla="*/ 7 w 77"/>
                <a:gd name="T17" fmla="*/ 14 h 14"/>
                <a:gd name="T18" fmla="*/ 14 w 77"/>
                <a:gd name="T19" fmla="*/ 14 h 14"/>
                <a:gd name="T20" fmla="*/ 21 w 77"/>
                <a:gd name="T21" fmla="*/ 14 h 14"/>
                <a:gd name="T22" fmla="*/ 21 w 77"/>
                <a:gd name="T23" fmla="*/ 12 h 14"/>
                <a:gd name="T24" fmla="*/ 14 w 77"/>
                <a:gd name="T25" fmla="*/ 12 h 14"/>
                <a:gd name="T26" fmla="*/ 14 w 77"/>
                <a:gd name="T27" fmla="*/ 14 h 14"/>
                <a:gd name="T28" fmla="*/ 21 w 77"/>
                <a:gd name="T29" fmla="*/ 14 h 14"/>
                <a:gd name="T30" fmla="*/ 28 w 77"/>
                <a:gd name="T31" fmla="*/ 14 h 14"/>
                <a:gd name="T32" fmla="*/ 28 w 77"/>
                <a:gd name="T33" fmla="*/ 12 h 14"/>
                <a:gd name="T34" fmla="*/ 21 w 77"/>
                <a:gd name="T35" fmla="*/ 12 h 14"/>
                <a:gd name="T36" fmla="*/ 21 w 77"/>
                <a:gd name="T37" fmla="*/ 14 h 14"/>
                <a:gd name="T38" fmla="*/ 28 w 77"/>
                <a:gd name="T39" fmla="*/ 14 h 14"/>
                <a:gd name="T40" fmla="*/ 35 w 77"/>
                <a:gd name="T41" fmla="*/ 14 h 14"/>
                <a:gd name="T42" fmla="*/ 35 w 77"/>
                <a:gd name="T43" fmla="*/ 11 h 14"/>
                <a:gd name="T44" fmla="*/ 28 w 77"/>
                <a:gd name="T45" fmla="*/ 11 h 14"/>
                <a:gd name="T46" fmla="*/ 28 w 77"/>
                <a:gd name="T47" fmla="*/ 14 h 14"/>
                <a:gd name="T48" fmla="*/ 35 w 77"/>
                <a:gd name="T49" fmla="*/ 14 h 14"/>
                <a:gd name="T50" fmla="*/ 42 w 77"/>
                <a:gd name="T51" fmla="*/ 14 h 14"/>
                <a:gd name="T52" fmla="*/ 42 w 77"/>
                <a:gd name="T53" fmla="*/ 10 h 14"/>
                <a:gd name="T54" fmla="*/ 35 w 77"/>
                <a:gd name="T55" fmla="*/ 10 h 14"/>
                <a:gd name="T56" fmla="*/ 35 w 77"/>
                <a:gd name="T57" fmla="*/ 14 h 14"/>
                <a:gd name="T58" fmla="*/ 42 w 77"/>
                <a:gd name="T59" fmla="*/ 14 h 14"/>
                <a:gd name="T60" fmla="*/ 49 w 77"/>
                <a:gd name="T61" fmla="*/ 14 h 14"/>
                <a:gd name="T62" fmla="*/ 49 w 77"/>
                <a:gd name="T63" fmla="*/ 9 h 14"/>
                <a:gd name="T64" fmla="*/ 42 w 77"/>
                <a:gd name="T65" fmla="*/ 9 h 14"/>
                <a:gd name="T66" fmla="*/ 42 w 77"/>
                <a:gd name="T67" fmla="*/ 14 h 14"/>
                <a:gd name="T68" fmla="*/ 49 w 77"/>
                <a:gd name="T69" fmla="*/ 14 h 14"/>
                <a:gd name="T70" fmla="*/ 56 w 77"/>
                <a:gd name="T71" fmla="*/ 14 h 14"/>
                <a:gd name="T72" fmla="*/ 56 w 77"/>
                <a:gd name="T73" fmla="*/ 7 h 14"/>
                <a:gd name="T74" fmla="*/ 49 w 77"/>
                <a:gd name="T75" fmla="*/ 7 h 14"/>
                <a:gd name="T76" fmla="*/ 49 w 77"/>
                <a:gd name="T77" fmla="*/ 14 h 14"/>
                <a:gd name="T78" fmla="*/ 56 w 77"/>
                <a:gd name="T79" fmla="*/ 14 h 14"/>
                <a:gd name="T80" fmla="*/ 63 w 77"/>
                <a:gd name="T81" fmla="*/ 14 h 14"/>
                <a:gd name="T82" fmla="*/ 63 w 77"/>
                <a:gd name="T83" fmla="*/ 5 h 14"/>
                <a:gd name="T84" fmla="*/ 56 w 77"/>
                <a:gd name="T85" fmla="*/ 5 h 14"/>
                <a:gd name="T86" fmla="*/ 56 w 77"/>
                <a:gd name="T87" fmla="*/ 14 h 14"/>
                <a:gd name="T88" fmla="*/ 63 w 77"/>
                <a:gd name="T89" fmla="*/ 14 h 14"/>
                <a:gd name="T90" fmla="*/ 70 w 77"/>
                <a:gd name="T91" fmla="*/ 14 h 14"/>
                <a:gd name="T92" fmla="*/ 70 w 77"/>
                <a:gd name="T93" fmla="*/ 4 h 14"/>
                <a:gd name="T94" fmla="*/ 63 w 77"/>
                <a:gd name="T95" fmla="*/ 4 h 14"/>
                <a:gd name="T96" fmla="*/ 63 w 77"/>
                <a:gd name="T97" fmla="*/ 14 h 14"/>
                <a:gd name="T98" fmla="*/ 70 w 77"/>
                <a:gd name="T99" fmla="*/ 14 h 14"/>
                <a:gd name="T100" fmla="*/ 77 w 77"/>
                <a:gd name="T101" fmla="*/ 14 h 14"/>
                <a:gd name="T102" fmla="*/ 77 w 77"/>
                <a:gd name="T103" fmla="*/ 0 h 14"/>
                <a:gd name="T104" fmla="*/ 70 w 77"/>
                <a:gd name="T105" fmla="*/ 0 h 14"/>
                <a:gd name="T106" fmla="*/ 70 w 77"/>
                <a:gd name="T107" fmla="*/ 14 h 14"/>
                <a:gd name="T108" fmla="*/ 77 w 77"/>
                <a:gd name="T10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4">
                  <a:moveTo>
                    <a:pt x="7" y="14"/>
                  </a:moveTo>
                  <a:lnTo>
                    <a:pt x="7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4"/>
                  </a:lnTo>
                  <a:close/>
                  <a:moveTo>
                    <a:pt x="14" y="14"/>
                  </a:moveTo>
                  <a:lnTo>
                    <a:pt x="14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4" y="14"/>
                  </a:lnTo>
                  <a:close/>
                  <a:moveTo>
                    <a:pt x="21" y="14"/>
                  </a:moveTo>
                  <a:lnTo>
                    <a:pt x="21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21" y="14"/>
                  </a:lnTo>
                  <a:close/>
                  <a:moveTo>
                    <a:pt x="28" y="14"/>
                  </a:moveTo>
                  <a:lnTo>
                    <a:pt x="28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8" y="14"/>
                  </a:lnTo>
                  <a:close/>
                  <a:moveTo>
                    <a:pt x="35" y="14"/>
                  </a:moveTo>
                  <a:lnTo>
                    <a:pt x="35" y="11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35" y="14"/>
                  </a:lnTo>
                  <a:close/>
                  <a:moveTo>
                    <a:pt x="42" y="14"/>
                  </a:moveTo>
                  <a:lnTo>
                    <a:pt x="42" y="10"/>
                  </a:lnTo>
                  <a:lnTo>
                    <a:pt x="35" y="10"/>
                  </a:lnTo>
                  <a:lnTo>
                    <a:pt x="35" y="14"/>
                  </a:lnTo>
                  <a:lnTo>
                    <a:pt x="42" y="14"/>
                  </a:lnTo>
                  <a:close/>
                  <a:moveTo>
                    <a:pt x="49" y="14"/>
                  </a:moveTo>
                  <a:lnTo>
                    <a:pt x="49" y="9"/>
                  </a:lnTo>
                  <a:lnTo>
                    <a:pt x="42" y="9"/>
                  </a:lnTo>
                  <a:lnTo>
                    <a:pt x="42" y="14"/>
                  </a:lnTo>
                  <a:lnTo>
                    <a:pt x="49" y="14"/>
                  </a:lnTo>
                  <a:close/>
                  <a:moveTo>
                    <a:pt x="56" y="14"/>
                  </a:moveTo>
                  <a:lnTo>
                    <a:pt x="56" y="7"/>
                  </a:lnTo>
                  <a:lnTo>
                    <a:pt x="49" y="7"/>
                  </a:lnTo>
                  <a:lnTo>
                    <a:pt x="49" y="14"/>
                  </a:lnTo>
                  <a:lnTo>
                    <a:pt x="56" y="14"/>
                  </a:lnTo>
                  <a:close/>
                  <a:moveTo>
                    <a:pt x="63" y="14"/>
                  </a:moveTo>
                  <a:lnTo>
                    <a:pt x="63" y="5"/>
                  </a:lnTo>
                  <a:lnTo>
                    <a:pt x="56" y="5"/>
                  </a:lnTo>
                  <a:lnTo>
                    <a:pt x="56" y="14"/>
                  </a:lnTo>
                  <a:lnTo>
                    <a:pt x="63" y="14"/>
                  </a:lnTo>
                  <a:close/>
                  <a:moveTo>
                    <a:pt x="70" y="1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14"/>
                  </a:lnTo>
                  <a:lnTo>
                    <a:pt x="70" y="14"/>
                  </a:lnTo>
                  <a:close/>
                  <a:moveTo>
                    <a:pt x="77" y="1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77" y="14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16" name="Freeform 10">
              <a:extLst>
                <a:ext uri="{FF2B5EF4-FFF2-40B4-BE49-F238E27FC236}">
                  <a16:creationId xmlns:a16="http://schemas.microsoft.com/office/drawing/2014/main" id="{25DD6E22-F267-43C6-9093-68A628AF9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238" y="6108700"/>
              <a:ext cx="122238" cy="166687"/>
            </a:xfrm>
            <a:custGeom>
              <a:avLst/>
              <a:gdLst>
                <a:gd name="T0" fmla="*/ 7 w 77"/>
                <a:gd name="T1" fmla="*/ 105 h 105"/>
                <a:gd name="T2" fmla="*/ 7 w 77"/>
                <a:gd name="T3" fmla="*/ 87 h 105"/>
                <a:gd name="T4" fmla="*/ 0 w 77"/>
                <a:gd name="T5" fmla="*/ 87 h 105"/>
                <a:gd name="T6" fmla="*/ 0 w 77"/>
                <a:gd name="T7" fmla="*/ 105 h 105"/>
                <a:gd name="T8" fmla="*/ 7 w 77"/>
                <a:gd name="T9" fmla="*/ 105 h 105"/>
                <a:gd name="T10" fmla="*/ 14 w 77"/>
                <a:gd name="T11" fmla="*/ 105 h 105"/>
                <a:gd name="T12" fmla="*/ 14 w 77"/>
                <a:gd name="T13" fmla="*/ 83 h 105"/>
                <a:gd name="T14" fmla="*/ 7 w 77"/>
                <a:gd name="T15" fmla="*/ 83 h 105"/>
                <a:gd name="T16" fmla="*/ 7 w 77"/>
                <a:gd name="T17" fmla="*/ 105 h 105"/>
                <a:gd name="T18" fmla="*/ 14 w 77"/>
                <a:gd name="T19" fmla="*/ 105 h 105"/>
                <a:gd name="T20" fmla="*/ 21 w 77"/>
                <a:gd name="T21" fmla="*/ 105 h 105"/>
                <a:gd name="T22" fmla="*/ 21 w 77"/>
                <a:gd name="T23" fmla="*/ 79 h 105"/>
                <a:gd name="T24" fmla="*/ 14 w 77"/>
                <a:gd name="T25" fmla="*/ 79 h 105"/>
                <a:gd name="T26" fmla="*/ 14 w 77"/>
                <a:gd name="T27" fmla="*/ 105 h 105"/>
                <a:gd name="T28" fmla="*/ 21 w 77"/>
                <a:gd name="T29" fmla="*/ 105 h 105"/>
                <a:gd name="T30" fmla="*/ 28 w 77"/>
                <a:gd name="T31" fmla="*/ 105 h 105"/>
                <a:gd name="T32" fmla="*/ 28 w 77"/>
                <a:gd name="T33" fmla="*/ 72 h 105"/>
                <a:gd name="T34" fmla="*/ 21 w 77"/>
                <a:gd name="T35" fmla="*/ 72 h 105"/>
                <a:gd name="T36" fmla="*/ 21 w 77"/>
                <a:gd name="T37" fmla="*/ 105 h 105"/>
                <a:gd name="T38" fmla="*/ 28 w 77"/>
                <a:gd name="T39" fmla="*/ 105 h 105"/>
                <a:gd name="T40" fmla="*/ 35 w 77"/>
                <a:gd name="T41" fmla="*/ 105 h 105"/>
                <a:gd name="T42" fmla="*/ 35 w 77"/>
                <a:gd name="T43" fmla="*/ 65 h 105"/>
                <a:gd name="T44" fmla="*/ 28 w 77"/>
                <a:gd name="T45" fmla="*/ 65 h 105"/>
                <a:gd name="T46" fmla="*/ 28 w 77"/>
                <a:gd name="T47" fmla="*/ 105 h 105"/>
                <a:gd name="T48" fmla="*/ 35 w 77"/>
                <a:gd name="T49" fmla="*/ 105 h 105"/>
                <a:gd name="T50" fmla="*/ 42 w 77"/>
                <a:gd name="T51" fmla="*/ 105 h 105"/>
                <a:gd name="T52" fmla="*/ 42 w 77"/>
                <a:gd name="T53" fmla="*/ 57 h 105"/>
                <a:gd name="T54" fmla="*/ 35 w 77"/>
                <a:gd name="T55" fmla="*/ 57 h 105"/>
                <a:gd name="T56" fmla="*/ 35 w 77"/>
                <a:gd name="T57" fmla="*/ 105 h 105"/>
                <a:gd name="T58" fmla="*/ 42 w 77"/>
                <a:gd name="T59" fmla="*/ 105 h 105"/>
                <a:gd name="T60" fmla="*/ 49 w 77"/>
                <a:gd name="T61" fmla="*/ 105 h 105"/>
                <a:gd name="T62" fmla="*/ 49 w 77"/>
                <a:gd name="T63" fmla="*/ 47 h 105"/>
                <a:gd name="T64" fmla="*/ 42 w 77"/>
                <a:gd name="T65" fmla="*/ 47 h 105"/>
                <a:gd name="T66" fmla="*/ 42 w 77"/>
                <a:gd name="T67" fmla="*/ 105 h 105"/>
                <a:gd name="T68" fmla="*/ 49 w 77"/>
                <a:gd name="T69" fmla="*/ 105 h 105"/>
                <a:gd name="T70" fmla="*/ 56 w 77"/>
                <a:gd name="T71" fmla="*/ 105 h 105"/>
                <a:gd name="T72" fmla="*/ 56 w 77"/>
                <a:gd name="T73" fmla="*/ 37 h 105"/>
                <a:gd name="T74" fmla="*/ 49 w 77"/>
                <a:gd name="T75" fmla="*/ 37 h 105"/>
                <a:gd name="T76" fmla="*/ 49 w 77"/>
                <a:gd name="T77" fmla="*/ 105 h 105"/>
                <a:gd name="T78" fmla="*/ 56 w 77"/>
                <a:gd name="T79" fmla="*/ 105 h 105"/>
                <a:gd name="T80" fmla="*/ 63 w 77"/>
                <a:gd name="T81" fmla="*/ 105 h 105"/>
                <a:gd name="T82" fmla="*/ 63 w 77"/>
                <a:gd name="T83" fmla="*/ 26 h 105"/>
                <a:gd name="T84" fmla="*/ 56 w 77"/>
                <a:gd name="T85" fmla="*/ 26 h 105"/>
                <a:gd name="T86" fmla="*/ 56 w 77"/>
                <a:gd name="T87" fmla="*/ 105 h 105"/>
                <a:gd name="T88" fmla="*/ 63 w 77"/>
                <a:gd name="T89" fmla="*/ 105 h 105"/>
                <a:gd name="T90" fmla="*/ 70 w 77"/>
                <a:gd name="T91" fmla="*/ 105 h 105"/>
                <a:gd name="T92" fmla="*/ 70 w 77"/>
                <a:gd name="T93" fmla="*/ 13 h 105"/>
                <a:gd name="T94" fmla="*/ 63 w 77"/>
                <a:gd name="T95" fmla="*/ 13 h 105"/>
                <a:gd name="T96" fmla="*/ 63 w 77"/>
                <a:gd name="T97" fmla="*/ 105 h 105"/>
                <a:gd name="T98" fmla="*/ 70 w 77"/>
                <a:gd name="T99" fmla="*/ 105 h 105"/>
                <a:gd name="T100" fmla="*/ 77 w 77"/>
                <a:gd name="T101" fmla="*/ 105 h 105"/>
                <a:gd name="T102" fmla="*/ 77 w 77"/>
                <a:gd name="T103" fmla="*/ 0 h 105"/>
                <a:gd name="T104" fmla="*/ 70 w 77"/>
                <a:gd name="T105" fmla="*/ 0 h 105"/>
                <a:gd name="T106" fmla="*/ 70 w 77"/>
                <a:gd name="T107" fmla="*/ 105 h 105"/>
                <a:gd name="T108" fmla="*/ 77 w 77"/>
                <a:gd name="T10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05">
                  <a:moveTo>
                    <a:pt x="7" y="105"/>
                  </a:moveTo>
                  <a:lnTo>
                    <a:pt x="7" y="87"/>
                  </a:lnTo>
                  <a:lnTo>
                    <a:pt x="0" y="87"/>
                  </a:lnTo>
                  <a:lnTo>
                    <a:pt x="0" y="105"/>
                  </a:lnTo>
                  <a:lnTo>
                    <a:pt x="7" y="105"/>
                  </a:lnTo>
                  <a:close/>
                  <a:moveTo>
                    <a:pt x="14" y="105"/>
                  </a:moveTo>
                  <a:lnTo>
                    <a:pt x="14" y="83"/>
                  </a:lnTo>
                  <a:lnTo>
                    <a:pt x="7" y="83"/>
                  </a:lnTo>
                  <a:lnTo>
                    <a:pt x="7" y="105"/>
                  </a:lnTo>
                  <a:lnTo>
                    <a:pt x="14" y="105"/>
                  </a:lnTo>
                  <a:close/>
                  <a:moveTo>
                    <a:pt x="21" y="105"/>
                  </a:moveTo>
                  <a:lnTo>
                    <a:pt x="21" y="79"/>
                  </a:lnTo>
                  <a:lnTo>
                    <a:pt x="14" y="79"/>
                  </a:lnTo>
                  <a:lnTo>
                    <a:pt x="14" y="105"/>
                  </a:lnTo>
                  <a:lnTo>
                    <a:pt x="21" y="105"/>
                  </a:lnTo>
                  <a:close/>
                  <a:moveTo>
                    <a:pt x="28" y="105"/>
                  </a:moveTo>
                  <a:lnTo>
                    <a:pt x="28" y="72"/>
                  </a:lnTo>
                  <a:lnTo>
                    <a:pt x="21" y="72"/>
                  </a:lnTo>
                  <a:lnTo>
                    <a:pt x="21" y="105"/>
                  </a:lnTo>
                  <a:lnTo>
                    <a:pt x="28" y="105"/>
                  </a:lnTo>
                  <a:close/>
                  <a:moveTo>
                    <a:pt x="35" y="105"/>
                  </a:moveTo>
                  <a:lnTo>
                    <a:pt x="35" y="65"/>
                  </a:lnTo>
                  <a:lnTo>
                    <a:pt x="28" y="65"/>
                  </a:lnTo>
                  <a:lnTo>
                    <a:pt x="28" y="105"/>
                  </a:lnTo>
                  <a:lnTo>
                    <a:pt x="35" y="105"/>
                  </a:lnTo>
                  <a:close/>
                  <a:moveTo>
                    <a:pt x="42" y="105"/>
                  </a:moveTo>
                  <a:lnTo>
                    <a:pt x="42" y="57"/>
                  </a:lnTo>
                  <a:lnTo>
                    <a:pt x="35" y="57"/>
                  </a:lnTo>
                  <a:lnTo>
                    <a:pt x="35" y="105"/>
                  </a:lnTo>
                  <a:lnTo>
                    <a:pt x="42" y="105"/>
                  </a:lnTo>
                  <a:close/>
                  <a:moveTo>
                    <a:pt x="49" y="105"/>
                  </a:moveTo>
                  <a:lnTo>
                    <a:pt x="49" y="47"/>
                  </a:lnTo>
                  <a:lnTo>
                    <a:pt x="42" y="47"/>
                  </a:lnTo>
                  <a:lnTo>
                    <a:pt x="42" y="105"/>
                  </a:lnTo>
                  <a:lnTo>
                    <a:pt x="49" y="105"/>
                  </a:lnTo>
                  <a:close/>
                  <a:moveTo>
                    <a:pt x="56" y="105"/>
                  </a:moveTo>
                  <a:lnTo>
                    <a:pt x="56" y="37"/>
                  </a:lnTo>
                  <a:lnTo>
                    <a:pt x="49" y="37"/>
                  </a:lnTo>
                  <a:lnTo>
                    <a:pt x="49" y="105"/>
                  </a:lnTo>
                  <a:lnTo>
                    <a:pt x="56" y="105"/>
                  </a:lnTo>
                  <a:close/>
                  <a:moveTo>
                    <a:pt x="63" y="105"/>
                  </a:moveTo>
                  <a:lnTo>
                    <a:pt x="63" y="26"/>
                  </a:lnTo>
                  <a:lnTo>
                    <a:pt x="56" y="26"/>
                  </a:lnTo>
                  <a:lnTo>
                    <a:pt x="56" y="105"/>
                  </a:lnTo>
                  <a:lnTo>
                    <a:pt x="63" y="105"/>
                  </a:lnTo>
                  <a:close/>
                  <a:moveTo>
                    <a:pt x="70" y="105"/>
                  </a:moveTo>
                  <a:lnTo>
                    <a:pt x="70" y="13"/>
                  </a:lnTo>
                  <a:lnTo>
                    <a:pt x="63" y="13"/>
                  </a:lnTo>
                  <a:lnTo>
                    <a:pt x="63" y="105"/>
                  </a:lnTo>
                  <a:lnTo>
                    <a:pt x="70" y="105"/>
                  </a:lnTo>
                  <a:close/>
                  <a:moveTo>
                    <a:pt x="77" y="105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05"/>
                  </a:lnTo>
                  <a:lnTo>
                    <a:pt x="77" y="10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17" name="Freeform 11">
              <a:extLst>
                <a:ext uri="{FF2B5EF4-FFF2-40B4-BE49-F238E27FC236}">
                  <a16:creationId xmlns:a16="http://schemas.microsoft.com/office/drawing/2014/main" id="{B175AC89-71D8-4C21-A62C-49E15F614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5476" y="5856288"/>
              <a:ext cx="122238" cy="419100"/>
            </a:xfrm>
            <a:custGeom>
              <a:avLst/>
              <a:gdLst>
                <a:gd name="T0" fmla="*/ 7 w 77"/>
                <a:gd name="T1" fmla="*/ 264 h 264"/>
                <a:gd name="T2" fmla="*/ 7 w 77"/>
                <a:gd name="T3" fmla="*/ 145 h 264"/>
                <a:gd name="T4" fmla="*/ 0 w 77"/>
                <a:gd name="T5" fmla="*/ 145 h 264"/>
                <a:gd name="T6" fmla="*/ 0 w 77"/>
                <a:gd name="T7" fmla="*/ 264 h 264"/>
                <a:gd name="T8" fmla="*/ 7 w 77"/>
                <a:gd name="T9" fmla="*/ 264 h 264"/>
                <a:gd name="T10" fmla="*/ 14 w 77"/>
                <a:gd name="T11" fmla="*/ 264 h 264"/>
                <a:gd name="T12" fmla="*/ 14 w 77"/>
                <a:gd name="T13" fmla="*/ 130 h 264"/>
                <a:gd name="T14" fmla="*/ 7 w 77"/>
                <a:gd name="T15" fmla="*/ 130 h 264"/>
                <a:gd name="T16" fmla="*/ 7 w 77"/>
                <a:gd name="T17" fmla="*/ 264 h 264"/>
                <a:gd name="T18" fmla="*/ 14 w 77"/>
                <a:gd name="T19" fmla="*/ 264 h 264"/>
                <a:gd name="T20" fmla="*/ 21 w 77"/>
                <a:gd name="T21" fmla="*/ 264 h 264"/>
                <a:gd name="T22" fmla="*/ 21 w 77"/>
                <a:gd name="T23" fmla="*/ 113 h 264"/>
                <a:gd name="T24" fmla="*/ 14 w 77"/>
                <a:gd name="T25" fmla="*/ 113 h 264"/>
                <a:gd name="T26" fmla="*/ 14 w 77"/>
                <a:gd name="T27" fmla="*/ 264 h 264"/>
                <a:gd name="T28" fmla="*/ 21 w 77"/>
                <a:gd name="T29" fmla="*/ 264 h 264"/>
                <a:gd name="T30" fmla="*/ 28 w 77"/>
                <a:gd name="T31" fmla="*/ 264 h 264"/>
                <a:gd name="T32" fmla="*/ 28 w 77"/>
                <a:gd name="T33" fmla="*/ 96 h 264"/>
                <a:gd name="T34" fmla="*/ 21 w 77"/>
                <a:gd name="T35" fmla="*/ 96 h 264"/>
                <a:gd name="T36" fmla="*/ 21 w 77"/>
                <a:gd name="T37" fmla="*/ 264 h 264"/>
                <a:gd name="T38" fmla="*/ 28 w 77"/>
                <a:gd name="T39" fmla="*/ 264 h 264"/>
                <a:gd name="T40" fmla="*/ 35 w 77"/>
                <a:gd name="T41" fmla="*/ 264 h 264"/>
                <a:gd name="T42" fmla="*/ 35 w 77"/>
                <a:gd name="T43" fmla="*/ 82 h 264"/>
                <a:gd name="T44" fmla="*/ 28 w 77"/>
                <a:gd name="T45" fmla="*/ 82 h 264"/>
                <a:gd name="T46" fmla="*/ 28 w 77"/>
                <a:gd name="T47" fmla="*/ 264 h 264"/>
                <a:gd name="T48" fmla="*/ 35 w 77"/>
                <a:gd name="T49" fmla="*/ 264 h 264"/>
                <a:gd name="T50" fmla="*/ 42 w 77"/>
                <a:gd name="T51" fmla="*/ 264 h 264"/>
                <a:gd name="T52" fmla="*/ 42 w 77"/>
                <a:gd name="T53" fmla="*/ 65 h 264"/>
                <a:gd name="T54" fmla="*/ 35 w 77"/>
                <a:gd name="T55" fmla="*/ 65 h 264"/>
                <a:gd name="T56" fmla="*/ 35 w 77"/>
                <a:gd name="T57" fmla="*/ 264 h 264"/>
                <a:gd name="T58" fmla="*/ 42 w 77"/>
                <a:gd name="T59" fmla="*/ 264 h 264"/>
                <a:gd name="T60" fmla="*/ 49 w 77"/>
                <a:gd name="T61" fmla="*/ 264 h 264"/>
                <a:gd name="T62" fmla="*/ 49 w 77"/>
                <a:gd name="T63" fmla="*/ 49 h 264"/>
                <a:gd name="T64" fmla="*/ 42 w 77"/>
                <a:gd name="T65" fmla="*/ 49 h 264"/>
                <a:gd name="T66" fmla="*/ 42 w 77"/>
                <a:gd name="T67" fmla="*/ 264 h 264"/>
                <a:gd name="T68" fmla="*/ 49 w 77"/>
                <a:gd name="T69" fmla="*/ 264 h 264"/>
                <a:gd name="T70" fmla="*/ 56 w 77"/>
                <a:gd name="T71" fmla="*/ 264 h 264"/>
                <a:gd name="T72" fmla="*/ 56 w 77"/>
                <a:gd name="T73" fmla="*/ 33 h 264"/>
                <a:gd name="T74" fmla="*/ 49 w 77"/>
                <a:gd name="T75" fmla="*/ 33 h 264"/>
                <a:gd name="T76" fmla="*/ 49 w 77"/>
                <a:gd name="T77" fmla="*/ 264 h 264"/>
                <a:gd name="T78" fmla="*/ 56 w 77"/>
                <a:gd name="T79" fmla="*/ 264 h 264"/>
                <a:gd name="T80" fmla="*/ 63 w 77"/>
                <a:gd name="T81" fmla="*/ 264 h 264"/>
                <a:gd name="T82" fmla="*/ 63 w 77"/>
                <a:gd name="T83" fmla="*/ 23 h 264"/>
                <a:gd name="T84" fmla="*/ 56 w 77"/>
                <a:gd name="T85" fmla="*/ 23 h 264"/>
                <a:gd name="T86" fmla="*/ 56 w 77"/>
                <a:gd name="T87" fmla="*/ 264 h 264"/>
                <a:gd name="T88" fmla="*/ 63 w 77"/>
                <a:gd name="T89" fmla="*/ 264 h 264"/>
                <a:gd name="T90" fmla="*/ 70 w 77"/>
                <a:gd name="T91" fmla="*/ 264 h 264"/>
                <a:gd name="T92" fmla="*/ 70 w 77"/>
                <a:gd name="T93" fmla="*/ 11 h 264"/>
                <a:gd name="T94" fmla="*/ 63 w 77"/>
                <a:gd name="T95" fmla="*/ 11 h 264"/>
                <a:gd name="T96" fmla="*/ 63 w 77"/>
                <a:gd name="T97" fmla="*/ 264 h 264"/>
                <a:gd name="T98" fmla="*/ 70 w 77"/>
                <a:gd name="T99" fmla="*/ 264 h 264"/>
                <a:gd name="T100" fmla="*/ 77 w 77"/>
                <a:gd name="T101" fmla="*/ 264 h 264"/>
                <a:gd name="T102" fmla="*/ 77 w 77"/>
                <a:gd name="T103" fmla="*/ 0 h 264"/>
                <a:gd name="T104" fmla="*/ 70 w 77"/>
                <a:gd name="T105" fmla="*/ 0 h 264"/>
                <a:gd name="T106" fmla="*/ 70 w 77"/>
                <a:gd name="T107" fmla="*/ 264 h 264"/>
                <a:gd name="T108" fmla="*/ 77 w 77"/>
                <a:gd name="T10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64">
                  <a:moveTo>
                    <a:pt x="7" y="264"/>
                  </a:moveTo>
                  <a:lnTo>
                    <a:pt x="7" y="145"/>
                  </a:lnTo>
                  <a:lnTo>
                    <a:pt x="0" y="145"/>
                  </a:lnTo>
                  <a:lnTo>
                    <a:pt x="0" y="264"/>
                  </a:lnTo>
                  <a:lnTo>
                    <a:pt x="7" y="264"/>
                  </a:lnTo>
                  <a:close/>
                  <a:moveTo>
                    <a:pt x="14" y="264"/>
                  </a:moveTo>
                  <a:lnTo>
                    <a:pt x="14" y="130"/>
                  </a:lnTo>
                  <a:lnTo>
                    <a:pt x="7" y="130"/>
                  </a:lnTo>
                  <a:lnTo>
                    <a:pt x="7" y="264"/>
                  </a:lnTo>
                  <a:lnTo>
                    <a:pt x="14" y="264"/>
                  </a:lnTo>
                  <a:close/>
                  <a:moveTo>
                    <a:pt x="21" y="264"/>
                  </a:moveTo>
                  <a:lnTo>
                    <a:pt x="21" y="113"/>
                  </a:lnTo>
                  <a:lnTo>
                    <a:pt x="14" y="113"/>
                  </a:lnTo>
                  <a:lnTo>
                    <a:pt x="14" y="264"/>
                  </a:lnTo>
                  <a:lnTo>
                    <a:pt x="21" y="264"/>
                  </a:lnTo>
                  <a:close/>
                  <a:moveTo>
                    <a:pt x="28" y="264"/>
                  </a:moveTo>
                  <a:lnTo>
                    <a:pt x="28" y="96"/>
                  </a:lnTo>
                  <a:lnTo>
                    <a:pt x="21" y="96"/>
                  </a:lnTo>
                  <a:lnTo>
                    <a:pt x="21" y="264"/>
                  </a:lnTo>
                  <a:lnTo>
                    <a:pt x="28" y="264"/>
                  </a:lnTo>
                  <a:close/>
                  <a:moveTo>
                    <a:pt x="35" y="264"/>
                  </a:moveTo>
                  <a:lnTo>
                    <a:pt x="35" y="82"/>
                  </a:lnTo>
                  <a:lnTo>
                    <a:pt x="28" y="82"/>
                  </a:lnTo>
                  <a:lnTo>
                    <a:pt x="28" y="264"/>
                  </a:lnTo>
                  <a:lnTo>
                    <a:pt x="35" y="264"/>
                  </a:lnTo>
                  <a:close/>
                  <a:moveTo>
                    <a:pt x="42" y="264"/>
                  </a:moveTo>
                  <a:lnTo>
                    <a:pt x="42" y="65"/>
                  </a:lnTo>
                  <a:lnTo>
                    <a:pt x="35" y="65"/>
                  </a:lnTo>
                  <a:lnTo>
                    <a:pt x="35" y="264"/>
                  </a:lnTo>
                  <a:lnTo>
                    <a:pt x="42" y="264"/>
                  </a:lnTo>
                  <a:close/>
                  <a:moveTo>
                    <a:pt x="49" y="264"/>
                  </a:moveTo>
                  <a:lnTo>
                    <a:pt x="49" y="49"/>
                  </a:lnTo>
                  <a:lnTo>
                    <a:pt x="42" y="49"/>
                  </a:lnTo>
                  <a:lnTo>
                    <a:pt x="42" y="264"/>
                  </a:lnTo>
                  <a:lnTo>
                    <a:pt x="49" y="264"/>
                  </a:lnTo>
                  <a:close/>
                  <a:moveTo>
                    <a:pt x="56" y="264"/>
                  </a:moveTo>
                  <a:lnTo>
                    <a:pt x="56" y="33"/>
                  </a:lnTo>
                  <a:lnTo>
                    <a:pt x="49" y="33"/>
                  </a:lnTo>
                  <a:lnTo>
                    <a:pt x="49" y="264"/>
                  </a:lnTo>
                  <a:lnTo>
                    <a:pt x="56" y="264"/>
                  </a:lnTo>
                  <a:close/>
                  <a:moveTo>
                    <a:pt x="63" y="264"/>
                  </a:moveTo>
                  <a:lnTo>
                    <a:pt x="63" y="23"/>
                  </a:lnTo>
                  <a:lnTo>
                    <a:pt x="56" y="23"/>
                  </a:lnTo>
                  <a:lnTo>
                    <a:pt x="56" y="264"/>
                  </a:lnTo>
                  <a:lnTo>
                    <a:pt x="63" y="264"/>
                  </a:lnTo>
                  <a:close/>
                  <a:moveTo>
                    <a:pt x="70" y="264"/>
                  </a:moveTo>
                  <a:lnTo>
                    <a:pt x="70" y="11"/>
                  </a:lnTo>
                  <a:lnTo>
                    <a:pt x="63" y="11"/>
                  </a:lnTo>
                  <a:lnTo>
                    <a:pt x="63" y="264"/>
                  </a:lnTo>
                  <a:lnTo>
                    <a:pt x="70" y="264"/>
                  </a:lnTo>
                  <a:close/>
                  <a:moveTo>
                    <a:pt x="77" y="26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264"/>
                  </a:lnTo>
                  <a:lnTo>
                    <a:pt x="77" y="264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18" name="Freeform 12">
              <a:extLst>
                <a:ext uri="{FF2B5EF4-FFF2-40B4-BE49-F238E27FC236}">
                  <a16:creationId xmlns:a16="http://schemas.microsoft.com/office/drawing/2014/main" id="{3A679892-CFDC-4084-BC32-25E79187D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5827713"/>
              <a:ext cx="122238" cy="447675"/>
            </a:xfrm>
            <a:custGeom>
              <a:avLst/>
              <a:gdLst>
                <a:gd name="T0" fmla="*/ 7 w 77"/>
                <a:gd name="T1" fmla="*/ 282 h 282"/>
                <a:gd name="T2" fmla="*/ 7 w 77"/>
                <a:gd name="T3" fmla="*/ 9 h 282"/>
                <a:gd name="T4" fmla="*/ 0 w 77"/>
                <a:gd name="T5" fmla="*/ 9 h 282"/>
                <a:gd name="T6" fmla="*/ 0 w 77"/>
                <a:gd name="T7" fmla="*/ 282 h 282"/>
                <a:gd name="T8" fmla="*/ 7 w 77"/>
                <a:gd name="T9" fmla="*/ 282 h 282"/>
                <a:gd name="T10" fmla="*/ 14 w 77"/>
                <a:gd name="T11" fmla="*/ 282 h 282"/>
                <a:gd name="T12" fmla="*/ 14 w 77"/>
                <a:gd name="T13" fmla="*/ 3 h 282"/>
                <a:gd name="T14" fmla="*/ 7 w 77"/>
                <a:gd name="T15" fmla="*/ 3 h 282"/>
                <a:gd name="T16" fmla="*/ 7 w 77"/>
                <a:gd name="T17" fmla="*/ 282 h 282"/>
                <a:gd name="T18" fmla="*/ 14 w 77"/>
                <a:gd name="T19" fmla="*/ 282 h 282"/>
                <a:gd name="T20" fmla="*/ 21 w 77"/>
                <a:gd name="T21" fmla="*/ 282 h 282"/>
                <a:gd name="T22" fmla="*/ 21 w 77"/>
                <a:gd name="T23" fmla="*/ 2 h 282"/>
                <a:gd name="T24" fmla="*/ 14 w 77"/>
                <a:gd name="T25" fmla="*/ 2 h 282"/>
                <a:gd name="T26" fmla="*/ 14 w 77"/>
                <a:gd name="T27" fmla="*/ 282 h 282"/>
                <a:gd name="T28" fmla="*/ 21 w 77"/>
                <a:gd name="T29" fmla="*/ 282 h 282"/>
                <a:gd name="T30" fmla="*/ 28 w 77"/>
                <a:gd name="T31" fmla="*/ 282 h 282"/>
                <a:gd name="T32" fmla="*/ 28 w 77"/>
                <a:gd name="T33" fmla="*/ 0 h 282"/>
                <a:gd name="T34" fmla="*/ 21 w 77"/>
                <a:gd name="T35" fmla="*/ 0 h 282"/>
                <a:gd name="T36" fmla="*/ 21 w 77"/>
                <a:gd name="T37" fmla="*/ 282 h 282"/>
                <a:gd name="T38" fmla="*/ 28 w 77"/>
                <a:gd name="T39" fmla="*/ 282 h 282"/>
                <a:gd name="T40" fmla="*/ 35 w 77"/>
                <a:gd name="T41" fmla="*/ 282 h 282"/>
                <a:gd name="T42" fmla="*/ 35 w 77"/>
                <a:gd name="T43" fmla="*/ 2 h 282"/>
                <a:gd name="T44" fmla="*/ 28 w 77"/>
                <a:gd name="T45" fmla="*/ 2 h 282"/>
                <a:gd name="T46" fmla="*/ 28 w 77"/>
                <a:gd name="T47" fmla="*/ 282 h 282"/>
                <a:gd name="T48" fmla="*/ 35 w 77"/>
                <a:gd name="T49" fmla="*/ 282 h 282"/>
                <a:gd name="T50" fmla="*/ 42 w 77"/>
                <a:gd name="T51" fmla="*/ 282 h 282"/>
                <a:gd name="T52" fmla="*/ 42 w 77"/>
                <a:gd name="T53" fmla="*/ 5 h 282"/>
                <a:gd name="T54" fmla="*/ 35 w 77"/>
                <a:gd name="T55" fmla="*/ 5 h 282"/>
                <a:gd name="T56" fmla="*/ 35 w 77"/>
                <a:gd name="T57" fmla="*/ 282 h 282"/>
                <a:gd name="T58" fmla="*/ 42 w 77"/>
                <a:gd name="T59" fmla="*/ 282 h 282"/>
                <a:gd name="T60" fmla="*/ 49 w 77"/>
                <a:gd name="T61" fmla="*/ 282 h 282"/>
                <a:gd name="T62" fmla="*/ 49 w 77"/>
                <a:gd name="T63" fmla="*/ 12 h 282"/>
                <a:gd name="T64" fmla="*/ 42 w 77"/>
                <a:gd name="T65" fmla="*/ 12 h 282"/>
                <a:gd name="T66" fmla="*/ 42 w 77"/>
                <a:gd name="T67" fmla="*/ 282 h 282"/>
                <a:gd name="T68" fmla="*/ 49 w 77"/>
                <a:gd name="T69" fmla="*/ 282 h 282"/>
                <a:gd name="T70" fmla="*/ 56 w 77"/>
                <a:gd name="T71" fmla="*/ 282 h 282"/>
                <a:gd name="T72" fmla="*/ 56 w 77"/>
                <a:gd name="T73" fmla="*/ 22 h 282"/>
                <a:gd name="T74" fmla="*/ 49 w 77"/>
                <a:gd name="T75" fmla="*/ 22 h 282"/>
                <a:gd name="T76" fmla="*/ 49 w 77"/>
                <a:gd name="T77" fmla="*/ 282 h 282"/>
                <a:gd name="T78" fmla="*/ 56 w 77"/>
                <a:gd name="T79" fmla="*/ 282 h 282"/>
                <a:gd name="T80" fmla="*/ 63 w 77"/>
                <a:gd name="T81" fmla="*/ 282 h 282"/>
                <a:gd name="T82" fmla="*/ 63 w 77"/>
                <a:gd name="T83" fmla="*/ 31 h 282"/>
                <a:gd name="T84" fmla="*/ 56 w 77"/>
                <a:gd name="T85" fmla="*/ 31 h 282"/>
                <a:gd name="T86" fmla="*/ 56 w 77"/>
                <a:gd name="T87" fmla="*/ 282 h 282"/>
                <a:gd name="T88" fmla="*/ 63 w 77"/>
                <a:gd name="T89" fmla="*/ 282 h 282"/>
                <a:gd name="T90" fmla="*/ 70 w 77"/>
                <a:gd name="T91" fmla="*/ 282 h 282"/>
                <a:gd name="T92" fmla="*/ 70 w 77"/>
                <a:gd name="T93" fmla="*/ 43 h 282"/>
                <a:gd name="T94" fmla="*/ 63 w 77"/>
                <a:gd name="T95" fmla="*/ 43 h 282"/>
                <a:gd name="T96" fmla="*/ 63 w 77"/>
                <a:gd name="T97" fmla="*/ 282 h 282"/>
                <a:gd name="T98" fmla="*/ 70 w 77"/>
                <a:gd name="T99" fmla="*/ 282 h 282"/>
                <a:gd name="T100" fmla="*/ 77 w 77"/>
                <a:gd name="T101" fmla="*/ 282 h 282"/>
                <a:gd name="T102" fmla="*/ 77 w 77"/>
                <a:gd name="T103" fmla="*/ 56 h 282"/>
                <a:gd name="T104" fmla="*/ 70 w 77"/>
                <a:gd name="T105" fmla="*/ 56 h 282"/>
                <a:gd name="T106" fmla="*/ 70 w 77"/>
                <a:gd name="T107" fmla="*/ 282 h 282"/>
                <a:gd name="T108" fmla="*/ 77 w 77"/>
                <a:gd name="T109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82">
                  <a:moveTo>
                    <a:pt x="7" y="282"/>
                  </a:moveTo>
                  <a:lnTo>
                    <a:pt x="7" y="9"/>
                  </a:lnTo>
                  <a:lnTo>
                    <a:pt x="0" y="9"/>
                  </a:lnTo>
                  <a:lnTo>
                    <a:pt x="0" y="282"/>
                  </a:lnTo>
                  <a:lnTo>
                    <a:pt x="7" y="282"/>
                  </a:lnTo>
                  <a:close/>
                  <a:moveTo>
                    <a:pt x="14" y="282"/>
                  </a:moveTo>
                  <a:lnTo>
                    <a:pt x="14" y="3"/>
                  </a:lnTo>
                  <a:lnTo>
                    <a:pt x="7" y="3"/>
                  </a:lnTo>
                  <a:lnTo>
                    <a:pt x="7" y="282"/>
                  </a:lnTo>
                  <a:lnTo>
                    <a:pt x="14" y="282"/>
                  </a:lnTo>
                  <a:close/>
                  <a:moveTo>
                    <a:pt x="21" y="282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282"/>
                  </a:lnTo>
                  <a:lnTo>
                    <a:pt x="21" y="282"/>
                  </a:lnTo>
                  <a:close/>
                  <a:moveTo>
                    <a:pt x="28" y="282"/>
                  </a:moveTo>
                  <a:lnTo>
                    <a:pt x="28" y="0"/>
                  </a:lnTo>
                  <a:lnTo>
                    <a:pt x="21" y="0"/>
                  </a:lnTo>
                  <a:lnTo>
                    <a:pt x="21" y="282"/>
                  </a:lnTo>
                  <a:lnTo>
                    <a:pt x="28" y="282"/>
                  </a:lnTo>
                  <a:close/>
                  <a:moveTo>
                    <a:pt x="35" y="282"/>
                  </a:moveTo>
                  <a:lnTo>
                    <a:pt x="35" y="2"/>
                  </a:lnTo>
                  <a:lnTo>
                    <a:pt x="28" y="2"/>
                  </a:lnTo>
                  <a:lnTo>
                    <a:pt x="28" y="282"/>
                  </a:lnTo>
                  <a:lnTo>
                    <a:pt x="35" y="282"/>
                  </a:lnTo>
                  <a:close/>
                  <a:moveTo>
                    <a:pt x="42" y="282"/>
                  </a:moveTo>
                  <a:lnTo>
                    <a:pt x="42" y="5"/>
                  </a:lnTo>
                  <a:lnTo>
                    <a:pt x="35" y="5"/>
                  </a:lnTo>
                  <a:lnTo>
                    <a:pt x="35" y="282"/>
                  </a:lnTo>
                  <a:lnTo>
                    <a:pt x="42" y="282"/>
                  </a:lnTo>
                  <a:close/>
                  <a:moveTo>
                    <a:pt x="49" y="282"/>
                  </a:moveTo>
                  <a:lnTo>
                    <a:pt x="49" y="12"/>
                  </a:lnTo>
                  <a:lnTo>
                    <a:pt x="42" y="12"/>
                  </a:lnTo>
                  <a:lnTo>
                    <a:pt x="42" y="282"/>
                  </a:lnTo>
                  <a:lnTo>
                    <a:pt x="49" y="282"/>
                  </a:lnTo>
                  <a:close/>
                  <a:moveTo>
                    <a:pt x="56" y="282"/>
                  </a:moveTo>
                  <a:lnTo>
                    <a:pt x="56" y="22"/>
                  </a:lnTo>
                  <a:lnTo>
                    <a:pt x="49" y="22"/>
                  </a:lnTo>
                  <a:lnTo>
                    <a:pt x="49" y="282"/>
                  </a:lnTo>
                  <a:lnTo>
                    <a:pt x="56" y="282"/>
                  </a:lnTo>
                  <a:close/>
                  <a:moveTo>
                    <a:pt x="63" y="282"/>
                  </a:moveTo>
                  <a:lnTo>
                    <a:pt x="63" y="31"/>
                  </a:lnTo>
                  <a:lnTo>
                    <a:pt x="56" y="31"/>
                  </a:lnTo>
                  <a:lnTo>
                    <a:pt x="56" y="282"/>
                  </a:lnTo>
                  <a:lnTo>
                    <a:pt x="63" y="282"/>
                  </a:lnTo>
                  <a:close/>
                  <a:moveTo>
                    <a:pt x="70" y="282"/>
                  </a:moveTo>
                  <a:lnTo>
                    <a:pt x="70" y="43"/>
                  </a:lnTo>
                  <a:lnTo>
                    <a:pt x="63" y="43"/>
                  </a:lnTo>
                  <a:lnTo>
                    <a:pt x="63" y="282"/>
                  </a:lnTo>
                  <a:lnTo>
                    <a:pt x="70" y="282"/>
                  </a:lnTo>
                  <a:close/>
                  <a:moveTo>
                    <a:pt x="77" y="282"/>
                  </a:moveTo>
                  <a:lnTo>
                    <a:pt x="77" y="56"/>
                  </a:lnTo>
                  <a:lnTo>
                    <a:pt x="70" y="56"/>
                  </a:lnTo>
                  <a:lnTo>
                    <a:pt x="70" y="282"/>
                  </a:lnTo>
                  <a:lnTo>
                    <a:pt x="77" y="28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19" name="Freeform 13">
              <a:extLst>
                <a:ext uri="{FF2B5EF4-FFF2-40B4-BE49-F238E27FC236}">
                  <a16:creationId xmlns:a16="http://schemas.microsoft.com/office/drawing/2014/main" id="{7F093AFB-5CD7-4721-A93B-B300E11C3F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51" y="5946775"/>
              <a:ext cx="120650" cy="328612"/>
            </a:xfrm>
            <a:custGeom>
              <a:avLst/>
              <a:gdLst>
                <a:gd name="T0" fmla="*/ 7 w 76"/>
                <a:gd name="T1" fmla="*/ 207 h 207"/>
                <a:gd name="T2" fmla="*/ 7 w 76"/>
                <a:gd name="T3" fmla="*/ 0 h 207"/>
                <a:gd name="T4" fmla="*/ 0 w 76"/>
                <a:gd name="T5" fmla="*/ 0 h 207"/>
                <a:gd name="T6" fmla="*/ 0 w 76"/>
                <a:gd name="T7" fmla="*/ 207 h 207"/>
                <a:gd name="T8" fmla="*/ 7 w 76"/>
                <a:gd name="T9" fmla="*/ 207 h 207"/>
                <a:gd name="T10" fmla="*/ 14 w 76"/>
                <a:gd name="T11" fmla="*/ 207 h 207"/>
                <a:gd name="T12" fmla="*/ 14 w 76"/>
                <a:gd name="T13" fmla="*/ 14 h 207"/>
                <a:gd name="T14" fmla="*/ 7 w 76"/>
                <a:gd name="T15" fmla="*/ 14 h 207"/>
                <a:gd name="T16" fmla="*/ 7 w 76"/>
                <a:gd name="T17" fmla="*/ 207 h 207"/>
                <a:gd name="T18" fmla="*/ 14 w 76"/>
                <a:gd name="T19" fmla="*/ 207 h 207"/>
                <a:gd name="T20" fmla="*/ 21 w 76"/>
                <a:gd name="T21" fmla="*/ 207 h 207"/>
                <a:gd name="T22" fmla="*/ 21 w 76"/>
                <a:gd name="T23" fmla="*/ 30 h 207"/>
                <a:gd name="T24" fmla="*/ 14 w 76"/>
                <a:gd name="T25" fmla="*/ 30 h 207"/>
                <a:gd name="T26" fmla="*/ 14 w 76"/>
                <a:gd name="T27" fmla="*/ 207 h 207"/>
                <a:gd name="T28" fmla="*/ 21 w 76"/>
                <a:gd name="T29" fmla="*/ 207 h 207"/>
                <a:gd name="T30" fmla="*/ 28 w 76"/>
                <a:gd name="T31" fmla="*/ 207 h 207"/>
                <a:gd name="T32" fmla="*/ 28 w 76"/>
                <a:gd name="T33" fmla="*/ 49 h 207"/>
                <a:gd name="T34" fmla="*/ 21 w 76"/>
                <a:gd name="T35" fmla="*/ 49 h 207"/>
                <a:gd name="T36" fmla="*/ 21 w 76"/>
                <a:gd name="T37" fmla="*/ 207 h 207"/>
                <a:gd name="T38" fmla="*/ 28 w 76"/>
                <a:gd name="T39" fmla="*/ 207 h 207"/>
                <a:gd name="T40" fmla="*/ 35 w 76"/>
                <a:gd name="T41" fmla="*/ 207 h 207"/>
                <a:gd name="T42" fmla="*/ 35 w 76"/>
                <a:gd name="T43" fmla="*/ 63 h 207"/>
                <a:gd name="T44" fmla="*/ 28 w 76"/>
                <a:gd name="T45" fmla="*/ 63 h 207"/>
                <a:gd name="T46" fmla="*/ 28 w 76"/>
                <a:gd name="T47" fmla="*/ 207 h 207"/>
                <a:gd name="T48" fmla="*/ 35 w 76"/>
                <a:gd name="T49" fmla="*/ 207 h 207"/>
                <a:gd name="T50" fmla="*/ 42 w 76"/>
                <a:gd name="T51" fmla="*/ 207 h 207"/>
                <a:gd name="T52" fmla="*/ 42 w 76"/>
                <a:gd name="T53" fmla="*/ 78 h 207"/>
                <a:gd name="T54" fmla="*/ 35 w 76"/>
                <a:gd name="T55" fmla="*/ 78 h 207"/>
                <a:gd name="T56" fmla="*/ 35 w 76"/>
                <a:gd name="T57" fmla="*/ 207 h 207"/>
                <a:gd name="T58" fmla="*/ 42 w 76"/>
                <a:gd name="T59" fmla="*/ 207 h 207"/>
                <a:gd name="T60" fmla="*/ 48 w 76"/>
                <a:gd name="T61" fmla="*/ 207 h 207"/>
                <a:gd name="T62" fmla="*/ 48 w 76"/>
                <a:gd name="T63" fmla="*/ 92 h 207"/>
                <a:gd name="T64" fmla="*/ 42 w 76"/>
                <a:gd name="T65" fmla="*/ 92 h 207"/>
                <a:gd name="T66" fmla="*/ 42 w 76"/>
                <a:gd name="T67" fmla="*/ 207 h 207"/>
                <a:gd name="T68" fmla="*/ 48 w 76"/>
                <a:gd name="T69" fmla="*/ 207 h 207"/>
                <a:gd name="T70" fmla="*/ 55 w 76"/>
                <a:gd name="T71" fmla="*/ 207 h 207"/>
                <a:gd name="T72" fmla="*/ 55 w 76"/>
                <a:gd name="T73" fmla="*/ 107 h 207"/>
                <a:gd name="T74" fmla="*/ 48 w 76"/>
                <a:gd name="T75" fmla="*/ 107 h 207"/>
                <a:gd name="T76" fmla="*/ 48 w 76"/>
                <a:gd name="T77" fmla="*/ 207 h 207"/>
                <a:gd name="T78" fmla="*/ 55 w 76"/>
                <a:gd name="T79" fmla="*/ 207 h 207"/>
                <a:gd name="T80" fmla="*/ 63 w 76"/>
                <a:gd name="T81" fmla="*/ 207 h 207"/>
                <a:gd name="T82" fmla="*/ 63 w 76"/>
                <a:gd name="T83" fmla="*/ 120 h 207"/>
                <a:gd name="T84" fmla="*/ 55 w 76"/>
                <a:gd name="T85" fmla="*/ 120 h 207"/>
                <a:gd name="T86" fmla="*/ 55 w 76"/>
                <a:gd name="T87" fmla="*/ 207 h 207"/>
                <a:gd name="T88" fmla="*/ 63 w 76"/>
                <a:gd name="T89" fmla="*/ 207 h 207"/>
                <a:gd name="T90" fmla="*/ 70 w 76"/>
                <a:gd name="T91" fmla="*/ 207 h 207"/>
                <a:gd name="T92" fmla="*/ 70 w 76"/>
                <a:gd name="T93" fmla="*/ 133 h 207"/>
                <a:gd name="T94" fmla="*/ 63 w 76"/>
                <a:gd name="T95" fmla="*/ 133 h 207"/>
                <a:gd name="T96" fmla="*/ 63 w 76"/>
                <a:gd name="T97" fmla="*/ 207 h 207"/>
                <a:gd name="T98" fmla="*/ 70 w 76"/>
                <a:gd name="T99" fmla="*/ 207 h 207"/>
                <a:gd name="T100" fmla="*/ 76 w 76"/>
                <a:gd name="T101" fmla="*/ 207 h 207"/>
                <a:gd name="T102" fmla="*/ 76 w 76"/>
                <a:gd name="T103" fmla="*/ 144 h 207"/>
                <a:gd name="T104" fmla="*/ 70 w 76"/>
                <a:gd name="T105" fmla="*/ 144 h 207"/>
                <a:gd name="T106" fmla="*/ 70 w 76"/>
                <a:gd name="T107" fmla="*/ 207 h 207"/>
                <a:gd name="T108" fmla="*/ 76 w 76"/>
                <a:gd name="T10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207">
                  <a:moveTo>
                    <a:pt x="7" y="20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207"/>
                  </a:lnTo>
                  <a:lnTo>
                    <a:pt x="7" y="207"/>
                  </a:lnTo>
                  <a:close/>
                  <a:moveTo>
                    <a:pt x="14" y="207"/>
                  </a:moveTo>
                  <a:lnTo>
                    <a:pt x="14" y="14"/>
                  </a:lnTo>
                  <a:lnTo>
                    <a:pt x="7" y="14"/>
                  </a:lnTo>
                  <a:lnTo>
                    <a:pt x="7" y="207"/>
                  </a:lnTo>
                  <a:lnTo>
                    <a:pt x="14" y="207"/>
                  </a:lnTo>
                  <a:close/>
                  <a:moveTo>
                    <a:pt x="21" y="207"/>
                  </a:moveTo>
                  <a:lnTo>
                    <a:pt x="21" y="30"/>
                  </a:lnTo>
                  <a:lnTo>
                    <a:pt x="14" y="30"/>
                  </a:lnTo>
                  <a:lnTo>
                    <a:pt x="14" y="207"/>
                  </a:lnTo>
                  <a:lnTo>
                    <a:pt x="21" y="207"/>
                  </a:lnTo>
                  <a:close/>
                  <a:moveTo>
                    <a:pt x="28" y="207"/>
                  </a:moveTo>
                  <a:lnTo>
                    <a:pt x="28" y="49"/>
                  </a:lnTo>
                  <a:lnTo>
                    <a:pt x="21" y="49"/>
                  </a:lnTo>
                  <a:lnTo>
                    <a:pt x="21" y="207"/>
                  </a:lnTo>
                  <a:lnTo>
                    <a:pt x="28" y="207"/>
                  </a:lnTo>
                  <a:close/>
                  <a:moveTo>
                    <a:pt x="35" y="207"/>
                  </a:moveTo>
                  <a:lnTo>
                    <a:pt x="35" y="63"/>
                  </a:lnTo>
                  <a:lnTo>
                    <a:pt x="28" y="63"/>
                  </a:lnTo>
                  <a:lnTo>
                    <a:pt x="28" y="207"/>
                  </a:lnTo>
                  <a:lnTo>
                    <a:pt x="35" y="207"/>
                  </a:lnTo>
                  <a:close/>
                  <a:moveTo>
                    <a:pt x="42" y="207"/>
                  </a:moveTo>
                  <a:lnTo>
                    <a:pt x="42" y="78"/>
                  </a:lnTo>
                  <a:lnTo>
                    <a:pt x="35" y="78"/>
                  </a:lnTo>
                  <a:lnTo>
                    <a:pt x="35" y="207"/>
                  </a:lnTo>
                  <a:lnTo>
                    <a:pt x="42" y="207"/>
                  </a:lnTo>
                  <a:close/>
                  <a:moveTo>
                    <a:pt x="48" y="207"/>
                  </a:moveTo>
                  <a:lnTo>
                    <a:pt x="48" y="92"/>
                  </a:lnTo>
                  <a:lnTo>
                    <a:pt x="42" y="92"/>
                  </a:lnTo>
                  <a:lnTo>
                    <a:pt x="42" y="207"/>
                  </a:lnTo>
                  <a:lnTo>
                    <a:pt x="48" y="207"/>
                  </a:lnTo>
                  <a:close/>
                  <a:moveTo>
                    <a:pt x="55" y="207"/>
                  </a:moveTo>
                  <a:lnTo>
                    <a:pt x="55" y="107"/>
                  </a:lnTo>
                  <a:lnTo>
                    <a:pt x="48" y="107"/>
                  </a:lnTo>
                  <a:lnTo>
                    <a:pt x="48" y="207"/>
                  </a:lnTo>
                  <a:lnTo>
                    <a:pt x="55" y="207"/>
                  </a:lnTo>
                  <a:close/>
                  <a:moveTo>
                    <a:pt x="63" y="207"/>
                  </a:moveTo>
                  <a:lnTo>
                    <a:pt x="63" y="120"/>
                  </a:lnTo>
                  <a:lnTo>
                    <a:pt x="55" y="120"/>
                  </a:lnTo>
                  <a:lnTo>
                    <a:pt x="55" y="207"/>
                  </a:lnTo>
                  <a:lnTo>
                    <a:pt x="63" y="207"/>
                  </a:lnTo>
                  <a:close/>
                  <a:moveTo>
                    <a:pt x="70" y="207"/>
                  </a:moveTo>
                  <a:lnTo>
                    <a:pt x="70" y="133"/>
                  </a:lnTo>
                  <a:lnTo>
                    <a:pt x="63" y="133"/>
                  </a:lnTo>
                  <a:lnTo>
                    <a:pt x="63" y="207"/>
                  </a:lnTo>
                  <a:lnTo>
                    <a:pt x="70" y="207"/>
                  </a:lnTo>
                  <a:close/>
                  <a:moveTo>
                    <a:pt x="76" y="207"/>
                  </a:moveTo>
                  <a:lnTo>
                    <a:pt x="76" y="144"/>
                  </a:lnTo>
                  <a:lnTo>
                    <a:pt x="70" y="144"/>
                  </a:lnTo>
                  <a:lnTo>
                    <a:pt x="70" y="207"/>
                  </a:lnTo>
                  <a:lnTo>
                    <a:pt x="76" y="20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0" name="Freeform 14">
              <a:extLst>
                <a:ext uri="{FF2B5EF4-FFF2-40B4-BE49-F238E27FC236}">
                  <a16:creationId xmlns:a16="http://schemas.microsoft.com/office/drawing/2014/main" id="{23108ED6-FB9F-4D5C-B47F-89D3155FD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601" y="6189663"/>
              <a:ext cx="122238" cy="85725"/>
            </a:xfrm>
            <a:custGeom>
              <a:avLst/>
              <a:gdLst>
                <a:gd name="T0" fmla="*/ 7 w 77"/>
                <a:gd name="T1" fmla="*/ 54 h 54"/>
                <a:gd name="T2" fmla="*/ 7 w 77"/>
                <a:gd name="T3" fmla="*/ 0 h 54"/>
                <a:gd name="T4" fmla="*/ 0 w 77"/>
                <a:gd name="T5" fmla="*/ 0 h 54"/>
                <a:gd name="T6" fmla="*/ 0 w 77"/>
                <a:gd name="T7" fmla="*/ 54 h 54"/>
                <a:gd name="T8" fmla="*/ 7 w 77"/>
                <a:gd name="T9" fmla="*/ 54 h 54"/>
                <a:gd name="T10" fmla="*/ 14 w 77"/>
                <a:gd name="T11" fmla="*/ 54 h 54"/>
                <a:gd name="T12" fmla="*/ 14 w 77"/>
                <a:gd name="T13" fmla="*/ 9 h 54"/>
                <a:gd name="T14" fmla="*/ 7 w 77"/>
                <a:gd name="T15" fmla="*/ 9 h 54"/>
                <a:gd name="T16" fmla="*/ 7 w 77"/>
                <a:gd name="T17" fmla="*/ 54 h 54"/>
                <a:gd name="T18" fmla="*/ 14 w 77"/>
                <a:gd name="T19" fmla="*/ 54 h 54"/>
                <a:gd name="T20" fmla="*/ 21 w 77"/>
                <a:gd name="T21" fmla="*/ 54 h 54"/>
                <a:gd name="T22" fmla="*/ 21 w 77"/>
                <a:gd name="T23" fmla="*/ 16 h 54"/>
                <a:gd name="T24" fmla="*/ 14 w 77"/>
                <a:gd name="T25" fmla="*/ 16 h 54"/>
                <a:gd name="T26" fmla="*/ 14 w 77"/>
                <a:gd name="T27" fmla="*/ 54 h 54"/>
                <a:gd name="T28" fmla="*/ 21 w 77"/>
                <a:gd name="T29" fmla="*/ 54 h 54"/>
                <a:gd name="T30" fmla="*/ 28 w 77"/>
                <a:gd name="T31" fmla="*/ 54 h 54"/>
                <a:gd name="T32" fmla="*/ 28 w 77"/>
                <a:gd name="T33" fmla="*/ 24 h 54"/>
                <a:gd name="T34" fmla="*/ 21 w 77"/>
                <a:gd name="T35" fmla="*/ 24 h 54"/>
                <a:gd name="T36" fmla="*/ 21 w 77"/>
                <a:gd name="T37" fmla="*/ 54 h 54"/>
                <a:gd name="T38" fmla="*/ 28 w 77"/>
                <a:gd name="T39" fmla="*/ 54 h 54"/>
                <a:gd name="T40" fmla="*/ 35 w 77"/>
                <a:gd name="T41" fmla="*/ 54 h 54"/>
                <a:gd name="T42" fmla="*/ 35 w 77"/>
                <a:gd name="T43" fmla="*/ 29 h 54"/>
                <a:gd name="T44" fmla="*/ 28 w 77"/>
                <a:gd name="T45" fmla="*/ 29 h 54"/>
                <a:gd name="T46" fmla="*/ 28 w 77"/>
                <a:gd name="T47" fmla="*/ 54 h 54"/>
                <a:gd name="T48" fmla="*/ 35 w 77"/>
                <a:gd name="T49" fmla="*/ 54 h 54"/>
                <a:gd name="T50" fmla="*/ 42 w 77"/>
                <a:gd name="T51" fmla="*/ 54 h 54"/>
                <a:gd name="T52" fmla="*/ 42 w 77"/>
                <a:gd name="T53" fmla="*/ 34 h 54"/>
                <a:gd name="T54" fmla="*/ 35 w 77"/>
                <a:gd name="T55" fmla="*/ 34 h 54"/>
                <a:gd name="T56" fmla="*/ 35 w 77"/>
                <a:gd name="T57" fmla="*/ 54 h 54"/>
                <a:gd name="T58" fmla="*/ 42 w 77"/>
                <a:gd name="T59" fmla="*/ 54 h 54"/>
                <a:gd name="T60" fmla="*/ 49 w 77"/>
                <a:gd name="T61" fmla="*/ 54 h 54"/>
                <a:gd name="T62" fmla="*/ 49 w 77"/>
                <a:gd name="T63" fmla="*/ 37 h 54"/>
                <a:gd name="T64" fmla="*/ 42 w 77"/>
                <a:gd name="T65" fmla="*/ 37 h 54"/>
                <a:gd name="T66" fmla="*/ 42 w 77"/>
                <a:gd name="T67" fmla="*/ 54 h 54"/>
                <a:gd name="T68" fmla="*/ 49 w 77"/>
                <a:gd name="T69" fmla="*/ 54 h 54"/>
                <a:gd name="T70" fmla="*/ 56 w 77"/>
                <a:gd name="T71" fmla="*/ 54 h 54"/>
                <a:gd name="T72" fmla="*/ 56 w 77"/>
                <a:gd name="T73" fmla="*/ 41 h 54"/>
                <a:gd name="T74" fmla="*/ 49 w 77"/>
                <a:gd name="T75" fmla="*/ 41 h 54"/>
                <a:gd name="T76" fmla="*/ 49 w 77"/>
                <a:gd name="T77" fmla="*/ 54 h 54"/>
                <a:gd name="T78" fmla="*/ 56 w 77"/>
                <a:gd name="T79" fmla="*/ 54 h 54"/>
                <a:gd name="T80" fmla="*/ 63 w 77"/>
                <a:gd name="T81" fmla="*/ 54 h 54"/>
                <a:gd name="T82" fmla="*/ 63 w 77"/>
                <a:gd name="T83" fmla="*/ 44 h 54"/>
                <a:gd name="T84" fmla="*/ 56 w 77"/>
                <a:gd name="T85" fmla="*/ 44 h 54"/>
                <a:gd name="T86" fmla="*/ 56 w 77"/>
                <a:gd name="T87" fmla="*/ 54 h 54"/>
                <a:gd name="T88" fmla="*/ 63 w 77"/>
                <a:gd name="T89" fmla="*/ 54 h 54"/>
                <a:gd name="T90" fmla="*/ 70 w 77"/>
                <a:gd name="T91" fmla="*/ 54 h 54"/>
                <a:gd name="T92" fmla="*/ 70 w 77"/>
                <a:gd name="T93" fmla="*/ 47 h 54"/>
                <a:gd name="T94" fmla="*/ 63 w 77"/>
                <a:gd name="T95" fmla="*/ 47 h 54"/>
                <a:gd name="T96" fmla="*/ 63 w 77"/>
                <a:gd name="T97" fmla="*/ 54 h 54"/>
                <a:gd name="T98" fmla="*/ 70 w 77"/>
                <a:gd name="T99" fmla="*/ 54 h 54"/>
                <a:gd name="T100" fmla="*/ 77 w 77"/>
                <a:gd name="T101" fmla="*/ 54 h 54"/>
                <a:gd name="T102" fmla="*/ 77 w 77"/>
                <a:gd name="T103" fmla="*/ 48 h 54"/>
                <a:gd name="T104" fmla="*/ 70 w 77"/>
                <a:gd name="T105" fmla="*/ 48 h 54"/>
                <a:gd name="T106" fmla="*/ 70 w 77"/>
                <a:gd name="T107" fmla="*/ 54 h 54"/>
                <a:gd name="T108" fmla="*/ 77 w 77"/>
                <a:gd name="T10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54">
                  <a:moveTo>
                    <a:pt x="7" y="5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" y="54"/>
                  </a:lnTo>
                  <a:close/>
                  <a:moveTo>
                    <a:pt x="14" y="54"/>
                  </a:moveTo>
                  <a:lnTo>
                    <a:pt x="14" y="9"/>
                  </a:lnTo>
                  <a:lnTo>
                    <a:pt x="7" y="9"/>
                  </a:lnTo>
                  <a:lnTo>
                    <a:pt x="7" y="54"/>
                  </a:lnTo>
                  <a:lnTo>
                    <a:pt x="14" y="54"/>
                  </a:lnTo>
                  <a:close/>
                  <a:moveTo>
                    <a:pt x="21" y="54"/>
                  </a:moveTo>
                  <a:lnTo>
                    <a:pt x="21" y="16"/>
                  </a:lnTo>
                  <a:lnTo>
                    <a:pt x="14" y="16"/>
                  </a:lnTo>
                  <a:lnTo>
                    <a:pt x="14" y="54"/>
                  </a:lnTo>
                  <a:lnTo>
                    <a:pt x="21" y="54"/>
                  </a:lnTo>
                  <a:close/>
                  <a:moveTo>
                    <a:pt x="28" y="54"/>
                  </a:moveTo>
                  <a:lnTo>
                    <a:pt x="28" y="24"/>
                  </a:lnTo>
                  <a:lnTo>
                    <a:pt x="21" y="24"/>
                  </a:lnTo>
                  <a:lnTo>
                    <a:pt x="21" y="54"/>
                  </a:lnTo>
                  <a:lnTo>
                    <a:pt x="28" y="54"/>
                  </a:lnTo>
                  <a:close/>
                  <a:moveTo>
                    <a:pt x="35" y="54"/>
                  </a:moveTo>
                  <a:lnTo>
                    <a:pt x="35" y="29"/>
                  </a:lnTo>
                  <a:lnTo>
                    <a:pt x="28" y="29"/>
                  </a:lnTo>
                  <a:lnTo>
                    <a:pt x="28" y="54"/>
                  </a:lnTo>
                  <a:lnTo>
                    <a:pt x="35" y="54"/>
                  </a:lnTo>
                  <a:close/>
                  <a:moveTo>
                    <a:pt x="42" y="54"/>
                  </a:moveTo>
                  <a:lnTo>
                    <a:pt x="42" y="34"/>
                  </a:lnTo>
                  <a:lnTo>
                    <a:pt x="35" y="34"/>
                  </a:lnTo>
                  <a:lnTo>
                    <a:pt x="35" y="54"/>
                  </a:lnTo>
                  <a:lnTo>
                    <a:pt x="42" y="54"/>
                  </a:lnTo>
                  <a:close/>
                  <a:moveTo>
                    <a:pt x="49" y="54"/>
                  </a:moveTo>
                  <a:lnTo>
                    <a:pt x="49" y="37"/>
                  </a:lnTo>
                  <a:lnTo>
                    <a:pt x="42" y="37"/>
                  </a:lnTo>
                  <a:lnTo>
                    <a:pt x="42" y="54"/>
                  </a:lnTo>
                  <a:lnTo>
                    <a:pt x="49" y="54"/>
                  </a:lnTo>
                  <a:close/>
                  <a:moveTo>
                    <a:pt x="56" y="54"/>
                  </a:moveTo>
                  <a:lnTo>
                    <a:pt x="56" y="41"/>
                  </a:lnTo>
                  <a:lnTo>
                    <a:pt x="49" y="41"/>
                  </a:lnTo>
                  <a:lnTo>
                    <a:pt x="49" y="54"/>
                  </a:lnTo>
                  <a:lnTo>
                    <a:pt x="56" y="54"/>
                  </a:lnTo>
                  <a:close/>
                  <a:moveTo>
                    <a:pt x="63" y="54"/>
                  </a:moveTo>
                  <a:lnTo>
                    <a:pt x="63" y="44"/>
                  </a:lnTo>
                  <a:lnTo>
                    <a:pt x="56" y="44"/>
                  </a:lnTo>
                  <a:lnTo>
                    <a:pt x="56" y="54"/>
                  </a:lnTo>
                  <a:lnTo>
                    <a:pt x="63" y="54"/>
                  </a:lnTo>
                  <a:close/>
                  <a:moveTo>
                    <a:pt x="70" y="54"/>
                  </a:moveTo>
                  <a:lnTo>
                    <a:pt x="70" y="47"/>
                  </a:lnTo>
                  <a:lnTo>
                    <a:pt x="63" y="47"/>
                  </a:lnTo>
                  <a:lnTo>
                    <a:pt x="63" y="54"/>
                  </a:lnTo>
                  <a:lnTo>
                    <a:pt x="70" y="54"/>
                  </a:lnTo>
                  <a:close/>
                  <a:moveTo>
                    <a:pt x="77" y="54"/>
                  </a:moveTo>
                  <a:lnTo>
                    <a:pt x="77" y="48"/>
                  </a:lnTo>
                  <a:lnTo>
                    <a:pt x="70" y="48"/>
                  </a:lnTo>
                  <a:lnTo>
                    <a:pt x="70" y="54"/>
                  </a:lnTo>
                  <a:lnTo>
                    <a:pt x="77" y="54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1" name="Freeform 15">
              <a:extLst>
                <a:ext uri="{FF2B5EF4-FFF2-40B4-BE49-F238E27FC236}">
                  <a16:creationId xmlns:a16="http://schemas.microsoft.com/office/drawing/2014/main" id="{501EBACA-6546-4325-B8E0-0B8205F65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2838" y="6269038"/>
              <a:ext cx="233363" cy="6350"/>
            </a:xfrm>
            <a:custGeom>
              <a:avLst/>
              <a:gdLst>
                <a:gd name="T0" fmla="*/ 7 w 147"/>
                <a:gd name="T1" fmla="*/ 0 h 4"/>
                <a:gd name="T2" fmla="*/ 0 w 147"/>
                <a:gd name="T3" fmla="*/ 4 h 4"/>
                <a:gd name="T4" fmla="*/ 14 w 147"/>
                <a:gd name="T5" fmla="*/ 4 h 4"/>
                <a:gd name="T6" fmla="*/ 7 w 147"/>
                <a:gd name="T7" fmla="*/ 1 h 4"/>
                <a:gd name="T8" fmla="*/ 14 w 147"/>
                <a:gd name="T9" fmla="*/ 4 h 4"/>
                <a:gd name="T10" fmla="*/ 21 w 147"/>
                <a:gd name="T11" fmla="*/ 2 h 4"/>
                <a:gd name="T12" fmla="*/ 14 w 147"/>
                <a:gd name="T13" fmla="*/ 4 h 4"/>
                <a:gd name="T14" fmla="*/ 28 w 147"/>
                <a:gd name="T15" fmla="*/ 4 h 4"/>
                <a:gd name="T16" fmla="*/ 21 w 147"/>
                <a:gd name="T17" fmla="*/ 2 h 4"/>
                <a:gd name="T18" fmla="*/ 28 w 147"/>
                <a:gd name="T19" fmla="*/ 4 h 4"/>
                <a:gd name="T20" fmla="*/ 35 w 147"/>
                <a:gd name="T21" fmla="*/ 3 h 4"/>
                <a:gd name="T22" fmla="*/ 28 w 147"/>
                <a:gd name="T23" fmla="*/ 4 h 4"/>
                <a:gd name="T24" fmla="*/ 42 w 147"/>
                <a:gd name="T25" fmla="*/ 4 h 4"/>
                <a:gd name="T26" fmla="*/ 35 w 147"/>
                <a:gd name="T27" fmla="*/ 3 h 4"/>
                <a:gd name="T28" fmla="*/ 42 w 147"/>
                <a:gd name="T29" fmla="*/ 4 h 4"/>
                <a:gd name="T30" fmla="*/ 49 w 147"/>
                <a:gd name="T31" fmla="*/ 3 h 4"/>
                <a:gd name="T32" fmla="*/ 42 w 147"/>
                <a:gd name="T33" fmla="*/ 4 h 4"/>
                <a:gd name="T34" fmla="*/ 56 w 147"/>
                <a:gd name="T35" fmla="*/ 4 h 4"/>
                <a:gd name="T36" fmla="*/ 49 w 147"/>
                <a:gd name="T37" fmla="*/ 3 h 4"/>
                <a:gd name="T38" fmla="*/ 56 w 147"/>
                <a:gd name="T39" fmla="*/ 4 h 4"/>
                <a:gd name="T40" fmla="*/ 63 w 147"/>
                <a:gd name="T41" fmla="*/ 4 h 4"/>
                <a:gd name="T42" fmla="*/ 56 w 147"/>
                <a:gd name="T43" fmla="*/ 4 h 4"/>
                <a:gd name="T44" fmla="*/ 70 w 147"/>
                <a:gd name="T45" fmla="*/ 4 h 4"/>
                <a:gd name="T46" fmla="*/ 63 w 147"/>
                <a:gd name="T47" fmla="*/ 4 h 4"/>
                <a:gd name="T48" fmla="*/ 70 w 147"/>
                <a:gd name="T49" fmla="*/ 4 h 4"/>
                <a:gd name="T50" fmla="*/ 77 w 147"/>
                <a:gd name="T51" fmla="*/ 4 h 4"/>
                <a:gd name="T52" fmla="*/ 70 w 147"/>
                <a:gd name="T53" fmla="*/ 4 h 4"/>
                <a:gd name="T54" fmla="*/ 84 w 147"/>
                <a:gd name="T55" fmla="*/ 4 h 4"/>
                <a:gd name="T56" fmla="*/ 77 w 147"/>
                <a:gd name="T57" fmla="*/ 4 h 4"/>
                <a:gd name="T58" fmla="*/ 84 w 147"/>
                <a:gd name="T59" fmla="*/ 4 h 4"/>
                <a:gd name="T60" fmla="*/ 91 w 147"/>
                <a:gd name="T61" fmla="*/ 4 h 4"/>
                <a:gd name="T62" fmla="*/ 84 w 147"/>
                <a:gd name="T63" fmla="*/ 4 h 4"/>
                <a:gd name="T64" fmla="*/ 98 w 147"/>
                <a:gd name="T65" fmla="*/ 4 h 4"/>
                <a:gd name="T66" fmla="*/ 91 w 147"/>
                <a:gd name="T67" fmla="*/ 4 h 4"/>
                <a:gd name="T68" fmla="*/ 98 w 147"/>
                <a:gd name="T69" fmla="*/ 4 h 4"/>
                <a:gd name="T70" fmla="*/ 105 w 147"/>
                <a:gd name="T71" fmla="*/ 4 h 4"/>
                <a:gd name="T72" fmla="*/ 98 w 147"/>
                <a:gd name="T73" fmla="*/ 4 h 4"/>
                <a:gd name="T74" fmla="*/ 112 w 147"/>
                <a:gd name="T75" fmla="*/ 4 h 4"/>
                <a:gd name="T76" fmla="*/ 105 w 147"/>
                <a:gd name="T77" fmla="*/ 4 h 4"/>
                <a:gd name="T78" fmla="*/ 112 w 147"/>
                <a:gd name="T79" fmla="*/ 4 h 4"/>
                <a:gd name="T80" fmla="*/ 119 w 147"/>
                <a:gd name="T81" fmla="*/ 4 h 4"/>
                <a:gd name="T82" fmla="*/ 126 w 147"/>
                <a:gd name="T83" fmla="*/ 4 h 4"/>
                <a:gd name="T84" fmla="*/ 133 w 147"/>
                <a:gd name="T85" fmla="*/ 4 h 4"/>
                <a:gd name="T86" fmla="*/ 147 w 147"/>
                <a:gd name="T87" fmla="*/ 4 h 4"/>
                <a:gd name="T88" fmla="*/ 140 w 147"/>
                <a:gd name="T89" fmla="*/ 4 h 4"/>
                <a:gd name="T90" fmla="*/ 147 w 147"/>
                <a:gd name="T9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4">
                  <a:moveTo>
                    <a:pt x="7" y="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close/>
                  <a:moveTo>
                    <a:pt x="14" y="4"/>
                  </a:moveTo>
                  <a:lnTo>
                    <a:pt x="14" y="1"/>
                  </a:lnTo>
                  <a:lnTo>
                    <a:pt x="7" y="1"/>
                  </a:lnTo>
                  <a:lnTo>
                    <a:pt x="7" y="4"/>
                  </a:lnTo>
                  <a:lnTo>
                    <a:pt x="14" y="4"/>
                  </a:lnTo>
                  <a:close/>
                  <a:moveTo>
                    <a:pt x="21" y="4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21" y="4"/>
                  </a:lnTo>
                  <a:close/>
                  <a:moveTo>
                    <a:pt x="28" y="4"/>
                  </a:moveTo>
                  <a:lnTo>
                    <a:pt x="28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8" y="4"/>
                  </a:lnTo>
                  <a:close/>
                  <a:moveTo>
                    <a:pt x="35" y="4"/>
                  </a:moveTo>
                  <a:lnTo>
                    <a:pt x="35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35" y="4"/>
                  </a:lnTo>
                  <a:close/>
                  <a:moveTo>
                    <a:pt x="42" y="4"/>
                  </a:moveTo>
                  <a:lnTo>
                    <a:pt x="42" y="3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42" y="4"/>
                  </a:lnTo>
                  <a:close/>
                  <a:moveTo>
                    <a:pt x="49" y="4"/>
                  </a:moveTo>
                  <a:lnTo>
                    <a:pt x="49" y="3"/>
                  </a:lnTo>
                  <a:lnTo>
                    <a:pt x="42" y="3"/>
                  </a:lnTo>
                  <a:lnTo>
                    <a:pt x="42" y="4"/>
                  </a:lnTo>
                  <a:lnTo>
                    <a:pt x="49" y="4"/>
                  </a:lnTo>
                  <a:close/>
                  <a:moveTo>
                    <a:pt x="56" y="4"/>
                  </a:moveTo>
                  <a:lnTo>
                    <a:pt x="56" y="3"/>
                  </a:lnTo>
                  <a:lnTo>
                    <a:pt x="49" y="3"/>
                  </a:lnTo>
                  <a:lnTo>
                    <a:pt x="49" y="4"/>
                  </a:lnTo>
                  <a:lnTo>
                    <a:pt x="56" y="4"/>
                  </a:lnTo>
                  <a:close/>
                  <a:moveTo>
                    <a:pt x="63" y="4"/>
                  </a:moveTo>
                  <a:lnTo>
                    <a:pt x="63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3" y="4"/>
                  </a:lnTo>
                  <a:close/>
                  <a:moveTo>
                    <a:pt x="70" y="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70" y="4"/>
                  </a:lnTo>
                  <a:close/>
                  <a:moveTo>
                    <a:pt x="77" y="4"/>
                  </a:moveTo>
                  <a:lnTo>
                    <a:pt x="77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7" y="4"/>
                  </a:lnTo>
                  <a:close/>
                  <a:moveTo>
                    <a:pt x="84" y="4"/>
                  </a:moveTo>
                  <a:lnTo>
                    <a:pt x="84" y="4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4" y="4"/>
                  </a:lnTo>
                  <a:close/>
                  <a:moveTo>
                    <a:pt x="91" y="4"/>
                  </a:moveTo>
                  <a:lnTo>
                    <a:pt x="91" y="4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1" y="4"/>
                  </a:lnTo>
                  <a:close/>
                  <a:moveTo>
                    <a:pt x="98" y="4"/>
                  </a:moveTo>
                  <a:lnTo>
                    <a:pt x="98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8" y="4"/>
                  </a:lnTo>
                  <a:close/>
                  <a:moveTo>
                    <a:pt x="105" y="4"/>
                  </a:moveTo>
                  <a:lnTo>
                    <a:pt x="105" y="4"/>
                  </a:lnTo>
                  <a:lnTo>
                    <a:pt x="98" y="4"/>
                  </a:lnTo>
                  <a:lnTo>
                    <a:pt x="98" y="4"/>
                  </a:lnTo>
                  <a:lnTo>
                    <a:pt x="105" y="4"/>
                  </a:lnTo>
                  <a:close/>
                  <a:moveTo>
                    <a:pt x="112" y="4"/>
                  </a:moveTo>
                  <a:lnTo>
                    <a:pt x="112" y="4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12" y="4"/>
                  </a:lnTo>
                  <a:close/>
                  <a:moveTo>
                    <a:pt x="126" y="4"/>
                  </a:moveTo>
                  <a:lnTo>
                    <a:pt x="119" y="4"/>
                  </a:lnTo>
                  <a:lnTo>
                    <a:pt x="119" y="4"/>
                  </a:lnTo>
                  <a:lnTo>
                    <a:pt x="126" y="4"/>
                  </a:lnTo>
                  <a:lnTo>
                    <a:pt x="133" y="4"/>
                  </a:lnTo>
                  <a:lnTo>
                    <a:pt x="133" y="4"/>
                  </a:lnTo>
                  <a:lnTo>
                    <a:pt x="126" y="4"/>
                  </a:lnTo>
                  <a:close/>
                  <a:moveTo>
                    <a:pt x="147" y="4"/>
                  </a:moveTo>
                  <a:lnTo>
                    <a:pt x="147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7" y="4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2" name="Freeform 26">
              <a:extLst>
                <a:ext uri="{FF2B5EF4-FFF2-40B4-BE49-F238E27FC236}">
                  <a16:creationId xmlns:a16="http://schemas.microsoft.com/office/drawing/2014/main" id="{35F61A30-161B-471E-A5A1-A7A1D550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3" name="Freeform 27">
              <a:extLst>
                <a:ext uri="{FF2B5EF4-FFF2-40B4-BE49-F238E27FC236}">
                  <a16:creationId xmlns:a16="http://schemas.microsoft.com/office/drawing/2014/main" id="{BB6F1E21-FB86-4AE6-A77F-3BA53E2BC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4" name="Freeform 28">
              <a:extLst>
                <a:ext uri="{FF2B5EF4-FFF2-40B4-BE49-F238E27FC236}">
                  <a16:creationId xmlns:a16="http://schemas.microsoft.com/office/drawing/2014/main" id="{A70BBFDE-8813-4388-881E-61B2845D6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5" name="Freeform 29">
              <a:extLst>
                <a:ext uri="{FF2B5EF4-FFF2-40B4-BE49-F238E27FC236}">
                  <a16:creationId xmlns:a16="http://schemas.microsoft.com/office/drawing/2014/main" id="{B730390C-D1EB-4AC7-A546-0AE08C20D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6" name="Freeform 30">
              <a:extLst>
                <a:ext uri="{FF2B5EF4-FFF2-40B4-BE49-F238E27FC236}">
                  <a16:creationId xmlns:a16="http://schemas.microsoft.com/office/drawing/2014/main" id="{4A31F38E-F46F-48C9-B881-13BF95E1E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7" name="Freeform 31">
              <a:extLst>
                <a:ext uri="{FF2B5EF4-FFF2-40B4-BE49-F238E27FC236}">
                  <a16:creationId xmlns:a16="http://schemas.microsoft.com/office/drawing/2014/main" id="{B80927CF-7874-40B0-B44F-5E6715604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8" name="Freeform 32">
              <a:extLst>
                <a:ext uri="{FF2B5EF4-FFF2-40B4-BE49-F238E27FC236}">
                  <a16:creationId xmlns:a16="http://schemas.microsoft.com/office/drawing/2014/main" id="{53D54CB1-4384-404D-97A3-5615FB5F5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29" name="Freeform 33">
              <a:extLst>
                <a:ext uri="{FF2B5EF4-FFF2-40B4-BE49-F238E27FC236}">
                  <a16:creationId xmlns:a16="http://schemas.microsoft.com/office/drawing/2014/main" id="{377B7EAB-7840-4BED-A98C-14DA18C4B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0" name="Freeform 34">
              <a:extLst>
                <a:ext uri="{FF2B5EF4-FFF2-40B4-BE49-F238E27FC236}">
                  <a16:creationId xmlns:a16="http://schemas.microsoft.com/office/drawing/2014/main" id="{4964CE5A-84A0-4B4F-B89F-7141BBE7A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6270625"/>
              <a:ext cx="11113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0 w 7"/>
                <a:gd name="T5" fmla="*/ 0 h 3"/>
                <a:gd name="T6" fmla="*/ 7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1" name="Freeform 35">
              <a:extLst>
                <a:ext uri="{FF2B5EF4-FFF2-40B4-BE49-F238E27FC236}">
                  <a16:creationId xmlns:a16="http://schemas.microsoft.com/office/drawing/2014/main" id="{B3030609-3304-40A9-810A-E7FFCE75D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6269038"/>
              <a:ext cx="11113" cy="6350"/>
            </a:xfrm>
            <a:custGeom>
              <a:avLst/>
              <a:gdLst>
                <a:gd name="T0" fmla="*/ 0 w 7"/>
                <a:gd name="T1" fmla="*/ 4 h 4"/>
                <a:gd name="T2" fmla="*/ 0 w 7"/>
                <a:gd name="T3" fmla="*/ 4 h 4"/>
                <a:gd name="T4" fmla="*/ 0 w 7"/>
                <a:gd name="T5" fmla="*/ 0 h 4"/>
                <a:gd name="T6" fmla="*/ 7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2" name="Freeform 36">
              <a:extLst>
                <a:ext uri="{FF2B5EF4-FFF2-40B4-BE49-F238E27FC236}">
                  <a16:creationId xmlns:a16="http://schemas.microsoft.com/office/drawing/2014/main" id="{B00EFCC1-EFEE-4E6D-B302-624FB72AF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6267450"/>
              <a:ext cx="11113" cy="7937"/>
            </a:xfrm>
            <a:custGeom>
              <a:avLst/>
              <a:gdLst>
                <a:gd name="T0" fmla="*/ 0 w 7"/>
                <a:gd name="T1" fmla="*/ 5 h 5"/>
                <a:gd name="T2" fmla="*/ 0 w 7"/>
                <a:gd name="T3" fmla="*/ 5 h 5"/>
                <a:gd name="T4" fmla="*/ 0 w 7"/>
                <a:gd name="T5" fmla="*/ 0 h 5"/>
                <a:gd name="T6" fmla="*/ 7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3" name="Freeform 37">
              <a:extLst>
                <a:ext uri="{FF2B5EF4-FFF2-40B4-BE49-F238E27FC236}">
                  <a16:creationId xmlns:a16="http://schemas.microsoft.com/office/drawing/2014/main" id="{5B2238AE-B208-4CD2-B416-7A2ED17C2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6264275"/>
              <a:ext cx="11113" cy="11112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0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4" name="Freeform 38">
              <a:extLst>
                <a:ext uri="{FF2B5EF4-FFF2-40B4-BE49-F238E27FC236}">
                  <a16:creationId xmlns:a16="http://schemas.microsoft.com/office/drawing/2014/main" id="{C62D1932-450D-4612-A028-5F869F0D9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1" y="6261100"/>
              <a:ext cx="11113" cy="14287"/>
            </a:xfrm>
            <a:custGeom>
              <a:avLst/>
              <a:gdLst>
                <a:gd name="T0" fmla="*/ 0 w 7"/>
                <a:gd name="T1" fmla="*/ 9 h 9"/>
                <a:gd name="T2" fmla="*/ 0 w 7"/>
                <a:gd name="T3" fmla="*/ 9 h 9"/>
                <a:gd name="T4" fmla="*/ 0 w 7"/>
                <a:gd name="T5" fmla="*/ 0 h 9"/>
                <a:gd name="T6" fmla="*/ 7 w 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5" name="Freeform 39">
              <a:extLst>
                <a:ext uri="{FF2B5EF4-FFF2-40B4-BE49-F238E27FC236}">
                  <a16:creationId xmlns:a16="http://schemas.microsoft.com/office/drawing/2014/main" id="{EB10B0BD-26C4-4EAA-896A-6EBA60B87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6259513"/>
              <a:ext cx="11113" cy="15875"/>
            </a:xfrm>
            <a:custGeom>
              <a:avLst/>
              <a:gdLst>
                <a:gd name="T0" fmla="*/ 0 w 7"/>
                <a:gd name="T1" fmla="*/ 10 h 10"/>
                <a:gd name="T2" fmla="*/ 0 w 7"/>
                <a:gd name="T3" fmla="*/ 10 h 10"/>
                <a:gd name="T4" fmla="*/ 0 w 7"/>
                <a:gd name="T5" fmla="*/ 0 h 10"/>
                <a:gd name="T6" fmla="*/ 7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6" name="Freeform 40">
              <a:extLst>
                <a:ext uri="{FF2B5EF4-FFF2-40B4-BE49-F238E27FC236}">
                  <a16:creationId xmlns:a16="http://schemas.microsoft.com/office/drawing/2014/main" id="{03FD1195-639B-42AD-B989-42687CBD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6" y="6253163"/>
              <a:ext cx="11113" cy="22225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14 h 14"/>
                <a:gd name="T4" fmla="*/ 0 w 7"/>
                <a:gd name="T5" fmla="*/ 0 h 14"/>
                <a:gd name="T6" fmla="*/ 7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7" name="Freeform 41">
              <a:extLst>
                <a:ext uri="{FF2B5EF4-FFF2-40B4-BE49-F238E27FC236}">
                  <a16:creationId xmlns:a16="http://schemas.microsoft.com/office/drawing/2014/main" id="{A9693CA3-8062-4940-B93D-800AB8CDD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6246813"/>
              <a:ext cx="11113" cy="28575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18 h 18"/>
                <a:gd name="T4" fmla="*/ 0 w 7"/>
                <a:gd name="T5" fmla="*/ 0 h 18"/>
                <a:gd name="T6" fmla="*/ 7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8" name="Freeform 42">
              <a:extLst>
                <a:ext uri="{FF2B5EF4-FFF2-40B4-BE49-F238E27FC236}">
                  <a16:creationId xmlns:a16="http://schemas.microsoft.com/office/drawing/2014/main" id="{AC864AFA-F0A8-4ADB-A241-30F76C435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6240463"/>
              <a:ext cx="11113" cy="34925"/>
            </a:xfrm>
            <a:custGeom>
              <a:avLst/>
              <a:gdLst>
                <a:gd name="T0" fmla="*/ 0 w 7"/>
                <a:gd name="T1" fmla="*/ 22 h 22"/>
                <a:gd name="T2" fmla="*/ 0 w 7"/>
                <a:gd name="T3" fmla="*/ 22 h 22"/>
                <a:gd name="T4" fmla="*/ 0 w 7"/>
                <a:gd name="T5" fmla="*/ 0 h 22"/>
                <a:gd name="T6" fmla="*/ 7 w 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39" name="Freeform 43">
              <a:extLst>
                <a:ext uri="{FF2B5EF4-FFF2-40B4-BE49-F238E27FC236}">
                  <a16:creationId xmlns:a16="http://schemas.microsoft.com/office/drawing/2014/main" id="{2AA46932-E996-4E1A-9D25-AEEE0A9D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6234113"/>
              <a:ext cx="11113" cy="41275"/>
            </a:xfrm>
            <a:custGeom>
              <a:avLst/>
              <a:gdLst>
                <a:gd name="T0" fmla="*/ 0 w 7"/>
                <a:gd name="T1" fmla="*/ 26 h 26"/>
                <a:gd name="T2" fmla="*/ 0 w 7"/>
                <a:gd name="T3" fmla="*/ 26 h 26"/>
                <a:gd name="T4" fmla="*/ 0 w 7"/>
                <a:gd name="T5" fmla="*/ 0 h 26"/>
                <a:gd name="T6" fmla="*/ 7 w 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0" name="Freeform 44">
              <a:extLst>
                <a:ext uri="{FF2B5EF4-FFF2-40B4-BE49-F238E27FC236}">
                  <a16:creationId xmlns:a16="http://schemas.microsoft.com/office/drawing/2014/main" id="{4D32DFB9-E84E-4CF2-BF0F-49EEFBAA1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6223000"/>
              <a:ext cx="11113" cy="52387"/>
            </a:xfrm>
            <a:custGeom>
              <a:avLst/>
              <a:gdLst>
                <a:gd name="T0" fmla="*/ 0 w 7"/>
                <a:gd name="T1" fmla="*/ 33 h 33"/>
                <a:gd name="T2" fmla="*/ 0 w 7"/>
                <a:gd name="T3" fmla="*/ 33 h 33"/>
                <a:gd name="T4" fmla="*/ 0 w 7"/>
                <a:gd name="T5" fmla="*/ 0 h 33"/>
                <a:gd name="T6" fmla="*/ 7 w 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3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1" name="Freeform 45">
              <a:extLst>
                <a:ext uri="{FF2B5EF4-FFF2-40B4-BE49-F238E27FC236}">
                  <a16:creationId xmlns:a16="http://schemas.microsoft.com/office/drawing/2014/main" id="{5AC36FD7-765A-4C11-98AA-48B869990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6211888"/>
              <a:ext cx="11113" cy="63500"/>
            </a:xfrm>
            <a:custGeom>
              <a:avLst/>
              <a:gdLst>
                <a:gd name="T0" fmla="*/ 0 w 7"/>
                <a:gd name="T1" fmla="*/ 40 h 40"/>
                <a:gd name="T2" fmla="*/ 0 w 7"/>
                <a:gd name="T3" fmla="*/ 40 h 40"/>
                <a:gd name="T4" fmla="*/ 0 w 7"/>
                <a:gd name="T5" fmla="*/ 0 h 40"/>
                <a:gd name="T6" fmla="*/ 7 w 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0">
                  <a:moveTo>
                    <a:pt x="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2" name="Freeform 46">
              <a:extLst>
                <a:ext uri="{FF2B5EF4-FFF2-40B4-BE49-F238E27FC236}">
                  <a16:creationId xmlns:a16="http://schemas.microsoft.com/office/drawing/2014/main" id="{88AF5716-16BB-4600-B050-69150E09E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6199188"/>
              <a:ext cx="11113" cy="76200"/>
            </a:xfrm>
            <a:custGeom>
              <a:avLst/>
              <a:gdLst>
                <a:gd name="T0" fmla="*/ 0 w 7"/>
                <a:gd name="T1" fmla="*/ 48 h 48"/>
                <a:gd name="T2" fmla="*/ 0 w 7"/>
                <a:gd name="T3" fmla="*/ 48 h 48"/>
                <a:gd name="T4" fmla="*/ 0 w 7"/>
                <a:gd name="T5" fmla="*/ 0 h 48"/>
                <a:gd name="T6" fmla="*/ 7 w 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8">
                  <a:moveTo>
                    <a:pt x="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3" name="Freeform 47">
              <a:extLst>
                <a:ext uri="{FF2B5EF4-FFF2-40B4-BE49-F238E27FC236}">
                  <a16:creationId xmlns:a16="http://schemas.microsoft.com/office/drawing/2014/main" id="{8D63FD6A-F1C3-4E11-B03B-80C5616AF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6183313"/>
              <a:ext cx="11113" cy="92075"/>
            </a:xfrm>
            <a:custGeom>
              <a:avLst/>
              <a:gdLst>
                <a:gd name="T0" fmla="*/ 0 w 7"/>
                <a:gd name="T1" fmla="*/ 58 h 58"/>
                <a:gd name="T2" fmla="*/ 0 w 7"/>
                <a:gd name="T3" fmla="*/ 58 h 58"/>
                <a:gd name="T4" fmla="*/ 0 w 7"/>
                <a:gd name="T5" fmla="*/ 0 h 58"/>
                <a:gd name="T6" fmla="*/ 7 w 7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4" name="Freeform 48">
              <a:extLst>
                <a:ext uri="{FF2B5EF4-FFF2-40B4-BE49-F238E27FC236}">
                  <a16:creationId xmlns:a16="http://schemas.microsoft.com/office/drawing/2014/main" id="{8AAD8965-F0B0-47E5-BD85-5E124F96A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6167438"/>
              <a:ext cx="11113" cy="107950"/>
            </a:xfrm>
            <a:custGeom>
              <a:avLst/>
              <a:gdLst>
                <a:gd name="T0" fmla="*/ 0 w 7"/>
                <a:gd name="T1" fmla="*/ 68 h 68"/>
                <a:gd name="T2" fmla="*/ 0 w 7"/>
                <a:gd name="T3" fmla="*/ 68 h 68"/>
                <a:gd name="T4" fmla="*/ 0 w 7"/>
                <a:gd name="T5" fmla="*/ 0 h 68"/>
                <a:gd name="T6" fmla="*/ 7 w 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8">
                  <a:moveTo>
                    <a:pt x="0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5" name="Freeform 49">
              <a:extLst>
                <a:ext uri="{FF2B5EF4-FFF2-40B4-BE49-F238E27FC236}">
                  <a16:creationId xmlns:a16="http://schemas.microsoft.com/office/drawing/2014/main" id="{26C4ADC6-3BB6-4610-B6DB-71D2FBD8E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6149975"/>
              <a:ext cx="11113" cy="125412"/>
            </a:xfrm>
            <a:custGeom>
              <a:avLst/>
              <a:gdLst>
                <a:gd name="T0" fmla="*/ 0 w 7"/>
                <a:gd name="T1" fmla="*/ 79 h 79"/>
                <a:gd name="T2" fmla="*/ 0 w 7"/>
                <a:gd name="T3" fmla="*/ 79 h 79"/>
                <a:gd name="T4" fmla="*/ 0 w 7"/>
                <a:gd name="T5" fmla="*/ 0 h 79"/>
                <a:gd name="T6" fmla="*/ 7 w 7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9">
                  <a:moveTo>
                    <a:pt x="0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6" name="Freeform 50">
              <a:extLst>
                <a:ext uri="{FF2B5EF4-FFF2-40B4-BE49-F238E27FC236}">
                  <a16:creationId xmlns:a16="http://schemas.microsoft.com/office/drawing/2014/main" id="{34CE7E8D-3F6F-4C75-B9C1-58B1E3C69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1" y="6129338"/>
              <a:ext cx="11113" cy="146050"/>
            </a:xfrm>
            <a:custGeom>
              <a:avLst/>
              <a:gdLst>
                <a:gd name="T0" fmla="*/ 0 w 7"/>
                <a:gd name="T1" fmla="*/ 92 h 92"/>
                <a:gd name="T2" fmla="*/ 0 w 7"/>
                <a:gd name="T3" fmla="*/ 92 h 92"/>
                <a:gd name="T4" fmla="*/ 0 w 7"/>
                <a:gd name="T5" fmla="*/ 0 h 92"/>
                <a:gd name="T6" fmla="*/ 7 w 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2">
                  <a:moveTo>
                    <a:pt x="0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7" name="Freeform 51">
              <a:extLst>
                <a:ext uri="{FF2B5EF4-FFF2-40B4-BE49-F238E27FC236}">
                  <a16:creationId xmlns:a16="http://schemas.microsoft.com/office/drawing/2014/main" id="{F7009AB5-E1E9-40F3-8636-B134E07E5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6108700"/>
              <a:ext cx="11113" cy="166687"/>
            </a:xfrm>
            <a:custGeom>
              <a:avLst/>
              <a:gdLst>
                <a:gd name="T0" fmla="*/ 0 w 7"/>
                <a:gd name="T1" fmla="*/ 105 h 105"/>
                <a:gd name="T2" fmla="*/ 0 w 7"/>
                <a:gd name="T3" fmla="*/ 105 h 105"/>
                <a:gd name="T4" fmla="*/ 0 w 7"/>
                <a:gd name="T5" fmla="*/ 0 h 105"/>
                <a:gd name="T6" fmla="*/ 7 w 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5">
                  <a:moveTo>
                    <a:pt x="0" y="10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8" name="Freeform 52">
              <a:extLst>
                <a:ext uri="{FF2B5EF4-FFF2-40B4-BE49-F238E27FC236}">
                  <a16:creationId xmlns:a16="http://schemas.microsoft.com/office/drawing/2014/main" id="{32F95EC0-CD82-47AC-B8E1-F52BCA785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6086475"/>
              <a:ext cx="11113" cy="188912"/>
            </a:xfrm>
            <a:custGeom>
              <a:avLst/>
              <a:gdLst>
                <a:gd name="T0" fmla="*/ 0 w 7"/>
                <a:gd name="T1" fmla="*/ 119 h 119"/>
                <a:gd name="T2" fmla="*/ 0 w 7"/>
                <a:gd name="T3" fmla="*/ 119 h 119"/>
                <a:gd name="T4" fmla="*/ 0 w 7"/>
                <a:gd name="T5" fmla="*/ 0 h 119"/>
                <a:gd name="T6" fmla="*/ 7 w 7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9">
                  <a:moveTo>
                    <a:pt x="0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49" name="Freeform 53">
              <a:extLst>
                <a:ext uri="{FF2B5EF4-FFF2-40B4-BE49-F238E27FC236}">
                  <a16:creationId xmlns:a16="http://schemas.microsoft.com/office/drawing/2014/main" id="{AF8352CB-E973-4767-BD6E-2F3B72392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6062663"/>
              <a:ext cx="11113" cy="212725"/>
            </a:xfrm>
            <a:custGeom>
              <a:avLst/>
              <a:gdLst>
                <a:gd name="T0" fmla="*/ 0 w 7"/>
                <a:gd name="T1" fmla="*/ 134 h 134"/>
                <a:gd name="T2" fmla="*/ 0 w 7"/>
                <a:gd name="T3" fmla="*/ 134 h 134"/>
                <a:gd name="T4" fmla="*/ 0 w 7"/>
                <a:gd name="T5" fmla="*/ 0 h 134"/>
                <a:gd name="T6" fmla="*/ 7 w 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4">
                  <a:moveTo>
                    <a:pt x="0" y="134"/>
                  </a:moveTo>
                  <a:lnTo>
                    <a:pt x="0" y="13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0" name="Freeform 54">
              <a:extLst>
                <a:ext uri="{FF2B5EF4-FFF2-40B4-BE49-F238E27FC236}">
                  <a16:creationId xmlns:a16="http://schemas.microsoft.com/office/drawing/2014/main" id="{155C5CB1-B0E0-4E5A-BCA3-19103CABC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6035675"/>
              <a:ext cx="11113" cy="239712"/>
            </a:xfrm>
            <a:custGeom>
              <a:avLst/>
              <a:gdLst>
                <a:gd name="T0" fmla="*/ 0 w 7"/>
                <a:gd name="T1" fmla="*/ 151 h 151"/>
                <a:gd name="T2" fmla="*/ 0 w 7"/>
                <a:gd name="T3" fmla="*/ 151 h 151"/>
                <a:gd name="T4" fmla="*/ 0 w 7"/>
                <a:gd name="T5" fmla="*/ 0 h 151"/>
                <a:gd name="T6" fmla="*/ 7 w 7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1">
                  <a:moveTo>
                    <a:pt x="0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1" name="Freeform 55">
              <a:extLst>
                <a:ext uri="{FF2B5EF4-FFF2-40B4-BE49-F238E27FC236}">
                  <a16:creationId xmlns:a16="http://schemas.microsoft.com/office/drawing/2014/main" id="{F64097EF-3593-482F-A3FE-0884C0ED1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6008688"/>
              <a:ext cx="11113" cy="266700"/>
            </a:xfrm>
            <a:custGeom>
              <a:avLst/>
              <a:gdLst>
                <a:gd name="T0" fmla="*/ 0 w 7"/>
                <a:gd name="T1" fmla="*/ 168 h 168"/>
                <a:gd name="T2" fmla="*/ 0 w 7"/>
                <a:gd name="T3" fmla="*/ 168 h 168"/>
                <a:gd name="T4" fmla="*/ 0 w 7"/>
                <a:gd name="T5" fmla="*/ 0 h 168"/>
                <a:gd name="T6" fmla="*/ 7 w 7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68">
                  <a:moveTo>
                    <a:pt x="0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2" name="Freeform 56">
              <a:extLst>
                <a:ext uri="{FF2B5EF4-FFF2-40B4-BE49-F238E27FC236}">
                  <a16:creationId xmlns:a16="http://schemas.microsoft.com/office/drawing/2014/main" id="{5D39D8D5-656C-45DE-A112-AD61EDEC2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5986463"/>
              <a:ext cx="11113" cy="288925"/>
            </a:xfrm>
            <a:custGeom>
              <a:avLst/>
              <a:gdLst>
                <a:gd name="T0" fmla="*/ 0 w 7"/>
                <a:gd name="T1" fmla="*/ 182 h 182"/>
                <a:gd name="T2" fmla="*/ 0 w 7"/>
                <a:gd name="T3" fmla="*/ 182 h 182"/>
                <a:gd name="T4" fmla="*/ 0 w 7"/>
                <a:gd name="T5" fmla="*/ 0 h 182"/>
                <a:gd name="T6" fmla="*/ 7 w 7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2">
                  <a:moveTo>
                    <a:pt x="0" y="182"/>
                  </a:moveTo>
                  <a:lnTo>
                    <a:pt x="0" y="18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3" name="Freeform 57">
              <a:extLst>
                <a:ext uri="{FF2B5EF4-FFF2-40B4-BE49-F238E27FC236}">
                  <a16:creationId xmlns:a16="http://schemas.microsoft.com/office/drawing/2014/main" id="{9C2987B6-8D84-4720-84C2-4088B347E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38" y="5959475"/>
              <a:ext cx="11113" cy="315912"/>
            </a:xfrm>
            <a:custGeom>
              <a:avLst/>
              <a:gdLst>
                <a:gd name="T0" fmla="*/ 0 w 7"/>
                <a:gd name="T1" fmla="*/ 199 h 199"/>
                <a:gd name="T2" fmla="*/ 0 w 7"/>
                <a:gd name="T3" fmla="*/ 199 h 199"/>
                <a:gd name="T4" fmla="*/ 0 w 7"/>
                <a:gd name="T5" fmla="*/ 0 h 199"/>
                <a:gd name="T6" fmla="*/ 7 w 7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9">
                  <a:moveTo>
                    <a:pt x="0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4" name="Freeform 58">
              <a:extLst>
                <a:ext uri="{FF2B5EF4-FFF2-40B4-BE49-F238E27FC236}">
                  <a16:creationId xmlns:a16="http://schemas.microsoft.com/office/drawing/2014/main" id="{C77955B3-C2A9-4494-93AA-39222183A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5934075"/>
              <a:ext cx="11113" cy="341312"/>
            </a:xfrm>
            <a:custGeom>
              <a:avLst/>
              <a:gdLst>
                <a:gd name="T0" fmla="*/ 0 w 7"/>
                <a:gd name="T1" fmla="*/ 215 h 215"/>
                <a:gd name="T2" fmla="*/ 0 w 7"/>
                <a:gd name="T3" fmla="*/ 215 h 215"/>
                <a:gd name="T4" fmla="*/ 0 w 7"/>
                <a:gd name="T5" fmla="*/ 0 h 215"/>
                <a:gd name="T6" fmla="*/ 7 w 7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15">
                  <a:moveTo>
                    <a:pt x="0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5" name="Freeform 59">
              <a:extLst>
                <a:ext uri="{FF2B5EF4-FFF2-40B4-BE49-F238E27FC236}">
                  <a16:creationId xmlns:a16="http://schemas.microsoft.com/office/drawing/2014/main" id="{73FDE7A0-75F9-47DB-B6F5-60E711B97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5908675"/>
              <a:ext cx="11113" cy="366712"/>
            </a:xfrm>
            <a:custGeom>
              <a:avLst/>
              <a:gdLst>
                <a:gd name="T0" fmla="*/ 0 w 7"/>
                <a:gd name="T1" fmla="*/ 231 h 231"/>
                <a:gd name="T2" fmla="*/ 0 w 7"/>
                <a:gd name="T3" fmla="*/ 231 h 231"/>
                <a:gd name="T4" fmla="*/ 0 w 7"/>
                <a:gd name="T5" fmla="*/ 0 h 231"/>
                <a:gd name="T6" fmla="*/ 7 w 7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1">
                  <a:moveTo>
                    <a:pt x="0" y="231"/>
                  </a:moveTo>
                  <a:lnTo>
                    <a:pt x="0" y="23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6" name="Freeform 60">
              <a:extLst>
                <a:ext uri="{FF2B5EF4-FFF2-40B4-BE49-F238E27FC236}">
                  <a16:creationId xmlns:a16="http://schemas.microsoft.com/office/drawing/2014/main" id="{05249740-727B-4253-87F6-3D004133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5892800"/>
              <a:ext cx="11113" cy="382587"/>
            </a:xfrm>
            <a:custGeom>
              <a:avLst/>
              <a:gdLst>
                <a:gd name="T0" fmla="*/ 0 w 7"/>
                <a:gd name="T1" fmla="*/ 241 h 241"/>
                <a:gd name="T2" fmla="*/ 0 w 7"/>
                <a:gd name="T3" fmla="*/ 241 h 241"/>
                <a:gd name="T4" fmla="*/ 0 w 7"/>
                <a:gd name="T5" fmla="*/ 0 h 241"/>
                <a:gd name="T6" fmla="*/ 7 w 7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41">
                  <a:moveTo>
                    <a:pt x="0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7" name="Freeform 61">
              <a:extLst>
                <a:ext uri="{FF2B5EF4-FFF2-40B4-BE49-F238E27FC236}">
                  <a16:creationId xmlns:a16="http://schemas.microsoft.com/office/drawing/2014/main" id="{D311F0A0-1E18-4332-8CE7-AD5278C59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5873750"/>
              <a:ext cx="11113" cy="401637"/>
            </a:xfrm>
            <a:custGeom>
              <a:avLst/>
              <a:gdLst>
                <a:gd name="T0" fmla="*/ 0 w 7"/>
                <a:gd name="T1" fmla="*/ 253 h 253"/>
                <a:gd name="T2" fmla="*/ 0 w 7"/>
                <a:gd name="T3" fmla="*/ 253 h 253"/>
                <a:gd name="T4" fmla="*/ 0 w 7"/>
                <a:gd name="T5" fmla="*/ 0 h 253"/>
                <a:gd name="T6" fmla="*/ 7 w 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3">
                  <a:moveTo>
                    <a:pt x="0" y="253"/>
                  </a:moveTo>
                  <a:lnTo>
                    <a:pt x="0" y="25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8" name="Freeform 62">
              <a:extLst>
                <a:ext uri="{FF2B5EF4-FFF2-40B4-BE49-F238E27FC236}">
                  <a16:creationId xmlns:a16="http://schemas.microsoft.com/office/drawing/2014/main" id="{0B8C8DDD-429A-4978-AD3D-9416D99DC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5856288"/>
              <a:ext cx="11113" cy="419100"/>
            </a:xfrm>
            <a:custGeom>
              <a:avLst/>
              <a:gdLst>
                <a:gd name="T0" fmla="*/ 0 w 7"/>
                <a:gd name="T1" fmla="*/ 264 h 264"/>
                <a:gd name="T2" fmla="*/ 0 w 7"/>
                <a:gd name="T3" fmla="*/ 264 h 264"/>
                <a:gd name="T4" fmla="*/ 0 w 7"/>
                <a:gd name="T5" fmla="*/ 0 h 264"/>
                <a:gd name="T6" fmla="*/ 7 w 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4">
                  <a:moveTo>
                    <a:pt x="0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59" name="Freeform 63">
              <a:extLst>
                <a:ext uri="{FF2B5EF4-FFF2-40B4-BE49-F238E27FC236}">
                  <a16:creationId xmlns:a16="http://schemas.microsoft.com/office/drawing/2014/main" id="{25406B03-07C6-413A-91B3-5F565E157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5842000"/>
              <a:ext cx="11113" cy="433387"/>
            </a:xfrm>
            <a:custGeom>
              <a:avLst/>
              <a:gdLst>
                <a:gd name="T0" fmla="*/ 0 w 7"/>
                <a:gd name="T1" fmla="*/ 273 h 273"/>
                <a:gd name="T2" fmla="*/ 0 w 7"/>
                <a:gd name="T3" fmla="*/ 273 h 273"/>
                <a:gd name="T4" fmla="*/ 0 w 7"/>
                <a:gd name="T5" fmla="*/ 0 h 273"/>
                <a:gd name="T6" fmla="*/ 7 w 7"/>
                <a:gd name="T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3">
                  <a:moveTo>
                    <a:pt x="0" y="273"/>
                  </a:moveTo>
                  <a:lnTo>
                    <a:pt x="0" y="27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60" name="Freeform 64">
              <a:extLst>
                <a:ext uri="{FF2B5EF4-FFF2-40B4-BE49-F238E27FC236}">
                  <a16:creationId xmlns:a16="http://schemas.microsoft.com/office/drawing/2014/main" id="{6FE8D912-20B0-4861-AC39-941AEF76A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6" y="5832475"/>
              <a:ext cx="11113" cy="442912"/>
            </a:xfrm>
            <a:custGeom>
              <a:avLst/>
              <a:gdLst>
                <a:gd name="T0" fmla="*/ 0 w 7"/>
                <a:gd name="T1" fmla="*/ 279 h 279"/>
                <a:gd name="T2" fmla="*/ 0 w 7"/>
                <a:gd name="T3" fmla="*/ 279 h 279"/>
                <a:gd name="T4" fmla="*/ 0 w 7"/>
                <a:gd name="T5" fmla="*/ 0 h 279"/>
                <a:gd name="T6" fmla="*/ 7 w 7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9">
                  <a:moveTo>
                    <a:pt x="0" y="279"/>
                  </a:moveTo>
                  <a:lnTo>
                    <a:pt x="0" y="2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61" name="Freeform 65">
              <a:extLst>
                <a:ext uri="{FF2B5EF4-FFF2-40B4-BE49-F238E27FC236}">
                  <a16:creationId xmlns:a16="http://schemas.microsoft.com/office/drawing/2014/main" id="{203FEF69-308A-4219-8873-99B293B3B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5830888"/>
              <a:ext cx="11113" cy="444500"/>
            </a:xfrm>
            <a:custGeom>
              <a:avLst/>
              <a:gdLst>
                <a:gd name="T0" fmla="*/ 0 w 7"/>
                <a:gd name="T1" fmla="*/ 280 h 280"/>
                <a:gd name="T2" fmla="*/ 0 w 7"/>
                <a:gd name="T3" fmla="*/ 280 h 280"/>
                <a:gd name="T4" fmla="*/ 0 w 7"/>
                <a:gd name="T5" fmla="*/ 0 h 280"/>
                <a:gd name="T6" fmla="*/ 7 w 7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280"/>
                  </a:moveTo>
                  <a:lnTo>
                    <a:pt x="0" y="28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dirty="0">
                <a:highlight>
                  <a:srgbClr val="FFFF00"/>
                </a:highlight>
              </a:endParaRPr>
            </a:p>
          </p:txBody>
        </p:sp>
        <p:sp>
          <p:nvSpPr>
            <p:cNvPr id="462" name="Freeform 66">
              <a:extLst>
                <a:ext uri="{FF2B5EF4-FFF2-40B4-BE49-F238E27FC236}">
                  <a16:creationId xmlns:a16="http://schemas.microsoft.com/office/drawing/2014/main" id="{6BCC7ADD-EE15-4A70-8E0F-DAE78F990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051" y="5827713"/>
              <a:ext cx="11113" cy="447675"/>
            </a:xfrm>
            <a:custGeom>
              <a:avLst/>
              <a:gdLst>
                <a:gd name="T0" fmla="*/ 0 w 7"/>
                <a:gd name="T1" fmla="*/ 282 h 282"/>
                <a:gd name="T2" fmla="*/ 0 w 7"/>
                <a:gd name="T3" fmla="*/ 282 h 282"/>
                <a:gd name="T4" fmla="*/ 0 w 7"/>
                <a:gd name="T5" fmla="*/ 0 h 282"/>
                <a:gd name="T6" fmla="*/ 7 w 7"/>
                <a:gd name="T7" fmla="*/ 0 h 282"/>
                <a:gd name="T8" fmla="*/ 7 w 7"/>
                <a:gd name="T9" fmla="*/ 282 h 282"/>
                <a:gd name="T10" fmla="*/ 7 w 7"/>
                <a:gd name="T11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82">
                  <a:moveTo>
                    <a:pt x="0" y="282"/>
                  </a:moveTo>
                  <a:lnTo>
                    <a:pt x="0" y="28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82"/>
                  </a:lnTo>
                  <a:lnTo>
                    <a:pt x="7" y="282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63" name="Freeform 67">
              <a:extLst>
                <a:ext uri="{FF2B5EF4-FFF2-40B4-BE49-F238E27FC236}">
                  <a16:creationId xmlns:a16="http://schemas.microsoft.com/office/drawing/2014/main" id="{781C81B5-71E3-4A43-98F9-95B3D9B1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5830888"/>
              <a:ext cx="11113" cy="444500"/>
            </a:xfrm>
            <a:custGeom>
              <a:avLst/>
              <a:gdLst>
                <a:gd name="T0" fmla="*/ 0 w 7"/>
                <a:gd name="T1" fmla="*/ 0 h 280"/>
                <a:gd name="T2" fmla="*/ 7 w 7"/>
                <a:gd name="T3" fmla="*/ 0 h 280"/>
                <a:gd name="T4" fmla="*/ 7 w 7"/>
                <a:gd name="T5" fmla="*/ 280 h 280"/>
                <a:gd name="T6" fmla="*/ 7 w 7"/>
                <a:gd name="T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0"/>
                  </a:moveTo>
                  <a:lnTo>
                    <a:pt x="7" y="0"/>
                  </a:lnTo>
                  <a:lnTo>
                    <a:pt x="7" y="280"/>
                  </a:lnTo>
                  <a:lnTo>
                    <a:pt x="7" y="28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64" name="Freeform 68">
              <a:extLst>
                <a:ext uri="{FF2B5EF4-FFF2-40B4-BE49-F238E27FC236}">
                  <a16:creationId xmlns:a16="http://schemas.microsoft.com/office/drawing/2014/main" id="{2F8A0547-08B1-4D6C-A394-9E6318459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6" y="5835650"/>
              <a:ext cx="11113" cy="439737"/>
            </a:xfrm>
            <a:custGeom>
              <a:avLst/>
              <a:gdLst>
                <a:gd name="T0" fmla="*/ 0 w 7"/>
                <a:gd name="T1" fmla="*/ 0 h 277"/>
                <a:gd name="T2" fmla="*/ 7 w 7"/>
                <a:gd name="T3" fmla="*/ 0 h 277"/>
                <a:gd name="T4" fmla="*/ 7 w 7"/>
                <a:gd name="T5" fmla="*/ 277 h 277"/>
                <a:gd name="T6" fmla="*/ 7 w 7"/>
                <a:gd name="T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7">
                  <a:moveTo>
                    <a:pt x="0" y="0"/>
                  </a:moveTo>
                  <a:lnTo>
                    <a:pt x="7" y="0"/>
                  </a:lnTo>
                  <a:lnTo>
                    <a:pt x="7" y="277"/>
                  </a:lnTo>
                  <a:lnTo>
                    <a:pt x="7" y="277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65" name="Freeform 69">
              <a:extLst>
                <a:ext uri="{FF2B5EF4-FFF2-40B4-BE49-F238E27FC236}">
                  <a16:creationId xmlns:a16="http://schemas.microsoft.com/office/drawing/2014/main" id="{0B208109-F79D-4E8D-BC0F-C2957771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846763"/>
              <a:ext cx="11113" cy="428625"/>
            </a:xfrm>
            <a:custGeom>
              <a:avLst/>
              <a:gdLst>
                <a:gd name="T0" fmla="*/ 0 w 7"/>
                <a:gd name="T1" fmla="*/ 0 h 270"/>
                <a:gd name="T2" fmla="*/ 7 w 7"/>
                <a:gd name="T3" fmla="*/ 0 h 270"/>
                <a:gd name="T4" fmla="*/ 7 w 7"/>
                <a:gd name="T5" fmla="*/ 270 h 270"/>
                <a:gd name="T6" fmla="*/ 7 w 7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0">
                  <a:moveTo>
                    <a:pt x="0" y="0"/>
                  </a:moveTo>
                  <a:lnTo>
                    <a:pt x="7" y="0"/>
                  </a:lnTo>
                  <a:lnTo>
                    <a:pt x="7" y="270"/>
                  </a:lnTo>
                  <a:lnTo>
                    <a:pt x="7" y="27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66" name="Freeform 70">
              <a:extLst>
                <a:ext uri="{FF2B5EF4-FFF2-40B4-BE49-F238E27FC236}">
                  <a16:creationId xmlns:a16="http://schemas.microsoft.com/office/drawing/2014/main" id="{1E995E63-066D-489D-A82A-A25C367E0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1" y="5862638"/>
              <a:ext cx="11113" cy="412750"/>
            </a:xfrm>
            <a:custGeom>
              <a:avLst/>
              <a:gdLst>
                <a:gd name="T0" fmla="*/ 0 w 7"/>
                <a:gd name="T1" fmla="*/ 0 h 260"/>
                <a:gd name="T2" fmla="*/ 7 w 7"/>
                <a:gd name="T3" fmla="*/ 0 h 260"/>
                <a:gd name="T4" fmla="*/ 7 w 7"/>
                <a:gd name="T5" fmla="*/ 260 h 260"/>
                <a:gd name="T6" fmla="*/ 7 w 7"/>
                <a:gd name="T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0">
                  <a:moveTo>
                    <a:pt x="0" y="0"/>
                  </a:moveTo>
                  <a:lnTo>
                    <a:pt x="7" y="0"/>
                  </a:lnTo>
                  <a:lnTo>
                    <a:pt x="7" y="260"/>
                  </a:lnTo>
                  <a:lnTo>
                    <a:pt x="7" y="26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67" name="Freeform 71">
              <a:extLst>
                <a:ext uri="{FF2B5EF4-FFF2-40B4-BE49-F238E27FC236}">
                  <a16:creationId xmlns:a16="http://schemas.microsoft.com/office/drawing/2014/main" id="{8A96DBD4-AF58-4F24-ACB6-8B6217669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876925"/>
              <a:ext cx="11113" cy="398462"/>
            </a:xfrm>
            <a:custGeom>
              <a:avLst/>
              <a:gdLst>
                <a:gd name="T0" fmla="*/ 0 w 7"/>
                <a:gd name="T1" fmla="*/ 0 h 251"/>
                <a:gd name="T2" fmla="*/ 7 w 7"/>
                <a:gd name="T3" fmla="*/ 0 h 251"/>
                <a:gd name="T4" fmla="*/ 7 w 7"/>
                <a:gd name="T5" fmla="*/ 251 h 251"/>
                <a:gd name="T6" fmla="*/ 7 w 7"/>
                <a:gd name="T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1">
                  <a:moveTo>
                    <a:pt x="0" y="0"/>
                  </a:moveTo>
                  <a:lnTo>
                    <a:pt x="7" y="0"/>
                  </a:lnTo>
                  <a:lnTo>
                    <a:pt x="7" y="251"/>
                  </a:lnTo>
                  <a:lnTo>
                    <a:pt x="7" y="251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68" name="Freeform 72">
              <a:extLst>
                <a:ext uri="{FF2B5EF4-FFF2-40B4-BE49-F238E27FC236}">
                  <a16:creationId xmlns:a16="http://schemas.microsoft.com/office/drawing/2014/main" id="{709E74A2-E875-430F-874F-4CA84C702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6" y="5895975"/>
              <a:ext cx="11113" cy="379412"/>
            </a:xfrm>
            <a:custGeom>
              <a:avLst/>
              <a:gdLst>
                <a:gd name="T0" fmla="*/ 0 w 7"/>
                <a:gd name="T1" fmla="*/ 0 h 239"/>
                <a:gd name="T2" fmla="*/ 7 w 7"/>
                <a:gd name="T3" fmla="*/ 0 h 239"/>
                <a:gd name="T4" fmla="*/ 7 w 7"/>
                <a:gd name="T5" fmla="*/ 239 h 239"/>
                <a:gd name="T6" fmla="*/ 7 w 7"/>
                <a:gd name="T7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9">
                  <a:moveTo>
                    <a:pt x="0" y="0"/>
                  </a:moveTo>
                  <a:lnTo>
                    <a:pt x="7" y="0"/>
                  </a:lnTo>
                  <a:lnTo>
                    <a:pt x="7" y="239"/>
                  </a:lnTo>
                  <a:lnTo>
                    <a:pt x="7" y="239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69" name="Freeform 73">
              <a:extLst>
                <a:ext uri="{FF2B5EF4-FFF2-40B4-BE49-F238E27FC236}">
                  <a16:creationId xmlns:a16="http://schemas.microsoft.com/office/drawing/2014/main" id="{4C1743FF-9472-4FA5-8F7E-41CC06D56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5916613"/>
              <a:ext cx="11113" cy="358775"/>
            </a:xfrm>
            <a:custGeom>
              <a:avLst/>
              <a:gdLst>
                <a:gd name="T0" fmla="*/ 0 w 7"/>
                <a:gd name="T1" fmla="*/ 0 h 226"/>
                <a:gd name="T2" fmla="*/ 7 w 7"/>
                <a:gd name="T3" fmla="*/ 0 h 226"/>
                <a:gd name="T4" fmla="*/ 7 w 7"/>
                <a:gd name="T5" fmla="*/ 226 h 226"/>
                <a:gd name="T6" fmla="*/ 7 w 7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6">
                  <a:moveTo>
                    <a:pt x="0" y="0"/>
                  </a:moveTo>
                  <a:lnTo>
                    <a:pt x="7" y="0"/>
                  </a:lnTo>
                  <a:lnTo>
                    <a:pt x="7" y="226"/>
                  </a:lnTo>
                  <a:lnTo>
                    <a:pt x="7" y="226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0" name="Freeform 74">
              <a:extLst>
                <a:ext uri="{FF2B5EF4-FFF2-40B4-BE49-F238E27FC236}">
                  <a16:creationId xmlns:a16="http://schemas.microsoft.com/office/drawing/2014/main" id="{3656E66C-1615-447C-8819-FACDCD1FD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5946775"/>
              <a:ext cx="11113" cy="328612"/>
            </a:xfrm>
            <a:custGeom>
              <a:avLst/>
              <a:gdLst>
                <a:gd name="T0" fmla="*/ 0 w 7"/>
                <a:gd name="T1" fmla="*/ 0 h 207"/>
                <a:gd name="T2" fmla="*/ 7 w 7"/>
                <a:gd name="T3" fmla="*/ 0 h 207"/>
                <a:gd name="T4" fmla="*/ 7 w 7"/>
                <a:gd name="T5" fmla="*/ 207 h 207"/>
                <a:gd name="T6" fmla="*/ 7 w 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7">
                  <a:moveTo>
                    <a:pt x="0" y="0"/>
                  </a:moveTo>
                  <a:lnTo>
                    <a:pt x="7" y="0"/>
                  </a:lnTo>
                  <a:lnTo>
                    <a:pt x="7" y="207"/>
                  </a:lnTo>
                  <a:lnTo>
                    <a:pt x="7" y="207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1" name="Freeform 75">
              <a:extLst>
                <a:ext uri="{FF2B5EF4-FFF2-40B4-BE49-F238E27FC236}">
                  <a16:creationId xmlns:a16="http://schemas.microsoft.com/office/drawing/2014/main" id="{21D58556-7B1F-4F8C-A4B0-15EF9CF2D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5969000"/>
              <a:ext cx="11113" cy="306387"/>
            </a:xfrm>
            <a:custGeom>
              <a:avLst/>
              <a:gdLst>
                <a:gd name="T0" fmla="*/ 0 w 7"/>
                <a:gd name="T1" fmla="*/ 0 h 193"/>
                <a:gd name="T2" fmla="*/ 7 w 7"/>
                <a:gd name="T3" fmla="*/ 0 h 193"/>
                <a:gd name="T4" fmla="*/ 7 w 7"/>
                <a:gd name="T5" fmla="*/ 193 h 193"/>
                <a:gd name="T6" fmla="*/ 7 w 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3">
                  <a:moveTo>
                    <a:pt x="0" y="0"/>
                  </a:moveTo>
                  <a:lnTo>
                    <a:pt x="7" y="0"/>
                  </a:lnTo>
                  <a:lnTo>
                    <a:pt x="7" y="193"/>
                  </a:lnTo>
                  <a:lnTo>
                    <a:pt x="7" y="193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2" name="Freeform 76">
              <a:extLst>
                <a:ext uri="{FF2B5EF4-FFF2-40B4-BE49-F238E27FC236}">
                  <a16:creationId xmlns:a16="http://schemas.microsoft.com/office/drawing/2014/main" id="{8FAA2A55-08C7-4556-AB10-58434762D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5994400"/>
              <a:ext cx="11113" cy="280987"/>
            </a:xfrm>
            <a:custGeom>
              <a:avLst/>
              <a:gdLst>
                <a:gd name="T0" fmla="*/ 0 w 7"/>
                <a:gd name="T1" fmla="*/ 0 h 177"/>
                <a:gd name="T2" fmla="*/ 7 w 7"/>
                <a:gd name="T3" fmla="*/ 0 h 177"/>
                <a:gd name="T4" fmla="*/ 7 w 7"/>
                <a:gd name="T5" fmla="*/ 177 h 177"/>
                <a:gd name="T6" fmla="*/ 7 w 7"/>
                <a:gd name="T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7">
                  <a:moveTo>
                    <a:pt x="0" y="0"/>
                  </a:moveTo>
                  <a:lnTo>
                    <a:pt x="7" y="0"/>
                  </a:lnTo>
                  <a:lnTo>
                    <a:pt x="7" y="177"/>
                  </a:lnTo>
                  <a:lnTo>
                    <a:pt x="7" y="177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3" name="Freeform 77">
              <a:extLst>
                <a:ext uri="{FF2B5EF4-FFF2-40B4-BE49-F238E27FC236}">
                  <a16:creationId xmlns:a16="http://schemas.microsoft.com/office/drawing/2014/main" id="{5CA11572-B9DB-4CCE-A63D-0A2A20D2C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6024563"/>
              <a:ext cx="11113" cy="250825"/>
            </a:xfrm>
            <a:custGeom>
              <a:avLst/>
              <a:gdLst>
                <a:gd name="T0" fmla="*/ 0 w 7"/>
                <a:gd name="T1" fmla="*/ 0 h 158"/>
                <a:gd name="T2" fmla="*/ 7 w 7"/>
                <a:gd name="T3" fmla="*/ 0 h 158"/>
                <a:gd name="T4" fmla="*/ 7 w 7"/>
                <a:gd name="T5" fmla="*/ 158 h 158"/>
                <a:gd name="T6" fmla="*/ 7 w 7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8">
                  <a:moveTo>
                    <a:pt x="0" y="0"/>
                  </a:moveTo>
                  <a:lnTo>
                    <a:pt x="7" y="0"/>
                  </a:lnTo>
                  <a:lnTo>
                    <a:pt x="7" y="158"/>
                  </a:lnTo>
                  <a:lnTo>
                    <a:pt x="7" y="158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4" name="Freeform 78">
              <a:extLst>
                <a:ext uri="{FF2B5EF4-FFF2-40B4-BE49-F238E27FC236}">
                  <a16:creationId xmlns:a16="http://schemas.microsoft.com/office/drawing/2014/main" id="{F05907D8-5883-4F32-BFEF-5DCEDF8B2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1" y="6046788"/>
              <a:ext cx="11113" cy="228600"/>
            </a:xfrm>
            <a:custGeom>
              <a:avLst/>
              <a:gdLst>
                <a:gd name="T0" fmla="*/ 0 w 7"/>
                <a:gd name="T1" fmla="*/ 0 h 144"/>
                <a:gd name="T2" fmla="*/ 7 w 7"/>
                <a:gd name="T3" fmla="*/ 0 h 144"/>
                <a:gd name="T4" fmla="*/ 7 w 7"/>
                <a:gd name="T5" fmla="*/ 144 h 144"/>
                <a:gd name="T6" fmla="*/ 7 w 7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4">
                  <a:moveTo>
                    <a:pt x="0" y="0"/>
                  </a:moveTo>
                  <a:lnTo>
                    <a:pt x="7" y="0"/>
                  </a:lnTo>
                  <a:lnTo>
                    <a:pt x="7" y="144"/>
                  </a:lnTo>
                  <a:lnTo>
                    <a:pt x="7" y="144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5" name="Freeform 79">
              <a:extLst>
                <a:ext uri="{FF2B5EF4-FFF2-40B4-BE49-F238E27FC236}">
                  <a16:creationId xmlns:a16="http://schemas.microsoft.com/office/drawing/2014/main" id="{2008F6AA-85A4-44F1-8DA7-0AE44BB02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6070600"/>
              <a:ext cx="11113" cy="204787"/>
            </a:xfrm>
            <a:custGeom>
              <a:avLst/>
              <a:gdLst>
                <a:gd name="T0" fmla="*/ 0 w 7"/>
                <a:gd name="T1" fmla="*/ 0 h 129"/>
                <a:gd name="T2" fmla="*/ 7 w 7"/>
                <a:gd name="T3" fmla="*/ 0 h 129"/>
                <a:gd name="T4" fmla="*/ 7 w 7"/>
                <a:gd name="T5" fmla="*/ 129 h 129"/>
                <a:gd name="T6" fmla="*/ 7 w 7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9">
                  <a:moveTo>
                    <a:pt x="0" y="0"/>
                  </a:moveTo>
                  <a:lnTo>
                    <a:pt x="7" y="0"/>
                  </a:lnTo>
                  <a:lnTo>
                    <a:pt x="7" y="129"/>
                  </a:lnTo>
                  <a:lnTo>
                    <a:pt x="7" y="129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6" name="Freeform 80">
              <a:extLst>
                <a:ext uri="{FF2B5EF4-FFF2-40B4-BE49-F238E27FC236}">
                  <a16:creationId xmlns:a16="http://schemas.microsoft.com/office/drawing/2014/main" id="{18580FDB-BA38-4E6E-937D-DB579CDA1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26" y="6092825"/>
              <a:ext cx="9525" cy="182562"/>
            </a:xfrm>
            <a:custGeom>
              <a:avLst/>
              <a:gdLst>
                <a:gd name="T0" fmla="*/ 0 w 6"/>
                <a:gd name="T1" fmla="*/ 0 h 115"/>
                <a:gd name="T2" fmla="*/ 6 w 6"/>
                <a:gd name="T3" fmla="*/ 0 h 115"/>
                <a:gd name="T4" fmla="*/ 6 w 6"/>
                <a:gd name="T5" fmla="*/ 115 h 115"/>
                <a:gd name="T6" fmla="*/ 6 w 6"/>
                <a:gd name="T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5">
                  <a:moveTo>
                    <a:pt x="0" y="0"/>
                  </a:moveTo>
                  <a:lnTo>
                    <a:pt x="6" y="0"/>
                  </a:lnTo>
                  <a:lnTo>
                    <a:pt x="6" y="115"/>
                  </a:lnTo>
                  <a:lnTo>
                    <a:pt x="6" y="115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7" name="Freeform 81">
              <a:extLst>
                <a:ext uri="{FF2B5EF4-FFF2-40B4-BE49-F238E27FC236}">
                  <a16:creationId xmlns:a16="http://schemas.microsoft.com/office/drawing/2014/main" id="{DBF60BAF-B7DB-4285-B27C-1AFCF14B5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6116638"/>
              <a:ext cx="11113" cy="158750"/>
            </a:xfrm>
            <a:custGeom>
              <a:avLst/>
              <a:gdLst>
                <a:gd name="T0" fmla="*/ 0 w 7"/>
                <a:gd name="T1" fmla="*/ 0 h 100"/>
                <a:gd name="T2" fmla="*/ 7 w 7"/>
                <a:gd name="T3" fmla="*/ 0 h 100"/>
                <a:gd name="T4" fmla="*/ 7 w 7"/>
                <a:gd name="T5" fmla="*/ 100 h 100"/>
                <a:gd name="T6" fmla="*/ 7 w 7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0">
                  <a:moveTo>
                    <a:pt x="0" y="0"/>
                  </a:moveTo>
                  <a:lnTo>
                    <a:pt x="7" y="0"/>
                  </a:lnTo>
                  <a:lnTo>
                    <a:pt x="7" y="100"/>
                  </a:lnTo>
                  <a:lnTo>
                    <a:pt x="7" y="10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8" name="Freeform 82">
              <a:extLst>
                <a:ext uri="{FF2B5EF4-FFF2-40B4-BE49-F238E27FC236}">
                  <a16:creationId xmlns:a16="http://schemas.microsoft.com/office/drawing/2014/main" id="{89145805-D3EF-4265-BFEC-3EE736E8B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6137275"/>
              <a:ext cx="12700" cy="138112"/>
            </a:xfrm>
            <a:custGeom>
              <a:avLst/>
              <a:gdLst>
                <a:gd name="T0" fmla="*/ 0 w 8"/>
                <a:gd name="T1" fmla="*/ 0 h 87"/>
                <a:gd name="T2" fmla="*/ 8 w 8"/>
                <a:gd name="T3" fmla="*/ 0 h 87"/>
                <a:gd name="T4" fmla="*/ 8 w 8"/>
                <a:gd name="T5" fmla="*/ 87 h 87"/>
                <a:gd name="T6" fmla="*/ 8 w 8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7">
                  <a:moveTo>
                    <a:pt x="0" y="0"/>
                  </a:moveTo>
                  <a:lnTo>
                    <a:pt x="8" y="0"/>
                  </a:lnTo>
                  <a:lnTo>
                    <a:pt x="8" y="87"/>
                  </a:lnTo>
                  <a:lnTo>
                    <a:pt x="8" y="87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79" name="Freeform 83">
              <a:extLst>
                <a:ext uri="{FF2B5EF4-FFF2-40B4-BE49-F238E27FC236}">
                  <a16:creationId xmlns:a16="http://schemas.microsoft.com/office/drawing/2014/main" id="{47A63D3B-EE03-41A8-B1A3-F173D7A55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6157913"/>
              <a:ext cx="11113" cy="117475"/>
            </a:xfrm>
            <a:custGeom>
              <a:avLst/>
              <a:gdLst>
                <a:gd name="T0" fmla="*/ 0 w 7"/>
                <a:gd name="T1" fmla="*/ 0 h 74"/>
                <a:gd name="T2" fmla="*/ 7 w 7"/>
                <a:gd name="T3" fmla="*/ 0 h 74"/>
                <a:gd name="T4" fmla="*/ 7 w 7"/>
                <a:gd name="T5" fmla="*/ 74 h 74"/>
                <a:gd name="T6" fmla="*/ 7 w 7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4">
                  <a:moveTo>
                    <a:pt x="0" y="0"/>
                  </a:moveTo>
                  <a:lnTo>
                    <a:pt x="7" y="0"/>
                  </a:lnTo>
                  <a:lnTo>
                    <a:pt x="7" y="74"/>
                  </a:lnTo>
                  <a:lnTo>
                    <a:pt x="7" y="74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0" name="Freeform 84">
              <a:extLst>
                <a:ext uri="{FF2B5EF4-FFF2-40B4-BE49-F238E27FC236}">
                  <a16:creationId xmlns:a16="http://schemas.microsoft.com/office/drawing/2014/main" id="{B5076C8E-2566-450C-96AC-1E07BEABA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6" y="6175375"/>
              <a:ext cx="9525" cy="100012"/>
            </a:xfrm>
            <a:custGeom>
              <a:avLst/>
              <a:gdLst>
                <a:gd name="T0" fmla="*/ 0 w 6"/>
                <a:gd name="T1" fmla="*/ 0 h 63"/>
                <a:gd name="T2" fmla="*/ 6 w 6"/>
                <a:gd name="T3" fmla="*/ 0 h 63"/>
                <a:gd name="T4" fmla="*/ 6 w 6"/>
                <a:gd name="T5" fmla="*/ 63 h 63"/>
                <a:gd name="T6" fmla="*/ 6 w 6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3">
                  <a:moveTo>
                    <a:pt x="0" y="0"/>
                  </a:moveTo>
                  <a:lnTo>
                    <a:pt x="6" y="0"/>
                  </a:lnTo>
                  <a:lnTo>
                    <a:pt x="6" y="63"/>
                  </a:lnTo>
                  <a:lnTo>
                    <a:pt x="6" y="63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1" name="Freeform 85">
              <a:extLst>
                <a:ext uri="{FF2B5EF4-FFF2-40B4-BE49-F238E27FC236}">
                  <a16:creationId xmlns:a16="http://schemas.microsoft.com/office/drawing/2014/main" id="{CB0FE1BB-698F-4DA5-B729-1EE2E2C37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1" y="6189663"/>
              <a:ext cx="11113" cy="85725"/>
            </a:xfrm>
            <a:custGeom>
              <a:avLst/>
              <a:gdLst>
                <a:gd name="T0" fmla="*/ 0 w 7"/>
                <a:gd name="T1" fmla="*/ 0 h 54"/>
                <a:gd name="T2" fmla="*/ 7 w 7"/>
                <a:gd name="T3" fmla="*/ 0 h 54"/>
                <a:gd name="T4" fmla="*/ 7 w 7"/>
                <a:gd name="T5" fmla="*/ 54 h 54"/>
                <a:gd name="T6" fmla="*/ 7 w 7"/>
                <a:gd name="T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4">
                  <a:moveTo>
                    <a:pt x="0" y="0"/>
                  </a:moveTo>
                  <a:lnTo>
                    <a:pt x="7" y="0"/>
                  </a:lnTo>
                  <a:lnTo>
                    <a:pt x="7" y="54"/>
                  </a:lnTo>
                  <a:lnTo>
                    <a:pt x="7" y="54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2" name="Freeform 86">
              <a:extLst>
                <a:ext uri="{FF2B5EF4-FFF2-40B4-BE49-F238E27FC236}">
                  <a16:creationId xmlns:a16="http://schemas.microsoft.com/office/drawing/2014/main" id="{0FA0EA4A-DE7E-45B2-9AC0-13EC1A765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203950"/>
              <a:ext cx="11113" cy="71437"/>
            </a:xfrm>
            <a:custGeom>
              <a:avLst/>
              <a:gdLst>
                <a:gd name="T0" fmla="*/ 0 w 7"/>
                <a:gd name="T1" fmla="*/ 0 h 45"/>
                <a:gd name="T2" fmla="*/ 7 w 7"/>
                <a:gd name="T3" fmla="*/ 0 h 45"/>
                <a:gd name="T4" fmla="*/ 7 w 7"/>
                <a:gd name="T5" fmla="*/ 45 h 45"/>
                <a:gd name="T6" fmla="*/ 7 w 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5">
                  <a:moveTo>
                    <a:pt x="0" y="0"/>
                  </a:moveTo>
                  <a:lnTo>
                    <a:pt x="7" y="0"/>
                  </a:lnTo>
                  <a:lnTo>
                    <a:pt x="7" y="45"/>
                  </a:lnTo>
                  <a:lnTo>
                    <a:pt x="7" y="45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3" name="Freeform 87">
              <a:extLst>
                <a:ext uri="{FF2B5EF4-FFF2-40B4-BE49-F238E27FC236}">
                  <a16:creationId xmlns:a16="http://schemas.microsoft.com/office/drawing/2014/main" id="{6B8CE636-52A0-4CAA-B541-A3550B67F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6" y="6215063"/>
              <a:ext cx="11113" cy="60325"/>
            </a:xfrm>
            <a:custGeom>
              <a:avLst/>
              <a:gdLst>
                <a:gd name="T0" fmla="*/ 0 w 7"/>
                <a:gd name="T1" fmla="*/ 0 h 38"/>
                <a:gd name="T2" fmla="*/ 7 w 7"/>
                <a:gd name="T3" fmla="*/ 0 h 38"/>
                <a:gd name="T4" fmla="*/ 7 w 7"/>
                <a:gd name="T5" fmla="*/ 38 h 38"/>
                <a:gd name="T6" fmla="*/ 7 w 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8">
                  <a:moveTo>
                    <a:pt x="0" y="0"/>
                  </a:moveTo>
                  <a:lnTo>
                    <a:pt x="7" y="0"/>
                  </a:lnTo>
                  <a:lnTo>
                    <a:pt x="7" y="38"/>
                  </a:lnTo>
                  <a:lnTo>
                    <a:pt x="7" y="38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4" name="Freeform 88">
              <a:extLst>
                <a:ext uri="{FF2B5EF4-FFF2-40B4-BE49-F238E27FC236}">
                  <a16:creationId xmlns:a16="http://schemas.microsoft.com/office/drawing/2014/main" id="{BE2A5230-CE63-4824-9849-E06D12E82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6227763"/>
              <a:ext cx="11113" cy="47625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0 h 30"/>
                <a:gd name="T4" fmla="*/ 7 w 7"/>
                <a:gd name="T5" fmla="*/ 30 h 30"/>
                <a:gd name="T6" fmla="*/ 7 w 7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lnTo>
                    <a:pt x="7" y="0"/>
                  </a:lnTo>
                  <a:lnTo>
                    <a:pt x="7" y="30"/>
                  </a:lnTo>
                  <a:lnTo>
                    <a:pt x="7" y="3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5" name="Freeform 89">
              <a:extLst>
                <a:ext uri="{FF2B5EF4-FFF2-40B4-BE49-F238E27FC236}">
                  <a16:creationId xmlns:a16="http://schemas.microsoft.com/office/drawing/2014/main" id="{39478F14-F455-48AA-8C18-C88863FCE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051" y="6235700"/>
              <a:ext cx="11113" cy="39687"/>
            </a:xfrm>
            <a:custGeom>
              <a:avLst/>
              <a:gdLst>
                <a:gd name="T0" fmla="*/ 0 w 7"/>
                <a:gd name="T1" fmla="*/ 0 h 25"/>
                <a:gd name="T2" fmla="*/ 7 w 7"/>
                <a:gd name="T3" fmla="*/ 0 h 25"/>
                <a:gd name="T4" fmla="*/ 7 w 7"/>
                <a:gd name="T5" fmla="*/ 25 h 25"/>
                <a:gd name="T6" fmla="*/ 7 w 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7" y="0"/>
                  </a:lnTo>
                  <a:lnTo>
                    <a:pt x="7" y="25"/>
                  </a:lnTo>
                  <a:lnTo>
                    <a:pt x="7" y="25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6" name="Freeform 90">
              <a:extLst>
                <a:ext uri="{FF2B5EF4-FFF2-40B4-BE49-F238E27FC236}">
                  <a16:creationId xmlns:a16="http://schemas.microsoft.com/office/drawing/2014/main" id="{37FF758F-8464-4023-9C88-52BD49E5C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6243638"/>
              <a:ext cx="11113" cy="31750"/>
            </a:xfrm>
            <a:custGeom>
              <a:avLst/>
              <a:gdLst>
                <a:gd name="T0" fmla="*/ 0 w 7"/>
                <a:gd name="T1" fmla="*/ 0 h 20"/>
                <a:gd name="T2" fmla="*/ 7 w 7"/>
                <a:gd name="T3" fmla="*/ 0 h 20"/>
                <a:gd name="T4" fmla="*/ 7 w 7"/>
                <a:gd name="T5" fmla="*/ 20 h 20"/>
                <a:gd name="T6" fmla="*/ 7 w 7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7" y="0"/>
                  </a:lnTo>
                  <a:lnTo>
                    <a:pt x="7" y="20"/>
                  </a:lnTo>
                  <a:lnTo>
                    <a:pt x="7" y="2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7" name="Freeform 91">
              <a:extLst>
                <a:ext uri="{FF2B5EF4-FFF2-40B4-BE49-F238E27FC236}">
                  <a16:creationId xmlns:a16="http://schemas.microsoft.com/office/drawing/2014/main" id="{171F5A99-C21F-45A3-AFE6-B7465FEF7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6" y="6248400"/>
              <a:ext cx="11113" cy="26987"/>
            </a:xfrm>
            <a:custGeom>
              <a:avLst/>
              <a:gdLst>
                <a:gd name="T0" fmla="*/ 0 w 7"/>
                <a:gd name="T1" fmla="*/ 0 h 17"/>
                <a:gd name="T2" fmla="*/ 7 w 7"/>
                <a:gd name="T3" fmla="*/ 0 h 17"/>
                <a:gd name="T4" fmla="*/ 7 w 7"/>
                <a:gd name="T5" fmla="*/ 17 h 17"/>
                <a:gd name="T6" fmla="*/ 7 w 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7" y="0"/>
                  </a:lnTo>
                  <a:lnTo>
                    <a:pt x="7" y="17"/>
                  </a:lnTo>
                  <a:lnTo>
                    <a:pt x="7" y="17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8" name="Freeform 92">
              <a:extLst>
                <a:ext uri="{FF2B5EF4-FFF2-40B4-BE49-F238E27FC236}">
                  <a16:creationId xmlns:a16="http://schemas.microsoft.com/office/drawing/2014/main" id="{CFD1C6ED-3C64-43E4-A1E6-6CD3136A4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6254750"/>
              <a:ext cx="11113" cy="20637"/>
            </a:xfrm>
            <a:custGeom>
              <a:avLst/>
              <a:gdLst>
                <a:gd name="T0" fmla="*/ 0 w 7"/>
                <a:gd name="T1" fmla="*/ 0 h 13"/>
                <a:gd name="T2" fmla="*/ 7 w 7"/>
                <a:gd name="T3" fmla="*/ 0 h 13"/>
                <a:gd name="T4" fmla="*/ 7 w 7"/>
                <a:gd name="T5" fmla="*/ 13 h 13"/>
                <a:gd name="T6" fmla="*/ 7 w 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0"/>
                  </a:lnTo>
                  <a:lnTo>
                    <a:pt x="7" y="13"/>
                  </a:lnTo>
                  <a:lnTo>
                    <a:pt x="7" y="13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89" name="Freeform 93">
              <a:extLst>
                <a:ext uri="{FF2B5EF4-FFF2-40B4-BE49-F238E27FC236}">
                  <a16:creationId xmlns:a16="http://schemas.microsoft.com/office/drawing/2014/main" id="{EDED9D51-C843-4DAE-82F9-D6CCB0D6D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6259513"/>
              <a:ext cx="11113" cy="15875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0 h 10"/>
                <a:gd name="T4" fmla="*/ 7 w 7"/>
                <a:gd name="T5" fmla="*/ 10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lnTo>
                    <a:pt x="7" y="0"/>
                  </a:lnTo>
                  <a:lnTo>
                    <a:pt x="7" y="10"/>
                  </a:lnTo>
                  <a:lnTo>
                    <a:pt x="7" y="1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0" name="Freeform 94">
              <a:extLst>
                <a:ext uri="{FF2B5EF4-FFF2-40B4-BE49-F238E27FC236}">
                  <a16:creationId xmlns:a16="http://schemas.microsoft.com/office/drawing/2014/main" id="{58520273-F95F-4830-A49F-9407136DE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6264275"/>
              <a:ext cx="11113" cy="11112"/>
            </a:xfrm>
            <a:custGeom>
              <a:avLst/>
              <a:gdLst>
                <a:gd name="T0" fmla="*/ 0 w 7"/>
                <a:gd name="T1" fmla="*/ 0 h 7"/>
                <a:gd name="T2" fmla="*/ 7 w 7"/>
                <a:gd name="T3" fmla="*/ 0 h 7"/>
                <a:gd name="T4" fmla="*/ 7 w 7"/>
                <a:gd name="T5" fmla="*/ 7 h 7"/>
                <a:gd name="T6" fmla="*/ 7 w 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7" y="7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1" name="Freeform 95">
              <a:extLst>
                <a:ext uri="{FF2B5EF4-FFF2-40B4-BE49-F238E27FC236}">
                  <a16:creationId xmlns:a16="http://schemas.microsoft.com/office/drawing/2014/main" id="{F95F9827-90D3-4132-B43B-151F1123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6" y="6265863"/>
              <a:ext cx="11113" cy="9525"/>
            </a:xfrm>
            <a:custGeom>
              <a:avLst/>
              <a:gdLst>
                <a:gd name="T0" fmla="*/ 0 w 7"/>
                <a:gd name="T1" fmla="*/ 0 h 6"/>
                <a:gd name="T2" fmla="*/ 7 w 7"/>
                <a:gd name="T3" fmla="*/ 0 h 6"/>
                <a:gd name="T4" fmla="*/ 7 w 7"/>
                <a:gd name="T5" fmla="*/ 6 h 6"/>
                <a:gd name="T6" fmla="*/ 7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2" name="Freeform 96">
              <a:extLst>
                <a:ext uri="{FF2B5EF4-FFF2-40B4-BE49-F238E27FC236}">
                  <a16:creationId xmlns:a16="http://schemas.microsoft.com/office/drawing/2014/main" id="{06BF6886-350A-497E-869F-B565CF19E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2690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7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7" y="4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3" name="Freeform 97">
              <a:extLst>
                <a:ext uri="{FF2B5EF4-FFF2-40B4-BE49-F238E27FC236}">
                  <a16:creationId xmlns:a16="http://schemas.microsoft.com/office/drawing/2014/main" id="{D8F7486F-6C7D-45C3-88B4-F862EBBB6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6270625"/>
              <a:ext cx="11113" cy="4762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0 h 3"/>
                <a:gd name="T4" fmla="*/ 7 w 7"/>
                <a:gd name="T5" fmla="*/ 3 h 3"/>
                <a:gd name="T6" fmla="*/ 7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4" name="Freeform 98">
              <a:extLst>
                <a:ext uri="{FF2B5EF4-FFF2-40B4-BE49-F238E27FC236}">
                  <a16:creationId xmlns:a16="http://schemas.microsoft.com/office/drawing/2014/main" id="{2391731E-49E2-4A7F-A99D-D2023010D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5" name="Freeform 99">
              <a:extLst>
                <a:ext uri="{FF2B5EF4-FFF2-40B4-BE49-F238E27FC236}">
                  <a16:creationId xmlns:a16="http://schemas.microsoft.com/office/drawing/2014/main" id="{62EED71C-909D-4C7F-BE9C-3FEE42E4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6" name="Freeform 100">
              <a:extLst>
                <a:ext uri="{FF2B5EF4-FFF2-40B4-BE49-F238E27FC236}">
                  <a16:creationId xmlns:a16="http://schemas.microsoft.com/office/drawing/2014/main" id="{C9E73F4A-B01F-469B-B700-28A6FFCF2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7" name="Freeform 101">
              <a:extLst>
                <a:ext uri="{FF2B5EF4-FFF2-40B4-BE49-F238E27FC236}">
                  <a16:creationId xmlns:a16="http://schemas.microsoft.com/office/drawing/2014/main" id="{03B894B0-8C9D-4FF2-B95A-27AC7F2AB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1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8" name="Freeform 102">
              <a:extLst>
                <a:ext uri="{FF2B5EF4-FFF2-40B4-BE49-F238E27FC236}">
                  <a16:creationId xmlns:a16="http://schemas.microsoft.com/office/drawing/2014/main" id="{A9760038-544E-4BC8-9693-3CFF5FC1E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499" name="Freeform 103">
              <a:extLst>
                <a:ext uri="{FF2B5EF4-FFF2-40B4-BE49-F238E27FC236}">
                  <a16:creationId xmlns:a16="http://schemas.microsoft.com/office/drawing/2014/main" id="{FFB05D1C-3C86-46F3-9FF4-E1356111A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6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500" name="Freeform 104">
              <a:extLst>
                <a:ext uri="{FF2B5EF4-FFF2-40B4-BE49-F238E27FC236}">
                  <a16:creationId xmlns:a16="http://schemas.microsoft.com/office/drawing/2014/main" id="{F1515BD3-AD21-4E66-BB1D-A29ADDC7F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738" y="6275388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7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501" name="Line 121">
              <a:extLst>
                <a:ext uri="{FF2B5EF4-FFF2-40B4-BE49-F238E27FC236}">
                  <a16:creationId xmlns:a16="http://schemas.microsoft.com/office/drawing/2014/main" id="{4E047A95-1E09-4350-96DB-175E48B558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33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502" name="Line 122">
              <a:extLst>
                <a:ext uri="{FF2B5EF4-FFF2-40B4-BE49-F238E27FC236}">
                  <a16:creationId xmlns:a16="http://schemas.microsoft.com/office/drawing/2014/main" id="{0A1266C0-55C4-4AC1-9B3E-C88A0D33BE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8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503" name="Line 123">
              <a:extLst>
                <a:ext uri="{FF2B5EF4-FFF2-40B4-BE49-F238E27FC236}">
                  <a16:creationId xmlns:a16="http://schemas.microsoft.com/office/drawing/2014/main" id="{01DE4964-21AC-4274-A4F1-970625F4D0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6751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504" name="Line 124">
              <a:extLst>
                <a:ext uri="{FF2B5EF4-FFF2-40B4-BE49-F238E27FC236}">
                  <a16:creationId xmlns:a16="http://schemas.microsoft.com/office/drawing/2014/main" id="{30A767C5-3694-47B9-A0BC-3E31E14A9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4226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505" name="Line 125">
              <a:extLst>
                <a:ext uri="{FF2B5EF4-FFF2-40B4-BE49-F238E27FC236}">
                  <a16:creationId xmlns:a16="http://schemas.microsoft.com/office/drawing/2014/main" id="{4F8C08F2-B246-4333-B994-2B71EF899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011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506" name="Line 126">
              <a:extLst>
                <a:ext uri="{FF2B5EF4-FFF2-40B4-BE49-F238E27FC236}">
                  <a16:creationId xmlns:a16="http://schemas.microsoft.com/office/drawing/2014/main" id="{1CE08AC3-78A4-4D1B-AC38-81D76B2EB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75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  <p:sp>
          <p:nvSpPr>
            <p:cNvPr id="507" name="Line 127">
              <a:extLst>
                <a:ext uri="{FF2B5EF4-FFF2-40B4-BE49-F238E27FC236}">
                  <a16:creationId xmlns:a16="http://schemas.microsoft.com/office/drawing/2014/main" id="{C79CE8A9-9D7C-4B67-831C-A1DE903FF6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50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FFFF00"/>
                </a:highlight>
              </a:endParaRP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D565B20C-FC73-426A-B16A-A13F8BFBE98D}"/>
              </a:ext>
            </a:extLst>
          </p:cNvPr>
          <p:cNvGrpSpPr/>
          <p:nvPr/>
        </p:nvGrpSpPr>
        <p:grpSpPr>
          <a:xfrm>
            <a:off x="4586045" y="4783190"/>
            <a:ext cx="394492" cy="447675"/>
            <a:chOff x="4046538" y="5827713"/>
            <a:chExt cx="1109663" cy="447675"/>
          </a:xfrm>
          <a:solidFill>
            <a:srgbClr val="C00000"/>
          </a:solidFill>
        </p:grpSpPr>
        <p:sp>
          <p:nvSpPr>
            <p:cNvPr id="509" name="Freeform 8">
              <a:extLst>
                <a:ext uri="{FF2B5EF4-FFF2-40B4-BE49-F238E27FC236}">
                  <a16:creationId xmlns:a16="http://schemas.microsoft.com/office/drawing/2014/main" id="{CFD7A1D8-6383-4BAA-B9FB-97B7742482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538" y="6273800"/>
              <a:ext cx="144463" cy="1587"/>
            </a:xfrm>
            <a:custGeom>
              <a:avLst/>
              <a:gdLst>
                <a:gd name="T0" fmla="*/ 7 w 91"/>
                <a:gd name="T1" fmla="*/ 1 h 1"/>
                <a:gd name="T2" fmla="*/ 7 w 91"/>
                <a:gd name="T3" fmla="*/ 1 h 1"/>
                <a:gd name="T4" fmla="*/ 0 w 91"/>
                <a:gd name="T5" fmla="*/ 1 h 1"/>
                <a:gd name="T6" fmla="*/ 0 w 91"/>
                <a:gd name="T7" fmla="*/ 1 h 1"/>
                <a:gd name="T8" fmla="*/ 7 w 91"/>
                <a:gd name="T9" fmla="*/ 1 h 1"/>
                <a:gd name="T10" fmla="*/ 28 w 91"/>
                <a:gd name="T11" fmla="*/ 1 h 1"/>
                <a:gd name="T12" fmla="*/ 28 w 91"/>
                <a:gd name="T13" fmla="*/ 1 h 1"/>
                <a:gd name="T14" fmla="*/ 21 w 91"/>
                <a:gd name="T15" fmla="*/ 1 h 1"/>
                <a:gd name="T16" fmla="*/ 21 w 91"/>
                <a:gd name="T17" fmla="*/ 1 h 1"/>
                <a:gd name="T18" fmla="*/ 28 w 91"/>
                <a:gd name="T19" fmla="*/ 1 h 1"/>
                <a:gd name="T20" fmla="*/ 35 w 91"/>
                <a:gd name="T21" fmla="*/ 1 h 1"/>
                <a:gd name="T22" fmla="*/ 35 w 91"/>
                <a:gd name="T23" fmla="*/ 1 h 1"/>
                <a:gd name="T24" fmla="*/ 28 w 91"/>
                <a:gd name="T25" fmla="*/ 1 h 1"/>
                <a:gd name="T26" fmla="*/ 28 w 91"/>
                <a:gd name="T27" fmla="*/ 1 h 1"/>
                <a:gd name="T28" fmla="*/ 35 w 91"/>
                <a:gd name="T29" fmla="*/ 1 h 1"/>
                <a:gd name="T30" fmla="*/ 42 w 91"/>
                <a:gd name="T31" fmla="*/ 1 h 1"/>
                <a:gd name="T32" fmla="*/ 42 w 91"/>
                <a:gd name="T33" fmla="*/ 1 h 1"/>
                <a:gd name="T34" fmla="*/ 35 w 91"/>
                <a:gd name="T35" fmla="*/ 1 h 1"/>
                <a:gd name="T36" fmla="*/ 35 w 91"/>
                <a:gd name="T37" fmla="*/ 1 h 1"/>
                <a:gd name="T38" fmla="*/ 42 w 91"/>
                <a:gd name="T39" fmla="*/ 1 h 1"/>
                <a:gd name="T40" fmla="*/ 49 w 91"/>
                <a:gd name="T41" fmla="*/ 1 h 1"/>
                <a:gd name="T42" fmla="*/ 49 w 91"/>
                <a:gd name="T43" fmla="*/ 1 h 1"/>
                <a:gd name="T44" fmla="*/ 42 w 91"/>
                <a:gd name="T45" fmla="*/ 1 h 1"/>
                <a:gd name="T46" fmla="*/ 42 w 91"/>
                <a:gd name="T47" fmla="*/ 1 h 1"/>
                <a:gd name="T48" fmla="*/ 49 w 91"/>
                <a:gd name="T49" fmla="*/ 1 h 1"/>
                <a:gd name="T50" fmla="*/ 56 w 91"/>
                <a:gd name="T51" fmla="*/ 1 h 1"/>
                <a:gd name="T52" fmla="*/ 56 w 91"/>
                <a:gd name="T53" fmla="*/ 1 h 1"/>
                <a:gd name="T54" fmla="*/ 49 w 91"/>
                <a:gd name="T55" fmla="*/ 1 h 1"/>
                <a:gd name="T56" fmla="*/ 49 w 91"/>
                <a:gd name="T57" fmla="*/ 1 h 1"/>
                <a:gd name="T58" fmla="*/ 56 w 91"/>
                <a:gd name="T59" fmla="*/ 1 h 1"/>
                <a:gd name="T60" fmla="*/ 63 w 91"/>
                <a:gd name="T61" fmla="*/ 1 h 1"/>
                <a:gd name="T62" fmla="*/ 63 w 91"/>
                <a:gd name="T63" fmla="*/ 1 h 1"/>
                <a:gd name="T64" fmla="*/ 56 w 91"/>
                <a:gd name="T65" fmla="*/ 1 h 1"/>
                <a:gd name="T66" fmla="*/ 56 w 91"/>
                <a:gd name="T67" fmla="*/ 1 h 1"/>
                <a:gd name="T68" fmla="*/ 63 w 91"/>
                <a:gd name="T69" fmla="*/ 1 h 1"/>
                <a:gd name="T70" fmla="*/ 70 w 91"/>
                <a:gd name="T71" fmla="*/ 1 h 1"/>
                <a:gd name="T72" fmla="*/ 70 w 91"/>
                <a:gd name="T73" fmla="*/ 1 h 1"/>
                <a:gd name="T74" fmla="*/ 63 w 91"/>
                <a:gd name="T75" fmla="*/ 1 h 1"/>
                <a:gd name="T76" fmla="*/ 63 w 91"/>
                <a:gd name="T77" fmla="*/ 1 h 1"/>
                <a:gd name="T78" fmla="*/ 70 w 91"/>
                <a:gd name="T79" fmla="*/ 1 h 1"/>
                <a:gd name="T80" fmla="*/ 77 w 91"/>
                <a:gd name="T81" fmla="*/ 1 h 1"/>
                <a:gd name="T82" fmla="*/ 77 w 91"/>
                <a:gd name="T83" fmla="*/ 1 h 1"/>
                <a:gd name="T84" fmla="*/ 70 w 91"/>
                <a:gd name="T85" fmla="*/ 1 h 1"/>
                <a:gd name="T86" fmla="*/ 70 w 91"/>
                <a:gd name="T87" fmla="*/ 1 h 1"/>
                <a:gd name="T88" fmla="*/ 77 w 91"/>
                <a:gd name="T89" fmla="*/ 1 h 1"/>
                <a:gd name="T90" fmla="*/ 84 w 91"/>
                <a:gd name="T91" fmla="*/ 1 h 1"/>
                <a:gd name="T92" fmla="*/ 84 w 91"/>
                <a:gd name="T93" fmla="*/ 1 h 1"/>
                <a:gd name="T94" fmla="*/ 77 w 91"/>
                <a:gd name="T95" fmla="*/ 1 h 1"/>
                <a:gd name="T96" fmla="*/ 77 w 91"/>
                <a:gd name="T97" fmla="*/ 1 h 1"/>
                <a:gd name="T98" fmla="*/ 84 w 91"/>
                <a:gd name="T99" fmla="*/ 1 h 1"/>
                <a:gd name="T100" fmla="*/ 91 w 91"/>
                <a:gd name="T101" fmla="*/ 1 h 1"/>
                <a:gd name="T102" fmla="*/ 91 w 91"/>
                <a:gd name="T103" fmla="*/ 0 h 1"/>
                <a:gd name="T104" fmla="*/ 84 w 91"/>
                <a:gd name="T105" fmla="*/ 0 h 1"/>
                <a:gd name="T106" fmla="*/ 84 w 91"/>
                <a:gd name="T107" fmla="*/ 1 h 1"/>
                <a:gd name="T108" fmla="*/ 91 w 91"/>
                <a:gd name="T10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" h="1">
                  <a:moveTo>
                    <a:pt x="7" y="1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8" y="1"/>
                  </a:lnTo>
                  <a:close/>
                  <a:moveTo>
                    <a:pt x="35" y="1"/>
                  </a:moveTo>
                  <a:lnTo>
                    <a:pt x="35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5" y="1"/>
                  </a:lnTo>
                  <a:close/>
                  <a:moveTo>
                    <a:pt x="42" y="1"/>
                  </a:moveTo>
                  <a:lnTo>
                    <a:pt x="42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42" y="1"/>
                  </a:lnTo>
                  <a:close/>
                  <a:moveTo>
                    <a:pt x="49" y="1"/>
                  </a:moveTo>
                  <a:lnTo>
                    <a:pt x="49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49" y="1"/>
                  </a:lnTo>
                  <a:close/>
                  <a:moveTo>
                    <a:pt x="56" y="1"/>
                  </a:moveTo>
                  <a:lnTo>
                    <a:pt x="56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6" y="1"/>
                  </a:lnTo>
                  <a:close/>
                  <a:moveTo>
                    <a:pt x="63" y="1"/>
                  </a:moveTo>
                  <a:lnTo>
                    <a:pt x="63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3" y="1"/>
                  </a:lnTo>
                  <a:close/>
                  <a:moveTo>
                    <a:pt x="70" y="1"/>
                  </a:moveTo>
                  <a:lnTo>
                    <a:pt x="70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70" y="1"/>
                  </a:lnTo>
                  <a:close/>
                  <a:moveTo>
                    <a:pt x="77" y="1"/>
                  </a:moveTo>
                  <a:lnTo>
                    <a:pt x="77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7" y="1"/>
                  </a:lnTo>
                  <a:close/>
                  <a:moveTo>
                    <a:pt x="84" y="1"/>
                  </a:moveTo>
                  <a:lnTo>
                    <a:pt x="84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84" y="1"/>
                  </a:lnTo>
                  <a:close/>
                  <a:moveTo>
                    <a:pt x="91" y="1"/>
                  </a:moveTo>
                  <a:lnTo>
                    <a:pt x="91" y="0"/>
                  </a:lnTo>
                  <a:lnTo>
                    <a:pt x="84" y="0"/>
                  </a:lnTo>
                  <a:lnTo>
                    <a:pt x="84" y="1"/>
                  </a:lnTo>
                  <a:lnTo>
                    <a:pt x="91" y="1"/>
                  </a:ln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0" name="Freeform 9">
              <a:extLst>
                <a:ext uri="{FF2B5EF4-FFF2-40B4-BE49-F238E27FC236}">
                  <a16:creationId xmlns:a16="http://schemas.microsoft.com/office/drawing/2014/main" id="{EE671D77-2A8A-4C78-9628-8BA8526DF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001" y="6253163"/>
              <a:ext cx="122238" cy="22225"/>
            </a:xfrm>
            <a:custGeom>
              <a:avLst/>
              <a:gdLst>
                <a:gd name="T0" fmla="*/ 7 w 77"/>
                <a:gd name="T1" fmla="*/ 14 h 14"/>
                <a:gd name="T2" fmla="*/ 7 w 77"/>
                <a:gd name="T3" fmla="*/ 13 h 14"/>
                <a:gd name="T4" fmla="*/ 0 w 77"/>
                <a:gd name="T5" fmla="*/ 13 h 14"/>
                <a:gd name="T6" fmla="*/ 0 w 77"/>
                <a:gd name="T7" fmla="*/ 14 h 14"/>
                <a:gd name="T8" fmla="*/ 7 w 77"/>
                <a:gd name="T9" fmla="*/ 14 h 14"/>
                <a:gd name="T10" fmla="*/ 14 w 77"/>
                <a:gd name="T11" fmla="*/ 14 h 14"/>
                <a:gd name="T12" fmla="*/ 14 w 77"/>
                <a:gd name="T13" fmla="*/ 12 h 14"/>
                <a:gd name="T14" fmla="*/ 7 w 77"/>
                <a:gd name="T15" fmla="*/ 12 h 14"/>
                <a:gd name="T16" fmla="*/ 7 w 77"/>
                <a:gd name="T17" fmla="*/ 14 h 14"/>
                <a:gd name="T18" fmla="*/ 14 w 77"/>
                <a:gd name="T19" fmla="*/ 14 h 14"/>
                <a:gd name="T20" fmla="*/ 21 w 77"/>
                <a:gd name="T21" fmla="*/ 14 h 14"/>
                <a:gd name="T22" fmla="*/ 21 w 77"/>
                <a:gd name="T23" fmla="*/ 12 h 14"/>
                <a:gd name="T24" fmla="*/ 14 w 77"/>
                <a:gd name="T25" fmla="*/ 12 h 14"/>
                <a:gd name="T26" fmla="*/ 14 w 77"/>
                <a:gd name="T27" fmla="*/ 14 h 14"/>
                <a:gd name="T28" fmla="*/ 21 w 77"/>
                <a:gd name="T29" fmla="*/ 14 h 14"/>
                <a:gd name="T30" fmla="*/ 28 w 77"/>
                <a:gd name="T31" fmla="*/ 14 h 14"/>
                <a:gd name="T32" fmla="*/ 28 w 77"/>
                <a:gd name="T33" fmla="*/ 12 h 14"/>
                <a:gd name="T34" fmla="*/ 21 w 77"/>
                <a:gd name="T35" fmla="*/ 12 h 14"/>
                <a:gd name="T36" fmla="*/ 21 w 77"/>
                <a:gd name="T37" fmla="*/ 14 h 14"/>
                <a:gd name="T38" fmla="*/ 28 w 77"/>
                <a:gd name="T39" fmla="*/ 14 h 14"/>
                <a:gd name="T40" fmla="*/ 35 w 77"/>
                <a:gd name="T41" fmla="*/ 14 h 14"/>
                <a:gd name="T42" fmla="*/ 35 w 77"/>
                <a:gd name="T43" fmla="*/ 11 h 14"/>
                <a:gd name="T44" fmla="*/ 28 w 77"/>
                <a:gd name="T45" fmla="*/ 11 h 14"/>
                <a:gd name="T46" fmla="*/ 28 w 77"/>
                <a:gd name="T47" fmla="*/ 14 h 14"/>
                <a:gd name="T48" fmla="*/ 35 w 77"/>
                <a:gd name="T49" fmla="*/ 14 h 14"/>
                <a:gd name="T50" fmla="*/ 42 w 77"/>
                <a:gd name="T51" fmla="*/ 14 h 14"/>
                <a:gd name="T52" fmla="*/ 42 w 77"/>
                <a:gd name="T53" fmla="*/ 10 h 14"/>
                <a:gd name="T54" fmla="*/ 35 w 77"/>
                <a:gd name="T55" fmla="*/ 10 h 14"/>
                <a:gd name="T56" fmla="*/ 35 w 77"/>
                <a:gd name="T57" fmla="*/ 14 h 14"/>
                <a:gd name="T58" fmla="*/ 42 w 77"/>
                <a:gd name="T59" fmla="*/ 14 h 14"/>
                <a:gd name="T60" fmla="*/ 49 w 77"/>
                <a:gd name="T61" fmla="*/ 14 h 14"/>
                <a:gd name="T62" fmla="*/ 49 w 77"/>
                <a:gd name="T63" fmla="*/ 9 h 14"/>
                <a:gd name="T64" fmla="*/ 42 w 77"/>
                <a:gd name="T65" fmla="*/ 9 h 14"/>
                <a:gd name="T66" fmla="*/ 42 w 77"/>
                <a:gd name="T67" fmla="*/ 14 h 14"/>
                <a:gd name="T68" fmla="*/ 49 w 77"/>
                <a:gd name="T69" fmla="*/ 14 h 14"/>
                <a:gd name="T70" fmla="*/ 56 w 77"/>
                <a:gd name="T71" fmla="*/ 14 h 14"/>
                <a:gd name="T72" fmla="*/ 56 w 77"/>
                <a:gd name="T73" fmla="*/ 7 h 14"/>
                <a:gd name="T74" fmla="*/ 49 w 77"/>
                <a:gd name="T75" fmla="*/ 7 h 14"/>
                <a:gd name="T76" fmla="*/ 49 w 77"/>
                <a:gd name="T77" fmla="*/ 14 h 14"/>
                <a:gd name="T78" fmla="*/ 56 w 77"/>
                <a:gd name="T79" fmla="*/ 14 h 14"/>
                <a:gd name="T80" fmla="*/ 63 w 77"/>
                <a:gd name="T81" fmla="*/ 14 h 14"/>
                <a:gd name="T82" fmla="*/ 63 w 77"/>
                <a:gd name="T83" fmla="*/ 5 h 14"/>
                <a:gd name="T84" fmla="*/ 56 w 77"/>
                <a:gd name="T85" fmla="*/ 5 h 14"/>
                <a:gd name="T86" fmla="*/ 56 w 77"/>
                <a:gd name="T87" fmla="*/ 14 h 14"/>
                <a:gd name="T88" fmla="*/ 63 w 77"/>
                <a:gd name="T89" fmla="*/ 14 h 14"/>
                <a:gd name="T90" fmla="*/ 70 w 77"/>
                <a:gd name="T91" fmla="*/ 14 h 14"/>
                <a:gd name="T92" fmla="*/ 70 w 77"/>
                <a:gd name="T93" fmla="*/ 4 h 14"/>
                <a:gd name="T94" fmla="*/ 63 w 77"/>
                <a:gd name="T95" fmla="*/ 4 h 14"/>
                <a:gd name="T96" fmla="*/ 63 w 77"/>
                <a:gd name="T97" fmla="*/ 14 h 14"/>
                <a:gd name="T98" fmla="*/ 70 w 77"/>
                <a:gd name="T99" fmla="*/ 14 h 14"/>
                <a:gd name="T100" fmla="*/ 77 w 77"/>
                <a:gd name="T101" fmla="*/ 14 h 14"/>
                <a:gd name="T102" fmla="*/ 77 w 77"/>
                <a:gd name="T103" fmla="*/ 0 h 14"/>
                <a:gd name="T104" fmla="*/ 70 w 77"/>
                <a:gd name="T105" fmla="*/ 0 h 14"/>
                <a:gd name="T106" fmla="*/ 70 w 77"/>
                <a:gd name="T107" fmla="*/ 14 h 14"/>
                <a:gd name="T108" fmla="*/ 77 w 77"/>
                <a:gd name="T10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4">
                  <a:moveTo>
                    <a:pt x="7" y="14"/>
                  </a:moveTo>
                  <a:lnTo>
                    <a:pt x="7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4"/>
                  </a:lnTo>
                  <a:close/>
                  <a:moveTo>
                    <a:pt x="14" y="14"/>
                  </a:moveTo>
                  <a:lnTo>
                    <a:pt x="14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4" y="14"/>
                  </a:lnTo>
                  <a:close/>
                  <a:moveTo>
                    <a:pt x="21" y="14"/>
                  </a:moveTo>
                  <a:lnTo>
                    <a:pt x="21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21" y="14"/>
                  </a:lnTo>
                  <a:close/>
                  <a:moveTo>
                    <a:pt x="28" y="14"/>
                  </a:moveTo>
                  <a:lnTo>
                    <a:pt x="28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8" y="14"/>
                  </a:lnTo>
                  <a:close/>
                  <a:moveTo>
                    <a:pt x="35" y="14"/>
                  </a:moveTo>
                  <a:lnTo>
                    <a:pt x="35" y="11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35" y="14"/>
                  </a:lnTo>
                  <a:close/>
                  <a:moveTo>
                    <a:pt x="42" y="14"/>
                  </a:moveTo>
                  <a:lnTo>
                    <a:pt x="42" y="10"/>
                  </a:lnTo>
                  <a:lnTo>
                    <a:pt x="35" y="10"/>
                  </a:lnTo>
                  <a:lnTo>
                    <a:pt x="35" y="14"/>
                  </a:lnTo>
                  <a:lnTo>
                    <a:pt x="42" y="14"/>
                  </a:lnTo>
                  <a:close/>
                  <a:moveTo>
                    <a:pt x="49" y="14"/>
                  </a:moveTo>
                  <a:lnTo>
                    <a:pt x="49" y="9"/>
                  </a:lnTo>
                  <a:lnTo>
                    <a:pt x="42" y="9"/>
                  </a:lnTo>
                  <a:lnTo>
                    <a:pt x="42" y="14"/>
                  </a:lnTo>
                  <a:lnTo>
                    <a:pt x="49" y="14"/>
                  </a:lnTo>
                  <a:close/>
                  <a:moveTo>
                    <a:pt x="56" y="14"/>
                  </a:moveTo>
                  <a:lnTo>
                    <a:pt x="56" y="7"/>
                  </a:lnTo>
                  <a:lnTo>
                    <a:pt x="49" y="7"/>
                  </a:lnTo>
                  <a:lnTo>
                    <a:pt x="49" y="14"/>
                  </a:lnTo>
                  <a:lnTo>
                    <a:pt x="56" y="14"/>
                  </a:lnTo>
                  <a:close/>
                  <a:moveTo>
                    <a:pt x="63" y="14"/>
                  </a:moveTo>
                  <a:lnTo>
                    <a:pt x="63" y="5"/>
                  </a:lnTo>
                  <a:lnTo>
                    <a:pt x="56" y="5"/>
                  </a:lnTo>
                  <a:lnTo>
                    <a:pt x="56" y="14"/>
                  </a:lnTo>
                  <a:lnTo>
                    <a:pt x="63" y="14"/>
                  </a:lnTo>
                  <a:close/>
                  <a:moveTo>
                    <a:pt x="70" y="1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14"/>
                  </a:lnTo>
                  <a:lnTo>
                    <a:pt x="70" y="14"/>
                  </a:lnTo>
                  <a:close/>
                  <a:moveTo>
                    <a:pt x="77" y="1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77" y="14"/>
                  </a:ln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1" name="Freeform 10">
              <a:extLst>
                <a:ext uri="{FF2B5EF4-FFF2-40B4-BE49-F238E27FC236}">
                  <a16:creationId xmlns:a16="http://schemas.microsoft.com/office/drawing/2014/main" id="{40DF7896-5951-4D73-B906-5669AE0F2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238" y="6108700"/>
              <a:ext cx="122238" cy="166687"/>
            </a:xfrm>
            <a:custGeom>
              <a:avLst/>
              <a:gdLst>
                <a:gd name="T0" fmla="*/ 7 w 77"/>
                <a:gd name="T1" fmla="*/ 105 h 105"/>
                <a:gd name="T2" fmla="*/ 7 w 77"/>
                <a:gd name="T3" fmla="*/ 87 h 105"/>
                <a:gd name="T4" fmla="*/ 0 w 77"/>
                <a:gd name="T5" fmla="*/ 87 h 105"/>
                <a:gd name="T6" fmla="*/ 0 w 77"/>
                <a:gd name="T7" fmla="*/ 105 h 105"/>
                <a:gd name="T8" fmla="*/ 7 w 77"/>
                <a:gd name="T9" fmla="*/ 105 h 105"/>
                <a:gd name="T10" fmla="*/ 14 w 77"/>
                <a:gd name="T11" fmla="*/ 105 h 105"/>
                <a:gd name="T12" fmla="*/ 14 w 77"/>
                <a:gd name="T13" fmla="*/ 83 h 105"/>
                <a:gd name="T14" fmla="*/ 7 w 77"/>
                <a:gd name="T15" fmla="*/ 83 h 105"/>
                <a:gd name="T16" fmla="*/ 7 w 77"/>
                <a:gd name="T17" fmla="*/ 105 h 105"/>
                <a:gd name="T18" fmla="*/ 14 w 77"/>
                <a:gd name="T19" fmla="*/ 105 h 105"/>
                <a:gd name="T20" fmla="*/ 21 w 77"/>
                <a:gd name="T21" fmla="*/ 105 h 105"/>
                <a:gd name="T22" fmla="*/ 21 w 77"/>
                <a:gd name="T23" fmla="*/ 79 h 105"/>
                <a:gd name="T24" fmla="*/ 14 w 77"/>
                <a:gd name="T25" fmla="*/ 79 h 105"/>
                <a:gd name="T26" fmla="*/ 14 w 77"/>
                <a:gd name="T27" fmla="*/ 105 h 105"/>
                <a:gd name="T28" fmla="*/ 21 w 77"/>
                <a:gd name="T29" fmla="*/ 105 h 105"/>
                <a:gd name="T30" fmla="*/ 28 w 77"/>
                <a:gd name="T31" fmla="*/ 105 h 105"/>
                <a:gd name="T32" fmla="*/ 28 w 77"/>
                <a:gd name="T33" fmla="*/ 72 h 105"/>
                <a:gd name="T34" fmla="*/ 21 w 77"/>
                <a:gd name="T35" fmla="*/ 72 h 105"/>
                <a:gd name="T36" fmla="*/ 21 w 77"/>
                <a:gd name="T37" fmla="*/ 105 h 105"/>
                <a:gd name="T38" fmla="*/ 28 w 77"/>
                <a:gd name="T39" fmla="*/ 105 h 105"/>
                <a:gd name="T40" fmla="*/ 35 w 77"/>
                <a:gd name="T41" fmla="*/ 105 h 105"/>
                <a:gd name="T42" fmla="*/ 35 w 77"/>
                <a:gd name="T43" fmla="*/ 65 h 105"/>
                <a:gd name="T44" fmla="*/ 28 w 77"/>
                <a:gd name="T45" fmla="*/ 65 h 105"/>
                <a:gd name="T46" fmla="*/ 28 w 77"/>
                <a:gd name="T47" fmla="*/ 105 h 105"/>
                <a:gd name="T48" fmla="*/ 35 w 77"/>
                <a:gd name="T49" fmla="*/ 105 h 105"/>
                <a:gd name="T50" fmla="*/ 42 w 77"/>
                <a:gd name="T51" fmla="*/ 105 h 105"/>
                <a:gd name="T52" fmla="*/ 42 w 77"/>
                <a:gd name="T53" fmla="*/ 57 h 105"/>
                <a:gd name="T54" fmla="*/ 35 w 77"/>
                <a:gd name="T55" fmla="*/ 57 h 105"/>
                <a:gd name="T56" fmla="*/ 35 w 77"/>
                <a:gd name="T57" fmla="*/ 105 h 105"/>
                <a:gd name="T58" fmla="*/ 42 w 77"/>
                <a:gd name="T59" fmla="*/ 105 h 105"/>
                <a:gd name="T60" fmla="*/ 49 w 77"/>
                <a:gd name="T61" fmla="*/ 105 h 105"/>
                <a:gd name="T62" fmla="*/ 49 w 77"/>
                <a:gd name="T63" fmla="*/ 47 h 105"/>
                <a:gd name="T64" fmla="*/ 42 w 77"/>
                <a:gd name="T65" fmla="*/ 47 h 105"/>
                <a:gd name="T66" fmla="*/ 42 w 77"/>
                <a:gd name="T67" fmla="*/ 105 h 105"/>
                <a:gd name="T68" fmla="*/ 49 w 77"/>
                <a:gd name="T69" fmla="*/ 105 h 105"/>
                <a:gd name="T70" fmla="*/ 56 w 77"/>
                <a:gd name="T71" fmla="*/ 105 h 105"/>
                <a:gd name="T72" fmla="*/ 56 w 77"/>
                <a:gd name="T73" fmla="*/ 37 h 105"/>
                <a:gd name="T74" fmla="*/ 49 w 77"/>
                <a:gd name="T75" fmla="*/ 37 h 105"/>
                <a:gd name="T76" fmla="*/ 49 w 77"/>
                <a:gd name="T77" fmla="*/ 105 h 105"/>
                <a:gd name="T78" fmla="*/ 56 w 77"/>
                <a:gd name="T79" fmla="*/ 105 h 105"/>
                <a:gd name="T80" fmla="*/ 63 w 77"/>
                <a:gd name="T81" fmla="*/ 105 h 105"/>
                <a:gd name="T82" fmla="*/ 63 w 77"/>
                <a:gd name="T83" fmla="*/ 26 h 105"/>
                <a:gd name="T84" fmla="*/ 56 w 77"/>
                <a:gd name="T85" fmla="*/ 26 h 105"/>
                <a:gd name="T86" fmla="*/ 56 w 77"/>
                <a:gd name="T87" fmla="*/ 105 h 105"/>
                <a:gd name="T88" fmla="*/ 63 w 77"/>
                <a:gd name="T89" fmla="*/ 105 h 105"/>
                <a:gd name="T90" fmla="*/ 70 w 77"/>
                <a:gd name="T91" fmla="*/ 105 h 105"/>
                <a:gd name="T92" fmla="*/ 70 w 77"/>
                <a:gd name="T93" fmla="*/ 13 h 105"/>
                <a:gd name="T94" fmla="*/ 63 w 77"/>
                <a:gd name="T95" fmla="*/ 13 h 105"/>
                <a:gd name="T96" fmla="*/ 63 w 77"/>
                <a:gd name="T97" fmla="*/ 105 h 105"/>
                <a:gd name="T98" fmla="*/ 70 w 77"/>
                <a:gd name="T99" fmla="*/ 105 h 105"/>
                <a:gd name="T100" fmla="*/ 77 w 77"/>
                <a:gd name="T101" fmla="*/ 105 h 105"/>
                <a:gd name="T102" fmla="*/ 77 w 77"/>
                <a:gd name="T103" fmla="*/ 0 h 105"/>
                <a:gd name="T104" fmla="*/ 70 w 77"/>
                <a:gd name="T105" fmla="*/ 0 h 105"/>
                <a:gd name="T106" fmla="*/ 70 w 77"/>
                <a:gd name="T107" fmla="*/ 105 h 105"/>
                <a:gd name="T108" fmla="*/ 77 w 77"/>
                <a:gd name="T10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05">
                  <a:moveTo>
                    <a:pt x="7" y="105"/>
                  </a:moveTo>
                  <a:lnTo>
                    <a:pt x="7" y="87"/>
                  </a:lnTo>
                  <a:lnTo>
                    <a:pt x="0" y="87"/>
                  </a:lnTo>
                  <a:lnTo>
                    <a:pt x="0" y="105"/>
                  </a:lnTo>
                  <a:lnTo>
                    <a:pt x="7" y="105"/>
                  </a:lnTo>
                  <a:close/>
                  <a:moveTo>
                    <a:pt x="14" y="105"/>
                  </a:moveTo>
                  <a:lnTo>
                    <a:pt x="14" y="83"/>
                  </a:lnTo>
                  <a:lnTo>
                    <a:pt x="7" y="83"/>
                  </a:lnTo>
                  <a:lnTo>
                    <a:pt x="7" y="105"/>
                  </a:lnTo>
                  <a:lnTo>
                    <a:pt x="14" y="105"/>
                  </a:lnTo>
                  <a:close/>
                  <a:moveTo>
                    <a:pt x="21" y="105"/>
                  </a:moveTo>
                  <a:lnTo>
                    <a:pt x="21" y="79"/>
                  </a:lnTo>
                  <a:lnTo>
                    <a:pt x="14" y="79"/>
                  </a:lnTo>
                  <a:lnTo>
                    <a:pt x="14" y="105"/>
                  </a:lnTo>
                  <a:lnTo>
                    <a:pt x="21" y="105"/>
                  </a:lnTo>
                  <a:close/>
                  <a:moveTo>
                    <a:pt x="28" y="105"/>
                  </a:moveTo>
                  <a:lnTo>
                    <a:pt x="28" y="72"/>
                  </a:lnTo>
                  <a:lnTo>
                    <a:pt x="21" y="72"/>
                  </a:lnTo>
                  <a:lnTo>
                    <a:pt x="21" y="105"/>
                  </a:lnTo>
                  <a:lnTo>
                    <a:pt x="28" y="105"/>
                  </a:lnTo>
                  <a:close/>
                  <a:moveTo>
                    <a:pt x="35" y="105"/>
                  </a:moveTo>
                  <a:lnTo>
                    <a:pt x="35" y="65"/>
                  </a:lnTo>
                  <a:lnTo>
                    <a:pt x="28" y="65"/>
                  </a:lnTo>
                  <a:lnTo>
                    <a:pt x="28" y="105"/>
                  </a:lnTo>
                  <a:lnTo>
                    <a:pt x="35" y="105"/>
                  </a:lnTo>
                  <a:close/>
                  <a:moveTo>
                    <a:pt x="42" y="105"/>
                  </a:moveTo>
                  <a:lnTo>
                    <a:pt x="42" y="57"/>
                  </a:lnTo>
                  <a:lnTo>
                    <a:pt x="35" y="57"/>
                  </a:lnTo>
                  <a:lnTo>
                    <a:pt x="35" y="105"/>
                  </a:lnTo>
                  <a:lnTo>
                    <a:pt x="42" y="105"/>
                  </a:lnTo>
                  <a:close/>
                  <a:moveTo>
                    <a:pt x="49" y="105"/>
                  </a:moveTo>
                  <a:lnTo>
                    <a:pt x="49" y="47"/>
                  </a:lnTo>
                  <a:lnTo>
                    <a:pt x="42" y="47"/>
                  </a:lnTo>
                  <a:lnTo>
                    <a:pt x="42" y="105"/>
                  </a:lnTo>
                  <a:lnTo>
                    <a:pt x="49" y="105"/>
                  </a:lnTo>
                  <a:close/>
                  <a:moveTo>
                    <a:pt x="56" y="105"/>
                  </a:moveTo>
                  <a:lnTo>
                    <a:pt x="56" y="37"/>
                  </a:lnTo>
                  <a:lnTo>
                    <a:pt x="49" y="37"/>
                  </a:lnTo>
                  <a:lnTo>
                    <a:pt x="49" y="105"/>
                  </a:lnTo>
                  <a:lnTo>
                    <a:pt x="56" y="105"/>
                  </a:lnTo>
                  <a:close/>
                  <a:moveTo>
                    <a:pt x="63" y="105"/>
                  </a:moveTo>
                  <a:lnTo>
                    <a:pt x="63" y="26"/>
                  </a:lnTo>
                  <a:lnTo>
                    <a:pt x="56" y="26"/>
                  </a:lnTo>
                  <a:lnTo>
                    <a:pt x="56" y="105"/>
                  </a:lnTo>
                  <a:lnTo>
                    <a:pt x="63" y="105"/>
                  </a:lnTo>
                  <a:close/>
                  <a:moveTo>
                    <a:pt x="70" y="105"/>
                  </a:moveTo>
                  <a:lnTo>
                    <a:pt x="70" y="13"/>
                  </a:lnTo>
                  <a:lnTo>
                    <a:pt x="63" y="13"/>
                  </a:lnTo>
                  <a:lnTo>
                    <a:pt x="63" y="105"/>
                  </a:lnTo>
                  <a:lnTo>
                    <a:pt x="70" y="105"/>
                  </a:lnTo>
                  <a:close/>
                  <a:moveTo>
                    <a:pt x="77" y="105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05"/>
                  </a:lnTo>
                  <a:lnTo>
                    <a:pt x="77" y="105"/>
                  </a:ln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2" name="Freeform 11">
              <a:extLst>
                <a:ext uri="{FF2B5EF4-FFF2-40B4-BE49-F238E27FC236}">
                  <a16:creationId xmlns:a16="http://schemas.microsoft.com/office/drawing/2014/main" id="{E2AB8083-2FDB-4FED-B6E3-09F030470A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5476" y="5856288"/>
              <a:ext cx="122238" cy="419100"/>
            </a:xfrm>
            <a:custGeom>
              <a:avLst/>
              <a:gdLst>
                <a:gd name="T0" fmla="*/ 7 w 77"/>
                <a:gd name="T1" fmla="*/ 264 h 264"/>
                <a:gd name="T2" fmla="*/ 7 w 77"/>
                <a:gd name="T3" fmla="*/ 145 h 264"/>
                <a:gd name="T4" fmla="*/ 0 w 77"/>
                <a:gd name="T5" fmla="*/ 145 h 264"/>
                <a:gd name="T6" fmla="*/ 0 w 77"/>
                <a:gd name="T7" fmla="*/ 264 h 264"/>
                <a:gd name="T8" fmla="*/ 7 w 77"/>
                <a:gd name="T9" fmla="*/ 264 h 264"/>
                <a:gd name="T10" fmla="*/ 14 w 77"/>
                <a:gd name="T11" fmla="*/ 264 h 264"/>
                <a:gd name="T12" fmla="*/ 14 w 77"/>
                <a:gd name="T13" fmla="*/ 130 h 264"/>
                <a:gd name="T14" fmla="*/ 7 w 77"/>
                <a:gd name="T15" fmla="*/ 130 h 264"/>
                <a:gd name="T16" fmla="*/ 7 w 77"/>
                <a:gd name="T17" fmla="*/ 264 h 264"/>
                <a:gd name="T18" fmla="*/ 14 w 77"/>
                <a:gd name="T19" fmla="*/ 264 h 264"/>
                <a:gd name="T20" fmla="*/ 21 w 77"/>
                <a:gd name="T21" fmla="*/ 264 h 264"/>
                <a:gd name="T22" fmla="*/ 21 w 77"/>
                <a:gd name="T23" fmla="*/ 113 h 264"/>
                <a:gd name="T24" fmla="*/ 14 w 77"/>
                <a:gd name="T25" fmla="*/ 113 h 264"/>
                <a:gd name="T26" fmla="*/ 14 w 77"/>
                <a:gd name="T27" fmla="*/ 264 h 264"/>
                <a:gd name="T28" fmla="*/ 21 w 77"/>
                <a:gd name="T29" fmla="*/ 264 h 264"/>
                <a:gd name="T30" fmla="*/ 28 w 77"/>
                <a:gd name="T31" fmla="*/ 264 h 264"/>
                <a:gd name="T32" fmla="*/ 28 w 77"/>
                <a:gd name="T33" fmla="*/ 96 h 264"/>
                <a:gd name="T34" fmla="*/ 21 w 77"/>
                <a:gd name="T35" fmla="*/ 96 h 264"/>
                <a:gd name="T36" fmla="*/ 21 w 77"/>
                <a:gd name="T37" fmla="*/ 264 h 264"/>
                <a:gd name="T38" fmla="*/ 28 w 77"/>
                <a:gd name="T39" fmla="*/ 264 h 264"/>
                <a:gd name="T40" fmla="*/ 35 w 77"/>
                <a:gd name="T41" fmla="*/ 264 h 264"/>
                <a:gd name="T42" fmla="*/ 35 w 77"/>
                <a:gd name="T43" fmla="*/ 82 h 264"/>
                <a:gd name="T44" fmla="*/ 28 w 77"/>
                <a:gd name="T45" fmla="*/ 82 h 264"/>
                <a:gd name="T46" fmla="*/ 28 w 77"/>
                <a:gd name="T47" fmla="*/ 264 h 264"/>
                <a:gd name="T48" fmla="*/ 35 w 77"/>
                <a:gd name="T49" fmla="*/ 264 h 264"/>
                <a:gd name="T50" fmla="*/ 42 w 77"/>
                <a:gd name="T51" fmla="*/ 264 h 264"/>
                <a:gd name="T52" fmla="*/ 42 w 77"/>
                <a:gd name="T53" fmla="*/ 65 h 264"/>
                <a:gd name="T54" fmla="*/ 35 w 77"/>
                <a:gd name="T55" fmla="*/ 65 h 264"/>
                <a:gd name="T56" fmla="*/ 35 w 77"/>
                <a:gd name="T57" fmla="*/ 264 h 264"/>
                <a:gd name="T58" fmla="*/ 42 w 77"/>
                <a:gd name="T59" fmla="*/ 264 h 264"/>
                <a:gd name="T60" fmla="*/ 49 w 77"/>
                <a:gd name="T61" fmla="*/ 264 h 264"/>
                <a:gd name="T62" fmla="*/ 49 w 77"/>
                <a:gd name="T63" fmla="*/ 49 h 264"/>
                <a:gd name="T64" fmla="*/ 42 w 77"/>
                <a:gd name="T65" fmla="*/ 49 h 264"/>
                <a:gd name="T66" fmla="*/ 42 w 77"/>
                <a:gd name="T67" fmla="*/ 264 h 264"/>
                <a:gd name="T68" fmla="*/ 49 w 77"/>
                <a:gd name="T69" fmla="*/ 264 h 264"/>
                <a:gd name="T70" fmla="*/ 56 w 77"/>
                <a:gd name="T71" fmla="*/ 264 h 264"/>
                <a:gd name="T72" fmla="*/ 56 w 77"/>
                <a:gd name="T73" fmla="*/ 33 h 264"/>
                <a:gd name="T74" fmla="*/ 49 w 77"/>
                <a:gd name="T75" fmla="*/ 33 h 264"/>
                <a:gd name="T76" fmla="*/ 49 w 77"/>
                <a:gd name="T77" fmla="*/ 264 h 264"/>
                <a:gd name="T78" fmla="*/ 56 w 77"/>
                <a:gd name="T79" fmla="*/ 264 h 264"/>
                <a:gd name="T80" fmla="*/ 63 w 77"/>
                <a:gd name="T81" fmla="*/ 264 h 264"/>
                <a:gd name="T82" fmla="*/ 63 w 77"/>
                <a:gd name="T83" fmla="*/ 23 h 264"/>
                <a:gd name="T84" fmla="*/ 56 w 77"/>
                <a:gd name="T85" fmla="*/ 23 h 264"/>
                <a:gd name="T86" fmla="*/ 56 w 77"/>
                <a:gd name="T87" fmla="*/ 264 h 264"/>
                <a:gd name="T88" fmla="*/ 63 w 77"/>
                <a:gd name="T89" fmla="*/ 264 h 264"/>
                <a:gd name="T90" fmla="*/ 70 w 77"/>
                <a:gd name="T91" fmla="*/ 264 h 264"/>
                <a:gd name="T92" fmla="*/ 70 w 77"/>
                <a:gd name="T93" fmla="*/ 11 h 264"/>
                <a:gd name="T94" fmla="*/ 63 w 77"/>
                <a:gd name="T95" fmla="*/ 11 h 264"/>
                <a:gd name="T96" fmla="*/ 63 w 77"/>
                <a:gd name="T97" fmla="*/ 264 h 264"/>
                <a:gd name="T98" fmla="*/ 70 w 77"/>
                <a:gd name="T99" fmla="*/ 264 h 264"/>
                <a:gd name="T100" fmla="*/ 77 w 77"/>
                <a:gd name="T101" fmla="*/ 264 h 264"/>
                <a:gd name="T102" fmla="*/ 77 w 77"/>
                <a:gd name="T103" fmla="*/ 0 h 264"/>
                <a:gd name="T104" fmla="*/ 70 w 77"/>
                <a:gd name="T105" fmla="*/ 0 h 264"/>
                <a:gd name="T106" fmla="*/ 70 w 77"/>
                <a:gd name="T107" fmla="*/ 264 h 264"/>
                <a:gd name="T108" fmla="*/ 77 w 77"/>
                <a:gd name="T10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64">
                  <a:moveTo>
                    <a:pt x="7" y="264"/>
                  </a:moveTo>
                  <a:lnTo>
                    <a:pt x="7" y="145"/>
                  </a:lnTo>
                  <a:lnTo>
                    <a:pt x="0" y="145"/>
                  </a:lnTo>
                  <a:lnTo>
                    <a:pt x="0" y="264"/>
                  </a:lnTo>
                  <a:lnTo>
                    <a:pt x="7" y="264"/>
                  </a:lnTo>
                  <a:close/>
                  <a:moveTo>
                    <a:pt x="14" y="264"/>
                  </a:moveTo>
                  <a:lnTo>
                    <a:pt x="14" y="130"/>
                  </a:lnTo>
                  <a:lnTo>
                    <a:pt x="7" y="130"/>
                  </a:lnTo>
                  <a:lnTo>
                    <a:pt x="7" y="264"/>
                  </a:lnTo>
                  <a:lnTo>
                    <a:pt x="14" y="264"/>
                  </a:lnTo>
                  <a:close/>
                  <a:moveTo>
                    <a:pt x="21" y="264"/>
                  </a:moveTo>
                  <a:lnTo>
                    <a:pt x="21" y="113"/>
                  </a:lnTo>
                  <a:lnTo>
                    <a:pt x="14" y="113"/>
                  </a:lnTo>
                  <a:lnTo>
                    <a:pt x="14" y="264"/>
                  </a:lnTo>
                  <a:lnTo>
                    <a:pt x="21" y="264"/>
                  </a:lnTo>
                  <a:close/>
                  <a:moveTo>
                    <a:pt x="28" y="264"/>
                  </a:moveTo>
                  <a:lnTo>
                    <a:pt x="28" y="96"/>
                  </a:lnTo>
                  <a:lnTo>
                    <a:pt x="21" y="96"/>
                  </a:lnTo>
                  <a:lnTo>
                    <a:pt x="21" y="264"/>
                  </a:lnTo>
                  <a:lnTo>
                    <a:pt x="28" y="264"/>
                  </a:lnTo>
                  <a:close/>
                  <a:moveTo>
                    <a:pt x="35" y="264"/>
                  </a:moveTo>
                  <a:lnTo>
                    <a:pt x="35" y="82"/>
                  </a:lnTo>
                  <a:lnTo>
                    <a:pt x="28" y="82"/>
                  </a:lnTo>
                  <a:lnTo>
                    <a:pt x="28" y="264"/>
                  </a:lnTo>
                  <a:lnTo>
                    <a:pt x="35" y="264"/>
                  </a:lnTo>
                  <a:close/>
                  <a:moveTo>
                    <a:pt x="42" y="264"/>
                  </a:moveTo>
                  <a:lnTo>
                    <a:pt x="42" y="65"/>
                  </a:lnTo>
                  <a:lnTo>
                    <a:pt x="35" y="65"/>
                  </a:lnTo>
                  <a:lnTo>
                    <a:pt x="35" y="264"/>
                  </a:lnTo>
                  <a:lnTo>
                    <a:pt x="42" y="264"/>
                  </a:lnTo>
                  <a:close/>
                  <a:moveTo>
                    <a:pt x="49" y="264"/>
                  </a:moveTo>
                  <a:lnTo>
                    <a:pt x="49" y="49"/>
                  </a:lnTo>
                  <a:lnTo>
                    <a:pt x="42" y="49"/>
                  </a:lnTo>
                  <a:lnTo>
                    <a:pt x="42" y="264"/>
                  </a:lnTo>
                  <a:lnTo>
                    <a:pt x="49" y="264"/>
                  </a:lnTo>
                  <a:close/>
                  <a:moveTo>
                    <a:pt x="56" y="264"/>
                  </a:moveTo>
                  <a:lnTo>
                    <a:pt x="56" y="33"/>
                  </a:lnTo>
                  <a:lnTo>
                    <a:pt x="49" y="33"/>
                  </a:lnTo>
                  <a:lnTo>
                    <a:pt x="49" y="264"/>
                  </a:lnTo>
                  <a:lnTo>
                    <a:pt x="56" y="264"/>
                  </a:lnTo>
                  <a:close/>
                  <a:moveTo>
                    <a:pt x="63" y="264"/>
                  </a:moveTo>
                  <a:lnTo>
                    <a:pt x="63" y="23"/>
                  </a:lnTo>
                  <a:lnTo>
                    <a:pt x="56" y="23"/>
                  </a:lnTo>
                  <a:lnTo>
                    <a:pt x="56" y="264"/>
                  </a:lnTo>
                  <a:lnTo>
                    <a:pt x="63" y="264"/>
                  </a:lnTo>
                  <a:close/>
                  <a:moveTo>
                    <a:pt x="70" y="264"/>
                  </a:moveTo>
                  <a:lnTo>
                    <a:pt x="70" y="11"/>
                  </a:lnTo>
                  <a:lnTo>
                    <a:pt x="63" y="11"/>
                  </a:lnTo>
                  <a:lnTo>
                    <a:pt x="63" y="264"/>
                  </a:lnTo>
                  <a:lnTo>
                    <a:pt x="70" y="264"/>
                  </a:lnTo>
                  <a:close/>
                  <a:moveTo>
                    <a:pt x="77" y="26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264"/>
                  </a:lnTo>
                  <a:lnTo>
                    <a:pt x="77" y="264"/>
                  </a:ln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3" name="Freeform 12">
              <a:extLst>
                <a:ext uri="{FF2B5EF4-FFF2-40B4-BE49-F238E27FC236}">
                  <a16:creationId xmlns:a16="http://schemas.microsoft.com/office/drawing/2014/main" id="{FF0DACE8-AFAC-4A35-ADFE-F2E1F73A9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5827713"/>
              <a:ext cx="122238" cy="447675"/>
            </a:xfrm>
            <a:custGeom>
              <a:avLst/>
              <a:gdLst>
                <a:gd name="T0" fmla="*/ 7 w 77"/>
                <a:gd name="T1" fmla="*/ 282 h 282"/>
                <a:gd name="T2" fmla="*/ 7 w 77"/>
                <a:gd name="T3" fmla="*/ 9 h 282"/>
                <a:gd name="T4" fmla="*/ 0 w 77"/>
                <a:gd name="T5" fmla="*/ 9 h 282"/>
                <a:gd name="T6" fmla="*/ 0 w 77"/>
                <a:gd name="T7" fmla="*/ 282 h 282"/>
                <a:gd name="T8" fmla="*/ 7 w 77"/>
                <a:gd name="T9" fmla="*/ 282 h 282"/>
                <a:gd name="T10" fmla="*/ 14 w 77"/>
                <a:gd name="T11" fmla="*/ 282 h 282"/>
                <a:gd name="T12" fmla="*/ 14 w 77"/>
                <a:gd name="T13" fmla="*/ 3 h 282"/>
                <a:gd name="T14" fmla="*/ 7 w 77"/>
                <a:gd name="T15" fmla="*/ 3 h 282"/>
                <a:gd name="T16" fmla="*/ 7 w 77"/>
                <a:gd name="T17" fmla="*/ 282 h 282"/>
                <a:gd name="T18" fmla="*/ 14 w 77"/>
                <a:gd name="T19" fmla="*/ 282 h 282"/>
                <a:gd name="T20" fmla="*/ 21 w 77"/>
                <a:gd name="T21" fmla="*/ 282 h 282"/>
                <a:gd name="T22" fmla="*/ 21 w 77"/>
                <a:gd name="T23" fmla="*/ 2 h 282"/>
                <a:gd name="T24" fmla="*/ 14 w 77"/>
                <a:gd name="T25" fmla="*/ 2 h 282"/>
                <a:gd name="T26" fmla="*/ 14 w 77"/>
                <a:gd name="T27" fmla="*/ 282 h 282"/>
                <a:gd name="T28" fmla="*/ 21 w 77"/>
                <a:gd name="T29" fmla="*/ 282 h 282"/>
                <a:gd name="T30" fmla="*/ 28 w 77"/>
                <a:gd name="T31" fmla="*/ 282 h 282"/>
                <a:gd name="T32" fmla="*/ 28 w 77"/>
                <a:gd name="T33" fmla="*/ 0 h 282"/>
                <a:gd name="T34" fmla="*/ 21 w 77"/>
                <a:gd name="T35" fmla="*/ 0 h 282"/>
                <a:gd name="T36" fmla="*/ 21 w 77"/>
                <a:gd name="T37" fmla="*/ 282 h 282"/>
                <a:gd name="T38" fmla="*/ 28 w 77"/>
                <a:gd name="T39" fmla="*/ 282 h 282"/>
                <a:gd name="T40" fmla="*/ 35 w 77"/>
                <a:gd name="T41" fmla="*/ 282 h 282"/>
                <a:gd name="T42" fmla="*/ 35 w 77"/>
                <a:gd name="T43" fmla="*/ 2 h 282"/>
                <a:gd name="T44" fmla="*/ 28 w 77"/>
                <a:gd name="T45" fmla="*/ 2 h 282"/>
                <a:gd name="T46" fmla="*/ 28 w 77"/>
                <a:gd name="T47" fmla="*/ 282 h 282"/>
                <a:gd name="T48" fmla="*/ 35 w 77"/>
                <a:gd name="T49" fmla="*/ 282 h 282"/>
                <a:gd name="T50" fmla="*/ 42 w 77"/>
                <a:gd name="T51" fmla="*/ 282 h 282"/>
                <a:gd name="T52" fmla="*/ 42 w 77"/>
                <a:gd name="T53" fmla="*/ 5 h 282"/>
                <a:gd name="T54" fmla="*/ 35 w 77"/>
                <a:gd name="T55" fmla="*/ 5 h 282"/>
                <a:gd name="T56" fmla="*/ 35 w 77"/>
                <a:gd name="T57" fmla="*/ 282 h 282"/>
                <a:gd name="T58" fmla="*/ 42 w 77"/>
                <a:gd name="T59" fmla="*/ 282 h 282"/>
                <a:gd name="T60" fmla="*/ 49 w 77"/>
                <a:gd name="T61" fmla="*/ 282 h 282"/>
                <a:gd name="T62" fmla="*/ 49 w 77"/>
                <a:gd name="T63" fmla="*/ 12 h 282"/>
                <a:gd name="T64" fmla="*/ 42 w 77"/>
                <a:gd name="T65" fmla="*/ 12 h 282"/>
                <a:gd name="T66" fmla="*/ 42 w 77"/>
                <a:gd name="T67" fmla="*/ 282 h 282"/>
                <a:gd name="T68" fmla="*/ 49 w 77"/>
                <a:gd name="T69" fmla="*/ 282 h 282"/>
                <a:gd name="T70" fmla="*/ 56 w 77"/>
                <a:gd name="T71" fmla="*/ 282 h 282"/>
                <a:gd name="T72" fmla="*/ 56 w 77"/>
                <a:gd name="T73" fmla="*/ 22 h 282"/>
                <a:gd name="T74" fmla="*/ 49 w 77"/>
                <a:gd name="T75" fmla="*/ 22 h 282"/>
                <a:gd name="T76" fmla="*/ 49 w 77"/>
                <a:gd name="T77" fmla="*/ 282 h 282"/>
                <a:gd name="T78" fmla="*/ 56 w 77"/>
                <a:gd name="T79" fmla="*/ 282 h 282"/>
                <a:gd name="T80" fmla="*/ 63 w 77"/>
                <a:gd name="T81" fmla="*/ 282 h 282"/>
                <a:gd name="T82" fmla="*/ 63 w 77"/>
                <a:gd name="T83" fmla="*/ 31 h 282"/>
                <a:gd name="T84" fmla="*/ 56 w 77"/>
                <a:gd name="T85" fmla="*/ 31 h 282"/>
                <a:gd name="T86" fmla="*/ 56 w 77"/>
                <a:gd name="T87" fmla="*/ 282 h 282"/>
                <a:gd name="T88" fmla="*/ 63 w 77"/>
                <a:gd name="T89" fmla="*/ 282 h 282"/>
                <a:gd name="T90" fmla="*/ 70 w 77"/>
                <a:gd name="T91" fmla="*/ 282 h 282"/>
                <a:gd name="T92" fmla="*/ 70 w 77"/>
                <a:gd name="T93" fmla="*/ 43 h 282"/>
                <a:gd name="T94" fmla="*/ 63 w 77"/>
                <a:gd name="T95" fmla="*/ 43 h 282"/>
                <a:gd name="T96" fmla="*/ 63 w 77"/>
                <a:gd name="T97" fmla="*/ 282 h 282"/>
                <a:gd name="T98" fmla="*/ 70 w 77"/>
                <a:gd name="T99" fmla="*/ 282 h 282"/>
                <a:gd name="T100" fmla="*/ 77 w 77"/>
                <a:gd name="T101" fmla="*/ 282 h 282"/>
                <a:gd name="T102" fmla="*/ 77 w 77"/>
                <a:gd name="T103" fmla="*/ 56 h 282"/>
                <a:gd name="T104" fmla="*/ 70 w 77"/>
                <a:gd name="T105" fmla="*/ 56 h 282"/>
                <a:gd name="T106" fmla="*/ 70 w 77"/>
                <a:gd name="T107" fmla="*/ 282 h 282"/>
                <a:gd name="T108" fmla="*/ 77 w 77"/>
                <a:gd name="T109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82">
                  <a:moveTo>
                    <a:pt x="7" y="282"/>
                  </a:moveTo>
                  <a:lnTo>
                    <a:pt x="7" y="9"/>
                  </a:lnTo>
                  <a:lnTo>
                    <a:pt x="0" y="9"/>
                  </a:lnTo>
                  <a:lnTo>
                    <a:pt x="0" y="282"/>
                  </a:lnTo>
                  <a:lnTo>
                    <a:pt x="7" y="282"/>
                  </a:lnTo>
                  <a:close/>
                  <a:moveTo>
                    <a:pt x="14" y="282"/>
                  </a:moveTo>
                  <a:lnTo>
                    <a:pt x="14" y="3"/>
                  </a:lnTo>
                  <a:lnTo>
                    <a:pt x="7" y="3"/>
                  </a:lnTo>
                  <a:lnTo>
                    <a:pt x="7" y="282"/>
                  </a:lnTo>
                  <a:lnTo>
                    <a:pt x="14" y="282"/>
                  </a:lnTo>
                  <a:close/>
                  <a:moveTo>
                    <a:pt x="21" y="282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282"/>
                  </a:lnTo>
                  <a:lnTo>
                    <a:pt x="21" y="282"/>
                  </a:lnTo>
                  <a:close/>
                  <a:moveTo>
                    <a:pt x="28" y="282"/>
                  </a:moveTo>
                  <a:lnTo>
                    <a:pt x="28" y="0"/>
                  </a:lnTo>
                  <a:lnTo>
                    <a:pt x="21" y="0"/>
                  </a:lnTo>
                  <a:lnTo>
                    <a:pt x="21" y="282"/>
                  </a:lnTo>
                  <a:lnTo>
                    <a:pt x="28" y="282"/>
                  </a:lnTo>
                  <a:close/>
                  <a:moveTo>
                    <a:pt x="35" y="282"/>
                  </a:moveTo>
                  <a:lnTo>
                    <a:pt x="35" y="2"/>
                  </a:lnTo>
                  <a:lnTo>
                    <a:pt x="28" y="2"/>
                  </a:lnTo>
                  <a:lnTo>
                    <a:pt x="28" y="282"/>
                  </a:lnTo>
                  <a:lnTo>
                    <a:pt x="35" y="282"/>
                  </a:lnTo>
                  <a:close/>
                  <a:moveTo>
                    <a:pt x="42" y="282"/>
                  </a:moveTo>
                  <a:lnTo>
                    <a:pt x="42" y="5"/>
                  </a:lnTo>
                  <a:lnTo>
                    <a:pt x="35" y="5"/>
                  </a:lnTo>
                  <a:lnTo>
                    <a:pt x="35" y="282"/>
                  </a:lnTo>
                  <a:lnTo>
                    <a:pt x="42" y="282"/>
                  </a:lnTo>
                  <a:close/>
                  <a:moveTo>
                    <a:pt x="49" y="282"/>
                  </a:moveTo>
                  <a:lnTo>
                    <a:pt x="49" y="12"/>
                  </a:lnTo>
                  <a:lnTo>
                    <a:pt x="42" y="12"/>
                  </a:lnTo>
                  <a:lnTo>
                    <a:pt x="42" y="282"/>
                  </a:lnTo>
                  <a:lnTo>
                    <a:pt x="49" y="282"/>
                  </a:lnTo>
                  <a:close/>
                  <a:moveTo>
                    <a:pt x="56" y="282"/>
                  </a:moveTo>
                  <a:lnTo>
                    <a:pt x="56" y="22"/>
                  </a:lnTo>
                  <a:lnTo>
                    <a:pt x="49" y="22"/>
                  </a:lnTo>
                  <a:lnTo>
                    <a:pt x="49" y="282"/>
                  </a:lnTo>
                  <a:lnTo>
                    <a:pt x="56" y="282"/>
                  </a:lnTo>
                  <a:close/>
                  <a:moveTo>
                    <a:pt x="63" y="282"/>
                  </a:moveTo>
                  <a:lnTo>
                    <a:pt x="63" y="31"/>
                  </a:lnTo>
                  <a:lnTo>
                    <a:pt x="56" y="31"/>
                  </a:lnTo>
                  <a:lnTo>
                    <a:pt x="56" y="282"/>
                  </a:lnTo>
                  <a:lnTo>
                    <a:pt x="63" y="282"/>
                  </a:lnTo>
                  <a:close/>
                  <a:moveTo>
                    <a:pt x="70" y="282"/>
                  </a:moveTo>
                  <a:lnTo>
                    <a:pt x="70" y="43"/>
                  </a:lnTo>
                  <a:lnTo>
                    <a:pt x="63" y="43"/>
                  </a:lnTo>
                  <a:lnTo>
                    <a:pt x="63" y="282"/>
                  </a:lnTo>
                  <a:lnTo>
                    <a:pt x="70" y="282"/>
                  </a:lnTo>
                  <a:close/>
                  <a:moveTo>
                    <a:pt x="77" y="282"/>
                  </a:moveTo>
                  <a:lnTo>
                    <a:pt x="77" y="56"/>
                  </a:lnTo>
                  <a:lnTo>
                    <a:pt x="70" y="56"/>
                  </a:lnTo>
                  <a:lnTo>
                    <a:pt x="70" y="282"/>
                  </a:lnTo>
                  <a:lnTo>
                    <a:pt x="77" y="282"/>
                  </a:ln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4" name="Freeform 13">
              <a:extLst>
                <a:ext uri="{FF2B5EF4-FFF2-40B4-BE49-F238E27FC236}">
                  <a16:creationId xmlns:a16="http://schemas.microsoft.com/office/drawing/2014/main" id="{BF6795CA-9F72-47F4-AEC2-709B529C6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51" y="5946775"/>
              <a:ext cx="120650" cy="328612"/>
            </a:xfrm>
            <a:custGeom>
              <a:avLst/>
              <a:gdLst>
                <a:gd name="T0" fmla="*/ 7 w 76"/>
                <a:gd name="T1" fmla="*/ 207 h 207"/>
                <a:gd name="T2" fmla="*/ 7 w 76"/>
                <a:gd name="T3" fmla="*/ 0 h 207"/>
                <a:gd name="T4" fmla="*/ 0 w 76"/>
                <a:gd name="T5" fmla="*/ 0 h 207"/>
                <a:gd name="T6" fmla="*/ 0 w 76"/>
                <a:gd name="T7" fmla="*/ 207 h 207"/>
                <a:gd name="T8" fmla="*/ 7 w 76"/>
                <a:gd name="T9" fmla="*/ 207 h 207"/>
                <a:gd name="T10" fmla="*/ 14 w 76"/>
                <a:gd name="T11" fmla="*/ 207 h 207"/>
                <a:gd name="T12" fmla="*/ 14 w 76"/>
                <a:gd name="T13" fmla="*/ 14 h 207"/>
                <a:gd name="T14" fmla="*/ 7 w 76"/>
                <a:gd name="T15" fmla="*/ 14 h 207"/>
                <a:gd name="T16" fmla="*/ 7 w 76"/>
                <a:gd name="T17" fmla="*/ 207 h 207"/>
                <a:gd name="T18" fmla="*/ 14 w 76"/>
                <a:gd name="T19" fmla="*/ 207 h 207"/>
                <a:gd name="T20" fmla="*/ 21 w 76"/>
                <a:gd name="T21" fmla="*/ 207 h 207"/>
                <a:gd name="T22" fmla="*/ 21 w 76"/>
                <a:gd name="T23" fmla="*/ 30 h 207"/>
                <a:gd name="T24" fmla="*/ 14 w 76"/>
                <a:gd name="T25" fmla="*/ 30 h 207"/>
                <a:gd name="T26" fmla="*/ 14 w 76"/>
                <a:gd name="T27" fmla="*/ 207 h 207"/>
                <a:gd name="T28" fmla="*/ 21 w 76"/>
                <a:gd name="T29" fmla="*/ 207 h 207"/>
                <a:gd name="T30" fmla="*/ 28 w 76"/>
                <a:gd name="T31" fmla="*/ 207 h 207"/>
                <a:gd name="T32" fmla="*/ 28 w 76"/>
                <a:gd name="T33" fmla="*/ 49 h 207"/>
                <a:gd name="T34" fmla="*/ 21 w 76"/>
                <a:gd name="T35" fmla="*/ 49 h 207"/>
                <a:gd name="T36" fmla="*/ 21 w 76"/>
                <a:gd name="T37" fmla="*/ 207 h 207"/>
                <a:gd name="T38" fmla="*/ 28 w 76"/>
                <a:gd name="T39" fmla="*/ 207 h 207"/>
                <a:gd name="T40" fmla="*/ 35 w 76"/>
                <a:gd name="T41" fmla="*/ 207 h 207"/>
                <a:gd name="T42" fmla="*/ 35 w 76"/>
                <a:gd name="T43" fmla="*/ 63 h 207"/>
                <a:gd name="T44" fmla="*/ 28 w 76"/>
                <a:gd name="T45" fmla="*/ 63 h 207"/>
                <a:gd name="T46" fmla="*/ 28 w 76"/>
                <a:gd name="T47" fmla="*/ 207 h 207"/>
                <a:gd name="T48" fmla="*/ 35 w 76"/>
                <a:gd name="T49" fmla="*/ 207 h 207"/>
                <a:gd name="T50" fmla="*/ 42 w 76"/>
                <a:gd name="T51" fmla="*/ 207 h 207"/>
                <a:gd name="T52" fmla="*/ 42 w 76"/>
                <a:gd name="T53" fmla="*/ 78 h 207"/>
                <a:gd name="T54" fmla="*/ 35 w 76"/>
                <a:gd name="T55" fmla="*/ 78 h 207"/>
                <a:gd name="T56" fmla="*/ 35 w 76"/>
                <a:gd name="T57" fmla="*/ 207 h 207"/>
                <a:gd name="T58" fmla="*/ 42 w 76"/>
                <a:gd name="T59" fmla="*/ 207 h 207"/>
                <a:gd name="T60" fmla="*/ 48 w 76"/>
                <a:gd name="T61" fmla="*/ 207 h 207"/>
                <a:gd name="T62" fmla="*/ 48 w 76"/>
                <a:gd name="T63" fmla="*/ 92 h 207"/>
                <a:gd name="T64" fmla="*/ 42 w 76"/>
                <a:gd name="T65" fmla="*/ 92 h 207"/>
                <a:gd name="T66" fmla="*/ 42 w 76"/>
                <a:gd name="T67" fmla="*/ 207 h 207"/>
                <a:gd name="T68" fmla="*/ 48 w 76"/>
                <a:gd name="T69" fmla="*/ 207 h 207"/>
                <a:gd name="T70" fmla="*/ 55 w 76"/>
                <a:gd name="T71" fmla="*/ 207 h 207"/>
                <a:gd name="T72" fmla="*/ 55 w 76"/>
                <a:gd name="T73" fmla="*/ 107 h 207"/>
                <a:gd name="T74" fmla="*/ 48 w 76"/>
                <a:gd name="T75" fmla="*/ 107 h 207"/>
                <a:gd name="T76" fmla="*/ 48 w 76"/>
                <a:gd name="T77" fmla="*/ 207 h 207"/>
                <a:gd name="T78" fmla="*/ 55 w 76"/>
                <a:gd name="T79" fmla="*/ 207 h 207"/>
                <a:gd name="T80" fmla="*/ 63 w 76"/>
                <a:gd name="T81" fmla="*/ 207 h 207"/>
                <a:gd name="T82" fmla="*/ 63 w 76"/>
                <a:gd name="T83" fmla="*/ 120 h 207"/>
                <a:gd name="T84" fmla="*/ 55 w 76"/>
                <a:gd name="T85" fmla="*/ 120 h 207"/>
                <a:gd name="T86" fmla="*/ 55 w 76"/>
                <a:gd name="T87" fmla="*/ 207 h 207"/>
                <a:gd name="T88" fmla="*/ 63 w 76"/>
                <a:gd name="T89" fmla="*/ 207 h 207"/>
                <a:gd name="T90" fmla="*/ 70 w 76"/>
                <a:gd name="T91" fmla="*/ 207 h 207"/>
                <a:gd name="T92" fmla="*/ 70 w 76"/>
                <a:gd name="T93" fmla="*/ 133 h 207"/>
                <a:gd name="T94" fmla="*/ 63 w 76"/>
                <a:gd name="T95" fmla="*/ 133 h 207"/>
                <a:gd name="T96" fmla="*/ 63 w 76"/>
                <a:gd name="T97" fmla="*/ 207 h 207"/>
                <a:gd name="T98" fmla="*/ 70 w 76"/>
                <a:gd name="T99" fmla="*/ 207 h 207"/>
                <a:gd name="T100" fmla="*/ 76 w 76"/>
                <a:gd name="T101" fmla="*/ 207 h 207"/>
                <a:gd name="T102" fmla="*/ 76 w 76"/>
                <a:gd name="T103" fmla="*/ 144 h 207"/>
                <a:gd name="T104" fmla="*/ 70 w 76"/>
                <a:gd name="T105" fmla="*/ 144 h 207"/>
                <a:gd name="T106" fmla="*/ 70 w 76"/>
                <a:gd name="T107" fmla="*/ 207 h 207"/>
                <a:gd name="T108" fmla="*/ 76 w 76"/>
                <a:gd name="T10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207">
                  <a:moveTo>
                    <a:pt x="7" y="20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207"/>
                  </a:lnTo>
                  <a:lnTo>
                    <a:pt x="7" y="207"/>
                  </a:lnTo>
                  <a:close/>
                  <a:moveTo>
                    <a:pt x="14" y="207"/>
                  </a:moveTo>
                  <a:lnTo>
                    <a:pt x="14" y="14"/>
                  </a:lnTo>
                  <a:lnTo>
                    <a:pt x="7" y="14"/>
                  </a:lnTo>
                  <a:lnTo>
                    <a:pt x="7" y="207"/>
                  </a:lnTo>
                  <a:lnTo>
                    <a:pt x="14" y="207"/>
                  </a:lnTo>
                  <a:close/>
                  <a:moveTo>
                    <a:pt x="21" y="207"/>
                  </a:moveTo>
                  <a:lnTo>
                    <a:pt x="21" y="30"/>
                  </a:lnTo>
                  <a:lnTo>
                    <a:pt x="14" y="30"/>
                  </a:lnTo>
                  <a:lnTo>
                    <a:pt x="14" y="207"/>
                  </a:lnTo>
                  <a:lnTo>
                    <a:pt x="21" y="207"/>
                  </a:lnTo>
                  <a:close/>
                  <a:moveTo>
                    <a:pt x="28" y="207"/>
                  </a:moveTo>
                  <a:lnTo>
                    <a:pt x="28" y="49"/>
                  </a:lnTo>
                  <a:lnTo>
                    <a:pt x="21" y="49"/>
                  </a:lnTo>
                  <a:lnTo>
                    <a:pt x="21" y="207"/>
                  </a:lnTo>
                  <a:lnTo>
                    <a:pt x="28" y="207"/>
                  </a:lnTo>
                  <a:close/>
                  <a:moveTo>
                    <a:pt x="35" y="207"/>
                  </a:moveTo>
                  <a:lnTo>
                    <a:pt x="35" y="63"/>
                  </a:lnTo>
                  <a:lnTo>
                    <a:pt x="28" y="63"/>
                  </a:lnTo>
                  <a:lnTo>
                    <a:pt x="28" y="207"/>
                  </a:lnTo>
                  <a:lnTo>
                    <a:pt x="35" y="207"/>
                  </a:lnTo>
                  <a:close/>
                  <a:moveTo>
                    <a:pt x="42" y="207"/>
                  </a:moveTo>
                  <a:lnTo>
                    <a:pt x="42" y="78"/>
                  </a:lnTo>
                  <a:lnTo>
                    <a:pt x="35" y="78"/>
                  </a:lnTo>
                  <a:lnTo>
                    <a:pt x="35" y="207"/>
                  </a:lnTo>
                  <a:lnTo>
                    <a:pt x="42" y="207"/>
                  </a:lnTo>
                  <a:close/>
                  <a:moveTo>
                    <a:pt x="48" y="207"/>
                  </a:moveTo>
                  <a:lnTo>
                    <a:pt x="48" y="92"/>
                  </a:lnTo>
                  <a:lnTo>
                    <a:pt x="42" y="92"/>
                  </a:lnTo>
                  <a:lnTo>
                    <a:pt x="42" y="207"/>
                  </a:lnTo>
                  <a:lnTo>
                    <a:pt x="48" y="207"/>
                  </a:lnTo>
                  <a:close/>
                  <a:moveTo>
                    <a:pt x="55" y="207"/>
                  </a:moveTo>
                  <a:lnTo>
                    <a:pt x="55" y="107"/>
                  </a:lnTo>
                  <a:lnTo>
                    <a:pt x="48" y="107"/>
                  </a:lnTo>
                  <a:lnTo>
                    <a:pt x="48" y="207"/>
                  </a:lnTo>
                  <a:lnTo>
                    <a:pt x="55" y="207"/>
                  </a:lnTo>
                  <a:close/>
                  <a:moveTo>
                    <a:pt x="63" y="207"/>
                  </a:moveTo>
                  <a:lnTo>
                    <a:pt x="63" y="120"/>
                  </a:lnTo>
                  <a:lnTo>
                    <a:pt x="55" y="120"/>
                  </a:lnTo>
                  <a:lnTo>
                    <a:pt x="55" y="207"/>
                  </a:lnTo>
                  <a:lnTo>
                    <a:pt x="63" y="207"/>
                  </a:lnTo>
                  <a:close/>
                  <a:moveTo>
                    <a:pt x="70" y="207"/>
                  </a:moveTo>
                  <a:lnTo>
                    <a:pt x="70" y="133"/>
                  </a:lnTo>
                  <a:lnTo>
                    <a:pt x="63" y="133"/>
                  </a:lnTo>
                  <a:lnTo>
                    <a:pt x="63" y="207"/>
                  </a:lnTo>
                  <a:lnTo>
                    <a:pt x="70" y="207"/>
                  </a:lnTo>
                  <a:close/>
                  <a:moveTo>
                    <a:pt x="76" y="207"/>
                  </a:moveTo>
                  <a:lnTo>
                    <a:pt x="76" y="144"/>
                  </a:lnTo>
                  <a:lnTo>
                    <a:pt x="70" y="144"/>
                  </a:lnTo>
                  <a:lnTo>
                    <a:pt x="70" y="207"/>
                  </a:lnTo>
                  <a:lnTo>
                    <a:pt x="76" y="207"/>
                  </a:ln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5" name="Freeform 14">
              <a:extLst>
                <a:ext uri="{FF2B5EF4-FFF2-40B4-BE49-F238E27FC236}">
                  <a16:creationId xmlns:a16="http://schemas.microsoft.com/office/drawing/2014/main" id="{DC2A37C0-594E-4560-9D45-11890BB19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601" y="6189663"/>
              <a:ext cx="122238" cy="85725"/>
            </a:xfrm>
            <a:custGeom>
              <a:avLst/>
              <a:gdLst>
                <a:gd name="T0" fmla="*/ 7 w 77"/>
                <a:gd name="T1" fmla="*/ 54 h 54"/>
                <a:gd name="T2" fmla="*/ 7 w 77"/>
                <a:gd name="T3" fmla="*/ 0 h 54"/>
                <a:gd name="T4" fmla="*/ 0 w 77"/>
                <a:gd name="T5" fmla="*/ 0 h 54"/>
                <a:gd name="T6" fmla="*/ 0 w 77"/>
                <a:gd name="T7" fmla="*/ 54 h 54"/>
                <a:gd name="T8" fmla="*/ 7 w 77"/>
                <a:gd name="T9" fmla="*/ 54 h 54"/>
                <a:gd name="T10" fmla="*/ 14 w 77"/>
                <a:gd name="T11" fmla="*/ 54 h 54"/>
                <a:gd name="T12" fmla="*/ 14 w 77"/>
                <a:gd name="T13" fmla="*/ 9 h 54"/>
                <a:gd name="T14" fmla="*/ 7 w 77"/>
                <a:gd name="T15" fmla="*/ 9 h 54"/>
                <a:gd name="T16" fmla="*/ 7 w 77"/>
                <a:gd name="T17" fmla="*/ 54 h 54"/>
                <a:gd name="T18" fmla="*/ 14 w 77"/>
                <a:gd name="T19" fmla="*/ 54 h 54"/>
                <a:gd name="T20" fmla="*/ 21 w 77"/>
                <a:gd name="T21" fmla="*/ 54 h 54"/>
                <a:gd name="T22" fmla="*/ 21 w 77"/>
                <a:gd name="T23" fmla="*/ 16 h 54"/>
                <a:gd name="T24" fmla="*/ 14 w 77"/>
                <a:gd name="T25" fmla="*/ 16 h 54"/>
                <a:gd name="T26" fmla="*/ 14 w 77"/>
                <a:gd name="T27" fmla="*/ 54 h 54"/>
                <a:gd name="T28" fmla="*/ 21 w 77"/>
                <a:gd name="T29" fmla="*/ 54 h 54"/>
                <a:gd name="T30" fmla="*/ 28 w 77"/>
                <a:gd name="T31" fmla="*/ 54 h 54"/>
                <a:gd name="T32" fmla="*/ 28 w 77"/>
                <a:gd name="T33" fmla="*/ 24 h 54"/>
                <a:gd name="T34" fmla="*/ 21 w 77"/>
                <a:gd name="T35" fmla="*/ 24 h 54"/>
                <a:gd name="T36" fmla="*/ 21 w 77"/>
                <a:gd name="T37" fmla="*/ 54 h 54"/>
                <a:gd name="T38" fmla="*/ 28 w 77"/>
                <a:gd name="T39" fmla="*/ 54 h 54"/>
                <a:gd name="T40" fmla="*/ 35 w 77"/>
                <a:gd name="T41" fmla="*/ 54 h 54"/>
                <a:gd name="T42" fmla="*/ 35 w 77"/>
                <a:gd name="T43" fmla="*/ 29 h 54"/>
                <a:gd name="T44" fmla="*/ 28 w 77"/>
                <a:gd name="T45" fmla="*/ 29 h 54"/>
                <a:gd name="T46" fmla="*/ 28 w 77"/>
                <a:gd name="T47" fmla="*/ 54 h 54"/>
                <a:gd name="T48" fmla="*/ 35 w 77"/>
                <a:gd name="T49" fmla="*/ 54 h 54"/>
                <a:gd name="T50" fmla="*/ 42 w 77"/>
                <a:gd name="T51" fmla="*/ 54 h 54"/>
                <a:gd name="T52" fmla="*/ 42 w 77"/>
                <a:gd name="T53" fmla="*/ 34 h 54"/>
                <a:gd name="T54" fmla="*/ 35 w 77"/>
                <a:gd name="T55" fmla="*/ 34 h 54"/>
                <a:gd name="T56" fmla="*/ 35 w 77"/>
                <a:gd name="T57" fmla="*/ 54 h 54"/>
                <a:gd name="T58" fmla="*/ 42 w 77"/>
                <a:gd name="T59" fmla="*/ 54 h 54"/>
                <a:gd name="T60" fmla="*/ 49 w 77"/>
                <a:gd name="T61" fmla="*/ 54 h 54"/>
                <a:gd name="T62" fmla="*/ 49 w 77"/>
                <a:gd name="T63" fmla="*/ 37 h 54"/>
                <a:gd name="T64" fmla="*/ 42 w 77"/>
                <a:gd name="T65" fmla="*/ 37 h 54"/>
                <a:gd name="T66" fmla="*/ 42 w 77"/>
                <a:gd name="T67" fmla="*/ 54 h 54"/>
                <a:gd name="T68" fmla="*/ 49 w 77"/>
                <a:gd name="T69" fmla="*/ 54 h 54"/>
                <a:gd name="T70" fmla="*/ 56 w 77"/>
                <a:gd name="T71" fmla="*/ 54 h 54"/>
                <a:gd name="T72" fmla="*/ 56 w 77"/>
                <a:gd name="T73" fmla="*/ 41 h 54"/>
                <a:gd name="T74" fmla="*/ 49 w 77"/>
                <a:gd name="T75" fmla="*/ 41 h 54"/>
                <a:gd name="T76" fmla="*/ 49 w 77"/>
                <a:gd name="T77" fmla="*/ 54 h 54"/>
                <a:gd name="T78" fmla="*/ 56 w 77"/>
                <a:gd name="T79" fmla="*/ 54 h 54"/>
                <a:gd name="T80" fmla="*/ 63 w 77"/>
                <a:gd name="T81" fmla="*/ 54 h 54"/>
                <a:gd name="T82" fmla="*/ 63 w 77"/>
                <a:gd name="T83" fmla="*/ 44 h 54"/>
                <a:gd name="T84" fmla="*/ 56 w 77"/>
                <a:gd name="T85" fmla="*/ 44 h 54"/>
                <a:gd name="T86" fmla="*/ 56 w 77"/>
                <a:gd name="T87" fmla="*/ 54 h 54"/>
                <a:gd name="T88" fmla="*/ 63 w 77"/>
                <a:gd name="T89" fmla="*/ 54 h 54"/>
                <a:gd name="T90" fmla="*/ 70 w 77"/>
                <a:gd name="T91" fmla="*/ 54 h 54"/>
                <a:gd name="T92" fmla="*/ 70 w 77"/>
                <a:gd name="T93" fmla="*/ 47 h 54"/>
                <a:gd name="T94" fmla="*/ 63 w 77"/>
                <a:gd name="T95" fmla="*/ 47 h 54"/>
                <a:gd name="T96" fmla="*/ 63 w 77"/>
                <a:gd name="T97" fmla="*/ 54 h 54"/>
                <a:gd name="T98" fmla="*/ 70 w 77"/>
                <a:gd name="T99" fmla="*/ 54 h 54"/>
                <a:gd name="T100" fmla="*/ 77 w 77"/>
                <a:gd name="T101" fmla="*/ 54 h 54"/>
                <a:gd name="T102" fmla="*/ 77 w 77"/>
                <a:gd name="T103" fmla="*/ 48 h 54"/>
                <a:gd name="T104" fmla="*/ 70 w 77"/>
                <a:gd name="T105" fmla="*/ 48 h 54"/>
                <a:gd name="T106" fmla="*/ 70 w 77"/>
                <a:gd name="T107" fmla="*/ 54 h 54"/>
                <a:gd name="T108" fmla="*/ 77 w 77"/>
                <a:gd name="T10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54">
                  <a:moveTo>
                    <a:pt x="7" y="5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" y="54"/>
                  </a:lnTo>
                  <a:close/>
                  <a:moveTo>
                    <a:pt x="14" y="54"/>
                  </a:moveTo>
                  <a:lnTo>
                    <a:pt x="14" y="9"/>
                  </a:lnTo>
                  <a:lnTo>
                    <a:pt x="7" y="9"/>
                  </a:lnTo>
                  <a:lnTo>
                    <a:pt x="7" y="54"/>
                  </a:lnTo>
                  <a:lnTo>
                    <a:pt x="14" y="54"/>
                  </a:lnTo>
                  <a:close/>
                  <a:moveTo>
                    <a:pt x="21" y="54"/>
                  </a:moveTo>
                  <a:lnTo>
                    <a:pt x="21" y="16"/>
                  </a:lnTo>
                  <a:lnTo>
                    <a:pt x="14" y="16"/>
                  </a:lnTo>
                  <a:lnTo>
                    <a:pt x="14" y="54"/>
                  </a:lnTo>
                  <a:lnTo>
                    <a:pt x="21" y="54"/>
                  </a:lnTo>
                  <a:close/>
                  <a:moveTo>
                    <a:pt x="28" y="54"/>
                  </a:moveTo>
                  <a:lnTo>
                    <a:pt x="28" y="24"/>
                  </a:lnTo>
                  <a:lnTo>
                    <a:pt x="21" y="24"/>
                  </a:lnTo>
                  <a:lnTo>
                    <a:pt x="21" y="54"/>
                  </a:lnTo>
                  <a:lnTo>
                    <a:pt x="28" y="54"/>
                  </a:lnTo>
                  <a:close/>
                  <a:moveTo>
                    <a:pt x="35" y="54"/>
                  </a:moveTo>
                  <a:lnTo>
                    <a:pt x="35" y="29"/>
                  </a:lnTo>
                  <a:lnTo>
                    <a:pt x="28" y="29"/>
                  </a:lnTo>
                  <a:lnTo>
                    <a:pt x="28" y="54"/>
                  </a:lnTo>
                  <a:lnTo>
                    <a:pt x="35" y="54"/>
                  </a:lnTo>
                  <a:close/>
                  <a:moveTo>
                    <a:pt x="42" y="54"/>
                  </a:moveTo>
                  <a:lnTo>
                    <a:pt x="42" y="34"/>
                  </a:lnTo>
                  <a:lnTo>
                    <a:pt x="35" y="34"/>
                  </a:lnTo>
                  <a:lnTo>
                    <a:pt x="35" y="54"/>
                  </a:lnTo>
                  <a:lnTo>
                    <a:pt x="42" y="54"/>
                  </a:lnTo>
                  <a:close/>
                  <a:moveTo>
                    <a:pt x="49" y="54"/>
                  </a:moveTo>
                  <a:lnTo>
                    <a:pt x="49" y="37"/>
                  </a:lnTo>
                  <a:lnTo>
                    <a:pt x="42" y="37"/>
                  </a:lnTo>
                  <a:lnTo>
                    <a:pt x="42" y="54"/>
                  </a:lnTo>
                  <a:lnTo>
                    <a:pt x="49" y="54"/>
                  </a:lnTo>
                  <a:close/>
                  <a:moveTo>
                    <a:pt x="56" y="54"/>
                  </a:moveTo>
                  <a:lnTo>
                    <a:pt x="56" y="41"/>
                  </a:lnTo>
                  <a:lnTo>
                    <a:pt x="49" y="41"/>
                  </a:lnTo>
                  <a:lnTo>
                    <a:pt x="49" y="54"/>
                  </a:lnTo>
                  <a:lnTo>
                    <a:pt x="56" y="54"/>
                  </a:lnTo>
                  <a:close/>
                  <a:moveTo>
                    <a:pt x="63" y="54"/>
                  </a:moveTo>
                  <a:lnTo>
                    <a:pt x="63" y="44"/>
                  </a:lnTo>
                  <a:lnTo>
                    <a:pt x="56" y="44"/>
                  </a:lnTo>
                  <a:lnTo>
                    <a:pt x="56" y="54"/>
                  </a:lnTo>
                  <a:lnTo>
                    <a:pt x="63" y="54"/>
                  </a:lnTo>
                  <a:close/>
                  <a:moveTo>
                    <a:pt x="70" y="54"/>
                  </a:moveTo>
                  <a:lnTo>
                    <a:pt x="70" y="47"/>
                  </a:lnTo>
                  <a:lnTo>
                    <a:pt x="63" y="47"/>
                  </a:lnTo>
                  <a:lnTo>
                    <a:pt x="63" y="54"/>
                  </a:lnTo>
                  <a:lnTo>
                    <a:pt x="70" y="54"/>
                  </a:lnTo>
                  <a:close/>
                  <a:moveTo>
                    <a:pt x="77" y="54"/>
                  </a:moveTo>
                  <a:lnTo>
                    <a:pt x="77" y="48"/>
                  </a:lnTo>
                  <a:lnTo>
                    <a:pt x="70" y="48"/>
                  </a:lnTo>
                  <a:lnTo>
                    <a:pt x="70" y="54"/>
                  </a:lnTo>
                  <a:lnTo>
                    <a:pt x="77" y="54"/>
                  </a:ln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6" name="Freeform 15">
              <a:extLst>
                <a:ext uri="{FF2B5EF4-FFF2-40B4-BE49-F238E27FC236}">
                  <a16:creationId xmlns:a16="http://schemas.microsoft.com/office/drawing/2014/main" id="{9B98259D-52E7-4410-A61A-A5F9DB8A6B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2838" y="6269038"/>
              <a:ext cx="233363" cy="6350"/>
            </a:xfrm>
            <a:custGeom>
              <a:avLst/>
              <a:gdLst>
                <a:gd name="T0" fmla="*/ 7 w 147"/>
                <a:gd name="T1" fmla="*/ 0 h 4"/>
                <a:gd name="T2" fmla="*/ 0 w 147"/>
                <a:gd name="T3" fmla="*/ 4 h 4"/>
                <a:gd name="T4" fmla="*/ 14 w 147"/>
                <a:gd name="T5" fmla="*/ 4 h 4"/>
                <a:gd name="T6" fmla="*/ 7 w 147"/>
                <a:gd name="T7" fmla="*/ 1 h 4"/>
                <a:gd name="T8" fmla="*/ 14 w 147"/>
                <a:gd name="T9" fmla="*/ 4 h 4"/>
                <a:gd name="T10" fmla="*/ 21 w 147"/>
                <a:gd name="T11" fmla="*/ 2 h 4"/>
                <a:gd name="T12" fmla="*/ 14 w 147"/>
                <a:gd name="T13" fmla="*/ 4 h 4"/>
                <a:gd name="T14" fmla="*/ 28 w 147"/>
                <a:gd name="T15" fmla="*/ 4 h 4"/>
                <a:gd name="T16" fmla="*/ 21 w 147"/>
                <a:gd name="T17" fmla="*/ 2 h 4"/>
                <a:gd name="T18" fmla="*/ 28 w 147"/>
                <a:gd name="T19" fmla="*/ 4 h 4"/>
                <a:gd name="T20" fmla="*/ 35 w 147"/>
                <a:gd name="T21" fmla="*/ 3 h 4"/>
                <a:gd name="T22" fmla="*/ 28 w 147"/>
                <a:gd name="T23" fmla="*/ 4 h 4"/>
                <a:gd name="T24" fmla="*/ 42 w 147"/>
                <a:gd name="T25" fmla="*/ 4 h 4"/>
                <a:gd name="T26" fmla="*/ 35 w 147"/>
                <a:gd name="T27" fmla="*/ 3 h 4"/>
                <a:gd name="T28" fmla="*/ 42 w 147"/>
                <a:gd name="T29" fmla="*/ 4 h 4"/>
                <a:gd name="T30" fmla="*/ 49 w 147"/>
                <a:gd name="T31" fmla="*/ 3 h 4"/>
                <a:gd name="T32" fmla="*/ 42 w 147"/>
                <a:gd name="T33" fmla="*/ 4 h 4"/>
                <a:gd name="T34" fmla="*/ 56 w 147"/>
                <a:gd name="T35" fmla="*/ 4 h 4"/>
                <a:gd name="T36" fmla="*/ 49 w 147"/>
                <a:gd name="T37" fmla="*/ 3 h 4"/>
                <a:gd name="T38" fmla="*/ 56 w 147"/>
                <a:gd name="T39" fmla="*/ 4 h 4"/>
                <a:gd name="T40" fmla="*/ 63 w 147"/>
                <a:gd name="T41" fmla="*/ 4 h 4"/>
                <a:gd name="T42" fmla="*/ 56 w 147"/>
                <a:gd name="T43" fmla="*/ 4 h 4"/>
                <a:gd name="T44" fmla="*/ 70 w 147"/>
                <a:gd name="T45" fmla="*/ 4 h 4"/>
                <a:gd name="T46" fmla="*/ 63 w 147"/>
                <a:gd name="T47" fmla="*/ 4 h 4"/>
                <a:gd name="T48" fmla="*/ 70 w 147"/>
                <a:gd name="T49" fmla="*/ 4 h 4"/>
                <a:gd name="T50" fmla="*/ 77 w 147"/>
                <a:gd name="T51" fmla="*/ 4 h 4"/>
                <a:gd name="T52" fmla="*/ 70 w 147"/>
                <a:gd name="T53" fmla="*/ 4 h 4"/>
                <a:gd name="T54" fmla="*/ 84 w 147"/>
                <a:gd name="T55" fmla="*/ 4 h 4"/>
                <a:gd name="T56" fmla="*/ 77 w 147"/>
                <a:gd name="T57" fmla="*/ 4 h 4"/>
                <a:gd name="T58" fmla="*/ 84 w 147"/>
                <a:gd name="T59" fmla="*/ 4 h 4"/>
                <a:gd name="T60" fmla="*/ 91 w 147"/>
                <a:gd name="T61" fmla="*/ 4 h 4"/>
                <a:gd name="T62" fmla="*/ 84 w 147"/>
                <a:gd name="T63" fmla="*/ 4 h 4"/>
                <a:gd name="T64" fmla="*/ 98 w 147"/>
                <a:gd name="T65" fmla="*/ 4 h 4"/>
                <a:gd name="T66" fmla="*/ 91 w 147"/>
                <a:gd name="T67" fmla="*/ 4 h 4"/>
                <a:gd name="T68" fmla="*/ 98 w 147"/>
                <a:gd name="T69" fmla="*/ 4 h 4"/>
                <a:gd name="T70" fmla="*/ 105 w 147"/>
                <a:gd name="T71" fmla="*/ 4 h 4"/>
                <a:gd name="T72" fmla="*/ 98 w 147"/>
                <a:gd name="T73" fmla="*/ 4 h 4"/>
                <a:gd name="T74" fmla="*/ 112 w 147"/>
                <a:gd name="T75" fmla="*/ 4 h 4"/>
                <a:gd name="T76" fmla="*/ 105 w 147"/>
                <a:gd name="T77" fmla="*/ 4 h 4"/>
                <a:gd name="T78" fmla="*/ 112 w 147"/>
                <a:gd name="T79" fmla="*/ 4 h 4"/>
                <a:gd name="T80" fmla="*/ 119 w 147"/>
                <a:gd name="T81" fmla="*/ 4 h 4"/>
                <a:gd name="T82" fmla="*/ 126 w 147"/>
                <a:gd name="T83" fmla="*/ 4 h 4"/>
                <a:gd name="T84" fmla="*/ 133 w 147"/>
                <a:gd name="T85" fmla="*/ 4 h 4"/>
                <a:gd name="T86" fmla="*/ 147 w 147"/>
                <a:gd name="T87" fmla="*/ 4 h 4"/>
                <a:gd name="T88" fmla="*/ 140 w 147"/>
                <a:gd name="T89" fmla="*/ 4 h 4"/>
                <a:gd name="T90" fmla="*/ 147 w 147"/>
                <a:gd name="T9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4">
                  <a:moveTo>
                    <a:pt x="7" y="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close/>
                  <a:moveTo>
                    <a:pt x="14" y="4"/>
                  </a:moveTo>
                  <a:lnTo>
                    <a:pt x="14" y="1"/>
                  </a:lnTo>
                  <a:lnTo>
                    <a:pt x="7" y="1"/>
                  </a:lnTo>
                  <a:lnTo>
                    <a:pt x="7" y="4"/>
                  </a:lnTo>
                  <a:lnTo>
                    <a:pt x="14" y="4"/>
                  </a:lnTo>
                  <a:close/>
                  <a:moveTo>
                    <a:pt x="21" y="4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21" y="4"/>
                  </a:lnTo>
                  <a:close/>
                  <a:moveTo>
                    <a:pt x="28" y="4"/>
                  </a:moveTo>
                  <a:lnTo>
                    <a:pt x="28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8" y="4"/>
                  </a:lnTo>
                  <a:close/>
                  <a:moveTo>
                    <a:pt x="35" y="4"/>
                  </a:moveTo>
                  <a:lnTo>
                    <a:pt x="35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35" y="4"/>
                  </a:lnTo>
                  <a:close/>
                  <a:moveTo>
                    <a:pt x="42" y="4"/>
                  </a:moveTo>
                  <a:lnTo>
                    <a:pt x="42" y="3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42" y="4"/>
                  </a:lnTo>
                  <a:close/>
                  <a:moveTo>
                    <a:pt x="49" y="4"/>
                  </a:moveTo>
                  <a:lnTo>
                    <a:pt x="49" y="3"/>
                  </a:lnTo>
                  <a:lnTo>
                    <a:pt x="42" y="3"/>
                  </a:lnTo>
                  <a:lnTo>
                    <a:pt x="42" y="4"/>
                  </a:lnTo>
                  <a:lnTo>
                    <a:pt x="49" y="4"/>
                  </a:lnTo>
                  <a:close/>
                  <a:moveTo>
                    <a:pt x="56" y="4"/>
                  </a:moveTo>
                  <a:lnTo>
                    <a:pt x="56" y="3"/>
                  </a:lnTo>
                  <a:lnTo>
                    <a:pt x="49" y="3"/>
                  </a:lnTo>
                  <a:lnTo>
                    <a:pt x="49" y="4"/>
                  </a:lnTo>
                  <a:lnTo>
                    <a:pt x="56" y="4"/>
                  </a:lnTo>
                  <a:close/>
                  <a:moveTo>
                    <a:pt x="63" y="4"/>
                  </a:moveTo>
                  <a:lnTo>
                    <a:pt x="63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3" y="4"/>
                  </a:lnTo>
                  <a:close/>
                  <a:moveTo>
                    <a:pt x="70" y="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70" y="4"/>
                  </a:lnTo>
                  <a:close/>
                  <a:moveTo>
                    <a:pt x="77" y="4"/>
                  </a:moveTo>
                  <a:lnTo>
                    <a:pt x="77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7" y="4"/>
                  </a:lnTo>
                  <a:close/>
                  <a:moveTo>
                    <a:pt x="84" y="4"/>
                  </a:moveTo>
                  <a:lnTo>
                    <a:pt x="84" y="4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4" y="4"/>
                  </a:lnTo>
                  <a:close/>
                  <a:moveTo>
                    <a:pt x="91" y="4"/>
                  </a:moveTo>
                  <a:lnTo>
                    <a:pt x="91" y="4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1" y="4"/>
                  </a:lnTo>
                  <a:close/>
                  <a:moveTo>
                    <a:pt x="98" y="4"/>
                  </a:moveTo>
                  <a:lnTo>
                    <a:pt x="98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8" y="4"/>
                  </a:lnTo>
                  <a:close/>
                  <a:moveTo>
                    <a:pt x="105" y="4"/>
                  </a:moveTo>
                  <a:lnTo>
                    <a:pt x="105" y="4"/>
                  </a:lnTo>
                  <a:lnTo>
                    <a:pt x="98" y="4"/>
                  </a:lnTo>
                  <a:lnTo>
                    <a:pt x="98" y="4"/>
                  </a:lnTo>
                  <a:lnTo>
                    <a:pt x="105" y="4"/>
                  </a:lnTo>
                  <a:close/>
                  <a:moveTo>
                    <a:pt x="112" y="4"/>
                  </a:moveTo>
                  <a:lnTo>
                    <a:pt x="112" y="4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12" y="4"/>
                  </a:lnTo>
                  <a:close/>
                  <a:moveTo>
                    <a:pt x="126" y="4"/>
                  </a:moveTo>
                  <a:lnTo>
                    <a:pt x="119" y="4"/>
                  </a:lnTo>
                  <a:lnTo>
                    <a:pt x="119" y="4"/>
                  </a:lnTo>
                  <a:lnTo>
                    <a:pt x="126" y="4"/>
                  </a:lnTo>
                  <a:lnTo>
                    <a:pt x="133" y="4"/>
                  </a:lnTo>
                  <a:lnTo>
                    <a:pt x="133" y="4"/>
                  </a:lnTo>
                  <a:lnTo>
                    <a:pt x="126" y="4"/>
                  </a:lnTo>
                  <a:close/>
                  <a:moveTo>
                    <a:pt x="147" y="4"/>
                  </a:moveTo>
                  <a:lnTo>
                    <a:pt x="147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7" y="4"/>
                  </a:ln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7" name="Freeform 26">
              <a:extLst>
                <a:ext uri="{FF2B5EF4-FFF2-40B4-BE49-F238E27FC236}">
                  <a16:creationId xmlns:a16="http://schemas.microsoft.com/office/drawing/2014/main" id="{1972BB11-58D6-49B8-9BCD-BB4BB7FBE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8" name="Freeform 27">
              <a:extLst>
                <a:ext uri="{FF2B5EF4-FFF2-40B4-BE49-F238E27FC236}">
                  <a16:creationId xmlns:a16="http://schemas.microsoft.com/office/drawing/2014/main" id="{3EAD1B34-EB19-4334-A90F-CD8C089C0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19" name="Freeform 28">
              <a:extLst>
                <a:ext uri="{FF2B5EF4-FFF2-40B4-BE49-F238E27FC236}">
                  <a16:creationId xmlns:a16="http://schemas.microsoft.com/office/drawing/2014/main" id="{B30D54CD-F665-4749-894D-8394F9594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0" name="Freeform 29">
              <a:extLst>
                <a:ext uri="{FF2B5EF4-FFF2-40B4-BE49-F238E27FC236}">
                  <a16:creationId xmlns:a16="http://schemas.microsoft.com/office/drawing/2014/main" id="{215B56E1-949D-439D-9355-9B81704C9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1" name="Freeform 30">
              <a:extLst>
                <a:ext uri="{FF2B5EF4-FFF2-40B4-BE49-F238E27FC236}">
                  <a16:creationId xmlns:a16="http://schemas.microsoft.com/office/drawing/2014/main" id="{136F8E88-2BD8-42EC-9222-0E6FC7AC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2" name="Freeform 31">
              <a:extLst>
                <a:ext uri="{FF2B5EF4-FFF2-40B4-BE49-F238E27FC236}">
                  <a16:creationId xmlns:a16="http://schemas.microsoft.com/office/drawing/2014/main" id="{2873E49B-77E3-4B32-827C-60EAE1202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3" name="Freeform 32">
              <a:extLst>
                <a:ext uri="{FF2B5EF4-FFF2-40B4-BE49-F238E27FC236}">
                  <a16:creationId xmlns:a16="http://schemas.microsoft.com/office/drawing/2014/main" id="{5CAE9781-C187-413B-9F52-848670491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4" name="Freeform 33">
              <a:extLst>
                <a:ext uri="{FF2B5EF4-FFF2-40B4-BE49-F238E27FC236}">
                  <a16:creationId xmlns:a16="http://schemas.microsoft.com/office/drawing/2014/main" id="{3B90C5A6-69C7-459A-A0C0-6030DAB44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5" name="Freeform 34">
              <a:extLst>
                <a:ext uri="{FF2B5EF4-FFF2-40B4-BE49-F238E27FC236}">
                  <a16:creationId xmlns:a16="http://schemas.microsoft.com/office/drawing/2014/main" id="{E7B18801-3A01-43E6-966E-F2C95BE92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6270625"/>
              <a:ext cx="11113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0 w 7"/>
                <a:gd name="T5" fmla="*/ 0 h 3"/>
                <a:gd name="T6" fmla="*/ 7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6" name="Freeform 35">
              <a:extLst>
                <a:ext uri="{FF2B5EF4-FFF2-40B4-BE49-F238E27FC236}">
                  <a16:creationId xmlns:a16="http://schemas.microsoft.com/office/drawing/2014/main" id="{5E47EC83-3FBC-4D0E-B458-C04CC9036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6269038"/>
              <a:ext cx="11113" cy="6350"/>
            </a:xfrm>
            <a:custGeom>
              <a:avLst/>
              <a:gdLst>
                <a:gd name="T0" fmla="*/ 0 w 7"/>
                <a:gd name="T1" fmla="*/ 4 h 4"/>
                <a:gd name="T2" fmla="*/ 0 w 7"/>
                <a:gd name="T3" fmla="*/ 4 h 4"/>
                <a:gd name="T4" fmla="*/ 0 w 7"/>
                <a:gd name="T5" fmla="*/ 0 h 4"/>
                <a:gd name="T6" fmla="*/ 7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7" name="Freeform 36">
              <a:extLst>
                <a:ext uri="{FF2B5EF4-FFF2-40B4-BE49-F238E27FC236}">
                  <a16:creationId xmlns:a16="http://schemas.microsoft.com/office/drawing/2014/main" id="{27436251-016A-42DA-AB41-9D71A61CA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6267450"/>
              <a:ext cx="11113" cy="7937"/>
            </a:xfrm>
            <a:custGeom>
              <a:avLst/>
              <a:gdLst>
                <a:gd name="T0" fmla="*/ 0 w 7"/>
                <a:gd name="T1" fmla="*/ 5 h 5"/>
                <a:gd name="T2" fmla="*/ 0 w 7"/>
                <a:gd name="T3" fmla="*/ 5 h 5"/>
                <a:gd name="T4" fmla="*/ 0 w 7"/>
                <a:gd name="T5" fmla="*/ 0 h 5"/>
                <a:gd name="T6" fmla="*/ 7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8" name="Freeform 37">
              <a:extLst>
                <a:ext uri="{FF2B5EF4-FFF2-40B4-BE49-F238E27FC236}">
                  <a16:creationId xmlns:a16="http://schemas.microsoft.com/office/drawing/2014/main" id="{35C1DC51-2625-45ED-AB18-3752A0022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6264275"/>
              <a:ext cx="11113" cy="11112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0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29" name="Freeform 38">
              <a:extLst>
                <a:ext uri="{FF2B5EF4-FFF2-40B4-BE49-F238E27FC236}">
                  <a16:creationId xmlns:a16="http://schemas.microsoft.com/office/drawing/2014/main" id="{4CA00634-57BA-46A6-99E9-2EEE82C61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1" y="6261100"/>
              <a:ext cx="11113" cy="14287"/>
            </a:xfrm>
            <a:custGeom>
              <a:avLst/>
              <a:gdLst>
                <a:gd name="T0" fmla="*/ 0 w 7"/>
                <a:gd name="T1" fmla="*/ 9 h 9"/>
                <a:gd name="T2" fmla="*/ 0 w 7"/>
                <a:gd name="T3" fmla="*/ 9 h 9"/>
                <a:gd name="T4" fmla="*/ 0 w 7"/>
                <a:gd name="T5" fmla="*/ 0 h 9"/>
                <a:gd name="T6" fmla="*/ 7 w 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0" name="Freeform 39">
              <a:extLst>
                <a:ext uri="{FF2B5EF4-FFF2-40B4-BE49-F238E27FC236}">
                  <a16:creationId xmlns:a16="http://schemas.microsoft.com/office/drawing/2014/main" id="{655906DE-0AA3-4A20-9871-57F4633AF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6259513"/>
              <a:ext cx="11113" cy="15875"/>
            </a:xfrm>
            <a:custGeom>
              <a:avLst/>
              <a:gdLst>
                <a:gd name="T0" fmla="*/ 0 w 7"/>
                <a:gd name="T1" fmla="*/ 10 h 10"/>
                <a:gd name="T2" fmla="*/ 0 w 7"/>
                <a:gd name="T3" fmla="*/ 10 h 10"/>
                <a:gd name="T4" fmla="*/ 0 w 7"/>
                <a:gd name="T5" fmla="*/ 0 h 10"/>
                <a:gd name="T6" fmla="*/ 7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1" name="Freeform 40">
              <a:extLst>
                <a:ext uri="{FF2B5EF4-FFF2-40B4-BE49-F238E27FC236}">
                  <a16:creationId xmlns:a16="http://schemas.microsoft.com/office/drawing/2014/main" id="{4FA57DCE-F57C-4AE4-8030-093C7208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6" y="6253163"/>
              <a:ext cx="11113" cy="22225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14 h 14"/>
                <a:gd name="T4" fmla="*/ 0 w 7"/>
                <a:gd name="T5" fmla="*/ 0 h 14"/>
                <a:gd name="T6" fmla="*/ 7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2" name="Freeform 41">
              <a:extLst>
                <a:ext uri="{FF2B5EF4-FFF2-40B4-BE49-F238E27FC236}">
                  <a16:creationId xmlns:a16="http://schemas.microsoft.com/office/drawing/2014/main" id="{0BE7043D-DFD9-4022-B7E0-9AD3406C3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6246813"/>
              <a:ext cx="11113" cy="28575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18 h 18"/>
                <a:gd name="T4" fmla="*/ 0 w 7"/>
                <a:gd name="T5" fmla="*/ 0 h 18"/>
                <a:gd name="T6" fmla="*/ 7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3" name="Freeform 42">
              <a:extLst>
                <a:ext uri="{FF2B5EF4-FFF2-40B4-BE49-F238E27FC236}">
                  <a16:creationId xmlns:a16="http://schemas.microsoft.com/office/drawing/2014/main" id="{78B80665-997F-404F-AC16-4E33874A9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6240463"/>
              <a:ext cx="11113" cy="34925"/>
            </a:xfrm>
            <a:custGeom>
              <a:avLst/>
              <a:gdLst>
                <a:gd name="T0" fmla="*/ 0 w 7"/>
                <a:gd name="T1" fmla="*/ 22 h 22"/>
                <a:gd name="T2" fmla="*/ 0 w 7"/>
                <a:gd name="T3" fmla="*/ 22 h 22"/>
                <a:gd name="T4" fmla="*/ 0 w 7"/>
                <a:gd name="T5" fmla="*/ 0 h 22"/>
                <a:gd name="T6" fmla="*/ 7 w 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4" name="Freeform 43">
              <a:extLst>
                <a:ext uri="{FF2B5EF4-FFF2-40B4-BE49-F238E27FC236}">
                  <a16:creationId xmlns:a16="http://schemas.microsoft.com/office/drawing/2014/main" id="{EC9BADF9-B1EF-4C47-8C39-0A15927F6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6234113"/>
              <a:ext cx="11113" cy="41275"/>
            </a:xfrm>
            <a:custGeom>
              <a:avLst/>
              <a:gdLst>
                <a:gd name="T0" fmla="*/ 0 w 7"/>
                <a:gd name="T1" fmla="*/ 26 h 26"/>
                <a:gd name="T2" fmla="*/ 0 w 7"/>
                <a:gd name="T3" fmla="*/ 26 h 26"/>
                <a:gd name="T4" fmla="*/ 0 w 7"/>
                <a:gd name="T5" fmla="*/ 0 h 26"/>
                <a:gd name="T6" fmla="*/ 7 w 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5" name="Freeform 44">
              <a:extLst>
                <a:ext uri="{FF2B5EF4-FFF2-40B4-BE49-F238E27FC236}">
                  <a16:creationId xmlns:a16="http://schemas.microsoft.com/office/drawing/2014/main" id="{7F18B543-B8B5-4B78-9E83-D28DD17D1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6223000"/>
              <a:ext cx="11113" cy="52387"/>
            </a:xfrm>
            <a:custGeom>
              <a:avLst/>
              <a:gdLst>
                <a:gd name="T0" fmla="*/ 0 w 7"/>
                <a:gd name="T1" fmla="*/ 33 h 33"/>
                <a:gd name="T2" fmla="*/ 0 w 7"/>
                <a:gd name="T3" fmla="*/ 33 h 33"/>
                <a:gd name="T4" fmla="*/ 0 w 7"/>
                <a:gd name="T5" fmla="*/ 0 h 33"/>
                <a:gd name="T6" fmla="*/ 7 w 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3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6" name="Freeform 45">
              <a:extLst>
                <a:ext uri="{FF2B5EF4-FFF2-40B4-BE49-F238E27FC236}">
                  <a16:creationId xmlns:a16="http://schemas.microsoft.com/office/drawing/2014/main" id="{4843D344-326A-4E2F-A6A7-4C58C4DAF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6211888"/>
              <a:ext cx="11113" cy="63500"/>
            </a:xfrm>
            <a:custGeom>
              <a:avLst/>
              <a:gdLst>
                <a:gd name="T0" fmla="*/ 0 w 7"/>
                <a:gd name="T1" fmla="*/ 40 h 40"/>
                <a:gd name="T2" fmla="*/ 0 w 7"/>
                <a:gd name="T3" fmla="*/ 40 h 40"/>
                <a:gd name="T4" fmla="*/ 0 w 7"/>
                <a:gd name="T5" fmla="*/ 0 h 40"/>
                <a:gd name="T6" fmla="*/ 7 w 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0">
                  <a:moveTo>
                    <a:pt x="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7" name="Freeform 46">
              <a:extLst>
                <a:ext uri="{FF2B5EF4-FFF2-40B4-BE49-F238E27FC236}">
                  <a16:creationId xmlns:a16="http://schemas.microsoft.com/office/drawing/2014/main" id="{800439BA-6927-4E58-A93C-A4B8109A0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6199188"/>
              <a:ext cx="11113" cy="76200"/>
            </a:xfrm>
            <a:custGeom>
              <a:avLst/>
              <a:gdLst>
                <a:gd name="T0" fmla="*/ 0 w 7"/>
                <a:gd name="T1" fmla="*/ 48 h 48"/>
                <a:gd name="T2" fmla="*/ 0 w 7"/>
                <a:gd name="T3" fmla="*/ 48 h 48"/>
                <a:gd name="T4" fmla="*/ 0 w 7"/>
                <a:gd name="T5" fmla="*/ 0 h 48"/>
                <a:gd name="T6" fmla="*/ 7 w 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8">
                  <a:moveTo>
                    <a:pt x="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8" name="Freeform 47">
              <a:extLst>
                <a:ext uri="{FF2B5EF4-FFF2-40B4-BE49-F238E27FC236}">
                  <a16:creationId xmlns:a16="http://schemas.microsoft.com/office/drawing/2014/main" id="{09B8082E-920B-475E-9EB3-8E5C9AE86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6183313"/>
              <a:ext cx="11113" cy="92075"/>
            </a:xfrm>
            <a:custGeom>
              <a:avLst/>
              <a:gdLst>
                <a:gd name="T0" fmla="*/ 0 w 7"/>
                <a:gd name="T1" fmla="*/ 58 h 58"/>
                <a:gd name="T2" fmla="*/ 0 w 7"/>
                <a:gd name="T3" fmla="*/ 58 h 58"/>
                <a:gd name="T4" fmla="*/ 0 w 7"/>
                <a:gd name="T5" fmla="*/ 0 h 58"/>
                <a:gd name="T6" fmla="*/ 7 w 7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39" name="Freeform 48">
              <a:extLst>
                <a:ext uri="{FF2B5EF4-FFF2-40B4-BE49-F238E27FC236}">
                  <a16:creationId xmlns:a16="http://schemas.microsoft.com/office/drawing/2014/main" id="{20AC662E-AFC1-4002-9616-183D6D669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6167438"/>
              <a:ext cx="11113" cy="107950"/>
            </a:xfrm>
            <a:custGeom>
              <a:avLst/>
              <a:gdLst>
                <a:gd name="T0" fmla="*/ 0 w 7"/>
                <a:gd name="T1" fmla="*/ 68 h 68"/>
                <a:gd name="T2" fmla="*/ 0 w 7"/>
                <a:gd name="T3" fmla="*/ 68 h 68"/>
                <a:gd name="T4" fmla="*/ 0 w 7"/>
                <a:gd name="T5" fmla="*/ 0 h 68"/>
                <a:gd name="T6" fmla="*/ 7 w 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8">
                  <a:moveTo>
                    <a:pt x="0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0" name="Freeform 49">
              <a:extLst>
                <a:ext uri="{FF2B5EF4-FFF2-40B4-BE49-F238E27FC236}">
                  <a16:creationId xmlns:a16="http://schemas.microsoft.com/office/drawing/2014/main" id="{DB1E13E4-9A03-48B6-91CC-F481B5562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6149975"/>
              <a:ext cx="11113" cy="125412"/>
            </a:xfrm>
            <a:custGeom>
              <a:avLst/>
              <a:gdLst>
                <a:gd name="T0" fmla="*/ 0 w 7"/>
                <a:gd name="T1" fmla="*/ 79 h 79"/>
                <a:gd name="T2" fmla="*/ 0 w 7"/>
                <a:gd name="T3" fmla="*/ 79 h 79"/>
                <a:gd name="T4" fmla="*/ 0 w 7"/>
                <a:gd name="T5" fmla="*/ 0 h 79"/>
                <a:gd name="T6" fmla="*/ 7 w 7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9">
                  <a:moveTo>
                    <a:pt x="0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1" name="Freeform 50">
              <a:extLst>
                <a:ext uri="{FF2B5EF4-FFF2-40B4-BE49-F238E27FC236}">
                  <a16:creationId xmlns:a16="http://schemas.microsoft.com/office/drawing/2014/main" id="{163198B9-8700-491F-9BD4-50BC48901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1" y="6129338"/>
              <a:ext cx="11113" cy="146050"/>
            </a:xfrm>
            <a:custGeom>
              <a:avLst/>
              <a:gdLst>
                <a:gd name="T0" fmla="*/ 0 w 7"/>
                <a:gd name="T1" fmla="*/ 92 h 92"/>
                <a:gd name="T2" fmla="*/ 0 w 7"/>
                <a:gd name="T3" fmla="*/ 92 h 92"/>
                <a:gd name="T4" fmla="*/ 0 w 7"/>
                <a:gd name="T5" fmla="*/ 0 h 92"/>
                <a:gd name="T6" fmla="*/ 7 w 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2">
                  <a:moveTo>
                    <a:pt x="0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2" name="Freeform 51">
              <a:extLst>
                <a:ext uri="{FF2B5EF4-FFF2-40B4-BE49-F238E27FC236}">
                  <a16:creationId xmlns:a16="http://schemas.microsoft.com/office/drawing/2014/main" id="{A85B0E2A-6BD4-427F-8508-39004761E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6108700"/>
              <a:ext cx="11113" cy="166687"/>
            </a:xfrm>
            <a:custGeom>
              <a:avLst/>
              <a:gdLst>
                <a:gd name="T0" fmla="*/ 0 w 7"/>
                <a:gd name="T1" fmla="*/ 105 h 105"/>
                <a:gd name="T2" fmla="*/ 0 w 7"/>
                <a:gd name="T3" fmla="*/ 105 h 105"/>
                <a:gd name="T4" fmla="*/ 0 w 7"/>
                <a:gd name="T5" fmla="*/ 0 h 105"/>
                <a:gd name="T6" fmla="*/ 7 w 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5">
                  <a:moveTo>
                    <a:pt x="0" y="10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3" name="Freeform 52">
              <a:extLst>
                <a:ext uri="{FF2B5EF4-FFF2-40B4-BE49-F238E27FC236}">
                  <a16:creationId xmlns:a16="http://schemas.microsoft.com/office/drawing/2014/main" id="{E4D8F406-3320-45BF-83D9-2181A9B05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6086475"/>
              <a:ext cx="11113" cy="188912"/>
            </a:xfrm>
            <a:custGeom>
              <a:avLst/>
              <a:gdLst>
                <a:gd name="T0" fmla="*/ 0 w 7"/>
                <a:gd name="T1" fmla="*/ 119 h 119"/>
                <a:gd name="T2" fmla="*/ 0 w 7"/>
                <a:gd name="T3" fmla="*/ 119 h 119"/>
                <a:gd name="T4" fmla="*/ 0 w 7"/>
                <a:gd name="T5" fmla="*/ 0 h 119"/>
                <a:gd name="T6" fmla="*/ 7 w 7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9">
                  <a:moveTo>
                    <a:pt x="0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4" name="Freeform 53">
              <a:extLst>
                <a:ext uri="{FF2B5EF4-FFF2-40B4-BE49-F238E27FC236}">
                  <a16:creationId xmlns:a16="http://schemas.microsoft.com/office/drawing/2014/main" id="{9C467E44-B255-49FF-91ED-707944717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6062663"/>
              <a:ext cx="11113" cy="212725"/>
            </a:xfrm>
            <a:custGeom>
              <a:avLst/>
              <a:gdLst>
                <a:gd name="T0" fmla="*/ 0 w 7"/>
                <a:gd name="T1" fmla="*/ 134 h 134"/>
                <a:gd name="T2" fmla="*/ 0 w 7"/>
                <a:gd name="T3" fmla="*/ 134 h 134"/>
                <a:gd name="T4" fmla="*/ 0 w 7"/>
                <a:gd name="T5" fmla="*/ 0 h 134"/>
                <a:gd name="T6" fmla="*/ 7 w 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4">
                  <a:moveTo>
                    <a:pt x="0" y="134"/>
                  </a:moveTo>
                  <a:lnTo>
                    <a:pt x="0" y="13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5" name="Freeform 54">
              <a:extLst>
                <a:ext uri="{FF2B5EF4-FFF2-40B4-BE49-F238E27FC236}">
                  <a16:creationId xmlns:a16="http://schemas.microsoft.com/office/drawing/2014/main" id="{97EF17EF-A165-4F3C-8809-C9AF665B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6035675"/>
              <a:ext cx="11113" cy="239712"/>
            </a:xfrm>
            <a:custGeom>
              <a:avLst/>
              <a:gdLst>
                <a:gd name="T0" fmla="*/ 0 w 7"/>
                <a:gd name="T1" fmla="*/ 151 h 151"/>
                <a:gd name="T2" fmla="*/ 0 w 7"/>
                <a:gd name="T3" fmla="*/ 151 h 151"/>
                <a:gd name="T4" fmla="*/ 0 w 7"/>
                <a:gd name="T5" fmla="*/ 0 h 151"/>
                <a:gd name="T6" fmla="*/ 7 w 7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1">
                  <a:moveTo>
                    <a:pt x="0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6" name="Freeform 55">
              <a:extLst>
                <a:ext uri="{FF2B5EF4-FFF2-40B4-BE49-F238E27FC236}">
                  <a16:creationId xmlns:a16="http://schemas.microsoft.com/office/drawing/2014/main" id="{05A4EC0F-2D13-4681-BE0A-0B0A9B619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6008688"/>
              <a:ext cx="11113" cy="266700"/>
            </a:xfrm>
            <a:custGeom>
              <a:avLst/>
              <a:gdLst>
                <a:gd name="T0" fmla="*/ 0 w 7"/>
                <a:gd name="T1" fmla="*/ 168 h 168"/>
                <a:gd name="T2" fmla="*/ 0 w 7"/>
                <a:gd name="T3" fmla="*/ 168 h 168"/>
                <a:gd name="T4" fmla="*/ 0 w 7"/>
                <a:gd name="T5" fmla="*/ 0 h 168"/>
                <a:gd name="T6" fmla="*/ 7 w 7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68">
                  <a:moveTo>
                    <a:pt x="0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7" name="Freeform 56">
              <a:extLst>
                <a:ext uri="{FF2B5EF4-FFF2-40B4-BE49-F238E27FC236}">
                  <a16:creationId xmlns:a16="http://schemas.microsoft.com/office/drawing/2014/main" id="{28E821FB-AC4E-424B-BD5F-048F8D0E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5986463"/>
              <a:ext cx="11113" cy="288925"/>
            </a:xfrm>
            <a:custGeom>
              <a:avLst/>
              <a:gdLst>
                <a:gd name="T0" fmla="*/ 0 w 7"/>
                <a:gd name="T1" fmla="*/ 182 h 182"/>
                <a:gd name="T2" fmla="*/ 0 w 7"/>
                <a:gd name="T3" fmla="*/ 182 h 182"/>
                <a:gd name="T4" fmla="*/ 0 w 7"/>
                <a:gd name="T5" fmla="*/ 0 h 182"/>
                <a:gd name="T6" fmla="*/ 7 w 7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2">
                  <a:moveTo>
                    <a:pt x="0" y="182"/>
                  </a:moveTo>
                  <a:lnTo>
                    <a:pt x="0" y="18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8" name="Freeform 57">
              <a:extLst>
                <a:ext uri="{FF2B5EF4-FFF2-40B4-BE49-F238E27FC236}">
                  <a16:creationId xmlns:a16="http://schemas.microsoft.com/office/drawing/2014/main" id="{00834DD6-414F-4EB3-B845-208FBC864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38" y="5959475"/>
              <a:ext cx="11113" cy="315912"/>
            </a:xfrm>
            <a:custGeom>
              <a:avLst/>
              <a:gdLst>
                <a:gd name="T0" fmla="*/ 0 w 7"/>
                <a:gd name="T1" fmla="*/ 199 h 199"/>
                <a:gd name="T2" fmla="*/ 0 w 7"/>
                <a:gd name="T3" fmla="*/ 199 h 199"/>
                <a:gd name="T4" fmla="*/ 0 w 7"/>
                <a:gd name="T5" fmla="*/ 0 h 199"/>
                <a:gd name="T6" fmla="*/ 7 w 7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9">
                  <a:moveTo>
                    <a:pt x="0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49" name="Freeform 58">
              <a:extLst>
                <a:ext uri="{FF2B5EF4-FFF2-40B4-BE49-F238E27FC236}">
                  <a16:creationId xmlns:a16="http://schemas.microsoft.com/office/drawing/2014/main" id="{5666CE5C-68E4-47A6-A4CD-C43608C72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5934075"/>
              <a:ext cx="11113" cy="341312"/>
            </a:xfrm>
            <a:custGeom>
              <a:avLst/>
              <a:gdLst>
                <a:gd name="T0" fmla="*/ 0 w 7"/>
                <a:gd name="T1" fmla="*/ 215 h 215"/>
                <a:gd name="T2" fmla="*/ 0 w 7"/>
                <a:gd name="T3" fmla="*/ 215 h 215"/>
                <a:gd name="T4" fmla="*/ 0 w 7"/>
                <a:gd name="T5" fmla="*/ 0 h 215"/>
                <a:gd name="T6" fmla="*/ 7 w 7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15">
                  <a:moveTo>
                    <a:pt x="0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50" name="Freeform 59">
              <a:extLst>
                <a:ext uri="{FF2B5EF4-FFF2-40B4-BE49-F238E27FC236}">
                  <a16:creationId xmlns:a16="http://schemas.microsoft.com/office/drawing/2014/main" id="{345DAFF0-1230-4811-92F7-47F70DD11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5908675"/>
              <a:ext cx="11113" cy="366712"/>
            </a:xfrm>
            <a:custGeom>
              <a:avLst/>
              <a:gdLst>
                <a:gd name="T0" fmla="*/ 0 w 7"/>
                <a:gd name="T1" fmla="*/ 231 h 231"/>
                <a:gd name="T2" fmla="*/ 0 w 7"/>
                <a:gd name="T3" fmla="*/ 231 h 231"/>
                <a:gd name="T4" fmla="*/ 0 w 7"/>
                <a:gd name="T5" fmla="*/ 0 h 231"/>
                <a:gd name="T6" fmla="*/ 7 w 7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1">
                  <a:moveTo>
                    <a:pt x="0" y="231"/>
                  </a:moveTo>
                  <a:lnTo>
                    <a:pt x="0" y="23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51" name="Freeform 60">
              <a:extLst>
                <a:ext uri="{FF2B5EF4-FFF2-40B4-BE49-F238E27FC236}">
                  <a16:creationId xmlns:a16="http://schemas.microsoft.com/office/drawing/2014/main" id="{468D3C5B-CA08-4E90-ACCF-3282A16E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5892800"/>
              <a:ext cx="11113" cy="382587"/>
            </a:xfrm>
            <a:custGeom>
              <a:avLst/>
              <a:gdLst>
                <a:gd name="T0" fmla="*/ 0 w 7"/>
                <a:gd name="T1" fmla="*/ 241 h 241"/>
                <a:gd name="T2" fmla="*/ 0 w 7"/>
                <a:gd name="T3" fmla="*/ 241 h 241"/>
                <a:gd name="T4" fmla="*/ 0 w 7"/>
                <a:gd name="T5" fmla="*/ 0 h 241"/>
                <a:gd name="T6" fmla="*/ 7 w 7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41">
                  <a:moveTo>
                    <a:pt x="0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52" name="Freeform 61">
              <a:extLst>
                <a:ext uri="{FF2B5EF4-FFF2-40B4-BE49-F238E27FC236}">
                  <a16:creationId xmlns:a16="http://schemas.microsoft.com/office/drawing/2014/main" id="{9C162015-65E6-4F06-A79D-FE9D04118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5873750"/>
              <a:ext cx="11113" cy="401637"/>
            </a:xfrm>
            <a:custGeom>
              <a:avLst/>
              <a:gdLst>
                <a:gd name="T0" fmla="*/ 0 w 7"/>
                <a:gd name="T1" fmla="*/ 253 h 253"/>
                <a:gd name="T2" fmla="*/ 0 w 7"/>
                <a:gd name="T3" fmla="*/ 253 h 253"/>
                <a:gd name="T4" fmla="*/ 0 w 7"/>
                <a:gd name="T5" fmla="*/ 0 h 253"/>
                <a:gd name="T6" fmla="*/ 7 w 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3">
                  <a:moveTo>
                    <a:pt x="0" y="253"/>
                  </a:moveTo>
                  <a:lnTo>
                    <a:pt x="0" y="25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53" name="Freeform 62">
              <a:extLst>
                <a:ext uri="{FF2B5EF4-FFF2-40B4-BE49-F238E27FC236}">
                  <a16:creationId xmlns:a16="http://schemas.microsoft.com/office/drawing/2014/main" id="{7F3A6395-4366-4CA0-9C05-0740BA279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5856288"/>
              <a:ext cx="11113" cy="419100"/>
            </a:xfrm>
            <a:custGeom>
              <a:avLst/>
              <a:gdLst>
                <a:gd name="T0" fmla="*/ 0 w 7"/>
                <a:gd name="T1" fmla="*/ 264 h 264"/>
                <a:gd name="T2" fmla="*/ 0 w 7"/>
                <a:gd name="T3" fmla="*/ 264 h 264"/>
                <a:gd name="T4" fmla="*/ 0 w 7"/>
                <a:gd name="T5" fmla="*/ 0 h 264"/>
                <a:gd name="T6" fmla="*/ 7 w 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4">
                  <a:moveTo>
                    <a:pt x="0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54" name="Freeform 63">
              <a:extLst>
                <a:ext uri="{FF2B5EF4-FFF2-40B4-BE49-F238E27FC236}">
                  <a16:creationId xmlns:a16="http://schemas.microsoft.com/office/drawing/2014/main" id="{83780F1A-EE66-4CBF-AC2D-EB817CABF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5842000"/>
              <a:ext cx="11113" cy="433387"/>
            </a:xfrm>
            <a:custGeom>
              <a:avLst/>
              <a:gdLst>
                <a:gd name="T0" fmla="*/ 0 w 7"/>
                <a:gd name="T1" fmla="*/ 273 h 273"/>
                <a:gd name="T2" fmla="*/ 0 w 7"/>
                <a:gd name="T3" fmla="*/ 273 h 273"/>
                <a:gd name="T4" fmla="*/ 0 w 7"/>
                <a:gd name="T5" fmla="*/ 0 h 273"/>
                <a:gd name="T6" fmla="*/ 7 w 7"/>
                <a:gd name="T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3">
                  <a:moveTo>
                    <a:pt x="0" y="273"/>
                  </a:moveTo>
                  <a:lnTo>
                    <a:pt x="0" y="27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55" name="Freeform 64">
              <a:extLst>
                <a:ext uri="{FF2B5EF4-FFF2-40B4-BE49-F238E27FC236}">
                  <a16:creationId xmlns:a16="http://schemas.microsoft.com/office/drawing/2014/main" id="{B5BA205F-D30F-4670-94A0-63BE44FB2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6" y="5832475"/>
              <a:ext cx="11113" cy="442912"/>
            </a:xfrm>
            <a:custGeom>
              <a:avLst/>
              <a:gdLst>
                <a:gd name="T0" fmla="*/ 0 w 7"/>
                <a:gd name="T1" fmla="*/ 279 h 279"/>
                <a:gd name="T2" fmla="*/ 0 w 7"/>
                <a:gd name="T3" fmla="*/ 279 h 279"/>
                <a:gd name="T4" fmla="*/ 0 w 7"/>
                <a:gd name="T5" fmla="*/ 0 h 279"/>
                <a:gd name="T6" fmla="*/ 7 w 7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9">
                  <a:moveTo>
                    <a:pt x="0" y="279"/>
                  </a:moveTo>
                  <a:lnTo>
                    <a:pt x="0" y="2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56" name="Freeform 65">
              <a:extLst>
                <a:ext uri="{FF2B5EF4-FFF2-40B4-BE49-F238E27FC236}">
                  <a16:creationId xmlns:a16="http://schemas.microsoft.com/office/drawing/2014/main" id="{4AAA4B09-FB73-49CD-BC61-4A4EDD432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5830888"/>
              <a:ext cx="11113" cy="444500"/>
            </a:xfrm>
            <a:custGeom>
              <a:avLst/>
              <a:gdLst>
                <a:gd name="T0" fmla="*/ 0 w 7"/>
                <a:gd name="T1" fmla="*/ 280 h 280"/>
                <a:gd name="T2" fmla="*/ 0 w 7"/>
                <a:gd name="T3" fmla="*/ 280 h 280"/>
                <a:gd name="T4" fmla="*/ 0 w 7"/>
                <a:gd name="T5" fmla="*/ 0 h 280"/>
                <a:gd name="T6" fmla="*/ 7 w 7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280"/>
                  </a:moveTo>
                  <a:lnTo>
                    <a:pt x="0" y="28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dirty="0">
                <a:highlight>
                  <a:srgbClr val="800000"/>
                </a:highlight>
              </a:endParaRPr>
            </a:p>
          </p:txBody>
        </p:sp>
        <p:sp>
          <p:nvSpPr>
            <p:cNvPr id="557" name="Freeform 66">
              <a:extLst>
                <a:ext uri="{FF2B5EF4-FFF2-40B4-BE49-F238E27FC236}">
                  <a16:creationId xmlns:a16="http://schemas.microsoft.com/office/drawing/2014/main" id="{9A9EFC67-8AA0-4915-BC14-F7FB56449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051" y="5827713"/>
              <a:ext cx="11113" cy="447675"/>
            </a:xfrm>
            <a:custGeom>
              <a:avLst/>
              <a:gdLst>
                <a:gd name="T0" fmla="*/ 0 w 7"/>
                <a:gd name="T1" fmla="*/ 282 h 282"/>
                <a:gd name="T2" fmla="*/ 0 w 7"/>
                <a:gd name="T3" fmla="*/ 282 h 282"/>
                <a:gd name="T4" fmla="*/ 0 w 7"/>
                <a:gd name="T5" fmla="*/ 0 h 282"/>
                <a:gd name="T6" fmla="*/ 7 w 7"/>
                <a:gd name="T7" fmla="*/ 0 h 282"/>
                <a:gd name="T8" fmla="*/ 7 w 7"/>
                <a:gd name="T9" fmla="*/ 282 h 282"/>
                <a:gd name="T10" fmla="*/ 7 w 7"/>
                <a:gd name="T11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82">
                  <a:moveTo>
                    <a:pt x="0" y="282"/>
                  </a:moveTo>
                  <a:lnTo>
                    <a:pt x="0" y="28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82"/>
                  </a:lnTo>
                  <a:lnTo>
                    <a:pt x="7" y="282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58" name="Freeform 67">
              <a:extLst>
                <a:ext uri="{FF2B5EF4-FFF2-40B4-BE49-F238E27FC236}">
                  <a16:creationId xmlns:a16="http://schemas.microsoft.com/office/drawing/2014/main" id="{B92D1B61-7B16-47D7-B199-AD7EC1C4A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5830888"/>
              <a:ext cx="11113" cy="444500"/>
            </a:xfrm>
            <a:custGeom>
              <a:avLst/>
              <a:gdLst>
                <a:gd name="T0" fmla="*/ 0 w 7"/>
                <a:gd name="T1" fmla="*/ 0 h 280"/>
                <a:gd name="T2" fmla="*/ 7 w 7"/>
                <a:gd name="T3" fmla="*/ 0 h 280"/>
                <a:gd name="T4" fmla="*/ 7 w 7"/>
                <a:gd name="T5" fmla="*/ 280 h 280"/>
                <a:gd name="T6" fmla="*/ 7 w 7"/>
                <a:gd name="T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0"/>
                  </a:moveTo>
                  <a:lnTo>
                    <a:pt x="7" y="0"/>
                  </a:lnTo>
                  <a:lnTo>
                    <a:pt x="7" y="280"/>
                  </a:lnTo>
                  <a:lnTo>
                    <a:pt x="7" y="28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59" name="Freeform 68">
              <a:extLst>
                <a:ext uri="{FF2B5EF4-FFF2-40B4-BE49-F238E27FC236}">
                  <a16:creationId xmlns:a16="http://schemas.microsoft.com/office/drawing/2014/main" id="{C0F3C2C5-6CDA-4AEC-8B8E-8C907CC7B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6" y="5835650"/>
              <a:ext cx="11113" cy="439737"/>
            </a:xfrm>
            <a:custGeom>
              <a:avLst/>
              <a:gdLst>
                <a:gd name="T0" fmla="*/ 0 w 7"/>
                <a:gd name="T1" fmla="*/ 0 h 277"/>
                <a:gd name="T2" fmla="*/ 7 w 7"/>
                <a:gd name="T3" fmla="*/ 0 h 277"/>
                <a:gd name="T4" fmla="*/ 7 w 7"/>
                <a:gd name="T5" fmla="*/ 277 h 277"/>
                <a:gd name="T6" fmla="*/ 7 w 7"/>
                <a:gd name="T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7">
                  <a:moveTo>
                    <a:pt x="0" y="0"/>
                  </a:moveTo>
                  <a:lnTo>
                    <a:pt x="7" y="0"/>
                  </a:lnTo>
                  <a:lnTo>
                    <a:pt x="7" y="277"/>
                  </a:lnTo>
                  <a:lnTo>
                    <a:pt x="7" y="277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0" name="Freeform 69">
              <a:extLst>
                <a:ext uri="{FF2B5EF4-FFF2-40B4-BE49-F238E27FC236}">
                  <a16:creationId xmlns:a16="http://schemas.microsoft.com/office/drawing/2014/main" id="{6CE521EC-09D8-4559-B42F-5A62DEE7E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846763"/>
              <a:ext cx="11113" cy="428625"/>
            </a:xfrm>
            <a:custGeom>
              <a:avLst/>
              <a:gdLst>
                <a:gd name="T0" fmla="*/ 0 w 7"/>
                <a:gd name="T1" fmla="*/ 0 h 270"/>
                <a:gd name="T2" fmla="*/ 7 w 7"/>
                <a:gd name="T3" fmla="*/ 0 h 270"/>
                <a:gd name="T4" fmla="*/ 7 w 7"/>
                <a:gd name="T5" fmla="*/ 270 h 270"/>
                <a:gd name="T6" fmla="*/ 7 w 7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0">
                  <a:moveTo>
                    <a:pt x="0" y="0"/>
                  </a:moveTo>
                  <a:lnTo>
                    <a:pt x="7" y="0"/>
                  </a:lnTo>
                  <a:lnTo>
                    <a:pt x="7" y="270"/>
                  </a:lnTo>
                  <a:lnTo>
                    <a:pt x="7" y="27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1" name="Freeform 70">
              <a:extLst>
                <a:ext uri="{FF2B5EF4-FFF2-40B4-BE49-F238E27FC236}">
                  <a16:creationId xmlns:a16="http://schemas.microsoft.com/office/drawing/2014/main" id="{C8CC5085-2874-4462-B074-839834792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1" y="5862638"/>
              <a:ext cx="11113" cy="412750"/>
            </a:xfrm>
            <a:custGeom>
              <a:avLst/>
              <a:gdLst>
                <a:gd name="T0" fmla="*/ 0 w 7"/>
                <a:gd name="T1" fmla="*/ 0 h 260"/>
                <a:gd name="T2" fmla="*/ 7 w 7"/>
                <a:gd name="T3" fmla="*/ 0 h 260"/>
                <a:gd name="T4" fmla="*/ 7 w 7"/>
                <a:gd name="T5" fmla="*/ 260 h 260"/>
                <a:gd name="T6" fmla="*/ 7 w 7"/>
                <a:gd name="T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0">
                  <a:moveTo>
                    <a:pt x="0" y="0"/>
                  </a:moveTo>
                  <a:lnTo>
                    <a:pt x="7" y="0"/>
                  </a:lnTo>
                  <a:lnTo>
                    <a:pt x="7" y="260"/>
                  </a:lnTo>
                  <a:lnTo>
                    <a:pt x="7" y="26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2" name="Freeform 71">
              <a:extLst>
                <a:ext uri="{FF2B5EF4-FFF2-40B4-BE49-F238E27FC236}">
                  <a16:creationId xmlns:a16="http://schemas.microsoft.com/office/drawing/2014/main" id="{862CD6F5-7465-4682-8CAE-3A7D6A0A9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876925"/>
              <a:ext cx="11113" cy="398462"/>
            </a:xfrm>
            <a:custGeom>
              <a:avLst/>
              <a:gdLst>
                <a:gd name="T0" fmla="*/ 0 w 7"/>
                <a:gd name="T1" fmla="*/ 0 h 251"/>
                <a:gd name="T2" fmla="*/ 7 w 7"/>
                <a:gd name="T3" fmla="*/ 0 h 251"/>
                <a:gd name="T4" fmla="*/ 7 w 7"/>
                <a:gd name="T5" fmla="*/ 251 h 251"/>
                <a:gd name="T6" fmla="*/ 7 w 7"/>
                <a:gd name="T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1">
                  <a:moveTo>
                    <a:pt x="0" y="0"/>
                  </a:moveTo>
                  <a:lnTo>
                    <a:pt x="7" y="0"/>
                  </a:lnTo>
                  <a:lnTo>
                    <a:pt x="7" y="251"/>
                  </a:lnTo>
                  <a:lnTo>
                    <a:pt x="7" y="251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3" name="Freeform 72">
              <a:extLst>
                <a:ext uri="{FF2B5EF4-FFF2-40B4-BE49-F238E27FC236}">
                  <a16:creationId xmlns:a16="http://schemas.microsoft.com/office/drawing/2014/main" id="{880DA910-6282-427D-B3B2-CAF94A57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6" y="5895975"/>
              <a:ext cx="11113" cy="379412"/>
            </a:xfrm>
            <a:custGeom>
              <a:avLst/>
              <a:gdLst>
                <a:gd name="T0" fmla="*/ 0 w 7"/>
                <a:gd name="T1" fmla="*/ 0 h 239"/>
                <a:gd name="T2" fmla="*/ 7 w 7"/>
                <a:gd name="T3" fmla="*/ 0 h 239"/>
                <a:gd name="T4" fmla="*/ 7 w 7"/>
                <a:gd name="T5" fmla="*/ 239 h 239"/>
                <a:gd name="T6" fmla="*/ 7 w 7"/>
                <a:gd name="T7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9">
                  <a:moveTo>
                    <a:pt x="0" y="0"/>
                  </a:moveTo>
                  <a:lnTo>
                    <a:pt x="7" y="0"/>
                  </a:lnTo>
                  <a:lnTo>
                    <a:pt x="7" y="239"/>
                  </a:lnTo>
                  <a:lnTo>
                    <a:pt x="7" y="239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4" name="Freeform 73">
              <a:extLst>
                <a:ext uri="{FF2B5EF4-FFF2-40B4-BE49-F238E27FC236}">
                  <a16:creationId xmlns:a16="http://schemas.microsoft.com/office/drawing/2014/main" id="{CFF9D5F3-62BF-42C4-B515-581C62DC5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5916613"/>
              <a:ext cx="11113" cy="358775"/>
            </a:xfrm>
            <a:custGeom>
              <a:avLst/>
              <a:gdLst>
                <a:gd name="T0" fmla="*/ 0 w 7"/>
                <a:gd name="T1" fmla="*/ 0 h 226"/>
                <a:gd name="T2" fmla="*/ 7 w 7"/>
                <a:gd name="T3" fmla="*/ 0 h 226"/>
                <a:gd name="T4" fmla="*/ 7 w 7"/>
                <a:gd name="T5" fmla="*/ 226 h 226"/>
                <a:gd name="T6" fmla="*/ 7 w 7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6">
                  <a:moveTo>
                    <a:pt x="0" y="0"/>
                  </a:moveTo>
                  <a:lnTo>
                    <a:pt x="7" y="0"/>
                  </a:lnTo>
                  <a:lnTo>
                    <a:pt x="7" y="226"/>
                  </a:lnTo>
                  <a:lnTo>
                    <a:pt x="7" y="226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5" name="Freeform 74">
              <a:extLst>
                <a:ext uri="{FF2B5EF4-FFF2-40B4-BE49-F238E27FC236}">
                  <a16:creationId xmlns:a16="http://schemas.microsoft.com/office/drawing/2014/main" id="{BA3CB77E-C40D-4370-BD2E-73E9668C3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5946775"/>
              <a:ext cx="11113" cy="328612"/>
            </a:xfrm>
            <a:custGeom>
              <a:avLst/>
              <a:gdLst>
                <a:gd name="T0" fmla="*/ 0 w 7"/>
                <a:gd name="T1" fmla="*/ 0 h 207"/>
                <a:gd name="T2" fmla="*/ 7 w 7"/>
                <a:gd name="T3" fmla="*/ 0 h 207"/>
                <a:gd name="T4" fmla="*/ 7 w 7"/>
                <a:gd name="T5" fmla="*/ 207 h 207"/>
                <a:gd name="T6" fmla="*/ 7 w 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7">
                  <a:moveTo>
                    <a:pt x="0" y="0"/>
                  </a:moveTo>
                  <a:lnTo>
                    <a:pt x="7" y="0"/>
                  </a:lnTo>
                  <a:lnTo>
                    <a:pt x="7" y="207"/>
                  </a:lnTo>
                  <a:lnTo>
                    <a:pt x="7" y="207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6" name="Freeform 75">
              <a:extLst>
                <a:ext uri="{FF2B5EF4-FFF2-40B4-BE49-F238E27FC236}">
                  <a16:creationId xmlns:a16="http://schemas.microsoft.com/office/drawing/2014/main" id="{BB27CE2B-BEA9-4A59-80C7-B9F2F981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5969000"/>
              <a:ext cx="11113" cy="306387"/>
            </a:xfrm>
            <a:custGeom>
              <a:avLst/>
              <a:gdLst>
                <a:gd name="T0" fmla="*/ 0 w 7"/>
                <a:gd name="T1" fmla="*/ 0 h 193"/>
                <a:gd name="T2" fmla="*/ 7 w 7"/>
                <a:gd name="T3" fmla="*/ 0 h 193"/>
                <a:gd name="T4" fmla="*/ 7 w 7"/>
                <a:gd name="T5" fmla="*/ 193 h 193"/>
                <a:gd name="T6" fmla="*/ 7 w 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3">
                  <a:moveTo>
                    <a:pt x="0" y="0"/>
                  </a:moveTo>
                  <a:lnTo>
                    <a:pt x="7" y="0"/>
                  </a:lnTo>
                  <a:lnTo>
                    <a:pt x="7" y="193"/>
                  </a:lnTo>
                  <a:lnTo>
                    <a:pt x="7" y="193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7" name="Freeform 76">
              <a:extLst>
                <a:ext uri="{FF2B5EF4-FFF2-40B4-BE49-F238E27FC236}">
                  <a16:creationId xmlns:a16="http://schemas.microsoft.com/office/drawing/2014/main" id="{25C38B07-E7AA-4209-8ED8-A62B3A399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5994400"/>
              <a:ext cx="11113" cy="280987"/>
            </a:xfrm>
            <a:custGeom>
              <a:avLst/>
              <a:gdLst>
                <a:gd name="T0" fmla="*/ 0 w 7"/>
                <a:gd name="T1" fmla="*/ 0 h 177"/>
                <a:gd name="T2" fmla="*/ 7 w 7"/>
                <a:gd name="T3" fmla="*/ 0 h 177"/>
                <a:gd name="T4" fmla="*/ 7 w 7"/>
                <a:gd name="T5" fmla="*/ 177 h 177"/>
                <a:gd name="T6" fmla="*/ 7 w 7"/>
                <a:gd name="T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7">
                  <a:moveTo>
                    <a:pt x="0" y="0"/>
                  </a:moveTo>
                  <a:lnTo>
                    <a:pt x="7" y="0"/>
                  </a:lnTo>
                  <a:lnTo>
                    <a:pt x="7" y="177"/>
                  </a:lnTo>
                  <a:lnTo>
                    <a:pt x="7" y="177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8" name="Freeform 77">
              <a:extLst>
                <a:ext uri="{FF2B5EF4-FFF2-40B4-BE49-F238E27FC236}">
                  <a16:creationId xmlns:a16="http://schemas.microsoft.com/office/drawing/2014/main" id="{BEA9DD4D-BE0A-43CA-8C18-7764CEDE2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6024563"/>
              <a:ext cx="11113" cy="250825"/>
            </a:xfrm>
            <a:custGeom>
              <a:avLst/>
              <a:gdLst>
                <a:gd name="T0" fmla="*/ 0 w 7"/>
                <a:gd name="T1" fmla="*/ 0 h 158"/>
                <a:gd name="T2" fmla="*/ 7 w 7"/>
                <a:gd name="T3" fmla="*/ 0 h 158"/>
                <a:gd name="T4" fmla="*/ 7 w 7"/>
                <a:gd name="T5" fmla="*/ 158 h 158"/>
                <a:gd name="T6" fmla="*/ 7 w 7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8">
                  <a:moveTo>
                    <a:pt x="0" y="0"/>
                  </a:moveTo>
                  <a:lnTo>
                    <a:pt x="7" y="0"/>
                  </a:lnTo>
                  <a:lnTo>
                    <a:pt x="7" y="158"/>
                  </a:lnTo>
                  <a:lnTo>
                    <a:pt x="7" y="158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69" name="Freeform 78">
              <a:extLst>
                <a:ext uri="{FF2B5EF4-FFF2-40B4-BE49-F238E27FC236}">
                  <a16:creationId xmlns:a16="http://schemas.microsoft.com/office/drawing/2014/main" id="{30011A62-0384-403C-B3C7-325FFC3C7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1" y="6046788"/>
              <a:ext cx="11113" cy="228600"/>
            </a:xfrm>
            <a:custGeom>
              <a:avLst/>
              <a:gdLst>
                <a:gd name="T0" fmla="*/ 0 w 7"/>
                <a:gd name="T1" fmla="*/ 0 h 144"/>
                <a:gd name="T2" fmla="*/ 7 w 7"/>
                <a:gd name="T3" fmla="*/ 0 h 144"/>
                <a:gd name="T4" fmla="*/ 7 w 7"/>
                <a:gd name="T5" fmla="*/ 144 h 144"/>
                <a:gd name="T6" fmla="*/ 7 w 7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4">
                  <a:moveTo>
                    <a:pt x="0" y="0"/>
                  </a:moveTo>
                  <a:lnTo>
                    <a:pt x="7" y="0"/>
                  </a:lnTo>
                  <a:lnTo>
                    <a:pt x="7" y="144"/>
                  </a:lnTo>
                  <a:lnTo>
                    <a:pt x="7" y="144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0" name="Freeform 79">
              <a:extLst>
                <a:ext uri="{FF2B5EF4-FFF2-40B4-BE49-F238E27FC236}">
                  <a16:creationId xmlns:a16="http://schemas.microsoft.com/office/drawing/2014/main" id="{E299CD4F-D5FD-4086-B83F-57EEADFC3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6070600"/>
              <a:ext cx="11113" cy="204787"/>
            </a:xfrm>
            <a:custGeom>
              <a:avLst/>
              <a:gdLst>
                <a:gd name="T0" fmla="*/ 0 w 7"/>
                <a:gd name="T1" fmla="*/ 0 h 129"/>
                <a:gd name="T2" fmla="*/ 7 w 7"/>
                <a:gd name="T3" fmla="*/ 0 h 129"/>
                <a:gd name="T4" fmla="*/ 7 w 7"/>
                <a:gd name="T5" fmla="*/ 129 h 129"/>
                <a:gd name="T6" fmla="*/ 7 w 7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9">
                  <a:moveTo>
                    <a:pt x="0" y="0"/>
                  </a:moveTo>
                  <a:lnTo>
                    <a:pt x="7" y="0"/>
                  </a:lnTo>
                  <a:lnTo>
                    <a:pt x="7" y="129"/>
                  </a:lnTo>
                  <a:lnTo>
                    <a:pt x="7" y="129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1" name="Freeform 80">
              <a:extLst>
                <a:ext uri="{FF2B5EF4-FFF2-40B4-BE49-F238E27FC236}">
                  <a16:creationId xmlns:a16="http://schemas.microsoft.com/office/drawing/2014/main" id="{40E6618F-F984-4CFF-98E2-42A93ED64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26" y="6092825"/>
              <a:ext cx="9525" cy="182562"/>
            </a:xfrm>
            <a:custGeom>
              <a:avLst/>
              <a:gdLst>
                <a:gd name="T0" fmla="*/ 0 w 6"/>
                <a:gd name="T1" fmla="*/ 0 h 115"/>
                <a:gd name="T2" fmla="*/ 6 w 6"/>
                <a:gd name="T3" fmla="*/ 0 h 115"/>
                <a:gd name="T4" fmla="*/ 6 w 6"/>
                <a:gd name="T5" fmla="*/ 115 h 115"/>
                <a:gd name="T6" fmla="*/ 6 w 6"/>
                <a:gd name="T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5">
                  <a:moveTo>
                    <a:pt x="0" y="0"/>
                  </a:moveTo>
                  <a:lnTo>
                    <a:pt x="6" y="0"/>
                  </a:lnTo>
                  <a:lnTo>
                    <a:pt x="6" y="115"/>
                  </a:lnTo>
                  <a:lnTo>
                    <a:pt x="6" y="115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2" name="Freeform 81">
              <a:extLst>
                <a:ext uri="{FF2B5EF4-FFF2-40B4-BE49-F238E27FC236}">
                  <a16:creationId xmlns:a16="http://schemas.microsoft.com/office/drawing/2014/main" id="{8E830461-39E6-45F6-8A7F-68820BA87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6116638"/>
              <a:ext cx="11113" cy="158750"/>
            </a:xfrm>
            <a:custGeom>
              <a:avLst/>
              <a:gdLst>
                <a:gd name="T0" fmla="*/ 0 w 7"/>
                <a:gd name="T1" fmla="*/ 0 h 100"/>
                <a:gd name="T2" fmla="*/ 7 w 7"/>
                <a:gd name="T3" fmla="*/ 0 h 100"/>
                <a:gd name="T4" fmla="*/ 7 w 7"/>
                <a:gd name="T5" fmla="*/ 100 h 100"/>
                <a:gd name="T6" fmla="*/ 7 w 7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0">
                  <a:moveTo>
                    <a:pt x="0" y="0"/>
                  </a:moveTo>
                  <a:lnTo>
                    <a:pt x="7" y="0"/>
                  </a:lnTo>
                  <a:lnTo>
                    <a:pt x="7" y="100"/>
                  </a:lnTo>
                  <a:lnTo>
                    <a:pt x="7" y="10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3" name="Freeform 82">
              <a:extLst>
                <a:ext uri="{FF2B5EF4-FFF2-40B4-BE49-F238E27FC236}">
                  <a16:creationId xmlns:a16="http://schemas.microsoft.com/office/drawing/2014/main" id="{8EB971D5-8271-4652-9D73-6D09A7654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6137275"/>
              <a:ext cx="12700" cy="138112"/>
            </a:xfrm>
            <a:custGeom>
              <a:avLst/>
              <a:gdLst>
                <a:gd name="T0" fmla="*/ 0 w 8"/>
                <a:gd name="T1" fmla="*/ 0 h 87"/>
                <a:gd name="T2" fmla="*/ 8 w 8"/>
                <a:gd name="T3" fmla="*/ 0 h 87"/>
                <a:gd name="T4" fmla="*/ 8 w 8"/>
                <a:gd name="T5" fmla="*/ 87 h 87"/>
                <a:gd name="T6" fmla="*/ 8 w 8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7">
                  <a:moveTo>
                    <a:pt x="0" y="0"/>
                  </a:moveTo>
                  <a:lnTo>
                    <a:pt x="8" y="0"/>
                  </a:lnTo>
                  <a:lnTo>
                    <a:pt x="8" y="87"/>
                  </a:lnTo>
                  <a:lnTo>
                    <a:pt x="8" y="87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4" name="Freeform 83">
              <a:extLst>
                <a:ext uri="{FF2B5EF4-FFF2-40B4-BE49-F238E27FC236}">
                  <a16:creationId xmlns:a16="http://schemas.microsoft.com/office/drawing/2014/main" id="{2116B99E-4C19-4CD3-BBAE-650DB94F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6157913"/>
              <a:ext cx="11113" cy="117475"/>
            </a:xfrm>
            <a:custGeom>
              <a:avLst/>
              <a:gdLst>
                <a:gd name="T0" fmla="*/ 0 w 7"/>
                <a:gd name="T1" fmla="*/ 0 h 74"/>
                <a:gd name="T2" fmla="*/ 7 w 7"/>
                <a:gd name="T3" fmla="*/ 0 h 74"/>
                <a:gd name="T4" fmla="*/ 7 w 7"/>
                <a:gd name="T5" fmla="*/ 74 h 74"/>
                <a:gd name="T6" fmla="*/ 7 w 7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4">
                  <a:moveTo>
                    <a:pt x="0" y="0"/>
                  </a:moveTo>
                  <a:lnTo>
                    <a:pt x="7" y="0"/>
                  </a:lnTo>
                  <a:lnTo>
                    <a:pt x="7" y="74"/>
                  </a:lnTo>
                  <a:lnTo>
                    <a:pt x="7" y="74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5" name="Freeform 84">
              <a:extLst>
                <a:ext uri="{FF2B5EF4-FFF2-40B4-BE49-F238E27FC236}">
                  <a16:creationId xmlns:a16="http://schemas.microsoft.com/office/drawing/2014/main" id="{097E2430-A6F1-44CD-9317-210912CFA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6" y="6175375"/>
              <a:ext cx="9525" cy="100012"/>
            </a:xfrm>
            <a:custGeom>
              <a:avLst/>
              <a:gdLst>
                <a:gd name="T0" fmla="*/ 0 w 6"/>
                <a:gd name="T1" fmla="*/ 0 h 63"/>
                <a:gd name="T2" fmla="*/ 6 w 6"/>
                <a:gd name="T3" fmla="*/ 0 h 63"/>
                <a:gd name="T4" fmla="*/ 6 w 6"/>
                <a:gd name="T5" fmla="*/ 63 h 63"/>
                <a:gd name="T6" fmla="*/ 6 w 6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3">
                  <a:moveTo>
                    <a:pt x="0" y="0"/>
                  </a:moveTo>
                  <a:lnTo>
                    <a:pt x="6" y="0"/>
                  </a:lnTo>
                  <a:lnTo>
                    <a:pt x="6" y="63"/>
                  </a:lnTo>
                  <a:lnTo>
                    <a:pt x="6" y="63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6" name="Freeform 85">
              <a:extLst>
                <a:ext uri="{FF2B5EF4-FFF2-40B4-BE49-F238E27FC236}">
                  <a16:creationId xmlns:a16="http://schemas.microsoft.com/office/drawing/2014/main" id="{B6018291-A546-413D-8D9A-E921899C5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1" y="6189663"/>
              <a:ext cx="11113" cy="85725"/>
            </a:xfrm>
            <a:custGeom>
              <a:avLst/>
              <a:gdLst>
                <a:gd name="T0" fmla="*/ 0 w 7"/>
                <a:gd name="T1" fmla="*/ 0 h 54"/>
                <a:gd name="T2" fmla="*/ 7 w 7"/>
                <a:gd name="T3" fmla="*/ 0 h 54"/>
                <a:gd name="T4" fmla="*/ 7 w 7"/>
                <a:gd name="T5" fmla="*/ 54 h 54"/>
                <a:gd name="T6" fmla="*/ 7 w 7"/>
                <a:gd name="T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4">
                  <a:moveTo>
                    <a:pt x="0" y="0"/>
                  </a:moveTo>
                  <a:lnTo>
                    <a:pt x="7" y="0"/>
                  </a:lnTo>
                  <a:lnTo>
                    <a:pt x="7" y="54"/>
                  </a:lnTo>
                  <a:lnTo>
                    <a:pt x="7" y="54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7" name="Freeform 86">
              <a:extLst>
                <a:ext uri="{FF2B5EF4-FFF2-40B4-BE49-F238E27FC236}">
                  <a16:creationId xmlns:a16="http://schemas.microsoft.com/office/drawing/2014/main" id="{830C7661-7FCF-4E8A-A7E0-A806501F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203950"/>
              <a:ext cx="11113" cy="71437"/>
            </a:xfrm>
            <a:custGeom>
              <a:avLst/>
              <a:gdLst>
                <a:gd name="T0" fmla="*/ 0 w 7"/>
                <a:gd name="T1" fmla="*/ 0 h 45"/>
                <a:gd name="T2" fmla="*/ 7 w 7"/>
                <a:gd name="T3" fmla="*/ 0 h 45"/>
                <a:gd name="T4" fmla="*/ 7 w 7"/>
                <a:gd name="T5" fmla="*/ 45 h 45"/>
                <a:gd name="T6" fmla="*/ 7 w 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5">
                  <a:moveTo>
                    <a:pt x="0" y="0"/>
                  </a:moveTo>
                  <a:lnTo>
                    <a:pt x="7" y="0"/>
                  </a:lnTo>
                  <a:lnTo>
                    <a:pt x="7" y="45"/>
                  </a:lnTo>
                  <a:lnTo>
                    <a:pt x="7" y="45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8" name="Freeform 87">
              <a:extLst>
                <a:ext uri="{FF2B5EF4-FFF2-40B4-BE49-F238E27FC236}">
                  <a16:creationId xmlns:a16="http://schemas.microsoft.com/office/drawing/2014/main" id="{63BD7133-60C5-4A2F-BC7B-F7A08856F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6" y="6215063"/>
              <a:ext cx="11113" cy="60325"/>
            </a:xfrm>
            <a:custGeom>
              <a:avLst/>
              <a:gdLst>
                <a:gd name="T0" fmla="*/ 0 w 7"/>
                <a:gd name="T1" fmla="*/ 0 h 38"/>
                <a:gd name="T2" fmla="*/ 7 w 7"/>
                <a:gd name="T3" fmla="*/ 0 h 38"/>
                <a:gd name="T4" fmla="*/ 7 w 7"/>
                <a:gd name="T5" fmla="*/ 38 h 38"/>
                <a:gd name="T6" fmla="*/ 7 w 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8">
                  <a:moveTo>
                    <a:pt x="0" y="0"/>
                  </a:moveTo>
                  <a:lnTo>
                    <a:pt x="7" y="0"/>
                  </a:lnTo>
                  <a:lnTo>
                    <a:pt x="7" y="38"/>
                  </a:lnTo>
                  <a:lnTo>
                    <a:pt x="7" y="38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79" name="Freeform 88">
              <a:extLst>
                <a:ext uri="{FF2B5EF4-FFF2-40B4-BE49-F238E27FC236}">
                  <a16:creationId xmlns:a16="http://schemas.microsoft.com/office/drawing/2014/main" id="{AECF0D22-0747-4A65-A604-EB4F832A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6227763"/>
              <a:ext cx="11113" cy="47625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0 h 30"/>
                <a:gd name="T4" fmla="*/ 7 w 7"/>
                <a:gd name="T5" fmla="*/ 30 h 30"/>
                <a:gd name="T6" fmla="*/ 7 w 7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lnTo>
                    <a:pt x="7" y="0"/>
                  </a:lnTo>
                  <a:lnTo>
                    <a:pt x="7" y="30"/>
                  </a:lnTo>
                  <a:lnTo>
                    <a:pt x="7" y="3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0" name="Freeform 89">
              <a:extLst>
                <a:ext uri="{FF2B5EF4-FFF2-40B4-BE49-F238E27FC236}">
                  <a16:creationId xmlns:a16="http://schemas.microsoft.com/office/drawing/2014/main" id="{2C8315D6-A9BE-4A1B-98C3-3FC718E93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051" y="6235700"/>
              <a:ext cx="11113" cy="39687"/>
            </a:xfrm>
            <a:custGeom>
              <a:avLst/>
              <a:gdLst>
                <a:gd name="T0" fmla="*/ 0 w 7"/>
                <a:gd name="T1" fmla="*/ 0 h 25"/>
                <a:gd name="T2" fmla="*/ 7 w 7"/>
                <a:gd name="T3" fmla="*/ 0 h 25"/>
                <a:gd name="T4" fmla="*/ 7 w 7"/>
                <a:gd name="T5" fmla="*/ 25 h 25"/>
                <a:gd name="T6" fmla="*/ 7 w 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7" y="0"/>
                  </a:lnTo>
                  <a:lnTo>
                    <a:pt x="7" y="25"/>
                  </a:lnTo>
                  <a:lnTo>
                    <a:pt x="7" y="25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1" name="Freeform 90">
              <a:extLst>
                <a:ext uri="{FF2B5EF4-FFF2-40B4-BE49-F238E27FC236}">
                  <a16:creationId xmlns:a16="http://schemas.microsoft.com/office/drawing/2014/main" id="{6240E2F5-262E-4D67-A44E-F2F1E8FE5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6243638"/>
              <a:ext cx="11113" cy="31750"/>
            </a:xfrm>
            <a:custGeom>
              <a:avLst/>
              <a:gdLst>
                <a:gd name="T0" fmla="*/ 0 w 7"/>
                <a:gd name="T1" fmla="*/ 0 h 20"/>
                <a:gd name="T2" fmla="*/ 7 w 7"/>
                <a:gd name="T3" fmla="*/ 0 h 20"/>
                <a:gd name="T4" fmla="*/ 7 w 7"/>
                <a:gd name="T5" fmla="*/ 20 h 20"/>
                <a:gd name="T6" fmla="*/ 7 w 7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7" y="0"/>
                  </a:lnTo>
                  <a:lnTo>
                    <a:pt x="7" y="20"/>
                  </a:lnTo>
                  <a:lnTo>
                    <a:pt x="7" y="2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2" name="Freeform 91">
              <a:extLst>
                <a:ext uri="{FF2B5EF4-FFF2-40B4-BE49-F238E27FC236}">
                  <a16:creationId xmlns:a16="http://schemas.microsoft.com/office/drawing/2014/main" id="{17F8F7C6-26E1-4EB8-8057-281B8B178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6" y="6248400"/>
              <a:ext cx="11113" cy="26987"/>
            </a:xfrm>
            <a:custGeom>
              <a:avLst/>
              <a:gdLst>
                <a:gd name="T0" fmla="*/ 0 w 7"/>
                <a:gd name="T1" fmla="*/ 0 h 17"/>
                <a:gd name="T2" fmla="*/ 7 w 7"/>
                <a:gd name="T3" fmla="*/ 0 h 17"/>
                <a:gd name="T4" fmla="*/ 7 w 7"/>
                <a:gd name="T5" fmla="*/ 17 h 17"/>
                <a:gd name="T6" fmla="*/ 7 w 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7" y="0"/>
                  </a:lnTo>
                  <a:lnTo>
                    <a:pt x="7" y="17"/>
                  </a:lnTo>
                  <a:lnTo>
                    <a:pt x="7" y="17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3" name="Freeform 92">
              <a:extLst>
                <a:ext uri="{FF2B5EF4-FFF2-40B4-BE49-F238E27FC236}">
                  <a16:creationId xmlns:a16="http://schemas.microsoft.com/office/drawing/2014/main" id="{D0923E2E-C1B9-4A9E-AB2E-89C8D94F4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6254750"/>
              <a:ext cx="11113" cy="20637"/>
            </a:xfrm>
            <a:custGeom>
              <a:avLst/>
              <a:gdLst>
                <a:gd name="T0" fmla="*/ 0 w 7"/>
                <a:gd name="T1" fmla="*/ 0 h 13"/>
                <a:gd name="T2" fmla="*/ 7 w 7"/>
                <a:gd name="T3" fmla="*/ 0 h 13"/>
                <a:gd name="T4" fmla="*/ 7 w 7"/>
                <a:gd name="T5" fmla="*/ 13 h 13"/>
                <a:gd name="T6" fmla="*/ 7 w 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0"/>
                  </a:lnTo>
                  <a:lnTo>
                    <a:pt x="7" y="13"/>
                  </a:lnTo>
                  <a:lnTo>
                    <a:pt x="7" y="13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4" name="Freeform 93">
              <a:extLst>
                <a:ext uri="{FF2B5EF4-FFF2-40B4-BE49-F238E27FC236}">
                  <a16:creationId xmlns:a16="http://schemas.microsoft.com/office/drawing/2014/main" id="{96EBEBE5-4A12-431B-B1BD-C24350C24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6259513"/>
              <a:ext cx="11113" cy="15875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0 h 10"/>
                <a:gd name="T4" fmla="*/ 7 w 7"/>
                <a:gd name="T5" fmla="*/ 10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lnTo>
                    <a:pt x="7" y="0"/>
                  </a:lnTo>
                  <a:lnTo>
                    <a:pt x="7" y="10"/>
                  </a:lnTo>
                  <a:lnTo>
                    <a:pt x="7" y="1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5" name="Freeform 94">
              <a:extLst>
                <a:ext uri="{FF2B5EF4-FFF2-40B4-BE49-F238E27FC236}">
                  <a16:creationId xmlns:a16="http://schemas.microsoft.com/office/drawing/2014/main" id="{2089BD3F-5EA6-4DF7-A5FD-3A518B503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6264275"/>
              <a:ext cx="11113" cy="11112"/>
            </a:xfrm>
            <a:custGeom>
              <a:avLst/>
              <a:gdLst>
                <a:gd name="T0" fmla="*/ 0 w 7"/>
                <a:gd name="T1" fmla="*/ 0 h 7"/>
                <a:gd name="T2" fmla="*/ 7 w 7"/>
                <a:gd name="T3" fmla="*/ 0 h 7"/>
                <a:gd name="T4" fmla="*/ 7 w 7"/>
                <a:gd name="T5" fmla="*/ 7 h 7"/>
                <a:gd name="T6" fmla="*/ 7 w 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7" y="7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6" name="Freeform 95">
              <a:extLst>
                <a:ext uri="{FF2B5EF4-FFF2-40B4-BE49-F238E27FC236}">
                  <a16:creationId xmlns:a16="http://schemas.microsoft.com/office/drawing/2014/main" id="{E98F4CAD-5304-4AF5-8602-9730F56F0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6" y="6265863"/>
              <a:ext cx="11113" cy="9525"/>
            </a:xfrm>
            <a:custGeom>
              <a:avLst/>
              <a:gdLst>
                <a:gd name="T0" fmla="*/ 0 w 7"/>
                <a:gd name="T1" fmla="*/ 0 h 6"/>
                <a:gd name="T2" fmla="*/ 7 w 7"/>
                <a:gd name="T3" fmla="*/ 0 h 6"/>
                <a:gd name="T4" fmla="*/ 7 w 7"/>
                <a:gd name="T5" fmla="*/ 6 h 6"/>
                <a:gd name="T6" fmla="*/ 7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7" name="Freeform 96">
              <a:extLst>
                <a:ext uri="{FF2B5EF4-FFF2-40B4-BE49-F238E27FC236}">
                  <a16:creationId xmlns:a16="http://schemas.microsoft.com/office/drawing/2014/main" id="{D4098380-3A63-44BC-AA2D-A32522654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2690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7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7" y="4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8" name="Freeform 97">
              <a:extLst>
                <a:ext uri="{FF2B5EF4-FFF2-40B4-BE49-F238E27FC236}">
                  <a16:creationId xmlns:a16="http://schemas.microsoft.com/office/drawing/2014/main" id="{46479E6F-385B-4639-A7CF-9CED56250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6270625"/>
              <a:ext cx="11113" cy="4762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0 h 3"/>
                <a:gd name="T4" fmla="*/ 7 w 7"/>
                <a:gd name="T5" fmla="*/ 3 h 3"/>
                <a:gd name="T6" fmla="*/ 7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89" name="Freeform 98">
              <a:extLst>
                <a:ext uri="{FF2B5EF4-FFF2-40B4-BE49-F238E27FC236}">
                  <a16:creationId xmlns:a16="http://schemas.microsoft.com/office/drawing/2014/main" id="{46368733-914E-4D3F-842D-B37842D29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0" name="Freeform 99">
              <a:extLst>
                <a:ext uri="{FF2B5EF4-FFF2-40B4-BE49-F238E27FC236}">
                  <a16:creationId xmlns:a16="http://schemas.microsoft.com/office/drawing/2014/main" id="{6A233A7D-0B05-4667-AD28-659535CA4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1" name="Freeform 100">
              <a:extLst>
                <a:ext uri="{FF2B5EF4-FFF2-40B4-BE49-F238E27FC236}">
                  <a16:creationId xmlns:a16="http://schemas.microsoft.com/office/drawing/2014/main" id="{584E3F13-A0C0-42E0-A2B0-973F1A266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2" name="Freeform 101">
              <a:extLst>
                <a:ext uri="{FF2B5EF4-FFF2-40B4-BE49-F238E27FC236}">
                  <a16:creationId xmlns:a16="http://schemas.microsoft.com/office/drawing/2014/main" id="{B1B0E693-2FF4-4EEF-B891-1E9831037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1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3" name="Freeform 102">
              <a:extLst>
                <a:ext uri="{FF2B5EF4-FFF2-40B4-BE49-F238E27FC236}">
                  <a16:creationId xmlns:a16="http://schemas.microsoft.com/office/drawing/2014/main" id="{93697223-0E16-4DD6-AC44-8F8B18516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4" name="Freeform 103">
              <a:extLst>
                <a:ext uri="{FF2B5EF4-FFF2-40B4-BE49-F238E27FC236}">
                  <a16:creationId xmlns:a16="http://schemas.microsoft.com/office/drawing/2014/main" id="{E1F4E68A-D5CD-4206-B570-53EB4F9BE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6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5" name="Freeform 104">
              <a:extLst>
                <a:ext uri="{FF2B5EF4-FFF2-40B4-BE49-F238E27FC236}">
                  <a16:creationId xmlns:a16="http://schemas.microsoft.com/office/drawing/2014/main" id="{1F220A12-6C86-4947-9DC0-1EA9AC32F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738" y="6275388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7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6" name="Line 121">
              <a:extLst>
                <a:ext uri="{FF2B5EF4-FFF2-40B4-BE49-F238E27FC236}">
                  <a16:creationId xmlns:a16="http://schemas.microsoft.com/office/drawing/2014/main" id="{ADA6491B-7AC9-41E4-8D99-DAA55E0336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33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7" name="Line 122">
              <a:extLst>
                <a:ext uri="{FF2B5EF4-FFF2-40B4-BE49-F238E27FC236}">
                  <a16:creationId xmlns:a16="http://schemas.microsoft.com/office/drawing/2014/main" id="{9EFA3AA1-4DBE-4B65-BB9B-B19158E0E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8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8" name="Line 123">
              <a:extLst>
                <a:ext uri="{FF2B5EF4-FFF2-40B4-BE49-F238E27FC236}">
                  <a16:creationId xmlns:a16="http://schemas.microsoft.com/office/drawing/2014/main" id="{FBDAB8A1-0159-4B48-AEF4-966129635C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6751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599" name="Line 124">
              <a:extLst>
                <a:ext uri="{FF2B5EF4-FFF2-40B4-BE49-F238E27FC236}">
                  <a16:creationId xmlns:a16="http://schemas.microsoft.com/office/drawing/2014/main" id="{87EDF65B-396D-4DFF-BC4E-1BEC74EFF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4226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00" name="Line 125">
              <a:extLst>
                <a:ext uri="{FF2B5EF4-FFF2-40B4-BE49-F238E27FC236}">
                  <a16:creationId xmlns:a16="http://schemas.microsoft.com/office/drawing/2014/main" id="{B6581F70-9317-46B0-AC2C-986CD47772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011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01" name="Line 126">
              <a:extLst>
                <a:ext uri="{FF2B5EF4-FFF2-40B4-BE49-F238E27FC236}">
                  <a16:creationId xmlns:a16="http://schemas.microsoft.com/office/drawing/2014/main" id="{9144A1D0-377D-4EB8-A7B3-AE5481ACAF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75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02" name="Line 127">
              <a:extLst>
                <a:ext uri="{FF2B5EF4-FFF2-40B4-BE49-F238E27FC236}">
                  <a16:creationId xmlns:a16="http://schemas.microsoft.com/office/drawing/2014/main" id="{B676C573-4989-4C4A-AD55-C413408FE6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50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31236D09-0A92-4132-B218-2D96CB853262}"/>
              </a:ext>
            </a:extLst>
          </p:cNvPr>
          <p:cNvGrpSpPr/>
          <p:nvPr/>
        </p:nvGrpSpPr>
        <p:grpSpPr>
          <a:xfrm>
            <a:off x="4909803" y="4787130"/>
            <a:ext cx="394492" cy="447675"/>
            <a:chOff x="4046538" y="5827713"/>
            <a:chExt cx="1109663" cy="447675"/>
          </a:xfrm>
          <a:solidFill>
            <a:srgbClr val="92D050"/>
          </a:solidFill>
        </p:grpSpPr>
        <p:sp>
          <p:nvSpPr>
            <p:cNvPr id="604" name="Freeform 8">
              <a:extLst>
                <a:ext uri="{FF2B5EF4-FFF2-40B4-BE49-F238E27FC236}">
                  <a16:creationId xmlns:a16="http://schemas.microsoft.com/office/drawing/2014/main" id="{BAF7D381-CEF8-4FAB-A230-F48B8D1DFB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538" y="6273800"/>
              <a:ext cx="144463" cy="1587"/>
            </a:xfrm>
            <a:custGeom>
              <a:avLst/>
              <a:gdLst>
                <a:gd name="T0" fmla="*/ 7 w 91"/>
                <a:gd name="T1" fmla="*/ 1 h 1"/>
                <a:gd name="T2" fmla="*/ 7 w 91"/>
                <a:gd name="T3" fmla="*/ 1 h 1"/>
                <a:gd name="T4" fmla="*/ 0 w 91"/>
                <a:gd name="T5" fmla="*/ 1 h 1"/>
                <a:gd name="T6" fmla="*/ 0 w 91"/>
                <a:gd name="T7" fmla="*/ 1 h 1"/>
                <a:gd name="T8" fmla="*/ 7 w 91"/>
                <a:gd name="T9" fmla="*/ 1 h 1"/>
                <a:gd name="T10" fmla="*/ 28 w 91"/>
                <a:gd name="T11" fmla="*/ 1 h 1"/>
                <a:gd name="T12" fmla="*/ 28 w 91"/>
                <a:gd name="T13" fmla="*/ 1 h 1"/>
                <a:gd name="T14" fmla="*/ 21 w 91"/>
                <a:gd name="T15" fmla="*/ 1 h 1"/>
                <a:gd name="T16" fmla="*/ 21 w 91"/>
                <a:gd name="T17" fmla="*/ 1 h 1"/>
                <a:gd name="T18" fmla="*/ 28 w 91"/>
                <a:gd name="T19" fmla="*/ 1 h 1"/>
                <a:gd name="T20" fmla="*/ 35 w 91"/>
                <a:gd name="T21" fmla="*/ 1 h 1"/>
                <a:gd name="T22" fmla="*/ 35 w 91"/>
                <a:gd name="T23" fmla="*/ 1 h 1"/>
                <a:gd name="T24" fmla="*/ 28 w 91"/>
                <a:gd name="T25" fmla="*/ 1 h 1"/>
                <a:gd name="T26" fmla="*/ 28 w 91"/>
                <a:gd name="T27" fmla="*/ 1 h 1"/>
                <a:gd name="T28" fmla="*/ 35 w 91"/>
                <a:gd name="T29" fmla="*/ 1 h 1"/>
                <a:gd name="T30" fmla="*/ 42 w 91"/>
                <a:gd name="T31" fmla="*/ 1 h 1"/>
                <a:gd name="T32" fmla="*/ 42 w 91"/>
                <a:gd name="T33" fmla="*/ 1 h 1"/>
                <a:gd name="T34" fmla="*/ 35 w 91"/>
                <a:gd name="T35" fmla="*/ 1 h 1"/>
                <a:gd name="T36" fmla="*/ 35 w 91"/>
                <a:gd name="T37" fmla="*/ 1 h 1"/>
                <a:gd name="T38" fmla="*/ 42 w 91"/>
                <a:gd name="T39" fmla="*/ 1 h 1"/>
                <a:gd name="T40" fmla="*/ 49 w 91"/>
                <a:gd name="T41" fmla="*/ 1 h 1"/>
                <a:gd name="T42" fmla="*/ 49 w 91"/>
                <a:gd name="T43" fmla="*/ 1 h 1"/>
                <a:gd name="T44" fmla="*/ 42 w 91"/>
                <a:gd name="T45" fmla="*/ 1 h 1"/>
                <a:gd name="T46" fmla="*/ 42 w 91"/>
                <a:gd name="T47" fmla="*/ 1 h 1"/>
                <a:gd name="T48" fmla="*/ 49 w 91"/>
                <a:gd name="T49" fmla="*/ 1 h 1"/>
                <a:gd name="T50" fmla="*/ 56 w 91"/>
                <a:gd name="T51" fmla="*/ 1 h 1"/>
                <a:gd name="T52" fmla="*/ 56 w 91"/>
                <a:gd name="T53" fmla="*/ 1 h 1"/>
                <a:gd name="T54" fmla="*/ 49 w 91"/>
                <a:gd name="T55" fmla="*/ 1 h 1"/>
                <a:gd name="T56" fmla="*/ 49 w 91"/>
                <a:gd name="T57" fmla="*/ 1 h 1"/>
                <a:gd name="T58" fmla="*/ 56 w 91"/>
                <a:gd name="T59" fmla="*/ 1 h 1"/>
                <a:gd name="T60" fmla="*/ 63 w 91"/>
                <a:gd name="T61" fmla="*/ 1 h 1"/>
                <a:gd name="T62" fmla="*/ 63 w 91"/>
                <a:gd name="T63" fmla="*/ 1 h 1"/>
                <a:gd name="T64" fmla="*/ 56 w 91"/>
                <a:gd name="T65" fmla="*/ 1 h 1"/>
                <a:gd name="T66" fmla="*/ 56 w 91"/>
                <a:gd name="T67" fmla="*/ 1 h 1"/>
                <a:gd name="T68" fmla="*/ 63 w 91"/>
                <a:gd name="T69" fmla="*/ 1 h 1"/>
                <a:gd name="T70" fmla="*/ 70 w 91"/>
                <a:gd name="T71" fmla="*/ 1 h 1"/>
                <a:gd name="T72" fmla="*/ 70 w 91"/>
                <a:gd name="T73" fmla="*/ 1 h 1"/>
                <a:gd name="T74" fmla="*/ 63 w 91"/>
                <a:gd name="T75" fmla="*/ 1 h 1"/>
                <a:gd name="T76" fmla="*/ 63 w 91"/>
                <a:gd name="T77" fmla="*/ 1 h 1"/>
                <a:gd name="T78" fmla="*/ 70 w 91"/>
                <a:gd name="T79" fmla="*/ 1 h 1"/>
                <a:gd name="T80" fmla="*/ 77 w 91"/>
                <a:gd name="T81" fmla="*/ 1 h 1"/>
                <a:gd name="T82" fmla="*/ 77 w 91"/>
                <a:gd name="T83" fmla="*/ 1 h 1"/>
                <a:gd name="T84" fmla="*/ 70 w 91"/>
                <a:gd name="T85" fmla="*/ 1 h 1"/>
                <a:gd name="T86" fmla="*/ 70 w 91"/>
                <a:gd name="T87" fmla="*/ 1 h 1"/>
                <a:gd name="T88" fmla="*/ 77 w 91"/>
                <a:gd name="T89" fmla="*/ 1 h 1"/>
                <a:gd name="T90" fmla="*/ 84 w 91"/>
                <a:gd name="T91" fmla="*/ 1 h 1"/>
                <a:gd name="T92" fmla="*/ 84 w 91"/>
                <a:gd name="T93" fmla="*/ 1 h 1"/>
                <a:gd name="T94" fmla="*/ 77 w 91"/>
                <a:gd name="T95" fmla="*/ 1 h 1"/>
                <a:gd name="T96" fmla="*/ 77 w 91"/>
                <a:gd name="T97" fmla="*/ 1 h 1"/>
                <a:gd name="T98" fmla="*/ 84 w 91"/>
                <a:gd name="T99" fmla="*/ 1 h 1"/>
                <a:gd name="T100" fmla="*/ 91 w 91"/>
                <a:gd name="T101" fmla="*/ 1 h 1"/>
                <a:gd name="T102" fmla="*/ 91 w 91"/>
                <a:gd name="T103" fmla="*/ 0 h 1"/>
                <a:gd name="T104" fmla="*/ 84 w 91"/>
                <a:gd name="T105" fmla="*/ 0 h 1"/>
                <a:gd name="T106" fmla="*/ 84 w 91"/>
                <a:gd name="T107" fmla="*/ 1 h 1"/>
                <a:gd name="T108" fmla="*/ 91 w 91"/>
                <a:gd name="T10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" h="1">
                  <a:moveTo>
                    <a:pt x="7" y="1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8" y="1"/>
                  </a:lnTo>
                  <a:close/>
                  <a:moveTo>
                    <a:pt x="35" y="1"/>
                  </a:moveTo>
                  <a:lnTo>
                    <a:pt x="35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5" y="1"/>
                  </a:lnTo>
                  <a:close/>
                  <a:moveTo>
                    <a:pt x="42" y="1"/>
                  </a:moveTo>
                  <a:lnTo>
                    <a:pt x="42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42" y="1"/>
                  </a:lnTo>
                  <a:close/>
                  <a:moveTo>
                    <a:pt x="49" y="1"/>
                  </a:moveTo>
                  <a:lnTo>
                    <a:pt x="49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49" y="1"/>
                  </a:lnTo>
                  <a:close/>
                  <a:moveTo>
                    <a:pt x="56" y="1"/>
                  </a:moveTo>
                  <a:lnTo>
                    <a:pt x="56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6" y="1"/>
                  </a:lnTo>
                  <a:close/>
                  <a:moveTo>
                    <a:pt x="63" y="1"/>
                  </a:moveTo>
                  <a:lnTo>
                    <a:pt x="63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3" y="1"/>
                  </a:lnTo>
                  <a:close/>
                  <a:moveTo>
                    <a:pt x="70" y="1"/>
                  </a:moveTo>
                  <a:lnTo>
                    <a:pt x="70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70" y="1"/>
                  </a:lnTo>
                  <a:close/>
                  <a:moveTo>
                    <a:pt x="77" y="1"/>
                  </a:moveTo>
                  <a:lnTo>
                    <a:pt x="77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7" y="1"/>
                  </a:lnTo>
                  <a:close/>
                  <a:moveTo>
                    <a:pt x="84" y="1"/>
                  </a:moveTo>
                  <a:lnTo>
                    <a:pt x="84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84" y="1"/>
                  </a:lnTo>
                  <a:close/>
                  <a:moveTo>
                    <a:pt x="91" y="1"/>
                  </a:moveTo>
                  <a:lnTo>
                    <a:pt x="91" y="0"/>
                  </a:lnTo>
                  <a:lnTo>
                    <a:pt x="84" y="0"/>
                  </a:lnTo>
                  <a:lnTo>
                    <a:pt x="84" y="1"/>
                  </a:lnTo>
                  <a:lnTo>
                    <a:pt x="91" y="1"/>
                  </a:lnTo>
                  <a:close/>
                </a:path>
              </a:pathLst>
            </a:custGeom>
            <a:grpFill/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05" name="Freeform 9">
              <a:extLst>
                <a:ext uri="{FF2B5EF4-FFF2-40B4-BE49-F238E27FC236}">
                  <a16:creationId xmlns:a16="http://schemas.microsoft.com/office/drawing/2014/main" id="{77FEA702-0CC2-4FAD-812A-B121D87B3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001" y="6253163"/>
              <a:ext cx="122238" cy="22225"/>
            </a:xfrm>
            <a:custGeom>
              <a:avLst/>
              <a:gdLst>
                <a:gd name="T0" fmla="*/ 7 w 77"/>
                <a:gd name="T1" fmla="*/ 14 h 14"/>
                <a:gd name="T2" fmla="*/ 7 w 77"/>
                <a:gd name="T3" fmla="*/ 13 h 14"/>
                <a:gd name="T4" fmla="*/ 0 w 77"/>
                <a:gd name="T5" fmla="*/ 13 h 14"/>
                <a:gd name="T6" fmla="*/ 0 w 77"/>
                <a:gd name="T7" fmla="*/ 14 h 14"/>
                <a:gd name="T8" fmla="*/ 7 w 77"/>
                <a:gd name="T9" fmla="*/ 14 h 14"/>
                <a:gd name="T10" fmla="*/ 14 w 77"/>
                <a:gd name="T11" fmla="*/ 14 h 14"/>
                <a:gd name="T12" fmla="*/ 14 w 77"/>
                <a:gd name="T13" fmla="*/ 12 h 14"/>
                <a:gd name="T14" fmla="*/ 7 w 77"/>
                <a:gd name="T15" fmla="*/ 12 h 14"/>
                <a:gd name="T16" fmla="*/ 7 w 77"/>
                <a:gd name="T17" fmla="*/ 14 h 14"/>
                <a:gd name="T18" fmla="*/ 14 w 77"/>
                <a:gd name="T19" fmla="*/ 14 h 14"/>
                <a:gd name="T20" fmla="*/ 21 w 77"/>
                <a:gd name="T21" fmla="*/ 14 h 14"/>
                <a:gd name="T22" fmla="*/ 21 w 77"/>
                <a:gd name="T23" fmla="*/ 12 h 14"/>
                <a:gd name="T24" fmla="*/ 14 w 77"/>
                <a:gd name="T25" fmla="*/ 12 h 14"/>
                <a:gd name="T26" fmla="*/ 14 w 77"/>
                <a:gd name="T27" fmla="*/ 14 h 14"/>
                <a:gd name="T28" fmla="*/ 21 w 77"/>
                <a:gd name="T29" fmla="*/ 14 h 14"/>
                <a:gd name="T30" fmla="*/ 28 w 77"/>
                <a:gd name="T31" fmla="*/ 14 h 14"/>
                <a:gd name="T32" fmla="*/ 28 w 77"/>
                <a:gd name="T33" fmla="*/ 12 h 14"/>
                <a:gd name="T34" fmla="*/ 21 w 77"/>
                <a:gd name="T35" fmla="*/ 12 h 14"/>
                <a:gd name="T36" fmla="*/ 21 w 77"/>
                <a:gd name="T37" fmla="*/ 14 h 14"/>
                <a:gd name="T38" fmla="*/ 28 w 77"/>
                <a:gd name="T39" fmla="*/ 14 h 14"/>
                <a:gd name="T40" fmla="*/ 35 w 77"/>
                <a:gd name="T41" fmla="*/ 14 h 14"/>
                <a:gd name="T42" fmla="*/ 35 w 77"/>
                <a:gd name="T43" fmla="*/ 11 h 14"/>
                <a:gd name="T44" fmla="*/ 28 w 77"/>
                <a:gd name="T45" fmla="*/ 11 h 14"/>
                <a:gd name="T46" fmla="*/ 28 w 77"/>
                <a:gd name="T47" fmla="*/ 14 h 14"/>
                <a:gd name="T48" fmla="*/ 35 w 77"/>
                <a:gd name="T49" fmla="*/ 14 h 14"/>
                <a:gd name="T50" fmla="*/ 42 w 77"/>
                <a:gd name="T51" fmla="*/ 14 h 14"/>
                <a:gd name="T52" fmla="*/ 42 w 77"/>
                <a:gd name="T53" fmla="*/ 10 h 14"/>
                <a:gd name="T54" fmla="*/ 35 w 77"/>
                <a:gd name="T55" fmla="*/ 10 h 14"/>
                <a:gd name="T56" fmla="*/ 35 w 77"/>
                <a:gd name="T57" fmla="*/ 14 h 14"/>
                <a:gd name="T58" fmla="*/ 42 w 77"/>
                <a:gd name="T59" fmla="*/ 14 h 14"/>
                <a:gd name="T60" fmla="*/ 49 w 77"/>
                <a:gd name="T61" fmla="*/ 14 h 14"/>
                <a:gd name="T62" fmla="*/ 49 w 77"/>
                <a:gd name="T63" fmla="*/ 9 h 14"/>
                <a:gd name="T64" fmla="*/ 42 w 77"/>
                <a:gd name="T65" fmla="*/ 9 h 14"/>
                <a:gd name="T66" fmla="*/ 42 w 77"/>
                <a:gd name="T67" fmla="*/ 14 h 14"/>
                <a:gd name="T68" fmla="*/ 49 w 77"/>
                <a:gd name="T69" fmla="*/ 14 h 14"/>
                <a:gd name="T70" fmla="*/ 56 w 77"/>
                <a:gd name="T71" fmla="*/ 14 h 14"/>
                <a:gd name="T72" fmla="*/ 56 w 77"/>
                <a:gd name="T73" fmla="*/ 7 h 14"/>
                <a:gd name="T74" fmla="*/ 49 w 77"/>
                <a:gd name="T75" fmla="*/ 7 h 14"/>
                <a:gd name="T76" fmla="*/ 49 w 77"/>
                <a:gd name="T77" fmla="*/ 14 h 14"/>
                <a:gd name="T78" fmla="*/ 56 w 77"/>
                <a:gd name="T79" fmla="*/ 14 h 14"/>
                <a:gd name="T80" fmla="*/ 63 w 77"/>
                <a:gd name="T81" fmla="*/ 14 h 14"/>
                <a:gd name="T82" fmla="*/ 63 w 77"/>
                <a:gd name="T83" fmla="*/ 5 h 14"/>
                <a:gd name="T84" fmla="*/ 56 w 77"/>
                <a:gd name="T85" fmla="*/ 5 h 14"/>
                <a:gd name="T86" fmla="*/ 56 w 77"/>
                <a:gd name="T87" fmla="*/ 14 h 14"/>
                <a:gd name="T88" fmla="*/ 63 w 77"/>
                <a:gd name="T89" fmla="*/ 14 h 14"/>
                <a:gd name="T90" fmla="*/ 70 w 77"/>
                <a:gd name="T91" fmla="*/ 14 h 14"/>
                <a:gd name="T92" fmla="*/ 70 w 77"/>
                <a:gd name="T93" fmla="*/ 4 h 14"/>
                <a:gd name="T94" fmla="*/ 63 w 77"/>
                <a:gd name="T95" fmla="*/ 4 h 14"/>
                <a:gd name="T96" fmla="*/ 63 w 77"/>
                <a:gd name="T97" fmla="*/ 14 h 14"/>
                <a:gd name="T98" fmla="*/ 70 w 77"/>
                <a:gd name="T99" fmla="*/ 14 h 14"/>
                <a:gd name="T100" fmla="*/ 77 w 77"/>
                <a:gd name="T101" fmla="*/ 14 h 14"/>
                <a:gd name="T102" fmla="*/ 77 w 77"/>
                <a:gd name="T103" fmla="*/ 0 h 14"/>
                <a:gd name="T104" fmla="*/ 70 w 77"/>
                <a:gd name="T105" fmla="*/ 0 h 14"/>
                <a:gd name="T106" fmla="*/ 70 w 77"/>
                <a:gd name="T107" fmla="*/ 14 h 14"/>
                <a:gd name="T108" fmla="*/ 77 w 77"/>
                <a:gd name="T10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4">
                  <a:moveTo>
                    <a:pt x="7" y="14"/>
                  </a:moveTo>
                  <a:lnTo>
                    <a:pt x="7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4"/>
                  </a:lnTo>
                  <a:close/>
                  <a:moveTo>
                    <a:pt x="14" y="14"/>
                  </a:moveTo>
                  <a:lnTo>
                    <a:pt x="14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4" y="14"/>
                  </a:lnTo>
                  <a:close/>
                  <a:moveTo>
                    <a:pt x="21" y="14"/>
                  </a:moveTo>
                  <a:lnTo>
                    <a:pt x="21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21" y="14"/>
                  </a:lnTo>
                  <a:close/>
                  <a:moveTo>
                    <a:pt x="28" y="14"/>
                  </a:moveTo>
                  <a:lnTo>
                    <a:pt x="28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8" y="14"/>
                  </a:lnTo>
                  <a:close/>
                  <a:moveTo>
                    <a:pt x="35" y="14"/>
                  </a:moveTo>
                  <a:lnTo>
                    <a:pt x="35" y="11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35" y="14"/>
                  </a:lnTo>
                  <a:close/>
                  <a:moveTo>
                    <a:pt x="42" y="14"/>
                  </a:moveTo>
                  <a:lnTo>
                    <a:pt x="42" y="10"/>
                  </a:lnTo>
                  <a:lnTo>
                    <a:pt x="35" y="10"/>
                  </a:lnTo>
                  <a:lnTo>
                    <a:pt x="35" y="14"/>
                  </a:lnTo>
                  <a:lnTo>
                    <a:pt x="42" y="14"/>
                  </a:lnTo>
                  <a:close/>
                  <a:moveTo>
                    <a:pt x="49" y="14"/>
                  </a:moveTo>
                  <a:lnTo>
                    <a:pt x="49" y="9"/>
                  </a:lnTo>
                  <a:lnTo>
                    <a:pt x="42" y="9"/>
                  </a:lnTo>
                  <a:lnTo>
                    <a:pt x="42" y="14"/>
                  </a:lnTo>
                  <a:lnTo>
                    <a:pt x="49" y="14"/>
                  </a:lnTo>
                  <a:close/>
                  <a:moveTo>
                    <a:pt x="56" y="14"/>
                  </a:moveTo>
                  <a:lnTo>
                    <a:pt x="56" y="7"/>
                  </a:lnTo>
                  <a:lnTo>
                    <a:pt x="49" y="7"/>
                  </a:lnTo>
                  <a:lnTo>
                    <a:pt x="49" y="14"/>
                  </a:lnTo>
                  <a:lnTo>
                    <a:pt x="56" y="14"/>
                  </a:lnTo>
                  <a:close/>
                  <a:moveTo>
                    <a:pt x="63" y="14"/>
                  </a:moveTo>
                  <a:lnTo>
                    <a:pt x="63" y="5"/>
                  </a:lnTo>
                  <a:lnTo>
                    <a:pt x="56" y="5"/>
                  </a:lnTo>
                  <a:lnTo>
                    <a:pt x="56" y="14"/>
                  </a:lnTo>
                  <a:lnTo>
                    <a:pt x="63" y="14"/>
                  </a:lnTo>
                  <a:close/>
                  <a:moveTo>
                    <a:pt x="70" y="1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14"/>
                  </a:lnTo>
                  <a:lnTo>
                    <a:pt x="70" y="14"/>
                  </a:lnTo>
                  <a:close/>
                  <a:moveTo>
                    <a:pt x="77" y="1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77" y="14"/>
                  </a:lnTo>
                  <a:close/>
                </a:path>
              </a:pathLst>
            </a:custGeom>
            <a:grpFill/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06" name="Freeform 10">
              <a:extLst>
                <a:ext uri="{FF2B5EF4-FFF2-40B4-BE49-F238E27FC236}">
                  <a16:creationId xmlns:a16="http://schemas.microsoft.com/office/drawing/2014/main" id="{ED7EB882-A86B-4679-A349-F64179B1A7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238" y="6108700"/>
              <a:ext cx="122238" cy="166687"/>
            </a:xfrm>
            <a:custGeom>
              <a:avLst/>
              <a:gdLst>
                <a:gd name="T0" fmla="*/ 7 w 77"/>
                <a:gd name="T1" fmla="*/ 105 h 105"/>
                <a:gd name="T2" fmla="*/ 7 w 77"/>
                <a:gd name="T3" fmla="*/ 87 h 105"/>
                <a:gd name="T4" fmla="*/ 0 w 77"/>
                <a:gd name="T5" fmla="*/ 87 h 105"/>
                <a:gd name="T6" fmla="*/ 0 w 77"/>
                <a:gd name="T7" fmla="*/ 105 h 105"/>
                <a:gd name="T8" fmla="*/ 7 w 77"/>
                <a:gd name="T9" fmla="*/ 105 h 105"/>
                <a:gd name="T10" fmla="*/ 14 w 77"/>
                <a:gd name="T11" fmla="*/ 105 h 105"/>
                <a:gd name="T12" fmla="*/ 14 w 77"/>
                <a:gd name="T13" fmla="*/ 83 h 105"/>
                <a:gd name="T14" fmla="*/ 7 w 77"/>
                <a:gd name="T15" fmla="*/ 83 h 105"/>
                <a:gd name="T16" fmla="*/ 7 w 77"/>
                <a:gd name="T17" fmla="*/ 105 h 105"/>
                <a:gd name="T18" fmla="*/ 14 w 77"/>
                <a:gd name="T19" fmla="*/ 105 h 105"/>
                <a:gd name="T20" fmla="*/ 21 w 77"/>
                <a:gd name="T21" fmla="*/ 105 h 105"/>
                <a:gd name="T22" fmla="*/ 21 w 77"/>
                <a:gd name="T23" fmla="*/ 79 h 105"/>
                <a:gd name="T24" fmla="*/ 14 w 77"/>
                <a:gd name="T25" fmla="*/ 79 h 105"/>
                <a:gd name="T26" fmla="*/ 14 w 77"/>
                <a:gd name="T27" fmla="*/ 105 h 105"/>
                <a:gd name="T28" fmla="*/ 21 w 77"/>
                <a:gd name="T29" fmla="*/ 105 h 105"/>
                <a:gd name="T30" fmla="*/ 28 w 77"/>
                <a:gd name="T31" fmla="*/ 105 h 105"/>
                <a:gd name="T32" fmla="*/ 28 w 77"/>
                <a:gd name="T33" fmla="*/ 72 h 105"/>
                <a:gd name="T34" fmla="*/ 21 w 77"/>
                <a:gd name="T35" fmla="*/ 72 h 105"/>
                <a:gd name="T36" fmla="*/ 21 w 77"/>
                <a:gd name="T37" fmla="*/ 105 h 105"/>
                <a:gd name="T38" fmla="*/ 28 w 77"/>
                <a:gd name="T39" fmla="*/ 105 h 105"/>
                <a:gd name="T40" fmla="*/ 35 w 77"/>
                <a:gd name="T41" fmla="*/ 105 h 105"/>
                <a:gd name="T42" fmla="*/ 35 w 77"/>
                <a:gd name="T43" fmla="*/ 65 h 105"/>
                <a:gd name="T44" fmla="*/ 28 w 77"/>
                <a:gd name="T45" fmla="*/ 65 h 105"/>
                <a:gd name="T46" fmla="*/ 28 w 77"/>
                <a:gd name="T47" fmla="*/ 105 h 105"/>
                <a:gd name="T48" fmla="*/ 35 w 77"/>
                <a:gd name="T49" fmla="*/ 105 h 105"/>
                <a:gd name="T50" fmla="*/ 42 w 77"/>
                <a:gd name="T51" fmla="*/ 105 h 105"/>
                <a:gd name="T52" fmla="*/ 42 w 77"/>
                <a:gd name="T53" fmla="*/ 57 h 105"/>
                <a:gd name="T54" fmla="*/ 35 w 77"/>
                <a:gd name="T55" fmla="*/ 57 h 105"/>
                <a:gd name="T56" fmla="*/ 35 w 77"/>
                <a:gd name="T57" fmla="*/ 105 h 105"/>
                <a:gd name="T58" fmla="*/ 42 w 77"/>
                <a:gd name="T59" fmla="*/ 105 h 105"/>
                <a:gd name="T60" fmla="*/ 49 w 77"/>
                <a:gd name="T61" fmla="*/ 105 h 105"/>
                <a:gd name="T62" fmla="*/ 49 w 77"/>
                <a:gd name="T63" fmla="*/ 47 h 105"/>
                <a:gd name="T64" fmla="*/ 42 w 77"/>
                <a:gd name="T65" fmla="*/ 47 h 105"/>
                <a:gd name="T66" fmla="*/ 42 w 77"/>
                <a:gd name="T67" fmla="*/ 105 h 105"/>
                <a:gd name="T68" fmla="*/ 49 w 77"/>
                <a:gd name="T69" fmla="*/ 105 h 105"/>
                <a:gd name="T70" fmla="*/ 56 w 77"/>
                <a:gd name="T71" fmla="*/ 105 h 105"/>
                <a:gd name="T72" fmla="*/ 56 w 77"/>
                <a:gd name="T73" fmla="*/ 37 h 105"/>
                <a:gd name="T74" fmla="*/ 49 w 77"/>
                <a:gd name="T75" fmla="*/ 37 h 105"/>
                <a:gd name="T76" fmla="*/ 49 w 77"/>
                <a:gd name="T77" fmla="*/ 105 h 105"/>
                <a:gd name="T78" fmla="*/ 56 w 77"/>
                <a:gd name="T79" fmla="*/ 105 h 105"/>
                <a:gd name="T80" fmla="*/ 63 w 77"/>
                <a:gd name="T81" fmla="*/ 105 h 105"/>
                <a:gd name="T82" fmla="*/ 63 w 77"/>
                <a:gd name="T83" fmla="*/ 26 h 105"/>
                <a:gd name="T84" fmla="*/ 56 w 77"/>
                <a:gd name="T85" fmla="*/ 26 h 105"/>
                <a:gd name="T86" fmla="*/ 56 w 77"/>
                <a:gd name="T87" fmla="*/ 105 h 105"/>
                <a:gd name="T88" fmla="*/ 63 w 77"/>
                <a:gd name="T89" fmla="*/ 105 h 105"/>
                <a:gd name="T90" fmla="*/ 70 w 77"/>
                <a:gd name="T91" fmla="*/ 105 h 105"/>
                <a:gd name="T92" fmla="*/ 70 w 77"/>
                <a:gd name="T93" fmla="*/ 13 h 105"/>
                <a:gd name="T94" fmla="*/ 63 w 77"/>
                <a:gd name="T95" fmla="*/ 13 h 105"/>
                <a:gd name="T96" fmla="*/ 63 w 77"/>
                <a:gd name="T97" fmla="*/ 105 h 105"/>
                <a:gd name="T98" fmla="*/ 70 w 77"/>
                <a:gd name="T99" fmla="*/ 105 h 105"/>
                <a:gd name="T100" fmla="*/ 77 w 77"/>
                <a:gd name="T101" fmla="*/ 105 h 105"/>
                <a:gd name="T102" fmla="*/ 77 w 77"/>
                <a:gd name="T103" fmla="*/ 0 h 105"/>
                <a:gd name="T104" fmla="*/ 70 w 77"/>
                <a:gd name="T105" fmla="*/ 0 h 105"/>
                <a:gd name="T106" fmla="*/ 70 w 77"/>
                <a:gd name="T107" fmla="*/ 105 h 105"/>
                <a:gd name="T108" fmla="*/ 77 w 77"/>
                <a:gd name="T10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05">
                  <a:moveTo>
                    <a:pt x="7" y="105"/>
                  </a:moveTo>
                  <a:lnTo>
                    <a:pt x="7" y="87"/>
                  </a:lnTo>
                  <a:lnTo>
                    <a:pt x="0" y="87"/>
                  </a:lnTo>
                  <a:lnTo>
                    <a:pt x="0" y="105"/>
                  </a:lnTo>
                  <a:lnTo>
                    <a:pt x="7" y="105"/>
                  </a:lnTo>
                  <a:close/>
                  <a:moveTo>
                    <a:pt x="14" y="105"/>
                  </a:moveTo>
                  <a:lnTo>
                    <a:pt x="14" y="83"/>
                  </a:lnTo>
                  <a:lnTo>
                    <a:pt x="7" y="83"/>
                  </a:lnTo>
                  <a:lnTo>
                    <a:pt x="7" y="105"/>
                  </a:lnTo>
                  <a:lnTo>
                    <a:pt x="14" y="105"/>
                  </a:lnTo>
                  <a:close/>
                  <a:moveTo>
                    <a:pt x="21" y="105"/>
                  </a:moveTo>
                  <a:lnTo>
                    <a:pt x="21" y="79"/>
                  </a:lnTo>
                  <a:lnTo>
                    <a:pt x="14" y="79"/>
                  </a:lnTo>
                  <a:lnTo>
                    <a:pt x="14" y="105"/>
                  </a:lnTo>
                  <a:lnTo>
                    <a:pt x="21" y="105"/>
                  </a:lnTo>
                  <a:close/>
                  <a:moveTo>
                    <a:pt x="28" y="105"/>
                  </a:moveTo>
                  <a:lnTo>
                    <a:pt x="28" y="72"/>
                  </a:lnTo>
                  <a:lnTo>
                    <a:pt x="21" y="72"/>
                  </a:lnTo>
                  <a:lnTo>
                    <a:pt x="21" y="105"/>
                  </a:lnTo>
                  <a:lnTo>
                    <a:pt x="28" y="105"/>
                  </a:lnTo>
                  <a:close/>
                  <a:moveTo>
                    <a:pt x="35" y="105"/>
                  </a:moveTo>
                  <a:lnTo>
                    <a:pt x="35" y="65"/>
                  </a:lnTo>
                  <a:lnTo>
                    <a:pt x="28" y="65"/>
                  </a:lnTo>
                  <a:lnTo>
                    <a:pt x="28" y="105"/>
                  </a:lnTo>
                  <a:lnTo>
                    <a:pt x="35" y="105"/>
                  </a:lnTo>
                  <a:close/>
                  <a:moveTo>
                    <a:pt x="42" y="105"/>
                  </a:moveTo>
                  <a:lnTo>
                    <a:pt x="42" y="57"/>
                  </a:lnTo>
                  <a:lnTo>
                    <a:pt x="35" y="57"/>
                  </a:lnTo>
                  <a:lnTo>
                    <a:pt x="35" y="105"/>
                  </a:lnTo>
                  <a:lnTo>
                    <a:pt x="42" y="105"/>
                  </a:lnTo>
                  <a:close/>
                  <a:moveTo>
                    <a:pt x="49" y="105"/>
                  </a:moveTo>
                  <a:lnTo>
                    <a:pt x="49" y="47"/>
                  </a:lnTo>
                  <a:lnTo>
                    <a:pt x="42" y="47"/>
                  </a:lnTo>
                  <a:lnTo>
                    <a:pt x="42" y="105"/>
                  </a:lnTo>
                  <a:lnTo>
                    <a:pt x="49" y="105"/>
                  </a:lnTo>
                  <a:close/>
                  <a:moveTo>
                    <a:pt x="56" y="105"/>
                  </a:moveTo>
                  <a:lnTo>
                    <a:pt x="56" y="37"/>
                  </a:lnTo>
                  <a:lnTo>
                    <a:pt x="49" y="37"/>
                  </a:lnTo>
                  <a:lnTo>
                    <a:pt x="49" y="105"/>
                  </a:lnTo>
                  <a:lnTo>
                    <a:pt x="56" y="105"/>
                  </a:lnTo>
                  <a:close/>
                  <a:moveTo>
                    <a:pt x="63" y="105"/>
                  </a:moveTo>
                  <a:lnTo>
                    <a:pt x="63" y="26"/>
                  </a:lnTo>
                  <a:lnTo>
                    <a:pt x="56" y="26"/>
                  </a:lnTo>
                  <a:lnTo>
                    <a:pt x="56" y="105"/>
                  </a:lnTo>
                  <a:lnTo>
                    <a:pt x="63" y="105"/>
                  </a:lnTo>
                  <a:close/>
                  <a:moveTo>
                    <a:pt x="70" y="105"/>
                  </a:moveTo>
                  <a:lnTo>
                    <a:pt x="70" y="13"/>
                  </a:lnTo>
                  <a:lnTo>
                    <a:pt x="63" y="13"/>
                  </a:lnTo>
                  <a:lnTo>
                    <a:pt x="63" y="105"/>
                  </a:lnTo>
                  <a:lnTo>
                    <a:pt x="70" y="105"/>
                  </a:lnTo>
                  <a:close/>
                  <a:moveTo>
                    <a:pt x="77" y="105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05"/>
                  </a:lnTo>
                  <a:lnTo>
                    <a:pt x="77" y="105"/>
                  </a:lnTo>
                  <a:close/>
                </a:path>
              </a:pathLst>
            </a:custGeom>
            <a:grpFill/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07" name="Freeform 11">
              <a:extLst>
                <a:ext uri="{FF2B5EF4-FFF2-40B4-BE49-F238E27FC236}">
                  <a16:creationId xmlns:a16="http://schemas.microsoft.com/office/drawing/2014/main" id="{2AD33651-1811-406F-8FF0-DCAC916FF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5476" y="5856288"/>
              <a:ext cx="122238" cy="419100"/>
            </a:xfrm>
            <a:custGeom>
              <a:avLst/>
              <a:gdLst>
                <a:gd name="T0" fmla="*/ 7 w 77"/>
                <a:gd name="T1" fmla="*/ 264 h 264"/>
                <a:gd name="T2" fmla="*/ 7 w 77"/>
                <a:gd name="T3" fmla="*/ 145 h 264"/>
                <a:gd name="T4" fmla="*/ 0 w 77"/>
                <a:gd name="T5" fmla="*/ 145 h 264"/>
                <a:gd name="T6" fmla="*/ 0 w 77"/>
                <a:gd name="T7" fmla="*/ 264 h 264"/>
                <a:gd name="T8" fmla="*/ 7 w 77"/>
                <a:gd name="T9" fmla="*/ 264 h 264"/>
                <a:gd name="T10" fmla="*/ 14 w 77"/>
                <a:gd name="T11" fmla="*/ 264 h 264"/>
                <a:gd name="T12" fmla="*/ 14 w 77"/>
                <a:gd name="T13" fmla="*/ 130 h 264"/>
                <a:gd name="T14" fmla="*/ 7 w 77"/>
                <a:gd name="T15" fmla="*/ 130 h 264"/>
                <a:gd name="T16" fmla="*/ 7 w 77"/>
                <a:gd name="T17" fmla="*/ 264 h 264"/>
                <a:gd name="T18" fmla="*/ 14 w 77"/>
                <a:gd name="T19" fmla="*/ 264 h 264"/>
                <a:gd name="T20" fmla="*/ 21 w 77"/>
                <a:gd name="T21" fmla="*/ 264 h 264"/>
                <a:gd name="T22" fmla="*/ 21 w 77"/>
                <a:gd name="T23" fmla="*/ 113 h 264"/>
                <a:gd name="T24" fmla="*/ 14 w 77"/>
                <a:gd name="T25" fmla="*/ 113 h 264"/>
                <a:gd name="T26" fmla="*/ 14 w 77"/>
                <a:gd name="T27" fmla="*/ 264 h 264"/>
                <a:gd name="T28" fmla="*/ 21 w 77"/>
                <a:gd name="T29" fmla="*/ 264 h 264"/>
                <a:gd name="T30" fmla="*/ 28 w 77"/>
                <a:gd name="T31" fmla="*/ 264 h 264"/>
                <a:gd name="T32" fmla="*/ 28 w 77"/>
                <a:gd name="T33" fmla="*/ 96 h 264"/>
                <a:gd name="T34" fmla="*/ 21 w 77"/>
                <a:gd name="T35" fmla="*/ 96 h 264"/>
                <a:gd name="T36" fmla="*/ 21 w 77"/>
                <a:gd name="T37" fmla="*/ 264 h 264"/>
                <a:gd name="T38" fmla="*/ 28 w 77"/>
                <a:gd name="T39" fmla="*/ 264 h 264"/>
                <a:gd name="T40" fmla="*/ 35 w 77"/>
                <a:gd name="T41" fmla="*/ 264 h 264"/>
                <a:gd name="T42" fmla="*/ 35 w 77"/>
                <a:gd name="T43" fmla="*/ 82 h 264"/>
                <a:gd name="T44" fmla="*/ 28 w 77"/>
                <a:gd name="T45" fmla="*/ 82 h 264"/>
                <a:gd name="T46" fmla="*/ 28 w 77"/>
                <a:gd name="T47" fmla="*/ 264 h 264"/>
                <a:gd name="T48" fmla="*/ 35 w 77"/>
                <a:gd name="T49" fmla="*/ 264 h 264"/>
                <a:gd name="T50" fmla="*/ 42 w 77"/>
                <a:gd name="T51" fmla="*/ 264 h 264"/>
                <a:gd name="T52" fmla="*/ 42 w 77"/>
                <a:gd name="T53" fmla="*/ 65 h 264"/>
                <a:gd name="T54" fmla="*/ 35 w 77"/>
                <a:gd name="T55" fmla="*/ 65 h 264"/>
                <a:gd name="T56" fmla="*/ 35 w 77"/>
                <a:gd name="T57" fmla="*/ 264 h 264"/>
                <a:gd name="T58" fmla="*/ 42 w 77"/>
                <a:gd name="T59" fmla="*/ 264 h 264"/>
                <a:gd name="T60" fmla="*/ 49 w 77"/>
                <a:gd name="T61" fmla="*/ 264 h 264"/>
                <a:gd name="T62" fmla="*/ 49 w 77"/>
                <a:gd name="T63" fmla="*/ 49 h 264"/>
                <a:gd name="T64" fmla="*/ 42 w 77"/>
                <a:gd name="T65" fmla="*/ 49 h 264"/>
                <a:gd name="T66" fmla="*/ 42 w 77"/>
                <a:gd name="T67" fmla="*/ 264 h 264"/>
                <a:gd name="T68" fmla="*/ 49 w 77"/>
                <a:gd name="T69" fmla="*/ 264 h 264"/>
                <a:gd name="T70" fmla="*/ 56 w 77"/>
                <a:gd name="T71" fmla="*/ 264 h 264"/>
                <a:gd name="T72" fmla="*/ 56 w 77"/>
                <a:gd name="T73" fmla="*/ 33 h 264"/>
                <a:gd name="T74" fmla="*/ 49 w 77"/>
                <a:gd name="T75" fmla="*/ 33 h 264"/>
                <a:gd name="T76" fmla="*/ 49 w 77"/>
                <a:gd name="T77" fmla="*/ 264 h 264"/>
                <a:gd name="T78" fmla="*/ 56 w 77"/>
                <a:gd name="T79" fmla="*/ 264 h 264"/>
                <a:gd name="T80" fmla="*/ 63 w 77"/>
                <a:gd name="T81" fmla="*/ 264 h 264"/>
                <a:gd name="T82" fmla="*/ 63 w 77"/>
                <a:gd name="T83" fmla="*/ 23 h 264"/>
                <a:gd name="T84" fmla="*/ 56 w 77"/>
                <a:gd name="T85" fmla="*/ 23 h 264"/>
                <a:gd name="T86" fmla="*/ 56 w 77"/>
                <a:gd name="T87" fmla="*/ 264 h 264"/>
                <a:gd name="T88" fmla="*/ 63 w 77"/>
                <a:gd name="T89" fmla="*/ 264 h 264"/>
                <a:gd name="T90" fmla="*/ 70 w 77"/>
                <a:gd name="T91" fmla="*/ 264 h 264"/>
                <a:gd name="T92" fmla="*/ 70 w 77"/>
                <a:gd name="T93" fmla="*/ 11 h 264"/>
                <a:gd name="T94" fmla="*/ 63 w 77"/>
                <a:gd name="T95" fmla="*/ 11 h 264"/>
                <a:gd name="T96" fmla="*/ 63 w 77"/>
                <a:gd name="T97" fmla="*/ 264 h 264"/>
                <a:gd name="T98" fmla="*/ 70 w 77"/>
                <a:gd name="T99" fmla="*/ 264 h 264"/>
                <a:gd name="T100" fmla="*/ 77 w 77"/>
                <a:gd name="T101" fmla="*/ 264 h 264"/>
                <a:gd name="T102" fmla="*/ 77 w 77"/>
                <a:gd name="T103" fmla="*/ 0 h 264"/>
                <a:gd name="T104" fmla="*/ 70 w 77"/>
                <a:gd name="T105" fmla="*/ 0 h 264"/>
                <a:gd name="T106" fmla="*/ 70 w 77"/>
                <a:gd name="T107" fmla="*/ 264 h 264"/>
                <a:gd name="T108" fmla="*/ 77 w 77"/>
                <a:gd name="T10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64">
                  <a:moveTo>
                    <a:pt x="7" y="264"/>
                  </a:moveTo>
                  <a:lnTo>
                    <a:pt x="7" y="145"/>
                  </a:lnTo>
                  <a:lnTo>
                    <a:pt x="0" y="145"/>
                  </a:lnTo>
                  <a:lnTo>
                    <a:pt x="0" y="264"/>
                  </a:lnTo>
                  <a:lnTo>
                    <a:pt x="7" y="264"/>
                  </a:lnTo>
                  <a:close/>
                  <a:moveTo>
                    <a:pt x="14" y="264"/>
                  </a:moveTo>
                  <a:lnTo>
                    <a:pt x="14" y="130"/>
                  </a:lnTo>
                  <a:lnTo>
                    <a:pt x="7" y="130"/>
                  </a:lnTo>
                  <a:lnTo>
                    <a:pt x="7" y="264"/>
                  </a:lnTo>
                  <a:lnTo>
                    <a:pt x="14" y="264"/>
                  </a:lnTo>
                  <a:close/>
                  <a:moveTo>
                    <a:pt x="21" y="264"/>
                  </a:moveTo>
                  <a:lnTo>
                    <a:pt x="21" y="113"/>
                  </a:lnTo>
                  <a:lnTo>
                    <a:pt x="14" y="113"/>
                  </a:lnTo>
                  <a:lnTo>
                    <a:pt x="14" y="264"/>
                  </a:lnTo>
                  <a:lnTo>
                    <a:pt x="21" y="264"/>
                  </a:lnTo>
                  <a:close/>
                  <a:moveTo>
                    <a:pt x="28" y="264"/>
                  </a:moveTo>
                  <a:lnTo>
                    <a:pt x="28" y="96"/>
                  </a:lnTo>
                  <a:lnTo>
                    <a:pt x="21" y="96"/>
                  </a:lnTo>
                  <a:lnTo>
                    <a:pt x="21" y="264"/>
                  </a:lnTo>
                  <a:lnTo>
                    <a:pt x="28" y="264"/>
                  </a:lnTo>
                  <a:close/>
                  <a:moveTo>
                    <a:pt x="35" y="264"/>
                  </a:moveTo>
                  <a:lnTo>
                    <a:pt x="35" y="82"/>
                  </a:lnTo>
                  <a:lnTo>
                    <a:pt x="28" y="82"/>
                  </a:lnTo>
                  <a:lnTo>
                    <a:pt x="28" y="264"/>
                  </a:lnTo>
                  <a:lnTo>
                    <a:pt x="35" y="264"/>
                  </a:lnTo>
                  <a:close/>
                  <a:moveTo>
                    <a:pt x="42" y="264"/>
                  </a:moveTo>
                  <a:lnTo>
                    <a:pt x="42" y="65"/>
                  </a:lnTo>
                  <a:lnTo>
                    <a:pt x="35" y="65"/>
                  </a:lnTo>
                  <a:lnTo>
                    <a:pt x="35" y="264"/>
                  </a:lnTo>
                  <a:lnTo>
                    <a:pt x="42" y="264"/>
                  </a:lnTo>
                  <a:close/>
                  <a:moveTo>
                    <a:pt x="49" y="264"/>
                  </a:moveTo>
                  <a:lnTo>
                    <a:pt x="49" y="49"/>
                  </a:lnTo>
                  <a:lnTo>
                    <a:pt x="42" y="49"/>
                  </a:lnTo>
                  <a:lnTo>
                    <a:pt x="42" y="264"/>
                  </a:lnTo>
                  <a:lnTo>
                    <a:pt x="49" y="264"/>
                  </a:lnTo>
                  <a:close/>
                  <a:moveTo>
                    <a:pt x="56" y="264"/>
                  </a:moveTo>
                  <a:lnTo>
                    <a:pt x="56" y="33"/>
                  </a:lnTo>
                  <a:lnTo>
                    <a:pt x="49" y="33"/>
                  </a:lnTo>
                  <a:lnTo>
                    <a:pt x="49" y="264"/>
                  </a:lnTo>
                  <a:lnTo>
                    <a:pt x="56" y="264"/>
                  </a:lnTo>
                  <a:close/>
                  <a:moveTo>
                    <a:pt x="63" y="264"/>
                  </a:moveTo>
                  <a:lnTo>
                    <a:pt x="63" y="23"/>
                  </a:lnTo>
                  <a:lnTo>
                    <a:pt x="56" y="23"/>
                  </a:lnTo>
                  <a:lnTo>
                    <a:pt x="56" y="264"/>
                  </a:lnTo>
                  <a:lnTo>
                    <a:pt x="63" y="264"/>
                  </a:lnTo>
                  <a:close/>
                  <a:moveTo>
                    <a:pt x="70" y="264"/>
                  </a:moveTo>
                  <a:lnTo>
                    <a:pt x="70" y="11"/>
                  </a:lnTo>
                  <a:lnTo>
                    <a:pt x="63" y="11"/>
                  </a:lnTo>
                  <a:lnTo>
                    <a:pt x="63" y="264"/>
                  </a:lnTo>
                  <a:lnTo>
                    <a:pt x="70" y="264"/>
                  </a:lnTo>
                  <a:close/>
                  <a:moveTo>
                    <a:pt x="77" y="26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264"/>
                  </a:lnTo>
                  <a:lnTo>
                    <a:pt x="77" y="264"/>
                  </a:lnTo>
                  <a:close/>
                </a:path>
              </a:pathLst>
            </a:custGeom>
            <a:grpFill/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08" name="Freeform 12">
              <a:extLst>
                <a:ext uri="{FF2B5EF4-FFF2-40B4-BE49-F238E27FC236}">
                  <a16:creationId xmlns:a16="http://schemas.microsoft.com/office/drawing/2014/main" id="{97452391-C5F9-46D2-AA41-9E6106EE0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5827713"/>
              <a:ext cx="122238" cy="447675"/>
            </a:xfrm>
            <a:custGeom>
              <a:avLst/>
              <a:gdLst>
                <a:gd name="T0" fmla="*/ 7 w 77"/>
                <a:gd name="T1" fmla="*/ 282 h 282"/>
                <a:gd name="T2" fmla="*/ 7 w 77"/>
                <a:gd name="T3" fmla="*/ 9 h 282"/>
                <a:gd name="T4" fmla="*/ 0 w 77"/>
                <a:gd name="T5" fmla="*/ 9 h 282"/>
                <a:gd name="T6" fmla="*/ 0 w 77"/>
                <a:gd name="T7" fmla="*/ 282 h 282"/>
                <a:gd name="T8" fmla="*/ 7 w 77"/>
                <a:gd name="T9" fmla="*/ 282 h 282"/>
                <a:gd name="T10" fmla="*/ 14 w 77"/>
                <a:gd name="T11" fmla="*/ 282 h 282"/>
                <a:gd name="T12" fmla="*/ 14 w 77"/>
                <a:gd name="T13" fmla="*/ 3 h 282"/>
                <a:gd name="T14" fmla="*/ 7 w 77"/>
                <a:gd name="T15" fmla="*/ 3 h 282"/>
                <a:gd name="T16" fmla="*/ 7 w 77"/>
                <a:gd name="T17" fmla="*/ 282 h 282"/>
                <a:gd name="T18" fmla="*/ 14 w 77"/>
                <a:gd name="T19" fmla="*/ 282 h 282"/>
                <a:gd name="T20" fmla="*/ 21 w 77"/>
                <a:gd name="T21" fmla="*/ 282 h 282"/>
                <a:gd name="T22" fmla="*/ 21 w 77"/>
                <a:gd name="T23" fmla="*/ 2 h 282"/>
                <a:gd name="T24" fmla="*/ 14 w 77"/>
                <a:gd name="T25" fmla="*/ 2 h 282"/>
                <a:gd name="T26" fmla="*/ 14 w 77"/>
                <a:gd name="T27" fmla="*/ 282 h 282"/>
                <a:gd name="T28" fmla="*/ 21 w 77"/>
                <a:gd name="T29" fmla="*/ 282 h 282"/>
                <a:gd name="T30" fmla="*/ 28 w 77"/>
                <a:gd name="T31" fmla="*/ 282 h 282"/>
                <a:gd name="T32" fmla="*/ 28 w 77"/>
                <a:gd name="T33" fmla="*/ 0 h 282"/>
                <a:gd name="T34" fmla="*/ 21 w 77"/>
                <a:gd name="T35" fmla="*/ 0 h 282"/>
                <a:gd name="T36" fmla="*/ 21 w 77"/>
                <a:gd name="T37" fmla="*/ 282 h 282"/>
                <a:gd name="T38" fmla="*/ 28 w 77"/>
                <a:gd name="T39" fmla="*/ 282 h 282"/>
                <a:gd name="T40" fmla="*/ 35 w 77"/>
                <a:gd name="T41" fmla="*/ 282 h 282"/>
                <a:gd name="T42" fmla="*/ 35 w 77"/>
                <a:gd name="T43" fmla="*/ 2 h 282"/>
                <a:gd name="T44" fmla="*/ 28 w 77"/>
                <a:gd name="T45" fmla="*/ 2 h 282"/>
                <a:gd name="T46" fmla="*/ 28 w 77"/>
                <a:gd name="T47" fmla="*/ 282 h 282"/>
                <a:gd name="T48" fmla="*/ 35 w 77"/>
                <a:gd name="T49" fmla="*/ 282 h 282"/>
                <a:gd name="T50" fmla="*/ 42 w 77"/>
                <a:gd name="T51" fmla="*/ 282 h 282"/>
                <a:gd name="T52" fmla="*/ 42 w 77"/>
                <a:gd name="T53" fmla="*/ 5 h 282"/>
                <a:gd name="T54" fmla="*/ 35 w 77"/>
                <a:gd name="T55" fmla="*/ 5 h 282"/>
                <a:gd name="T56" fmla="*/ 35 w 77"/>
                <a:gd name="T57" fmla="*/ 282 h 282"/>
                <a:gd name="T58" fmla="*/ 42 w 77"/>
                <a:gd name="T59" fmla="*/ 282 h 282"/>
                <a:gd name="T60" fmla="*/ 49 w 77"/>
                <a:gd name="T61" fmla="*/ 282 h 282"/>
                <a:gd name="T62" fmla="*/ 49 w 77"/>
                <a:gd name="T63" fmla="*/ 12 h 282"/>
                <a:gd name="T64" fmla="*/ 42 w 77"/>
                <a:gd name="T65" fmla="*/ 12 h 282"/>
                <a:gd name="T66" fmla="*/ 42 w 77"/>
                <a:gd name="T67" fmla="*/ 282 h 282"/>
                <a:gd name="T68" fmla="*/ 49 w 77"/>
                <a:gd name="T69" fmla="*/ 282 h 282"/>
                <a:gd name="T70" fmla="*/ 56 w 77"/>
                <a:gd name="T71" fmla="*/ 282 h 282"/>
                <a:gd name="T72" fmla="*/ 56 w 77"/>
                <a:gd name="T73" fmla="*/ 22 h 282"/>
                <a:gd name="T74" fmla="*/ 49 w 77"/>
                <a:gd name="T75" fmla="*/ 22 h 282"/>
                <a:gd name="T76" fmla="*/ 49 w 77"/>
                <a:gd name="T77" fmla="*/ 282 h 282"/>
                <a:gd name="T78" fmla="*/ 56 w 77"/>
                <a:gd name="T79" fmla="*/ 282 h 282"/>
                <a:gd name="T80" fmla="*/ 63 w 77"/>
                <a:gd name="T81" fmla="*/ 282 h 282"/>
                <a:gd name="T82" fmla="*/ 63 w 77"/>
                <a:gd name="T83" fmla="*/ 31 h 282"/>
                <a:gd name="T84" fmla="*/ 56 w 77"/>
                <a:gd name="T85" fmla="*/ 31 h 282"/>
                <a:gd name="T86" fmla="*/ 56 w 77"/>
                <a:gd name="T87" fmla="*/ 282 h 282"/>
                <a:gd name="T88" fmla="*/ 63 w 77"/>
                <a:gd name="T89" fmla="*/ 282 h 282"/>
                <a:gd name="T90" fmla="*/ 70 w 77"/>
                <a:gd name="T91" fmla="*/ 282 h 282"/>
                <a:gd name="T92" fmla="*/ 70 w 77"/>
                <a:gd name="T93" fmla="*/ 43 h 282"/>
                <a:gd name="T94" fmla="*/ 63 w 77"/>
                <a:gd name="T95" fmla="*/ 43 h 282"/>
                <a:gd name="T96" fmla="*/ 63 w 77"/>
                <a:gd name="T97" fmla="*/ 282 h 282"/>
                <a:gd name="T98" fmla="*/ 70 w 77"/>
                <a:gd name="T99" fmla="*/ 282 h 282"/>
                <a:gd name="T100" fmla="*/ 77 w 77"/>
                <a:gd name="T101" fmla="*/ 282 h 282"/>
                <a:gd name="T102" fmla="*/ 77 w 77"/>
                <a:gd name="T103" fmla="*/ 56 h 282"/>
                <a:gd name="T104" fmla="*/ 70 w 77"/>
                <a:gd name="T105" fmla="*/ 56 h 282"/>
                <a:gd name="T106" fmla="*/ 70 w 77"/>
                <a:gd name="T107" fmla="*/ 282 h 282"/>
                <a:gd name="T108" fmla="*/ 77 w 77"/>
                <a:gd name="T109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82">
                  <a:moveTo>
                    <a:pt x="7" y="282"/>
                  </a:moveTo>
                  <a:lnTo>
                    <a:pt x="7" y="9"/>
                  </a:lnTo>
                  <a:lnTo>
                    <a:pt x="0" y="9"/>
                  </a:lnTo>
                  <a:lnTo>
                    <a:pt x="0" y="282"/>
                  </a:lnTo>
                  <a:lnTo>
                    <a:pt x="7" y="282"/>
                  </a:lnTo>
                  <a:close/>
                  <a:moveTo>
                    <a:pt x="14" y="282"/>
                  </a:moveTo>
                  <a:lnTo>
                    <a:pt x="14" y="3"/>
                  </a:lnTo>
                  <a:lnTo>
                    <a:pt x="7" y="3"/>
                  </a:lnTo>
                  <a:lnTo>
                    <a:pt x="7" y="282"/>
                  </a:lnTo>
                  <a:lnTo>
                    <a:pt x="14" y="282"/>
                  </a:lnTo>
                  <a:close/>
                  <a:moveTo>
                    <a:pt x="21" y="282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282"/>
                  </a:lnTo>
                  <a:lnTo>
                    <a:pt x="21" y="282"/>
                  </a:lnTo>
                  <a:close/>
                  <a:moveTo>
                    <a:pt x="28" y="282"/>
                  </a:moveTo>
                  <a:lnTo>
                    <a:pt x="28" y="0"/>
                  </a:lnTo>
                  <a:lnTo>
                    <a:pt x="21" y="0"/>
                  </a:lnTo>
                  <a:lnTo>
                    <a:pt x="21" y="282"/>
                  </a:lnTo>
                  <a:lnTo>
                    <a:pt x="28" y="282"/>
                  </a:lnTo>
                  <a:close/>
                  <a:moveTo>
                    <a:pt x="35" y="282"/>
                  </a:moveTo>
                  <a:lnTo>
                    <a:pt x="35" y="2"/>
                  </a:lnTo>
                  <a:lnTo>
                    <a:pt x="28" y="2"/>
                  </a:lnTo>
                  <a:lnTo>
                    <a:pt x="28" y="282"/>
                  </a:lnTo>
                  <a:lnTo>
                    <a:pt x="35" y="282"/>
                  </a:lnTo>
                  <a:close/>
                  <a:moveTo>
                    <a:pt x="42" y="282"/>
                  </a:moveTo>
                  <a:lnTo>
                    <a:pt x="42" y="5"/>
                  </a:lnTo>
                  <a:lnTo>
                    <a:pt x="35" y="5"/>
                  </a:lnTo>
                  <a:lnTo>
                    <a:pt x="35" y="282"/>
                  </a:lnTo>
                  <a:lnTo>
                    <a:pt x="42" y="282"/>
                  </a:lnTo>
                  <a:close/>
                  <a:moveTo>
                    <a:pt x="49" y="282"/>
                  </a:moveTo>
                  <a:lnTo>
                    <a:pt x="49" y="12"/>
                  </a:lnTo>
                  <a:lnTo>
                    <a:pt x="42" y="12"/>
                  </a:lnTo>
                  <a:lnTo>
                    <a:pt x="42" y="282"/>
                  </a:lnTo>
                  <a:lnTo>
                    <a:pt x="49" y="282"/>
                  </a:lnTo>
                  <a:close/>
                  <a:moveTo>
                    <a:pt x="56" y="282"/>
                  </a:moveTo>
                  <a:lnTo>
                    <a:pt x="56" y="22"/>
                  </a:lnTo>
                  <a:lnTo>
                    <a:pt x="49" y="22"/>
                  </a:lnTo>
                  <a:lnTo>
                    <a:pt x="49" y="282"/>
                  </a:lnTo>
                  <a:lnTo>
                    <a:pt x="56" y="282"/>
                  </a:lnTo>
                  <a:close/>
                  <a:moveTo>
                    <a:pt x="63" y="282"/>
                  </a:moveTo>
                  <a:lnTo>
                    <a:pt x="63" y="31"/>
                  </a:lnTo>
                  <a:lnTo>
                    <a:pt x="56" y="31"/>
                  </a:lnTo>
                  <a:lnTo>
                    <a:pt x="56" y="282"/>
                  </a:lnTo>
                  <a:lnTo>
                    <a:pt x="63" y="282"/>
                  </a:lnTo>
                  <a:close/>
                  <a:moveTo>
                    <a:pt x="70" y="282"/>
                  </a:moveTo>
                  <a:lnTo>
                    <a:pt x="70" y="43"/>
                  </a:lnTo>
                  <a:lnTo>
                    <a:pt x="63" y="43"/>
                  </a:lnTo>
                  <a:lnTo>
                    <a:pt x="63" y="282"/>
                  </a:lnTo>
                  <a:lnTo>
                    <a:pt x="70" y="282"/>
                  </a:lnTo>
                  <a:close/>
                  <a:moveTo>
                    <a:pt x="77" y="282"/>
                  </a:moveTo>
                  <a:lnTo>
                    <a:pt x="77" y="56"/>
                  </a:lnTo>
                  <a:lnTo>
                    <a:pt x="70" y="56"/>
                  </a:lnTo>
                  <a:lnTo>
                    <a:pt x="70" y="282"/>
                  </a:lnTo>
                  <a:lnTo>
                    <a:pt x="77" y="282"/>
                  </a:lnTo>
                  <a:close/>
                </a:path>
              </a:pathLst>
            </a:custGeom>
            <a:grpFill/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09" name="Freeform 13">
              <a:extLst>
                <a:ext uri="{FF2B5EF4-FFF2-40B4-BE49-F238E27FC236}">
                  <a16:creationId xmlns:a16="http://schemas.microsoft.com/office/drawing/2014/main" id="{04D6E8E6-D55E-4703-9500-22514F9874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51" y="5946775"/>
              <a:ext cx="120650" cy="328612"/>
            </a:xfrm>
            <a:custGeom>
              <a:avLst/>
              <a:gdLst>
                <a:gd name="T0" fmla="*/ 7 w 76"/>
                <a:gd name="T1" fmla="*/ 207 h 207"/>
                <a:gd name="T2" fmla="*/ 7 w 76"/>
                <a:gd name="T3" fmla="*/ 0 h 207"/>
                <a:gd name="T4" fmla="*/ 0 w 76"/>
                <a:gd name="T5" fmla="*/ 0 h 207"/>
                <a:gd name="T6" fmla="*/ 0 w 76"/>
                <a:gd name="T7" fmla="*/ 207 h 207"/>
                <a:gd name="T8" fmla="*/ 7 w 76"/>
                <a:gd name="T9" fmla="*/ 207 h 207"/>
                <a:gd name="T10" fmla="*/ 14 w 76"/>
                <a:gd name="T11" fmla="*/ 207 h 207"/>
                <a:gd name="T12" fmla="*/ 14 w 76"/>
                <a:gd name="T13" fmla="*/ 14 h 207"/>
                <a:gd name="T14" fmla="*/ 7 w 76"/>
                <a:gd name="T15" fmla="*/ 14 h 207"/>
                <a:gd name="T16" fmla="*/ 7 w 76"/>
                <a:gd name="T17" fmla="*/ 207 h 207"/>
                <a:gd name="T18" fmla="*/ 14 w 76"/>
                <a:gd name="T19" fmla="*/ 207 h 207"/>
                <a:gd name="T20" fmla="*/ 21 w 76"/>
                <a:gd name="T21" fmla="*/ 207 h 207"/>
                <a:gd name="T22" fmla="*/ 21 w 76"/>
                <a:gd name="T23" fmla="*/ 30 h 207"/>
                <a:gd name="T24" fmla="*/ 14 w 76"/>
                <a:gd name="T25" fmla="*/ 30 h 207"/>
                <a:gd name="T26" fmla="*/ 14 w 76"/>
                <a:gd name="T27" fmla="*/ 207 h 207"/>
                <a:gd name="T28" fmla="*/ 21 w 76"/>
                <a:gd name="T29" fmla="*/ 207 h 207"/>
                <a:gd name="T30" fmla="*/ 28 w 76"/>
                <a:gd name="T31" fmla="*/ 207 h 207"/>
                <a:gd name="T32" fmla="*/ 28 w 76"/>
                <a:gd name="T33" fmla="*/ 49 h 207"/>
                <a:gd name="T34" fmla="*/ 21 w 76"/>
                <a:gd name="T35" fmla="*/ 49 h 207"/>
                <a:gd name="T36" fmla="*/ 21 w 76"/>
                <a:gd name="T37" fmla="*/ 207 h 207"/>
                <a:gd name="T38" fmla="*/ 28 w 76"/>
                <a:gd name="T39" fmla="*/ 207 h 207"/>
                <a:gd name="T40" fmla="*/ 35 w 76"/>
                <a:gd name="T41" fmla="*/ 207 h 207"/>
                <a:gd name="T42" fmla="*/ 35 w 76"/>
                <a:gd name="T43" fmla="*/ 63 h 207"/>
                <a:gd name="T44" fmla="*/ 28 w 76"/>
                <a:gd name="T45" fmla="*/ 63 h 207"/>
                <a:gd name="T46" fmla="*/ 28 w 76"/>
                <a:gd name="T47" fmla="*/ 207 h 207"/>
                <a:gd name="T48" fmla="*/ 35 w 76"/>
                <a:gd name="T49" fmla="*/ 207 h 207"/>
                <a:gd name="T50" fmla="*/ 42 w 76"/>
                <a:gd name="T51" fmla="*/ 207 h 207"/>
                <a:gd name="T52" fmla="*/ 42 w 76"/>
                <a:gd name="T53" fmla="*/ 78 h 207"/>
                <a:gd name="T54" fmla="*/ 35 w 76"/>
                <a:gd name="T55" fmla="*/ 78 h 207"/>
                <a:gd name="T56" fmla="*/ 35 w 76"/>
                <a:gd name="T57" fmla="*/ 207 h 207"/>
                <a:gd name="T58" fmla="*/ 42 w 76"/>
                <a:gd name="T59" fmla="*/ 207 h 207"/>
                <a:gd name="T60" fmla="*/ 48 w 76"/>
                <a:gd name="T61" fmla="*/ 207 h 207"/>
                <a:gd name="T62" fmla="*/ 48 w 76"/>
                <a:gd name="T63" fmla="*/ 92 h 207"/>
                <a:gd name="T64" fmla="*/ 42 w 76"/>
                <a:gd name="T65" fmla="*/ 92 h 207"/>
                <a:gd name="T66" fmla="*/ 42 w 76"/>
                <a:gd name="T67" fmla="*/ 207 h 207"/>
                <a:gd name="T68" fmla="*/ 48 w 76"/>
                <a:gd name="T69" fmla="*/ 207 h 207"/>
                <a:gd name="T70" fmla="*/ 55 w 76"/>
                <a:gd name="T71" fmla="*/ 207 h 207"/>
                <a:gd name="T72" fmla="*/ 55 w 76"/>
                <a:gd name="T73" fmla="*/ 107 h 207"/>
                <a:gd name="T74" fmla="*/ 48 w 76"/>
                <a:gd name="T75" fmla="*/ 107 h 207"/>
                <a:gd name="T76" fmla="*/ 48 w 76"/>
                <a:gd name="T77" fmla="*/ 207 h 207"/>
                <a:gd name="T78" fmla="*/ 55 w 76"/>
                <a:gd name="T79" fmla="*/ 207 h 207"/>
                <a:gd name="T80" fmla="*/ 63 w 76"/>
                <a:gd name="T81" fmla="*/ 207 h 207"/>
                <a:gd name="T82" fmla="*/ 63 w 76"/>
                <a:gd name="T83" fmla="*/ 120 h 207"/>
                <a:gd name="T84" fmla="*/ 55 w 76"/>
                <a:gd name="T85" fmla="*/ 120 h 207"/>
                <a:gd name="T86" fmla="*/ 55 w 76"/>
                <a:gd name="T87" fmla="*/ 207 h 207"/>
                <a:gd name="T88" fmla="*/ 63 w 76"/>
                <a:gd name="T89" fmla="*/ 207 h 207"/>
                <a:gd name="T90" fmla="*/ 70 w 76"/>
                <a:gd name="T91" fmla="*/ 207 h 207"/>
                <a:gd name="T92" fmla="*/ 70 w 76"/>
                <a:gd name="T93" fmla="*/ 133 h 207"/>
                <a:gd name="T94" fmla="*/ 63 w 76"/>
                <a:gd name="T95" fmla="*/ 133 h 207"/>
                <a:gd name="T96" fmla="*/ 63 w 76"/>
                <a:gd name="T97" fmla="*/ 207 h 207"/>
                <a:gd name="T98" fmla="*/ 70 w 76"/>
                <a:gd name="T99" fmla="*/ 207 h 207"/>
                <a:gd name="T100" fmla="*/ 76 w 76"/>
                <a:gd name="T101" fmla="*/ 207 h 207"/>
                <a:gd name="T102" fmla="*/ 76 w 76"/>
                <a:gd name="T103" fmla="*/ 144 h 207"/>
                <a:gd name="T104" fmla="*/ 70 w 76"/>
                <a:gd name="T105" fmla="*/ 144 h 207"/>
                <a:gd name="T106" fmla="*/ 70 w 76"/>
                <a:gd name="T107" fmla="*/ 207 h 207"/>
                <a:gd name="T108" fmla="*/ 76 w 76"/>
                <a:gd name="T10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207">
                  <a:moveTo>
                    <a:pt x="7" y="20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207"/>
                  </a:lnTo>
                  <a:lnTo>
                    <a:pt x="7" y="207"/>
                  </a:lnTo>
                  <a:close/>
                  <a:moveTo>
                    <a:pt x="14" y="207"/>
                  </a:moveTo>
                  <a:lnTo>
                    <a:pt x="14" y="14"/>
                  </a:lnTo>
                  <a:lnTo>
                    <a:pt x="7" y="14"/>
                  </a:lnTo>
                  <a:lnTo>
                    <a:pt x="7" y="207"/>
                  </a:lnTo>
                  <a:lnTo>
                    <a:pt x="14" y="207"/>
                  </a:lnTo>
                  <a:close/>
                  <a:moveTo>
                    <a:pt x="21" y="207"/>
                  </a:moveTo>
                  <a:lnTo>
                    <a:pt x="21" y="30"/>
                  </a:lnTo>
                  <a:lnTo>
                    <a:pt x="14" y="30"/>
                  </a:lnTo>
                  <a:lnTo>
                    <a:pt x="14" y="207"/>
                  </a:lnTo>
                  <a:lnTo>
                    <a:pt x="21" y="207"/>
                  </a:lnTo>
                  <a:close/>
                  <a:moveTo>
                    <a:pt x="28" y="207"/>
                  </a:moveTo>
                  <a:lnTo>
                    <a:pt x="28" y="49"/>
                  </a:lnTo>
                  <a:lnTo>
                    <a:pt x="21" y="49"/>
                  </a:lnTo>
                  <a:lnTo>
                    <a:pt x="21" y="207"/>
                  </a:lnTo>
                  <a:lnTo>
                    <a:pt x="28" y="207"/>
                  </a:lnTo>
                  <a:close/>
                  <a:moveTo>
                    <a:pt x="35" y="207"/>
                  </a:moveTo>
                  <a:lnTo>
                    <a:pt x="35" y="63"/>
                  </a:lnTo>
                  <a:lnTo>
                    <a:pt x="28" y="63"/>
                  </a:lnTo>
                  <a:lnTo>
                    <a:pt x="28" y="207"/>
                  </a:lnTo>
                  <a:lnTo>
                    <a:pt x="35" y="207"/>
                  </a:lnTo>
                  <a:close/>
                  <a:moveTo>
                    <a:pt x="42" y="207"/>
                  </a:moveTo>
                  <a:lnTo>
                    <a:pt x="42" y="78"/>
                  </a:lnTo>
                  <a:lnTo>
                    <a:pt x="35" y="78"/>
                  </a:lnTo>
                  <a:lnTo>
                    <a:pt x="35" y="207"/>
                  </a:lnTo>
                  <a:lnTo>
                    <a:pt x="42" y="207"/>
                  </a:lnTo>
                  <a:close/>
                  <a:moveTo>
                    <a:pt x="48" y="207"/>
                  </a:moveTo>
                  <a:lnTo>
                    <a:pt x="48" y="92"/>
                  </a:lnTo>
                  <a:lnTo>
                    <a:pt x="42" y="92"/>
                  </a:lnTo>
                  <a:lnTo>
                    <a:pt x="42" y="207"/>
                  </a:lnTo>
                  <a:lnTo>
                    <a:pt x="48" y="207"/>
                  </a:lnTo>
                  <a:close/>
                  <a:moveTo>
                    <a:pt x="55" y="207"/>
                  </a:moveTo>
                  <a:lnTo>
                    <a:pt x="55" y="107"/>
                  </a:lnTo>
                  <a:lnTo>
                    <a:pt x="48" y="107"/>
                  </a:lnTo>
                  <a:lnTo>
                    <a:pt x="48" y="207"/>
                  </a:lnTo>
                  <a:lnTo>
                    <a:pt x="55" y="207"/>
                  </a:lnTo>
                  <a:close/>
                  <a:moveTo>
                    <a:pt x="63" y="207"/>
                  </a:moveTo>
                  <a:lnTo>
                    <a:pt x="63" y="120"/>
                  </a:lnTo>
                  <a:lnTo>
                    <a:pt x="55" y="120"/>
                  </a:lnTo>
                  <a:lnTo>
                    <a:pt x="55" y="207"/>
                  </a:lnTo>
                  <a:lnTo>
                    <a:pt x="63" y="207"/>
                  </a:lnTo>
                  <a:close/>
                  <a:moveTo>
                    <a:pt x="70" y="207"/>
                  </a:moveTo>
                  <a:lnTo>
                    <a:pt x="70" y="133"/>
                  </a:lnTo>
                  <a:lnTo>
                    <a:pt x="63" y="133"/>
                  </a:lnTo>
                  <a:lnTo>
                    <a:pt x="63" y="207"/>
                  </a:lnTo>
                  <a:lnTo>
                    <a:pt x="70" y="207"/>
                  </a:lnTo>
                  <a:close/>
                  <a:moveTo>
                    <a:pt x="76" y="207"/>
                  </a:moveTo>
                  <a:lnTo>
                    <a:pt x="76" y="144"/>
                  </a:lnTo>
                  <a:lnTo>
                    <a:pt x="70" y="144"/>
                  </a:lnTo>
                  <a:lnTo>
                    <a:pt x="70" y="207"/>
                  </a:lnTo>
                  <a:lnTo>
                    <a:pt x="76" y="207"/>
                  </a:lnTo>
                  <a:close/>
                </a:path>
              </a:pathLst>
            </a:custGeom>
            <a:grpFill/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0" name="Freeform 14">
              <a:extLst>
                <a:ext uri="{FF2B5EF4-FFF2-40B4-BE49-F238E27FC236}">
                  <a16:creationId xmlns:a16="http://schemas.microsoft.com/office/drawing/2014/main" id="{97DA8A24-5171-405F-B367-4AB8A73675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601" y="6189663"/>
              <a:ext cx="122238" cy="85725"/>
            </a:xfrm>
            <a:custGeom>
              <a:avLst/>
              <a:gdLst>
                <a:gd name="T0" fmla="*/ 7 w 77"/>
                <a:gd name="T1" fmla="*/ 54 h 54"/>
                <a:gd name="T2" fmla="*/ 7 w 77"/>
                <a:gd name="T3" fmla="*/ 0 h 54"/>
                <a:gd name="T4" fmla="*/ 0 w 77"/>
                <a:gd name="T5" fmla="*/ 0 h 54"/>
                <a:gd name="T6" fmla="*/ 0 w 77"/>
                <a:gd name="T7" fmla="*/ 54 h 54"/>
                <a:gd name="T8" fmla="*/ 7 w 77"/>
                <a:gd name="T9" fmla="*/ 54 h 54"/>
                <a:gd name="T10" fmla="*/ 14 w 77"/>
                <a:gd name="T11" fmla="*/ 54 h 54"/>
                <a:gd name="T12" fmla="*/ 14 w 77"/>
                <a:gd name="T13" fmla="*/ 9 h 54"/>
                <a:gd name="T14" fmla="*/ 7 w 77"/>
                <a:gd name="T15" fmla="*/ 9 h 54"/>
                <a:gd name="T16" fmla="*/ 7 w 77"/>
                <a:gd name="T17" fmla="*/ 54 h 54"/>
                <a:gd name="T18" fmla="*/ 14 w 77"/>
                <a:gd name="T19" fmla="*/ 54 h 54"/>
                <a:gd name="T20" fmla="*/ 21 w 77"/>
                <a:gd name="T21" fmla="*/ 54 h 54"/>
                <a:gd name="T22" fmla="*/ 21 w 77"/>
                <a:gd name="T23" fmla="*/ 16 h 54"/>
                <a:gd name="T24" fmla="*/ 14 w 77"/>
                <a:gd name="T25" fmla="*/ 16 h 54"/>
                <a:gd name="T26" fmla="*/ 14 w 77"/>
                <a:gd name="T27" fmla="*/ 54 h 54"/>
                <a:gd name="T28" fmla="*/ 21 w 77"/>
                <a:gd name="T29" fmla="*/ 54 h 54"/>
                <a:gd name="T30" fmla="*/ 28 w 77"/>
                <a:gd name="T31" fmla="*/ 54 h 54"/>
                <a:gd name="T32" fmla="*/ 28 w 77"/>
                <a:gd name="T33" fmla="*/ 24 h 54"/>
                <a:gd name="T34" fmla="*/ 21 w 77"/>
                <a:gd name="T35" fmla="*/ 24 h 54"/>
                <a:gd name="T36" fmla="*/ 21 w 77"/>
                <a:gd name="T37" fmla="*/ 54 h 54"/>
                <a:gd name="T38" fmla="*/ 28 w 77"/>
                <a:gd name="T39" fmla="*/ 54 h 54"/>
                <a:gd name="T40" fmla="*/ 35 w 77"/>
                <a:gd name="T41" fmla="*/ 54 h 54"/>
                <a:gd name="T42" fmla="*/ 35 w 77"/>
                <a:gd name="T43" fmla="*/ 29 h 54"/>
                <a:gd name="T44" fmla="*/ 28 w 77"/>
                <a:gd name="T45" fmla="*/ 29 h 54"/>
                <a:gd name="T46" fmla="*/ 28 w 77"/>
                <a:gd name="T47" fmla="*/ 54 h 54"/>
                <a:gd name="T48" fmla="*/ 35 w 77"/>
                <a:gd name="T49" fmla="*/ 54 h 54"/>
                <a:gd name="T50" fmla="*/ 42 w 77"/>
                <a:gd name="T51" fmla="*/ 54 h 54"/>
                <a:gd name="T52" fmla="*/ 42 w 77"/>
                <a:gd name="T53" fmla="*/ 34 h 54"/>
                <a:gd name="T54" fmla="*/ 35 w 77"/>
                <a:gd name="T55" fmla="*/ 34 h 54"/>
                <a:gd name="T56" fmla="*/ 35 w 77"/>
                <a:gd name="T57" fmla="*/ 54 h 54"/>
                <a:gd name="T58" fmla="*/ 42 w 77"/>
                <a:gd name="T59" fmla="*/ 54 h 54"/>
                <a:gd name="T60" fmla="*/ 49 w 77"/>
                <a:gd name="T61" fmla="*/ 54 h 54"/>
                <a:gd name="T62" fmla="*/ 49 w 77"/>
                <a:gd name="T63" fmla="*/ 37 h 54"/>
                <a:gd name="T64" fmla="*/ 42 w 77"/>
                <a:gd name="T65" fmla="*/ 37 h 54"/>
                <a:gd name="T66" fmla="*/ 42 w 77"/>
                <a:gd name="T67" fmla="*/ 54 h 54"/>
                <a:gd name="T68" fmla="*/ 49 w 77"/>
                <a:gd name="T69" fmla="*/ 54 h 54"/>
                <a:gd name="T70" fmla="*/ 56 w 77"/>
                <a:gd name="T71" fmla="*/ 54 h 54"/>
                <a:gd name="T72" fmla="*/ 56 w 77"/>
                <a:gd name="T73" fmla="*/ 41 h 54"/>
                <a:gd name="T74" fmla="*/ 49 w 77"/>
                <a:gd name="T75" fmla="*/ 41 h 54"/>
                <a:gd name="T76" fmla="*/ 49 w 77"/>
                <a:gd name="T77" fmla="*/ 54 h 54"/>
                <a:gd name="T78" fmla="*/ 56 w 77"/>
                <a:gd name="T79" fmla="*/ 54 h 54"/>
                <a:gd name="T80" fmla="*/ 63 w 77"/>
                <a:gd name="T81" fmla="*/ 54 h 54"/>
                <a:gd name="T82" fmla="*/ 63 w 77"/>
                <a:gd name="T83" fmla="*/ 44 h 54"/>
                <a:gd name="T84" fmla="*/ 56 w 77"/>
                <a:gd name="T85" fmla="*/ 44 h 54"/>
                <a:gd name="T86" fmla="*/ 56 w 77"/>
                <a:gd name="T87" fmla="*/ 54 h 54"/>
                <a:gd name="T88" fmla="*/ 63 w 77"/>
                <a:gd name="T89" fmla="*/ 54 h 54"/>
                <a:gd name="T90" fmla="*/ 70 w 77"/>
                <a:gd name="T91" fmla="*/ 54 h 54"/>
                <a:gd name="T92" fmla="*/ 70 w 77"/>
                <a:gd name="T93" fmla="*/ 47 h 54"/>
                <a:gd name="T94" fmla="*/ 63 w 77"/>
                <a:gd name="T95" fmla="*/ 47 h 54"/>
                <a:gd name="T96" fmla="*/ 63 w 77"/>
                <a:gd name="T97" fmla="*/ 54 h 54"/>
                <a:gd name="T98" fmla="*/ 70 w 77"/>
                <a:gd name="T99" fmla="*/ 54 h 54"/>
                <a:gd name="T100" fmla="*/ 77 w 77"/>
                <a:gd name="T101" fmla="*/ 54 h 54"/>
                <a:gd name="T102" fmla="*/ 77 w 77"/>
                <a:gd name="T103" fmla="*/ 48 h 54"/>
                <a:gd name="T104" fmla="*/ 70 w 77"/>
                <a:gd name="T105" fmla="*/ 48 h 54"/>
                <a:gd name="T106" fmla="*/ 70 w 77"/>
                <a:gd name="T107" fmla="*/ 54 h 54"/>
                <a:gd name="T108" fmla="*/ 77 w 77"/>
                <a:gd name="T10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54">
                  <a:moveTo>
                    <a:pt x="7" y="5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" y="54"/>
                  </a:lnTo>
                  <a:close/>
                  <a:moveTo>
                    <a:pt x="14" y="54"/>
                  </a:moveTo>
                  <a:lnTo>
                    <a:pt x="14" y="9"/>
                  </a:lnTo>
                  <a:lnTo>
                    <a:pt x="7" y="9"/>
                  </a:lnTo>
                  <a:lnTo>
                    <a:pt x="7" y="54"/>
                  </a:lnTo>
                  <a:lnTo>
                    <a:pt x="14" y="54"/>
                  </a:lnTo>
                  <a:close/>
                  <a:moveTo>
                    <a:pt x="21" y="54"/>
                  </a:moveTo>
                  <a:lnTo>
                    <a:pt x="21" y="16"/>
                  </a:lnTo>
                  <a:lnTo>
                    <a:pt x="14" y="16"/>
                  </a:lnTo>
                  <a:lnTo>
                    <a:pt x="14" y="54"/>
                  </a:lnTo>
                  <a:lnTo>
                    <a:pt x="21" y="54"/>
                  </a:lnTo>
                  <a:close/>
                  <a:moveTo>
                    <a:pt x="28" y="54"/>
                  </a:moveTo>
                  <a:lnTo>
                    <a:pt x="28" y="24"/>
                  </a:lnTo>
                  <a:lnTo>
                    <a:pt x="21" y="24"/>
                  </a:lnTo>
                  <a:lnTo>
                    <a:pt x="21" y="54"/>
                  </a:lnTo>
                  <a:lnTo>
                    <a:pt x="28" y="54"/>
                  </a:lnTo>
                  <a:close/>
                  <a:moveTo>
                    <a:pt x="35" y="54"/>
                  </a:moveTo>
                  <a:lnTo>
                    <a:pt x="35" y="29"/>
                  </a:lnTo>
                  <a:lnTo>
                    <a:pt x="28" y="29"/>
                  </a:lnTo>
                  <a:lnTo>
                    <a:pt x="28" y="54"/>
                  </a:lnTo>
                  <a:lnTo>
                    <a:pt x="35" y="54"/>
                  </a:lnTo>
                  <a:close/>
                  <a:moveTo>
                    <a:pt x="42" y="54"/>
                  </a:moveTo>
                  <a:lnTo>
                    <a:pt x="42" y="34"/>
                  </a:lnTo>
                  <a:lnTo>
                    <a:pt x="35" y="34"/>
                  </a:lnTo>
                  <a:lnTo>
                    <a:pt x="35" y="54"/>
                  </a:lnTo>
                  <a:lnTo>
                    <a:pt x="42" y="54"/>
                  </a:lnTo>
                  <a:close/>
                  <a:moveTo>
                    <a:pt x="49" y="54"/>
                  </a:moveTo>
                  <a:lnTo>
                    <a:pt x="49" y="37"/>
                  </a:lnTo>
                  <a:lnTo>
                    <a:pt x="42" y="37"/>
                  </a:lnTo>
                  <a:lnTo>
                    <a:pt x="42" y="54"/>
                  </a:lnTo>
                  <a:lnTo>
                    <a:pt x="49" y="54"/>
                  </a:lnTo>
                  <a:close/>
                  <a:moveTo>
                    <a:pt x="56" y="54"/>
                  </a:moveTo>
                  <a:lnTo>
                    <a:pt x="56" y="41"/>
                  </a:lnTo>
                  <a:lnTo>
                    <a:pt x="49" y="41"/>
                  </a:lnTo>
                  <a:lnTo>
                    <a:pt x="49" y="54"/>
                  </a:lnTo>
                  <a:lnTo>
                    <a:pt x="56" y="54"/>
                  </a:lnTo>
                  <a:close/>
                  <a:moveTo>
                    <a:pt x="63" y="54"/>
                  </a:moveTo>
                  <a:lnTo>
                    <a:pt x="63" y="44"/>
                  </a:lnTo>
                  <a:lnTo>
                    <a:pt x="56" y="44"/>
                  </a:lnTo>
                  <a:lnTo>
                    <a:pt x="56" y="54"/>
                  </a:lnTo>
                  <a:lnTo>
                    <a:pt x="63" y="54"/>
                  </a:lnTo>
                  <a:close/>
                  <a:moveTo>
                    <a:pt x="70" y="54"/>
                  </a:moveTo>
                  <a:lnTo>
                    <a:pt x="70" y="47"/>
                  </a:lnTo>
                  <a:lnTo>
                    <a:pt x="63" y="47"/>
                  </a:lnTo>
                  <a:lnTo>
                    <a:pt x="63" y="54"/>
                  </a:lnTo>
                  <a:lnTo>
                    <a:pt x="70" y="54"/>
                  </a:lnTo>
                  <a:close/>
                  <a:moveTo>
                    <a:pt x="77" y="54"/>
                  </a:moveTo>
                  <a:lnTo>
                    <a:pt x="77" y="48"/>
                  </a:lnTo>
                  <a:lnTo>
                    <a:pt x="70" y="48"/>
                  </a:lnTo>
                  <a:lnTo>
                    <a:pt x="70" y="54"/>
                  </a:lnTo>
                  <a:lnTo>
                    <a:pt x="77" y="54"/>
                  </a:lnTo>
                  <a:close/>
                </a:path>
              </a:pathLst>
            </a:custGeom>
            <a:grpFill/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1" name="Freeform 15">
              <a:extLst>
                <a:ext uri="{FF2B5EF4-FFF2-40B4-BE49-F238E27FC236}">
                  <a16:creationId xmlns:a16="http://schemas.microsoft.com/office/drawing/2014/main" id="{B8DC863D-AF66-417D-95E7-92B3956D2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2838" y="6269038"/>
              <a:ext cx="233363" cy="6350"/>
            </a:xfrm>
            <a:custGeom>
              <a:avLst/>
              <a:gdLst>
                <a:gd name="T0" fmla="*/ 7 w 147"/>
                <a:gd name="T1" fmla="*/ 0 h 4"/>
                <a:gd name="T2" fmla="*/ 0 w 147"/>
                <a:gd name="T3" fmla="*/ 4 h 4"/>
                <a:gd name="T4" fmla="*/ 14 w 147"/>
                <a:gd name="T5" fmla="*/ 4 h 4"/>
                <a:gd name="T6" fmla="*/ 7 w 147"/>
                <a:gd name="T7" fmla="*/ 1 h 4"/>
                <a:gd name="T8" fmla="*/ 14 w 147"/>
                <a:gd name="T9" fmla="*/ 4 h 4"/>
                <a:gd name="T10" fmla="*/ 21 w 147"/>
                <a:gd name="T11" fmla="*/ 2 h 4"/>
                <a:gd name="T12" fmla="*/ 14 w 147"/>
                <a:gd name="T13" fmla="*/ 4 h 4"/>
                <a:gd name="T14" fmla="*/ 28 w 147"/>
                <a:gd name="T15" fmla="*/ 4 h 4"/>
                <a:gd name="T16" fmla="*/ 21 w 147"/>
                <a:gd name="T17" fmla="*/ 2 h 4"/>
                <a:gd name="T18" fmla="*/ 28 w 147"/>
                <a:gd name="T19" fmla="*/ 4 h 4"/>
                <a:gd name="T20" fmla="*/ 35 w 147"/>
                <a:gd name="T21" fmla="*/ 3 h 4"/>
                <a:gd name="T22" fmla="*/ 28 w 147"/>
                <a:gd name="T23" fmla="*/ 4 h 4"/>
                <a:gd name="T24" fmla="*/ 42 w 147"/>
                <a:gd name="T25" fmla="*/ 4 h 4"/>
                <a:gd name="T26" fmla="*/ 35 w 147"/>
                <a:gd name="T27" fmla="*/ 3 h 4"/>
                <a:gd name="T28" fmla="*/ 42 w 147"/>
                <a:gd name="T29" fmla="*/ 4 h 4"/>
                <a:gd name="T30" fmla="*/ 49 w 147"/>
                <a:gd name="T31" fmla="*/ 3 h 4"/>
                <a:gd name="T32" fmla="*/ 42 w 147"/>
                <a:gd name="T33" fmla="*/ 4 h 4"/>
                <a:gd name="T34" fmla="*/ 56 w 147"/>
                <a:gd name="T35" fmla="*/ 4 h 4"/>
                <a:gd name="T36" fmla="*/ 49 w 147"/>
                <a:gd name="T37" fmla="*/ 3 h 4"/>
                <a:gd name="T38" fmla="*/ 56 w 147"/>
                <a:gd name="T39" fmla="*/ 4 h 4"/>
                <a:gd name="T40" fmla="*/ 63 w 147"/>
                <a:gd name="T41" fmla="*/ 4 h 4"/>
                <a:gd name="T42" fmla="*/ 56 w 147"/>
                <a:gd name="T43" fmla="*/ 4 h 4"/>
                <a:gd name="T44" fmla="*/ 70 w 147"/>
                <a:gd name="T45" fmla="*/ 4 h 4"/>
                <a:gd name="T46" fmla="*/ 63 w 147"/>
                <a:gd name="T47" fmla="*/ 4 h 4"/>
                <a:gd name="T48" fmla="*/ 70 w 147"/>
                <a:gd name="T49" fmla="*/ 4 h 4"/>
                <a:gd name="T50" fmla="*/ 77 w 147"/>
                <a:gd name="T51" fmla="*/ 4 h 4"/>
                <a:gd name="T52" fmla="*/ 70 w 147"/>
                <a:gd name="T53" fmla="*/ 4 h 4"/>
                <a:gd name="T54" fmla="*/ 84 w 147"/>
                <a:gd name="T55" fmla="*/ 4 h 4"/>
                <a:gd name="T56" fmla="*/ 77 w 147"/>
                <a:gd name="T57" fmla="*/ 4 h 4"/>
                <a:gd name="T58" fmla="*/ 84 w 147"/>
                <a:gd name="T59" fmla="*/ 4 h 4"/>
                <a:gd name="T60" fmla="*/ 91 w 147"/>
                <a:gd name="T61" fmla="*/ 4 h 4"/>
                <a:gd name="T62" fmla="*/ 84 w 147"/>
                <a:gd name="T63" fmla="*/ 4 h 4"/>
                <a:gd name="T64" fmla="*/ 98 w 147"/>
                <a:gd name="T65" fmla="*/ 4 h 4"/>
                <a:gd name="T66" fmla="*/ 91 w 147"/>
                <a:gd name="T67" fmla="*/ 4 h 4"/>
                <a:gd name="T68" fmla="*/ 98 w 147"/>
                <a:gd name="T69" fmla="*/ 4 h 4"/>
                <a:gd name="T70" fmla="*/ 105 w 147"/>
                <a:gd name="T71" fmla="*/ 4 h 4"/>
                <a:gd name="T72" fmla="*/ 98 w 147"/>
                <a:gd name="T73" fmla="*/ 4 h 4"/>
                <a:gd name="T74" fmla="*/ 112 w 147"/>
                <a:gd name="T75" fmla="*/ 4 h 4"/>
                <a:gd name="T76" fmla="*/ 105 w 147"/>
                <a:gd name="T77" fmla="*/ 4 h 4"/>
                <a:gd name="T78" fmla="*/ 112 w 147"/>
                <a:gd name="T79" fmla="*/ 4 h 4"/>
                <a:gd name="T80" fmla="*/ 119 w 147"/>
                <a:gd name="T81" fmla="*/ 4 h 4"/>
                <a:gd name="T82" fmla="*/ 126 w 147"/>
                <a:gd name="T83" fmla="*/ 4 h 4"/>
                <a:gd name="T84" fmla="*/ 133 w 147"/>
                <a:gd name="T85" fmla="*/ 4 h 4"/>
                <a:gd name="T86" fmla="*/ 147 w 147"/>
                <a:gd name="T87" fmla="*/ 4 h 4"/>
                <a:gd name="T88" fmla="*/ 140 w 147"/>
                <a:gd name="T89" fmla="*/ 4 h 4"/>
                <a:gd name="T90" fmla="*/ 147 w 147"/>
                <a:gd name="T9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4">
                  <a:moveTo>
                    <a:pt x="7" y="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close/>
                  <a:moveTo>
                    <a:pt x="14" y="4"/>
                  </a:moveTo>
                  <a:lnTo>
                    <a:pt x="14" y="1"/>
                  </a:lnTo>
                  <a:lnTo>
                    <a:pt x="7" y="1"/>
                  </a:lnTo>
                  <a:lnTo>
                    <a:pt x="7" y="4"/>
                  </a:lnTo>
                  <a:lnTo>
                    <a:pt x="14" y="4"/>
                  </a:lnTo>
                  <a:close/>
                  <a:moveTo>
                    <a:pt x="21" y="4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21" y="4"/>
                  </a:lnTo>
                  <a:close/>
                  <a:moveTo>
                    <a:pt x="28" y="4"/>
                  </a:moveTo>
                  <a:lnTo>
                    <a:pt x="28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8" y="4"/>
                  </a:lnTo>
                  <a:close/>
                  <a:moveTo>
                    <a:pt x="35" y="4"/>
                  </a:moveTo>
                  <a:lnTo>
                    <a:pt x="35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35" y="4"/>
                  </a:lnTo>
                  <a:close/>
                  <a:moveTo>
                    <a:pt x="42" y="4"/>
                  </a:moveTo>
                  <a:lnTo>
                    <a:pt x="42" y="3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42" y="4"/>
                  </a:lnTo>
                  <a:close/>
                  <a:moveTo>
                    <a:pt x="49" y="4"/>
                  </a:moveTo>
                  <a:lnTo>
                    <a:pt x="49" y="3"/>
                  </a:lnTo>
                  <a:lnTo>
                    <a:pt x="42" y="3"/>
                  </a:lnTo>
                  <a:lnTo>
                    <a:pt x="42" y="4"/>
                  </a:lnTo>
                  <a:lnTo>
                    <a:pt x="49" y="4"/>
                  </a:lnTo>
                  <a:close/>
                  <a:moveTo>
                    <a:pt x="56" y="4"/>
                  </a:moveTo>
                  <a:lnTo>
                    <a:pt x="56" y="3"/>
                  </a:lnTo>
                  <a:lnTo>
                    <a:pt x="49" y="3"/>
                  </a:lnTo>
                  <a:lnTo>
                    <a:pt x="49" y="4"/>
                  </a:lnTo>
                  <a:lnTo>
                    <a:pt x="56" y="4"/>
                  </a:lnTo>
                  <a:close/>
                  <a:moveTo>
                    <a:pt x="63" y="4"/>
                  </a:moveTo>
                  <a:lnTo>
                    <a:pt x="63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3" y="4"/>
                  </a:lnTo>
                  <a:close/>
                  <a:moveTo>
                    <a:pt x="70" y="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70" y="4"/>
                  </a:lnTo>
                  <a:close/>
                  <a:moveTo>
                    <a:pt x="77" y="4"/>
                  </a:moveTo>
                  <a:lnTo>
                    <a:pt x="77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7" y="4"/>
                  </a:lnTo>
                  <a:close/>
                  <a:moveTo>
                    <a:pt x="84" y="4"/>
                  </a:moveTo>
                  <a:lnTo>
                    <a:pt x="84" y="4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4" y="4"/>
                  </a:lnTo>
                  <a:close/>
                  <a:moveTo>
                    <a:pt x="91" y="4"/>
                  </a:moveTo>
                  <a:lnTo>
                    <a:pt x="91" y="4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1" y="4"/>
                  </a:lnTo>
                  <a:close/>
                  <a:moveTo>
                    <a:pt x="98" y="4"/>
                  </a:moveTo>
                  <a:lnTo>
                    <a:pt x="98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8" y="4"/>
                  </a:lnTo>
                  <a:close/>
                  <a:moveTo>
                    <a:pt x="105" y="4"/>
                  </a:moveTo>
                  <a:lnTo>
                    <a:pt x="105" y="4"/>
                  </a:lnTo>
                  <a:lnTo>
                    <a:pt x="98" y="4"/>
                  </a:lnTo>
                  <a:lnTo>
                    <a:pt x="98" y="4"/>
                  </a:lnTo>
                  <a:lnTo>
                    <a:pt x="105" y="4"/>
                  </a:lnTo>
                  <a:close/>
                  <a:moveTo>
                    <a:pt x="112" y="4"/>
                  </a:moveTo>
                  <a:lnTo>
                    <a:pt x="112" y="4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12" y="4"/>
                  </a:lnTo>
                  <a:close/>
                  <a:moveTo>
                    <a:pt x="126" y="4"/>
                  </a:moveTo>
                  <a:lnTo>
                    <a:pt x="119" y="4"/>
                  </a:lnTo>
                  <a:lnTo>
                    <a:pt x="119" y="4"/>
                  </a:lnTo>
                  <a:lnTo>
                    <a:pt x="126" y="4"/>
                  </a:lnTo>
                  <a:lnTo>
                    <a:pt x="133" y="4"/>
                  </a:lnTo>
                  <a:lnTo>
                    <a:pt x="133" y="4"/>
                  </a:lnTo>
                  <a:lnTo>
                    <a:pt x="126" y="4"/>
                  </a:lnTo>
                  <a:close/>
                  <a:moveTo>
                    <a:pt x="147" y="4"/>
                  </a:moveTo>
                  <a:lnTo>
                    <a:pt x="147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7" y="4"/>
                  </a:lnTo>
                  <a:close/>
                </a:path>
              </a:pathLst>
            </a:custGeom>
            <a:grpFill/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2" name="Freeform 26">
              <a:extLst>
                <a:ext uri="{FF2B5EF4-FFF2-40B4-BE49-F238E27FC236}">
                  <a16:creationId xmlns:a16="http://schemas.microsoft.com/office/drawing/2014/main" id="{4939F53F-8DF9-4B01-AE57-274544A1E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id="{EA8DFD05-3D9A-462C-B495-7FE4E0D6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4" name="Freeform 28">
              <a:extLst>
                <a:ext uri="{FF2B5EF4-FFF2-40B4-BE49-F238E27FC236}">
                  <a16:creationId xmlns:a16="http://schemas.microsoft.com/office/drawing/2014/main" id="{C18E75E4-49E1-4FA3-8C7D-304132ED8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5" name="Freeform 29">
              <a:extLst>
                <a:ext uri="{FF2B5EF4-FFF2-40B4-BE49-F238E27FC236}">
                  <a16:creationId xmlns:a16="http://schemas.microsoft.com/office/drawing/2014/main" id="{1FD7D559-DB7F-43B6-9D31-05431E3C5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6" name="Freeform 30">
              <a:extLst>
                <a:ext uri="{FF2B5EF4-FFF2-40B4-BE49-F238E27FC236}">
                  <a16:creationId xmlns:a16="http://schemas.microsoft.com/office/drawing/2014/main" id="{562DC963-3E22-466A-914B-A5E9F06F6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7" name="Freeform 31">
              <a:extLst>
                <a:ext uri="{FF2B5EF4-FFF2-40B4-BE49-F238E27FC236}">
                  <a16:creationId xmlns:a16="http://schemas.microsoft.com/office/drawing/2014/main" id="{E28A94AA-3307-4019-B195-F6868D2DF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8" name="Freeform 32">
              <a:extLst>
                <a:ext uri="{FF2B5EF4-FFF2-40B4-BE49-F238E27FC236}">
                  <a16:creationId xmlns:a16="http://schemas.microsoft.com/office/drawing/2014/main" id="{914F5F70-4D7E-4637-8426-458B74624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19" name="Freeform 33">
              <a:extLst>
                <a:ext uri="{FF2B5EF4-FFF2-40B4-BE49-F238E27FC236}">
                  <a16:creationId xmlns:a16="http://schemas.microsoft.com/office/drawing/2014/main" id="{6F20B395-9ECC-4C88-8F5F-668DB28F1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0" name="Freeform 34">
              <a:extLst>
                <a:ext uri="{FF2B5EF4-FFF2-40B4-BE49-F238E27FC236}">
                  <a16:creationId xmlns:a16="http://schemas.microsoft.com/office/drawing/2014/main" id="{C0AC4720-DA9B-4E29-BB10-8CBF1C22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6270625"/>
              <a:ext cx="11113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0 w 7"/>
                <a:gd name="T5" fmla="*/ 0 h 3"/>
                <a:gd name="T6" fmla="*/ 7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1" name="Freeform 35">
              <a:extLst>
                <a:ext uri="{FF2B5EF4-FFF2-40B4-BE49-F238E27FC236}">
                  <a16:creationId xmlns:a16="http://schemas.microsoft.com/office/drawing/2014/main" id="{31756BF5-AC9B-4117-846E-B10C34C2F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6269038"/>
              <a:ext cx="11113" cy="6350"/>
            </a:xfrm>
            <a:custGeom>
              <a:avLst/>
              <a:gdLst>
                <a:gd name="T0" fmla="*/ 0 w 7"/>
                <a:gd name="T1" fmla="*/ 4 h 4"/>
                <a:gd name="T2" fmla="*/ 0 w 7"/>
                <a:gd name="T3" fmla="*/ 4 h 4"/>
                <a:gd name="T4" fmla="*/ 0 w 7"/>
                <a:gd name="T5" fmla="*/ 0 h 4"/>
                <a:gd name="T6" fmla="*/ 7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2" name="Freeform 36">
              <a:extLst>
                <a:ext uri="{FF2B5EF4-FFF2-40B4-BE49-F238E27FC236}">
                  <a16:creationId xmlns:a16="http://schemas.microsoft.com/office/drawing/2014/main" id="{5282FDBF-D576-4787-8ADF-96DAF18A8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6267450"/>
              <a:ext cx="11113" cy="7937"/>
            </a:xfrm>
            <a:custGeom>
              <a:avLst/>
              <a:gdLst>
                <a:gd name="T0" fmla="*/ 0 w 7"/>
                <a:gd name="T1" fmla="*/ 5 h 5"/>
                <a:gd name="T2" fmla="*/ 0 w 7"/>
                <a:gd name="T3" fmla="*/ 5 h 5"/>
                <a:gd name="T4" fmla="*/ 0 w 7"/>
                <a:gd name="T5" fmla="*/ 0 h 5"/>
                <a:gd name="T6" fmla="*/ 7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3" name="Freeform 37">
              <a:extLst>
                <a:ext uri="{FF2B5EF4-FFF2-40B4-BE49-F238E27FC236}">
                  <a16:creationId xmlns:a16="http://schemas.microsoft.com/office/drawing/2014/main" id="{623B661B-745C-407F-93C2-DA56ABDB2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6264275"/>
              <a:ext cx="11113" cy="11112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0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4" name="Freeform 38">
              <a:extLst>
                <a:ext uri="{FF2B5EF4-FFF2-40B4-BE49-F238E27FC236}">
                  <a16:creationId xmlns:a16="http://schemas.microsoft.com/office/drawing/2014/main" id="{C834CB94-2839-4976-94C9-16BCF1719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1" y="6261100"/>
              <a:ext cx="11113" cy="14287"/>
            </a:xfrm>
            <a:custGeom>
              <a:avLst/>
              <a:gdLst>
                <a:gd name="T0" fmla="*/ 0 w 7"/>
                <a:gd name="T1" fmla="*/ 9 h 9"/>
                <a:gd name="T2" fmla="*/ 0 w 7"/>
                <a:gd name="T3" fmla="*/ 9 h 9"/>
                <a:gd name="T4" fmla="*/ 0 w 7"/>
                <a:gd name="T5" fmla="*/ 0 h 9"/>
                <a:gd name="T6" fmla="*/ 7 w 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5" name="Freeform 39">
              <a:extLst>
                <a:ext uri="{FF2B5EF4-FFF2-40B4-BE49-F238E27FC236}">
                  <a16:creationId xmlns:a16="http://schemas.microsoft.com/office/drawing/2014/main" id="{2574F015-D0F3-437B-9BF6-B95BAE699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6259513"/>
              <a:ext cx="11113" cy="15875"/>
            </a:xfrm>
            <a:custGeom>
              <a:avLst/>
              <a:gdLst>
                <a:gd name="T0" fmla="*/ 0 w 7"/>
                <a:gd name="T1" fmla="*/ 10 h 10"/>
                <a:gd name="T2" fmla="*/ 0 w 7"/>
                <a:gd name="T3" fmla="*/ 10 h 10"/>
                <a:gd name="T4" fmla="*/ 0 w 7"/>
                <a:gd name="T5" fmla="*/ 0 h 10"/>
                <a:gd name="T6" fmla="*/ 7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6" name="Freeform 40">
              <a:extLst>
                <a:ext uri="{FF2B5EF4-FFF2-40B4-BE49-F238E27FC236}">
                  <a16:creationId xmlns:a16="http://schemas.microsoft.com/office/drawing/2014/main" id="{712CDC1F-3236-4923-B106-B8134984A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6" y="6253163"/>
              <a:ext cx="11113" cy="22225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14 h 14"/>
                <a:gd name="T4" fmla="*/ 0 w 7"/>
                <a:gd name="T5" fmla="*/ 0 h 14"/>
                <a:gd name="T6" fmla="*/ 7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7" name="Freeform 41">
              <a:extLst>
                <a:ext uri="{FF2B5EF4-FFF2-40B4-BE49-F238E27FC236}">
                  <a16:creationId xmlns:a16="http://schemas.microsoft.com/office/drawing/2014/main" id="{2B9BB367-5DCE-47A0-A263-C4F18EC96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6246813"/>
              <a:ext cx="11113" cy="28575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18 h 18"/>
                <a:gd name="T4" fmla="*/ 0 w 7"/>
                <a:gd name="T5" fmla="*/ 0 h 18"/>
                <a:gd name="T6" fmla="*/ 7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8" name="Freeform 42">
              <a:extLst>
                <a:ext uri="{FF2B5EF4-FFF2-40B4-BE49-F238E27FC236}">
                  <a16:creationId xmlns:a16="http://schemas.microsoft.com/office/drawing/2014/main" id="{4FBA9EDE-FA4B-4445-91B7-E6BD2690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6240463"/>
              <a:ext cx="11113" cy="34925"/>
            </a:xfrm>
            <a:custGeom>
              <a:avLst/>
              <a:gdLst>
                <a:gd name="T0" fmla="*/ 0 w 7"/>
                <a:gd name="T1" fmla="*/ 22 h 22"/>
                <a:gd name="T2" fmla="*/ 0 w 7"/>
                <a:gd name="T3" fmla="*/ 22 h 22"/>
                <a:gd name="T4" fmla="*/ 0 w 7"/>
                <a:gd name="T5" fmla="*/ 0 h 22"/>
                <a:gd name="T6" fmla="*/ 7 w 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29" name="Freeform 43">
              <a:extLst>
                <a:ext uri="{FF2B5EF4-FFF2-40B4-BE49-F238E27FC236}">
                  <a16:creationId xmlns:a16="http://schemas.microsoft.com/office/drawing/2014/main" id="{3FC047B6-0406-48D6-9629-23EC47AE9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6234113"/>
              <a:ext cx="11113" cy="41275"/>
            </a:xfrm>
            <a:custGeom>
              <a:avLst/>
              <a:gdLst>
                <a:gd name="T0" fmla="*/ 0 w 7"/>
                <a:gd name="T1" fmla="*/ 26 h 26"/>
                <a:gd name="T2" fmla="*/ 0 w 7"/>
                <a:gd name="T3" fmla="*/ 26 h 26"/>
                <a:gd name="T4" fmla="*/ 0 w 7"/>
                <a:gd name="T5" fmla="*/ 0 h 26"/>
                <a:gd name="T6" fmla="*/ 7 w 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0" name="Freeform 44">
              <a:extLst>
                <a:ext uri="{FF2B5EF4-FFF2-40B4-BE49-F238E27FC236}">
                  <a16:creationId xmlns:a16="http://schemas.microsoft.com/office/drawing/2014/main" id="{1C84F7E2-903C-4F36-8438-1F783FCE8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6223000"/>
              <a:ext cx="11113" cy="52387"/>
            </a:xfrm>
            <a:custGeom>
              <a:avLst/>
              <a:gdLst>
                <a:gd name="T0" fmla="*/ 0 w 7"/>
                <a:gd name="T1" fmla="*/ 33 h 33"/>
                <a:gd name="T2" fmla="*/ 0 w 7"/>
                <a:gd name="T3" fmla="*/ 33 h 33"/>
                <a:gd name="T4" fmla="*/ 0 w 7"/>
                <a:gd name="T5" fmla="*/ 0 h 33"/>
                <a:gd name="T6" fmla="*/ 7 w 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3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1" name="Freeform 45">
              <a:extLst>
                <a:ext uri="{FF2B5EF4-FFF2-40B4-BE49-F238E27FC236}">
                  <a16:creationId xmlns:a16="http://schemas.microsoft.com/office/drawing/2014/main" id="{FF7FF5B7-695F-4FD2-9B15-F5D7DFBC1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6211888"/>
              <a:ext cx="11113" cy="63500"/>
            </a:xfrm>
            <a:custGeom>
              <a:avLst/>
              <a:gdLst>
                <a:gd name="T0" fmla="*/ 0 w 7"/>
                <a:gd name="T1" fmla="*/ 40 h 40"/>
                <a:gd name="T2" fmla="*/ 0 w 7"/>
                <a:gd name="T3" fmla="*/ 40 h 40"/>
                <a:gd name="T4" fmla="*/ 0 w 7"/>
                <a:gd name="T5" fmla="*/ 0 h 40"/>
                <a:gd name="T6" fmla="*/ 7 w 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0">
                  <a:moveTo>
                    <a:pt x="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2" name="Freeform 46">
              <a:extLst>
                <a:ext uri="{FF2B5EF4-FFF2-40B4-BE49-F238E27FC236}">
                  <a16:creationId xmlns:a16="http://schemas.microsoft.com/office/drawing/2014/main" id="{E309CE73-DC4E-49AD-AE04-628FAB56E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6199188"/>
              <a:ext cx="11113" cy="76200"/>
            </a:xfrm>
            <a:custGeom>
              <a:avLst/>
              <a:gdLst>
                <a:gd name="T0" fmla="*/ 0 w 7"/>
                <a:gd name="T1" fmla="*/ 48 h 48"/>
                <a:gd name="T2" fmla="*/ 0 w 7"/>
                <a:gd name="T3" fmla="*/ 48 h 48"/>
                <a:gd name="T4" fmla="*/ 0 w 7"/>
                <a:gd name="T5" fmla="*/ 0 h 48"/>
                <a:gd name="T6" fmla="*/ 7 w 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8">
                  <a:moveTo>
                    <a:pt x="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3" name="Freeform 47">
              <a:extLst>
                <a:ext uri="{FF2B5EF4-FFF2-40B4-BE49-F238E27FC236}">
                  <a16:creationId xmlns:a16="http://schemas.microsoft.com/office/drawing/2014/main" id="{351B8F59-9EDA-4882-AD4D-06128618F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6183313"/>
              <a:ext cx="11113" cy="92075"/>
            </a:xfrm>
            <a:custGeom>
              <a:avLst/>
              <a:gdLst>
                <a:gd name="T0" fmla="*/ 0 w 7"/>
                <a:gd name="T1" fmla="*/ 58 h 58"/>
                <a:gd name="T2" fmla="*/ 0 w 7"/>
                <a:gd name="T3" fmla="*/ 58 h 58"/>
                <a:gd name="T4" fmla="*/ 0 w 7"/>
                <a:gd name="T5" fmla="*/ 0 h 58"/>
                <a:gd name="T6" fmla="*/ 7 w 7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4" name="Freeform 48">
              <a:extLst>
                <a:ext uri="{FF2B5EF4-FFF2-40B4-BE49-F238E27FC236}">
                  <a16:creationId xmlns:a16="http://schemas.microsoft.com/office/drawing/2014/main" id="{E94C32FC-1773-4A5B-9674-DBEFF23C8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6167438"/>
              <a:ext cx="11113" cy="107950"/>
            </a:xfrm>
            <a:custGeom>
              <a:avLst/>
              <a:gdLst>
                <a:gd name="T0" fmla="*/ 0 w 7"/>
                <a:gd name="T1" fmla="*/ 68 h 68"/>
                <a:gd name="T2" fmla="*/ 0 w 7"/>
                <a:gd name="T3" fmla="*/ 68 h 68"/>
                <a:gd name="T4" fmla="*/ 0 w 7"/>
                <a:gd name="T5" fmla="*/ 0 h 68"/>
                <a:gd name="T6" fmla="*/ 7 w 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8">
                  <a:moveTo>
                    <a:pt x="0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5" name="Freeform 49">
              <a:extLst>
                <a:ext uri="{FF2B5EF4-FFF2-40B4-BE49-F238E27FC236}">
                  <a16:creationId xmlns:a16="http://schemas.microsoft.com/office/drawing/2014/main" id="{29897603-FF00-4F14-AF3D-4E55CDA92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6149975"/>
              <a:ext cx="11113" cy="125412"/>
            </a:xfrm>
            <a:custGeom>
              <a:avLst/>
              <a:gdLst>
                <a:gd name="T0" fmla="*/ 0 w 7"/>
                <a:gd name="T1" fmla="*/ 79 h 79"/>
                <a:gd name="T2" fmla="*/ 0 w 7"/>
                <a:gd name="T3" fmla="*/ 79 h 79"/>
                <a:gd name="T4" fmla="*/ 0 w 7"/>
                <a:gd name="T5" fmla="*/ 0 h 79"/>
                <a:gd name="T6" fmla="*/ 7 w 7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9">
                  <a:moveTo>
                    <a:pt x="0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6" name="Freeform 50">
              <a:extLst>
                <a:ext uri="{FF2B5EF4-FFF2-40B4-BE49-F238E27FC236}">
                  <a16:creationId xmlns:a16="http://schemas.microsoft.com/office/drawing/2014/main" id="{80CC745E-8904-47C2-BD6C-DEFC245D3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1" y="6129338"/>
              <a:ext cx="11113" cy="146050"/>
            </a:xfrm>
            <a:custGeom>
              <a:avLst/>
              <a:gdLst>
                <a:gd name="T0" fmla="*/ 0 w 7"/>
                <a:gd name="T1" fmla="*/ 92 h 92"/>
                <a:gd name="T2" fmla="*/ 0 w 7"/>
                <a:gd name="T3" fmla="*/ 92 h 92"/>
                <a:gd name="T4" fmla="*/ 0 w 7"/>
                <a:gd name="T5" fmla="*/ 0 h 92"/>
                <a:gd name="T6" fmla="*/ 7 w 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2">
                  <a:moveTo>
                    <a:pt x="0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7" name="Freeform 51">
              <a:extLst>
                <a:ext uri="{FF2B5EF4-FFF2-40B4-BE49-F238E27FC236}">
                  <a16:creationId xmlns:a16="http://schemas.microsoft.com/office/drawing/2014/main" id="{68D1F01A-E6D7-4C4E-8935-F83720C4F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6108700"/>
              <a:ext cx="11113" cy="166687"/>
            </a:xfrm>
            <a:custGeom>
              <a:avLst/>
              <a:gdLst>
                <a:gd name="T0" fmla="*/ 0 w 7"/>
                <a:gd name="T1" fmla="*/ 105 h 105"/>
                <a:gd name="T2" fmla="*/ 0 w 7"/>
                <a:gd name="T3" fmla="*/ 105 h 105"/>
                <a:gd name="T4" fmla="*/ 0 w 7"/>
                <a:gd name="T5" fmla="*/ 0 h 105"/>
                <a:gd name="T6" fmla="*/ 7 w 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5">
                  <a:moveTo>
                    <a:pt x="0" y="10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8" name="Freeform 52">
              <a:extLst>
                <a:ext uri="{FF2B5EF4-FFF2-40B4-BE49-F238E27FC236}">
                  <a16:creationId xmlns:a16="http://schemas.microsoft.com/office/drawing/2014/main" id="{769CA900-C4D0-48DC-9387-468830126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6086475"/>
              <a:ext cx="11113" cy="188912"/>
            </a:xfrm>
            <a:custGeom>
              <a:avLst/>
              <a:gdLst>
                <a:gd name="T0" fmla="*/ 0 w 7"/>
                <a:gd name="T1" fmla="*/ 119 h 119"/>
                <a:gd name="T2" fmla="*/ 0 w 7"/>
                <a:gd name="T3" fmla="*/ 119 h 119"/>
                <a:gd name="T4" fmla="*/ 0 w 7"/>
                <a:gd name="T5" fmla="*/ 0 h 119"/>
                <a:gd name="T6" fmla="*/ 7 w 7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9">
                  <a:moveTo>
                    <a:pt x="0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39" name="Freeform 53">
              <a:extLst>
                <a:ext uri="{FF2B5EF4-FFF2-40B4-BE49-F238E27FC236}">
                  <a16:creationId xmlns:a16="http://schemas.microsoft.com/office/drawing/2014/main" id="{D6E7AA91-765F-4A1A-90F5-1D8013FD1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6062663"/>
              <a:ext cx="11113" cy="212725"/>
            </a:xfrm>
            <a:custGeom>
              <a:avLst/>
              <a:gdLst>
                <a:gd name="T0" fmla="*/ 0 w 7"/>
                <a:gd name="T1" fmla="*/ 134 h 134"/>
                <a:gd name="T2" fmla="*/ 0 w 7"/>
                <a:gd name="T3" fmla="*/ 134 h 134"/>
                <a:gd name="T4" fmla="*/ 0 w 7"/>
                <a:gd name="T5" fmla="*/ 0 h 134"/>
                <a:gd name="T6" fmla="*/ 7 w 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4">
                  <a:moveTo>
                    <a:pt x="0" y="134"/>
                  </a:moveTo>
                  <a:lnTo>
                    <a:pt x="0" y="13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0" name="Freeform 54">
              <a:extLst>
                <a:ext uri="{FF2B5EF4-FFF2-40B4-BE49-F238E27FC236}">
                  <a16:creationId xmlns:a16="http://schemas.microsoft.com/office/drawing/2014/main" id="{AD6270AC-E17B-45A2-A1F3-B8DB8AD7D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6035675"/>
              <a:ext cx="11113" cy="239712"/>
            </a:xfrm>
            <a:custGeom>
              <a:avLst/>
              <a:gdLst>
                <a:gd name="T0" fmla="*/ 0 w 7"/>
                <a:gd name="T1" fmla="*/ 151 h 151"/>
                <a:gd name="T2" fmla="*/ 0 w 7"/>
                <a:gd name="T3" fmla="*/ 151 h 151"/>
                <a:gd name="T4" fmla="*/ 0 w 7"/>
                <a:gd name="T5" fmla="*/ 0 h 151"/>
                <a:gd name="T6" fmla="*/ 7 w 7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1">
                  <a:moveTo>
                    <a:pt x="0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1" name="Freeform 55">
              <a:extLst>
                <a:ext uri="{FF2B5EF4-FFF2-40B4-BE49-F238E27FC236}">
                  <a16:creationId xmlns:a16="http://schemas.microsoft.com/office/drawing/2014/main" id="{52FA6AE8-8E32-4531-905F-F795AC13D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6008688"/>
              <a:ext cx="11113" cy="266700"/>
            </a:xfrm>
            <a:custGeom>
              <a:avLst/>
              <a:gdLst>
                <a:gd name="T0" fmla="*/ 0 w 7"/>
                <a:gd name="T1" fmla="*/ 168 h 168"/>
                <a:gd name="T2" fmla="*/ 0 w 7"/>
                <a:gd name="T3" fmla="*/ 168 h 168"/>
                <a:gd name="T4" fmla="*/ 0 w 7"/>
                <a:gd name="T5" fmla="*/ 0 h 168"/>
                <a:gd name="T6" fmla="*/ 7 w 7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68">
                  <a:moveTo>
                    <a:pt x="0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2" name="Freeform 56">
              <a:extLst>
                <a:ext uri="{FF2B5EF4-FFF2-40B4-BE49-F238E27FC236}">
                  <a16:creationId xmlns:a16="http://schemas.microsoft.com/office/drawing/2014/main" id="{7212534D-98F9-490C-A06B-186FC6616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5986463"/>
              <a:ext cx="11113" cy="288925"/>
            </a:xfrm>
            <a:custGeom>
              <a:avLst/>
              <a:gdLst>
                <a:gd name="T0" fmla="*/ 0 w 7"/>
                <a:gd name="T1" fmla="*/ 182 h 182"/>
                <a:gd name="T2" fmla="*/ 0 w 7"/>
                <a:gd name="T3" fmla="*/ 182 h 182"/>
                <a:gd name="T4" fmla="*/ 0 w 7"/>
                <a:gd name="T5" fmla="*/ 0 h 182"/>
                <a:gd name="T6" fmla="*/ 7 w 7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2">
                  <a:moveTo>
                    <a:pt x="0" y="182"/>
                  </a:moveTo>
                  <a:lnTo>
                    <a:pt x="0" y="18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3" name="Freeform 57">
              <a:extLst>
                <a:ext uri="{FF2B5EF4-FFF2-40B4-BE49-F238E27FC236}">
                  <a16:creationId xmlns:a16="http://schemas.microsoft.com/office/drawing/2014/main" id="{DEC2577C-F353-489D-98CD-CD6638BEA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38" y="5959475"/>
              <a:ext cx="11113" cy="315912"/>
            </a:xfrm>
            <a:custGeom>
              <a:avLst/>
              <a:gdLst>
                <a:gd name="T0" fmla="*/ 0 w 7"/>
                <a:gd name="T1" fmla="*/ 199 h 199"/>
                <a:gd name="T2" fmla="*/ 0 w 7"/>
                <a:gd name="T3" fmla="*/ 199 h 199"/>
                <a:gd name="T4" fmla="*/ 0 w 7"/>
                <a:gd name="T5" fmla="*/ 0 h 199"/>
                <a:gd name="T6" fmla="*/ 7 w 7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9">
                  <a:moveTo>
                    <a:pt x="0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4" name="Freeform 58">
              <a:extLst>
                <a:ext uri="{FF2B5EF4-FFF2-40B4-BE49-F238E27FC236}">
                  <a16:creationId xmlns:a16="http://schemas.microsoft.com/office/drawing/2014/main" id="{D13BC21A-3AE2-4C86-BA15-ECFD40FCF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5934075"/>
              <a:ext cx="11113" cy="341312"/>
            </a:xfrm>
            <a:custGeom>
              <a:avLst/>
              <a:gdLst>
                <a:gd name="T0" fmla="*/ 0 w 7"/>
                <a:gd name="T1" fmla="*/ 215 h 215"/>
                <a:gd name="T2" fmla="*/ 0 w 7"/>
                <a:gd name="T3" fmla="*/ 215 h 215"/>
                <a:gd name="T4" fmla="*/ 0 w 7"/>
                <a:gd name="T5" fmla="*/ 0 h 215"/>
                <a:gd name="T6" fmla="*/ 7 w 7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15">
                  <a:moveTo>
                    <a:pt x="0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5" name="Freeform 59">
              <a:extLst>
                <a:ext uri="{FF2B5EF4-FFF2-40B4-BE49-F238E27FC236}">
                  <a16:creationId xmlns:a16="http://schemas.microsoft.com/office/drawing/2014/main" id="{B1751966-58CB-4EFA-8F6E-35B5AAC3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5908675"/>
              <a:ext cx="11113" cy="366712"/>
            </a:xfrm>
            <a:custGeom>
              <a:avLst/>
              <a:gdLst>
                <a:gd name="T0" fmla="*/ 0 w 7"/>
                <a:gd name="T1" fmla="*/ 231 h 231"/>
                <a:gd name="T2" fmla="*/ 0 w 7"/>
                <a:gd name="T3" fmla="*/ 231 h 231"/>
                <a:gd name="T4" fmla="*/ 0 w 7"/>
                <a:gd name="T5" fmla="*/ 0 h 231"/>
                <a:gd name="T6" fmla="*/ 7 w 7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1">
                  <a:moveTo>
                    <a:pt x="0" y="231"/>
                  </a:moveTo>
                  <a:lnTo>
                    <a:pt x="0" y="23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6" name="Freeform 60">
              <a:extLst>
                <a:ext uri="{FF2B5EF4-FFF2-40B4-BE49-F238E27FC236}">
                  <a16:creationId xmlns:a16="http://schemas.microsoft.com/office/drawing/2014/main" id="{77149ABC-7779-4E92-B7BA-9B5F85854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5892800"/>
              <a:ext cx="11113" cy="382587"/>
            </a:xfrm>
            <a:custGeom>
              <a:avLst/>
              <a:gdLst>
                <a:gd name="T0" fmla="*/ 0 w 7"/>
                <a:gd name="T1" fmla="*/ 241 h 241"/>
                <a:gd name="T2" fmla="*/ 0 w 7"/>
                <a:gd name="T3" fmla="*/ 241 h 241"/>
                <a:gd name="T4" fmla="*/ 0 w 7"/>
                <a:gd name="T5" fmla="*/ 0 h 241"/>
                <a:gd name="T6" fmla="*/ 7 w 7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41">
                  <a:moveTo>
                    <a:pt x="0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7" name="Freeform 61">
              <a:extLst>
                <a:ext uri="{FF2B5EF4-FFF2-40B4-BE49-F238E27FC236}">
                  <a16:creationId xmlns:a16="http://schemas.microsoft.com/office/drawing/2014/main" id="{295F04A9-AB19-4774-8E83-161761A8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5873750"/>
              <a:ext cx="11113" cy="401637"/>
            </a:xfrm>
            <a:custGeom>
              <a:avLst/>
              <a:gdLst>
                <a:gd name="T0" fmla="*/ 0 w 7"/>
                <a:gd name="T1" fmla="*/ 253 h 253"/>
                <a:gd name="T2" fmla="*/ 0 w 7"/>
                <a:gd name="T3" fmla="*/ 253 h 253"/>
                <a:gd name="T4" fmla="*/ 0 w 7"/>
                <a:gd name="T5" fmla="*/ 0 h 253"/>
                <a:gd name="T6" fmla="*/ 7 w 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3">
                  <a:moveTo>
                    <a:pt x="0" y="253"/>
                  </a:moveTo>
                  <a:lnTo>
                    <a:pt x="0" y="25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8" name="Freeform 62">
              <a:extLst>
                <a:ext uri="{FF2B5EF4-FFF2-40B4-BE49-F238E27FC236}">
                  <a16:creationId xmlns:a16="http://schemas.microsoft.com/office/drawing/2014/main" id="{FB60559A-F9DC-4763-A847-9B440DCDA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5856288"/>
              <a:ext cx="11113" cy="419100"/>
            </a:xfrm>
            <a:custGeom>
              <a:avLst/>
              <a:gdLst>
                <a:gd name="T0" fmla="*/ 0 w 7"/>
                <a:gd name="T1" fmla="*/ 264 h 264"/>
                <a:gd name="T2" fmla="*/ 0 w 7"/>
                <a:gd name="T3" fmla="*/ 264 h 264"/>
                <a:gd name="T4" fmla="*/ 0 w 7"/>
                <a:gd name="T5" fmla="*/ 0 h 264"/>
                <a:gd name="T6" fmla="*/ 7 w 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4">
                  <a:moveTo>
                    <a:pt x="0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49" name="Freeform 63">
              <a:extLst>
                <a:ext uri="{FF2B5EF4-FFF2-40B4-BE49-F238E27FC236}">
                  <a16:creationId xmlns:a16="http://schemas.microsoft.com/office/drawing/2014/main" id="{8DA0DEC9-6DD3-46AF-A5AA-73BC7395F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5842000"/>
              <a:ext cx="11113" cy="433387"/>
            </a:xfrm>
            <a:custGeom>
              <a:avLst/>
              <a:gdLst>
                <a:gd name="T0" fmla="*/ 0 w 7"/>
                <a:gd name="T1" fmla="*/ 273 h 273"/>
                <a:gd name="T2" fmla="*/ 0 w 7"/>
                <a:gd name="T3" fmla="*/ 273 h 273"/>
                <a:gd name="T4" fmla="*/ 0 w 7"/>
                <a:gd name="T5" fmla="*/ 0 h 273"/>
                <a:gd name="T6" fmla="*/ 7 w 7"/>
                <a:gd name="T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3">
                  <a:moveTo>
                    <a:pt x="0" y="273"/>
                  </a:moveTo>
                  <a:lnTo>
                    <a:pt x="0" y="27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50" name="Freeform 64">
              <a:extLst>
                <a:ext uri="{FF2B5EF4-FFF2-40B4-BE49-F238E27FC236}">
                  <a16:creationId xmlns:a16="http://schemas.microsoft.com/office/drawing/2014/main" id="{A4F5EC32-B50A-41A3-8254-83C9B1123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6" y="5832475"/>
              <a:ext cx="11113" cy="442912"/>
            </a:xfrm>
            <a:custGeom>
              <a:avLst/>
              <a:gdLst>
                <a:gd name="T0" fmla="*/ 0 w 7"/>
                <a:gd name="T1" fmla="*/ 279 h 279"/>
                <a:gd name="T2" fmla="*/ 0 w 7"/>
                <a:gd name="T3" fmla="*/ 279 h 279"/>
                <a:gd name="T4" fmla="*/ 0 w 7"/>
                <a:gd name="T5" fmla="*/ 0 h 279"/>
                <a:gd name="T6" fmla="*/ 7 w 7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9">
                  <a:moveTo>
                    <a:pt x="0" y="279"/>
                  </a:moveTo>
                  <a:lnTo>
                    <a:pt x="0" y="2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51" name="Freeform 65">
              <a:extLst>
                <a:ext uri="{FF2B5EF4-FFF2-40B4-BE49-F238E27FC236}">
                  <a16:creationId xmlns:a16="http://schemas.microsoft.com/office/drawing/2014/main" id="{E7D112E7-B63C-4541-AA61-834389B44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5830888"/>
              <a:ext cx="11113" cy="444500"/>
            </a:xfrm>
            <a:custGeom>
              <a:avLst/>
              <a:gdLst>
                <a:gd name="T0" fmla="*/ 0 w 7"/>
                <a:gd name="T1" fmla="*/ 280 h 280"/>
                <a:gd name="T2" fmla="*/ 0 w 7"/>
                <a:gd name="T3" fmla="*/ 280 h 280"/>
                <a:gd name="T4" fmla="*/ 0 w 7"/>
                <a:gd name="T5" fmla="*/ 0 h 280"/>
                <a:gd name="T6" fmla="*/ 7 w 7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280"/>
                  </a:moveTo>
                  <a:lnTo>
                    <a:pt x="0" y="28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dirty="0">
                <a:highlight>
                  <a:srgbClr val="800000"/>
                </a:highlight>
              </a:endParaRPr>
            </a:p>
          </p:txBody>
        </p:sp>
        <p:sp>
          <p:nvSpPr>
            <p:cNvPr id="652" name="Freeform 66">
              <a:extLst>
                <a:ext uri="{FF2B5EF4-FFF2-40B4-BE49-F238E27FC236}">
                  <a16:creationId xmlns:a16="http://schemas.microsoft.com/office/drawing/2014/main" id="{ECC9E2DF-1F39-4AB2-A65C-116D7E8E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051" y="5827713"/>
              <a:ext cx="11113" cy="447675"/>
            </a:xfrm>
            <a:custGeom>
              <a:avLst/>
              <a:gdLst>
                <a:gd name="T0" fmla="*/ 0 w 7"/>
                <a:gd name="T1" fmla="*/ 282 h 282"/>
                <a:gd name="T2" fmla="*/ 0 w 7"/>
                <a:gd name="T3" fmla="*/ 282 h 282"/>
                <a:gd name="T4" fmla="*/ 0 w 7"/>
                <a:gd name="T5" fmla="*/ 0 h 282"/>
                <a:gd name="T6" fmla="*/ 7 w 7"/>
                <a:gd name="T7" fmla="*/ 0 h 282"/>
                <a:gd name="T8" fmla="*/ 7 w 7"/>
                <a:gd name="T9" fmla="*/ 282 h 282"/>
                <a:gd name="T10" fmla="*/ 7 w 7"/>
                <a:gd name="T11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82">
                  <a:moveTo>
                    <a:pt x="0" y="282"/>
                  </a:moveTo>
                  <a:lnTo>
                    <a:pt x="0" y="28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82"/>
                  </a:lnTo>
                  <a:lnTo>
                    <a:pt x="7" y="282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53" name="Freeform 67">
              <a:extLst>
                <a:ext uri="{FF2B5EF4-FFF2-40B4-BE49-F238E27FC236}">
                  <a16:creationId xmlns:a16="http://schemas.microsoft.com/office/drawing/2014/main" id="{99745381-1BB8-413B-BC4A-3364B3123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5830888"/>
              <a:ext cx="11113" cy="444500"/>
            </a:xfrm>
            <a:custGeom>
              <a:avLst/>
              <a:gdLst>
                <a:gd name="T0" fmla="*/ 0 w 7"/>
                <a:gd name="T1" fmla="*/ 0 h 280"/>
                <a:gd name="T2" fmla="*/ 7 w 7"/>
                <a:gd name="T3" fmla="*/ 0 h 280"/>
                <a:gd name="T4" fmla="*/ 7 w 7"/>
                <a:gd name="T5" fmla="*/ 280 h 280"/>
                <a:gd name="T6" fmla="*/ 7 w 7"/>
                <a:gd name="T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0"/>
                  </a:moveTo>
                  <a:lnTo>
                    <a:pt x="7" y="0"/>
                  </a:lnTo>
                  <a:lnTo>
                    <a:pt x="7" y="280"/>
                  </a:lnTo>
                  <a:lnTo>
                    <a:pt x="7" y="28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54" name="Freeform 68">
              <a:extLst>
                <a:ext uri="{FF2B5EF4-FFF2-40B4-BE49-F238E27FC236}">
                  <a16:creationId xmlns:a16="http://schemas.microsoft.com/office/drawing/2014/main" id="{1095DA06-6152-489D-914E-77CE703E6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6" y="5835650"/>
              <a:ext cx="11113" cy="439737"/>
            </a:xfrm>
            <a:custGeom>
              <a:avLst/>
              <a:gdLst>
                <a:gd name="T0" fmla="*/ 0 w 7"/>
                <a:gd name="T1" fmla="*/ 0 h 277"/>
                <a:gd name="T2" fmla="*/ 7 w 7"/>
                <a:gd name="T3" fmla="*/ 0 h 277"/>
                <a:gd name="T4" fmla="*/ 7 w 7"/>
                <a:gd name="T5" fmla="*/ 277 h 277"/>
                <a:gd name="T6" fmla="*/ 7 w 7"/>
                <a:gd name="T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7">
                  <a:moveTo>
                    <a:pt x="0" y="0"/>
                  </a:moveTo>
                  <a:lnTo>
                    <a:pt x="7" y="0"/>
                  </a:lnTo>
                  <a:lnTo>
                    <a:pt x="7" y="277"/>
                  </a:lnTo>
                  <a:lnTo>
                    <a:pt x="7" y="277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55" name="Freeform 69">
              <a:extLst>
                <a:ext uri="{FF2B5EF4-FFF2-40B4-BE49-F238E27FC236}">
                  <a16:creationId xmlns:a16="http://schemas.microsoft.com/office/drawing/2014/main" id="{5D042421-D77C-46F1-83E4-EEB494D19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846763"/>
              <a:ext cx="11113" cy="428625"/>
            </a:xfrm>
            <a:custGeom>
              <a:avLst/>
              <a:gdLst>
                <a:gd name="T0" fmla="*/ 0 w 7"/>
                <a:gd name="T1" fmla="*/ 0 h 270"/>
                <a:gd name="T2" fmla="*/ 7 w 7"/>
                <a:gd name="T3" fmla="*/ 0 h 270"/>
                <a:gd name="T4" fmla="*/ 7 w 7"/>
                <a:gd name="T5" fmla="*/ 270 h 270"/>
                <a:gd name="T6" fmla="*/ 7 w 7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0">
                  <a:moveTo>
                    <a:pt x="0" y="0"/>
                  </a:moveTo>
                  <a:lnTo>
                    <a:pt x="7" y="0"/>
                  </a:lnTo>
                  <a:lnTo>
                    <a:pt x="7" y="270"/>
                  </a:lnTo>
                  <a:lnTo>
                    <a:pt x="7" y="27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56" name="Freeform 70">
              <a:extLst>
                <a:ext uri="{FF2B5EF4-FFF2-40B4-BE49-F238E27FC236}">
                  <a16:creationId xmlns:a16="http://schemas.microsoft.com/office/drawing/2014/main" id="{7C1DA191-8763-494F-A3D4-B35AC6014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1" y="5862638"/>
              <a:ext cx="11113" cy="412750"/>
            </a:xfrm>
            <a:custGeom>
              <a:avLst/>
              <a:gdLst>
                <a:gd name="T0" fmla="*/ 0 w 7"/>
                <a:gd name="T1" fmla="*/ 0 h 260"/>
                <a:gd name="T2" fmla="*/ 7 w 7"/>
                <a:gd name="T3" fmla="*/ 0 h 260"/>
                <a:gd name="T4" fmla="*/ 7 w 7"/>
                <a:gd name="T5" fmla="*/ 260 h 260"/>
                <a:gd name="T6" fmla="*/ 7 w 7"/>
                <a:gd name="T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0">
                  <a:moveTo>
                    <a:pt x="0" y="0"/>
                  </a:moveTo>
                  <a:lnTo>
                    <a:pt x="7" y="0"/>
                  </a:lnTo>
                  <a:lnTo>
                    <a:pt x="7" y="260"/>
                  </a:lnTo>
                  <a:lnTo>
                    <a:pt x="7" y="26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57" name="Freeform 71">
              <a:extLst>
                <a:ext uri="{FF2B5EF4-FFF2-40B4-BE49-F238E27FC236}">
                  <a16:creationId xmlns:a16="http://schemas.microsoft.com/office/drawing/2014/main" id="{180E986B-7CA3-4D71-9999-7749AEA82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876925"/>
              <a:ext cx="11113" cy="398462"/>
            </a:xfrm>
            <a:custGeom>
              <a:avLst/>
              <a:gdLst>
                <a:gd name="T0" fmla="*/ 0 w 7"/>
                <a:gd name="T1" fmla="*/ 0 h 251"/>
                <a:gd name="T2" fmla="*/ 7 w 7"/>
                <a:gd name="T3" fmla="*/ 0 h 251"/>
                <a:gd name="T4" fmla="*/ 7 w 7"/>
                <a:gd name="T5" fmla="*/ 251 h 251"/>
                <a:gd name="T6" fmla="*/ 7 w 7"/>
                <a:gd name="T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1">
                  <a:moveTo>
                    <a:pt x="0" y="0"/>
                  </a:moveTo>
                  <a:lnTo>
                    <a:pt x="7" y="0"/>
                  </a:lnTo>
                  <a:lnTo>
                    <a:pt x="7" y="251"/>
                  </a:lnTo>
                  <a:lnTo>
                    <a:pt x="7" y="251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58" name="Freeform 72">
              <a:extLst>
                <a:ext uri="{FF2B5EF4-FFF2-40B4-BE49-F238E27FC236}">
                  <a16:creationId xmlns:a16="http://schemas.microsoft.com/office/drawing/2014/main" id="{3C0AEB2B-D560-4D1D-8708-27801AC73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6" y="5895975"/>
              <a:ext cx="11113" cy="379412"/>
            </a:xfrm>
            <a:custGeom>
              <a:avLst/>
              <a:gdLst>
                <a:gd name="T0" fmla="*/ 0 w 7"/>
                <a:gd name="T1" fmla="*/ 0 h 239"/>
                <a:gd name="T2" fmla="*/ 7 w 7"/>
                <a:gd name="T3" fmla="*/ 0 h 239"/>
                <a:gd name="T4" fmla="*/ 7 w 7"/>
                <a:gd name="T5" fmla="*/ 239 h 239"/>
                <a:gd name="T6" fmla="*/ 7 w 7"/>
                <a:gd name="T7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9">
                  <a:moveTo>
                    <a:pt x="0" y="0"/>
                  </a:moveTo>
                  <a:lnTo>
                    <a:pt x="7" y="0"/>
                  </a:lnTo>
                  <a:lnTo>
                    <a:pt x="7" y="239"/>
                  </a:lnTo>
                  <a:lnTo>
                    <a:pt x="7" y="239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59" name="Freeform 73">
              <a:extLst>
                <a:ext uri="{FF2B5EF4-FFF2-40B4-BE49-F238E27FC236}">
                  <a16:creationId xmlns:a16="http://schemas.microsoft.com/office/drawing/2014/main" id="{EE79471E-2B9C-40FF-BDD8-D3193D8DA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5916613"/>
              <a:ext cx="11113" cy="358775"/>
            </a:xfrm>
            <a:custGeom>
              <a:avLst/>
              <a:gdLst>
                <a:gd name="T0" fmla="*/ 0 w 7"/>
                <a:gd name="T1" fmla="*/ 0 h 226"/>
                <a:gd name="T2" fmla="*/ 7 w 7"/>
                <a:gd name="T3" fmla="*/ 0 h 226"/>
                <a:gd name="T4" fmla="*/ 7 w 7"/>
                <a:gd name="T5" fmla="*/ 226 h 226"/>
                <a:gd name="T6" fmla="*/ 7 w 7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6">
                  <a:moveTo>
                    <a:pt x="0" y="0"/>
                  </a:moveTo>
                  <a:lnTo>
                    <a:pt x="7" y="0"/>
                  </a:lnTo>
                  <a:lnTo>
                    <a:pt x="7" y="226"/>
                  </a:lnTo>
                  <a:lnTo>
                    <a:pt x="7" y="226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0" name="Freeform 74">
              <a:extLst>
                <a:ext uri="{FF2B5EF4-FFF2-40B4-BE49-F238E27FC236}">
                  <a16:creationId xmlns:a16="http://schemas.microsoft.com/office/drawing/2014/main" id="{2B2C9AC5-430C-4C6F-B755-6CDF20E13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5946775"/>
              <a:ext cx="11113" cy="328612"/>
            </a:xfrm>
            <a:custGeom>
              <a:avLst/>
              <a:gdLst>
                <a:gd name="T0" fmla="*/ 0 w 7"/>
                <a:gd name="T1" fmla="*/ 0 h 207"/>
                <a:gd name="T2" fmla="*/ 7 w 7"/>
                <a:gd name="T3" fmla="*/ 0 h 207"/>
                <a:gd name="T4" fmla="*/ 7 w 7"/>
                <a:gd name="T5" fmla="*/ 207 h 207"/>
                <a:gd name="T6" fmla="*/ 7 w 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7">
                  <a:moveTo>
                    <a:pt x="0" y="0"/>
                  </a:moveTo>
                  <a:lnTo>
                    <a:pt x="7" y="0"/>
                  </a:lnTo>
                  <a:lnTo>
                    <a:pt x="7" y="207"/>
                  </a:lnTo>
                  <a:lnTo>
                    <a:pt x="7" y="207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1" name="Freeform 75">
              <a:extLst>
                <a:ext uri="{FF2B5EF4-FFF2-40B4-BE49-F238E27FC236}">
                  <a16:creationId xmlns:a16="http://schemas.microsoft.com/office/drawing/2014/main" id="{98EFBED6-7DD0-4F29-AC28-69480994B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5969000"/>
              <a:ext cx="11113" cy="306387"/>
            </a:xfrm>
            <a:custGeom>
              <a:avLst/>
              <a:gdLst>
                <a:gd name="T0" fmla="*/ 0 w 7"/>
                <a:gd name="T1" fmla="*/ 0 h 193"/>
                <a:gd name="T2" fmla="*/ 7 w 7"/>
                <a:gd name="T3" fmla="*/ 0 h 193"/>
                <a:gd name="T4" fmla="*/ 7 w 7"/>
                <a:gd name="T5" fmla="*/ 193 h 193"/>
                <a:gd name="T6" fmla="*/ 7 w 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3">
                  <a:moveTo>
                    <a:pt x="0" y="0"/>
                  </a:moveTo>
                  <a:lnTo>
                    <a:pt x="7" y="0"/>
                  </a:lnTo>
                  <a:lnTo>
                    <a:pt x="7" y="193"/>
                  </a:lnTo>
                  <a:lnTo>
                    <a:pt x="7" y="193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2" name="Freeform 76">
              <a:extLst>
                <a:ext uri="{FF2B5EF4-FFF2-40B4-BE49-F238E27FC236}">
                  <a16:creationId xmlns:a16="http://schemas.microsoft.com/office/drawing/2014/main" id="{F7F2178A-B74A-4941-BAF1-E455AF46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5994400"/>
              <a:ext cx="11113" cy="280987"/>
            </a:xfrm>
            <a:custGeom>
              <a:avLst/>
              <a:gdLst>
                <a:gd name="T0" fmla="*/ 0 w 7"/>
                <a:gd name="T1" fmla="*/ 0 h 177"/>
                <a:gd name="T2" fmla="*/ 7 w 7"/>
                <a:gd name="T3" fmla="*/ 0 h 177"/>
                <a:gd name="T4" fmla="*/ 7 w 7"/>
                <a:gd name="T5" fmla="*/ 177 h 177"/>
                <a:gd name="T6" fmla="*/ 7 w 7"/>
                <a:gd name="T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7">
                  <a:moveTo>
                    <a:pt x="0" y="0"/>
                  </a:moveTo>
                  <a:lnTo>
                    <a:pt x="7" y="0"/>
                  </a:lnTo>
                  <a:lnTo>
                    <a:pt x="7" y="177"/>
                  </a:lnTo>
                  <a:lnTo>
                    <a:pt x="7" y="177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3" name="Freeform 77">
              <a:extLst>
                <a:ext uri="{FF2B5EF4-FFF2-40B4-BE49-F238E27FC236}">
                  <a16:creationId xmlns:a16="http://schemas.microsoft.com/office/drawing/2014/main" id="{75646EF6-D0B2-430E-B846-AB4264AFC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6024563"/>
              <a:ext cx="11113" cy="250825"/>
            </a:xfrm>
            <a:custGeom>
              <a:avLst/>
              <a:gdLst>
                <a:gd name="T0" fmla="*/ 0 w 7"/>
                <a:gd name="T1" fmla="*/ 0 h 158"/>
                <a:gd name="T2" fmla="*/ 7 w 7"/>
                <a:gd name="T3" fmla="*/ 0 h 158"/>
                <a:gd name="T4" fmla="*/ 7 w 7"/>
                <a:gd name="T5" fmla="*/ 158 h 158"/>
                <a:gd name="T6" fmla="*/ 7 w 7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8">
                  <a:moveTo>
                    <a:pt x="0" y="0"/>
                  </a:moveTo>
                  <a:lnTo>
                    <a:pt x="7" y="0"/>
                  </a:lnTo>
                  <a:lnTo>
                    <a:pt x="7" y="158"/>
                  </a:lnTo>
                  <a:lnTo>
                    <a:pt x="7" y="158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4" name="Freeform 78">
              <a:extLst>
                <a:ext uri="{FF2B5EF4-FFF2-40B4-BE49-F238E27FC236}">
                  <a16:creationId xmlns:a16="http://schemas.microsoft.com/office/drawing/2014/main" id="{0E82D886-1DDC-490D-9870-B030AA832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1" y="6046788"/>
              <a:ext cx="11113" cy="228600"/>
            </a:xfrm>
            <a:custGeom>
              <a:avLst/>
              <a:gdLst>
                <a:gd name="T0" fmla="*/ 0 w 7"/>
                <a:gd name="T1" fmla="*/ 0 h 144"/>
                <a:gd name="T2" fmla="*/ 7 w 7"/>
                <a:gd name="T3" fmla="*/ 0 h 144"/>
                <a:gd name="T4" fmla="*/ 7 w 7"/>
                <a:gd name="T5" fmla="*/ 144 h 144"/>
                <a:gd name="T6" fmla="*/ 7 w 7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4">
                  <a:moveTo>
                    <a:pt x="0" y="0"/>
                  </a:moveTo>
                  <a:lnTo>
                    <a:pt x="7" y="0"/>
                  </a:lnTo>
                  <a:lnTo>
                    <a:pt x="7" y="144"/>
                  </a:lnTo>
                  <a:lnTo>
                    <a:pt x="7" y="144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5" name="Freeform 79">
              <a:extLst>
                <a:ext uri="{FF2B5EF4-FFF2-40B4-BE49-F238E27FC236}">
                  <a16:creationId xmlns:a16="http://schemas.microsoft.com/office/drawing/2014/main" id="{47B36DE2-24BE-4F52-A44D-7ADB2499F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6070600"/>
              <a:ext cx="11113" cy="204787"/>
            </a:xfrm>
            <a:custGeom>
              <a:avLst/>
              <a:gdLst>
                <a:gd name="T0" fmla="*/ 0 w 7"/>
                <a:gd name="T1" fmla="*/ 0 h 129"/>
                <a:gd name="T2" fmla="*/ 7 w 7"/>
                <a:gd name="T3" fmla="*/ 0 h 129"/>
                <a:gd name="T4" fmla="*/ 7 w 7"/>
                <a:gd name="T5" fmla="*/ 129 h 129"/>
                <a:gd name="T6" fmla="*/ 7 w 7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9">
                  <a:moveTo>
                    <a:pt x="0" y="0"/>
                  </a:moveTo>
                  <a:lnTo>
                    <a:pt x="7" y="0"/>
                  </a:lnTo>
                  <a:lnTo>
                    <a:pt x="7" y="129"/>
                  </a:lnTo>
                  <a:lnTo>
                    <a:pt x="7" y="129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6" name="Freeform 80">
              <a:extLst>
                <a:ext uri="{FF2B5EF4-FFF2-40B4-BE49-F238E27FC236}">
                  <a16:creationId xmlns:a16="http://schemas.microsoft.com/office/drawing/2014/main" id="{15813146-6219-4DEB-A64D-65F97126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26" y="6092825"/>
              <a:ext cx="9525" cy="182562"/>
            </a:xfrm>
            <a:custGeom>
              <a:avLst/>
              <a:gdLst>
                <a:gd name="T0" fmla="*/ 0 w 6"/>
                <a:gd name="T1" fmla="*/ 0 h 115"/>
                <a:gd name="T2" fmla="*/ 6 w 6"/>
                <a:gd name="T3" fmla="*/ 0 h 115"/>
                <a:gd name="T4" fmla="*/ 6 w 6"/>
                <a:gd name="T5" fmla="*/ 115 h 115"/>
                <a:gd name="T6" fmla="*/ 6 w 6"/>
                <a:gd name="T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5">
                  <a:moveTo>
                    <a:pt x="0" y="0"/>
                  </a:moveTo>
                  <a:lnTo>
                    <a:pt x="6" y="0"/>
                  </a:lnTo>
                  <a:lnTo>
                    <a:pt x="6" y="115"/>
                  </a:lnTo>
                  <a:lnTo>
                    <a:pt x="6" y="115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7" name="Freeform 81">
              <a:extLst>
                <a:ext uri="{FF2B5EF4-FFF2-40B4-BE49-F238E27FC236}">
                  <a16:creationId xmlns:a16="http://schemas.microsoft.com/office/drawing/2014/main" id="{62656D20-6D82-41E5-BA57-11225AD61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6116638"/>
              <a:ext cx="11113" cy="158750"/>
            </a:xfrm>
            <a:custGeom>
              <a:avLst/>
              <a:gdLst>
                <a:gd name="T0" fmla="*/ 0 w 7"/>
                <a:gd name="T1" fmla="*/ 0 h 100"/>
                <a:gd name="T2" fmla="*/ 7 w 7"/>
                <a:gd name="T3" fmla="*/ 0 h 100"/>
                <a:gd name="T4" fmla="*/ 7 w 7"/>
                <a:gd name="T5" fmla="*/ 100 h 100"/>
                <a:gd name="T6" fmla="*/ 7 w 7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0">
                  <a:moveTo>
                    <a:pt x="0" y="0"/>
                  </a:moveTo>
                  <a:lnTo>
                    <a:pt x="7" y="0"/>
                  </a:lnTo>
                  <a:lnTo>
                    <a:pt x="7" y="100"/>
                  </a:lnTo>
                  <a:lnTo>
                    <a:pt x="7" y="10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8" name="Freeform 82">
              <a:extLst>
                <a:ext uri="{FF2B5EF4-FFF2-40B4-BE49-F238E27FC236}">
                  <a16:creationId xmlns:a16="http://schemas.microsoft.com/office/drawing/2014/main" id="{E3211C55-7DD7-48AC-BDB5-B25A374A2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6137275"/>
              <a:ext cx="12700" cy="138112"/>
            </a:xfrm>
            <a:custGeom>
              <a:avLst/>
              <a:gdLst>
                <a:gd name="T0" fmla="*/ 0 w 8"/>
                <a:gd name="T1" fmla="*/ 0 h 87"/>
                <a:gd name="T2" fmla="*/ 8 w 8"/>
                <a:gd name="T3" fmla="*/ 0 h 87"/>
                <a:gd name="T4" fmla="*/ 8 w 8"/>
                <a:gd name="T5" fmla="*/ 87 h 87"/>
                <a:gd name="T6" fmla="*/ 8 w 8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7">
                  <a:moveTo>
                    <a:pt x="0" y="0"/>
                  </a:moveTo>
                  <a:lnTo>
                    <a:pt x="8" y="0"/>
                  </a:lnTo>
                  <a:lnTo>
                    <a:pt x="8" y="87"/>
                  </a:lnTo>
                  <a:lnTo>
                    <a:pt x="8" y="87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69" name="Freeform 83">
              <a:extLst>
                <a:ext uri="{FF2B5EF4-FFF2-40B4-BE49-F238E27FC236}">
                  <a16:creationId xmlns:a16="http://schemas.microsoft.com/office/drawing/2014/main" id="{84127D50-D7A3-42A8-91C1-3A5F4F8FF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6157913"/>
              <a:ext cx="11113" cy="117475"/>
            </a:xfrm>
            <a:custGeom>
              <a:avLst/>
              <a:gdLst>
                <a:gd name="T0" fmla="*/ 0 w 7"/>
                <a:gd name="T1" fmla="*/ 0 h 74"/>
                <a:gd name="T2" fmla="*/ 7 w 7"/>
                <a:gd name="T3" fmla="*/ 0 h 74"/>
                <a:gd name="T4" fmla="*/ 7 w 7"/>
                <a:gd name="T5" fmla="*/ 74 h 74"/>
                <a:gd name="T6" fmla="*/ 7 w 7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4">
                  <a:moveTo>
                    <a:pt x="0" y="0"/>
                  </a:moveTo>
                  <a:lnTo>
                    <a:pt x="7" y="0"/>
                  </a:lnTo>
                  <a:lnTo>
                    <a:pt x="7" y="74"/>
                  </a:lnTo>
                  <a:lnTo>
                    <a:pt x="7" y="74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0" name="Freeform 84">
              <a:extLst>
                <a:ext uri="{FF2B5EF4-FFF2-40B4-BE49-F238E27FC236}">
                  <a16:creationId xmlns:a16="http://schemas.microsoft.com/office/drawing/2014/main" id="{9C466D42-5BE6-4DC2-8819-3A9E6BBB6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6" y="6175375"/>
              <a:ext cx="9525" cy="100012"/>
            </a:xfrm>
            <a:custGeom>
              <a:avLst/>
              <a:gdLst>
                <a:gd name="T0" fmla="*/ 0 w 6"/>
                <a:gd name="T1" fmla="*/ 0 h 63"/>
                <a:gd name="T2" fmla="*/ 6 w 6"/>
                <a:gd name="T3" fmla="*/ 0 h 63"/>
                <a:gd name="T4" fmla="*/ 6 w 6"/>
                <a:gd name="T5" fmla="*/ 63 h 63"/>
                <a:gd name="T6" fmla="*/ 6 w 6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3">
                  <a:moveTo>
                    <a:pt x="0" y="0"/>
                  </a:moveTo>
                  <a:lnTo>
                    <a:pt x="6" y="0"/>
                  </a:lnTo>
                  <a:lnTo>
                    <a:pt x="6" y="63"/>
                  </a:lnTo>
                  <a:lnTo>
                    <a:pt x="6" y="63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1" name="Freeform 85">
              <a:extLst>
                <a:ext uri="{FF2B5EF4-FFF2-40B4-BE49-F238E27FC236}">
                  <a16:creationId xmlns:a16="http://schemas.microsoft.com/office/drawing/2014/main" id="{910C0ACF-4932-43FD-8DA9-67519D19A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1" y="6189663"/>
              <a:ext cx="11113" cy="85725"/>
            </a:xfrm>
            <a:custGeom>
              <a:avLst/>
              <a:gdLst>
                <a:gd name="T0" fmla="*/ 0 w 7"/>
                <a:gd name="T1" fmla="*/ 0 h 54"/>
                <a:gd name="T2" fmla="*/ 7 w 7"/>
                <a:gd name="T3" fmla="*/ 0 h 54"/>
                <a:gd name="T4" fmla="*/ 7 w 7"/>
                <a:gd name="T5" fmla="*/ 54 h 54"/>
                <a:gd name="T6" fmla="*/ 7 w 7"/>
                <a:gd name="T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4">
                  <a:moveTo>
                    <a:pt x="0" y="0"/>
                  </a:moveTo>
                  <a:lnTo>
                    <a:pt x="7" y="0"/>
                  </a:lnTo>
                  <a:lnTo>
                    <a:pt x="7" y="54"/>
                  </a:lnTo>
                  <a:lnTo>
                    <a:pt x="7" y="54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2" name="Freeform 86">
              <a:extLst>
                <a:ext uri="{FF2B5EF4-FFF2-40B4-BE49-F238E27FC236}">
                  <a16:creationId xmlns:a16="http://schemas.microsoft.com/office/drawing/2014/main" id="{5810F3D6-8F34-44F4-8957-DC2EAEE3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203950"/>
              <a:ext cx="11113" cy="71437"/>
            </a:xfrm>
            <a:custGeom>
              <a:avLst/>
              <a:gdLst>
                <a:gd name="T0" fmla="*/ 0 w 7"/>
                <a:gd name="T1" fmla="*/ 0 h 45"/>
                <a:gd name="T2" fmla="*/ 7 w 7"/>
                <a:gd name="T3" fmla="*/ 0 h 45"/>
                <a:gd name="T4" fmla="*/ 7 w 7"/>
                <a:gd name="T5" fmla="*/ 45 h 45"/>
                <a:gd name="T6" fmla="*/ 7 w 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5">
                  <a:moveTo>
                    <a:pt x="0" y="0"/>
                  </a:moveTo>
                  <a:lnTo>
                    <a:pt x="7" y="0"/>
                  </a:lnTo>
                  <a:lnTo>
                    <a:pt x="7" y="45"/>
                  </a:lnTo>
                  <a:lnTo>
                    <a:pt x="7" y="45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3" name="Freeform 87">
              <a:extLst>
                <a:ext uri="{FF2B5EF4-FFF2-40B4-BE49-F238E27FC236}">
                  <a16:creationId xmlns:a16="http://schemas.microsoft.com/office/drawing/2014/main" id="{25EC7CB9-DA21-4439-AA14-63D71E916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6" y="6215063"/>
              <a:ext cx="11113" cy="60325"/>
            </a:xfrm>
            <a:custGeom>
              <a:avLst/>
              <a:gdLst>
                <a:gd name="T0" fmla="*/ 0 w 7"/>
                <a:gd name="T1" fmla="*/ 0 h 38"/>
                <a:gd name="T2" fmla="*/ 7 w 7"/>
                <a:gd name="T3" fmla="*/ 0 h 38"/>
                <a:gd name="T4" fmla="*/ 7 w 7"/>
                <a:gd name="T5" fmla="*/ 38 h 38"/>
                <a:gd name="T6" fmla="*/ 7 w 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8">
                  <a:moveTo>
                    <a:pt x="0" y="0"/>
                  </a:moveTo>
                  <a:lnTo>
                    <a:pt x="7" y="0"/>
                  </a:lnTo>
                  <a:lnTo>
                    <a:pt x="7" y="38"/>
                  </a:lnTo>
                  <a:lnTo>
                    <a:pt x="7" y="38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4" name="Freeform 88">
              <a:extLst>
                <a:ext uri="{FF2B5EF4-FFF2-40B4-BE49-F238E27FC236}">
                  <a16:creationId xmlns:a16="http://schemas.microsoft.com/office/drawing/2014/main" id="{B869EC86-82F6-492B-8EB3-390DEC779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6227763"/>
              <a:ext cx="11113" cy="47625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0 h 30"/>
                <a:gd name="T4" fmla="*/ 7 w 7"/>
                <a:gd name="T5" fmla="*/ 30 h 30"/>
                <a:gd name="T6" fmla="*/ 7 w 7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lnTo>
                    <a:pt x="7" y="0"/>
                  </a:lnTo>
                  <a:lnTo>
                    <a:pt x="7" y="30"/>
                  </a:lnTo>
                  <a:lnTo>
                    <a:pt x="7" y="3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5" name="Freeform 89">
              <a:extLst>
                <a:ext uri="{FF2B5EF4-FFF2-40B4-BE49-F238E27FC236}">
                  <a16:creationId xmlns:a16="http://schemas.microsoft.com/office/drawing/2014/main" id="{C79F9CC1-FF53-4A75-856A-1B7C28D71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051" y="6235700"/>
              <a:ext cx="11113" cy="39687"/>
            </a:xfrm>
            <a:custGeom>
              <a:avLst/>
              <a:gdLst>
                <a:gd name="T0" fmla="*/ 0 w 7"/>
                <a:gd name="T1" fmla="*/ 0 h 25"/>
                <a:gd name="T2" fmla="*/ 7 w 7"/>
                <a:gd name="T3" fmla="*/ 0 h 25"/>
                <a:gd name="T4" fmla="*/ 7 w 7"/>
                <a:gd name="T5" fmla="*/ 25 h 25"/>
                <a:gd name="T6" fmla="*/ 7 w 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7" y="0"/>
                  </a:lnTo>
                  <a:lnTo>
                    <a:pt x="7" y="25"/>
                  </a:lnTo>
                  <a:lnTo>
                    <a:pt x="7" y="25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6" name="Freeform 90">
              <a:extLst>
                <a:ext uri="{FF2B5EF4-FFF2-40B4-BE49-F238E27FC236}">
                  <a16:creationId xmlns:a16="http://schemas.microsoft.com/office/drawing/2014/main" id="{CA807DB8-2778-4404-8524-AB6320248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6243638"/>
              <a:ext cx="11113" cy="31750"/>
            </a:xfrm>
            <a:custGeom>
              <a:avLst/>
              <a:gdLst>
                <a:gd name="T0" fmla="*/ 0 w 7"/>
                <a:gd name="T1" fmla="*/ 0 h 20"/>
                <a:gd name="T2" fmla="*/ 7 w 7"/>
                <a:gd name="T3" fmla="*/ 0 h 20"/>
                <a:gd name="T4" fmla="*/ 7 w 7"/>
                <a:gd name="T5" fmla="*/ 20 h 20"/>
                <a:gd name="T6" fmla="*/ 7 w 7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7" y="0"/>
                  </a:lnTo>
                  <a:lnTo>
                    <a:pt x="7" y="20"/>
                  </a:lnTo>
                  <a:lnTo>
                    <a:pt x="7" y="2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7" name="Freeform 91">
              <a:extLst>
                <a:ext uri="{FF2B5EF4-FFF2-40B4-BE49-F238E27FC236}">
                  <a16:creationId xmlns:a16="http://schemas.microsoft.com/office/drawing/2014/main" id="{46AA05AB-ACBC-4EE4-B294-18179B279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6" y="6248400"/>
              <a:ext cx="11113" cy="26987"/>
            </a:xfrm>
            <a:custGeom>
              <a:avLst/>
              <a:gdLst>
                <a:gd name="T0" fmla="*/ 0 w 7"/>
                <a:gd name="T1" fmla="*/ 0 h 17"/>
                <a:gd name="T2" fmla="*/ 7 w 7"/>
                <a:gd name="T3" fmla="*/ 0 h 17"/>
                <a:gd name="T4" fmla="*/ 7 w 7"/>
                <a:gd name="T5" fmla="*/ 17 h 17"/>
                <a:gd name="T6" fmla="*/ 7 w 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7" y="0"/>
                  </a:lnTo>
                  <a:lnTo>
                    <a:pt x="7" y="17"/>
                  </a:lnTo>
                  <a:lnTo>
                    <a:pt x="7" y="17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8" name="Freeform 92">
              <a:extLst>
                <a:ext uri="{FF2B5EF4-FFF2-40B4-BE49-F238E27FC236}">
                  <a16:creationId xmlns:a16="http://schemas.microsoft.com/office/drawing/2014/main" id="{3E26D620-5D71-429C-ADF8-23B7AC6A6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6254750"/>
              <a:ext cx="11113" cy="20637"/>
            </a:xfrm>
            <a:custGeom>
              <a:avLst/>
              <a:gdLst>
                <a:gd name="T0" fmla="*/ 0 w 7"/>
                <a:gd name="T1" fmla="*/ 0 h 13"/>
                <a:gd name="T2" fmla="*/ 7 w 7"/>
                <a:gd name="T3" fmla="*/ 0 h 13"/>
                <a:gd name="T4" fmla="*/ 7 w 7"/>
                <a:gd name="T5" fmla="*/ 13 h 13"/>
                <a:gd name="T6" fmla="*/ 7 w 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0"/>
                  </a:lnTo>
                  <a:lnTo>
                    <a:pt x="7" y="13"/>
                  </a:lnTo>
                  <a:lnTo>
                    <a:pt x="7" y="13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79" name="Freeform 93">
              <a:extLst>
                <a:ext uri="{FF2B5EF4-FFF2-40B4-BE49-F238E27FC236}">
                  <a16:creationId xmlns:a16="http://schemas.microsoft.com/office/drawing/2014/main" id="{140B977C-7B1F-4298-A1B5-B6650798E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6259513"/>
              <a:ext cx="11113" cy="15875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0 h 10"/>
                <a:gd name="T4" fmla="*/ 7 w 7"/>
                <a:gd name="T5" fmla="*/ 10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lnTo>
                    <a:pt x="7" y="0"/>
                  </a:lnTo>
                  <a:lnTo>
                    <a:pt x="7" y="10"/>
                  </a:lnTo>
                  <a:lnTo>
                    <a:pt x="7" y="1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0" name="Freeform 94">
              <a:extLst>
                <a:ext uri="{FF2B5EF4-FFF2-40B4-BE49-F238E27FC236}">
                  <a16:creationId xmlns:a16="http://schemas.microsoft.com/office/drawing/2014/main" id="{AA180232-B404-4507-B46A-953FA29D7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6264275"/>
              <a:ext cx="11113" cy="11112"/>
            </a:xfrm>
            <a:custGeom>
              <a:avLst/>
              <a:gdLst>
                <a:gd name="T0" fmla="*/ 0 w 7"/>
                <a:gd name="T1" fmla="*/ 0 h 7"/>
                <a:gd name="T2" fmla="*/ 7 w 7"/>
                <a:gd name="T3" fmla="*/ 0 h 7"/>
                <a:gd name="T4" fmla="*/ 7 w 7"/>
                <a:gd name="T5" fmla="*/ 7 h 7"/>
                <a:gd name="T6" fmla="*/ 7 w 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7" y="7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1" name="Freeform 95">
              <a:extLst>
                <a:ext uri="{FF2B5EF4-FFF2-40B4-BE49-F238E27FC236}">
                  <a16:creationId xmlns:a16="http://schemas.microsoft.com/office/drawing/2014/main" id="{4CE2BA60-D87C-47F2-9E42-DE232BED1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6" y="6265863"/>
              <a:ext cx="11113" cy="9525"/>
            </a:xfrm>
            <a:custGeom>
              <a:avLst/>
              <a:gdLst>
                <a:gd name="T0" fmla="*/ 0 w 7"/>
                <a:gd name="T1" fmla="*/ 0 h 6"/>
                <a:gd name="T2" fmla="*/ 7 w 7"/>
                <a:gd name="T3" fmla="*/ 0 h 6"/>
                <a:gd name="T4" fmla="*/ 7 w 7"/>
                <a:gd name="T5" fmla="*/ 6 h 6"/>
                <a:gd name="T6" fmla="*/ 7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2" name="Freeform 96">
              <a:extLst>
                <a:ext uri="{FF2B5EF4-FFF2-40B4-BE49-F238E27FC236}">
                  <a16:creationId xmlns:a16="http://schemas.microsoft.com/office/drawing/2014/main" id="{65F3E21E-1C14-4035-8E06-637F025B8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2690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7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7" y="4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3" name="Freeform 97">
              <a:extLst>
                <a:ext uri="{FF2B5EF4-FFF2-40B4-BE49-F238E27FC236}">
                  <a16:creationId xmlns:a16="http://schemas.microsoft.com/office/drawing/2014/main" id="{03CFD263-5963-42D2-BD5E-0CAB3A86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6270625"/>
              <a:ext cx="11113" cy="4762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0 h 3"/>
                <a:gd name="T4" fmla="*/ 7 w 7"/>
                <a:gd name="T5" fmla="*/ 3 h 3"/>
                <a:gd name="T6" fmla="*/ 7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4" name="Freeform 98">
              <a:extLst>
                <a:ext uri="{FF2B5EF4-FFF2-40B4-BE49-F238E27FC236}">
                  <a16:creationId xmlns:a16="http://schemas.microsoft.com/office/drawing/2014/main" id="{7821E19B-1253-4F95-ACAD-F25B3743F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5" name="Freeform 99">
              <a:extLst>
                <a:ext uri="{FF2B5EF4-FFF2-40B4-BE49-F238E27FC236}">
                  <a16:creationId xmlns:a16="http://schemas.microsoft.com/office/drawing/2014/main" id="{FF85DA75-93DF-4623-8486-B37F98779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6" name="Freeform 100">
              <a:extLst>
                <a:ext uri="{FF2B5EF4-FFF2-40B4-BE49-F238E27FC236}">
                  <a16:creationId xmlns:a16="http://schemas.microsoft.com/office/drawing/2014/main" id="{74EBCB20-74CC-4A3A-9FF4-08A839321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7" name="Freeform 101">
              <a:extLst>
                <a:ext uri="{FF2B5EF4-FFF2-40B4-BE49-F238E27FC236}">
                  <a16:creationId xmlns:a16="http://schemas.microsoft.com/office/drawing/2014/main" id="{6B462FEE-17FC-4CF2-8836-8653EC99F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1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8" name="Freeform 102">
              <a:extLst>
                <a:ext uri="{FF2B5EF4-FFF2-40B4-BE49-F238E27FC236}">
                  <a16:creationId xmlns:a16="http://schemas.microsoft.com/office/drawing/2014/main" id="{EB0CBF5D-B0D0-4455-A2BC-1D363102D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89" name="Freeform 103">
              <a:extLst>
                <a:ext uri="{FF2B5EF4-FFF2-40B4-BE49-F238E27FC236}">
                  <a16:creationId xmlns:a16="http://schemas.microsoft.com/office/drawing/2014/main" id="{C15E173E-3DD3-4003-BFA1-5986B7980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6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90" name="Freeform 104">
              <a:extLst>
                <a:ext uri="{FF2B5EF4-FFF2-40B4-BE49-F238E27FC236}">
                  <a16:creationId xmlns:a16="http://schemas.microsoft.com/office/drawing/2014/main" id="{465DA0FA-205C-49DE-AE30-7E56C96E8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738" y="6275388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7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91" name="Line 121">
              <a:extLst>
                <a:ext uri="{FF2B5EF4-FFF2-40B4-BE49-F238E27FC236}">
                  <a16:creationId xmlns:a16="http://schemas.microsoft.com/office/drawing/2014/main" id="{4391CCB7-8E55-494A-BC60-4DC6BF702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33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92" name="Line 122">
              <a:extLst>
                <a:ext uri="{FF2B5EF4-FFF2-40B4-BE49-F238E27FC236}">
                  <a16:creationId xmlns:a16="http://schemas.microsoft.com/office/drawing/2014/main" id="{2F22EFDB-10AC-44DB-AA6D-57440716D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8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93" name="Line 123">
              <a:extLst>
                <a:ext uri="{FF2B5EF4-FFF2-40B4-BE49-F238E27FC236}">
                  <a16:creationId xmlns:a16="http://schemas.microsoft.com/office/drawing/2014/main" id="{29A49909-7BC7-4549-B8BF-2CB65CF98B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6751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94" name="Line 124">
              <a:extLst>
                <a:ext uri="{FF2B5EF4-FFF2-40B4-BE49-F238E27FC236}">
                  <a16:creationId xmlns:a16="http://schemas.microsoft.com/office/drawing/2014/main" id="{3B2AA3FD-8DEB-49ED-B85E-C5286097F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4226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95" name="Line 125">
              <a:extLst>
                <a:ext uri="{FF2B5EF4-FFF2-40B4-BE49-F238E27FC236}">
                  <a16:creationId xmlns:a16="http://schemas.microsoft.com/office/drawing/2014/main" id="{64C0F058-339B-4ADD-A934-177407CE2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011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96" name="Line 126">
              <a:extLst>
                <a:ext uri="{FF2B5EF4-FFF2-40B4-BE49-F238E27FC236}">
                  <a16:creationId xmlns:a16="http://schemas.microsoft.com/office/drawing/2014/main" id="{56D2BAEE-5AEB-422B-BA64-354B54A4A3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75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697" name="Line 127">
              <a:extLst>
                <a:ext uri="{FF2B5EF4-FFF2-40B4-BE49-F238E27FC236}">
                  <a16:creationId xmlns:a16="http://schemas.microsoft.com/office/drawing/2014/main" id="{BB213113-00B3-47A1-8B36-CFDD46794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50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</p:grpSp>
      <p:grpSp>
        <p:nvGrpSpPr>
          <p:cNvPr id="698" name="Group 697">
            <a:extLst>
              <a:ext uri="{FF2B5EF4-FFF2-40B4-BE49-F238E27FC236}">
                <a16:creationId xmlns:a16="http://schemas.microsoft.com/office/drawing/2014/main" id="{083EE587-2506-41BD-AFC9-02987D61E349}"/>
              </a:ext>
            </a:extLst>
          </p:cNvPr>
          <p:cNvGrpSpPr/>
          <p:nvPr/>
        </p:nvGrpSpPr>
        <p:grpSpPr>
          <a:xfrm>
            <a:off x="5930930" y="4786365"/>
            <a:ext cx="473358" cy="447675"/>
            <a:chOff x="4046538" y="5827713"/>
            <a:chExt cx="1109663" cy="447675"/>
          </a:xfrm>
          <a:solidFill>
            <a:srgbClr val="0070C0"/>
          </a:solidFill>
        </p:grpSpPr>
        <p:sp>
          <p:nvSpPr>
            <p:cNvPr id="699" name="Freeform 8">
              <a:extLst>
                <a:ext uri="{FF2B5EF4-FFF2-40B4-BE49-F238E27FC236}">
                  <a16:creationId xmlns:a16="http://schemas.microsoft.com/office/drawing/2014/main" id="{B8EBA8F3-3EC0-44B4-9B1C-F6C012433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538" y="6273800"/>
              <a:ext cx="144463" cy="1587"/>
            </a:xfrm>
            <a:custGeom>
              <a:avLst/>
              <a:gdLst>
                <a:gd name="T0" fmla="*/ 7 w 91"/>
                <a:gd name="T1" fmla="*/ 1 h 1"/>
                <a:gd name="T2" fmla="*/ 7 w 91"/>
                <a:gd name="T3" fmla="*/ 1 h 1"/>
                <a:gd name="T4" fmla="*/ 0 w 91"/>
                <a:gd name="T5" fmla="*/ 1 h 1"/>
                <a:gd name="T6" fmla="*/ 0 w 91"/>
                <a:gd name="T7" fmla="*/ 1 h 1"/>
                <a:gd name="T8" fmla="*/ 7 w 91"/>
                <a:gd name="T9" fmla="*/ 1 h 1"/>
                <a:gd name="T10" fmla="*/ 28 w 91"/>
                <a:gd name="T11" fmla="*/ 1 h 1"/>
                <a:gd name="T12" fmla="*/ 28 w 91"/>
                <a:gd name="T13" fmla="*/ 1 h 1"/>
                <a:gd name="T14" fmla="*/ 21 w 91"/>
                <a:gd name="T15" fmla="*/ 1 h 1"/>
                <a:gd name="T16" fmla="*/ 21 w 91"/>
                <a:gd name="T17" fmla="*/ 1 h 1"/>
                <a:gd name="T18" fmla="*/ 28 w 91"/>
                <a:gd name="T19" fmla="*/ 1 h 1"/>
                <a:gd name="T20" fmla="*/ 35 w 91"/>
                <a:gd name="T21" fmla="*/ 1 h 1"/>
                <a:gd name="T22" fmla="*/ 35 w 91"/>
                <a:gd name="T23" fmla="*/ 1 h 1"/>
                <a:gd name="T24" fmla="*/ 28 w 91"/>
                <a:gd name="T25" fmla="*/ 1 h 1"/>
                <a:gd name="T26" fmla="*/ 28 w 91"/>
                <a:gd name="T27" fmla="*/ 1 h 1"/>
                <a:gd name="T28" fmla="*/ 35 w 91"/>
                <a:gd name="T29" fmla="*/ 1 h 1"/>
                <a:gd name="T30" fmla="*/ 42 w 91"/>
                <a:gd name="T31" fmla="*/ 1 h 1"/>
                <a:gd name="T32" fmla="*/ 42 w 91"/>
                <a:gd name="T33" fmla="*/ 1 h 1"/>
                <a:gd name="T34" fmla="*/ 35 w 91"/>
                <a:gd name="T35" fmla="*/ 1 h 1"/>
                <a:gd name="T36" fmla="*/ 35 w 91"/>
                <a:gd name="T37" fmla="*/ 1 h 1"/>
                <a:gd name="T38" fmla="*/ 42 w 91"/>
                <a:gd name="T39" fmla="*/ 1 h 1"/>
                <a:gd name="T40" fmla="*/ 49 w 91"/>
                <a:gd name="T41" fmla="*/ 1 h 1"/>
                <a:gd name="T42" fmla="*/ 49 w 91"/>
                <a:gd name="T43" fmla="*/ 1 h 1"/>
                <a:gd name="T44" fmla="*/ 42 w 91"/>
                <a:gd name="T45" fmla="*/ 1 h 1"/>
                <a:gd name="T46" fmla="*/ 42 w 91"/>
                <a:gd name="T47" fmla="*/ 1 h 1"/>
                <a:gd name="T48" fmla="*/ 49 w 91"/>
                <a:gd name="T49" fmla="*/ 1 h 1"/>
                <a:gd name="T50" fmla="*/ 56 w 91"/>
                <a:gd name="T51" fmla="*/ 1 h 1"/>
                <a:gd name="T52" fmla="*/ 56 w 91"/>
                <a:gd name="T53" fmla="*/ 1 h 1"/>
                <a:gd name="T54" fmla="*/ 49 w 91"/>
                <a:gd name="T55" fmla="*/ 1 h 1"/>
                <a:gd name="T56" fmla="*/ 49 w 91"/>
                <a:gd name="T57" fmla="*/ 1 h 1"/>
                <a:gd name="T58" fmla="*/ 56 w 91"/>
                <a:gd name="T59" fmla="*/ 1 h 1"/>
                <a:gd name="T60" fmla="*/ 63 w 91"/>
                <a:gd name="T61" fmla="*/ 1 h 1"/>
                <a:gd name="T62" fmla="*/ 63 w 91"/>
                <a:gd name="T63" fmla="*/ 1 h 1"/>
                <a:gd name="T64" fmla="*/ 56 w 91"/>
                <a:gd name="T65" fmla="*/ 1 h 1"/>
                <a:gd name="T66" fmla="*/ 56 w 91"/>
                <a:gd name="T67" fmla="*/ 1 h 1"/>
                <a:gd name="T68" fmla="*/ 63 w 91"/>
                <a:gd name="T69" fmla="*/ 1 h 1"/>
                <a:gd name="T70" fmla="*/ 70 w 91"/>
                <a:gd name="T71" fmla="*/ 1 h 1"/>
                <a:gd name="T72" fmla="*/ 70 w 91"/>
                <a:gd name="T73" fmla="*/ 1 h 1"/>
                <a:gd name="T74" fmla="*/ 63 w 91"/>
                <a:gd name="T75" fmla="*/ 1 h 1"/>
                <a:gd name="T76" fmla="*/ 63 w 91"/>
                <a:gd name="T77" fmla="*/ 1 h 1"/>
                <a:gd name="T78" fmla="*/ 70 w 91"/>
                <a:gd name="T79" fmla="*/ 1 h 1"/>
                <a:gd name="T80" fmla="*/ 77 w 91"/>
                <a:gd name="T81" fmla="*/ 1 h 1"/>
                <a:gd name="T82" fmla="*/ 77 w 91"/>
                <a:gd name="T83" fmla="*/ 1 h 1"/>
                <a:gd name="T84" fmla="*/ 70 w 91"/>
                <a:gd name="T85" fmla="*/ 1 h 1"/>
                <a:gd name="T86" fmla="*/ 70 w 91"/>
                <a:gd name="T87" fmla="*/ 1 h 1"/>
                <a:gd name="T88" fmla="*/ 77 w 91"/>
                <a:gd name="T89" fmla="*/ 1 h 1"/>
                <a:gd name="T90" fmla="*/ 84 w 91"/>
                <a:gd name="T91" fmla="*/ 1 h 1"/>
                <a:gd name="T92" fmla="*/ 84 w 91"/>
                <a:gd name="T93" fmla="*/ 1 h 1"/>
                <a:gd name="T94" fmla="*/ 77 w 91"/>
                <a:gd name="T95" fmla="*/ 1 h 1"/>
                <a:gd name="T96" fmla="*/ 77 w 91"/>
                <a:gd name="T97" fmla="*/ 1 h 1"/>
                <a:gd name="T98" fmla="*/ 84 w 91"/>
                <a:gd name="T99" fmla="*/ 1 h 1"/>
                <a:gd name="T100" fmla="*/ 91 w 91"/>
                <a:gd name="T101" fmla="*/ 1 h 1"/>
                <a:gd name="T102" fmla="*/ 91 w 91"/>
                <a:gd name="T103" fmla="*/ 0 h 1"/>
                <a:gd name="T104" fmla="*/ 84 w 91"/>
                <a:gd name="T105" fmla="*/ 0 h 1"/>
                <a:gd name="T106" fmla="*/ 84 w 91"/>
                <a:gd name="T107" fmla="*/ 1 h 1"/>
                <a:gd name="T108" fmla="*/ 91 w 91"/>
                <a:gd name="T10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" h="1">
                  <a:moveTo>
                    <a:pt x="7" y="1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8" y="1"/>
                  </a:lnTo>
                  <a:close/>
                  <a:moveTo>
                    <a:pt x="35" y="1"/>
                  </a:moveTo>
                  <a:lnTo>
                    <a:pt x="35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5" y="1"/>
                  </a:lnTo>
                  <a:close/>
                  <a:moveTo>
                    <a:pt x="42" y="1"/>
                  </a:moveTo>
                  <a:lnTo>
                    <a:pt x="42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42" y="1"/>
                  </a:lnTo>
                  <a:close/>
                  <a:moveTo>
                    <a:pt x="49" y="1"/>
                  </a:moveTo>
                  <a:lnTo>
                    <a:pt x="49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49" y="1"/>
                  </a:lnTo>
                  <a:close/>
                  <a:moveTo>
                    <a:pt x="56" y="1"/>
                  </a:moveTo>
                  <a:lnTo>
                    <a:pt x="56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6" y="1"/>
                  </a:lnTo>
                  <a:close/>
                  <a:moveTo>
                    <a:pt x="63" y="1"/>
                  </a:moveTo>
                  <a:lnTo>
                    <a:pt x="63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3" y="1"/>
                  </a:lnTo>
                  <a:close/>
                  <a:moveTo>
                    <a:pt x="70" y="1"/>
                  </a:moveTo>
                  <a:lnTo>
                    <a:pt x="70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70" y="1"/>
                  </a:lnTo>
                  <a:close/>
                  <a:moveTo>
                    <a:pt x="77" y="1"/>
                  </a:moveTo>
                  <a:lnTo>
                    <a:pt x="77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7" y="1"/>
                  </a:lnTo>
                  <a:close/>
                  <a:moveTo>
                    <a:pt x="84" y="1"/>
                  </a:moveTo>
                  <a:lnTo>
                    <a:pt x="84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84" y="1"/>
                  </a:lnTo>
                  <a:close/>
                  <a:moveTo>
                    <a:pt x="91" y="1"/>
                  </a:moveTo>
                  <a:lnTo>
                    <a:pt x="91" y="0"/>
                  </a:lnTo>
                  <a:lnTo>
                    <a:pt x="84" y="0"/>
                  </a:lnTo>
                  <a:lnTo>
                    <a:pt x="84" y="1"/>
                  </a:lnTo>
                  <a:lnTo>
                    <a:pt x="91" y="1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0" name="Freeform 9">
              <a:extLst>
                <a:ext uri="{FF2B5EF4-FFF2-40B4-BE49-F238E27FC236}">
                  <a16:creationId xmlns:a16="http://schemas.microsoft.com/office/drawing/2014/main" id="{A2612399-584F-4276-9A34-9F884C5B7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001" y="6253163"/>
              <a:ext cx="122238" cy="22225"/>
            </a:xfrm>
            <a:custGeom>
              <a:avLst/>
              <a:gdLst>
                <a:gd name="T0" fmla="*/ 7 w 77"/>
                <a:gd name="T1" fmla="*/ 14 h 14"/>
                <a:gd name="T2" fmla="*/ 7 w 77"/>
                <a:gd name="T3" fmla="*/ 13 h 14"/>
                <a:gd name="T4" fmla="*/ 0 w 77"/>
                <a:gd name="T5" fmla="*/ 13 h 14"/>
                <a:gd name="T6" fmla="*/ 0 w 77"/>
                <a:gd name="T7" fmla="*/ 14 h 14"/>
                <a:gd name="T8" fmla="*/ 7 w 77"/>
                <a:gd name="T9" fmla="*/ 14 h 14"/>
                <a:gd name="T10" fmla="*/ 14 w 77"/>
                <a:gd name="T11" fmla="*/ 14 h 14"/>
                <a:gd name="T12" fmla="*/ 14 w 77"/>
                <a:gd name="T13" fmla="*/ 12 h 14"/>
                <a:gd name="T14" fmla="*/ 7 w 77"/>
                <a:gd name="T15" fmla="*/ 12 h 14"/>
                <a:gd name="T16" fmla="*/ 7 w 77"/>
                <a:gd name="T17" fmla="*/ 14 h 14"/>
                <a:gd name="T18" fmla="*/ 14 w 77"/>
                <a:gd name="T19" fmla="*/ 14 h 14"/>
                <a:gd name="T20" fmla="*/ 21 w 77"/>
                <a:gd name="T21" fmla="*/ 14 h 14"/>
                <a:gd name="T22" fmla="*/ 21 w 77"/>
                <a:gd name="T23" fmla="*/ 12 h 14"/>
                <a:gd name="T24" fmla="*/ 14 w 77"/>
                <a:gd name="T25" fmla="*/ 12 h 14"/>
                <a:gd name="T26" fmla="*/ 14 w 77"/>
                <a:gd name="T27" fmla="*/ 14 h 14"/>
                <a:gd name="T28" fmla="*/ 21 w 77"/>
                <a:gd name="T29" fmla="*/ 14 h 14"/>
                <a:gd name="T30" fmla="*/ 28 w 77"/>
                <a:gd name="T31" fmla="*/ 14 h 14"/>
                <a:gd name="T32" fmla="*/ 28 w 77"/>
                <a:gd name="T33" fmla="*/ 12 h 14"/>
                <a:gd name="T34" fmla="*/ 21 w 77"/>
                <a:gd name="T35" fmla="*/ 12 h 14"/>
                <a:gd name="T36" fmla="*/ 21 w 77"/>
                <a:gd name="T37" fmla="*/ 14 h 14"/>
                <a:gd name="T38" fmla="*/ 28 w 77"/>
                <a:gd name="T39" fmla="*/ 14 h 14"/>
                <a:gd name="T40" fmla="*/ 35 w 77"/>
                <a:gd name="T41" fmla="*/ 14 h 14"/>
                <a:gd name="T42" fmla="*/ 35 w 77"/>
                <a:gd name="T43" fmla="*/ 11 h 14"/>
                <a:gd name="T44" fmla="*/ 28 w 77"/>
                <a:gd name="T45" fmla="*/ 11 h 14"/>
                <a:gd name="T46" fmla="*/ 28 w 77"/>
                <a:gd name="T47" fmla="*/ 14 h 14"/>
                <a:gd name="T48" fmla="*/ 35 w 77"/>
                <a:gd name="T49" fmla="*/ 14 h 14"/>
                <a:gd name="T50" fmla="*/ 42 w 77"/>
                <a:gd name="T51" fmla="*/ 14 h 14"/>
                <a:gd name="T52" fmla="*/ 42 w 77"/>
                <a:gd name="T53" fmla="*/ 10 h 14"/>
                <a:gd name="T54" fmla="*/ 35 w 77"/>
                <a:gd name="T55" fmla="*/ 10 h 14"/>
                <a:gd name="T56" fmla="*/ 35 w 77"/>
                <a:gd name="T57" fmla="*/ 14 h 14"/>
                <a:gd name="T58" fmla="*/ 42 w 77"/>
                <a:gd name="T59" fmla="*/ 14 h 14"/>
                <a:gd name="T60" fmla="*/ 49 w 77"/>
                <a:gd name="T61" fmla="*/ 14 h 14"/>
                <a:gd name="T62" fmla="*/ 49 w 77"/>
                <a:gd name="T63" fmla="*/ 9 h 14"/>
                <a:gd name="T64" fmla="*/ 42 w 77"/>
                <a:gd name="T65" fmla="*/ 9 h 14"/>
                <a:gd name="T66" fmla="*/ 42 w 77"/>
                <a:gd name="T67" fmla="*/ 14 h 14"/>
                <a:gd name="T68" fmla="*/ 49 w 77"/>
                <a:gd name="T69" fmla="*/ 14 h 14"/>
                <a:gd name="T70" fmla="*/ 56 w 77"/>
                <a:gd name="T71" fmla="*/ 14 h 14"/>
                <a:gd name="T72" fmla="*/ 56 w 77"/>
                <a:gd name="T73" fmla="*/ 7 h 14"/>
                <a:gd name="T74" fmla="*/ 49 w 77"/>
                <a:gd name="T75" fmla="*/ 7 h 14"/>
                <a:gd name="T76" fmla="*/ 49 w 77"/>
                <a:gd name="T77" fmla="*/ 14 h 14"/>
                <a:gd name="T78" fmla="*/ 56 w 77"/>
                <a:gd name="T79" fmla="*/ 14 h 14"/>
                <a:gd name="T80" fmla="*/ 63 w 77"/>
                <a:gd name="T81" fmla="*/ 14 h 14"/>
                <a:gd name="T82" fmla="*/ 63 w 77"/>
                <a:gd name="T83" fmla="*/ 5 h 14"/>
                <a:gd name="T84" fmla="*/ 56 w 77"/>
                <a:gd name="T85" fmla="*/ 5 h 14"/>
                <a:gd name="T86" fmla="*/ 56 w 77"/>
                <a:gd name="T87" fmla="*/ 14 h 14"/>
                <a:gd name="T88" fmla="*/ 63 w 77"/>
                <a:gd name="T89" fmla="*/ 14 h 14"/>
                <a:gd name="T90" fmla="*/ 70 w 77"/>
                <a:gd name="T91" fmla="*/ 14 h 14"/>
                <a:gd name="T92" fmla="*/ 70 w 77"/>
                <a:gd name="T93" fmla="*/ 4 h 14"/>
                <a:gd name="T94" fmla="*/ 63 w 77"/>
                <a:gd name="T95" fmla="*/ 4 h 14"/>
                <a:gd name="T96" fmla="*/ 63 w 77"/>
                <a:gd name="T97" fmla="*/ 14 h 14"/>
                <a:gd name="T98" fmla="*/ 70 w 77"/>
                <a:gd name="T99" fmla="*/ 14 h 14"/>
                <a:gd name="T100" fmla="*/ 77 w 77"/>
                <a:gd name="T101" fmla="*/ 14 h 14"/>
                <a:gd name="T102" fmla="*/ 77 w 77"/>
                <a:gd name="T103" fmla="*/ 0 h 14"/>
                <a:gd name="T104" fmla="*/ 70 w 77"/>
                <a:gd name="T105" fmla="*/ 0 h 14"/>
                <a:gd name="T106" fmla="*/ 70 w 77"/>
                <a:gd name="T107" fmla="*/ 14 h 14"/>
                <a:gd name="T108" fmla="*/ 77 w 77"/>
                <a:gd name="T10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4">
                  <a:moveTo>
                    <a:pt x="7" y="14"/>
                  </a:moveTo>
                  <a:lnTo>
                    <a:pt x="7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4"/>
                  </a:lnTo>
                  <a:close/>
                  <a:moveTo>
                    <a:pt x="14" y="14"/>
                  </a:moveTo>
                  <a:lnTo>
                    <a:pt x="14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4" y="14"/>
                  </a:lnTo>
                  <a:close/>
                  <a:moveTo>
                    <a:pt x="21" y="14"/>
                  </a:moveTo>
                  <a:lnTo>
                    <a:pt x="21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21" y="14"/>
                  </a:lnTo>
                  <a:close/>
                  <a:moveTo>
                    <a:pt x="28" y="14"/>
                  </a:moveTo>
                  <a:lnTo>
                    <a:pt x="28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8" y="14"/>
                  </a:lnTo>
                  <a:close/>
                  <a:moveTo>
                    <a:pt x="35" y="14"/>
                  </a:moveTo>
                  <a:lnTo>
                    <a:pt x="35" y="11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35" y="14"/>
                  </a:lnTo>
                  <a:close/>
                  <a:moveTo>
                    <a:pt x="42" y="14"/>
                  </a:moveTo>
                  <a:lnTo>
                    <a:pt x="42" y="10"/>
                  </a:lnTo>
                  <a:lnTo>
                    <a:pt x="35" y="10"/>
                  </a:lnTo>
                  <a:lnTo>
                    <a:pt x="35" y="14"/>
                  </a:lnTo>
                  <a:lnTo>
                    <a:pt x="42" y="14"/>
                  </a:lnTo>
                  <a:close/>
                  <a:moveTo>
                    <a:pt x="49" y="14"/>
                  </a:moveTo>
                  <a:lnTo>
                    <a:pt x="49" y="9"/>
                  </a:lnTo>
                  <a:lnTo>
                    <a:pt x="42" y="9"/>
                  </a:lnTo>
                  <a:lnTo>
                    <a:pt x="42" y="14"/>
                  </a:lnTo>
                  <a:lnTo>
                    <a:pt x="49" y="14"/>
                  </a:lnTo>
                  <a:close/>
                  <a:moveTo>
                    <a:pt x="56" y="14"/>
                  </a:moveTo>
                  <a:lnTo>
                    <a:pt x="56" y="7"/>
                  </a:lnTo>
                  <a:lnTo>
                    <a:pt x="49" y="7"/>
                  </a:lnTo>
                  <a:lnTo>
                    <a:pt x="49" y="14"/>
                  </a:lnTo>
                  <a:lnTo>
                    <a:pt x="56" y="14"/>
                  </a:lnTo>
                  <a:close/>
                  <a:moveTo>
                    <a:pt x="63" y="14"/>
                  </a:moveTo>
                  <a:lnTo>
                    <a:pt x="63" y="5"/>
                  </a:lnTo>
                  <a:lnTo>
                    <a:pt x="56" y="5"/>
                  </a:lnTo>
                  <a:lnTo>
                    <a:pt x="56" y="14"/>
                  </a:lnTo>
                  <a:lnTo>
                    <a:pt x="63" y="14"/>
                  </a:lnTo>
                  <a:close/>
                  <a:moveTo>
                    <a:pt x="70" y="1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14"/>
                  </a:lnTo>
                  <a:lnTo>
                    <a:pt x="70" y="14"/>
                  </a:lnTo>
                  <a:close/>
                  <a:moveTo>
                    <a:pt x="77" y="1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77" y="14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1" name="Freeform 10">
              <a:extLst>
                <a:ext uri="{FF2B5EF4-FFF2-40B4-BE49-F238E27FC236}">
                  <a16:creationId xmlns:a16="http://schemas.microsoft.com/office/drawing/2014/main" id="{051507C1-7E2A-46D1-9DEF-1C80466889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238" y="6108700"/>
              <a:ext cx="122238" cy="166687"/>
            </a:xfrm>
            <a:custGeom>
              <a:avLst/>
              <a:gdLst>
                <a:gd name="T0" fmla="*/ 7 w 77"/>
                <a:gd name="T1" fmla="*/ 105 h 105"/>
                <a:gd name="T2" fmla="*/ 7 w 77"/>
                <a:gd name="T3" fmla="*/ 87 h 105"/>
                <a:gd name="T4" fmla="*/ 0 w 77"/>
                <a:gd name="T5" fmla="*/ 87 h 105"/>
                <a:gd name="T6" fmla="*/ 0 w 77"/>
                <a:gd name="T7" fmla="*/ 105 h 105"/>
                <a:gd name="T8" fmla="*/ 7 w 77"/>
                <a:gd name="T9" fmla="*/ 105 h 105"/>
                <a:gd name="T10" fmla="*/ 14 w 77"/>
                <a:gd name="T11" fmla="*/ 105 h 105"/>
                <a:gd name="T12" fmla="*/ 14 w 77"/>
                <a:gd name="T13" fmla="*/ 83 h 105"/>
                <a:gd name="T14" fmla="*/ 7 w 77"/>
                <a:gd name="T15" fmla="*/ 83 h 105"/>
                <a:gd name="T16" fmla="*/ 7 w 77"/>
                <a:gd name="T17" fmla="*/ 105 h 105"/>
                <a:gd name="T18" fmla="*/ 14 w 77"/>
                <a:gd name="T19" fmla="*/ 105 h 105"/>
                <a:gd name="T20" fmla="*/ 21 w 77"/>
                <a:gd name="T21" fmla="*/ 105 h 105"/>
                <a:gd name="T22" fmla="*/ 21 w 77"/>
                <a:gd name="T23" fmla="*/ 79 h 105"/>
                <a:gd name="T24" fmla="*/ 14 w 77"/>
                <a:gd name="T25" fmla="*/ 79 h 105"/>
                <a:gd name="T26" fmla="*/ 14 w 77"/>
                <a:gd name="T27" fmla="*/ 105 h 105"/>
                <a:gd name="T28" fmla="*/ 21 w 77"/>
                <a:gd name="T29" fmla="*/ 105 h 105"/>
                <a:gd name="T30" fmla="*/ 28 w 77"/>
                <a:gd name="T31" fmla="*/ 105 h 105"/>
                <a:gd name="T32" fmla="*/ 28 w 77"/>
                <a:gd name="T33" fmla="*/ 72 h 105"/>
                <a:gd name="T34" fmla="*/ 21 w 77"/>
                <a:gd name="T35" fmla="*/ 72 h 105"/>
                <a:gd name="T36" fmla="*/ 21 w 77"/>
                <a:gd name="T37" fmla="*/ 105 h 105"/>
                <a:gd name="T38" fmla="*/ 28 w 77"/>
                <a:gd name="T39" fmla="*/ 105 h 105"/>
                <a:gd name="T40" fmla="*/ 35 w 77"/>
                <a:gd name="T41" fmla="*/ 105 h 105"/>
                <a:gd name="T42" fmla="*/ 35 w 77"/>
                <a:gd name="T43" fmla="*/ 65 h 105"/>
                <a:gd name="T44" fmla="*/ 28 w 77"/>
                <a:gd name="T45" fmla="*/ 65 h 105"/>
                <a:gd name="T46" fmla="*/ 28 w 77"/>
                <a:gd name="T47" fmla="*/ 105 h 105"/>
                <a:gd name="T48" fmla="*/ 35 w 77"/>
                <a:gd name="T49" fmla="*/ 105 h 105"/>
                <a:gd name="T50" fmla="*/ 42 w 77"/>
                <a:gd name="T51" fmla="*/ 105 h 105"/>
                <a:gd name="T52" fmla="*/ 42 w 77"/>
                <a:gd name="T53" fmla="*/ 57 h 105"/>
                <a:gd name="T54" fmla="*/ 35 w 77"/>
                <a:gd name="T55" fmla="*/ 57 h 105"/>
                <a:gd name="T56" fmla="*/ 35 w 77"/>
                <a:gd name="T57" fmla="*/ 105 h 105"/>
                <a:gd name="T58" fmla="*/ 42 w 77"/>
                <a:gd name="T59" fmla="*/ 105 h 105"/>
                <a:gd name="T60" fmla="*/ 49 w 77"/>
                <a:gd name="T61" fmla="*/ 105 h 105"/>
                <a:gd name="T62" fmla="*/ 49 w 77"/>
                <a:gd name="T63" fmla="*/ 47 h 105"/>
                <a:gd name="T64" fmla="*/ 42 w 77"/>
                <a:gd name="T65" fmla="*/ 47 h 105"/>
                <a:gd name="T66" fmla="*/ 42 w 77"/>
                <a:gd name="T67" fmla="*/ 105 h 105"/>
                <a:gd name="T68" fmla="*/ 49 w 77"/>
                <a:gd name="T69" fmla="*/ 105 h 105"/>
                <a:gd name="T70" fmla="*/ 56 w 77"/>
                <a:gd name="T71" fmla="*/ 105 h 105"/>
                <a:gd name="T72" fmla="*/ 56 w 77"/>
                <a:gd name="T73" fmla="*/ 37 h 105"/>
                <a:gd name="T74" fmla="*/ 49 w 77"/>
                <a:gd name="T75" fmla="*/ 37 h 105"/>
                <a:gd name="T76" fmla="*/ 49 w 77"/>
                <a:gd name="T77" fmla="*/ 105 h 105"/>
                <a:gd name="T78" fmla="*/ 56 w 77"/>
                <a:gd name="T79" fmla="*/ 105 h 105"/>
                <a:gd name="T80" fmla="*/ 63 w 77"/>
                <a:gd name="T81" fmla="*/ 105 h 105"/>
                <a:gd name="T82" fmla="*/ 63 w 77"/>
                <a:gd name="T83" fmla="*/ 26 h 105"/>
                <a:gd name="T84" fmla="*/ 56 w 77"/>
                <a:gd name="T85" fmla="*/ 26 h 105"/>
                <a:gd name="T86" fmla="*/ 56 w 77"/>
                <a:gd name="T87" fmla="*/ 105 h 105"/>
                <a:gd name="T88" fmla="*/ 63 w 77"/>
                <a:gd name="T89" fmla="*/ 105 h 105"/>
                <a:gd name="T90" fmla="*/ 70 w 77"/>
                <a:gd name="T91" fmla="*/ 105 h 105"/>
                <a:gd name="T92" fmla="*/ 70 w 77"/>
                <a:gd name="T93" fmla="*/ 13 h 105"/>
                <a:gd name="T94" fmla="*/ 63 w 77"/>
                <a:gd name="T95" fmla="*/ 13 h 105"/>
                <a:gd name="T96" fmla="*/ 63 w 77"/>
                <a:gd name="T97" fmla="*/ 105 h 105"/>
                <a:gd name="T98" fmla="*/ 70 w 77"/>
                <a:gd name="T99" fmla="*/ 105 h 105"/>
                <a:gd name="T100" fmla="*/ 77 w 77"/>
                <a:gd name="T101" fmla="*/ 105 h 105"/>
                <a:gd name="T102" fmla="*/ 77 w 77"/>
                <a:gd name="T103" fmla="*/ 0 h 105"/>
                <a:gd name="T104" fmla="*/ 70 w 77"/>
                <a:gd name="T105" fmla="*/ 0 h 105"/>
                <a:gd name="T106" fmla="*/ 70 w 77"/>
                <a:gd name="T107" fmla="*/ 105 h 105"/>
                <a:gd name="T108" fmla="*/ 77 w 77"/>
                <a:gd name="T10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05">
                  <a:moveTo>
                    <a:pt x="7" y="105"/>
                  </a:moveTo>
                  <a:lnTo>
                    <a:pt x="7" y="87"/>
                  </a:lnTo>
                  <a:lnTo>
                    <a:pt x="0" y="87"/>
                  </a:lnTo>
                  <a:lnTo>
                    <a:pt x="0" y="105"/>
                  </a:lnTo>
                  <a:lnTo>
                    <a:pt x="7" y="105"/>
                  </a:lnTo>
                  <a:close/>
                  <a:moveTo>
                    <a:pt x="14" y="105"/>
                  </a:moveTo>
                  <a:lnTo>
                    <a:pt x="14" y="83"/>
                  </a:lnTo>
                  <a:lnTo>
                    <a:pt x="7" y="83"/>
                  </a:lnTo>
                  <a:lnTo>
                    <a:pt x="7" y="105"/>
                  </a:lnTo>
                  <a:lnTo>
                    <a:pt x="14" y="105"/>
                  </a:lnTo>
                  <a:close/>
                  <a:moveTo>
                    <a:pt x="21" y="105"/>
                  </a:moveTo>
                  <a:lnTo>
                    <a:pt x="21" y="79"/>
                  </a:lnTo>
                  <a:lnTo>
                    <a:pt x="14" y="79"/>
                  </a:lnTo>
                  <a:lnTo>
                    <a:pt x="14" y="105"/>
                  </a:lnTo>
                  <a:lnTo>
                    <a:pt x="21" y="105"/>
                  </a:lnTo>
                  <a:close/>
                  <a:moveTo>
                    <a:pt x="28" y="105"/>
                  </a:moveTo>
                  <a:lnTo>
                    <a:pt x="28" y="72"/>
                  </a:lnTo>
                  <a:lnTo>
                    <a:pt x="21" y="72"/>
                  </a:lnTo>
                  <a:lnTo>
                    <a:pt x="21" y="105"/>
                  </a:lnTo>
                  <a:lnTo>
                    <a:pt x="28" y="105"/>
                  </a:lnTo>
                  <a:close/>
                  <a:moveTo>
                    <a:pt x="35" y="105"/>
                  </a:moveTo>
                  <a:lnTo>
                    <a:pt x="35" y="65"/>
                  </a:lnTo>
                  <a:lnTo>
                    <a:pt x="28" y="65"/>
                  </a:lnTo>
                  <a:lnTo>
                    <a:pt x="28" y="105"/>
                  </a:lnTo>
                  <a:lnTo>
                    <a:pt x="35" y="105"/>
                  </a:lnTo>
                  <a:close/>
                  <a:moveTo>
                    <a:pt x="42" y="105"/>
                  </a:moveTo>
                  <a:lnTo>
                    <a:pt x="42" y="57"/>
                  </a:lnTo>
                  <a:lnTo>
                    <a:pt x="35" y="57"/>
                  </a:lnTo>
                  <a:lnTo>
                    <a:pt x="35" y="105"/>
                  </a:lnTo>
                  <a:lnTo>
                    <a:pt x="42" y="105"/>
                  </a:lnTo>
                  <a:close/>
                  <a:moveTo>
                    <a:pt x="49" y="105"/>
                  </a:moveTo>
                  <a:lnTo>
                    <a:pt x="49" y="47"/>
                  </a:lnTo>
                  <a:lnTo>
                    <a:pt x="42" y="47"/>
                  </a:lnTo>
                  <a:lnTo>
                    <a:pt x="42" y="105"/>
                  </a:lnTo>
                  <a:lnTo>
                    <a:pt x="49" y="105"/>
                  </a:lnTo>
                  <a:close/>
                  <a:moveTo>
                    <a:pt x="56" y="105"/>
                  </a:moveTo>
                  <a:lnTo>
                    <a:pt x="56" y="37"/>
                  </a:lnTo>
                  <a:lnTo>
                    <a:pt x="49" y="37"/>
                  </a:lnTo>
                  <a:lnTo>
                    <a:pt x="49" y="105"/>
                  </a:lnTo>
                  <a:lnTo>
                    <a:pt x="56" y="105"/>
                  </a:lnTo>
                  <a:close/>
                  <a:moveTo>
                    <a:pt x="63" y="105"/>
                  </a:moveTo>
                  <a:lnTo>
                    <a:pt x="63" y="26"/>
                  </a:lnTo>
                  <a:lnTo>
                    <a:pt x="56" y="26"/>
                  </a:lnTo>
                  <a:lnTo>
                    <a:pt x="56" y="105"/>
                  </a:lnTo>
                  <a:lnTo>
                    <a:pt x="63" y="105"/>
                  </a:lnTo>
                  <a:close/>
                  <a:moveTo>
                    <a:pt x="70" y="105"/>
                  </a:moveTo>
                  <a:lnTo>
                    <a:pt x="70" y="13"/>
                  </a:lnTo>
                  <a:lnTo>
                    <a:pt x="63" y="13"/>
                  </a:lnTo>
                  <a:lnTo>
                    <a:pt x="63" y="105"/>
                  </a:lnTo>
                  <a:lnTo>
                    <a:pt x="70" y="105"/>
                  </a:lnTo>
                  <a:close/>
                  <a:moveTo>
                    <a:pt x="77" y="105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05"/>
                  </a:lnTo>
                  <a:lnTo>
                    <a:pt x="77" y="105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2" name="Freeform 11">
              <a:extLst>
                <a:ext uri="{FF2B5EF4-FFF2-40B4-BE49-F238E27FC236}">
                  <a16:creationId xmlns:a16="http://schemas.microsoft.com/office/drawing/2014/main" id="{49134D5F-D351-4FDA-81FE-F422D742E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5476" y="5856288"/>
              <a:ext cx="122238" cy="419100"/>
            </a:xfrm>
            <a:custGeom>
              <a:avLst/>
              <a:gdLst>
                <a:gd name="T0" fmla="*/ 7 w 77"/>
                <a:gd name="T1" fmla="*/ 264 h 264"/>
                <a:gd name="T2" fmla="*/ 7 w 77"/>
                <a:gd name="T3" fmla="*/ 145 h 264"/>
                <a:gd name="T4" fmla="*/ 0 w 77"/>
                <a:gd name="T5" fmla="*/ 145 h 264"/>
                <a:gd name="T6" fmla="*/ 0 w 77"/>
                <a:gd name="T7" fmla="*/ 264 h 264"/>
                <a:gd name="T8" fmla="*/ 7 w 77"/>
                <a:gd name="T9" fmla="*/ 264 h 264"/>
                <a:gd name="T10" fmla="*/ 14 w 77"/>
                <a:gd name="T11" fmla="*/ 264 h 264"/>
                <a:gd name="T12" fmla="*/ 14 w 77"/>
                <a:gd name="T13" fmla="*/ 130 h 264"/>
                <a:gd name="T14" fmla="*/ 7 w 77"/>
                <a:gd name="T15" fmla="*/ 130 h 264"/>
                <a:gd name="T16" fmla="*/ 7 w 77"/>
                <a:gd name="T17" fmla="*/ 264 h 264"/>
                <a:gd name="T18" fmla="*/ 14 w 77"/>
                <a:gd name="T19" fmla="*/ 264 h 264"/>
                <a:gd name="T20" fmla="*/ 21 w 77"/>
                <a:gd name="T21" fmla="*/ 264 h 264"/>
                <a:gd name="T22" fmla="*/ 21 w 77"/>
                <a:gd name="T23" fmla="*/ 113 h 264"/>
                <a:gd name="T24" fmla="*/ 14 w 77"/>
                <a:gd name="T25" fmla="*/ 113 h 264"/>
                <a:gd name="T26" fmla="*/ 14 w 77"/>
                <a:gd name="T27" fmla="*/ 264 h 264"/>
                <a:gd name="T28" fmla="*/ 21 w 77"/>
                <a:gd name="T29" fmla="*/ 264 h 264"/>
                <a:gd name="T30" fmla="*/ 28 w 77"/>
                <a:gd name="T31" fmla="*/ 264 h 264"/>
                <a:gd name="T32" fmla="*/ 28 w 77"/>
                <a:gd name="T33" fmla="*/ 96 h 264"/>
                <a:gd name="T34" fmla="*/ 21 w 77"/>
                <a:gd name="T35" fmla="*/ 96 h 264"/>
                <a:gd name="T36" fmla="*/ 21 w 77"/>
                <a:gd name="T37" fmla="*/ 264 h 264"/>
                <a:gd name="T38" fmla="*/ 28 w 77"/>
                <a:gd name="T39" fmla="*/ 264 h 264"/>
                <a:gd name="T40" fmla="*/ 35 w 77"/>
                <a:gd name="T41" fmla="*/ 264 h 264"/>
                <a:gd name="T42" fmla="*/ 35 w 77"/>
                <a:gd name="T43" fmla="*/ 82 h 264"/>
                <a:gd name="T44" fmla="*/ 28 w 77"/>
                <a:gd name="T45" fmla="*/ 82 h 264"/>
                <a:gd name="T46" fmla="*/ 28 w 77"/>
                <a:gd name="T47" fmla="*/ 264 h 264"/>
                <a:gd name="T48" fmla="*/ 35 w 77"/>
                <a:gd name="T49" fmla="*/ 264 h 264"/>
                <a:gd name="T50" fmla="*/ 42 w 77"/>
                <a:gd name="T51" fmla="*/ 264 h 264"/>
                <a:gd name="T52" fmla="*/ 42 w 77"/>
                <a:gd name="T53" fmla="*/ 65 h 264"/>
                <a:gd name="T54" fmla="*/ 35 w 77"/>
                <a:gd name="T55" fmla="*/ 65 h 264"/>
                <a:gd name="T56" fmla="*/ 35 w 77"/>
                <a:gd name="T57" fmla="*/ 264 h 264"/>
                <a:gd name="T58" fmla="*/ 42 w 77"/>
                <a:gd name="T59" fmla="*/ 264 h 264"/>
                <a:gd name="T60" fmla="*/ 49 w 77"/>
                <a:gd name="T61" fmla="*/ 264 h 264"/>
                <a:gd name="T62" fmla="*/ 49 w 77"/>
                <a:gd name="T63" fmla="*/ 49 h 264"/>
                <a:gd name="T64" fmla="*/ 42 w 77"/>
                <a:gd name="T65" fmla="*/ 49 h 264"/>
                <a:gd name="T66" fmla="*/ 42 w 77"/>
                <a:gd name="T67" fmla="*/ 264 h 264"/>
                <a:gd name="T68" fmla="*/ 49 w 77"/>
                <a:gd name="T69" fmla="*/ 264 h 264"/>
                <a:gd name="T70" fmla="*/ 56 w 77"/>
                <a:gd name="T71" fmla="*/ 264 h 264"/>
                <a:gd name="T72" fmla="*/ 56 w 77"/>
                <a:gd name="T73" fmla="*/ 33 h 264"/>
                <a:gd name="T74" fmla="*/ 49 w 77"/>
                <a:gd name="T75" fmla="*/ 33 h 264"/>
                <a:gd name="T76" fmla="*/ 49 w 77"/>
                <a:gd name="T77" fmla="*/ 264 h 264"/>
                <a:gd name="T78" fmla="*/ 56 w 77"/>
                <a:gd name="T79" fmla="*/ 264 h 264"/>
                <a:gd name="T80" fmla="*/ 63 w 77"/>
                <a:gd name="T81" fmla="*/ 264 h 264"/>
                <a:gd name="T82" fmla="*/ 63 w 77"/>
                <a:gd name="T83" fmla="*/ 23 h 264"/>
                <a:gd name="T84" fmla="*/ 56 w 77"/>
                <a:gd name="T85" fmla="*/ 23 h 264"/>
                <a:gd name="T86" fmla="*/ 56 w 77"/>
                <a:gd name="T87" fmla="*/ 264 h 264"/>
                <a:gd name="T88" fmla="*/ 63 w 77"/>
                <a:gd name="T89" fmla="*/ 264 h 264"/>
                <a:gd name="T90" fmla="*/ 70 w 77"/>
                <a:gd name="T91" fmla="*/ 264 h 264"/>
                <a:gd name="T92" fmla="*/ 70 w 77"/>
                <a:gd name="T93" fmla="*/ 11 h 264"/>
                <a:gd name="T94" fmla="*/ 63 w 77"/>
                <a:gd name="T95" fmla="*/ 11 h 264"/>
                <a:gd name="T96" fmla="*/ 63 w 77"/>
                <a:gd name="T97" fmla="*/ 264 h 264"/>
                <a:gd name="T98" fmla="*/ 70 w 77"/>
                <a:gd name="T99" fmla="*/ 264 h 264"/>
                <a:gd name="T100" fmla="*/ 77 w 77"/>
                <a:gd name="T101" fmla="*/ 264 h 264"/>
                <a:gd name="T102" fmla="*/ 77 w 77"/>
                <a:gd name="T103" fmla="*/ 0 h 264"/>
                <a:gd name="T104" fmla="*/ 70 w 77"/>
                <a:gd name="T105" fmla="*/ 0 h 264"/>
                <a:gd name="T106" fmla="*/ 70 w 77"/>
                <a:gd name="T107" fmla="*/ 264 h 264"/>
                <a:gd name="T108" fmla="*/ 77 w 77"/>
                <a:gd name="T10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64">
                  <a:moveTo>
                    <a:pt x="7" y="264"/>
                  </a:moveTo>
                  <a:lnTo>
                    <a:pt x="7" y="145"/>
                  </a:lnTo>
                  <a:lnTo>
                    <a:pt x="0" y="145"/>
                  </a:lnTo>
                  <a:lnTo>
                    <a:pt x="0" y="264"/>
                  </a:lnTo>
                  <a:lnTo>
                    <a:pt x="7" y="264"/>
                  </a:lnTo>
                  <a:close/>
                  <a:moveTo>
                    <a:pt x="14" y="264"/>
                  </a:moveTo>
                  <a:lnTo>
                    <a:pt x="14" y="130"/>
                  </a:lnTo>
                  <a:lnTo>
                    <a:pt x="7" y="130"/>
                  </a:lnTo>
                  <a:lnTo>
                    <a:pt x="7" y="264"/>
                  </a:lnTo>
                  <a:lnTo>
                    <a:pt x="14" y="264"/>
                  </a:lnTo>
                  <a:close/>
                  <a:moveTo>
                    <a:pt x="21" y="264"/>
                  </a:moveTo>
                  <a:lnTo>
                    <a:pt x="21" y="113"/>
                  </a:lnTo>
                  <a:lnTo>
                    <a:pt x="14" y="113"/>
                  </a:lnTo>
                  <a:lnTo>
                    <a:pt x="14" y="264"/>
                  </a:lnTo>
                  <a:lnTo>
                    <a:pt x="21" y="264"/>
                  </a:lnTo>
                  <a:close/>
                  <a:moveTo>
                    <a:pt x="28" y="264"/>
                  </a:moveTo>
                  <a:lnTo>
                    <a:pt x="28" y="96"/>
                  </a:lnTo>
                  <a:lnTo>
                    <a:pt x="21" y="96"/>
                  </a:lnTo>
                  <a:lnTo>
                    <a:pt x="21" y="264"/>
                  </a:lnTo>
                  <a:lnTo>
                    <a:pt x="28" y="264"/>
                  </a:lnTo>
                  <a:close/>
                  <a:moveTo>
                    <a:pt x="35" y="264"/>
                  </a:moveTo>
                  <a:lnTo>
                    <a:pt x="35" y="82"/>
                  </a:lnTo>
                  <a:lnTo>
                    <a:pt x="28" y="82"/>
                  </a:lnTo>
                  <a:lnTo>
                    <a:pt x="28" y="264"/>
                  </a:lnTo>
                  <a:lnTo>
                    <a:pt x="35" y="264"/>
                  </a:lnTo>
                  <a:close/>
                  <a:moveTo>
                    <a:pt x="42" y="264"/>
                  </a:moveTo>
                  <a:lnTo>
                    <a:pt x="42" y="65"/>
                  </a:lnTo>
                  <a:lnTo>
                    <a:pt x="35" y="65"/>
                  </a:lnTo>
                  <a:lnTo>
                    <a:pt x="35" y="264"/>
                  </a:lnTo>
                  <a:lnTo>
                    <a:pt x="42" y="264"/>
                  </a:lnTo>
                  <a:close/>
                  <a:moveTo>
                    <a:pt x="49" y="264"/>
                  </a:moveTo>
                  <a:lnTo>
                    <a:pt x="49" y="49"/>
                  </a:lnTo>
                  <a:lnTo>
                    <a:pt x="42" y="49"/>
                  </a:lnTo>
                  <a:lnTo>
                    <a:pt x="42" y="264"/>
                  </a:lnTo>
                  <a:lnTo>
                    <a:pt x="49" y="264"/>
                  </a:lnTo>
                  <a:close/>
                  <a:moveTo>
                    <a:pt x="56" y="264"/>
                  </a:moveTo>
                  <a:lnTo>
                    <a:pt x="56" y="33"/>
                  </a:lnTo>
                  <a:lnTo>
                    <a:pt x="49" y="33"/>
                  </a:lnTo>
                  <a:lnTo>
                    <a:pt x="49" y="264"/>
                  </a:lnTo>
                  <a:lnTo>
                    <a:pt x="56" y="264"/>
                  </a:lnTo>
                  <a:close/>
                  <a:moveTo>
                    <a:pt x="63" y="264"/>
                  </a:moveTo>
                  <a:lnTo>
                    <a:pt x="63" y="23"/>
                  </a:lnTo>
                  <a:lnTo>
                    <a:pt x="56" y="23"/>
                  </a:lnTo>
                  <a:lnTo>
                    <a:pt x="56" y="264"/>
                  </a:lnTo>
                  <a:lnTo>
                    <a:pt x="63" y="264"/>
                  </a:lnTo>
                  <a:close/>
                  <a:moveTo>
                    <a:pt x="70" y="264"/>
                  </a:moveTo>
                  <a:lnTo>
                    <a:pt x="70" y="11"/>
                  </a:lnTo>
                  <a:lnTo>
                    <a:pt x="63" y="11"/>
                  </a:lnTo>
                  <a:lnTo>
                    <a:pt x="63" y="264"/>
                  </a:lnTo>
                  <a:lnTo>
                    <a:pt x="70" y="264"/>
                  </a:lnTo>
                  <a:close/>
                  <a:moveTo>
                    <a:pt x="77" y="26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264"/>
                  </a:lnTo>
                  <a:lnTo>
                    <a:pt x="77" y="264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3" name="Freeform 12">
              <a:extLst>
                <a:ext uri="{FF2B5EF4-FFF2-40B4-BE49-F238E27FC236}">
                  <a16:creationId xmlns:a16="http://schemas.microsoft.com/office/drawing/2014/main" id="{A1F51053-B378-4FCD-9D33-5FD7B899D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5827713"/>
              <a:ext cx="122238" cy="447675"/>
            </a:xfrm>
            <a:custGeom>
              <a:avLst/>
              <a:gdLst>
                <a:gd name="T0" fmla="*/ 7 w 77"/>
                <a:gd name="T1" fmla="*/ 282 h 282"/>
                <a:gd name="T2" fmla="*/ 7 w 77"/>
                <a:gd name="T3" fmla="*/ 9 h 282"/>
                <a:gd name="T4" fmla="*/ 0 w 77"/>
                <a:gd name="T5" fmla="*/ 9 h 282"/>
                <a:gd name="T6" fmla="*/ 0 w 77"/>
                <a:gd name="T7" fmla="*/ 282 h 282"/>
                <a:gd name="T8" fmla="*/ 7 w 77"/>
                <a:gd name="T9" fmla="*/ 282 h 282"/>
                <a:gd name="T10" fmla="*/ 14 w 77"/>
                <a:gd name="T11" fmla="*/ 282 h 282"/>
                <a:gd name="T12" fmla="*/ 14 w 77"/>
                <a:gd name="T13" fmla="*/ 3 h 282"/>
                <a:gd name="T14" fmla="*/ 7 w 77"/>
                <a:gd name="T15" fmla="*/ 3 h 282"/>
                <a:gd name="T16" fmla="*/ 7 w 77"/>
                <a:gd name="T17" fmla="*/ 282 h 282"/>
                <a:gd name="T18" fmla="*/ 14 w 77"/>
                <a:gd name="T19" fmla="*/ 282 h 282"/>
                <a:gd name="T20" fmla="*/ 21 w 77"/>
                <a:gd name="T21" fmla="*/ 282 h 282"/>
                <a:gd name="T22" fmla="*/ 21 w 77"/>
                <a:gd name="T23" fmla="*/ 2 h 282"/>
                <a:gd name="T24" fmla="*/ 14 w 77"/>
                <a:gd name="T25" fmla="*/ 2 h 282"/>
                <a:gd name="T26" fmla="*/ 14 w 77"/>
                <a:gd name="T27" fmla="*/ 282 h 282"/>
                <a:gd name="T28" fmla="*/ 21 w 77"/>
                <a:gd name="T29" fmla="*/ 282 h 282"/>
                <a:gd name="T30" fmla="*/ 28 w 77"/>
                <a:gd name="T31" fmla="*/ 282 h 282"/>
                <a:gd name="T32" fmla="*/ 28 w 77"/>
                <a:gd name="T33" fmla="*/ 0 h 282"/>
                <a:gd name="T34" fmla="*/ 21 w 77"/>
                <a:gd name="T35" fmla="*/ 0 h 282"/>
                <a:gd name="T36" fmla="*/ 21 w 77"/>
                <a:gd name="T37" fmla="*/ 282 h 282"/>
                <a:gd name="T38" fmla="*/ 28 w 77"/>
                <a:gd name="T39" fmla="*/ 282 h 282"/>
                <a:gd name="T40" fmla="*/ 35 w 77"/>
                <a:gd name="T41" fmla="*/ 282 h 282"/>
                <a:gd name="T42" fmla="*/ 35 w 77"/>
                <a:gd name="T43" fmla="*/ 2 h 282"/>
                <a:gd name="T44" fmla="*/ 28 w 77"/>
                <a:gd name="T45" fmla="*/ 2 h 282"/>
                <a:gd name="T46" fmla="*/ 28 w 77"/>
                <a:gd name="T47" fmla="*/ 282 h 282"/>
                <a:gd name="T48" fmla="*/ 35 w 77"/>
                <a:gd name="T49" fmla="*/ 282 h 282"/>
                <a:gd name="T50" fmla="*/ 42 w 77"/>
                <a:gd name="T51" fmla="*/ 282 h 282"/>
                <a:gd name="T52" fmla="*/ 42 w 77"/>
                <a:gd name="T53" fmla="*/ 5 h 282"/>
                <a:gd name="T54" fmla="*/ 35 w 77"/>
                <a:gd name="T55" fmla="*/ 5 h 282"/>
                <a:gd name="T56" fmla="*/ 35 w 77"/>
                <a:gd name="T57" fmla="*/ 282 h 282"/>
                <a:gd name="T58" fmla="*/ 42 w 77"/>
                <a:gd name="T59" fmla="*/ 282 h 282"/>
                <a:gd name="T60" fmla="*/ 49 w 77"/>
                <a:gd name="T61" fmla="*/ 282 h 282"/>
                <a:gd name="T62" fmla="*/ 49 w 77"/>
                <a:gd name="T63" fmla="*/ 12 h 282"/>
                <a:gd name="T64" fmla="*/ 42 w 77"/>
                <a:gd name="T65" fmla="*/ 12 h 282"/>
                <a:gd name="T66" fmla="*/ 42 w 77"/>
                <a:gd name="T67" fmla="*/ 282 h 282"/>
                <a:gd name="T68" fmla="*/ 49 w 77"/>
                <a:gd name="T69" fmla="*/ 282 h 282"/>
                <a:gd name="T70" fmla="*/ 56 w 77"/>
                <a:gd name="T71" fmla="*/ 282 h 282"/>
                <a:gd name="T72" fmla="*/ 56 w 77"/>
                <a:gd name="T73" fmla="*/ 22 h 282"/>
                <a:gd name="T74" fmla="*/ 49 w 77"/>
                <a:gd name="T75" fmla="*/ 22 h 282"/>
                <a:gd name="T76" fmla="*/ 49 w 77"/>
                <a:gd name="T77" fmla="*/ 282 h 282"/>
                <a:gd name="T78" fmla="*/ 56 w 77"/>
                <a:gd name="T79" fmla="*/ 282 h 282"/>
                <a:gd name="T80" fmla="*/ 63 w 77"/>
                <a:gd name="T81" fmla="*/ 282 h 282"/>
                <a:gd name="T82" fmla="*/ 63 w 77"/>
                <a:gd name="T83" fmla="*/ 31 h 282"/>
                <a:gd name="T84" fmla="*/ 56 w 77"/>
                <a:gd name="T85" fmla="*/ 31 h 282"/>
                <a:gd name="T86" fmla="*/ 56 w 77"/>
                <a:gd name="T87" fmla="*/ 282 h 282"/>
                <a:gd name="T88" fmla="*/ 63 w 77"/>
                <a:gd name="T89" fmla="*/ 282 h 282"/>
                <a:gd name="T90" fmla="*/ 70 w 77"/>
                <a:gd name="T91" fmla="*/ 282 h 282"/>
                <a:gd name="T92" fmla="*/ 70 w 77"/>
                <a:gd name="T93" fmla="*/ 43 h 282"/>
                <a:gd name="T94" fmla="*/ 63 w 77"/>
                <a:gd name="T95" fmla="*/ 43 h 282"/>
                <a:gd name="T96" fmla="*/ 63 w 77"/>
                <a:gd name="T97" fmla="*/ 282 h 282"/>
                <a:gd name="T98" fmla="*/ 70 w 77"/>
                <a:gd name="T99" fmla="*/ 282 h 282"/>
                <a:gd name="T100" fmla="*/ 77 w 77"/>
                <a:gd name="T101" fmla="*/ 282 h 282"/>
                <a:gd name="T102" fmla="*/ 77 w 77"/>
                <a:gd name="T103" fmla="*/ 56 h 282"/>
                <a:gd name="T104" fmla="*/ 70 w 77"/>
                <a:gd name="T105" fmla="*/ 56 h 282"/>
                <a:gd name="T106" fmla="*/ 70 w 77"/>
                <a:gd name="T107" fmla="*/ 282 h 282"/>
                <a:gd name="T108" fmla="*/ 77 w 77"/>
                <a:gd name="T109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82">
                  <a:moveTo>
                    <a:pt x="7" y="282"/>
                  </a:moveTo>
                  <a:lnTo>
                    <a:pt x="7" y="9"/>
                  </a:lnTo>
                  <a:lnTo>
                    <a:pt x="0" y="9"/>
                  </a:lnTo>
                  <a:lnTo>
                    <a:pt x="0" y="282"/>
                  </a:lnTo>
                  <a:lnTo>
                    <a:pt x="7" y="282"/>
                  </a:lnTo>
                  <a:close/>
                  <a:moveTo>
                    <a:pt x="14" y="282"/>
                  </a:moveTo>
                  <a:lnTo>
                    <a:pt x="14" y="3"/>
                  </a:lnTo>
                  <a:lnTo>
                    <a:pt x="7" y="3"/>
                  </a:lnTo>
                  <a:lnTo>
                    <a:pt x="7" y="282"/>
                  </a:lnTo>
                  <a:lnTo>
                    <a:pt x="14" y="282"/>
                  </a:lnTo>
                  <a:close/>
                  <a:moveTo>
                    <a:pt x="21" y="282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282"/>
                  </a:lnTo>
                  <a:lnTo>
                    <a:pt x="21" y="282"/>
                  </a:lnTo>
                  <a:close/>
                  <a:moveTo>
                    <a:pt x="28" y="282"/>
                  </a:moveTo>
                  <a:lnTo>
                    <a:pt x="28" y="0"/>
                  </a:lnTo>
                  <a:lnTo>
                    <a:pt x="21" y="0"/>
                  </a:lnTo>
                  <a:lnTo>
                    <a:pt x="21" y="282"/>
                  </a:lnTo>
                  <a:lnTo>
                    <a:pt x="28" y="282"/>
                  </a:lnTo>
                  <a:close/>
                  <a:moveTo>
                    <a:pt x="35" y="282"/>
                  </a:moveTo>
                  <a:lnTo>
                    <a:pt x="35" y="2"/>
                  </a:lnTo>
                  <a:lnTo>
                    <a:pt x="28" y="2"/>
                  </a:lnTo>
                  <a:lnTo>
                    <a:pt x="28" y="282"/>
                  </a:lnTo>
                  <a:lnTo>
                    <a:pt x="35" y="282"/>
                  </a:lnTo>
                  <a:close/>
                  <a:moveTo>
                    <a:pt x="42" y="282"/>
                  </a:moveTo>
                  <a:lnTo>
                    <a:pt x="42" y="5"/>
                  </a:lnTo>
                  <a:lnTo>
                    <a:pt x="35" y="5"/>
                  </a:lnTo>
                  <a:lnTo>
                    <a:pt x="35" y="282"/>
                  </a:lnTo>
                  <a:lnTo>
                    <a:pt x="42" y="282"/>
                  </a:lnTo>
                  <a:close/>
                  <a:moveTo>
                    <a:pt x="49" y="282"/>
                  </a:moveTo>
                  <a:lnTo>
                    <a:pt x="49" y="12"/>
                  </a:lnTo>
                  <a:lnTo>
                    <a:pt x="42" y="12"/>
                  </a:lnTo>
                  <a:lnTo>
                    <a:pt x="42" y="282"/>
                  </a:lnTo>
                  <a:lnTo>
                    <a:pt x="49" y="282"/>
                  </a:lnTo>
                  <a:close/>
                  <a:moveTo>
                    <a:pt x="56" y="282"/>
                  </a:moveTo>
                  <a:lnTo>
                    <a:pt x="56" y="22"/>
                  </a:lnTo>
                  <a:lnTo>
                    <a:pt x="49" y="22"/>
                  </a:lnTo>
                  <a:lnTo>
                    <a:pt x="49" y="282"/>
                  </a:lnTo>
                  <a:lnTo>
                    <a:pt x="56" y="282"/>
                  </a:lnTo>
                  <a:close/>
                  <a:moveTo>
                    <a:pt x="63" y="282"/>
                  </a:moveTo>
                  <a:lnTo>
                    <a:pt x="63" y="31"/>
                  </a:lnTo>
                  <a:lnTo>
                    <a:pt x="56" y="31"/>
                  </a:lnTo>
                  <a:lnTo>
                    <a:pt x="56" y="282"/>
                  </a:lnTo>
                  <a:lnTo>
                    <a:pt x="63" y="282"/>
                  </a:lnTo>
                  <a:close/>
                  <a:moveTo>
                    <a:pt x="70" y="282"/>
                  </a:moveTo>
                  <a:lnTo>
                    <a:pt x="70" y="43"/>
                  </a:lnTo>
                  <a:lnTo>
                    <a:pt x="63" y="43"/>
                  </a:lnTo>
                  <a:lnTo>
                    <a:pt x="63" y="282"/>
                  </a:lnTo>
                  <a:lnTo>
                    <a:pt x="70" y="282"/>
                  </a:lnTo>
                  <a:close/>
                  <a:moveTo>
                    <a:pt x="77" y="282"/>
                  </a:moveTo>
                  <a:lnTo>
                    <a:pt x="77" y="56"/>
                  </a:lnTo>
                  <a:lnTo>
                    <a:pt x="70" y="56"/>
                  </a:lnTo>
                  <a:lnTo>
                    <a:pt x="70" y="282"/>
                  </a:lnTo>
                  <a:lnTo>
                    <a:pt x="77" y="282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4" name="Freeform 13">
              <a:extLst>
                <a:ext uri="{FF2B5EF4-FFF2-40B4-BE49-F238E27FC236}">
                  <a16:creationId xmlns:a16="http://schemas.microsoft.com/office/drawing/2014/main" id="{4A0EC5CE-0163-4788-93BA-5059230AF5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51" y="5946775"/>
              <a:ext cx="120650" cy="328612"/>
            </a:xfrm>
            <a:custGeom>
              <a:avLst/>
              <a:gdLst>
                <a:gd name="T0" fmla="*/ 7 w 76"/>
                <a:gd name="T1" fmla="*/ 207 h 207"/>
                <a:gd name="T2" fmla="*/ 7 w 76"/>
                <a:gd name="T3" fmla="*/ 0 h 207"/>
                <a:gd name="T4" fmla="*/ 0 w 76"/>
                <a:gd name="T5" fmla="*/ 0 h 207"/>
                <a:gd name="T6" fmla="*/ 0 w 76"/>
                <a:gd name="T7" fmla="*/ 207 h 207"/>
                <a:gd name="T8" fmla="*/ 7 w 76"/>
                <a:gd name="T9" fmla="*/ 207 h 207"/>
                <a:gd name="T10" fmla="*/ 14 w 76"/>
                <a:gd name="T11" fmla="*/ 207 h 207"/>
                <a:gd name="T12" fmla="*/ 14 w 76"/>
                <a:gd name="T13" fmla="*/ 14 h 207"/>
                <a:gd name="T14" fmla="*/ 7 w 76"/>
                <a:gd name="T15" fmla="*/ 14 h 207"/>
                <a:gd name="T16" fmla="*/ 7 w 76"/>
                <a:gd name="T17" fmla="*/ 207 h 207"/>
                <a:gd name="T18" fmla="*/ 14 w 76"/>
                <a:gd name="T19" fmla="*/ 207 h 207"/>
                <a:gd name="T20" fmla="*/ 21 w 76"/>
                <a:gd name="T21" fmla="*/ 207 h 207"/>
                <a:gd name="T22" fmla="*/ 21 w 76"/>
                <a:gd name="T23" fmla="*/ 30 h 207"/>
                <a:gd name="T24" fmla="*/ 14 w 76"/>
                <a:gd name="T25" fmla="*/ 30 h 207"/>
                <a:gd name="T26" fmla="*/ 14 w 76"/>
                <a:gd name="T27" fmla="*/ 207 h 207"/>
                <a:gd name="T28" fmla="*/ 21 w 76"/>
                <a:gd name="T29" fmla="*/ 207 h 207"/>
                <a:gd name="T30" fmla="*/ 28 w 76"/>
                <a:gd name="T31" fmla="*/ 207 h 207"/>
                <a:gd name="T32" fmla="*/ 28 w 76"/>
                <a:gd name="T33" fmla="*/ 49 h 207"/>
                <a:gd name="T34" fmla="*/ 21 w 76"/>
                <a:gd name="T35" fmla="*/ 49 h 207"/>
                <a:gd name="T36" fmla="*/ 21 w 76"/>
                <a:gd name="T37" fmla="*/ 207 h 207"/>
                <a:gd name="T38" fmla="*/ 28 w 76"/>
                <a:gd name="T39" fmla="*/ 207 h 207"/>
                <a:gd name="T40" fmla="*/ 35 w 76"/>
                <a:gd name="T41" fmla="*/ 207 h 207"/>
                <a:gd name="T42" fmla="*/ 35 w 76"/>
                <a:gd name="T43" fmla="*/ 63 h 207"/>
                <a:gd name="T44" fmla="*/ 28 w 76"/>
                <a:gd name="T45" fmla="*/ 63 h 207"/>
                <a:gd name="T46" fmla="*/ 28 w 76"/>
                <a:gd name="T47" fmla="*/ 207 h 207"/>
                <a:gd name="T48" fmla="*/ 35 w 76"/>
                <a:gd name="T49" fmla="*/ 207 h 207"/>
                <a:gd name="T50" fmla="*/ 42 w 76"/>
                <a:gd name="T51" fmla="*/ 207 h 207"/>
                <a:gd name="T52" fmla="*/ 42 w 76"/>
                <a:gd name="T53" fmla="*/ 78 h 207"/>
                <a:gd name="T54" fmla="*/ 35 w 76"/>
                <a:gd name="T55" fmla="*/ 78 h 207"/>
                <a:gd name="T56" fmla="*/ 35 w 76"/>
                <a:gd name="T57" fmla="*/ 207 h 207"/>
                <a:gd name="T58" fmla="*/ 42 w 76"/>
                <a:gd name="T59" fmla="*/ 207 h 207"/>
                <a:gd name="T60" fmla="*/ 48 w 76"/>
                <a:gd name="T61" fmla="*/ 207 h 207"/>
                <a:gd name="T62" fmla="*/ 48 w 76"/>
                <a:gd name="T63" fmla="*/ 92 h 207"/>
                <a:gd name="T64" fmla="*/ 42 w 76"/>
                <a:gd name="T65" fmla="*/ 92 h 207"/>
                <a:gd name="T66" fmla="*/ 42 w 76"/>
                <a:gd name="T67" fmla="*/ 207 h 207"/>
                <a:gd name="T68" fmla="*/ 48 w 76"/>
                <a:gd name="T69" fmla="*/ 207 h 207"/>
                <a:gd name="T70" fmla="*/ 55 w 76"/>
                <a:gd name="T71" fmla="*/ 207 h 207"/>
                <a:gd name="T72" fmla="*/ 55 w 76"/>
                <a:gd name="T73" fmla="*/ 107 h 207"/>
                <a:gd name="T74" fmla="*/ 48 w 76"/>
                <a:gd name="T75" fmla="*/ 107 h 207"/>
                <a:gd name="T76" fmla="*/ 48 w 76"/>
                <a:gd name="T77" fmla="*/ 207 h 207"/>
                <a:gd name="T78" fmla="*/ 55 w 76"/>
                <a:gd name="T79" fmla="*/ 207 h 207"/>
                <a:gd name="T80" fmla="*/ 63 w 76"/>
                <a:gd name="T81" fmla="*/ 207 h 207"/>
                <a:gd name="T82" fmla="*/ 63 w 76"/>
                <a:gd name="T83" fmla="*/ 120 h 207"/>
                <a:gd name="T84" fmla="*/ 55 w 76"/>
                <a:gd name="T85" fmla="*/ 120 h 207"/>
                <a:gd name="T86" fmla="*/ 55 w 76"/>
                <a:gd name="T87" fmla="*/ 207 h 207"/>
                <a:gd name="T88" fmla="*/ 63 w 76"/>
                <a:gd name="T89" fmla="*/ 207 h 207"/>
                <a:gd name="T90" fmla="*/ 70 w 76"/>
                <a:gd name="T91" fmla="*/ 207 h 207"/>
                <a:gd name="T92" fmla="*/ 70 w 76"/>
                <a:gd name="T93" fmla="*/ 133 h 207"/>
                <a:gd name="T94" fmla="*/ 63 w 76"/>
                <a:gd name="T95" fmla="*/ 133 h 207"/>
                <a:gd name="T96" fmla="*/ 63 w 76"/>
                <a:gd name="T97" fmla="*/ 207 h 207"/>
                <a:gd name="T98" fmla="*/ 70 w 76"/>
                <a:gd name="T99" fmla="*/ 207 h 207"/>
                <a:gd name="T100" fmla="*/ 76 w 76"/>
                <a:gd name="T101" fmla="*/ 207 h 207"/>
                <a:gd name="T102" fmla="*/ 76 w 76"/>
                <a:gd name="T103" fmla="*/ 144 h 207"/>
                <a:gd name="T104" fmla="*/ 70 w 76"/>
                <a:gd name="T105" fmla="*/ 144 h 207"/>
                <a:gd name="T106" fmla="*/ 70 w 76"/>
                <a:gd name="T107" fmla="*/ 207 h 207"/>
                <a:gd name="T108" fmla="*/ 76 w 76"/>
                <a:gd name="T10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207">
                  <a:moveTo>
                    <a:pt x="7" y="20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207"/>
                  </a:lnTo>
                  <a:lnTo>
                    <a:pt x="7" y="207"/>
                  </a:lnTo>
                  <a:close/>
                  <a:moveTo>
                    <a:pt x="14" y="207"/>
                  </a:moveTo>
                  <a:lnTo>
                    <a:pt x="14" y="14"/>
                  </a:lnTo>
                  <a:lnTo>
                    <a:pt x="7" y="14"/>
                  </a:lnTo>
                  <a:lnTo>
                    <a:pt x="7" y="207"/>
                  </a:lnTo>
                  <a:lnTo>
                    <a:pt x="14" y="207"/>
                  </a:lnTo>
                  <a:close/>
                  <a:moveTo>
                    <a:pt x="21" y="207"/>
                  </a:moveTo>
                  <a:lnTo>
                    <a:pt x="21" y="30"/>
                  </a:lnTo>
                  <a:lnTo>
                    <a:pt x="14" y="30"/>
                  </a:lnTo>
                  <a:lnTo>
                    <a:pt x="14" y="207"/>
                  </a:lnTo>
                  <a:lnTo>
                    <a:pt x="21" y="207"/>
                  </a:lnTo>
                  <a:close/>
                  <a:moveTo>
                    <a:pt x="28" y="207"/>
                  </a:moveTo>
                  <a:lnTo>
                    <a:pt x="28" y="49"/>
                  </a:lnTo>
                  <a:lnTo>
                    <a:pt x="21" y="49"/>
                  </a:lnTo>
                  <a:lnTo>
                    <a:pt x="21" y="207"/>
                  </a:lnTo>
                  <a:lnTo>
                    <a:pt x="28" y="207"/>
                  </a:lnTo>
                  <a:close/>
                  <a:moveTo>
                    <a:pt x="35" y="207"/>
                  </a:moveTo>
                  <a:lnTo>
                    <a:pt x="35" y="63"/>
                  </a:lnTo>
                  <a:lnTo>
                    <a:pt x="28" y="63"/>
                  </a:lnTo>
                  <a:lnTo>
                    <a:pt x="28" y="207"/>
                  </a:lnTo>
                  <a:lnTo>
                    <a:pt x="35" y="207"/>
                  </a:lnTo>
                  <a:close/>
                  <a:moveTo>
                    <a:pt x="42" y="207"/>
                  </a:moveTo>
                  <a:lnTo>
                    <a:pt x="42" y="78"/>
                  </a:lnTo>
                  <a:lnTo>
                    <a:pt x="35" y="78"/>
                  </a:lnTo>
                  <a:lnTo>
                    <a:pt x="35" y="207"/>
                  </a:lnTo>
                  <a:lnTo>
                    <a:pt x="42" y="207"/>
                  </a:lnTo>
                  <a:close/>
                  <a:moveTo>
                    <a:pt x="48" y="207"/>
                  </a:moveTo>
                  <a:lnTo>
                    <a:pt x="48" y="92"/>
                  </a:lnTo>
                  <a:lnTo>
                    <a:pt x="42" y="92"/>
                  </a:lnTo>
                  <a:lnTo>
                    <a:pt x="42" y="207"/>
                  </a:lnTo>
                  <a:lnTo>
                    <a:pt x="48" y="207"/>
                  </a:lnTo>
                  <a:close/>
                  <a:moveTo>
                    <a:pt x="55" y="207"/>
                  </a:moveTo>
                  <a:lnTo>
                    <a:pt x="55" y="107"/>
                  </a:lnTo>
                  <a:lnTo>
                    <a:pt x="48" y="107"/>
                  </a:lnTo>
                  <a:lnTo>
                    <a:pt x="48" y="207"/>
                  </a:lnTo>
                  <a:lnTo>
                    <a:pt x="55" y="207"/>
                  </a:lnTo>
                  <a:close/>
                  <a:moveTo>
                    <a:pt x="63" y="207"/>
                  </a:moveTo>
                  <a:lnTo>
                    <a:pt x="63" y="120"/>
                  </a:lnTo>
                  <a:lnTo>
                    <a:pt x="55" y="120"/>
                  </a:lnTo>
                  <a:lnTo>
                    <a:pt x="55" y="207"/>
                  </a:lnTo>
                  <a:lnTo>
                    <a:pt x="63" y="207"/>
                  </a:lnTo>
                  <a:close/>
                  <a:moveTo>
                    <a:pt x="70" y="207"/>
                  </a:moveTo>
                  <a:lnTo>
                    <a:pt x="70" y="133"/>
                  </a:lnTo>
                  <a:lnTo>
                    <a:pt x="63" y="133"/>
                  </a:lnTo>
                  <a:lnTo>
                    <a:pt x="63" y="207"/>
                  </a:lnTo>
                  <a:lnTo>
                    <a:pt x="70" y="207"/>
                  </a:lnTo>
                  <a:close/>
                  <a:moveTo>
                    <a:pt x="76" y="207"/>
                  </a:moveTo>
                  <a:lnTo>
                    <a:pt x="76" y="144"/>
                  </a:lnTo>
                  <a:lnTo>
                    <a:pt x="70" y="144"/>
                  </a:lnTo>
                  <a:lnTo>
                    <a:pt x="70" y="207"/>
                  </a:lnTo>
                  <a:lnTo>
                    <a:pt x="76" y="207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5" name="Freeform 14">
              <a:extLst>
                <a:ext uri="{FF2B5EF4-FFF2-40B4-BE49-F238E27FC236}">
                  <a16:creationId xmlns:a16="http://schemas.microsoft.com/office/drawing/2014/main" id="{60238073-0BFD-49B6-AA90-40F059299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601" y="6189663"/>
              <a:ext cx="122238" cy="85725"/>
            </a:xfrm>
            <a:custGeom>
              <a:avLst/>
              <a:gdLst>
                <a:gd name="T0" fmla="*/ 7 w 77"/>
                <a:gd name="T1" fmla="*/ 54 h 54"/>
                <a:gd name="T2" fmla="*/ 7 w 77"/>
                <a:gd name="T3" fmla="*/ 0 h 54"/>
                <a:gd name="T4" fmla="*/ 0 w 77"/>
                <a:gd name="T5" fmla="*/ 0 h 54"/>
                <a:gd name="T6" fmla="*/ 0 w 77"/>
                <a:gd name="T7" fmla="*/ 54 h 54"/>
                <a:gd name="T8" fmla="*/ 7 w 77"/>
                <a:gd name="T9" fmla="*/ 54 h 54"/>
                <a:gd name="T10" fmla="*/ 14 w 77"/>
                <a:gd name="T11" fmla="*/ 54 h 54"/>
                <a:gd name="T12" fmla="*/ 14 w 77"/>
                <a:gd name="T13" fmla="*/ 9 h 54"/>
                <a:gd name="T14" fmla="*/ 7 w 77"/>
                <a:gd name="T15" fmla="*/ 9 h 54"/>
                <a:gd name="T16" fmla="*/ 7 w 77"/>
                <a:gd name="T17" fmla="*/ 54 h 54"/>
                <a:gd name="T18" fmla="*/ 14 w 77"/>
                <a:gd name="T19" fmla="*/ 54 h 54"/>
                <a:gd name="T20" fmla="*/ 21 w 77"/>
                <a:gd name="T21" fmla="*/ 54 h 54"/>
                <a:gd name="T22" fmla="*/ 21 w 77"/>
                <a:gd name="T23" fmla="*/ 16 h 54"/>
                <a:gd name="T24" fmla="*/ 14 w 77"/>
                <a:gd name="T25" fmla="*/ 16 h 54"/>
                <a:gd name="T26" fmla="*/ 14 w 77"/>
                <a:gd name="T27" fmla="*/ 54 h 54"/>
                <a:gd name="T28" fmla="*/ 21 w 77"/>
                <a:gd name="T29" fmla="*/ 54 h 54"/>
                <a:gd name="T30" fmla="*/ 28 w 77"/>
                <a:gd name="T31" fmla="*/ 54 h 54"/>
                <a:gd name="T32" fmla="*/ 28 w 77"/>
                <a:gd name="T33" fmla="*/ 24 h 54"/>
                <a:gd name="T34" fmla="*/ 21 w 77"/>
                <a:gd name="T35" fmla="*/ 24 h 54"/>
                <a:gd name="T36" fmla="*/ 21 w 77"/>
                <a:gd name="T37" fmla="*/ 54 h 54"/>
                <a:gd name="T38" fmla="*/ 28 w 77"/>
                <a:gd name="T39" fmla="*/ 54 h 54"/>
                <a:gd name="T40" fmla="*/ 35 w 77"/>
                <a:gd name="T41" fmla="*/ 54 h 54"/>
                <a:gd name="T42" fmla="*/ 35 w 77"/>
                <a:gd name="T43" fmla="*/ 29 h 54"/>
                <a:gd name="T44" fmla="*/ 28 w 77"/>
                <a:gd name="T45" fmla="*/ 29 h 54"/>
                <a:gd name="T46" fmla="*/ 28 w 77"/>
                <a:gd name="T47" fmla="*/ 54 h 54"/>
                <a:gd name="T48" fmla="*/ 35 w 77"/>
                <a:gd name="T49" fmla="*/ 54 h 54"/>
                <a:gd name="T50" fmla="*/ 42 w 77"/>
                <a:gd name="T51" fmla="*/ 54 h 54"/>
                <a:gd name="T52" fmla="*/ 42 w 77"/>
                <a:gd name="T53" fmla="*/ 34 h 54"/>
                <a:gd name="T54" fmla="*/ 35 w 77"/>
                <a:gd name="T55" fmla="*/ 34 h 54"/>
                <a:gd name="T56" fmla="*/ 35 w 77"/>
                <a:gd name="T57" fmla="*/ 54 h 54"/>
                <a:gd name="T58" fmla="*/ 42 w 77"/>
                <a:gd name="T59" fmla="*/ 54 h 54"/>
                <a:gd name="T60" fmla="*/ 49 w 77"/>
                <a:gd name="T61" fmla="*/ 54 h 54"/>
                <a:gd name="T62" fmla="*/ 49 w 77"/>
                <a:gd name="T63" fmla="*/ 37 h 54"/>
                <a:gd name="T64" fmla="*/ 42 w 77"/>
                <a:gd name="T65" fmla="*/ 37 h 54"/>
                <a:gd name="T66" fmla="*/ 42 w 77"/>
                <a:gd name="T67" fmla="*/ 54 h 54"/>
                <a:gd name="T68" fmla="*/ 49 w 77"/>
                <a:gd name="T69" fmla="*/ 54 h 54"/>
                <a:gd name="T70" fmla="*/ 56 w 77"/>
                <a:gd name="T71" fmla="*/ 54 h 54"/>
                <a:gd name="T72" fmla="*/ 56 w 77"/>
                <a:gd name="T73" fmla="*/ 41 h 54"/>
                <a:gd name="T74" fmla="*/ 49 w 77"/>
                <a:gd name="T75" fmla="*/ 41 h 54"/>
                <a:gd name="T76" fmla="*/ 49 w 77"/>
                <a:gd name="T77" fmla="*/ 54 h 54"/>
                <a:gd name="T78" fmla="*/ 56 w 77"/>
                <a:gd name="T79" fmla="*/ 54 h 54"/>
                <a:gd name="T80" fmla="*/ 63 w 77"/>
                <a:gd name="T81" fmla="*/ 54 h 54"/>
                <a:gd name="T82" fmla="*/ 63 w 77"/>
                <a:gd name="T83" fmla="*/ 44 h 54"/>
                <a:gd name="T84" fmla="*/ 56 w 77"/>
                <a:gd name="T85" fmla="*/ 44 h 54"/>
                <a:gd name="T86" fmla="*/ 56 w 77"/>
                <a:gd name="T87" fmla="*/ 54 h 54"/>
                <a:gd name="T88" fmla="*/ 63 w 77"/>
                <a:gd name="T89" fmla="*/ 54 h 54"/>
                <a:gd name="T90" fmla="*/ 70 w 77"/>
                <a:gd name="T91" fmla="*/ 54 h 54"/>
                <a:gd name="T92" fmla="*/ 70 w 77"/>
                <a:gd name="T93" fmla="*/ 47 h 54"/>
                <a:gd name="T94" fmla="*/ 63 w 77"/>
                <a:gd name="T95" fmla="*/ 47 h 54"/>
                <a:gd name="T96" fmla="*/ 63 w 77"/>
                <a:gd name="T97" fmla="*/ 54 h 54"/>
                <a:gd name="T98" fmla="*/ 70 w 77"/>
                <a:gd name="T99" fmla="*/ 54 h 54"/>
                <a:gd name="T100" fmla="*/ 77 w 77"/>
                <a:gd name="T101" fmla="*/ 54 h 54"/>
                <a:gd name="T102" fmla="*/ 77 w 77"/>
                <a:gd name="T103" fmla="*/ 48 h 54"/>
                <a:gd name="T104" fmla="*/ 70 w 77"/>
                <a:gd name="T105" fmla="*/ 48 h 54"/>
                <a:gd name="T106" fmla="*/ 70 w 77"/>
                <a:gd name="T107" fmla="*/ 54 h 54"/>
                <a:gd name="T108" fmla="*/ 77 w 77"/>
                <a:gd name="T10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54">
                  <a:moveTo>
                    <a:pt x="7" y="5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" y="54"/>
                  </a:lnTo>
                  <a:close/>
                  <a:moveTo>
                    <a:pt x="14" y="54"/>
                  </a:moveTo>
                  <a:lnTo>
                    <a:pt x="14" y="9"/>
                  </a:lnTo>
                  <a:lnTo>
                    <a:pt x="7" y="9"/>
                  </a:lnTo>
                  <a:lnTo>
                    <a:pt x="7" y="54"/>
                  </a:lnTo>
                  <a:lnTo>
                    <a:pt x="14" y="54"/>
                  </a:lnTo>
                  <a:close/>
                  <a:moveTo>
                    <a:pt x="21" y="54"/>
                  </a:moveTo>
                  <a:lnTo>
                    <a:pt x="21" y="16"/>
                  </a:lnTo>
                  <a:lnTo>
                    <a:pt x="14" y="16"/>
                  </a:lnTo>
                  <a:lnTo>
                    <a:pt x="14" y="54"/>
                  </a:lnTo>
                  <a:lnTo>
                    <a:pt x="21" y="54"/>
                  </a:lnTo>
                  <a:close/>
                  <a:moveTo>
                    <a:pt x="28" y="54"/>
                  </a:moveTo>
                  <a:lnTo>
                    <a:pt x="28" y="24"/>
                  </a:lnTo>
                  <a:lnTo>
                    <a:pt x="21" y="24"/>
                  </a:lnTo>
                  <a:lnTo>
                    <a:pt x="21" y="54"/>
                  </a:lnTo>
                  <a:lnTo>
                    <a:pt x="28" y="54"/>
                  </a:lnTo>
                  <a:close/>
                  <a:moveTo>
                    <a:pt x="35" y="54"/>
                  </a:moveTo>
                  <a:lnTo>
                    <a:pt x="35" y="29"/>
                  </a:lnTo>
                  <a:lnTo>
                    <a:pt x="28" y="29"/>
                  </a:lnTo>
                  <a:lnTo>
                    <a:pt x="28" y="54"/>
                  </a:lnTo>
                  <a:lnTo>
                    <a:pt x="35" y="54"/>
                  </a:lnTo>
                  <a:close/>
                  <a:moveTo>
                    <a:pt x="42" y="54"/>
                  </a:moveTo>
                  <a:lnTo>
                    <a:pt x="42" y="34"/>
                  </a:lnTo>
                  <a:lnTo>
                    <a:pt x="35" y="34"/>
                  </a:lnTo>
                  <a:lnTo>
                    <a:pt x="35" y="54"/>
                  </a:lnTo>
                  <a:lnTo>
                    <a:pt x="42" y="54"/>
                  </a:lnTo>
                  <a:close/>
                  <a:moveTo>
                    <a:pt x="49" y="54"/>
                  </a:moveTo>
                  <a:lnTo>
                    <a:pt x="49" y="37"/>
                  </a:lnTo>
                  <a:lnTo>
                    <a:pt x="42" y="37"/>
                  </a:lnTo>
                  <a:lnTo>
                    <a:pt x="42" y="54"/>
                  </a:lnTo>
                  <a:lnTo>
                    <a:pt x="49" y="54"/>
                  </a:lnTo>
                  <a:close/>
                  <a:moveTo>
                    <a:pt x="56" y="54"/>
                  </a:moveTo>
                  <a:lnTo>
                    <a:pt x="56" y="41"/>
                  </a:lnTo>
                  <a:lnTo>
                    <a:pt x="49" y="41"/>
                  </a:lnTo>
                  <a:lnTo>
                    <a:pt x="49" y="54"/>
                  </a:lnTo>
                  <a:lnTo>
                    <a:pt x="56" y="54"/>
                  </a:lnTo>
                  <a:close/>
                  <a:moveTo>
                    <a:pt x="63" y="54"/>
                  </a:moveTo>
                  <a:lnTo>
                    <a:pt x="63" y="44"/>
                  </a:lnTo>
                  <a:lnTo>
                    <a:pt x="56" y="44"/>
                  </a:lnTo>
                  <a:lnTo>
                    <a:pt x="56" y="54"/>
                  </a:lnTo>
                  <a:lnTo>
                    <a:pt x="63" y="54"/>
                  </a:lnTo>
                  <a:close/>
                  <a:moveTo>
                    <a:pt x="70" y="54"/>
                  </a:moveTo>
                  <a:lnTo>
                    <a:pt x="70" y="47"/>
                  </a:lnTo>
                  <a:lnTo>
                    <a:pt x="63" y="47"/>
                  </a:lnTo>
                  <a:lnTo>
                    <a:pt x="63" y="54"/>
                  </a:lnTo>
                  <a:lnTo>
                    <a:pt x="70" y="54"/>
                  </a:lnTo>
                  <a:close/>
                  <a:moveTo>
                    <a:pt x="77" y="54"/>
                  </a:moveTo>
                  <a:lnTo>
                    <a:pt x="77" y="48"/>
                  </a:lnTo>
                  <a:lnTo>
                    <a:pt x="70" y="48"/>
                  </a:lnTo>
                  <a:lnTo>
                    <a:pt x="70" y="54"/>
                  </a:lnTo>
                  <a:lnTo>
                    <a:pt x="77" y="54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6" name="Freeform 15">
              <a:extLst>
                <a:ext uri="{FF2B5EF4-FFF2-40B4-BE49-F238E27FC236}">
                  <a16:creationId xmlns:a16="http://schemas.microsoft.com/office/drawing/2014/main" id="{5AFF52D4-6EA8-4577-A8E5-2008830C4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2838" y="6269038"/>
              <a:ext cx="233363" cy="6350"/>
            </a:xfrm>
            <a:custGeom>
              <a:avLst/>
              <a:gdLst>
                <a:gd name="T0" fmla="*/ 7 w 147"/>
                <a:gd name="T1" fmla="*/ 0 h 4"/>
                <a:gd name="T2" fmla="*/ 0 w 147"/>
                <a:gd name="T3" fmla="*/ 4 h 4"/>
                <a:gd name="T4" fmla="*/ 14 w 147"/>
                <a:gd name="T5" fmla="*/ 4 h 4"/>
                <a:gd name="T6" fmla="*/ 7 w 147"/>
                <a:gd name="T7" fmla="*/ 1 h 4"/>
                <a:gd name="T8" fmla="*/ 14 w 147"/>
                <a:gd name="T9" fmla="*/ 4 h 4"/>
                <a:gd name="T10" fmla="*/ 21 w 147"/>
                <a:gd name="T11" fmla="*/ 2 h 4"/>
                <a:gd name="T12" fmla="*/ 14 w 147"/>
                <a:gd name="T13" fmla="*/ 4 h 4"/>
                <a:gd name="T14" fmla="*/ 28 w 147"/>
                <a:gd name="T15" fmla="*/ 4 h 4"/>
                <a:gd name="T16" fmla="*/ 21 w 147"/>
                <a:gd name="T17" fmla="*/ 2 h 4"/>
                <a:gd name="T18" fmla="*/ 28 w 147"/>
                <a:gd name="T19" fmla="*/ 4 h 4"/>
                <a:gd name="T20" fmla="*/ 35 w 147"/>
                <a:gd name="T21" fmla="*/ 3 h 4"/>
                <a:gd name="T22" fmla="*/ 28 w 147"/>
                <a:gd name="T23" fmla="*/ 4 h 4"/>
                <a:gd name="T24" fmla="*/ 42 w 147"/>
                <a:gd name="T25" fmla="*/ 4 h 4"/>
                <a:gd name="T26" fmla="*/ 35 w 147"/>
                <a:gd name="T27" fmla="*/ 3 h 4"/>
                <a:gd name="T28" fmla="*/ 42 w 147"/>
                <a:gd name="T29" fmla="*/ 4 h 4"/>
                <a:gd name="T30" fmla="*/ 49 w 147"/>
                <a:gd name="T31" fmla="*/ 3 h 4"/>
                <a:gd name="T32" fmla="*/ 42 w 147"/>
                <a:gd name="T33" fmla="*/ 4 h 4"/>
                <a:gd name="T34" fmla="*/ 56 w 147"/>
                <a:gd name="T35" fmla="*/ 4 h 4"/>
                <a:gd name="T36" fmla="*/ 49 w 147"/>
                <a:gd name="T37" fmla="*/ 3 h 4"/>
                <a:gd name="T38" fmla="*/ 56 w 147"/>
                <a:gd name="T39" fmla="*/ 4 h 4"/>
                <a:gd name="T40" fmla="*/ 63 w 147"/>
                <a:gd name="T41" fmla="*/ 4 h 4"/>
                <a:gd name="T42" fmla="*/ 56 w 147"/>
                <a:gd name="T43" fmla="*/ 4 h 4"/>
                <a:gd name="T44" fmla="*/ 70 w 147"/>
                <a:gd name="T45" fmla="*/ 4 h 4"/>
                <a:gd name="T46" fmla="*/ 63 w 147"/>
                <a:gd name="T47" fmla="*/ 4 h 4"/>
                <a:gd name="T48" fmla="*/ 70 w 147"/>
                <a:gd name="T49" fmla="*/ 4 h 4"/>
                <a:gd name="T50" fmla="*/ 77 w 147"/>
                <a:gd name="T51" fmla="*/ 4 h 4"/>
                <a:gd name="T52" fmla="*/ 70 w 147"/>
                <a:gd name="T53" fmla="*/ 4 h 4"/>
                <a:gd name="T54" fmla="*/ 84 w 147"/>
                <a:gd name="T55" fmla="*/ 4 h 4"/>
                <a:gd name="T56" fmla="*/ 77 w 147"/>
                <a:gd name="T57" fmla="*/ 4 h 4"/>
                <a:gd name="T58" fmla="*/ 84 w 147"/>
                <a:gd name="T59" fmla="*/ 4 h 4"/>
                <a:gd name="T60" fmla="*/ 91 w 147"/>
                <a:gd name="T61" fmla="*/ 4 h 4"/>
                <a:gd name="T62" fmla="*/ 84 w 147"/>
                <a:gd name="T63" fmla="*/ 4 h 4"/>
                <a:gd name="T64" fmla="*/ 98 w 147"/>
                <a:gd name="T65" fmla="*/ 4 h 4"/>
                <a:gd name="T66" fmla="*/ 91 w 147"/>
                <a:gd name="T67" fmla="*/ 4 h 4"/>
                <a:gd name="T68" fmla="*/ 98 w 147"/>
                <a:gd name="T69" fmla="*/ 4 h 4"/>
                <a:gd name="T70" fmla="*/ 105 w 147"/>
                <a:gd name="T71" fmla="*/ 4 h 4"/>
                <a:gd name="T72" fmla="*/ 98 w 147"/>
                <a:gd name="T73" fmla="*/ 4 h 4"/>
                <a:gd name="T74" fmla="*/ 112 w 147"/>
                <a:gd name="T75" fmla="*/ 4 h 4"/>
                <a:gd name="T76" fmla="*/ 105 w 147"/>
                <a:gd name="T77" fmla="*/ 4 h 4"/>
                <a:gd name="T78" fmla="*/ 112 w 147"/>
                <a:gd name="T79" fmla="*/ 4 h 4"/>
                <a:gd name="T80" fmla="*/ 119 w 147"/>
                <a:gd name="T81" fmla="*/ 4 h 4"/>
                <a:gd name="T82" fmla="*/ 126 w 147"/>
                <a:gd name="T83" fmla="*/ 4 h 4"/>
                <a:gd name="T84" fmla="*/ 133 w 147"/>
                <a:gd name="T85" fmla="*/ 4 h 4"/>
                <a:gd name="T86" fmla="*/ 147 w 147"/>
                <a:gd name="T87" fmla="*/ 4 h 4"/>
                <a:gd name="T88" fmla="*/ 140 w 147"/>
                <a:gd name="T89" fmla="*/ 4 h 4"/>
                <a:gd name="T90" fmla="*/ 147 w 147"/>
                <a:gd name="T9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4">
                  <a:moveTo>
                    <a:pt x="7" y="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close/>
                  <a:moveTo>
                    <a:pt x="14" y="4"/>
                  </a:moveTo>
                  <a:lnTo>
                    <a:pt x="14" y="1"/>
                  </a:lnTo>
                  <a:lnTo>
                    <a:pt x="7" y="1"/>
                  </a:lnTo>
                  <a:lnTo>
                    <a:pt x="7" y="4"/>
                  </a:lnTo>
                  <a:lnTo>
                    <a:pt x="14" y="4"/>
                  </a:lnTo>
                  <a:close/>
                  <a:moveTo>
                    <a:pt x="21" y="4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21" y="4"/>
                  </a:lnTo>
                  <a:close/>
                  <a:moveTo>
                    <a:pt x="28" y="4"/>
                  </a:moveTo>
                  <a:lnTo>
                    <a:pt x="28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8" y="4"/>
                  </a:lnTo>
                  <a:close/>
                  <a:moveTo>
                    <a:pt x="35" y="4"/>
                  </a:moveTo>
                  <a:lnTo>
                    <a:pt x="35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35" y="4"/>
                  </a:lnTo>
                  <a:close/>
                  <a:moveTo>
                    <a:pt x="42" y="4"/>
                  </a:moveTo>
                  <a:lnTo>
                    <a:pt x="42" y="3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42" y="4"/>
                  </a:lnTo>
                  <a:close/>
                  <a:moveTo>
                    <a:pt x="49" y="4"/>
                  </a:moveTo>
                  <a:lnTo>
                    <a:pt x="49" y="3"/>
                  </a:lnTo>
                  <a:lnTo>
                    <a:pt x="42" y="3"/>
                  </a:lnTo>
                  <a:lnTo>
                    <a:pt x="42" y="4"/>
                  </a:lnTo>
                  <a:lnTo>
                    <a:pt x="49" y="4"/>
                  </a:lnTo>
                  <a:close/>
                  <a:moveTo>
                    <a:pt x="56" y="4"/>
                  </a:moveTo>
                  <a:lnTo>
                    <a:pt x="56" y="3"/>
                  </a:lnTo>
                  <a:lnTo>
                    <a:pt x="49" y="3"/>
                  </a:lnTo>
                  <a:lnTo>
                    <a:pt x="49" y="4"/>
                  </a:lnTo>
                  <a:lnTo>
                    <a:pt x="56" y="4"/>
                  </a:lnTo>
                  <a:close/>
                  <a:moveTo>
                    <a:pt x="63" y="4"/>
                  </a:moveTo>
                  <a:lnTo>
                    <a:pt x="63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3" y="4"/>
                  </a:lnTo>
                  <a:close/>
                  <a:moveTo>
                    <a:pt x="70" y="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70" y="4"/>
                  </a:lnTo>
                  <a:close/>
                  <a:moveTo>
                    <a:pt x="77" y="4"/>
                  </a:moveTo>
                  <a:lnTo>
                    <a:pt x="77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7" y="4"/>
                  </a:lnTo>
                  <a:close/>
                  <a:moveTo>
                    <a:pt x="84" y="4"/>
                  </a:moveTo>
                  <a:lnTo>
                    <a:pt x="84" y="4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4" y="4"/>
                  </a:lnTo>
                  <a:close/>
                  <a:moveTo>
                    <a:pt x="91" y="4"/>
                  </a:moveTo>
                  <a:lnTo>
                    <a:pt x="91" y="4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1" y="4"/>
                  </a:lnTo>
                  <a:close/>
                  <a:moveTo>
                    <a:pt x="98" y="4"/>
                  </a:moveTo>
                  <a:lnTo>
                    <a:pt x="98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8" y="4"/>
                  </a:lnTo>
                  <a:close/>
                  <a:moveTo>
                    <a:pt x="105" y="4"/>
                  </a:moveTo>
                  <a:lnTo>
                    <a:pt x="105" y="4"/>
                  </a:lnTo>
                  <a:lnTo>
                    <a:pt x="98" y="4"/>
                  </a:lnTo>
                  <a:lnTo>
                    <a:pt x="98" y="4"/>
                  </a:lnTo>
                  <a:lnTo>
                    <a:pt x="105" y="4"/>
                  </a:lnTo>
                  <a:close/>
                  <a:moveTo>
                    <a:pt x="112" y="4"/>
                  </a:moveTo>
                  <a:lnTo>
                    <a:pt x="112" y="4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12" y="4"/>
                  </a:lnTo>
                  <a:close/>
                  <a:moveTo>
                    <a:pt x="126" y="4"/>
                  </a:moveTo>
                  <a:lnTo>
                    <a:pt x="119" y="4"/>
                  </a:lnTo>
                  <a:lnTo>
                    <a:pt x="119" y="4"/>
                  </a:lnTo>
                  <a:lnTo>
                    <a:pt x="126" y="4"/>
                  </a:lnTo>
                  <a:lnTo>
                    <a:pt x="133" y="4"/>
                  </a:lnTo>
                  <a:lnTo>
                    <a:pt x="133" y="4"/>
                  </a:lnTo>
                  <a:lnTo>
                    <a:pt x="126" y="4"/>
                  </a:lnTo>
                  <a:close/>
                  <a:moveTo>
                    <a:pt x="147" y="4"/>
                  </a:moveTo>
                  <a:lnTo>
                    <a:pt x="147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7" y="4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7" name="Freeform 26">
              <a:extLst>
                <a:ext uri="{FF2B5EF4-FFF2-40B4-BE49-F238E27FC236}">
                  <a16:creationId xmlns:a16="http://schemas.microsoft.com/office/drawing/2014/main" id="{FB6EC660-9604-4F1D-97AE-294D71C2D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8" name="Freeform 27">
              <a:extLst>
                <a:ext uri="{FF2B5EF4-FFF2-40B4-BE49-F238E27FC236}">
                  <a16:creationId xmlns:a16="http://schemas.microsoft.com/office/drawing/2014/main" id="{C17F171B-2C51-4510-A0E5-43624B1D5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09" name="Freeform 28">
              <a:extLst>
                <a:ext uri="{FF2B5EF4-FFF2-40B4-BE49-F238E27FC236}">
                  <a16:creationId xmlns:a16="http://schemas.microsoft.com/office/drawing/2014/main" id="{E8767DE1-8B63-48F4-8683-D618A6B4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0" name="Freeform 29">
              <a:extLst>
                <a:ext uri="{FF2B5EF4-FFF2-40B4-BE49-F238E27FC236}">
                  <a16:creationId xmlns:a16="http://schemas.microsoft.com/office/drawing/2014/main" id="{A5658024-1790-4C13-AF63-DFD66F2BA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1" name="Freeform 30">
              <a:extLst>
                <a:ext uri="{FF2B5EF4-FFF2-40B4-BE49-F238E27FC236}">
                  <a16:creationId xmlns:a16="http://schemas.microsoft.com/office/drawing/2014/main" id="{72A9FC83-8373-4E38-8D86-E211787B6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2" name="Freeform 31">
              <a:extLst>
                <a:ext uri="{FF2B5EF4-FFF2-40B4-BE49-F238E27FC236}">
                  <a16:creationId xmlns:a16="http://schemas.microsoft.com/office/drawing/2014/main" id="{EA1772BB-BCA8-4D37-843C-4E312670D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3" name="Freeform 32">
              <a:extLst>
                <a:ext uri="{FF2B5EF4-FFF2-40B4-BE49-F238E27FC236}">
                  <a16:creationId xmlns:a16="http://schemas.microsoft.com/office/drawing/2014/main" id="{6A469BA7-4D32-4798-A7D3-26678F466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4" name="Freeform 33">
              <a:extLst>
                <a:ext uri="{FF2B5EF4-FFF2-40B4-BE49-F238E27FC236}">
                  <a16:creationId xmlns:a16="http://schemas.microsoft.com/office/drawing/2014/main" id="{1532A37D-BDA8-4B01-BF2E-E007806FA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5" name="Freeform 34">
              <a:extLst>
                <a:ext uri="{FF2B5EF4-FFF2-40B4-BE49-F238E27FC236}">
                  <a16:creationId xmlns:a16="http://schemas.microsoft.com/office/drawing/2014/main" id="{9D207CD6-0601-43A3-83B3-4CBD9AA01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6270625"/>
              <a:ext cx="11113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0 w 7"/>
                <a:gd name="T5" fmla="*/ 0 h 3"/>
                <a:gd name="T6" fmla="*/ 7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6" name="Freeform 35">
              <a:extLst>
                <a:ext uri="{FF2B5EF4-FFF2-40B4-BE49-F238E27FC236}">
                  <a16:creationId xmlns:a16="http://schemas.microsoft.com/office/drawing/2014/main" id="{900A1626-D78B-4A51-AA9A-C91521975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6269038"/>
              <a:ext cx="11113" cy="6350"/>
            </a:xfrm>
            <a:custGeom>
              <a:avLst/>
              <a:gdLst>
                <a:gd name="T0" fmla="*/ 0 w 7"/>
                <a:gd name="T1" fmla="*/ 4 h 4"/>
                <a:gd name="T2" fmla="*/ 0 w 7"/>
                <a:gd name="T3" fmla="*/ 4 h 4"/>
                <a:gd name="T4" fmla="*/ 0 w 7"/>
                <a:gd name="T5" fmla="*/ 0 h 4"/>
                <a:gd name="T6" fmla="*/ 7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7" name="Freeform 36">
              <a:extLst>
                <a:ext uri="{FF2B5EF4-FFF2-40B4-BE49-F238E27FC236}">
                  <a16:creationId xmlns:a16="http://schemas.microsoft.com/office/drawing/2014/main" id="{E5F3573F-1262-4806-9607-D0B453C3E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6267450"/>
              <a:ext cx="11113" cy="7937"/>
            </a:xfrm>
            <a:custGeom>
              <a:avLst/>
              <a:gdLst>
                <a:gd name="T0" fmla="*/ 0 w 7"/>
                <a:gd name="T1" fmla="*/ 5 h 5"/>
                <a:gd name="T2" fmla="*/ 0 w 7"/>
                <a:gd name="T3" fmla="*/ 5 h 5"/>
                <a:gd name="T4" fmla="*/ 0 w 7"/>
                <a:gd name="T5" fmla="*/ 0 h 5"/>
                <a:gd name="T6" fmla="*/ 7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8" name="Freeform 37">
              <a:extLst>
                <a:ext uri="{FF2B5EF4-FFF2-40B4-BE49-F238E27FC236}">
                  <a16:creationId xmlns:a16="http://schemas.microsoft.com/office/drawing/2014/main" id="{50F1DD6C-BB8B-49C1-A6BD-8B230D848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6264275"/>
              <a:ext cx="11113" cy="11112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0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19" name="Freeform 38">
              <a:extLst>
                <a:ext uri="{FF2B5EF4-FFF2-40B4-BE49-F238E27FC236}">
                  <a16:creationId xmlns:a16="http://schemas.microsoft.com/office/drawing/2014/main" id="{E6644379-7A02-44E1-ABFA-9F435210C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1" y="6261100"/>
              <a:ext cx="11113" cy="14287"/>
            </a:xfrm>
            <a:custGeom>
              <a:avLst/>
              <a:gdLst>
                <a:gd name="T0" fmla="*/ 0 w 7"/>
                <a:gd name="T1" fmla="*/ 9 h 9"/>
                <a:gd name="T2" fmla="*/ 0 w 7"/>
                <a:gd name="T3" fmla="*/ 9 h 9"/>
                <a:gd name="T4" fmla="*/ 0 w 7"/>
                <a:gd name="T5" fmla="*/ 0 h 9"/>
                <a:gd name="T6" fmla="*/ 7 w 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0" name="Freeform 39">
              <a:extLst>
                <a:ext uri="{FF2B5EF4-FFF2-40B4-BE49-F238E27FC236}">
                  <a16:creationId xmlns:a16="http://schemas.microsoft.com/office/drawing/2014/main" id="{1050AC37-F7A2-4DD5-8736-B16498251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6259513"/>
              <a:ext cx="11113" cy="15875"/>
            </a:xfrm>
            <a:custGeom>
              <a:avLst/>
              <a:gdLst>
                <a:gd name="T0" fmla="*/ 0 w 7"/>
                <a:gd name="T1" fmla="*/ 10 h 10"/>
                <a:gd name="T2" fmla="*/ 0 w 7"/>
                <a:gd name="T3" fmla="*/ 10 h 10"/>
                <a:gd name="T4" fmla="*/ 0 w 7"/>
                <a:gd name="T5" fmla="*/ 0 h 10"/>
                <a:gd name="T6" fmla="*/ 7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1" name="Freeform 40">
              <a:extLst>
                <a:ext uri="{FF2B5EF4-FFF2-40B4-BE49-F238E27FC236}">
                  <a16:creationId xmlns:a16="http://schemas.microsoft.com/office/drawing/2014/main" id="{4431714F-6397-4EF6-84CB-51BDE8BBF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6" y="6253163"/>
              <a:ext cx="11113" cy="22225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14 h 14"/>
                <a:gd name="T4" fmla="*/ 0 w 7"/>
                <a:gd name="T5" fmla="*/ 0 h 14"/>
                <a:gd name="T6" fmla="*/ 7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2" name="Freeform 41">
              <a:extLst>
                <a:ext uri="{FF2B5EF4-FFF2-40B4-BE49-F238E27FC236}">
                  <a16:creationId xmlns:a16="http://schemas.microsoft.com/office/drawing/2014/main" id="{EBE257C7-39C1-4A15-8433-0B51EA04C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6246813"/>
              <a:ext cx="11113" cy="28575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18 h 18"/>
                <a:gd name="T4" fmla="*/ 0 w 7"/>
                <a:gd name="T5" fmla="*/ 0 h 18"/>
                <a:gd name="T6" fmla="*/ 7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3" name="Freeform 42">
              <a:extLst>
                <a:ext uri="{FF2B5EF4-FFF2-40B4-BE49-F238E27FC236}">
                  <a16:creationId xmlns:a16="http://schemas.microsoft.com/office/drawing/2014/main" id="{737D3B9D-A24C-4A6E-9B8F-E0446D337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6240463"/>
              <a:ext cx="11113" cy="34925"/>
            </a:xfrm>
            <a:custGeom>
              <a:avLst/>
              <a:gdLst>
                <a:gd name="T0" fmla="*/ 0 w 7"/>
                <a:gd name="T1" fmla="*/ 22 h 22"/>
                <a:gd name="T2" fmla="*/ 0 w 7"/>
                <a:gd name="T3" fmla="*/ 22 h 22"/>
                <a:gd name="T4" fmla="*/ 0 w 7"/>
                <a:gd name="T5" fmla="*/ 0 h 22"/>
                <a:gd name="T6" fmla="*/ 7 w 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4" name="Freeform 43">
              <a:extLst>
                <a:ext uri="{FF2B5EF4-FFF2-40B4-BE49-F238E27FC236}">
                  <a16:creationId xmlns:a16="http://schemas.microsoft.com/office/drawing/2014/main" id="{54E45F35-A431-4131-AAD2-0955CB602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6234113"/>
              <a:ext cx="11113" cy="41275"/>
            </a:xfrm>
            <a:custGeom>
              <a:avLst/>
              <a:gdLst>
                <a:gd name="T0" fmla="*/ 0 w 7"/>
                <a:gd name="T1" fmla="*/ 26 h 26"/>
                <a:gd name="T2" fmla="*/ 0 w 7"/>
                <a:gd name="T3" fmla="*/ 26 h 26"/>
                <a:gd name="T4" fmla="*/ 0 w 7"/>
                <a:gd name="T5" fmla="*/ 0 h 26"/>
                <a:gd name="T6" fmla="*/ 7 w 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5" name="Freeform 44">
              <a:extLst>
                <a:ext uri="{FF2B5EF4-FFF2-40B4-BE49-F238E27FC236}">
                  <a16:creationId xmlns:a16="http://schemas.microsoft.com/office/drawing/2014/main" id="{4012A2DD-54E8-47FB-9038-EF824ED1C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6223000"/>
              <a:ext cx="11113" cy="52387"/>
            </a:xfrm>
            <a:custGeom>
              <a:avLst/>
              <a:gdLst>
                <a:gd name="T0" fmla="*/ 0 w 7"/>
                <a:gd name="T1" fmla="*/ 33 h 33"/>
                <a:gd name="T2" fmla="*/ 0 w 7"/>
                <a:gd name="T3" fmla="*/ 33 h 33"/>
                <a:gd name="T4" fmla="*/ 0 w 7"/>
                <a:gd name="T5" fmla="*/ 0 h 33"/>
                <a:gd name="T6" fmla="*/ 7 w 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3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6" name="Freeform 45">
              <a:extLst>
                <a:ext uri="{FF2B5EF4-FFF2-40B4-BE49-F238E27FC236}">
                  <a16:creationId xmlns:a16="http://schemas.microsoft.com/office/drawing/2014/main" id="{D807DCA3-E865-4AE3-956E-C8CA52AAA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6211888"/>
              <a:ext cx="11113" cy="63500"/>
            </a:xfrm>
            <a:custGeom>
              <a:avLst/>
              <a:gdLst>
                <a:gd name="T0" fmla="*/ 0 w 7"/>
                <a:gd name="T1" fmla="*/ 40 h 40"/>
                <a:gd name="T2" fmla="*/ 0 w 7"/>
                <a:gd name="T3" fmla="*/ 40 h 40"/>
                <a:gd name="T4" fmla="*/ 0 w 7"/>
                <a:gd name="T5" fmla="*/ 0 h 40"/>
                <a:gd name="T6" fmla="*/ 7 w 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0">
                  <a:moveTo>
                    <a:pt x="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7" name="Freeform 46">
              <a:extLst>
                <a:ext uri="{FF2B5EF4-FFF2-40B4-BE49-F238E27FC236}">
                  <a16:creationId xmlns:a16="http://schemas.microsoft.com/office/drawing/2014/main" id="{5FA43F6A-E6EC-492C-9635-7D6D2BA64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6199188"/>
              <a:ext cx="11113" cy="76200"/>
            </a:xfrm>
            <a:custGeom>
              <a:avLst/>
              <a:gdLst>
                <a:gd name="T0" fmla="*/ 0 w 7"/>
                <a:gd name="T1" fmla="*/ 48 h 48"/>
                <a:gd name="T2" fmla="*/ 0 w 7"/>
                <a:gd name="T3" fmla="*/ 48 h 48"/>
                <a:gd name="T4" fmla="*/ 0 w 7"/>
                <a:gd name="T5" fmla="*/ 0 h 48"/>
                <a:gd name="T6" fmla="*/ 7 w 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8">
                  <a:moveTo>
                    <a:pt x="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8" name="Freeform 47">
              <a:extLst>
                <a:ext uri="{FF2B5EF4-FFF2-40B4-BE49-F238E27FC236}">
                  <a16:creationId xmlns:a16="http://schemas.microsoft.com/office/drawing/2014/main" id="{7084F6B4-1DC4-4F24-B35B-8DE46DD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6183313"/>
              <a:ext cx="11113" cy="92075"/>
            </a:xfrm>
            <a:custGeom>
              <a:avLst/>
              <a:gdLst>
                <a:gd name="T0" fmla="*/ 0 w 7"/>
                <a:gd name="T1" fmla="*/ 58 h 58"/>
                <a:gd name="T2" fmla="*/ 0 w 7"/>
                <a:gd name="T3" fmla="*/ 58 h 58"/>
                <a:gd name="T4" fmla="*/ 0 w 7"/>
                <a:gd name="T5" fmla="*/ 0 h 58"/>
                <a:gd name="T6" fmla="*/ 7 w 7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29" name="Freeform 48">
              <a:extLst>
                <a:ext uri="{FF2B5EF4-FFF2-40B4-BE49-F238E27FC236}">
                  <a16:creationId xmlns:a16="http://schemas.microsoft.com/office/drawing/2014/main" id="{69BEF620-5A5D-4E12-A5F7-673DEAB53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6167438"/>
              <a:ext cx="11113" cy="107950"/>
            </a:xfrm>
            <a:custGeom>
              <a:avLst/>
              <a:gdLst>
                <a:gd name="T0" fmla="*/ 0 w 7"/>
                <a:gd name="T1" fmla="*/ 68 h 68"/>
                <a:gd name="T2" fmla="*/ 0 w 7"/>
                <a:gd name="T3" fmla="*/ 68 h 68"/>
                <a:gd name="T4" fmla="*/ 0 w 7"/>
                <a:gd name="T5" fmla="*/ 0 h 68"/>
                <a:gd name="T6" fmla="*/ 7 w 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8">
                  <a:moveTo>
                    <a:pt x="0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0" name="Freeform 49">
              <a:extLst>
                <a:ext uri="{FF2B5EF4-FFF2-40B4-BE49-F238E27FC236}">
                  <a16:creationId xmlns:a16="http://schemas.microsoft.com/office/drawing/2014/main" id="{EEC5F74F-115F-425A-B640-6C83EFD4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6149975"/>
              <a:ext cx="11113" cy="125412"/>
            </a:xfrm>
            <a:custGeom>
              <a:avLst/>
              <a:gdLst>
                <a:gd name="T0" fmla="*/ 0 w 7"/>
                <a:gd name="T1" fmla="*/ 79 h 79"/>
                <a:gd name="T2" fmla="*/ 0 w 7"/>
                <a:gd name="T3" fmla="*/ 79 h 79"/>
                <a:gd name="T4" fmla="*/ 0 w 7"/>
                <a:gd name="T5" fmla="*/ 0 h 79"/>
                <a:gd name="T6" fmla="*/ 7 w 7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9">
                  <a:moveTo>
                    <a:pt x="0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1" name="Freeform 50">
              <a:extLst>
                <a:ext uri="{FF2B5EF4-FFF2-40B4-BE49-F238E27FC236}">
                  <a16:creationId xmlns:a16="http://schemas.microsoft.com/office/drawing/2014/main" id="{1774D0BF-E2D4-4BFF-834F-5987C53D3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1" y="6129338"/>
              <a:ext cx="11113" cy="146050"/>
            </a:xfrm>
            <a:custGeom>
              <a:avLst/>
              <a:gdLst>
                <a:gd name="T0" fmla="*/ 0 w 7"/>
                <a:gd name="T1" fmla="*/ 92 h 92"/>
                <a:gd name="T2" fmla="*/ 0 w 7"/>
                <a:gd name="T3" fmla="*/ 92 h 92"/>
                <a:gd name="T4" fmla="*/ 0 w 7"/>
                <a:gd name="T5" fmla="*/ 0 h 92"/>
                <a:gd name="T6" fmla="*/ 7 w 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2">
                  <a:moveTo>
                    <a:pt x="0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2" name="Freeform 51">
              <a:extLst>
                <a:ext uri="{FF2B5EF4-FFF2-40B4-BE49-F238E27FC236}">
                  <a16:creationId xmlns:a16="http://schemas.microsoft.com/office/drawing/2014/main" id="{B482F1F5-0F27-4D84-A05E-2244C3A39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6108700"/>
              <a:ext cx="11113" cy="166687"/>
            </a:xfrm>
            <a:custGeom>
              <a:avLst/>
              <a:gdLst>
                <a:gd name="T0" fmla="*/ 0 w 7"/>
                <a:gd name="T1" fmla="*/ 105 h 105"/>
                <a:gd name="T2" fmla="*/ 0 w 7"/>
                <a:gd name="T3" fmla="*/ 105 h 105"/>
                <a:gd name="T4" fmla="*/ 0 w 7"/>
                <a:gd name="T5" fmla="*/ 0 h 105"/>
                <a:gd name="T6" fmla="*/ 7 w 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5">
                  <a:moveTo>
                    <a:pt x="0" y="10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3" name="Freeform 52">
              <a:extLst>
                <a:ext uri="{FF2B5EF4-FFF2-40B4-BE49-F238E27FC236}">
                  <a16:creationId xmlns:a16="http://schemas.microsoft.com/office/drawing/2014/main" id="{24E5D965-A03D-497E-BA11-B9DC34AEE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6086475"/>
              <a:ext cx="11113" cy="188912"/>
            </a:xfrm>
            <a:custGeom>
              <a:avLst/>
              <a:gdLst>
                <a:gd name="T0" fmla="*/ 0 w 7"/>
                <a:gd name="T1" fmla="*/ 119 h 119"/>
                <a:gd name="T2" fmla="*/ 0 w 7"/>
                <a:gd name="T3" fmla="*/ 119 h 119"/>
                <a:gd name="T4" fmla="*/ 0 w 7"/>
                <a:gd name="T5" fmla="*/ 0 h 119"/>
                <a:gd name="T6" fmla="*/ 7 w 7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9">
                  <a:moveTo>
                    <a:pt x="0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4" name="Freeform 53">
              <a:extLst>
                <a:ext uri="{FF2B5EF4-FFF2-40B4-BE49-F238E27FC236}">
                  <a16:creationId xmlns:a16="http://schemas.microsoft.com/office/drawing/2014/main" id="{803BDF42-4F08-48CF-9E24-3B793327C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6062663"/>
              <a:ext cx="11113" cy="212725"/>
            </a:xfrm>
            <a:custGeom>
              <a:avLst/>
              <a:gdLst>
                <a:gd name="T0" fmla="*/ 0 w 7"/>
                <a:gd name="T1" fmla="*/ 134 h 134"/>
                <a:gd name="T2" fmla="*/ 0 w 7"/>
                <a:gd name="T3" fmla="*/ 134 h 134"/>
                <a:gd name="T4" fmla="*/ 0 w 7"/>
                <a:gd name="T5" fmla="*/ 0 h 134"/>
                <a:gd name="T6" fmla="*/ 7 w 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4">
                  <a:moveTo>
                    <a:pt x="0" y="134"/>
                  </a:moveTo>
                  <a:lnTo>
                    <a:pt x="0" y="13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5" name="Freeform 54">
              <a:extLst>
                <a:ext uri="{FF2B5EF4-FFF2-40B4-BE49-F238E27FC236}">
                  <a16:creationId xmlns:a16="http://schemas.microsoft.com/office/drawing/2014/main" id="{E2C143A3-C502-4FEF-843F-5D68728F2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6035675"/>
              <a:ext cx="11113" cy="239712"/>
            </a:xfrm>
            <a:custGeom>
              <a:avLst/>
              <a:gdLst>
                <a:gd name="T0" fmla="*/ 0 w 7"/>
                <a:gd name="T1" fmla="*/ 151 h 151"/>
                <a:gd name="T2" fmla="*/ 0 w 7"/>
                <a:gd name="T3" fmla="*/ 151 h 151"/>
                <a:gd name="T4" fmla="*/ 0 w 7"/>
                <a:gd name="T5" fmla="*/ 0 h 151"/>
                <a:gd name="T6" fmla="*/ 7 w 7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1">
                  <a:moveTo>
                    <a:pt x="0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6" name="Freeform 55">
              <a:extLst>
                <a:ext uri="{FF2B5EF4-FFF2-40B4-BE49-F238E27FC236}">
                  <a16:creationId xmlns:a16="http://schemas.microsoft.com/office/drawing/2014/main" id="{F13C2337-B09E-4619-8E2E-785AE9EC3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6008688"/>
              <a:ext cx="11113" cy="266700"/>
            </a:xfrm>
            <a:custGeom>
              <a:avLst/>
              <a:gdLst>
                <a:gd name="T0" fmla="*/ 0 w 7"/>
                <a:gd name="T1" fmla="*/ 168 h 168"/>
                <a:gd name="T2" fmla="*/ 0 w 7"/>
                <a:gd name="T3" fmla="*/ 168 h 168"/>
                <a:gd name="T4" fmla="*/ 0 w 7"/>
                <a:gd name="T5" fmla="*/ 0 h 168"/>
                <a:gd name="T6" fmla="*/ 7 w 7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68">
                  <a:moveTo>
                    <a:pt x="0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7" name="Freeform 56">
              <a:extLst>
                <a:ext uri="{FF2B5EF4-FFF2-40B4-BE49-F238E27FC236}">
                  <a16:creationId xmlns:a16="http://schemas.microsoft.com/office/drawing/2014/main" id="{B180554B-84C4-46A9-9133-F04DCE888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5986463"/>
              <a:ext cx="11113" cy="288925"/>
            </a:xfrm>
            <a:custGeom>
              <a:avLst/>
              <a:gdLst>
                <a:gd name="T0" fmla="*/ 0 w 7"/>
                <a:gd name="T1" fmla="*/ 182 h 182"/>
                <a:gd name="T2" fmla="*/ 0 w 7"/>
                <a:gd name="T3" fmla="*/ 182 h 182"/>
                <a:gd name="T4" fmla="*/ 0 w 7"/>
                <a:gd name="T5" fmla="*/ 0 h 182"/>
                <a:gd name="T6" fmla="*/ 7 w 7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2">
                  <a:moveTo>
                    <a:pt x="0" y="182"/>
                  </a:moveTo>
                  <a:lnTo>
                    <a:pt x="0" y="18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8" name="Freeform 57">
              <a:extLst>
                <a:ext uri="{FF2B5EF4-FFF2-40B4-BE49-F238E27FC236}">
                  <a16:creationId xmlns:a16="http://schemas.microsoft.com/office/drawing/2014/main" id="{8E857CAA-D7D8-461A-8523-33B0CF1B3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38" y="5959475"/>
              <a:ext cx="11113" cy="315912"/>
            </a:xfrm>
            <a:custGeom>
              <a:avLst/>
              <a:gdLst>
                <a:gd name="T0" fmla="*/ 0 w 7"/>
                <a:gd name="T1" fmla="*/ 199 h 199"/>
                <a:gd name="T2" fmla="*/ 0 w 7"/>
                <a:gd name="T3" fmla="*/ 199 h 199"/>
                <a:gd name="T4" fmla="*/ 0 w 7"/>
                <a:gd name="T5" fmla="*/ 0 h 199"/>
                <a:gd name="T6" fmla="*/ 7 w 7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9">
                  <a:moveTo>
                    <a:pt x="0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39" name="Freeform 58">
              <a:extLst>
                <a:ext uri="{FF2B5EF4-FFF2-40B4-BE49-F238E27FC236}">
                  <a16:creationId xmlns:a16="http://schemas.microsoft.com/office/drawing/2014/main" id="{4FCB71C0-828B-4492-A183-A07B62657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5934075"/>
              <a:ext cx="11113" cy="341312"/>
            </a:xfrm>
            <a:custGeom>
              <a:avLst/>
              <a:gdLst>
                <a:gd name="T0" fmla="*/ 0 w 7"/>
                <a:gd name="T1" fmla="*/ 215 h 215"/>
                <a:gd name="T2" fmla="*/ 0 w 7"/>
                <a:gd name="T3" fmla="*/ 215 h 215"/>
                <a:gd name="T4" fmla="*/ 0 w 7"/>
                <a:gd name="T5" fmla="*/ 0 h 215"/>
                <a:gd name="T6" fmla="*/ 7 w 7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15">
                  <a:moveTo>
                    <a:pt x="0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40" name="Freeform 59">
              <a:extLst>
                <a:ext uri="{FF2B5EF4-FFF2-40B4-BE49-F238E27FC236}">
                  <a16:creationId xmlns:a16="http://schemas.microsoft.com/office/drawing/2014/main" id="{34A649F9-58F8-4648-A306-4FB86EA6A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5908675"/>
              <a:ext cx="11113" cy="366712"/>
            </a:xfrm>
            <a:custGeom>
              <a:avLst/>
              <a:gdLst>
                <a:gd name="T0" fmla="*/ 0 w 7"/>
                <a:gd name="T1" fmla="*/ 231 h 231"/>
                <a:gd name="T2" fmla="*/ 0 w 7"/>
                <a:gd name="T3" fmla="*/ 231 h 231"/>
                <a:gd name="T4" fmla="*/ 0 w 7"/>
                <a:gd name="T5" fmla="*/ 0 h 231"/>
                <a:gd name="T6" fmla="*/ 7 w 7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1">
                  <a:moveTo>
                    <a:pt x="0" y="231"/>
                  </a:moveTo>
                  <a:lnTo>
                    <a:pt x="0" y="23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41" name="Freeform 60">
              <a:extLst>
                <a:ext uri="{FF2B5EF4-FFF2-40B4-BE49-F238E27FC236}">
                  <a16:creationId xmlns:a16="http://schemas.microsoft.com/office/drawing/2014/main" id="{F1E9FA8D-2EF2-4BC0-8077-525BD0A90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5892800"/>
              <a:ext cx="11113" cy="382587"/>
            </a:xfrm>
            <a:custGeom>
              <a:avLst/>
              <a:gdLst>
                <a:gd name="T0" fmla="*/ 0 w 7"/>
                <a:gd name="T1" fmla="*/ 241 h 241"/>
                <a:gd name="T2" fmla="*/ 0 w 7"/>
                <a:gd name="T3" fmla="*/ 241 h 241"/>
                <a:gd name="T4" fmla="*/ 0 w 7"/>
                <a:gd name="T5" fmla="*/ 0 h 241"/>
                <a:gd name="T6" fmla="*/ 7 w 7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41">
                  <a:moveTo>
                    <a:pt x="0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42" name="Freeform 61">
              <a:extLst>
                <a:ext uri="{FF2B5EF4-FFF2-40B4-BE49-F238E27FC236}">
                  <a16:creationId xmlns:a16="http://schemas.microsoft.com/office/drawing/2014/main" id="{3EC23604-F0A0-4489-AB4B-A3AF8FD9F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5873750"/>
              <a:ext cx="11113" cy="401637"/>
            </a:xfrm>
            <a:custGeom>
              <a:avLst/>
              <a:gdLst>
                <a:gd name="T0" fmla="*/ 0 w 7"/>
                <a:gd name="T1" fmla="*/ 253 h 253"/>
                <a:gd name="T2" fmla="*/ 0 w 7"/>
                <a:gd name="T3" fmla="*/ 253 h 253"/>
                <a:gd name="T4" fmla="*/ 0 w 7"/>
                <a:gd name="T5" fmla="*/ 0 h 253"/>
                <a:gd name="T6" fmla="*/ 7 w 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3">
                  <a:moveTo>
                    <a:pt x="0" y="253"/>
                  </a:moveTo>
                  <a:lnTo>
                    <a:pt x="0" y="25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43" name="Freeform 62">
              <a:extLst>
                <a:ext uri="{FF2B5EF4-FFF2-40B4-BE49-F238E27FC236}">
                  <a16:creationId xmlns:a16="http://schemas.microsoft.com/office/drawing/2014/main" id="{58C23833-5BB2-4712-9DF4-79C8F9B8B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5856288"/>
              <a:ext cx="11113" cy="419100"/>
            </a:xfrm>
            <a:custGeom>
              <a:avLst/>
              <a:gdLst>
                <a:gd name="T0" fmla="*/ 0 w 7"/>
                <a:gd name="T1" fmla="*/ 264 h 264"/>
                <a:gd name="T2" fmla="*/ 0 w 7"/>
                <a:gd name="T3" fmla="*/ 264 h 264"/>
                <a:gd name="T4" fmla="*/ 0 w 7"/>
                <a:gd name="T5" fmla="*/ 0 h 264"/>
                <a:gd name="T6" fmla="*/ 7 w 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4">
                  <a:moveTo>
                    <a:pt x="0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44" name="Freeform 63">
              <a:extLst>
                <a:ext uri="{FF2B5EF4-FFF2-40B4-BE49-F238E27FC236}">
                  <a16:creationId xmlns:a16="http://schemas.microsoft.com/office/drawing/2014/main" id="{B8EDDCE7-D054-43F5-B3AF-CE812C10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5842000"/>
              <a:ext cx="11113" cy="433387"/>
            </a:xfrm>
            <a:custGeom>
              <a:avLst/>
              <a:gdLst>
                <a:gd name="T0" fmla="*/ 0 w 7"/>
                <a:gd name="T1" fmla="*/ 273 h 273"/>
                <a:gd name="T2" fmla="*/ 0 w 7"/>
                <a:gd name="T3" fmla="*/ 273 h 273"/>
                <a:gd name="T4" fmla="*/ 0 w 7"/>
                <a:gd name="T5" fmla="*/ 0 h 273"/>
                <a:gd name="T6" fmla="*/ 7 w 7"/>
                <a:gd name="T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3">
                  <a:moveTo>
                    <a:pt x="0" y="273"/>
                  </a:moveTo>
                  <a:lnTo>
                    <a:pt x="0" y="27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45" name="Freeform 64">
              <a:extLst>
                <a:ext uri="{FF2B5EF4-FFF2-40B4-BE49-F238E27FC236}">
                  <a16:creationId xmlns:a16="http://schemas.microsoft.com/office/drawing/2014/main" id="{461700BC-146B-4156-8754-DC3183A6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6" y="5832475"/>
              <a:ext cx="11113" cy="442912"/>
            </a:xfrm>
            <a:custGeom>
              <a:avLst/>
              <a:gdLst>
                <a:gd name="T0" fmla="*/ 0 w 7"/>
                <a:gd name="T1" fmla="*/ 279 h 279"/>
                <a:gd name="T2" fmla="*/ 0 w 7"/>
                <a:gd name="T3" fmla="*/ 279 h 279"/>
                <a:gd name="T4" fmla="*/ 0 w 7"/>
                <a:gd name="T5" fmla="*/ 0 h 279"/>
                <a:gd name="T6" fmla="*/ 7 w 7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9">
                  <a:moveTo>
                    <a:pt x="0" y="279"/>
                  </a:moveTo>
                  <a:lnTo>
                    <a:pt x="0" y="2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46" name="Freeform 65">
              <a:extLst>
                <a:ext uri="{FF2B5EF4-FFF2-40B4-BE49-F238E27FC236}">
                  <a16:creationId xmlns:a16="http://schemas.microsoft.com/office/drawing/2014/main" id="{C6E2AD01-6374-41F9-8053-8C0F3EE49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5830888"/>
              <a:ext cx="11113" cy="444500"/>
            </a:xfrm>
            <a:custGeom>
              <a:avLst/>
              <a:gdLst>
                <a:gd name="T0" fmla="*/ 0 w 7"/>
                <a:gd name="T1" fmla="*/ 280 h 280"/>
                <a:gd name="T2" fmla="*/ 0 w 7"/>
                <a:gd name="T3" fmla="*/ 280 h 280"/>
                <a:gd name="T4" fmla="*/ 0 w 7"/>
                <a:gd name="T5" fmla="*/ 0 h 280"/>
                <a:gd name="T6" fmla="*/ 7 w 7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280"/>
                  </a:moveTo>
                  <a:lnTo>
                    <a:pt x="0" y="28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dirty="0">
                <a:highlight>
                  <a:srgbClr val="800000"/>
                </a:highlight>
              </a:endParaRPr>
            </a:p>
          </p:txBody>
        </p:sp>
        <p:sp>
          <p:nvSpPr>
            <p:cNvPr id="747" name="Freeform 66">
              <a:extLst>
                <a:ext uri="{FF2B5EF4-FFF2-40B4-BE49-F238E27FC236}">
                  <a16:creationId xmlns:a16="http://schemas.microsoft.com/office/drawing/2014/main" id="{FADA7818-EA5E-44D3-8F2F-50DF5F877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051" y="5827713"/>
              <a:ext cx="11113" cy="447675"/>
            </a:xfrm>
            <a:custGeom>
              <a:avLst/>
              <a:gdLst>
                <a:gd name="T0" fmla="*/ 0 w 7"/>
                <a:gd name="T1" fmla="*/ 282 h 282"/>
                <a:gd name="T2" fmla="*/ 0 w 7"/>
                <a:gd name="T3" fmla="*/ 282 h 282"/>
                <a:gd name="T4" fmla="*/ 0 w 7"/>
                <a:gd name="T5" fmla="*/ 0 h 282"/>
                <a:gd name="T6" fmla="*/ 7 w 7"/>
                <a:gd name="T7" fmla="*/ 0 h 282"/>
                <a:gd name="T8" fmla="*/ 7 w 7"/>
                <a:gd name="T9" fmla="*/ 282 h 282"/>
                <a:gd name="T10" fmla="*/ 7 w 7"/>
                <a:gd name="T11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82">
                  <a:moveTo>
                    <a:pt x="0" y="282"/>
                  </a:moveTo>
                  <a:lnTo>
                    <a:pt x="0" y="28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82"/>
                  </a:lnTo>
                  <a:lnTo>
                    <a:pt x="7" y="282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48" name="Freeform 67">
              <a:extLst>
                <a:ext uri="{FF2B5EF4-FFF2-40B4-BE49-F238E27FC236}">
                  <a16:creationId xmlns:a16="http://schemas.microsoft.com/office/drawing/2014/main" id="{BC376815-AAF3-4C67-9D8D-AB53B19DA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5830888"/>
              <a:ext cx="11113" cy="444500"/>
            </a:xfrm>
            <a:custGeom>
              <a:avLst/>
              <a:gdLst>
                <a:gd name="T0" fmla="*/ 0 w 7"/>
                <a:gd name="T1" fmla="*/ 0 h 280"/>
                <a:gd name="T2" fmla="*/ 7 w 7"/>
                <a:gd name="T3" fmla="*/ 0 h 280"/>
                <a:gd name="T4" fmla="*/ 7 w 7"/>
                <a:gd name="T5" fmla="*/ 280 h 280"/>
                <a:gd name="T6" fmla="*/ 7 w 7"/>
                <a:gd name="T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0"/>
                  </a:moveTo>
                  <a:lnTo>
                    <a:pt x="7" y="0"/>
                  </a:lnTo>
                  <a:lnTo>
                    <a:pt x="7" y="280"/>
                  </a:lnTo>
                  <a:lnTo>
                    <a:pt x="7" y="28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49" name="Freeform 68">
              <a:extLst>
                <a:ext uri="{FF2B5EF4-FFF2-40B4-BE49-F238E27FC236}">
                  <a16:creationId xmlns:a16="http://schemas.microsoft.com/office/drawing/2014/main" id="{D45C284E-702C-48AF-9492-DAF4A22E8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6" y="5835650"/>
              <a:ext cx="11113" cy="439737"/>
            </a:xfrm>
            <a:custGeom>
              <a:avLst/>
              <a:gdLst>
                <a:gd name="T0" fmla="*/ 0 w 7"/>
                <a:gd name="T1" fmla="*/ 0 h 277"/>
                <a:gd name="T2" fmla="*/ 7 w 7"/>
                <a:gd name="T3" fmla="*/ 0 h 277"/>
                <a:gd name="T4" fmla="*/ 7 w 7"/>
                <a:gd name="T5" fmla="*/ 277 h 277"/>
                <a:gd name="T6" fmla="*/ 7 w 7"/>
                <a:gd name="T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7">
                  <a:moveTo>
                    <a:pt x="0" y="0"/>
                  </a:moveTo>
                  <a:lnTo>
                    <a:pt x="7" y="0"/>
                  </a:lnTo>
                  <a:lnTo>
                    <a:pt x="7" y="277"/>
                  </a:lnTo>
                  <a:lnTo>
                    <a:pt x="7" y="277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0" name="Freeform 69">
              <a:extLst>
                <a:ext uri="{FF2B5EF4-FFF2-40B4-BE49-F238E27FC236}">
                  <a16:creationId xmlns:a16="http://schemas.microsoft.com/office/drawing/2014/main" id="{3D1EE863-F772-4690-9268-4D171B06B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846763"/>
              <a:ext cx="11113" cy="428625"/>
            </a:xfrm>
            <a:custGeom>
              <a:avLst/>
              <a:gdLst>
                <a:gd name="T0" fmla="*/ 0 w 7"/>
                <a:gd name="T1" fmla="*/ 0 h 270"/>
                <a:gd name="T2" fmla="*/ 7 w 7"/>
                <a:gd name="T3" fmla="*/ 0 h 270"/>
                <a:gd name="T4" fmla="*/ 7 w 7"/>
                <a:gd name="T5" fmla="*/ 270 h 270"/>
                <a:gd name="T6" fmla="*/ 7 w 7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0">
                  <a:moveTo>
                    <a:pt x="0" y="0"/>
                  </a:moveTo>
                  <a:lnTo>
                    <a:pt x="7" y="0"/>
                  </a:lnTo>
                  <a:lnTo>
                    <a:pt x="7" y="270"/>
                  </a:lnTo>
                  <a:lnTo>
                    <a:pt x="7" y="27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1" name="Freeform 70">
              <a:extLst>
                <a:ext uri="{FF2B5EF4-FFF2-40B4-BE49-F238E27FC236}">
                  <a16:creationId xmlns:a16="http://schemas.microsoft.com/office/drawing/2014/main" id="{F19E12C2-F1AA-4997-994C-3118363CB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1" y="5862638"/>
              <a:ext cx="11113" cy="412750"/>
            </a:xfrm>
            <a:custGeom>
              <a:avLst/>
              <a:gdLst>
                <a:gd name="T0" fmla="*/ 0 w 7"/>
                <a:gd name="T1" fmla="*/ 0 h 260"/>
                <a:gd name="T2" fmla="*/ 7 w 7"/>
                <a:gd name="T3" fmla="*/ 0 h 260"/>
                <a:gd name="T4" fmla="*/ 7 w 7"/>
                <a:gd name="T5" fmla="*/ 260 h 260"/>
                <a:gd name="T6" fmla="*/ 7 w 7"/>
                <a:gd name="T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0">
                  <a:moveTo>
                    <a:pt x="0" y="0"/>
                  </a:moveTo>
                  <a:lnTo>
                    <a:pt x="7" y="0"/>
                  </a:lnTo>
                  <a:lnTo>
                    <a:pt x="7" y="260"/>
                  </a:lnTo>
                  <a:lnTo>
                    <a:pt x="7" y="26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2" name="Freeform 71">
              <a:extLst>
                <a:ext uri="{FF2B5EF4-FFF2-40B4-BE49-F238E27FC236}">
                  <a16:creationId xmlns:a16="http://schemas.microsoft.com/office/drawing/2014/main" id="{C92A920D-E9C2-4628-AC4D-203A6E07C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876925"/>
              <a:ext cx="11113" cy="398462"/>
            </a:xfrm>
            <a:custGeom>
              <a:avLst/>
              <a:gdLst>
                <a:gd name="T0" fmla="*/ 0 w 7"/>
                <a:gd name="T1" fmla="*/ 0 h 251"/>
                <a:gd name="T2" fmla="*/ 7 w 7"/>
                <a:gd name="T3" fmla="*/ 0 h 251"/>
                <a:gd name="T4" fmla="*/ 7 w 7"/>
                <a:gd name="T5" fmla="*/ 251 h 251"/>
                <a:gd name="T6" fmla="*/ 7 w 7"/>
                <a:gd name="T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1">
                  <a:moveTo>
                    <a:pt x="0" y="0"/>
                  </a:moveTo>
                  <a:lnTo>
                    <a:pt x="7" y="0"/>
                  </a:lnTo>
                  <a:lnTo>
                    <a:pt x="7" y="251"/>
                  </a:lnTo>
                  <a:lnTo>
                    <a:pt x="7" y="251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3" name="Freeform 72">
              <a:extLst>
                <a:ext uri="{FF2B5EF4-FFF2-40B4-BE49-F238E27FC236}">
                  <a16:creationId xmlns:a16="http://schemas.microsoft.com/office/drawing/2014/main" id="{472098B4-A516-429F-A6C5-C37EA9D19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6" y="5895975"/>
              <a:ext cx="11113" cy="379412"/>
            </a:xfrm>
            <a:custGeom>
              <a:avLst/>
              <a:gdLst>
                <a:gd name="T0" fmla="*/ 0 w 7"/>
                <a:gd name="T1" fmla="*/ 0 h 239"/>
                <a:gd name="T2" fmla="*/ 7 w 7"/>
                <a:gd name="T3" fmla="*/ 0 h 239"/>
                <a:gd name="T4" fmla="*/ 7 w 7"/>
                <a:gd name="T5" fmla="*/ 239 h 239"/>
                <a:gd name="T6" fmla="*/ 7 w 7"/>
                <a:gd name="T7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9">
                  <a:moveTo>
                    <a:pt x="0" y="0"/>
                  </a:moveTo>
                  <a:lnTo>
                    <a:pt x="7" y="0"/>
                  </a:lnTo>
                  <a:lnTo>
                    <a:pt x="7" y="239"/>
                  </a:lnTo>
                  <a:lnTo>
                    <a:pt x="7" y="239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4" name="Freeform 73">
              <a:extLst>
                <a:ext uri="{FF2B5EF4-FFF2-40B4-BE49-F238E27FC236}">
                  <a16:creationId xmlns:a16="http://schemas.microsoft.com/office/drawing/2014/main" id="{63FAA4FC-5ED1-455B-BE09-3D3628288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5916613"/>
              <a:ext cx="11113" cy="358775"/>
            </a:xfrm>
            <a:custGeom>
              <a:avLst/>
              <a:gdLst>
                <a:gd name="T0" fmla="*/ 0 w 7"/>
                <a:gd name="T1" fmla="*/ 0 h 226"/>
                <a:gd name="T2" fmla="*/ 7 w 7"/>
                <a:gd name="T3" fmla="*/ 0 h 226"/>
                <a:gd name="T4" fmla="*/ 7 w 7"/>
                <a:gd name="T5" fmla="*/ 226 h 226"/>
                <a:gd name="T6" fmla="*/ 7 w 7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6">
                  <a:moveTo>
                    <a:pt x="0" y="0"/>
                  </a:moveTo>
                  <a:lnTo>
                    <a:pt x="7" y="0"/>
                  </a:lnTo>
                  <a:lnTo>
                    <a:pt x="7" y="226"/>
                  </a:lnTo>
                  <a:lnTo>
                    <a:pt x="7" y="226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5" name="Freeform 74">
              <a:extLst>
                <a:ext uri="{FF2B5EF4-FFF2-40B4-BE49-F238E27FC236}">
                  <a16:creationId xmlns:a16="http://schemas.microsoft.com/office/drawing/2014/main" id="{6E17BCB8-65D3-4ACF-B22C-EAF67268B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5946775"/>
              <a:ext cx="11113" cy="328612"/>
            </a:xfrm>
            <a:custGeom>
              <a:avLst/>
              <a:gdLst>
                <a:gd name="T0" fmla="*/ 0 w 7"/>
                <a:gd name="T1" fmla="*/ 0 h 207"/>
                <a:gd name="T2" fmla="*/ 7 w 7"/>
                <a:gd name="T3" fmla="*/ 0 h 207"/>
                <a:gd name="T4" fmla="*/ 7 w 7"/>
                <a:gd name="T5" fmla="*/ 207 h 207"/>
                <a:gd name="T6" fmla="*/ 7 w 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7">
                  <a:moveTo>
                    <a:pt x="0" y="0"/>
                  </a:moveTo>
                  <a:lnTo>
                    <a:pt x="7" y="0"/>
                  </a:lnTo>
                  <a:lnTo>
                    <a:pt x="7" y="207"/>
                  </a:lnTo>
                  <a:lnTo>
                    <a:pt x="7" y="207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6" name="Freeform 75">
              <a:extLst>
                <a:ext uri="{FF2B5EF4-FFF2-40B4-BE49-F238E27FC236}">
                  <a16:creationId xmlns:a16="http://schemas.microsoft.com/office/drawing/2014/main" id="{18B04F11-62CF-41FE-A9CC-5C0405B07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5969000"/>
              <a:ext cx="11113" cy="306387"/>
            </a:xfrm>
            <a:custGeom>
              <a:avLst/>
              <a:gdLst>
                <a:gd name="T0" fmla="*/ 0 w 7"/>
                <a:gd name="T1" fmla="*/ 0 h 193"/>
                <a:gd name="T2" fmla="*/ 7 w 7"/>
                <a:gd name="T3" fmla="*/ 0 h 193"/>
                <a:gd name="T4" fmla="*/ 7 w 7"/>
                <a:gd name="T5" fmla="*/ 193 h 193"/>
                <a:gd name="T6" fmla="*/ 7 w 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3">
                  <a:moveTo>
                    <a:pt x="0" y="0"/>
                  </a:moveTo>
                  <a:lnTo>
                    <a:pt x="7" y="0"/>
                  </a:lnTo>
                  <a:lnTo>
                    <a:pt x="7" y="193"/>
                  </a:lnTo>
                  <a:lnTo>
                    <a:pt x="7" y="193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7" name="Freeform 76">
              <a:extLst>
                <a:ext uri="{FF2B5EF4-FFF2-40B4-BE49-F238E27FC236}">
                  <a16:creationId xmlns:a16="http://schemas.microsoft.com/office/drawing/2014/main" id="{3C7520FF-388F-4B1E-824E-55B126361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5994400"/>
              <a:ext cx="11113" cy="280987"/>
            </a:xfrm>
            <a:custGeom>
              <a:avLst/>
              <a:gdLst>
                <a:gd name="T0" fmla="*/ 0 w 7"/>
                <a:gd name="T1" fmla="*/ 0 h 177"/>
                <a:gd name="T2" fmla="*/ 7 w 7"/>
                <a:gd name="T3" fmla="*/ 0 h 177"/>
                <a:gd name="T4" fmla="*/ 7 w 7"/>
                <a:gd name="T5" fmla="*/ 177 h 177"/>
                <a:gd name="T6" fmla="*/ 7 w 7"/>
                <a:gd name="T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7">
                  <a:moveTo>
                    <a:pt x="0" y="0"/>
                  </a:moveTo>
                  <a:lnTo>
                    <a:pt x="7" y="0"/>
                  </a:lnTo>
                  <a:lnTo>
                    <a:pt x="7" y="177"/>
                  </a:lnTo>
                  <a:lnTo>
                    <a:pt x="7" y="177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8" name="Freeform 77">
              <a:extLst>
                <a:ext uri="{FF2B5EF4-FFF2-40B4-BE49-F238E27FC236}">
                  <a16:creationId xmlns:a16="http://schemas.microsoft.com/office/drawing/2014/main" id="{9B0453E0-5781-450E-BB56-B329AB202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6024563"/>
              <a:ext cx="11113" cy="250825"/>
            </a:xfrm>
            <a:custGeom>
              <a:avLst/>
              <a:gdLst>
                <a:gd name="T0" fmla="*/ 0 w 7"/>
                <a:gd name="T1" fmla="*/ 0 h 158"/>
                <a:gd name="T2" fmla="*/ 7 w 7"/>
                <a:gd name="T3" fmla="*/ 0 h 158"/>
                <a:gd name="T4" fmla="*/ 7 w 7"/>
                <a:gd name="T5" fmla="*/ 158 h 158"/>
                <a:gd name="T6" fmla="*/ 7 w 7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8">
                  <a:moveTo>
                    <a:pt x="0" y="0"/>
                  </a:moveTo>
                  <a:lnTo>
                    <a:pt x="7" y="0"/>
                  </a:lnTo>
                  <a:lnTo>
                    <a:pt x="7" y="158"/>
                  </a:lnTo>
                  <a:lnTo>
                    <a:pt x="7" y="158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59" name="Freeform 78">
              <a:extLst>
                <a:ext uri="{FF2B5EF4-FFF2-40B4-BE49-F238E27FC236}">
                  <a16:creationId xmlns:a16="http://schemas.microsoft.com/office/drawing/2014/main" id="{D4EBC331-7472-4DE6-8ADD-FED750B8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1" y="6046788"/>
              <a:ext cx="11113" cy="228600"/>
            </a:xfrm>
            <a:custGeom>
              <a:avLst/>
              <a:gdLst>
                <a:gd name="T0" fmla="*/ 0 w 7"/>
                <a:gd name="T1" fmla="*/ 0 h 144"/>
                <a:gd name="T2" fmla="*/ 7 w 7"/>
                <a:gd name="T3" fmla="*/ 0 h 144"/>
                <a:gd name="T4" fmla="*/ 7 w 7"/>
                <a:gd name="T5" fmla="*/ 144 h 144"/>
                <a:gd name="T6" fmla="*/ 7 w 7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4">
                  <a:moveTo>
                    <a:pt x="0" y="0"/>
                  </a:moveTo>
                  <a:lnTo>
                    <a:pt x="7" y="0"/>
                  </a:lnTo>
                  <a:lnTo>
                    <a:pt x="7" y="144"/>
                  </a:lnTo>
                  <a:lnTo>
                    <a:pt x="7" y="144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0" name="Freeform 79">
              <a:extLst>
                <a:ext uri="{FF2B5EF4-FFF2-40B4-BE49-F238E27FC236}">
                  <a16:creationId xmlns:a16="http://schemas.microsoft.com/office/drawing/2014/main" id="{578F10DC-243D-4C71-B678-94EE2D52A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6070600"/>
              <a:ext cx="11113" cy="204787"/>
            </a:xfrm>
            <a:custGeom>
              <a:avLst/>
              <a:gdLst>
                <a:gd name="T0" fmla="*/ 0 w 7"/>
                <a:gd name="T1" fmla="*/ 0 h 129"/>
                <a:gd name="T2" fmla="*/ 7 w 7"/>
                <a:gd name="T3" fmla="*/ 0 h 129"/>
                <a:gd name="T4" fmla="*/ 7 w 7"/>
                <a:gd name="T5" fmla="*/ 129 h 129"/>
                <a:gd name="T6" fmla="*/ 7 w 7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9">
                  <a:moveTo>
                    <a:pt x="0" y="0"/>
                  </a:moveTo>
                  <a:lnTo>
                    <a:pt x="7" y="0"/>
                  </a:lnTo>
                  <a:lnTo>
                    <a:pt x="7" y="129"/>
                  </a:lnTo>
                  <a:lnTo>
                    <a:pt x="7" y="129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1" name="Freeform 80">
              <a:extLst>
                <a:ext uri="{FF2B5EF4-FFF2-40B4-BE49-F238E27FC236}">
                  <a16:creationId xmlns:a16="http://schemas.microsoft.com/office/drawing/2014/main" id="{B43EB27C-E72D-4DA6-AD62-74DEC6BE0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26" y="6092825"/>
              <a:ext cx="9525" cy="182562"/>
            </a:xfrm>
            <a:custGeom>
              <a:avLst/>
              <a:gdLst>
                <a:gd name="T0" fmla="*/ 0 w 6"/>
                <a:gd name="T1" fmla="*/ 0 h 115"/>
                <a:gd name="T2" fmla="*/ 6 w 6"/>
                <a:gd name="T3" fmla="*/ 0 h 115"/>
                <a:gd name="T4" fmla="*/ 6 w 6"/>
                <a:gd name="T5" fmla="*/ 115 h 115"/>
                <a:gd name="T6" fmla="*/ 6 w 6"/>
                <a:gd name="T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5">
                  <a:moveTo>
                    <a:pt x="0" y="0"/>
                  </a:moveTo>
                  <a:lnTo>
                    <a:pt x="6" y="0"/>
                  </a:lnTo>
                  <a:lnTo>
                    <a:pt x="6" y="115"/>
                  </a:lnTo>
                  <a:lnTo>
                    <a:pt x="6" y="115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2" name="Freeform 81">
              <a:extLst>
                <a:ext uri="{FF2B5EF4-FFF2-40B4-BE49-F238E27FC236}">
                  <a16:creationId xmlns:a16="http://schemas.microsoft.com/office/drawing/2014/main" id="{F5DCB7CE-ED1D-41C6-9CEB-A5D9DA7BF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6116638"/>
              <a:ext cx="11113" cy="158750"/>
            </a:xfrm>
            <a:custGeom>
              <a:avLst/>
              <a:gdLst>
                <a:gd name="T0" fmla="*/ 0 w 7"/>
                <a:gd name="T1" fmla="*/ 0 h 100"/>
                <a:gd name="T2" fmla="*/ 7 w 7"/>
                <a:gd name="T3" fmla="*/ 0 h 100"/>
                <a:gd name="T4" fmla="*/ 7 w 7"/>
                <a:gd name="T5" fmla="*/ 100 h 100"/>
                <a:gd name="T6" fmla="*/ 7 w 7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0">
                  <a:moveTo>
                    <a:pt x="0" y="0"/>
                  </a:moveTo>
                  <a:lnTo>
                    <a:pt x="7" y="0"/>
                  </a:lnTo>
                  <a:lnTo>
                    <a:pt x="7" y="100"/>
                  </a:lnTo>
                  <a:lnTo>
                    <a:pt x="7" y="10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3" name="Freeform 82">
              <a:extLst>
                <a:ext uri="{FF2B5EF4-FFF2-40B4-BE49-F238E27FC236}">
                  <a16:creationId xmlns:a16="http://schemas.microsoft.com/office/drawing/2014/main" id="{7DC03324-1D2E-46DF-BBFC-CE778B0B0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6137275"/>
              <a:ext cx="12700" cy="138112"/>
            </a:xfrm>
            <a:custGeom>
              <a:avLst/>
              <a:gdLst>
                <a:gd name="T0" fmla="*/ 0 w 8"/>
                <a:gd name="T1" fmla="*/ 0 h 87"/>
                <a:gd name="T2" fmla="*/ 8 w 8"/>
                <a:gd name="T3" fmla="*/ 0 h 87"/>
                <a:gd name="T4" fmla="*/ 8 w 8"/>
                <a:gd name="T5" fmla="*/ 87 h 87"/>
                <a:gd name="T6" fmla="*/ 8 w 8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7">
                  <a:moveTo>
                    <a:pt x="0" y="0"/>
                  </a:moveTo>
                  <a:lnTo>
                    <a:pt x="8" y="0"/>
                  </a:lnTo>
                  <a:lnTo>
                    <a:pt x="8" y="87"/>
                  </a:lnTo>
                  <a:lnTo>
                    <a:pt x="8" y="87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4" name="Freeform 83">
              <a:extLst>
                <a:ext uri="{FF2B5EF4-FFF2-40B4-BE49-F238E27FC236}">
                  <a16:creationId xmlns:a16="http://schemas.microsoft.com/office/drawing/2014/main" id="{5B5F7A75-4FCF-4163-B879-F138D4A6E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6157913"/>
              <a:ext cx="11113" cy="117475"/>
            </a:xfrm>
            <a:custGeom>
              <a:avLst/>
              <a:gdLst>
                <a:gd name="T0" fmla="*/ 0 w 7"/>
                <a:gd name="T1" fmla="*/ 0 h 74"/>
                <a:gd name="T2" fmla="*/ 7 w 7"/>
                <a:gd name="T3" fmla="*/ 0 h 74"/>
                <a:gd name="T4" fmla="*/ 7 w 7"/>
                <a:gd name="T5" fmla="*/ 74 h 74"/>
                <a:gd name="T6" fmla="*/ 7 w 7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4">
                  <a:moveTo>
                    <a:pt x="0" y="0"/>
                  </a:moveTo>
                  <a:lnTo>
                    <a:pt x="7" y="0"/>
                  </a:lnTo>
                  <a:lnTo>
                    <a:pt x="7" y="74"/>
                  </a:lnTo>
                  <a:lnTo>
                    <a:pt x="7" y="74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5" name="Freeform 84">
              <a:extLst>
                <a:ext uri="{FF2B5EF4-FFF2-40B4-BE49-F238E27FC236}">
                  <a16:creationId xmlns:a16="http://schemas.microsoft.com/office/drawing/2014/main" id="{D6153848-5DD9-47E5-AB77-6AE15264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6" y="6175375"/>
              <a:ext cx="9525" cy="100012"/>
            </a:xfrm>
            <a:custGeom>
              <a:avLst/>
              <a:gdLst>
                <a:gd name="T0" fmla="*/ 0 w 6"/>
                <a:gd name="T1" fmla="*/ 0 h 63"/>
                <a:gd name="T2" fmla="*/ 6 w 6"/>
                <a:gd name="T3" fmla="*/ 0 h 63"/>
                <a:gd name="T4" fmla="*/ 6 w 6"/>
                <a:gd name="T5" fmla="*/ 63 h 63"/>
                <a:gd name="T6" fmla="*/ 6 w 6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3">
                  <a:moveTo>
                    <a:pt x="0" y="0"/>
                  </a:moveTo>
                  <a:lnTo>
                    <a:pt x="6" y="0"/>
                  </a:lnTo>
                  <a:lnTo>
                    <a:pt x="6" y="63"/>
                  </a:lnTo>
                  <a:lnTo>
                    <a:pt x="6" y="63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6" name="Freeform 85">
              <a:extLst>
                <a:ext uri="{FF2B5EF4-FFF2-40B4-BE49-F238E27FC236}">
                  <a16:creationId xmlns:a16="http://schemas.microsoft.com/office/drawing/2014/main" id="{442DE237-C0F2-4B1A-8FD4-8A77113A1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1" y="6189663"/>
              <a:ext cx="11113" cy="85725"/>
            </a:xfrm>
            <a:custGeom>
              <a:avLst/>
              <a:gdLst>
                <a:gd name="T0" fmla="*/ 0 w 7"/>
                <a:gd name="T1" fmla="*/ 0 h 54"/>
                <a:gd name="T2" fmla="*/ 7 w 7"/>
                <a:gd name="T3" fmla="*/ 0 h 54"/>
                <a:gd name="T4" fmla="*/ 7 w 7"/>
                <a:gd name="T5" fmla="*/ 54 h 54"/>
                <a:gd name="T6" fmla="*/ 7 w 7"/>
                <a:gd name="T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4">
                  <a:moveTo>
                    <a:pt x="0" y="0"/>
                  </a:moveTo>
                  <a:lnTo>
                    <a:pt x="7" y="0"/>
                  </a:lnTo>
                  <a:lnTo>
                    <a:pt x="7" y="54"/>
                  </a:lnTo>
                  <a:lnTo>
                    <a:pt x="7" y="54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7" name="Freeform 86">
              <a:extLst>
                <a:ext uri="{FF2B5EF4-FFF2-40B4-BE49-F238E27FC236}">
                  <a16:creationId xmlns:a16="http://schemas.microsoft.com/office/drawing/2014/main" id="{7DAB1746-0582-467F-9601-CB57C7544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203950"/>
              <a:ext cx="11113" cy="71437"/>
            </a:xfrm>
            <a:custGeom>
              <a:avLst/>
              <a:gdLst>
                <a:gd name="T0" fmla="*/ 0 w 7"/>
                <a:gd name="T1" fmla="*/ 0 h 45"/>
                <a:gd name="T2" fmla="*/ 7 w 7"/>
                <a:gd name="T3" fmla="*/ 0 h 45"/>
                <a:gd name="T4" fmla="*/ 7 w 7"/>
                <a:gd name="T5" fmla="*/ 45 h 45"/>
                <a:gd name="T6" fmla="*/ 7 w 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5">
                  <a:moveTo>
                    <a:pt x="0" y="0"/>
                  </a:moveTo>
                  <a:lnTo>
                    <a:pt x="7" y="0"/>
                  </a:lnTo>
                  <a:lnTo>
                    <a:pt x="7" y="45"/>
                  </a:lnTo>
                  <a:lnTo>
                    <a:pt x="7" y="45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8" name="Freeform 87">
              <a:extLst>
                <a:ext uri="{FF2B5EF4-FFF2-40B4-BE49-F238E27FC236}">
                  <a16:creationId xmlns:a16="http://schemas.microsoft.com/office/drawing/2014/main" id="{54F29E04-94B4-49BA-B315-81AECD50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6" y="6215063"/>
              <a:ext cx="11113" cy="60325"/>
            </a:xfrm>
            <a:custGeom>
              <a:avLst/>
              <a:gdLst>
                <a:gd name="T0" fmla="*/ 0 w 7"/>
                <a:gd name="T1" fmla="*/ 0 h 38"/>
                <a:gd name="T2" fmla="*/ 7 w 7"/>
                <a:gd name="T3" fmla="*/ 0 h 38"/>
                <a:gd name="T4" fmla="*/ 7 w 7"/>
                <a:gd name="T5" fmla="*/ 38 h 38"/>
                <a:gd name="T6" fmla="*/ 7 w 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8">
                  <a:moveTo>
                    <a:pt x="0" y="0"/>
                  </a:moveTo>
                  <a:lnTo>
                    <a:pt x="7" y="0"/>
                  </a:lnTo>
                  <a:lnTo>
                    <a:pt x="7" y="38"/>
                  </a:lnTo>
                  <a:lnTo>
                    <a:pt x="7" y="38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69" name="Freeform 88">
              <a:extLst>
                <a:ext uri="{FF2B5EF4-FFF2-40B4-BE49-F238E27FC236}">
                  <a16:creationId xmlns:a16="http://schemas.microsoft.com/office/drawing/2014/main" id="{C01CF9F4-5C70-4660-B319-4662D7A00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6227763"/>
              <a:ext cx="11113" cy="47625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0 h 30"/>
                <a:gd name="T4" fmla="*/ 7 w 7"/>
                <a:gd name="T5" fmla="*/ 30 h 30"/>
                <a:gd name="T6" fmla="*/ 7 w 7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lnTo>
                    <a:pt x="7" y="0"/>
                  </a:lnTo>
                  <a:lnTo>
                    <a:pt x="7" y="30"/>
                  </a:lnTo>
                  <a:lnTo>
                    <a:pt x="7" y="3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0" name="Freeform 89">
              <a:extLst>
                <a:ext uri="{FF2B5EF4-FFF2-40B4-BE49-F238E27FC236}">
                  <a16:creationId xmlns:a16="http://schemas.microsoft.com/office/drawing/2014/main" id="{88F4B398-8EC9-4AB7-B473-A9BDDD46F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051" y="6235700"/>
              <a:ext cx="11113" cy="39687"/>
            </a:xfrm>
            <a:custGeom>
              <a:avLst/>
              <a:gdLst>
                <a:gd name="T0" fmla="*/ 0 w 7"/>
                <a:gd name="T1" fmla="*/ 0 h 25"/>
                <a:gd name="T2" fmla="*/ 7 w 7"/>
                <a:gd name="T3" fmla="*/ 0 h 25"/>
                <a:gd name="T4" fmla="*/ 7 w 7"/>
                <a:gd name="T5" fmla="*/ 25 h 25"/>
                <a:gd name="T6" fmla="*/ 7 w 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7" y="0"/>
                  </a:lnTo>
                  <a:lnTo>
                    <a:pt x="7" y="25"/>
                  </a:lnTo>
                  <a:lnTo>
                    <a:pt x="7" y="25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1" name="Freeform 90">
              <a:extLst>
                <a:ext uri="{FF2B5EF4-FFF2-40B4-BE49-F238E27FC236}">
                  <a16:creationId xmlns:a16="http://schemas.microsoft.com/office/drawing/2014/main" id="{C1C8D838-F82B-48BF-96D0-A64454D4B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6243638"/>
              <a:ext cx="11113" cy="31750"/>
            </a:xfrm>
            <a:custGeom>
              <a:avLst/>
              <a:gdLst>
                <a:gd name="T0" fmla="*/ 0 w 7"/>
                <a:gd name="T1" fmla="*/ 0 h 20"/>
                <a:gd name="T2" fmla="*/ 7 w 7"/>
                <a:gd name="T3" fmla="*/ 0 h 20"/>
                <a:gd name="T4" fmla="*/ 7 w 7"/>
                <a:gd name="T5" fmla="*/ 20 h 20"/>
                <a:gd name="T6" fmla="*/ 7 w 7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7" y="0"/>
                  </a:lnTo>
                  <a:lnTo>
                    <a:pt x="7" y="20"/>
                  </a:lnTo>
                  <a:lnTo>
                    <a:pt x="7" y="2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2" name="Freeform 91">
              <a:extLst>
                <a:ext uri="{FF2B5EF4-FFF2-40B4-BE49-F238E27FC236}">
                  <a16:creationId xmlns:a16="http://schemas.microsoft.com/office/drawing/2014/main" id="{A5A21466-79ED-41EF-A92C-BBF122024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6" y="6248400"/>
              <a:ext cx="11113" cy="26987"/>
            </a:xfrm>
            <a:custGeom>
              <a:avLst/>
              <a:gdLst>
                <a:gd name="T0" fmla="*/ 0 w 7"/>
                <a:gd name="T1" fmla="*/ 0 h 17"/>
                <a:gd name="T2" fmla="*/ 7 w 7"/>
                <a:gd name="T3" fmla="*/ 0 h 17"/>
                <a:gd name="T4" fmla="*/ 7 w 7"/>
                <a:gd name="T5" fmla="*/ 17 h 17"/>
                <a:gd name="T6" fmla="*/ 7 w 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7" y="0"/>
                  </a:lnTo>
                  <a:lnTo>
                    <a:pt x="7" y="17"/>
                  </a:lnTo>
                  <a:lnTo>
                    <a:pt x="7" y="17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3" name="Freeform 92">
              <a:extLst>
                <a:ext uri="{FF2B5EF4-FFF2-40B4-BE49-F238E27FC236}">
                  <a16:creationId xmlns:a16="http://schemas.microsoft.com/office/drawing/2014/main" id="{A623C70C-909A-4312-B5E3-F93FD7A86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6254750"/>
              <a:ext cx="11113" cy="20637"/>
            </a:xfrm>
            <a:custGeom>
              <a:avLst/>
              <a:gdLst>
                <a:gd name="T0" fmla="*/ 0 w 7"/>
                <a:gd name="T1" fmla="*/ 0 h 13"/>
                <a:gd name="T2" fmla="*/ 7 w 7"/>
                <a:gd name="T3" fmla="*/ 0 h 13"/>
                <a:gd name="T4" fmla="*/ 7 w 7"/>
                <a:gd name="T5" fmla="*/ 13 h 13"/>
                <a:gd name="T6" fmla="*/ 7 w 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0"/>
                  </a:lnTo>
                  <a:lnTo>
                    <a:pt x="7" y="13"/>
                  </a:lnTo>
                  <a:lnTo>
                    <a:pt x="7" y="13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4" name="Freeform 93">
              <a:extLst>
                <a:ext uri="{FF2B5EF4-FFF2-40B4-BE49-F238E27FC236}">
                  <a16:creationId xmlns:a16="http://schemas.microsoft.com/office/drawing/2014/main" id="{F491198E-0062-4C49-9F12-E093E1FDE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6259513"/>
              <a:ext cx="11113" cy="15875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0 h 10"/>
                <a:gd name="T4" fmla="*/ 7 w 7"/>
                <a:gd name="T5" fmla="*/ 10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lnTo>
                    <a:pt x="7" y="0"/>
                  </a:lnTo>
                  <a:lnTo>
                    <a:pt x="7" y="10"/>
                  </a:lnTo>
                  <a:lnTo>
                    <a:pt x="7" y="1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5" name="Freeform 94">
              <a:extLst>
                <a:ext uri="{FF2B5EF4-FFF2-40B4-BE49-F238E27FC236}">
                  <a16:creationId xmlns:a16="http://schemas.microsoft.com/office/drawing/2014/main" id="{1116016F-C874-436B-8B73-826F5DCEE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6264275"/>
              <a:ext cx="11113" cy="11112"/>
            </a:xfrm>
            <a:custGeom>
              <a:avLst/>
              <a:gdLst>
                <a:gd name="T0" fmla="*/ 0 w 7"/>
                <a:gd name="T1" fmla="*/ 0 h 7"/>
                <a:gd name="T2" fmla="*/ 7 w 7"/>
                <a:gd name="T3" fmla="*/ 0 h 7"/>
                <a:gd name="T4" fmla="*/ 7 w 7"/>
                <a:gd name="T5" fmla="*/ 7 h 7"/>
                <a:gd name="T6" fmla="*/ 7 w 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7" y="7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6" name="Freeform 95">
              <a:extLst>
                <a:ext uri="{FF2B5EF4-FFF2-40B4-BE49-F238E27FC236}">
                  <a16:creationId xmlns:a16="http://schemas.microsoft.com/office/drawing/2014/main" id="{AB4D9CD6-AF8F-4540-8625-31FC9B403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6" y="6265863"/>
              <a:ext cx="11113" cy="9525"/>
            </a:xfrm>
            <a:custGeom>
              <a:avLst/>
              <a:gdLst>
                <a:gd name="T0" fmla="*/ 0 w 7"/>
                <a:gd name="T1" fmla="*/ 0 h 6"/>
                <a:gd name="T2" fmla="*/ 7 w 7"/>
                <a:gd name="T3" fmla="*/ 0 h 6"/>
                <a:gd name="T4" fmla="*/ 7 w 7"/>
                <a:gd name="T5" fmla="*/ 6 h 6"/>
                <a:gd name="T6" fmla="*/ 7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7" name="Freeform 96">
              <a:extLst>
                <a:ext uri="{FF2B5EF4-FFF2-40B4-BE49-F238E27FC236}">
                  <a16:creationId xmlns:a16="http://schemas.microsoft.com/office/drawing/2014/main" id="{5C079B97-7AA2-4658-A676-DC6ED7911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2690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7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7" y="4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8" name="Freeform 97">
              <a:extLst>
                <a:ext uri="{FF2B5EF4-FFF2-40B4-BE49-F238E27FC236}">
                  <a16:creationId xmlns:a16="http://schemas.microsoft.com/office/drawing/2014/main" id="{FDB28157-AC3A-4DF0-A295-E847A435D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6270625"/>
              <a:ext cx="11113" cy="4762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0 h 3"/>
                <a:gd name="T4" fmla="*/ 7 w 7"/>
                <a:gd name="T5" fmla="*/ 3 h 3"/>
                <a:gd name="T6" fmla="*/ 7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79" name="Freeform 98">
              <a:extLst>
                <a:ext uri="{FF2B5EF4-FFF2-40B4-BE49-F238E27FC236}">
                  <a16:creationId xmlns:a16="http://schemas.microsoft.com/office/drawing/2014/main" id="{139C52CA-9951-473B-9CAF-37A657F0E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0" name="Freeform 99">
              <a:extLst>
                <a:ext uri="{FF2B5EF4-FFF2-40B4-BE49-F238E27FC236}">
                  <a16:creationId xmlns:a16="http://schemas.microsoft.com/office/drawing/2014/main" id="{83DE8D4D-0373-4D35-91C8-2726C79B4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1" name="Freeform 100">
              <a:extLst>
                <a:ext uri="{FF2B5EF4-FFF2-40B4-BE49-F238E27FC236}">
                  <a16:creationId xmlns:a16="http://schemas.microsoft.com/office/drawing/2014/main" id="{717235FD-ACE1-4989-B0F5-0707603B8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2" name="Freeform 101">
              <a:extLst>
                <a:ext uri="{FF2B5EF4-FFF2-40B4-BE49-F238E27FC236}">
                  <a16:creationId xmlns:a16="http://schemas.microsoft.com/office/drawing/2014/main" id="{9A774F6F-339A-4A8E-991E-677E6FD7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1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3" name="Freeform 102">
              <a:extLst>
                <a:ext uri="{FF2B5EF4-FFF2-40B4-BE49-F238E27FC236}">
                  <a16:creationId xmlns:a16="http://schemas.microsoft.com/office/drawing/2014/main" id="{DA414AA9-5E03-4EC7-9395-1AE2075B4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4" name="Freeform 103">
              <a:extLst>
                <a:ext uri="{FF2B5EF4-FFF2-40B4-BE49-F238E27FC236}">
                  <a16:creationId xmlns:a16="http://schemas.microsoft.com/office/drawing/2014/main" id="{688507A5-41F7-4660-B8F5-2FD56E0D5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6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5" name="Freeform 104">
              <a:extLst>
                <a:ext uri="{FF2B5EF4-FFF2-40B4-BE49-F238E27FC236}">
                  <a16:creationId xmlns:a16="http://schemas.microsoft.com/office/drawing/2014/main" id="{3D97F716-007D-43A4-9CB3-B94A1280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738" y="6275388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7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6" name="Line 121">
              <a:extLst>
                <a:ext uri="{FF2B5EF4-FFF2-40B4-BE49-F238E27FC236}">
                  <a16:creationId xmlns:a16="http://schemas.microsoft.com/office/drawing/2014/main" id="{B3BCDD5C-E7F5-4204-84E7-BEAAAA5D7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33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7" name="Line 122">
              <a:extLst>
                <a:ext uri="{FF2B5EF4-FFF2-40B4-BE49-F238E27FC236}">
                  <a16:creationId xmlns:a16="http://schemas.microsoft.com/office/drawing/2014/main" id="{4C70C2F1-C33A-4C33-A963-E80114025A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8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8" name="Line 123">
              <a:extLst>
                <a:ext uri="{FF2B5EF4-FFF2-40B4-BE49-F238E27FC236}">
                  <a16:creationId xmlns:a16="http://schemas.microsoft.com/office/drawing/2014/main" id="{CB59413A-F785-4BF8-9DEB-EB37EFB9B7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6751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89" name="Line 124">
              <a:extLst>
                <a:ext uri="{FF2B5EF4-FFF2-40B4-BE49-F238E27FC236}">
                  <a16:creationId xmlns:a16="http://schemas.microsoft.com/office/drawing/2014/main" id="{BB459EF7-A240-4FA5-8692-67E6C2D406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4226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90" name="Line 125">
              <a:extLst>
                <a:ext uri="{FF2B5EF4-FFF2-40B4-BE49-F238E27FC236}">
                  <a16:creationId xmlns:a16="http://schemas.microsoft.com/office/drawing/2014/main" id="{C8769B23-AE2D-4E1E-8BE0-3902500F1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011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91" name="Line 126">
              <a:extLst>
                <a:ext uri="{FF2B5EF4-FFF2-40B4-BE49-F238E27FC236}">
                  <a16:creationId xmlns:a16="http://schemas.microsoft.com/office/drawing/2014/main" id="{C35AEB38-744A-4BB9-984F-F32BC96F9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75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92" name="Line 127">
              <a:extLst>
                <a:ext uri="{FF2B5EF4-FFF2-40B4-BE49-F238E27FC236}">
                  <a16:creationId xmlns:a16="http://schemas.microsoft.com/office/drawing/2014/main" id="{6BEA262D-F582-47EF-8FFB-32BBCC4D19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50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BF22B71D-E9A5-46C6-ADDF-2C08241DCD18}"/>
              </a:ext>
            </a:extLst>
          </p:cNvPr>
          <p:cNvGrpSpPr/>
          <p:nvPr/>
        </p:nvGrpSpPr>
        <p:grpSpPr>
          <a:xfrm>
            <a:off x="6512637" y="4795890"/>
            <a:ext cx="602166" cy="447675"/>
            <a:chOff x="4046538" y="5827713"/>
            <a:chExt cx="1109663" cy="447675"/>
          </a:xfrm>
          <a:solidFill>
            <a:srgbClr val="7030A0"/>
          </a:solidFill>
        </p:grpSpPr>
        <p:sp>
          <p:nvSpPr>
            <p:cNvPr id="794" name="Freeform 8">
              <a:extLst>
                <a:ext uri="{FF2B5EF4-FFF2-40B4-BE49-F238E27FC236}">
                  <a16:creationId xmlns:a16="http://schemas.microsoft.com/office/drawing/2014/main" id="{1863CE42-982F-4423-A60E-53F30753A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538" y="6273800"/>
              <a:ext cx="144463" cy="1587"/>
            </a:xfrm>
            <a:custGeom>
              <a:avLst/>
              <a:gdLst>
                <a:gd name="T0" fmla="*/ 7 w 91"/>
                <a:gd name="T1" fmla="*/ 1 h 1"/>
                <a:gd name="T2" fmla="*/ 7 w 91"/>
                <a:gd name="T3" fmla="*/ 1 h 1"/>
                <a:gd name="T4" fmla="*/ 0 w 91"/>
                <a:gd name="T5" fmla="*/ 1 h 1"/>
                <a:gd name="T6" fmla="*/ 0 w 91"/>
                <a:gd name="T7" fmla="*/ 1 h 1"/>
                <a:gd name="T8" fmla="*/ 7 w 91"/>
                <a:gd name="T9" fmla="*/ 1 h 1"/>
                <a:gd name="T10" fmla="*/ 28 w 91"/>
                <a:gd name="T11" fmla="*/ 1 h 1"/>
                <a:gd name="T12" fmla="*/ 28 w 91"/>
                <a:gd name="T13" fmla="*/ 1 h 1"/>
                <a:gd name="T14" fmla="*/ 21 w 91"/>
                <a:gd name="T15" fmla="*/ 1 h 1"/>
                <a:gd name="T16" fmla="*/ 21 w 91"/>
                <a:gd name="T17" fmla="*/ 1 h 1"/>
                <a:gd name="T18" fmla="*/ 28 w 91"/>
                <a:gd name="T19" fmla="*/ 1 h 1"/>
                <a:gd name="T20" fmla="*/ 35 w 91"/>
                <a:gd name="T21" fmla="*/ 1 h 1"/>
                <a:gd name="T22" fmla="*/ 35 w 91"/>
                <a:gd name="T23" fmla="*/ 1 h 1"/>
                <a:gd name="T24" fmla="*/ 28 w 91"/>
                <a:gd name="T25" fmla="*/ 1 h 1"/>
                <a:gd name="T26" fmla="*/ 28 w 91"/>
                <a:gd name="T27" fmla="*/ 1 h 1"/>
                <a:gd name="T28" fmla="*/ 35 w 91"/>
                <a:gd name="T29" fmla="*/ 1 h 1"/>
                <a:gd name="T30" fmla="*/ 42 w 91"/>
                <a:gd name="T31" fmla="*/ 1 h 1"/>
                <a:gd name="T32" fmla="*/ 42 w 91"/>
                <a:gd name="T33" fmla="*/ 1 h 1"/>
                <a:gd name="T34" fmla="*/ 35 w 91"/>
                <a:gd name="T35" fmla="*/ 1 h 1"/>
                <a:gd name="T36" fmla="*/ 35 w 91"/>
                <a:gd name="T37" fmla="*/ 1 h 1"/>
                <a:gd name="T38" fmla="*/ 42 w 91"/>
                <a:gd name="T39" fmla="*/ 1 h 1"/>
                <a:gd name="T40" fmla="*/ 49 w 91"/>
                <a:gd name="T41" fmla="*/ 1 h 1"/>
                <a:gd name="T42" fmla="*/ 49 w 91"/>
                <a:gd name="T43" fmla="*/ 1 h 1"/>
                <a:gd name="T44" fmla="*/ 42 w 91"/>
                <a:gd name="T45" fmla="*/ 1 h 1"/>
                <a:gd name="T46" fmla="*/ 42 w 91"/>
                <a:gd name="T47" fmla="*/ 1 h 1"/>
                <a:gd name="T48" fmla="*/ 49 w 91"/>
                <a:gd name="T49" fmla="*/ 1 h 1"/>
                <a:gd name="T50" fmla="*/ 56 w 91"/>
                <a:gd name="T51" fmla="*/ 1 h 1"/>
                <a:gd name="T52" fmla="*/ 56 w 91"/>
                <a:gd name="T53" fmla="*/ 1 h 1"/>
                <a:gd name="T54" fmla="*/ 49 w 91"/>
                <a:gd name="T55" fmla="*/ 1 h 1"/>
                <a:gd name="T56" fmla="*/ 49 w 91"/>
                <a:gd name="T57" fmla="*/ 1 h 1"/>
                <a:gd name="T58" fmla="*/ 56 w 91"/>
                <a:gd name="T59" fmla="*/ 1 h 1"/>
                <a:gd name="T60" fmla="*/ 63 w 91"/>
                <a:gd name="T61" fmla="*/ 1 h 1"/>
                <a:gd name="T62" fmla="*/ 63 w 91"/>
                <a:gd name="T63" fmla="*/ 1 h 1"/>
                <a:gd name="T64" fmla="*/ 56 w 91"/>
                <a:gd name="T65" fmla="*/ 1 h 1"/>
                <a:gd name="T66" fmla="*/ 56 w 91"/>
                <a:gd name="T67" fmla="*/ 1 h 1"/>
                <a:gd name="T68" fmla="*/ 63 w 91"/>
                <a:gd name="T69" fmla="*/ 1 h 1"/>
                <a:gd name="T70" fmla="*/ 70 w 91"/>
                <a:gd name="T71" fmla="*/ 1 h 1"/>
                <a:gd name="T72" fmla="*/ 70 w 91"/>
                <a:gd name="T73" fmla="*/ 1 h 1"/>
                <a:gd name="T74" fmla="*/ 63 w 91"/>
                <a:gd name="T75" fmla="*/ 1 h 1"/>
                <a:gd name="T76" fmla="*/ 63 w 91"/>
                <a:gd name="T77" fmla="*/ 1 h 1"/>
                <a:gd name="T78" fmla="*/ 70 w 91"/>
                <a:gd name="T79" fmla="*/ 1 h 1"/>
                <a:gd name="T80" fmla="*/ 77 w 91"/>
                <a:gd name="T81" fmla="*/ 1 h 1"/>
                <a:gd name="T82" fmla="*/ 77 w 91"/>
                <a:gd name="T83" fmla="*/ 1 h 1"/>
                <a:gd name="T84" fmla="*/ 70 w 91"/>
                <a:gd name="T85" fmla="*/ 1 h 1"/>
                <a:gd name="T86" fmla="*/ 70 w 91"/>
                <a:gd name="T87" fmla="*/ 1 h 1"/>
                <a:gd name="T88" fmla="*/ 77 w 91"/>
                <a:gd name="T89" fmla="*/ 1 h 1"/>
                <a:gd name="T90" fmla="*/ 84 w 91"/>
                <a:gd name="T91" fmla="*/ 1 h 1"/>
                <a:gd name="T92" fmla="*/ 84 w 91"/>
                <a:gd name="T93" fmla="*/ 1 h 1"/>
                <a:gd name="T94" fmla="*/ 77 w 91"/>
                <a:gd name="T95" fmla="*/ 1 h 1"/>
                <a:gd name="T96" fmla="*/ 77 w 91"/>
                <a:gd name="T97" fmla="*/ 1 h 1"/>
                <a:gd name="T98" fmla="*/ 84 w 91"/>
                <a:gd name="T99" fmla="*/ 1 h 1"/>
                <a:gd name="T100" fmla="*/ 91 w 91"/>
                <a:gd name="T101" fmla="*/ 1 h 1"/>
                <a:gd name="T102" fmla="*/ 91 w 91"/>
                <a:gd name="T103" fmla="*/ 0 h 1"/>
                <a:gd name="T104" fmla="*/ 84 w 91"/>
                <a:gd name="T105" fmla="*/ 0 h 1"/>
                <a:gd name="T106" fmla="*/ 84 w 91"/>
                <a:gd name="T107" fmla="*/ 1 h 1"/>
                <a:gd name="T108" fmla="*/ 91 w 91"/>
                <a:gd name="T10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" h="1">
                  <a:moveTo>
                    <a:pt x="7" y="1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8" y="1"/>
                  </a:lnTo>
                  <a:close/>
                  <a:moveTo>
                    <a:pt x="35" y="1"/>
                  </a:moveTo>
                  <a:lnTo>
                    <a:pt x="35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5" y="1"/>
                  </a:lnTo>
                  <a:close/>
                  <a:moveTo>
                    <a:pt x="42" y="1"/>
                  </a:moveTo>
                  <a:lnTo>
                    <a:pt x="42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42" y="1"/>
                  </a:lnTo>
                  <a:close/>
                  <a:moveTo>
                    <a:pt x="49" y="1"/>
                  </a:moveTo>
                  <a:lnTo>
                    <a:pt x="49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49" y="1"/>
                  </a:lnTo>
                  <a:close/>
                  <a:moveTo>
                    <a:pt x="56" y="1"/>
                  </a:moveTo>
                  <a:lnTo>
                    <a:pt x="56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6" y="1"/>
                  </a:lnTo>
                  <a:close/>
                  <a:moveTo>
                    <a:pt x="63" y="1"/>
                  </a:moveTo>
                  <a:lnTo>
                    <a:pt x="63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3" y="1"/>
                  </a:lnTo>
                  <a:close/>
                  <a:moveTo>
                    <a:pt x="70" y="1"/>
                  </a:moveTo>
                  <a:lnTo>
                    <a:pt x="70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70" y="1"/>
                  </a:lnTo>
                  <a:close/>
                  <a:moveTo>
                    <a:pt x="77" y="1"/>
                  </a:moveTo>
                  <a:lnTo>
                    <a:pt x="77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7" y="1"/>
                  </a:lnTo>
                  <a:close/>
                  <a:moveTo>
                    <a:pt x="84" y="1"/>
                  </a:moveTo>
                  <a:lnTo>
                    <a:pt x="84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84" y="1"/>
                  </a:lnTo>
                  <a:close/>
                  <a:moveTo>
                    <a:pt x="91" y="1"/>
                  </a:moveTo>
                  <a:lnTo>
                    <a:pt x="91" y="0"/>
                  </a:lnTo>
                  <a:lnTo>
                    <a:pt x="84" y="0"/>
                  </a:lnTo>
                  <a:lnTo>
                    <a:pt x="84" y="1"/>
                  </a:lnTo>
                  <a:lnTo>
                    <a:pt x="91" y="1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95" name="Freeform 9">
              <a:extLst>
                <a:ext uri="{FF2B5EF4-FFF2-40B4-BE49-F238E27FC236}">
                  <a16:creationId xmlns:a16="http://schemas.microsoft.com/office/drawing/2014/main" id="{5BC9B88B-4F33-4F04-B143-76A2130951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001" y="6253163"/>
              <a:ext cx="122238" cy="22225"/>
            </a:xfrm>
            <a:custGeom>
              <a:avLst/>
              <a:gdLst>
                <a:gd name="T0" fmla="*/ 7 w 77"/>
                <a:gd name="T1" fmla="*/ 14 h 14"/>
                <a:gd name="T2" fmla="*/ 7 w 77"/>
                <a:gd name="T3" fmla="*/ 13 h 14"/>
                <a:gd name="T4" fmla="*/ 0 w 77"/>
                <a:gd name="T5" fmla="*/ 13 h 14"/>
                <a:gd name="T6" fmla="*/ 0 w 77"/>
                <a:gd name="T7" fmla="*/ 14 h 14"/>
                <a:gd name="T8" fmla="*/ 7 w 77"/>
                <a:gd name="T9" fmla="*/ 14 h 14"/>
                <a:gd name="T10" fmla="*/ 14 w 77"/>
                <a:gd name="T11" fmla="*/ 14 h 14"/>
                <a:gd name="T12" fmla="*/ 14 w 77"/>
                <a:gd name="T13" fmla="*/ 12 h 14"/>
                <a:gd name="T14" fmla="*/ 7 w 77"/>
                <a:gd name="T15" fmla="*/ 12 h 14"/>
                <a:gd name="T16" fmla="*/ 7 w 77"/>
                <a:gd name="T17" fmla="*/ 14 h 14"/>
                <a:gd name="T18" fmla="*/ 14 w 77"/>
                <a:gd name="T19" fmla="*/ 14 h 14"/>
                <a:gd name="T20" fmla="*/ 21 w 77"/>
                <a:gd name="T21" fmla="*/ 14 h 14"/>
                <a:gd name="T22" fmla="*/ 21 w 77"/>
                <a:gd name="T23" fmla="*/ 12 h 14"/>
                <a:gd name="T24" fmla="*/ 14 w 77"/>
                <a:gd name="T25" fmla="*/ 12 h 14"/>
                <a:gd name="T26" fmla="*/ 14 w 77"/>
                <a:gd name="T27" fmla="*/ 14 h 14"/>
                <a:gd name="T28" fmla="*/ 21 w 77"/>
                <a:gd name="T29" fmla="*/ 14 h 14"/>
                <a:gd name="T30" fmla="*/ 28 w 77"/>
                <a:gd name="T31" fmla="*/ 14 h 14"/>
                <a:gd name="T32" fmla="*/ 28 w 77"/>
                <a:gd name="T33" fmla="*/ 12 h 14"/>
                <a:gd name="T34" fmla="*/ 21 w 77"/>
                <a:gd name="T35" fmla="*/ 12 h 14"/>
                <a:gd name="T36" fmla="*/ 21 w 77"/>
                <a:gd name="T37" fmla="*/ 14 h 14"/>
                <a:gd name="T38" fmla="*/ 28 w 77"/>
                <a:gd name="T39" fmla="*/ 14 h 14"/>
                <a:gd name="T40" fmla="*/ 35 w 77"/>
                <a:gd name="T41" fmla="*/ 14 h 14"/>
                <a:gd name="T42" fmla="*/ 35 w 77"/>
                <a:gd name="T43" fmla="*/ 11 h 14"/>
                <a:gd name="T44" fmla="*/ 28 w 77"/>
                <a:gd name="T45" fmla="*/ 11 h 14"/>
                <a:gd name="T46" fmla="*/ 28 w 77"/>
                <a:gd name="T47" fmla="*/ 14 h 14"/>
                <a:gd name="T48" fmla="*/ 35 w 77"/>
                <a:gd name="T49" fmla="*/ 14 h 14"/>
                <a:gd name="T50" fmla="*/ 42 w 77"/>
                <a:gd name="T51" fmla="*/ 14 h 14"/>
                <a:gd name="T52" fmla="*/ 42 w 77"/>
                <a:gd name="T53" fmla="*/ 10 h 14"/>
                <a:gd name="T54" fmla="*/ 35 w 77"/>
                <a:gd name="T55" fmla="*/ 10 h 14"/>
                <a:gd name="T56" fmla="*/ 35 w 77"/>
                <a:gd name="T57" fmla="*/ 14 h 14"/>
                <a:gd name="T58" fmla="*/ 42 w 77"/>
                <a:gd name="T59" fmla="*/ 14 h 14"/>
                <a:gd name="T60" fmla="*/ 49 w 77"/>
                <a:gd name="T61" fmla="*/ 14 h 14"/>
                <a:gd name="T62" fmla="*/ 49 w 77"/>
                <a:gd name="T63" fmla="*/ 9 h 14"/>
                <a:gd name="T64" fmla="*/ 42 w 77"/>
                <a:gd name="T65" fmla="*/ 9 h 14"/>
                <a:gd name="T66" fmla="*/ 42 w 77"/>
                <a:gd name="T67" fmla="*/ 14 h 14"/>
                <a:gd name="T68" fmla="*/ 49 w 77"/>
                <a:gd name="T69" fmla="*/ 14 h 14"/>
                <a:gd name="T70" fmla="*/ 56 w 77"/>
                <a:gd name="T71" fmla="*/ 14 h 14"/>
                <a:gd name="T72" fmla="*/ 56 w 77"/>
                <a:gd name="T73" fmla="*/ 7 h 14"/>
                <a:gd name="T74" fmla="*/ 49 w 77"/>
                <a:gd name="T75" fmla="*/ 7 h 14"/>
                <a:gd name="T76" fmla="*/ 49 w 77"/>
                <a:gd name="T77" fmla="*/ 14 h 14"/>
                <a:gd name="T78" fmla="*/ 56 w 77"/>
                <a:gd name="T79" fmla="*/ 14 h 14"/>
                <a:gd name="T80" fmla="*/ 63 w 77"/>
                <a:gd name="T81" fmla="*/ 14 h 14"/>
                <a:gd name="T82" fmla="*/ 63 w 77"/>
                <a:gd name="T83" fmla="*/ 5 h 14"/>
                <a:gd name="T84" fmla="*/ 56 w 77"/>
                <a:gd name="T85" fmla="*/ 5 h 14"/>
                <a:gd name="T86" fmla="*/ 56 w 77"/>
                <a:gd name="T87" fmla="*/ 14 h 14"/>
                <a:gd name="T88" fmla="*/ 63 w 77"/>
                <a:gd name="T89" fmla="*/ 14 h 14"/>
                <a:gd name="T90" fmla="*/ 70 w 77"/>
                <a:gd name="T91" fmla="*/ 14 h 14"/>
                <a:gd name="T92" fmla="*/ 70 w 77"/>
                <a:gd name="T93" fmla="*/ 4 h 14"/>
                <a:gd name="T94" fmla="*/ 63 w 77"/>
                <a:gd name="T95" fmla="*/ 4 h 14"/>
                <a:gd name="T96" fmla="*/ 63 w 77"/>
                <a:gd name="T97" fmla="*/ 14 h 14"/>
                <a:gd name="T98" fmla="*/ 70 w 77"/>
                <a:gd name="T99" fmla="*/ 14 h 14"/>
                <a:gd name="T100" fmla="*/ 77 w 77"/>
                <a:gd name="T101" fmla="*/ 14 h 14"/>
                <a:gd name="T102" fmla="*/ 77 w 77"/>
                <a:gd name="T103" fmla="*/ 0 h 14"/>
                <a:gd name="T104" fmla="*/ 70 w 77"/>
                <a:gd name="T105" fmla="*/ 0 h 14"/>
                <a:gd name="T106" fmla="*/ 70 w 77"/>
                <a:gd name="T107" fmla="*/ 14 h 14"/>
                <a:gd name="T108" fmla="*/ 77 w 77"/>
                <a:gd name="T10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4">
                  <a:moveTo>
                    <a:pt x="7" y="14"/>
                  </a:moveTo>
                  <a:lnTo>
                    <a:pt x="7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4"/>
                  </a:lnTo>
                  <a:close/>
                  <a:moveTo>
                    <a:pt x="14" y="14"/>
                  </a:moveTo>
                  <a:lnTo>
                    <a:pt x="14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4" y="14"/>
                  </a:lnTo>
                  <a:close/>
                  <a:moveTo>
                    <a:pt x="21" y="14"/>
                  </a:moveTo>
                  <a:lnTo>
                    <a:pt x="21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21" y="14"/>
                  </a:lnTo>
                  <a:close/>
                  <a:moveTo>
                    <a:pt x="28" y="14"/>
                  </a:moveTo>
                  <a:lnTo>
                    <a:pt x="28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8" y="14"/>
                  </a:lnTo>
                  <a:close/>
                  <a:moveTo>
                    <a:pt x="35" y="14"/>
                  </a:moveTo>
                  <a:lnTo>
                    <a:pt x="35" y="11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35" y="14"/>
                  </a:lnTo>
                  <a:close/>
                  <a:moveTo>
                    <a:pt x="42" y="14"/>
                  </a:moveTo>
                  <a:lnTo>
                    <a:pt x="42" y="10"/>
                  </a:lnTo>
                  <a:lnTo>
                    <a:pt x="35" y="10"/>
                  </a:lnTo>
                  <a:lnTo>
                    <a:pt x="35" y="14"/>
                  </a:lnTo>
                  <a:lnTo>
                    <a:pt x="42" y="14"/>
                  </a:lnTo>
                  <a:close/>
                  <a:moveTo>
                    <a:pt x="49" y="14"/>
                  </a:moveTo>
                  <a:lnTo>
                    <a:pt x="49" y="9"/>
                  </a:lnTo>
                  <a:lnTo>
                    <a:pt x="42" y="9"/>
                  </a:lnTo>
                  <a:lnTo>
                    <a:pt x="42" y="14"/>
                  </a:lnTo>
                  <a:lnTo>
                    <a:pt x="49" y="14"/>
                  </a:lnTo>
                  <a:close/>
                  <a:moveTo>
                    <a:pt x="56" y="14"/>
                  </a:moveTo>
                  <a:lnTo>
                    <a:pt x="56" y="7"/>
                  </a:lnTo>
                  <a:lnTo>
                    <a:pt x="49" y="7"/>
                  </a:lnTo>
                  <a:lnTo>
                    <a:pt x="49" y="14"/>
                  </a:lnTo>
                  <a:lnTo>
                    <a:pt x="56" y="14"/>
                  </a:lnTo>
                  <a:close/>
                  <a:moveTo>
                    <a:pt x="63" y="14"/>
                  </a:moveTo>
                  <a:lnTo>
                    <a:pt x="63" y="5"/>
                  </a:lnTo>
                  <a:lnTo>
                    <a:pt x="56" y="5"/>
                  </a:lnTo>
                  <a:lnTo>
                    <a:pt x="56" y="14"/>
                  </a:lnTo>
                  <a:lnTo>
                    <a:pt x="63" y="14"/>
                  </a:lnTo>
                  <a:close/>
                  <a:moveTo>
                    <a:pt x="70" y="1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14"/>
                  </a:lnTo>
                  <a:lnTo>
                    <a:pt x="70" y="14"/>
                  </a:lnTo>
                  <a:close/>
                  <a:moveTo>
                    <a:pt x="77" y="1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77" y="14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96" name="Freeform 10">
              <a:extLst>
                <a:ext uri="{FF2B5EF4-FFF2-40B4-BE49-F238E27FC236}">
                  <a16:creationId xmlns:a16="http://schemas.microsoft.com/office/drawing/2014/main" id="{3131C825-6890-4CDE-8B92-8D17A9342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238" y="6108700"/>
              <a:ext cx="122238" cy="166687"/>
            </a:xfrm>
            <a:custGeom>
              <a:avLst/>
              <a:gdLst>
                <a:gd name="T0" fmla="*/ 7 w 77"/>
                <a:gd name="T1" fmla="*/ 105 h 105"/>
                <a:gd name="T2" fmla="*/ 7 w 77"/>
                <a:gd name="T3" fmla="*/ 87 h 105"/>
                <a:gd name="T4" fmla="*/ 0 w 77"/>
                <a:gd name="T5" fmla="*/ 87 h 105"/>
                <a:gd name="T6" fmla="*/ 0 w 77"/>
                <a:gd name="T7" fmla="*/ 105 h 105"/>
                <a:gd name="T8" fmla="*/ 7 w 77"/>
                <a:gd name="T9" fmla="*/ 105 h 105"/>
                <a:gd name="T10" fmla="*/ 14 w 77"/>
                <a:gd name="T11" fmla="*/ 105 h 105"/>
                <a:gd name="T12" fmla="*/ 14 w 77"/>
                <a:gd name="T13" fmla="*/ 83 h 105"/>
                <a:gd name="T14" fmla="*/ 7 w 77"/>
                <a:gd name="T15" fmla="*/ 83 h 105"/>
                <a:gd name="T16" fmla="*/ 7 w 77"/>
                <a:gd name="T17" fmla="*/ 105 h 105"/>
                <a:gd name="T18" fmla="*/ 14 w 77"/>
                <a:gd name="T19" fmla="*/ 105 h 105"/>
                <a:gd name="T20" fmla="*/ 21 w 77"/>
                <a:gd name="T21" fmla="*/ 105 h 105"/>
                <a:gd name="T22" fmla="*/ 21 w 77"/>
                <a:gd name="T23" fmla="*/ 79 h 105"/>
                <a:gd name="T24" fmla="*/ 14 w 77"/>
                <a:gd name="T25" fmla="*/ 79 h 105"/>
                <a:gd name="T26" fmla="*/ 14 w 77"/>
                <a:gd name="T27" fmla="*/ 105 h 105"/>
                <a:gd name="T28" fmla="*/ 21 w 77"/>
                <a:gd name="T29" fmla="*/ 105 h 105"/>
                <a:gd name="T30" fmla="*/ 28 w 77"/>
                <a:gd name="T31" fmla="*/ 105 h 105"/>
                <a:gd name="T32" fmla="*/ 28 w 77"/>
                <a:gd name="T33" fmla="*/ 72 h 105"/>
                <a:gd name="T34" fmla="*/ 21 w 77"/>
                <a:gd name="T35" fmla="*/ 72 h 105"/>
                <a:gd name="T36" fmla="*/ 21 w 77"/>
                <a:gd name="T37" fmla="*/ 105 h 105"/>
                <a:gd name="T38" fmla="*/ 28 w 77"/>
                <a:gd name="T39" fmla="*/ 105 h 105"/>
                <a:gd name="T40" fmla="*/ 35 w 77"/>
                <a:gd name="T41" fmla="*/ 105 h 105"/>
                <a:gd name="T42" fmla="*/ 35 w 77"/>
                <a:gd name="T43" fmla="*/ 65 h 105"/>
                <a:gd name="T44" fmla="*/ 28 w 77"/>
                <a:gd name="T45" fmla="*/ 65 h 105"/>
                <a:gd name="T46" fmla="*/ 28 w 77"/>
                <a:gd name="T47" fmla="*/ 105 h 105"/>
                <a:gd name="T48" fmla="*/ 35 w 77"/>
                <a:gd name="T49" fmla="*/ 105 h 105"/>
                <a:gd name="T50" fmla="*/ 42 w 77"/>
                <a:gd name="T51" fmla="*/ 105 h 105"/>
                <a:gd name="T52" fmla="*/ 42 w 77"/>
                <a:gd name="T53" fmla="*/ 57 h 105"/>
                <a:gd name="T54" fmla="*/ 35 w 77"/>
                <a:gd name="T55" fmla="*/ 57 h 105"/>
                <a:gd name="T56" fmla="*/ 35 w 77"/>
                <a:gd name="T57" fmla="*/ 105 h 105"/>
                <a:gd name="T58" fmla="*/ 42 w 77"/>
                <a:gd name="T59" fmla="*/ 105 h 105"/>
                <a:gd name="T60" fmla="*/ 49 w 77"/>
                <a:gd name="T61" fmla="*/ 105 h 105"/>
                <a:gd name="T62" fmla="*/ 49 w 77"/>
                <a:gd name="T63" fmla="*/ 47 h 105"/>
                <a:gd name="T64" fmla="*/ 42 w 77"/>
                <a:gd name="T65" fmla="*/ 47 h 105"/>
                <a:gd name="T66" fmla="*/ 42 w 77"/>
                <a:gd name="T67" fmla="*/ 105 h 105"/>
                <a:gd name="T68" fmla="*/ 49 w 77"/>
                <a:gd name="T69" fmla="*/ 105 h 105"/>
                <a:gd name="T70" fmla="*/ 56 w 77"/>
                <a:gd name="T71" fmla="*/ 105 h 105"/>
                <a:gd name="T72" fmla="*/ 56 w 77"/>
                <a:gd name="T73" fmla="*/ 37 h 105"/>
                <a:gd name="T74" fmla="*/ 49 w 77"/>
                <a:gd name="T75" fmla="*/ 37 h 105"/>
                <a:gd name="T76" fmla="*/ 49 w 77"/>
                <a:gd name="T77" fmla="*/ 105 h 105"/>
                <a:gd name="T78" fmla="*/ 56 w 77"/>
                <a:gd name="T79" fmla="*/ 105 h 105"/>
                <a:gd name="T80" fmla="*/ 63 w 77"/>
                <a:gd name="T81" fmla="*/ 105 h 105"/>
                <a:gd name="T82" fmla="*/ 63 w 77"/>
                <a:gd name="T83" fmla="*/ 26 h 105"/>
                <a:gd name="T84" fmla="*/ 56 w 77"/>
                <a:gd name="T85" fmla="*/ 26 h 105"/>
                <a:gd name="T86" fmla="*/ 56 w 77"/>
                <a:gd name="T87" fmla="*/ 105 h 105"/>
                <a:gd name="T88" fmla="*/ 63 w 77"/>
                <a:gd name="T89" fmla="*/ 105 h 105"/>
                <a:gd name="T90" fmla="*/ 70 w 77"/>
                <a:gd name="T91" fmla="*/ 105 h 105"/>
                <a:gd name="T92" fmla="*/ 70 w 77"/>
                <a:gd name="T93" fmla="*/ 13 h 105"/>
                <a:gd name="T94" fmla="*/ 63 w 77"/>
                <a:gd name="T95" fmla="*/ 13 h 105"/>
                <a:gd name="T96" fmla="*/ 63 w 77"/>
                <a:gd name="T97" fmla="*/ 105 h 105"/>
                <a:gd name="T98" fmla="*/ 70 w 77"/>
                <a:gd name="T99" fmla="*/ 105 h 105"/>
                <a:gd name="T100" fmla="*/ 77 w 77"/>
                <a:gd name="T101" fmla="*/ 105 h 105"/>
                <a:gd name="T102" fmla="*/ 77 w 77"/>
                <a:gd name="T103" fmla="*/ 0 h 105"/>
                <a:gd name="T104" fmla="*/ 70 w 77"/>
                <a:gd name="T105" fmla="*/ 0 h 105"/>
                <a:gd name="T106" fmla="*/ 70 w 77"/>
                <a:gd name="T107" fmla="*/ 105 h 105"/>
                <a:gd name="T108" fmla="*/ 77 w 77"/>
                <a:gd name="T10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05">
                  <a:moveTo>
                    <a:pt x="7" y="105"/>
                  </a:moveTo>
                  <a:lnTo>
                    <a:pt x="7" y="87"/>
                  </a:lnTo>
                  <a:lnTo>
                    <a:pt x="0" y="87"/>
                  </a:lnTo>
                  <a:lnTo>
                    <a:pt x="0" y="105"/>
                  </a:lnTo>
                  <a:lnTo>
                    <a:pt x="7" y="105"/>
                  </a:lnTo>
                  <a:close/>
                  <a:moveTo>
                    <a:pt x="14" y="105"/>
                  </a:moveTo>
                  <a:lnTo>
                    <a:pt x="14" y="83"/>
                  </a:lnTo>
                  <a:lnTo>
                    <a:pt x="7" y="83"/>
                  </a:lnTo>
                  <a:lnTo>
                    <a:pt x="7" y="105"/>
                  </a:lnTo>
                  <a:lnTo>
                    <a:pt x="14" y="105"/>
                  </a:lnTo>
                  <a:close/>
                  <a:moveTo>
                    <a:pt x="21" y="105"/>
                  </a:moveTo>
                  <a:lnTo>
                    <a:pt x="21" y="79"/>
                  </a:lnTo>
                  <a:lnTo>
                    <a:pt x="14" y="79"/>
                  </a:lnTo>
                  <a:lnTo>
                    <a:pt x="14" y="105"/>
                  </a:lnTo>
                  <a:lnTo>
                    <a:pt x="21" y="105"/>
                  </a:lnTo>
                  <a:close/>
                  <a:moveTo>
                    <a:pt x="28" y="105"/>
                  </a:moveTo>
                  <a:lnTo>
                    <a:pt x="28" y="72"/>
                  </a:lnTo>
                  <a:lnTo>
                    <a:pt x="21" y="72"/>
                  </a:lnTo>
                  <a:lnTo>
                    <a:pt x="21" y="105"/>
                  </a:lnTo>
                  <a:lnTo>
                    <a:pt x="28" y="105"/>
                  </a:lnTo>
                  <a:close/>
                  <a:moveTo>
                    <a:pt x="35" y="105"/>
                  </a:moveTo>
                  <a:lnTo>
                    <a:pt x="35" y="65"/>
                  </a:lnTo>
                  <a:lnTo>
                    <a:pt x="28" y="65"/>
                  </a:lnTo>
                  <a:lnTo>
                    <a:pt x="28" y="105"/>
                  </a:lnTo>
                  <a:lnTo>
                    <a:pt x="35" y="105"/>
                  </a:lnTo>
                  <a:close/>
                  <a:moveTo>
                    <a:pt x="42" y="105"/>
                  </a:moveTo>
                  <a:lnTo>
                    <a:pt x="42" y="57"/>
                  </a:lnTo>
                  <a:lnTo>
                    <a:pt x="35" y="57"/>
                  </a:lnTo>
                  <a:lnTo>
                    <a:pt x="35" y="105"/>
                  </a:lnTo>
                  <a:lnTo>
                    <a:pt x="42" y="105"/>
                  </a:lnTo>
                  <a:close/>
                  <a:moveTo>
                    <a:pt x="49" y="105"/>
                  </a:moveTo>
                  <a:lnTo>
                    <a:pt x="49" y="47"/>
                  </a:lnTo>
                  <a:lnTo>
                    <a:pt x="42" y="47"/>
                  </a:lnTo>
                  <a:lnTo>
                    <a:pt x="42" y="105"/>
                  </a:lnTo>
                  <a:lnTo>
                    <a:pt x="49" y="105"/>
                  </a:lnTo>
                  <a:close/>
                  <a:moveTo>
                    <a:pt x="56" y="105"/>
                  </a:moveTo>
                  <a:lnTo>
                    <a:pt x="56" y="37"/>
                  </a:lnTo>
                  <a:lnTo>
                    <a:pt x="49" y="37"/>
                  </a:lnTo>
                  <a:lnTo>
                    <a:pt x="49" y="105"/>
                  </a:lnTo>
                  <a:lnTo>
                    <a:pt x="56" y="105"/>
                  </a:lnTo>
                  <a:close/>
                  <a:moveTo>
                    <a:pt x="63" y="105"/>
                  </a:moveTo>
                  <a:lnTo>
                    <a:pt x="63" y="26"/>
                  </a:lnTo>
                  <a:lnTo>
                    <a:pt x="56" y="26"/>
                  </a:lnTo>
                  <a:lnTo>
                    <a:pt x="56" y="105"/>
                  </a:lnTo>
                  <a:lnTo>
                    <a:pt x="63" y="105"/>
                  </a:lnTo>
                  <a:close/>
                  <a:moveTo>
                    <a:pt x="70" y="105"/>
                  </a:moveTo>
                  <a:lnTo>
                    <a:pt x="70" y="13"/>
                  </a:lnTo>
                  <a:lnTo>
                    <a:pt x="63" y="13"/>
                  </a:lnTo>
                  <a:lnTo>
                    <a:pt x="63" y="105"/>
                  </a:lnTo>
                  <a:lnTo>
                    <a:pt x="70" y="105"/>
                  </a:lnTo>
                  <a:close/>
                  <a:moveTo>
                    <a:pt x="77" y="105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05"/>
                  </a:lnTo>
                  <a:lnTo>
                    <a:pt x="77" y="105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97" name="Freeform 11">
              <a:extLst>
                <a:ext uri="{FF2B5EF4-FFF2-40B4-BE49-F238E27FC236}">
                  <a16:creationId xmlns:a16="http://schemas.microsoft.com/office/drawing/2014/main" id="{D989329A-2BAD-41B9-BDC0-34D4F14B41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5476" y="5856288"/>
              <a:ext cx="122238" cy="419100"/>
            </a:xfrm>
            <a:custGeom>
              <a:avLst/>
              <a:gdLst>
                <a:gd name="T0" fmla="*/ 7 w 77"/>
                <a:gd name="T1" fmla="*/ 264 h 264"/>
                <a:gd name="T2" fmla="*/ 7 w 77"/>
                <a:gd name="T3" fmla="*/ 145 h 264"/>
                <a:gd name="T4" fmla="*/ 0 w 77"/>
                <a:gd name="T5" fmla="*/ 145 h 264"/>
                <a:gd name="T6" fmla="*/ 0 w 77"/>
                <a:gd name="T7" fmla="*/ 264 h 264"/>
                <a:gd name="T8" fmla="*/ 7 w 77"/>
                <a:gd name="T9" fmla="*/ 264 h 264"/>
                <a:gd name="T10" fmla="*/ 14 w 77"/>
                <a:gd name="T11" fmla="*/ 264 h 264"/>
                <a:gd name="T12" fmla="*/ 14 w 77"/>
                <a:gd name="T13" fmla="*/ 130 h 264"/>
                <a:gd name="T14" fmla="*/ 7 w 77"/>
                <a:gd name="T15" fmla="*/ 130 h 264"/>
                <a:gd name="T16" fmla="*/ 7 w 77"/>
                <a:gd name="T17" fmla="*/ 264 h 264"/>
                <a:gd name="T18" fmla="*/ 14 w 77"/>
                <a:gd name="T19" fmla="*/ 264 h 264"/>
                <a:gd name="T20" fmla="*/ 21 w 77"/>
                <a:gd name="T21" fmla="*/ 264 h 264"/>
                <a:gd name="T22" fmla="*/ 21 w 77"/>
                <a:gd name="T23" fmla="*/ 113 h 264"/>
                <a:gd name="T24" fmla="*/ 14 w 77"/>
                <a:gd name="T25" fmla="*/ 113 h 264"/>
                <a:gd name="T26" fmla="*/ 14 w 77"/>
                <a:gd name="T27" fmla="*/ 264 h 264"/>
                <a:gd name="T28" fmla="*/ 21 w 77"/>
                <a:gd name="T29" fmla="*/ 264 h 264"/>
                <a:gd name="T30" fmla="*/ 28 w 77"/>
                <a:gd name="T31" fmla="*/ 264 h 264"/>
                <a:gd name="T32" fmla="*/ 28 w 77"/>
                <a:gd name="T33" fmla="*/ 96 h 264"/>
                <a:gd name="T34" fmla="*/ 21 w 77"/>
                <a:gd name="T35" fmla="*/ 96 h 264"/>
                <a:gd name="T36" fmla="*/ 21 w 77"/>
                <a:gd name="T37" fmla="*/ 264 h 264"/>
                <a:gd name="T38" fmla="*/ 28 w 77"/>
                <a:gd name="T39" fmla="*/ 264 h 264"/>
                <a:gd name="T40" fmla="*/ 35 w 77"/>
                <a:gd name="T41" fmla="*/ 264 h 264"/>
                <a:gd name="T42" fmla="*/ 35 w 77"/>
                <a:gd name="T43" fmla="*/ 82 h 264"/>
                <a:gd name="T44" fmla="*/ 28 w 77"/>
                <a:gd name="T45" fmla="*/ 82 h 264"/>
                <a:gd name="T46" fmla="*/ 28 w 77"/>
                <a:gd name="T47" fmla="*/ 264 h 264"/>
                <a:gd name="T48" fmla="*/ 35 w 77"/>
                <a:gd name="T49" fmla="*/ 264 h 264"/>
                <a:gd name="T50" fmla="*/ 42 w 77"/>
                <a:gd name="T51" fmla="*/ 264 h 264"/>
                <a:gd name="T52" fmla="*/ 42 w 77"/>
                <a:gd name="T53" fmla="*/ 65 h 264"/>
                <a:gd name="T54" fmla="*/ 35 w 77"/>
                <a:gd name="T55" fmla="*/ 65 h 264"/>
                <a:gd name="T56" fmla="*/ 35 w 77"/>
                <a:gd name="T57" fmla="*/ 264 h 264"/>
                <a:gd name="T58" fmla="*/ 42 w 77"/>
                <a:gd name="T59" fmla="*/ 264 h 264"/>
                <a:gd name="T60" fmla="*/ 49 w 77"/>
                <a:gd name="T61" fmla="*/ 264 h 264"/>
                <a:gd name="T62" fmla="*/ 49 w 77"/>
                <a:gd name="T63" fmla="*/ 49 h 264"/>
                <a:gd name="T64" fmla="*/ 42 w 77"/>
                <a:gd name="T65" fmla="*/ 49 h 264"/>
                <a:gd name="T66" fmla="*/ 42 w 77"/>
                <a:gd name="T67" fmla="*/ 264 h 264"/>
                <a:gd name="T68" fmla="*/ 49 w 77"/>
                <a:gd name="T69" fmla="*/ 264 h 264"/>
                <a:gd name="T70" fmla="*/ 56 w 77"/>
                <a:gd name="T71" fmla="*/ 264 h 264"/>
                <a:gd name="T72" fmla="*/ 56 w 77"/>
                <a:gd name="T73" fmla="*/ 33 h 264"/>
                <a:gd name="T74" fmla="*/ 49 w 77"/>
                <a:gd name="T75" fmla="*/ 33 h 264"/>
                <a:gd name="T76" fmla="*/ 49 w 77"/>
                <a:gd name="T77" fmla="*/ 264 h 264"/>
                <a:gd name="T78" fmla="*/ 56 w 77"/>
                <a:gd name="T79" fmla="*/ 264 h 264"/>
                <a:gd name="T80" fmla="*/ 63 w 77"/>
                <a:gd name="T81" fmla="*/ 264 h 264"/>
                <a:gd name="T82" fmla="*/ 63 w 77"/>
                <a:gd name="T83" fmla="*/ 23 h 264"/>
                <a:gd name="T84" fmla="*/ 56 w 77"/>
                <a:gd name="T85" fmla="*/ 23 h 264"/>
                <a:gd name="T86" fmla="*/ 56 w 77"/>
                <a:gd name="T87" fmla="*/ 264 h 264"/>
                <a:gd name="T88" fmla="*/ 63 w 77"/>
                <a:gd name="T89" fmla="*/ 264 h 264"/>
                <a:gd name="T90" fmla="*/ 70 w 77"/>
                <a:gd name="T91" fmla="*/ 264 h 264"/>
                <a:gd name="T92" fmla="*/ 70 w 77"/>
                <a:gd name="T93" fmla="*/ 11 h 264"/>
                <a:gd name="T94" fmla="*/ 63 w 77"/>
                <a:gd name="T95" fmla="*/ 11 h 264"/>
                <a:gd name="T96" fmla="*/ 63 w 77"/>
                <a:gd name="T97" fmla="*/ 264 h 264"/>
                <a:gd name="T98" fmla="*/ 70 w 77"/>
                <a:gd name="T99" fmla="*/ 264 h 264"/>
                <a:gd name="T100" fmla="*/ 77 w 77"/>
                <a:gd name="T101" fmla="*/ 264 h 264"/>
                <a:gd name="T102" fmla="*/ 77 w 77"/>
                <a:gd name="T103" fmla="*/ 0 h 264"/>
                <a:gd name="T104" fmla="*/ 70 w 77"/>
                <a:gd name="T105" fmla="*/ 0 h 264"/>
                <a:gd name="T106" fmla="*/ 70 w 77"/>
                <a:gd name="T107" fmla="*/ 264 h 264"/>
                <a:gd name="T108" fmla="*/ 77 w 77"/>
                <a:gd name="T10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64">
                  <a:moveTo>
                    <a:pt x="7" y="264"/>
                  </a:moveTo>
                  <a:lnTo>
                    <a:pt x="7" y="145"/>
                  </a:lnTo>
                  <a:lnTo>
                    <a:pt x="0" y="145"/>
                  </a:lnTo>
                  <a:lnTo>
                    <a:pt x="0" y="264"/>
                  </a:lnTo>
                  <a:lnTo>
                    <a:pt x="7" y="264"/>
                  </a:lnTo>
                  <a:close/>
                  <a:moveTo>
                    <a:pt x="14" y="264"/>
                  </a:moveTo>
                  <a:lnTo>
                    <a:pt x="14" y="130"/>
                  </a:lnTo>
                  <a:lnTo>
                    <a:pt x="7" y="130"/>
                  </a:lnTo>
                  <a:lnTo>
                    <a:pt x="7" y="264"/>
                  </a:lnTo>
                  <a:lnTo>
                    <a:pt x="14" y="264"/>
                  </a:lnTo>
                  <a:close/>
                  <a:moveTo>
                    <a:pt x="21" y="264"/>
                  </a:moveTo>
                  <a:lnTo>
                    <a:pt x="21" y="113"/>
                  </a:lnTo>
                  <a:lnTo>
                    <a:pt x="14" y="113"/>
                  </a:lnTo>
                  <a:lnTo>
                    <a:pt x="14" y="264"/>
                  </a:lnTo>
                  <a:lnTo>
                    <a:pt x="21" y="264"/>
                  </a:lnTo>
                  <a:close/>
                  <a:moveTo>
                    <a:pt x="28" y="264"/>
                  </a:moveTo>
                  <a:lnTo>
                    <a:pt x="28" y="96"/>
                  </a:lnTo>
                  <a:lnTo>
                    <a:pt x="21" y="96"/>
                  </a:lnTo>
                  <a:lnTo>
                    <a:pt x="21" y="264"/>
                  </a:lnTo>
                  <a:lnTo>
                    <a:pt x="28" y="264"/>
                  </a:lnTo>
                  <a:close/>
                  <a:moveTo>
                    <a:pt x="35" y="264"/>
                  </a:moveTo>
                  <a:lnTo>
                    <a:pt x="35" y="82"/>
                  </a:lnTo>
                  <a:lnTo>
                    <a:pt x="28" y="82"/>
                  </a:lnTo>
                  <a:lnTo>
                    <a:pt x="28" y="264"/>
                  </a:lnTo>
                  <a:lnTo>
                    <a:pt x="35" y="264"/>
                  </a:lnTo>
                  <a:close/>
                  <a:moveTo>
                    <a:pt x="42" y="264"/>
                  </a:moveTo>
                  <a:lnTo>
                    <a:pt x="42" y="65"/>
                  </a:lnTo>
                  <a:lnTo>
                    <a:pt x="35" y="65"/>
                  </a:lnTo>
                  <a:lnTo>
                    <a:pt x="35" y="264"/>
                  </a:lnTo>
                  <a:lnTo>
                    <a:pt x="42" y="264"/>
                  </a:lnTo>
                  <a:close/>
                  <a:moveTo>
                    <a:pt x="49" y="264"/>
                  </a:moveTo>
                  <a:lnTo>
                    <a:pt x="49" y="49"/>
                  </a:lnTo>
                  <a:lnTo>
                    <a:pt x="42" y="49"/>
                  </a:lnTo>
                  <a:lnTo>
                    <a:pt x="42" y="264"/>
                  </a:lnTo>
                  <a:lnTo>
                    <a:pt x="49" y="264"/>
                  </a:lnTo>
                  <a:close/>
                  <a:moveTo>
                    <a:pt x="56" y="264"/>
                  </a:moveTo>
                  <a:lnTo>
                    <a:pt x="56" y="33"/>
                  </a:lnTo>
                  <a:lnTo>
                    <a:pt x="49" y="33"/>
                  </a:lnTo>
                  <a:lnTo>
                    <a:pt x="49" y="264"/>
                  </a:lnTo>
                  <a:lnTo>
                    <a:pt x="56" y="264"/>
                  </a:lnTo>
                  <a:close/>
                  <a:moveTo>
                    <a:pt x="63" y="264"/>
                  </a:moveTo>
                  <a:lnTo>
                    <a:pt x="63" y="23"/>
                  </a:lnTo>
                  <a:lnTo>
                    <a:pt x="56" y="23"/>
                  </a:lnTo>
                  <a:lnTo>
                    <a:pt x="56" y="264"/>
                  </a:lnTo>
                  <a:lnTo>
                    <a:pt x="63" y="264"/>
                  </a:lnTo>
                  <a:close/>
                  <a:moveTo>
                    <a:pt x="70" y="264"/>
                  </a:moveTo>
                  <a:lnTo>
                    <a:pt x="70" y="11"/>
                  </a:lnTo>
                  <a:lnTo>
                    <a:pt x="63" y="11"/>
                  </a:lnTo>
                  <a:lnTo>
                    <a:pt x="63" y="264"/>
                  </a:lnTo>
                  <a:lnTo>
                    <a:pt x="70" y="264"/>
                  </a:lnTo>
                  <a:close/>
                  <a:moveTo>
                    <a:pt x="77" y="26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264"/>
                  </a:lnTo>
                  <a:lnTo>
                    <a:pt x="77" y="264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98" name="Freeform 12">
              <a:extLst>
                <a:ext uri="{FF2B5EF4-FFF2-40B4-BE49-F238E27FC236}">
                  <a16:creationId xmlns:a16="http://schemas.microsoft.com/office/drawing/2014/main" id="{43DC0957-6A5C-428B-941B-34DFC9087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5827713"/>
              <a:ext cx="122238" cy="447675"/>
            </a:xfrm>
            <a:custGeom>
              <a:avLst/>
              <a:gdLst>
                <a:gd name="T0" fmla="*/ 7 w 77"/>
                <a:gd name="T1" fmla="*/ 282 h 282"/>
                <a:gd name="T2" fmla="*/ 7 w 77"/>
                <a:gd name="T3" fmla="*/ 9 h 282"/>
                <a:gd name="T4" fmla="*/ 0 w 77"/>
                <a:gd name="T5" fmla="*/ 9 h 282"/>
                <a:gd name="T6" fmla="*/ 0 w 77"/>
                <a:gd name="T7" fmla="*/ 282 h 282"/>
                <a:gd name="T8" fmla="*/ 7 w 77"/>
                <a:gd name="T9" fmla="*/ 282 h 282"/>
                <a:gd name="T10" fmla="*/ 14 w 77"/>
                <a:gd name="T11" fmla="*/ 282 h 282"/>
                <a:gd name="T12" fmla="*/ 14 w 77"/>
                <a:gd name="T13" fmla="*/ 3 h 282"/>
                <a:gd name="T14" fmla="*/ 7 w 77"/>
                <a:gd name="T15" fmla="*/ 3 h 282"/>
                <a:gd name="T16" fmla="*/ 7 w 77"/>
                <a:gd name="T17" fmla="*/ 282 h 282"/>
                <a:gd name="T18" fmla="*/ 14 w 77"/>
                <a:gd name="T19" fmla="*/ 282 h 282"/>
                <a:gd name="T20" fmla="*/ 21 w 77"/>
                <a:gd name="T21" fmla="*/ 282 h 282"/>
                <a:gd name="T22" fmla="*/ 21 w 77"/>
                <a:gd name="T23" fmla="*/ 2 h 282"/>
                <a:gd name="T24" fmla="*/ 14 w 77"/>
                <a:gd name="T25" fmla="*/ 2 h 282"/>
                <a:gd name="T26" fmla="*/ 14 w 77"/>
                <a:gd name="T27" fmla="*/ 282 h 282"/>
                <a:gd name="T28" fmla="*/ 21 w 77"/>
                <a:gd name="T29" fmla="*/ 282 h 282"/>
                <a:gd name="T30" fmla="*/ 28 w 77"/>
                <a:gd name="T31" fmla="*/ 282 h 282"/>
                <a:gd name="T32" fmla="*/ 28 w 77"/>
                <a:gd name="T33" fmla="*/ 0 h 282"/>
                <a:gd name="T34" fmla="*/ 21 w 77"/>
                <a:gd name="T35" fmla="*/ 0 h 282"/>
                <a:gd name="T36" fmla="*/ 21 w 77"/>
                <a:gd name="T37" fmla="*/ 282 h 282"/>
                <a:gd name="T38" fmla="*/ 28 w 77"/>
                <a:gd name="T39" fmla="*/ 282 h 282"/>
                <a:gd name="T40" fmla="*/ 35 w 77"/>
                <a:gd name="T41" fmla="*/ 282 h 282"/>
                <a:gd name="T42" fmla="*/ 35 w 77"/>
                <a:gd name="T43" fmla="*/ 2 h 282"/>
                <a:gd name="T44" fmla="*/ 28 w 77"/>
                <a:gd name="T45" fmla="*/ 2 h 282"/>
                <a:gd name="T46" fmla="*/ 28 w 77"/>
                <a:gd name="T47" fmla="*/ 282 h 282"/>
                <a:gd name="T48" fmla="*/ 35 w 77"/>
                <a:gd name="T49" fmla="*/ 282 h 282"/>
                <a:gd name="T50" fmla="*/ 42 w 77"/>
                <a:gd name="T51" fmla="*/ 282 h 282"/>
                <a:gd name="T52" fmla="*/ 42 w 77"/>
                <a:gd name="T53" fmla="*/ 5 h 282"/>
                <a:gd name="T54" fmla="*/ 35 w 77"/>
                <a:gd name="T55" fmla="*/ 5 h 282"/>
                <a:gd name="T56" fmla="*/ 35 w 77"/>
                <a:gd name="T57" fmla="*/ 282 h 282"/>
                <a:gd name="T58" fmla="*/ 42 w 77"/>
                <a:gd name="T59" fmla="*/ 282 h 282"/>
                <a:gd name="T60" fmla="*/ 49 w 77"/>
                <a:gd name="T61" fmla="*/ 282 h 282"/>
                <a:gd name="T62" fmla="*/ 49 w 77"/>
                <a:gd name="T63" fmla="*/ 12 h 282"/>
                <a:gd name="T64" fmla="*/ 42 w 77"/>
                <a:gd name="T65" fmla="*/ 12 h 282"/>
                <a:gd name="T66" fmla="*/ 42 w 77"/>
                <a:gd name="T67" fmla="*/ 282 h 282"/>
                <a:gd name="T68" fmla="*/ 49 w 77"/>
                <a:gd name="T69" fmla="*/ 282 h 282"/>
                <a:gd name="T70" fmla="*/ 56 w 77"/>
                <a:gd name="T71" fmla="*/ 282 h 282"/>
                <a:gd name="T72" fmla="*/ 56 w 77"/>
                <a:gd name="T73" fmla="*/ 22 h 282"/>
                <a:gd name="T74" fmla="*/ 49 w 77"/>
                <a:gd name="T75" fmla="*/ 22 h 282"/>
                <a:gd name="T76" fmla="*/ 49 w 77"/>
                <a:gd name="T77" fmla="*/ 282 h 282"/>
                <a:gd name="T78" fmla="*/ 56 w 77"/>
                <a:gd name="T79" fmla="*/ 282 h 282"/>
                <a:gd name="T80" fmla="*/ 63 w 77"/>
                <a:gd name="T81" fmla="*/ 282 h 282"/>
                <a:gd name="T82" fmla="*/ 63 w 77"/>
                <a:gd name="T83" fmla="*/ 31 h 282"/>
                <a:gd name="T84" fmla="*/ 56 w 77"/>
                <a:gd name="T85" fmla="*/ 31 h 282"/>
                <a:gd name="T86" fmla="*/ 56 w 77"/>
                <a:gd name="T87" fmla="*/ 282 h 282"/>
                <a:gd name="T88" fmla="*/ 63 w 77"/>
                <a:gd name="T89" fmla="*/ 282 h 282"/>
                <a:gd name="T90" fmla="*/ 70 w 77"/>
                <a:gd name="T91" fmla="*/ 282 h 282"/>
                <a:gd name="T92" fmla="*/ 70 w 77"/>
                <a:gd name="T93" fmla="*/ 43 h 282"/>
                <a:gd name="T94" fmla="*/ 63 w 77"/>
                <a:gd name="T95" fmla="*/ 43 h 282"/>
                <a:gd name="T96" fmla="*/ 63 w 77"/>
                <a:gd name="T97" fmla="*/ 282 h 282"/>
                <a:gd name="T98" fmla="*/ 70 w 77"/>
                <a:gd name="T99" fmla="*/ 282 h 282"/>
                <a:gd name="T100" fmla="*/ 77 w 77"/>
                <a:gd name="T101" fmla="*/ 282 h 282"/>
                <a:gd name="T102" fmla="*/ 77 w 77"/>
                <a:gd name="T103" fmla="*/ 56 h 282"/>
                <a:gd name="T104" fmla="*/ 70 w 77"/>
                <a:gd name="T105" fmla="*/ 56 h 282"/>
                <a:gd name="T106" fmla="*/ 70 w 77"/>
                <a:gd name="T107" fmla="*/ 282 h 282"/>
                <a:gd name="T108" fmla="*/ 77 w 77"/>
                <a:gd name="T109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82">
                  <a:moveTo>
                    <a:pt x="7" y="282"/>
                  </a:moveTo>
                  <a:lnTo>
                    <a:pt x="7" y="9"/>
                  </a:lnTo>
                  <a:lnTo>
                    <a:pt x="0" y="9"/>
                  </a:lnTo>
                  <a:lnTo>
                    <a:pt x="0" y="282"/>
                  </a:lnTo>
                  <a:lnTo>
                    <a:pt x="7" y="282"/>
                  </a:lnTo>
                  <a:close/>
                  <a:moveTo>
                    <a:pt x="14" y="282"/>
                  </a:moveTo>
                  <a:lnTo>
                    <a:pt x="14" y="3"/>
                  </a:lnTo>
                  <a:lnTo>
                    <a:pt x="7" y="3"/>
                  </a:lnTo>
                  <a:lnTo>
                    <a:pt x="7" y="282"/>
                  </a:lnTo>
                  <a:lnTo>
                    <a:pt x="14" y="282"/>
                  </a:lnTo>
                  <a:close/>
                  <a:moveTo>
                    <a:pt x="21" y="282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282"/>
                  </a:lnTo>
                  <a:lnTo>
                    <a:pt x="21" y="282"/>
                  </a:lnTo>
                  <a:close/>
                  <a:moveTo>
                    <a:pt x="28" y="282"/>
                  </a:moveTo>
                  <a:lnTo>
                    <a:pt x="28" y="0"/>
                  </a:lnTo>
                  <a:lnTo>
                    <a:pt x="21" y="0"/>
                  </a:lnTo>
                  <a:lnTo>
                    <a:pt x="21" y="282"/>
                  </a:lnTo>
                  <a:lnTo>
                    <a:pt x="28" y="282"/>
                  </a:lnTo>
                  <a:close/>
                  <a:moveTo>
                    <a:pt x="35" y="282"/>
                  </a:moveTo>
                  <a:lnTo>
                    <a:pt x="35" y="2"/>
                  </a:lnTo>
                  <a:lnTo>
                    <a:pt x="28" y="2"/>
                  </a:lnTo>
                  <a:lnTo>
                    <a:pt x="28" y="282"/>
                  </a:lnTo>
                  <a:lnTo>
                    <a:pt x="35" y="282"/>
                  </a:lnTo>
                  <a:close/>
                  <a:moveTo>
                    <a:pt x="42" y="282"/>
                  </a:moveTo>
                  <a:lnTo>
                    <a:pt x="42" y="5"/>
                  </a:lnTo>
                  <a:lnTo>
                    <a:pt x="35" y="5"/>
                  </a:lnTo>
                  <a:lnTo>
                    <a:pt x="35" y="282"/>
                  </a:lnTo>
                  <a:lnTo>
                    <a:pt x="42" y="282"/>
                  </a:lnTo>
                  <a:close/>
                  <a:moveTo>
                    <a:pt x="49" y="282"/>
                  </a:moveTo>
                  <a:lnTo>
                    <a:pt x="49" y="12"/>
                  </a:lnTo>
                  <a:lnTo>
                    <a:pt x="42" y="12"/>
                  </a:lnTo>
                  <a:lnTo>
                    <a:pt x="42" y="282"/>
                  </a:lnTo>
                  <a:lnTo>
                    <a:pt x="49" y="282"/>
                  </a:lnTo>
                  <a:close/>
                  <a:moveTo>
                    <a:pt x="56" y="282"/>
                  </a:moveTo>
                  <a:lnTo>
                    <a:pt x="56" y="22"/>
                  </a:lnTo>
                  <a:lnTo>
                    <a:pt x="49" y="22"/>
                  </a:lnTo>
                  <a:lnTo>
                    <a:pt x="49" y="282"/>
                  </a:lnTo>
                  <a:lnTo>
                    <a:pt x="56" y="282"/>
                  </a:lnTo>
                  <a:close/>
                  <a:moveTo>
                    <a:pt x="63" y="282"/>
                  </a:moveTo>
                  <a:lnTo>
                    <a:pt x="63" y="31"/>
                  </a:lnTo>
                  <a:lnTo>
                    <a:pt x="56" y="31"/>
                  </a:lnTo>
                  <a:lnTo>
                    <a:pt x="56" y="282"/>
                  </a:lnTo>
                  <a:lnTo>
                    <a:pt x="63" y="282"/>
                  </a:lnTo>
                  <a:close/>
                  <a:moveTo>
                    <a:pt x="70" y="282"/>
                  </a:moveTo>
                  <a:lnTo>
                    <a:pt x="70" y="43"/>
                  </a:lnTo>
                  <a:lnTo>
                    <a:pt x="63" y="43"/>
                  </a:lnTo>
                  <a:lnTo>
                    <a:pt x="63" y="282"/>
                  </a:lnTo>
                  <a:lnTo>
                    <a:pt x="70" y="282"/>
                  </a:lnTo>
                  <a:close/>
                  <a:moveTo>
                    <a:pt x="77" y="282"/>
                  </a:moveTo>
                  <a:lnTo>
                    <a:pt x="77" y="56"/>
                  </a:lnTo>
                  <a:lnTo>
                    <a:pt x="70" y="56"/>
                  </a:lnTo>
                  <a:lnTo>
                    <a:pt x="70" y="282"/>
                  </a:lnTo>
                  <a:lnTo>
                    <a:pt x="77" y="282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799" name="Freeform 13">
              <a:extLst>
                <a:ext uri="{FF2B5EF4-FFF2-40B4-BE49-F238E27FC236}">
                  <a16:creationId xmlns:a16="http://schemas.microsoft.com/office/drawing/2014/main" id="{89785EC7-7D56-4702-A49D-6C28787A68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51" y="5946775"/>
              <a:ext cx="120650" cy="328612"/>
            </a:xfrm>
            <a:custGeom>
              <a:avLst/>
              <a:gdLst>
                <a:gd name="T0" fmla="*/ 7 w 76"/>
                <a:gd name="T1" fmla="*/ 207 h 207"/>
                <a:gd name="T2" fmla="*/ 7 w 76"/>
                <a:gd name="T3" fmla="*/ 0 h 207"/>
                <a:gd name="T4" fmla="*/ 0 w 76"/>
                <a:gd name="T5" fmla="*/ 0 h 207"/>
                <a:gd name="T6" fmla="*/ 0 w 76"/>
                <a:gd name="T7" fmla="*/ 207 h 207"/>
                <a:gd name="T8" fmla="*/ 7 w 76"/>
                <a:gd name="T9" fmla="*/ 207 h 207"/>
                <a:gd name="T10" fmla="*/ 14 w 76"/>
                <a:gd name="T11" fmla="*/ 207 h 207"/>
                <a:gd name="T12" fmla="*/ 14 w 76"/>
                <a:gd name="T13" fmla="*/ 14 h 207"/>
                <a:gd name="T14" fmla="*/ 7 w 76"/>
                <a:gd name="T15" fmla="*/ 14 h 207"/>
                <a:gd name="T16" fmla="*/ 7 w 76"/>
                <a:gd name="T17" fmla="*/ 207 h 207"/>
                <a:gd name="T18" fmla="*/ 14 w 76"/>
                <a:gd name="T19" fmla="*/ 207 h 207"/>
                <a:gd name="T20" fmla="*/ 21 w 76"/>
                <a:gd name="T21" fmla="*/ 207 h 207"/>
                <a:gd name="T22" fmla="*/ 21 w 76"/>
                <a:gd name="T23" fmla="*/ 30 h 207"/>
                <a:gd name="T24" fmla="*/ 14 w 76"/>
                <a:gd name="T25" fmla="*/ 30 h 207"/>
                <a:gd name="T26" fmla="*/ 14 w 76"/>
                <a:gd name="T27" fmla="*/ 207 h 207"/>
                <a:gd name="T28" fmla="*/ 21 w 76"/>
                <a:gd name="T29" fmla="*/ 207 h 207"/>
                <a:gd name="T30" fmla="*/ 28 w 76"/>
                <a:gd name="T31" fmla="*/ 207 h 207"/>
                <a:gd name="T32" fmla="*/ 28 w 76"/>
                <a:gd name="T33" fmla="*/ 49 h 207"/>
                <a:gd name="T34" fmla="*/ 21 w 76"/>
                <a:gd name="T35" fmla="*/ 49 h 207"/>
                <a:gd name="T36" fmla="*/ 21 w 76"/>
                <a:gd name="T37" fmla="*/ 207 h 207"/>
                <a:gd name="T38" fmla="*/ 28 w 76"/>
                <a:gd name="T39" fmla="*/ 207 h 207"/>
                <a:gd name="T40" fmla="*/ 35 w 76"/>
                <a:gd name="T41" fmla="*/ 207 h 207"/>
                <a:gd name="T42" fmla="*/ 35 w 76"/>
                <a:gd name="T43" fmla="*/ 63 h 207"/>
                <a:gd name="T44" fmla="*/ 28 w 76"/>
                <a:gd name="T45" fmla="*/ 63 h 207"/>
                <a:gd name="T46" fmla="*/ 28 w 76"/>
                <a:gd name="T47" fmla="*/ 207 h 207"/>
                <a:gd name="T48" fmla="*/ 35 w 76"/>
                <a:gd name="T49" fmla="*/ 207 h 207"/>
                <a:gd name="T50" fmla="*/ 42 w 76"/>
                <a:gd name="T51" fmla="*/ 207 h 207"/>
                <a:gd name="T52" fmla="*/ 42 w 76"/>
                <a:gd name="T53" fmla="*/ 78 h 207"/>
                <a:gd name="T54" fmla="*/ 35 w 76"/>
                <a:gd name="T55" fmla="*/ 78 h 207"/>
                <a:gd name="T56" fmla="*/ 35 w 76"/>
                <a:gd name="T57" fmla="*/ 207 h 207"/>
                <a:gd name="T58" fmla="*/ 42 w 76"/>
                <a:gd name="T59" fmla="*/ 207 h 207"/>
                <a:gd name="T60" fmla="*/ 48 w 76"/>
                <a:gd name="T61" fmla="*/ 207 h 207"/>
                <a:gd name="T62" fmla="*/ 48 w 76"/>
                <a:gd name="T63" fmla="*/ 92 h 207"/>
                <a:gd name="T64" fmla="*/ 42 w 76"/>
                <a:gd name="T65" fmla="*/ 92 h 207"/>
                <a:gd name="T66" fmla="*/ 42 w 76"/>
                <a:gd name="T67" fmla="*/ 207 h 207"/>
                <a:gd name="T68" fmla="*/ 48 w 76"/>
                <a:gd name="T69" fmla="*/ 207 h 207"/>
                <a:gd name="T70" fmla="*/ 55 w 76"/>
                <a:gd name="T71" fmla="*/ 207 h 207"/>
                <a:gd name="T72" fmla="*/ 55 w 76"/>
                <a:gd name="T73" fmla="*/ 107 h 207"/>
                <a:gd name="T74" fmla="*/ 48 w 76"/>
                <a:gd name="T75" fmla="*/ 107 h 207"/>
                <a:gd name="T76" fmla="*/ 48 w 76"/>
                <a:gd name="T77" fmla="*/ 207 h 207"/>
                <a:gd name="T78" fmla="*/ 55 w 76"/>
                <a:gd name="T79" fmla="*/ 207 h 207"/>
                <a:gd name="T80" fmla="*/ 63 w 76"/>
                <a:gd name="T81" fmla="*/ 207 h 207"/>
                <a:gd name="T82" fmla="*/ 63 w 76"/>
                <a:gd name="T83" fmla="*/ 120 h 207"/>
                <a:gd name="T84" fmla="*/ 55 w 76"/>
                <a:gd name="T85" fmla="*/ 120 h 207"/>
                <a:gd name="T86" fmla="*/ 55 w 76"/>
                <a:gd name="T87" fmla="*/ 207 h 207"/>
                <a:gd name="T88" fmla="*/ 63 w 76"/>
                <a:gd name="T89" fmla="*/ 207 h 207"/>
                <a:gd name="T90" fmla="*/ 70 w 76"/>
                <a:gd name="T91" fmla="*/ 207 h 207"/>
                <a:gd name="T92" fmla="*/ 70 w 76"/>
                <a:gd name="T93" fmla="*/ 133 h 207"/>
                <a:gd name="T94" fmla="*/ 63 w 76"/>
                <a:gd name="T95" fmla="*/ 133 h 207"/>
                <a:gd name="T96" fmla="*/ 63 w 76"/>
                <a:gd name="T97" fmla="*/ 207 h 207"/>
                <a:gd name="T98" fmla="*/ 70 w 76"/>
                <a:gd name="T99" fmla="*/ 207 h 207"/>
                <a:gd name="T100" fmla="*/ 76 w 76"/>
                <a:gd name="T101" fmla="*/ 207 h 207"/>
                <a:gd name="T102" fmla="*/ 76 w 76"/>
                <a:gd name="T103" fmla="*/ 144 h 207"/>
                <a:gd name="T104" fmla="*/ 70 w 76"/>
                <a:gd name="T105" fmla="*/ 144 h 207"/>
                <a:gd name="T106" fmla="*/ 70 w 76"/>
                <a:gd name="T107" fmla="*/ 207 h 207"/>
                <a:gd name="T108" fmla="*/ 76 w 76"/>
                <a:gd name="T10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207">
                  <a:moveTo>
                    <a:pt x="7" y="20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207"/>
                  </a:lnTo>
                  <a:lnTo>
                    <a:pt x="7" y="207"/>
                  </a:lnTo>
                  <a:close/>
                  <a:moveTo>
                    <a:pt x="14" y="207"/>
                  </a:moveTo>
                  <a:lnTo>
                    <a:pt x="14" y="14"/>
                  </a:lnTo>
                  <a:lnTo>
                    <a:pt x="7" y="14"/>
                  </a:lnTo>
                  <a:lnTo>
                    <a:pt x="7" y="207"/>
                  </a:lnTo>
                  <a:lnTo>
                    <a:pt x="14" y="207"/>
                  </a:lnTo>
                  <a:close/>
                  <a:moveTo>
                    <a:pt x="21" y="207"/>
                  </a:moveTo>
                  <a:lnTo>
                    <a:pt x="21" y="30"/>
                  </a:lnTo>
                  <a:lnTo>
                    <a:pt x="14" y="30"/>
                  </a:lnTo>
                  <a:lnTo>
                    <a:pt x="14" y="207"/>
                  </a:lnTo>
                  <a:lnTo>
                    <a:pt x="21" y="207"/>
                  </a:lnTo>
                  <a:close/>
                  <a:moveTo>
                    <a:pt x="28" y="207"/>
                  </a:moveTo>
                  <a:lnTo>
                    <a:pt x="28" y="49"/>
                  </a:lnTo>
                  <a:lnTo>
                    <a:pt x="21" y="49"/>
                  </a:lnTo>
                  <a:lnTo>
                    <a:pt x="21" y="207"/>
                  </a:lnTo>
                  <a:lnTo>
                    <a:pt x="28" y="207"/>
                  </a:lnTo>
                  <a:close/>
                  <a:moveTo>
                    <a:pt x="35" y="207"/>
                  </a:moveTo>
                  <a:lnTo>
                    <a:pt x="35" y="63"/>
                  </a:lnTo>
                  <a:lnTo>
                    <a:pt x="28" y="63"/>
                  </a:lnTo>
                  <a:lnTo>
                    <a:pt x="28" y="207"/>
                  </a:lnTo>
                  <a:lnTo>
                    <a:pt x="35" y="207"/>
                  </a:lnTo>
                  <a:close/>
                  <a:moveTo>
                    <a:pt x="42" y="207"/>
                  </a:moveTo>
                  <a:lnTo>
                    <a:pt x="42" y="78"/>
                  </a:lnTo>
                  <a:lnTo>
                    <a:pt x="35" y="78"/>
                  </a:lnTo>
                  <a:lnTo>
                    <a:pt x="35" y="207"/>
                  </a:lnTo>
                  <a:lnTo>
                    <a:pt x="42" y="207"/>
                  </a:lnTo>
                  <a:close/>
                  <a:moveTo>
                    <a:pt x="48" y="207"/>
                  </a:moveTo>
                  <a:lnTo>
                    <a:pt x="48" y="92"/>
                  </a:lnTo>
                  <a:lnTo>
                    <a:pt x="42" y="92"/>
                  </a:lnTo>
                  <a:lnTo>
                    <a:pt x="42" y="207"/>
                  </a:lnTo>
                  <a:lnTo>
                    <a:pt x="48" y="207"/>
                  </a:lnTo>
                  <a:close/>
                  <a:moveTo>
                    <a:pt x="55" y="207"/>
                  </a:moveTo>
                  <a:lnTo>
                    <a:pt x="55" y="107"/>
                  </a:lnTo>
                  <a:lnTo>
                    <a:pt x="48" y="107"/>
                  </a:lnTo>
                  <a:lnTo>
                    <a:pt x="48" y="207"/>
                  </a:lnTo>
                  <a:lnTo>
                    <a:pt x="55" y="207"/>
                  </a:lnTo>
                  <a:close/>
                  <a:moveTo>
                    <a:pt x="63" y="207"/>
                  </a:moveTo>
                  <a:lnTo>
                    <a:pt x="63" y="120"/>
                  </a:lnTo>
                  <a:lnTo>
                    <a:pt x="55" y="120"/>
                  </a:lnTo>
                  <a:lnTo>
                    <a:pt x="55" y="207"/>
                  </a:lnTo>
                  <a:lnTo>
                    <a:pt x="63" y="207"/>
                  </a:lnTo>
                  <a:close/>
                  <a:moveTo>
                    <a:pt x="70" y="207"/>
                  </a:moveTo>
                  <a:lnTo>
                    <a:pt x="70" y="133"/>
                  </a:lnTo>
                  <a:lnTo>
                    <a:pt x="63" y="133"/>
                  </a:lnTo>
                  <a:lnTo>
                    <a:pt x="63" y="207"/>
                  </a:lnTo>
                  <a:lnTo>
                    <a:pt x="70" y="207"/>
                  </a:lnTo>
                  <a:close/>
                  <a:moveTo>
                    <a:pt x="76" y="207"/>
                  </a:moveTo>
                  <a:lnTo>
                    <a:pt x="76" y="144"/>
                  </a:lnTo>
                  <a:lnTo>
                    <a:pt x="70" y="144"/>
                  </a:lnTo>
                  <a:lnTo>
                    <a:pt x="70" y="207"/>
                  </a:lnTo>
                  <a:lnTo>
                    <a:pt x="76" y="207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0" name="Freeform 14">
              <a:extLst>
                <a:ext uri="{FF2B5EF4-FFF2-40B4-BE49-F238E27FC236}">
                  <a16:creationId xmlns:a16="http://schemas.microsoft.com/office/drawing/2014/main" id="{A939579E-2623-4B48-B206-A861368DBC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601" y="6189663"/>
              <a:ext cx="122238" cy="85725"/>
            </a:xfrm>
            <a:custGeom>
              <a:avLst/>
              <a:gdLst>
                <a:gd name="T0" fmla="*/ 7 w 77"/>
                <a:gd name="T1" fmla="*/ 54 h 54"/>
                <a:gd name="T2" fmla="*/ 7 w 77"/>
                <a:gd name="T3" fmla="*/ 0 h 54"/>
                <a:gd name="T4" fmla="*/ 0 w 77"/>
                <a:gd name="T5" fmla="*/ 0 h 54"/>
                <a:gd name="T6" fmla="*/ 0 w 77"/>
                <a:gd name="T7" fmla="*/ 54 h 54"/>
                <a:gd name="T8" fmla="*/ 7 w 77"/>
                <a:gd name="T9" fmla="*/ 54 h 54"/>
                <a:gd name="T10" fmla="*/ 14 w 77"/>
                <a:gd name="T11" fmla="*/ 54 h 54"/>
                <a:gd name="T12" fmla="*/ 14 w 77"/>
                <a:gd name="T13" fmla="*/ 9 h 54"/>
                <a:gd name="T14" fmla="*/ 7 w 77"/>
                <a:gd name="T15" fmla="*/ 9 h 54"/>
                <a:gd name="T16" fmla="*/ 7 w 77"/>
                <a:gd name="T17" fmla="*/ 54 h 54"/>
                <a:gd name="T18" fmla="*/ 14 w 77"/>
                <a:gd name="T19" fmla="*/ 54 h 54"/>
                <a:gd name="T20" fmla="*/ 21 w 77"/>
                <a:gd name="T21" fmla="*/ 54 h 54"/>
                <a:gd name="T22" fmla="*/ 21 w 77"/>
                <a:gd name="T23" fmla="*/ 16 h 54"/>
                <a:gd name="T24" fmla="*/ 14 w 77"/>
                <a:gd name="T25" fmla="*/ 16 h 54"/>
                <a:gd name="T26" fmla="*/ 14 w 77"/>
                <a:gd name="T27" fmla="*/ 54 h 54"/>
                <a:gd name="T28" fmla="*/ 21 w 77"/>
                <a:gd name="T29" fmla="*/ 54 h 54"/>
                <a:gd name="T30" fmla="*/ 28 w 77"/>
                <a:gd name="T31" fmla="*/ 54 h 54"/>
                <a:gd name="T32" fmla="*/ 28 w 77"/>
                <a:gd name="T33" fmla="*/ 24 h 54"/>
                <a:gd name="T34" fmla="*/ 21 w 77"/>
                <a:gd name="T35" fmla="*/ 24 h 54"/>
                <a:gd name="T36" fmla="*/ 21 w 77"/>
                <a:gd name="T37" fmla="*/ 54 h 54"/>
                <a:gd name="T38" fmla="*/ 28 w 77"/>
                <a:gd name="T39" fmla="*/ 54 h 54"/>
                <a:gd name="T40" fmla="*/ 35 w 77"/>
                <a:gd name="T41" fmla="*/ 54 h 54"/>
                <a:gd name="T42" fmla="*/ 35 w 77"/>
                <a:gd name="T43" fmla="*/ 29 h 54"/>
                <a:gd name="T44" fmla="*/ 28 w 77"/>
                <a:gd name="T45" fmla="*/ 29 h 54"/>
                <a:gd name="T46" fmla="*/ 28 w 77"/>
                <a:gd name="T47" fmla="*/ 54 h 54"/>
                <a:gd name="T48" fmla="*/ 35 w 77"/>
                <a:gd name="T49" fmla="*/ 54 h 54"/>
                <a:gd name="T50" fmla="*/ 42 w 77"/>
                <a:gd name="T51" fmla="*/ 54 h 54"/>
                <a:gd name="T52" fmla="*/ 42 w 77"/>
                <a:gd name="T53" fmla="*/ 34 h 54"/>
                <a:gd name="T54" fmla="*/ 35 w 77"/>
                <a:gd name="T55" fmla="*/ 34 h 54"/>
                <a:gd name="T56" fmla="*/ 35 w 77"/>
                <a:gd name="T57" fmla="*/ 54 h 54"/>
                <a:gd name="T58" fmla="*/ 42 w 77"/>
                <a:gd name="T59" fmla="*/ 54 h 54"/>
                <a:gd name="T60" fmla="*/ 49 w 77"/>
                <a:gd name="T61" fmla="*/ 54 h 54"/>
                <a:gd name="T62" fmla="*/ 49 w 77"/>
                <a:gd name="T63" fmla="*/ 37 h 54"/>
                <a:gd name="T64" fmla="*/ 42 w 77"/>
                <a:gd name="T65" fmla="*/ 37 h 54"/>
                <a:gd name="T66" fmla="*/ 42 w 77"/>
                <a:gd name="T67" fmla="*/ 54 h 54"/>
                <a:gd name="T68" fmla="*/ 49 w 77"/>
                <a:gd name="T69" fmla="*/ 54 h 54"/>
                <a:gd name="T70" fmla="*/ 56 w 77"/>
                <a:gd name="T71" fmla="*/ 54 h 54"/>
                <a:gd name="T72" fmla="*/ 56 w 77"/>
                <a:gd name="T73" fmla="*/ 41 h 54"/>
                <a:gd name="T74" fmla="*/ 49 w 77"/>
                <a:gd name="T75" fmla="*/ 41 h 54"/>
                <a:gd name="T76" fmla="*/ 49 w 77"/>
                <a:gd name="T77" fmla="*/ 54 h 54"/>
                <a:gd name="T78" fmla="*/ 56 w 77"/>
                <a:gd name="T79" fmla="*/ 54 h 54"/>
                <a:gd name="T80" fmla="*/ 63 w 77"/>
                <a:gd name="T81" fmla="*/ 54 h 54"/>
                <a:gd name="T82" fmla="*/ 63 w 77"/>
                <a:gd name="T83" fmla="*/ 44 h 54"/>
                <a:gd name="T84" fmla="*/ 56 w 77"/>
                <a:gd name="T85" fmla="*/ 44 h 54"/>
                <a:gd name="T86" fmla="*/ 56 w 77"/>
                <a:gd name="T87" fmla="*/ 54 h 54"/>
                <a:gd name="T88" fmla="*/ 63 w 77"/>
                <a:gd name="T89" fmla="*/ 54 h 54"/>
                <a:gd name="T90" fmla="*/ 70 w 77"/>
                <a:gd name="T91" fmla="*/ 54 h 54"/>
                <a:gd name="T92" fmla="*/ 70 w 77"/>
                <a:gd name="T93" fmla="*/ 47 h 54"/>
                <a:gd name="T94" fmla="*/ 63 w 77"/>
                <a:gd name="T95" fmla="*/ 47 h 54"/>
                <a:gd name="T96" fmla="*/ 63 w 77"/>
                <a:gd name="T97" fmla="*/ 54 h 54"/>
                <a:gd name="T98" fmla="*/ 70 w 77"/>
                <a:gd name="T99" fmla="*/ 54 h 54"/>
                <a:gd name="T100" fmla="*/ 77 w 77"/>
                <a:gd name="T101" fmla="*/ 54 h 54"/>
                <a:gd name="T102" fmla="*/ 77 w 77"/>
                <a:gd name="T103" fmla="*/ 48 h 54"/>
                <a:gd name="T104" fmla="*/ 70 w 77"/>
                <a:gd name="T105" fmla="*/ 48 h 54"/>
                <a:gd name="T106" fmla="*/ 70 w 77"/>
                <a:gd name="T107" fmla="*/ 54 h 54"/>
                <a:gd name="T108" fmla="*/ 77 w 77"/>
                <a:gd name="T10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54">
                  <a:moveTo>
                    <a:pt x="7" y="5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" y="54"/>
                  </a:lnTo>
                  <a:close/>
                  <a:moveTo>
                    <a:pt x="14" y="54"/>
                  </a:moveTo>
                  <a:lnTo>
                    <a:pt x="14" y="9"/>
                  </a:lnTo>
                  <a:lnTo>
                    <a:pt x="7" y="9"/>
                  </a:lnTo>
                  <a:lnTo>
                    <a:pt x="7" y="54"/>
                  </a:lnTo>
                  <a:lnTo>
                    <a:pt x="14" y="54"/>
                  </a:lnTo>
                  <a:close/>
                  <a:moveTo>
                    <a:pt x="21" y="54"/>
                  </a:moveTo>
                  <a:lnTo>
                    <a:pt x="21" y="16"/>
                  </a:lnTo>
                  <a:lnTo>
                    <a:pt x="14" y="16"/>
                  </a:lnTo>
                  <a:lnTo>
                    <a:pt x="14" y="54"/>
                  </a:lnTo>
                  <a:lnTo>
                    <a:pt x="21" y="54"/>
                  </a:lnTo>
                  <a:close/>
                  <a:moveTo>
                    <a:pt x="28" y="54"/>
                  </a:moveTo>
                  <a:lnTo>
                    <a:pt x="28" y="24"/>
                  </a:lnTo>
                  <a:lnTo>
                    <a:pt x="21" y="24"/>
                  </a:lnTo>
                  <a:lnTo>
                    <a:pt x="21" y="54"/>
                  </a:lnTo>
                  <a:lnTo>
                    <a:pt x="28" y="54"/>
                  </a:lnTo>
                  <a:close/>
                  <a:moveTo>
                    <a:pt x="35" y="54"/>
                  </a:moveTo>
                  <a:lnTo>
                    <a:pt x="35" y="29"/>
                  </a:lnTo>
                  <a:lnTo>
                    <a:pt x="28" y="29"/>
                  </a:lnTo>
                  <a:lnTo>
                    <a:pt x="28" y="54"/>
                  </a:lnTo>
                  <a:lnTo>
                    <a:pt x="35" y="54"/>
                  </a:lnTo>
                  <a:close/>
                  <a:moveTo>
                    <a:pt x="42" y="54"/>
                  </a:moveTo>
                  <a:lnTo>
                    <a:pt x="42" y="34"/>
                  </a:lnTo>
                  <a:lnTo>
                    <a:pt x="35" y="34"/>
                  </a:lnTo>
                  <a:lnTo>
                    <a:pt x="35" y="54"/>
                  </a:lnTo>
                  <a:lnTo>
                    <a:pt x="42" y="54"/>
                  </a:lnTo>
                  <a:close/>
                  <a:moveTo>
                    <a:pt x="49" y="54"/>
                  </a:moveTo>
                  <a:lnTo>
                    <a:pt x="49" y="37"/>
                  </a:lnTo>
                  <a:lnTo>
                    <a:pt x="42" y="37"/>
                  </a:lnTo>
                  <a:lnTo>
                    <a:pt x="42" y="54"/>
                  </a:lnTo>
                  <a:lnTo>
                    <a:pt x="49" y="54"/>
                  </a:lnTo>
                  <a:close/>
                  <a:moveTo>
                    <a:pt x="56" y="54"/>
                  </a:moveTo>
                  <a:lnTo>
                    <a:pt x="56" y="41"/>
                  </a:lnTo>
                  <a:lnTo>
                    <a:pt x="49" y="41"/>
                  </a:lnTo>
                  <a:lnTo>
                    <a:pt x="49" y="54"/>
                  </a:lnTo>
                  <a:lnTo>
                    <a:pt x="56" y="54"/>
                  </a:lnTo>
                  <a:close/>
                  <a:moveTo>
                    <a:pt x="63" y="54"/>
                  </a:moveTo>
                  <a:lnTo>
                    <a:pt x="63" y="44"/>
                  </a:lnTo>
                  <a:lnTo>
                    <a:pt x="56" y="44"/>
                  </a:lnTo>
                  <a:lnTo>
                    <a:pt x="56" y="54"/>
                  </a:lnTo>
                  <a:lnTo>
                    <a:pt x="63" y="54"/>
                  </a:lnTo>
                  <a:close/>
                  <a:moveTo>
                    <a:pt x="70" y="54"/>
                  </a:moveTo>
                  <a:lnTo>
                    <a:pt x="70" y="47"/>
                  </a:lnTo>
                  <a:lnTo>
                    <a:pt x="63" y="47"/>
                  </a:lnTo>
                  <a:lnTo>
                    <a:pt x="63" y="54"/>
                  </a:lnTo>
                  <a:lnTo>
                    <a:pt x="70" y="54"/>
                  </a:lnTo>
                  <a:close/>
                  <a:moveTo>
                    <a:pt x="77" y="54"/>
                  </a:moveTo>
                  <a:lnTo>
                    <a:pt x="77" y="48"/>
                  </a:lnTo>
                  <a:lnTo>
                    <a:pt x="70" y="48"/>
                  </a:lnTo>
                  <a:lnTo>
                    <a:pt x="70" y="54"/>
                  </a:lnTo>
                  <a:lnTo>
                    <a:pt x="77" y="54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1" name="Freeform 15">
              <a:extLst>
                <a:ext uri="{FF2B5EF4-FFF2-40B4-BE49-F238E27FC236}">
                  <a16:creationId xmlns:a16="http://schemas.microsoft.com/office/drawing/2014/main" id="{A914FF1E-9AFB-4C77-9F41-C05464F5D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2838" y="6269038"/>
              <a:ext cx="233363" cy="6350"/>
            </a:xfrm>
            <a:custGeom>
              <a:avLst/>
              <a:gdLst>
                <a:gd name="T0" fmla="*/ 7 w 147"/>
                <a:gd name="T1" fmla="*/ 0 h 4"/>
                <a:gd name="T2" fmla="*/ 0 w 147"/>
                <a:gd name="T3" fmla="*/ 4 h 4"/>
                <a:gd name="T4" fmla="*/ 14 w 147"/>
                <a:gd name="T5" fmla="*/ 4 h 4"/>
                <a:gd name="T6" fmla="*/ 7 w 147"/>
                <a:gd name="T7" fmla="*/ 1 h 4"/>
                <a:gd name="T8" fmla="*/ 14 w 147"/>
                <a:gd name="T9" fmla="*/ 4 h 4"/>
                <a:gd name="T10" fmla="*/ 21 w 147"/>
                <a:gd name="T11" fmla="*/ 2 h 4"/>
                <a:gd name="T12" fmla="*/ 14 w 147"/>
                <a:gd name="T13" fmla="*/ 4 h 4"/>
                <a:gd name="T14" fmla="*/ 28 w 147"/>
                <a:gd name="T15" fmla="*/ 4 h 4"/>
                <a:gd name="T16" fmla="*/ 21 w 147"/>
                <a:gd name="T17" fmla="*/ 2 h 4"/>
                <a:gd name="T18" fmla="*/ 28 w 147"/>
                <a:gd name="T19" fmla="*/ 4 h 4"/>
                <a:gd name="T20" fmla="*/ 35 w 147"/>
                <a:gd name="T21" fmla="*/ 3 h 4"/>
                <a:gd name="T22" fmla="*/ 28 w 147"/>
                <a:gd name="T23" fmla="*/ 4 h 4"/>
                <a:gd name="T24" fmla="*/ 42 w 147"/>
                <a:gd name="T25" fmla="*/ 4 h 4"/>
                <a:gd name="T26" fmla="*/ 35 w 147"/>
                <a:gd name="T27" fmla="*/ 3 h 4"/>
                <a:gd name="T28" fmla="*/ 42 w 147"/>
                <a:gd name="T29" fmla="*/ 4 h 4"/>
                <a:gd name="T30" fmla="*/ 49 w 147"/>
                <a:gd name="T31" fmla="*/ 3 h 4"/>
                <a:gd name="T32" fmla="*/ 42 w 147"/>
                <a:gd name="T33" fmla="*/ 4 h 4"/>
                <a:gd name="T34" fmla="*/ 56 w 147"/>
                <a:gd name="T35" fmla="*/ 4 h 4"/>
                <a:gd name="T36" fmla="*/ 49 w 147"/>
                <a:gd name="T37" fmla="*/ 3 h 4"/>
                <a:gd name="T38" fmla="*/ 56 w 147"/>
                <a:gd name="T39" fmla="*/ 4 h 4"/>
                <a:gd name="T40" fmla="*/ 63 w 147"/>
                <a:gd name="T41" fmla="*/ 4 h 4"/>
                <a:gd name="T42" fmla="*/ 56 w 147"/>
                <a:gd name="T43" fmla="*/ 4 h 4"/>
                <a:gd name="T44" fmla="*/ 70 w 147"/>
                <a:gd name="T45" fmla="*/ 4 h 4"/>
                <a:gd name="T46" fmla="*/ 63 w 147"/>
                <a:gd name="T47" fmla="*/ 4 h 4"/>
                <a:gd name="T48" fmla="*/ 70 w 147"/>
                <a:gd name="T49" fmla="*/ 4 h 4"/>
                <a:gd name="T50" fmla="*/ 77 w 147"/>
                <a:gd name="T51" fmla="*/ 4 h 4"/>
                <a:gd name="T52" fmla="*/ 70 w 147"/>
                <a:gd name="T53" fmla="*/ 4 h 4"/>
                <a:gd name="T54" fmla="*/ 84 w 147"/>
                <a:gd name="T55" fmla="*/ 4 h 4"/>
                <a:gd name="T56" fmla="*/ 77 w 147"/>
                <a:gd name="T57" fmla="*/ 4 h 4"/>
                <a:gd name="T58" fmla="*/ 84 w 147"/>
                <a:gd name="T59" fmla="*/ 4 h 4"/>
                <a:gd name="T60" fmla="*/ 91 w 147"/>
                <a:gd name="T61" fmla="*/ 4 h 4"/>
                <a:gd name="T62" fmla="*/ 84 w 147"/>
                <a:gd name="T63" fmla="*/ 4 h 4"/>
                <a:gd name="T64" fmla="*/ 98 w 147"/>
                <a:gd name="T65" fmla="*/ 4 h 4"/>
                <a:gd name="T66" fmla="*/ 91 w 147"/>
                <a:gd name="T67" fmla="*/ 4 h 4"/>
                <a:gd name="T68" fmla="*/ 98 w 147"/>
                <a:gd name="T69" fmla="*/ 4 h 4"/>
                <a:gd name="T70" fmla="*/ 105 w 147"/>
                <a:gd name="T71" fmla="*/ 4 h 4"/>
                <a:gd name="T72" fmla="*/ 98 w 147"/>
                <a:gd name="T73" fmla="*/ 4 h 4"/>
                <a:gd name="T74" fmla="*/ 112 w 147"/>
                <a:gd name="T75" fmla="*/ 4 h 4"/>
                <a:gd name="T76" fmla="*/ 105 w 147"/>
                <a:gd name="T77" fmla="*/ 4 h 4"/>
                <a:gd name="T78" fmla="*/ 112 w 147"/>
                <a:gd name="T79" fmla="*/ 4 h 4"/>
                <a:gd name="T80" fmla="*/ 119 w 147"/>
                <a:gd name="T81" fmla="*/ 4 h 4"/>
                <a:gd name="T82" fmla="*/ 126 w 147"/>
                <a:gd name="T83" fmla="*/ 4 h 4"/>
                <a:gd name="T84" fmla="*/ 133 w 147"/>
                <a:gd name="T85" fmla="*/ 4 h 4"/>
                <a:gd name="T86" fmla="*/ 147 w 147"/>
                <a:gd name="T87" fmla="*/ 4 h 4"/>
                <a:gd name="T88" fmla="*/ 140 w 147"/>
                <a:gd name="T89" fmla="*/ 4 h 4"/>
                <a:gd name="T90" fmla="*/ 147 w 147"/>
                <a:gd name="T9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4">
                  <a:moveTo>
                    <a:pt x="7" y="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close/>
                  <a:moveTo>
                    <a:pt x="14" y="4"/>
                  </a:moveTo>
                  <a:lnTo>
                    <a:pt x="14" y="1"/>
                  </a:lnTo>
                  <a:lnTo>
                    <a:pt x="7" y="1"/>
                  </a:lnTo>
                  <a:lnTo>
                    <a:pt x="7" y="4"/>
                  </a:lnTo>
                  <a:lnTo>
                    <a:pt x="14" y="4"/>
                  </a:lnTo>
                  <a:close/>
                  <a:moveTo>
                    <a:pt x="21" y="4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21" y="4"/>
                  </a:lnTo>
                  <a:close/>
                  <a:moveTo>
                    <a:pt x="28" y="4"/>
                  </a:moveTo>
                  <a:lnTo>
                    <a:pt x="28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8" y="4"/>
                  </a:lnTo>
                  <a:close/>
                  <a:moveTo>
                    <a:pt x="35" y="4"/>
                  </a:moveTo>
                  <a:lnTo>
                    <a:pt x="35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35" y="4"/>
                  </a:lnTo>
                  <a:close/>
                  <a:moveTo>
                    <a:pt x="42" y="4"/>
                  </a:moveTo>
                  <a:lnTo>
                    <a:pt x="42" y="3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42" y="4"/>
                  </a:lnTo>
                  <a:close/>
                  <a:moveTo>
                    <a:pt x="49" y="4"/>
                  </a:moveTo>
                  <a:lnTo>
                    <a:pt x="49" y="3"/>
                  </a:lnTo>
                  <a:lnTo>
                    <a:pt x="42" y="3"/>
                  </a:lnTo>
                  <a:lnTo>
                    <a:pt x="42" y="4"/>
                  </a:lnTo>
                  <a:lnTo>
                    <a:pt x="49" y="4"/>
                  </a:lnTo>
                  <a:close/>
                  <a:moveTo>
                    <a:pt x="56" y="4"/>
                  </a:moveTo>
                  <a:lnTo>
                    <a:pt x="56" y="3"/>
                  </a:lnTo>
                  <a:lnTo>
                    <a:pt x="49" y="3"/>
                  </a:lnTo>
                  <a:lnTo>
                    <a:pt x="49" y="4"/>
                  </a:lnTo>
                  <a:lnTo>
                    <a:pt x="56" y="4"/>
                  </a:lnTo>
                  <a:close/>
                  <a:moveTo>
                    <a:pt x="63" y="4"/>
                  </a:moveTo>
                  <a:lnTo>
                    <a:pt x="63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3" y="4"/>
                  </a:lnTo>
                  <a:close/>
                  <a:moveTo>
                    <a:pt x="70" y="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70" y="4"/>
                  </a:lnTo>
                  <a:close/>
                  <a:moveTo>
                    <a:pt x="77" y="4"/>
                  </a:moveTo>
                  <a:lnTo>
                    <a:pt x="77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7" y="4"/>
                  </a:lnTo>
                  <a:close/>
                  <a:moveTo>
                    <a:pt x="84" y="4"/>
                  </a:moveTo>
                  <a:lnTo>
                    <a:pt x="84" y="4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4" y="4"/>
                  </a:lnTo>
                  <a:close/>
                  <a:moveTo>
                    <a:pt x="91" y="4"/>
                  </a:moveTo>
                  <a:lnTo>
                    <a:pt x="91" y="4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1" y="4"/>
                  </a:lnTo>
                  <a:close/>
                  <a:moveTo>
                    <a:pt x="98" y="4"/>
                  </a:moveTo>
                  <a:lnTo>
                    <a:pt x="98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8" y="4"/>
                  </a:lnTo>
                  <a:close/>
                  <a:moveTo>
                    <a:pt x="105" y="4"/>
                  </a:moveTo>
                  <a:lnTo>
                    <a:pt x="105" y="4"/>
                  </a:lnTo>
                  <a:lnTo>
                    <a:pt x="98" y="4"/>
                  </a:lnTo>
                  <a:lnTo>
                    <a:pt x="98" y="4"/>
                  </a:lnTo>
                  <a:lnTo>
                    <a:pt x="105" y="4"/>
                  </a:lnTo>
                  <a:close/>
                  <a:moveTo>
                    <a:pt x="112" y="4"/>
                  </a:moveTo>
                  <a:lnTo>
                    <a:pt x="112" y="4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12" y="4"/>
                  </a:lnTo>
                  <a:close/>
                  <a:moveTo>
                    <a:pt x="126" y="4"/>
                  </a:moveTo>
                  <a:lnTo>
                    <a:pt x="119" y="4"/>
                  </a:lnTo>
                  <a:lnTo>
                    <a:pt x="119" y="4"/>
                  </a:lnTo>
                  <a:lnTo>
                    <a:pt x="126" y="4"/>
                  </a:lnTo>
                  <a:lnTo>
                    <a:pt x="133" y="4"/>
                  </a:lnTo>
                  <a:lnTo>
                    <a:pt x="133" y="4"/>
                  </a:lnTo>
                  <a:lnTo>
                    <a:pt x="126" y="4"/>
                  </a:lnTo>
                  <a:close/>
                  <a:moveTo>
                    <a:pt x="147" y="4"/>
                  </a:moveTo>
                  <a:lnTo>
                    <a:pt x="147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7" y="4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2" name="Freeform 26">
              <a:extLst>
                <a:ext uri="{FF2B5EF4-FFF2-40B4-BE49-F238E27FC236}">
                  <a16:creationId xmlns:a16="http://schemas.microsoft.com/office/drawing/2014/main" id="{994F3955-9CAF-438C-95EE-FF4937DFC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3" name="Freeform 27">
              <a:extLst>
                <a:ext uri="{FF2B5EF4-FFF2-40B4-BE49-F238E27FC236}">
                  <a16:creationId xmlns:a16="http://schemas.microsoft.com/office/drawing/2014/main" id="{1DDB4CB6-25A6-40BA-AC79-43C80F792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4" name="Freeform 28">
              <a:extLst>
                <a:ext uri="{FF2B5EF4-FFF2-40B4-BE49-F238E27FC236}">
                  <a16:creationId xmlns:a16="http://schemas.microsoft.com/office/drawing/2014/main" id="{79E9CBDC-321D-4E99-8C00-66703762B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5" name="Freeform 29">
              <a:extLst>
                <a:ext uri="{FF2B5EF4-FFF2-40B4-BE49-F238E27FC236}">
                  <a16:creationId xmlns:a16="http://schemas.microsoft.com/office/drawing/2014/main" id="{2F045416-CCEE-4832-B78F-E0C7247EC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6" name="Freeform 30">
              <a:extLst>
                <a:ext uri="{FF2B5EF4-FFF2-40B4-BE49-F238E27FC236}">
                  <a16:creationId xmlns:a16="http://schemas.microsoft.com/office/drawing/2014/main" id="{B9657B75-7799-45F9-B1E1-E4DF4CA69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7" name="Freeform 31">
              <a:extLst>
                <a:ext uri="{FF2B5EF4-FFF2-40B4-BE49-F238E27FC236}">
                  <a16:creationId xmlns:a16="http://schemas.microsoft.com/office/drawing/2014/main" id="{59F7F4E6-7D74-46E0-B9A8-7114550E2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8" name="Freeform 32">
              <a:extLst>
                <a:ext uri="{FF2B5EF4-FFF2-40B4-BE49-F238E27FC236}">
                  <a16:creationId xmlns:a16="http://schemas.microsoft.com/office/drawing/2014/main" id="{F8DB4A97-19AA-4EF8-81D5-40D3692DB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09" name="Freeform 33">
              <a:extLst>
                <a:ext uri="{FF2B5EF4-FFF2-40B4-BE49-F238E27FC236}">
                  <a16:creationId xmlns:a16="http://schemas.microsoft.com/office/drawing/2014/main" id="{CD320B04-EA35-4094-B28B-971390E1D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0" name="Freeform 34">
              <a:extLst>
                <a:ext uri="{FF2B5EF4-FFF2-40B4-BE49-F238E27FC236}">
                  <a16:creationId xmlns:a16="http://schemas.microsoft.com/office/drawing/2014/main" id="{9664BFE7-C64D-44A6-A64E-20E97AF9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6270625"/>
              <a:ext cx="11113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0 w 7"/>
                <a:gd name="T5" fmla="*/ 0 h 3"/>
                <a:gd name="T6" fmla="*/ 7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1" name="Freeform 35">
              <a:extLst>
                <a:ext uri="{FF2B5EF4-FFF2-40B4-BE49-F238E27FC236}">
                  <a16:creationId xmlns:a16="http://schemas.microsoft.com/office/drawing/2014/main" id="{E3657DA9-6723-4DBC-ABB3-539FFD4F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6269038"/>
              <a:ext cx="11113" cy="6350"/>
            </a:xfrm>
            <a:custGeom>
              <a:avLst/>
              <a:gdLst>
                <a:gd name="T0" fmla="*/ 0 w 7"/>
                <a:gd name="T1" fmla="*/ 4 h 4"/>
                <a:gd name="T2" fmla="*/ 0 w 7"/>
                <a:gd name="T3" fmla="*/ 4 h 4"/>
                <a:gd name="T4" fmla="*/ 0 w 7"/>
                <a:gd name="T5" fmla="*/ 0 h 4"/>
                <a:gd name="T6" fmla="*/ 7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2" name="Freeform 36">
              <a:extLst>
                <a:ext uri="{FF2B5EF4-FFF2-40B4-BE49-F238E27FC236}">
                  <a16:creationId xmlns:a16="http://schemas.microsoft.com/office/drawing/2014/main" id="{E4FFEE0B-A6B7-49CF-9E55-C27D7EEDD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6267450"/>
              <a:ext cx="11113" cy="7937"/>
            </a:xfrm>
            <a:custGeom>
              <a:avLst/>
              <a:gdLst>
                <a:gd name="T0" fmla="*/ 0 w 7"/>
                <a:gd name="T1" fmla="*/ 5 h 5"/>
                <a:gd name="T2" fmla="*/ 0 w 7"/>
                <a:gd name="T3" fmla="*/ 5 h 5"/>
                <a:gd name="T4" fmla="*/ 0 w 7"/>
                <a:gd name="T5" fmla="*/ 0 h 5"/>
                <a:gd name="T6" fmla="*/ 7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3" name="Freeform 37">
              <a:extLst>
                <a:ext uri="{FF2B5EF4-FFF2-40B4-BE49-F238E27FC236}">
                  <a16:creationId xmlns:a16="http://schemas.microsoft.com/office/drawing/2014/main" id="{DD8EA46F-650F-40A1-B201-AEC975CEC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6264275"/>
              <a:ext cx="11113" cy="11112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0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4" name="Freeform 38">
              <a:extLst>
                <a:ext uri="{FF2B5EF4-FFF2-40B4-BE49-F238E27FC236}">
                  <a16:creationId xmlns:a16="http://schemas.microsoft.com/office/drawing/2014/main" id="{94F7F390-F3DE-4AE9-9FAC-EF915288A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1" y="6261100"/>
              <a:ext cx="11113" cy="14287"/>
            </a:xfrm>
            <a:custGeom>
              <a:avLst/>
              <a:gdLst>
                <a:gd name="T0" fmla="*/ 0 w 7"/>
                <a:gd name="T1" fmla="*/ 9 h 9"/>
                <a:gd name="T2" fmla="*/ 0 w 7"/>
                <a:gd name="T3" fmla="*/ 9 h 9"/>
                <a:gd name="T4" fmla="*/ 0 w 7"/>
                <a:gd name="T5" fmla="*/ 0 h 9"/>
                <a:gd name="T6" fmla="*/ 7 w 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5" name="Freeform 39">
              <a:extLst>
                <a:ext uri="{FF2B5EF4-FFF2-40B4-BE49-F238E27FC236}">
                  <a16:creationId xmlns:a16="http://schemas.microsoft.com/office/drawing/2014/main" id="{49A05440-F83B-4834-BCC1-AAE5B9D6C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6259513"/>
              <a:ext cx="11113" cy="15875"/>
            </a:xfrm>
            <a:custGeom>
              <a:avLst/>
              <a:gdLst>
                <a:gd name="T0" fmla="*/ 0 w 7"/>
                <a:gd name="T1" fmla="*/ 10 h 10"/>
                <a:gd name="T2" fmla="*/ 0 w 7"/>
                <a:gd name="T3" fmla="*/ 10 h 10"/>
                <a:gd name="T4" fmla="*/ 0 w 7"/>
                <a:gd name="T5" fmla="*/ 0 h 10"/>
                <a:gd name="T6" fmla="*/ 7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6" name="Freeform 40">
              <a:extLst>
                <a:ext uri="{FF2B5EF4-FFF2-40B4-BE49-F238E27FC236}">
                  <a16:creationId xmlns:a16="http://schemas.microsoft.com/office/drawing/2014/main" id="{515E2A8C-9FB2-4251-9841-03DCD54D0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6" y="6253163"/>
              <a:ext cx="11113" cy="22225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14 h 14"/>
                <a:gd name="T4" fmla="*/ 0 w 7"/>
                <a:gd name="T5" fmla="*/ 0 h 14"/>
                <a:gd name="T6" fmla="*/ 7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7" name="Freeform 41">
              <a:extLst>
                <a:ext uri="{FF2B5EF4-FFF2-40B4-BE49-F238E27FC236}">
                  <a16:creationId xmlns:a16="http://schemas.microsoft.com/office/drawing/2014/main" id="{9999CAE7-AEAC-4033-8977-3432CE7F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6246813"/>
              <a:ext cx="11113" cy="28575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18 h 18"/>
                <a:gd name="T4" fmla="*/ 0 w 7"/>
                <a:gd name="T5" fmla="*/ 0 h 18"/>
                <a:gd name="T6" fmla="*/ 7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8" name="Freeform 42">
              <a:extLst>
                <a:ext uri="{FF2B5EF4-FFF2-40B4-BE49-F238E27FC236}">
                  <a16:creationId xmlns:a16="http://schemas.microsoft.com/office/drawing/2014/main" id="{5AA94DD5-F622-4117-A267-2F01DFEAA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6240463"/>
              <a:ext cx="11113" cy="34925"/>
            </a:xfrm>
            <a:custGeom>
              <a:avLst/>
              <a:gdLst>
                <a:gd name="T0" fmla="*/ 0 w 7"/>
                <a:gd name="T1" fmla="*/ 22 h 22"/>
                <a:gd name="T2" fmla="*/ 0 w 7"/>
                <a:gd name="T3" fmla="*/ 22 h 22"/>
                <a:gd name="T4" fmla="*/ 0 w 7"/>
                <a:gd name="T5" fmla="*/ 0 h 22"/>
                <a:gd name="T6" fmla="*/ 7 w 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19" name="Freeform 43">
              <a:extLst>
                <a:ext uri="{FF2B5EF4-FFF2-40B4-BE49-F238E27FC236}">
                  <a16:creationId xmlns:a16="http://schemas.microsoft.com/office/drawing/2014/main" id="{EFC51C6C-ACF7-4154-9B6E-2AFE5E49C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6234113"/>
              <a:ext cx="11113" cy="41275"/>
            </a:xfrm>
            <a:custGeom>
              <a:avLst/>
              <a:gdLst>
                <a:gd name="T0" fmla="*/ 0 w 7"/>
                <a:gd name="T1" fmla="*/ 26 h 26"/>
                <a:gd name="T2" fmla="*/ 0 w 7"/>
                <a:gd name="T3" fmla="*/ 26 h 26"/>
                <a:gd name="T4" fmla="*/ 0 w 7"/>
                <a:gd name="T5" fmla="*/ 0 h 26"/>
                <a:gd name="T6" fmla="*/ 7 w 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0" name="Freeform 44">
              <a:extLst>
                <a:ext uri="{FF2B5EF4-FFF2-40B4-BE49-F238E27FC236}">
                  <a16:creationId xmlns:a16="http://schemas.microsoft.com/office/drawing/2014/main" id="{C4249C0B-D620-4C86-9FCF-28308042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6223000"/>
              <a:ext cx="11113" cy="52387"/>
            </a:xfrm>
            <a:custGeom>
              <a:avLst/>
              <a:gdLst>
                <a:gd name="T0" fmla="*/ 0 w 7"/>
                <a:gd name="T1" fmla="*/ 33 h 33"/>
                <a:gd name="T2" fmla="*/ 0 w 7"/>
                <a:gd name="T3" fmla="*/ 33 h 33"/>
                <a:gd name="T4" fmla="*/ 0 w 7"/>
                <a:gd name="T5" fmla="*/ 0 h 33"/>
                <a:gd name="T6" fmla="*/ 7 w 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3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1" name="Freeform 45">
              <a:extLst>
                <a:ext uri="{FF2B5EF4-FFF2-40B4-BE49-F238E27FC236}">
                  <a16:creationId xmlns:a16="http://schemas.microsoft.com/office/drawing/2014/main" id="{32B0D594-FDB0-4106-88ED-57413D69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6211888"/>
              <a:ext cx="11113" cy="63500"/>
            </a:xfrm>
            <a:custGeom>
              <a:avLst/>
              <a:gdLst>
                <a:gd name="T0" fmla="*/ 0 w 7"/>
                <a:gd name="T1" fmla="*/ 40 h 40"/>
                <a:gd name="T2" fmla="*/ 0 w 7"/>
                <a:gd name="T3" fmla="*/ 40 h 40"/>
                <a:gd name="T4" fmla="*/ 0 w 7"/>
                <a:gd name="T5" fmla="*/ 0 h 40"/>
                <a:gd name="T6" fmla="*/ 7 w 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0">
                  <a:moveTo>
                    <a:pt x="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2" name="Freeform 46">
              <a:extLst>
                <a:ext uri="{FF2B5EF4-FFF2-40B4-BE49-F238E27FC236}">
                  <a16:creationId xmlns:a16="http://schemas.microsoft.com/office/drawing/2014/main" id="{D07DB0AB-EA8E-4059-AE13-85E35BE3A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6199188"/>
              <a:ext cx="11113" cy="76200"/>
            </a:xfrm>
            <a:custGeom>
              <a:avLst/>
              <a:gdLst>
                <a:gd name="T0" fmla="*/ 0 w 7"/>
                <a:gd name="T1" fmla="*/ 48 h 48"/>
                <a:gd name="T2" fmla="*/ 0 w 7"/>
                <a:gd name="T3" fmla="*/ 48 h 48"/>
                <a:gd name="T4" fmla="*/ 0 w 7"/>
                <a:gd name="T5" fmla="*/ 0 h 48"/>
                <a:gd name="T6" fmla="*/ 7 w 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8">
                  <a:moveTo>
                    <a:pt x="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3" name="Freeform 47">
              <a:extLst>
                <a:ext uri="{FF2B5EF4-FFF2-40B4-BE49-F238E27FC236}">
                  <a16:creationId xmlns:a16="http://schemas.microsoft.com/office/drawing/2014/main" id="{BFEC6800-0827-4CBC-9345-072FEB08A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6183313"/>
              <a:ext cx="11113" cy="92075"/>
            </a:xfrm>
            <a:custGeom>
              <a:avLst/>
              <a:gdLst>
                <a:gd name="T0" fmla="*/ 0 w 7"/>
                <a:gd name="T1" fmla="*/ 58 h 58"/>
                <a:gd name="T2" fmla="*/ 0 w 7"/>
                <a:gd name="T3" fmla="*/ 58 h 58"/>
                <a:gd name="T4" fmla="*/ 0 w 7"/>
                <a:gd name="T5" fmla="*/ 0 h 58"/>
                <a:gd name="T6" fmla="*/ 7 w 7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4" name="Freeform 48">
              <a:extLst>
                <a:ext uri="{FF2B5EF4-FFF2-40B4-BE49-F238E27FC236}">
                  <a16:creationId xmlns:a16="http://schemas.microsoft.com/office/drawing/2014/main" id="{2DCDA144-6298-424C-8AF9-ABC9F5353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6167438"/>
              <a:ext cx="11113" cy="107950"/>
            </a:xfrm>
            <a:custGeom>
              <a:avLst/>
              <a:gdLst>
                <a:gd name="T0" fmla="*/ 0 w 7"/>
                <a:gd name="T1" fmla="*/ 68 h 68"/>
                <a:gd name="T2" fmla="*/ 0 w 7"/>
                <a:gd name="T3" fmla="*/ 68 h 68"/>
                <a:gd name="T4" fmla="*/ 0 w 7"/>
                <a:gd name="T5" fmla="*/ 0 h 68"/>
                <a:gd name="T6" fmla="*/ 7 w 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8">
                  <a:moveTo>
                    <a:pt x="0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5" name="Freeform 49">
              <a:extLst>
                <a:ext uri="{FF2B5EF4-FFF2-40B4-BE49-F238E27FC236}">
                  <a16:creationId xmlns:a16="http://schemas.microsoft.com/office/drawing/2014/main" id="{2BCBFA9F-7727-45DE-88DE-EC2722B02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6149975"/>
              <a:ext cx="11113" cy="125412"/>
            </a:xfrm>
            <a:custGeom>
              <a:avLst/>
              <a:gdLst>
                <a:gd name="T0" fmla="*/ 0 w 7"/>
                <a:gd name="T1" fmla="*/ 79 h 79"/>
                <a:gd name="T2" fmla="*/ 0 w 7"/>
                <a:gd name="T3" fmla="*/ 79 h 79"/>
                <a:gd name="T4" fmla="*/ 0 w 7"/>
                <a:gd name="T5" fmla="*/ 0 h 79"/>
                <a:gd name="T6" fmla="*/ 7 w 7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9">
                  <a:moveTo>
                    <a:pt x="0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6" name="Freeform 50">
              <a:extLst>
                <a:ext uri="{FF2B5EF4-FFF2-40B4-BE49-F238E27FC236}">
                  <a16:creationId xmlns:a16="http://schemas.microsoft.com/office/drawing/2014/main" id="{77672075-6372-4969-803E-C73C8FFD8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1" y="6129338"/>
              <a:ext cx="11113" cy="146050"/>
            </a:xfrm>
            <a:custGeom>
              <a:avLst/>
              <a:gdLst>
                <a:gd name="T0" fmla="*/ 0 w 7"/>
                <a:gd name="T1" fmla="*/ 92 h 92"/>
                <a:gd name="T2" fmla="*/ 0 w 7"/>
                <a:gd name="T3" fmla="*/ 92 h 92"/>
                <a:gd name="T4" fmla="*/ 0 w 7"/>
                <a:gd name="T5" fmla="*/ 0 h 92"/>
                <a:gd name="T6" fmla="*/ 7 w 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2">
                  <a:moveTo>
                    <a:pt x="0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7" name="Freeform 51">
              <a:extLst>
                <a:ext uri="{FF2B5EF4-FFF2-40B4-BE49-F238E27FC236}">
                  <a16:creationId xmlns:a16="http://schemas.microsoft.com/office/drawing/2014/main" id="{E18B577A-9237-4D59-9ECC-FE86EB09A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6108700"/>
              <a:ext cx="11113" cy="166687"/>
            </a:xfrm>
            <a:custGeom>
              <a:avLst/>
              <a:gdLst>
                <a:gd name="T0" fmla="*/ 0 w 7"/>
                <a:gd name="T1" fmla="*/ 105 h 105"/>
                <a:gd name="T2" fmla="*/ 0 w 7"/>
                <a:gd name="T3" fmla="*/ 105 h 105"/>
                <a:gd name="T4" fmla="*/ 0 w 7"/>
                <a:gd name="T5" fmla="*/ 0 h 105"/>
                <a:gd name="T6" fmla="*/ 7 w 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5">
                  <a:moveTo>
                    <a:pt x="0" y="10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8" name="Freeform 52">
              <a:extLst>
                <a:ext uri="{FF2B5EF4-FFF2-40B4-BE49-F238E27FC236}">
                  <a16:creationId xmlns:a16="http://schemas.microsoft.com/office/drawing/2014/main" id="{CAFD8B99-6EC0-4605-A2EC-2BFE48EEC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6086475"/>
              <a:ext cx="11113" cy="188912"/>
            </a:xfrm>
            <a:custGeom>
              <a:avLst/>
              <a:gdLst>
                <a:gd name="T0" fmla="*/ 0 w 7"/>
                <a:gd name="T1" fmla="*/ 119 h 119"/>
                <a:gd name="T2" fmla="*/ 0 w 7"/>
                <a:gd name="T3" fmla="*/ 119 h 119"/>
                <a:gd name="T4" fmla="*/ 0 w 7"/>
                <a:gd name="T5" fmla="*/ 0 h 119"/>
                <a:gd name="T6" fmla="*/ 7 w 7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9">
                  <a:moveTo>
                    <a:pt x="0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29" name="Freeform 53">
              <a:extLst>
                <a:ext uri="{FF2B5EF4-FFF2-40B4-BE49-F238E27FC236}">
                  <a16:creationId xmlns:a16="http://schemas.microsoft.com/office/drawing/2014/main" id="{BC328FCA-AB73-42B1-BF89-67DBE727E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6062663"/>
              <a:ext cx="11113" cy="212725"/>
            </a:xfrm>
            <a:custGeom>
              <a:avLst/>
              <a:gdLst>
                <a:gd name="T0" fmla="*/ 0 w 7"/>
                <a:gd name="T1" fmla="*/ 134 h 134"/>
                <a:gd name="T2" fmla="*/ 0 w 7"/>
                <a:gd name="T3" fmla="*/ 134 h 134"/>
                <a:gd name="T4" fmla="*/ 0 w 7"/>
                <a:gd name="T5" fmla="*/ 0 h 134"/>
                <a:gd name="T6" fmla="*/ 7 w 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4">
                  <a:moveTo>
                    <a:pt x="0" y="134"/>
                  </a:moveTo>
                  <a:lnTo>
                    <a:pt x="0" y="13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0" name="Freeform 54">
              <a:extLst>
                <a:ext uri="{FF2B5EF4-FFF2-40B4-BE49-F238E27FC236}">
                  <a16:creationId xmlns:a16="http://schemas.microsoft.com/office/drawing/2014/main" id="{9D8D54A9-3876-45F6-9A50-155EAF3C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6035675"/>
              <a:ext cx="11113" cy="239712"/>
            </a:xfrm>
            <a:custGeom>
              <a:avLst/>
              <a:gdLst>
                <a:gd name="T0" fmla="*/ 0 w 7"/>
                <a:gd name="T1" fmla="*/ 151 h 151"/>
                <a:gd name="T2" fmla="*/ 0 w 7"/>
                <a:gd name="T3" fmla="*/ 151 h 151"/>
                <a:gd name="T4" fmla="*/ 0 w 7"/>
                <a:gd name="T5" fmla="*/ 0 h 151"/>
                <a:gd name="T6" fmla="*/ 7 w 7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1">
                  <a:moveTo>
                    <a:pt x="0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1" name="Freeform 55">
              <a:extLst>
                <a:ext uri="{FF2B5EF4-FFF2-40B4-BE49-F238E27FC236}">
                  <a16:creationId xmlns:a16="http://schemas.microsoft.com/office/drawing/2014/main" id="{63814106-320C-4402-9F30-3D7768483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6008688"/>
              <a:ext cx="11113" cy="266700"/>
            </a:xfrm>
            <a:custGeom>
              <a:avLst/>
              <a:gdLst>
                <a:gd name="T0" fmla="*/ 0 w 7"/>
                <a:gd name="T1" fmla="*/ 168 h 168"/>
                <a:gd name="T2" fmla="*/ 0 w 7"/>
                <a:gd name="T3" fmla="*/ 168 h 168"/>
                <a:gd name="T4" fmla="*/ 0 w 7"/>
                <a:gd name="T5" fmla="*/ 0 h 168"/>
                <a:gd name="T6" fmla="*/ 7 w 7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68">
                  <a:moveTo>
                    <a:pt x="0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2" name="Freeform 56">
              <a:extLst>
                <a:ext uri="{FF2B5EF4-FFF2-40B4-BE49-F238E27FC236}">
                  <a16:creationId xmlns:a16="http://schemas.microsoft.com/office/drawing/2014/main" id="{686FC34F-55A0-44C8-9C08-88E6F2725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5986463"/>
              <a:ext cx="11113" cy="288925"/>
            </a:xfrm>
            <a:custGeom>
              <a:avLst/>
              <a:gdLst>
                <a:gd name="T0" fmla="*/ 0 w 7"/>
                <a:gd name="T1" fmla="*/ 182 h 182"/>
                <a:gd name="T2" fmla="*/ 0 w 7"/>
                <a:gd name="T3" fmla="*/ 182 h 182"/>
                <a:gd name="T4" fmla="*/ 0 w 7"/>
                <a:gd name="T5" fmla="*/ 0 h 182"/>
                <a:gd name="T6" fmla="*/ 7 w 7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2">
                  <a:moveTo>
                    <a:pt x="0" y="182"/>
                  </a:moveTo>
                  <a:lnTo>
                    <a:pt x="0" y="18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3" name="Freeform 57">
              <a:extLst>
                <a:ext uri="{FF2B5EF4-FFF2-40B4-BE49-F238E27FC236}">
                  <a16:creationId xmlns:a16="http://schemas.microsoft.com/office/drawing/2014/main" id="{E97629D5-2665-488A-90C5-3707248E3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38" y="5959475"/>
              <a:ext cx="11113" cy="315912"/>
            </a:xfrm>
            <a:custGeom>
              <a:avLst/>
              <a:gdLst>
                <a:gd name="T0" fmla="*/ 0 w 7"/>
                <a:gd name="T1" fmla="*/ 199 h 199"/>
                <a:gd name="T2" fmla="*/ 0 w 7"/>
                <a:gd name="T3" fmla="*/ 199 h 199"/>
                <a:gd name="T4" fmla="*/ 0 w 7"/>
                <a:gd name="T5" fmla="*/ 0 h 199"/>
                <a:gd name="T6" fmla="*/ 7 w 7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9">
                  <a:moveTo>
                    <a:pt x="0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4" name="Freeform 58">
              <a:extLst>
                <a:ext uri="{FF2B5EF4-FFF2-40B4-BE49-F238E27FC236}">
                  <a16:creationId xmlns:a16="http://schemas.microsoft.com/office/drawing/2014/main" id="{F41DE351-1C63-48AD-825B-DDCEF45CE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5934075"/>
              <a:ext cx="11113" cy="341312"/>
            </a:xfrm>
            <a:custGeom>
              <a:avLst/>
              <a:gdLst>
                <a:gd name="T0" fmla="*/ 0 w 7"/>
                <a:gd name="T1" fmla="*/ 215 h 215"/>
                <a:gd name="T2" fmla="*/ 0 w 7"/>
                <a:gd name="T3" fmla="*/ 215 h 215"/>
                <a:gd name="T4" fmla="*/ 0 w 7"/>
                <a:gd name="T5" fmla="*/ 0 h 215"/>
                <a:gd name="T6" fmla="*/ 7 w 7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15">
                  <a:moveTo>
                    <a:pt x="0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5" name="Freeform 59">
              <a:extLst>
                <a:ext uri="{FF2B5EF4-FFF2-40B4-BE49-F238E27FC236}">
                  <a16:creationId xmlns:a16="http://schemas.microsoft.com/office/drawing/2014/main" id="{729CFD2C-C496-49C7-A892-506E8F0CD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5908675"/>
              <a:ext cx="11113" cy="366712"/>
            </a:xfrm>
            <a:custGeom>
              <a:avLst/>
              <a:gdLst>
                <a:gd name="T0" fmla="*/ 0 w 7"/>
                <a:gd name="T1" fmla="*/ 231 h 231"/>
                <a:gd name="T2" fmla="*/ 0 w 7"/>
                <a:gd name="T3" fmla="*/ 231 h 231"/>
                <a:gd name="T4" fmla="*/ 0 w 7"/>
                <a:gd name="T5" fmla="*/ 0 h 231"/>
                <a:gd name="T6" fmla="*/ 7 w 7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1">
                  <a:moveTo>
                    <a:pt x="0" y="231"/>
                  </a:moveTo>
                  <a:lnTo>
                    <a:pt x="0" y="23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6" name="Freeform 60">
              <a:extLst>
                <a:ext uri="{FF2B5EF4-FFF2-40B4-BE49-F238E27FC236}">
                  <a16:creationId xmlns:a16="http://schemas.microsoft.com/office/drawing/2014/main" id="{57AFF751-106D-44C6-9632-0B1140A8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5892800"/>
              <a:ext cx="11113" cy="382587"/>
            </a:xfrm>
            <a:custGeom>
              <a:avLst/>
              <a:gdLst>
                <a:gd name="T0" fmla="*/ 0 w 7"/>
                <a:gd name="T1" fmla="*/ 241 h 241"/>
                <a:gd name="T2" fmla="*/ 0 w 7"/>
                <a:gd name="T3" fmla="*/ 241 h 241"/>
                <a:gd name="T4" fmla="*/ 0 w 7"/>
                <a:gd name="T5" fmla="*/ 0 h 241"/>
                <a:gd name="T6" fmla="*/ 7 w 7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41">
                  <a:moveTo>
                    <a:pt x="0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7" name="Freeform 61">
              <a:extLst>
                <a:ext uri="{FF2B5EF4-FFF2-40B4-BE49-F238E27FC236}">
                  <a16:creationId xmlns:a16="http://schemas.microsoft.com/office/drawing/2014/main" id="{8B109B36-4F35-4F3D-B837-A462F0439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5873750"/>
              <a:ext cx="11113" cy="401637"/>
            </a:xfrm>
            <a:custGeom>
              <a:avLst/>
              <a:gdLst>
                <a:gd name="T0" fmla="*/ 0 w 7"/>
                <a:gd name="T1" fmla="*/ 253 h 253"/>
                <a:gd name="T2" fmla="*/ 0 w 7"/>
                <a:gd name="T3" fmla="*/ 253 h 253"/>
                <a:gd name="T4" fmla="*/ 0 w 7"/>
                <a:gd name="T5" fmla="*/ 0 h 253"/>
                <a:gd name="T6" fmla="*/ 7 w 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3">
                  <a:moveTo>
                    <a:pt x="0" y="253"/>
                  </a:moveTo>
                  <a:lnTo>
                    <a:pt x="0" y="25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8" name="Freeform 62">
              <a:extLst>
                <a:ext uri="{FF2B5EF4-FFF2-40B4-BE49-F238E27FC236}">
                  <a16:creationId xmlns:a16="http://schemas.microsoft.com/office/drawing/2014/main" id="{DAFA66A3-081C-4784-8BE5-B7F01741E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5856288"/>
              <a:ext cx="11113" cy="419100"/>
            </a:xfrm>
            <a:custGeom>
              <a:avLst/>
              <a:gdLst>
                <a:gd name="T0" fmla="*/ 0 w 7"/>
                <a:gd name="T1" fmla="*/ 264 h 264"/>
                <a:gd name="T2" fmla="*/ 0 w 7"/>
                <a:gd name="T3" fmla="*/ 264 h 264"/>
                <a:gd name="T4" fmla="*/ 0 w 7"/>
                <a:gd name="T5" fmla="*/ 0 h 264"/>
                <a:gd name="T6" fmla="*/ 7 w 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4">
                  <a:moveTo>
                    <a:pt x="0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39" name="Freeform 63">
              <a:extLst>
                <a:ext uri="{FF2B5EF4-FFF2-40B4-BE49-F238E27FC236}">
                  <a16:creationId xmlns:a16="http://schemas.microsoft.com/office/drawing/2014/main" id="{C73A2482-D6F3-429E-8D49-946D29433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5842000"/>
              <a:ext cx="11113" cy="433387"/>
            </a:xfrm>
            <a:custGeom>
              <a:avLst/>
              <a:gdLst>
                <a:gd name="T0" fmla="*/ 0 w 7"/>
                <a:gd name="T1" fmla="*/ 273 h 273"/>
                <a:gd name="T2" fmla="*/ 0 w 7"/>
                <a:gd name="T3" fmla="*/ 273 h 273"/>
                <a:gd name="T4" fmla="*/ 0 w 7"/>
                <a:gd name="T5" fmla="*/ 0 h 273"/>
                <a:gd name="T6" fmla="*/ 7 w 7"/>
                <a:gd name="T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3">
                  <a:moveTo>
                    <a:pt x="0" y="273"/>
                  </a:moveTo>
                  <a:lnTo>
                    <a:pt x="0" y="27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40" name="Freeform 64">
              <a:extLst>
                <a:ext uri="{FF2B5EF4-FFF2-40B4-BE49-F238E27FC236}">
                  <a16:creationId xmlns:a16="http://schemas.microsoft.com/office/drawing/2014/main" id="{2E5BBCCD-7FC1-480E-A575-58F56076B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6" y="5832475"/>
              <a:ext cx="11113" cy="442912"/>
            </a:xfrm>
            <a:custGeom>
              <a:avLst/>
              <a:gdLst>
                <a:gd name="T0" fmla="*/ 0 w 7"/>
                <a:gd name="T1" fmla="*/ 279 h 279"/>
                <a:gd name="T2" fmla="*/ 0 w 7"/>
                <a:gd name="T3" fmla="*/ 279 h 279"/>
                <a:gd name="T4" fmla="*/ 0 w 7"/>
                <a:gd name="T5" fmla="*/ 0 h 279"/>
                <a:gd name="T6" fmla="*/ 7 w 7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9">
                  <a:moveTo>
                    <a:pt x="0" y="279"/>
                  </a:moveTo>
                  <a:lnTo>
                    <a:pt x="0" y="2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41" name="Freeform 65">
              <a:extLst>
                <a:ext uri="{FF2B5EF4-FFF2-40B4-BE49-F238E27FC236}">
                  <a16:creationId xmlns:a16="http://schemas.microsoft.com/office/drawing/2014/main" id="{C756883D-E0B3-41F6-8E3F-E603B85F2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5830888"/>
              <a:ext cx="11114" cy="444500"/>
            </a:xfrm>
            <a:custGeom>
              <a:avLst/>
              <a:gdLst>
                <a:gd name="T0" fmla="*/ 0 w 7"/>
                <a:gd name="T1" fmla="*/ 280 h 280"/>
                <a:gd name="T2" fmla="*/ 0 w 7"/>
                <a:gd name="T3" fmla="*/ 280 h 280"/>
                <a:gd name="T4" fmla="*/ 0 w 7"/>
                <a:gd name="T5" fmla="*/ 0 h 280"/>
                <a:gd name="T6" fmla="*/ 7 w 7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280"/>
                  </a:moveTo>
                  <a:lnTo>
                    <a:pt x="0" y="28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dirty="0">
                <a:highlight>
                  <a:srgbClr val="800000"/>
                </a:highlight>
              </a:endParaRPr>
            </a:p>
          </p:txBody>
        </p:sp>
        <p:sp>
          <p:nvSpPr>
            <p:cNvPr id="842" name="Freeform 66">
              <a:extLst>
                <a:ext uri="{FF2B5EF4-FFF2-40B4-BE49-F238E27FC236}">
                  <a16:creationId xmlns:a16="http://schemas.microsoft.com/office/drawing/2014/main" id="{CB08C9DD-DC93-4E8F-8AA5-5B8343013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051" y="5827713"/>
              <a:ext cx="11113" cy="447675"/>
            </a:xfrm>
            <a:custGeom>
              <a:avLst/>
              <a:gdLst>
                <a:gd name="T0" fmla="*/ 0 w 7"/>
                <a:gd name="T1" fmla="*/ 282 h 282"/>
                <a:gd name="T2" fmla="*/ 0 w 7"/>
                <a:gd name="T3" fmla="*/ 282 h 282"/>
                <a:gd name="T4" fmla="*/ 0 w 7"/>
                <a:gd name="T5" fmla="*/ 0 h 282"/>
                <a:gd name="T6" fmla="*/ 7 w 7"/>
                <a:gd name="T7" fmla="*/ 0 h 282"/>
                <a:gd name="T8" fmla="*/ 7 w 7"/>
                <a:gd name="T9" fmla="*/ 282 h 282"/>
                <a:gd name="T10" fmla="*/ 7 w 7"/>
                <a:gd name="T11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82">
                  <a:moveTo>
                    <a:pt x="0" y="282"/>
                  </a:moveTo>
                  <a:lnTo>
                    <a:pt x="0" y="28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82"/>
                  </a:lnTo>
                  <a:lnTo>
                    <a:pt x="7" y="282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43" name="Freeform 67">
              <a:extLst>
                <a:ext uri="{FF2B5EF4-FFF2-40B4-BE49-F238E27FC236}">
                  <a16:creationId xmlns:a16="http://schemas.microsoft.com/office/drawing/2014/main" id="{5DCA021F-DEA2-4946-B68E-85E39EB6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5830888"/>
              <a:ext cx="11113" cy="444500"/>
            </a:xfrm>
            <a:custGeom>
              <a:avLst/>
              <a:gdLst>
                <a:gd name="T0" fmla="*/ 0 w 7"/>
                <a:gd name="T1" fmla="*/ 0 h 280"/>
                <a:gd name="T2" fmla="*/ 7 w 7"/>
                <a:gd name="T3" fmla="*/ 0 h 280"/>
                <a:gd name="T4" fmla="*/ 7 w 7"/>
                <a:gd name="T5" fmla="*/ 280 h 280"/>
                <a:gd name="T6" fmla="*/ 7 w 7"/>
                <a:gd name="T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0"/>
                  </a:moveTo>
                  <a:lnTo>
                    <a:pt x="7" y="0"/>
                  </a:lnTo>
                  <a:lnTo>
                    <a:pt x="7" y="280"/>
                  </a:lnTo>
                  <a:lnTo>
                    <a:pt x="7" y="28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44" name="Freeform 68">
              <a:extLst>
                <a:ext uri="{FF2B5EF4-FFF2-40B4-BE49-F238E27FC236}">
                  <a16:creationId xmlns:a16="http://schemas.microsoft.com/office/drawing/2014/main" id="{413726BC-1A03-4AE1-A151-A55228374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6" y="5835650"/>
              <a:ext cx="11113" cy="439737"/>
            </a:xfrm>
            <a:custGeom>
              <a:avLst/>
              <a:gdLst>
                <a:gd name="T0" fmla="*/ 0 w 7"/>
                <a:gd name="T1" fmla="*/ 0 h 277"/>
                <a:gd name="T2" fmla="*/ 7 w 7"/>
                <a:gd name="T3" fmla="*/ 0 h 277"/>
                <a:gd name="T4" fmla="*/ 7 w 7"/>
                <a:gd name="T5" fmla="*/ 277 h 277"/>
                <a:gd name="T6" fmla="*/ 7 w 7"/>
                <a:gd name="T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7">
                  <a:moveTo>
                    <a:pt x="0" y="0"/>
                  </a:moveTo>
                  <a:lnTo>
                    <a:pt x="7" y="0"/>
                  </a:lnTo>
                  <a:lnTo>
                    <a:pt x="7" y="277"/>
                  </a:lnTo>
                  <a:lnTo>
                    <a:pt x="7" y="277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45" name="Freeform 69">
              <a:extLst>
                <a:ext uri="{FF2B5EF4-FFF2-40B4-BE49-F238E27FC236}">
                  <a16:creationId xmlns:a16="http://schemas.microsoft.com/office/drawing/2014/main" id="{D5D531F7-10BA-4092-89A8-45FF60E15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846763"/>
              <a:ext cx="11113" cy="428625"/>
            </a:xfrm>
            <a:custGeom>
              <a:avLst/>
              <a:gdLst>
                <a:gd name="T0" fmla="*/ 0 w 7"/>
                <a:gd name="T1" fmla="*/ 0 h 270"/>
                <a:gd name="T2" fmla="*/ 7 w 7"/>
                <a:gd name="T3" fmla="*/ 0 h 270"/>
                <a:gd name="T4" fmla="*/ 7 w 7"/>
                <a:gd name="T5" fmla="*/ 270 h 270"/>
                <a:gd name="T6" fmla="*/ 7 w 7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0">
                  <a:moveTo>
                    <a:pt x="0" y="0"/>
                  </a:moveTo>
                  <a:lnTo>
                    <a:pt x="7" y="0"/>
                  </a:lnTo>
                  <a:lnTo>
                    <a:pt x="7" y="270"/>
                  </a:lnTo>
                  <a:lnTo>
                    <a:pt x="7" y="27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46" name="Freeform 70">
              <a:extLst>
                <a:ext uri="{FF2B5EF4-FFF2-40B4-BE49-F238E27FC236}">
                  <a16:creationId xmlns:a16="http://schemas.microsoft.com/office/drawing/2014/main" id="{6C0ADD63-0F1E-4DFC-9C0C-86CE22FF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1" y="5862638"/>
              <a:ext cx="11113" cy="412750"/>
            </a:xfrm>
            <a:custGeom>
              <a:avLst/>
              <a:gdLst>
                <a:gd name="T0" fmla="*/ 0 w 7"/>
                <a:gd name="T1" fmla="*/ 0 h 260"/>
                <a:gd name="T2" fmla="*/ 7 w 7"/>
                <a:gd name="T3" fmla="*/ 0 h 260"/>
                <a:gd name="T4" fmla="*/ 7 w 7"/>
                <a:gd name="T5" fmla="*/ 260 h 260"/>
                <a:gd name="T6" fmla="*/ 7 w 7"/>
                <a:gd name="T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0">
                  <a:moveTo>
                    <a:pt x="0" y="0"/>
                  </a:moveTo>
                  <a:lnTo>
                    <a:pt x="7" y="0"/>
                  </a:lnTo>
                  <a:lnTo>
                    <a:pt x="7" y="260"/>
                  </a:lnTo>
                  <a:lnTo>
                    <a:pt x="7" y="26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47" name="Freeform 71">
              <a:extLst>
                <a:ext uri="{FF2B5EF4-FFF2-40B4-BE49-F238E27FC236}">
                  <a16:creationId xmlns:a16="http://schemas.microsoft.com/office/drawing/2014/main" id="{F5E22B2E-BD45-44A6-9956-FAEE898A4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876925"/>
              <a:ext cx="11113" cy="398462"/>
            </a:xfrm>
            <a:custGeom>
              <a:avLst/>
              <a:gdLst>
                <a:gd name="T0" fmla="*/ 0 w 7"/>
                <a:gd name="T1" fmla="*/ 0 h 251"/>
                <a:gd name="T2" fmla="*/ 7 w 7"/>
                <a:gd name="T3" fmla="*/ 0 h 251"/>
                <a:gd name="T4" fmla="*/ 7 w 7"/>
                <a:gd name="T5" fmla="*/ 251 h 251"/>
                <a:gd name="T6" fmla="*/ 7 w 7"/>
                <a:gd name="T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1">
                  <a:moveTo>
                    <a:pt x="0" y="0"/>
                  </a:moveTo>
                  <a:lnTo>
                    <a:pt x="7" y="0"/>
                  </a:lnTo>
                  <a:lnTo>
                    <a:pt x="7" y="251"/>
                  </a:lnTo>
                  <a:lnTo>
                    <a:pt x="7" y="251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48" name="Freeform 72">
              <a:extLst>
                <a:ext uri="{FF2B5EF4-FFF2-40B4-BE49-F238E27FC236}">
                  <a16:creationId xmlns:a16="http://schemas.microsoft.com/office/drawing/2014/main" id="{AA79F79E-6845-41F2-86D6-F821403BA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6" y="5895975"/>
              <a:ext cx="11113" cy="379412"/>
            </a:xfrm>
            <a:custGeom>
              <a:avLst/>
              <a:gdLst>
                <a:gd name="T0" fmla="*/ 0 w 7"/>
                <a:gd name="T1" fmla="*/ 0 h 239"/>
                <a:gd name="T2" fmla="*/ 7 w 7"/>
                <a:gd name="T3" fmla="*/ 0 h 239"/>
                <a:gd name="T4" fmla="*/ 7 w 7"/>
                <a:gd name="T5" fmla="*/ 239 h 239"/>
                <a:gd name="T6" fmla="*/ 7 w 7"/>
                <a:gd name="T7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9">
                  <a:moveTo>
                    <a:pt x="0" y="0"/>
                  </a:moveTo>
                  <a:lnTo>
                    <a:pt x="7" y="0"/>
                  </a:lnTo>
                  <a:lnTo>
                    <a:pt x="7" y="239"/>
                  </a:lnTo>
                  <a:lnTo>
                    <a:pt x="7" y="239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49" name="Freeform 73">
              <a:extLst>
                <a:ext uri="{FF2B5EF4-FFF2-40B4-BE49-F238E27FC236}">
                  <a16:creationId xmlns:a16="http://schemas.microsoft.com/office/drawing/2014/main" id="{9028A886-3C35-4E56-814F-F96DB8927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5916613"/>
              <a:ext cx="11113" cy="358775"/>
            </a:xfrm>
            <a:custGeom>
              <a:avLst/>
              <a:gdLst>
                <a:gd name="T0" fmla="*/ 0 w 7"/>
                <a:gd name="T1" fmla="*/ 0 h 226"/>
                <a:gd name="T2" fmla="*/ 7 w 7"/>
                <a:gd name="T3" fmla="*/ 0 h 226"/>
                <a:gd name="T4" fmla="*/ 7 w 7"/>
                <a:gd name="T5" fmla="*/ 226 h 226"/>
                <a:gd name="T6" fmla="*/ 7 w 7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6">
                  <a:moveTo>
                    <a:pt x="0" y="0"/>
                  </a:moveTo>
                  <a:lnTo>
                    <a:pt x="7" y="0"/>
                  </a:lnTo>
                  <a:lnTo>
                    <a:pt x="7" y="226"/>
                  </a:lnTo>
                  <a:lnTo>
                    <a:pt x="7" y="226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0" name="Freeform 74">
              <a:extLst>
                <a:ext uri="{FF2B5EF4-FFF2-40B4-BE49-F238E27FC236}">
                  <a16:creationId xmlns:a16="http://schemas.microsoft.com/office/drawing/2014/main" id="{123AF4E7-8F13-4575-A94A-937D5B0DF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5946775"/>
              <a:ext cx="11113" cy="328612"/>
            </a:xfrm>
            <a:custGeom>
              <a:avLst/>
              <a:gdLst>
                <a:gd name="T0" fmla="*/ 0 w 7"/>
                <a:gd name="T1" fmla="*/ 0 h 207"/>
                <a:gd name="T2" fmla="*/ 7 w 7"/>
                <a:gd name="T3" fmla="*/ 0 h 207"/>
                <a:gd name="T4" fmla="*/ 7 w 7"/>
                <a:gd name="T5" fmla="*/ 207 h 207"/>
                <a:gd name="T6" fmla="*/ 7 w 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7">
                  <a:moveTo>
                    <a:pt x="0" y="0"/>
                  </a:moveTo>
                  <a:lnTo>
                    <a:pt x="7" y="0"/>
                  </a:lnTo>
                  <a:lnTo>
                    <a:pt x="7" y="207"/>
                  </a:lnTo>
                  <a:lnTo>
                    <a:pt x="7" y="207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1" name="Freeform 75">
              <a:extLst>
                <a:ext uri="{FF2B5EF4-FFF2-40B4-BE49-F238E27FC236}">
                  <a16:creationId xmlns:a16="http://schemas.microsoft.com/office/drawing/2014/main" id="{87F424AD-C127-408F-925F-451F2481D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5969000"/>
              <a:ext cx="11113" cy="306387"/>
            </a:xfrm>
            <a:custGeom>
              <a:avLst/>
              <a:gdLst>
                <a:gd name="T0" fmla="*/ 0 w 7"/>
                <a:gd name="T1" fmla="*/ 0 h 193"/>
                <a:gd name="T2" fmla="*/ 7 w 7"/>
                <a:gd name="T3" fmla="*/ 0 h 193"/>
                <a:gd name="T4" fmla="*/ 7 w 7"/>
                <a:gd name="T5" fmla="*/ 193 h 193"/>
                <a:gd name="T6" fmla="*/ 7 w 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3">
                  <a:moveTo>
                    <a:pt x="0" y="0"/>
                  </a:moveTo>
                  <a:lnTo>
                    <a:pt x="7" y="0"/>
                  </a:lnTo>
                  <a:lnTo>
                    <a:pt x="7" y="193"/>
                  </a:lnTo>
                  <a:lnTo>
                    <a:pt x="7" y="193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2" name="Freeform 76">
              <a:extLst>
                <a:ext uri="{FF2B5EF4-FFF2-40B4-BE49-F238E27FC236}">
                  <a16:creationId xmlns:a16="http://schemas.microsoft.com/office/drawing/2014/main" id="{A29247A6-1046-428C-948D-EC27399E5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5994400"/>
              <a:ext cx="11113" cy="280987"/>
            </a:xfrm>
            <a:custGeom>
              <a:avLst/>
              <a:gdLst>
                <a:gd name="T0" fmla="*/ 0 w 7"/>
                <a:gd name="T1" fmla="*/ 0 h 177"/>
                <a:gd name="T2" fmla="*/ 7 w 7"/>
                <a:gd name="T3" fmla="*/ 0 h 177"/>
                <a:gd name="T4" fmla="*/ 7 w 7"/>
                <a:gd name="T5" fmla="*/ 177 h 177"/>
                <a:gd name="T6" fmla="*/ 7 w 7"/>
                <a:gd name="T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7">
                  <a:moveTo>
                    <a:pt x="0" y="0"/>
                  </a:moveTo>
                  <a:lnTo>
                    <a:pt x="7" y="0"/>
                  </a:lnTo>
                  <a:lnTo>
                    <a:pt x="7" y="177"/>
                  </a:lnTo>
                  <a:lnTo>
                    <a:pt x="7" y="177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3" name="Freeform 77">
              <a:extLst>
                <a:ext uri="{FF2B5EF4-FFF2-40B4-BE49-F238E27FC236}">
                  <a16:creationId xmlns:a16="http://schemas.microsoft.com/office/drawing/2014/main" id="{4D9A06CB-5C58-4629-B0F6-3182F6E3E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6024563"/>
              <a:ext cx="11113" cy="250825"/>
            </a:xfrm>
            <a:custGeom>
              <a:avLst/>
              <a:gdLst>
                <a:gd name="T0" fmla="*/ 0 w 7"/>
                <a:gd name="T1" fmla="*/ 0 h 158"/>
                <a:gd name="T2" fmla="*/ 7 w 7"/>
                <a:gd name="T3" fmla="*/ 0 h 158"/>
                <a:gd name="T4" fmla="*/ 7 w 7"/>
                <a:gd name="T5" fmla="*/ 158 h 158"/>
                <a:gd name="T6" fmla="*/ 7 w 7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8">
                  <a:moveTo>
                    <a:pt x="0" y="0"/>
                  </a:moveTo>
                  <a:lnTo>
                    <a:pt x="7" y="0"/>
                  </a:lnTo>
                  <a:lnTo>
                    <a:pt x="7" y="158"/>
                  </a:lnTo>
                  <a:lnTo>
                    <a:pt x="7" y="158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4" name="Freeform 78">
              <a:extLst>
                <a:ext uri="{FF2B5EF4-FFF2-40B4-BE49-F238E27FC236}">
                  <a16:creationId xmlns:a16="http://schemas.microsoft.com/office/drawing/2014/main" id="{303F4E71-62C3-4A90-A3D7-71A82865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1" y="6046788"/>
              <a:ext cx="11113" cy="228600"/>
            </a:xfrm>
            <a:custGeom>
              <a:avLst/>
              <a:gdLst>
                <a:gd name="T0" fmla="*/ 0 w 7"/>
                <a:gd name="T1" fmla="*/ 0 h 144"/>
                <a:gd name="T2" fmla="*/ 7 w 7"/>
                <a:gd name="T3" fmla="*/ 0 h 144"/>
                <a:gd name="T4" fmla="*/ 7 w 7"/>
                <a:gd name="T5" fmla="*/ 144 h 144"/>
                <a:gd name="T6" fmla="*/ 7 w 7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4">
                  <a:moveTo>
                    <a:pt x="0" y="0"/>
                  </a:moveTo>
                  <a:lnTo>
                    <a:pt x="7" y="0"/>
                  </a:lnTo>
                  <a:lnTo>
                    <a:pt x="7" y="144"/>
                  </a:lnTo>
                  <a:lnTo>
                    <a:pt x="7" y="144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5" name="Freeform 79">
              <a:extLst>
                <a:ext uri="{FF2B5EF4-FFF2-40B4-BE49-F238E27FC236}">
                  <a16:creationId xmlns:a16="http://schemas.microsoft.com/office/drawing/2014/main" id="{97040D81-F3A6-4F77-963F-ACC19B669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6070600"/>
              <a:ext cx="11113" cy="204787"/>
            </a:xfrm>
            <a:custGeom>
              <a:avLst/>
              <a:gdLst>
                <a:gd name="T0" fmla="*/ 0 w 7"/>
                <a:gd name="T1" fmla="*/ 0 h 129"/>
                <a:gd name="T2" fmla="*/ 7 w 7"/>
                <a:gd name="T3" fmla="*/ 0 h 129"/>
                <a:gd name="T4" fmla="*/ 7 w 7"/>
                <a:gd name="T5" fmla="*/ 129 h 129"/>
                <a:gd name="T6" fmla="*/ 7 w 7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9">
                  <a:moveTo>
                    <a:pt x="0" y="0"/>
                  </a:moveTo>
                  <a:lnTo>
                    <a:pt x="7" y="0"/>
                  </a:lnTo>
                  <a:lnTo>
                    <a:pt x="7" y="129"/>
                  </a:lnTo>
                  <a:lnTo>
                    <a:pt x="7" y="129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6" name="Freeform 80">
              <a:extLst>
                <a:ext uri="{FF2B5EF4-FFF2-40B4-BE49-F238E27FC236}">
                  <a16:creationId xmlns:a16="http://schemas.microsoft.com/office/drawing/2014/main" id="{2AC65F75-5FC9-4437-A023-33D8006DF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26" y="6092825"/>
              <a:ext cx="9525" cy="182562"/>
            </a:xfrm>
            <a:custGeom>
              <a:avLst/>
              <a:gdLst>
                <a:gd name="T0" fmla="*/ 0 w 6"/>
                <a:gd name="T1" fmla="*/ 0 h 115"/>
                <a:gd name="T2" fmla="*/ 6 w 6"/>
                <a:gd name="T3" fmla="*/ 0 h 115"/>
                <a:gd name="T4" fmla="*/ 6 w 6"/>
                <a:gd name="T5" fmla="*/ 115 h 115"/>
                <a:gd name="T6" fmla="*/ 6 w 6"/>
                <a:gd name="T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5">
                  <a:moveTo>
                    <a:pt x="0" y="0"/>
                  </a:moveTo>
                  <a:lnTo>
                    <a:pt x="6" y="0"/>
                  </a:lnTo>
                  <a:lnTo>
                    <a:pt x="6" y="115"/>
                  </a:lnTo>
                  <a:lnTo>
                    <a:pt x="6" y="115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7" name="Freeform 81">
              <a:extLst>
                <a:ext uri="{FF2B5EF4-FFF2-40B4-BE49-F238E27FC236}">
                  <a16:creationId xmlns:a16="http://schemas.microsoft.com/office/drawing/2014/main" id="{D1220A65-C752-46EB-900E-A294D233C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6116638"/>
              <a:ext cx="11113" cy="158750"/>
            </a:xfrm>
            <a:custGeom>
              <a:avLst/>
              <a:gdLst>
                <a:gd name="T0" fmla="*/ 0 w 7"/>
                <a:gd name="T1" fmla="*/ 0 h 100"/>
                <a:gd name="T2" fmla="*/ 7 w 7"/>
                <a:gd name="T3" fmla="*/ 0 h 100"/>
                <a:gd name="T4" fmla="*/ 7 w 7"/>
                <a:gd name="T5" fmla="*/ 100 h 100"/>
                <a:gd name="T6" fmla="*/ 7 w 7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0">
                  <a:moveTo>
                    <a:pt x="0" y="0"/>
                  </a:moveTo>
                  <a:lnTo>
                    <a:pt x="7" y="0"/>
                  </a:lnTo>
                  <a:lnTo>
                    <a:pt x="7" y="100"/>
                  </a:lnTo>
                  <a:lnTo>
                    <a:pt x="7" y="10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8" name="Freeform 82">
              <a:extLst>
                <a:ext uri="{FF2B5EF4-FFF2-40B4-BE49-F238E27FC236}">
                  <a16:creationId xmlns:a16="http://schemas.microsoft.com/office/drawing/2014/main" id="{28DFEDA0-0CA1-4EDC-BCD9-7F9B7D7F5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6137275"/>
              <a:ext cx="12700" cy="138112"/>
            </a:xfrm>
            <a:custGeom>
              <a:avLst/>
              <a:gdLst>
                <a:gd name="T0" fmla="*/ 0 w 8"/>
                <a:gd name="T1" fmla="*/ 0 h 87"/>
                <a:gd name="T2" fmla="*/ 8 w 8"/>
                <a:gd name="T3" fmla="*/ 0 h 87"/>
                <a:gd name="T4" fmla="*/ 8 w 8"/>
                <a:gd name="T5" fmla="*/ 87 h 87"/>
                <a:gd name="T6" fmla="*/ 8 w 8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7">
                  <a:moveTo>
                    <a:pt x="0" y="0"/>
                  </a:moveTo>
                  <a:lnTo>
                    <a:pt x="8" y="0"/>
                  </a:lnTo>
                  <a:lnTo>
                    <a:pt x="8" y="87"/>
                  </a:lnTo>
                  <a:lnTo>
                    <a:pt x="8" y="87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59" name="Freeform 83">
              <a:extLst>
                <a:ext uri="{FF2B5EF4-FFF2-40B4-BE49-F238E27FC236}">
                  <a16:creationId xmlns:a16="http://schemas.microsoft.com/office/drawing/2014/main" id="{AF296B43-0766-4F42-9709-816694715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6157913"/>
              <a:ext cx="11113" cy="117475"/>
            </a:xfrm>
            <a:custGeom>
              <a:avLst/>
              <a:gdLst>
                <a:gd name="T0" fmla="*/ 0 w 7"/>
                <a:gd name="T1" fmla="*/ 0 h 74"/>
                <a:gd name="T2" fmla="*/ 7 w 7"/>
                <a:gd name="T3" fmla="*/ 0 h 74"/>
                <a:gd name="T4" fmla="*/ 7 w 7"/>
                <a:gd name="T5" fmla="*/ 74 h 74"/>
                <a:gd name="T6" fmla="*/ 7 w 7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4">
                  <a:moveTo>
                    <a:pt x="0" y="0"/>
                  </a:moveTo>
                  <a:lnTo>
                    <a:pt x="7" y="0"/>
                  </a:lnTo>
                  <a:lnTo>
                    <a:pt x="7" y="74"/>
                  </a:lnTo>
                  <a:lnTo>
                    <a:pt x="7" y="74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0" name="Freeform 84">
              <a:extLst>
                <a:ext uri="{FF2B5EF4-FFF2-40B4-BE49-F238E27FC236}">
                  <a16:creationId xmlns:a16="http://schemas.microsoft.com/office/drawing/2014/main" id="{39DF8E86-0394-4587-B386-E62DB036F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6" y="6175375"/>
              <a:ext cx="9525" cy="100012"/>
            </a:xfrm>
            <a:custGeom>
              <a:avLst/>
              <a:gdLst>
                <a:gd name="T0" fmla="*/ 0 w 6"/>
                <a:gd name="T1" fmla="*/ 0 h 63"/>
                <a:gd name="T2" fmla="*/ 6 w 6"/>
                <a:gd name="T3" fmla="*/ 0 h 63"/>
                <a:gd name="T4" fmla="*/ 6 w 6"/>
                <a:gd name="T5" fmla="*/ 63 h 63"/>
                <a:gd name="T6" fmla="*/ 6 w 6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3">
                  <a:moveTo>
                    <a:pt x="0" y="0"/>
                  </a:moveTo>
                  <a:lnTo>
                    <a:pt x="6" y="0"/>
                  </a:lnTo>
                  <a:lnTo>
                    <a:pt x="6" y="63"/>
                  </a:lnTo>
                  <a:lnTo>
                    <a:pt x="6" y="63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1" name="Freeform 85">
              <a:extLst>
                <a:ext uri="{FF2B5EF4-FFF2-40B4-BE49-F238E27FC236}">
                  <a16:creationId xmlns:a16="http://schemas.microsoft.com/office/drawing/2014/main" id="{407EE609-DCBD-4FA7-95DC-C9A12B7F2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1" y="6189663"/>
              <a:ext cx="11113" cy="85725"/>
            </a:xfrm>
            <a:custGeom>
              <a:avLst/>
              <a:gdLst>
                <a:gd name="T0" fmla="*/ 0 w 7"/>
                <a:gd name="T1" fmla="*/ 0 h 54"/>
                <a:gd name="T2" fmla="*/ 7 w 7"/>
                <a:gd name="T3" fmla="*/ 0 h 54"/>
                <a:gd name="T4" fmla="*/ 7 w 7"/>
                <a:gd name="T5" fmla="*/ 54 h 54"/>
                <a:gd name="T6" fmla="*/ 7 w 7"/>
                <a:gd name="T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4">
                  <a:moveTo>
                    <a:pt x="0" y="0"/>
                  </a:moveTo>
                  <a:lnTo>
                    <a:pt x="7" y="0"/>
                  </a:lnTo>
                  <a:lnTo>
                    <a:pt x="7" y="54"/>
                  </a:lnTo>
                  <a:lnTo>
                    <a:pt x="7" y="54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2" name="Freeform 86">
              <a:extLst>
                <a:ext uri="{FF2B5EF4-FFF2-40B4-BE49-F238E27FC236}">
                  <a16:creationId xmlns:a16="http://schemas.microsoft.com/office/drawing/2014/main" id="{6B8FE50E-C46A-4187-B9F6-96C011B00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203950"/>
              <a:ext cx="11113" cy="71437"/>
            </a:xfrm>
            <a:custGeom>
              <a:avLst/>
              <a:gdLst>
                <a:gd name="T0" fmla="*/ 0 w 7"/>
                <a:gd name="T1" fmla="*/ 0 h 45"/>
                <a:gd name="T2" fmla="*/ 7 w 7"/>
                <a:gd name="T3" fmla="*/ 0 h 45"/>
                <a:gd name="T4" fmla="*/ 7 w 7"/>
                <a:gd name="T5" fmla="*/ 45 h 45"/>
                <a:gd name="T6" fmla="*/ 7 w 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5">
                  <a:moveTo>
                    <a:pt x="0" y="0"/>
                  </a:moveTo>
                  <a:lnTo>
                    <a:pt x="7" y="0"/>
                  </a:lnTo>
                  <a:lnTo>
                    <a:pt x="7" y="45"/>
                  </a:lnTo>
                  <a:lnTo>
                    <a:pt x="7" y="45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3" name="Freeform 87">
              <a:extLst>
                <a:ext uri="{FF2B5EF4-FFF2-40B4-BE49-F238E27FC236}">
                  <a16:creationId xmlns:a16="http://schemas.microsoft.com/office/drawing/2014/main" id="{FDE8B8B5-BEC7-44F6-BEC2-1A95AF7F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6" y="6215063"/>
              <a:ext cx="11113" cy="60325"/>
            </a:xfrm>
            <a:custGeom>
              <a:avLst/>
              <a:gdLst>
                <a:gd name="T0" fmla="*/ 0 w 7"/>
                <a:gd name="T1" fmla="*/ 0 h 38"/>
                <a:gd name="T2" fmla="*/ 7 w 7"/>
                <a:gd name="T3" fmla="*/ 0 h 38"/>
                <a:gd name="T4" fmla="*/ 7 w 7"/>
                <a:gd name="T5" fmla="*/ 38 h 38"/>
                <a:gd name="T6" fmla="*/ 7 w 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8">
                  <a:moveTo>
                    <a:pt x="0" y="0"/>
                  </a:moveTo>
                  <a:lnTo>
                    <a:pt x="7" y="0"/>
                  </a:lnTo>
                  <a:lnTo>
                    <a:pt x="7" y="38"/>
                  </a:lnTo>
                  <a:lnTo>
                    <a:pt x="7" y="38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4" name="Freeform 88">
              <a:extLst>
                <a:ext uri="{FF2B5EF4-FFF2-40B4-BE49-F238E27FC236}">
                  <a16:creationId xmlns:a16="http://schemas.microsoft.com/office/drawing/2014/main" id="{2DABA745-251A-4245-993C-6D8599311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6227763"/>
              <a:ext cx="11113" cy="47625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0 h 30"/>
                <a:gd name="T4" fmla="*/ 7 w 7"/>
                <a:gd name="T5" fmla="*/ 30 h 30"/>
                <a:gd name="T6" fmla="*/ 7 w 7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lnTo>
                    <a:pt x="7" y="0"/>
                  </a:lnTo>
                  <a:lnTo>
                    <a:pt x="7" y="30"/>
                  </a:lnTo>
                  <a:lnTo>
                    <a:pt x="7" y="3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5" name="Freeform 89">
              <a:extLst>
                <a:ext uri="{FF2B5EF4-FFF2-40B4-BE49-F238E27FC236}">
                  <a16:creationId xmlns:a16="http://schemas.microsoft.com/office/drawing/2014/main" id="{D7CC857E-8B06-4DA6-93A7-E2D1056FF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051" y="6235700"/>
              <a:ext cx="11113" cy="39687"/>
            </a:xfrm>
            <a:custGeom>
              <a:avLst/>
              <a:gdLst>
                <a:gd name="T0" fmla="*/ 0 w 7"/>
                <a:gd name="T1" fmla="*/ 0 h 25"/>
                <a:gd name="T2" fmla="*/ 7 w 7"/>
                <a:gd name="T3" fmla="*/ 0 h 25"/>
                <a:gd name="T4" fmla="*/ 7 w 7"/>
                <a:gd name="T5" fmla="*/ 25 h 25"/>
                <a:gd name="T6" fmla="*/ 7 w 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7" y="0"/>
                  </a:lnTo>
                  <a:lnTo>
                    <a:pt x="7" y="25"/>
                  </a:lnTo>
                  <a:lnTo>
                    <a:pt x="7" y="25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6" name="Freeform 90">
              <a:extLst>
                <a:ext uri="{FF2B5EF4-FFF2-40B4-BE49-F238E27FC236}">
                  <a16:creationId xmlns:a16="http://schemas.microsoft.com/office/drawing/2014/main" id="{2B3C05F1-B134-416E-8286-A1A48A4ED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6243638"/>
              <a:ext cx="11113" cy="31750"/>
            </a:xfrm>
            <a:custGeom>
              <a:avLst/>
              <a:gdLst>
                <a:gd name="T0" fmla="*/ 0 w 7"/>
                <a:gd name="T1" fmla="*/ 0 h 20"/>
                <a:gd name="T2" fmla="*/ 7 w 7"/>
                <a:gd name="T3" fmla="*/ 0 h 20"/>
                <a:gd name="T4" fmla="*/ 7 w 7"/>
                <a:gd name="T5" fmla="*/ 20 h 20"/>
                <a:gd name="T6" fmla="*/ 7 w 7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7" y="0"/>
                  </a:lnTo>
                  <a:lnTo>
                    <a:pt x="7" y="20"/>
                  </a:lnTo>
                  <a:lnTo>
                    <a:pt x="7" y="2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7" name="Freeform 91">
              <a:extLst>
                <a:ext uri="{FF2B5EF4-FFF2-40B4-BE49-F238E27FC236}">
                  <a16:creationId xmlns:a16="http://schemas.microsoft.com/office/drawing/2014/main" id="{81DC1E22-8493-4CC7-A303-924CF9142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6" y="6248400"/>
              <a:ext cx="11113" cy="26987"/>
            </a:xfrm>
            <a:custGeom>
              <a:avLst/>
              <a:gdLst>
                <a:gd name="T0" fmla="*/ 0 w 7"/>
                <a:gd name="T1" fmla="*/ 0 h 17"/>
                <a:gd name="T2" fmla="*/ 7 w 7"/>
                <a:gd name="T3" fmla="*/ 0 h 17"/>
                <a:gd name="T4" fmla="*/ 7 w 7"/>
                <a:gd name="T5" fmla="*/ 17 h 17"/>
                <a:gd name="T6" fmla="*/ 7 w 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7" y="0"/>
                  </a:lnTo>
                  <a:lnTo>
                    <a:pt x="7" y="17"/>
                  </a:lnTo>
                  <a:lnTo>
                    <a:pt x="7" y="17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8" name="Freeform 92">
              <a:extLst>
                <a:ext uri="{FF2B5EF4-FFF2-40B4-BE49-F238E27FC236}">
                  <a16:creationId xmlns:a16="http://schemas.microsoft.com/office/drawing/2014/main" id="{74803DAB-0D6D-4ECE-85F0-4D6A10E3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6254750"/>
              <a:ext cx="11113" cy="20637"/>
            </a:xfrm>
            <a:custGeom>
              <a:avLst/>
              <a:gdLst>
                <a:gd name="T0" fmla="*/ 0 w 7"/>
                <a:gd name="T1" fmla="*/ 0 h 13"/>
                <a:gd name="T2" fmla="*/ 7 w 7"/>
                <a:gd name="T3" fmla="*/ 0 h 13"/>
                <a:gd name="T4" fmla="*/ 7 w 7"/>
                <a:gd name="T5" fmla="*/ 13 h 13"/>
                <a:gd name="T6" fmla="*/ 7 w 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0"/>
                  </a:lnTo>
                  <a:lnTo>
                    <a:pt x="7" y="13"/>
                  </a:lnTo>
                  <a:lnTo>
                    <a:pt x="7" y="13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69" name="Freeform 93">
              <a:extLst>
                <a:ext uri="{FF2B5EF4-FFF2-40B4-BE49-F238E27FC236}">
                  <a16:creationId xmlns:a16="http://schemas.microsoft.com/office/drawing/2014/main" id="{AFB2BB51-2C38-43B5-BE64-287317CD3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6259513"/>
              <a:ext cx="11113" cy="15875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0 h 10"/>
                <a:gd name="T4" fmla="*/ 7 w 7"/>
                <a:gd name="T5" fmla="*/ 10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lnTo>
                    <a:pt x="7" y="0"/>
                  </a:lnTo>
                  <a:lnTo>
                    <a:pt x="7" y="10"/>
                  </a:lnTo>
                  <a:lnTo>
                    <a:pt x="7" y="1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0" name="Freeform 94">
              <a:extLst>
                <a:ext uri="{FF2B5EF4-FFF2-40B4-BE49-F238E27FC236}">
                  <a16:creationId xmlns:a16="http://schemas.microsoft.com/office/drawing/2014/main" id="{04D39371-9882-420F-8A14-FA16EB585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6264275"/>
              <a:ext cx="11113" cy="11112"/>
            </a:xfrm>
            <a:custGeom>
              <a:avLst/>
              <a:gdLst>
                <a:gd name="T0" fmla="*/ 0 w 7"/>
                <a:gd name="T1" fmla="*/ 0 h 7"/>
                <a:gd name="T2" fmla="*/ 7 w 7"/>
                <a:gd name="T3" fmla="*/ 0 h 7"/>
                <a:gd name="T4" fmla="*/ 7 w 7"/>
                <a:gd name="T5" fmla="*/ 7 h 7"/>
                <a:gd name="T6" fmla="*/ 7 w 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7" y="7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1" name="Freeform 95">
              <a:extLst>
                <a:ext uri="{FF2B5EF4-FFF2-40B4-BE49-F238E27FC236}">
                  <a16:creationId xmlns:a16="http://schemas.microsoft.com/office/drawing/2014/main" id="{BEFCCE0B-783A-4C7B-BE1C-EB448286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6" y="6265863"/>
              <a:ext cx="11113" cy="9525"/>
            </a:xfrm>
            <a:custGeom>
              <a:avLst/>
              <a:gdLst>
                <a:gd name="T0" fmla="*/ 0 w 7"/>
                <a:gd name="T1" fmla="*/ 0 h 6"/>
                <a:gd name="T2" fmla="*/ 7 w 7"/>
                <a:gd name="T3" fmla="*/ 0 h 6"/>
                <a:gd name="T4" fmla="*/ 7 w 7"/>
                <a:gd name="T5" fmla="*/ 6 h 6"/>
                <a:gd name="T6" fmla="*/ 7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2" name="Freeform 96">
              <a:extLst>
                <a:ext uri="{FF2B5EF4-FFF2-40B4-BE49-F238E27FC236}">
                  <a16:creationId xmlns:a16="http://schemas.microsoft.com/office/drawing/2014/main" id="{02493BD7-6EBA-401A-ADDB-46262AD89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2690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7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7" y="4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3" name="Freeform 97">
              <a:extLst>
                <a:ext uri="{FF2B5EF4-FFF2-40B4-BE49-F238E27FC236}">
                  <a16:creationId xmlns:a16="http://schemas.microsoft.com/office/drawing/2014/main" id="{217CA5D6-0627-49BD-B0C2-AFEA94C0C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6270625"/>
              <a:ext cx="11113" cy="4762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0 h 3"/>
                <a:gd name="T4" fmla="*/ 7 w 7"/>
                <a:gd name="T5" fmla="*/ 3 h 3"/>
                <a:gd name="T6" fmla="*/ 7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4" name="Freeform 98">
              <a:extLst>
                <a:ext uri="{FF2B5EF4-FFF2-40B4-BE49-F238E27FC236}">
                  <a16:creationId xmlns:a16="http://schemas.microsoft.com/office/drawing/2014/main" id="{6FAAC364-4F28-4271-9602-35E6B478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5" name="Freeform 99">
              <a:extLst>
                <a:ext uri="{FF2B5EF4-FFF2-40B4-BE49-F238E27FC236}">
                  <a16:creationId xmlns:a16="http://schemas.microsoft.com/office/drawing/2014/main" id="{7CB7B85D-D5EA-4E08-9442-C25C83486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6" name="Freeform 100">
              <a:extLst>
                <a:ext uri="{FF2B5EF4-FFF2-40B4-BE49-F238E27FC236}">
                  <a16:creationId xmlns:a16="http://schemas.microsoft.com/office/drawing/2014/main" id="{BE396870-94FB-4629-80EE-862403A45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7" name="Freeform 101">
              <a:extLst>
                <a:ext uri="{FF2B5EF4-FFF2-40B4-BE49-F238E27FC236}">
                  <a16:creationId xmlns:a16="http://schemas.microsoft.com/office/drawing/2014/main" id="{2677CFBC-BBC3-4E60-B8DD-A2CC064FF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1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8" name="Freeform 102">
              <a:extLst>
                <a:ext uri="{FF2B5EF4-FFF2-40B4-BE49-F238E27FC236}">
                  <a16:creationId xmlns:a16="http://schemas.microsoft.com/office/drawing/2014/main" id="{F53135D0-C20E-41EF-868E-6E0BC8DAE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79" name="Freeform 103">
              <a:extLst>
                <a:ext uri="{FF2B5EF4-FFF2-40B4-BE49-F238E27FC236}">
                  <a16:creationId xmlns:a16="http://schemas.microsoft.com/office/drawing/2014/main" id="{924AF5DB-F077-4A7E-9CCC-FC37F524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6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80" name="Freeform 104">
              <a:extLst>
                <a:ext uri="{FF2B5EF4-FFF2-40B4-BE49-F238E27FC236}">
                  <a16:creationId xmlns:a16="http://schemas.microsoft.com/office/drawing/2014/main" id="{DB3431D7-013D-408F-B1EF-10DC3F38A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738" y="6275388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7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81" name="Line 121">
              <a:extLst>
                <a:ext uri="{FF2B5EF4-FFF2-40B4-BE49-F238E27FC236}">
                  <a16:creationId xmlns:a16="http://schemas.microsoft.com/office/drawing/2014/main" id="{E2D66D84-FBCC-4F6F-9846-A3831AF38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33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82" name="Line 122">
              <a:extLst>
                <a:ext uri="{FF2B5EF4-FFF2-40B4-BE49-F238E27FC236}">
                  <a16:creationId xmlns:a16="http://schemas.microsoft.com/office/drawing/2014/main" id="{8D1FCF9C-3D61-498D-B9D2-206580DB8E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8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83" name="Line 123">
              <a:extLst>
                <a:ext uri="{FF2B5EF4-FFF2-40B4-BE49-F238E27FC236}">
                  <a16:creationId xmlns:a16="http://schemas.microsoft.com/office/drawing/2014/main" id="{0116204D-3A4E-4947-A233-5351808FD2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6751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84" name="Line 124">
              <a:extLst>
                <a:ext uri="{FF2B5EF4-FFF2-40B4-BE49-F238E27FC236}">
                  <a16:creationId xmlns:a16="http://schemas.microsoft.com/office/drawing/2014/main" id="{A4A28F09-35D1-444D-9BD1-C3ED182724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4226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85" name="Line 125">
              <a:extLst>
                <a:ext uri="{FF2B5EF4-FFF2-40B4-BE49-F238E27FC236}">
                  <a16:creationId xmlns:a16="http://schemas.microsoft.com/office/drawing/2014/main" id="{3D9723B4-6FAE-46A2-A5DD-B2BFEFD6AF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011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86" name="Line 126">
              <a:extLst>
                <a:ext uri="{FF2B5EF4-FFF2-40B4-BE49-F238E27FC236}">
                  <a16:creationId xmlns:a16="http://schemas.microsoft.com/office/drawing/2014/main" id="{FFDD6EDC-DA23-45BD-BFAC-1F60C1575B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75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87" name="Line 127">
              <a:extLst>
                <a:ext uri="{FF2B5EF4-FFF2-40B4-BE49-F238E27FC236}">
                  <a16:creationId xmlns:a16="http://schemas.microsoft.com/office/drawing/2014/main" id="{E43C8286-D64C-413F-8A3E-9208E867C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50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1FEFBDE8-C27A-47BB-83B4-6EEC13BC316D}"/>
              </a:ext>
            </a:extLst>
          </p:cNvPr>
          <p:cNvGrpSpPr/>
          <p:nvPr/>
        </p:nvGrpSpPr>
        <p:grpSpPr>
          <a:xfrm>
            <a:off x="7194527" y="4786365"/>
            <a:ext cx="681039" cy="447675"/>
            <a:chOff x="4046538" y="5827713"/>
            <a:chExt cx="1109663" cy="447675"/>
          </a:xfrm>
          <a:solidFill>
            <a:schemeClr val="tx1"/>
          </a:solidFill>
        </p:grpSpPr>
        <p:sp>
          <p:nvSpPr>
            <p:cNvPr id="889" name="Freeform 8">
              <a:extLst>
                <a:ext uri="{FF2B5EF4-FFF2-40B4-BE49-F238E27FC236}">
                  <a16:creationId xmlns:a16="http://schemas.microsoft.com/office/drawing/2014/main" id="{9A8FF446-28B2-4303-B98B-B3CF96C57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538" y="6273800"/>
              <a:ext cx="144463" cy="1587"/>
            </a:xfrm>
            <a:custGeom>
              <a:avLst/>
              <a:gdLst>
                <a:gd name="T0" fmla="*/ 7 w 91"/>
                <a:gd name="T1" fmla="*/ 1 h 1"/>
                <a:gd name="T2" fmla="*/ 7 w 91"/>
                <a:gd name="T3" fmla="*/ 1 h 1"/>
                <a:gd name="T4" fmla="*/ 0 w 91"/>
                <a:gd name="T5" fmla="*/ 1 h 1"/>
                <a:gd name="T6" fmla="*/ 0 w 91"/>
                <a:gd name="T7" fmla="*/ 1 h 1"/>
                <a:gd name="T8" fmla="*/ 7 w 91"/>
                <a:gd name="T9" fmla="*/ 1 h 1"/>
                <a:gd name="T10" fmla="*/ 28 w 91"/>
                <a:gd name="T11" fmla="*/ 1 h 1"/>
                <a:gd name="T12" fmla="*/ 28 w 91"/>
                <a:gd name="T13" fmla="*/ 1 h 1"/>
                <a:gd name="T14" fmla="*/ 21 w 91"/>
                <a:gd name="T15" fmla="*/ 1 h 1"/>
                <a:gd name="T16" fmla="*/ 21 w 91"/>
                <a:gd name="T17" fmla="*/ 1 h 1"/>
                <a:gd name="T18" fmla="*/ 28 w 91"/>
                <a:gd name="T19" fmla="*/ 1 h 1"/>
                <a:gd name="T20" fmla="*/ 35 w 91"/>
                <a:gd name="T21" fmla="*/ 1 h 1"/>
                <a:gd name="T22" fmla="*/ 35 w 91"/>
                <a:gd name="T23" fmla="*/ 1 h 1"/>
                <a:gd name="T24" fmla="*/ 28 w 91"/>
                <a:gd name="T25" fmla="*/ 1 h 1"/>
                <a:gd name="T26" fmla="*/ 28 w 91"/>
                <a:gd name="T27" fmla="*/ 1 h 1"/>
                <a:gd name="T28" fmla="*/ 35 w 91"/>
                <a:gd name="T29" fmla="*/ 1 h 1"/>
                <a:gd name="T30" fmla="*/ 42 w 91"/>
                <a:gd name="T31" fmla="*/ 1 h 1"/>
                <a:gd name="T32" fmla="*/ 42 w 91"/>
                <a:gd name="T33" fmla="*/ 1 h 1"/>
                <a:gd name="T34" fmla="*/ 35 w 91"/>
                <a:gd name="T35" fmla="*/ 1 h 1"/>
                <a:gd name="T36" fmla="*/ 35 w 91"/>
                <a:gd name="T37" fmla="*/ 1 h 1"/>
                <a:gd name="T38" fmla="*/ 42 w 91"/>
                <a:gd name="T39" fmla="*/ 1 h 1"/>
                <a:gd name="T40" fmla="*/ 49 w 91"/>
                <a:gd name="T41" fmla="*/ 1 h 1"/>
                <a:gd name="T42" fmla="*/ 49 w 91"/>
                <a:gd name="T43" fmla="*/ 1 h 1"/>
                <a:gd name="T44" fmla="*/ 42 w 91"/>
                <a:gd name="T45" fmla="*/ 1 h 1"/>
                <a:gd name="T46" fmla="*/ 42 w 91"/>
                <a:gd name="T47" fmla="*/ 1 h 1"/>
                <a:gd name="T48" fmla="*/ 49 w 91"/>
                <a:gd name="T49" fmla="*/ 1 h 1"/>
                <a:gd name="T50" fmla="*/ 56 w 91"/>
                <a:gd name="T51" fmla="*/ 1 h 1"/>
                <a:gd name="T52" fmla="*/ 56 w 91"/>
                <a:gd name="T53" fmla="*/ 1 h 1"/>
                <a:gd name="T54" fmla="*/ 49 w 91"/>
                <a:gd name="T55" fmla="*/ 1 h 1"/>
                <a:gd name="T56" fmla="*/ 49 w 91"/>
                <a:gd name="T57" fmla="*/ 1 h 1"/>
                <a:gd name="T58" fmla="*/ 56 w 91"/>
                <a:gd name="T59" fmla="*/ 1 h 1"/>
                <a:gd name="T60" fmla="*/ 63 w 91"/>
                <a:gd name="T61" fmla="*/ 1 h 1"/>
                <a:gd name="T62" fmla="*/ 63 w 91"/>
                <a:gd name="T63" fmla="*/ 1 h 1"/>
                <a:gd name="T64" fmla="*/ 56 w 91"/>
                <a:gd name="T65" fmla="*/ 1 h 1"/>
                <a:gd name="T66" fmla="*/ 56 w 91"/>
                <a:gd name="T67" fmla="*/ 1 h 1"/>
                <a:gd name="T68" fmla="*/ 63 w 91"/>
                <a:gd name="T69" fmla="*/ 1 h 1"/>
                <a:gd name="T70" fmla="*/ 70 w 91"/>
                <a:gd name="T71" fmla="*/ 1 h 1"/>
                <a:gd name="T72" fmla="*/ 70 w 91"/>
                <a:gd name="T73" fmla="*/ 1 h 1"/>
                <a:gd name="T74" fmla="*/ 63 w 91"/>
                <a:gd name="T75" fmla="*/ 1 h 1"/>
                <a:gd name="T76" fmla="*/ 63 w 91"/>
                <a:gd name="T77" fmla="*/ 1 h 1"/>
                <a:gd name="T78" fmla="*/ 70 w 91"/>
                <a:gd name="T79" fmla="*/ 1 h 1"/>
                <a:gd name="T80" fmla="*/ 77 w 91"/>
                <a:gd name="T81" fmla="*/ 1 h 1"/>
                <a:gd name="T82" fmla="*/ 77 w 91"/>
                <a:gd name="T83" fmla="*/ 1 h 1"/>
                <a:gd name="T84" fmla="*/ 70 w 91"/>
                <a:gd name="T85" fmla="*/ 1 h 1"/>
                <a:gd name="T86" fmla="*/ 70 w 91"/>
                <a:gd name="T87" fmla="*/ 1 h 1"/>
                <a:gd name="T88" fmla="*/ 77 w 91"/>
                <a:gd name="T89" fmla="*/ 1 h 1"/>
                <a:gd name="T90" fmla="*/ 84 w 91"/>
                <a:gd name="T91" fmla="*/ 1 h 1"/>
                <a:gd name="T92" fmla="*/ 84 w 91"/>
                <a:gd name="T93" fmla="*/ 1 h 1"/>
                <a:gd name="T94" fmla="*/ 77 w 91"/>
                <a:gd name="T95" fmla="*/ 1 h 1"/>
                <a:gd name="T96" fmla="*/ 77 w 91"/>
                <a:gd name="T97" fmla="*/ 1 h 1"/>
                <a:gd name="T98" fmla="*/ 84 w 91"/>
                <a:gd name="T99" fmla="*/ 1 h 1"/>
                <a:gd name="T100" fmla="*/ 91 w 91"/>
                <a:gd name="T101" fmla="*/ 1 h 1"/>
                <a:gd name="T102" fmla="*/ 91 w 91"/>
                <a:gd name="T103" fmla="*/ 0 h 1"/>
                <a:gd name="T104" fmla="*/ 84 w 91"/>
                <a:gd name="T105" fmla="*/ 0 h 1"/>
                <a:gd name="T106" fmla="*/ 84 w 91"/>
                <a:gd name="T107" fmla="*/ 1 h 1"/>
                <a:gd name="T108" fmla="*/ 91 w 91"/>
                <a:gd name="T10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" h="1">
                  <a:moveTo>
                    <a:pt x="7" y="1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8" y="1"/>
                  </a:lnTo>
                  <a:close/>
                  <a:moveTo>
                    <a:pt x="35" y="1"/>
                  </a:moveTo>
                  <a:lnTo>
                    <a:pt x="35" y="1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5" y="1"/>
                  </a:lnTo>
                  <a:close/>
                  <a:moveTo>
                    <a:pt x="42" y="1"/>
                  </a:moveTo>
                  <a:lnTo>
                    <a:pt x="42" y="1"/>
                  </a:lnTo>
                  <a:lnTo>
                    <a:pt x="35" y="1"/>
                  </a:lnTo>
                  <a:lnTo>
                    <a:pt x="35" y="1"/>
                  </a:lnTo>
                  <a:lnTo>
                    <a:pt x="42" y="1"/>
                  </a:lnTo>
                  <a:close/>
                  <a:moveTo>
                    <a:pt x="49" y="1"/>
                  </a:moveTo>
                  <a:lnTo>
                    <a:pt x="49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49" y="1"/>
                  </a:lnTo>
                  <a:close/>
                  <a:moveTo>
                    <a:pt x="56" y="1"/>
                  </a:moveTo>
                  <a:lnTo>
                    <a:pt x="56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6" y="1"/>
                  </a:lnTo>
                  <a:close/>
                  <a:moveTo>
                    <a:pt x="63" y="1"/>
                  </a:moveTo>
                  <a:lnTo>
                    <a:pt x="63" y="1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3" y="1"/>
                  </a:lnTo>
                  <a:close/>
                  <a:moveTo>
                    <a:pt x="70" y="1"/>
                  </a:moveTo>
                  <a:lnTo>
                    <a:pt x="70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70" y="1"/>
                  </a:lnTo>
                  <a:close/>
                  <a:moveTo>
                    <a:pt x="77" y="1"/>
                  </a:moveTo>
                  <a:lnTo>
                    <a:pt x="77" y="1"/>
                  </a:lnTo>
                  <a:lnTo>
                    <a:pt x="70" y="1"/>
                  </a:lnTo>
                  <a:lnTo>
                    <a:pt x="70" y="1"/>
                  </a:lnTo>
                  <a:lnTo>
                    <a:pt x="77" y="1"/>
                  </a:lnTo>
                  <a:close/>
                  <a:moveTo>
                    <a:pt x="84" y="1"/>
                  </a:moveTo>
                  <a:lnTo>
                    <a:pt x="84" y="1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84" y="1"/>
                  </a:lnTo>
                  <a:close/>
                  <a:moveTo>
                    <a:pt x="91" y="1"/>
                  </a:moveTo>
                  <a:lnTo>
                    <a:pt x="91" y="0"/>
                  </a:lnTo>
                  <a:lnTo>
                    <a:pt x="84" y="0"/>
                  </a:lnTo>
                  <a:lnTo>
                    <a:pt x="84" y="1"/>
                  </a:lnTo>
                  <a:lnTo>
                    <a:pt x="91" y="1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0" name="Freeform 9">
              <a:extLst>
                <a:ext uri="{FF2B5EF4-FFF2-40B4-BE49-F238E27FC236}">
                  <a16:creationId xmlns:a16="http://schemas.microsoft.com/office/drawing/2014/main" id="{A3AB7FB9-E6A5-47C9-B019-0AF208B54C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1001" y="6253163"/>
              <a:ext cx="122238" cy="22225"/>
            </a:xfrm>
            <a:custGeom>
              <a:avLst/>
              <a:gdLst>
                <a:gd name="T0" fmla="*/ 7 w 77"/>
                <a:gd name="T1" fmla="*/ 14 h 14"/>
                <a:gd name="T2" fmla="*/ 7 w 77"/>
                <a:gd name="T3" fmla="*/ 13 h 14"/>
                <a:gd name="T4" fmla="*/ 0 w 77"/>
                <a:gd name="T5" fmla="*/ 13 h 14"/>
                <a:gd name="T6" fmla="*/ 0 w 77"/>
                <a:gd name="T7" fmla="*/ 14 h 14"/>
                <a:gd name="T8" fmla="*/ 7 w 77"/>
                <a:gd name="T9" fmla="*/ 14 h 14"/>
                <a:gd name="T10" fmla="*/ 14 w 77"/>
                <a:gd name="T11" fmla="*/ 14 h 14"/>
                <a:gd name="T12" fmla="*/ 14 w 77"/>
                <a:gd name="T13" fmla="*/ 12 h 14"/>
                <a:gd name="T14" fmla="*/ 7 w 77"/>
                <a:gd name="T15" fmla="*/ 12 h 14"/>
                <a:gd name="T16" fmla="*/ 7 w 77"/>
                <a:gd name="T17" fmla="*/ 14 h 14"/>
                <a:gd name="T18" fmla="*/ 14 w 77"/>
                <a:gd name="T19" fmla="*/ 14 h 14"/>
                <a:gd name="T20" fmla="*/ 21 w 77"/>
                <a:gd name="T21" fmla="*/ 14 h 14"/>
                <a:gd name="T22" fmla="*/ 21 w 77"/>
                <a:gd name="T23" fmla="*/ 12 h 14"/>
                <a:gd name="T24" fmla="*/ 14 w 77"/>
                <a:gd name="T25" fmla="*/ 12 h 14"/>
                <a:gd name="T26" fmla="*/ 14 w 77"/>
                <a:gd name="T27" fmla="*/ 14 h 14"/>
                <a:gd name="T28" fmla="*/ 21 w 77"/>
                <a:gd name="T29" fmla="*/ 14 h 14"/>
                <a:gd name="T30" fmla="*/ 28 w 77"/>
                <a:gd name="T31" fmla="*/ 14 h 14"/>
                <a:gd name="T32" fmla="*/ 28 w 77"/>
                <a:gd name="T33" fmla="*/ 12 h 14"/>
                <a:gd name="T34" fmla="*/ 21 w 77"/>
                <a:gd name="T35" fmla="*/ 12 h 14"/>
                <a:gd name="T36" fmla="*/ 21 w 77"/>
                <a:gd name="T37" fmla="*/ 14 h 14"/>
                <a:gd name="T38" fmla="*/ 28 w 77"/>
                <a:gd name="T39" fmla="*/ 14 h 14"/>
                <a:gd name="T40" fmla="*/ 35 w 77"/>
                <a:gd name="T41" fmla="*/ 14 h 14"/>
                <a:gd name="T42" fmla="*/ 35 w 77"/>
                <a:gd name="T43" fmla="*/ 11 h 14"/>
                <a:gd name="T44" fmla="*/ 28 w 77"/>
                <a:gd name="T45" fmla="*/ 11 h 14"/>
                <a:gd name="T46" fmla="*/ 28 w 77"/>
                <a:gd name="T47" fmla="*/ 14 h 14"/>
                <a:gd name="T48" fmla="*/ 35 w 77"/>
                <a:gd name="T49" fmla="*/ 14 h 14"/>
                <a:gd name="T50" fmla="*/ 42 w 77"/>
                <a:gd name="T51" fmla="*/ 14 h 14"/>
                <a:gd name="T52" fmla="*/ 42 w 77"/>
                <a:gd name="T53" fmla="*/ 10 h 14"/>
                <a:gd name="T54" fmla="*/ 35 w 77"/>
                <a:gd name="T55" fmla="*/ 10 h 14"/>
                <a:gd name="T56" fmla="*/ 35 w 77"/>
                <a:gd name="T57" fmla="*/ 14 h 14"/>
                <a:gd name="T58" fmla="*/ 42 w 77"/>
                <a:gd name="T59" fmla="*/ 14 h 14"/>
                <a:gd name="T60" fmla="*/ 49 w 77"/>
                <a:gd name="T61" fmla="*/ 14 h 14"/>
                <a:gd name="T62" fmla="*/ 49 w 77"/>
                <a:gd name="T63" fmla="*/ 9 h 14"/>
                <a:gd name="T64" fmla="*/ 42 w 77"/>
                <a:gd name="T65" fmla="*/ 9 h 14"/>
                <a:gd name="T66" fmla="*/ 42 w 77"/>
                <a:gd name="T67" fmla="*/ 14 h 14"/>
                <a:gd name="T68" fmla="*/ 49 w 77"/>
                <a:gd name="T69" fmla="*/ 14 h 14"/>
                <a:gd name="T70" fmla="*/ 56 w 77"/>
                <a:gd name="T71" fmla="*/ 14 h 14"/>
                <a:gd name="T72" fmla="*/ 56 w 77"/>
                <a:gd name="T73" fmla="*/ 7 h 14"/>
                <a:gd name="T74" fmla="*/ 49 w 77"/>
                <a:gd name="T75" fmla="*/ 7 h 14"/>
                <a:gd name="T76" fmla="*/ 49 w 77"/>
                <a:gd name="T77" fmla="*/ 14 h 14"/>
                <a:gd name="T78" fmla="*/ 56 w 77"/>
                <a:gd name="T79" fmla="*/ 14 h 14"/>
                <a:gd name="T80" fmla="*/ 63 w 77"/>
                <a:gd name="T81" fmla="*/ 14 h 14"/>
                <a:gd name="T82" fmla="*/ 63 w 77"/>
                <a:gd name="T83" fmla="*/ 5 h 14"/>
                <a:gd name="T84" fmla="*/ 56 w 77"/>
                <a:gd name="T85" fmla="*/ 5 h 14"/>
                <a:gd name="T86" fmla="*/ 56 w 77"/>
                <a:gd name="T87" fmla="*/ 14 h 14"/>
                <a:gd name="T88" fmla="*/ 63 w 77"/>
                <a:gd name="T89" fmla="*/ 14 h 14"/>
                <a:gd name="T90" fmla="*/ 70 w 77"/>
                <a:gd name="T91" fmla="*/ 14 h 14"/>
                <a:gd name="T92" fmla="*/ 70 w 77"/>
                <a:gd name="T93" fmla="*/ 4 h 14"/>
                <a:gd name="T94" fmla="*/ 63 w 77"/>
                <a:gd name="T95" fmla="*/ 4 h 14"/>
                <a:gd name="T96" fmla="*/ 63 w 77"/>
                <a:gd name="T97" fmla="*/ 14 h 14"/>
                <a:gd name="T98" fmla="*/ 70 w 77"/>
                <a:gd name="T99" fmla="*/ 14 h 14"/>
                <a:gd name="T100" fmla="*/ 77 w 77"/>
                <a:gd name="T101" fmla="*/ 14 h 14"/>
                <a:gd name="T102" fmla="*/ 77 w 77"/>
                <a:gd name="T103" fmla="*/ 0 h 14"/>
                <a:gd name="T104" fmla="*/ 70 w 77"/>
                <a:gd name="T105" fmla="*/ 0 h 14"/>
                <a:gd name="T106" fmla="*/ 70 w 77"/>
                <a:gd name="T107" fmla="*/ 14 h 14"/>
                <a:gd name="T108" fmla="*/ 77 w 77"/>
                <a:gd name="T10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4">
                  <a:moveTo>
                    <a:pt x="7" y="14"/>
                  </a:moveTo>
                  <a:lnTo>
                    <a:pt x="7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4"/>
                  </a:lnTo>
                  <a:close/>
                  <a:moveTo>
                    <a:pt x="14" y="14"/>
                  </a:moveTo>
                  <a:lnTo>
                    <a:pt x="14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4" y="14"/>
                  </a:lnTo>
                  <a:close/>
                  <a:moveTo>
                    <a:pt x="21" y="14"/>
                  </a:moveTo>
                  <a:lnTo>
                    <a:pt x="21" y="12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21" y="14"/>
                  </a:lnTo>
                  <a:close/>
                  <a:moveTo>
                    <a:pt x="28" y="14"/>
                  </a:moveTo>
                  <a:lnTo>
                    <a:pt x="28" y="12"/>
                  </a:lnTo>
                  <a:lnTo>
                    <a:pt x="21" y="12"/>
                  </a:lnTo>
                  <a:lnTo>
                    <a:pt x="21" y="14"/>
                  </a:lnTo>
                  <a:lnTo>
                    <a:pt x="28" y="14"/>
                  </a:lnTo>
                  <a:close/>
                  <a:moveTo>
                    <a:pt x="35" y="14"/>
                  </a:moveTo>
                  <a:lnTo>
                    <a:pt x="35" y="11"/>
                  </a:lnTo>
                  <a:lnTo>
                    <a:pt x="28" y="11"/>
                  </a:lnTo>
                  <a:lnTo>
                    <a:pt x="28" y="14"/>
                  </a:lnTo>
                  <a:lnTo>
                    <a:pt x="35" y="14"/>
                  </a:lnTo>
                  <a:close/>
                  <a:moveTo>
                    <a:pt x="42" y="14"/>
                  </a:moveTo>
                  <a:lnTo>
                    <a:pt x="42" y="10"/>
                  </a:lnTo>
                  <a:lnTo>
                    <a:pt x="35" y="10"/>
                  </a:lnTo>
                  <a:lnTo>
                    <a:pt x="35" y="14"/>
                  </a:lnTo>
                  <a:lnTo>
                    <a:pt x="42" y="14"/>
                  </a:lnTo>
                  <a:close/>
                  <a:moveTo>
                    <a:pt x="49" y="14"/>
                  </a:moveTo>
                  <a:lnTo>
                    <a:pt x="49" y="9"/>
                  </a:lnTo>
                  <a:lnTo>
                    <a:pt x="42" y="9"/>
                  </a:lnTo>
                  <a:lnTo>
                    <a:pt x="42" y="14"/>
                  </a:lnTo>
                  <a:lnTo>
                    <a:pt x="49" y="14"/>
                  </a:lnTo>
                  <a:close/>
                  <a:moveTo>
                    <a:pt x="56" y="14"/>
                  </a:moveTo>
                  <a:lnTo>
                    <a:pt x="56" y="7"/>
                  </a:lnTo>
                  <a:lnTo>
                    <a:pt x="49" y="7"/>
                  </a:lnTo>
                  <a:lnTo>
                    <a:pt x="49" y="14"/>
                  </a:lnTo>
                  <a:lnTo>
                    <a:pt x="56" y="14"/>
                  </a:lnTo>
                  <a:close/>
                  <a:moveTo>
                    <a:pt x="63" y="14"/>
                  </a:moveTo>
                  <a:lnTo>
                    <a:pt x="63" y="5"/>
                  </a:lnTo>
                  <a:lnTo>
                    <a:pt x="56" y="5"/>
                  </a:lnTo>
                  <a:lnTo>
                    <a:pt x="56" y="14"/>
                  </a:lnTo>
                  <a:lnTo>
                    <a:pt x="63" y="14"/>
                  </a:lnTo>
                  <a:close/>
                  <a:moveTo>
                    <a:pt x="70" y="1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14"/>
                  </a:lnTo>
                  <a:lnTo>
                    <a:pt x="70" y="14"/>
                  </a:lnTo>
                  <a:close/>
                  <a:moveTo>
                    <a:pt x="77" y="1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4"/>
                  </a:lnTo>
                  <a:lnTo>
                    <a:pt x="77" y="1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1" name="Freeform 10">
              <a:extLst>
                <a:ext uri="{FF2B5EF4-FFF2-40B4-BE49-F238E27FC236}">
                  <a16:creationId xmlns:a16="http://schemas.microsoft.com/office/drawing/2014/main" id="{2CCFD907-0937-425A-8402-2BD5C4CEC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238" y="6108700"/>
              <a:ext cx="122238" cy="166687"/>
            </a:xfrm>
            <a:custGeom>
              <a:avLst/>
              <a:gdLst>
                <a:gd name="T0" fmla="*/ 7 w 77"/>
                <a:gd name="T1" fmla="*/ 105 h 105"/>
                <a:gd name="T2" fmla="*/ 7 w 77"/>
                <a:gd name="T3" fmla="*/ 87 h 105"/>
                <a:gd name="T4" fmla="*/ 0 w 77"/>
                <a:gd name="T5" fmla="*/ 87 h 105"/>
                <a:gd name="T6" fmla="*/ 0 w 77"/>
                <a:gd name="T7" fmla="*/ 105 h 105"/>
                <a:gd name="T8" fmla="*/ 7 w 77"/>
                <a:gd name="T9" fmla="*/ 105 h 105"/>
                <a:gd name="T10" fmla="*/ 14 w 77"/>
                <a:gd name="T11" fmla="*/ 105 h 105"/>
                <a:gd name="T12" fmla="*/ 14 w 77"/>
                <a:gd name="T13" fmla="*/ 83 h 105"/>
                <a:gd name="T14" fmla="*/ 7 w 77"/>
                <a:gd name="T15" fmla="*/ 83 h 105"/>
                <a:gd name="T16" fmla="*/ 7 w 77"/>
                <a:gd name="T17" fmla="*/ 105 h 105"/>
                <a:gd name="T18" fmla="*/ 14 w 77"/>
                <a:gd name="T19" fmla="*/ 105 h 105"/>
                <a:gd name="T20" fmla="*/ 21 w 77"/>
                <a:gd name="T21" fmla="*/ 105 h 105"/>
                <a:gd name="T22" fmla="*/ 21 w 77"/>
                <a:gd name="T23" fmla="*/ 79 h 105"/>
                <a:gd name="T24" fmla="*/ 14 w 77"/>
                <a:gd name="T25" fmla="*/ 79 h 105"/>
                <a:gd name="T26" fmla="*/ 14 w 77"/>
                <a:gd name="T27" fmla="*/ 105 h 105"/>
                <a:gd name="T28" fmla="*/ 21 w 77"/>
                <a:gd name="T29" fmla="*/ 105 h 105"/>
                <a:gd name="T30" fmla="*/ 28 w 77"/>
                <a:gd name="T31" fmla="*/ 105 h 105"/>
                <a:gd name="T32" fmla="*/ 28 w 77"/>
                <a:gd name="T33" fmla="*/ 72 h 105"/>
                <a:gd name="T34" fmla="*/ 21 w 77"/>
                <a:gd name="T35" fmla="*/ 72 h 105"/>
                <a:gd name="T36" fmla="*/ 21 w 77"/>
                <a:gd name="T37" fmla="*/ 105 h 105"/>
                <a:gd name="T38" fmla="*/ 28 w 77"/>
                <a:gd name="T39" fmla="*/ 105 h 105"/>
                <a:gd name="T40" fmla="*/ 35 w 77"/>
                <a:gd name="T41" fmla="*/ 105 h 105"/>
                <a:gd name="T42" fmla="*/ 35 w 77"/>
                <a:gd name="T43" fmla="*/ 65 h 105"/>
                <a:gd name="T44" fmla="*/ 28 w 77"/>
                <a:gd name="T45" fmla="*/ 65 h 105"/>
                <a:gd name="T46" fmla="*/ 28 w 77"/>
                <a:gd name="T47" fmla="*/ 105 h 105"/>
                <a:gd name="T48" fmla="*/ 35 w 77"/>
                <a:gd name="T49" fmla="*/ 105 h 105"/>
                <a:gd name="T50" fmla="*/ 42 w 77"/>
                <a:gd name="T51" fmla="*/ 105 h 105"/>
                <a:gd name="T52" fmla="*/ 42 w 77"/>
                <a:gd name="T53" fmla="*/ 57 h 105"/>
                <a:gd name="T54" fmla="*/ 35 w 77"/>
                <a:gd name="T55" fmla="*/ 57 h 105"/>
                <a:gd name="T56" fmla="*/ 35 w 77"/>
                <a:gd name="T57" fmla="*/ 105 h 105"/>
                <a:gd name="T58" fmla="*/ 42 w 77"/>
                <a:gd name="T59" fmla="*/ 105 h 105"/>
                <a:gd name="T60" fmla="*/ 49 w 77"/>
                <a:gd name="T61" fmla="*/ 105 h 105"/>
                <a:gd name="T62" fmla="*/ 49 w 77"/>
                <a:gd name="T63" fmla="*/ 47 h 105"/>
                <a:gd name="T64" fmla="*/ 42 w 77"/>
                <a:gd name="T65" fmla="*/ 47 h 105"/>
                <a:gd name="T66" fmla="*/ 42 w 77"/>
                <a:gd name="T67" fmla="*/ 105 h 105"/>
                <a:gd name="T68" fmla="*/ 49 w 77"/>
                <a:gd name="T69" fmla="*/ 105 h 105"/>
                <a:gd name="T70" fmla="*/ 56 w 77"/>
                <a:gd name="T71" fmla="*/ 105 h 105"/>
                <a:gd name="T72" fmla="*/ 56 w 77"/>
                <a:gd name="T73" fmla="*/ 37 h 105"/>
                <a:gd name="T74" fmla="*/ 49 w 77"/>
                <a:gd name="T75" fmla="*/ 37 h 105"/>
                <a:gd name="T76" fmla="*/ 49 w 77"/>
                <a:gd name="T77" fmla="*/ 105 h 105"/>
                <a:gd name="T78" fmla="*/ 56 w 77"/>
                <a:gd name="T79" fmla="*/ 105 h 105"/>
                <a:gd name="T80" fmla="*/ 63 w 77"/>
                <a:gd name="T81" fmla="*/ 105 h 105"/>
                <a:gd name="T82" fmla="*/ 63 w 77"/>
                <a:gd name="T83" fmla="*/ 26 h 105"/>
                <a:gd name="T84" fmla="*/ 56 w 77"/>
                <a:gd name="T85" fmla="*/ 26 h 105"/>
                <a:gd name="T86" fmla="*/ 56 w 77"/>
                <a:gd name="T87" fmla="*/ 105 h 105"/>
                <a:gd name="T88" fmla="*/ 63 w 77"/>
                <a:gd name="T89" fmla="*/ 105 h 105"/>
                <a:gd name="T90" fmla="*/ 70 w 77"/>
                <a:gd name="T91" fmla="*/ 105 h 105"/>
                <a:gd name="T92" fmla="*/ 70 w 77"/>
                <a:gd name="T93" fmla="*/ 13 h 105"/>
                <a:gd name="T94" fmla="*/ 63 w 77"/>
                <a:gd name="T95" fmla="*/ 13 h 105"/>
                <a:gd name="T96" fmla="*/ 63 w 77"/>
                <a:gd name="T97" fmla="*/ 105 h 105"/>
                <a:gd name="T98" fmla="*/ 70 w 77"/>
                <a:gd name="T99" fmla="*/ 105 h 105"/>
                <a:gd name="T100" fmla="*/ 77 w 77"/>
                <a:gd name="T101" fmla="*/ 105 h 105"/>
                <a:gd name="T102" fmla="*/ 77 w 77"/>
                <a:gd name="T103" fmla="*/ 0 h 105"/>
                <a:gd name="T104" fmla="*/ 70 w 77"/>
                <a:gd name="T105" fmla="*/ 0 h 105"/>
                <a:gd name="T106" fmla="*/ 70 w 77"/>
                <a:gd name="T107" fmla="*/ 105 h 105"/>
                <a:gd name="T108" fmla="*/ 77 w 77"/>
                <a:gd name="T10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05">
                  <a:moveTo>
                    <a:pt x="7" y="105"/>
                  </a:moveTo>
                  <a:lnTo>
                    <a:pt x="7" y="87"/>
                  </a:lnTo>
                  <a:lnTo>
                    <a:pt x="0" y="87"/>
                  </a:lnTo>
                  <a:lnTo>
                    <a:pt x="0" y="105"/>
                  </a:lnTo>
                  <a:lnTo>
                    <a:pt x="7" y="105"/>
                  </a:lnTo>
                  <a:close/>
                  <a:moveTo>
                    <a:pt x="14" y="105"/>
                  </a:moveTo>
                  <a:lnTo>
                    <a:pt x="14" y="83"/>
                  </a:lnTo>
                  <a:lnTo>
                    <a:pt x="7" y="83"/>
                  </a:lnTo>
                  <a:lnTo>
                    <a:pt x="7" y="105"/>
                  </a:lnTo>
                  <a:lnTo>
                    <a:pt x="14" y="105"/>
                  </a:lnTo>
                  <a:close/>
                  <a:moveTo>
                    <a:pt x="21" y="105"/>
                  </a:moveTo>
                  <a:lnTo>
                    <a:pt x="21" y="79"/>
                  </a:lnTo>
                  <a:lnTo>
                    <a:pt x="14" y="79"/>
                  </a:lnTo>
                  <a:lnTo>
                    <a:pt x="14" y="105"/>
                  </a:lnTo>
                  <a:lnTo>
                    <a:pt x="21" y="105"/>
                  </a:lnTo>
                  <a:close/>
                  <a:moveTo>
                    <a:pt x="28" y="105"/>
                  </a:moveTo>
                  <a:lnTo>
                    <a:pt x="28" y="72"/>
                  </a:lnTo>
                  <a:lnTo>
                    <a:pt x="21" y="72"/>
                  </a:lnTo>
                  <a:lnTo>
                    <a:pt x="21" y="105"/>
                  </a:lnTo>
                  <a:lnTo>
                    <a:pt x="28" y="105"/>
                  </a:lnTo>
                  <a:close/>
                  <a:moveTo>
                    <a:pt x="35" y="105"/>
                  </a:moveTo>
                  <a:lnTo>
                    <a:pt x="35" y="65"/>
                  </a:lnTo>
                  <a:lnTo>
                    <a:pt x="28" y="65"/>
                  </a:lnTo>
                  <a:lnTo>
                    <a:pt x="28" y="105"/>
                  </a:lnTo>
                  <a:lnTo>
                    <a:pt x="35" y="105"/>
                  </a:lnTo>
                  <a:close/>
                  <a:moveTo>
                    <a:pt x="42" y="105"/>
                  </a:moveTo>
                  <a:lnTo>
                    <a:pt x="42" y="57"/>
                  </a:lnTo>
                  <a:lnTo>
                    <a:pt x="35" y="57"/>
                  </a:lnTo>
                  <a:lnTo>
                    <a:pt x="35" y="105"/>
                  </a:lnTo>
                  <a:lnTo>
                    <a:pt x="42" y="105"/>
                  </a:lnTo>
                  <a:close/>
                  <a:moveTo>
                    <a:pt x="49" y="105"/>
                  </a:moveTo>
                  <a:lnTo>
                    <a:pt x="49" y="47"/>
                  </a:lnTo>
                  <a:lnTo>
                    <a:pt x="42" y="47"/>
                  </a:lnTo>
                  <a:lnTo>
                    <a:pt x="42" y="105"/>
                  </a:lnTo>
                  <a:lnTo>
                    <a:pt x="49" y="105"/>
                  </a:lnTo>
                  <a:close/>
                  <a:moveTo>
                    <a:pt x="56" y="105"/>
                  </a:moveTo>
                  <a:lnTo>
                    <a:pt x="56" y="37"/>
                  </a:lnTo>
                  <a:lnTo>
                    <a:pt x="49" y="37"/>
                  </a:lnTo>
                  <a:lnTo>
                    <a:pt x="49" y="105"/>
                  </a:lnTo>
                  <a:lnTo>
                    <a:pt x="56" y="105"/>
                  </a:lnTo>
                  <a:close/>
                  <a:moveTo>
                    <a:pt x="63" y="105"/>
                  </a:moveTo>
                  <a:lnTo>
                    <a:pt x="63" y="26"/>
                  </a:lnTo>
                  <a:lnTo>
                    <a:pt x="56" y="26"/>
                  </a:lnTo>
                  <a:lnTo>
                    <a:pt x="56" y="105"/>
                  </a:lnTo>
                  <a:lnTo>
                    <a:pt x="63" y="105"/>
                  </a:lnTo>
                  <a:close/>
                  <a:moveTo>
                    <a:pt x="70" y="105"/>
                  </a:moveTo>
                  <a:lnTo>
                    <a:pt x="70" y="13"/>
                  </a:lnTo>
                  <a:lnTo>
                    <a:pt x="63" y="13"/>
                  </a:lnTo>
                  <a:lnTo>
                    <a:pt x="63" y="105"/>
                  </a:lnTo>
                  <a:lnTo>
                    <a:pt x="70" y="105"/>
                  </a:lnTo>
                  <a:close/>
                  <a:moveTo>
                    <a:pt x="77" y="105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105"/>
                  </a:lnTo>
                  <a:lnTo>
                    <a:pt x="77" y="105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2" name="Freeform 11">
              <a:extLst>
                <a:ext uri="{FF2B5EF4-FFF2-40B4-BE49-F238E27FC236}">
                  <a16:creationId xmlns:a16="http://schemas.microsoft.com/office/drawing/2014/main" id="{C3E07483-EA95-4CF0-894A-BE902FB1BD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5476" y="5856288"/>
              <a:ext cx="122238" cy="419100"/>
            </a:xfrm>
            <a:custGeom>
              <a:avLst/>
              <a:gdLst>
                <a:gd name="T0" fmla="*/ 7 w 77"/>
                <a:gd name="T1" fmla="*/ 264 h 264"/>
                <a:gd name="T2" fmla="*/ 7 w 77"/>
                <a:gd name="T3" fmla="*/ 145 h 264"/>
                <a:gd name="T4" fmla="*/ 0 w 77"/>
                <a:gd name="T5" fmla="*/ 145 h 264"/>
                <a:gd name="T6" fmla="*/ 0 w 77"/>
                <a:gd name="T7" fmla="*/ 264 h 264"/>
                <a:gd name="T8" fmla="*/ 7 w 77"/>
                <a:gd name="T9" fmla="*/ 264 h 264"/>
                <a:gd name="T10" fmla="*/ 14 w 77"/>
                <a:gd name="T11" fmla="*/ 264 h 264"/>
                <a:gd name="T12" fmla="*/ 14 w 77"/>
                <a:gd name="T13" fmla="*/ 130 h 264"/>
                <a:gd name="T14" fmla="*/ 7 w 77"/>
                <a:gd name="T15" fmla="*/ 130 h 264"/>
                <a:gd name="T16" fmla="*/ 7 w 77"/>
                <a:gd name="T17" fmla="*/ 264 h 264"/>
                <a:gd name="T18" fmla="*/ 14 w 77"/>
                <a:gd name="T19" fmla="*/ 264 h 264"/>
                <a:gd name="T20" fmla="*/ 21 w 77"/>
                <a:gd name="T21" fmla="*/ 264 h 264"/>
                <a:gd name="T22" fmla="*/ 21 w 77"/>
                <a:gd name="T23" fmla="*/ 113 h 264"/>
                <a:gd name="T24" fmla="*/ 14 w 77"/>
                <a:gd name="T25" fmla="*/ 113 h 264"/>
                <a:gd name="T26" fmla="*/ 14 w 77"/>
                <a:gd name="T27" fmla="*/ 264 h 264"/>
                <a:gd name="T28" fmla="*/ 21 w 77"/>
                <a:gd name="T29" fmla="*/ 264 h 264"/>
                <a:gd name="T30" fmla="*/ 28 w 77"/>
                <a:gd name="T31" fmla="*/ 264 h 264"/>
                <a:gd name="T32" fmla="*/ 28 w 77"/>
                <a:gd name="T33" fmla="*/ 96 h 264"/>
                <a:gd name="T34" fmla="*/ 21 w 77"/>
                <a:gd name="T35" fmla="*/ 96 h 264"/>
                <a:gd name="T36" fmla="*/ 21 w 77"/>
                <a:gd name="T37" fmla="*/ 264 h 264"/>
                <a:gd name="T38" fmla="*/ 28 w 77"/>
                <a:gd name="T39" fmla="*/ 264 h 264"/>
                <a:gd name="T40" fmla="*/ 35 w 77"/>
                <a:gd name="T41" fmla="*/ 264 h 264"/>
                <a:gd name="T42" fmla="*/ 35 w 77"/>
                <a:gd name="T43" fmla="*/ 82 h 264"/>
                <a:gd name="T44" fmla="*/ 28 w 77"/>
                <a:gd name="T45" fmla="*/ 82 h 264"/>
                <a:gd name="T46" fmla="*/ 28 w 77"/>
                <a:gd name="T47" fmla="*/ 264 h 264"/>
                <a:gd name="T48" fmla="*/ 35 w 77"/>
                <a:gd name="T49" fmla="*/ 264 h 264"/>
                <a:gd name="T50" fmla="*/ 42 w 77"/>
                <a:gd name="T51" fmla="*/ 264 h 264"/>
                <a:gd name="T52" fmla="*/ 42 w 77"/>
                <a:gd name="T53" fmla="*/ 65 h 264"/>
                <a:gd name="T54" fmla="*/ 35 w 77"/>
                <a:gd name="T55" fmla="*/ 65 h 264"/>
                <a:gd name="T56" fmla="*/ 35 w 77"/>
                <a:gd name="T57" fmla="*/ 264 h 264"/>
                <a:gd name="T58" fmla="*/ 42 w 77"/>
                <a:gd name="T59" fmla="*/ 264 h 264"/>
                <a:gd name="T60" fmla="*/ 49 w 77"/>
                <a:gd name="T61" fmla="*/ 264 h 264"/>
                <a:gd name="T62" fmla="*/ 49 w 77"/>
                <a:gd name="T63" fmla="*/ 49 h 264"/>
                <a:gd name="T64" fmla="*/ 42 w 77"/>
                <a:gd name="T65" fmla="*/ 49 h 264"/>
                <a:gd name="T66" fmla="*/ 42 w 77"/>
                <a:gd name="T67" fmla="*/ 264 h 264"/>
                <a:gd name="T68" fmla="*/ 49 w 77"/>
                <a:gd name="T69" fmla="*/ 264 h 264"/>
                <a:gd name="T70" fmla="*/ 56 w 77"/>
                <a:gd name="T71" fmla="*/ 264 h 264"/>
                <a:gd name="T72" fmla="*/ 56 w 77"/>
                <a:gd name="T73" fmla="*/ 33 h 264"/>
                <a:gd name="T74" fmla="*/ 49 w 77"/>
                <a:gd name="T75" fmla="*/ 33 h 264"/>
                <a:gd name="T76" fmla="*/ 49 w 77"/>
                <a:gd name="T77" fmla="*/ 264 h 264"/>
                <a:gd name="T78" fmla="*/ 56 w 77"/>
                <a:gd name="T79" fmla="*/ 264 h 264"/>
                <a:gd name="T80" fmla="*/ 63 w 77"/>
                <a:gd name="T81" fmla="*/ 264 h 264"/>
                <a:gd name="T82" fmla="*/ 63 w 77"/>
                <a:gd name="T83" fmla="*/ 23 h 264"/>
                <a:gd name="T84" fmla="*/ 56 w 77"/>
                <a:gd name="T85" fmla="*/ 23 h 264"/>
                <a:gd name="T86" fmla="*/ 56 w 77"/>
                <a:gd name="T87" fmla="*/ 264 h 264"/>
                <a:gd name="T88" fmla="*/ 63 w 77"/>
                <a:gd name="T89" fmla="*/ 264 h 264"/>
                <a:gd name="T90" fmla="*/ 70 w 77"/>
                <a:gd name="T91" fmla="*/ 264 h 264"/>
                <a:gd name="T92" fmla="*/ 70 w 77"/>
                <a:gd name="T93" fmla="*/ 11 h 264"/>
                <a:gd name="T94" fmla="*/ 63 w 77"/>
                <a:gd name="T95" fmla="*/ 11 h 264"/>
                <a:gd name="T96" fmla="*/ 63 w 77"/>
                <a:gd name="T97" fmla="*/ 264 h 264"/>
                <a:gd name="T98" fmla="*/ 70 w 77"/>
                <a:gd name="T99" fmla="*/ 264 h 264"/>
                <a:gd name="T100" fmla="*/ 77 w 77"/>
                <a:gd name="T101" fmla="*/ 264 h 264"/>
                <a:gd name="T102" fmla="*/ 77 w 77"/>
                <a:gd name="T103" fmla="*/ 0 h 264"/>
                <a:gd name="T104" fmla="*/ 70 w 77"/>
                <a:gd name="T105" fmla="*/ 0 h 264"/>
                <a:gd name="T106" fmla="*/ 70 w 77"/>
                <a:gd name="T107" fmla="*/ 264 h 264"/>
                <a:gd name="T108" fmla="*/ 77 w 77"/>
                <a:gd name="T10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64">
                  <a:moveTo>
                    <a:pt x="7" y="264"/>
                  </a:moveTo>
                  <a:lnTo>
                    <a:pt x="7" y="145"/>
                  </a:lnTo>
                  <a:lnTo>
                    <a:pt x="0" y="145"/>
                  </a:lnTo>
                  <a:lnTo>
                    <a:pt x="0" y="264"/>
                  </a:lnTo>
                  <a:lnTo>
                    <a:pt x="7" y="264"/>
                  </a:lnTo>
                  <a:close/>
                  <a:moveTo>
                    <a:pt x="14" y="264"/>
                  </a:moveTo>
                  <a:lnTo>
                    <a:pt x="14" y="130"/>
                  </a:lnTo>
                  <a:lnTo>
                    <a:pt x="7" y="130"/>
                  </a:lnTo>
                  <a:lnTo>
                    <a:pt x="7" y="264"/>
                  </a:lnTo>
                  <a:lnTo>
                    <a:pt x="14" y="264"/>
                  </a:lnTo>
                  <a:close/>
                  <a:moveTo>
                    <a:pt x="21" y="264"/>
                  </a:moveTo>
                  <a:lnTo>
                    <a:pt x="21" y="113"/>
                  </a:lnTo>
                  <a:lnTo>
                    <a:pt x="14" y="113"/>
                  </a:lnTo>
                  <a:lnTo>
                    <a:pt x="14" y="264"/>
                  </a:lnTo>
                  <a:lnTo>
                    <a:pt x="21" y="264"/>
                  </a:lnTo>
                  <a:close/>
                  <a:moveTo>
                    <a:pt x="28" y="264"/>
                  </a:moveTo>
                  <a:lnTo>
                    <a:pt x="28" y="96"/>
                  </a:lnTo>
                  <a:lnTo>
                    <a:pt x="21" y="96"/>
                  </a:lnTo>
                  <a:lnTo>
                    <a:pt x="21" y="264"/>
                  </a:lnTo>
                  <a:lnTo>
                    <a:pt x="28" y="264"/>
                  </a:lnTo>
                  <a:close/>
                  <a:moveTo>
                    <a:pt x="35" y="264"/>
                  </a:moveTo>
                  <a:lnTo>
                    <a:pt x="35" y="82"/>
                  </a:lnTo>
                  <a:lnTo>
                    <a:pt x="28" y="82"/>
                  </a:lnTo>
                  <a:lnTo>
                    <a:pt x="28" y="264"/>
                  </a:lnTo>
                  <a:lnTo>
                    <a:pt x="35" y="264"/>
                  </a:lnTo>
                  <a:close/>
                  <a:moveTo>
                    <a:pt x="42" y="264"/>
                  </a:moveTo>
                  <a:lnTo>
                    <a:pt x="42" y="65"/>
                  </a:lnTo>
                  <a:lnTo>
                    <a:pt x="35" y="65"/>
                  </a:lnTo>
                  <a:lnTo>
                    <a:pt x="35" y="264"/>
                  </a:lnTo>
                  <a:lnTo>
                    <a:pt x="42" y="264"/>
                  </a:lnTo>
                  <a:close/>
                  <a:moveTo>
                    <a:pt x="49" y="264"/>
                  </a:moveTo>
                  <a:lnTo>
                    <a:pt x="49" y="49"/>
                  </a:lnTo>
                  <a:lnTo>
                    <a:pt x="42" y="49"/>
                  </a:lnTo>
                  <a:lnTo>
                    <a:pt x="42" y="264"/>
                  </a:lnTo>
                  <a:lnTo>
                    <a:pt x="49" y="264"/>
                  </a:lnTo>
                  <a:close/>
                  <a:moveTo>
                    <a:pt x="56" y="264"/>
                  </a:moveTo>
                  <a:lnTo>
                    <a:pt x="56" y="33"/>
                  </a:lnTo>
                  <a:lnTo>
                    <a:pt x="49" y="33"/>
                  </a:lnTo>
                  <a:lnTo>
                    <a:pt x="49" y="264"/>
                  </a:lnTo>
                  <a:lnTo>
                    <a:pt x="56" y="264"/>
                  </a:lnTo>
                  <a:close/>
                  <a:moveTo>
                    <a:pt x="63" y="264"/>
                  </a:moveTo>
                  <a:lnTo>
                    <a:pt x="63" y="23"/>
                  </a:lnTo>
                  <a:lnTo>
                    <a:pt x="56" y="23"/>
                  </a:lnTo>
                  <a:lnTo>
                    <a:pt x="56" y="264"/>
                  </a:lnTo>
                  <a:lnTo>
                    <a:pt x="63" y="264"/>
                  </a:lnTo>
                  <a:close/>
                  <a:moveTo>
                    <a:pt x="70" y="264"/>
                  </a:moveTo>
                  <a:lnTo>
                    <a:pt x="70" y="11"/>
                  </a:lnTo>
                  <a:lnTo>
                    <a:pt x="63" y="11"/>
                  </a:lnTo>
                  <a:lnTo>
                    <a:pt x="63" y="264"/>
                  </a:lnTo>
                  <a:lnTo>
                    <a:pt x="70" y="264"/>
                  </a:lnTo>
                  <a:close/>
                  <a:moveTo>
                    <a:pt x="77" y="264"/>
                  </a:moveTo>
                  <a:lnTo>
                    <a:pt x="77" y="0"/>
                  </a:lnTo>
                  <a:lnTo>
                    <a:pt x="70" y="0"/>
                  </a:lnTo>
                  <a:lnTo>
                    <a:pt x="70" y="264"/>
                  </a:lnTo>
                  <a:lnTo>
                    <a:pt x="77" y="26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3" name="Freeform 12">
              <a:extLst>
                <a:ext uri="{FF2B5EF4-FFF2-40B4-BE49-F238E27FC236}">
                  <a16:creationId xmlns:a16="http://schemas.microsoft.com/office/drawing/2014/main" id="{601F2438-4E60-45D3-86DF-65B7F71D1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7713" y="5827713"/>
              <a:ext cx="122238" cy="447675"/>
            </a:xfrm>
            <a:custGeom>
              <a:avLst/>
              <a:gdLst>
                <a:gd name="T0" fmla="*/ 7 w 77"/>
                <a:gd name="T1" fmla="*/ 282 h 282"/>
                <a:gd name="T2" fmla="*/ 7 w 77"/>
                <a:gd name="T3" fmla="*/ 9 h 282"/>
                <a:gd name="T4" fmla="*/ 0 w 77"/>
                <a:gd name="T5" fmla="*/ 9 h 282"/>
                <a:gd name="T6" fmla="*/ 0 w 77"/>
                <a:gd name="T7" fmla="*/ 282 h 282"/>
                <a:gd name="T8" fmla="*/ 7 w 77"/>
                <a:gd name="T9" fmla="*/ 282 h 282"/>
                <a:gd name="T10" fmla="*/ 14 w 77"/>
                <a:gd name="T11" fmla="*/ 282 h 282"/>
                <a:gd name="T12" fmla="*/ 14 w 77"/>
                <a:gd name="T13" fmla="*/ 3 h 282"/>
                <a:gd name="T14" fmla="*/ 7 w 77"/>
                <a:gd name="T15" fmla="*/ 3 h 282"/>
                <a:gd name="T16" fmla="*/ 7 w 77"/>
                <a:gd name="T17" fmla="*/ 282 h 282"/>
                <a:gd name="T18" fmla="*/ 14 w 77"/>
                <a:gd name="T19" fmla="*/ 282 h 282"/>
                <a:gd name="T20" fmla="*/ 21 w 77"/>
                <a:gd name="T21" fmla="*/ 282 h 282"/>
                <a:gd name="T22" fmla="*/ 21 w 77"/>
                <a:gd name="T23" fmla="*/ 2 h 282"/>
                <a:gd name="T24" fmla="*/ 14 w 77"/>
                <a:gd name="T25" fmla="*/ 2 h 282"/>
                <a:gd name="T26" fmla="*/ 14 w 77"/>
                <a:gd name="T27" fmla="*/ 282 h 282"/>
                <a:gd name="T28" fmla="*/ 21 w 77"/>
                <a:gd name="T29" fmla="*/ 282 h 282"/>
                <a:gd name="T30" fmla="*/ 28 w 77"/>
                <a:gd name="T31" fmla="*/ 282 h 282"/>
                <a:gd name="T32" fmla="*/ 28 w 77"/>
                <a:gd name="T33" fmla="*/ 0 h 282"/>
                <a:gd name="T34" fmla="*/ 21 w 77"/>
                <a:gd name="T35" fmla="*/ 0 h 282"/>
                <a:gd name="T36" fmla="*/ 21 w 77"/>
                <a:gd name="T37" fmla="*/ 282 h 282"/>
                <a:gd name="T38" fmla="*/ 28 w 77"/>
                <a:gd name="T39" fmla="*/ 282 h 282"/>
                <a:gd name="T40" fmla="*/ 35 w 77"/>
                <a:gd name="T41" fmla="*/ 282 h 282"/>
                <a:gd name="T42" fmla="*/ 35 w 77"/>
                <a:gd name="T43" fmla="*/ 2 h 282"/>
                <a:gd name="T44" fmla="*/ 28 w 77"/>
                <a:gd name="T45" fmla="*/ 2 h 282"/>
                <a:gd name="T46" fmla="*/ 28 w 77"/>
                <a:gd name="T47" fmla="*/ 282 h 282"/>
                <a:gd name="T48" fmla="*/ 35 w 77"/>
                <a:gd name="T49" fmla="*/ 282 h 282"/>
                <a:gd name="T50" fmla="*/ 42 w 77"/>
                <a:gd name="T51" fmla="*/ 282 h 282"/>
                <a:gd name="T52" fmla="*/ 42 w 77"/>
                <a:gd name="T53" fmla="*/ 5 h 282"/>
                <a:gd name="T54" fmla="*/ 35 w 77"/>
                <a:gd name="T55" fmla="*/ 5 h 282"/>
                <a:gd name="T56" fmla="*/ 35 w 77"/>
                <a:gd name="T57" fmla="*/ 282 h 282"/>
                <a:gd name="T58" fmla="*/ 42 w 77"/>
                <a:gd name="T59" fmla="*/ 282 h 282"/>
                <a:gd name="T60" fmla="*/ 49 w 77"/>
                <a:gd name="T61" fmla="*/ 282 h 282"/>
                <a:gd name="T62" fmla="*/ 49 w 77"/>
                <a:gd name="T63" fmla="*/ 12 h 282"/>
                <a:gd name="T64" fmla="*/ 42 w 77"/>
                <a:gd name="T65" fmla="*/ 12 h 282"/>
                <a:gd name="T66" fmla="*/ 42 w 77"/>
                <a:gd name="T67" fmla="*/ 282 h 282"/>
                <a:gd name="T68" fmla="*/ 49 w 77"/>
                <a:gd name="T69" fmla="*/ 282 h 282"/>
                <a:gd name="T70" fmla="*/ 56 w 77"/>
                <a:gd name="T71" fmla="*/ 282 h 282"/>
                <a:gd name="T72" fmla="*/ 56 w 77"/>
                <a:gd name="T73" fmla="*/ 22 h 282"/>
                <a:gd name="T74" fmla="*/ 49 w 77"/>
                <a:gd name="T75" fmla="*/ 22 h 282"/>
                <a:gd name="T76" fmla="*/ 49 w 77"/>
                <a:gd name="T77" fmla="*/ 282 h 282"/>
                <a:gd name="T78" fmla="*/ 56 w 77"/>
                <a:gd name="T79" fmla="*/ 282 h 282"/>
                <a:gd name="T80" fmla="*/ 63 w 77"/>
                <a:gd name="T81" fmla="*/ 282 h 282"/>
                <a:gd name="T82" fmla="*/ 63 w 77"/>
                <a:gd name="T83" fmla="*/ 31 h 282"/>
                <a:gd name="T84" fmla="*/ 56 w 77"/>
                <a:gd name="T85" fmla="*/ 31 h 282"/>
                <a:gd name="T86" fmla="*/ 56 w 77"/>
                <a:gd name="T87" fmla="*/ 282 h 282"/>
                <a:gd name="T88" fmla="*/ 63 w 77"/>
                <a:gd name="T89" fmla="*/ 282 h 282"/>
                <a:gd name="T90" fmla="*/ 70 w 77"/>
                <a:gd name="T91" fmla="*/ 282 h 282"/>
                <a:gd name="T92" fmla="*/ 70 w 77"/>
                <a:gd name="T93" fmla="*/ 43 h 282"/>
                <a:gd name="T94" fmla="*/ 63 w 77"/>
                <a:gd name="T95" fmla="*/ 43 h 282"/>
                <a:gd name="T96" fmla="*/ 63 w 77"/>
                <a:gd name="T97" fmla="*/ 282 h 282"/>
                <a:gd name="T98" fmla="*/ 70 w 77"/>
                <a:gd name="T99" fmla="*/ 282 h 282"/>
                <a:gd name="T100" fmla="*/ 77 w 77"/>
                <a:gd name="T101" fmla="*/ 282 h 282"/>
                <a:gd name="T102" fmla="*/ 77 w 77"/>
                <a:gd name="T103" fmla="*/ 56 h 282"/>
                <a:gd name="T104" fmla="*/ 70 w 77"/>
                <a:gd name="T105" fmla="*/ 56 h 282"/>
                <a:gd name="T106" fmla="*/ 70 w 77"/>
                <a:gd name="T107" fmla="*/ 282 h 282"/>
                <a:gd name="T108" fmla="*/ 77 w 77"/>
                <a:gd name="T109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282">
                  <a:moveTo>
                    <a:pt x="7" y="282"/>
                  </a:moveTo>
                  <a:lnTo>
                    <a:pt x="7" y="9"/>
                  </a:lnTo>
                  <a:lnTo>
                    <a:pt x="0" y="9"/>
                  </a:lnTo>
                  <a:lnTo>
                    <a:pt x="0" y="282"/>
                  </a:lnTo>
                  <a:lnTo>
                    <a:pt x="7" y="282"/>
                  </a:lnTo>
                  <a:close/>
                  <a:moveTo>
                    <a:pt x="14" y="282"/>
                  </a:moveTo>
                  <a:lnTo>
                    <a:pt x="14" y="3"/>
                  </a:lnTo>
                  <a:lnTo>
                    <a:pt x="7" y="3"/>
                  </a:lnTo>
                  <a:lnTo>
                    <a:pt x="7" y="282"/>
                  </a:lnTo>
                  <a:lnTo>
                    <a:pt x="14" y="282"/>
                  </a:lnTo>
                  <a:close/>
                  <a:moveTo>
                    <a:pt x="21" y="282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282"/>
                  </a:lnTo>
                  <a:lnTo>
                    <a:pt x="21" y="282"/>
                  </a:lnTo>
                  <a:close/>
                  <a:moveTo>
                    <a:pt x="28" y="282"/>
                  </a:moveTo>
                  <a:lnTo>
                    <a:pt x="28" y="0"/>
                  </a:lnTo>
                  <a:lnTo>
                    <a:pt x="21" y="0"/>
                  </a:lnTo>
                  <a:lnTo>
                    <a:pt x="21" y="282"/>
                  </a:lnTo>
                  <a:lnTo>
                    <a:pt x="28" y="282"/>
                  </a:lnTo>
                  <a:close/>
                  <a:moveTo>
                    <a:pt x="35" y="282"/>
                  </a:moveTo>
                  <a:lnTo>
                    <a:pt x="35" y="2"/>
                  </a:lnTo>
                  <a:lnTo>
                    <a:pt x="28" y="2"/>
                  </a:lnTo>
                  <a:lnTo>
                    <a:pt x="28" y="282"/>
                  </a:lnTo>
                  <a:lnTo>
                    <a:pt x="35" y="282"/>
                  </a:lnTo>
                  <a:close/>
                  <a:moveTo>
                    <a:pt x="42" y="282"/>
                  </a:moveTo>
                  <a:lnTo>
                    <a:pt x="42" y="5"/>
                  </a:lnTo>
                  <a:lnTo>
                    <a:pt x="35" y="5"/>
                  </a:lnTo>
                  <a:lnTo>
                    <a:pt x="35" y="282"/>
                  </a:lnTo>
                  <a:lnTo>
                    <a:pt x="42" y="282"/>
                  </a:lnTo>
                  <a:close/>
                  <a:moveTo>
                    <a:pt x="49" y="282"/>
                  </a:moveTo>
                  <a:lnTo>
                    <a:pt x="49" y="12"/>
                  </a:lnTo>
                  <a:lnTo>
                    <a:pt x="42" y="12"/>
                  </a:lnTo>
                  <a:lnTo>
                    <a:pt x="42" y="282"/>
                  </a:lnTo>
                  <a:lnTo>
                    <a:pt x="49" y="282"/>
                  </a:lnTo>
                  <a:close/>
                  <a:moveTo>
                    <a:pt x="56" y="282"/>
                  </a:moveTo>
                  <a:lnTo>
                    <a:pt x="56" y="22"/>
                  </a:lnTo>
                  <a:lnTo>
                    <a:pt x="49" y="22"/>
                  </a:lnTo>
                  <a:lnTo>
                    <a:pt x="49" y="282"/>
                  </a:lnTo>
                  <a:lnTo>
                    <a:pt x="56" y="282"/>
                  </a:lnTo>
                  <a:close/>
                  <a:moveTo>
                    <a:pt x="63" y="282"/>
                  </a:moveTo>
                  <a:lnTo>
                    <a:pt x="63" y="31"/>
                  </a:lnTo>
                  <a:lnTo>
                    <a:pt x="56" y="31"/>
                  </a:lnTo>
                  <a:lnTo>
                    <a:pt x="56" y="282"/>
                  </a:lnTo>
                  <a:lnTo>
                    <a:pt x="63" y="282"/>
                  </a:lnTo>
                  <a:close/>
                  <a:moveTo>
                    <a:pt x="70" y="282"/>
                  </a:moveTo>
                  <a:lnTo>
                    <a:pt x="70" y="43"/>
                  </a:lnTo>
                  <a:lnTo>
                    <a:pt x="63" y="43"/>
                  </a:lnTo>
                  <a:lnTo>
                    <a:pt x="63" y="282"/>
                  </a:lnTo>
                  <a:lnTo>
                    <a:pt x="70" y="282"/>
                  </a:lnTo>
                  <a:close/>
                  <a:moveTo>
                    <a:pt x="77" y="282"/>
                  </a:moveTo>
                  <a:lnTo>
                    <a:pt x="77" y="56"/>
                  </a:lnTo>
                  <a:lnTo>
                    <a:pt x="70" y="56"/>
                  </a:lnTo>
                  <a:lnTo>
                    <a:pt x="70" y="282"/>
                  </a:lnTo>
                  <a:lnTo>
                    <a:pt x="77" y="28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4" name="Freeform 13">
              <a:extLst>
                <a:ext uri="{FF2B5EF4-FFF2-40B4-BE49-F238E27FC236}">
                  <a16:creationId xmlns:a16="http://schemas.microsoft.com/office/drawing/2014/main" id="{8E172861-5C3E-42D0-B940-ACC4E1DDA3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51" y="5946775"/>
              <a:ext cx="120650" cy="328612"/>
            </a:xfrm>
            <a:custGeom>
              <a:avLst/>
              <a:gdLst>
                <a:gd name="T0" fmla="*/ 7 w 76"/>
                <a:gd name="T1" fmla="*/ 207 h 207"/>
                <a:gd name="T2" fmla="*/ 7 w 76"/>
                <a:gd name="T3" fmla="*/ 0 h 207"/>
                <a:gd name="T4" fmla="*/ 0 w 76"/>
                <a:gd name="T5" fmla="*/ 0 h 207"/>
                <a:gd name="T6" fmla="*/ 0 w 76"/>
                <a:gd name="T7" fmla="*/ 207 h 207"/>
                <a:gd name="T8" fmla="*/ 7 w 76"/>
                <a:gd name="T9" fmla="*/ 207 h 207"/>
                <a:gd name="T10" fmla="*/ 14 w 76"/>
                <a:gd name="T11" fmla="*/ 207 h 207"/>
                <a:gd name="T12" fmla="*/ 14 w 76"/>
                <a:gd name="T13" fmla="*/ 14 h 207"/>
                <a:gd name="T14" fmla="*/ 7 w 76"/>
                <a:gd name="T15" fmla="*/ 14 h 207"/>
                <a:gd name="T16" fmla="*/ 7 w 76"/>
                <a:gd name="T17" fmla="*/ 207 h 207"/>
                <a:gd name="T18" fmla="*/ 14 w 76"/>
                <a:gd name="T19" fmla="*/ 207 h 207"/>
                <a:gd name="T20" fmla="*/ 21 w 76"/>
                <a:gd name="T21" fmla="*/ 207 h 207"/>
                <a:gd name="T22" fmla="*/ 21 w 76"/>
                <a:gd name="T23" fmla="*/ 30 h 207"/>
                <a:gd name="T24" fmla="*/ 14 w 76"/>
                <a:gd name="T25" fmla="*/ 30 h 207"/>
                <a:gd name="T26" fmla="*/ 14 w 76"/>
                <a:gd name="T27" fmla="*/ 207 h 207"/>
                <a:gd name="T28" fmla="*/ 21 w 76"/>
                <a:gd name="T29" fmla="*/ 207 h 207"/>
                <a:gd name="T30" fmla="*/ 28 w 76"/>
                <a:gd name="T31" fmla="*/ 207 h 207"/>
                <a:gd name="T32" fmla="*/ 28 w 76"/>
                <a:gd name="T33" fmla="*/ 49 h 207"/>
                <a:gd name="T34" fmla="*/ 21 w 76"/>
                <a:gd name="T35" fmla="*/ 49 h 207"/>
                <a:gd name="T36" fmla="*/ 21 w 76"/>
                <a:gd name="T37" fmla="*/ 207 h 207"/>
                <a:gd name="T38" fmla="*/ 28 w 76"/>
                <a:gd name="T39" fmla="*/ 207 h 207"/>
                <a:gd name="T40" fmla="*/ 35 w 76"/>
                <a:gd name="T41" fmla="*/ 207 h 207"/>
                <a:gd name="T42" fmla="*/ 35 w 76"/>
                <a:gd name="T43" fmla="*/ 63 h 207"/>
                <a:gd name="T44" fmla="*/ 28 w 76"/>
                <a:gd name="T45" fmla="*/ 63 h 207"/>
                <a:gd name="T46" fmla="*/ 28 w 76"/>
                <a:gd name="T47" fmla="*/ 207 h 207"/>
                <a:gd name="T48" fmla="*/ 35 w 76"/>
                <a:gd name="T49" fmla="*/ 207 h 207"/>
                <a:gd name="T50" fmla="*/ 42 w 76"/>
                <a:gd name="T51" fmla="*/ 207 h 207"/>
                <a:gd name="T52" fmla="*/ 42 w 76"/>
                <a:gd name="T53" fmla="*/ 78 h 207"/>
                <a:gd name="T54" fmla="*/ 35 w 76"/>
                <a:gd name="T55" fmla="*/ 78 h 207"/>
                <a:gd name="T56" fmla="*/ 35 w 76"/>
                <a:gd name="T57" fmla="*/ 207 h 207"/>
                <a:gd name="T58" fmla="*/ 42 w 76"/>
                <a:gd name="T59" fmla="*/ 207 h 207"/>
                <a:gd name="T60" fmla="*/ 48 w 76"/>
                <a:gd name="T61" fmla="*/ 207 h 207"/>
                <a:gd name="T62" fmla="*/ 48 w 76"/>
                <a:gd name="T63" fmla="*/ 92 h 207"/>
                <a:gd name="T64" fmla="*/ 42 w 76"/>
                <a:gd name="T65" fmla="*/ 92 h 207"/>
                <a:gd name="T66" fmla="*/ 42 w 76"/>
                <a:gd name="T67" fmla="*/ 207 h 207"/>
                <a:gd name="T68" fmla="*/ 48 w 76"/>
                <a:gd name="T69" fmla="*/ 207 h 207"/>
                <a:gd name="T70" fmla="*/ 55 w 76"/>
                <a:gd name="T71" fmla="*/ 207 h 207"/>
                <a:gd name="T72" fmla="*/ 55 w 76"/>
                <a:gd name="T73" fmla="*/ 107 h 207"/>
                <a:gd name="T74" fmla="*/ 48 w 76"/>
                <a:gd name="T75" fmla="*/ 107 h 207"/>
                <a:gd name="T76" fmla="*/ 48 w 76"/>
                <a:gd name="T77" fmla="*/ 207 h 207"/>
                <a:gd name="T78" fmla="*/ 55 w 76"/>
                <a:gd name="T79" fmla="*/ 207 h 207"/>
                <a:gd name="T80" fmla="*/ 63 w 76"/>
                <a:gd name="T81" fmla="*/ 207 h 207"/>
                <a:gd name="T82" fmla="*/ 63 w 76"/>
                <a:gd name="T83" fmla="*/ 120 h 207"/>
                <a:gd name="T84" fmla="*/ 55 w 76"/>
                <a:gd name="T85" fmla="*/ 120 h 207"/>
                <a:gd name="T86" fmla="*/ 55 w 76"/>
                <a:gd name="T87" fmla="*/ 207 h 207"/>
                <a:gd name="T88" fmla="*/ 63 w 76"/>
                <a:gd name="T89" fmla="*/ 207 h 207"/>
                <a:gd name="T90" fmla="*/ 70 w 76"/>
                <a:gd name="T91" fmla="*/ 207 h 207"/>
                <a:gd name="T92" fmla="*/ 70 w 76"/>
                <a:gd name="T93" fmla="*/ 133 h 207"/>
                <a:gd name="T94" fmla="*/ 63 w 76"/>
                <a:gd name="T95" fmla="*/ 133 h 207"/>
                <a:gd name="T96" fmla="*/ 63 w 76"/>
                <a:gd name="T97" fmla="*/ 207 h 207"/>
                <a:gd name="T98" fmla="*/ 70 w 76"/>
                <a:gd name="T99" fmla="*/ 207 h 207"/>
                <a:gd name="T100" fmla="*/ 76 w 76"/>
                <a:gd name="T101" fmla="*/ 207 h 207"/>
                <a:gd name="T102" fmla="*/ 76 w 76"/>
                <a:gd name="T103" fmla="*/ 144 h 207"/>
                <a:gd name="T104" fmla="*/ 70 w 76"/>
                <a:gd name="T105" fmla="*/ 144 h 207"/>
                <a:gd name="T106" fmla="*/ 70 w 76"/>
                <a:gd name="T107" fmla="*/ 207 h 207"/>
                <a:gd name="T108" fmla="*/ 76 w 76"/>
                <a:gd name="T10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207">
                  <a:moveTo>
                    <a:pt x="7" y="20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207"/>
                  </a:lnTo>
                  <a:lnTo>
                    <a:pt x="7" y="207"/>
                  </a:lnTo>
                  <a:close/>
                  <a:moveTo>
                    <a:pt x="14" y="207"/>
                  </a:moveTo>
                  <a:lnTo>
                    <a:pt x="14" y="14"/>
                  </a:lnTo>
                  <a:lnTo>
                    <a:pt x="7" y="14"/>
                  </a:lnTo>
                  <a:lnTo>
                    <a:pt x="7" y="207"/>
                  </a:lnTo>
                  <a:lnTo>
                    <a:pt x="14" y="207"/>
                  </a:lnTo>
                  <a:close/>
                  <a:moveTo>
                    <a:pt x="21" y="207"/>
                  </a:moveTo>
                  <a:lnTo>
                    <a:pt x="21" y="30"/>
                  </a:lnTo>
                  <a:lnTo>
                    <a:pt x="14" y="30"/>
                  </a:lnTo>
                  <a:lnTo>
                    <a:pt x="14" y="207"/>
                  </a:lnTo>
                  <a:lnTo>
                    <a:pt x="21" y="207"/>
                  </a:lnTo>
                  <a:close/>
                  <a:moveTo>
                    <a:pt x="28" y="207"/>
                  </a:moveTo>
                  <a:lnTo>
                    <a:pt x="28" y="49"/>
                  </a:lnTo>
                  <a:lnTo>
                    <a:pt x="21" y="49"/>
                  </a:lnTo>
                  <a:lnTo>
                    <a:pt x="21" y="207"/>
                  </a:lnTo>
                  <a:lnTo>
                    <a:pt x="28" y="207"/>
                  </a:lnTo>
                  <a:close/>
                  <a:moveTo>
                    <a:pt x="35" y="207"/>
                  </a:moveTo>
                  <a:lnTo>
                    <a:pt x="35" y="63"/>
                  </a:lnTo>
                  <a:lnTo>
                    <a:pt x="28" y="63"/>
                  </a:lnTo>
                  <a:lnTo>
                    <a:pt x="28" y="207"/>
                  </a:lnTo>
                  <a:lnTo>
                    <a:pt x="35" y="207"/>
                  </a:lnTo>
                  <a:close/>
                  <a:moveTo>
                    <a:pt x="42" y="207"/>
                  </a:moveTo>
                  <a:lnTo>
                    <a:pt x="42" y="78"/>
                  </a:lnTo>
                  <a:lnTo>
                    <a:pt x="35" y="78"/>
                  </a:lnTo>
                  <a:lnTo>
                    <a:pt x="35" y="207"/>
                  </a:lnTo>
                  <a:lnTo>
                    <a:pt x="42" y="207"/>
                  </a:lnTo>
                  <a:close/>
                  <a:moveTo>
                    <a:pt x="48" y="207"/>
                  </a:moveTo>
                  <a:lnTo>
                    <a:pt x="48" y="92"/>
                  </a:lnTo>
                  <a:lnTo>
                    <a:pt x="42" y="92"/>
                  </a:lnTo>
                  <a:lnTo>
                    <a:pt x="42" y="207"/>
                  </a:lnTo>
                  <a:lnTo>
                    <a:pt x="48" y="207"/>
                  </a:lnTo>
                  <a:close/>
                  <a:moveTo>
                    <a:pt x="55" y="207"/>
                  </a:moveTo>
                  <a:lnTo>
                    <a:pt x="55" y="107"/>
                  </a:lnTo>
                  <a:lnTo>
                    <a:pt x="48" y="107"/>
                  </a:lnTo>
                  <a:lnTo>
                    <a:pt x="48" y="207"/>
                  </a:lnTo>
                  <a:lnTo>
                    <a:pt x="55" y="207"/>
                  </a:lnTo>
                  <a:close/>
                  <a:moveTo>
                    <a:pt x="63" y="207"/>
                  </a:moveTo>
                  <a:lnTo>
                    <a:pt x="63" y="120"/>
                  </a:lnTo>
                  <a:lnTo>
                    <a:pt x="55" y="120"/>
                  </a:lnTo>
                  <a:lnTo>
                    <a:pt x="55" y="207"/>
                  </a:lnTo>
                  <a:lnTo>
                    <a:pt x="63" y="207"/>
                  </a:lnTo>
                  <a:close/>
                  <a:moveTo>
                    <a:pt x="70" y="207"/>
                  </a:moveTo>
                  <a:lnTo>
                    <a:pt x="70" y="133"/>
                  </a:lnTo>
                  <a:lnTo>
                    <a:pt x="63" y="133"/>
                  </a:lnTo>
                  <a:lnTo>
                    <a:pt x="63" y="207"/>
                  </a:lnTo>
                  <a:lnTo>
                    <a:pt x="70" y="207"/>
                  </a:lnTo>
                  <a:close/>
                  <a:moveTo>
                    <a:pt x="76" y="207"/>
                  </a:moveTo>
                  <a:lnTo>
                    <a:pt x="76" y="144"/>
                  </a:lnTo>
                  <a:lnTo>
                    <a:pt x="70" y="144"/>
                  </a:lnTo>
                  <a:lnTo>
                    <a:pt x="70" y="207"/>
                  </a:lnTo>
                  <a:lnTo>
                    <a:pt x="76" y="207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5" name="Freeform 14">
              <a:extLst>
                <a:ext uri="{FF2B5EF4-FFF2-40B4-BE49-F238E27FC236}">
                  <a16:creationId xmlns:a16="http://schemas.microsoft.com/office/drawing/2014/main" id="{09DBA9F4-436D-4536-96C7-1166C5CDD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601" y="6189663"/>
              <a:ext cx="122238" cy="85725"/>
            </a:xfrm>
            <a:custGeom>
              <a:avLst/>
              <a:gdLst>
                <a:gd name="T0" fmla="*/ 7 w 77"/>
                <a:gd name="T1" fmla="*/ 54 h 54"/>
                <a:gd name="T2" fmla="*/ 7 w 77"/>
                <a:gd name="T3" fmla="*/ 0 h 54"/>
                <a:gd name="T4" fmla="*/ 0 w 77"/>
                <a:gd name="T5" fmla="*/ 0 h 54"/>
                <a:gd name="T6" fmla="*/ 0 w 77"/>
                <a:gd name="T7" fmla="*/ 54 h 54"/>
                <a:gd name="T8" fmla="*/ 7 w 77"/>
                <a:gd name="T9" fmla="*/ 54 h 54"/>
                <a:gd name="T10" fmla="*/ 14 w 77"/>
                <a:gd name="T11" fmla="*/ 54 h 54"/>
                <a:gd name="T12" fmla="*/ 14 w 77"/>
                <a:gd name="T13" fmla="*/ 9 h 54"/>
                <a:gd name="T14" fmla="*/ 7 w 77"/>
                <a:gd name="T15" fmla="*/ 9 h 54"/>
                <a:gd name="T16" fmla="*/ 7 w 77"/>
                <a:gd name="T17" fmla="*/ 54 h 54"/>
                <a:gd name="T18" fmla="*/ 14 w 77"/>
                <a:gd name="T19" fmla="*/ 54 h 54"/>
                <a:gd name="T20" fmla="*/ 21 w 77"/>
                <a:gd name="T21" fmla="*/ 54 h 54"/>
                <a:gd name="T22" fmla="*/ 21 w 77"/>
                <a:gd name="T23" fmla="*/ 16 h 54"/>
                <a:gd name="T24" fmla="*/ 14 w 77"/>
                <a:gd name="T25" fmla="*/ 16 h 54"/>
                <a:gd name="T26" fmla="*/ 14 w 77"/>
                <a:gd name="T27" fmla="*/ 54 h 54"/>
                <a:gd name="T28" fmla="*/ 21 w 77"/>
                <a:gd name="T29" fmla="*/ 54 h 54"/>
                <a:gd name="T30" fmla="*/ 28 w 77"/>
                <a:gd name="T31" fmla="*/ 54 h 54"/>
                <a:gd name="T32" fmla="*/ 28 w 77"/>
                <a:gd name="T33" fmla="*/ 24 h 54"/>
                <a:gd name="T34" fmla="*/ 21 w 77"/>
                <a:gd name="T35" fmla="*/ 24 h 54"/>
                <a:gd name="T36" fmla="*/ 21 w 77"/>
                <a:gd name="T37" fmla="*/ 54 h 54"/>
                <a:gd name="T38" fmla="*/ 28 w 77"/>
                <a:gd name="T39" fmla="*/ 54 h 54"/>
                <a:gd name="T40" fmla="*/ 35 w 77"/>
                <a:gd name="T41" fmla="*/ 54 h 54"/>
                <a:gd name="T42" fmla="*/ 35 w 77"/>
                <a:gd name="T43" fmla="*/ 29 h 54"/>
                <a:gd name="T44" fmla="*/ 28 w 77"/>
                <a:gd name="T45" fmla="*/ 29 h 54"/>
                <a:gd name="T46" fmla="*/ 28 w 77"/>
                <a:gd name="T47" fmla="*/ 54 h 54"/>
                <a:gd name="T48" fmla="*/ 35 w 77"/>
                <a:gd name="T49" fmla="*/ 54 h 54"/>
                <a:gd name="T50" fmla="*/ 42 w 77"/>
                <a:gd name="T51" fmla="*/ 54 h 54"/>
                <a:gd name="T52" fmla="*/ 42 w 77"/>
                <a:gd name="T53" fmla="*/ 34 h 54"/>
                <a:gd name="T54" fmla="*/ 35 w 77"/>
                <a:gd name="T55" fmla="*/ 34 h 54"/>
                <a:gd name="T56" fmla="*/ 35 w 77"/>
                <a:gd name="T57" fmla="*/ 54 h 54"/>
                <a:gd name="T58" fmla="*/ 42 w 77"/>
                <a:gd name="T59" fmla="*/ 54 h 54"/>
                <a:gd name="T60" fmla="*/ 49 w 77"/>
                <a:gd name="T61" fmla="*/ 54 h 54"/>
                <a:gd name="T62" fmla="*/ 49 w 77"/>
                <a:gd name="T63" fmla="*/ 37 h 54"/>
                <a:gd name="T64" fmla="*/ 42 w 77"/>
                <a:gd name="T65" fmla="*/ 37 h 54"/>
                <a:gd name="T66" fmla="*/ 42 w 77"/>
                <a:gd name="T67" fmla="*/ 54 h 54"/>
                <a:gd name="T68" fmla="*/ 49 w 77"/>
                <a:gd name="T69" fmla="*/ 54 h 54"/>
                <a:gd name="T70" fmla="*/ 56 w 77"/>
                <a:gd name="T71" fmla="*/ 54 h 54"/>
                <a:gd name="T72" fmla="*/ 56 w 77"/>
                <a:gd name="T73" fmla="*/ 41 h 54"/>
                <a:gd name="T74" fmla="*/ 49 w 77"/>
                <a:gd name="T75" fmla="*/ 41 h 54"/>
                <a:gd name="T76" fmla="*/ 49 w 77"/>
                <a:gd name="T77" fmla="*/ 54 h 54"/>
                <a:gd name="T78" fmla="*/ 56 w 77"/>
                <a:gd name="T79" fmla="*/ 54 h 54"/>
                <a:gd name="T80" fmla="*/ 63 w 77"/>
                <a:gd name="T81" fmla="*/ 54 h 54"/>
                <a:gd name="T82" fmla="*/ 63 w 77"/>
                <a:gd name="T83" fmla="*/ 44 h 54"/>
                <a:gd name="T84" fmla="*/ 56 w 77"/>
                <a:gd name="T85" fmla="*/ 44 h 54"/>
                <a:gd name="T86" fmla="*/ 56 w 77"/>
                <a:gd name="T87" fmla="*/ 54 h 54"/>
                <a:gd name="T88" fmla="*/ 63 w 77"/>
                <a:gd name="T89" fmla="*/ 54 h 54"/>
                <a:gd name="T90" fmla="*/ 70 w 77"/>
                <a:gd name="T91" fmla="*/ 54 h 54"/>
                <a:gd name="T92" fmla="*/ 70 w 77"/>
                <a:gd name="T93" fmla="*/ 47 h 54"/>
                <a:gd name="T94" fmla="*/ 63 w 77"/>
                <a:gd name="T95" fmla="*/ 47 h 54"/>
                <a:gd name="T96" fmla="*/ 63 w 77"/>
                <a:gd name="T97" fmla="*/ 54 h 54"/>
                <a:gd name="T98" fmla="*/ 70 w 77"/>
                <a:gd name="T99" fmla="*/ 54 h 54"/>
                <a:gd name="T100" fmla="*/ 77 w 77"/>
                <a:gd name="T101" fmla="*/ 54 h 54"/>
                <a:gd name="T102" fmla="*/ 77 w 77"/>
                <a:gd name="T103" fmla="*/ 48 h 54"/>
                <a:gd name="T104" fmla="*/ 70 w 77"/>
                <a:gd name="T105" fmla="*/ 48 h 54"/>
                <a:gd name="T106" fmla="*/ 70 w 77"/>
                <a:gd name="T107" fmla="*/ 54 h 54"/>
                <a:gd name="T108" fmla="*/ 77 w 77"/>
                <a:gd name="T10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54">
                  <a:moveTo>
                    <a:pt x="7" y="5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" y="54"/>
                  </a:lnTo>
                  <a:close/>
                  <a:moveTo>
                    <a:pt x="14" y="54"/>
                  </a:moveTo>
                  <a:lnTo>
                    <a:pt x="14" y="9"/>
                  </a:lnTo>
                  <a:lnTo>
                    <a:pt x="7" y="9"/>
                  </a:lnTo>
                  <a:lnTo>
                    <a:pt x="7" y="54"/>
                  </a:lnTo>
                  <a:lnTo>
                    <a:pt x="14" y="54"/>
                  </a:lnTo>
                  <a:close/>
                  <a:moveTo>
                    <a:pt x="21" y="54"/>
                  </a:moveTo>
                  <a:lnTo>
                    <a:pt x="21" y="16"/>
                  </a:lnTo>
                  <a:lnTo>
                    <a:pt x="14" y="16"/>
                  </a:lnTo>
                  <a:lnTo>
                    <a:pt x="14" y="54"/>
                  </a:lnTo>
                  <a:lnTo>
                    <a:pt x="21" y="54"/>
                  </a:lnTo>
                  <a:close/>
                  <a:moveTo>
                    <a:pt x="28" y="54"/>
                  </a:moveTo>
                  <a:lnTo>
                    <a:pt x="28" y="24"/>
                  </a:lnTo>
                  <a:lnTo>
                    <a:pt x="21" y="24"/>
                  </a:lnTo>
                  <a:lnTo>
                    <a:pt x="21" y="54"/>
                  </a:lnTo>
                  <a:lnTo>
                    <a:pt x="28" y="54"/>
                  </a:lnTo>
                  <a:close/>
                  <a:moveTo>
                    <a:pt x="35" y="54"/>
                  </a:moveTo>
                  <a:lnTo>
                    <a:pt x="35" y="29"/>
                  </a:lnTo>
                  <a:lnTo>
                    <a:pt x="28" y="29"/>
                  </a:lnTo>
                  <a:lnTo>
                    <a:pt x="28" y="54"/>
                  </a:lnTo>
                  <a:lnTo>
                    <a:pt x="35" y="54"/>
                  </a:lnTo>
                  <a:close/>
                  <a:moveTo>
                    <a:pt x="42" y="54"/>
                  </a:moveTo>
                  <a:lnTo>
                    <a:pt x="42" y="34"/>
                  </a:lnTo>
                  <a:lnTo>
                    <a:pt x="35" y="34"/>
                  </a:lnTo>
                  <a:lnTo>
                    <a:pt x="35" y="54"/>
                  </a:lnTo>
                  <a:lnTo>
                    <a:pt x="42" y="54"/>
                  </a:lnTo>
                  <a:close/>
                  <a:moveTo>
                    <a:pt x="49" y="54"/>
                  </a:moveTo>
                  <a:lnTo>
                    <a:pt x="49" y="37"/>
                  </a:lnTo>
                  <a:lnTo>
                    <a:pt x="42" y="37"/>
                  </a:lnTo>
                  <a:lnTo>
                    <a:pt x="42" y="54"/>
                  </a:lnTo>
                  <a:lnTo>
                    <a:pt x="49" y="54"/>
                  </a:lnTo>
                  <a:close/>
                  <a:moveTo>
                    <a:pt x="56" y="54"/>
                  </a:moveTo>
                  <a:lnTo>
                    <a:pt x="56" y="41"/>
                  </a:lnTo>
                  <a:lnTo>
                    <a:pt x="49" y="41"/>
                  </a:lnTo>
                  <a:lnTo>
                    <a:pt x="49" y="54"/>
                  </a:lnTo>
                  <a:lnTo>
                    <a:pt x="56" y="54"/>
                  </a:lnTo>
                  <a:close/>
                  <a:moveTo>
                    <a:pt x="63" y="54"/>
                  </a:moveTo>
                  <a:lnTo>
                    <a:pt x="63" y="44"/>
                  </a:lnTo>
                  <a:lnTo>
                    <a:pt x="56" y="44"/>
                  </a:lnTo>
                  <a:lnTo>
                    <a:pt x="56" y="54"/>
                  </a:lnTo>
                  <a:lnTo>
                    <a:pt x="63" y="54"/>
                  </a:lnTo>
                  <a:close/>
                  <a:moveTo>
                    <a:pt x="70" y="54"/>
                  </a:moveTo>
                  <a:lnTo>
                    <a:pt x="70" y="47"/>
                  </a:lnTo>
                  <a:lnTo>
                    <a:pt x="63" y="47"/>
                  </a:lnTo>
                  <a:lnTo>
                    <a:pt x="63" y="54"/>
                  </a:lnTo>
                  <a:lnTo>
                    <a:pt x="70" y="54"/>
                  </a:lnTo>
                  <a:close/>
                  <a:moveTo>
                    <a:pt x="77" y="54"/>
                  </a:moveTo>
                  <a:lnTo>
                    <a:pt x="77" y="48"/>
                  </a:lnTo>
                  <a:lnTo>
                    <a:pt x="70" y="48"/>
                  </a:lnTo>
                  <a:lnTo>
                    <a:pt x="70" y="54"/>
                  </a:lnTo>
                  <a:lnTo>
                    <a:pt x="77" y="5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6" name="Freeform 15">
              <a:extLst>
                <a:ext uri="{FF2B5EF4-FFF2-40B4-BE49-F238E27FC236}">
                  <a16:creationId xmlns:a16="http://schemas.microsoft.com/office/drawing/2014/main" id="{24849CF6-9403-4811-BB62-5BE45B550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2838" y="6269038"/>
              <a:ext cx="233363" cy="6350"/>
            </a:xfrm>
            <a:custGeom>
              <a:avLst/>
              <a:gdLst>
                <a:gd name="T0" fmla="*/ 7 w 147"/>
                <a:gd name="T1" fmla="*/ 0 h 4"/>
                <a:gd name="T2" fmla="*/ 0 w 147"/>
                <a:gd name="T3" fmla="*/ 4 h 4"/>
                <a:gd name="T4" fmla="*/ 14 w 147"/>
                <a:gd name="T5" fmla="*/ 4 h 4"/>
                <a:gd name="T6" fmla="*/ 7 w 147"/>
                <a:gd name="T7" fmla="*/ 1 h 4"/>
                <a:gd name="T8" fmla="*/ 14 w 147"/>
                <a:gd name="T9" fmla="*/ 4 h 4"/>
                <a:gd name="T10" fmla="*/ 21 w 147"/>
                <a:gd name="T11" fmla="*/ 2 h 4"/>
                <a:gd name="T12" fmla="*/ 14 w 147"/>
                <a:gd name="T13" fmla="*/ 4 h 4"/>
                <a:gd name="T14" fmla="*/ 28 w 147"/>
                <a:gd name="T15" fmla="*/ 4 h 4"/>
                <a:gd name="T16" fmla="*/ 21 w 147"/>
                <a:gd name="T17" fmla="*/ 2 h 4"/>
                <a:gd name="T18" fmla="*/ 28 w 147"/>
                <a:gd name="T19" fmla="*/ 4 h 4"/>
                <a:gd name="T20" fmla="*/ 35 w 147"/>
                <a:gd name="T21" fmla="*/ 3 h 4"/>
                <a:gd name="T22" fmla="*/ 28 w 147"/>
                <a:gd name="T23" fmla="*/ 4 h 4"/>
                <a:gd name="T24" fmla="*/ 42 w 147"/>
                <a:gd name="T25" fmla="*/ 4 h 4"/>
                <a:gd name="T26" fmla="*/ 35 w 147"/>
                <a:gd name="T27" fmla="*/ 3 h 4"/>
                <a:gd name="T28" fmla="*/ 42 w 147"/>
                <a:gd name="T29" fmla="*/ 4 h 4"/>
                <a:gd name="T30" fmla="*/ 49 w 147"/>
                <a:gd name="T31" fmla="*/ 3 h 4"/>
                <a:gd name="T32" fmla="*/ 42 w 147"/>
                <a:gd name="T33" fmla="*/ 4 h 4"/>
                <a:gd name="T34" fmla="*/ 56 w 147"/>
                <a:gd name="T35" fmla="*/ 4 h 4"/>
                <a:gd name="T36" fmla="*/ 49 w 147"/>
                <a:gd name="T37" fmla="*/ 3 h 4"/>
                <a:gd name="T38" fmla="*/ 56 w 147"/>
                <a:gd name="T39" fmla="*/ 4 h 4"/>
                <a:gd name="T40" fmla="*/ 63 w 147"/>
                <a:gd name="T41" fmla="*/ 4 h 4"/>
                <a:gd name="T42" fmla="*/ 56 w 147"/>
                <a:gd name="T43" fmla="*/ 4 h 4"/>
                <a:gd name="T44" fmla="*/ 70 w 147"/>
                <a:gd name="T45" fmla="*/ 4 h 4"/>
                <a:gd name="T46" fmla="*/ 63 w 147"/>
                <a:gd name="T47" fmla="*/ 4 h 4"/>
                <a:gd name="T48" fmla="*/ 70 w 147"/>
                <a:gd name="T49" fmla="*/ 4 h 4"/>
                <a:gd name="T50" fmla="*/ 77 w 147"/>
                <a:gd name="T51" fmla="*/ 4 h 4"/>
                <a:gd name="T52" fmla="*/ 70 w 147"/>
                <a:gd name="T53" fmla="*/ 4 h 4"/>
                <a:gd name="T54" fmla="*/ 84 w 147"/>
                <a:gd name="T55" fmla="*/ 4 h 4"/>
                <a:gd name="T56" fmla="*/ 77 w 147"/>
                <a:gd name="T57" fmla="*/ 4 h 4"/>
                <a:gd name="T58" fmla="*/ 84 w 147"/>
                <a:gd name="T59" fmla="*/ 4 h 4"/>
                <a:gd name="T60" fmla="*/ 91 w 147"/>
                <a:gd name="T61" fmla="*/ 4 h 4"/>
                <a:gd name="T62" fmla="*/ 84 w 147"/>
                <a:gd name="T63" fmla="*/ 4 h 4"/>
                <a:gd name="T64" fmla="*/ 98 w 147"/>
                <a:gd name="T65" fmla="*/ 4 h 4"/>
                <a:gd name="T66" fmla="*/ 91 w 147"/>
                <a:gd name="T67" fmla="*/ 4 h 4"/>
                <a:gd name="T68" fmla="*/ 98 w 147"/>
                <a:gd name="T69" fmla="*/ 4 h 4"/>
                <a:gd name="T70" fmla="*/ 105 w 147"/>
                <a:gd name="T71" fmla="*/ 4 h 4"/>
                <a:gd name="T72" fmla="*/ 98 w 147"/>
                <a:gd name="T73" fmla="*/ 4 h 4"/>
                <a:gd name="T74" fmla="*/ 112 w 147"/>
                <a:gd name="T75" fmla="*/ 4 h 4"/>
                <a:gd name="T76" fmla="*/ 105 w 147"/>
                <a:gd name="T77" fmla="*/ 4 h 4"/>
                <a:gd name="T78" fmla="*/ 112 w 147"/>
                <a:gd name="T79" fmla="*/ 4 h 4"/>
                <a:gd name="T80" fmla="*/ 119 w 147"/>
                <a:gd name="T81" fmla="*/ 4 h 4"/>
                <a:gd name="T82" fmla="*/ 126 w 147"/>
                <a:gd name="T83" fmla="*/ 4 h 4"/>
                <a:gd name="T84" fmla="*/ 133 w 147"/>
                <a:gd name="T85" fmla="*/ 4 h 4"/>
                <a:gd name="T86" fmla="*/ 147 w 147"/>
                <a:gd name="T87" fmla="*/ 4 h 4"/>
                <a:gd name="T88" fmla="*/ 140 w 147"/>
                <a:gd name="T89" fmla="*/ 4 h 4"/>
                <a:gd name="T90" fmla="*/ 147 w 147"/>
                <a:gd name="T9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4">
                  <a:moveTo>
                    <a:pt x="7" y="4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7" y="4"/>
                  </a:lnTo>
                  <a:close/>
                  <a:moveTo>
                    <a:pt x="14" y="4"/>
                  </a:moveTo>
                  <a:lnTo>
                    <a:pt x="14" y="1"/>
                  </a:lnTo>
                  <a:lnTo>
                    <a:pt x="7" y="1"/>
                  </a:lnTo>
                  <a:lnTo>
                    <a:pt x="7" y="4"/>
                  </a:lnTo>
                  <a:lnTo>
                    <a:pt x="14" y="4"/>
                  </a:lnTo>
                  <a:close/>
                  <a:moveTo>
                    <a:pt x="21" y="4"/>
                  </a:moveTo>
                  <a:lnTo>
                    <a:pt x="21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21" y="4"/>
                  </a:lnTo>
                  <a:close/>
                  <a:moveTo>
                    <a:pt x="28" y="4"/>
                  </a:moveTo>
                  <a:lnTo>
                    <a:pt x="28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8" y="4"/>
                  </a:lnTo>
                  <a:close/>
                  <a:moveTo>
                    <a:pt x="35" y="4"/>
                  </a:moveTo>
                  <a:lnTo>
                    <a:pt x="35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35" y="4"/>
                  </a:lnTo>
                  <a:close/>
                  <a:moveTo>
                    <a:pt x="42" y="4"/>
                  </a:moveTo>
                  <a:lnTo>
                    <a:pt x="42" y="3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42" y="4"/>
                  </a:lnTo>
                  <a:close/>
                  <a:moveTo>
                    <a:pt x="49" y="4"/>
                  </a:moveTo>
                  <a:lnTo>
                    <a:pt x="49" y="3"/>
                  </a:lnTo>
                  <a:lnTo>
                    <a:pt x="42" y="3"/>
                  </a:lnTo>
                  <a:lnTo>
                    <a:pt x="42" y="4"/>
                  </a:lnTo>
                  <a:lnTo>
                    <a:pt x="49" y="4"/>
                  </a:lnTo>
                  <a:close/>
                  <a:moveTo>
                    <a:pt x="56" y="4"/>
                  </a:moveTo>
                  <a:lnTo>
                    <a:pt x="56" y="3"/>
                  </a:lnTo>
                  <a:lnTo>
                    <a:pt x="49" y="3"/>
                  </a:lnTo>
                  <a:lnTo>
                    <a:pt x="49" y="4"/>
                  </a:lnTo>
                  <a:lnTo>
                    <a:pt x="56" y="4"/>
                  </a:lnTo>
                  <a:close/>
                  <a:moveTo>
                    <a:pt x="63" y="4"/>
                  </a:moveTo>
                  <a:lnTo>
                    <a:pt x="63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3" y="4"/>
                  </a:lnTo>
                  <a:close/>
                  <a:moveTo>
                    <a:pt x="70" y="4"/>
                  </a:moveTo>
                  <a:lnTo>
                    <a:pt x="70" y="4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70" y="4"/>
                  </a:lnTo>
                  <a:close/>
                  <a:moveTo>
                    <a:pt x="77" y="4"/>
                  </a:moveTo>
                  <a:lnTo>
                    <a:pt x="77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7" y="4"/>
                  </a:lnTo>
                  <a:close/>
                  <a:moveTo>
                    <a:pt x="84" y="4"/>
                  </a:moveTo>
                  <a:lnTo>
                    <a:pt x="84" y="4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4" y="4"/>
                  </a:lnTo>
                  <a:close/>
                  <a:moveTo>
                    <a:pt x="91" y="4"/>
                  </a:moveTo>
                  <a:lnTo>
                    <a:pt x="91" y="4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1" y="4"/>
                  </a:lnTo>
                  <a:close/>
                  <a:moveTo>
                    <a:pt x="98" y="4"/>
                  </a:moveTo>
                  <a:lnTo>
                    <a:pt x="98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8" y="4"/>
                  </a:lnTo>
                  <a:close/>
                  <a:moveTo>
                    <a:pt x="105" y="4"/>
                  </a:moveTo>
                  <a:lnTo>
                    <a:pt x="105" y="4"/>
                  </a:lnTo>
                  <a:lnTo>
                    <a:pt x="98" y="4"/>
                  </a:lnTo>
                  <a:lnTo>
                    <a:pt x="98" y="4"/>
                  </a:lnTo>
                  <a:lnTo>
                    <a:pt x="105" y="4"/>
                  </a:lnTo>
                  <a:close/>
                  <a:moveTo>
                    <a:pt x="112" y="4"/>
                  </a:moveTo>
                  <a:lnTo>
                    <a:pt x="112" y="4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12" y="4"/>
                  </a:lnTo>
                  <a:close/>
                  <a:moveTo>
                    <a:pt x="126" y="4"/>
                  </a:moveTo>
                  <a:lnTo>
                    <a:pt x="119" y="4"/>
                  </a:lnTo>
                  <a:lnTo>
                    <a:pt x="119" y="4"/>
                  </a:lnTo>
                  <a:lnTo>
                    <a:pt x="126" y="4"/>
                  </a:lnTo>
                  <a:lnTo>
                    <a:pt x="133" y="4"/>
                  </a:lnTo>
                  <a:lnTo>
                    <a:pt x="133" y="4"/>
                  </a:lnTo>
                  <a:lnTo>
                    <a:pt x="126" y="4"/>
                  </a:lnTo>
                  <a:close/>
                  <a:moveTo>
                    <a:pt x="147" y="4"/>
                  </a:moveTo>
                  <a:lnTo>
                    <a:pt x="147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7" y="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7" name="Freeform 26">
              <a:extLst>
                <a:ext uri="{FF2B5EF4-FFF2-40B4-BE49-F238E27FC236}">
                  <a16:creationId xmlns:a16="http://schemas.microsoft.com/office/drawing/2014/main" id="{7791CB92-14CA-497E-AC7B-C5E7DA46D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8" name="Freeform 27">
              <a:extLst>
                <a:ext uri="{FF2B5EF4-FFF2-40B4-BE49-F238E27FC236}">
                  <a16:creationId xmlns:a16="http://schemas.microsoft.com/office/drawing/2014/main" id="{D7B4F75A-C36C-496D-8904-2C252EF6D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899" name="Freeform 28">
              <a:extLst>
                <a:ext uri="{FF2B5EF4-FFF2-40B4-BE49-F238E27FC236}">
                  <a16:creationId xmlns:a16="http://schemas.microsoft.com/office/drawing/2014/main" id="{7F9BBF28-B64D-44A5-9EE7-4C17AC153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627538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0" name="Freeform 29">
              <a:extLst>
                <a:ext uri="{FF2B5EF4-FFF2-40B4-BE49-F238E27FC236}">
                  <a16:creationId xmlns:a16="http://schemas.microsoft.com/office/drawing/2014/main" id="{FE2DA551-03A4-49CA-8CFC-EE7345FAF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1" name="Freeform 30">
              <a:extLst>
                <a:ext uri="{FF2B5EF4-FFF2-40B4-BE49-F238E27FC236}">
                  <a16:creationId xmlns:a16="http://schemas.microsoft.com/office/drawing/2014/main" id="{6C7E04D5-6973-4329-8188-BBBF4AF9A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6273800"/>
              <a:ext cx="11113" cy="1587"/>
            </a:xfrm>
            <a:custGeom>
              <a:avLst/>
              <a:gdLst>
                <a:gd name="T0" fmla="*/ 0 w 7"/>
                <a:gd name="T1" fmla="*/ 1 h 1"/>
                <a:gd name="T2" fmla="*/ 0 w 7"/>
                <a:gd name="T3" fmla="*/ 1 h 1"/>
                <a:gd name="T4" fmla="*/ 0 w 7"/>
                <a:gd name="T5" fmla="*/ 0 h 1"/>
                <a:gd name="T6" fmla="*/ 7 w 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2" name="Freeform 31">
              <a:extLst>
                <a:ext uri="{FF2B5EF4-FFF2-40B4-BE49-F238E27FC236}">
                  <a16:creationId xmlns:a16="http://schemas.microsoft.com/office/drawing/2014/main" id="{587B186F-388C-4FA4-8E81-380619820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3" name="Freeform 32">
              <a:extLst>
                <a:ext uri="{FF2B5EF4-FFF2-40B4-BE49-F238E27FC236}">
                  <a16:creationId xmlns:a16="http://schemas.microsoft.com/office/drawing/2014/main" id="{D0957AEF-D7D2-4F97-8976-BFC017A66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4" name="Freeform 33">
              <a:extLst>
                <a:ext uri="{FF2B5EF4-FFF2-40B4-BE49-F238E27FC236}">
                  <a16:creationId xmlns:a16="http://schemas.microsoft.com/office/drawing/2014/main" id="{40320781-8074-47B9-B007-941CAAF1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6272213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0 w 7"/>
                <a:gd name="T5" fmla="*/ 0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5" name="Freeform 34">
              <a:extLst>
                <a:ext uri="{FF2B5EF4-FFF2-40B4-BE49-F238E27FC236}">
                  <a16:creationId xmlns:a16="http://schemas.microsoft.com/office/drawing/2014/main" id="{5553DC3C-F129-4AFE-BA0B-BF745A75E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6270625"/>
              <a:ext cx="11113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0 w 7"/>
                <a:gd name="T5" fmla="*/ 0 h 3"/>
                <a:gd name="T6" fmla="*/ 7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6" name="Freeform 35">
              <a:extLst>
                <a:ext uri="{FF2B5EF4-FFF2-40B4-BE49-F238E27FC236}">
                  <a16:creationId xmlns:a16="http://schemas.microsoft.com/office/drawing/2014/main" id="{37970E5E-9490-4C9E-BF51-014047B5B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6269038"/>
              <a:ext cx="11113" cy="6350"/>
            </a:xfrm>
            <a:custGeom>
              <a:avLst/>
              <a:gdLst>
                <a:gd name="T0" fmla="*/ 0 w 7"/>
                <a:gd name="T1" fmla="*/ 4 h 4"/>
                <a:gd name="T2" fmla="*/ 0 w 7"/>
                <a:gd name="T3" fmla="*/ 4 h 4"/>
                <a:gd name="T4" fmla="*/ 0 w 7"/>
                <a:gd name="T5" fmla="*/ 0 h 4"/>
                <a:gd name="T6" fmla="*/ 7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7" name="Freeform 36">
              <a:extLst>
                <a:ext uri="{FF2B5EF4-FFF2-40B4-BE49-F238E27FC236}">
                  <a16:creationId xmlns:a16="http://schemas.microsoft.com/office/drawing/2014/main" id="{D60E43FA-9C89-4E0E-8C27-FF03A27DE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6" y="6267450"/>
              <a:ext cx="11113" cy="7937"/>
            </a:xfrm>
            <a:custGeom>
              <a:avLst/>
              <a:gdLst>
                <a:gd name="T0" fmla="*/ 0 w 7"/>
                <a:gd name="T1" fmla="*/ 5 h 5"/>
                <a:gd name="T2" fmla="*/ 0 w 7"/>
                <a:gd name="T3" fmla="*/ 5 h 5"/>
                <a:gd name="T4" fmla="*/ 0 w 7"/>
                <a:gd name="T5" fmla="*/ 0 h 5"/>
                <a:gd name="T6" fmla="*/ 7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8" name="Freeform 37">
              <a:extLst>
                <a:ext uri="{FF2B5EF4-FFF2-40B4-BE49-F238E27FC236}">
                  <a16:creationId xmlns:a16="http://schemas.microsoft.com/office/drawing/2014/main" id="{7EB305A1-8EC4-4677-8394-461DECA3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6264275"/>
              <a:ext cx="11113" cy="11112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7 h 7"/>
                <a:gd name="T4" fmla="*/ 0 w 7"/>
                <a:gd name="T5" fmla="*/ 0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09" name="Freeform 38">
              <a:extLst>
                <a:ext uri="{FF2B5EF4-FFF2-40B4-BE49-F238E27FC236}">
                  <a16:creationId xmlns:a16="http://schemas.microsoft.com/office/drawing/2014/main" id="{00494F9A-B377-459C-81FF-776D1260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1" y="6261100"/>
              <a:ext cx="11113" cy="14287"/>
            </a:xfrm>
            <a:custGeom>
              <a:avLst/>
              <a:gdLst>
                <a:gd name="T0" fmla="*/ 0 w 7"/>
                <a:gd name="T1" fmla="*/ 9 h 9"/>
                <a:gd name="T2" fmla="*/ 0 w 7"/>
                <a:gd name="T3" fmla="*/ 9 h 9"/>
                <a:gd name="T4" fmla="*/ 0 w 7"/>
                <a:gd name="T5" fmla="*/ 0 h 9"/>
                <a:gd name="T6" fmla="*/ 7 w 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0" name="Freeform 39">
              <a:extLst>
                <a:ext uri="{FF2B5EF4-FFF2-40B4-BE49-F238E27FC236}">
                  <a16:creationId xmlns:a16="http://schemas.microsoft.com/office/drawing/2014/main" id="{27D00858-5F0B-423C-AD0C-D062E27E1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6259513"/>
              <a:ext cx="11113" cy="15875"/>
            </a:xfrm>
            <a:custGeom>
              <a:avLst/>
              <a:gdLst>
                <a:gd name="T0" fmla="*/ 0 w 7"/>
                <a:gd name="T1" fmla="*/ 10 h 10"/>
                <a:gd name="T2" fmla="*/ 0 w 7"/>
                <a:gd name="T3" fmla="*/ 10 h 10"/>
                <a:gd name="T4" fmla="*/ 0 w 7"/>
                <a:gd name="T5" fmla="*/ 0 h 10"/>
                <a:gd name="T6" fmla="*/ 7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1" name="Freeform 40">
              <a:extLst>
                <a:ext uri="{FF2B5EF4-FFF2-40B4-BE49-F238E27FC236}">
                  <a16:creationId xmlns:a16="http://schemas.microsoft.com/office/drawing/2014/main" id="{D508276D-5380-4C43-89FC-C95C4D0C4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126" y="6253163"/>
              <a:ext cx="11113" cy="22225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14 h 14"/>
                <a:gd name="T4" fmla="*/ 0 w 7"/>
                <a:gd name="T5" fmla="*/ 0 h 14"/>
                <a:gd name="T6" fmla="*/ 7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2" name="Freeform 41">
              <a:extLst>
                <a:ext uri="{FF2B5EF4-FFF2-40B4-BE49-F238E27FC236}">
                  <a16:creationId xmlns:a16="http://schemas.microsoft.com/office/drawing/2014/main" id="{C8501982-C618-4B26-AD98-39137770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6246813"/>
              <a:ext cx="11113" cy="28575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18 h 18"/>
                <a:gd name="T4" fmla="*/ 0 w 7"/>
                <a:gd name="T5" fmla="*/ 0 h 18"/>
                <a:gd name="T6" fmla="*/ 7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3" name="Freeform 42">
              <a:extLst>
                <a:ext uri="{FF2B5EF4-FFF2-40B4-BE49-F238E27FC236}">
                  <a16:creationId xmlns:a16="http://schemas.microsoft.com/office/drawing/2014/main" id="{A29BAC29-3897-4FBA-8E2D-2128744A7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6240463"/>
              <a:ext cx="11113" cy="34925"/>
            </a:xfrm>
            <a:custGeom>
              <a:avLst/>
              <a:gdLst>
                <a:gd name="T0" fmla="*/ 0 w 7"/>
                <a:gd name="T1" fmla="*/ 22 h 22"/>
                <a:gd name="T2" fmla="*/ 0 w 7"/>
                <a:gd name="T3" fmla="*/ 22 h 22"/>
                <a:gd name="T4" fmla="*/ 0 w 7"/>
                <a:gd name="T5" fmla="*/ 0 h 22"/>
                <a:gd name="T6" fmla="*/ 7 w 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4" name="Freeform 43">
              <a:extLst>
                <a:ext uri="{FF2B5EF4-FFF2-40B4-BE49-F238E27FC236}">
                  <a16:creationId xmlns:a16="http://schemas.microsoft.com/office/drawing/2014/main" id="{D93F97B4-AB90-4DD0-AF89-D018400B3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6234113"/>
              <a:ext cx="11113" cy="41275"/>
            </a:xfrm>
            <a:custGeom>
              <a:avLst/>
              <a:gdLst>
                <a:gd name="T0" fmla="*/ 0 w 7"/>
                <a:gd name="T1" fmla="*/ 26 h 26"/>
                <a:gd name="T2" fmla="*/ 0 w 7"/>
                <a:gd name="T3" fmla="*/ 26 h 26"/>
                <a:gd name="T4" fmla="*/ 0 w 7"/>
                <a:gd name="T5" fmla="*/ 0 h 26"/>
                <a:gd name="T6" fmla="*/ 7 w 7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5" name="Freeform 44">
              <a:extLst>
                <a:ext uri="{FF2B5EF4-FFF2-40B4-BE49-F238E27FC236}">
                  <a16:creationId xmlns:a16="http://schemas.microsoft.com/office/drawing/2014/main" id="{6B159146-3DB9-43C3-A1B2-7DD99687A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6223000"/>
              <a:ext cx="11113" cy="52387"/>
            </a:xfrm>
            <a:custGeom>
              <a:avLst/>
              <a:gdLst>
                <a:gd name="T0" fmla="*/ 0 w 7"/>
                <a:gd name="T1" fmla="*/ 33 h 33"/>
                <a:gd name="T2" fmla="*/ 0 w 7"/>
                <a:gd name="T3" fmla="*/ 33 h 33"/>
                <a:gd name="T4" fmla="*/ 0 w 7"/>
                <a:gd name="T5" fmla="*/ 0 h 33"/>
                <a:gd name="T6" fmla="*/ 7 w 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3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6" name="Freeform 45">
              <a:extLst>
                <a:ext uri="{FF2B5EF4-FFF2-40B4-BE49-F238E27FC236}">
                  <a16:creationId xmlns:a16="http://schemas.microsoft.com/office/drawing/2014/main" id="{5D0B883C-D092-4CF9-AE2E-5A5EDCF6F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688" y="6211888"/>
              <a:ext cx="11113" cy="63500"/>
            </a:xfrm>
            <a:custGeom>
              <a:avLst/>
              <a:gdLst>
                <a:gd name="T0" fmla="*/ 0 w 7"/>
                <a:gd name="T1" fmla="*/ 40 h 40"/>
                <a:gd name="T2" fmla="*/ 0 w 7"/>
                <a:gd name="T3" fmla="*/ 40 h 40"/>
                <a:gd name="T4" fmla="*/ 0 w 7"/>
                <a:gd name="T5" fmla="*/ 0 h 40"/>
                <a:gd name="T6" fmla="*/ 7 w 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0">
                  <a:moveTo>
                    <a:pt x="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7" name="Freeform 46">
              <a:extLst>
                <a:ext uri="{FF2B5EF4-FFF2-40B4-BE49-F238E27FC236}">
                  <a16:creationId xmlns:a16="http://schemas.microsoft.com/office/drawing/2014/main" id="{61B243FE-BB87-44FA-B058-BB51C28D8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6199188"/>
              <a:ext cx="11113" cy="76200"/>
            </a:xfrm>
            <a:custGeom>
              <a:avLst/>
              <a:gdLst>
                <a:gd name="T0" fmla="*/ 0 w 7"/>
                <a:gd name="T1" fmla="*/ 48 h 48"/>
                <a:gd name="T2" fmla="*/ 0 w 7"/>
                <a:gd name="T3" fmla="*/ 48 h 48"/>
                <a:gd name="T4" fmla="*/ 0 w 7"/>
                <a:gd name="T5" fmla="*/ 0 h 48"/>
                <a:gd name="T6" fmla="*/ 7 w 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8">
                  <a:moveTo>
                    <a:pt x="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8" name="Freeform 47">
              <a:extLst>
                <a:ext uri="{FF2B5EF4-FFF2-40B4-BE49-F238E27FC236}">
                  <a16:creationId xmlns:a16="http://schemas.microsoft.com/office/drawing/2014/main" id="{313DDE80-5EB0-4EE7-81F3-864420F47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6183313"/>
              <a:ext cx="11113" cy="92075"/>
            </a:xfrm>
            <a:custGeom>
              <a:avLst/>
              <a:gdLst>
                <a:gd name="T0" fmla="*/ 0 w 7"/>
                <a:gd name="T1" fmla="*/ 58 h 58"/>
                <a:gd name="T2" fmla="*/ 0 w 7"/>
                <a:gd name="T3" fmla="*/ 58 h 58"/>
                <a:gd name="T4" fmla="*/ 0 w 7"/>
                <a:gd name="T5" fmla="*/ 0 h 58"/>
                <a:gd name="T6" fmla="*/ 7 w 7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19" name="Freeform 48">
              <a:extLst>
                <a:ext uri="{FF2B5EF4-FFF2-40B4-BE49-F238E27FC236}">
                  <a16:creationId xmlns:a16="http://schemas.microsoft.com/office/drawing/2014/main" id="{753C942A-D4DA-46A5-9561-BA792D755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6167438"/>
              <a:ext cx="11113" cy="107950"/>
            </a:xfrm>
            <a:custGeom>
              <a:avLst/>
              <a:gdLst>
                <a:gd name="T0" fmla="*/ 0 w 7"/>
                <a:gd name="T1" fmla="*/ 68 h 68"/>
                <a:gd name="T2" fmla="*/ 0 w 7"/>
                <a:gd name="T3" fmla="*/ 68 h 68"/>
                <a:gd name="T4" fmla="*/ 0 w 7"/>
                <a:gd name="T5" fmla="*/ 0 h 68"/>
                <a:gd name="T6" fmla="*/ 7 w 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8">
                  <a:moveTo>
                    <a:pt x="0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0" name="Freeform 49">
              <a:extLst>
                <a:ext uri="{FF2B5EF4-FFF2-40B4-BE49-F238E27FC236}">
                  <a16:creationId xmlns:a16="http://schemas.microsoft.com/office/drawing/2014/main" id="{D62266A7-C776-4CA2-89C0-240BE444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6149975"/>
              <a:ext cx="11113" cy="125412"/>
            </a:xfrm>
            <a:custGeom>
              <a:avLst/>
              <a:gdLst>
                <a:gd name="T0" fmla="*/ 0 w 7"/>
                <a:gd name="T1" fmla="*/ 79 h 79"/>
                <a:gd name="T2" fmla="*/ 0 w 7"/>
                <a:gd name="T3" fmla="*/ 79 h 79"/>
                <a:gd name="T4" fmla="*/ 0 w 7"/>
                <a:gd name="T5" fmla="*/ 0 h 79"/>
                <a:gd name="T6" fmla="*/ 7 w 7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9">
                  <a:moveTo>
                    <a:pt x="0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1" name="Freeform 50">
              <a:extLst>
                <a:ext uri="{FF2B5EF4-FFF2-40B4-BE49-F238E27FC236}">
                  <a16:creationId xmlns:a16="http://schemas.microsoft.com/office/drawing/2014/main" id="{5CF5EF08-320A-40C3-BA15-92AA9523C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1" y="6129338"/>
              <a:ext cx="11113" cy="146050"/>
            </a:xfrm>
            <a:custGeom>
              <a:avLst/>
              <a:gdLst>
                <a:gd name="T0" fmla="*/ 0 w 7"/>
                <a:gd name="T1" fmla="*/ 92 h 92"/>
                <a:gd name="T2" fmla="*/ 0 w 7"/>
                <a:gd name="T3" fmla="*/ 92 h 92"/>
                <a:gd name="T4" fmla="*/ 0 w 7"/>
                <a:gd name="T5" fmla="*/ 0 h 92"/>
                <a:gd name="T6" fmla="*/ 7 w 7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2">
                  <a:moveTo>
                    <a:pt x="0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2" name="Freeform 51">
              <a:extLst>
                <a:ext uri="{FF2B5EF4-FFF2-40B4-BE49-F238E27FC236}">
                  <a16:creationId xmlns:a16="http://schemas.microsoft.com/office/drawing/2014/main" id="{53B1545F-31D4-4A70-931F-0BB62F1C9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6108700"/>
              <a:ext cx="11113" cy="166687"/>
            </a:xfrm>
            <a:custGeom>
              <a:avLst/>
              <a:gdLst>
                <a:gd name="T0" fmla="*/ 0 w 7"/>
                <a:gd name="T1" fmla="*/ 105 h 105"/>
                <a:gd name="T2" fmla="*/ 0 w 7"/>
                <a:gd name="T3" fmla="*/ 105 h 105"/>
                <a:gd name="T4" fmla="*/ 0 w 7"/>
                <a:gd name="T5" fmla="*/ 0 h 105"/>
                <a:gd name="T6" fmla="*/ 7 w 7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5">
                  <a:moveTo>
                    <a:pt x="0" y="10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3" name="Freeform 52">
              <a:extLst>
                <a:ext uri="{FF2B5EF4-FFF2-40B4-BE49-F238E27FC236}">
                  <a16:creationId xmlns:a16="http://schemas.microsoft.com/office/drawing/2014/main" id="{36C7FF48-C03E-4F3F-9BCA-F8997502E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6086475"/>
              <a:ext cx="11113" cy="188912"/>
            </a:xfrm>
            <a:custGeom>
              <a:avLst/>
              <a:gdLst>
                <a:gd name="T0" fmla="*/ 0 w 7"/>
                <a:gd name="T1" fmla="*/ 119 h 119"/>
                <a:gd name="T2" fmla="*/ 0 w 7"/>
                <a:gd name="T3" fmla="*/ 119 h 119"/>
                <a:gd name="T4" fmla="*/ 0 w 7"/>
                <a:gd name="T5" fmla="*/ 0 h 119"/>
                <a:gd name="T6" fmla="*/ 7 w 7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9">
                  <a:moveTo>
                    <a:pt x="0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4" name="Freeform 53">
              <a:extLst>
                <a:ext uri="{FF2B5EF4-FFF2-40B4-BE49-F238E27FC236}">
                  <a16:creationId xmlns:a16="http://schemas.microsoft.com/office/drawing/2014/main" id="{1FC7DA3D-627A-4F16-AB75-CCB2AE964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6062663"/>
              <a:ext cx="11113" cy="212725"/>
            </a:xfrm>
            <a:custGeom>
              <a:avLst/>
              <a:gdLst>
                <a:gd name="T0" fmla="*/ 0 w 7"/>
                <a:gd name="T1" fmla="*/ 134 h 134"/>
                <a:gd name="T2" fmla="*/ 0 w 7"/>
                <a:gd name="T3" fmla="*/ 134 h 134"/>
                <a:gd name="T4" fmla="*/ 0 w 7"/>
                <a:gd name="T5" fmla="*/ 0 h 134"/>
                <a:gd name="T6" fmla="*/ 7 w 7"/>
                <a:gd name="T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4">
                  <a:moveTo>
                    <a:pt x="0" y="134"/>
                  </a:moveTo>
                  <a:lnTo>
                    <a:pt x="0" y="13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5" name="Freeform 54">
              <a:extLst>
                <a:ext uri="{FF2B5EF4-FFF2-40B4-BE49-F238E27FC236}">
                  <a16:creationId xmlns:a16="http://schemas.microsoft.com/office/drawing/2014/main" id="{3E0D38F7-DD28-4CA9-92B1-8F796BA88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6035675"/>
              <a:ext cx="11113" cy="239712"/>
            </a:xfrm>
            <a:custGeom>
              <a:avLst/>
              <a:gdLst>
                <a:gd name="T0" fmla="*/ 0 w 7"/>
                <a:gd name="T1" fmla="*/ 151 h 151"/>
                <a:gd name="T2" fmla="*/ 0 w 7"/>
                <a:gd name="T3" fmla="*/ 151 h 151"/>
                <a:gd name="T4" fmla="*/ 0 w 7"/>
                <a:gd name="T5" fmla="*/ 0 h 151"/>
                <a:gd name="T6" fmla="*/ 7 w 7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1">
                  <a:moveTo>
                    <a:pt x="0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6" name="Freeform 55">
              <a:extLst>
                <a:ext uri="{FF2B5EF4-FFF2-40B4-BE49-F238E27FC236}">
                  <a16:creationId xmlns:a16="http://schemas.microsoft.com/office/drawing/2014/main" id="{E612E208-FABF-46D2-BE54-083895E6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6008688"/>
              <a:ext cx="11113" cy="266700"/>
            </a:xfrm>
            <a:custGeom>
              <a:avLst/>
              <a:gdLst>
                <a:gd name="T0" fmla="*/ 0 w 7"/>
                <a:gd name="T1" fmla="*/ 168 h 168"/>
                <a:gd name="T2" fmla="*/ 0 w 7"/>
                <a:gd name="T3" fmla="*/ 168 h 168"/>
                <a:gd name="T4" fmla="*/ 0 w 7"/>
                <a:gd name="T5" fmla="*/ 0 h 168"/>
                <a:gd name="T6" fmla="*/ 7 w 7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68">
                  <a:moveTo>
                    <a:pt x="0" y="168"/>
                  </a:moveTo>
                  <a:lnTo>
                    <a:pt x="0" y="16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7" name="Freeform 56">
              <a:extLst>
                <a:ext uri="{FF2B5EF4-FFF2-40B4-BE49-F238E27FC236}">
                  <a16:creationId xmlns:a16="http://schemas.microsoft.com/office/drawing/2014/main" id="{23204EBE-6D34-4035-A547-C591F6B93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5986463"/>
              <a:ext cx="11113" cy="288925"/>
            </a:xfrm>
            <a:custGeom>
              <a:avLst/>
              <a:gdLst>
                <a:gd name="T0" fmla="*/ 0 w 7"/>
                <a:gd name="T1" fmla="*/ 182 h 182"/>
                <a:gd name="T2" fmla="*/ 0 w 7"/>
                <a:gd name="T3" fmla="*/ 182 h 182"/>
                <a:gd name="T4" fmla="*/ 0 w 7"/>
                <a:gd name="T5" fmla="*/ 0 h 182"/>
                <a:gd name="T6" fmla="*/ 7 w 7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2">
                  <a:moveTo>
                    <a:pt x="0" y="182"/>
                  </a:moveTo>
                  <a:lnTo>
                    <a:pt x="0" y="182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8" name="Freeform 57">
              <a:extLst>
                <a:ext uri="{FF2B5EF4-FFF2-40B4-BE49-F238E27FC236}">
                  <a16:creationId xmlns:a16="http://schemas.microsoft.com/office/drawing/2014/main" id="{60FB1AF1-9CB6-46C2-86D8-59F619271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38" y="5959475"/>
              <a:ext cx="11113" cy="315912"/>
            </a:xfrm>
            <a:custGeom>
              <a:avLst/>
              <a:gdLst>
                <a:gd name="T0" fmla="*/ 0 w 7"/>
                <a:gd name="T1" fmla="*/ 199 h 199"/>
                <a:gd name="T2" fmla="*/ 0 w 7"/>
                <a:gd name="T3" fmla="*/ 199 h 199"/>
                <a:gd name="T4" fmla="*/ 0 w 7"/>
                <a:gd name="T5" fmla="*/ 0 h 199"/>
                <a:gd name="T6" fmla="*/ 7 w 7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9">
                  <a:moveTo>
                    <a:pt x="0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29" name="Freeform 58">
              <a:extLst>
                <a:ext uri="{FF2B5EF4-FFF2-40B4-BE49-F238E27FC236}">
                  <a16:creationId xmlns:a16="http://schemas.microsoft.com/office/drawing/2014/main" id="{476C7407-2DFE-4922-BD7C-FA51FC121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5934075"/>
              <a:ext cx="11113" cy="341312"/>
            </a:xfrm>
            <a:custGeom>
              <a:avLst/>
              <a:gdLst>
                <a:gd name="T0" fmla="*/ 0 w 7"/>
                <a:gd name="T1" fmla="*/ 215 h 215"/>
                <a:gd name="T2" fmla="*/ 0 w 7"/>
                <a:gd name="T3" fmla="*/ 215 h 215"/>
                <a:gd name="T4" fmla="*/ 0 w 7"/>
                <a:gd name="T5" fmla="*/ 0 h 215"/>
                <a:gd name="T6" fmla="*/ 7 w 7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15">
                  <a:moveTo>
                    <a:pt x="0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30" name="Freeform 59">
              <a:extLst>
                <a:ext uri="{FF2B5EF4-FFF2-40B4-BE49-F238E27FC236}">
                  <a16:creationId xmlns:a16="http://schemas.microsoft.com/office/drawing/2014/main" id="{BF7C3D1A-182E-4A6A-BABD-C1A7EB12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5908675"/>
              <a:ext cx="11113" cy="366712"/>
            </a:xfrm>
            <a:custGeom>
              <a:avLst/>
              <a:gdLst>
                <a:gd name="T0" fmla="*/ 0 w 7"/>
                <a:gd name="T1" fmla="*/ 231 h 231"/>
                <a:gd name="T2" fmla="*/ 0 w 7"/>
                <a:gd name="T3" fmla="*/ 231 h 231"/>
                <a:gd name="T4" fmla="*/ 0 w 7"/>
                <a:gd name="T5" fmla="*/ 0 h 231"/>
                <a:gd name="T6" fmla="*/ 7 w 7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1">
                  <a:moveTo>
                    <a:pt x="0" y="231"/>
                  </a:moveTo>
                  <a:lnTo>
                    <a:pt x="0" y="23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31" name="Freeform 60">
              <a:extLst>
                <a:ext uri="{FF2B5EF4-FFF2-40B4-BE49-F238E27FC236}">
                  <a16:creationId xmlns:a16="http://schemas.microsoft.com/office/drawing/2014/main" id="{D88F366E-0EFD-43B5-87AC-2346292C2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5892800"/>
              <a:ext cx="11113" cy="382587"/>
            </a:xfrm>
            <a:custGeom>
              <a:avLst/>
              <a:gdLst>
                <a:gd name="T0" fmla="*/ 0 w 7"/>
                <a:gd name="T1" fmla="*/ 241 h 241"/>
                <a:gd name="T2" fmla="*/ 0 w 7"/>
                <a:gd name="T3" fmla="*/ 241 h 241"/>
                <a:gd name="T4" fmla="*/ 0 w 7"/>
                <a:gd name="T5" fmla="*/ 0 h 241"/>
                <a:gd name="T6" fmla="*/ 7 w 7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41">
                  <a:moveTo>
                    <a:pt x="0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32" name="Freeform 61">
              <a:extLst>
                <a:ext uri="{FF2B5EF4-FFF2-40B4-BE49-F238E27FC236}">
                  <a16:creationId xmlns:a16="http://schemas.microsoft.com/office/drawing/2014/main" id="{B71B0EBD-968F-491D-BC8C-72314CBB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5873750"/>
              <a:ext cx="11113" cy="401637"/>
            </a:xfrm>
            <a:custGeom>
              <a:avLst/>
              <a:gdLst>
                <a:gd name="T0" fmla="*/ 0 w 7"/>
                <a:gd name="T1" fmla="*/ 253 h 253"/>
                <a:gd name="T2" fmla="*/ 0 w 7"/>
                <a:gd name="T3" fmla="*/ 253 h 253"/>
                <a:gd name="T4" fmla="*/ 0 w 7"/>
                <a:gd name="T5" fmla="*/ 0 h 253"/>
                <a:gd name="T6" fmla="*/ 7 w 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3">
                  <a:moveTo>
                    <a:pt x="0" y="253"/>
                  </a:moveTo>
                  <a:lnTo>
                    <a:pt x="0" y="25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33" name="Freeform 62">
              <a:extLst>
                <a:ext uri="{FF2B5EF4-FFF2-40B4-BE49-F238E27FC236}">
                  <a16:creationId xmlns:a16="http://schemas.microsoft.com/office/drawing/2014/main" id="{136BDF8E-3C7E-4C4A-87D9-BC5257ACD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5856288"/>
              <a:ext cx="11113" cy="419100"/>
            </a:xfrm>
            <a:custGeom>
              <a:avLst/>
              <a:gdLst>
                <a:gd name="T0" fmla="*/ 0 w 7"/>
                <a:gd name="T1" fmla="*/ 264 h 264"/>
                <a:gd name="T2" fmla="*/ 0 w 7"/>
                <a:gd name="T3" fmla="*/ 264 h 264"/>
                <a:gd name="T4" fmla="*/ 0 w 7"/>
                <a:gd name="T5" fmla="*/ 0 h 264"/>
                <a:gd name="T6" fmla="*/ 7 w 7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4">
                  <a:moveTo>
                    <a:pt x="0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34" name="Freeform 63">
              <a:extLst>
                <a:ext uri="{FF2B5EF4-FFF2-40B4-BE49-F238E27FC236}">
                  <a16:creationId xmlns:a16="http://schemas.microsoft.com/office/drawing/2014/main" id="{70ED8FE2-D72D-4483-A8A0-6E7509D67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713" y="5842000"/>
              <a:ext cx="11113" cy="433387"/>
            </a:xfrm>
            <a:custGeom>
              <a:avLst/>
              <a:gdLst>
                <a:gd name="T0" fmla="*/ 0 w 7"/>
                <a:gd name="T1" fmla="*/ 273 h 273"/>
                <a:gd name="T2" fmla="*/ 0 w 7"/>
                <a:gd name="T3" fmla="*/ 273 h 273"/>
                <a:gd name="T4" fmla="*/ 0 w 7"/>
                <a:gd name="T5" fmla="*/ 0 h 273"/>
                <a:gd name="T6" fmla="*/ 7 w 7"/>
                <a:gd name="T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3">
                  <a:moveTo>
                    <a:pt x="0" y="273"/>
                  </a:moveTo>
                  <a:lnTo>
                    <a:pt x="0" y="27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35" name="Freeform 64">
              <a:extLst>
                <a:ext uri="{FF2B5EF4-FFF2-40B4-BE49-F238E27FC236}">
                  <a16:creationId xmlns:a16="http://schemas.microsoft.com/office/drawing/2014/main" id="{44CDE3E5-CFAD-4ACA-A1B0-BFA0CDEBA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6" y="5832475"/>
              <a:ext cx="11113" cy="442912"/>
            </a:xfrm>
            <a:custGeom>
              <a:avLst/>
              <a:gdLst>
                <a:gd name="T0" fmla="*/ 0 w 7"/>
                <a:gd name="T1" fmla="*/ 279 h 279"/>
                <a:gd name="T2" fmla="*/ 0 w 7"/>
                <a:gd name="T3" fmla="*/ 279 h 279"/>
                <a:gd name="T4" fmla="*/ 0 w 7"/>
                <a:gd name="T5" fmla="*/ 0 h 279"/>
                <a:gd name="T6" fmla="*/ 7 w 7"/>
                <a:gd name="T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9">
                  <a:moveTo>
                    <a:pt x="0" y="279"/>
                  </a:moveTo>
                  <a:lnTo>
                    <a:pt x="0" y="27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36" name="Freeform 65">
              <a:extLst>
                <a:ext uri="{FF2B5EF4-FFF2-40B4-BE49-F238E27FC236}">
                  <a16:creationId xmlns:a16="http://schemas.microsoft.com/office/drawing/2014/main" id="{17C568B6-7737-40C3-99CA-B7755DED1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5830888"/>
              <a:ext cx="11113" cy="444500"/>
            </a:xfrm>
            <a:custGeom>
              <a:avLst/>
              <a:gdLst>
                <a:gd name="T0" fmla="*/ 0 w 7"/>
                <a:gd name="T1" fmla="*/ 280 h 280"/>
                <a:gd name="T2" fmla="*/ 0 w 7"/>
                <a:gd name="T3" fmla="*/ 280 h 280"/>
                <a:gd name="T4" fmla="*/ 0 w 7"/>
                <a:gd name="T5" fmla="*/ 0 h 280"/>
                <a:gd name="T6" fmla="*/ 7 w 7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280"/>
                  </a:moveTo>
                  <a:lnTo>
                    <a:pt x="0" y="28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dirty="0">
                <a:highlight>
                  <a:srgbClr val="800000"/>
                </a:highlight>
              </a:endParaRPr>
            </a:p>
          </p:txBody>
        </p:sp>
        <p:sp>
          <p:nvSpPr>
            <p:cNvPr id="937" name="Freeform 66">
              <a:extLst>
                <a:ext uri="{FF2B5EF4-FFF2-40B4-BE49-F238E27FC236}">
                  <a16:creationId xmlns:a16="http://schemas.microsoft.com/office/drawing/2014/main" id="{8FB9A616-54DD-4C7D-8CD3-CC13C6333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051" y="5827713"/>
              <a:ext cx="11113" cy="447675"/>
            </a:xfrm>
            <a:custGeom>
              <a:avLst/>
              <a:gdLst>
                <a:gd name="T0" fmla="*/ 0 w 7"/>
                <a:gd name="T1" fmla="*/ 282 h 282"/>
                <a:gd name="T2" fmla="*/ 0 w 7"/>
                <a:gd name="T3" fmla="*/ 282 h 282"/>
                <a:gd name="T4" fmla="*/ 0 w 7"/>
                <a:gd name="T5" fmla="*/ 0 h 282"/>
                <a:gd name="T6" fmla="*/ 7 w 7"/>
                <a:gd name="T7" fmla="*/ 0 h 282"/>
                <a:gd name="T8" fmla="*/ 7 w 7"/>
                <a:gd name="T9" fmla="*/ 282 h 282"/>
                <a:gd name="T10" fmla="*/ 7 w 7"/>
                <a:gd name="T11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82">
                  <a:moveTo>
                    <a:pt x="0" y="282"/>
                  </a:moveTo>
                  <a:lnTo>
                    <a:pt x="0" y="28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82"/>
                  </a:lnTo>
                  <a:lnTo>
                    <a:pt x="7" y="282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38" name="Freeform 67">
              <a:extLst>
                <a:ext uri="{FF2B5EF4-FFF2-40B4-BE49-F238E27FC236}">
                  <a16:creationId xmlns:a16="http://schemas.microsoft.com/office/drawing/2014/main" id="{30BFE772-04DE-40D7-B4EE-A39386D20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5830888"/>
              <a:ext cx="11113" cy="444500"/>
            </a:xfrm>
            <a:custGeom>
              <a:avLst/>
              <a:gdLst>
                <a:gd name="T0" fmla="*/ 0 w 7"/>
                <a:gd name="T1" fmla="*/ 0 h 280"/>
                <a:gd name="T2" fmla="*/ 7 w 7"/>
                <a:gd name="T3" fmla="*/ 0 h 280"/>
                <a:gd name="T4" fmla="*/ 7 w 7"/>
                <a:gd name="T5" fmla="*/ 280 h 280"/>
                <a:gd name="T6" fmla="*/ 7 w 7"/>
                <a:gd name="T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80">
                  <a:moveTo>
                    <a:pt x="0" y="0"/>
                  </a:moveTo>
                  <a:lnTo>
                    <a:pt x="7" y="0"/>
                  </a:lnTo>
                  <a:lnTo>
                    <a:pt x="7" y="280"/>
                  </a:lnTo>
                  <a:lnTo>
                    <a:pt x="7" y="28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39" name="Freeform 68">
              <a:extLst>
                <a:ext uri="{FF2B5EF4-FFF2-40B4-BE49-F238E27FC236}">
                  <a16:creationId xmlns:a16="http://schemas.microsoft.com/office/drawing/2014/main" id="{91167E8F-61DA-457F-B512-F9ACAF699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276" y="5835650"/>
              <a:ext cx="11113" cy="439737"/>
            </a:xfrm>
            <a:custGeom>
              <a:avLst/>
              <a:gdLst>
                <a:gd name="T0" fmla="*/ 0 w 7"/>
                <a:gd name="T1" fmla="*/ 0 h 277"/>
                <a:gd name="T2" fmla="*/ 7 w 7"/>
                <a:gd name="T3" fmla="*/ 0 h 277"/>
                <a:gd name="T4" fmla="*/ 7 w 7"/>
                <a:gd name="T5" fmla="*/ 277 h 277"/>
                <a:gd name="T6" fmla="*/ 7 w 7"/>
                <a:gd name="T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7">
                  <a:moveTo>
                    <a:pt x="0" y="0"/>
                  </a:moveTo>
                  <a:lnTo>
                    <a:pt x="7" y="0"/>
                  </a:lnTo>
                  <a:lnTo>
                    <a:pt x="7" y="277"/>
                  </a:lnTo>
                  <a:lnTo>
                    <a:pt x="7" y="277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0" name="Freeform 69">
              <a:extLst>
                <a:ext uri="{FF2B5EF4-FFF2-40B4-BE49-F238E27FC236}">
                  <a16:creationId xmlns:a16="http://schemas.microsoft.com/office/drawing/2014/main" id="{C79D70C3-E4E3-4E58-8CFB-EC8822610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846763"/>
              <a:ext cx="11113" cy="428625"/>
            </a:xfrm>
            <a:custGeom>
              <a:avLst/>
              <a:gdLst>
                <a:gd name="T0" fmla="*/ 0 w 7"/>
                <a:gd name="T1" fmla="*/ 0 h 270"/>
                <a:gd name="T2" fmla="*/ 7 w 7"/>
                <a:gd name="T3" fmla="*/ 0 h 270"/>
                <a:gd name="T4" fmla="*/ 7 w 7"/>
                <a:gd name="T5" fmla="*/ 270 h 270"/>
                <a:gd name="T6" fmla="*/ 7 w 7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70">
                  <a:moveTo>
                    <a:pt x="0" y="0"/>
                  </a:moveTo>
                  <a:lnTo>
                    <a:pt x="7" y="0"/>
                  </a:lnTo>
                  <a:lnTo>
                    <a:pt x="7" y="270"/>
                  </a:lnTo>
                  <a:lnTo>
                    <a:pt x="7" y="27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1" name="Freeform 70">
              <a:extLst>
                <a:ext uri="{FF2B5EF4-FFF2-40B4-BE49-F238E27FC236}">
                  <a16:creationId xmlns:a16="http://schemas.microsoft.com/office/drawing/2014/main" id="{2B01BA75-7EF0-423B-ACA6-78373ACD4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501" y="5862638"/>
              <a:ext cx="11113" cy="412750"/>
            </a:xfrm>
            <a:custGeom>
              <a:avLst/>
              <a:gdLst>
                <a:gd name="T0" fmla="*/ 0 w 7"/>
                <a:gd name="T1" fmla="*/ 0 h 260"/>
                <a:gd name="T2" fmla="*/ 7 w 7"/>
                <a:gd name="T3" fmla="*/ 0 h 260"/>
                <a:gd name="T4" fmla="*/ 7 w 7"/>
                <a:gd name="T5" fmla="*/ 260 h 260"/>
                <a:gd name="T6" fmla="*/ 7 w 7"/>
                <a:gd name="T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0">
                  <a:moveTo>
                    <a:pt x="0" y="0"/>
                  </a:moveTo>
                  <a:lnTo>
                    <a:pt x="7" y="0"/>
                  </a:lnTo>
                  <a:lnTo>
                    <a:pt x="7" y="260"/>
                  </a:lnTo>
                  <a:lnTo>
                    <a:pt x="7" y="26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2" name="Freeform 71">
              <a:extLst>
                <a:ext uri="{FF2B5EF4-FFF2-40B4-BE49-F238E27FC236}">
                  <a16:creationId xmlns:a16="http://schemas.microsoft.com/office/drawing/2014/main" id="{1564F066-EEB1-4322-AFEF-CBFA82A62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5876925"/>
              <a:ext cx="11113" cy="398462"/>
            </a:xfrm>
            <a:custGeom>
              <a:avLst/>
              <a:gdLst>
                <a:gd name="T0" fmla="*/ 0 w 7"/>
                <a:gd name="T1" fmla="*/ 0 h 251"/>
                <a:gd name="T2" fmla="*/ 7 w 7"/>
                <a:gd name="T3" fmla="*/ 0 h 251"/>
                <a:gd name="T4" fmla="*/ 7 w 7"/>
                <a:gd name="T5" fmla="*/ 251 h 251"/>
                <a:gd name="T6" fmla="*/ 7 w 7"/>
                <a:gd name="T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1">
                  <a:moveTo>
                    <a:pt x="0" y="0"/>
                  </a:moveTo>
                  <a:lnTo>
                    <a:pt x="7" y="0"/>
                  </a:lnTo>
                  <a:lnTo>
                    <a:pt x="7" y="251"/>
                  </a:lnTo>
                  <a:lnTo>
                    <a:pt x="7" y="251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3" name="Freeform 72">
              <a:extLst>
                <a:ext uri="{FF2B5EF4-FFF2-40B4-BE49-F238E27FC236}">
                  <a16:creationId xmlns:a16="http://schemas.microsoft.com/office/drawing/2014/main" id="{D2DE3AB3-F095-4738-A423-92E9FDAD0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6" y="5895975"/>
              <a:ext cx="11113" cy="379412"/>
            </a:xfrm>
            <a:custGeom>
              <a:avLst/>
              <a:gdLst>
                <a:gd name="T0" fmla="*/ 0 w 7"/>
                <a:gd name="T1" fmla="*/ 0 h 239"/>
                <a:gd name="T2" fmla="*/ 7 w 7"/>
                <a:gd name="T3" fmla="*/ 0 h 239"/>
                <a:gd name="T4" fmla="*/ 7 w 7"/>
                <a:gd name="T5" fmla="*/ 239 h 239"/>
                <a:gd name="T6" fmla="*/ 7 w 7"/>
                <a:gd name="T7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39">
                  <a:moveTo>
                    <a:pt x="0" y="0"/>
                  </a:moveTo>
                  <a:lnTo>
                    <a:pt x="7" y="0"/>
                  </a:lnTo>
                  <a:lnTo>
                    <a:pt x="7" y="239"/>
                  </a:lnTo>
                  <a:lnTo>
                    <a:pt x="7" y="239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4" name="Freeform 73">
              <a:extLst>
                <a:ext uri="{FF2B5EF4-FFF2-40B4-BE49-F238E27FC236}">
                  <a16:creationId xmlns:a16="http://schemas.microsoft.com/office/drawing/2014/main" id="{9597EDFA-1BAC-4809-BF51-2DA8F8A8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5916613"/>
              <a:ext cx="11113" cy="358775"/>
            </a:xfrm>
            <a:custGeom>
              <a:avLst/>
              <a:gdLst>
                <a:gd name="T0" fmla="*/ 0 w 7"/>
                <a:gd name="T1" fmla="*/ 0 h 226"/>
                <a:gd name="T2" fmla="*/ 7 w 7"/>
                <a:gd name="T3" fmla="*/ 0 h 226"/>
                <a:gd name="T4" fmla="*/ 7 w 7"/>
                <a:gd name="T5" fmla="*/ 226 h 226"/>
                <a:gd name="T6" fmla="*/ 7 w 7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6">
                  <a:moveTo>
                    <a:pt x="0" y="0"/>
                  </a:moveTo>
                  <a:lnTo>
                    <a:pt x="7" y="0"/>
                  </a:lnTo>
                  <a:lnTo>
                    <a:pt x="7" y="226"/>
                  </a:lnTo>
                  <a:lnTo>
                    <a:pt x="7" y="226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5" name="Freeform 74">
              <a:extLst>
                <a:ext uri="{FF2B5EF4-FFF2-40B4-BE49-F238E27FC236}">
                  <a16:creationId xmlns:a16="http://schemas.microsoft.com/office/drawing/2014/main" id="{7D5E7F2C-6535-4E2F-833B-4245B4202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5946775"/>
              <a:ext cx="11113" cy="328612"/>
            </a:xfrm>
            <a:custGeom>
              <a:avLst/>
              <a:gdLst>
                <a:gd name="T0" fmla="*/ 0 w 7"/>
                <a:gd name="T1" fmla="*/ 0 h 207"/>
                <a:gd name="T2" fmla="*/ 7 w 7"/>
                <a:gd name="T3" fmla="*/ 0 h 207"/>
                <a:gd name="T4" fmla="*/ 7 w 7"/>
                <a:gd name="T5" fmla="*/ 207 h 207"/>
                <a:gd name="T6" fmla="*/ 7 w 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7">
                  <a:moveTo>
                    <a:pt x="0" y="0"/>
                  </a:moveTo>
                  <a:lnTo>
                    <a:pt x="7" y="0"/>
                  </a:lnTo>
                  <a:lnTo>
                    <a:pt x="7" y="207"/>
                  </a:lnTo>
                  <a:lnTo>
                    <a:pt x="7" y="207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6" name="Freeform 75">
              <a:extLst>
                <a:ext uri="{FF2B5EF4-FFF2-40B4-BE49-F238E27FC236}">
                  <a16:creationId xmlns:a16="http://schemas.microsoft.com/office/drawing/2014/main" id="{E00C060C-026F-4638-87F0-84C22CFA0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5969000"/>
              <a:ext cx="11113" cy="306387"/>
            </a:xfrm>
            <a:custGeom>
              <a:avLst/>
              <a:gdLst>
                <a:gd name="T0" fmla="*/ 0 w 7"/>
                <a:gd name="T1" fmla="*/ 0 h 193"/>
                <a:gd name="T2" fmla="*/ 7 w 7"/>
                <a:gd name="T3" fmla="*/ 0 h 193"/>
                <a:gd name="T4" fmla="*/ 7 w 7"/>
                <a:gd name="T5" fmla="*/ 193 h 193"/>
                <a:gd name="T6" fmla="*/ 7 w 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3">
                  <a:moveTo>
                    <a:pt x="0" y="0"/>
                  </a:moveTo>
                  <a:lnTo>
                    <a:pt x="7" y="0"/>
                  </a:lnTo>
                  <a:lnTo>
                    <a:pt x="7" y="193"/>
                  </a:lnTo>
                  <a:lnTo>
                    <a:pt x="7" y="193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7" name="Freeform 76">
              <a:extLst>
                <a:ext uri="{FF2B5EF4-FFF2-40B4-BE49-F238E27FC236}">
                  <a16:creationId xmlns:a16="http://schemas.microsoft.com/office/drawing/2014/main" id="{71C61726-27BB-4687-9AB6-928B72803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5994400"/>
              <a:ext cx="11113" cy="280987"/>
            </a:xfrm>
            <a:custGeom>
              <a:avLst/>
              <a:gdLst>
                <a:gd name="T0" fmla="*/ 0 w 7"/>
                <a:gd name="T1" fmla="*/ 0 h 177"/>
                <a:gd name="T2" fmla="*/ 7 w 7"/>
                <a:gd name="T3" fmla="*/ 0 h 177"/>
                <a:gd name="T4" fmla="*/ 7 w 7"/>
                <a:gd name="T5" fmla="*/ 177 h 177"/>
                <a:gd name="T6" fmla="*/ 7 w 7"/>
                <a:gd name="T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7">
                  <a:moveTo>
                    <a:pt x="0" y="0"/>
                  </a:moveTo>
                  <a:lnTo>
                    <a:pt x="7" y="0"/>
                  </a:lnTo>
                  <a:lnTo>
                    <a:pt x="7" y="177"/>
                  </a:lnTo>
                  <a:lnTo>
                    <a:pt x="7" y="177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8" name="Freeform 77">
              <a:extLst>
                <a:ext uri="{FF2B5EF4-FFF2-40B4-BE49-F238E27FC236}">
                  <a16:creationId xmlns:a16="http://schemas.microsoft.com/office/drawing/2014/main" id="{B546920E-631C-4FA1-AFED-540F17125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6024563"/>
              <a:ext cx="11113" cy="250825"/>
            </a:xfrm>
            <a:custGeom>
              <a:avLst/>
              <a:gdLst>
                <a:gd name="T0" fmla="*/ 0 w 7"/>
                <a:gd name="T1" fmla="*/ 0 h 158"/>
                <a:gd name="T2" fmla="*/ 7 w 7"/>
                <a:gd name="T3" fmla="*/ 0 h 158"/>
                <a:gd name="T4" fmla="*/ 7 w 7"/>
                <a:gd name="T5" fmla="*/ 158 h 158"/>
                <a:gd name="T6" fmla="*/ 7 w 7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8">
                  <a:moveTo>
                    <a:pt x="0" y="0"/>
                  </a:moveTo>
                  <a:lnTo>
                    <a:pt x="7" y="0"/>
                  </a:lnTo>
                  <a:lnTo>
                    <a:pt x="7" y="158"/>
                  </a:lnTo>
                  <a:lnTo>
                    <a:pt x="7" y="158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49" name="Freeform 78">
              <a:extLst>
                <a:ext uri="{FF2B5EF4-FFF2-40B4-BE49-F238E27FC236}">
                  <a16:creationId xmlns:a16="http://schemas.microsoft.com/office/drawing/2014/main" id="{B0BA0343-1D45-4401-B888-B3F5426EC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1" y="6046788"/>
              <a:ext cx="11113" cy="228600"/>
            </a:xfrm>
            <a:custGeom>
              <a:avLst/>
              <a:gdLst>
                <a:gd name="T0" fmla="*/ 0 w 7"/>
                <a:gd name="T1" fmla="*/ 0 h 144"/>
                <a:gd name="T2" fmla="*/ 7 w 7"/>
                <a:gd name="T3" fmla="*/ 0 h 144"/>
                <a:gd name="T4" fmla="*/ 7 w 7"/>
                <a:gd name="T5" fmla="*/ 144 h 144"/>
                <a:gd name="T6" fmla="*/ 7 w 7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4">
                  <a:moveTo>
                    <a:pt x="0" y="0"/>
                  </a:moveTo>
                  <a:lnTo>
                    <a:pt x="7" y="0"/>
                  </a:lnTo>
                  <a:lnTo>
                    <a:pt x="7" y="144"/>
                  </a:lnTo>
                  <a:lnTo>
                    <a:pt x="7" y="144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0" name="Freeform 79">
              <a:extLst>
                <a:ext uri="{FF2B5EF4-FFF2-40B4-BE49-F238E27FC236}">
                  <a16:creationId xmlns:a16="http://schemas.microsoft.com/office/drawing/2014/main" id="{C21CEB08-E0A5-48E1-AE74-03F8CA2C6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6070600"/>
              <a:ext cx="11113" cy="204787"/>
            </a:xfrm>
            <a:custGeom>
              <a:avLst/>
              <a:gdLst>
                <a:gd name="T0" fmla="*/ 0 w 7"/>
                <a:gd name="T1" fmla="*/ 0 h 129"/>
                <a:gd name="T2" fmla="*/ 7 w 7"/>
                <a:gd name="T3" fmla="*/ 0 h 129"/>
                <a:gd name="T4" fmla="*/ 7 w 7"/>
                <a:gd name="T5" fmla="*/ 129 h 129"/>
                <a:gd name="T6" fmla="*/ 7 w 7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9">
                  <a:moveTo>
                    <a:pt x="0" y="0"/>
                  </a:moveTo>
                  <a:lnTo>
                    <a:pt x="7" y="0"/>
                  </a:lnTo>
                  <a:lnTo>
                    <a:pt x="7" y="129"/>
                  </a:lnTo>
                  <a:lnTo>
                    <a:pt x="7" y="129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1" name="Freeform 80">
              <a:extLst>
                <a:ext uri="{FF2B5EF4-FFF2-40B4-BE49-F238E27FC236}">
                  <a16:creationId xmlns:a16="http://schemas.microsoft.com/office/drawing/2014/main" id="{77FD8902-5349-465E-A669-952692026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26" y="6092825"/>
              <a:ext cx="9525" cy="182562"/>
            </a:xfrm>
            <a:custGeom>
              <a:avLst/>
              <a:gdLst>
                <a:gd name="T0" fmla="*/ 0 w 6"/>
                <a:gd name="T1" fmla="*/ 0 h 115"/>
                <a:gd name="T2" fmla="*/ 6 w 6"/>
                <a:gd name="T3" fmla="*/ 0 h 115"/>
                <a:gd name="T4" fmla="*/ 6 w 6"/>
                <a:gd name="T5" fmla="*/ 115 h 115"/>
                <a:gd name="T6" fmla="*/ 6 w 6"/>
                <a:gd name="T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15">
                  <a:moveTo>
                    <a:pt x="0" y="0"/>
                  </a:moveTo>
                  <a:lnTo>
                    <a:pt x="6" y="0"/>
                  </a:lnTo>
                  <a:lnTo>
                    <a:pt x="6" y="115"/>
                  </a:lnTo>
                  <a:lnTo>
                    <a:pt x="6" y="115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2" name="Freeform 81">
              <a:extLst>
                <a:ext uri="{FF2B5EF4-FFF2-40B4-BE49-F238E27FC236}">
                  <a16:creationId xmlns:a16="http://schemas.microsoft.com/office/drawing/2014/main" id="{461ED69E-4DA6-4EF8-A58C-95FF3CCFA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6116638"/>
              <a:ext cx="11113" cy="158750"/>
            </a:xfrm>
            <a:custGeom>
              <a:avLst/>
              <a:gdLst>
                <a:gd name="T0" fmla="*/ 0 w 7"/>
                <a:gd name="T1" fmla="*/ 0 h 100"/>
                <a:gd name="T2" fmla="*/ 7 w 7"/>
                <a:gd name="T3" fmla="*/ 0 h 100"/>
                <a:gd name="T4" fmla="*/ 7 w 7"/>
                <a:gd name="T5" fmla="*/ 100 h 100"/>
                <a:gd name="T6" fmla="*/ 7 w 7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0">
                  <a:moveTo>
                    <a:pt x="0" y="0"/>
                  </a:moveTo>
                  <a:lnTo>
                    <a:pt x="7" y="0"/>
                  </a:lnTo>
                  <a:lnTo>
                    <a:pt x="7" y="100"/>
                  </a:lnTo>
                  <a:lnTo>
                    <a:pt x="7" y="10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3" name="Freeform 82">
              <a:extLst>
                <a:ext uri="{FF2B5EF4-FFF2-40B4-BE49-F238E27FC236}">
                  <a16:creationId xmlns:a16="http://schemas.microsoft.com/office/drawing/2014/main" id="{4009709E-5899-486F-B052-602FC1174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6137275"/>
              <a:ext cx="12700" cy="138112"/>
            </a:xfrm>
            <a:custGeom>
              <a:avLst/>
              <a:gdLst>
                <a:gd name="T0" fmla="*/ 0 w 8"/>
                <a:gd name="T1" fmla="*/ 0 h 87"/>
                <a:gd name="T2" fmla="*/ 8 w 8"/>
                <a:gd name="T3" fmla="*/ 0 h 87"/>
                <a:gd name="T4" fmla="*/ 8 w 8"/>
                <a:gd name="T5" fmla="*/ 87 h 87"/>
                <a:gd name="T6" fmla="*/ 8 w 8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7">
                  <a:moveTo>
                    <a:pt x="0" y="0"/>
                  </a:moveTo>
                  <a:lnTo>
                    <a:pt x="8" y="0"/>
                  </a:lnTo>
                  <a:lnTo>
                    <a:pt x="8" y="87"/>
                  </a:lnTo>
                  <a:lnTo>
                    <a:pt x="8" y="87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4" name="Freeform 83">
              <a:extLst>
                <a:ext uri="{FF2B5EF4-FFF2-40B4-BE49-F238E27FC236}">
                  <a16:creationId xmlns:a16="http://schemas.microsoft.com/office/drawing/2014/main" id="{7BA8E10A-4390-4AEE-8B95-38F184966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963" y="6157913"/>
              <a:ext cx="11113" cy="117475"/>
            </a:xfrm>
            <a:custGeom>
              <a:avLst/>
              <a:gdLst>
                <a:gd name="T0" fmla="*/ 0 w 7"/>
                <a:gd name="T1" fmla="*/ 0 h 74"/>
                <a:gd name="T2" fmla="*/ 7 w 7"/>
                <a:gd name="T3" fmla="*/ 0 h 74"/>
                <a:gd name="T4" fmla="*/ 7 w 7"/>
                <a:gd name="T5" fmla="*/ 74 h 74"/>
                <a:gd name="T6" fmla="*/ 7 w 7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4">
                  <a:moveTo>
                    <a:pt x="0" y="0"/>
                  </a:moveTo>
                  <a:lnTo>
                    <a:pt x="7" y="0"/>
                  </a:lnTo>
                  <a:lnTo>
                    <a:pt x="7" y="74"/>
                  </a:lnTo>
                  <a:lnTo>
                    <a:pt x="7" y="74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5" name="Freeform 84">
              <a:extLst>
                <a:ext uri="{FF2B5EF4-FFF2-40B4-BE49-F238E27FC236}">
                  <a16:creationId xmlns:a16="http://schemas.microsoft.com/office/drawing/2014/main" id="{41A03FB4-B0E9-4CAD-80A7-50D3FE58C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076" y="6175375"/>
              <a:ext cx="9525" cy="100012"/>
            </a:xfrm>
            <a:custGeom>
              <a:avLst/>
              <a:gdLst>
                <a:gd name="T0" fmla="*/ 0 w 6"/>
                <a:gd name="T1" fmla="*/ 0 h 63"/>
                <a:gd name="T2" fmla="*/ 6 w 6"/>
                <a:gd name="T3" fmla="*/ 0 h 63"/>
                <a:gd name="T4" fmla="*/ 6 w 6"/>
                <a:gd name="T5" fmla="*/ 63 h 63"/>
                <a:gd name="T6" fmla="*/ 6 w 6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3">
                  <a:moveTo>
                    <a:pt x="0" y="0"/>
                  </a:moveTo>
                  <a:lnTo>
                    <a:pt x="6" y="0"/>
                  </a:lnTo>
                  <a:lnTo>
                    <a:pt x="6" y="63"/>
                  </a:lnTo>
                  <a:lnTo>
                    <a:pt x="6" y="63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6" name="Freeform 85">
              <a:extLst>
                <a:ext uri="{FF2B5EF4-FFF2-40B4-BE49-F238E27FC236}">
                  <a16:creationId xmlns:a16="http://schemas.microsoft.com/office/drawing/2014/main" id="{1FEF76AD-0F74-45AC-A083-7093242C6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1" y="6189663"/>
              <a:ext cx="11113" cy="85725"/>
            </a:xfrm>
            <a:custGeom>
              <a:avLst/>
              <a:gdLst>
                <a:gd name="T0" fmla="*/ 0 w 7"/>
                <a:gd name="T1" fmla="*/ 0 h 54"/>
                <a:gd name="T2" fmla="*/ 7 w 7"/>
                <a:gd name="T3" fmla="*/ 0 h 54"/>
                <a:gd name="T4" fmla="*/ 7 w 7"/>
                <a:gd name="T5" fmla="*/ 54 h 54"/>
                <a:gd name="T6" fmla="*/ 7 w 7"/>
                <a:gd name="T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4">
                  <a:moveTo>
                    <a:pt x="0" y="0"/>
                  </a:moveTo>
                  <a:lnTo>
                    <a:pt x="7" y="0"/>
                  </a:lnTo>
                  <a:lnTo>
                    <a:pt x="7" y="54"/>
                  </a:lnTo>
                  <a:lnTo>
                    <a:pt x="7" y="54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7" name="Freeform 86">
              <a:extLst>
                <a:ext uri="{FF2B5EF4-FFF2-40B4-BE49-F238E27FC236}">
                  <a16:creationId xmlns:a16="http://schemas.microsoft.com/office/drawing/2014/main" id="{848B3A4B-9CD3-4894-B86D-9740616DA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203950"/>
              <a:ext cx="11113" cy="71437"/>
            </a:xfrm>
            <a:custGeom>
              <a:avLst/>
              <a:gdLst>
                <a:gd name="T0" fmla="*/ 0 w 7"/>
                <a:gd name="T1" fmla="*/ 0 h 45"/>
                <a:gd name="T2" fmla="*/ 7 w 7"/>
                <a:gd name="T3" fmla="*/ 0 h 45"/>
                <a:gd name="T4" fmla="*/ 7 w 7"/>
                <a:gd name="T5" fmla="*/ 45 h 45"/>
                <a:gd name="T6" fmla="*/ 7 w 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5">
                  <a:moveTo>
                    <a:pt x="0" y="0"/>
                  </a:moveTo>
                  <a:lnTo>
                    <a:pt x="7" y="0"/>
                  </a:lnTo>
                  <a:lnTo>
                    <a:pt x="7" y="45"/>
                  </a:lnTo>
                  <a:lnTo>
                    <a:pt x="7" y="45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8" name="Freeform 87">
              <a:extLst>
                <a:ext uri="{FF2B5EF4-FFF2-40B4-BE49-F238E27FC236}">
                  <a16:creationId xmlns:a16="http://schemas.microsoft.com/office/drawing/2014/main" id="{3775AC24-707D-4351-AC2B-7A5AC8277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6" y="6215063"/>
              <a:ext cx="11113" cy="60325"/>
            </a:xfrm>
            <a:custGeom>
              <a:avLst/>
              <a:gdLst>
                <a:gd name="T0" fmla="*/ 0 w 7"/>
                <a:gd name="T1" fmla="*/ 0 h 38"/>
                <a:gd name="T2" fmla="*/ 7 w 7"/>
                <a:gd name="T3" fmla="*/ 0 h 38"/>
                <a:gd name="T4" fmla="*/ 7 w 7"/>
                <a:gd name="T5" fmla="*/ 38 h 38"/>
                <a:gd name="T6" fmla="*/ 7 w 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8">
                  <a:moveTo>
                    <a:pt x="0" y="0"/>
                  </a:moveTo>
                  <a:lnTo>
                    <a:pt x="7" y="0"/>
                  </a:lnTo>
                  <a:lnTo>
                    <a:pt x="7" y="38"/>
                  </a:lnTo>
                  <a:lnTo>
                    <a:pt x="7" y="38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59" name="Freeform 88">
              <a:extLst>
                <a:ext uri="{FF2B5EF4-FFF2-40B4-BE49-F238E27FC236}">
                  <a16:creationId xmlns:a16="http://schemas.microsoft.com/office/drawing/2014/main" id="{62268543-ADCB-439E-892F-820AC8E4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6227763"/>
              <a:ext cx="11113" cy="47625"/>
            </a:xfrm>
            <a:custGeom>
              <a:avLst/>
              <a:gdLst>
                <a:gd name="T0" fmla="*/ 0 w 7"/>
                <a:gd name="T1" fmla="*/ 0 h 30"/>
                <a:gd name="T2" fmla="*/ 7 w 7"/>
                <a:gd name="T3" fmla="*/ 0 h 30"/>
                <a:gd name="T4" fmla="*/ 7 w 7"/>
                <a:gd name="T5" fmla="*/ 30 h 30"/>
                <a:gd name="T6" fmla="*/ 7 w 7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0">
                  <a:moveTo>
                    <a:pt x="0" y="0"/>
                  </a:moveTo>
                  <a:lnTo>
                    <a:pt x="7" y="0"/>
                  </a:lnTo>
                  <a:lnTo>
                    <a:pt x="7" y="30"/>
                  </a:lnTo>
                  <a:lnTo>
                    <a:pt x="7" y="3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0" name="Freeform 89">
              <a:extLst>
                <a:ext uri="{FF2B5EF4-FFF2-40B4-BE49-F238E27FC236}">
                  <a16:creationId xmlns:a16="http://schemas.microsoft.com/office/drawing/2014/main" id="{9275BD51-6B7D-4853-B85D-54F92DD1D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051" y="6235700"/>
              <a:ext cx="11113" cy="39687"/>
            </a:xfrm>
            <a:custGeom>
              <a:avLst/>
              <a:gdLst>
                <a:gd name="T0" fmla="*/ 0 w 7"/>
                <a:gd name="T1" fmla="*/ 0 h 25"/>
                <a:gd name="T2" fmla="*/ 7 w 7"/>
                <a:gd name="T3" fmla="*/ 0 h 25"/>
                <a:gd name="T4" fmla="*/ 7 w 7"/>
                <a:gd name="T5" fmla="*/ 25 h 25"/>
                <a:gd name="T6" fmla="*/ 7 w 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5">
                  <a:moveTo>
                    <a:pt x="0" y="0"/>
                  </a:moveTo>
                  <a:lnTo>
                    <a:pt x="7" y="0"/>
                  </a:lnTo>
                  <a:lnTo>
                    <a:pt x="7" y="25"/>
                  </a:lnTo>
                  <a:lnTo>
                    <a:pt x="7" y="25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1" name="Freeform 90">
              <a:extLst>
                <a:ext uri="{FF2B5EF4-FFF2-40B4-BE49-F238E27FC236}">
                  <a16:creationId xmlns:a16="http://schemas.microsoft.com/office/drawing/2014/main" id="{F260D14E-E383-4C30-A492-7A13F0856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6243638"/>
              <a:ext cx="11113" cy="31750"/>
            </a:xfrm>
            <a:custGeom>
              <a:avLst/>
              <a:gdLst>
                <a:gd name="T0" fmla="*/ 0 w 7"/>
                <a:gd name="T1" fmla="*/ 0 h 20"/>
                <a:gd name="T2" fmla="*/ 7 w 7"/>
                <a:gd name="T3" fmla="*/ 0 h 20"/>
                <a:gd name="T4" fmla="*/ 7 w 7"/>
                <a:gd name="T5" fmla="*/ 20 h 20"/>
                <a:gd name="T6" fmla="*/ 7 w 7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">
                  <a:moveTo>
                    <a:pt x="0" y="0"/>
                  </a:moveTo>
                  <a:lnTo>
                    <a:pt x="7" y="0"/>
                  </a:lnTo>
                  <a:lnTo>
                    <a:pt x="7" y="20"/>
                  </a:lnTo>
                  <a:lnTo>
                    <a:pt x="7" y="2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2" name="Freeform 91">
              <a:extLst>
                <a:ext uri="{FF2B5EF4-FFF2-40B4-BE49-F238E27FC236}">
                  <a16:creationId xmlns:a16="http://schemas.microsoft.com/office/drawing/2014/main" id="{E4E58CFE-9A14-4710-8E54-B64B19450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6" y="6248400"/>
              <a:ext cx="11113" cy="26987"/>
            </a:xfrm>
            <a:custGeom>
              <a:avLst/>
              <a:gdLst>
                <a:gd name="T0" fmla="*/ 0 w 7"/>
                <a:gd name="T1" fmla="*/ 0 h 17"/>
                <a:gd name="T2" fmla="*/ 7 w 7"/>
                <a:gd name="T3" fmla="*/ 0 h 17"/>
                <a:gd name="T4" fmla="*/ 7 w 7"/>
                <a:gd name="T5" fmla="*/ 17 h 17"/>
                <a:gd name="T6" fmla="*/ 7 w 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">
                  <a:moveTo>
                    <a:pt x="0" y="0"/>
                  </a:moveTo>
                  <a:lnTo>
                    <a:pt x="7" y="0"/>
                  </a:lnTo>
                  <a:lnTo>
                    <a:pt x="7" y="17"/>
                  </a:lnTo>
                  <a:lnTo>
                    <a:pt x="7" y="17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3" name="Freeform 92">
              <a:extLst>
                <a:ext uri="{FF2B5EF4-FFF2-40B4-BE49-F238E27FC236}">
                  <a16:creationId xmlns:a16="http://schemas.microsoft.com/office/drawing/2014/main" id="{F50EA989-C717-4FD3-AF82-74F1399B5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388" y="6254750"/>
              <a:ext cx="11113" cy="20637"/>
            </a:xfrm>
            <a:custGeom>
              <a:avLst/>
              <a:gdLst>
                <a:gd name="T0" fmla="*/ 0 w 7"/>
                <a:gd name="T1" fmla="*/ 0 h 13"/>
                <a:gd name="T2" fmla="*/ 7 w 7"/>
                <a:gd name="T3" fmla="*/ 0 h 13"/>
                <a:gd name="T4" fmla="*/ 7 w 7"/>
                <a:gd name="T5" fmla="*/ 13 h 13"/>
                <a:gd name="T6" fmla="*/ 7 w 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0"/>
                  </a:lnTo>
                  <a:lnTo>
                    <a:pt x="7" y="13"/>
                  </a:lnTo>
                  <a:lnTo>
                    <a:pt x="7" y="13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4" name="Freeform 93">
              <a:extLst>
                <a:ext uri="{FF2B5EF4-FFF2-40B4-BE49-F238E27FC236}">
                  <a16:creationId xmlns:a16="http://schemas.microsoft.com/office/drawing/2014/main" id="{A819AC5F-E819-42C8-B7C1-69391517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6259513"/>
              <a:ext cx="11113" cy="15875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0 h 10"/>
                <a:gd name="T4" fmla="*/ 7 w 7"/>
                <a:gd name="T5" fmla="*/ 10 h 10"/>
                <a:gd name="T6" fmla="*/ 7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lnTo>
                    <a:pt x="7" y="0"/>
                  </a:lnTo>
                  <a:lnTo>
                    <a:pt x="7" y="10"/>
                  </a:lnTo>
                  <a:lnTo>
                    <a:pt x="7" y="1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5" name="Freeform 94">
              <a:extLst>
                <a:ext uri="{FF2B5EF4-FFF2-40B4-BE49-F238E27FC236}">
                  <a16:creationId xmlns:a16="http://schemas.microsoft.com/office/drawing/2014/main" id="{7A6CC5A5-8EDE-4965-B8E4-1572A2965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6264275"/>
              <a:ext cx="11113" cy="11112"/>
            </a:xfrm>
            <a:custGeom>
              <a:avLst/>
              <a:gdLst>
                <a:gd name="T0" fmla="*/ 0 w 7"/>
                <a:gd name="T1" fmla="*/ 0 h 7"/>
                <a:gd name="T2" fmla="*/ 7 w 7"/>
                <a:gd name="T3" fmla="*/ 0 h 7"/>
                <a:gd name="T4" fmla="*/ 7 w 7"/>
                <a:gd name="T5" fmla="*/ 7 h 7"/>
                <a:gd name="T6" fmla="*/ 7 w 7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7" y="0"/>
                  </a:lnTo>
                  <a:lnTo>
                    <a:pt x="7" y="7"/>
                  </a:lnTo>
                  <a:lnTo>
                    <a:pt x="7" y="7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6" name="Freeform 95">
              <a:extLst>
                <a:ext uri="{FF2B5EF4-FFF2-40B4-BE49-F238E27FC236}">
                  <a16:creationId xmlns:a16="http://schemas.microsoft.com/office/drawing/2014/main" id="{80C2C25C-73D3-4FB2-BC2D-410604DF4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6" y="6265863"/>
              <a:ext cx="11113" cy="9525"/>
            </a:xfrm>
            <a:custGeom>
              <a:avLst/>
              <a:gdLst>
                <a:gd name="T0" fmla="*/ 0 w 7"/>
                <a:gd name="T1" fmla="*/ 0 h 6"/>
                <a:gd name="T2" fmla="*/ 7 w 7"/>
                <a:gd name="T3" fmla="*/ 0 h 6"/>
                <a:gd name="T4" fmla="*/ 7 w 7"/>
                <a:gd name="T5" fmla="*/ 6 h 6"/>
                <a:gd name="T6" fmla="*/ 7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7" name="Freeform 96">
              <a:extLst>
                <a:ext uri="{FF2B5EF4-FFF2-40B4-BE49-F238E27FC236}">
                  <a16:creationId xmlns:a16="http://schemas.microsoft.com/office/drawing/2014/main" id="{4ACB1B85-9FC8-41CB-8EB9-BC6A1362B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6269038"/>
              <a:ext cx="11113" cy="6350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7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7" y="4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8" name="Freeform 97">
              <a:extLst>
                <a:ext uri="{FF2B5EF4-FFF2-40B4-BE49-F238E27FC236}">
                  <a16:creationId xmlns:a16="http://schemas.microsoft.com/office/drawing/2014/main" id="{85B776B3-B987-48A4-ACB6-A472FF82E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6270625"/>
              <a:ext cx="11113" cy="4762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0 h 3"/>
                <a:gd name="T4" fmla="*/ 7 w 7"/>
                <a:gd name="T5" fmla="*/ 3 h 3"/>
                <a:gd name="T6" fmla="*/ 7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69" name="Freeform 98">
              <a:extLst>
                <a:ext uri="{FF2B5EF4-FFF2-40B4-BE49-F238E27FC236}">
                  <a16:creationId xmlns:a16="http://schemas.microsoft.com/office/drawing/2014/main" id="{FE741BCC-4F37-4CBA-B100-7DDC18BBA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0" name="Freeform 99">
              <a:extLst>
                <a:ext uri="{FF2B5EF4-FFF2-40B4-BE49-F238E27FC236}">
                  <a16:creationId xmlns:a16="http://schemas.microsoft.com/office/drawing/2014/main" id="{B2C28B3D-9BE2-4C86-834A-855AAC4E7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6272213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7 w 7"/>
                <a:gd name="T3" fmla="*/ 0 h 2"/>
                <a:gd name="T4" fmla="*/ 7 w 7"/>
                <a:gd name="T5" fmla="*/ 2 h 2"/>
                <a:gd name="T6" fmla="*/ 7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1" name="Freeform 100">
              <a:extLst>
                <a:ext uri="{FF2B5EF4-FFF2-40B4-BE49-F238E27FC236}">
                  <a16:creationId xmlns:a16="http://schemas.microsoft.com/office/drawing/2014/main" id="{637957BE-9010-4FF2-BEC1-1051875FB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2" name="Freeform 101">
              <a:extLst>
                <a:ext uri="{FF2B5EF4-FFF2-40B4-BE49-F238E27FC236}">
                  <a16:creationId xmlns:a16="http://schemas.microsoft.com/office/drawing/2014/main" id="{152CE17C-42B2-43BC-B8E6-972E9484F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1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3" name="Freeform 102">
              <a:extLst>
                <a:ext uri="{FF2B5EF4-FFF2-40B4-BE49-F238E27FC236}">
                  <a16:creationId xmlns:a16="http://schemas.microsoft.com/office/drawing/2014/main" id="{2AA170A7-86DD-48C4-92A4-A5106B5BC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4" name="Freeform 103">
              <a:extLst>
                <a:ext uri="{FF2B5EF4-FFF2-40B4-BE49-F238E27FC236}">
                  <a16:creationId xmlns:a16="http://schemas.microsoft.com/office/drawing/2014/main" id="{EE42853E-1D66-4FAA-A37C-0FA9F8744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6" y="6273800"/>
              <a:ext cx="11113" cy="1587"/>
            </a:xfrm>
            <a:custGeom>
              <a:avLst/>
              <a:gdLst>
                <a:gd name="T0" fmla="*/ 0 w 7"/>
                <a:gd name="T1" fmla="*/ 0 h 1"/>
                <a:gd name="T2" fmla="*/ 7 w 7"/>
                <a:gd name="T3" fmla="*/ 0 h 1"/>
                <a:gd name="T4" fmla="*/ 7 w 7"/>
                <a:gd name="T5" fmla="*/ 1 h 1"/>
                <a:gd name="T6" fmla="*/ 7 w 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5" name="Freeform 104">
              <a:extLst>
                <a:ext uri="{FF2B5EF4-FFF2-40B4-BE49-F238E27FC236}">
                  <a16:creationId xmlns:a16="http://schemas.microsoft.com/office/drawing/2014/main" id="{80FB0ED9-2D9F-406A-BDA1-48A31E379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738" y="6275388"/>
              <a:ext cx="11113" cy="0"/>
            </a:xfrm>
            <a:custGeom>
              <a:avLst/>
              <a:gdLst>
                <a:gd name="T0" fmla="*/ 0 w 7"/>
                <a:gd name="T1" fmla="*/ 7 w 7"/>
                <a:gd name="T2" fmla="*/ 7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6" name="Line 121">
              <a:extLst>
                <a:ext uri="{FF2B5EF4-FFF2-40B4-BE49-F238E27FC236}">
                  <a16:creationId xmlns:a16="http://schemas.microsoft.com/office/drawing/2014/main" id="{1AA95E64-3244-4868-A537-22BCC6FB8C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33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7" name="Line 122">
              <a:extLst>
                <a:ext uri="{FF2B5EF4-FFF2-40B4-BE49-F238E27FC236}">
                  <a16:creationId xmlns:a16="http://schemas.microsoft.com/office/drawing/2014/main" id="{9A8AE68B-0932-459A-8B69-F0904357E6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08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8" name="Line 123">
              <a:extLst>
                <a:ext uri="{FF2B5EF4-FFF2-40B4-BE49-F238E27FC236}">
                  <a16:creationId xmlns:a16="http://schemas.microsoft.com/office/drawing/2014/main" id="{62F2F172-263A-4FF9-95F8-44186E8D75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6751" y="6262688"/>
              <a:ext cx="0" cy="12700"/>
            </a:xfrm>
            <a:prstGeom prst="line">
              <a:avLst/>
            </a:prstGeom>
            <a:grpFill/>
            <a:ln w="1588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79" name="Line 124">
              <a:extLst>
                <a:ext uri="{FF2B5EF4-FFF2-40B4-BE49-F238E27FC236}">
                  <a16:creationId xmlns:a16="http://schemas.microsoft.com/office/drawing/2014/main" id="{C08C7F96-2050-44CC-BCB1-710D3D65DB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4226" y="6262688"/>
              <a:ext cx="0" cy="12700"/>
            </a:xfrm>
            <a:prstGeom prst="line">
              <a:avLst/>
            </a:prstGeom>
            <a:grpFill/>
            <a:ln w="1588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80" name="Line 125">
              <a:extLst>
                <a:ext uri="{FF2B5EF4-FFF2-40B4-BE49-F238E27FC236}">
                  <a16:creationId xmlns:a16="http://schemas.microsoft.com/office/drawing/2014/main" id="{1FF59583-7E9B-4360-AF10-C49535753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011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81" name="Line 126">
              <a:extLst>
                <a:ext uri="{FF2B5EF4-FFF2-40B4-BE49-F238E27FC236}">
                  <a16:creationId xmlns:a16="http://schemas.microsoft.com/office/drawing/2014/main" id="{FCFAD768-6AB2-4446-80BD-4E12B3C262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7588" y="6262688"/>
              <a:ext cx="0" cy="12700"/>
            </a:xfrm>
            <a:prstGeom prst="line">
              <a:avLst/>
            </a:prstGeom>
            <a:grpFill/>
            <a:ln w="1588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  <p:sp>
          <p:nvSpPr>
            <p:cNvPr id="982" name="Line 127">
              <a:extLst>
                <a:ext uri="{FF2B5EF4-FFF2-40B4-BE49-F238E27FC236}">
                  <a16:creationId xmlns:a16="http://schemas.microsoft.com/office/drawing/2014/main" id="{5817D515-3971-4196-B29A-B5549357EB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5063" y="6262688"/>
              <a:ext cx="0" cy="12700"/>
            </a:xfrm>
            <a:prstGeom prst="line">
              <a:avLst/>
            </a:prstGeom>
            <a:grpFill/>
            <a:ln w="1588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highlight>
                  <a:srgbClr val="800000"/>
                </a:highlight>
              </a:endParaRPr>
            </a:p>
          </p:txBody>
        </p:sp>
      </p:grp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88F7508E-8804-4C7A-92E0-0D5F56E429AD}"/>
              </a:ext>
            </a:extLst>
          </p:cNvPr>
          <p:cNvSpPr/>
          <p:nvPr/>
        </p:nvSpPr>
        <p:spPr>
          <a:xfrm>
            <a:off x="3810000" y="4658223"/>
            <a:ext cx="2072640" cy="99772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33268D96-B641-4042-BC37-ADB2B57B2592}"/>
              </a:ext>
            </a:extLst>
          </p:cNvPr>
          <p:cNvSpPr/>
          <p:nvPr/>
        </p:nvSpPr>
        <p:spPr>
          <a:xfrm>
            <a:off x="6455222" y="4617320"/>
            <a:ext cx="2072640" cy="99772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D87525D0-19B8-487B-8B56-9D39C312C00E}"/>
              </a:ext>
            </a:extLst>
          </p:cNvPr>
          <p:cNvSpPr/>
          <p:nvPr/>
        </p:nvSpPr>
        <p:spPr>
          <a:xfrm>
            <a:off x="6815126" y="1464383"/>
            <a:ext cx="2072640" cy="312354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7D341898-99E9-458F-8ED1-10F9F594A123}"/>
              </a:ext>
            </a:extLst>
          </p:cNvPr>
          <p:cNvSpPr/>
          <p:nvPr/>
        </p:nvSpPr>
        <p:spPr>
          <a:xfrm>
            <a:off x="3805367" y="1402445"/>
            <a:ext cx="2257285" cy="312354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85" name="Straight Arrow Connector 1184">
            <a:extLst>
              <a:ext uri="{FF2B5EF4-FFF2-40B4-BE49-F238E27FC236}">
                <a16:creationId xmlns:a16="http://schemas.microsoft.com/office/drawing/2014/main" id="{AD2B1946-07F7-4635-AFA6-4744AC91DDF1}"/>
              </a:ext>
            </a:extLst>
          </p:cNvPr>
          <p:cNvCxnSpPr/>
          <p:nvPr/>
        </p:nvCxnSpPr>
        <p:spPr>
          <a:xfrm flipV="1">
            <a:off x="4621600" y="5374005"/>
            <a:ext cx="1370955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2" name="TextBox 991">
            <a:extLst>
              <a:ext uri="{FF2B5EF4-FFF2-40B4-BE49-F238E27FC236}">
                <a16:creationId xmlns:a16="http://schemas.microsoft.com/office/drawing/2014/main" id="{FA119DA8-C8E6-4060-A128-D12B6C948A67}"/>
              </a:ext>
            </a:extLst>
          </p:cNvPr>
          <p:cNvSpPr txBox="1"/>
          <p:nvPr/>
        </p:nvSpPr>
        <p:spPr>
          <a:xfrm>
            <a:off x="3889716" y="5992470"/>
            <a:ext cx="156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Event of interest</a:t>
            </a:r>
          </a:p>
        </p:txBody>
      </p:sp>
      <p:sp>
        <p:nvSpPr>
          <p:cNvPr id="993" name="TextBox 992">
            <a:extLst>
              <a:ext uri="{FF2B5EF4-FFF2-40B4-BE49-F238E27FC236}">
                <a16:creationId xmlns:a16="http://schemas.microsoft.com/office/drawing/2014/main" id="{72A54761-36A2-43BF-8933-738E4A12A706}"/>
              </a:ext>
            </a:extLst>
          </p:cNvPr>
          <p:cNvSpPr txBox="1"/>
          <p:nvPr/>
        </p:nvSpPr>
        <p:spPr>
          <a:xfrm>
            <a:off x="2351595" y="4767404"/>
            <a:ext cx="156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Specific event time prior</a:t>
            </a:r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13B8273E-42D0-429A-8A5F-507F19DC0217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Prior Model for each event </a:t>
            </a:r>
            <a:r>
              <a:rPr lang="en-US" altLang="zh-TW" sz="3000" b="1" dirty="0">
                <a:solidFill>
                  <a:srgbClr val="0070C0"/>
                </a:solidFill>
                <a:ea typeface="新細明體" panose="02020500000000000000" pitchFamily="18" charset="-120"/>
              </a:rPr>
              <a:t>t</a:t>
            </a: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ime</a:t>
            </a:r>
          </a:p>
        </p:txBody>
      </p:sp>
    </p:spTree>
    <p:extLst>
      <p:ext uri="{BB962C8B-B14F-4D97-AF65-F5344CB8AC3E}">
        <p14:creationId xmlns:p14="http://schemas.microsoft.com/office/powerpoint/2010/main" val="323489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2DC59B-173D-4E19-9124-2B13A7A47E77}"/>
              </a:ext>
            </a:extLst>
          </p:cNvPr>
          <p:cNvGrpSpPr/>
          <p:nvPr/>
        </p:nvGrpSpPr>
        <p:grpSpPr>
          <a:xfrm>
            <a:off x="9788117" y="5842337"/>
            <a:ext cx="2393713" cy="1015663"/>
            <a:chOff x="9101888" y="1858287"/>
            <a:chExt cx="2393713" cy="101566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4A4584-D55E-410B-98E0-94E64FE7C1EF}"/>
                </a:ext>
              </a:extLst>
            </p:cNvPr>
            <p:cNvCxnSpPr>
              <a:cxnSpLocks/>
            </p:cNvCxnSpPr>
            <p:nvPr/>
          </p:nvCxnSpPr>
          <p:spPr>
            <a:xfrm>
              <a:off x="9338466" y="2087200"/>
              <a:ext cx="27781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4A1B9F-2758-4ACD-AFED-9C1B172B2F82}"/>
                </a:ext>
              </a:extLst>
            </p:cNvPr>
            <p:cNvSpPr txBox="1"/>
            <p:nvPr/>
          </p:nvSpPr>
          <p:spPr>
            <a:xfrm>
              <a:off x="9668626" y="1858287"/>
              <a:ext cx="182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word onset event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D5E0939-D428-49FF-8EE4-C89AD3B5BBDC}"/>
                </a:ext>
              </a:extLst>
            </p:cNvPr>
            <p:cNvCxnSpPr>
              <a:cxnSpLocks/>
            </p:cNvCxnSpPr>
            <p:nvPr/>
          </p:nvCxnSpPr>
          <p:spPr>
            <a:xfrm>
              <a:off x="9279620" y="2554604"/>
              <a:ext cx="390651" cy="0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429607-7BF6-446C-A615-1105ECF97794}"/>
                </a:ext>
              </a:extLst>
            </p:cNvPr>
            <p:cNvSpPr txBox="1"/>
            <p:nvPr/>
          </p:nvSpPr>
          <p:spPr>
            <a:xfrm>
              <a:off x="9737503" y="2227619"/>
              <a:ext cx="17372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History info. </a:t>
              </a:r>
            </a:p>
            <a:p>
              <a:r>
                <a:rPr lang="en-CA" dirty="0"/>
                <a:t>between  events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602D75-28AA-416F-845C-C072851575B9}"/>
                </a:ext>
              </a:extLst>
            </p:cNvPr>
            <p:cNvSpPr/>
            <p:nvPr/>
          </p:nvSpPr>
          <p:spPr>
            <a:xfrm>
              <a:off x="9101888" y="1904994"/>
              <a:ext cx="2393709" cy="968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08B10C-335F-4D25-A79A-E2187FB6C30E}"/>
              </a:ext>
            </a:extLst>
          </p:cNvPr>
          <p:cNvGrpSpPr/>
          <p:nvPr/>
        </p:nvGrpSpPr>
        <p:grpSpPr>
          <a:xfrm>
            <a:off x="3424238" y="1666693"/>
            <a:ext cx="5343525" cy="547694"/>
            <a:chOff x="3529013" y="1904994"/>
            <a:chExt cx="5343525" cy="54769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FBEC6-24EB-490A-836C-0D3E3A0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3" y="2452688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EA9EE6-D455-4CBD-8953-E7B44B9278D8}"/>
                </a:ext>
              </a:extLst>
            </p:cNvPr>
            <p:cNvCxnSpPr/>
            <p:nvPr/>
          </p:nvCxnSpPr>
          <p:spPr>
            <a:xfrm>
              <a:off x="3824288" y="1904998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7E1DB7-4369-4617-AB99-5A4C372F6E4D}"/>
                </a:ext>
              </a:extLst>
            </p:cNvPr>
            <p:cNvCxnSpPr/>
            <p:nvPr/>
          </p:nvCxnSpPr>
          <p:spPr>
            <a:xfrm>
              <a:off x="3995738" y="1904997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D961D2-824D-436E-985F-71D08D2818CF}"/>
                </a:ext>
              </a:extLst>
            </p:cNvPr>
            <p:cNvCxnSpPr/>
            <p:nvPr/>
          </p:nvCxnSpPr>
          <p:spPr>
            <a:xfrm>
              <a:off x="4576762" y="1904995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0936AAD-2EED-4E44-AEA8-AB84828B8D51}"/>
                </a:ext>
              </a:extLst>
            </p:cNvPr>
            <p:cNvCxnSpPr/>
            <p:nvPr/>
          </p:nvCxnSpPr>
          <p:spPr>
            <a:xfrm>
              <a:off x="4837111" y="1904995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A4396B-C70A-42F7-A332-11A454D41807}"/>
                </a:ext>
              </a:extLst>
            </p:cNvPr>
            <p:cNvCxnSpPr/>
            <p:nvPr/>
          </p:nvCxnSpPr>
          <p:spPr>
            <a:xfrm>
              <a:off x="5856287" y="1904995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D3F130-4000-4C8E-AD53-53C97A621342}"/>
                </a:ext>
              </a:extLst>
            </p:cNvPr>
            <p:cNvCxnSpPr/>
            <p:nvPr/>
          </p:nvCxnSpPr>
          <p:spPr>
            <a:xfrm>
              <a:off x="6564313" y="1904994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6DE008-A2DC-4B14-BC0B-02704E77C35A}"/>
                </a:ext>
              </a:extLst>
            </p:cNvPr>
            <p:cNvCxnSpPr/>
            <p:nvPr/>
          </p:nvCxnSpPr>
          <p:spPr>
            <a:xfrm>
              <a:off x="7227888" y="1904994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91253-5C74-456E-917B-128F4203BACB}"/>
              </a:ext>
            </a:extLst>
          </p:cNvPr>
          <p:cNvGrpSpPr/>
          <p:nvPr/>
        </p:nvGrpSpPr>
        <p:grpSpPr>
          <a:xfrm>
            <a:off x="3424237" y="2366779"/>
            <a:ext cx="5343525" cy="547696"/>
            <a:chOff x="3529012" y="2605080"/>
            <a:chExt cx="5343525" cy="547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C1008F-B539-4AA4-882E-8B2AF2A1F9D9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3152776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3E6100-C50E-45A1-BF7F-8D850B29500B}"/>
                </a:ext>
              </a:extLst>
            </p:cNvPr>
            <p:cNvCxnSpPr/>
            <p:nvPr/>
          </p:nvCxnSpPr>
          <p:spPr>
            <a:xfrm>
              <a:off x="3824287" y="2605086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E806F43-F227-4703-B21C-2725941D2DD0}"/>
                </a:ext>
              </a:extLst>
            </p:cNvPr>
            <p:cNvCxnSpPr/>
            <p:nvPr/>
          </p:nvCxnSpPr>
          <p:spPr>
            <a:xfrm>
              <a:off x="3995737" y="2605085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C4E8D3-9C72-44B2-BBFE-EA74578316A9}"/>
                </a:ext>
              </a:extLst>
            </p:cNvPr>
            <p:cNvCxnSpPr/>
            <p:nvPr/>
          </p:nvCxnSpPr>
          <p:spPr>
            <a:xfrm>
              <a:off x="4486274" y="2605081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FE2D3FF-D93F-430F-B1B6-A75A01ABB8C9}"/>
                </a:ext>
              </a:extLst>
            </p:cNvPr>
            <p:cNvCxnSpPr/>
            <p:nvPr/>
          </p:nvCxnSpPr>
          <p:spPr>
            <a:xfrm>
              <a:off x="4754561" y="2605082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853224-B2BC-42A2-863D-AC9A72192513}"/>
                </a:ext>
              </a:extLst>
            </p:cNvPr>
            <p:cNvCxnSpPr/>
            <p:nvPr/>
          </p:nvCxnSpPr>
          <p:spPr>
            <a:xfrm>
              <a:off x="5964236" y="2605081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DEEF887-5834-4855-AFB7-337466952ABE}"/>
                </a:ext>
              </a:extLst>
            </p:cNvPr>
            <p:cNvCxnSpPr/>
            <p:nvPr/>
          </p:nvCxnSpPr>
          <p:spPr>
            <a:xfrm>
              <a:off x="6640512" y="2605080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785C6A-095A-430E-8BC2-66913ABBF126}"/>
                </a:ext>
              </a:extLst>
            </p:cNvPr>
            <p:cNvCxnSpPr/>
            <p:nvPr/>
          </p:nvCxnSpPr>
          <p:spPr>
            <a:xfrm>
              <a:off x="7342187" y="2605080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D8AAD3-D87D-4ED9-B684-EE48227D4B54}"/>
              </a:ext>
            </a:extLst>
          </p:cNvPr>
          <p:cNvGrpSpPr/>
          <p:nvPr/>
        </p:nvGrpSpPr>
        <p:grpSpPr>
          <a:xfrm>
            <a:off x="3424237" y="3014478"/>
            <a:ext cx="5343525" cy="547697"/>
            <a:chOff x="3529012" y="3252779"/>
            <a:chExt cx="5343525" cy="54769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058471-42FC-4311-85B8-004E64388CC2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3800476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873894-7C60-4249-8FF3-DC376D9F3D8B}"/>
                </a:ext>
              </a:extLst>
            </p:cNvPr>
            <p:cNvCxnSpPr/>
            <p:nvPr/>
          </p:nvCxnSpPr>
          <p:spPr>
            <a:xfrm>
              <a:off x="3790949" y="3252781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F957DBE-8408-4534-876D-44F26C45D5A8}"/>
                </a:ext>
              </a:extLst>
            </p:cNvPr>
            <p:cNvCxnSpPr/>
            <p:nvPr/>
          </p:nvCxnSpPr>
          <p:spPr>
            <a:xfrm>
              <a:off x="4010024" y="3252780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E098D8-1F0D-4CE2-AA42-6992A4E8F985}"/>
                </a:ext>
              </a:extLst>
            </p:cNvPr>
            <p:cNvCxnSpPr/>
            <p:nvPr/>
          </p:nvCxnSpPr>
          <p:spPr>
            <a:xfrm>
              <a:off x="4576762" y="3252780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62ABCAA-EA8B-445A-9B66-86313D90AF50}"/>
                </a:ext>
              </a:extLst>
            </p:cNvPr>
            <p:cNvCxnSpPr/>
            <p:nvPr/>
          </p:nvCxnSpPr>
          <p:spPr>
            <a:xfrm>
              <a:off x="4837111" y="3252780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FE46A00-D9F6-46A0-A71A-F2A97B733D02}"/>
                </a:ext>
              </a:extLst>
            </p:cNvPr>
            <p:cNvCxnSpPr/>
            <p:nvPr/>
          </p:nvCxnSpPr>
          <p:spPr>
            <a:xfrm>
              <a:off x="5856287" y="3252780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3FB1421-4841-4E26-BAB6-9ED66F98653C}"/>
                </a:ext>
              </a:extLst>
            </p:cNvPr>
            <p:cNvCxnSpPr/>
            <p:nvPr/>
          </p:nvCxnSpPr>
          <p:spPr>
            <a:xfrm>
              <a:off x="6554788" y="3252779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AD4B1B-5197-43AE-90F3-49174A07ED51}"/>
                </a:ext>
              </a:extLst>
            </p:cNvPr>
            <p:cNvCxnSpPr/>
            <p:nvPr/>
          </p:nvCxnSpPr>
          <p:spPr>
            <a:xfrm>
              <a:off x="7235825" y="3255958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08640F-1763-4A3C-92A9-1ABDBE887BA6}"/>
              </a:ext>
            </a:extLst>
          </p:cNvPr>
          <p:cNvGrpSpPr/>
          <p:nvPr/>
        </p:nvGrpSpPr>
        <p:grpSpPr>
          <a:xfrm>
            <a:off x="3424237" y="3681230"/>
            <a:ext cx="5343525" cy="547694"/>
            <a:chOff x="3529012" y="3919531"/>
            <a:chExt cx="5343525" cy="54769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63EF59-C7F7-4CA9-BEA9-D3544A05C452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4467225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54EC5D-5D30-4599-8033-26942BEB6FD9}"/>
                </a:ext>
              </a:extLst>
            </p:cNvPr>
            <p:cNvCxnSpPr/>
            <p:nvPr/>
          </p:nvCxnSpPr>
          <p:spPr>
            <a:xfrm>
              <a:off x="3824287" y="3919535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FB7CEC-CE40-4FA6-96E4-42948CADDF64}"/>
                </a:ext>
              </a:extLst>
            </p:cNvPr>
            <p:cNvCxnSpPr/>
            <p:nvPr/>
          </p:nvCxnSpPr>
          <p:spPr>
            <a:xfrm>
              <a:off x="3963987" y="3919531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E64C0F-8821-459D-A1DE-2774F661FECA}"/>
                </a:ext>
              </a:extLst>
            </p:cNvPr>
            <p:cNvCxnSpPr/>
            <p:nvPr/>
          </p:nvCxnSpPr>
          <p:spPr>
            <a:xfrm>
              <a:off x="4491037" y="3919531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D9D4622-C00A-4BCE-99EB-D1601833B06D}"/>
                </a:ext>
              </a:extLst>
            </p:cNvPr>
            <p:cNvCxnSpPr/>
            <p:nvPr/>
          </p:nvCxnSpPr>
          <p:spPr>
            <a:xfrm>
              <a:off x="4868861" y="3919531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373E066-45D4-4DFF-8AA8-9FA35B6EFF6D}"/>
                </a:ext>
              </a:extLst>
            </p:cNvPr>
            <p:cNvCxnSpPr/>
            <p:nvPr/>
          </p:nvCxnSpPr>
          <p:spPr>
            <a:xfrm>
              <a:off x="6027736" y="3919531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AA402-1B03-4992-976B-F9C83E67D359}"/>
                </a:ext>
              </a:extLst>
            </p:cNvPr>
            <p:cNvCxnSpPr/>
            <p:nvPr/>
          </p:nvCxnSpPr>
          <p:spPr>
            <a:xfrm>
              <a:off x="6640512" y="3919531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2B9246-2A3E-45D4-B6C7-5FCA3F2D58B3}"/>
                </a:ext>
              </a:extLst>
            </p:cNvPr>
            <p:cNvCxnSpPr/>
            <p:nvPr/>
          </p:nvCxnSpPr>
          <p:spPr>
            <a:xfrm>
              <a:off x="7272337" y="3919532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1DAEE87-0549-4F91-9811-CA8667BF4BCD}"/>
              </a:ext>
            </a:extLst>
          </p:cNvPr>
          <p:cNvCxnSpPr>
            <a:cxnSpLocks/>
          </p:cNvCxnSpPr>
          <p:nvPr/>
        </p:nvCxnSpPr>
        <p:spPr>
          <a:xfrm>
            <a:off x="3400576" y="5026897"/>
            <a:ext cx="5343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B9808EB-A8C7-4EEB-8291-5B1D14E0D28D}"/>
              </a:ext>
            </a:extLst>
          </p:cNvPr>
          <p:cNvSpPr/>
          <p:nvPr/>
        </p:nvSpPr>
        <p:spPr>
          <a:xfrm>
            <a:off x="6467475" y="1738137"/>
            <a:ext cx="65246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42A63C4-3318-4FE3-8A48-AF37407E8B2A}"/>
              </a:ext>
            </a:extLst>
          </p:cNvPr>
          <p:cNvSpPr/>
          <p:nvPr/>
        </p:nvSpPr>
        <p:spPr>
          <a:xfrm>
            <a:off x="5751510" y="1735248"/>
            <a:ext cx="698501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E378C91-FFDF-42D0-9A00-0603B7CF2B07}"/>
              </a:ext>
            </a:extLst>
          </p:cNvPr>
          <p:cNvSpPr/>
          <p:nvPr/>
        </p:nvSpPr>
        <p:spPr>
          <a:xfrm>
            <a:off x="4732334" y="1721013"/>
            <a:ext cx="1022352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FA474B7-7157-466F-808D-77A514BD4FC5}"/>
              </a:ext>
            </a:extLst>
          </p:cNvPr>
          <p:cNvSpPr/>
          <p:nvPr/>
        </p:nvSpPr>
        <p:spPr>
          <a:xfrm>
            <a:off x="4463883" y="1724836"/>
            <a:ext cx="271629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AB0566-D0F0-4D6C-B1C4-B8E84290715B}"/>
              </a:ext>
            </a:extLst>
          </p:cNvPr>
          <p:cNvSpPr/>
          <p:nvPr/>
        </p:nvSpPr>
        <p:spPr>
          <a:xfrm>
            <a:off x="3895881" y="1700890"/>
            <a:ext cx="57609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35086A4-13E0-4D71-85EB-DC9E42A6925F}"/>
              </a:ext>
            </a:extLst>
          </p:cNvPr>
          <p:cNvSpPr/>
          <p:nvPr/>
        </p:nvSpPr>
        <p:spPr>
          <a:xfrm>
            <a:off x="3722683" y="1716624"/>
            <a:ext cx="15700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2EA52EC-DD42-4B35-8C71-166DABF84BA0}"/>
              </a:ext>
            </a:extLst>
          </p:cNvPr>
          <p:cNvSpPr/>
          <p:nvPr/>
        </p:nvSpPr>
        <p:spPr>
          <a:xfrm>
            <a:off x="3465499" y="1730881"/>
            <a:ext cx="242738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6DC8E1A-6F0F-472F-A147-9FB1F045A202}"/>
              </a:ext>
            </a:extLst>
          </p:cNvPr>
          <p:cNvSpPr/>
          <p:nvPr/>
        </p:nvSpPr>
        <p:spPr>
          <a:xfrm>
            <a:off x="3426694" y="2444879"/>
            <a:ext cx="30075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0730767-BA0F-4223-84DB-AF21C315D533}"/>
              </a:ext>
            </a:extLst>
          </p:cNvPr>
          <p:cNvSpPr/>
          <p:nvPr/>
        </p:nvSpPr>
        <p:spPr>
          <a:xfrm>
            <a:off x="3692514" y="2422049"/>
            <a:ext cx="19844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65862A3-09E8-457C-9483-4394B05243DB}"/>
              </a:ext>
            </a:extLst>
          </p:cNvPr>
          <p:cNvSpPr/>
          <p:nvPr/>
        </p:nvSpPr>
        <p:spPr>
          <a:xfrm>
            <a:off x="3874365" y="2436867"/>
            <a:ext cx="50029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B28C12E-E5A1-40D3-8517-06CE03C5520B}"/>
              </a:ext>
            </a:extLst>
          </p:cNvPr>
          <p:cNvSpPr/>
          <p:nvPr/>
        </p:nvSpPr>
        <p:spPr>
          <a:xfrm>
            <a:off x="4363317" y="2427282"/>
            <a:ext cx="279629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71BEBFE-B846-49FE-9CB1-9378C66D27A4}"/>
              </a:ext>
            </a:extLst>
          </p:cNvPr>
          <p:cNvSpPr/>
          <p:nvPr/>
        </p:nvSpPr>
        <p:spPr>
          <a:xfrm>
            <a:off x="4632938" y="2417905"/>
            <a:ext cx="122652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1EF596E-5F96-4382-8C7E-F2BB7F315876}"/>
              </a:ext>
            </a:extLst>
          </p:cNvPr>
          <p:cNvSpPr/>
          <p:nvPr/>
        </p:nvSpPr>
        <p:spPr>
          <a:xfrm>
            <a:off x="5862623" y="2412638"/>
            <a:ext cx="668182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84ED31B-8EAB-4EF3-AB3A-9043448C1042}"/>
              </a:ext>
            </a:extLst>
          </p:cNvPr>
          <p:cNvSpPr/>
          <p:nvPr/>
        </p:nvSpPr>
        <p:spPr>
          <a:xfrm>
            <a:off x="6523740" y="2420366"/>
            <a:ext cx="71478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433F4E7-D6A9-43DB-A347-8B3D2F5825F6}"/>
              </a:ext>
            </a:extLst>
          </p:cNvPr>
          <p:cNvSpPr/>
          <p:nvPr/>
        </p:nvSpPr>
        <p:spPr>
          <a:xfrm>
            <a:off x="3400576" y="3099330"/>
            <a:ext cx="285598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7FFD07C-7BFF-4EA2-9592-D9CD9822D580}"/>
              </a:ext>
            </a:extLst>
          </p:cNvPr>
          <p:cNvSpPr/>
          <p:nvPr/>
        </p:nvSpPr>
        <p:spPr>
          <a:xfrm>
            <a:off x="3656089" y="3092753"/>
            <a:ext cx="234869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299F41B-FB3B-4FEA-B435-97F03FB21CA1}"/>
              </a:ext>
            </a:extLst>
          </p:cNvPr>
          <p:cNvSpPr/>
          <p:nvPr/>
        </p:nvSpPr>
        <p:spPr>
          <a:xfrm>
            <a:off x="4457684" y="3051665"/>
            <a:ext cx="274650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64F4F76-46E6-48E2-A739-8FE7251E809E}"/>
              </a:ext>
            </a:extLst>
          </p:cNvPr>
          <p:cNvSpPr/>
          <p:nvPr/>
        </p:nvSpPr>
        <p:spPr>
          <a:xfrm>
            <a:off x="4722953" y="3070856"/>
            <a:ext cx="1028555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7019742-492A-47EF-BA0B-DC8F22B3C96D}"/>
              </a:ext>
            </a:extLst>
          </p:cNvPr>
          <p:cNvSpPr/>
          <p:nvPr/>
        </p:nvSpPr>
        <p:spPr>
          <a:xfrm>
            <a:off x="5751508" y="3071040"/>
            <a:ext cx="69849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459F74A-B742-4B62-922A-D36E6D8F8446}"/>
              </a:ext>
            </a:extLst>
          </p:cNvPr>
          <p:cNvSpPr/>
          <p:nvPr/>
        </p:nvSpPr>
        <p:spPr>
          <a:xfrm>
            <a:off x="6442845" y="3070835"/>
            <a:ext cx="67709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3D21F57-5EE9-4643-AF6E-516DB1C07902}"/>
              </a:ext>
            </a:extLst>
          </p:cNvPr>
          <p:cNvSpPr/>
          <p:nvPr/>
        </p:nvSpPr>
        <p:spPr>
          <a:xfrm>
            <a:off x="3419620" y="3762314"/>
            <a:ext cx="288618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004DC6DD-31DE-43DC-95F7-07674494B868}"/>
              </a:ext>
            </a:extLst>
          </p:cNvPr>
          <p:cNvSpPr/>
          <p:nvPr/>
        </p:nvSpPr>
        <p:spPr>
          <a:xfrm>
            <a:off x="3719507" y="3732637"/>
            <a:ext cx="130180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EE5A7DE-5FBB-496A-B26B-FBE5F377A5D4}"/>
              </a:ext>
            </a:extLst>
          </p:cNvPr>
          <p:cNvSpPr/>
          <p:nvPr/>
        </p:nvSpPr>
        <p:spPr>
          <a:xfrm>
            <a:off x="4382659" y="3728571"/>
            <a:ext cx="381421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9B19EF7-0628-446C-9301-58F0692B9EB9}"/>
              </a:ext>
            </a:extLst>
          </p:cNvPr>
          <p:cNvSpPr/>
          <p:nvPr/>
        </p:nvSpPr>
        <p:spPr>
          <a:xfrm>
            <a:off x="5917867" y="3748224"/>
            <a:ext cx="61952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5A59137-F90C-4AF2-BC69-A0F8E841D69E}"/>
              </a:ext>
            </a:extLst>
          </p:cNvPr>
          <p:cNvSpPr/>
          <p:nvPr/>
        </p:nvSpPr>
        <p:spPr>
          <a:xfrm>
            <a:off x="6527040" y="3744269"/>
            <a:ext cx="64710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1045927-819E-4855-B19A-0425CA73FE7D}"/>
              </a:ext>
            </a:extLst>
          </p:cNvPr>
          <p:cNvSpPr/>
          <p:nvPr/>
        </p:nvSpPr>
        <p:spPr>
          <a:xfrm>
            <a:off x="3857695" y="3092154"/>
            <a:ext cx="614281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E5AF945-A75F-4A00-9A14-996588EDB806}"/>
              </a:ext>
            </a:extLst>
          </p:cNvPr>
          <p:cNvSpPr/>
          <p:nvPr/>
        </p:nvSpPr>
        <p:spPr>
          <a:xfrm>
            <a:off x="4757501" y="3710039"/>
            <a:ext cx="116906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925B15-6CFE-45F5-9D44-40EECA387A95}"/>
              </a:ext>
            </a:extLst>
          </p:cNvPr>
          <p:cNvSpPr/>
          <p:nvPr/>
        </p:nvSpPr>
        <p:spPr>
          <a:xfrm>
            <a:off x="3849677" y="3751021"/>
            <a:ext cx="54151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02F010-D1D8-4B54-AEF6-21CCEEBCC572}"/>
              </a:ext>
            </a:extLst>
          </p:cNvPr>
          <p:cNvSpPr txBox="1"/>
          <p:nvPr/>
        </p:nvSpPr>
        <p:spPr>
          <a:xfrm>
            <a:off x="1837521" y="4243326"/>
            <a:ext cx="1566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Delay between events prior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A723331-7600-4387-ABB0-BE6C8BB93F46}"/>
              </a:ext>
            </a:extLst>
          </p:cNvPr>
          <p:cNvGrpSpPr/>
          <p:nvPr/>
        </p:nvGrpSpPr>
        <p:grpSpPr>
          <a:xfrm>
            <a:off x="3616397" y="4374270"/>
            <a:ext cx="312228" cy="648746"/>
            <a:chOff x="549275" y="2266951"/>
            <a:chExt cx="3763963" cy="3198813"/>
          </a:xfrm>
          <a:solidFill>
            <a:srgbClr val="C00000"/>
          </a:solidFill>
        </p:grpSpPr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214D2E3B-1011-4A79-B7C8-8027B4F447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5" y="2266951"/>
              <a:ext cx="3763963" cy="3197225"/>
            </a:xfrm>
            <a:custGeom>
              <a:avLst/>
              <a:gdLst>
                <a:gd name="T0" fmla="*/ 148 w 2371"/>
                <a:gd name="T1" fmla="*/ 1826 h 2014"/>
                <a:gd name="T2" fmla="*/ 0 w 2371"/>
                <a:gd name="T3" fmla="*/ 2014 h 2014"/>
                <a:gd name="T4" fmla="*/ 296 w 2371"/>
                <a:gd name="T5" fmla="*/ 2014 h 2014"/>
                <a:gd name="T6" fmla="*/ 148 w 2371"/>
                <a:gd name="T7" fmla="*/ 1259 h 2014"/>
                <a:gd name="T8" fmla="*/ 296 w 2371"/>
                <a:gd name="T9" fmla="*/ 2014 h 2014"/>
                <a:gd name="T10" fmla="*/ 444 w 2371"/>
                <a:gd name="T11" fmla="*/ 503 h 2014"/>
                <a:gd name="T12" fmla="*/ 296 w 2371"/>
                <a:gd name="T13" fmla="*/ 2014 h 2014"/>
                <a:gd name="T14" fmla="*/ 592 w 2371"/>
                <a:gd name="T15" fmla="*/ 0 h 2014"/>
                <a:gd name="T16" fmla="*/ 444 w 2371"/>
                <a:gd name="T17" fmla="*/ 2014 h 2014"/>
                <a:gd name="T18" fmla="*/ 741 w 2371"/>
                <a:gd name="T19" fmla="*/ 2014 h 2014"/>
                <a:gd name="T20" fmla="*/ 592 w 2371"/>
                <a:gd name="T21" fmla="*/ 0 h 2014"/>
                <a:gd name="T22" fmla="*/ 889 w 2371"/>
                <a:gd name="T23" fmla="*/ 403 h 2014"/>
                <a:gd name="T24" fmla="*/ 741 w 2371"/>
                <a:gd name="T25" fmla="*/ 2014 h 2014"/>
                <a:gd name="T26" fmla="*/ 1037 w 2371"/>
                <a:gd name="T27" fmla="*/ 2014 h 2014"/>
                <a:gd name="T28" fmla="*/ 889 w 2371"/>
                <a:gd name="T29" fmla="*/ 940 h 2014"/>
                <a:gd name="T30" fmla="*/ 1037 w 2371"/>
                <a:gd name="T31" fmla="*/ 2014 h 2014"/>
                <a:gd name="T32" fmla="*/ 1185 w 2371"/>
                <a:gd name="T33" fmla="*/ 1401 h 2014"/>
                <a:gd name="T34" fmla="*/ 1037 w 2371"/>
                <a:gd name="T35" fmla="*/ 2014 h 2014"/>
                <a:gd name="T36" fmla="*/ 1334 w 2371"/>
                <a:gd name="T37" fmla="*/ 2014 h 2014"/>
                <a:gd name="T38" fmla="*/ 1185 w 2371"/>
                <a:gd name="T39" fmla="*/ 1708 h 2014"/>
                <a:gd name="T40" fmla="*/ 1334 w 2371"/>
                <a:gd name="T41" fmla="*/ 2014 h 2014"/>
                <a:gd name="T42" fmla="*/ 1482 w 2371"/>
                <a:gd name="T43" fmla="*/ 1878 h 2014"/>
                <a:gd name="T44" fmla="*/ 1334 w 2371"/>
                <a:gd name="T45" fmla="*/ 2014 h 2014"/>
                <a:gd name="T46" fmla="*/ 1630 w 2371"/>
                <a:gd name="T47" fmla="*/ 2014 h 2014"/>
                <a:gd name="T48" fmla="*/ 1482 w 2371"/>
                <a:gd name="T49" fmla="*/ 1960 h 2014"/>
                <a:gd name="T50" fmla="*/ 1630 w 2371"/>
                <a:gd name="T51" fmla="*/ 2014 h 2014"/>
                <a:gd name="T52" fmla="*/ 1778 w 2371"/>
                <a:gd name="T53" fmla="*/ 1995 h 2014"/>
                <a:gd name="T54" fmla="*/ 1630 w 2371"/>
                <a:gd name="T55" fmla="*/ 2014 h 2014"/>
                <a:gd name="T56" fmla="*/ 1926 w 2371"/>
                <a:gd name="T57" fmla="*/ 2014 h 2014"/>
                <a:gd name="T58" fmla="*/ 1778 w 2371"/>
                <a:gd name="T59" fmla="*/ 2008 h 2014"/>
                <a:gd name="T60" fmla="*/ 1926 w 2371"/>
                <a:gd name="T61" fmla="*/ 2014 h 2014"/>
                <a:gd name="T62" fmla="*/ 2075 w 2371"/>
                <a:gd name="T63" fmla="*/ 2012 h 2014"/>
                <a:gd name="T64" fmla="*/ 1926 w 2371"/>
                <a:gd name="T65" fmla="*/ 2014 h 2014"/>
                <a:gd name="T66" fmla="*/ 2223 w 2371"/>
                <a:gd name="T67" fmla="*/ 2014 h 2014"/>
                <a:gd name="T68" fmla="*/ 2075 w 2371"/>
                <a:gd name="T69" fmla="*/ 2014 h 2014"/>
                <a:gd name="T70" fmla="*/ 2223 w 2371"/>
                <a:gd name="T71" fmla="*/ 2014 h 2014"/>
                <a:gd name="T72" fmla="*/ 2371 w 2371"/>
                <a:gd name="T73" fmla="*/ 2014 h 2014"/>
                <a:gd name="T74" fmla="*/ 2223 w 2371"/>
                <a:gd name="T75" fmla="*/ 2014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71" h="2014">
                  <a:moveTo>
                    <a:pt x="148" y="2014"/>
                  </a:moveTo>
                  <a:lnTo>
                    <a:pt x="148" y="1826"/>
                  </a:lnTo>
                  <a:lnTo>
                    <a:pt x="0" y="1826"/>
                  </a:lnTo>
                  <a:lnTo>
                    <a:pt x="0" y="2014"/>
                  </a:lnTo>
                  <a:lnTo>
                    <a:pt x="148" y="2014"/>
                  </a:lnTo>
                  <a:close/>
                  <a:moveTo>
                    <a:pt x="296" y="2014"/>
                  </a:moveTo>
                  <a:lnTo>
                    <a:pt x="296" y="1259"/>
                  </a:lnTo>
                  <a:lnTo>
                    <a:pt x="148" y="1259"/>
                  </a:lnTo>
                  <a:lnTo>
                    <a:pt x="148" y="2014"/>
                  </a:lnTo>
                  <a:lnTo>
                    <a:pt x="296" y="2014"/>
                  </a:lnTo>
                  <a:close/>
                  <a:moveTo>
                    <a:pt x="444" y="2014"/>
                  </a:moveTo>
                  <a:lnTo>
                    <a:pt x="444" y="503"/>
                  </a:lnTo>
                  <a:lnTo>
                    <a:pt x="296" y="503"/>
                  </a:lnTo>
                  <a:lnTo>
                    <a:pt x="296" y="2014"/>
                  </a:lnTo>
                  <a:lnTo>
                    <a:pt x="444" y="2014"/>
                  </a:lnTo>
                  <a:close/>
                  <a:moveTo>
                    <a:pt x="592" y="0"/>
                  </a:moveTo>
                  <a:lnTo>
                    <a:pt x="444" y="0"/>
                  </a:lnTo>
                  <a:lnTo>
                    <a:pt x="444" y="2014"/>
                  </a:lnTo>
                  <a:lnTo>
                    <a:pt x="592" y="2014"/>
                  </a:lnTo>
                  <a:lnTo>
                    <a:pt x="741" y="2014"/>
                  </a:lnTo>
                  <a:lnTo>
                    <a:pt x="741" y="0"/>
                  </a:lnTo>
                  <a:lnTo>
                    <a:pt x="592" y="0"/>
                  </a:lnTo>
                  <a:close/>
                  <a:moveTo>
                    <a:pt x="889" y="2014"/>
                  </a:moveTo>
                  <a:lnTo>
                    <a:pt x="889" y="403"/>
                  </a:lnTo>
                  <a:lnTo>
                    <a:pt x="741" y="403"/>
                  </a:lnTo>
                  <a:lnTo>
                    <a:pt x="741" y="2014"/>
                  </a:lnTo>
                  <a:lnTo>
                    <a:pt x="889" y="2014"/>
                  </a:lnTo>
                  <a:close/>
                  <a:moveTo>
                    <a:pt x="1037" y="2014"/>
                  </a:moveTo>
                  <a:lnTo>
                    <a:pt x="1037" y="940"/>
                  </a:lnTo>
                  <a:lnTo>
                    <a:pt x="889" y="940"/>
                  </a:lnTo>
                  <a:lnTo>
                    <a:pt x="889" y="2014"/>
                  </a:lnTo>
                  <a:lnTo>
                    <a:pt x="1037" y="2014"/>
                  </a:lnTo>
                  <a:close/>
                  <a:moveTo>
                    <a:pt x="1185" y="2014"/>
                  </a:moveTo>
                  <a:lnTo>
                    <a:pt x="1185" y="1401"/>
                  </a:lnTo>
                  <a:lnTo>
                    <a:pt x="1037" y="1401"/>
                  </a:lnTo>
                  <a:lnTo>
                    <a:pt x="1037" y="2014"/>
                  </a:lnTo>
                  <a:lnTo>
                    <a:pt x="1185" y="2014"/>
                  </a:lnTo>
                  <a:close/>
                  <a:moveTo>
                    <a:pt x="1334" y="2014"/>
                  </a:moveTo>
                  <a:lnTo>
                    <a:pt x="1334" y="1708"/>
                  </a:lnTo>
                  <a:lnTo>
                    <a:pt x="1185" y="1708"/>
                  </a:lnTo>
                  <a:lnTo>
                    <a:pt x="1185" y="2014"/>
                  </a:lnTo>
                  <a:lnTo>
                    <a:pt x="1334" y="2014"/>
                  </a:lnTo>
                  <a:close/>
                  <a:moveTo>
                    <a:pt x="1482" y="2014"/>
                  </a:moveTo>
                  <a:lnTo>
                    <a:pt x="1482" y="1878"/>
                  </a:lnTo>
                  <a:lnTo>
                    <a:pt x="1334" y="1878"/>
                  </a:lnTo>
                  <a:lnTo>
                    <a:pt x="1334" y="2014"/>
                  </a:lnTo>
                  <a:lnTo>
                    <a:pt x="1482" y="2014"/>
                  </a:lnTo>
                  <a:close/>
                  <a:moveTo>
                    <a:pt x="1630" y="2014"/>
                  </a:moveTo>
                  <a:lnTo>
                    <a:pt x="1630" y="1960"/>
                  </a:lnTo>
                  <a:lnTo>
                    <a:pt x="1482" y="1960"/>
                  </a:lnTo>
                  <a:lnTo>
                    <a:pt x="1482" y="2014"/>
                  </a:lnTo>
                  <a:lnTo>
                    <a:pt x="1630" y="2014"/>
                  </a:lnTo>
                  <a:close/>
                  <a:moveTo>
                    <a:pt x="1778" y="2014"/>
                  </a:moveTo>
                  <a:lnTo>
                    <a:pt x="1778" y="1995"/>
                  </a:lnTo>
                  <a:lnTo>
                    <a:pt x="1630" y="1995"/>
                  </a:lnTo>
                  <a:lnTo>
                    <a:pt x="1630" y="2014"/>
                  </a:lnTo>
                  <a:lnTo>
                    <a:pt x="1778" y="2014"/>
                  </a:lnTo>
                  <a:close/>
                  <a:moveTo>
                    <a:pt x="1926" y="2014"/>
                  </a:moveTo>
                  <a:lnTo>
                    <a:pt x="1926" y="2008"/>
                  </a:lnTo>
                  <a:lnTo>
                    <a:pt x="1778" y="2008"/>
                  </a:lnTo>
                  <a:lnTo>
                    <a:pt x="1778" y="2014"/>
                  </a:lnTo>
                  <a:lnTo>
                    <a:pt x="1926" y="2014"/>
                  </a:lnTo>
                  <a:close/>
                  <a:moveTo>
                    <a:pt x="2075" y="2014"/>
                  </a:moveTo>
                  <a:lnTo>
                    <a:pt x="2075" y="2012"/>
                  </a:lnTo>
                  <a:lnTo>
                    <a:pt x="1926" y="2012"/>
                  </a:lnTo>
                  <a:lnTo>
                    <a:pt x="1926" y="2014"/>
                  </a:lnTo>
                  <a:lnTo>
                    <a:pt x="2075" y="2014"/>
                  </a:lnTo>
                  <a:close/>
                  <a:moveTo>
                    <a:pt x="2223" y="2014"/>
                  </a:moveTo>
                  <a:lnTo>
                    <a:pt x="2223" y="2014"/>
                  </a:lnTo>
                  <a:lnTo>
                    <a:pt x="2075" y="2014"/>
                  </a:lnTo>
                  <a:lnTo>
                    <a:pt x="2075" y="2014"/>
                  </a:lnTo>
                  <a:lnTo>
                    <a:pt x="2223" y="2014"/>
                  </a:lnTo>
                  <a:close/>
                  <a:moveTo>
                    <a:pt x="2371" y="2014"/>
                  </a:moveTo>
                  <a:lnTo>
                    <a:pt x="2371" y="2014"/>
                  </a:lnTo>
                  <a:lnTo>
                    <a:pt x="2223" y="2014"/>
                  </a:lnTo>
                  <a:lnTo>
                    <a:pt x="2223" y="2014"/>
                  </a:lnTo>
                  <a:lnTo>
                    <a:pt x="2371" y="2014"/>
                  </a:lnTo>
                  <a:close/>
                </a:path>
              </a:pathLst>
            </a:custGeom>
            <a:grp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Rectangle 8">
              <a:extLst>
                <a:ext uri="{FF2B5EF4-FFF2-40B4-BE49-F238E27FC236}">
                  <a16:creationId xmlns:a16="http://schemas.microsoft.com/office/drawing/2014/main" id="{C174A4A8-7940-456F-A718-6B4323AAC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" y="5165726"/>
              <a:ext cx="234950" cy="298450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5" name="Rectangle 9">
              <a:extLst>
                <a:ext uri="{FF2B5EF4-FFF2-40B4-BE49-F238E27FC236}">
                  <a16:creationId xmlns:a16="http://schemas.microsoft.com/office/drawing/2014/main" id="{EF59BA62-EEBB-4C1D-86BB-EB9935C9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" y="4265613"/>
              <a:ext cx="234950" cy="1198563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Rectangle 10">
              <a:extLst>
                <a:ext uri="{FF2B5EF4-FFF2-40B4-BE49-F238E27FC236}">
                  <a16:creationId xmlns:a16="http://schemas.microsoft.com/office/drawing/2014/main" id="{1FB39CC8-1B08-465C-82EB-D4624532D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175" y="3065463"/>
              <a:ext cx="234950" cy="2398713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Rectangle 11">
              <a:extLst>
                <a:ext uri="{FF2B5EF4-FFF2-40B4-BE49-F238E27FC236}">
                  <a16:creationId xmlns:a16="http://schemas.microsoft.com/office/drawing/2014/main" id="{8D58BFED-F1BF-4798-B5B7-8BCF2C482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125" y="2266951"/>
              <a:ext cx="234950" cy="3197225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Rectangle 12">
              <a:extLst>
                <a:ext uri="{FF2B5EF4-FFF2-40B4-BE49-F238E27FC236}">
                  <a16:creationId xmlns:a16="http://schemas.microsoft.com/office/drawing/2014/main" id="{F9E32561-AE81-4F01-9EDA-3802215F3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5" y="2266951"/>
              <a:ext cx="236538" cy="3197225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Rectangle 13">
              <a:extLst>
                <a:ext uri="{FF2B5EF4-FFF2-40B4-BE49-F238E27FC236}">
                  <a16:creationId xmlns:a16="http://schemas.microsoft.com/office/drawing/2014/main" id="{AEC5EEBC-16EF-449C-9971-270901185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613" y="2906713"/>
              <a:ext cx="234950" cy="2557463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Rectangle 14">
              <a:extLst>
                <a:ext uri="{FF2B5EF4-FFF2-40B4-BE49-F238E27FC236}">
                  <a16:creationId xmlns:a16="http://schemas.microsoft.com/office/drawing/2014/main" id="{2969A286-277B-433C-BA76-A975C3893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3" y="3759201"/>
              <a:ext cx="234950" cy="1704975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1" name="Rectangle 15">
              <a:extLst>
                <a:ext uri="{FF2B5EF4-FFF2-40B4-BE49-F238E27FC236}">
                  <a16:creationId xmlns:a16="http://schemas.microsoft.com/office/drawing/2014/main" id="{9AEBE3AB-6B1F-4C0B-9DE1-2534E3A6B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513" y="4491038"/>
              <a:ext cx="234950" cy="973138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2" name="Rectangle 16">
              <a:extLst>
                <a:ext uri="{FF2B5EF4-FFF2-40B4-BE49-F238E27FC236}">
                  <a16:creationId xmlns:a16="http://schemas.microsoft.com/office/drawing/2014/main" id="{09A555C5-C106-460C-9FEC-B24090156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463" y="4978401"/>
              <a:ext cx="236538" cy="485775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Rectangle 17">
              <a:extLst>
                <a:ext uri="{FF2B5EF4-FFF2-40B4-BE49-F238E27FC236}">
                  <a16:creationId xmlns:a16="http://schemas.microsoft.com/office/drawing/2014/main" id="{230E1C98-04DB-42AC-9472-6D7DF0DC6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248276"/>
              <a:ext cx="234950" cy="215900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Rectangle 18">
              <a:extLst>
                <a:ext uri="{FF2B5EF4-FFF2-40B4-BE49-F238E27FC236}">
                  <a16:creationId xmlns:a16="http://schemas.microsoft.com/office/drawing/2014/main" id="{9BBE1C24-DFA4-4CA6-B65C-5AFDD5E86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950" y="5378451"/>
              <a:ext cx="234950" cy="85725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Rectangle 19">
              <a:extLst>
                <a:ext uri="{FF2B5EF4-FFF2-40B4-BE49-F238E27FC236}">
                  <a16:creationId xmlns:a16="http://schemas.microsoft.com/office/drawing/2014/main" id="{257EE1E2-0396-460D-B46F-7A3434A02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5434013"/>
              <a:ext cx="234950" cy="30163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Rectangle 20">
              <a:extLst>
                <a:ext uri="{FF2B5EF4-FFF2-40B4-BE49-F238E27FC236}">
                  <a16:creationId xmlns:a16="http://schemas.microsoft.com/office/drawing/2014/main" id="{84976BE0-8E0D-4E97-9FE7-FD877154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5454651"/>
              <a:ext cx="234950" cy="9525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Rectangle 21">
              <a:extLst>
                <a:ext uri="{FF2B5EF4-FFF2-40B4-BE49-F238E27FC236}">
                  <a16:creationId xmlns:a16="http://schemas.microsoft.com/office/drawing/2014/main" id="{40F326C8-9E71-4B6D-B519-29C90A3CD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461001"/>
              <a:ext cx="236538" cy="3175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Rectangle 22">
              <a:extLst>
                <a:ext uri="{FF2B5EF4-FFF2-40B4-BE49-F238E27FC236}">
                  <a16:creationId xmlns:a16="http://schemas.microsoft.com/office/drawing/2014/main" id="{26A0083F-7C35-40C8-A373-794249C2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Rectangle 23">
              <a:extLst>
                <a:ext uri="{FF2B5EF4-FFF2-40B4-BE49-F238E27FC236}">
                  <a16:creationId xmlns:a16="http://schemas.microsoft.com/office/drawing/2014/main" id="{104A170D-5969-42FD-A554-164DD758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28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C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26">
              <a:extLst>
                <a:ext uri="{FF2B5EF4-FFF2-40B4-BE49-F238E27FC236}">
                  <a16:creationId xmlns:a16="http://schemas.microsoft.com/office/drawing/2014/main" id="{39264F58-5F66-48F0-920E-DBADCAB881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7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27">
              <a:extLst>
                <a:ext uri="{FF2B5EF4-FFF2-40B4-BE49-F238E27FC236}">
                  <a16:creationId xmlns:a16="http://schemas.microsoft.com/office/drawing/2014/main" id="{B7599439-99B9-4106-BB96-A1F05A1775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66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28">
              <a:extLst>
                <a:ext uri="{FF2B5EF4-FFF2-40B4-BE49-F238E27FC236}">
                  <a16:creationId xmlns:a16="http://schemas.microsoft.com/office/drawing/2014/main" id="{6ADBC6E4-63CC-4ABF-97F5-FA56774EE1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1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Line 29">
              <a:extLst>
                <a:ext uri="{FF2B5EF4-FFF2-40B4-BE49-F238E27FC236}">
                  <a16:creationId xmlns:a16="http://schemas.microsoft.com/office/drawing/2014/main" id="{F3A3A40F-0A73-490A-850C-E0A3FDDC72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0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Line 30">
              <a:extLst>
                <a:ext uri="{FF2B5EF4-FFF2-40B4-BE49-F238E27FC236}">
                  <a16:creationId xmlns:a16="http://schemas.microsoft.com/office/drawing/2014/main" id="{EB1F0732-7931-44F5-A5D7-71C46F19F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95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Line 31">
              <a:extLst>
                <a:ext uri="{FF2B5EF4-FFF2-40B4-BE49-F238E27FC236}">
                  <a16:creationId xmlns:a16="http://schemas.microsoft.com/office/drawing/2014/main" id="{DBC30974-2249-44D6-8E7C-C5B2F115D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4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Line 32">
              <a:extLst>
                <a:ext uri="{FF2B5EF4-FFF2-40B4-BE49-F238E27FC236}">
                  <a16:creationId xmlns:a16="http://schemas.microsoft.com/office/drawing/2014/main" id="{DC637442-C743-4395-BCD8-F3C04CF81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93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33">
              <a:extLst>
                <a:ext uri="{FF2B5EF4-FFF2-40B4-BE49-F238E27FC236}">
                  <a16:creationId xmlns:a16="http://schemas.microsoft.com/office/drawing/2014/main" id="{E428A741-5F5A-4C30-A8EF-6D154CBBD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813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189" name="Content Placeholder 2">
            <a:extLst>
              <a:ext uri="{FF2B5EF4-FFF2-40B4-BE49-F238E27FC236}">
                <a16:creationId xmlns:a16="http://schemas.microsoft.com/office/drawing/2014/main" id="{EBE4C853-D616-4FF5-9A18-A9A86E28B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4" y="1235004"/>
            <a:ext cx="10515600" cy="559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I</a:t>
            </a:r>
            <a:r>
              <a:rPr lang="en-CA" dirty="0"/>
              <a:t> </a:t>
            </a:r>
            <a:r>
              <a:rPr lang="en-CA" dirty="0">
                <a:solidFill>
                  <a:srgbClr val="FFC000"/>
                </a:solidFill>
              </a:rPr>
              <a:t>am</a:t>
            </a:r>
            <a:r>
              <a:rPr lang="en-CA" dirty="0"/>
              <a:t> </a:t>
            </a:r>
            <a:r>
              <a:rPr lang="en-CA" dirty="0">
                <a:solidFill>
                  <a:srgbClr val="C00000"/>
                </a:solidFill>
              </a:rPr>
              <a:t>a</a:t>
            </a:r>
            <a:r>
              <a:rPr lang="en-CA" dirty="0"/>
              <a:t> </a:t>
            </a:r>
            <a:r>
              <a:rPr lang="en-CA" dirty="0">
                <a:solidFill>
                  <a:srgbClr val="92D050"/>
                </a:solidFill>
              </a:rPr>
              <a:t>second</a:t>
            </a:r>
            <a:r>
              <a:rPr lang="en-CA" dirty="0"/>
              <a:t> </a:t>
            </a:r>
            <a:r>
              <a:rPr lang="en-CA" dirty="0">
                <a:solidFill>
                  <a:srgbClr val="0070C0"/>
                </a:solidFill>
              </a:rPr>
              <a:t>year</a:t>
            </a:r>
            <a:r>
              <a:rPr lang="en-CA" dirty="0"/>
              <a:t> </a:t>
            </a:r>
            <a:r>
              <a:rPr lang="en-CA" dirty="0">
                <a:solidFill>
                  <a:srgbClr val="7030A0"/>
                </a:solidFill>
              </a:rPr>
              <a:t>PhD</a:t>
            </a:r>
            <a:r>
              <a:rPr lang="en-CA" dirty="0"/>
              <a:t> student </a:t>
            </a:r>
          </a:p>
          <a:p>
            <a:pPr marL="0" indent="0">
              <a:buNone/>
            </a:pPr>
            <a:endParaRPr lang="en-C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E9180AF-AC2B-47CB-9593-158A312938ED}"/>
              </a:ext>
            </a:extLst>
          </p:cNvPr>
          <p:cNvGrpSpPr/>
          <p:nvPr/>
        </p:nvGrpSpPr>
        <p:grpSpPr>
          <a:xfrm>
            <a:off x="3731925" y="4376242"/>
            <a:ext cx="555432" cy="648746"/>
            <a:chOff x="549275" y="2266951"/>
            <a:chExt cx="3763963" cy="3198813"/>
          </a:xfrm>
          <a:solidFill>
            <a:srgbClr val="FFC000"/>
          </a:solidFill>
        </p:grpSpPr>
        <p:sp>
          <p:nvSpPr>
            <p:cNvPr id="193" name="Freeform 7">
              <a:extLst>
                <a:ext uri="{FF2B5EF4-FFF2-40B4-BE49-F238E27FC236}">
                  <a16:creationId xmlns:a16="http://schemas.microsoft.com/office/drawing/2014/main" id="{6B7B3BA4-EA29-4FE7-A59D-164A9BEB26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5" y="2266951"/>
              <a:ext cx="3763963" cy="3197225"/>
            </a:xfrm>
            <a:custGeom>
              <a:avLst/>
              <a:gdLst>
                <a:gd name="T0" fmla="*/ 148 w 2371"/>
                <a:gd name="T1" fmla="*/ 1826 h 2014"/>
                <a:gd name="T2" fmla="*/ 0 w 2371"/>
                <a:gd name="T3" fmla="*/ 2014 h 2014"/>
                <a:gd name="T4" fmla="*/ 296 w 2371"/>
                <a:gd name="T5" fmla="*/ 2014 h 2014"/>
                <a:gd name="T6" fmla="*/ 148 w 2371"/>
                <a:gd name="T7" fmla="*/ 1259 h 2014"/>
                <a:gd name="T8" fmla="*/ 296 w 2371"/>
                <a:gd name="T9" fmla="*/ 2014 h 2014"/>
                <a:gd name="T10" fmla="*/ 444 w 2371"/>
                <a:gd name="T11" fmla="*/ 503 h 2014"/>
                <a:gd name="T12" fmla="*/ 296 w 2371"/>
                <a:gd name="T13" fmla="*/ 2014 h 2014"/>
                <a:gd name="T14" fmla="*/ 592 w 2371"/>
                <a:gd name="T15" fmla="*/ 0 h 2014"/>
                <a:gd name="T16" fmla="*/ 444 w 2371"/>
                <a:gd name="T17" fmla="*/ 2014 h 2014"/>
                <a:gd name="T18" fmla="*/ 741 w 2371"/>
                <a:gd name="T19" fmla="*/ 2014 h 2014"/>
                <a:gd name="T20" fmla="*/ 592 w 2371"/>
                <a:gd name="T21" fmla="*/ 0 h 2014"/>
                <a:gd name="T22" fmla="*/ 889 w 2371"/>
                <a:gd name="T23" fmla="*/ 403 h 2014"/>
                <a:gd name="T24" fmla="*/ 741 w 2371"/>
                <a:gd name="T25" fmla="*/ 2014 h 2014"/>
                <a:gd name="T26" fmla="*/ 1037 w 2371"/>
                <a:gd name="T27" fmla="*/ 2014 h 2014"/>
                <a:gd name="T28" fmla="*/ 889 w 2371"/>
                <a:gd name="T29" fmla="*/ 940 h 2014"/>
                <a:gd name="T30" fmla="*/ 1037 w 2371"/>
                <a:gd name="T31" fmla="*/ 2014 h 2014"/>
                <a:gd name="T32" fmla="*/ 1185 w 2371"/>
                <a:gd name="T33" fmla="*/ 1401 h 2014"/>
                <a:gd name="T34" fmla="*/ 1037 w 2371"/>
                <a:gd name="T35" fmla="*/ 2014 h 2014"/>
                <a:gd name="T36" fmla="*/ 1334 w 2371"/>
                <a:gd name="T37" fmla="*/ 2014 h 2014"/>
                <a:gd name="T38" fmla="*/ 1185 w 2371"/>
                <a:gd name="T39" fmla="*/ 1708 h 2014"/>
                <a:gd name="T40" fmla="*/ 1334 w 2371"/>
                <a:gd name="T41" fmla="*/ 2014 h 2014"/>
                <a:gd name="T42" fmla="*/ 1482 w 2371"/>
                <a:gd name="T43" fmla="*/ 1878 h 2014"/>
                <a:gd name="T44" fmla="*/ 1334 w 2371"/>
                <a:gd name="T45" fmla="*/ 2014 h 2014"/>
                <a:gd name="T46" fmla="*/ 1630 w 2371"/>
                <a:gd name="T47" fmla="*/ 2014 h 2014"/>
                <a:gd name="T48" fmla="*/ 1482 w 2371"/>
                <a:gd name="T49" fmla="*/ 1960 h 2014"/>
                <a:gd name="T50" fmla="*/ 1630 w 2371"/>
                <a:gd name="T51" fmla="*/ 2014 h 2014"/>
                <a:gd name="T52" fmla="*/ 1778 w 2371"/>
                <a:gd name="T53" fmla="*/ 1995 h 2014"/>
                <a:gd name="T54" fmla="*/ 1630 w 2371"/>
                <a:gd name="T55" fmla="*/ 2014 h 2014"/>
                <a:gd name="T56" fmla="*/ 1926 w 2371"/>
                <a:gd name="T57" fmla="*/ 2014 h 2014"/>
                <a:gd name="T58" fmla="*/ 1778 w 2371"/>
                <a:gd name="T59" fmla="*/ 2008 h 2014"/>
                <a:gd name="T60" fmla="*/ 1926 w 2371"/>
                <a:gd name="T61" fmla="*/ 2014 h 2014"/>
                <a:gd name="T62" fmla="*/ 2075 w 2371"/>
                <a:gd name="T63" fmla="*/ 2012 h 2014"/>
                <a:gd name="T64" fmla="*/ 1926 w 2371"/>
                <a:gd name="T65" fmla="*/ 2014 h 2014"/>
                <a:gd name="T66" fmla="*/ 2223 w 2371"/>
                <a:gd name="T67" fmla="*/ 2014 h 2014"/>
                <a:gd name="T68" fmla="*/ 2075 w 2371"/>
                <a:gd name="T69" fmla="*/ 2014 h 2014"/>
                <a:gd name="T70" fmla="*/ 2223 w 2371"/>
                <a:gd name="T71" fmla="*/ 2014 h 2014"/>
                <a:gd name="T72" fmla="*/ 2371 w 2371"/>
                <a:gd name="T73" fmla="*/ 2014 h 2014"/>
                <a:gd name="T74" fmla="*/ 2223 w 2371"/>
                <a:gd name="T75" fmla="*/ 2014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71" h="2014">
                  <a:moveTo>
                    <a:pt x="148" y="2014"/>
                  </a:moveTo>
                  <a:lnTo>
                    <a:pt x="148" y="1826"/>
                  </a:lnTo>
                  <a:lnTo>
                    <a:pt x="0" y="1826"/>
                  </a:lnTo>
                  <a:lnTo>
                    <a:pt x="0" y="2014"/>
                  </a:lnTo>
                  <a:lnTo>
                    <a:pt x="148" y="2014"/>
                  </a:lnTo>
                  <a:close/>
                  <a:moveTo>
                    <a:pt x="296" y="2014"/>
                  </a:moveTo>
                  <a:lnTo>
                    <a:pt x="296" y="1259"/>
                  </a:lnTo>
                  <a:lnTo>
                    <a:pt x="148" y="1259"/>
                  </a:lnTo>
                  <a:lnTo>
                    <a:pt x="148" y="2014"/>
                  </a:lnTo>
                  <a:lnTo>
                    <a:pt x="296" y="2014"/>
                  </a:lnTo>
                  <a:close/>
                  <a:moveTo>
                    <a:pt x="444" y="2014"/>
                  </a:moveTo>
                  <a:lnTo>
                    <a:pt x="444" y="503"/>
                  </a:lnTo>
                  <a:lnTo>
                    <a:pt x="296" y="503"/>
                  </a:lnTo>
                  <a:lnTo>
                    <a:pt x="296" y="2014"/>
                  </a:lnTo>
                  <a:lnTo>
                    <a:pt x="444" y="2014"/>
                  </a:lnTo>
                  <a:close/>
                  <a:moveTo>
                    <a:pt x="592" y="0"/>
                  </a:moveTo>
                  <a:lnTo>
                    <a:pt x="444" y="0"/>
                  </a:lnTo>
                  <a:lnTo>
                    <a:pt x="444" y="2014"/>
                  </a:lnTo>
                  <a:lnTo>
                    <a:pt x="592" y="2014"/>
                  </a:lnTo>
                  <a:lnTo>
                    <a:pt x="741" y="2014"/>
                  </a:lnTo>
                  <a:lnTo>
                    <a:pt x="741" y="0"/>
                  </a:lnTo>
                  <a:lnTo>
                    <a:pt x="592" y="0"/>
                  </a:lnTo>
                  <a:close/>
                  <a:moveTo>
                    <a:pt x="889" y="2014"/>
                  </a:moveTo>
                  <a:lnTo>
                    <a:pt x="889" y="403"/>
                  </a:lnTo>
                  <a:lnTo>
                    <a:pt x="741" y="403"/>
                  </a:lnTo>
                  <a:lnTo>
                    <a:pt x="741" y="2014"/>
                  </a:lnTo>
                  <a:lnTo>
                    <a:pt x="889" y="2014"/>
                  </a:lnTo>
                  <a:close/>
                  <a:moveTo>
                    <a:pt x="1037" y="2014"/>
                  </a:moveTo>
                  <a:lnTo>
                    <a:pt x="1037" y="940"/>
                  </a:lnTo>
                  <a:lnTo>
                    <a:pt x="889" y="940"/>
                  </a:lnTo>
                  <a:lnTo>
                    <a:pt x="889" y="2014"/>
                  </a:lnTo>
                  <a:lnTo>
                    <a:pt x="1037" y="2014"/>
                  </a:lnTo>
                  <a:close/>
                  <a:moveTo>
                    <a:pt x="1185" y="2014"/>
                  </a:moveTo>
                  <a:lnTo>
                    <a:pt x="1185" y="1401"/>
                  </a:lnTo>
                  <a:lnTo>
                    <a:pt x="1037" y="1401"/>
                  </a:lnTo>
                  <a:lnTo>
                    <a:pt x="1037" y="2014"/>
                  </a:lnTo>
                  <a:lnTo>
                    <a:pt x="1185" y="2014"/>
                  </a:lnTo>
                  <a:close/>
                  <a:moveTo>
                    <a:pt x="1334" y="2014"/>
                  </a:moveTo>
                  <a:lnTo>
                    <a:pt x="1334" y="1708"/>
                  </a:lnTo>
                  <a:lnTo>
                    <a:pt x="1185" y="1708"/>
                  </a:lnTo>
                  <a:lnTo>
                    <a:pt x="1185" y="2014"/>
                  </a:lnTo>
                  <a:lnTo>
                    <a:pt x="1334" y="2014"/>
                  </a:lnTo>
                  <a:close/>
                  <a:moveTo>
                    <a:pt x="1482" y="2014"/>
                  </a:moveTo>
                  <a:lnTo>
                    <a:pt x="1482" y="1878"/>
                  </a:lnTo>
                  <a:lnTo>
                    <a:pt x="1334" y="1878"/>
                  </a:lnTo>
                  <a:lnTo>
                    <a:pt x="1334" y="2014"/>
                  </a:lnTo>
                  <a:lnTo>
                    <a:pt x="1482" y="2014"/>
                  </a:lnTo>
                  <a:close/>
                  <a:moveTo>
                    <a:pt x="1630" y="2014"/>
                  </a:moveTo>
                  <a:lnTo>
                    <a:pt x="1630" y="1960"/>
                  </a:lnTo>
                  <a:lnTo>
                    <a:pt x="1482" y="1960"/>
                  </a:lnTo>
                  <a:lnTo>
                    <a:pt x="1482" y="2014"/>
                  </a:lnTo>
                  <a:lnTo>
                    <a:pt x="1630" y="2014"/>
                  </a:lnTo>
                  <a:close/>
                  <a:moveTo>
                    <a:pt x="1778" y="2014"/>
                  </a:moveTo>
                  <a:lnTo>
                    <a:pt x="1778" y="1995"/>
                  </a:lnTo>
                  <a:lnTo>
                    <a:pt x="1630" y="1995"/>
                  </a:lnTo>
                  <a:lnTo>
                    <a:pt x="1630" y="2014"/>
                  </a:lnTo>
                  <a:lnTo>
                    <a:pt x="1778" y="2014"/>
                  </a:lnTo>
                  <a:close/>
                  <a:moveTo>
                    <a:pt x="1926" y="2014"/>
                  </a:moveTo>
                  <a:lnTo>
                    <a:pt x="1926" y="2008"/>
                  </a:lnTo>
                  <a:lnTo>
                    <a:pt x="1778" y="2008"/>
                  </a:lnTo>
                  <a:lnTo>
                    <a:pt x="1778" y="2014"/>
                  </a:lnTo>
                  <a:lnTo>
                    <a:pt x="1926" y="2014"/>
                  </a:lnTo>
                  <a:close/>
                  <a:moveTo>
                    <a:pt x="2075" y="2014"/>
                  </a:moveTo>
                  <a:lnTo>
                    <a:pt x="2075" y="2012"/>
                  </a:lnTo>
                  <a:lnTo>
                    <a:pt x="1926" y="2012"/>
                  </a:lnTo>
                  <a:lnTo>
                    <a:pt x="1926" y="2014"/>
                  </a:lnTo>
                  <a:lnTo>
                    <a:pt x="2075" y="2014"/>
                  </a:lnTo>
                  <a:close/>
                  <a:moveTo>
                    <a:pt x="2223" y="2014"/>
                  </a:moveTo>
                  <a:lnTo>
                    <a:pt x="2223" y="2014"/>
                  </a:lnTo>
                  <a:lnTo>
                    <a:pt x="2075" y="2014"/>
                  </a:lnTo>
                  <a:lnTo>
                    <a:pt x="2075" y="2014"/>
                  </a:lnTo>
                  <a:lnTo>
                    <a:pt x="2223" y="2014"/>
                  </a:lnTo>
                  <a:close/>
                  <a:moveTo>
                    <a:pt x="2371" y="2014"/>
                  </a:moveTo>
                  <a:lnTo>
                    <a:pt x="2371" y="2014"/>
                  </a:lnTo>
                  <a:lnTo>
                    <a:pt x="2223" y="2014"/>
                  </a:lnTo>
                  <a:lnTo>
                    <a:pt x="2223" y="2014"/>
                  </a:lnTo>
                  <a:lnTo>
                    <a:pt x="2371" y="2014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4" name="Rectangle 8">
              <a:extLst>
                <a:ext uri="{FF2B5EF4-FFF2-40B4-BE49-F238E27FC236}">
                  <a16:creationId xmlns:a16="http://schemas.microsoft.com/office/drawing/2014/main" id="{710B583F-E31F-4331-99A5-A550B000D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" y="5165726"/>
              <a:ext cx="234950" cy="298450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5" name="Rectangle 9">
              <a:extLst>
                <a:ext uri="{FF2B5EF4-FFF2-40B4-BE49-F238E27FC236}">
                  <a16:creationId xmlns:a16="http://schemas.microsoft.com/office/drawing/2014/main" id="{BB75306E-7640-4010-B3E1-924B8963B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" y="4265613"/>
              <a:ext cx="234950" cy="1198563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6" name="Rectangle 10">
              <a:extLst>
                <a:ext uri="{FF2B5EF4-FFF2-40B4-BE49-F238E27FC236}">
                  <a16:creationId xmlns:a16="http://schemas.microsoft.com/office/drawing/2014/main" id="{18E97375-E2E5-4D59-859F-C2E6F5EA2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175" y="3065463"/>
              <a:ext cx="234950" cy="2398713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7" name="Rectangle 11">
              <a:extLst>
                <a:ext uri="{FF2B5EF4-FFF2-40B4-BE49-F238E27FC236}">
                  <a16:creationId xmlns:a16="http://schemas.microsoft.com/office/drawing/2014/main" id="{C4E099B0-52DF-4A51-A427-983559567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125" y="2266951"/>
              <a:ext cx="234950" cy="3197225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8" name="Rectangle 12">
              <a:extLst>
                <a:ext uri="{FF2B5EF4-FFF2-40B4-BE49-F238E27FC236}">
                  <a16:creationId xmlns:a16="http://schemas.microsoft.com/office/drawing/2014/main" id="{6F279F76-8428-42EA-8084-12BADD3D2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5" y="2266951"/>
              <a:ext cx="236538" cy="3197225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9" name="Rectangle 13">
              <a:extLst>
                <a:ext uri="{FF2B5EF4-FFF2-40B4-BE49-F238E27FC236}">
                  <a16:creationId xmlns:a16="http://schemas.microsoft.com/office/drawing/2014/main" id="{8F72C989-D690-42D9-B851-F63CF7018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613" y="2906713"/>
              <a:ext cx="234950" cy="2557463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0" name="Rectangle 14">
              <a:extLst>
                <a:ext uri="{FF2B5EF4-FFF2-40B4-BE49-F238E27FC236}">
                  <a16:creationId xmlns:a16="http://schemas.microsoft.com/office/drawing/2014/main" id="{938BA546-F0F4-431A-A204-8AC60957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3" y="3759201"/>
              <a:ext cx="234950" cy="1704975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1" name="Rectangle 15">
              <a:extLst>
                <a:ext uri="{FF2B5EF4-FFF2-40B4-BE49-F238E27FC236}">
                  <a16:creationId xmlns:a16="http://schemas.microsoft.com/office/drawing/2014/main" id="{F77ABF4C-4E2F-40D5-B445-DA1A90CFC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513" y="4491038"/>
              <a:ext cx="234950" cy="973138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2" name="Rectangle 16">
              <a:extLst>
                <a:ext uri="{FF2B5EF4-FFF2-40B4-BE49-F238E27FC236}">
                  <a16:creationId xmlns:a16="http://schemas.microsoft.com/office/drawing/2014/main" id="{71328E41-01E8-45C1-A4A7-62CE61B9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463" y="4978401"/>
              <a:ext cx="236538" cy="485775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3" name="Rectangle 17">
              <a:extLst>
                <a:ext uri="{FF2B5EF4-FFF2-40B4-BE49-F238E27FC236}">
                  <a16:creationId xmlns:a16="http://schemas.microsoft.com/office/drawing/2014/main" id="{3612FC3C-DDDC-44F4-8327-5257F3F25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248276"/>
              <a:ext cx="234950" cy="215900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4" name="Rectangle 18">
              <a:extLst>
                <a:ext uri="{FF2B5EF4-FFF2-40B4-BE49-F238E27FC236}">
                  <a16:creationId xmlns:a16="http://schemas.microsoft.com/office/drawing/2014/main" id="{3C032F2B-DCBE-49F4-940D-275BDF881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950" y="5378451"/>
              <a:ext cx="234950" cy="85725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5" name="Rectangle 19">
              <a:extLst>
                <a:ext uri="{FF2B5EF4-FFF2-40B4-BE49-F238E27FC236}">
                  <a16:creationId xmlns:a16="http://schemas.microsoft.com/office/drawing/2014/main" id="{6CA8B82D-1B36-41D5-B9E7-E651C3974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5434013"/>
              <a:ext cx="234950" cy="30163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6" name="Rectangle 20">
              <a:extLst>
                <a:ext uri="{FF2B5EF4-FFF2-40B4-BE49-F238E27FC236}">
                  <a16:creationId xmlns:a16="http://schemas.microsoft.com/office/drawing/2014/main" id="{176B98D3-175B-4A43-BF31-E57FAD54A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5454651"/>
              <a:ext cx="234950" cy="9525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7" name="Rectangle 21">
              <a:extLst>
                <a:ext uri="{FF2B5EF4-FFF2-40B4-BE49-F238E27FC236}">
                  <a16:creationId xmlns:a16="http://schemas.microsoft.com/office/drawing/2014/main" id="{131691B4-FFF9-4E48-BAC7-543023DB1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461001"/>
              <a:ext cx="236538" cy="3175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8" name="Rectangle 22">
              <a:extLst>
                <a:ext uri="{FF2B5EF4-FFF2-40B4-BE49-F238E27FC236}">
                  <a16:creationId xmlns:a16="http://schemas.microsoft.com/office/drawing/2014/main" id="{75E01EB1-E97F-418D-8766-18DEFC1EF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9" name="Rectangle 23">
              <a:extLst>
                <a:ext uri="{FF2B5EF4-FFF2-40B4-BE49-F238E27FC236}">
                  <a16:creationId xmlns:a16="http://schemas.microsoft.com/office/drawing/2014/main" id="{2881AF65-1462-4C88-98D7-A9A1BB572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28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FFC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0" name="Line 26">
              <a:extLst>
                <a:ext uri="{FF2B5EF4-FFF2-40B4-BE49-F238E27FC236}">
                  <a16:creationId xmlns:a16="http://schemas.microsoft.com/office/drawing/2014/main" id="{D46A0549-5DB4-46AC-8F9C-9B3027AEA1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7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1" name="Line 27">
              <a:extLst>
                <a:ext uri="{FF2B5EF4-FFF2-40B4-BE49-F238E27FC236}">
                  <a16:creationId xmlns:a16="http://schemas.microsoft.com/office/drawing/2014/main" id="{7FAF123F-2094-4B2A-9936-EBABF9DAC1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66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2" name="Line 28">
              <a:extLst>
                <a:ext uri="{FF2B5EF4-FFF2-40B4-BE49-F238E27FC236}">
                  <a16:creationId xmlns:a16="http://schemas.microsoft.com/office/drawing/2014/main" id="{AC6AF60A-9146-45DF-9C75-30858549E0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1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3" name="Line 29">
              <a:extLst>
                <a:ext uri="{FF2B5EF4-FFF2-40B4-BE49-F238E27FC236}">
                  <a16:creationId xmlns:a16="http://schemas.microsoft.com/office/drawing/2014/main" id="{C93FE373-76F6-4384-BE2D-A8C15A8D0F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0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4" name="Line 30">
              <a:extLst>
                <a:ext uri="{FF2B5EF4-FFF2-40B4-BE49-F238E27FC236}">
                  <a16:creationId xmlns:a16="http://schemas.microsoft.com/office/drawing/2014/main" id="{7B093B7E-46E0-4123-A701-51F1E742C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95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5" name="Line 31">
              <a:extLst>
                <a:ext uri="{FF2B5EF4-FFF2-40B4-BE49-F238E27FC236}">
                  <a16:creationId xmlns:a16="http://schemas.microsoft.com/office/drawing/2014/main" id="{CAF752A6-6FBD-4AFC-8339-3CE5420CE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4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6" name="Line 32">
              <a:extLst>
                <a:ext uri="{FF2B5EF4-FFF2-40B4-BE49-F238E27FC236}">
                  <a16:creationId xmlns:a16="http://schemas.microsoft.com/office/drawing/2014/main" id="{0755AE9F-5C2A-40F8-9569-95BCBD829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93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7" name="Line 33">
              <a:extLst>
                <a:ext uri="{FF2B5EF4-FFF2-40B4-BE49-F238E27FC236}">
                  <a16:creationId xmlns:a16="http://schemas.microsoft.com/office/drawing/2014/main" id="{21FAD53B-BF3B-4BB6-B12B-22D8A278F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813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7FB20F7-1650-4F50-891C-C51CBE5270A5}"/>
              </a:ext>
            </a:extLst>
          </p:cNvPr>
          <p:cNvGrpSpPr/>
          <p:nvPr/>
        </p:nvGrpSpPr>
        <p:grpSpPr>
          <a:xfrm>
            <a:off x="4183111" y="4378151"/>
            <a:ext cx="572096" cy="648746"/>
            <a:chOff x="549275" y="2266951"/>
            <a:chExt cx="3763963" cy="3198813"/>
          </a:xfrm>
          <a:solidFill>
            <a:srgbClr val="FF0000"/>
          </a:solidFill>
        </p:grpSpPr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23C837A1-3A4A-426D-9827-CE7E0E2354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5" y="2266951"/>
              <a:ext cx="3763963" cy="3197225"/>
            </a:xfrm>
            <a:custGeom>
              <a:avLst/>
              <a:gdLst>
                <a:gd name="T0" fmla="*/ 148 w 2371"/>
                <a:gd name="T1" fmla="*/ 1826 h 2014"/>
                <a:gd name="T2" fmla="*/ 0 w 2371"/>
                <a:gd name="T3" fmla="*/ 2014 h 2014"/>
                <a:gd name="T4" fmla="*/ 296 w 2371"/>
                <a:gd name="T5" fmla="*/ 2014 h 2014"/>
                <a:gd name="T6" fmla="*/ 148 w 2371"/>
                <a:gd name="T7" fmla="*/ 1259 h 2014"/>
                <a:gd name="T8" fmla="*/ 296 w 2371"/>
                <a:gd name="T9" fmla="*/ 2014 h 2014"/>
                <a:gd name="T10" fmla="*/ 444 w 2371"/>
                <a:gd name="T11" fmla="*/ 503 h 2014"/>
                <a:gd name="T12" fmla="*/ 296 w 2371"/>
                <a:gd name="T13" fmla="*/ 2014 h 2014"/>
                <a:gd name="T14" fmla="*/ 592 w 2371"/>
                <a:gd name="T15" fmla="*/ 0 h 2014"/>
                <a:gd name="T16" fmla="*/ 444 w 2371"/>
                <a:gd name="T17" fmla="*/ 2014 h 2014"/>
                <a:gd name="T18" fmla="*/ 741 w 2371"/>
                <a:gd name="T19" fmla="*/ 2014 h 2014"/>
                <a:gd name="T20" fmla="*/ 592 w 2371"/>
                <a:gd name="T21" fmla="*/ 0 h 2014"/>
                <a:gd name="T22" fmla="*/ 889 w 2371"/>
                <a:gd name="T23" fmla="*/ 403 h 2014"/>
                <a:gd name="T24" fmla="*/ 741 w 2371"/>
                <a:gd name="T25" fmla="*/ 2014 h 2014"/>
                <a:gd name="T26" fmla="*/ 1037 w 2371"/>
                <a:gd name="T27" fmla="*/ 2014 h 2014"/>
                <a:gd name="T28" fmla="*/ 889 w 2371"/>
                <a:gd name="T29" fmla="*/ 940 h 2014"/>
                <a:gd name="T30" fmla="*/ 1037 w 2371"/>
                <a:gd name="T31" fmla="*/ 2014 h 2014"/>
                <a:gd name="T32" fmla="*/ 1185 w 2371"/>
                <a:gd name="T33" fmla="*/ 1401 h 2014"/>
                <a:gd name="T34" fmla="*/ 1037 w 2371"/>
                <a:gd name="T35" fmla="*/ 2014 h 2014"/>
                <a:gd name="T36" fmla="*/ 1334 w 2371"/>
                <a:gd name="T37" fmla="*/ 2014 h 2014"/>
                <a:gd name="T38" fmla="*/ 1185 w 2371"/>
                <a:gd name="T39" fmla="*/ 1708 h 2014"/>
                <a:gd name="T40" fmla="*/ 1334 w 2371"/>
                <a:gd name="T41" fmla="*/ 2014 h 2014"/>
                <a:gd name="T42" fmla="*/ 1482 w 2371"/>
                <a:gd name="T43" fmla="*/ 1878 h 2014"/>
                <a:gd name="T44" fmla="*/ 1334 w 2371"/>
                <a:gd name="T45" fmla="*/ 2014 h 2014"/>
                <a:gd name="T46" fmla="*/ 1630 w 2371"/>
                <a:gd name="T47" fmla="*/ 2014 h 2014"/>
                <a:gd name="T48" fmla="*/ 1482 w 2371"/>
                <a:gd name="T49" fmla="*/ 1960 h 2014"/>
                <a:gd name="T50" fmla="*/ 1630 w 2371"/>
                <a:gd name="T51" fmla="*/ 2014 h 2014"/>
                <a:gd name="T52" fmla="*/ 1778 w 2371"/>
                <a:gd name="T53" fmla="*/ 1995 h 2014"/>
                <a:gd name="T54" fmla="*/ 1630 w 2371"/>
                <a:gd name="T55" fmla="*/ 2014 h 2014"/>
                <a:gd name="T56" fmla="*/ 1926 w 2371"/>
                <a:gd name="T57" fmla="*/ 2014 h 2014"/>
                <a:gd name="T58" fmla="*/ 1778 w 2371"/>
                <a:gd name="T59" fmla="*/ 2008 h 2014"/>
                <a:gd name="T60" fmla="*/ 1926 w 2371"/>
                <a:gd name="T61" fmla="*/ 2014 h 2014"/>
                <a:gd name="T62" fmla="*/ 2075 w 2371"/>
                <a:gd name="T63" fmla="*/ 2012 h 2014"/>
                <a:gd name="T64" fmla="*/ 1926 w 2371"/>
                <a:gd name="T65" fmla="*/ 2014 h 2014"/>
                <a:gd name="T66" fmla="*/ 2223 w 2371"/>
                <a:gd name="T67" fmla="*/ 2014 h 2014"/>
                <a:gd name="T68" fmla="*/ 2075 w 2371"/>
                <a:gd name="T69" fmla="*/ 2014 h 2014"/>
                <a:gd name="T70" fmla="*/ 2223 w 2371"/>
                <a:gd name="T71" fmla="*/ 2014 h 2014"/>
                <a:gd name="T72" fmla="*/ 2371 w 2371"/>
                <a:gd name="T73" fmla="*/ 2014 h 2014"/>
                <a:gd name="T74" fmla="*/ 2223 w 2371"/>
                <a:gd name="T75" fmla="*/ 2014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71" h="2014">
                  <a:moveTo>
                    <a:pt x="148" y="2014"/>
                  </a:moveTo>
                  <a:lnTo>
                    <a:pt x="148" y="1826"/>
                  </a:lnTo>
                  <a:lnTo>
                    <a:pt x="0" y="1826"/>
                  </a:lnTo>
                  <a:lnTo>
                    <a:pt x="0" y="2014"/>
                  </a:lnTo>
                  <a:lnTo>
                    <a:pt x="148" y="2014"/>
                  </a:lnTo>
                  <a:close/>
                  <a:moveTo>
                    <a:pt x="296" y="2014"/>
                  </a:moveTo>
                  <a:lnTo>
                    <a:pt x="296" y="1259"/>
                  </a:lnTo>
                  <a:lnTo>
                    <a:pt x="148" y="1259"/>
                  </a:lnTo>
                  <a:lnTo>
                    <a:pt x="148" y="2014"/>
                  </a:lnTo>
                  <a:lnTo>
                    <a:pt x="296" y="2014"/>
                  </a:lnTo>
                  <a:close/>
                  <a:moveTo>
                    <a:pt x="444" y="2014"/>
                  </a:moveTo>
                  <a:lnTo>
                    <a:pt x="444" y="503"/>
                  </a:lnTo>
                  <a:lnTo>
                    <a:pt x="296" y="503"/>
                  </a:lnTo>
                  <a:lnTo>
                    <a:pt x="296" y="2014"/>
                  </a:lnTo>
                  <a:lnTo>
                    <a:pt x="444" y="2014"/>
                  </a:lnTo>
                  <a:close/>
                  <a:moveTo>
                    <a:pt x="592" y="0"/>
                  </a:moveTo>
                  <a:lnTo>
                    <a:pt x="444" y="0"/>
                  </a:lnTo>
                  <a:lnTo>
                    <a:pt x="444" y="2014"/>
                  </a:lnTo>
                  <a:lnTo>
                    <a:pt x="592" y="2014"/>
                  </a:lnTo>
                  <a:lnTo>
                    <a:pt x="741" y="2014"/>
                  </a:lnTo>
                  <a:lnTo>
                    <a:pt x="741" y="0"/>
                  </a:lnTo>
                  <a:lnTo>
                    <a:pt x="592" y="0"/>
                  </a:lnTo>
                  <a:close/>
                  <a:moveTo>
                    <a:pt x="889" y="2014"/>
                  </a:moveTo>
                  <a:lnTo>
                    <a:pt x="889" y="403"/>
                  </a:lnTo>
                  <a:lnTo>
                    <a:pt x="741" y="403"/>
                  </a:lnTo>
                  <a:lnTo>
                    <a:pt x="741" y="2014"/>
                  </a:lnTo>
                  <a:lnTo>
                    <a:pt x="889" y="2014"/>
                  </a:lnTo>
                  <a:close/>
                  <a:moveTo>
                    <a:pt x="1037" y="2014"/>
                  </a:moveTo>
                  <a:lnTo>
                    <a:pt x="1037" y="940"/>
                  </a:lnTo>
                  <a:lnTo>
                    <a:pt x="889" y="940"/>
                  </a:lnTo>
                  <a:lnTo>
                    <a:pt x="889" y="2014"/>
                  </a:lnTo>
                  <a:lnTo>
                    <a:pt x="1037" y="2014"/>
                  </a:lnTo>
                  <a:close/>
                  <a:moveTo>
                    <a:pt x="1185" y="2014"/>
                  </a:moveTo>
                  <a:lnTo>
                    <a:pt x="1185" y="1401"/>
                  </a:lnTo>
                  <a:lnTo>
                    <a:pt x="1037" y="1401"/>
                  </a:lnTo>
                  <a:lnTo>
                    <a:pt x="1037" y="2014"/>
                  </a:lnTo>
                  <a:lnTo>
                    <a:pt x="1185" y="2014"/>
                  </a:lnTo>
                  <a:close/>
                  <a:moveTo>
                    <a:pt x="1334" y="2014"/>
                  </a:moveTo>
                  <a:lnTo>
                    <a:pt x="1334" y="1708"/>
                  </a:lnTo>
                  <a:lnTo>
                    <a:pt x="1185" y="1708"/>
                  </a:lnTo>
                  <a:lnTo>
                    <a:pt x="1185" y="2014"/>
                  </a:lnTo>
                  <a:lnTo>
                    <a:pt x="1334" y="2014"/>
                  </a:lnTo>
                  <a:close/>
                  <a:moveTo>
                    <a:pt x="1482" y="2014"/>
                  </a:moveTo>
                  <a:lnTo>
                    <a:pt x="1482" y="1878"/>
                  </a:lnTo>
                  <a:lnTo>
                    <a:pt x="1334" y="1878"/>
                  </a:lnTo>
                  <a:lnTo>
                    <a:pt x="1334" y="2014"/>
                  </a:lnTo>
                  <a:lnTo>
                    <a:pt x="1482" y="2014"/>
                  </a:lnTo>
                  <a:close/>
                  <a:moveTo>
                    <a:pt x="1630" y="2014"/>
                  </a:moveTo>
                  <a:lnTo>
                    <a:pt x="1630" y="1960"/>
                  </a:lnTo>
                  <a:lnTo>
                    <a:pt x="1482" y="1960"/>
                  </a:lnTo>
                  <a:lnTo>
                    <a:pt x="1482" y="2014"/>
                  </a:lnTo>
                  <a:lnTo>
                    <a:pt x="1630" y="2014"/>
                  </a:lnTo>
                  <a:close/>
                  <a:moveTo>
                    <a:pt x="1778" y="2014"/>
                  </a:moveTo>
                  <a:lnTo>
                    <a:pt x="1778" y="1995"/>
                  </a:lnTo>
                  <a:lnTo>
                    <a:pt x="1630" y="1995"/>
                  </a:lnTo>
                  <a:lnTo>
                    <a:pt x="1630" y="2014"/>
                  </a:lnTo>
                  <a:lnTo>
                    <a:pt x="1778" y="2014"/>
                  </a:lnTo>
                  <a:close/>
                  <a:moveTo>
                    <a:pt x="1926" y="2014"/>
                  </a:moveTo>
                  <a:lnTo>
                    <a:pt x="1926" y="2008"/>
                  </a:lnTo>
                  <a:lnTo>
                    <a:pt x="1778" y="2008"/>
                  </a:lnTo>
                  <a:lnTo>
                    <a:pt x="1778" y="2014"/>
                  </a:lnTo>
                  <a:lnTo>
                    <a:pt x="1926" y="2014"/>
                  </a:lnTo>
                  <a:close/>
                  <a:moveTo>
                    <a:pt x="2075" y="2014"/>
                  </a:moveTo>
                  <a:lnTo>
                    <a:pt x="2075" y="2012"/>
                  </a:lnTo>
                  <a:lnTo>
                    <a:pt x="1926" y="2012"/>
                  </a:lnTo>
                  <a:lnTo>
                    <a:pt x="1926" y="2014"/>
                  </a:lnTo>
                  <a:lnTo>
                    <a:pt x="2075" y="2014"/>
                  </a:lnTo>
                  <a:close/>
                  <a:moveTo>
                    <a:pt x="2223" y="2014"/>
                  </a:moveTo>
                  <a:lnTo>
                    <a:pt x="2223" y="2014"/>
                  </a:lnTo>
                  <a:lnTo>
                    <a:pt x="2075" y="2014"/>
                  </a:lnTo>
                  <a:lnTo>
                    <a:pt x="2075" y="2014"/>
                  </a:lnTo>
                  <a:lnTo>
                    <a:pt x="2223" y="2014"/>
                  </a:lnTo>
                  <a:close/>
                  <a:moveTo>
                    <a:pt x="2371" y="2014"/>
                  </a:moveTo>
                  <a:lnTo>
                    <a:pt x="2371" y="2014"/>
                  </a:lnTo>
                  <a:lnTo>
                    <a:pt x="2223" y="2014"/>
                  </a:lnTo>
                  <a:lnTo>
                    <a:pt x="2223" y="2014"/>
                  </a:lnTo>
                  <a:lnTo>
                    <a:pt x="2371" y="2014"/>
                  </a:lnTo>
                  <a:close/>
                </a:path>
              </a:pathLst>
            </a:custGeom>
            <a:grp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0CE44362-ED5B-4E00-9733-1ACD43030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" y="5165726"/>
              <a:ext cx="234950" cy="298450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1" name="Rectangle 9">
              <a:extLst>
                <a:ext uri="{FF2B5EF4-FFF2-40B4-BE49-F238E27FC236}">
                  <a16:creationId xmlns:a16="http://schemas.microsoft.com/office/drawing/2014/main" id="{36B27F39-C79E-48A0-AD22-35706EA78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" y="4265613"/>
              <a:ext cx="234950" cy="1198563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2" name="Rectangle 10">
              <a:extLst>
                <a:ext uri="{FF2B5EF4-FFF2-40B4-BE49-F238E27FC236}">
                  <a16:creationId xmlns:a16="http://schemas.microsoft.com/office/drawing/2014/main" id="{1589367C-1361-4F88-B3F0-ABF116F1A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175" y="3065463"/>
              <a:ext cx="234950" cy="2398713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3" name="Rectangle 11">
              <a:extLst>
                <a:ext uri="{FF2B5EF4-FFF2-40B4-BE49-F238E27FC236}">
                  <a16:creationId xmlns:a16="http://schemas.microsoft.com/office/drawing/2014/main" id="{05359335-14DD-4741-AEF3-F57E2678D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125" y="2266951"/>
              <a:ext cx="234950" cy="3197225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4" name="Rectangle 12">
              <a:extLst>
                <a:ext uri="{FF2B5EF4-FFF2-40B4-BE49-F238E27FC236}">
                  <a16:creationId xmlns:a16="http://schemas.microsoft.com/office/drawing/2014/main" id="{B9E2ACE0-6B62-4F10-AC5A-0706A813A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5" y="2266951"/>
              <a:ext cx="236538" cy="3197225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5" name="Rectangle 13">
              <a:extLst>
                <a:ext uri="{FF2B5EF4-FFF2-40B4-BE49-F238E27FC236}">
                  <a16:creationId xmlns:a16="http://schemas.microsoft.com/office/drawing/2014/main" id="{C61C0ED8-32FB-4DD6-B5B0-E7935DD0C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613" y="2906713"/>
              <a:ext cx="234950" cy="2557463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6" name="Rectangle 14">
              <a:extLst>
                <a:ext uri="{FF2B5EF4-FFF2-40B4-BE49-F238E27FC236}">
                  <a16:creationId xmlns:a16="http://schemas.microsoft.com/office/drawing/2014/main" id="{F814F242-497C-41CC-8FE1-F4CC4A956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3" y="3759201"/>
              <a:ext cx="234950" cy="1704975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7" name="Rectangle 15">
              <a:extLst>
                <a:ext uri="{FF2B5EF4-FFF2-40B4-BE49-F238E27FC236}">
                  <a16:creationId xmlns:a16="http://schemas.microsoft.com/office/drawing/2014/main" id="{9772CAD1-FA87-4380-848B-DB9CE2BAF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513" y="4491038"/>
              <a:ext cx="234950" cy="973138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8" name="Rectangle 16">
              <a:extLst>
                <a:ext uri="{FF2B5EF4-FFF2-40B4-BE49-F238E27FC236}">
                  <a16:creationId xmlns:a16="http://schemas.microsoft.com/office/drawing/2014/main" id="{BDE8B4CE-2508-4831-B471-FD9990753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463" y="4978401"/>
              <a:ext cx="236538" cy="485775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9" name="Rectangle 17">
              <a:extLst>
                <a:ext uri="{FF2B5EF4-FFF2-40B4-BE49-F238E27FC236}">
                  <a16:creationId xmlns:a16="http://schemas.microsoft.com/office/drawing/2014/main" id="{25A045A1-8268-4C6B-B282-84834DD57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248276"/>
              <a:ext cx="234950" cy="215900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0" name="Rectangle 18">
              <a:extLst>
                <a:ext uri="{FF2B5EF4-FFF2-40B4-BE49-F238E27FC236}">
                  <a16:creationId xmlns:a16="http://schemas.microsoft.com/office/drawing/2014/main" id="{23FCA9CF-D9A2-4321-A8B0-0F41F7269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950" y="5378451"/>
              <a:ext cx="234950" cy="85725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1" name="Rectangle 19">
              <a:extLst>
                <a:ext uri="{FF2B5EF4-FFF2-40B4-BE49-F238E27FC236}">
                  <a16:creationId xmlns:a16="http://schemas.microsoft.com/office/drawing/2014/main" id="{CD585B65-DDA3-4D99-964A-873A375F1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5434013"/>
              <a:ext cx="234950" cy="30163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2" name="Rectangle 20">
              <a:extLst>
                <a:ext uri="{FF2B5EF4-FFF2-40B4-BE49-F238E27FC236}">
                  <a16:creationId xmlns:a16="http://schemas.microsoft.com/office/drawing/2014/main" id="{6A736F37-3CD8-443D-BC03-54EDF0466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5454651"/>
              <a:ext cx="234950" cy="9525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3" name="Rectangle 21">
              <a:extLst>
                <a:ext uri="{FF2B5EF4-FFF2-40B4-BE49-F238E27FC236}">
                  <a16:creationId xmlns:a16="http://schemas.microsoft.com/office/drawing/2014/main" id="{498C6118-0578-4583-A754-A5285A0E6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461001"/>
              <a:ext cx="236538" cy="3175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4" name="Rectangle 22">
              <a:extLst>
                <a:ext uri="{FF2B5EF4-FFF2-40B4-BE49-F238E27FC236}">
                  <a16:creationId xmlns:a16="http://schemas.microsoft.com/office/drawing/2014/main" id="{5CB5A436-E40A-4165-9D76-D038F72E7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5" name="Rectangle 23">
              <a:extLst>
                <a:ext uri="{FF2B5EF4-FFF2-40B4-BE49-F238E27FC236}">
                  <a16:creationId xmlns:a16="http://schemas.microsoft.com/office/drawing/2014/main" id="{417F544F-1FD8-429C-8D56-A50B1874F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28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6" name="Line 26">
              <a:extLst>
                <a:ext uri="{FF2B5EF4-FFF2-40B4-BE49-F238E27FC236}">
                  <a16:creationId xmlns:a16="http://schemas.microsoft.com/office/drawing/2014/main" id="{DD5A89B7-D4C6-41B0-8937-37FC9D3B45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7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7" name="Line 27">
              <a:extLst>
                <a:ext uri="{FF2B5EF4-FFF2-40B4-BE49-F238E27FC236}">
                  <a16:creationId xmlns:a16="http://schemas.microsoft.com/office/drawing/2014/main" id="{9DEFD80B-6FE2-4482-966B-9406602DC1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66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8" name="Line 28">
              <a:extLst>
                <a:ext uri="{FF2B5EF4-FFF2-40B4-BE49-F238E27FC236}">
                  <a16:creationId xmlns:a16="http://schemas.microsoft.com/office/drawing/2014/main" id="{F309DDD5-7E70-4635-A984-802855DEDD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1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9" name="Line 29">
              <a:extLst>
                <a:ext uri="{FF2B5EF4-FFF2-40B4-BE49-F238E27FC236}">
                  <a16:creationId xmlns:a16="http://schemas.microsoft.com/office/drawing/2014/main" id="{C3C6CDFE-5DFA-4D23-A886-443D56539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0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0" name="Line 30">
              <a:extLst>
                <a:ext uri="{FF2B5EF4-FFF2-40B4-BE49-F238E27FC236}">
                  <a16:creationId xmlns:a16="http://schemas.microsoft.com/office/drawing/2014/main" id="{E3F6D7C9-84C2-4262-B036-E1B8B0DFD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95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1" name="Line 31">
              <a:extLst>
                <a:ext uri="{FF2B5EF4-FFF2-40B4-BE49-F238E27FC236}">
                  <a16:creationId xmlns:a16="http://schemas.microsoft.com/office/drawing/2014/main" id="{D03F6980-6AD1-4C7D-A41C-373A5F0791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4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2" name="Line 32">
              <a:extLst>
                <a:ext uri="{FF2B5EF4-FFF2-40B4-BE49-F238E27FC236}">
                  <a16:creationId xmlns:a16="http://schemas.microsoft.com/office/drawing/2014/main" id="{51AC1258-D98C-4E04-A260-AE2B414B8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93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3" name="Line 33">
              <a:extLst>
                <a:ext uri="{FF2B5EF4-FFF2-40B4-BE49-F238E27FC236}">
                  <a16:creationId xmlns:a16="http://schemas.microsoft.com/office/drawing/2014/main" id="{5631148E-3625-4E80-8794-A2C1690DA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813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7E54F78-4777-4917-B331-F2322FA8D13E}"/>
              </a:ext>
            </a:extLst>
          </p:cNvPr>
          <p:cNvGrpSpPr/>
          <p:nvPr/>
        </p:nvGrpSpPr>
        <p:grpSpPr>
          <a:xfrm>
            <a:off x="4515687" y="4378151"/>
            <a:ext cx="572096" cy="648746"/>
            <a:chOff x="549275" y="2266951"/>
            <a:chExt cx="3763963" cy="3198813"/>
          </a:xfrm>
          <a:solidFill>
            <a:srgbClr val="92D050"/>
          </a:solidFill>
        </p:grpSpPr>
        <p:sp>
          <p:nvSpPr>
            <p:cNvPr id="245" name="Freeform 7">
              <a:extLst>
                <a:ext uri="{FF2B5EF4-FFF2-40B4-BE49-F238E27FC236}">
                  <a16:creationId xmlns:a16="http://schemas.microsoft.com/office/drawing/2014/main" id="{A3D074D6-9E89-421E-8AA7-40944BBB69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5" y="2266951"/>
              <a:ext cx="3763963" cy="3197225"/>
            </a:xfrm>
            <a:custGeom>
              <a:avLst/>
              <a:gdLst>
                <a:gd name="T0" fmla="*/ 148 w 2371"/>
                <a:gd name="T1" fmla="*/ 1826 h 2014"/>
                <a:gd name="T2" fmla="*/ 0 w 2371"/>
                <a:gd name="T3" fmla="*/ 2014 h 2014"/>
                <a:gd name="T4" fmla="*/ 296 w 2371"/>
                <a:gd name="T5" fmla="*/ 2014 h 2014"/>
                <a:gd name="T6" fmla="*/ 148 w 2371"/>
                <a:gd name="T7" fmla="*/ 1259 h 2014"/>
                <a:gd name="T8" fmla="*/ 296 w 2371"/>
                <a:gd name="T9" fmla="*/ 2014 h 2014"/>
                <a:gd name="T10" fmla="*/ 444 w 2371"/>
                <a:gd name="T11" fmla="*/ 503 h 2014"/>
                <a:gd name="T12" fmla="*/ 296 w 2371"/>
                <a:gd name="T13" fmla="*/ 2014 h 2014"/>
                <a:gd name="T14" fmla="*/ 592 w 2371"/>
                <a:gd name="T15" fmla="*/ 0 h 2014"/>
                <a:gd name="T16" fmla="*/ 444 w 2371"/>
                <a:gd name="T17" fmla="*/ 2014 h 2014"/>
                <a:gd name="T18" fmla="*/ 741 w 2371"/>
                <a:gd name="T19" fmla="*/ 2014 h 2014"/>
                <a:gd name="T20" fmla="*/ 592 w 2371"/>
                <a:gd name="T21" fmla="*/ 0 h 2014"/>
                <a:gd name="T22" fmla="*/ 889 w 2371"/>
                <a:gd name="T23" fmla="*/ 403 h 2014"/>
                <a:gd name="T24" fmla="*/ 741 w 2371"/>
                <a:gd name="T25" fmla="*/ 2014 h 2014"/>
                <a:gd name="T26" fmla="*/ 1037 w 2371"/>
                <a:gd name="T27" fmla="*/ 2014 h 2014"/>
                <a:gd name="T28" fmla="*/ 889 w 2371"/>
                <a:gd name="T29" fmla="*/ 940 h 2014"/>
                <a:gd name="T30" fmla="*/ 1037 w 2371"/>
                <a:gd name="T31" fmla="*/ 2014 h 2014"/>
                <a:gd name="T32" fmla="*/ 1185 w 2371"/>
                <a:gd name="T33" fmla="*/ 1401 h 2014"/>
                <a:gd name="T34" fmla="*/ 1037 w 2371"/>
                <a:gd name="T35" fmla="*/ 2014 h 2014"/>
                <a:gd name="T36" fmla="*/ 1334 w 2371"/>
                <a:gd name="T37" fmla="*/ 2014 h 2014"/>
                <a:gd name="T38" fmla="*/ 1185 w 2371"/>
                <a:gd name="T39" fmla="*/ 1708 h 2014"/>
                <a:gd name="T40" fmla="*/ 1334 w 2371"/>
                <a:gd name="T41" fmla="*/ 2014 h 2014"/>
                <a:gd name="T42" fmla="*/ 1482 w 2371"/>
                <a:gd name="T43" fmla="*/ 1878 h 2014"/>
                <a:gd name="T44" fmla="*/ 1334 w 2371"/>
                <a:gd name="T45" fmla="*/ 2014 h 2014"/>
                <a:gd name="T46" fmla="*/ 1630 w 2371"/>
                <a:gd name="T47" fmla="*/ 2014 h 2014"/>
                <a:gd name="T48" fmla="*/ 1482 w 2371"/>
                <a:gd name="T49" fmla="*/ 1960 h 2014"/>
                <a:gd name="T50" fmla="*/ 1630 w 2371"/>
                <a:gd name="T51" fmla="*/ 2014 h 2014"/>
                <a:gd name="T52" fmla="*/ 1778 w 2371"/>
                <a:gd name="T53" fmla="*/ 1995 h 2014"/>
                <a:gd name="T54" fmla="*/ 1630 w 2371"/>
                <a:gd name="T55" fmla="*/ 2014 h 2014"/>
                <a:gd name="T56" fmla="*/ 1926 w 2371"/>
                <a:gd name="T57" fmla="*/ 2014 h 2014"/>
                <a:gd name="T58" fmla="*/ 1778 w 2371"/>
                <a:gd name="T59" fmla="*/ 2008 h 2014"/>
                <a:gd name="T60" fmla="*/ 1926 w 2371"/>
                <a:gd name="T61" fmla="*/ 2014 h 2014"/>
                <a:gd name="T62" fmla="*/ 2075 w 2371"/>
                <a:gd name="T63" fmla="*/ 2012 h 2014"/>
                <a:gd name="T64" fmla="*/ 1926 w 2371"/>
                <a:gd name="T65" fmla="*/ 2014 h 2014"/>
                <a:gd name="T66" fmla="*/ 2223 w 2371"/>
                <a:gd name="T67" fmla="*/ 2014 h 2014"/>
                <a:gd name="T68" fmla="*/ 2075 w 2371"/>
                <a:gd name="T69" fmla="*/ 2014 h 2014"/>
                <a:gd name="T70" fmla="*/ 2223 w 2371"/>
                <a:gd name="T71" fmla="*/ 2014 h 2014"/>
                <a:gd name="T72" fmla="*/ 2371 w 2371"/>
                <a:gd name="T73" fmla="*/ 2014 h 2014"/>
                <a:gd name="T74" fmla="*/ 2223 w 2371"/>
                <a:gd name="T75" fmla="*/ 2014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71" h="2014">
                  <a:moveTo>
                    <a:pt x="148" y="2014"/>
                  </a:moveTo>
                  <a:lnTo>
                    <a:pt x="148" y="1826"/>
                  </a:lnTo>
                  <a:lnTo>
                    <a:pt x="0" y="1826"/>
                  </a:lnTo>
                  <a:lnTo>
                    <a:pt x="0" y="2014"/>
                  </a:lnTo>
                  <a:lnTo>
                    <a:pt x="148" y="2014"/>
                  </a:lnTo>
                  <a:close/>
                  <a:moveTo>
                    <a:pt x="296" y="2014"/>
                  </a:moveTo>
                  <a:lnTo>
                    <a:pt x="296" y="1259"/>
                  </a:lnTo>
                  <a:lnTo>
                    <a:pt x="148" y="1259"/>
                  </a:lnTo>
                  <a:lnTo>
                    <a:pt x="148" y="2014"/>
                  </a:lnTo>
                  <a:lnTo>
                    <a:pt x="296" y="2014"/>
                  </a:lnTo>
                  <a:close/>
                  <a:moveTo>
                    <a:pt x="444" y="2014"/>
                  </a:moveTo>
                  <a:lnTo>
                    <a:pt x="444" y="503"/>
                  </a:lnTo>
                  <a:lnTo>
                    <a:pt x="296" y="503"/>
                  </a:lnTo>
                  <a:lnTo>
                    <a:pt x="296" y="2014"/>
                  </a:lnTo>
                  <a:lnTo>
                    <a:pt x="444" y="2014"/>
                  </a:lnTo>
                  <a:close/>
                  <a:moveTo>
                    <a:pt x="592" y="0"/>
                  </a:moveTo>
                  <a:lnTo>
                    <a:pt x="444" y="0"/>
                  </a:lnTo>
                  <a:lnTo>
                    <a:pt x="444" y="2014"/>
                  </a:lnTo>
                  <a:lnTo>
                    <a:pt x="592" y="2014"/>
                  </a:lnTo>
                  <a:lnTo>
                    <a:pt x="741" y="2014"/>
                  </a:lnTo>
                  <a:lnTo>
                    <a:pt x="741" y="0"/>
                  </a:lnTo>
                  <a:lnTo>
                    <a:pt x="592" y="0"/>
                  </a:lnTo>
                  <a:close/>
                  <a:moveTo>
                    <a:pt x="889" y="2014"/>
                  </a:moveTo>
                  <a:lnTo>
                    <a:pt x="889" y="403"/>
                  </a:lnTo>
                  <a:lnTo>
                    <a:pt x="741" y="403"/>
                  </a:lnTo>
                  <a:lnTo>
                    <a:pt x="741" y="2014"/>
                  </a:lnTo>
                  <a:lnTo>
                    <a:pt x="889" y="2014"/>
                  </a:lnTo>
                  <a:close/>
                  <a:moveTo>
                    <a:pt x="1037" y="2014"/>
                  </a:moveTo>
                  <a:lnTo>
                    <a:pt x="1037" y="940"/>
                  </a:lnTo>
                  <a:lnTo>
                    <a:pt x="889" y="940"/>
                  </a:lnTo>
                  <a:lnTo>
                    <a:pt x="889" y="2014"/>
                  </a:lnTo>
                  <a:lnTo>
                    <a:pt x="1037" y="2014"/>
                  </a:lnTo>
                  <a:close/>
                  <a:moveTo>
                    <a:pt x="1185" y="2014"/>
                  </a:moveTo>
                  <a:lnTo>
                    <a:pt x="1185" y="1401"/>
                  </a:lnTo>
                  <a:lnTo>
                    <a:pt x="1037" y="1401"/>
                  </a:lnTo>
                  <a:lnTo>
                    <a:pt x="1037" y="2014"/>
                  </a:lnTo>
                  <a:lnTo>
                    <a:pt x="1185" y="2014"/>
                  </a:lnTo>
                  <a:close/>
                  <a:moveTo>
                    <a:pt x="1334" y="2014"/>
                  </a:moveTo>
                  <a:lnTo>
                    <a:pt x="1334" y="1708"/>
                  </a:lnTo>
                  <a:lnTo>
                    <a:pt x="1185" y="1708"/>
                  </a:lnTo>
                  <a:lnTo>
                    <a:pt x="1185" y="2014"/>
                  </a:lnTo>
                  <a:lnTo>
                    <a:pt x="1334" y="2014"/>
                  </a:lnTo>
                  <a:close/>
                  <a:moveTo>
                    <a:pt x="1482" y="2014"/>
                  </a:moveTo>
                  <a:lnTo>
                    <a:pt x="1482" y="1878"/>
                  </a:lnTo>
                  <a:lnTo>
                    <a:pt x="1334" y="1878"/>
                  </a:lnTo>
                  <a:lnTo>
                    <a:pt x="1334" y="2014"/>
                  </a:lnTo>
                  <a:lnTo>
                    <a:pt x="1482" y="2014"/>
                  </a:lnTo>
                  <a:close/>
                  <a:moveTo>
                    <a:pt x="1630" y="2014"/>
                  </a:moveTo>
                  <a:lnTo>
                    <a:pt x="1630" y="1960"/>
                  </a:lnTo>
                  <a:lnTo>
                    <a:pt x="1482" y="1960"/>
                  </a:lnTo>
                  <a:lnTo>
                    <a:pt x="1482" y="2014"/>
                  </a:lnTo>
                  <a:lnTo>
                    <a:pt x="1630" y="2014"/>
                  </a:lnTo>
                  <a:close/>
                  <a:moveTo>
                    <a:pt x="1778" y="2014"/>
                  </a:moveTo>
                  <a:lnTo>
                    <a:pt x="1778" y="1995"/>
                  </a:lnTo>
                  <a:lnTo>
                    <a:pt x="1630" y="1995"/>
                  </a:lnTo>
                  <a:lnTo>
                    <a:pt x="1630" y="2014"/>
                  </a:lnTo>
                  <a:lnTo>
                    <a:pt x="1778" y="2014"/>
                  </a:lnTo>
                  <a:close/>
                  <a:moveTo>
                    <a:pt x="1926" y="2014"/>
                  </a:moveTo>
                  <a:lnTo>
                    <a:pt x="1926" y="2008"/>
                  </a:lnTo>
                  <a:lnTo>
                    <a:pt x="1778" y="2008"/>
                  </a:lnTo>
                  <a:lnTo>
                    <a:pt x="1778" y="2014"/>
                  </a:lnTo>
                  <a:lnTo>
                    <a:pt x="1926" y="2014"/>
                  </a:lnTo>
                  <a:close/>
                  <a:moveTo>
                    <a:pt x="2075" y="2014"/>
                  </a:moveTo>
                  <a:lnTo>
                    <a:pt x="2075" y="2012"/>
                  </a:lnTo>
                  <a:lnTo>
                    <a:pt x="1926" y="2012"/>
                  </a:lnTo>
                  <a:lnTo>
                    <a:pt x="1926" y="2014"/>
                  </a:lnTo>
                  <a:lnTo>
                    <a:pt x="2075" y="2014"/>
                  </a:lnTo>
                  <a:close/>
                  <a:moveTo>
                    <a:pt x="2223" y="2014"/>
                  </a:moveTo>
                  <a:lnTo>
                    <a:pt x="2223" y="2014"/>
                  </a:lnTo>
                  <a:lnTo>
                    <a:pt x="2075" y="2014"/>
                  </a:lnTo>
                  <a:lnTo>
                    <a:pt x="2075" y="2014"/>
                  </a:lnTo>
                  <a:lnTo>
                    <a:pt x="2223" y="2014"/>
                  </a:lnTo>
                  <a:close/>
                  <a:moveTo>
                    <a:pt x="2371" y="2014"/>
                  </a:moveTo>
                  <a:lnTo>
                    <a:pt x="2371" y="2014"/>
                  </a:lnTo>
                  <a:lnTo>
                    <a:pt x="2223" y="2014"/>
                  </a:lnTo>
                  <a:lnTo>
                    <a:pt x="2223" y="2014"/>
                  </a:lnTo>
                  <a:lnTo>
                    <a:pt x="2371" y="2014"/>
                  </a:lnTo>
                  <a:close/>
                </a:path>
              </a:pathLst>
            </a:custGeom>
            <a:grpFill/>
            <a:ln w="9525">
              <a:solidFill>
                <a:srgbClr val="92D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6" name="Rectangle 8">
              <a:extLst>
                <a:ext uri="{FF2B5EF4-FFF2-40B4-BE49-F238E27FC236}">
                  <a16:creationId xmlns:a16="http://schemas.microsoft.com/office/drawing/2014/main" id="{CEE8CD94-70B1-4631-9C71-A78F3FAFC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" y="5165726"/>
              <a:ext cx="234950" cy="298450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7" name="Rectangle 9">
              <a:extLst>
                <a:ext uri="{FF2B5EF4-FFF2-40B4-BE49-F238E27FC236}">
                  <a16:creationId xmlns:a16="http://schemas.microsoft.com/office/drawing/2014/main" id="{C2F2AE99-726B-48D1-A89B-D3D57E7EF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" y="4265613"/>
              <a:ext cx="234950" cy="1198563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8" name="Rectangle 10">
              <a:extLst>
                <a:ext uri="{FF2B5EF4-FFF2-40B4-BE49-F238E27FC236}">
                  <a16:creationId xmlns:a16="http://schemas.microsoft.com/office/drawing/2014/main" id="{69502726-E358-48E2-A087-DD543BED1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175" y="3065463"/>
              <a:ext cx="234950" cy="2398713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9" name="Rectangle 11">
              <a:extLst>
                <a:ext uri="{FF2B5EF4-FFF2-40B4-BE49-F238E27FC236}">
                  <a16:creationId xmlns:a16="http://schemas.microsoft.com/office/drawing/2014/main" id="{D503AA44-7D16-4756-9BB8-786F33F17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125" y="2266951"/>
              <a:ext cx="234950" cy="3197225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0" name="Rectangle 12">
              <a:extLst>
                <a:ext uri="{FF2B5EF4-FFF2-40B4-BE49-F238E27FC236}">
                  <a16:creationId xmlns:a16="http://schemas.microsoft.com/office/drawing/2014/main" id="{226F0CAC-60BC-4CD2-ACC7-1CECC11E9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5" y="2266951"/>
              <a:ext cx="236538" cy="3197225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1" name="Rectangle 13">
              <a:extLst>
                <a:ext uri="{FF2B5EF4-FFF2-40B4-BE49-F238E27FC236}">
                  <a16:creationId xmlns:a16="http://schemas.microsoft.com/office/drawing/2014/main" id="{54470167-B3F4-4E7D-AF5A-A143FC61E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613" y="2906713"/>
              <a:ext cx="234950" cy="2557463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2" name="Rectangle 14">
              <a:extLst>
                <a:ext uri="{FF2B5EF4-FFF2-40B4-BE49-F238E27FC236}">
                  <a16:creationId xmlns:a16="http://schemas.microsoft.com/office/drawing/2014/main" id="{AE84FE3F-EE88-4E06-A551-8CD63D0C0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3" y="3759201"/>
              <a:ext cx="234950" cy="1704975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3" name="Rectangle 15">
              <a:extLst>
                <a:ext uri="{FF2B5EF4-FFF2-40B4-BE49-F238E27FC236}">
                  <a16:creationId xmlns:a16="http://schemas.microsoft.com/office/drawing/2014/main" id="{5EBE9603-3347-491B-9A27-83670CB2C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513" y="4491038"/>
              <a:ext cx="234950" cy="973138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4" name="Rectangle 16">
              <a:extLst>
                <a:ext uri="{FF2B5EF4-FFF2-40B4-BE49-F238E27FC236}">
                  <a16:creationId xmlns:a16="http://schemas.microsoft.com/office/drawing/2014/main" id="{2A89A63D-20F3-40D4-8E34-AD6566AFF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463" y="4978401"/>
              <a:ext cx="236538" cy="485775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5" name="Rectangle 17">
              <a:extLst>
                <a:ext uri="{FF2B5EF4-FFF2-40B4-BE49-F238E27FC236}">
                  <a16:creationId xmlns:a16="http://schemas.microsoft.com/office/drawing/2014/main" id="{2C514172-A866-417C-973F-39487B1E3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248276"/>
              <a:ext cx="234950" cy="215900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6" name="Rectangle 18">
              <a:extLst>
                <a:ext uri="{FF2B5EF4-FFF2-40B4-BE49-F238E27FC236}">
                  <a16:creationId xmlns:a16="http://schemas.microsoft.com/office/drawing/2014/main" id="{2AE140D3-AA58-4871-97F1-EF65F98C4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950" y="5378451"/>
              <a:ext cx="234950" cy="85725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7" name="Rectangle 19">
              <a:extLst>
                <a:ext uri="{FF2B5EF4-FFF2-40B4-BE49-F238E27FC236}">
                  <a16:creationId xmlns:a16="http://schemas.microsoft.com/office/drawing/2014/main" id="{82725E2B-70D8-4BCB-BCCC-071D62D30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5434013"/>
              <a:ext cx="234950" cy="30163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8" name="Rectangle 20">
              <a:extLst>
                <a:ext uri="{FF2B5EF4-FFF2-40B4-BE49-F238E27FC236}">
                  <a16:creationId xmlns:a16="http://schemas.microsoft.com/office/drawing/2014/main" id="{E3C6FC4D-3B58-4D0D-93F3-DB67CF9C6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5454651"/>
              <a:ext cx="234950" cy="9525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9" name="Rectangle 21">
              <a:extLst>
                <a:ext uri="{FF2B5EF4-FFF2-40B4-BE49-F238E27FC236}">
                  <a16:creationId xmlns:a16="http://schemas.microsoft.com/office/drawing/2014/main" id="{C11FF5A8-2761-4C4B-83A4-808CF87E6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461001"/>
              <a:ext cx="236538" cy="3175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0" name="Rectangle 22">
              <a:extLst>
                <a:ext uri="{FF2B5EF4-FFF2-40B4-BE49-F238E27FC236}">
                  <a16:creationId xmlns:a16="http://schemas.microsoft.com/office/drawing/2014/main" id="{A6EE51CD-37B5-4583-A035-82FAE3C18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1" name="Rectangle 23">
              <a:extLst>
                <a:ext uri="{FF2B5EF4-FFF2-40B4-BE49-F238E27FC236}">
                  <a16:creationId xmlns:a16="http://schemas.microsoft.com/office/drawing/2014/main" id="{583D04F6-A29A-4DF4-B1C5-D4BC353F5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28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92D0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2" name="Line 26">
              <a:extLst>
                <a:ext uri="{FF2B5EF4-FFF2-40B4-BE49-F238E27FC236}">
                  <a16:creationId xmlns:a16="http://schemas.microsoft.com/office/drawing/2014/main" id="{767591A6-7A3F-41F0-8E74-BB7184341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7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3" name="Line 27">
              <a:extLst>
                <a:ext uri="{FF2B5EF4-FFF2-40B4-BE49-F238E27FC236}">
                  <a16:creationId xmlns:a16="http://schemas.microsoft.com/office/drawing/2014/main" id="{9A302185-8C0F-4312-8670-DCBB549983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66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4" name="Line 28">
              <a:extLst>
                <a:ext uri="{FF2B5EF4-FFF2-40B4-BE49-F238E27FC236}">
                  <a16:creationId xmlns:a16="http://schemas.microsoft.com/office/drawing/2014/main" id="{70FE06AD-5157-4D82-A597-DFF753F54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1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5" name="Line 29">
              <a:extLst>
                <a:ext uri="{FF2B5EF4-FFF2-40B4-BE49-F238E27FC236}">
                  <a16:creationId xmlns:a16="http://schemas.microsoft.com/office/drawing/2014/main" id="{5F55E97C-3BE5-407F-80E1-5C9FA9C16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0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6" name="Line 30">
              <a:extLst>
                <a:ext uri="{FF2B5EF4-FFF2-40B4-BE49-F238E27FC236}">
                  <a16:creationId xmlns:a16="http://schemas.microsoft.com/office/drawing/2014/main" id="{F8AE980E-5404-4630-ADC6-415F1E2DC3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95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7" name="Line 31">
              <a:extLst>
                <a:ext uri="{FF2B5EF4-FFF2-40B4-BE49-F238E27FC236}">
                  <a16:creationId xmlns:a16="http://schemas.microsoft.com/office/drawing/2014/main" id="{EEF7DFC6-541D-4A25-AA15-877984BCA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4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8" name="Line 32">
              <a:extLst>
                <a:ext uri="{FF2B5EF4-FFF2-40B4-BE49-F238E27FC236}">
                  <a16:creationId xmlns:a16="http://schemas.microsoft.com/office/drawing/2014/main" id="{499BCC96-590E-44BE-9EC7-67E9094ECD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93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9" name="Line 33">
              <a:extLst>
                <a:ext uri="{FF2B5EF4-FFF2-40B4-BE49-F238E27FC236}">
                  <a16:creationId xmlns:a16="http://schemas.microsoft.com/office/drawing/2014/main" id="{414FF461-9848-45B9-9A41-FEDBC8B0C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813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92BE793-49F0-4907-8EAD-87653DDCD698}"/>
              </a:ext>
            </a:extLst>
          </p:cNvPr>
          <p:cNvGrpSpPr/>
          <p:nvPr/>
        </p:nvGrpSpPr>
        <p:grpSpPr>
          <a:xfrm>
            <a:off x="5696786" y="4380482"/>
            <a:ext cx="572096" cy="648746"/>
            <a:chOff x="549275" y="2266951"/>
            <a:chExt cx="3763963" cy="3198813"/>
          </a:xfrm>
          <a:solidFill>
            <a:srgbClr val="0070C0"/>
          </a:solidFill>
        </p:grpSpPr>
        <p:sp>
          <p:nvSpPr>
            <p:cNvPr id="271" name="Freeform 7">
              <a:extLst>
                <a:ext uri="{FF2B5EF4-FFF2-40B4-BE49-F238E27FC236}">
                  <a16:creationId xmlns:a16="http://schemas.microsoft.com/office/drawing/2014/main" id="{C8082805-8BF4-4F3E-B8CF-11F3CEF06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5" y="2266951"/>
              <a:ext cx="3763963" cy="3197225"/>
            </a:xfrm>
            <a:custGeom>
              <a:avLst/>
              <a:gdLst>
                <a:gd name="T0" fmla="*/ 148 w 2371"/>
                <a:gd name="T1" fmla="*/ 1826 h 2014"/>
                <a:gd name="T2" fmla="*/ 0 w 2371"/>
                <a:gd name="T3" fmla="*/ 2014 h 2014"/>
                <a:gd name="T4" fmla="*/ 296 w 2371"/>
                <a:gd name="T5" fmla="*/ 2014 h 2014"/>
                <a:gd name="T6" fmla="*/ 148 w 2371"/>
                <a:gd name="T7" fmla="*/ 1259 h 2014"/>
                <a:gd name="T8" fmla="*/ 296 w 2371"/>
                <a:gd name="T9" fmla="*/ 2014 h 2014"/>
                <a:gd name="T10" fmla="*/ 444 w 2371"/>
                <a:gd name="T11" fmla="*/ 503 h 2014"/>
                <a:gd name="T12" fmla="*/ 296 w 2371"/>
                <a:gd name="T13" fmla="*/ 2014 h 2014"/>
                <a:gd name="T14" fmla="*/ 592 w 2371"/>
                <a:gd name="T15" fmla="*/ 0 h 2014"/>
                <a:gd name="T16" fmla="*/ 444 w 2371"/>
                <a:gd name="T17" fmla="*/ 2014 h 2014"/>
                <a:gd name="T18" fmla="*/ 741 w 2371"/>
                <a:gd name="T19" fmla="*/ 2014 h 2014"/>
                <a:gd name="T20" fmla="*/ 592 w 2371"/>
                <a:gd name="T21" fmla="*/ 0 h 2014"/>
                <a:gd name="T22" fmla="*/ 889 w 2371"/>
                <a:gd name="T23" fmla="*/ 403 h 2014"/>
                <a:gd name="T24" fmla="*/ 741 w 2371"/>
                <a:gd name="T25" fmla="*/ 2014 h 2014"/>
                <a:gd name="T26" fmla="*/ 1037 w 2371"/>
                <a:gd name="T27" fmla="*/ 2014 h 2014"/>
                <a:gd name="T28" fmla="*/ 889 w 2371"/>
                <a:gd name="T29" fmla="*/ 940 h 2014"/>
                <a:gd name="T30" fmla="*/ 1037 w 2371"/>
                <a:gd name="T31" fmla="*/ 2014 h 2014"/>
                <a:gd name="T32" fmla="*/ 1185 w 2371"/>
                <a:gd name="T33" fmla="*/ 1401 h 2014"/>
                <a:gd name="T34" fmla="*/ 1037 w 2371"/>
                <a:gd name="T35" fmla="*/ 2014 h 2014"/>
                <a:gd name="T36" fmla="*/ 1334 w 2371"/>
                <a:gd name="T37" fmla="*/ 2014 h 2014"/>
                <a:gd name="T38" fmla="*/ 1185 w 2371"/>
                <a:gd name="T39" fmla="*/ 1708 h 2014"/>
                <a:gd name="T40" fmla="*/ 1334 w 2371"/>
                <a:gd name="T41" fmla="*/ 2014 h 2014"/>
                <a:gd name="T42" fmla="*/ 1482 w 2371"/>
                <a:gd name="T43" fmla="*/ 1878 h 2014"/>
                <a:gd name="T44" fmla="*/ 1334 w 2371"/>
                <a:gd name="T45" fmla="*/ 2014 h 2014"/>
                <a:gd name="T46" fmla="*/ 1630 w 2371"/>
                <a:gd name="T47" fmla="*/ 2014 h 2014"/>
                <a:gd name="T48" fmla="*/ 1482 w 2371"/>
                <a:gd name="T49" fmla="*/ 1960 h 2014"/>
                <a:gd name="T50" fmla="*/ 1630 w 2371"/>
                <a:gd name="T51" fmla="*/ 2014 h 2014"/>
                <a:gd name="T52" fmla="*/ 1778 w 2371"/>
                <a:gd name="T53" fmla="*/ 1995 h 2014"/>
                <a:gd name="T54" fmla="*/ 1630 w 2371"/>
                <a:gd name="T55" fmla="*/ 2014 h 2014"/>
                <a:gd name="T56" fmla="*/ 1926 w 2371"/>
                <a:gd name="T57" fmla="*/ 2014 h 2014"/>
                <a:gd name="T58" fmla="*/ 1778 w 2371"/>
                <a:gd name="T59" fmla="*/ 2008 h 2014"/>
                <a:gd name="T60" fmla="*/ 1926 w 2371"/>
                <a:gd name="T61" fmla="*/ 2014 h 2014"/>
                <a:gd name="T62" fmla="*/ 2075 w 2371"/>
                <a:gd name="T63" fmla="*/ 2012 h 2014"/>
                <a:gd name="T64" fmla="*/ 1926 w 2371"/>
                <a:gd name="T65" fmla="*/ 2014 h 2014"/>
                <a:gd name="T66" fmla="*/ 2223 w 2371"/>
                <a:gd name="T67" fmla="*/ 2014 h 2014"/>
                <a:gd name="T68" fmla="*/ 2075 w 2371"/>
                <a:gd name="T69" fmla="*/ 2014 h 2014"/>
                <a:gd name="T70" fmla="*/ 2223 w 2371"/>
                <a:gd name="T71" fmla="*/ 2014 h 2014"/>
                <a:gd name="T72" fmla="*/ 2371 w 2371"/>
                <a:gd name="T73" fmla="*/ 2014 h 2014"/>
                <a:gd name="T74" fmla="*/ 2223 w 2371"/>
                <a:gd name="T75" fmla="*/ 2014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71" h="2014">
                  <a:moveTo>
                    <a:pt x="148" y="2014"/>
                  </a:moveTo>
                  <a:lnTo>
                    <a:pt x="148" y="1826"/>
                  </a:lnTo>
                  <a:lnTo>
                    <a:pt x="0" y="1826"/>
                  </a:lnTo>
                  <a:lnTo>
                    <a:pt x="0" y="2014"/>
                  </a:lnTo>
                  <a:lnTo>
                    <a:pt x="148" y="2014"/>
                  </a:lnTo>
                  <a:close/>
                  <a:moveTo>
                    <a:pt x="296" y="2014"/>
                  </a:moveTo>
                  <a:lnTo>
                    <a:pt x="296" y="1259"/>
                  </a:lnTo>
                  <a:lnTo>
                    <a:pt x="148" y="1259"/>
                  </a:lnTo>
                  <a:lnTo>
                    <a:pt x="148" y="2014"/>
                  </a:lnTo>
                  <a:lnTo>
                    <a:pt x="296" y="2014"/>
                  </a:lnTo>
                  <a:close/>
                  <a:moveTo>
                    <a:pt x="444" y="2014"/>
                  </a:moveTo>
                  <a:lnTo>
                    <a:pt x="444" y="503"/>
                  </a:lnTo>
                  <a:lnTo>
                    <a:pt x="296" y="503"/>
                  </a:lnTo>
                  <a:lnTo>
                    <a:pt x="296" y="2014"/>
                  </a:lnTo>
                  <a:lnTo>
                    <a:pt x="444" y="2014"/>
                  </a:lnTo>
                  <a:close/>
                  <a:moveTo>
                    <a:pt x="592" y="0"/>
                  </a:moveTo>
                  <a:lnTo>
                    <a:pt x="444" y="0"/>
                  </a:lnTo>
                  <a:lnTo>
                    <a:pt x="444" y="2014"/>
                  </a:lnTo>
                  <a:lnTo>
                    <a:pt x="592" y="2014"/>
                  </a:lnTo>
                  <a:lnTo>
                    <a:pt x="741" y="2014"/>
                  </a:lnTo>
                  <a:lnTo>
                    <a:pt x="741" y="0"/>
                  </a:lnTo>
                  <a:lnTo>
                    <a:pt x="592" y="0"/>
                  </a:lnTo>
                  <a:close/>
                  <a:moveTo>
                    <a:pt x="889" y="2014"/>
                  </a:moveTo>
                  <a:lnTo>
                    <a:pt x="889" y="403"/>
                  </a:lnTo>
                  <a:lnTo>
                    <a:pt x="741" y="403"/>
                  </a:lnTo>
                  <a:lnTo>
                    <a:pt x="741" y="2014"/>
                  </a:lnTo>
                  <a:lnTo>
                    <a:pt x="889" y="2014"/>
                  </a:lnTo>
                  <a:close/>
                  <a:moveTo>
                    <a:pt x="1037" y="2014"/>
                  </a:moveTo>
                  <a:lnTo>
                    <a:pt x="1037" y="940"/>
                  </a:lnTo>
                  <a:lnTo>
                    <a:pt x="889" y="940"/>
                  </a:lnTo>
                  <a:lnTo>
                    <a:pt x="889" y="2014"/>
                  </a:lnTo>
                  <a:lnTo>
                    <a:pt x="1037" y="2014"/>
                  </a:lnTo>
                  <a:close/>
                  <a:moveTo>
                    <a:pt x="1185" y="2014"/>
                  </a:moveTo>
                  <a:lnTo>
                    <a:pt x="1185" y="1401"/>
                  </a:lnTo>
                  <a:lnTo>
                    <a:pt x="1037" y="1401"/>
                  </a:lnTo>
                  <a:lnTo>
                    <a:pt x="1037" y="2014"/>
                  </a:lnTo>
                  <a:lnTo>
                    <a:pt x="1185" y="2014"/>
                  </a:lnTo>
                  <a:close/>
                  <a:moveTo>
                    <a:pt x="1334" y="2014"/>
                  </a:moveTo>
                  <a:lnTo>
                    <a:pt x="1334" y="1708"/>
                  </a:lnTo>
                  <a:lnTo>
                    <a:pt x="1185" y="1708"/>
                  </a:lnTo>
                  <a:lnTo>
                    <a:pt x="1185" y="2014"/>
                  </a:lnTo>
                  <a:lnTo>
                    <a:pt x="1334" y="2014"/>
                  </a:lnTo>
                  <a:close/>
                  <a:moveTo>
                    <a:pt x="1482" y="2014"/>
                  </a:moveTo>
                  <a:lnTo>
                    <a:pt x="1482" y="1878"/>
                  </a:lnTo>
                  <a:lnTo>
                    <a:pt x="1334" y="1878"/>
                  </a:lnTo>
                  <a:lnTo>
                    <a:pt x="1334" y="2014"/>
                  </a:lnTo>
                  <a:lnTo>
                    <a:pt x="1482" y="2014"/>
                  </a:lnTo>
                  <a:close/>
                  <a:moveTo>
                    <a:pt x="1630" y="2014"/>
                  </a:moveTo>
                  <a:lnTo>
                    <a:pt x="1630" y="1960"/>
                  </a:lnTo>
                  <a:lnTo>
                    <a:pt x="1482" y="1960"/>
                  </a:lnTo>
                  <a:lnTo>
                    <a:pt x="1482" y="2014"/>
                  </a:lnTo>
                  <a:lnTo>
                    <a:pt x="1630" y="2014"/>
                  </a:lnTo>
                  <a:close/>
                  <a:moveTo>
                    <a:pt x="1778" y="2014"/>
                  </a:moveTo>
                  <a:lnTo>
                    <a:pt x="1778" y="1995"/>
                  </a:lnTo>
                  <a:lnTo>
                    <a:pt x="1630" y="1995"/>
                  </a:lnTo>
                  <a:lnTo>
                    <a:pt x="1630" y="2014"/>
                  </a:lnTo>
                  <a:lnTo>
                    <a:pt x="1778" y="2014"/>
                  </a:lnTo>
                  <a:close/>
                  <a:moveTo>
                    <a:pt x="1926" y="2014"/>
                  </a:moveTo>
                  <a:lnTo>
                    <a:pt x="1926" y="2008"/>
                  </a:lnTo>
                  <a:lnTo>
                    <a:pt x="1778" y="2008"/>
                  </a:lnTo>
                  <a:lnTo>
                    <a:pt x="1778" y="2014"/>
                  </a:lnTo>
                  <a:lnTo>
                    <a:pt x="1926" y="2014"/>
                  </a:lnTo>
                  <a:close/>
                  <a:moveTo>
                    <a:pt x="2075" y="2014"/>
                  </a:moveTo>
                  <a:lnTo>
                    <a:pt x="2075" y="2012"/>
                  </a:lnTo>
                  <a:lnTo>
                    <a:pt x="1926" y="2012"/>
                  </a:lnTo>
                  <a:lnTo>
                    <a:pt x="1926" y="2014"/>
                  </a:lnTo>
                  <a:lnTo>
                    <a:pt x="2075" y="2014"/>
                  </a:lnTo>
                  <a:close/>
                  <a:moveTo>
                    <a:pt x="2223" y="2014"/>
                  </a:moveTo>
                  <a:lnTo>
                    <a:pt x="2223" y="2014"/>
                  </a:lnTo>
                  <a:lnTo>
                    <a:pt x="2075" y="2014"/>
                  </a:lnTo>
                  <a:lnTo>
                    <a:pt x="2075" y="2014"/>
                  </a:lnTo>
                  <a:lnTo>
                    <a:pt x="2223" y="2014"/>
                  </a:lnTo>
                  <a:close/>
                  <a:moveTo>
                    <a:pt x="2371" y="2014"/>
                  </a:moveTo>
                  <a:lnTo>
                    <a:pt x="2371" y="2014"/>
                  </a:lnTo>
                  <a:lnTo>
                    <a:pt x="2223" y="2014"/>
                  </a:lnTo>
                  <a:lnTo>
                    <a:pt x="2223" y="2014"/>
                  </a:lnTo>
                  <a:lnTo>
                    <a:pt x="2371" y="2014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2" name="Rectangle 8">
              <a:extLst>
                <a:ext uri="{FF2B5EF4-FFF2-40B4-BE49-F238E27FC236}">
                  <a16:creationId xmlns:a16="http://schemas.microsoft.com/office/drawing/2014/main" id="{7F56C896-ADF8-4C91-A159-E7032A3E2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" y="5165726"/>
              <a:ext cx="234950" cy="298450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3" name="Rectangle 9">
              <a:extLst>
                <a:ext uri="{FF2B5EF4-FFF2-40B4-BE49-F238E27FC236}">
                  <a16:creationId xmlns:a16="http://schemas.microsoft.com/office/drawing/2014/main" id="{BA111090-0E5D-4B83-BCF6-CF5EC0027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" y="4265613"/>
              <a:ext cx="234950" cy="1198563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4" name="Rectangle 10">
              <a:extLst>
                <a:ext uri="{FF2B5EF4-FFF2-40B4-BE49-F238E27FC236}">
                  <a16:creationId xmlns:a16="http://schemas.microsoft.com/office/drawing/2014/main" id="{71D4E1A6-115A-440B-9E5E-910A9F93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175" y="3065463"/>
              <a:ext cx="234950" cy="2398713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5" name="Rectangle 11">
              <a:extLst>
                <a:ext uri="{FF2B5EF4-FFF2-40B4-BE49-F238E27FC236}">
                  <a16:creationId xmlns:a16="http://schemas.microsoft.com/office/drawing/2014/main" id="{2E748DF4-A015-445A-B8BA-1BBD7D7CB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125" y="2266951"/>
              <a:ext cx="234950" cy="3197225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6" name="Rectangle 12">
              <a:extLst>
                <a:ext uri="{FF2B5EF4-FFF2-40B4-BE49-F238E27FC236}">
                  <a16:creationId xmlns:a16="http://schemas.microsoft.com/office/drawing/2014/main" id="{5F8FF29E-407F-4FF9-82BE-B27863AD5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5" y="2266951"/>
              <a:ext cx="236538" cy="3197225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7" name="Rectangle 13">
              <a:extLst>
                <a:ext uri="{FF2B5EF4-FFF2-40B4-BE49-F238E27FC236}">
                  <a16:creationId xmlns:a16="http://schemas.microsoft.com/office/drawing/2014/main" id="{498A9B5F-2413-4B15-8FDA-EB78F1F18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613" y="2906713"/>
              <a:ext cx="234950" cy="2557463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8" name="Rectangle 14">
              <a:extLst>
                <a:ext uri="{FF2B5EF4-FFF2-40B4-BE49-F238E27FC236}">
                  <a16:creationId xmlns:a16="http://schemas.microsoft.com/office/drawing/2014/main" id="{C9E10820-54B4-4181-8C66-8F8D4E299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3" y="3759201"/>
              <a:ext cx="234950" cy="1704975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9" name="Rectangle 15">
              <a:extLst>
                <a:ext uri="{FF2B5EF4-FFF2-40B4-BE49-F238E27FC236}">
                  <a16:creationId xmlns:a16="http://schemas.microsoft.com/office/drawing/2014/main" id="{97D280AB-7C0F-43DB-BB65-DDA871DF2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513" y="4491038"/>
              <a:ext cx="234950" cy="973138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0" name="Rectangle 16">
              <a:extLst>
                <a:ext uri="{FF2B5EF4-FFF2-40B4-BE49-F238E27FC236}">
                  <a16:creationId xmlns:a16="http://schemas.microsoft.com/office/drawing/2014/main" id="{BE5E8489-C241-4768-93EF-74CC8CDD1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463" y="4978401"/>
              <a:ext cx="236538" cy="485775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1" name="Rectangle 17">
              <a:extLst>
                <a:ext uri="{FF2B5EF4-FFF2-40B4-BE49-F238E27FC236}">
                  <a16:creationId xmlns:a16="http://schemas.microsoft.com/office/drawing/2014/main" id="{72555AAD-940F-4D4F-8301-7ABFF581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248276"/>
              <a:ext cx="234950" cy="215900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2" name="Rectangle 18">
              <a:extLst>
                <a:ext uri="{FF2B5EF4-FFF2-40B4-BE49-F238E27FC236}">
                  <a16:creationId xmlns:a16="http://schemas.microsoft.com/office/drawing/2014/main" id="{2FEED69E-80B5-45AA-A311-A03008A22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950" y="5378451"/>
              <a:ext cx="234950" cy="85725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3" name="Rectangle 19">
              <a:extLst>
                <a:ext uri="{FF2B5EF4-FFF2-40B4-BE49-F238E27FC236}">
                  <a16:creationId xmlns:a16="http://schemas.microsoft.com/office/drawing/2014/main" id="{759DD19F-3CD4-43CB-A016-1ED0E2D2B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5434013"/>
              <a:ext cx="234950" cy="30163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4" name="Rectangle 20">
              <a:extLst>
                <a:ext uri="{FF2B5EF4-FFF2-40B4-BE49-F238E27FC236}">
                  <a16:creationId xmlns:a16="http://schemas.microsoft.com/office/drawing/2014/main" id="{A2780B9B-BA34-4E35-81B5-35D58CA5F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5454651"/>
              <a:ext cx="234950" cy="9525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5" name="Rectangle 21">
              <a:extLst>
                <a:ext uri="{FF2B5EF4-FFF2-40B4-BE49-F238E27FC236}">
                  <a16:creationId xmlns:a16="http://schemas.microsoft.com/office/drawing/2014/main" id="{ABD30E0F-0675-448D-8981-C8D80B9EC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461001"/>
              <a:ext cx="236538" cy="3175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6" name="Rectangle 22">
              <a:extLst>
                <a:ext uri="{FF2B5EF4-FFF2-40B4-BE49-F238E27FC236}">
                  <a16:creationId xmlns:a16="http://schemas.microsoft.com/office/drawing/2014/main" id="{671FC3DC-9449-444F-A45B-CF5805964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7" name="Rectangle 23">
              <a:extLst>
                <a:ext uri="{FF2B5EF4-FFF2-40B4-BE49-F238E27FC236}">
                  <a16:creationId xmlns:a16="http://schemas.microsoft.com/office/drawing/2014/main" id="{84A78482-FF6F-4876-92EB-59FB1A0D2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28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0070C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8" name="Line 26">
              <a:extLst>
                <a:ext uri="{FF2B5EF4-FFF2-40B4-BE49-F238E27FC236}">
                  <a16:creationId xmlns:a16="http://schemas.microsoft.com/office/drawing/2014/main" id="{2F9081BC-550F-4AB3-94F8-FD693470A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7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9" name="Line 27">
              <a:extLst>
                <a:ext uri="{FF2B5EF4-FFF2-40B4-BE49-F238E27FC236}">
                  <a16:creationId xmlns:a16="http://schemas.microsoft.com/office/drawing/2014/main" id="{6D737F67-0028-446E-8F6D-4E3FC2F25B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66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0" name="Line 28">
              <a:extLst>
                <a:ext uri="{FF2B5EF4-FFF2-40B4-BE49-F238E27FC236}">
                  <a16:creationId xmlns:a16="http://schemas.microsoft.com/office/drawing/2014/main" id="{D46B987B-5C57-474B-A792-ECD496FFFC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1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1" name="Line 29">
              <a:extLst>
                <a:ext uri="{FF2B5EF4-FFF2-40B4-BE49-F238E27FC236}">
                  <a16:creationId xmlns:a16="http://schemas.microsoft.com/office/drawing/2014/main" id="{9B9A2419-DB6F-401D-8180-7CF27657D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0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2" name="Line 30">
              <a:extLst>
                <a:ext uri="{FF2B5EF4-FFF2-40B4-BE49-F238E27FC236}">
                  <a16:creationId xmlns:a16="http://schemas.microsoft.com/office/drawing/2014/main" id="{B6FC85DE-DA4A-43EA-B150-4B0EDC894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95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3" name="Line 31">
              <a:extLst>
                <a:ext uri="{FF2B5EF4-FFF2-40B4-BE49-F238E27FC236}">
                  <a16:creationId xmlns:a16="http://schemas.microsoft.com/office/drawing/2014/main" id="{0FBB124B-61B3-4101-8313-B247CF8E0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4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4" name="Line 32">
              <a:extLst>
                <a:ext uri="{FF2B5EF4-FFF2-40B4-BE49-F238E27FC236}">
                  <a16:creationId xmlns:a16="http://schemas.microsoft.com/office/drawing/2014/main" id="{D7D3FCB1-F524-48FA-A2F6-E29A400CA6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93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5" name="Line 33">
              <a:extLst>
                <a:ext uri="{FF2B5EF4-FFF2-40B4-BE49-F238E27FC236}">
                  <a16:creationId xmlns:a16="http://schemas.microsoft.com/office/drawing/2014/main" id="{53DD0EDF-9837-41AE-A2DA-C49676CD3E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813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22C450B6-5418-4B32-922F-E126D2A8A0A3}"/>
              </a:ext>
            </a:extLst>
          </p:cNvPr>
          <p:cNvGrpSpPr/>
          <p:nvPr/>
        </p:nvGrpSpPr>
        <p:grpSpPr>
          <a:xfrm>
            <a:off x="6323101" y="4368219"/>
            <a:ext cx="572096" cy="648746"/>
            <a:chOff x="549275" y="2266951"/>
            <a:chExt cx="3763963" cy="3198813"/>
          </a:xfrm>
          <a:solidFill>
            <a:srgbClr val="7030A0"/>
          </a:solidFill>
        </p:grpSpPr>
        <p:sp>
          <p:nvSpPr>
            <p:cNvPr id="297" name="Freeform 7">
              <a:extLst>
                <a:ext uri="{FF2B5EF4-FFF2-40B4-BE49-F238E27FC236}">
                  <a16:creationId xmlns:a16="http://schemas.microsoft.com/office/drawing/2014/main" id="{FC24543F-1EAB-428F-9687-E26E11A801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5" y="2266951"/>
              <a:ext cx="3763963" cy="3197225"/>
            </a:xfrm>
            <a:custGeom>
              <a:avLst/>
              <a:gdLst>
                <a:gd name="T0" fmla="*/ 148 w 2371"/>
                <a:gd name="T1" fmla="*/ 1826 h 2014"/>
                <a:gd name="T2" fmla="*/ 0 w 2371"/>
                <a:gd name="T3" fmla="*/ 2014 h 2014"/>
                <a:gd name="T4" fmla="*/ 296 w 2371"/>
                <a:gd name="T5" fmla="*/ 2014 h 2014"/>
                <a:gd name="T6" fmla="*/ 148 w 2371"/>
                <a:gd name="T7" fmla="*/ 1259 h 2014"/>
                <a:gd name="T8" fmla="*/ 296 w 2371"/>
                <a:gd name="T9" fmla="*/ 2014 h 2014"/>
                <a:gd name="T10" fmla="*/ 444 w 2371"/>
                <a:gd name="T11" fmla="*/ 503 h 2014"/>
                <a:gd name="T12" fmla="*/ 296 w 2371"/>
                <a:gd name="T13" fmla="*/ 2014 h 2014"/>
                <a:gd name="T14" fmla="*/ 592 w 2371"/>
                <a:gd name="T15" fmla="*/ 0 h 2014"/>
                <a:gd name="T16" fmla="*/ 444 w 2371"/>
                <a:gd name="T17" fmla="*/ 2014 h 2014"/>
                <a:gd name="T18" fmla="*/ 741 w 2371"/>
                <a:gd name="T19" fmla="*/ 2014 h 2014"/>
                <a:gd name="T20" fmla="*/ 592 w 2371"/>
                <a:gd name="T21" fmla="*/ 0 h 2014"/>
                <a:gd name="T22" fmla="*/ 889 w 2371"/>
                <a:gd name="T23" fmla="*/ 403 h 2014"/>
                <a:gd name="T24" fmla="*/ 741 w 2371"/>
                <a:gd name="T25" fmla="*/ 2014 h 2014"/>
                <a:gd name="T26" fmla="*/ 1037 w 2371"/>
                <a:gd name="T27" fmla="*/ 2014 h 2014"/>
                <a:gd name="T28" fmla="*/ 889 w 2371"/>
                <a:gd name="T29" fmla="*/ 940 h 2014"/>
                <a:gd name="T30" fmla="*/ 1037 w 2371"/>
                <a:gd name="T31" fmla="*/ 2014 h 2014"/>
                <a:gd name="T32" fmla="*/ 1185 w 2371"/>
                <a:gd name="T33" fmla="*/ 1401 h 2014"/>
                <a:gd name="T34" fmla="*/ 1037 w 2371"/>
                <a:gd name="T35" fmla="*/ 2014 h 2014"/>
                <a:gd name="T36" fmla="*/ 1334 w 2371"/>
                <a:gd name="T37" fmla="*/ 2014 h 2014"/>
                <a:gd name="T38" fmla="*/ 1185 w 2371"/>
                <a:gd name="T39" fmla="*/ 1708 h 2014"/>
                <a:gd name="T40" fmla="*/ 1334 w 2371"/>
                <a:gd name="T41" fmla="*/ 2014 h 2014"/>
                <a:gd name="T42" fmla="*/ 1482 w 2371"/>
                <a:gd name="T43" fmla="*/ 1878 h 2014"/>
                <a:gd name="T44" fmla="*/ 1334 w 2371"/>
                <a:gd name="T45" fmla="*/ 2014 h 2014"/>
                <a:gd name="T46" fmla="*/ 1630 w 2371"/>
                <a:gd name="T47" fmla="*/ 2014 h 2014"/>
                <a:gd name="T48" fmla="*/ 1482 w 2371"/>
                <a:gd name="T49" fmla="*/ 1960 h 2014"/>
                <a:gd name="T50" fmla="*/ 1630 w 2371"/>
                <a:gd name="T51" fmla="*/ 2014 h 2014"/>
                <a:gd name="T52" fmla="*/ 1778 w 2371"/>
                <a:gd name="T53" fmla="*/ 1995 h 2014"/>
                <a:gd name="T54" fmla="*/ 1630 w 2371"/>
                <a:gd name="T55" fmla="*/ 2014 h 2014"/>
                <a:gd name="T56" fmla="*/ 1926 w 2371"/>
                <a:gd name="T57" fmla="*/ 2014 h 2014"/>
                <a:gd name="T58" fmla="*/ 1778 w 2371"/>
                <a:gd name="T59" fmla="*/ 2008 h 2014"/>
                <a:gd name="T60" fmla="*/ 1926 w 2371"/>
                <a:gd name="T61" fmla="*/ 2014 h 2014"/>
                <a:gd name="T62" fmla="*/ 2075 w 2371"/>
                <a:gd name="T63" fmla="*/ 2012 h 2014"/>
                <a:gd name="T64" fmla="*/ 1926 w 2371"/>
                <a:gd name="T65" fmla="*/ 2014 h 2014"/>
                <a:gd name="T66" fmla="*/ 2223 w 2371"/>
                <a:gd name="T67" fmla="*/ 2014 h 2014"/>
                <a:gd name="T68" fmla="*/ 2075 w 2371"/>
                <a:gd name="T69" fmla="*/ 2014 h 2014"/>
                <a:gd name="T70" fmla="*/ 2223 w 2371"/>
                <a:gd name="T71" fmla="*/ 2014 h 2014"/>
                <a:gd name="T72" fmla="*/ 2371 w 2371"/>
                <a:gd name="T73" fmla="*/ 2014 h 2014"/>
                <a:gd name="T74" fmla="*/ 2223 w 2371"/>
                <a:gd name="T75" fmla="*/ 2014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71" h="2014">
                  <a:moveTo>
                    <a:pt x="148" y="2014"/>
                  </a:moveTo>
                  <a:lnTo>
                    <a:pt x="148" y="1826"/>
                  </a:lnTo>
                  <a:lnTo>
                    <a:pt x="0" y="1826"/>
                  </a:lnTo>
                  <a:lnTo>
                    <a:pt x="0" y="2014"/>
                  </a:lnTo>
                  <a:lnTo>
                    <a:pt x="148" y="2014"/>
                  </a:lnTo>
                  <a:close/>
                  <a:moveTo>
                    <a:pt x="296" y="2014"/>
                  </a:moveTo>
                  <a:lnTo>
                    <a:pt x="296" y="1259"/>
                  </a:lnTo>
                  <a:lnTo>
                    <a:pt x="148" y="1259"/>
                  </a:lnTo>
                  <a:lnTo>
                    <a:pt x="148" y="2014"/>
                  </a:lnTo>
                  <a:lnTo>
                    <a:pt x="296" y="2014"/>
                  </a:lnTo>
                  <a:close/>
                  <a:moveTo>
                    <a:pt x="444" y="2014"/>
                  </a:moveTo>
                  <a:lnTo>
                    <a:pt x="444" y="503"/>
                  </a:lnTo>
                  <a:lnTo>
                    <a:pt x="296" y="503"/>
                  </a:lnTo>
                  <a:lnTo>
                    <a:pt x="296" y="2014"/>
                  </a:lnTo>
                  <a:lnTo>
                    <a:pt x="444" y="2014"/>
                  </a:lnTo>
                  <a:close/>
                  <a:moveTo>
                    <a:pt x="592" y="0"/>
                  </a:moveTo>
                  <a:lnTo>
                    <a:pt x="444" y="0"/>
                  </a:lnTo>
                  <a:lnTo>
                    <a:pt x="444" y="2014"/>
                  </a:lnTo>
                  <a:lnTo>
                    <a:pt x="592" y="2014"/>
                  </a:lnTo>
                  <a:lnTo>
                    <a:pt x="741" y="2014"/>
                  </a:lnTo>
                  <a:lnTo>
                    <a:pt x="741" y="0"/>
                  </a:lnTo>
                  <a:lnTo>
                    <a:pt x="592" y="0"/>
                  </a:lnTo>
                  <a:close/>
                  <a:moveTo>
                    <a:pt x="889" y="2014"/>
                  </a:moveTo>
                  <a:lnTo>
                    <a:pt x="889" y="403"/>
                  </a:lnTo>
                  <a:lnTo>
                    <a:pt x="741" y="403"/>
                  </a:lnTo>
                  <a:lnTo>
                    <a:pt x="741" y="2014"/>
                  </a:lnTo>
                  <a:lnTo>
                    <a:pt x="889" y="2014"/>
                  </a:lnTo>
                  <a:close/>
                  <a:moveTo>
                    <a:pt x="1037" y="2014"/>
                  </a:moveTo>
                  <a:lnTo>
                    <a:pt x="1037" y="940"/>
                  </a:lnTo>
                  <a:lnTo>
                    <a:pt x="889" y="940"/>
                  </a:lnTo>
                  <a:lnTo>
                    <a:pt x="889" y="2014"/>
                  </a:lnTo>
                  <a:lnTo>
                    <a:pt x="1037" y="2014"/>
                  </a:lnTo>
                  <a:close/>
                  <a:moveTo>
                    <a:pt x="1185" y="2014"/>
                  </a:moveTo>
                  <a:lnTo>
                    <a:pt x="1185" y="1401"/>
                  </a:lnTo>
                  <a:lnTo>
                    <a:pt x="1037" y="1401"/>
                  </a:lnTo>
                  <a:lnTo>
                    <a:pt x="1037" y="2014"/>
                  </a:lnTo>
                  <a:lnTo>
                    <a:pt x="1185" y="2014"/>
                  </a:lnTo>
                  <a:close/>
                  <a:moveTo>
                    <a:pt x="1334" y="2014"/>
                  </a:moveTo>
                  <a:lnTo>
                    <a:pt x="1334" y="1708"/>
                  </a:lnTo>
                  <a:lnTo>
                    <a:pt x="1185" y="1708"/>
                  </a:lnTo>
                  <a:lnTo>
                    <a:pt x="1185" y="2014"/>
                  </a:lnTo>
                  <a:lnTo>
                    <a:pt x="1334" y="2014"/>
                  </a:lnTo>
                  <a:close/>
                  <a:moveTo>
                    <a:pt x="1482" y="2014"/>
                  </a:moveTo>
                  <a:lnTo>
                    <a:pt x="1482" y="1878"/>
                  </a:lnTo>
                  <a:lnTo>
                    <a:pt x="1334" y="1878"/>
                  </a:lnTo>
                  <a:lnTo>
                    <a:pt x="1334" y="2014"/>
                  </a:lnTo>
                  <a:lnTo>
                    <a:pt x="1482" y="2014"/>
                  </a:lnTo>
                  <a:close/>
                  <a:moveTo>
                    <a:pt x="1630" y="2014"/>
                  </a:moveTo>
                  <a:lnTo>
                    <a:pt x="1630" y="1960"/>
                  </a:lnTo>
                  <a:lnTo>
                    <a:pt x="1482" y="1960"/>
                  </a:lnTo>
                  <a:lnTo>
                    <a:pt x="1482" y="2014"/>
                  </a:lnTo>
                  <a:lnTo>
                    <a:pt x="1630" y="2014"/>
                  </a:lnTo>
                  <a:close/>
                  <a:moveTo>
                    <a:pt x="1778" y="2014"/>
                  </a:moveTo>
                  <a:lnTo>
                    <a:pt x="1778" y="1995"/>
                  </a:lnTo>
                  <a:lnTo>
                    <a:pt x="1630" y="1995"/>
                  </a:lnTo>
                  <a:lnTo>
                    <a:pt x="1630" y="2014"/>
                  </a:lnTo>
                  <a:lnTo>
                    <a:pt x="1778" y="2014"/>
                  </a:lnTo>
                  <a:close/>
                  <a:moveTo>
                    <a:pt x="1926" y="2014"/>
                  </a:moveTo>
                  <a:lnTo>
                    <a:pt x="1926" y="2008"/>
                  </a:lnTo>
                  <a:lnTo>
                    <a:pt x="1778" y="2008"/>
                  </a:lnTo>
                  <a:lnTo>
                    <a:pt x="1778" y="2014"/>
                  </a:lnTo>
                  <a:lnTo>
                    <a:pt x="1926" y="2014"/>
                  </a:lnTo>
                  <a:close/>
                  <a:moveTo>
                    <a:pt x="2075" y="2014"/>
                  </a:moveTo>
                  <a:lnTo>
                    <a:pt x="2075" y="2012"/>
                  </a:lnTo>
                  <a:lnTo>
                    <a:pt x="1926" y="2012"/>
                  </a:lnTo>
                  <a:lnTo>
                    <a:pt x="1926" y="2014"/>
                  </a:lnTo>
                  <a:lnTo>
                    <a:pt x="2075" y="2014"/>
                  </a:lnTo>
                  <a:close/>
                  <a:moveTo>
                    <a:pt x="2223" y="2014"/>
                  </a:moveTo>
                  <a:lnTo>
                    <a:pt x="2223" y="2014"/>
                  </a:lnTo>
                  <a:lnTo>
                    <a:pt x="2075" y="2014"/>
                  </a:lnTo>
                  <a:lnTo>
                    <a:pt x="2075" y="2014"/>
                  </a:lnTo>
                  <a:lnTo>
                    <a:pt x="2223" y="2014"/>
                  </a:lnTo>
                  <a:close/>
                  <a:moveTo>
                    <a:pt x="2371" y="2014"/>
                  </a:moveTo>
                  <a:lnTo>
                    <a:pt x="2371" y="2014"/>
                  </a:lnTo>
                  <a:lnTo>
                    <a:pt x="2223" y="2014"/>
                  </a:lnTo>
                  <a:lnTo>
                    <a:pt x="2223" y="2014"/>
                  </a:lnTo>
                  <a:lnTo>
                    <a:pt x="2371" y="2014"/>
                  </a:lnTo>
                  <a:close/>
                </a:path>
              </a:pathLst>
            </a:custGeom>
            <a:grpFill/>
            <a:ln w="9525">
              <a:solidFill>
                <a:srgbClr val="7030A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8" name="Rectangle 8">
              <a:extLst>
                <a:ext uri="{FF2B5EF4-FFF2-40B4-BE49-F238E27FC236}">
                  <a16:creationId xmlns:a16="http://schemas.microsoft.com/office/drawing/2014/main" id="{1C229E09-8CFE-438D-9A67-644E39815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" y="5165726"/>
              <a:ext cx="234950" cy="298450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9" name="Rectangle 9">
              <a:extLst>
                <a:ext uri="{FF2B5EF4-FFF2-40B4-BE49-F238E27FC236}">
                  <a16:creationId xmlns:a16="http://schemas.microsoft.com/office/drawing/2014/main" id="{276C6920-90F7-44A7-AE98-1A23AC2A0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" y="4265613"/>
              <a:ext cx="234950" cy="1198563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0" name="Rectangle 10">
              <a:extLst>
                <a:ext uri="{FF2B5EF4-FFF2-40B4-BE49-F238E27FC236}">
                  <a16:creationId xmlns:a16="http://schemas.microsoft.com/office/drawing/2014/main" id="{00252266-B6A5-4A32-A339-5F5288BE2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175" y="3065463"/>
              <a:ext cx="234950" cy="2398713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1" name="Rectangle 11">
              <a:extLst>
                <a:ext uri="{FF2B5EF4-FFF2-40B4-BE49-F238E27FC236}">
                  <a16:creationId xmlns:a16="http://schemas.microsoft.com/office/drawing/2014/main" id="{63D61751-1B0C-4ABA-8889-58B083E74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125" y="2266951"/>
              <a:ext cx="234950" cy="3197225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2" name="Rectangle 12">
              <a:extLst>
                <a:ext uri="{FF2B5EF4-FFF2-40B4-BE49-F238E27FC236}">
                  <a16:creationId xmlns:a16="http://schemas.microsoft.com/office/drawing/2014/main" id="{67E6395A-D0A9-4980-A67B-632C17012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5" y="2266951"/>
              <a:ext cx="236538" cy="3197225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3" name="Rectangle 13">
              <a:extLst>
                <a:ext uri="{FF2B5EF4-FFF2-40B4-BE49-F238E27FC236}">
                  <a16:creationId xmlns:a16="http://schemas.microsoft.com/office/drawing/2014/main" id="{1D2B60CE-2308-4160-8903-1E232050B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613" y="2906713"/>
              <a:ext cx="234950" cy="2557463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4" name="Rectangle 14">
              <a:extLst>
                <a:ext uri="{FF2B5EF4-FFF2-40B4-BE49-F238E27FC236}">
                  <a16:creationId xmlns:a16="http://schemas.microsoft.com/office/drawing/2014/main" id="{22F1FCE3-31AD-4909-92A4-B8AB9C948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3" y="3759201"/>
              <a:ext cx="234950" cy="1704975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5" name="Rectangle 15">
              <a:extLst>
                <a:ext uri="{FF2B5EF4-FFF2-40B4-BE49-F238E27FC236}">
                  <a16:creationId xmlns:a16="http://schemas.microsoft.com/office/drawing/2014/main" id="{5F061D87-9909-461A-A224-474209AA6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513" y="4491038"/>
              <a:ext cx="234950" cy="973138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6" name="Rectangle 16">
              <a:extLst>
                <a:ext uri="{FF2B5EF4-FFF2-40B4-BE49-F238E27FC236}">
                  <a16:creationId xmlns:a16="http://schemas.microsoft.com/office/drawing/2014/main" id="{75E7D891-B4AA-4015-BBA9-3580A741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463" y="4978401"/>
              <a:ext cx="236538" cy="485775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7" name="Rectangle 17">
              <a:extLst>
                <a:ext uri="{FF2B5EF4-FFF2-40B4-BE49-F238E27FC236}">
                  <a16:creationId xmlns:a16="http://schemas.microsoft.com/office/drawing/2014/main" id="{BCD8853B-B73E-4D3E-A17A-0FAF05B0D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248276"/>
              <a:ext cx="234950" cy="215900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8" name="Rectangle 18">
              <a:extLst>
                <a:ext uri="{FF2B5EF4-FFF2-40B4-BE49-F238E27FC236}">
                  <a16:creationId xmlns:a16="http://schemas.microsoft.com/office/drawing/2014/main" id="{DC7F367E-9C88-41BF-A288-C955FA5EC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950" y="5378451"/>
              <a:ext cx="234950" cy="85725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9" name="Rectangle 19">
              <a:extLst>
                <a:ext uri="{FF2B5EF4-FFF2-40B4-BE49-F238E27FC236}">
                  <a16:creationId xmlns:a16="http://schemas.microsoft.com/office/drawing/2014/main" id="{E23B9CB3-6652-4D7F-9205-B7D19C6BE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5434013"/>
              <a:ext cx="234950" cy="30163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0" name="Rectangle 20">
              <a:extLst>
                <a:ext uri="{FF2B5EF4-FFF2-40B4-BE49-F238E27FC236}">
                  <a16:creationId xmlns:a16="http://schemas.microsoft.com/office/drawing/2014/main" id="{22A76350-5D04-4DA5-87A7-99A4BBDE6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5454651"/>
              <a:ext cx="234950" cy="9525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1" name="Rectangle 21">
              <a:extLst>
                <a:ext uri="{FF2B5EF4-FFF2-40B4-BE49-F238E27FC236}">
                  <a16:creationId xmlns:a16="http://schemas.microsoft.com/office/drawing/2014/main" id="{11A2952A-9091-44C1-8111-E39C6E004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461001"/>
              <a:ext cx="236538" cy="3175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2" name="Rectangle 22">
              <a:extLst>
                <a:ext uri="{FF2B5EF4-FFF2-40B4-BE49-F238E27FC236}">
                  <a16:creationId xmlns:a16="http://schemas.microsoft.com/office/drawing/2014/main" id="{7E8E334C-C954-4BC3-9E44-86BF110CA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3" name="Rectangle 23">
              <a:extLst>
                <a:ext uri="{FF2B5EF4-FFF2-40B4-BE49-F238E27FC236}">
                  <a16:creationId xmlns:a16="http://schemas.microsoft.com/office/drawing/2014/main" id="{023A2F7C-6A1E-4E9C-8CF2-FB7231558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28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4" name="Line 26">
              <a:extLst>
                <a:ext uri="{FF2B5EF4-FFF2-40B4-BE49-F238E27FC236}">
                  <a16:creationId xmlns:a16="http://schemas.microsoft.com/office/drawing/2014/main" id="{3B6F1A49-4E5E-47AA-97C4-BB150CECDA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7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5" name="Line 27">
              <a:extLst>
                <a:ext uri="{FF2B5EF4-FFF2-40B4-BE49-F238E27FC236}">
                  <a16:creationId xmlns:a16="http://schemas.microsoft.com/office/drawing/2014/main" id="{146D485A-6584-4544-8563-0B9E3B6131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66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6" name="Line 28">
              <a:extLst>
                <a:ext uri="{FF2B5EF4-FFF2-40B4-BE49-F238E27FC236}">
                  <a16:creationId xmlns:a16="http://schemas.microsoft.com/office/drawing/2014/main" id="{9E522D17-7B2D-43D0-82E4-AB6EB259C6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1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7" name="Line 29">
              <a:extLst>
                <a:ext uri="{FF2B5EF4-FFF2-40B4-BE49-F238E27FC236}">
                  <a16:creationId xmlns:a16="http://schemas.microsoft.com/office/drawing/2014/main" id="{3414638C-567A-49B5-ADB6-0FC6771FCF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0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8" name="Line 30">
              <a:extLst>
                <a:ext uri="{FF2B5EF4-FFF2-40B4-BE49-F238E27FC236}">
                  <a16:creationId xmlns:a16="http://schemas.microsoft.com/office/drawing/2014/main" id="{C3D6110D-8E1C-4181-BF13-144BD12AEF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95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9" name="Line 31">
              <a:extLst>
                <a:ext uri="{FF2B5EF4-FFF2-40B4-BE49-F238E27FC236}">
                  <a16:creationId xmlns:a16="http://schemas.microsoft.com/office/drawing/2014/main" id="{4156B3C1-CFE0-45C1-8F3C-AEC07C479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4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0" name="Line 32">
              <a:extLst>
                <a:ext uri="{FF2B5EF4-FFF2-40B4-BE49-F238E27FC236}">
                  <a16:creationId xmlns:a16="http://schemas.microsoft.com/office/drawing/2014/main" id="{D707DC0E-79E5-4912-ABEE-4904B6542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93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1" name="Line 33">
              <a:extLst>
                <a:ext uri="{FF2B5EF4-FFF2-40B4-BE49-F238E27FC236}">
                  <a16:creationId xmlns:a16="http://schemas.microsoft.com/office/drawing/2014/main" id="{36A8125F-48CD-483A-8DBD-A6DBF537A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813" y="5422901"/>
              <a:ext cx="0" cy="41275"/>
            </a:xfrm>
            <a:prstGeom prst="line">
              <a:avLst/>
            </a:prstGeom>
            <a:grpFill/>
            <a:ln w="6350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F60CA256-7FE2-4514-8E2A-A8562EA2E5CB}"/>
              </a:ext>
            </a:extLst>
          </p:cNvPr>
          <p:cNvGrpSpPr/>
          <p:nvPr/>
        </p:nvGrpSpPr>
        <p:grpSpPr>
          <a:xfrm>
            <a:off x="6989348" y="4378075"/>
            <a:ext cx="572096" cy="648746"/>
            <a:chOff x="549275" y="2266951"/>
            <a:chExt cx="3763963" cy="3198813"/>
          </a:xfrm>
          <a:solidFill>
            <a:schemeClr val="tx1"/>
          </a:solidFill>
        </p:grpSpPr>
        <p:sp>
          <p:nvSpPr>
            <p:cNvPr id="323" name="Freeform 7">
              <a:extLst>
                <a:ext uri="{FF2B5EF4-FFF2-40B4-BE49-F238E27FC236}">
                  <a16:creationId xmlns:a16="http://schemas.microsoft.com/office/drawing/2014/main" id="{4BECDAC7-7063-424E-9741-2AEED88FD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5" y="2266951"/>
              <a:ext cx="3763963" cy="3197225"/>
            </a:xfrm>
            <a:custGeom>
              <a:avLst/>
              <a:gdLst>
                <a:gd name="T0" fmla="*/ 148 w 2371"/>
                <a:gd name="T1" fmla="*/ 1826 h 2014"/>
                <a:gd name="T2" fmla="*/ 0 w 2371"/>
                <a:gd name="T3" fmla="*/ 2014 h 2014"/>
                <a:gd name="T4" fmla="*/ 296 w 2371"/>
                <a:gd name="T5" fmla="*/ 2014 h 2014"/>
                <a:gd name="T6" fmla="*/ 148 w 2371"/>
                <a:gd name="T7" fmla="*/ 1259 h 2014"/>
                <a:gd name="T8" fmla="*/ 296 w 2371"/>
                <a:gd name="T9" fmla="*/ 2014 h 2014"/>
                <a:gd name="T10" fmla="*/ 444 w 2371"/>
                <a:gd name="T11" fmla="*/ 503 h 2014"/>
                <a:gd name="T12" fmla="*/ 296 w 2371"/>
                <a:gd name="T13" fmla="*/ 2014 h 2014"/>
                <a:gd name="T14" fmla="*/ 592 w 2371"/>
                <a:gd name="T15" fmla="*/ 0 h 2014"/>
                <a:gd name="T16" fmla="*/ 444 w 2371"/>
                <a:gd name="T17" fmla="*/ 2014 h 2014"/>
                <a:gd name="T18" fmla="*/ 741 w 2371"/>
                <a:gd name="T19" fmla="*/ 2014 h 2014"/>
                <a:gd name="T20" fmla="*/ 592 w 2371"/>
                <a:gd name="T21" fmla="*/ 0 h 2014"/>
                <a:gd name="T22" fmla="*/ 889 w 2371"/>
                <a:gd name="T23" fmla="*/ 403 h 2014"/>
                <a:gd name="T24" fmla="*/ 741 w 2371"/>
                <a:gd name="T25" fmla="*/ 2014 h 2014"/>
                <a:gd name="T26" fmla="*/ 1037 w 2371"/>
                <a:gd name="T27" fmla="*/ 2014 h 2014"/>
                <a:gd name="T28" fmla="*/ 889 w 2371"/>
                <a:gd name="T29" fmla="*/ 940 h 2014"/>
                <a:gd name="T30" fmla="*/ 1037 w 2371"/>
                <a:gd name="T31" fmla="*/ 2014 h 2014"/>
                <a:gd name="T32" fmla="*/ 1185 w 2371"/>
                <a:gd name="T33" fmla="*/ 1401 h 2014"/>
                <a:gd name="T34" fmla="*/ 1037 w 2371"/>
                <a:gd name="T35" fmla="*/ 2014 h 2014"/>
                <a:gd name="T36" fmla="*/ 1334 w 2371"/>
                <a:gd name="T37" fmla="*/ 2014 h 2014"/>
                <a:gd name="T38" fmla="*/ 1185 w 2371"/>
                <a:gd name="T39" fmla="*/ 1708 h 2014"/>
                <a:gd name="T40" fmla="*/ 1334 w 2371"/>
                <a:gd name="T41" fmla="*/ 2014 h 2014"/>
                <a:gd name="T42" fmla="*/ 1482 w 2371"/>
                <a:gd name="T43" fmla="*/ 1878 h 2014"/>
                <a:gd name="T44" fmla="*/ 1334 w 2371"/>
                <a:gd name="T45" fmla="*/ 2014 h 2014"/>
                <a:gd name="T46" fmla="*/ 1630 w 2371"/>
                <a:gd name="T47" fmla="*/ 2014 h 2014"/>
                <a:gd name="T48" fmla="*/ 1482 w 2371"/>
                <a:gd name="T49" fmla="*/ 1960 h 2014"/>
                <a:gd name="T50" fmla="*/ 1630 w 2371"/>
                <a:gd name="T51" fmla="*/ 2014 h 2014"/>
                <a:gd name="T52" fmla="*/ 1778 w 2371"/>
                <a:gd name="T53" fmla="*/ 1995 h 2014"/>
                <a:gd name="T54" fmla="*/ 1630 w 2371"/>
                <a:gd name="T55" fmla="*/ 2014 h 2014"/>
                <a:gd name="T56" fmla="*/ 1926 w 2371"/>
                <a:gd name="T57" fmla="*/ 2014 h 2014"/>
                <a:gd name="T58" fmla="*/ 1778 w 2371"/>
                <a:gd name="T59" fmla="*/ 2008 h 2014"/>
                <a:gd name="T60" fmla="*/ 1926 w 2371"/>
                <a:gd name="T61" fmla="*/ 2014 h 2014"/>
                <a:gd name="T62" fmla="*/ 2075 w 2371"/>
                <a:gd name="T63" fmla="*/ 2012 h 2014"/>
                <a:gd name="T64" fmla="*/ 1926 w 2371"/>
                <a:gd name="T65" fmla="*/ 2014 h 2014"/>
                <a:gd name="T66" fmla="*/ 2223 w 2371"/>
                <a:gd name="T67" fmla="*/ 2014 h 2014"/>
                <a:gd name="T68" fmla="*/ 2075 w 2371"/>
                <a:gd name="T69" fmla="*/ 2014 h 2014"/>
                <a:gd name="T70" fmla="*/ 2223 w 2371"/>
                <a:gd name="T71" fmla="*/ 2014 h 2014"/>
                <a:gd name="T72" fmla="*/ 2371 w 2371"/>
                <a:gd name="T73" fmla="*/ 2014 h 2014"/>
                <a:gd name="T74" fmla="*/ 2223 w 2371"/>
                <a:gd name="T75" fmla="*/ 2014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71" h="2014">
                  <a:moveTo>
                    <a:pt x="148" y="2014"/>
                  </a:moveTo>
                  <a:lnTo>
                    <a:pt x="148" y="1826"/>
                  </a:lnTo>
                  <a:lnTo>
                    <a:pt x="0" y="1826"/>
                  </a:lnTo>
                  <a:lnTo>
                    <a:pt x="0" y="2014"/>
                  </a:lnTo>
                  <a:lnTo>
                    <a:pt x="148" y="2014"/>
                  </a:lnTo>
                  <a:close/>
                  <a:moveTo>
                    <a:pt x="296" y="2014"/>
                  </a:moveTo>
                  <a:lnTo>
                    <a:pt x="296" y="1259"/>
                  </a:lnTo>
                  <a:lnTo>
                    <a:pt x="148" y="1259"/>
                  </a:lnTo>
                  <a:lnTo>
                    <a:pt x="148" y="2014"/>
                  </a:lnTo>
                  <a:lnTo>
                    <a:pt x="296" y="2014"/>
                  </a:lnTo>
                  <a:close/>
                  <a:moveTo>
                    <a:pt x="444" y="2014"/>
                  </a:moveTo>
                  <a:lnTo>
                    <a:pt x="444" y="503"/>
                  </a:lnTo>
                  <a:lnTo>
                    <a:pt x="296" y="503"/>
                  </a:lnTo>
                  <a:lnTo>
                    <a:pt x="296" y="2014"/>
                  </a:lnTo>
                  <a:lnTo>
                    <a:pt x="444" y="2014"/>
                  </a:lnTo>
                  <a:close/>
                  <a:moveTo>
                    <a:pt x="592" y="0"/>
                  </a:moveTo>
                  <a:lnTo>
                    <a:pt x="444" y="0"/>
                  </a:lnTo>
                  <a:lnTo>
                    <a:pt x="444" y="2014"/>
                  </a:lnTo>
                  <a:lnTo>
                    <a:pt x="592" y="2014"/>
                  </a:lnTo>
                  <a:lnTo>
                    <a:pt x="741" y="2014"/>
                  </a:lnTo>
                  <a:lnTo>
                    <a:pt x="741" y="0"/>
                  </a:lnTo>
                  <a:lnTo>
                    <a:pt x="592" y="0"/>
                  </a:lnTo>
                  <a:close/>
                  <a:moveTo>
                    <a:pt x="889" y="2014"/>
                  </a:moveTo>
                  <a:lnTo>
                    <a:pt x="889" y="403"/>
                  </a:lnTo>
                  <a:lnTo>
                    <a:pt x="741" y="403"/>
                  </a:lnTo>
                  <a:lnTo>
                    <a:pt x="741" y="2014"/>
                  </a:lnTo>
                  <a:lnTo>
                    <a:pt x="889" y="2014"/>
                  </a:lnTo>
                  <a:close/>
                  <a:moveTo>
                    <a:pt x="1037" y="2014"/>
                  </a:moveTo>
                  <a:lnTo>
                    <a:pt x="1037" y="940"/>
                  </a:lnTo>
                  <a:lnTo>
                    <a:pt x="889" y="940"/>
                  </a:lnTo>
                  <a:lnTo>
                    <a:pt x="889" y="2014"/>
                  </a:lnTo>
                  <a:lnTo>
                    <a:pt x="1037" y="2014"/>
                  </a:lnTo>
                  <a:close/>
                  <a:moveTo>
                    <a:pt x="1185" y="2014"/>
                  </a:moveTo>
                  <a:lnTo>
                    <a:pt x="1185" y="1401"/>
                  </a:lnTo>
                  <a:lnTo>
                    <a:pt x="1037" y="1401"/>
                  </a:lnTo>
                  <a:lnTo>
                    <a:pt x="1037" y="2014"/>
                  </a:lnTo>
                  <a:lnTo>
                    <a:pt x="1185" y="2014"/>
                  </a:lnTo>
                  <a:close/>
                  <a:moveTo>
                    <a:pt x="1334" y="2014"/>
                  </a:moveTo>
                  <a:lnTo>
                    <a:pt x="1334" y="1708"/>
                  </a:lnTo>
                  <a:lnTo>
                    <a:pt x="1185" y="1708"/>
                  </a:lnTo>
                  <a:lnTo>
                    <a:pt x="1185" y="2014"/>
                  </a:lnTo>
                  <a:lnTo>
                    <a:pt x="1334" y="2014"/>
                  </a:lnTo>
                  <a:close/>
                  <a:moveTo>
                    <a:pt x="1482" y="2014"/>
                  </a:moveTo>
                  <a:lnTo>
                    <a:pt x="1482" y="1878"/>
                  </a:lnTo>
                  <a:lnTo>
                    <a:pt x="1334" y="1878"/>
                  </a:lnTo>
                  <a:lnTo>
                    <a:pt x="1334" y="2014"/>
                  </a:lnTo>
                  <a:lnTo>
                    <a:pt x="1482" y="2014"/>
                  </a:lnTo>
                  <a:close/>
                  <a:moveTo>
                    <a:pt x="1630" y="2014"/>
                  </a:moveTo>
                  <a:lnTo>
                    <a:pt x="1630" y="1960"/>
                  </a:lnTo>
                  <a:lnTo>
                    <a:pt x="1482" y="1960"/>
                  </a:lnTo>
                  <a:lnTo>
                    <a:pt x="1482" y="2014"/>
                  </a:lnTo>
                  <a:lnTo>
                    <a:pt x="1630" y="2014"/>
                  </a:lnTo>
                  <a:close/>
                  <a:moveTo>
                    <a:pt x="1778" y="2014"/>
                  </a:moveTo>
                  <a:lnTo>
                    <a:pt x="1778" y="1995"/>
                  </a:lnTo>
                  <a:lnTo>
                    <a:pt x="1630" y="1995"/>
                  </a:lnTo>
                  <a:lnTo>
                    <a:pt x="1630" y="2014"/>
                  </a:lnTo>
                  <a:lnTo>
                    <a:pt x="1778" y="2014"/>
                  </a:lnTo>
                  <a:close/>
                  <a:moveTo>
                    <a:pt x="1926" y="2014"/>
                  </a:moveTo>
                  <a:lnTo>
                    <a:pt x="1926" y="2008"/>
                  </a:lnTo>
                  <a:lnTo>
                    <a:pt x="1778" y="2008"/>
                  </a:lnTo>
                  <a:lnTo>
                    <a:pt x="1778" y="2014"/>
                  </a:lnTo>
                  <a:lnTo>
                    <a:pt x="1926" y="2014"/>
                  </a:lnTo>
                  <a:close/>
                  <a:moveTo>
                    <a:pt x="2075" y="2014"/>
                  </a:moveTo>
                  <a:lnTo>
                    <a:pt x="2075" y="2012"/>
                  </a:lnTo>
                  <a:lnTo>
                    <a:pt x="1926" y="2012"/>
                  </a:lnTo>
                  <a:lnTo>
                    <a:pt x="1926" y="2014"/>
                  </a:lnTo>
                  <a:lnTo>
                    <a:pt x="2075" y="2014"/>
                  </a:lnTo>
                  <a:close/>
                  <a:moveTo>
                    <a:pt x="2223" y="2014"/>
                  </a:moveTo>
                  <a:lnTo>
                    <a:pt x="2223" y="2014"/>
                  </a:lnTo>
                  <a:lnTo>
                    <a:pt x="2075" y="2014"/>
                  </a:lnTo>
                  <a:lnTo>
                    <a:pt x="2075" y="2014"/>
                  </a:lnTo>
                  <a:lnTo>
                    <a:pt x="2223" y="2014"/>
                  </a:lnTo>
                  <a:close/>
                  <a:moveTo>
                    <a:pt x="2371" y="2014"/>
                  </a:moveTo>
                  <a:lnTo>
                    <a:pt x="2371" y="2014"/>
                  </a:lnTo>
                  <a:lnTo>
                    <a:pt x="2223" y="2014"/>
                  </a:lnTo>
                  <a:lnTo>
                    <a:pt x="2223" y="2014"/>
                  </a:lnTo>
                  <a:lnTo>
                    <a:pt x="2371" y="201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4" name="Rectangle 8">
              <a:extLst>
                <a:ext uri="{FF2B5EF4-FFF2-40B4-BE49-F238E27FC236}">
                  <a16:creationId xmlns:a16="http://schemas.microsoft.com/office/drawing/2014/main" id="{171A6F72-874D-467E-B6E3-5032C5544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" y="5165726"/>
              <a:ext cx="234950" cy="298450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5" name="Rectangle 9">
              <a:extLst>
                <a:ext uri="{FF2B5EF4-FFF2-40B4-BE49-F238E27FC236}">
                  <a16:creationId xmlns:a16="http://schemas.microsoft.com/office/drawing/2014/main" id="{072D32BE-6048-4F67-A4C7-05CC78975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" y="4265613"/>
              <a:ext cx="234950" cy="1198563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6" name="Rectangle 10">
              <a:extLst>
                <a:ext uri="{FF2B5EF4-FFF2-40B4-BE49-F238E27FC236}">
                  <a16:creationId xmlns:a16="http://schemas.microsoft.com/office/drawing/2014/main" id="{C0AE4434-BF33-4034-B3C1-166167995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175" y="3065463"/>
              <a:ext cx="234950" cy="2398713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7" name="Rectangle 11">
              <a:extLst>
                <a:ext uri="{FF2B5EF4-FFF2-40B4-BE49-F238E27FC236}">
                  <a16:creationId xmlns:a16="http://schemas.microsoft.com/office/drawing/2014/main" id="{2A3639B3-D21A-4E25-BC33-5AA3CF8CD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125" y="2266951"/>
              <a:ext cx="234950" cy="3197225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8" name="Rectangle 12">
              <a:extLst>
                <a:ext uri="{FF2B5EF4-FFF2-40B4-BE49-F238E27FC236}">
                  <a16:creationId xmlns:a16="http://schemas.microsoft.com/office/drawing/2014/main" id="{4C5052AA-6458-4F7D-8C7E-3B853510B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5" y="2266951"/>
              <a:ext cx="236538" cy="3197225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9" name="Rectangle 13">
              <a:extLst>
                <a:ext uri="{FF2B5EF4-FFF2-40B4-BE49-F238E27FC236}">
                  <a16:creationId xmlns:a16="http://schemas.microsoft.com/office/drawing/2014/main" id="{9794B4EA-A391-4A02-B48D-627C8EA8F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613" y="2906713"/>
              <a:ext cx="234950" cy="2557463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0" name="Rectangle 14">
              <a:extLst>
                <a:ext uri="{FF2B5EF4-FFF2-40B4-BE49-F238E27FC236}">
                  <a16:creationId xmlns:a16="http://schemas.microsoft.com/office/drawing/2014/main" id="{C6D70E87-0BC4-4C3C-A76F-F750BE708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3" y="3759201"/>
              <a:ext cx="234950" cy="1704975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1" name="Rectangle 15">
              <a:extLst>
                <a:ext uri="{FF2B5EF4-FFF2-40B4-BE49-F238E27FC236}">
                  <a16:creationId xmlns:a16="http://schemas.microsoft.com/office/drawing/2014/main" id="{17322D26-A9F7-42DD-81EB-149559EDC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513" y="4491038"/>
              <a:ext cx="234950" cy="973138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2" name="Rectangle 16">
              <a:extLst>
                <a:ext uri="{FF2B5EF4-FFF2-40B4-BE49-F238E27FC236}">
                  <a16:creationId xmlns:a16="http://schemas.microsoft.com/office/drawing/2014/main" id="{87752B41-A587-403C-9E74-354D3B367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463" y="4978401"/>
              <a:ext cx="236538" cy="485775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3" name="Rectangle 17">
              <a:extLst>
                <a:ext uri="{FF2B5EF4-FFF2-40B4-BE49-F238E27FC236}">
                  <a16:creationId xmlns:a16="http://schemas.microsoft.com/office/drawing/2014/main" id="{D38DE4D2-7F4F-4088-BE95-2D8CA065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248276"/>
              <a:ext cx="234950" cy="215900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4" name="Rectangle 18">
              <a:extLst>
                <a:ext uri="{FF2B5EF4-FFF2-40B4-BE49-F238E27FC236}">
                  <a16:creationId xmlns:a16="http://schemas.microsoft.com/office/drawing/2014/main" id="{82523A59-7B3E-4143-84AF-7A04FC203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1950" y="5378451"/>
              <a:ext cx="234950" cy="85725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5" name="Rectangle 19">
              <a:extLst>
                <a:ext uri="{FF2B5EF4-FFF2-40B4-BE49-F238E27FC236}">
                  <a16:creationId xmlns:a16="http://schemas.microsoft.com/office/drawing/2014/main" id="{092D0CE7-BCF8-4E63-9FDA-477507FAB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5434013"/>
              <a:ext cx="234950" cy="30163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6" name="Rectangle 20">
              <a:extLst>
                <a:ext uri="{FF2B5EF4-FFF2-40B4-BE49-F238E27FC236}">
                  <a16:creationId xmlns:a16="http://schemas.microsoft.com/office/drawing/2014/main" id="{48EE8BC7-B7AC-43B0-AB66-1BDE914DA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850" y="5454651"/>
              <a:ext cx="234950" cy="9525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7" name="Rectangle 21">
              <a:extLst>
                <a:ext uri="{FF2B5EF4-FFF2-40B4-BE49-F238E27FC236}">
                  <a16:creationId xmlns:a16="http://schemas.microsoft.com/office/drawing/2014/main" id="{89377807-12D8-44C9-B7B0-9250E0537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461001"/>
              <a:ext cx="236538" cy="3175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8" name="Rectangle 22">
              <a:extLst>
                <a:ext uri="{FF2B5EF4-FFF2-40B4-BE49-F238E27FC236}">
                  <a16:creationId xmlns:a16="http://schemas.microsoft.com/office/drawing/2014/main" id="{E44529FD-7CF1-4E2E-9C3A-30A2DDFF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33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9" name="Rectangle 23">
              <a:extLst>
                <a:ext uri="{FF2B5EF4-FFF2-40B4-BE49-F238E27FC236}">
                  <a16:creationId xmlns:a16="http://schemas.microsoft.com/office/drawing/2014/main" id="{66B343A4-0490-434D-9C47-348CAB5D5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288" y="5464176"/>
              <a:ext cx="234950" cy="1588"/>
            </a:xfrm>
            <a:prstGeom prst="rect">
              <a:avLst/>
            </a:prstGeom>
            <a:grpFill/>
            <a:ln w="63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0" name="Line 26">
              <a:extLst>
                <a:ext uri="{FF2B5EF4-FFF2-40B4-BE49-F238E27FC236}">
                  <a16:creationId xmlns:a16="http://schemas.microsoft.com/office/drawing/2014/main" id="{DEA5E4FA-2832-4E3D-9117-58772B8AA8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7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1" name="Line 27">
              <a:extLst>
                <a:ext uri="{FF2B5EF4-FFF2-40B4-BE49-F238E27FC236}">
                  <a16:creationId xmlns:a16="http://schemas.microsoft.com/office/drawing/2014/main" id="{7BEC8EF5-0BB2-4818-B82C-F80DB0CB8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6650" y="5422901"/>
              <a:ext cx="0" cy="41275"/>
            </a:xfrm>
            <a:prstGeom prst="line">
              <a:avLst/>
            </a:prstGeom>
            <a:grp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2" name="Line 28">
              <a:extLst>
                <a:ext uri="{FF2B5EF4-FFF2-40B4-BE49-F238E27FC236}">
                  <a16:creationId xmlns:a16="http://schemas.microsoft.com/office/drawing/2014/main" id="{9A6CE00A-47BC-4F88-B765-F83669D85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81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3" name="Line 29">
              <a:extLst>
                <a:ext uri="{FF2B5EF4-FFF2-40B4-BE49-F238E27FC236}">
                  <a16:creationId xmlns:a16="http://schemas.microsoft.com/office/drawing/2014/main" id="{8D877BA4-4300-4AF8-9A6B-FA11FC80AB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038" y="5422901"/>
              <a:ext cx="0" cy="41275"/>
            </a:xfrm>
            <a:prstGeom prst="line">
              <a:avLst/>
            </a:prstGeom>
            <a:grp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4" name="Line 30">
              <a:extLst>
                <a:ext uri="{FF2B5EF4-FFF2-40B4-BE49-F238E27FC236}">
                  <a16:creationId xmlns:a16="http://schemas.microsoft.com/office/drawing/2014/main" id="{3968A074-902C-4E0A-9081-79279FDB0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95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5" name="Line 31">
              <a:extLst>
                <a:ext uri="{FF2B5EF4-FFF2-40B4-BE49-F238E27FC236}">
                  <a16:creationId xmlns:a16="http://schemas.microsoft.com/office/drawing/2014/main" id="{FB541210-01FB-471D-A663-027BA03C3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94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6" name="Line 32">
              <a:extLst>
                <a:ext uri="{FF2B5EF4-FFF2-40B4-BE49-F238E27FC236}">
                  <a16:creationId xmlns:a16="http://schemas.microsoft.com/office/drawing/2014/main" id="{9B72B847-7037-44AA-B42E-F14205F12C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9325" y="5422901"/>
              <a:ext cx="0" cy="41275"/>
            </a:xfrm>
            <a:prstGeom prst="line">
              <a:avLst/>
            </a:prstGeom>
            <a:grp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7" name="Line 33">
              <a:extLst>
                <a:ext uri="{FF2B5EF4-FFF2-40B4-BE49-F238E27FC236}">
                  <a16:creationId xmlns:a16="http://schemas.microsoft.com/office/drawing/2014/main" id="{AB2A9A37-9826-4A82-BBC3-50A2AD28B4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0813" y="5422901"/>
              <a:ext cx="0" cy="41275"/>
            </a:xfrm>
            <a:prstGeom prst="line">
              <a:avLst/>
            </a:prstGeom>
            <a:grpFill/>
            <a:ln w="6350" cap="flat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E9F78E3-871E-4A01-8432-3A1F47080A0D}"/>
              </a:ext>
            </a:extLst>
          </p:cNvPr>
          <p:cNvSpPr/>
          <p:nvPr/>
        </p:nvSpPr>
        <p:spPr>
          <a:xfrm>
            <a:off x="6315433" y="1301512"/>
            <a:ext cx="2072640" cy="451814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6A0F1D0-F379-4BD1-AC10-5335D0F6C218}"/>
              </a:ext>
            </a:extLst>
          </p:cNvPr>
          <p:cNvSpPr/>
          <p:nvPr/>
        </p:nvSpPr>
        <p:spPr>
          <a:xfrm>
            <a:off x="3343333" y="1190140"/>
            <a:ext cx="2257285" cy="400116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CA8FE350-50DD-4371-A381-4C4C616295A6}"/>
              </a:ext>
            </a:extLst>
          </p:cNvPr>
          <p:cNvCxnSpPr/>
          <p:nvPr/>
        </p:nvCxnSpPr>
        <p:spPr>
          <a:xfrm flipV="1">
            <a:off x="4497983" y="5112842"/>
            <a:ext cx="1370955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2AE1438F-38ED-4BC6-93D7-9EA37DCA616A}"/>
              </a:ext>
            </a:extLst>
          </p:cNvPr>
          <p:cNvSpPr txBox="1"/>
          <p:nvPr/>
        </p:nvSpPr>
        <p:spPr>
          <a:xfrm>
            <a:off x="3766099" y="5731307"/>
            <a:ext cx="156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Event of interest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2AE6FDD7-0020-4A33-BA8C-EF61E455D4AB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Prior model for delays between events</a:t>
            </a:r>
          </a:p>
        </p:txBody>
      </p:sp>
    </p:spTree>
    <p:extLst>
      <p:ext uri="{BB962C8B-B14F-4D97-AF65-F5344CB8AC3E}">
        <p14:creationId xmlns:p14="http://schemas.microsoft.com/office/powerpoint/2010/main" val="28962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raphic 4">
            <a:extLst>
              <a:ext uri="{FF2B5EF4-FFF2-40B4-BE49-F238E27FC236}">
                <a16:creationId xmlns:a16="http://schemas.microsoft.com/office/drawing/2014/main" id="{91ED1683-BC18-4CD5-B4C9-A01A2E0CA816}"/>
              </a:ext>
            </a:extLst>
          </p:cNvPr>
          <p:cNvGrpSpPr/>
          <p:nvPr/>
        </p:nvGrpSpPr>
        <p:grpSpPr>
          <a:xfrm>
            <a:off x="679335" y="6365946"/>
            <a:ext cx="4290241" cy="306370"/>
            <a:chOff x="974276" y="5906816"/>
            <a:chExt cx="4290241" cy="266826"/>
          </a:xfrm>
          <a:solidFill>
            <a:srgbClr val="000000"/>
          </a:solidFill>
        </p:grpSpPr>
        <p:grpSp>
          <p:nvGrpSpPr>
            <p:cNvPr id="954" name="Graphic 4">
              <a:extLst>
                <a:ext uri="{FF2B5EF4-FFF2-40B4-BE49-F238E27FC236}">
                  <a16:creationId xmlns:a16="http://schemas.microsoft.com/office/drawing/2014/main" id="{3F62DD7C-A448-4888-8A9E-AB3D910B3705}"/>
                </a:ext>
              </a:extLst>
            </p:cNvPr>
            <p:cNvGrpSpPr/>
            <p:nvPr/>
          </p:nvGrpSpPr>
          <p:grpSpPr>
            <a:xfrm>
              <a:off x="974276" y="5906816"/>
              <a:ext cx="45447" cy="132893"/>
              <a:chOff x="974276" y="5906816"/>
              <a:chExt cx="45447" cy="132893"/>
            </a:xfrm>
            <a:solidFill>
              <a:srgbClr val="000000"/>
            </a:solidFill>
          </p:grpSpPr>
          <p:sp>
            <p:nvSpPr>
              <p:cNvPr id="955" name="Freeform: Shape 954">
                <a:extLst>
                  <a:ext uri="{FF2B5EF4-FFF2-40B4-BE49-F238E27FC236}">
                    <a16:creationId xmlns:a16="http://schemas.microsoft.com/office/drawing/2014/main" id="{9CE92D17-19C2-4778-9A47-FF0B42D5902E}"/>
                  </a:ext>
                </a:extLst>
              </p:cNvPr>
              <p:cNvSpPr/>
              <p:nvPr/>
            </p:nvSpPr>
            <p:spPr>
              <a:xfrm>
                <a:off x="997018" y="5906816"/>
                <a:ext cx="9018" cy="31555"/>
              </a:xfrm>
              <a:custGeom>
                <a:avLst/>
                <a:gdLst>
                  <a:gd name="connsiteX0" fmla="*/ 110 w 9018"/>
                  <a:gd name="connsiteY0" fmla="*/ 308 h 31555"/>
                  <a:gd name="connsiteX1" fmla="*/ 110 w 9018"/>
                  <a:gd name="connsiteY1" fmla="*/ 31863 h 3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8" h="31555">
                    <a:moveTo>
                      <a:pt x="110" y="308"/>
                    </a:moveTo>
                    <a:lnTo>
                      <a:pt x="110" y="31863"/>
                    </a:lnTo>
                  </a:path>
                </a:pathLst>
              </a:custGeom>
              <a:solidFill>
                <a:srgbClr val="000000"/>
              </a:solidFill>
              <a:ln w="721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56" name="Freeform: Shape 955">
                <a:extLst>
                  <a:ext uri="{FF2B5EF4-FFF2-40B4-BE49-F238E27FC236}">
                    <a16:creationId xmlns:a16="http://schemas.microsoft.com/office/drawing/2014/main" id="{EB1C67B8-69F1-45A0-8C25-00FE9162BE51}"/>
                  </a:ext>
                </a:extLst>
              </p:cNvPr>
              <p:cNvSpPr/>
              <p:nvPr/>
            </p:nvSpPr>
            <p:spPr>
              <a:xfrm flipV="1">
                <a:off x="974276" y="5971514"/>
                <a:ext cx="45447" cy="68195"/>
              </a:xfrm>
              <a:custGeom>
                <a:avLst/>
                <a:gdLst>
                  <a:gd name="connsiteX0" fmla="*/ 20792 w 45447"/>
                  <a:gd name="connsiteY0" fmla="*/ 59141 h 68195"/>
                  <a:gd name="connsiteX1" fmla="*/ 10463 w 45447"/>
                  <a:gd name="connsiteY1" fmla="*/ 52379 h 68195"/>
                  <a:gd name="connsiteX2" fmla="*/ 7010 w 45447"/>
                  <a:gd name="connsiteY2" fmla="*/ 32066 h 68195"/>
                  <a:gd name="connsiteX3" fmla="*/ 10463 w 45447"/>
                  <a:gd name="connsiteY3" fmla="*/ 11794 h 68195"/>
                  <a:gd name="connsiteX4" fmla="*/ 20792 w 45447"/>
                  <a:gd name="connsiteY4" fmla="*/ 5033 h 68195"/>
                  <a:gd name="connsiteX5" fmla="*/ 31164 w 45447"/>
                  <a:gd name="connsiteY5" fmla="*/ 11794 h 68195"/>
                  <a:gd name="connsiteX6" fmla="*/ 34631 w 45447"/>
                  <a:gd name="connsiteY6" fmla="*/ 32066 h 68195"/>
                  <a:gd name="connsiteX7" fmla="*/ 31164 w 45447"/>
                  <a:gd name="connsiteY7" fmla="*/ 52379 h 68195"/>
                  <a:gd name="connsiteX8" fmla="*/ 20792 w 45447"/>
                  <a:gd name="connsiteY8" fmla="*/ 59141 h 68195"/>
                  <a:gd name="connsiteX9" fmla="*/ 20792 w 45447"/>
                  <a:gd name="connsiteY9" fmla="*/ 66184 h 68195"/>
                  <a:gd name="connsiteX10" fmla="*/ 37689 w 45447"/>
                  <a:gd name="connsiteY10" fmla="*/ 57436 h 68195"/>
                  <a:gd name="connsiteX11" fmla="*/ 43523 w 45447"/>
                  <a:gd name="connsiteY11" fmla="*/ 32066 h 68195"/>
                  <a:gd name="connsiteX12" fmla="*/ 37689 w 45447"/>
                  <a:gd name="connsiteY12" fmla="*/ 6723 h 68195"/>
                  <a:gd name="connsiteX13" fmla="*/ 20792 w 45447"/>
                  <a:gd name="connsiteY13" fmla="*/ -2011 h 68195"/>
                  <a:gd name="connsiteX14" fmla="*/ 3910 w 45447"/>
                  <a:gd name="connsiteY14" fmla="*/ 6723 h 68195"/>
                  <a:gd name="connsiteX15" fmla="*/ -1924 w 45447"/>
                  <a:gd name="connsiteY15" fmla="*/ 32066 h 68195"/>
                  <a:gd name="connsiteX16" fmla="*/ 3910 w 45447"/>
                  <a:gd name="connsiteY16" fmla="*/ 57436 h 68195"/>
                  <a:gd name="connsiteX17" fmla="*/ 20792 w 45447"/>
                  <a:gd name="connsiteY17" fmla="*/ 66184 h 68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5447" h="68195">
                    <a:moveTo>
                      <a:pt x="20792" y="59141"/>
                    </a:moveTo>
                    <a:cubicBezTo>
                      <a:pt x="16217" y="59141"/>
                      <a:pt x="12774" y="56887"/>
                      <a:pt x="10463" y="52379"/>
                    </a:cubicBezTo>
                    <a:cubicBezTo>
                      <a:pt x="8161" y="47881"/>
                      <a:pt x="7010" y="41110"/>
                      <a:pt x="7010" y="32066"/>
                    </a:cubicBezTo>
                    <a:cubicBezTo>
                      <a:pt x="7010" y="23059"/>
                      <a:pt x="8161" y="16302"/>
                      <a:pt x="10463" y="11794"/>
                    </a:cubicBezTo>
                    <a:cubicBezTo>
                      <a:pt x="12774" y="7287"/>
                      <a:pt x="16217" y="5033"/>
                      <a:pt x="20792" y="5033"/>
                    </a:cubicBezTo>
                    <a:cubicBezTo>
                      <a:pt x="25405" y="5033"/>
                      <a:pt x="28862" y="7287"/>
                      <a:pt x="31164" y="11794"/>
                    </a:cubicBezTo>
                    <a:cubicBezTo>
                      <a:pt x="33475" y="16302"/>
                      <a:pt x="34631" y="23059"/>
                      <a:pt x="34631" y="32066"/>
                    </a:cubicBezTo>
                    <a:cubicBezTo>
                      <a:pt x="34631" y="41110"/>
                      <a:pt x="33475" y="47881"/>
                      <a:pt x="31164" y="52379"/>
                    </a:cubicBezTo>
                    <a:cubicBezTo>
                      <a:pt x="28862" y="56887"/>
                      <a:pt x="25405" y="59141"/>
                      <a:pt x="20792" y="59141"/>
                    </a:cubicBezTo>
                    <a:close/>
                    <a:moveTo>
                      <a:pt x="20792" y="66184"/>
                    </a:moveTo>
                    <a:cubicBezTo>
                      <a:pt x="28167" y="66184"/>
                      <a:pt x="33799" y="63268"/>
                      <a:pt x="37689" y="57436"/>
                    </a:cubicBezTo>
                    <a:cubicBezTo>
                      <a:pt x="41578" y="51614"/>
                      <a:pt x="43523" y="43157"/>
                      <a:pt x="43523" y="32066"/>
                    </a:cubicBezTo>
                    <a:cubicBezTo>
                      <a:pt x="43523" y="21003"/>
                      <a:pt x="41578" y="12555"/>
                      <a:pt x="37689" y="6723"/>
                    </a:cubicBezTo>
                    <a:cubicBezTo>
                      <a:pt x="33799" y="900"/>
                      <a:pt x="28167" y="-2011"/>
                      <a:pt x="20792" y="-2011"/>
                    </a:cubicBezTo>
                    <a:cubicBezTo>
                      <a:pt x="13427" y="-2011"/>
                      <a:pt x="7799" y="900"/>
                      <a:pt x="3910" y="6723"/>
                    </a:cubicBezTo>
                    <a:cubicBezTo>
                      <a:pt x="20" y="12555"/>
                      <a:pt x="-1924" y="21003"/>
                      <a:pt x="-1924" y="32066"/>
                    </a:cubicBezTo>
                    <a:cubicBezTo>
                      <a:pt x="-1924" y="43157"/>
                      <a:pt x="20" y="51614"/>
                      <a:pt x="3910" y="57436"/>
                    </a:cubicBezTo>
                    <a:cubicBezTo>
                      <a:pt x="7799" y="63268"/>
                      <a:pt x="13427" y="66184"/>
                      <a:pt x="20792" y="661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957" name="Graphic 4">
              <a:extLst>
                <a:ext uri="{FF2B5EF4-FFF2-40B4-BE49-F238E27FC236}">
                  <a16:creationId xmlns:a16="http://schemas.microsoft.com/office/drawing/2014/main" id="{A57A5AEB-7CA7-4A93-B45A-4A25752954F0}"/>
                </a:ext>
              </a:extLst>
            </p:cNvPr>
            <p:cNvGrpSpPr/>
            <p:nvPr/>
          </p:nvGrpSpPr>
          <p:grpSpPr>
            <a:xfrm>
              <a:off x="1685647" y="5906816"/>
              <a:ext cx="39147" cy="131611"/>
              <a:chOff x="1685647" y="5906816"/>
              <a:chExt cx="39147" cy="131611"/>
            </a:xfrm>
            <a:solidFill>
              <a:srgbClr val="000000"/>
            </a:solidFill>
          </p:grpSpPr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id="{AB593F4E-C98F-43B7-9A06-99B5E26E67F7}"/>
                  </a:ext>
                </a:extLst>
              </p:cNvPr>
              <p:cNvSpPr/>
              <p:nvPr/>
            </p:nvSpPr>
            <p:spPr>
              <a:xfrm>
                <a:off x="1704438" y="5906816"/>
                <a:ext cx="9018" cy="31555"/>
              </a:xfrm>
              <a:custGeom>
                <a:avLst/>
                <a:gdLst>
                  <a:gd name="connsiteX0" fmla="*/ 189 w 9018"/>
                  <a:gd name="connsiteY0" fmla="*/ 308 h 31555"/>
                  <a:gd name="connsiteX1" fmla="*/ 189 w 9018"/>
                  <a:gd name="connsiteY1" fmla="*/ 31863 h 3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8" h="31555">
                    <a:moveTo>
                      <a:pt x="189" y="308"/>
                    </a:moveTo>
                    <a:lnTo>
                      <a:pt x="189" y="31863"/>
                    </a:lnTo>
                  </a:path>
                </a:pathLst>
              </a:custGeom>
              <a:solidFill>
                <a:srgbClr val="000000"/>
              </a:solidFill>
              <a:ln w="721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59" name="Freeform: Shape 958">
                <a:extLst>
                  <a:ext uri="{FF2B5EF4-FFF2-40B4-BE49-F238E27FC236}">
                    <a16:creationId xmlns:a16="http://schemas.microsoft.com/office/drawing/2014/main" id="{895C972A-E4BC-4CA5-BEB8-142AC7F46E26}"/>
                  </a:ext>
                </a:extLst>
              </p:cNvPr>
              <p:cNvSpPr/>
              <p:nvPr/>
            </p:nvSpPr>
            <p:spPr>
              <a:xfrm flipV="1">
                <a:off x="1685647" y="5972697"/>
                <a:ext cx="39147" cy="65730"/>
              </a:xfrm>
              <a:custGeom>
                <a:avLst/>
                <a:gdLst>
                  <a:gd name="connsiteX0" fmla="*/ -621 w 39147"/>
                  <a:gd name="connsiteY0" fmla="*/ 5466 h 65730"/>
                  <a:gd name="connsiteX1" fmla="*/ 13908 w 39147"/>
                  <a:gd name="connsiteY1" fmla="*/ 5466 h 65730"/>
                  <a:gd name="connsiteX2" fmla="*/ 13908 w 39147"/>
                  <a:gd name="connsiteY2" fmla="*/ 55616 h 65730"/>
                  <a:gd name="connsiteX3" fmla="*/ -1903 w 39147"/>
                  <a:gd name="connsiteY3" fmla="*/ 52446 h 65730"/>
                  <a:gd name="connsiteX4" fmla="*/ -1903 w 39147"/>
                  <a:gd name="connsiteY4" fmla="*/ 60546 h 65730"/>
                  <a:gd name="connsiteX5" fmla="*/ 13824 w 39147"/>
                  <a:gd name="connsiteY5" fmla="*/ 63716 h 65730"/>
                  <a:gd name="connsiteX6" fmla="*/ 22716 w 39147"/>
                  <a:gd name="connsiteY6" fmla="*/ 63716 h 65730"/>
                  <a:gd name="connsiteX7" fmla="*/ 22716 w 39147"/>
                  <a:gd name="connsiteY7" fmla="*/ 5466 h 65730"/>
                  <a:gd name="connsiteX8" fmla="*/ 37245 w 39147"/>
                  <a:gd name="connsiteY8" fmla="*/ 5466 h 65730"/>
                  <a:gd name="connsiteX9" fmla="*/ 37245 w 39147"/>
                  <a:gd name="connsiteY9" fmla="*/ -2014 h 65730"/>
                  <a:gd name="connsiteX10" fmla="*/ -621 w 39147"/>
                  <a:gd name="connsiteY10" fmla="*/ -2014 h 65730"/>
                  <a:gd name="connsiteX11" fmla="*/ -621 w 39147"/>
                  <a:gd name="connsiteY11" fmla="*/ 5466 h 65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147" h="65730">
                    <a:moveTo>
                      <a:pt x="-621" y="5466"/>
                    </a:moveTo>
                    <a:lnTo>
                      <a:pt x="13908" y="5466"/>
                    </a:lnTo>
                    <a:lnTo>
                      <a:pt x="13908" y="55616"/>
                    </a:lnTo>
                    <a:lnTo>
                      <a:pt x="-1903" y="52446"/>
                    </a:lnTo>
                    <a:lnTo>
                      <a:pt x="-1903" y="60546"/>
                    </a:lnTo>
                    <a:lnTo>
                      <a:pt x="13824" y="63716"/>
                    </a:lnTo>
                    <a:lnTo>
                      <a:pt x="22716" y="63716"/>
                    </a:lnTo>
                    <a:lnTo>
                      <a:pt x="22716" y="5466"/>
                    </a:lnTo>
                    <a:lnTo>
                      <a:pt x="37245" y="5466"/>
                    </a:lnTo>
                    <a:lnTo>
                      <a:pt x="37245" y="-2014"/>
                    </a:lnTo>
                    <a:lnTo>
                      <a:pt x="-621" y="-2014"/>
                    </a:lnTo>
                    <a:lnTo>
                      <a:pt x="-621" y="5466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960" name="Graphic 4">
              <a:extLst>
                <a:ext uri="{FF2B5EF4-FFF2-40B4-BE49-F238E27FC236}">
                  <a16:creationId xmlns:a16="http://schemas.microsoft.com/office/drawing/2014/main" id="{3FA09ACE-B58F-49AE-A4C7-B3B1E68705B1}"/>
                </a:ext>
              </a:extLst>
            </p:cNvPr>
            <p:cNvGrpSpPr/>
            <p:nvPr/>
          </p:nvGrpSpPr>
          <p:grpSpPr>
            <a:xfrm>
              <a:off x="2389769" y="5906816"/>
              <a:ext cx="41740" cy="131611"/>
              <a:chOff x="2389769" y="5906816"/>
              <a:chExt cx="41740" cy="131611"/>
            </a:xfrm>
            <a:solidFill>
              <a:srgbClr val="000000"/>
            </a:solidFill>
          </p:grpSpPr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id="{17ACC5C1-5943-463D-BF8F-B19C13437299}"/>
                  </a:ext>
                </a:extLst>
              </p:cNvPr>
              <p:cNvSpPr/>
              <p:nvPr/>
            </p:nvSpPr>
            <p:spPr>
              <a:xfrm>
                <a:off x="2411849" y="5906816"/>
                <a:ext cx="9018" cy="31555"/>
              </a:xfrm>
              <a:custGeom>
                <a:avLst/>
                <a:gdLst>
                  <a:gd name="connsiteX0" fmla="*/ 267 w 9018"/>
                  <a:gd name="connsiteY0" fmla="*/ 308 h 31555"/>
                  <a:gd name="connsiteX1" fmla="*/ 267 w 9018"/>
                  <a:gd name="connsiteY1" fmla="*/ 31863 h 3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8" h="31555">
                    <a:moveTo>
                      <a:pt x="267" y="308"/>
                    </a:moveTo>
                    <a:lnTo>
                      <a:pt x="267" y="31863"/>
                    </a:lnTo>
                  </a:path>
                </a:pathLst>
              </a:custGeom>
              <a:solidFill>
                <a:srgbClr val="000000"/>
              </a:solidFill>
              <a:ln w="721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62" name="Freeform: Shape 961">
                <a:extLst>
                  <a:ext uri="{FF2B5EF4-FFF2-40B4-BE49-F238E27FC236}">
                    <a16:creationId xmlns:a16="http://schemas.microsoft.com/office/drawing/2014/main" id="{0350BB28-60AC-454A-B649-4C36D82F306A}"/>
                  </a:ext>
                </a:extLst>
              </p:cNvPr>
              <p:cNvSpPr/>
              <p:nvPr/>
            </p:nvSpPr>
            <p:spPr>
              <a:xfrm flipV="1">
                <a:off x="2389769" y="5971514"/>
                <a:ext cx="41740" cy="66913"/>
              </a:xfrm>
              <a:custGeom>
                <a:avLst/>
                <a:gdLst>
                  <a:gd name="connsiteX0" fmla="*/ 9013 w 41740"/>
                  <a:gd name="connsiteY0" fmla="*/ 5424 h 66913"/>
                  <a:gd name="connsiteX1" fmla="*/ 40058 w 41740"/>
                  <a:gd name="connsiteY1" fmla="*/ 5424 h 66913"/>
                  <a:gd name="connsiteX2" fmla="*/ 40058 w 41740"/>
                  <a:gd name="connsiteY2" fmla="*/ -2057 h 66913"/>
                  <a:gd name="connsiteX3" fmla="*/ -1683 w 41740"/>
                  <a:gd name="connsiteY3" fmla="*/ -2057 h 66913"/>
                  <a:gd name="connsiteX4" fmla="*/ -1683 w 41740"/>
                  <a:gd name="connsiteY4" fmla="*/ 5424 h 66913"/>
                  <a:gd name="connsiteX5" fmla="*/ 12113 w 41740"/>
                  <a:gd name="connsiteY5" fmla="*/ 19483 h 66913"/>
                  <a:gd name="connsiteX6" fmla="*/ 23105 w 41740"/>
                  <a:gd name="connsiteY6" fmla="*/ 30879 h 66913"/>
                  <a:gd name="connsiteX7" fmla="*/ 29066 w 41740"/>
                  <a:gd name="connsiteY7" fmla="*/ 38993 h 66913"/>
                  <a:gd name="connsiteX8" fmla="*/ 30771 w 41740"/>
                  <a:gd name="connsiteY8" fmla="*/ 45530 h 66913"/>
                  <a:gd name="connsiteX9" fmla="*/ 27093 w 41740"/>
                  <a:gd name="connsiteY9" fmla="*/ 54066 h 66913"/>
                  <a:gd name="connsiteX10" fmla="*/ 17510 w 41740"/>
                  <a:gd name="connsiteY10" fmla="*/ 57377 h 66913"/>
                  <a:gd name="connsiteX11" fmla="*/ 8675 w 41740"/>
                  <a:gd name="connsiteY11" fmla="*/ 55926 h 66913"/>
                  <a:gd name="connsiteX12" fmla="*/ -1246 w 41740"/>
                  <a:gd name="connsiteY12" fmla="*/ 51517 h 66913"/>
                  <a:gd name="connsiteX13" fmla="*/ -1246 w 41740"/>
                  <a:gd name="connsiteY13" fmla="*/ 60504 h 66913"/>
                  <a:gd name="connsiteX14" fmla="*/ 8787 w 41740"/>
                  <a:gd name="connsiteY14" fmla="*/ 63758 h 66913"/>
                  <a:gd name="connsiteX15" fmla="*/ 17341 w 41740"/>
                  <a:gd name="connsiteY15" fmla="*/ 64857 h 66913"/>
                  <a:gd name="connsiteX16" fmla="*/ 33632 w 41740"/>
                  <a:gd name="connsiteY16" fmla="*/ 59743 h 66913"/>
                  <a:gd name="connsiteX17" fmla="*/ 39705 w 41740"/>
                  <a:gd name="connsiteY17" fmla="*/ 46107 h 66913"/>
                  <a:gd name="connsiteX18" fmla="*/ 38184 w 41740"/>
                  <a:gd name="connsiteY18" fmla="*/ 38416 h 66913"/>
                  <a:gd name="connsiteX19" fmla="*/ 32659 w 41740"/>
                  <a:gd name="connsiteY19" fmla="*/ 29865 h 66913"/>
                  <a:gd name="connsiteX20" fmla="*/ 25656 w 41740"/>
                  <a:gd name="connsiteY20" fmla="*/ 22483 h 66913"/>
                  <a:gd name="connsiteX21" fmla="*/ 9013 w 41740"/>
                  <a:gd name="connsiteY21" fmla="*/ 5424 h 66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1740" h="66913">
                    <a:moveTo>
                      <a:pt x="9013" y="5424"/>
                    </a:moveTo>
                    <a:lnTo>
                      <a:pt x="40058" y="5424"/>
                    </a:lnTo>
                    <a:lnTo>
                      <a:pt x="40058" y="-2057"/>
                    </a:lnTo>
                    <a:lnTo>
                      <a:pt x="-1683" y="-2057"/>
                    </a:lnTo>
                    <a:lnTo>
                      <a:pt x="-1683" y="5424"/>
                    </a:lnTo>
                    <a:cubicBezTo>
                      <a:pt x="1690" y="8917"/>
                      <a:pt x="6288" y="13604"/>
                      <a:pt x="12113" y="19483"/>
                    </a:cubicBezTo>
                    <a:cubicBezTo>
                      <a:pt x="17947" y="25371"/>
                      <a:pt x="21611" y="29170"/>
                      <a:pt x="23105" y="30879"/>
                    </a:cubicBezTo>
                    <a:cubicBezTo>
                      <a:pt x="25952" y="34072"/>
                      <a:pt x="27939" y="36777"/>
                      <a:pt x="29066" y="38993"/>
                    </a:cubicBezTo>
                    <a:cubicBezTo>
                      <a:pt x="30203" y="41209"/>
                      <a:pt x="30771" y="43388"/>
                      <a:pt x="30771" y="45530"/>
                    </a:cubicBezTo>
                    <a:cubicBezTo>
                      <a:pt x="30771" y="49023"/>
                      <a:pt x="29545" y="51869"/>
                      <a:pt x="27093" y="54066"/>
                    </a:cubicBezTo>
                    <a:cubicBezTo>
                      <a:pt x="24641" y="56273"/>
                      <a:pt x="21447" y="57377"/>
                      <a:pt x="17510" y="57377"/>
                    </a:cubicBezTo>
                    <a:cubicBezTo>
                      <a:pt x="14720" y="57377"/>
                      <a:pt x="11775" y="56893"/>
                      <a:pt x="8675" y="55926"/>
                    </a:cubicBezTo>
                    <a:cubicBezTo>
                      <a:pt x="5584" y="54958"/>
                      <a:pt x="2277" y="53489"/>
                      <a:pt x="-1246" y="51517"/>
                    </a:cubicBezTo>
                    <a:lnTo>
                      <a:pt x="-1246" y="60504"/>
                    </a:lnTo>
                    <a:cubicBezTo>
                      <a:pt x="2333" y="61941"/>
                      <a:pt x="5678" y="63026"/>
                      <a:pt x="8787" y="63758"/>
                    </a:cubicBezTo>
                    <a:cubicBezTo>
                      <a:pt x="11906" y="64491"/>
                      <a:pt x="14758" y="64857"/>
                      <a:pt x="17341" y="64857"/>
                    </a:cubicBezTo>
                    <a:cubicBezTo>
                      <a:pt x="24152" y="64857"/>
                      <a:pt x="29583" y="63152"/>
                      <a:pt x="33632" y="59743"/>
                    </a:cubicBezTo>
                    <a:cubicBezTo>
                      <a:pt x="37681" y="56344"/>
                      <a:pt x="39705" y="51798"/>
                      <a:pt x="39705" y="46107"/>
                    </a:cubicBezTo>
                    <a:cubicBezTo>
                      <a:pt x="39705" y="43402"/>
                      <a:pt x="39198" y="40839"/>
                      <a:pt x="38184" y="38416"/>
                    </a:cubicBezTo>
                    <a:cubicBezTo>
                      <a:pt x="37178" y="36002"/>
                      <a:pt x="35337" y="33152"/>
                      <a:pt x="32659" y="29865"/>
                    </a:cubicBezTo>
                    <a:cubicBezTo>
                      <a:pt x="31927" y="29010"/>
                      <a:pt x="29592" y="26550"/>
                      <a:pt x="25656" y="22483"/>
                    </a:cubicBezTo>
                    <a:cubicBezTo>
                      <a:pt x="21729" y="18417"/>
                      <a:pt x="16181" y="12730"/>
                      <a:pt x="9013" y="54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963" name="Graphic 4">
              <a:extLst>
                <a:ext uri="{FF2B5EF4-FFF2-40B4-BE49-F238E27FC236}">
                  <a16:creationId xmlns:a16="http://schemas.microsoft.com/office/drawing/2014/main" id="{1FF1C922-3059-42FA-91F6-4FA0EFF672EA}"/>
                </a:ext>
              </a:extLst>
            </p:cNvPr>
            <p:cNvGrpSpPr/>
            <p:nvPr/>
          </p:nvGrpSpPr>
          <p:grpSpPr>
            <a:xfrm>
              <a:off x="3097448" y="5906816"/>
              <a:ext cx="43276" cy="132893"/>
              <a:chOff x="3097448" y="5906816"/>
              <a:chExt cx="43276" cy="132893"/>
            </a:xfrm>
            <a:solidFill>
              <a:srgbClr val="000000"/>
            </a:solidFill>
          </p:grpSpPr>
          <p:sp>
            <p:nvSpPr>
              <p:cNvPr id="964" name="Freeform: Shape 963">
                <a:extLst>
                  <a:ext uri="{FF2B5EF4-FFF2-40B4-BE49-F238E27FC236}">
                    <a16:creationId xmlns:a16="http://schemas.microsoft.com/office/drawing/2014/main" id="{D6ABEF36-6475-46B2-817D-CAB33B49CF30}"/>
                  </a:ext>
                </a:extLst>
              </p:cNvPr>
              <p:cNvSpPr/>
              <p:nvPr/>
            </p:nvSpPr>
            <p:spPr>
              <a:xfrm>
                <a:off x="3119260" y="5906816"/>
                <a:ext cx="9018" cy="31555"/>
              </a:xfrm>
              <a:custGeom>
                <a:avLst/>
                <a:gdLst>
                  <a:gd name="connsiteX0" fmla="*/ 345 w 9018"/>
                  <a:gd name="connsiteY0" fmla="*/ 308 h 31555"/>
                  <a:gd name="connsiteX1" fmla="*/ 345 w 9018"/>
                  <a:gd name="connsiteY1" fmla="*/ 31863 h 3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8" h="31555">
                    <a:moveTo>
                      <a:pt x="345" y="308"/>
                    </a:moveTo>
                    <a:lnTo>
                      <a:pt x="345" y="31863"/>
                    </a:lnTo>
                  </a:path>
                </a:pathLst>
              </a:custGeom>
              <a:solidFill>
                <a:srgbClr val="000000"/>
              </a:solidFill>
              <a:ln w="721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65" name="Freeform: Shape 964">
                <a:extLst>
                  <a:ext uri="{FF2B5EF4-FFF2-40B4-BE49-F238E27FC236}">
                    <a16:creationId xmlns:a16="http://schemas.microsoft.com/office/drawing/2014/main" id="{8B5D09A0-7DD4-454D-B4C2-5A90B855C887}"/>
                  </a:ext>
                </a:extLst>
              </p:cNvPr>
              <p:cNvSpPr/>
              <p:nvPr/>
            </p:nvSpPr>
            <p:spPr>
              <a:xfrm flipV="1">
                <a:off x="3097448" y="5971514"/>
                <a:ext cx="43276" cy="68195"/>
              </a:xfrm>
              <a:custGeom>
                <a:avLst/>
                <a:gdLst>
                  <a:gd name="connsiteX0" fmla="*/ 28042 w 43276"/>
                  <a:gd name="connsiteY0" fmla="*/ 34714 h 68195"/>
                  <a:gd name="connsiteX1" fmla="*/ 38005 w 43276"/>
                  <a:gd name="connsiteY1" fmla="*/ 29023 h 68195"/>
                  <a:gd name="connsiteX2" fmla="*/ 41599 w 43276"/>
                  <a:gd name="connsiteY2" fmla="*/ 18373 h 68195"/>
                  <a:gd name="connsiteX3" fmla="*/ 34905 w 43276"/>
                  <a:gd name="connsiteY3" fmla="*/ 3314 h 68195"/>
                  <a:gd name="connsiteX4" fmla="*/ 15881 w 43276"/>
                  <a:gd name="connsiteY4" fmla="*/ -2011 h 68195"/>
                  <a:gd name="connsiteX5" fmla="*/ 7369 w 43276"/>
                  <a:gd name="connsiteY5" fmla="*/ -1194 h 68195"/>
                  <a:gd name="connsiteX6" fmla="*/ -1678 w 43276"/>
                  <a:gd name="connsiteY6" fmla="*/ 1257 h 68195"/>
                  <a:gd name="connsiteX7" fmla="*/ -1678 w 43276"/>
                  <a:gd name="connsiteY7" fmla="*/ 9836 h 68195"/>
                  <a:gd name="connsiteX8" fmla="*/ 6411 w 43276"/>
                  <a:gd name="connsiteY8" fmla="*/ 6582 h 68195"/>
                  <a:gd name="connsiteX9" fmla="*/ 15627 w 43276"/>
                  <a:gd name="connsiteY9" fmla="*/ 5483 h 68195"/>
                  <a:gd name="connsiteX10" fmla="*/ 28366 w 43276"/>
                  <a:gd name="connsiteY10" fmla="*/ 8780 h 68195"/>
                  <a:gd name="connsiteX11" fmla="*/ 32749 w 43276"/>
                  <a:gd name="connsiteY11" fmla="*/ 18373 h 68195"/>
                  <a:gd name="connsiteX12" fmla="*/ 28676 w 43276"/>
                  <a:gd name="connsiteY12" fmla="*/ 27459 h 68195"/>
                  <a:gd name="connsiteX13" fmla="*/ 17346 w 43276"/>
                  <a:gd name="connsiteY13" fmla="*/ 30741 h 68195"/>
                  <a:gd name="connsiteX14" fmla="*/ 9680 w 43276"/>
                  <a:gd name="connsiteY14" fmla="*/ 30741 h 68195"/>
                  <a:gd name="connsiteX15" fmla="*/ 9680 w 43276"/>
                  <a:gd name="connsiteY15" fmla="*/ 38053 h 68195"/>
                  <a:gd name="connsiteX16" fmla="*/ 17699 w 43276"/>
                  <a:gd name="connsiteY16" fmla="*/ 38053 h 68195"/>
                  <a:gd name="connsiteX17" fmla="*/ 27732 w 43276"/>
                  <a:gd name="connsiteY17" fmla="*/ 40673 h 68195"/>
                  <a:gd name="connsiteX18" fmla="*/ 31213 w 43276"/>
                  <a:gd name="connsiteY18" fmla="*/ 48223 h 68195"/>
                  <a:gd name="connsiteX19" fmla="*/ 27619 w 43276"/>
                  <a:gd name="connsiteY19" fmla="*/ 55985 h 68195"/>
                  <a:gd name="connsiteX20" fmla="*/ 17346 w 43276"/>
                  <a:gd name="connsiteY20" fmla="*/ 58704 h 68195"/>
                  <a:gd name="connsiteX21" fmla="*/ 9497 w 43276"/>
                  <a:gd name="connsiteY21" fmla="*/ 57901 h 68195"/>
                  <a:gd name="connsiteX22" fmla="*/ 295 w 43276"/>
                  <a:gd name="connsiteY22" fmla="*/ 55450 h 68195"/>
                  <a:gd name="connsiteX23" fmla="*/ 295 w 43276"/>
                  <a:gd name="connsiteY23" fmla="*/ 63367 h 68195"/>
                  <a:gd name="connsiteX24" fmla="*/ 9793 w 43276"/>
                  <a:gd name="connsiteY24" fmla="*/ 65480 h 68195"/>
                  <a:gd name="connsiteX25" fmla="*/ 18135 w 43276"/>
                  <a:gd name="connsiteY25" fmla="*/ 66184 h 68195"/>
                  <a:gd name="connsiteX26" fmla="*/ 34158 w 43276"/>
                  <a:gd name="connsiteY26" fmla="*/ 61578 h 68195"/>
                  <a:gd name="connsiteX27" fmla="*/ 40063 w 43276"/>
                  <a:gd name="connsiteY27" fmla="*/ 49153 h 68195"/>
                  <a:gd name="connsiteX28" fmla="*/ 36934 w 43276"/>
                  <a:gd name="connsiteY28" fmla="*/ 39926 h 68195"/>
                  <a:gd name="connsiteX29" fmla="*/ 28042 w 43276"/>
                  <a:gd name="connsiteY29" fmla="*/ 34714 h 68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3276" h="68195">
                    <a:moveTo>
                      <a:pt x="28042" y="34714"/>
                    </a:moveTo>
                    <a:cubicBezTo>
                      <a:pt x="32298" y="33803"/>
                      <a:pt x="35619" y="31906"/>
                      <a:pt x="38005" y="29023"/>
                    </a:cubicBezTo>
                    <a:cubicBezTo>
                      <a:pt x="40401" y="26149"/>
                      <a:pt x="41599" y="22599"/>
                      <a:pt x="41599" y="18373"/>
                    </a:cubicBezTo>
                    <a:cubicBezTo>
                      <a:pt x="41599" y="11893"/>
                      <a:pt x="39368" y="6873"/>
                      <a:pt x="34905" y="3314"/>
                    </a:cubicBezTo>
                    <a:cubicBezTo>
                      <a:pt x="30443" y="-236"/>
                      <a:pt x="24101" y="-2011"/>
                      <a:pt x="15881" y="-2011"/>
                    </a:cubicBezTo>
                    <a:cubicBezTo>
                      <a:pt x="13128" y="-2011"/>
                      <a:pt x="10291" y="-1739"/>
                      <a:pt x="7369" y="-1194"/>
                    </a:cubicBezTo>
                    <a:cubicBezTo>
                      <a:pt x="4447" y="-649"/>
                      <a:pt x="1432" y="168"/>
                      <a:pt x="-1678" y="1257"/>
                    </a:cubicBezTo>
                    <a:lnTo>
                      <a:pt x="-1678" y="9836"/>
                    </a:lnTo>
                    <a:cubicBezTo>
                      <a:pt x="783" y="8399"/>
                      <a:pt x="3480" y="7315"/>
                      <a:pt x="6411" y="6582"/>
                    </a:cubicBezTo>
                    <a:cubicBezTo>
                      <a:pt x="9351" y="5850"/>
                      <a:pt x="12424" y="5483"/>
                      <a:pt x="15627" y="5483"/>
                    </a:cubicBezTo>
                    <a:cubicBezTo>
                      <a:pt x="21198" y="5483"/>
                      <a:pt x="25445" y="6582"/>
                      <a:pt x="28366" y="8780"/>
                    </a:cubicBezTo>
                    <a:cubicBezTo>
                      <a:pt x="31288" y="10977"/>
                      <a:pt x="32749" y="14175"/>
                      <a:pt x="32749" y="18373"/>
                    </a:cubicBezTo>
                    <a:cubicBezTo>
                      <a:pt x="32749" y="22252"/>
                      <a:pt x="31392" y="25280"/>
                      <a:pt x="28676" y="27459"/>
                    </a:cubicBezTo>
                    <a:cubicBezTo>
                      <a:pt x="25961" y="29647"/>
                      <a:pt x="22185" y="30741"/>
                      <a:pt x="17346" y="30741"/>
                    </a:cubicBezTo>
                    <a:lnTo>
                      <a:pt x="9680" y="30741"/>
                    </a:lnTo>
                    <a:lnTo>
                      <a:pt x="9680" y="38053"/>
                    </a:lnTo>
                    <a:lnTo>
                      <a:pt x="17699" y="38053"/>
                    </a:lnTo>
                    <a:cubicBezTo>
                      <a:pt x="22067" y="38053"/>
                      <a:pt x="25412" y="38926"/>
                      <a:pt x="27732" y="40673"/>
                    </a:cubicBezTo>
                    <a:cubicBezTo>
                      <a:pt x="30053" y="42420"/>
                      <a:pt x="31213" y="44937"/>
                      <a:pt x="31213" y="48223"/>
                    </a:cubicBezTo>
                    <a:cubicBezTo>
                      <a:pt x="31213" y="51595"/>
                      <a:pt x="30015" y="54182"/>
                      <a:pt x="27619" y="55985"/>
                    </a:cubicBezTo>
                    <a:cubicBezTo>
                      <a:pt x="25233" y="57798"/>
                      <a:pt x="21809" y="58704"/>
                      <a:pt x="17346" y="58704"/>
                    </a:cubicBezTo>
                    <a:cubicBezTo>
                      <a:pt x="14904" y="58704"/>
                      <a:pt x="12287" y="58437"/>
                      <a:pt x="9497" y="57901"/>
                    </a:cubicBezTo>
                    <a:cubicBezTo>
                      <a:pt x="6707" y="57375"/>
                      <a:pt x="3639" y="56558"/>
                      <a:pt x="295" y="55450"/>
                    </a:cubicBezTo>
                    <a:lnTo>
                      <a:pt x="295" y="63367"/>
                    </a:lnTo>
                    <a:cubicBezTo>
                      <a:pt x="3677" y="64306"/>
                      <a:pt x="6843" y="65011"/>
                      <a:pt x="9793" y="65480"/>
                    </a:cubicBezTo>
                    <a:cubicBezTo>
                      <a:pt x="12743" y="65950"/>
                      <a:pt x="15524" y="66184"/>
                      <a:pt x="18135" y="66184"/>
                    </a:cubicBezTo>
                    <a:cubicBezTo>
                      <a:pt x="24890" y="66184"/>
                      <a:pt x="30231" y="64649"/>
                      <a:pt x="34158" y="61578"/>
                    </a:cubicBezTo>
                    <a:cubicBezTo>
                      <a:pt x="38095" y="58516"/>
                      <a:pt x="40063" y="54375"/>
                      <a:pt x="40063" y="49153"/>
                    </a:cubicBezTo>
                    <a:cubicBezTo>
                      <a:pt x="40063" y="45509"/>
                      <a:pt x="39020" y="42434"/>
                      <a:pt x="36934" y="39926"/>
                    </a:cubicBezTo>
                    <a:cubicBezTo>
                      <a:pt x="34849" y="37419"/>
                      <a:pt x="31885" y="35681"/>
                      <a:pt x="28042" y="347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966" name="Graphic 4">
              <a:extLst>
                <a:ext uri="{FF2B5EF4-FFF2-40B4-BE49-F238E27FC236}">
                  <a16:creationId xmlns:a16="http://schemas.microsoft.com/office/drawing/2014/main" id="{CBF2268B-6223-4A6E-8D31-0CE824A945D3}"/>
                </a:ext>
              </a:extLst>
            </p:cNvPr>
            <p:cNvGrpSpPr/>
            <p:nvPr/>
          </p:nvGrpSpPr>
          <p:grpSpPr>
            <a:xfrm>
              <a:off x="3802393" y="5906816"/>
              <a:ext cx="47913" cy="131611"/>
              <a:chOff x="3802393" y="5906816"/>
              <a:chExt cx="47913" cy="131611"/>
            </a:xfrm>
            <a:solidFill>
              <a:srgbClr val="000000"/>
            </a:solidFill>
          </p:grpSpPr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74BCF2E5-AF13-4076-A232-B9BAC8B9532E}"/>
                  </a:ext>
                </a:extLst>
              </p:cNvPr>
              <p:cNvSpPr/>
              <p:nvPr/>
            </p:nvSpPr>
            <p:spPr>
              <a:xfrm>
                <a:off x="3826671" y="5906816"/>
                <a:ext cx="9018" cy="31555"/>
              </a:xfrm>
              <a:custGeom>
                <a:avLst/>
                <a:gdLst>
                  <a:gd name="connsiteX0" fmla="*/ 424 w 9018"/>
                  <a:gd name="connsiteY0" fmla="*/ 308 h 31555"/>
                  <a:gd name="connsiteX1" fmla="*/ 424 w 9018"/>
                  <a:gd name="connsiteY1" fmla="*/ 31863 h 3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8" h="31555">
                    <a:moveTo>
                      <a:pt x="424" y="308"/>
                    </a:moveTo>
                    <a:lnTo>
                      <a:pt x="424" y="31863"/>
                    </a:lnTo>
                  </a:path>
                </a:pathLst>
              </a:custGeom>
              <a:solidFill>
                <a:srgbClr val="000000"/>
              </a:solidFill>
              <a:ln w="721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68" name="Freeform: Shape 967">
                <a:extLst>
                  <a:ext uri="{FF2B5EF4-FFF2-40B4-BE49-F238E27FC236}">
                    <a16:creationId xmlns:a16="http://schemas.microsoft.com/office/drawing/2014/main" id="{A8E22289-3833-40AB-A09C-C037DDB9E0B8}"/>
                  </a:ext>
                </a:extLst>
              </p:cNvPr>
              <p:cNvSpPr/>
              <p:nvPr/>
            </p:nvSpPr>
            <p:spPr>
              <a:xfrm flipV="1">
                <a:off x="3802393" y="5972697"/>
                <a:ext cx="47913" cy="65730"/>
              </a:xfrm>
              <a:custGeom>
                <a:avLst/>
                <a:gdLst>
                  <a:gd name="connsiteX0" fmla="*/ 28089 w 47913"/>
                  <a:gd name="connsiteY0" fmla="*/ 55968 h 65730"/>
                  <a:gd name="connsiteX1" fmla="*/ 5626 w 47913"/>
                  <a:gd name="connsiteY1" fmla="*/ 20877 h 65730"/>
                  <a:gd name="connsiteX2" fmla="*/ 28089 w 47913"/>
                  <a:gd name="connsiteY2" fmla="*/ 20877 h 65730"/>
                  <a:gd name="connsiteX3" fmla="*/ 28089 w 47913"/>
                  <a:gd name="connsiteY3" fmla="*/ 55968 h 65730"/>
                  <a:gd name="connsiteX4" fmla="*/ 25750 w 47913"/>
                  <a:gd name="connsiteY4" fmla="*/ 63716 h 65730"/>
                  <a:gd name="connsiteX5" fmla="*/ 36939 w 47913"/>
                  <a:gd name="connsiteY5" fmla="*/ 63716 h 65730"/>
                  <a:gd name="connsiteX6" fmla="*/ 36939 w 47913"/>
                  <a:gd name="connsiteY6" fmla="*/ 20877 h 65730"/>
                  <a:gd name="connsiteX7" fmla="*/ 46324 w 47913"/>
                  <a:gd name="connsiteY7" fmla="*/ 20877 h 65730"/>
                  <a:gd name="connsiteX8" fmla="*/ 46324 w 47913"/>
                  <a:gd name="connsiteY8" fmla="*/ 13481 h 65730"/>
                  <a:gd name="connsiteX9" fmla="*/ 36939 w 47913"/>
                  <a:gd name="connsiteY9" fmla="*/ 13481 h 65730"/>
                  <a:gd name="connsiteX10" fmla="*/ 36939 w 47913"/>
                  <a:gd name="connsiteY10" fmla="*/ -2014 h 65730"/>
                  <a:gd name="connsiteX11" fmla="*/ 28089 w 47913"/>
                  <a:gd name="connsiteY11" fmla="*/ -2014 h 65730"/>
                  <a:gd name="connsiteX12" fmla="*/ 28089 w 47913"/>
                  <a:gd name="connsiteY12" fmla="*/ 13481 h 65730"/>
                  <a:gd name="connsiteX13" fmla="*/ -1589 w 47913"/>
                  <a:gd name="connsiteY13" fmla="*/ 13481 h 65730"/>
                  <a:gd name="connsiteX14" fmla="*/ -1589 w 47913"/>
                  <a:gd name="connsiteY14" fmla="*/ 22060 h 65730"/>
                  <a:gd name="connsiteX15" fmla="*/ 25750 w 47913"/>
                  <a:gd name="connsiteY15" fmla="*/ 63716 h 65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913" h="65730">
                    <a:moveTo>
                      <a:pt x="28089" y="55968"/>
                    </a:moveTo>
                    <a:lnTo>
                      <a:pt x="5626" y="20877"/>
                    </a:lnTo>
                    <a:lnTo>
                      <a:pt x="28089" y="20877"/>
                    </a:lnTo>
                    <a:lnTo>
                      <a:pt x="28089" y="55968"/>
                    </a:lnTo>
                    <a:close/>
                    <a:moveTo>
                      <a:pt x="25750" y="63716"/>
                    </a:moveTo>
                    <a:lnTo>
                      <a:pt x="36939" y="63716"/>
                    </a:lnTo>
                    <a:lnTo>
                      <a:pt x="36939" y="20877"/>
                    </a:lnTo>
                    <a:lnTo>
                      <a:pt x="46324" y="20877"/>
                    </a:lnTo>
                    <a:lnTo>
                      <a:pt x="46324" y="13481"/>
                    </a:lnTo>
                    <a:lnTo>
                      <a:pt x="36939" y="13481"/>
                    </a:lnTo>
                    <a:lnTo>
                      <a:pt x="36939" y="-2014"/>
                    </a:lnTo>
                    <a:lnTo>
                      <a:pt x="28089" y="-2014"/>
                    </a:lnTo>
                    <a:lnTo>
                      <a:pt x="28089" y="13481"/>
                    </a:lnTo>
                    <a:lnTo>
                      <a:pt x="-1589" y="13481"/>
                    </a:lnTo>
                    <a:lnTo>
                      <a:pt x="-1589" y="22060"/>
                    </a:lnTo>
                    <a:lnTo>
                      <a:pt x="25750" y="63716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969" name="Graphic 4">
              <a:extLst>
                <a:ext uri="{FF2B5EF4-FFF2-40B4-BE49-F238E27FC236}">
                  <a16:creationId xmlns:a16="http://schemas.microsoft.com/office/drawing/2014/main" id="{5C71D055-3BD9-48B1-A1F9-88E7D5E87E10}"/>
                </a:ext>
              </a:extLst>
            </p:cNvPr>
            <p:cNvGrpSpPr/>
            <p:nvPr/>
          </p:nvGrpSpPr>
          <p:grpSpPr>
            <a:xfrm>
              <a:off x="4512354" y="5906816"/>
              <a:ext cx="42544" cy="132893"/>
              <a:chOff x="4512354" y="5906816"/>
              <a:chExt cx="42544" cy="132893"/>
            </a:xfrm>
            <a:solidFill>
              <a:srgbClr val="000000"/>
            </a:solidFill>
          </p:grpSpPr>
          <p:sp>
            <p:nvSpPr>
              <p:cNvPr id="970" name="Freeform: Shape 969">
                <a:extLst>
                  <a:ext uri="{FF2B5EF4-FFF2-40B4-BE49-F238E27FC236}">
                    <a16:creationId xmlns:a16="http://schemas.microsoft.com/office/drawing/2014/main" id="{170F7ED7-1CE3-40B7-A7D1-6B21544F9AAE}"/>
                  </a:ext>
                </a:extLst>
              </p:cNvPr>
              <p:cNvSpPr/>
              <p:nvPr/>
            </p:nvSpPr>
            <p:spPr>
              <a:xfrm>
                <a:off x="4534091" y="5906816"/>
                <a:ext cx="9018" cy="31555"/>
              </a:xfrm>
              <a:custGeom>
                <a:avLst/>
                <a:gdLst>
                  <a:gd name="connsiteX0" fmla="*/ 502 w 9018"/>
                  <a:gd name="connsiteY0" fmla="*/ 308 h 31555"/>
                  <a:gd name="connsiteX1" fmla="*/ 502 w 9018"/>
                  <a:gd name="connsiteY1" fmla="*/ 31863 h 3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8" h="31555">
                    <a:moveTo>
                      <a:pt x="502" y="308"/>
                    </a:moveTo>
                    <a:lnTo>
                      <a:pt x="502" y="31863"/>
                    </a:lnTo>
                  </a:path>
                </a:pathLst>
              </a:custGeom>
              <a:solidFill>
                <a:srgbClr val="000000"/>
              </a:solidFill>
              <a:ln w="721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71" name="Freeform: Shape 970">
                <a:extLst>
                  <a:ext uri="{FF2B5EF4-FFF2-40B4-BE49-F238E27FC236}">
                    <a16:creationId xmlns:a16="http://schemas.microsoft.com/office/drawing/2014/main" id="{A484DC0D-6B80-4030-8F23-757EC6EAF431}"/>
                  </a:ext>
                </a:extLst>
              </p:cNvPr>
              <p:cNvSpPr/>
              <p:nvPr/>
            </p:nvSpPr>
            <p:spPr>
              <a:xfrm flipV="1">
                <a:off x="4512354" y="5972697"/>
                <a:ext cx="42544" cy="67012"/>
              </a:xfrm>
              <a:custGeom>
                <a:avLst/>
                <a:gdLst>
                  <a:gd name="connsiteX0" fmla="*/ 1275 w 42544"/>
                  <a:gd name="connsiteY0" fmla="*/ 65043 h 67012"/>
                  <a:gd name="connsiteX1" fmla="*/ 36195 w 42544"/>
                  <a:gd name="connsiteY1" fmla="*/ 65043 h 67012"/>
                  <a:gd name="connsiteX2" fmla="*/ 36195 w 42544"/>
                  <a:gd name="connsiteY2" fmla="*/ 57549 h 67012"/>
                  <a:gd name="connsiteX3" fmla="*/ 9420 w 42544"/>
                  <a:gd name="connsiteY3" fmla="*/ 57549 h 67012"/>
                  <a:gd name="connsiteX4" fmla="*/ 9420 w 42544"/>
                  <a:gd name="connsiteY4" fmla="*/ 41447 h 67012"/>
                  <a:gd name="connsiteX5" fmla="*/ 13281 w 42544"/>
                  <a:gd name="connsiteY5" fmla="*/ 42434 h 67012"/>
                  <a:gd name="connsiteX6" fmla="*/ 17171 w 42544"/>
                  <a:gd name="connsiteY6" fmla="*/ 42758 h 67012"/>
                  <a:gd name="connsiteX7" fmla="*/ 34603 w 42544"/>
                  <a:gd name="connsiteY7" fmla="*/ 36728 h 67012"/>
                  <a:gd name="connsiteX8" fmla="*/ 41043 w 42544"/>
                  <a:gd name="connsiteY8" fmla="*/ 20401 h 67012"/>
                  <a:gd name="connsiteX9" fmla="*/ 34434 w 42544"/>
                  <a:gd name="connsiteY9" fmla="*/ 3905 h 67012"/>
                  <a:gd name="connsiteX10" fmla="*/ 15804 w 42544"/>
                  <a:gd name="connsiteY10" fmla="*/ -1969 h 67012"/>
                  <a:gd name="connsiteX11" fmla="*/ 7363 w 42544"/>
                  <a:gd name="connsiteY11" fmla="*/ -1265 h 67012"/>
                  <a:gd name="connsiteX12" fmla="*/ -1501 w 42544"/>
                  <a:gd name="connsiteY12" fmla="*/ 849 h 67012"/>
                  <a:gd name="connsiteX13" fmla="*/ -1501 w 42544"/>
                  <a:gd name="connsiteY13" fmla="*/ 9794 h 67012"/>
                  <a:gd name="connsiteX14" fmla="*/ 6686 w 42544"/>
                  <a:gd name="connsiteY14" fmla="*/ 6582 h 67012"/>
                  <a:gd name="connsiteX15" fmla="*/ 15621 w 42544"/>
                  <a:gd name="connsiteY15" fmla="*/ 5525 h 67012"/>
                  <a:gd name="connsiteX16" fmla="*/ 27684 w 42544"/>
                  <a:gd name="connsiteY16" fmla="*/ 9526 h 67012"/>
                  <a:gd name="connsiteX17" fmla="*/ 32137 w 42544"/>
                  <a:gd name="connsiteY17" fmla="*/ 20401 h 67012"/>
                  <a:gd name="connsiteX18" fmla="*/ 27684 w 42544"/>
                  <a:gd name="connsiteY18" fmla="*/ 31262 h 67012"/>
                  <a:gd name="connsiteX19" fmla="*/ 15621 w 42544"/>
                  <a:gd name="connsiteY19" fmla="*/ 35277 h 67012"/>
                  <a:gd name="connsiteX20" fmla="*/ 8504 w 42544"/>
                  <a:gd name="connsiteY20" fmla="*/ 34488 h 67012"/>
                  <a:gd name="connsiteX21" fmla="*/ 1275 w 42544"/>
                  <a:gd name="connsiteY21" fmla="*/ 32023 h 67012"/>
                  <a:gd name="connsiteX22" fmla="*/ 1275 w 42544"/>
                  <a:gd name="connsiteY22" fmla="*/ 65043 h 6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2544" h="67012">
                    <a:moveTo>
                      <a:pt x="1275" y="65043"/>
                    </a:moveTo>
                    <a:lnTo>
                      <a:pt x="36195" y="65043"/>
                    </a:lnTo>
                    <a:lnTo>
                      <a:pt x="36195" y="57549"/>
                    </a:lnTo>
                    <a:lnTo>
                      <a:pt x="9420" y="57549"/>
                    </a:lnTo>
                    <a:lnTo>
                      <a:pt x="9420" y="41447"/>
                    </a:lnTo>
                    <a:cubicBezTo>
                      <a:pt x="10707" y="41889"/>
                      <a:pt x="11994" y="42218"/>
                      <a:pt x="13281" y="42434"/>
                    </a:cubicBezTo>
                    <a:cubicBezTo>
                      <a:pt x="14578" y="42649"/>
                      <a:pt x="15874" y="42758"/>
                      <a:pt x="17171" y="42758"/>
                    </a:cubicBezTo>
                    <a:cubicBezTo>
                      <a:pt x="24508" y="42758"/>
                      <a:pt x="30319" y="40748"/>
                      <a:pt x="34603" y="36728"/>
                    </a:cubicBezTo>
                    <a:cubicBezTo>
                      <a:pt x="38896" y="32709"/>
                      <a:pt x="41043" y="27266"/>
                      <a:pt x="41043" y="20401"/>
                    </a:cubicBezTo>
                    <a:cubicBezTo>
                      <a:pt x="41043" y="13330"/>
                      <a:pt x="38840" y="7831"/>
                      <a:pt x="34434" y="3905"/>
                    </a:cubicBezTo>
                    <a:cubicBezTo>
                      <a:pt x="30028" y="-11"/>
                      <a:pt x="23818" y="-1969"/>
                      <a:pt x="15804" y="-1969"/>
                    </a:cubicBezTo>
                    <a:cubicBezTo>
                      <a:pt x="13042" y="-1969"/>
                      <a:pt x="10228" y="-1734"/>
                      <a:pt x="7363" y="-1265"/>
                    </a:cubicBezTo>
                    <a:cubicBezTo>
                      <a:pt x="4507" y="-795"/>
                      <a:pt x="1552" y="-91"/>
                      <a:pt x="-1501" y="849"/>
                    </a:cubicBezTo>
                    <a:lnTo>
                      <a:pt x="-1501" y="9794"/>
                    </a:lnTo>
                    <a:cubicBezTo>
                      <a:pt x="1139" y="8357"/>
                      <a:pt x="3868" y="7286"/>
                      <a:pt x="6686" y="6582"/>
                    </a:cubicBezTo>
                    <a:cubicBezTo>
                      <a:pt x="9505" y="5878"/>
                      <a:pt x="12483" y="5525"/>
                      <a:pt x="15621" y="5525"/>
                    </a:cubicBezTo>
                    <a:cubicBezTo>
                      <a:pt x="20703" y="5525"/>
                      <a:pt x="24724" y="6859"/>
                      <a:pt x="27684" y="9526"/>
                    </a:cubicBezTo>
                    <a:cubicBezTo>
                      <a:pt x="30652" y="12193"/>
                      <a:pt x="32137" y="15818"/>
                      <a:pt x="32137" y="20401"/>
                    </a:cubicBezTo>
                    <a:cubicBezTo>
                      <a:pt x="32137" y="24975"/>
                      <a:pt x="30652" y="28595"/>
                      <a:pt x="27684" y="31262"/>
                    </a:cubicBezTo>
                    <a:cubicBezTo>
                      <a:pt x="24724" y="33939"/>
                      <a:pt x="20703" y="35277"/>
                      <a:pt x="15621" y="35277"/>
                    </a:cubicBezTo>
                    <a:cubicBezTo>
                      <a:pt x="13244" y="35277"/>
                      <a:pt x="10872" y="35014"/>
                      <a:pt x="8504" y="34488"/>
                    </a:cubicBezTo>
                    <a:cubicBezTo>
                      <a:pt x="6146" y="33963"/>
                      <a:pt x="3736" y="33141"/>
                      <a:pt x="1275" y="32023"/>
                    </a:cubicBezTo>
                    <a:lnTo>
                      <a:pt x="1275" y="65043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972" name="Graphic 4">
              <a:extLst>
                <a:ext uri="{FF2B5EF4-FFF2-40B4-BE49-F238E27FC236}">
                  <a16:creationId xmlns:a16="http://schemas.microsoft.com/office/drawing/2014/main" id="{37958576-3B76-4A24-BFAD-4804245DD721}"/>
                </a:ext>
              </a:extLst>
            </p:cNvPr>
            <p:cNvGrpSpPr/>
            <p:nvPr/>
          </p:nvGrpSpPr>
          <p:grpSpPr>
            <a:xfrm>
              <a:off x="5219112" y="5906816"/>
              <a:ext cx="45404" cy="132893"/>
              <a:chOff x="5219112" y="5906816"/>
              <a:chExt cx="45404" cy="132893"/>
            </a:xfrm>
            <a:solidFill>
              <a:srgbClr val="000000"/>
            </a:solidFill>
          </p:grpSpPr>
          <p:sp>
            <p:nvSpPr>
              <p:cNvPr id="973" name="Freeform: Shape 972">
                <a:extLst>
                  <a:ext uri="{FF2B5EF4-FFF2-40B4-BE49-F238E27FC236}">
                    <a16:creationId xmlns:a16="http://schemas.microsoft.com/office/drawing/2014/main" id="{F0384278-9879-4FCB-B0E5-DC4EB841E8BA}"/>
                  </a:ext>
                </a:extLst>
              </p:cNvPr>
              <p:cNvSpPr/>
              <p:nvPr/>
            </p:nvSpPr>
            <p:spPr>
              <a:xfrm>
                <a:off x="5241502" y="5906816"/>
                <a:ext cx="9018" cy="31555"/>
              </a:xfrm>
              <a:custGeom>
                <a:avLst/>
                <a:gdLst>
                  <a:gd name="connsiteX0" fmla="*/ 581 w 9018"/>
                  <a:gd name="connsiteY0" fmla="*/ 308 h 31555"/>
                  <a:gd name="connsiteX1" fmla="*/ 581 w 9018"/>
                  <a:gd name="connsiteY1" fmla="*/ 31863 h 3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18" h="31555">
                    <a:moveTo>
                      <a:pt x="581" y="308"/>
                    </a:moveTo>
                    <a:lnTo>
                      <a:pt x="581" y="31863"/>
                    </a:lnTo>
                  </a:path>
                </a:pathLst>
              </a:custGeom>
              <a:solidFill>
                <a:srgbClr val="000000"/>
              </a:solidFill>
              <a:ln w="721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577F60D7-2EF1-4469-8712-C330823AA22D}"/>
                  </a:ext>
                </a:extLst>
              </p:cNvPr>
              <p:cNvSpPr/>
              <p:nvPr/>
            </p:nvSpPr>
            <p:spPr>
              <a:xfrm flipV="1">
                <a:off x="5219112" y="5971514"/>
                <a:ext cx="45404" cy="68195"/>
              </a:xfrm>
              <a:custGeom>
                <a:avLst/>
                <a:gdLst>
                  <a:gd name="connsiteX0" fmla="*/ 22000 w 45404"/>
                  <a:gd name="connsiteY0" fmla="*/ 35672 h 68195"/>
                  <a:gd name="connsiteX1" fmla="*/ 12502 w 45404"/>
                  <a:gd name="connsiteY1" fmla="*/ 31573 h 68195"/>
                  <a:gd name="connsiteX2" fmla="*/ 9007 w 45404"/>
                  <a:gd name="connsiteY2" fmla="*/ 20359 h 68195"/>
                  <a:gd name="connsiteX3" fmla="*/ 12502 w 45404"/>
                  <a:gd name="connsiteY3" fmla="*/ 9146 h 68195"/>
                  <a:gd name="connsiteX4" fmla="*/ 22000 w 45404"/>
                  <a:gd name="connsiteY4" fmla="*/ 5033 h 68195"/>
                  <a:gd name="connsiteX5" fmla="*/ 31484 w 45404"/>
                  <a:gd name="connsiteY5" fmla="*/ 9146 h 68195"/>
                  <a:gd name="connsiteX6" fmla="*/ 34979 w 45404"/>
                  <a:gd name="connsiteY6" fmla="*/ 20359 h 68195"/>
                  <a:gd name="connsiteX7" fmla="*/ 31484 w 45404"/>
                  <a:gd name="connsiteY7" fmla="*/ 31573 h 68195"/>
                  <a:gd name="connsiteX8" fmla="*/ 22000 w 45404"/>
                  <a:gd name="connsiteY8" fmla="*/ 35672 h 68195"/>
                  <a:gd name="connsiteX9" fmla="*/ 39658 w 45404"/>
                  <a:gd name="connsiteY9" fmla="*/ 63550 h 68195"/>
                  <a:gd name="connsiteX10" fmla="*/ 39658 w 45404"/>
                  <a:gd name="connsiteY10" fmla="*/ 55450 h 68195"/>
                  <a:gd name="connsiteX11" fmla="*/ 32894 w 45404"/>
                  <a:gd name="connsiteY11" fmla="*/ 57859 h 68195"/>
                  <a:gd name="connsiteX12" fmla="*/ 26129 w 45404"/>
                  <a:gd name="connsiteY12" fmla="*/ 58704 h 68195"/>
                  <a:gd name="connsiteX13" fmla="*/ 12671 w 45404"/>
                  <a:gd name="connsiteY13" fmla="*/ 52760 h 68195"/>
                  <a:gd name="connsiteX14" fmla="*/ 7373 w 45404"/>
                  <a:gd name="connsiteY14" fmla="*/ 34799 h 68195"/>
                  <a:gd name="connsiteX15" fmla="*/ 13883 w 45404"/>
                  <a:gd name="connsiteY15" fmla="*/ 40673 h 68195"/>
                  <a:gd name="connsiteX16" fmla="*/ 22522 w 45404"/>
                  <a:gd name="connsiteY16" fmla="*/ 42715 h 68195"/>
                  <a:gd name="connsiteX17" fmla="*/ 38178 w 45404"/>
                  <a:gd name="connsiteY17" fmla="*/ 36700 h 68195"/>
                  <a:gd name="connsiteX18" fmla="*/ 43928 w 45404"/>
                  <a:gd name="connsiteY18" fmla="*/ 20359 h 68195"/>
                  <a:gd name="connsiteX19" fmla="*/ 37938 w 45404"/>
                  <a:gd name="connsiteY19" fmla="*/ 4103 h 68195"/>
                  <a:gd name="connsiteX20" fmla="*/ 22000 w 45404"/>
                  <a:gd name="connsiteY20" fmla="*/ -2011 h 68195"/>
                  <a:gd name="connsiteX21" fmla="*/ 4554 w 45404"/>
                  <a:gd name="connsiteY21" fmla="*/ 6723 h 68195"/>
                  <a:gd name="connsiteX22" fmla="*/ -1477 w 45404"/>
                  <a:gd name="connsiteY22" fmla="*/ 32066 h 68195"/>
                  <a:gd name="connsiteX23" fmla="*/ 5921 w 45404"/>
                  <a:gd name="connsiteY23" fmla="*/ 56915 h 68195"/>
                  <a:gd name="connsiteX24" fmla="*/ 25777 w 45404"/>
                  <a:gd name="connsiteY24" fmla="*/ 66184 h 68195"/>
                  <a:gd name="connsiteX25" fmla="*/ 32541 w 45404"/>
                  <a:gd name="connsiteY25" fmla="*/ 65522 h 68195"/>
                  <a:gd name="connsiteX26" fmla="*/ 39658 w 45404"/>
                  <a:gd name="connsiteY26" fmla="*/ 63550 h 68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404" h="68195">
                    <a:moveTo>
                      <a:pt x="22000" y="35672"/>
                    </a:moveTo>
                    <a:cubicBezTo>
                      <a:pt x="18008" y="35672"/>
                      <a:pt x="14842" y="34305"/>
                      <a:pt x="12502" y="31573"/>
                    </a:cubicBezTo>
                    <a:cubicBezTo>
                      <a:pt x="10172" y="28849"/>
                      <a:pt x="9007" y="25111"/>
                      <a:pt x="9007" y="20359"/>
                    </a:cubicBezTo>
                    <a:cubicBezTo>
                      <a:pt x="9007" y="15635"/>
                      <a:pt x="10172" y="11898"/>
                      <a:pt x="12502" y="9146"/>
                    </a:cubicBezTo>
                    <a:cubicBezTo>
                      <a:pt x="14842" y="6404"/>
                      <a:pt x="18008" y="5033"/>
                      <a:pt x="22000" y="5033"/>
                    </a:cubicBezTo>
                    <a:cubicBezTo>
                      <a:pt x="25993" y="5033"/>
                      <a:pt x="29154" y="6404"/>
                      <a:pt x="31484" y="9146"/>
                    </a:cubicBezTo>
                    <a:cubicBezTo>
                      <a:pt x="33814" y="11898"/>
                      <a:pt x="34979" y="15635"/>
                      <a:pt x="34979" y="20359"/>
                    </a:cubicBezTo>
                    <a:cubicBezTo>
                      <a:pt x="34979" y="25111"/>
                      <a:pt x="33814" y="28849"/>
                      <a:pt x="31484" y="31573"/>
                    </a:cubicBezTo>
                    <a:cubicBezTo>
                      <a:pt x="29154" y="34305"/>
                      <a:pt x="25993" y="35672"/>
                      <a:pt x="22000" y="35672"/>
                    </a:cubicBezTo>
                    <a:close/>
                    <a:moveTo>
                      <a:pt x="39658" y="63550"/>
                    </a:moveTo>
                    <a:lnTo>
                      <a:pt x="39658" y="55450"/>
                    </a:lnTo>
                    <a:cubicBezTo>
                      <a:pt x="37422" y="56502"/>
                      <a:pt x="35167" y="57305"/>
                      <a:pt x="32894" y="57859"/>
                    </a:cubicBezTo>
                    <a:cubicBezTo>
                      <a:pt x="30620" y="58423"/>
                      <a:pt x="28365" y="58704"/>
                      <a:pt x="26129" y="58704"/>
                    </a:cubicBezTo>
                    <a:cubicBezTo>
                      <a:pt x="20258" y="58704"/>
                      <a:pt x="15772" y="56723"/>
                      <a:pt x="12671" y="52760"/>
                    </a:cubicBezTo>
                    <a:cubicBezTo>
                      <a:pt x="9580" y="48796"/>
                      <a:pt x="7814" y="42809"/>
                      <a:pt x="7373" y="34799"/>
                    </a:cubicBezTo>
                    <a:cubicBezTo>
                      <a:pt x="9101" y="37353"/>
                      <a:pt x="11272" y="39311"/>
                      <a:pt x="13883" y="40673"/>
                    </a:cubicBezTo>
                    <a:cubicBezTo>
                      <a:pt x="16504" y="42035"/>
                      <a:pt x="19384" y="42715"/>
                      <a:pt x="22522" y="42715"/>
                    </a:cubicBezTo>
                    <a:cubicBezTo>
                      <a:pt x="29126" y="42715"/>
                      <a:pt x="34345" y="40710"/>
                      <a:pt x="38178" y="36700"/>
                    </a:cubicBezTo>
                    <a:cubicBezTo>
                      <a:pt x="42011" y="32700"/>
                      <a:pt x="43928" y="27253"/>
                      <a:pt x="43928" y="20359"/>
                    </a:cubicBezTo>
                    <a:cubicBezTo>
                      <a:pt x="43928" y="13607"/>
                      <a:pt x="41931" y="8188"/>
                      <a:pt x="37938" y="4103"/>
                    </a:cubicBezTo>
                    <a:cubicBezTo>
                      <a:pt x="33946" y="27"/>
                      <a:pt x="28633" y="-2011"/>
                      <a:pt x="22000" y="-2011"/>
                    </a:cubicBezTo>
                    <a:cubicBezTo>
                      <a:pt x="14391" y="-2011"/>
                      <a:pt x="8575" y="900"/>
                      <a:pt x="4554" y="6723"/>
                    </a:cubicBezTo>
                    <a:cubicBezTo>
                      <a:pt x="533" y="12555"/>
                      <a:pt x="-1477" y="21003"/>
                      <a:pt x="-1477" y="32066"/>
                    </a:cubicBezTo>
                    <a:cubicBezTo>
                      <a:pt x="-1477" y="42452"/>
                      <a:pt x="989" y="50736"/>
                      <a:pt x="5921" y="56915"/>
                    </a:cubicBezTo>
                    <a:cubicBezTo>
                      <a:pt x="10853" y="63095"/>
                      <a:pt x="17472" y="66184"/>
                      <a:pt x="25777" y="66184"/>
                    </a:cubicBezTo>
                    <a:cubicBezTo>
                      <a:pt x="28013" y="66184"/>
                      <a:pt x="30268" y="65964"/>
                      <a:pt x="32541" y="65522"/>
                    </a:cubicBezTo>
                    <a:cubicBezTo>
                      <a:pt x="34815" y="65081"/>
                      <a:pt x="37187" y="64424"/>
                      <a:pt x="39658" y="63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975" name="Graphic 4">
              <a:extLst>
                <a:ext uri="{FF2B5EF4-FFF2-40B4-BE49-F238E27FC236}">
                  <a16:creationId xmlns:a16="http://schemas.microsoft.com/office/drawing/2014/main" id="{EA68638C-DD56-4CAE-98CC-1161BD3E444B}"/>
                </a:ext>
              </a:extLst>
            </p:cNvPr>
            <p:cNvGrpSpPr/>
            <p:nvPr/>
          </p:nvGrpSpPr>
          <p:grpSpPr>
            <a:xfrm>
              <a:off x="3009154" y="6093248"/>
              <a:ext cx="339620" cy="80394"/>
              <a:chOff x="3009154" y="6093248"/>
              <a:chExt cx="339620" cy="80394"/>
            </a:xfrm>
            <a:solidFill>
              <a:srgbClr val="000000"/>
            </a:solidFill>
          </p:grpSpPr>
          <p:sp>
            <p:nvSpPr>
              <p:cNvPr id="976" name="Freeform: Shape 975">
                <a:extLst>
                  <a:ext uri="{FF2B5EF4-FFF2-40B4-BE49-F238E27FC236}">
                    <a16:creationId xmlns:a16="http://schemas.microsoft.com/office/drawing/2014/main" id="{4C64A7AE-053B-4684-A349-59C3CBB5B4E3}"/>
                  </a:ext>
                </a:extLst>
              </p:cNvPr>
              <p:cNvSpPr/>
              <p:nvPr/>
            </p:nvSpPr>
            <p:spPr>
              <a:xfrm flipV="1">
                <a:off x="3009154" y="6098446"/>
                <a:ext cx="30777" cy="63307"/>
              </a:xfrm>
              <a:custGeom>
                <a:avLst/>
                <a:gdLst>
                  <a:gd name="connsiteX0" fmla="*/ 13163 w 30777"/>
                  <a:gd name="connsiteY0" fmla="*/ 61393 h 63307"/>
                  <a:gd name="connsiteX1" fmla="*/ 13163 w 30777"/>
                  <a:gd name="connsiteY1" fmla="*/ 47390 h 63307"/>
                  <a:gd name="connsiteX2" fmla="*/ 29848 w 30777"/>
                  <a:gd name="connsiteY2" fmla="*/ 47390 h 63307"/>
                  <a:gd name="connsiteX3" fmla="*/ 29848 w 30777"/>
                  <a:gd name="connsiteY3" fmla="*/ 41093 h 63307"/>
                  <a:gd name="connsiteX4" fmla="*/ 13163 w 30777"/>
                  <a:gd name="connsiteY4" fmla="*/ 41093 h 63307"/>
                  <a:gd name="connsiteX5" fmla="*/ 13163 w 30777"/>
                  <a:gd name="connsiteY5" fmla="*/ 14328 h 63307"/>
                  <a:gd name="connsiteX6" fmla="*/ 14812 w 30777"/>
                  <a:gd name="connsiteY6" fmla="*/ 6580 h 63307"/>
                  <a:gd name="connsiteX7" fmla="*/ 21534 w 30777"/>
                  <a:gd name="connsiteY7" fmla="*/ 4861 h 63307"/>
                  <a:gd name="connsiteX8" fmla="*/ 29848 w 30777"/>
                  <a:gd name="connsiteY8" fmla="*/ 4861 h 63307"/>
                  <a:gd name="connsiteX9" fmla="*/ 29848 w 30777"/>
                  <a:gd name="connsiteY9" fmla="*/ -1915 h 63307"/>
                  <a:gd name="connsiteX10" fmla="*/ 21534 w 30777"/>
                  <a:gd name="connsiteY10" fmla="*/ -1915 h 63307"/>
                  <a:gd name="connsiteX11" fmla="*/ 8583 w 30777"/>
                  <a:gd name="connsiteY11" fmla="*/ 1579 h 63307"/>
                  <a:gd name="connsiteX12" fmla="*/ 5018 w 30777"/>
                  <a:gd name="connsiteY12" fmla="*/ 14328 h 63307"/>
                  <a:gd name="connsiteX13" fmla="*/ 5018 w 30777"/>
                  <a:gd name="connsiteY13" fmla="*/ 41093 h 63307"/>
                  <a:gd name="connsiteX14" fmla="*/ -929 w 30777"/>
                  <a:gd name="connsiteY14" fmla="*/ 41093 h 63307"/>
                  <a:gd name="connsiteX15" fmla="*/ -929 w 30777"/>
                  <a:gd name="connsiteY15" fmla="*/ 47390 h 63307"/>
                  <a:gd name="connsiteX16" fmla="*/ 5018 w 30777"/>
                  <a:gd name="connsiteY16" fmla="*/ 47390 h 63307"/>
                  <a:gd name="connsiteX17" fmla="*/ 5018 w 30777"/>
                  <a:gd name="connsiteY17" fmla="*/ 61393 h 63307"/>
                  <a:gd name="connsiteX18" fmla="*/ 13163 w 30777"/>
                  <a:gd name="connsiteY18" fmla="*/ 61393 h 63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777" h="63307">
                    <a:moveTo>
                      <a:pt x="13163" y="61393"/>
                    </a:moveTo>
                    <a:lnTo>
                      <a:pt x="13163" y="47390"/>
                    </a:lnTo>
                    <a:lnTo>
                      <a:pt x="29848" y="47390"/>
                    </a:lnTo>
                    <a:lnTo>
                      <a:pt x="29848" y="41093"/>
                    </a:lnTo>
                    <a:lnTo>
                      <a:pt x="13163" y="41093"/>
                    </a:lnTo>
                    <a:lnTo>
                      <a:pt x="13163" y="14328"/>
                    </a:lnTo>
                    <a:cubicBezTo>
                      <a:pt x="13163" y="10308"/>
                      <a:pt x="13713" y="7726"/>
                      <a:pt x="14812" y="6580"/>
                    </a:cubicBezTo>
                    <a:cubicBezTo>
                      <a:pt x="15911" y="5434"/>
                      <a:pt x="18152" y="4861"/>
                      <a:pt x="21534" y="4861"/>
                    </a:cubicBezTo>
                    <a:lnTo>
                      <a:pt x="29848" y="4861"/>
                    </a:lnTo>
                    <a:lnTo>
                      <a:pt x="29848" y="-1915"/>
                    </a:lnTo>
                    <a:lnTo>
                      <a:pt x="21534" y="-1915"/>
                    </a:lnTo>
                    <a:cubicBezTo>
                      <a:pt x="15277" y="-1915"/>
                      <a:pt x="10960" y="-750"/>
                      <a:pt x="8583" y="1579"/>
                    </a:cubicBezTo>
                    <a:cubicBezTo>
                      <a:pt x="6206" y="3917"/>
                      <a:pt x="5018" y="8167"/>
                      <a:pt x="5018" y="14328"/>
                    </a:cubicBezTo>
                    <a:lnTo>
                      <a:pt x="5018" y="41093"/>
                    </a:lnTo>
                    <a:lnTo>
                      <a:pt x="-929" y="41093"/>
                    </a:lnTo>
                    <a:lnTo>
                      <a:pt x="-929" y="47390"/>
                    </a:lnTo>
                    <a:lnTo>
                      <a:pt x="5018" y="47390"/>
                    </a:lnTo>
                    <a:lnTo>
                      <a:pt x="5018" y="61393"/>
                    </a:lnTo>
                    <a:lnTo>
                      <a:pt x="13163" y="61393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77" name="Freeform: Shape 976">
                <a:extLst>
                  <a:ext uri="{FF2B5EF4-FFF2-40B4-BE49-F238E27FC236}">
                    <a16:creationId xmlns:a16="http://schemas.microsoft.com/office/drawing/2014/main" id="{AABF3BB5-3B09-4F6C-91A6-831C1DB422B8}"/>
                  </a:ext>
                </a:extLst>
              </p:cNvPr>
              <p:cNvSpPr/>
              <p:nvPr/>
            </p:nvSpPr>
            <p:spPr>
              <a:xfrm flipV="1">
                <a:off x="3050591" y="6093248"/>
                <a:ext cx="8102" cy="68505"/>
              </a:xfrm>
              <a:custGeom>
                <a:avLst/>
                <a:gdLst>
                  <a:gd name="connsiteX0" fmla="*/ -552 w 8102"/>
                  <a:gd name="connsiteY0" fmla="*/ 47205 h 68505"/>
                  <a:gd name="connsiteX1" fmla="*/ 7551 w 8102"/>
                  <a:gd name="connsiteY1" fmla="*/ 47205 h 68505"/>
                  <a:gd name="connsiteX2" fmla="*/ 7551 w 8102"/>
                  <a:gd name="connsiteY2" fmla="*/ -2099 h 68505"/>
                  <a:gd name="connsiteX3" fmla="*/ -552 w 8102"/>
                  <a:gd name="connsiteY3" fmla="*/ -2099 h 68505"/>
                  <a:gd name="connsiteX4" fmla="*/ -552 w 8102"/>
                  <a:gd name="connsiteY4" fmla="*/ 47205 h 68505"/>
                  <a:gd name="connsiteX5" fmla="*/ -552 w 8102"/>
                  <a:gd name="connsiteY5" fmla="*/ 66406 h 68505"/>
                  <a:gd name="connsiteX6" fmla="*/ 7551 w 8102"/>
                  <a:gd name="connsiteY6" fmla="*/ 66406 h 68505"/>
                  <a:gd name="connsiteX7" fmla="*/ 7551 w 8102"/>
                  <a:gd name="connsiteY7" fmla="*/ 56136 h 68505"/>
                  <a:gd name="connsiteX8" fmla="*/ -552 w 8102"/>
                  <a:gd name="connsiteY8" fmla="*/ 56136 h 68505"/>
                  <a:gd name="connsiteX9" fmla="*/ -552 w 8102"/>
                  <a:gd name="connsiteY9" fmla="*/ 66406 h 68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02" h="68505">
                    <a:moveTo>
                      <a:pt x="-552" y="47205"/>
                    </a:moveTo>
                    <a:lnTo>
                      <a:pt x="7551" y="47205"/>
                    </a:lnTo>
                    <a:lnTo>
                      <a:pt x="7551" y="-2099"/>
                    </a:lnTo>
                    <a:lnTo>
                      <a:pt x="-552" y="-2099"/>
                    </a:lnTo>
                    <a:lnTo>
                      <a:pt x="-552" y="47205"/>
                    </a:lnTo>
                    <a:close/>
                    <a:moveTo>
                      <a:pt x="-552" y="66406"/>
                    </a:moveTo>
                    <a:lnTo>
                      <a:pt x="7551" y="66406"/>
                    </a:lnTo>
                    <a:lnTo>
                      <a:pt x="7551" y="56136"/>
                    </a:lnTo>
                    <a:lnTo>
                      <a:pt x="-552" y="56136"/>
                    </a:lnTo>
                    <a:lnTo>
                      <a:pt x="-552" y="66406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78" name="Freeform: Shape 977">
                <a:extLst>
                  <a:ext uri="{FF2B5EF4-FFF2-40B4-BE49-F238E27FC236}">
                    <a16:creationId xmlns:a16="http://schemas.microsoft.com/office/drawing/2014/main" id="{20C798E0-B03E-4D84-98AE-7716F841C769}"/>
                  </a:ext>
                </a:extLst>
              </p:cNvPr>
              <p:cNvSpPr/>
              <p:nvPr/>
            </p:nvSpPr>
            <p:spPr>
              <a:xfrm flipV="1">
                <a:off x="3075338" y="6111265"/>
                <a:ext cx="72010" cy="50488"/>
              </a:xfrm>
              <a:custGeom>
                <a:avLst/>
                <a:gdLst>
                  <a:gd name="connsiteX0" fmla="*/ 35920 w 72010"/>
                  <a:gd name="connsiteY0" fmla="*/ 38379 h 50488"/>
                  <a:gd name="connsiteX1" fmla="*/ 43191 w 72010"/>
                  <a:gd name="connsiteY1" fmla="*/ 46437 h 50488"/>
                  <a:gd name="connsiteX2" fmla="*/ 53140 w 72010"/>
                  <a:gd name="connsiteY2" fmla="*/ 49029 h 50488"/>
                  <a:gd name="connsiteX3" fmla="*/ 65034 w 72010"/>
                  <a:gd name="connsiteY3" fmla="*/ 43634 h 50488"/>
                  <a:gd name="connsiteX4" fmla="*/ 69219 w 72010"/>
                  <a:gd name="connsiteY4" fmla="*/ 28307 h 50488"/>
                  <a:gd name="connsiteX5" fmla="*/ 69219 w 72010"/>
                  <a:gd name="connsiteY5" fmla="*/ -1459 h 50488"/>
                  <a:gd name="connsiteX6" fmla="*/ 61074 w 72010"/>
                  <a:gd name="connsiteY6" fmla="*/ -1459 h 50488"/>
                  <a:gd name="connsiteX7" fmla="*/ 61074 w 72010"/>
                  <a:gd name="connsiteY7" fmla="*/ 28039 h 50488"/>
                  <a:gd name="connsiteX8" fmla="*/ 58552 w 72010"/>
                  <a:gd name="connsiteY8" fmla="*/ 38548 h 50488"/>
                  <a:gd name="connsiteX9" fmla="*/ 50900 w 72010"/>
                  <a:gd name="connsiteY9" fmla="*/ 41986 h 50488"/>
                  <a:gd name="connsiteX10" fmla="*/ 40936 w 72010"/>
                  <a:gd name="connsiteY10" fmla="*/ 37802 h 50488"/>
                  <a:gd name="connsiteX11" fmla="*/ 37287 w 72010"/>
                  <a:gd name="connsiteY11" fmla="*/ 26405 h 50488"/>
                  <a:gd name="connsiteX12" fmla="*/ 37287 w 72010"/>
                  <a:gd name="connsiteY12" fmla="*/ -1459 h 50488"/>
                  <a:gd name="connsiteX13" fmla="*/ 29141 w 72010"/>
                  <a:gd name="connsiteY13" fmla="*/ -1459 h 50488"/>
                  <a:gd name="connsiteX14" fmla="*/ 29141 w 72010"/>
                  <a:gd name="connsiteY14" fmla="*/ 28039 h 50488"/>
                  <a:gd name="connsiteX15" fmla="*/ 26633 w 72010"/>
                  <a:gd name="connsiteY15" fmla="*/ 38576 h 50488"/>
                  <a:gd name="connsiteX16" fmla="*/ 18882 w 72010"/>
                  <a:gd name="connsiteY16" fmla="*/ 41986 h 50488"/>
                  <a:gd name="connsiteX17" fmla="*/ 9004 w 72010"/>
                  <a:gd name="connsiteY17" fmla="*/ 37788 h 50488"/>
                  <a:gd name="connsiteX18" fmla="*/ 5354 w 72010"/>
                  <a:gd name="connsiteY18" fmla="*/ 26405 h 50488"/>
                  <a:gd name="connsiteX19" fmla="*/ 5354 w 72010"/>
                  <a:gd name="connsiteY19" fmla="*/ -1459 h 50488"/>
                  <a:gd name="connsiteX20" fmla="*/ -2791 w 72010"/>
                  <a:gd name="connsiteY20" fmla="*/ -1459 h 50488"/>
                  <a:gd name="connsiteX21" fmla="*/ -2791 w 72010"/>
                  <a:gd name="connsiteY21" fmla="*/ 47846 h 50488"/>
                  <a:gd name="connsiteX22" fmla="*/ 5354 w 72010"/>
                  <a:gd name="connsiteY22" fmla="*/ 47846 h 50488"/>
                  <a:gd name="connsiteX23" fmla="*/ 5354 w 72010"/>
                  <a:gd name="connsiteY23" fmla="*/ 40182 h 50488"/>
                  <a:gd name="connsiteX24" fmla="*/ 12005 w 72010"/>
                  <a:gd name="connsiteY24" fmla="*/ 46874 h 50488"/>
                  <a:gd name="connsiteX25" fmla="*/ 21207 w 72010"/>
                  <a:gd name="connsiteY25" fmla="*/ 49029 h 50488"/>
                  <a:gd name="connsiteX26" fmla="*/ 30353 w 72010"/>
                  <a:gd name="connsiteY26" fmla="*/ 46296 h 50488"/>
                  <a:gd name="connsiteX27" fmla="*/ 35920 w 72010"/>
                  <a:gd name="connsiteY27" fmla="*/ 38379 h 5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2010" h="50488">
                    <a:moveTo>
                      <a:pt x="35920" y="38379"/>
                    </a:moveTo>
                    <a:cubicBezTo>
                      <a:pt x="37949" y="42023"/>
                      <a:pt x="40373" y="44709"/>
                      <a:pt x="43191" y="46437"/>
                    </a:cubicBezTo>
                    <a:cubicBezTo>
                      <a:pt x="46010" y="48165"/>
                      <a:pt x="49326" y="49029"/>
                      <a:pt x="53140" y="49029"/>
                    </a:cubicBezTo>
                    <a:cubicBezTo>
                      <a:pt x="58279" y="49029"/>
                      <a:pt x="62244" y="47231"/>
                      <a:pt x="65034" y="43634"/>
                    </a:cubicBezTo>
                    <a:cubicBezTo>
                      <a:pt x="67824" y="40046"/>
                      <a:pt x="69219" y="34937"/>
                      <a:pt x="69219" y="28307"/>
                    </a:cubicBezTo>
                    <a:lnTo>
                      <a:pt x="69219" y="-1459"/>
                    </a:lnTo>
                    <a:lnTo>
                      <a:pt x="61074" y="-1459"/>
                    </a:lnTo>
                    <a:lnTo>
                      <a:pt x="61074" y="28039"/>
                    </a:lnTo>
                    <a:cubicBezTo>
                      <a:pt x="61074" y="32763"/>
                      <a:pt x="60233" y="36266"/>
                      <a:pt x="58552" y="38548"/>
                    </a:cubicBezTo>
                    <a:cubicBezTo>
                      <a:pt x="56879" y="40840"/>
                      <a:pt x="54329" y="41986"/>
                      <a:pt x="50900" y="41986"/>
                    </a:cubicBezTo>
                    <a:cubicBezTo>
                      <a:pt x="46700" y="41986"/>
                      <a:pt x="43379" y="40591"/>
                      <a:pt x="40936" y="37802"/>
                    </a:cubicBezTo>
                    <a:cubicBezTo>
                      <a:pt x="38503" y="35022"/>
                      <a:pt x="37287" y="31223"/>
                      <a:pt x="37287" y="26405"/>
                    </a:cubicBezTo>
                    <a:lnTo>
                      <a:pt x="37287" y="-1459"/>
                    </a:lnTo>
                    <a:lnTo>
                      <a:pt x="29141" y="-1459"/>
                    </a:lnTo>
                    <a:lnTo>
                      <a:pt x="29141" y="28039"/>
                    </a:lnTo>
                    <a:cubicBezTo>
                      <a:pt x="29141" y="32791"/>
                      <a:pt x="28305" y="36304"/>
                      <a:pt x="26633" y="38576"/>
                    </a:cubicBezTo>
                    <a:cubicBezTo>
                      <a:pt x="24961" y="40849"/>
                      <a:pt x="22377" y="41986"/>
                      <a:pt x="18882" y="41986"/>
                    </a:cubicBezTo>
                    <a:cubicBezTo>
                      <a:pt x="14739" y="41986"/>
                      <a:pt x="11446" y="40586"/>
                      <a:pt x="9004" y="37788"/>
                    </a:cubicBezTo>
                    <a:cubicBezTo>
                      <a:pt x="6570" y="34989"/>
                      <a:pt x="5354" y="31195"/>
                      <a:pt x="5354" y="26405"/>
                    </a:cubicBezTo>
                    <a:lnTo>
                      <a:pt x="5354" y="-1459"/>
                    </a:lnTo>
                    <a:lnTo>
                      <a:pt x="-2791" y="-1459"/>
                    </a:lnTo>
                    <a:lnTo>
                      <a:pt x="-2791" y="47846"/>
                    </a:lnTo>
                    <a:lnTo>
                      <a:pt x="5354" y="47846"/>
                    </a:lnTo>
                    <a:lnTo>
                      <a:pt x="5354" y="40182"/>
                    </a:lnTo>
                    <a:cubicBezTo>
                      <a:pt x="7205" y="43206"/>
                      <a:pt x="9422" y="45437"/>
                      <a:pt x="12005" y="46874"/>
                    </a:cubicBezTo>
                    <a:cubicBezTo>
                      <a:pt x="14589" y="48311"/>
                      <a:pt x="17656" y="49029"/>
                      <a:pt x="21207" y="49029"/>
                    </a:cubicBezTo>
                    <a:cubicBezTo>
                      <a:pt x="24796" y="49029"/>
                      <a:pt x="27845" y="48118"/>
                      <a:pt x="30353" y="46296"/>
                    </a:cubicBezTo>
                    <a:cubicBezTo>
                      <a:pt x="32862" y="44484"/>
                      <a:pt x="34717" y="41845"/>
                      <a:pt x="35920" y="383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79" name="Freeform: Shape 978">
                <a:extLst>
                  <a:ext uri="{FF2B5EF4-FFF2-40B4-BE49-F238E27FC236}">
                    <a16:creationId xmlns:a16="http://schemas.microsoft.com/office/drawing/2014/main" id="{955A2E4E-5C43-4965-97A5-77FF22464870}"/>
                  </a:ext>
                </a:extLst>
              </p:cNvPr>
              <p:cNvSpPr/>
              <p:nvPr/>
            </p:nvSpPr>
            <p:spPr>
              <a:xfrm flipV="1">
                <a:off x="3159980" y="6111265"/>
                <a:ext cx="45714" cy="51769"/>
              </a:xfrm>
              <a:custGeom>
                <a:avLst/>
                <a:gdLst>
                  <a:gd name="connsiteX0" fmla="*/ 44092 w 45714"/>
                  <a:gd name="connsiteY0" fmla="*/ 26549 h 51769"/>
                  <a:gd name="connsiteX1" fmla="*/ 44092 w 45714"/>
                  <a:gd name="connsiteY1" fmla="*/ 22591 h 51769"/>
                  <a:gd name="connsiteX2" fmla="*/ 6833 w 45714"/>
                  <a:gd name="connsiteY2" fmla="*/ 22591 h 51769"/>
                  <a:gd name="connsiteX3" fmla="*/ 11878 w 45714"/>
                  <a:gd name="connsiteY3" fmla="*/ 9842 h 51769"/>
                  <a:gd name="connsiteX4" fmla="*/ 24448 w 45714"/>
                  <a:gd name="connsiteY4" fmla="*/ 5461 h 51769"/>
                  <a:gd name="connsiteX5" fmla="*/ 33495 w 45714"/>
                  <a:gd name="connsiteY5" fmla="*/ 6602 h 51769"/>
                  <a:gd name="connsiteX6" fmla="*/ 42204 w 45714"/>
                  <a:gd name="connsiteY6" fmla="*/ 10039 h 51769"/>
                  <a:gd name="connsiteX7" fmla="*/ 42204 w 45714"/>
                  <a:gd name="connsiteY7" fmla="*/ 2376 h 51769"/>
                  <a:gd name="connsiteX8" fmla="*/ 33256 w 45714"/>
                  <a:gd name="connsiteY8" fmla="*/ -441 h 51769"/>
                  <a:gd name="connsiteX9" fmla="*/ 23969 w 45714"/>
                  <a:gd name="connsiteY9" fmla="*/ -1413 h 51769"/>
                  <a:gd name="connsiteX10" fmla="*/ 5269 w 45714"/>
                  <a:gd name="connsiteY10" fmla="*/ 5447 h 51769"/>
                  <a:gd name="connsiteX11" fmla="*/ -1622 w 45714"/>
                  <a:gd name="connsiteY11" fmla="*/ 24042 h 51769"/>
                  <a:gd name="connsiteX12" fmla="*/ 4916 w 45714"/>
                  <a:gd name="connsiteY12" fmla="*/ 43243 h 51769"/>
                  <a:gd name="connsiteX13" fmla="*/ 22560 w 45714"/>
                  <a:gd name="connsiteY13" fmla="*/ 50357 h 51769"/>
                  <a:gd name="connsiteX14" fmla="*/ 38301 w 45714"/>
                  <a:gd name="connsiteY14" fmla="*/ 43947 h 51769"/>
                  <a:gd name="connsiteX15" fmla="*/ 44092 w 45714"/>
                  <a:gd name="connsiteY15" fmla="*/ 26549 h 51769"/>
                  <a:gd name="connsiteX16" fmla="*/ 35989 w 45714"/>
                  <a:gd name="connsiteY16" fmla="*/ 28930 h 51769"/>
                  <a:gd name="connsiteX17" fmla="*/ 32269 w 45714"/>
                  <a:gd name="connsiteY17" fmla="*/ 39524 h 51769"/>
                  <a:gd name="connsiteX18" fmla="*/ 22644 w 45714"/>
                  <a:gd name="connsiteY18" fmla="*/ 43496 h 51769"/>
                  <a:gd name="connsiteX19" fmla="*/ 11793 w 45714"/>
                  <a:gd name="connsiteY19" fmla="*/ 39664 h 51769"/>
                  <a:gd name="connsiteX20" fmla="*/ 7101 w 45714"/>
                  <a:gd name="connsiteY20" fmla="*/ 28874 h 51769"/>
                  <a:gd name="connsiteX21" fmla="*/ 35989 w 45714"/>
                  <a:gd name="connsiteY21" fmla="*/ 28930 h 5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5714" h="51769">
                    <a:moveTo>
                      <a:pt x="44092" y="26549"/>
                    </a:moveTo>
                    <a:lnTo>
                      <a:pt x="44092" y="22591"/>
                    </a:lnTo>
                    <a:lnTo>
                      <a:pt x="6833" y="22591"/>
                    </a:lnTo>
                    <a:cubicBezTo>
                      <a:pt x="7190" y="17013"/>
                      <a:pt x="8872" y="12763"/>
                      <a:pt x="11878" y="9842"/>
                    </a:cubicBezTo>
                    <a:cubicBezTo>
                      <a:pt x="14884" y="6921"/>
                      <a:pt x="19074" y="5461"/>
                      <a:pt x="24448" y="5461"/>
                    </a:cubicBezTo>
                    <a:cubicBezTo>
                      <a:pt x="27558" y="5461"/>
                      <a:pt x="30573" y="5841"/>
                      <a:pt x="33495" y="6602"/>
                    </a:cubicBezTo>
                    <a:cubicBezTo>
                      <a:pt x="36417" y="7363"/>
                      <a:pt x="39320" y="8509"/>
                      <a:pt x="42204" y="10039"/>
                    </a:cubicBezTo>
                    <a:lnTo>
                      <a:pt x="42204" y="2376"/>
                    </a:lnTo>
                    <a:cubicBezTo>
                      <a:pt x="39292" y="1146"/>
                      <a:pt x="36309" y="207"/>
                      <a:pt x="33256" y="-441"/>
                    </a:cubicBezTo>
                    <a:cubicBezTo>
                      <a:pt x="30202" y="-1089"/>
                      <a:pt x="27107" y="-1413"/>
                      <a:pt x="23969" y="-1413"/>
                    </a:cubicBezTo>
                    <a:cubicBezTo>
                      <a:pt x="16096" y="-1413"/>
                      <a:pt x="9863" y="873"/>
                      <a:pt x="5269" y="5447"/>
                    </a:cubicBezTo>
                    <a:cubicBezTo>
                      <a:pt x="675" y="10030"/>
                      <a:pt x="-1622" y="16228"/>
                      <a:pt x="-1622" y="24042"/>
                    </a:cubicBezTo>
                    <a:cubicBezTo>
                      <a:pt x="-1622" y="32109"/>
                      <a:pt x="557" y="38509"/>
                      <a:pt x="4916" y="43243"/>
                    </a:cubicBezTo>
                    <a:cubicBezTo>
                      <a:pt x="9275" y="47985"/>
                      <a:pt x="15157" y="50357"/>
                      <a:pt x="22560" y="50357"/>
                    </a:cubicBezTo>
                    <a:cubicBezTo>
                      <a:pt x="29192" y="50357"/>
                      <a:pt x="34439" y="48220"/>
                      <a:pt x="38301" y="43947"/>
                    </a:cubicBezTo>
                    <a:cubicBezTo>
                      <a:pt x="42162" y="39683"/>
                      <a:pt x="44092" y="33884"/>
                      <a:pt x="44092" y="26549"/>
                    </a:cubicBezTo>
                    <a:close/>
                    <a:moveTo>
                      <a:pt x="35989" y="28930"/>
                    </a:moveTo>
                    <a:cubicBezTo>
                      <a:pt x="35933" y="33353"/>
                      <a:pt x="34693" y="36885"/>
                      <a:pt x="32269" y="39524"/>
                    </a:cubicBezTo>
                    <a:cubicBezTo>
                      <a:pt x="29845" y="42172"/>
                      <a:pt x="26637" y="43496"/>
                      <a:pt x="22644" y="43496"/>
                    </a:cubicBezTo>
                    <a:cubicBezTo>
                      <a:pt x="18125" y="43496"/>
                      <a:pt x="14508" y="42219"/>
                      <a:pt x="11793" y="39664"/>
                    </a:cubicBezTo>
                    <a:cubicBezTo>
                      <a:pt x="9078" y="37110"/>
                      <a:pt x="7514" y="33513"/>
                      <a:pt x="7101" y="28874"/>
                    </a:cubicBezTo>
                    <a:lnTo>
                      <a:pt x="35989" y="28930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80" name="Freeform: Shape 979">
                <a:extLst>
                  <a:ext uri="{FF2B5EF4-FFF2-40B4-BE49-F238E27FC236}">
                    <a16:creationId xmlns:a16="http://schemas.microsoft.com/office/drawing/2014/main" id="{36F049FA-9F05-4558-ACAF-CED4B228CDA0}"/>
                  </a:ext>
                </a:extLst>
              </p:cNvPr>
              <p:cNvSpPr/>
              <p:nvPr/>
            </p:nvSpPr>
            <p:spPr>
              <a:xfrm flipV="1">
                <a:off x="3210494" y="6161753"/>
                <a:ext cx="9018" cy="9015"/>
              </a:xfrm>
              <a:custGeom>
                <a:avLst/>
                <a:gdLst/>
                <a:ahLst/>
                <a:cxnLst/>
                <a:rect l="l" t="t" r="r" b="b"/>
                <a:pathLst>
                  <a:path w="9018" h="9015"/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81" name="Freeform: Shape 980">
                <a:extLst>
                  <a:ext uri="{FF2B5EF4-FFF2-40B4-BE49-F238E27FC236}">
                    <a16:creationId xmlns:a16="http://schemas.microsoft.com/office/drawing/2014/main" id="{D0DD05E9-A46F-4BBB-8B4F-117198DEB1EC}"/>
                  </a:ext>
                </a:extLst>
              </p:cNvPr>
              <p:cNvSpPr/>
              <p:nvPr/>
            </p:nvSpPr>
            <p:spPr>
              <a:xfrm flipV="1">
                <a:off x="3246913" y="6093346"/>
                <a:ext cx="20208" cy="80296"/>
              </a:xfrm>
              <a:custGeom>
                <a:avLst/>
                <a:gdLst>
                  <a:gd name="connsiteX0" fmla="*/ 19302 w 20208"/>
                  <a:gd name="connsiteY0" fmla="*/ 78623 h 80296"/>
                  <a:gd name="connsiteX1" fmla="*/ 10537 w 20208"/>
                  <a:gd name="connsiteY1" fmla="*/ 58591 h 80296"/>
                  <a:gd name="connsiteX2" fmla="*/ 7676 w 20208"/>
                  <a:gd name="connsiteY2" fmla="*/ 38517 h 80296"/>
                  <a:gd name="connsiteX3" fmla="*/ 10565 w 20208"/>
                  <a:gd name="connsiteY3" fmla="*/ 18387 h 80296"/>
                  <a:gd name="connsiteX4" fmla="*/ 19302 w 20208"/>
                  <a:gd name="connsiteY4" fmla="*/ -1673 h 80296"/>
                  <a:gd name="connsiteX5" fmla="*/ 12256 w 20208"/>
                  <a:gd name="connsiteY5" fmla="*/ -1673 h 80296"/>
                  <a:gd name="connsiteX6" fmla="*/ 2377 w 20208"/>
                  <a:gd name="connsiteY6" fmla="*/ 18668 h 80296"/>
                  <a:gd name="connsiteX7" fmla="*/ -906 w 20208"/>
                  <a:gd name="connsiteY7" fmla="*/ 38517 h 80296"/>
                  <a:gd name="connsiteX8" fmla="*/ 2349 w 20208"/>
                  <a:gd name="connsiteY8" fmla="*/ 58281 h 80296"/>
                  <a:gd name="connsiteX9" fmla="*/ 12256 w 20208"/>
                  <a:gd name="connsiteY9" fmla="*/ 78623 h 80296"/>
                  <a:gd name="connsiteX10" fmla="*/ 19302 w 20208"/>
                  <a:gd name="connsiteY10" fmla="*/ 78623 h 8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08" h="80296">
                    <a:moveTo>
                      <a:pt x="19302" y="78623"/>
                    </a:moveTo>
                    <a:cubicBezTo>
                      <a:pt x="15375" y="71880"/>
                      <a:pt x="12453" y="65203"/>
                      <a:pt x="10537" y="58591"/>
                    </a:cubicBezTo>
                    <a:cubicBezTo>
                      <a:pt x="8629" y="51989"/>
                      <a:pt x="7676" y="45298"/>
                      <a:pt x="7676" y="38517"/>
                    </a:cubicBezTo>
                    <a:cubicBezTo>
                      <a:pt x="7676" y="31746"/>
                      <a:pt x="8639" y="25036"/>
                      <a:pt x="10565" y="18387"/>
                    </a:cubicBezTo>
                    <a:cubicBezTo>
                      <a:pt x="12491" y="11738"/>
                      <a:pt x="15403" y="5051"/>
                      <a:pt x="19302" y="-1673"/>
                    </a:cubicBezTo>
                    <a:lnTo>
                      <a:pt x="12256" y="-1673"/>
                    </a:lnTo>
                    <a:cubicBezTo>
                      <a:pt x="7859" y="5229"/>
                      <a:pt x="4566" y="12010"/>
                      <a:pt x="2377" y="18668"/>
                    </a:cubicBezTo>
                    <a:cubicBezTo>
                      <a:pt x="188" y="25327"/>
                      <a:pt x="-906" y="31943"/>
                      <a:pt x="-906" y="38517"/>
                    </a:cubicBezTo>
                    <a:cubicBezTo>
                      <a:pt x="-906" y="45063"/>
                      <a:pt x="179" y="51651"/>
                      <a:pt x="2349" y="58281"/>
                    </a:cubicBezTo>
                    <a:cubicBezTo>
                      <a:pt x="4529" y="64921"/>
                      <a:pt x="7831" y="71702"/>
                      <a:pt x="12256" y="78623"/>
                    </a:cubicBezTo>
                    <a:lnTo>
                      <a:pt x="19302" y="78623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82" name="Freeform: Shape 981">
                <a:extLst>
                  <a:ext uri="{FF2B5EF4-FFF2-40B4-BE49-F238E27FC236}">
                    <a16:creationId xmlns:a16="http://schemas.microsoft.com/office/drawing/2014/main" id="{C981C6A0-ABD8-443A-ABEF-A155B03BEE52}"/>
                  </a:ext>
                </a:extLst>
              </p:cNvPr>
              <p:cNvSpPr/>
              <p:nvPr/>
            </p:nvSpPr>
            <p:spPr>
              <a:xfrm flipV="1">
                <a:off x="3279239" y="6111265"/>
                <a:ext cx="37696" cy="51769"/>
              </a:xfrm>
              <a:custGeom>
                <a:avLst/>
                <a:gdLst>
                  <a:gd name="connsiteX0" fmla="*/ 33728 w 37696"/>
                  <a:gd name="connsiteY0" fmla="*/ 47722 h 51769"/>
                  <a:gd name="connsiteX1" fmla="*/ 33728 w 37696"/>
                  <a:gd name="connsiteY1" fmla="*/ 40059 h 51769"/>
                  <a:gd name="connsiteX2" fmla="*/ 26597 w 37696"/>
                  <a:gd name="connsiteY2" fmla="*/ 42693 h 51769"/>
                  <a:gd name="connsiteX3" fmla="*/ 18931 w 37696"/>
                  <a:gd name="connsiteY3" fmla="*/ 43581 h 51769"/>
                  <a:gd name="connsiteX4" fmla="*/ 9884 w 37696"/>
                  <a:gd name="connsiteY4" fmla="*/ 41735 h 51769"/>
                  <a:gd name="connsiteX5" fmla="*/ 6868 w 37696"/>
                  <a:gd name="connsiteY5" fmla="*/ 36185 h 51769"/>
                  <a:gd name="connsiteX6" fmla="*/ 9024 w 37696"/>
                  <a:gd name="connsiteY6" fmla="*/ 31762 h 51769"/>
                  <a:gd name="connsiteX7" fmla="*/ 17705 w 37696"/>
                  <a:gd name="connsiteY7" fmla="*/ 28705 h 51769"/>
                  <a:gd name="connsiteX8" fmla="*/ 20481 w 37696"/>
                  <a:gd name="connsiteY8" fmla="*/ 28085 h 51769"/>
                  <a:gd name="connsiteX9" fmla="*/ 32741 w 37696"/>
                  <a:gd name="connsiteY9" fmla="*/ 22873 h 51769"/>
                  <a:gd name="connsiteX10" fmla="*/ 36377 w 37696"/>
                  <a:gd name="connsiteY10" fmla="*/ 13477 h 51769"/>
                  <a:gd name="connsiteX11" fmla="*/ 30938 w 37696"/>
                  <a:gd name="connsiteY11" fmla="*/ 2587 h 51769"/>
                  <a:gd name="connsiteX12" fmla="*/ 15986 w 37696"/>
                  <a:gd name="connsiteY12" fmla="*/ -1413 h 51769"/>
                  <a:gd name="connsiteX13" fmla="*/ 7728 w 37696"/>
                  <a:gd name="connsiteY13" fmla="*/ -639 h 51769"/>
                  <a:gd name="connsiteX14" fmla="*/ -1319 w 37696"/>
                  <a:gd name="connsiteY14" fmla="*/ 1672 h 51769"/>
                  <a:gd name="connsiteX15" fmla="*/ -1319 w 37696"/>
                  <a:gd name="connsiteY15" fmla="*/ 10039 h 51769"/>
                  <a:gd name="connsiteX16" fmla="*/ 7531 w 37696"/>
                  <a:gd name="connsiteY16" fmla="*/ 6532 h 51769"/>
                  <a:gd name="connsiteX17" fmla="*/ 16169 w 37696"/>
                  <a:gd name="connsiteY17" fmla="*/ 5377 h 51769"/>
                  <a:gd name="connsiteX18" fmla="*/ 24963 w 37696"/>
                  <a:gd name="connsiteY18" fmla="*/ 7335 h 51769"/>
                  <a:gd name="connsiteX19" fmla="*/ 28049 w 37696"/>
                  <a:gd name="connsiteY19" fmla="*/ 12857 h 51769"/>
                  <a:gd name="connsiteX20" fmla="*/ 25822 w 37696"/>
                  <a:gd name="connsiteY20" fmla="*/ 17914 h 51769"/>
                  <a:gd name="connsiteX21" fmla="*/ 16070 w 37696"/>
                  <a:gd name="connsiteY21" fmla="*/ 21309 h 51769"/>
                  <a:gd name="connsiteX22" fmla="*/ 13252 w 37696"/>
                  <a:gd name="connsiteY22" fmla="*/ 21971 h 51769"/>
                  <a:gd name="connsiteX23" fmla="*/ 2373 w 37696"/>
                  <a:gd name="connsiteY23" fmla="*/ 26831 h 51769"/>
                  <a:gd name="connsiteX24" fmla="*/ -967 w 37696"/>
                  <a:gd name="connsiteY24" fmla="*/ 35833 h 51769"/>
                  <a:gd name="connsiteX25" fmla="*/ 3965 w 37696"/>
                  <a:gd name="connsiteY25" fmla="*/ 46567 h 51769"/>
                  <a:gd name="connsiteX26" fmla="*/ 17973 w 37696"/>
                  <a:gd name="connsiteY26" fmla="*/ 50357 h 51769"/>
                  <a:gd name="connsiteX27" fmla="*/ 26414 w 37696"/>
                  <a:gd name="connsiteY27" fmla="*/ 49694 h 51769"/>
                  <a:gd name="connsiteX28" fmla="*/ 33728 w 37696"/>
                  <a:gd name="connsiteY28" fmla="*/ 47722 h 5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7696" h="51769">
                    <a:moveTo>
                      <a:pt x="33728" y="47722"/>
                    </a:moveTo>
                    <a:lnTo>
                      <a:pt x="33728" y="40059"/>
                    </a:lnTo>
                    <a:cubicBezTo>
                      <a:pt x="31445" y="41233"/>
                      <a:pt x="29068" y="42111"/>
                      <a:pt x="26597" y="42693"/>
                    </a:cubicBezTo>
                    <a:cubicBezTo>
                      <a:pt x="24136" y="43285"/>
                      <a:pt x="21581" y="43581"/>
                      <a:pt x="18931" y="43581"/>
                    </a:cubicBezTo>
                    <a:cubicBezTo>
                      <a:pt x="14910" y="43581"/>
                      <a:pt x="11895" y="42966"/>
                      <a:pt x="9884" y="41735"/>
                    </a:cubicBezTo>
                    <a:cubicBezTo>
                      <a:pt x="7874" y="40505"/>
                      <a:pt x="6868" y="38655"/>
                      <a:pt x="6868" y="36185"/>
                    </a:cubicBezTo>
                    <a:cubicBezTo>
                      <a:pt x="6868" y="34307"/>
                      <a:pt x="7587" y="32832"/>
                      <a:pt x="9024" y="31762"/>
                    </a:cubicBezTo>
                    <a:cubicBezTo>
                      <a:pt x="10462" y="30691"/>
                      <a:pt x="13355" y="29672"/>
                      <a:pt x="17705" y="28705"/>
                    </a:cubicBezTo>
                    <a:lnTo>
                      <a:pt x="20481" y="28085"/>
                    </a:lnTo>
                    <a:cubicBezTo>
                      <a:pt x="26231" y="26855"/>
                      <a:pt x="30318" y="25117"/>
                      <a:pt x="32741" y="22873"/>
                    </a:cubicBezTo>
                    <a:cubicBezTo>
                      <a:pt x="35165" y="20628"/>
                      <a:pt x="36377" y="17496"/>
                      <a:pt x="36377" y="13477"/>
                    </a:cubicBezTo>
                    <a:cubicBezTo>
                      <a:pt x="36377" y="8894"/>
                      <a:pt x="34564" y="5264"/>
                      <a:pt x="30938" y="2587"/>
                    </a:cubicBezTo>
                    <a:cubicBezTo>
                      <a:pt x="27311" y="-80"/>
                      <a:pt x="22327" y="-1413"/>
                      <a:pt x="15986" y="-1413"/>
                    </a:cubicBezTo>
                    <a:cubicBezTo>
                      <a:pt x="13346" y="-1413"/>
                      <a:pt x="10593" y="-1155"/>
                      <a:pt x="7728" y="-639"/>
                    </a:cubicBezTo>
                    <a:cubicBezTo>
                      <a:pt x="4863" y="-122"/>
                      <a:pt x="1847" y="648"/>
                      <a:pt x="-1319" y="1672"/>
                    </a:cubicBezTo>
                    <a:lnTo>
                      <a:pt x="-1319" y="10039"/>
                    </a:lnTo>
                    <a:cubicBezTo>
                      <a:pt x="1678" y="8480"/>
                      <a:pt x="4628" y="7311"/>
                      <a:pt x="7531" y="6532"/>
                    </a:cubicBezTo>
                    <a:cubicBezTo>
                      <a:pt x="10434" y="5762"/>
                      <a:pt x="13313" y="5377"/>
                      <a:pt x="16169" y="5377"/>
                    </a:cubicBezTo>
                    <a:cubicBezTo>
                      <a:pt x="19983" y="5377"/>
                      <a:pt x="22915" y="6029"/>
                      <a:pt x="24963" y="7335"/>
                    </a:cubicBezTo>
                    <a:cubicBezTo>
                      <a:pt x="27020" y="8640"/>
                      <a:pt x="28049" y="10481"/>
                      <a:pt x="28049" y="12857"/>
                    </a:cubicBezTo>
                    <a:cubicBezTo>
                      <a:pt x="28049" y="15054"/>
                      <a:pt x="27307" y="16740"/>
                      <a:pt x="25822" y="17914"/>
                    </a:cubicBezTo>
                    <a:cubicBezTo>
                      <a:pt x="24347" y="19088"/>
                      <a:pt x="21097" y="20220"/>
                      <a:pt x="16070" y="21309"/>
                    </a:cubicBezTo>
                    <a:lnTo>
                      <a:pt x="13252" y="21971"/>
                    </a:lnTo>
                    <a:cubicBezTo>
                      <a:pt x="8235" y="23023"/>
                      <a:pt x="4609" y="24643"/>
                      <a:pt x="2373" y="26831"/>
                    </a:cubicBezTo>
                    <a:cubicBezTo>
                      <a:pt x="146" y="29019"/>
                      <a:pt x="-967" y="32020"/>
                      <a:pt x="-967" y="35833"/>
                    </a:cubicBezTo>
                    <a:cubicBezTo>
                      <a:pt x="-967" y="40472"/>
                      <a:pt x="677" y="44050"/>
                      <a:pt x="3965" y="46567"/>
                    </a:cubicBezTo>
                    <a:cubicBezTo>
                      <a:pt x="7254" y="49093"/>
                      <a:pt x="11923" y="50357"/>
                      <a:pt x="17973" y="50357"/>
                    </a:cubicBezTo>
                    <a:cubicBezTo>
                      <a:pt x="20960" y="50357"/>
                      <a:pt x="23774" y="50136"/>
                      <a:pt x="26414" y="49694"/>
                    </a:cubicBezTo>
                    <a:cubicBezTo>
                      <a:pt x="29063" y="49262"/>
                      <a:pt x="31501" y="48605"/>
                      <a:pt x="33728" y="47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983" name="Freeform: Shape 982">
                <a:extLst>
                  <a:ext uri="{FF2B5EF4-FFF2-40B4-BE49-F238E27FC236}">
                    <a16:creationId xmlns:a16="http://schemas.microsoft.com/office/drawing/2014/main" id="{5837E19B-9FD7-4CF2-8ECD-17B967733550}"/>
                  </a:ext>
                </a:extLst>
              </p:cNvPr>
              <p:cNvSpPr/>
              <p:nvPr/>
            </p:nvSpPr>
            <p:spPr>
              <a:xfrm flipV="1">
                <a:off x="3328566" y="6093346"/>
                <a:ext cx="20208" cy="80296"/>
              </a:xfrm>
              <a:custGeom>
                <a:avLst/>
                <a:gdLst>
                  <a:gd name="connsiteX0" fmla="*/ -860 w 20208"/>
                  <a:gd name="connsiteY0" fmla="*/ 78623 h 80296"/>
                  <a:gd name="connsiteX1" fmla="*/ 6186 w 20208"/>
                  <a:gd name="connsiteY1" fmla="*/ 78623 h 80296"/>
                  <a:gd name="connsiteX2" fmla="*/ 16064 w 20208"/>
                  <a:gd name="connsiteY2" fmla="*/ 58281 h 80296"/>
                  <a:gd name="connsiteX3" fmla="*/ 19348 w 20208"/>
                  <a:gd name="connsiteY3" fmla="*/ 38517 h 80296"/>
                  <a:gd name="connsiteX4" fmla="*/ 16064 w 20208"/>
                  <a:gd name="connsiteY4" fmla="*/ 18668 h 80296"/>
                  <a:gd name="connsiteX5" fmla="*/ 6186 w 20208"/>
                  <a:gd name="connsiteY5" fmla="*/ -1673 h 80296"/>
                  <a:gd name="connsiteX6" fmla="*/ -860 w 20208"/>
                  <a:gd name="connsiteY6" fmla="*/ -1673 h 80296"/>
                  <a:gd name="connsiteX7" fmla="*/ 7877 w 20208"/>
                  <a:gd name="connsiteY7" fmla="*/ 18387 h 80296"/>
                  <a:gd name="connsiteX8" fmla="*/ 10766 w 20208"/>
                  <a:gd name="connsiteY8" fmla="*/ 38517 h 80296"/>
                  <a:gd name="connsiteX9" fmla="*/ 7877 w 20208"/>
                  <a:gd name="connsiteY9" fmla="*/ 58591 h 80296"/>
                  <a:gd name="connsiteX10" fmla="*/ -860 w 20208"/>
                  <a:gd name="connsiteY10" fmla="*/ 78623 h 80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08" h="80296">
                    <a:moveTo>
                      <a:pt x="-860" y="78623"/>
                    </a:moveTo>
                    <a:lnTo>
                      <a:pt x="6186" y="78623"/>
                    </a:lnTo>
                    <a:cubicBezTo>
                      <a:pt x="10583" y="71702"/>
                      <a:pt x="13876" y="64921"/>
                      <a:pt x="16064" y="58281"/>
                    </a:cubicBezTo>
                    <a:cubicBezTo>
                      <a:pt x="18253" y="51651"/>
                      <a:pt x="19348" y="45063"/>
                      <a:pt x="19348" y="38517"/>
                    </a:cubicBezTo>
                    <a:cubicBezTo>
                      <a:pt x="19348" y="31943"/>
                      <a:pt x="18253" y="25327"/>
                      <a:pt x="16064" y="18668"/>
                    </a:cubicBezTo>
                    <a:cubicBezTo>
                      <a:pt x="13876" y="12010"/>
                      <a:pt x="10583" y="5229"/>
                      <a:pt x="6186" y="-1673"/>
                    </a:cubicBezTo>
                    <a:lnTo>
                      <a:pt x="-860" y="-1673"/>
                    </a:lnTo>
                    <a:cubicBezTo>
                      <a:pt x="3039" y="5051"/>
                      <a:pt x="5951" y="11738"/>
                      <a:pt x="7877" y="18387"/>
                    </a:cubicBezTo>
                    <a:cubicBezTo>
                      <a:pt x="9803" y="25036"/>
                      <a:pt x="10766" y="31746"/>
                      <a:pt x="10766" y="38517"/>
                    </a:cubicBezTo>
                    <a:cubicBezTo>
                      <a:pt x="10766" y="45298"/>
                      <a:pt x="9803" y="51989"/>
                      <a:pt x="7877" y="58591"/>
                    </a:cubicBezTo>
                    <a:cubicBezTo>
                      <a:pt x="5951" y="65203"/>
                      <a:pt x="3039" y="71880"/>
                      <a:pt x="-860" y="78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sp>
        <p:nvSpPr>
          <p:cNvPr id="1021" name="Freeform: Shape 1020">
            <a:extLst>
              <a:ext uri="{FF2B5EF4-FFF2-40B4-BE49-F238E27FC236}">
                <a16:creationId xmlns:a16="http://schemas.microsoft.com/office/drawing/2014/main" id="{366FF300-BD01-4385-B661-8510DC778C25}"/>
              </a:ext>
            </a:extLst>
          </p:cNvPr>
          <p:cNvSpPr/>
          <p:nvPr/>
        </p:nvSpPr>
        <p:spPr>
          <a:xfrm>
            <a:off x="702077" y="4585053"/>
            <a:ext cx="4369197" cy="1696087"/>
          </a:xfrm>
          <a:custGeom>
            <a:avLst/>
            <a:gdLst>
              <a:gd name="connsiteX0" fmla="*/ 0 w 4369197"/>
              <a:gd name="connsiteY0" fmla="*/ 2181082 h 2181082"/>
              <a:gd name="connsiteX1" fmla="*/ 147830 w 4369197"/>
              <a:gd name="connsiteY1" fmla="*/ 2181082 h 2181082"/>
              <a:gd name="connsiteX2" fmla="*/ 164262 w 4369197"/>
              <a:gd name="connsiteY2" fmla="*/ 1669467 h 2181082"/>
              <a:gd name="connsiteX3" fmla="*/ 197109 w 4369197"/>
              <a:gd name="connsiteY3" fmla="*/ 1615662 h 2181082"/>
              <a:gd name="connsiteX4" fmla="*/ 229956 w 4369197"/>
              <a:gd name="connsiteY4" fmla="*/ 1556194 h 2181082"/>
              <a:gd name="connsiteX5" fmla="*/ 262812 w 4369197"/>
              <a:gd name="connsiteY5" fmla="*/ 1490469 h 2181082"/>
              <a:gd name="connsiteX6" fmla="*/ 279236 w 4369197"/>
              <a:gd name="connsiteY6" fmla="*/ 1643232 h 2181082"/>
              <a:gd name="connsiteX7" fmla="*/ 312092 w 4369197"/>
              <a:gd name="connsiteY7" fmla="*/ 1586667 h 2181082"/>
              <a:gd name="connsiteX8" fmla="*/ 344939 w 4369197"/>
              <a:gd name="connsiteY8" fmla="*/ 1524152 h 2181082"/>
              <a:gd name="connsiteX9" fmla="*/ 377786 w 4369197"/>
              <a:gd name="connsiteY9" fmla="*/ 1455065 h 2181082"/>
              <a:gd name="connsiteX10" fmla="*/ 410642 w 4369197"/>
              <a:gd name="connsiteY10" fmla="*/ 1378710 h 2181082"/>
              <a:gd name="connsiteX11" fmla="*/ 443489 w 4369197"/>
              <a:gd name="connsiteY11" fmla="*/ 1294323 h 2181082"/>
              <a:gd name="connsiteX12" fmla="*/ 476345 w 4369197"/>
              <a:gd name="connsiteY12" fmla="*/ 1201056 h 2181082"/>
              <a:gd name="connsiteX13" fmla="*/ 509192 w 4369197"/>
              <a:gd name="connsiteY13" fmla="*/ 1097988 h 2181082"/>
              <a:gd name="connsiteX14" fmla="*/ 542048 w 4369197"/>
              <a:gd name="connsiteY14" fmla="*/ 984074 h 2181082"/>
              <a:gd name="connsiteX15" fmla="*/ 574895 w 4369197"/>
              <a:gd name="connsiteY15" fmla="*/ 858188 h 2181082"/>
              <a:gd name="connsiteX16" fmla="*/ 591319 w 4369197"/>
              <a:gd name="connsiteY16" fmla="*/ 1643232 h 2181082"/>
              <a:gd name="connsiteX17" fmla="*/ 624175 w 4369197"/>
              <a:gd name="connsiteY17" fmla="*/ 1586667 h 2181082"/>
              <a:gd name="connsiteX18" fmla="*/ 657022 w 4369197"/>
              <a:gd name="connsiteY18" fmla="*/ 1524152 h 2181082"/>
              <a:gd name="connsiteX19" fmla="*/ 689878 w 4369197"/>
              <a:gd name="connsiteY19" fmla="*/ 1455065 h 2181082"/>
              <a:gd name="connsiteX20" fmla="*/ 722725 w 4369197"/>
              <a:gd name="connsiteY20" fmla="*/ 1378710 h 2181082"/>
              <a:gd name="connsiteX21" fmla="*/ 755581 w 4369197"/>
              <a:gd name="connsiteY21" fmla="*/ 1294323 h 2181082"/>
              <a:gd name="connsiteX22" fmla="*/ 788428 w 4369197"/>
              <a:gd name="connsiteY22" fmla="*/ 1201056 h 2181082"/>
              <a:gd name="connsiteX23" fmla="*/ 821275 w 4369197"/>
              <a:gd name="connsiteY23" fmla="*/ 1097988 h 2181082"/>
              <a:gd name="connsiteX24" fmla="*/ 837708 w 4369197"/>
              <a:gd name="connsiteY24" fmla="*/ 1042460 h 2181082"/>
              <a:gd name="connsiteX25" fmla="*/ 854132 w 4369197"/>
              <a:gd name="connsiteY25" fmla="*/ 1643232 h 2181082"/>
              <a:gd name="connsiteX26" fmla="*/ 886979 w 4369197"/>
              <a:gd name="connsiteY26" fmla="*/ 1586667 h 2181082"/>
              <a:gd name="connsiteX27" fmla="*/ 919835 w 4369197"/>
              <a:gd name="connsiteY27" fmla="*/ 1524152 h 2181082"/>
              <a:gd name="connsiteX28" fmla="*/ 936258 w 4369197"/>
              <a:gd name="connsiteY28" fmla="*/ 1490469 h 2181082"/>
              <a:gd name="connsiteX29" fmla="*/ 952682 w 4369197"/>
              <a:gd name="connsiteY29" fmla="*/ 1643232 h 2181082"/>
              <a:gd name="connsiteX30" fmla="*/ 985538 w 4369197"/>
              <a:gd name="connsiteY30" fmla="*/ 1586667 h 2181082"/>
              <a:gd name="connsiteX31" fmla="*/ 1001961 w 4369197"/>
              <a:gd name="connsiteY31" fmla="*/ 1643232 h 2181082"/>
              <a:gd name="connsiteX32" fmla="*/ 1034808 w 4369197"/>
              <a:gd name="connsiteY32" fmla="*/ 1586667 h 2181082"/>
              <a:gd name="connsiteX33" fmla="*/ 1067664 w 4369197"/>
              <a:gd name="connsiteY33" fmla="*/ 1524152 h 2181082"/>
              <a:gd name="connsiteX34" fmla="*/ 1100511 w 4369197"/>
              <a:gd name="connsiteY34" fmla="*/ 1455065 h 2181082"/>
              <a:gd name="connsiteX35" fmla="*/ 1133367 w 4369197"/>
              <a:gd name="connsiteY35" fmla="*/ 1378710 h 2181082"/>
              <a:gd name="connsiteX36" fmla="*/ 1166215 w 4369197"/>
              <a:gd name="connsiteY36" fmla="*/ 1294323 h 2181082"/>
              <a:gd name="connsiteX37" fmla="*/ 1199070 w 4369197"/>
              <a:gd name="connsiteY37" fmla="*/ 1201056 h 2181082"/>
              <a:gd name="connsiteX38" fmla="*/ 1231918 w 4369197"/>
              <a:gd name="connsiteY38" fmla="*/ 1097988 h 2181082"/>
              <a:gd name="connsiteX39" fmla="*/ 1264765 w 4369197"/>
              <a:gd name="connsiteY39" fmla="*/ 984074 h 2181082"/>
              <a:gd name="connsiteX40" fmla="*/ 1297621 w 4369197"/>
              <a:gd name="connsiteY40" fmla="*/ 858188 h 2181082"/>
              <a:gd name="connsiteX41" fmla="*/ 1330468 w 4369197"/>
              <a:gd name="connsiteY41" fmla="*/ 719058 h 2181082"/>
              <a:gd name="connsiteX42" fmla="*/ 1346900 w 4369197"/>
              <a:gd name="connsiteY42" fmla="*/ 1643232 h 2181082"/>
              <a:gd name="connsiteX43" fmla="*/ 1379747 w 4369197"/>
              <a:gd name="connsiteY43" fmla="*/ 1586667 h 2181082"/>
              <a:gd name="connsiteX44" fmla="*/ 1412594 w 4369197"/>
              <a:gd name="connsiteY44" fmla="*/ 1524152 h 2181082"/>
              <a:gd name="connsiteX45" fmla="*/ 1445450 w 4369197"/>
              <a:gd name="connsiteY45" fmla="*/ 1455065 h 2181082"/>
              <a:gd name="connsiteX46" fmla="*/ 1461874 w 4369197"/>
              <a:gd name="connsiteY46" fmla="*/ 1417839 h 2181082"/>
              <a:gd name="connsiteX47" fmla="*/ 1478297 w 4369197"/>
              <a:gd name="connsiteY47" fmla="*/ 1643232 h 2181082"/>
              <a:gd name="connsiteX48" fmla="*/ 1494730 w 4369197"/>
              <a:gd name="connsiteY48" fmla="*/ 1643232 h 2181082"/>
              <a:gd name="connsiteX49" fmla="*/ 1527577 w 4369197"/>
              <a:gd name="connsiteY49" fmla="*/ 1586667 h 2181082"/>
              <a:gd name="connsiteX50" fmla="*/ 1560433 w 4369197"/>
              <a:gd name="connsiteY50" fmla="*/ 1524152 h 2181082"/>
              <a:gd name="connsiteX51" fmla="*/ 1593280 w 4369197"/>
              <a:gd name="connsiteY51" fmla="*/ 1455065 h 2181082"/>
              <a:gd name="connsiteX52" fmla="*/ 1626127 w 4369197"/>
              <a:gd name="connsiteY52" fmla="*/ 1378710 h 2181082"/>
              <a:gd name="connsiteX53" fmla="*/ 1658983 w 4369197"/>
              <a:gd name="connsiteY53" fmla="*/ 1294323 h 2181082"/>
              <a:gd name="connsiteX54" fmla="*/ 1691830 w 4369197"/>
              <a:gd name="connsiteY54" fmla="*/ 1201056 h 2181082"/>
              <a:gd name="connsiteX55" fmla="*/ 1724686 w 4369197"/>
              <a:gd name="connsiteY55" fmla="*/ 1097988 h 2181082"/>
              <a:gd name="connsiteX56" fmla="*/ 1757533 w 4369197"/>
              <a:gd name="connsiteY56" fmla="*/ 984074 h 2181082"/>
              <a:gd name="connsiteX57" fmla="*/ 1790390 w 4369197"/>
              <a:gd name="connsiteY57" fmla="*/ 858188 h 2181082"/>
              <a:gd name="connsiteX58" fmla="*/ 1823237 w 4369197"/>
              <a:gd name="connsiteY58" fmla="*/ 719058 h 2181082"/>
              <a:gd name="connsiteX59" fmla="*/ 1856093 w 4369197"/>
              <a:gd name="connsiteY59" fmla="*/ 565294 h 2181082"/>
              <a:gd name="connsiteX60" fmla="*/ 1888940 w 4369197"/>
              <a:gd name="connsiteY60" fmla="*/ 395364 h 2181082"/>
              <a:gd name="connsiteX61" fmla="*/ 1921787 w 4369197"/>
              <a:gd name="connsiteY61" fmla="*/ 207557 h 2181082"/>
              <a:gd name="connsiteX62" fmla="*/ 1954643 w 4369197"/>
              <a:gd name="connsiteY62" fmla="*/ 0 h 2181082"/>
              <a:gd name="connsiteX63" fmla="*/ 1971066 w 4369197"/>
              <a:gd name="connsiteY63" fmla="*/ 2181082 h 2181082"/>
              <a:gd name="connsiteX64" fmla="*/ 4369198 w 4369197"/>
              <a:gd name="connsiteY64" fmla="*/ 2181082 h 2181082"/>
              <a:gd name="connsiteX65" fmla="*/ 4369198 w 4369197"/>
              <a:gd name="connsiteY65" fmla="*/ 2181082 h 21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69197" h="2181082">
                <a:moveTo>
                  <a:pt x="0" y="2181082"/>
                </a:moveTo>
                <a:lnTo>
                  <a:pt x="147830" y="2181082"/>
                </a:lnTo>
                <a:lnTo>
                  <a:pt x="164262" y="1669467"/>
                </a:lnTo>
                <a:lnTo>
                  <a:pt x="197109" y="1615662"/>
                </a:lnTo>
                <a:lnTo>
                  <a:pt x="229956" y="1556194"/>
                </a:lnTo>
                <a:lnTo>
                  <a:pt x="262812" y="1490469"/>
                </a:lnTo>
                <a:lnTo>
                  <a:pt x="279236" y="1643232"/>
                </a:lnTo>
                <a:lnTo>
                  <a:pt x="312092" y="1586667"/>
                </a:lnTo>
                <a:lnTo>
                  <a:pt x="344939" y="1524152"/>
                </a:lnTo>
                <a:lnTo>
                  <a:pt x="377786" y="1455065"/>
                </a:lnTo>
                <a:lnTo>
                  <a:pt x="410642" y="1378710"/>
                </a:lnTo>
                <a:lnTo>
                  <a:pt x="443489" y="1294323"/>
                </a:lnTo>
                <a:lnTo>
                  <a:pt x="476345" y="1201056"/>
                </a:lnTo>
                <a:lnTo>
                  <a:pt x="509192" y="1097988"/>
                </a:lnTo>
                <a:lnTo>
                  <a:pt x="542048" y="984074"/>
                </a:lnTo>
                <a:lnTo>
                  <a:pt x="574895" y="858188"/>
                </a:lnTo>
                <a:lnTo>
                  <a:pt x="591319" y="1643232"/>
                </a:lnTo>
                <a:lnTo>
                  <a:pt x="624175" y="1586667"/>
                </a:lnTo>
                <a:lnTo>
                  <a:pt x="657022" y="1524152"/>
                </a:lnTo>
                <a:lnTo>
                  <a:pt x="689878" y="1455065"/>
                </a:lnTo>
                <a:lnTo>
                  <a:pt x="722725" y="1378710"/>
                </a:lnTo>
                <a:lnTo>
                  <a:pt x="755581" y="1294323"/>
                </a:lnTo>
                <a:lnTo>
                  <a:pt x="788428" y="1201056"/>
                </a:lnTo>
                <a:lnTo>
                  <a:pt x="821275" y="1097988"/>
                </a:lnTo>
                <a:lnTo>
                  <a:pt x="837708" y="1042460"/>
                </a:lnTo>
                <a:lnTo>
                  <a:pt x="854132" y="1643232"/>
                </a:lnTo>
                <a:lnTo>
                  <a:pt x="886979" y="1586667"/>
                </a:lnTo>
                <a:lnTo>
                  <a:pt x="919835" y="1524152"/>
                </a:lnTo>
                <a:lnTo>
                  <a:pt x="936258" y="1490469"/>
                </a:lnTo>
                <a:lnTo>
                  <a:pt x="952682" y="1643232"/>
                </a:lnTo>
                <a:lnTo>
                  <a:pt x="985538" y="1586667"/>
                </a:lnTo>
                <a:lnTo>
                  <a:pt x="1001961" y="1643232"/>
                </a:lnTo>
                <a:lnTo>
                  <a:pt x="1034808" y="1586667"/>
                </a:lnTo>
                <a:lnTo>
                  <a:pt x="1067664" y="1524152"/>
                </a:lnTo>
                <a:lnTo>
                  <a:pt x="1100511" y="1455065"/>
                </a:lnTo>
                <a:lnTo>
                  <a:pt x="1133367" y="1378710"/>
                </a:lnTo>
                <a:lnTo>
                  <a:pt x="1166215" y="1294323"/>
                </a:lnTo>
                <a:lnTo>
                  <a:pt x="1199070" y="1201056"/>
                </a:lnTo>
                <a:lnTo>
                  <a:pt x="1231918" y="1097988"/>
                </a:lnTo>
                <a:lnTo>
                  <a:pt x="1264765" y="984074"/>
                </a:lnTo>
                <a:lnTo>
                  <a:pt x="1297621" y="858188"/>
                </a:lnTo>
                <a:lnTo>
                  <a:pt x="1330468" y="719058"/>
                </a:lnTo>
                <a:lnTo>
                  <a:pt x="1346900" y="1643232"/>
                </a:lnTo>
                <a:lnTo>
                  <a:pt x="1379747" y="1586667"/>
                </a:lnTo>
                <a:lnTo>
                  <a:pt x="1412594" y="1524152"/>
                </a:lnTo>
                <a:lnTo>
                  <a:pt x="1445450" y="1455065"/>
                </a:lnTo>
                <a:lnTo>
                  <a:pt x="1461874" y="1417839"/>
                </a:lnTo>
                <a:lnTo>
                  <a:pt x="1478297" y="1643232"/>
                </a:lnTo>
                <a:lnTo>
                  <a:pt x="1494730" y="1643232"/>
                </a:lnTo>
                <a:lnTo>
                  <a:pt x="1527577" y="1586667"/>
                </a:lnTo>
                <a:lnTo>
                  <a:pt x="1560433" y="1524152"/>
                </a:lnTo>
                <a:lnTo>
                  <a:pt x="1593280" y="1455065"/>
                </a:lnTo>
                <a:lnTo>
                  <a:pt x="1626127" y="1378710"/>
                </a:lnTo>
                <a:lnTo>
                  <a:pt x="1658983" y="1294323"/>
                </a:lnTo>
                <a:lnTo>
                  <a:pt x="1691830" y="1201056"/>
                </a:lnTo>
                <a:lnTo>
                  <a:pt x="1724686" y="1097988"/>
                </a:lnTo>
                <a:lnTo>
                  <a:pt x="1757533" y="984074"/>
                </a:lnTo>
                <a:lnTo>
                  <a:pt x="1790390" y="858188"/>
                </a:lnTo>
                <a:lnTo>
                  <a:pt x="1823237" y="719058"/>
                </a:lnTo>
                <a:lnTo>
                  <a:pt x="1856093" y="565294"/>
                </a:lnTo>
                <a:lnTo>
                  <a:pt x="1888940" y="395364"/>
                </a:lnTo>
                <a:lnTo>
                  <a:pt x="1921787" y="207557"/>
                </a:lnTo>
                <a:lnTo>
                  <a:pt x="1954643" y="0"/>
                </a:lnTo>
                <a:lnTo>
                  <a:pt x="1971066" y="2181082"/>
                </a:lnTo>
                <a:lnTo>
                  <a:pt x="4369198" y="2181082"/>
                </a:lnTo>
                <a:lnTo>
                  <a:pt x="4369198" y="2181082"/>
                </a:lnTo>
              </a:path>
            </a:pathLst>
          </a:custGeom>
          <a:noFill/>
          <a:ln w="13519" cap="sq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022" name="Freeform: Shape 1021">
            <a:extLst>
              <a:ext uri="{FF2B5EF4-FFF2-40B4-BE49-F238E27FC236}">
                <a16:creationId xmlns:a16="http://schemas.microsoft.com/office/drawing/2014/main" id="{441B5532-ECAD-4700-92F5-825D13DE5AD5}"/>
              </a:ext>
            </a:extLst>
          </p:cNvPr>
          <p:cNvSpPr/>
          <p:nvPr/>
        </p:nvSpPr>
        <p:spPr>
          <a:xfrm>
            <a:off x="702077" y="4585053"/>
            <a:ext cx="4369197" cy="1696087"/>
          </a:xfrm>
          <a:custGeom>
            <a:avLst/>
            <a:gdLst>
              <a:gd name="connsiteX0" fmla="*/ 0 w 4369197"/>
              <a:gd name="connsiteY0" fmla="*/ 2181082 h 2181082"/>
              <a:gd name="connsiteX1" fmla="*/ 147830 w 4369197"/>
              <a:gd name="connsiteY1" fmla="*/ 2181082 h 2181082"/>
              <a:gd name="connsiteX2" fmla="*/ 164262 w 4369197"/>
              <a:gd name="connsiteY2" fmla="*/ 2179225 h 2181082"/>
              <a:gd name="connsiteX3" fmla="*/ 180686 w 4369197"/>
              <a:gd name="connsiteY3" fmla="*/ 2181082 h 2181082"/>
              <a:gd name="connsiteX4" fmla="*/ 246389 w 4369197"/>
              <a:gd name="connsiteY4" fmla="*/ 2181082 h 2181082"/>
              <a:gd name="connsiteX5" fmla="*/ 262812 w 4369197"/>
              <a:gd name="connsiteY5" fmla="*/ 0 h 2181082"/>
              <a:gd name="connsiteX6" fmla="*/ 279236 w 4369197"/>
              <a:gd name="connsiteY6" fmla="*/ 2181082 h 2181082"/>
              <a:gd name="connsiteX7" fmla="*/ 574895 w 4369197"/>
              <a:gd name="connsiteY7" fmla="*/ 2181082 h 2181082"/>
              <a:gd name="connsiteX8" fmla="*/ 591319 w 4369197"/>
              <a:gd name="connsiteY8" fmla="*/ 2176178 h 2181082"/>
              <a:gd name="connsiteX9" fmla="*/ 607752 w 4369197"/>
              <a:gd name="connsiteY9" fmla="*/ 2181082 h 2181082"/>
              <a:gd name="connsiteX10" fmla="*/ 854132 w 4369197"/>
              <a:gd name="connsiteY10" fmla="*/ 2181082 h 2181082"/>
              <a:gd name="connsiteX11" fmla="*/ 870555 w 4369197"/>
              <a:gd name="connsiteY11" fmla="*/ 2153539 h 2181082"/>
              <a:gd name="connsiteX12" fmla="*/ 886979 w 4369197"/>
              <a:gd name="connsiteY12" fmla="*/ 2181082 h 2181082"/>
              <a:gd name="connsiteX13" fmla="*/ 936258 w 4369197"/>
              <a:gd name="connsiteY13" fmla="*/ 2181082 h 2181082"/>
              <a:gd name="connsiteX14" fmla="*/ 952682 w 4369197"/>
              <a:gd name="connsiteY14" fmla="*/ 2168460 h 2181082"/>
              <a:gd name="connsiteX15" fmla="*/ 969105 w 4369197"/>
              <a:gd name="connsiteY15" fmla="*/ 2181082 h 2181082"/>
              <a:gd name="connsiteX16" fmla="*/ 1001961 w 4369197"/>
              <a:gd name="connsiteY16" fmla="*/ 2181082 h 2181082"/>
              <a:gd name="connsiteX17" fmla="*/ 1018385 w 4369197"/>
              <a:gd name="connsiteY17" fmla="*/ 2174555 h 2181082"/>
              <a:gd name="connsiteX18" fmla="*/ 1034808 w 4369197"/>
              <a:gd name="connsiteY18" fmla="*/ 2181082 h 2181082"/>
              <a:gd name="connsiteX19" fmla="*/ 1346900 w 4369197"/>
              <a:gd name="connsiteY19" fmla="*/ 2181082 h 2181082"/>
              <a:gd name="connsiteX20" fmla="*/ 1363324 w 4369197"/>
              <a:gd name="connsiteY20" fmla="*/ 2162492 h 2181082"/>
              <a:gd name="connsiteX21" fmla="*/ 1379747 w 4369197"/>
              <a:gd name="connsiteY21" fmla="*/ 2181082 h 2181082"/>
              <a:gd name="connsiteX22" fmla="*/ 1494730 w 4369197"/>
              <a:gd name="connsiteY22" fmla="*/ 2181082 h 2181082"/>
              <a:gd name="connsiteX23" fmla="*/ 1511154 w 4369197"/>
              <a:gd name="connsiteY23" fmla="*/ 2174384 h 2181082"/>
              <a:gd name="connsiteX24" fmla="*/ 1527577 w 4369197"/>
              <a:gd name="connsiteY24" fmla="*/ 2181082 h 2181082"/>
              <a:gd name="connsiteX25" fmla="*/ 1544001 w 4369197"/>
              <a:gd name="connsiteY25" fmla="*/ 2181082 h 2181082"/>
              <a:gd name="connsiteX26" fmla="*/ 1560433 w 4369197"/>
              <a:gd name="connsiteY26" fmla="*/ 2173915 h 2181082"/>
              <a:gd name="connsiteX27" fmla="*/ 1576857 w 4369197"/>
              <a:gd name="connsiteY27" fmla="*/ 2181082 h 2181082"/>
              <a:gd name="connsiteX28" fmla="*/ 4369198 w 4369197"/>
              <a:gd name="connsiteY28" fmla="*/ 2181082 h 2181082"/>
              <a:gd name="connsiteX29" fmla="*/ 4369198 w 4369197"/>
              <a:gd name="connsiteY29" fmla="*/ 2181082 h 21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369197" h="2181082">
                <a:moveTo>
                  <a:pt x="0" y="2181082"/>
                </a:moveTo>
                <a:lnTo>
                  <a:pt x="147830" y="2181082"/>
                </a:lnTo>
                <a:lnTo>
                  <a:pt x="164262" y="2179225"/>
                </a:lnTo>
                <a:lnTo>
                  <a:pt x="180686" y="2181082"/>
                </a:lnTo>
                <a:lnTo>
                  <a:pt x="246389" y="2181082"/>
                </a:lnTo>
                <a:lnTo>
                  <a:pt x="262812" y="0"/>
                </a:lnTo>
                <a:lnTo>
                  <a:pt x="279236" y="2181082"/>
                </a:lnTo>
                <a:lnTo>
                  <a:pt x="574895" y="2181082"/>
                </a:lnTo>
                <a:lnTo>
                  <a:pt x="591319" y="2176178"/>
                </a:lnTo>
                <a:lnTo>
                  <a:pt x="607752" y="2181082"/>
                </a:lnTo>
                <a:lnTo>
                  <a:pt x="854132" y="2181082"/>
                </a:lnTo>
                <a:lnTo>
                  <a:pt x="870555" y="2153539"/>
                </a:lnTo>
                <a:lnTo>
                  <a:pt x="886979" y="2181082"/>
                </a:lnTo>
                <a:lnTo>
                  <a:pt x="936258" y="2181082"/>
                </a:lnTo>
                <a:lnTo>
                  <a:pt x="952682" y="2168460"/>
                </a:lnTo>
                <a:lnTo>
                  <a:pt x="969105" y="2181082"/>
                </a:lnTo>
                <a:lnTo>
                  <a:pt x="1001961" y="2181082"/>
                </a:lnTo>
                <a:lnTo>
                  <a:pt x="1018385" y="2174555"/>
                </a:lnTo>
                <a:lnTo>
                  <a:pt x="1034808" y="2181082"/>
                </a:lnTo>
                <a:lnTo>
                  <a:pt x="1346900" y="2181082"/>
                </a:lnTo>
                <a:lnTo>
                  <a:pt x="1363324" y="2162492"/>
                </a:lnTo>
                <a:lnTo>
                  <a:pt x="1379747" y="2181082"/>
                </a:lnTo>
                <a:lnTo>
                  <a:pt x="1494730" y="2181082"/>
                </a:lnTo>
                <a:lnTo>
                  <a:pt x="1511154" y="2174384"/>
                </a:lnTo>
                <a:lnTo>
                  <a:pt x="1527577" y="2181082"/>
                </a:lnTo>
                <a:lnTo>
                  <a:pt x="1544001" y="2181082"/>
                </a:lnTo>
                <a:lnTo>
                  <a:pt x="1560433" y="2173915"/>
                </a:lnTo>
                <a:lnTo>
                  <a:pt x="1576857" y="2181082"/>
                </a:lnTo>
                <a:lnTo>
                  <a:pt x="4369198" y="2181082"/>
                </a:lnTo>
                <a:lnTo>
                  <a:pt x="4369198" y="2181082"/>
                </a:lnTo>
              </a:path>
            </a:pathLst>
          </a:custGeom>
          <a:noFill/>
          <a:ln w="13519" cap="sq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023" name="Graphic 4">
            <a:extLst>
              <a:ext uri="{FF2B5EF4-FFF2-40B4-BE49-F238E27FC236}">
                <a16:creationId xmlns:a16="http://schemas.microsoft.com/office/drawing/2014/main" id="{DFAD375D-09BD-4747-A553-D64CE454C185}"/>
              </a:ext>
            </a:extLst>
          </p:cNvPr>
          <p:cNvGrpSpPr/>
          <p:nvPr/>
        </p:nvGrpSpPr>
        <p:grpSpPr>
          <a:xfrm>
            <a:off x="702077" y="4585053"/>
            <a:ext cx="4369197" cy="1696087"/>
            <a:chOff x="997018" y="3616679"/>
            <a:chExt cx="4369197" cy="2181082"/>
          </a:xfrm>
          <a:noFill/>
        </p:grpSpPr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A91B283D-46E7-499D-BC30-EF5FCCAB7B2F}"/>
                </a:ext>
              </a:extLst>
            </p:cNvPr>
            <p:cNvSpPr/>
            <p:nvPr/>
          </p:nvSpPr>
          <p:spPr>
            <a:xfrm>
              <a:off x="99701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17789BB2-D635-40B5-BBE3-FD929C5BD08F}"/>
                </a:ext>
              </a:extLst>
            </p:cNvPr>
            <p:cNvSpPr/>
            <p:nvPr/>
          </p:nvSpPr>
          <p:spPr>
            <a:xfrm>
              <a:off x="101344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9B741B6A-A277-4AD8-A1C1-D02E3EBD4970}"/>
                </a:ext>
              </a:extLst>
            </p:cNvPr>
            <p:cNvSpPr/>
            <p:nvPr/>
          </p:nvSpPr>
          <p:spPr>
            <a:xfrm>
              <a:off x="102987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7D9D1D3-157E-4623-9D49-46EA512E5185}"/>
                </a:ext>
              </a:extLst>
            </p:cNvPr>
            <p:cNvSpPr/>
            <p:nvPr/>
          </p:nvSpPr>
          <p:spPr>
            <a:xfrm>
              <a:off x="104629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EAD67C2D-B316-4897-AD9A-91A11F4B15ED}"/>
                </a:ext>
              </a:extLst>
            </p:cNvPr>
            <p:cNvSpPr/>
            <p:nvPr/>
          </p:nvSpPr>
          <p:spPr>
            <a:xfrm>
              <a:off x="106272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7C137EDA-CF38-4DCA-8BF9-0BB319EB8C6B}"/>
                </a:ext>
              </a:extLst>
            </p:cNvPr>
            <p:cNvSpPr/>
            <p:nvPr/>
          </p:nvSpPr>
          <p:spPr>
            <a:xfrm>
              <a:off x="107914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20F243D-F32E-4704-8FA3-DC7AA3BBF821}"/>
                </a:ext>
              </a:extLst>
            </p:cNvPr>
            <p:cNvSpPr/>
            <p:nvPr/>
          </p:nvSpPr>
          <p:spPr>
            <a:xfrm>
              <a:off x="109557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6CE31F-16E0-49B5-B85B-4340818D8331}"/>
                </a:ext>
              </a:extLst>
            </p:cNvPr>
            <p:cNvSpPr/>
            <p:nvPr/>
          </p:nvSpPr>
          <p:spPr>
            <a:xfrm>
              <a:off x="111200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1FD8B2AC-807A-4919-8F72-E25297509826}"/>
                </a:ext>
              </a:extLst>
            </p:cNvPr>
            <p:cNvSpPr/>
            <p:nvPr/>
          </p:nvSpPr>
          <p:spPr>
            <a:xfrm>
              <a:off x="112842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AC525641-1CFB-4893-B18C-5926B499086E}"/>
                </a:ext>
              </a:extLst>
            </p:cNvPr>
            <p:cNvSpPr/>
            <p:nvPr/>
          </p:nvSpPr>
          <p:spPr>
            <a:xfrm>
              <a:off x="114484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81B04D1A-166B-4BD0-9013-A58663C6C821}"/>
                </a:ext>
              </a:extLst>
            </p:cNvPr>
            <p:cNvSpPr/>
            <p:nvPr/>
          </p:nvSpPr>
          <p:spPr>
            <a:xfrm>
              <a:off x="1161280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41168FA-31F5-4558-9A95-42B6274E9452}"/>
                </a:ext>
              </a:extLst>
            </p:cNvPr>
            <p:cNvSpPr/>
            <p:nvPr/>
          </p:nvSpPr>
          <p:spPr>
            <a:xfrm>
              <a:off x="117770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4B04FA6A-1129-4702-89E4-4E377EDD4B85}"/>
                </a:ext>
              </a:extLst>
            </p:cNvPr>
            <p:cNvSpPr/>
            <p:nvPr/>
          </p:nvSpPr>
          <p:spPr>
            <a:xfrm>
              <a:off x="119412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7E341189-16D8-4BD2-BEEB-4002D84B2388}"/>
                </a:ext>
              </a:extLst>
            </p:cNvPr>
            <p:cNvSpPr/>
            <p:nvPr/>
          </p:nvSpPr>
          <p:spPr>
            <a:xfrm>
              <a:off x="121055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B56AD06-4B2F-46D8-9A03-BDE4D0E44C58}"/>
                </a:ext>
              </a:extLst>
            </p:cNvPr>
            <p:cNvSpPr/>
            <p:nvPr/>
          </p:nvSpPr>
          <p:spPr>
            <a:xfrm>
              <a:off x="122697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315A453-A0DE-411B-8570-D71602835DB3}"/>
                </a:ext>
              </a:extLst>
            </p:cNvPr>
            <p:cNvSpPr/>
            <p:nvPr/>
          </p:nvSpPr>
          <p:spPr>
            <a:xfrm>
              <a:off x="124340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1240BF2-884A-4539-B93E-69C21AE8C609}"/>
                </a:ext>
              </a:extLst>
            </p:cNvPr>
            <p:cNvSpPr/>
            <p:nvPr/>
          </p:nvSpPr>
          <p:spPr>
            <a:xfrm>
              <a:off x="1259831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9D3CADAA-869A-48DC-ACD2-E58C21FD37CF}"/>
                </a:ext>
              </a:extLst>
            </p:cNvPr>
            <p:cNvSpPr/>
            <p:nvPr/>
          </p:nvSpPr>
          <p:spPr>
            <a:xfrm>
              <a:off x="127625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29DB9F8F-C3A6-4A8F-9DA9-80C144216166}"/>
                </a:ext>
              </a:extLst>
            </p:cNvPr>
            <p:cNvSpPr/>
            <p:nvPr/>
          </p:nvSpPr>
          <p:spPr>
            <a:xfrm>
              <a:off x="129267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9429DD06-9DB1-48B2-9C81-347AF9C80750}"/>
                </a:ext>
              </a:extLst>
            </p:cNvPr>
            <p:cNvSpPr/>
            <p:nvPr/>
          </p:nvSpPr>
          <p:spPr>
            <a:xfrm>
              <a:off x="130911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C6B35A2D-CEFA-4728-8905-1ABEFF5FED66}"/>
                </a:ext>
              </a:extLst>
            </p:cNvPr>
            <p:cNvSpPr/>
            <p:nvPr/>
          </p:nvSpPr>
          <p:spPr>
            <a:xfrm>
              <a:off x="132553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815EAD1-1A92-4331-AB2C-3441463E90D1}"/>
                </a:ext>
              </a:extLst>
            </p:cNvPr>
            <p:cNvSpPr/>
            <p:nvPr/>
          </p:nvSpPr>
          <p:spPr>
            <a:xfrm>
              <a:off x="134195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D0E961C0-6663-40F3-85C6-3686E6285631}"/>
                </a:ext>
              </a:extLst>
            </p:cNvPr>
            <p:cNvSpPr/>
            <p:nvPr/>
          </p:nvSpPr>
          <p:spPr>
            <a:xfrm>
              <a:off x="135838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DA178A22-28C9-41B0-AF6E-3AF0B16FAE28}"/>
                </a:ext>
              </a:extLst>
            </p:cNvPr>
            <p:cNvSpPr/>
            <p:nvPr/>
          </p:nvSpPr>
          <p:spPr>
            <a:xfrm>
              <a:off x="137480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9028AB72-418A-4C4C-A87F-822AD980C8FC}"/>
                </a:ext>
              </a:extLst>
            </p:cNvPr>
            <p:cNvSpPr/>
            <p:nvPr/>
          </p:nvSpPr>
          <p:spPr>
            <a:xfrm>
              <a:off x="139123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C0CF19D2-4983-47B7-9270-2D8D67937123}"/>
                </a:ext>
              </a:extLst>
            </p:cNvPr>
            <p:cNvSpPr/>
            <p:nvPr/>
          </p:nvSpPr>
          <p:spPr>
            <a:xfrm>
              <a:off x="140766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7CC9491E-9598-420F-AE5D-DC71D5933630}"/>
                </a:ext>
              </a:extLst>
            </p:cNvPr>
            <p:cNvSpPr/>
            <p:nvPr/>
          </p:nvSpPr>
          <p:spPr>
            <a:xfrm>
              <a:off x="142408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87B62621-8637-49D3-B9B0-CFC9D5E20591}"/>
                </a:ext>
              </a:extLst>
            </p:cNvPr>
            <p:cNvSpPr/>
            <p:nvPr/>
          </p:nvSpPr>
          <p:spPr>
            <a:xfrm>
              <a:off x="144050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6A25F85-7E03-4377-AFD2-1B4F519ADBBD}"/>
                </a:ext>
              </a:extLst>
            </p:cNvPr>
            <p:cNvSpPr/>
            <p:nvPr/>
          </p:nvSpPr>
          <p:spPr>
            <a:xfrm>
              <a:off x="145694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25BE1C39-6819-41B5-8561-0156BDC0B67E}"/>
                </a:ext>
              </a:extLst>
            </p:cNvPr>
            <p:cNvSpPr/>
            <p:nvPr/>
          </p:nvSpPr>
          <p:spPr>
            <a:xfrm>
              <a:off x="147336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D5CF6E91-F657-4528-B297-E294DC2CE14D}"/>
                </a:ext>
              </a:extLst>
            </p:cNvPr>
            <p:cNvSpPr/>
            <p:nvPr/>
          </p:nvSpPr>
          <p:spPr>
            <a:xfrm>
              <a:off x="148978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6A74746-5A32-4106-87BE-11089EC572CF}"/>
                </a:ext>
              </a:extLst>
            </p:cNvPr>
            <p:cNvSpPr/>
            <p:nvPr/>
          </p:nvSpPr>
          <p:spPr>
            <a:xfrm>
              <a:off x="150621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A77A6F03-498A-4473-9FCC-5C50D53D5E05}"/>
                </a:ext>
              </a:extLst>
            </p:cNvPr>
            <p:cNvSpPr/>
            <p:nvPr/>
          </p:nvSpPr>
          <p:spPr>
            <a:xfrm>
              <a:off x="152263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8D58416E-55D5-4DD4-919A-BA345FE5C447}"/>
                </a:ext>
              </a:extLst>
            </p:cNvPr>
            <p:cNvSpPr/>
            <p:nvPr/>
          </p:nvSpPr>
          <p:spPr>
            <a:xfrm>
              <a:off x="153906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56FB47B1-D19C-4485-9161-20949939FC06}"/>
                </a:ext>
              </a:extLst>
            </p:cNvPr>
            <p:cNvSpPr/>
            <p:nvPr/>
          </p:nvSpPr>
          <p:spPr>
            <a:xfrm>
              <a:off x="155549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99B0EE40-BCEF-4B66-8D3E-9137B8CDAE91}"/>
                </a:ext>
              </a:extLst>
            </p:cNvPr>
            <p:cNvSpPr/>
            <p:nvPr/>
          </p:nvSpPr>
          <p:spPr>
            <a:xfrm>
              <a:off x="157191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6EB7D377-B442-4B71-B9C9-7E0E33366E26}"/>
                </a:ext>
              </a:extLst>
            </p:cNvPr>
            <p:cNvSpPr/>
            <p:nvPr/>
          </p:nvSpPr>
          <p:spPr>
            <a:xfrm>
              <a:off x="1588337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C2F277F9-1CD5-4574-85D9-9989E47C41D3}"/>
                </a:ext>
              </a:extLst>
            </p:cNvPr>
            <p:cNvSpPr/>
            <p:nvPr/>
          </p:nvSpPr>
          <p:spPr>
            <a:xfrm>
              <a:off x="160477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015F2E66-2269-4CCA-B001-817D5CE69984}"/>
                </a:ext>
              </a:extLst>
            </p:cNvPr>
            <p:cNvSpPr/>
            <p:nvPr/>
          </p:nvSpPr>
          <p:spPr>
            <a:xfrm>
              <a:off x="162119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90B6C66-5A48-46DA-B345-452BE7D39EC1}"/>
                </a:ext>
              </a:extLst>
            </p:cNvPr>
            <p:cNvSpPr/>
            <p:nvPr/>
          </p:nvSpPr>
          <p:spPr>
            <a:xfrm>
              <a:off x="163761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DF10BD92-99F3-4892-9D74-51DED94FC2B7}"/>
                </a:ext>
              </a:extLst>
            </p:cNvPr>
            <p:cNvSpPr/>
            <p:nvPr/>
          </p:nvSpPr>
          <p:spPr>
            <a:xfrm>
              <a:off x="165404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BED95785-1B49-49DC-BB24-942CFA6500AC}"/>
                </a:ext>
              </a:extLst>
            </p:cNvPr>
            <p:cNvSpPr/>
            <p:nvPr/>
          </p:nvSpPr>
          <p:spPr>
            <a:xfrm>
              <a:off x="167046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8064EEE-9FC4-4A29-A6EF-98DAC697F829}"/>
                </a:ext>
              </a:extLst>
            </p:cNvPr>
            <p:cNvSpPr/>
            <p:nvPr/>
          </p:nvSpPr>
          <p:spPr>
            <a:xfrm>
              <a:off x="168689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C0457E8E-1E68-4857-8483-EAC64689945A}"/>
                </a:ext>
              </a:extLst>
            </p:cNvPr>
            <p:cNvSpPr/>
            <p:nvPr/>
          </p:nvSpPr>
          <p:spPr>
            <a:xfrm>
              <a:off x="170332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AEB2C73C-401D-4967-8421-1DB1DBF71B92}"/>
                </a:ext>
              </a:extLst>
            </p:cNvPr>
            <p:cNvSpPr/>
            <p:nvPr/>
          </p:nvSpPr>
          <p:spPr>
            <a:xfrm>
              <a:off x="171974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5C6E54D8-AAB9-47C5-B57C-28889DEEF758}"/>
                </a:ext>
              </a:extLst>
            </p:cNvPr>
            <p:cNvSpPr/>
            <p:nvPr/>
          </p:nvSpPr>
          <p:spPr>
            <a:xfrm>
              <a:off x="173616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AF6FFFC1-D11A-42B6-BDC5-E073FD92762E}"/>
                </a:ext>
              </a:extLst>
            </p:cNvPr>
            <p:cNvSpPr/>
            <p:nvPr/>
          </p:nvSpPr>
          <p:spPr>
            <a:xfrm>
              <a:off x="175259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4952128-8C42-42C6-9482-A00F7AEB1666}"/>
                </a:ext>
              </a:extLst>
            </p:cNvPr>
            <p:cNvSpPr/>
            <p:nvPr/>
          </p:nvSpPr>
          <p:spPr>
            <a:xfrm>
              <a:off x="176902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F706297E-03CD-481B-865A-14FE835BCDBB}"/>
                </a:ext>
              </a:extLst>
            </p:cNvPr>
            <p:cNvSpPr/>
            <p:nvPr/>
          </p:nvSpPr>
          <p:spPr>
            <a:xfrm>
              <a:off x="178544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CA837AF7-B078-48E7-8581-D27B1A915922}"/>
                </a:ext>
              </a:extLst>
            </p:cNvPr>
            <p:cNvSpPr/>
            <p:nvPr/>
          </p:nvSpPr>
          <p:spPr>
            <a:xfrm>
              <a:off x="180187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81AA0DBF-FBEC-4A09-B89F-B14FA7C6A5C1}"/>
                </a:ext>
              </a:extLst>
            </p:cNvPr>
            <p:cNvSpPr/>
            <p:nvPr/>
          </p:nvSpPr>
          <p:spPr>
            <a:xfrm>
              <a:off x="181829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4DD269E1-15C3-4C9A-AE0D-230939E35F72}"/>
                </a:ext>
              </a:extLst>
            </p:cNvPr>
            <p:cNvSpPr/>
            <p:nvPr/>
          </p:nvSpPr>
          <p:spPr>
            <a:xfrm>
              <a:off x="183472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9D0A992C-EDAB-462E-9217-0B63411C380D}"/>
                </a:ext>
              </a:extLst>
            </p:cNvPr>
            <p:cNvSpPr/>
            <p:nvPr/>
          </p:nvSpPr>
          <p:spPr>
            <a:xfrm>
              <a:off x="185115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48300D3-74DF-4550-A8DB-B3687E6E53AE}"/>
                </a:ext>
              </a:extLst>
            </p:cNvPr>
            <p:cNvSpPr/>
            <p:nvPr/>
          </p:nvSpPr>
          <p:spPr>
            <a:xfrm>
              <a:off x="1867573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89CB8AE9-A5DE-49CC-9A6C-0398DF407E01}"/>
                </a:ext>
              </a:extLst>
            </p:cNvPr>
            <p:cNvSpPr/>
            <p:nvPr/>
          </p:nvSpPr>
          <p:spPr>
            <a:xfrm>
              <a:off x="188399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DC61570E-8E8A-42A7-9671-EEE355B2B70B}"/>
                </a:ext>
              </a:extLst>
            </p:cNvPr>
            <p:cNvSpPr/>
            <p:nvPr/>
          </p:nvSpPr>
          <p:spPr>
            <a:xfrm>
              <a:off x="190042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A04172CB-EB77-4A34-8432-773F8D41F96C}"/>
                </a:ext>
              </a:extLst>
            </p:cNvPr>
            <p:cNvSpPr/>
            <p:nvPr/>
          </p:nvSpPr>
          <p:spPr>
            <a:xfrm>
              <a:off x="191685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17C5D86C-A427-42E8-827F-D35C9DDE30EA}"/>
                </a:ext>
              </a:extLst>
            </p:cNvPr>
            <p:cNvSpPr/>
            <p:nvPr/>
          </p:nvSpPr>
          <p:spPr>
            <a:xfrm>
              <a:off x="193327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C485D00A-D871-4196-AFE4-589F6B3BFF0E}"/>
                </a:ext>
              </a:extLst>
            </p:cNvPr>
            <p:cNvSpPr/>
            <p:nvPr/>
          </p:nvSpPr>
          <p:spPr>
            <a:xfrm>
              <a:off x="1949700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979FB8B-DA19-4202-93E0-09E35205D246}"/>
                </a:ext>
              </a:extLst>
            </p:cNvPr>
            <p:cNvSpPr/>
            <p:nvPr/>
          </p:nvSpPr>
          <p:spPr>
            <a:xfrm>
              <a:off x="196612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609DDF7-5F8B-4C00-86F6-3E98999427F9}"/>
                </a:ext>
              </a:extLst>
            </p:cNvPr>
            <p:cNvSpPr/>
            <p:nvPr/>
          </p:nvSpPr>
          <p:spPr>
            <a:xfrm>
              <a:off x="198255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F1DB1BB5-86A2-4BCA-9B24-9AA0EAD406C3}"/>
                </a:ext>
              </a:extLst>
            </p:cNvPr>
            <p:cNvSpPr/>
            <p:nvPr/>
          </p:nvSpPr>
          <p:spPr>
            <a:xfrm>
              <a:off x="199897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296D32AC-D9DB-4899-BB29-EAFC9A710BE9}"/>
                </a:ext>
              </a:extLst>
            </p:cNvPr>
            <p:cNvSpPr/>
            <p:nvPr/>
          </p:nvSpPr>
          <p:spPr>
            <a:xfrm>
              <a:off x="2015403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4DB874A1-9D62-44AA-9800-C0928434847F}"/>
                </a:ext>
              </a:extLst>
            </p:cNvPr>
            <p:cNvSpPr/>
            <p:nvPr/>
          </p:nvSpPr>
          <p:spPr>
            <a:xfrm>
              <a:off x="203182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80FB89D9-7D61-4A0E-95E5-690291E02C1E}"/>
                </a:ext>
              </a:extLst>
            </p:cNvPr>
            <p:cNvSpPr/>
            <p:nvPr/>
          </p:nvSpPr>
          <p:spPr>
            <a:xfrm>
              <a:off x="204825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DE2D7E3F-9986-4E39-8BF8-70D8614A1D7E}"/>
                </a:ext>
              </a:extLst>
            </p:cNvPr>
            <p:cNvSpPr/>
            <p:nvPr/>
          </p:nvSpPr>
          <p:spPr>
            <a:xfrm>
              <a:off x="206468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71ED2339-0D5A-49D2-A91B-BB0831DC2242}"/>
                </a:ext>
              </a:extLst>
            </p:cNvPr>
            <p:cNvSpPr/>
            <p:nvPr/>
          </p:nvSpPr>
          <p:spPr>
            <a:xfrm>
              <a:off x="208110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B22ED2-A42E-4CD8-9BC6-AD884DA430B8}"/>
                </a:ext>
              </a:extLst>
            </p:cNvPr>
            <p:cNvSpPr/>
            <p:nvPr/>
          </p:nvSpPr>
          <p:spPr>
            <a:xfrm>
              <a:off x="209752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8F4BD59C-1A2A-432A-B6EA-FA81EF2FC2A9}"/>
                </a:ext>
              </a:extLst>
            </p:cNvPr>
            <p:cNvSpPr/>
            <p:nvPr/>
          </p:nvSpPr>
          <p:spPr>
            <a:xfrm>
              <a:off x="211395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1DE3164F-32F8-48B9-8124-98137CC733FA}"/>
                </a:ext>
              </a:extLst>
            </p:cNvPr>
            <p:cNvSpPr/>
            <p:nvPr/>
          </p:nvSpPr>
          <p:spPr>
            <a:xfrm>
              <a:off x="213038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E95189F-9503-4FF6-9F60-E2A714C17187}"/>
                </a:ext>
              </a:extLst>
            </p:cNvPr>
            <p:cNvSpPr/>
            <p:nvPr/>
          </p:nvSpPr>
          <p:spPr>
            <a:xfrm>
              <a:off x="214680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AE525F7-7442-4F24-B91A-65C893BFB3C0}"/>
                </a:ext>
              </a:extLst>
            </p:cNvPr>
            <p:cNvSpPr/>
            <p:nvPr/>
          </p:nvSpPr>
          <p:spPr>
            <a:xfrm>
              <a:off x="216323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2A093B56-924A-4B23-8B31-1F5D1627F938}"/>
                </a:ext>
              </a:extLst>
            </p:cNvPr>
            <p:cNvSpPr/>
            <p:nvPr/>
          </p:nvSpPr>
          <p:spPr>
            <a:xfrm>
              <a:off x="217965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B496714-A356-49E9-B5A9-A5446C384CC2}"/>
                </a:ext>
              </a:extLst>
            </p:cNvPr>
            <p:cNvSpPr/>
            <p:nvPr/>
          </p:nvSpPr>
          <p:spPr>
            <a:xfrm>
              <a:off x="219608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91451781-042E-4B9C-BA76-9567BA6B9F8D}"/>
                </a:ext>
              </a:extLst>
            </p:cNvPr>
            <p:cNvSpPr/>
            <p:nvPr/>
          </p:nvSpPr>
          <p:spPr>
            <a:xfrm>
              <a:off x="221251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3C7B32AB-EA17-4F75-89BD-8A840D818EB2}"/>
                </a:ext>
              </a:extLst>
            </p:cNvPr>
            <p:cNvSpPr/>
            <p:nvPr/>
          </p:nvSpPr>
          <p:spPr>
            <a:xfrm>
              <a:off x="222893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9F18AFC-FD77-45C2-AD49-A9CB40B7F1F7}"/>
                </a:ext>
              </a:extLst>
            </p:cNvPr>
            <p:cNvSpPr/>
            <p:nvPr/>
          </p:nvSpPr>
          <p:spPr>
            <a:xfrm>
              <a:off x="224535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7019665A-23A6-470F-8043-108F26F2D946}"/>
                </a:ext>
              </a:extLst>
            </p:cNvPr>
            <p:cNvSpPr/>
            <p:nvPr/>
          </p:nvSpPr>
          <p:spPr>
            <a:xfrm>
              <a:off x="226178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B6D81564-8796-448A-B30C-D38E09179551}"/>
                </a:ext>
              </a:extLst>
            </p:cNvPr>
            <p:cNvSpPr/>
            <p:nvPr/>
          </p:nvSpPr>
          <p:spPr>
            <a:xfrm>
              <a:off x="227821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0DDF64C0-D005-48E0-82AE-76963DBC87DE}"/>
                </a:ext>
              </a:extLst>
            </p:cNvPr>
            <p:cNvSpPr/>
            <p:nvPr/>
          </p:nvSpPr>
          <p:spPr>
            <a:xfrm>
              <a:off x="229463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83FE4E8-F2EE-4DE9-A030-0EF9E7F11DC1}"/>
                </a:ext>
              </a:extLst>
            </p:cNvPr>
            <p:cNvSpPr/>
            <p:nvPr/>
          </p:nvSpPr>
          <p:spPr>
            <a:xfrm>
              <a:off x="231106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06CB536-6634-4C06-AC13-FA22AD9D0545}"/>
                </a:ext>
              </a:extLst>
            </p:cNvPr>
            <p:cNvSpPr/>
            <p:nvPr/>
          </p:nvSpPr>
          <p:spPr>
            <a:xfrm>
              <a:off x="232748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1D3EACCF-480B-49FA-9800-4B3ECBCEB9FA}"/>
                </a:ext>
              </a:extLst>
            </p:cNvPr>
            <p:cNvSpPr/>
            <p:nvPr/>
          </p:nvSpPr>
          <p:spPr>
            <a:xfrm>
              <a:off x="234391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03EAF2FA-4318-4C41-9201-8C2310D2FDB0}"/>
                </a:ext>
              </a:extLst>
            </p:cNvPr>
            <p:cNvSpPr/>
            <p:nvPr/>
          </p:nvSpPr>
          <p:spPr>
            <a:xfrm>
              <a:off x="2360342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26F8240-D85B-4788-97E5-4E1EFB2123AE}"/>
                </a:ext>
              </a:extLst>
            </p:cNvPr>
            <p:cNvSpPr/>
            <p:nvPr/>
          </p:nvSpPr>
          <p:spPr>
            <a:xfrm>
              <a:off x="237676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2C1C7D4-AC30-41E8-A6A8-53CC81AE830D}"/>
                </a:ext>
              </a:extLst>
            </p:cNvPr>
            <p:cNvSpPr/>
            <p:nvPr/>
          </p:nvSpPr>
          <p:spPr>
            <a:xfrm>
              <a:off x="239318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B6868081-CCF3-472D-9D1B-87B23C07CCAB}"/>
                </a:ext>
              </a:extLst>
            </p:cNvPr>
            <p:cNvSpPr/>
            <p:nvPr/>
          </p:nvSpPr>
          <p:spPr>
            <a:xfrm>
              <a:off x="240961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8AED15-40E6-412A-89D0-F5DB2A0E24A0}"/>
                </a:ext>
              </a:extLst>
            </p:cNvPr>
            <p:cNvSpPr/>
            <p:nvPr/>
          </p:nvSpPr>
          <p:spPr>
            <a:xfrm>
              <a:off x="242604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EB4FB8AA-8214-449B-9682-418A7411C6FF}"/>
                </a:ext>
              </a:extLst>
            </p:cNvPr>
            <p:cNvSpPr/>
            <p:nvPr/>
          </p:nvSpPr>
          <p:spPr>
            <a:xfrm>
              <a:off x="244246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C141BE39-A4D0-4F03-B95F-6D311C1B7AE4}"/>
                </a:ext>
              </a:extLst>
            </p:cNvPr>
            <p:cNvSpPr/>
            <p:nvPr/>
          </p:nvSpPr>
          <p:spPr>
            <a:xfrm>
              <a:off x="245889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B8F0BB6-A517-4F0F-9313-F5E5915A7431}"/>
                </a:ext>
              </a:extLst>
            </p:cNvPr>
            <p:cNvSpPr/>
            <p:nvPr/>
          </p:nvSpPr>
          <p:spPr>
            <a:xfrm>
              <a:off x="247531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2C3D5E17-E587-4947-B4D4-39F6FB7B0CB8}"/>
                </a:ext>
              </a:extLst>
            </p:cNvPr>
            <p:cNvSpPr/>
            <p:nvPr/>
          </p:nvSpPr>
          <p:spPr>
            <a:xfrm>
              <a:off x="249174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6618EA0-61FA-46F4-968F-03B8279DF1F4}"/>
                </a:ext>
              </a:extLst>
            </p:cNvPr>
            <p:cNvSpPr/>
            <p:nvPr/>
          </p:nvSpPr>
          <p:spPr>
            <a:xfrm>
              <a:off x="2508172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239DBA-7FFA-41EB-A700-38BC014CC8C8}"/>
                </a:ext>
              </a:extLst>
            </p:cNvPr>
            <p:cNvSpPr/>
            <p:nvPr/>
          </p:nvSpPr>
          <p:spPr>
            <a:xfrm>
              <a:off x="252459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09AE5AE9-EB6A-4A56-B8CE-35846FEBA54B}"/>
                </a:ext>
              </a:extLst>
            </p:cNvPr>
            <p:cNvSpPr/>
            <p:nvPr/>
          </p:nvSpPr>
          <p:spPr>
            <a:xfrm>
              <a:off x="254101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9E098E8B-82B4-4683-BCE8-0208E82AF3DB}"/>
                </a:ext>
              </a:extLst>
            </p:cNvPr>
            <p:cNvSpPr/>
            <p:nvPr/>
          </p:nvSpPr>
          <p:spPr>
            <a:xfrm>
              <a:off x="2557451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E3A338-4A81-477D-905D-C54558DA29FA}"/>
                </a:ext>
              </a:extLst>
            </p:cNvPr>
            <p:cNvSpPr/>
            <p:nvPr/>
          </p:nvSpPr>
          <p:spPr>
            <a:xfrm>
              <a:off x="257387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44E9B605-1414-4E30-A002-245930577B8E}"/>
                </a:ext>
              </a:extLst>
            </p:cNvPr>
            <p:cNvSpPr/>
            <p:nvPr/>
          </p:nvSpPr>
          <p:spPr>
            <a:xfrm>
              <a:off x="259029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08BC4621-BA91-4F2F-9986-85066A1C263E}"/>
                </a:ext>
              </a:extLst>
            </p:cNvPr>
            <p:cNvSpPr/>
            <p:nvPr/>
          </p:nvSpPr>
          <p:spPr>
            <a:xfrm>
              <a:off x="260672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02E3B08-FE37-4CFE-8BC9-674941111947}"/>
                </a:ext>
              </a:extLst>
            </p:cNvPr>
            <p:cNvSpPr/>
            <p:nvPr/>
          </p:nvSpPr>
          <p:spPr>
            <a:xfrm>
              <a:off x="262314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13C14B0F-EB31-48BD-87E9-138E866F8F36}"/>
                </a:ext>
              </a:extLst>
            </p:cNvPr>
            <p:cNvSpPr/>
            <p:nvPr/>
          </p:nvSpPr>
          <p:spPr>
            <a:xfrm>
              <a:off x="263957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EDA51A5-68C5-476E-A8E5-B4D9488D005A}"/>
                </a:ext>
              </a:extLst>
            </p:cNvPr>
            <p:cNvSpPr/>
            <p:nvPr/>
          </p:nvSpPr>
          <p:spPr>
            <a:xfrm>
              <a:off x="265600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AA8C700C-2619-4DBE-94B8-BE4678B7F718}"/>
                </a:ext>
              </a:extLst>
            </p:cNvPr>
            <p:cNvSpPr/>
            <p:nvPr/>
          </p:nvSpPr>
          <p:spPr>
            <a:xfrm>
              <a:off x="267242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8549714D-9490-4B25-8088-FEE66E7E1296}"/>
                </a:ext>
              </a:extLst>
            </p:cNvPr>
            <p:cNvSpPr/>
            <p:nvPr/>
          </p:nvSpPr>
          <p:spPr>
            <a:xfrm>
              <a:off x="268884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09712971-E79C-438E-A711-D7C406E41284}"/>
                </a:ext>
              </a:extLst>
            </p:cNvPr>
            <p:cNvSpPr/>
            <p:nvPr/>
          </p:nvSpPr>
          <p:spPr>
            <a:xfrm>
              <a:off x="270528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A78B4BF2-6C1D-44E8-9992-8338BBBFD33C}"/>
                </a:ext>
              </a:extLst>
            </p:cNvPr>
            <p:cNvSpPr/>
            <p:nvPr/>
          </p:nvSpPr>
          <p:spPr>
            <a:xfrm>
              <a:off x="272170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301B9CBE-6D7E-4240-8D18-9683BCEC88DC}"/>
                </a:ext>
              </a:extLst>
            </p:cNvPr>
            <p:cNvSpPr/>
            <p:nvPr/>
          </p:nvSpPr>
          <p:spPr>
            <a:xfrm>
              <a:off x="273812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CD98C265-7C5B-4E5F-9664-AFEF167D88DA}"/>
                </a:ext>
              </a:extLst>
            </p:cNvPr>
            <p:cNvSpPr/>
            <p:nvPr/>
          </p:nvSpPr>
          <p:spPr>
            <a:xfrm>
              <a:off x="275455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FD20D60-9E77-4880-8E95-07D0285BBDEB}"/>
                </a:ext>
              </a:extLst>
            </p:cNvPr>
            <p:cNvSpPr/>
            <p:nvPr/>
          </p:nvSpPr>
          <p:spPr>
            <a:xfrm>
              <a:off x="277097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F948FEB-68BB-44D0-9C56-587A18F48C63}"/>
                </a:ext>
              </a:extLst>
            </p:cNvPr>
            <p:cNvSpPr/>
            <p:nvPr/>
          </p:nvSpPr>
          <p:spPr>
            <a:xfrm>
              <a:off x="278740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58AD9906-0066-4522-B59C-E20C3D13D587}"/>
                </a:ext>
              </a:extLst>
            </p:cNvPr>
            <p:cNvSpPr/>
            <p:nvPr/>
          </p:nvSpPr>
          <p:spPr>
            <a:xfrm>
              <a:off x="280383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10FAB9E0-71D1-4722-BAA8-BBBA7FFE5CB4}"/>
                </a:ext>
              </a:extLst>
            </p:cNvPr>
            <p:cNvSpPr/>
            <p:nvPr/>
          </p:nvSpPr>
          <p:spPr>
            <a:xfrm>
              <a:off x="282025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2E9876F0-75C2-43CB-9E2E-DA88E57D1B05}"/>
                </a:ext>
              </a:extLst>
            </p:cNvPr>
            <p:cNvSpPr/>
            <p:nvPr/>
          </p:nvSpPr>
          <p:spPr>
            <a:xfrm>
              <a:off x="283667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F1D730C9-EE89-401A-9602-C72CBC3B99D0}"/>
                </a:ext>
              </a:extLst>
            </p:cNvPr>
            <p:cNvSpPr/>
            <p:nvPr/>
          </p:nvSpPr>
          <p:spPr>
            <a:xfrm>
              <a:off x="285311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0C8F11F3-86DB-43E0-AE92-8BE361904C6D}"/>
                </a:ext>
              </a:extLst>
            </p:cNvPr>
            <p:cNvSpPr/>
            <p:nvPr/>
          </p:nvSpPr>
          <p:spPr>
            <a:xfrm>
              <a:off x="286953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19738D73-BB64-4B20-99AE-D5F2ACB39995}"/>
                </a:ext>
              </a:extLst>
            </p:cNvPr>
            <p:cNvSpPr/>
            <p:nvPr/>
          </p:nvSpPr>
          <p:spPr>
            <a:xfrm>
              <a:off x="288595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38742AA-2A26-4305-9873-D2CAAB5138B5}"/>
                </a:ext>
              </a:extLst>
            </p:cNvPr>
            <p:cNvSpPr/>
            <p:nvPr/>
          </p:nvSpPr>
          <p:spPr>
            <a:xfrm>
              <a:off x="290238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F7A52EAF-E02B-44B6-85D5-8CCD7426DFFD}"/>
                </a:ext>
              </a:extLst>
            </p:cNvPr>
            <p:cNvSpPr/>
            <p:nvPr/>
          </p:nvSpPr>
          <p:spPr>
            <a:xfrm>
              <a:off x="291880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6996B21-277F-4D27-9FE8-9663317B19B5}"/>
                </a:ext>
              </a:extLst>
            </p:cNvPr>
            <p:cNvSpPr/>
            <p:nvPr/>
          </p:nvSpPr>
          <p:spPr>
            <a:xfrm>
              <a:off x="293523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A7AD72FF-BDF5-4FC0-ACBA-A7F6056C4D35}"/>
                </a:ext>
              </a:extLst>
            </p:cNvPr>
            <p:cNvSpPr/>
            <p:nvPr/>
          </p:nvSpPr>
          <p:spPr>
            <a:xfrm>
              <a:off x="295166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8F1F3A42-A7C0-4B33-B454-F7D28C19E3D7}"/>
                </a:ext>
              </a:extLst>
            </p:cNvPr>
            <p:cNvSpPr/>
            <p:nvPr/>
          </p:nvSpPr>
          <p:spPr>
            <a:xfrm>
              <a:off x="296808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660924C-374F-4E32-BBEB-48833BD48774}"/>
                </a:ext>
              </a:extLst>
            </p:cNvPr>
            <p:cNvSpPr/>
            <p:nvPr/>
          </p:nvSpPr>
          <p:spPr>
            <a:xfrm>
              <a:off x="298450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1879445A-DA8A-408A-911B-BFC2876ADA11}"/>
                </a:ext>
              </a:extLst>
            </p:cNvPr>
            <p:cNvSpPr/>
            <p:nvPr/>
          </p:nvSpPr>
          <p:spPr>
            <a:xfrm>
              <a:off x="300094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78FBC4F5-F48C-4449-A8E3-90AB9D148157}"/>
                </a:ext>
              </a:extLst>
            </p:cNvPr>
            <p:cNvSpPr/>
            <p:nvPr/>
          </p:nvSpPr>
          <p:spPr>
            <a:xfrm>
              <a:off x="301736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E676FCA0-239A-46B3-84F2-00C00A550723}"/>
                </a:ext>
              </a:extLst>
            </p:cNvPr>
            <p:cNvSpPr/>
            <p:nvPr/>
          </p:nvSpPr>
          <p:spPr>
            <a:xfrm>
              <a:off x="303378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2A7976BF-CFD1-4262-AAE9-7E505757252D}"/>
                </a:ext>
              </a:extLst>
            </p:cNvPr>
            <p:cNvSpPr/>
            <p:nvPr/>
          </p:nvSpPr>
          <p:spPr>
            <a:xfrm>
              <a:off x="305021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F5901A2E-6E7A-4A54-8C14-674C6E904987}"/>
                </a:ext>
              </a:extLst>
            </p:cNvPr>
            <p:cNvSpPr/>
            <p:nvPr/>
          </p:nvSpPr>
          <p:spPr>
            <a:xfrm>
              <a:off x="3066634" y="3616679"/>
              <a:ext cx="9018" cy="2181082"/>
            </a:xfrm>
            <a:custGeom>
              <a:avLst/>
              <a:gdLst>
                <a:gd name="connsiteX0" fmla="*/ 0 w 9018"/>
                <a:gd name="connsiteY0" fmla="*/ 2181082 h 2181082"/>
                <a:gd name="connsiteX1" fmla="*/ 0 w 901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34CE5895-15AA-4CF4-B502-691824922A09}"/>
                </a:ext>
              </a:extLst>
            </p:cNvPr>
            <p:cNvSpPr/>
            <p:nvPr/>
          </p:nvSpPr>
          <p:spPr>
            <a:xfrm>
              <a:off x="308306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6A6F4047-E463-4733-99F8-8EFA1E35BFF4}"/>
                </a:ext>
              </a:extLst>
            </p:cNvPr>
            <p:cNvSpPr/>
            <p:nvPr/>
          </p:nvSpPr>
          <p:spPr>
            <a:xfrm>
              <a:off x="309949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41B63BFF-FE20-42ED-9346-61D4CE5C8DE5}"/>
                </a:ext>
              </a:extLst>
            </p:cNvPr>
            <p:cNvSpPr/>
            <p:nvPr/>
          </p:nvSpPr>
          <p:spPr>
            <a:xfrm>
              <a:off x="311591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E7F53D8E-6959-413C-BEFC-D7E0FBC1D948}"/>
                </a:ext>
              </a:extLst>
            </p:cNvPr>
            <p:cNvSpPr/>
            <p:nvPr/>
          </p:nvSpPr>
          <p:spPr>
            <a:xfrm>
              <a:off x="313233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F4966A1A-AB4D-4910-A4B1-D5BD1465BA11}"/>
                </a:ext>
              </a:extLst>
            </p:cNvPr>
            <p:cNvSpPr/>
            <p:nvPr/>
          </p:nvSpPr>
          <p:spPr>
            <a:xfrm>
              <a:off x="314877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EB7E086-CC11-4074-A499-6750A11BEF7B}"/>
                </a:ext>
              </a:extLst>
            </p:cNvPr>
            <p:cNvSpPr/>
            <p:nvPr/>
          </p:nvSpPr>
          <p:spPr>
            <a:xfrm>
              <a:off x="316519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C0A16632-C8A8-4EC9-95E6-84BE51307B09}"/>
                </a:ext>
              </a:extLst>
            </p:cNvPr>
            <p:cNvSpPr/>
            <p:nvPr/>
          </p:nvSpPr>
          <p:spPr>
            <a:xfrm>
              <a:off x="318161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F44A1D80-1B26-45E4-A537-CD7F715E0478}"/>
                </a:ext>
              </a:extLst>
            </p:cNvPr>
            <p:cNvSpPr/>
            <p:nvPr/>
          </p:nvSpPr>
          <p:spPr>
            <a:xfrm>
              <a:off x="319804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D4041B95-EED3-4F87-88E2-4CB411016B4D}"/>
                </a:ext>
              </a:extLst>
            </p:cNvPr>
            <p:cNvSpPr/>
            <p:nvPr/>
          </p:nvSpPr>
          <p:spPr>
            <a:xfrm>
              <a:off x="321446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5B6B586-6334-40E3-9FE9-289D0052D9CB}"/>
                </a:ext>
              </a:extLst>
            </p:cNvPr>
            <p:cNvSpPr/>
            <p:nvPr/>
          </p:nvSpPr>
          <p:spPr>
            <a:xfrm>
              <a:off x="323089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00CB723A-6DB5-4943-9EA8-1CC242254DBC}"/>
                </a:ext>
              </a:extLst>
            </p:cNvPr>
            <p:cNvSpPr/>
            <p:nvPr/>
          </p:nvSpPr>
          <p:spPr>
            <a:xfrm>
              <a:off x="324732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F1B38373-1244-428B-BE05-C4510578B4B8}"/>
                </a:ext>
              </a:extLst>
            </p:cNvPr>
            <p:cNvSpPr/>
            <p:nvPr/>
          </p:nvSpPr>
          <p:spPr>
            <a:xfrm>
              <a:off x="326374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1B34C675-51C4-409A-AFE1-314E2242CA06}"/>
                </a:ext>
              </a:extLst>
            </p:cNvPr>
            <p:cNvSpPr/>
            <p:nvPr/>
          </p:nvSpPr>
          <p:spPr>
            <a:xfrm>
              <a:off x="328016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EF994701-F96A-4066-AD8D-13C7D17C3C0B}"/>
                </a:ext>
              </a:extLst>
            </p:cNvPr>
            <p:cNvSpPr/>
            <p:nvPr/>
          </p:nvSpPr>
          <p:spPr>
            <a:xfrm>
              <a:off x="329660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98535F44-8D1A-4E29-849C-CA3FB40E2EDE}"/>
                </a:ext>
              </a:extLst>
            </p:cNvPr>
            <p:cNvSpPr/>
            <p:nvPr/>
          </p:nvSpPr>
          <p:spPr>
            <a:xfrm>
              <a:off x="331302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13F78CD-0E27-4844-9F7C-78B4A92F6FAD}"/>
                </a:ext>
              </a:extLst>
            </p:cNvPr>
            <p:cNvSpPr/>
            <p:nvPr/>
          </p:nvSpPr>
          <p:spPr>
            <a:xfrm>
              <a:off x="332944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1AFB6355-B79F-4C69-B026-CD1F8113FD75}"/>
                </a:ext>
              </a:extLst>
            </p:cNvPr>
            <p:cNvSpPr/>
            <p:nvPr/>
          </p:nvSpPr>
          <p:spPr>
            <a:xfrm>
              <a:off x="334587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A1943DBD-16D4-4C67-84EF-05695A3D8D47}"/>
                </a:ext>
              </a:extLst>
            </p:cNvPr>
            <p:cNvSpPr/>
            <p:nvPr/>
          </p:nvSpPr>
          <p:spPr>
            <a:xfrm>
              <a:off x="336229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95FD8F42-5171-4423-9D8E-733A841AFB6D}"/>
                </a:ext>
              </a:extLst>
            </p:cNvPr>
            <p:cNvSpPr/>
            <p:nvPr/>
          </p:nvSpPr>
          <p:spPr>
            <a:xfrm>
              <a:off x="337872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F8864C8E-3D25-4E70-A1F0-6B120C71D01E}"/>
                </a:ext>
              </a:extLst>
            </p:cNvPr>
            <p:cNvSpPr/>
            <p:nvPr/>
          </p:nvSpPr>
          <p:spPr>
            <a:xfrm>
              <a:off x="339515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1348ED40-D085-4990-BE13-E10652ED528B}"/>
                </a:ext>
              </a:extLst>
            </p:cNvPr>
            <p:cNvSpPr/>
            <p:nvPr/>
          </p:nvSpPr>
          <p:spPr>
            <a:xfrm>
              <a:off x="341157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21541FD4-61EF-40ED-BACB-22772CFFFB2C}"/>
                </a:ext>
              </a:extLst>
            </p:cNvPr>
            <p:cNvSpPr/>
            <p:nvPr/>
          </p:nvSpPr>
          <p:spPr>
            <a:xfrm>
              <a:off x="342799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113997E5-DE36-4D9C-B1FD-A2A924D382D7}"/>
                </a:ext>
              </a:extLst>
            </p:cNvPr>
            <p:cNvSpPr/>
            <p:nvPr/>
          </p:nvSpPr>
          <p:spPr>
            <a:xfrm>
              <a:off x="344443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D787A08B-5F95-48B3-9A4B-AC0FB8B7AEB9}"/>
                </a:ext>
              </a:extLst>
            </p:cNvPr>
            <p:cNvSpPr/>
            <p:nvPr/>
          </p:nvSpPr>
          <p:spPr>
            <a:xfrm>
              <a:off x="346085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E1E55DA6-8870-4B64-8B58-F26199A1E2B0}"/>
                </a:ext>
              </a:extLst>
            </p:cNvPr>
            <p:cNvSpPr/>
            <p:nvPr/>
          </p:nvSpPr>
          <p:spPr>
            <a:xfrm>
              <a:off x="347727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60700F04-B442-46D6-9FD2-E5D680DA499E}"/>
                </a:ext>
              </a:extLst>
            </p:cNvPr>
            <p:cNvSpPr/>
            <p:nvPr/>
          </p:nvSpPr>
          <p:spPr>
            <a:xfrm>
              <a:off x="349370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DA5D3C8-65B1-4222-A89E-3F4B6C55B8A0}"/>
                </a:ext>
              </a:extLst>
            </p:cNvPr>
            <p:cNvSpPr/>
            <p:nvPr/>
          </p:nvSpPr>
          <p:spPr>
            <a:xfrm>
              <a:off x="351012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1EE3E3E3-AAAF-456F-BB55-2111A9D04062}"/>
                </a:ext>
              </a:extLst>
            </p:cNvPr>
            <p:cNvSpPr/>
            <p:nvPr/>
          </p:nvSpPr>
          <p:spPr>
            <a:xfrm>
              <a:off x="352655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7A78C0D-7987-4204-A52F-83CA156067E8}"/>
                </a:ext>
              </a:extLst>
            </p:cNvPr>
            <p:cNvSpPr/>
            <p:nvPr/>
          </p:nvSpPr>
          <p:spPr>
            <a:xfrm>
              <a:off x="354298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CD9A3EAF-1FA7-4B06-9E2F-CDF885571E44}"/>
                </a:ext>
              </a:extLst>
            </p:cNvPr>
            <p:cNvSpPr/>
            <p:nvPr/>
          </p:nvSpPr>
          <p:spPr>
            <a:xfrm>
              <a:off x="355940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F9891E09-AA34-4FDB-A13C-BD8633B0EA41}"/>
                </a:ext>
              </a:extLst>
            </p:cNvPr>
            <p:cNvSpPr/>
            <p:nvPr/>
          </p:nvSpPr>
          <p:spPr>
            <a:xfrm>
              <a:off x="357582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FCDE0EB2-A1BE-41E7-8D55-DC26FFE77750}"/>
                </a:ext>
              </a:extLst>
            </p:cNvPr>
            <p:cNvSpPr/>
            <p:nvPr/>
          </p:nvSpPr>
          <p:spPr>
            <a:xfrm>
              <a:off x="359225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A3055B2A-4704-46F5-8F23-D64DEFCFCEC1}"/>
                </a:ext>
              </a:extLst>
            </p:cNvPr>
            <p:cNvSpPr/>
            <p:nvPr/>
          </p:nvSpPr>
          <p:spPr>
            <a:xfrm>
              <a:off x="360868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042CD169-0837-4139-918F-ED67A4F42E41}"/>
                </a:ext>
              </a:extLst>
            </p:cNvPr>
            <p:cNvSpPr/>
            <p:nvPr/>
          </p:nvSpPr>
          <p:spPr>
            <a:xfrm>
              <a:off x="362510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F5F9BB85-2E98-44B2-A1A0-772826386465}"/>
                </a:ext>
              </a:extLst>
            </p:cNvPr>
            <p:cNvSpPr/>
            <p:nvPr/>
          </p:nvSpPr>
          <p:spPr>
            <a:xfrm>
              <a:off x="364153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162B666A-5571-4A02-801A-53CF59626767}"/>
                </a:ext>
              </a:extLst>
            </p:cNvPr>
            <p:cNvSpPr/>
            <p:nvPr/>
          </p:nvSpPr>
          <p:spPr>
            <a:xfrm>
              <a:off x="365795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223DDB4-5BFD-43CF-8D7E-09CCE66A83D8}"/>
                </a:ext>
              </a:extLst>
            </p:cNvPr>
            <p:cNvSpPr/>
            <p:nvPr/>
          </p:nvSpPr>
          <p:spPr>
            <a:xfrm>
              <a:off x="367438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861666AF-56B9-4ED4-9F04-DD5FC8575710}"/>
                </a:ext>
              </a:extLst>
            </p:cNvPr>
            <p:cNvSpPr/>
            <p:nvPr/>
          </p:nvSpPr>
          <p:spPr>
            <a:xfrm>
              <a:off x="369080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48154034-B100-40DD-BD96-E85D5D746C27}"/>
                </a:ext>
              </a:extLst>
            </p:cNvPr>
            <p:cNvSpPr/>
            <p:nvPr/>
          </p:nvSpPr>
          <p:spPr>
            <a:xfrm>
              <a:off x="370723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FEA04669-00F7-4827-BA44-FD1F646C57A0}"/>
                </a:ext>
              </a:extLst>
            </p:cNvPr>
            <p:cNvSpPr/>
            <p:nvPr/>
          </p:nvSpPr>
          <p:spPr>
            <a:xfrm>
              <a:off x="372365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086708D-2092-4E90-8A19-0B85DAC076F1}"/>
                </a:ext>
              </a:extLst>
            </p:cNvPr>
            <p:cNvSpPr/>
            <p:nvPr/>
          </p:nvSpPr>
          <p:spPr>
            <a:xfrm>
              <a:off x="374008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D9D2C7BD-4BB3-4194-93F4-CBA5FD596E0F}"/>
                </a:ext>
              </a:extLst>
            </p:cNvPr>
            <p:cNvSpPr/>
            <p:nvPr/>
          </p:nvSpPr>
          <p:spPr>
            <a:xfrm>
              <a:off x="375651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88CAB309-F9B6-44BD-A942-94CFE1C68863}"/>
                </a:ext>
              </a:extLst>
            </p:cNvPr>
            <p:cNvSpPr/>
            <p:nvPr/>
          </p:nvSpPr>
          <p:spPr>
            <a:xfrm>
              <a:off x="377293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1E4B139-00B8-4415-925B-BD78B4B2F111}"/>
                </a:ext>
              </a:extLst>
            </p:cNvPr>
            <p:cNvSpPr/>
            <p:nvPr/>
          </p:nvSpPr>
          <p:spPr>
            <a:xfrm>
              <a:off x="378936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B3267880-0664-4C0F-A824-9FBABC306AE8}"/>
                </a:ext>
              </a:extLst>
            </p:cNvPr>
            <p:cNvSpPr/>
            <p:nvPr/>
          </p:nvSpPr>
          <p:spPr>
            <a:xfrm>
              <a:off x="380579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709D2536-70C5-43C6-80FE-05BABFB1D498}"/>
                </a:ext>
              </a:extLst>
            </p:cNvPr>
            <p:cNvSpPr/>
            <p:nvPr/>
          </p:nvSpPr>
          <p:spPr>
            <a:xfrm>
              <a:off x="382221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FF46FEB-805B-4260-8BDA-138011CB2329}"/>
                </a:ext>
              </a:extLst>
            </p:cNvPr>
            <p:cNvSpPr/>
            <p:nvPr/>
          </p:nvSpPr>
          <p:spPr>
            <a:xfrm>
              <a:off x="383863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7ED3B16C-3099-4469-8868-713483672C0E}"/>
                </a:ext>
              </a:extLst>
            </p:cNvPr>
            <p:cNvSpPr/>
            <p:nvPr/>
          </p:nvSpPr>
          <p:spPr>
            <a:xfrm>
              <a:off x="385506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B4E95B85-6C3F-46D1-8317-7024158DB145}"/>
                </a:ext>
              </a:extLst>
            </p:cNvPr>
            <p:cNvSpPr/>
            <p:nvPr/>
          </p:nvSpPr>
          <p:spPr>
            <a:xfrm>
              <a:off x="387148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6DCCD105-52A5-416D-BED6-19148D7757BA}"/>
                </a:ext>
              </a:extLst>
            </p:cNvPr>
            <p:cNvSpPr/>
            <p:nvPr/>
          </p:nvSpPr>
          <p:spPr>
            <a:xfrm>
              <a:off x="388791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D30A057-8505-4553-AB54-36B116A9320E}"/>
                </a:ext>
              </a:extLst>
            </p:cNvPr>
            <p:cNvSpPr/>
            <p:nvPr/>
          </p:nvSpPr>
          <p:spPr>
            <a:xfrm>
              <a:off x="390434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46871832-B76B-432F-9728-43C88DF5140E}"/>
                </a:ext>
              </a:extLst>
            </p:cNvPr>
            <p:cNvSpPr/>
            <p:nvPr/>
          </p:nvSpPr>
          <p:spPr>
            <a:xfrm>
              <a:off x="392076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3292E43D-7670-48EF-92CD-BB5416C134A2}"/>
                </a:ext>
              </a:extLst>
            </p:cNvPr>
            <p:cNvSpPr/>
            <p:nvPr/>
          </p:nvSpPr>
          <p:spPr>
            <a:xfrm>
              <a:off x="393718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C0DFEF08-0305-4F09-832A-EDE018534AAA}"/>
                </a:ext>
              </a:extLst>
            </p:cNvPr>
            <p:cNvSpPr/>
            <p:nvPr/>
          </p:nvSpPr>
          <p:spPr>
            <a:xfrm>
              <a:off x="395361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7A73F583-2ADF-4962-A807-627830206CF1}"/>
                </a:ext>
              </a:extLst>
            </p:cNvPr>
            <p:cNvSpPr/>
            <p:nvPr/>
          </p:nvSpPr>
          <p:spPr>
            <a:xfrm>
              <a:off x="397004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359C7BE0-11E4-4792-960A-9D18005AA715}"/>
                </a:ext>
              </a:extLst>
            </p:cNvPr>
            <p:cNvSpPr/>
            <p:nvPr/>
          </p:nvSpPr>
          <p:spPr>
            <a:xfrm>
              <a:off x="398646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AF1C9BD3-A8E2-4EFC-94DD-FD11DF6DA681}"/>
                </a:ext>
              </a:extLst>
            </p:cNvPr>
            <p:cNvSpPr/>
            <p:nvPr/>
          </p:nvSpPr>
          <p:spPr>
            <a:xfrm>
              <a:off x="400289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FDD2C68A-6771-447E-98FE-BCB77EB59F92}"/>
                </a:ext>
              </a:extLst>
            </p:cNvPr>
            <p:cNvSpPr/>
            <p:nvPr/>
          </p:nvSpPr>
          <p:spPr>
            <a:xfrm>
              <a:off x="401931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F8816D1-76EB-4AE1-B943-00FED47A89B3}"/>
                </a:ext>
              </a:extLst>
            </p:cNvPr>
            <p:cNvSpPr/>
            <p:nvPr/>
          </p:nvSpPr>
          <p:spPr>
            <a:xfrm>
              <a:off x="403574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40F62359-923A-4755-A57C-D31A9C0AA95A}"/>
                </a:ext>
              </a:extLst>
            </p:cNvPr>
            <p:cNvSpPr/>
            <p:nvPr/>
          </p:nvSpPr>
          <p:spPr>
            <a:xfrm>
              <a:off x="405217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EFD99454-A5FC-492F-A5DA-9BEE92BAA362}"/>
                </a:ext>
              </a:extLst>
            </p:cNvPr>
            <p:cNvSpPr/>
            <p:nvPr/>
          </p:nvSpPr>
          <p:spPr>
            <a:xfrm>
              <a:off x="406859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345CBAB-BF0A-45A9-99B5-8337C89E4072}"/>
                </a:ext>
              </a:extLst>
            </p:cNvPr>
            <p:cNvSpPr/>
            <p:nvPr/>
          </p:nvSpPr>
          <p:spPr>
            <a:xfrm>
              <a:off x="408501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4AB2BD6-6B3C-4E42-B064-6AAD0005C28E}"/>
                </a:ext>
              </a:extLst>
            </p:cNvPr>
            <p:cNvSpPr/>
            <p:nvPr/>
          </p:nvSpPr>
          <p:spPr>
            <a:xfrm>
              <a:off x="410145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D8B7AAE-3E88-4684-B658-0D0A353932D7}"/>
                </a:ext>
              </a:extLst>
            </p:cNvPr>
            <p:cNvSpPr/>
            <p:nvPr/>
          </p:nvSpPr>
          <p:spPr>
            <a:xfrm>
              <a:off x="411787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EE3A3D42-404F-4AE7-AEBF-8EAAED645FA6}"/>
                </a:ext>
              </a:extLst>
            </p:cNvPr>
            <p:cNvSpPr/>
            <p:nvPr/>
          </p:nvSpPr>
          <p:spPr>
            <a:xfrm>
              <a:off x="413429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B64552E1-8311-482B-8C1D-C13F42F70418}"/>
                </a:ext>
              </a:extLst>
            </p:cNvPr>
            <p:cNvSpPr/>
            <p:nvPr/>
          </p:nvSpPr>
          <p:spPr>
            <a:xfrm>
              <a:off x="415072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825D27C-9903-4F36-9F35-A769A4196DD7}"/>
                </a:ext>
              </a:extLst>
            </p:cNvPr>
            <p:cNvSpPr/>
            <p:nvPr/>
          </p:nvSpPr>
          <p:spPr>
            <a:xfrm>
              <a:off x="416714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3D3EF0CE-310B-40C9-B479-FBC5D7B07F7B}"/>
                </a:ext>
              </a:extLst>
            </p:cNvPr>
            <p:cNvSpPr/>
            <p:nvPr/>
          </p:nvSpPr>
          <p:spPr>
            <a:xfrm>
              <a:off x="418357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83B8D9C9-C65D-405F-AA95-E4FF36185BB0}"/>
                </a:ext>
              </a:extLst>
            </p:cNvPr>
            <p:cNvSpPr/>
            <p:nvPr/>
          </p:nvSpPr>
          <p:spPr>
            <a:xfrm>
              <a:off x="420000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D7D6FDA9-A902-44C3-BFBA-9CF0B51C2598}"/>
                </a:ext>
              </a:extLst>
            </p:cNvPr>
            <p:cNvSpPr/>
            <p:nvPr/>
          </p:nvSpPr>
          <p:spPr>
            <a:xfrm>
              <a:off x="421642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1F649563-653D-48CF-9C49-0F4525FEA9AE}"/>
                </a:ext>
              </a:extLst>
            </p:cNvPr>
            <p:cNvSpPr/>
            <p:nvPr/>
          </p:nvSpPr>
          <p:spPr>
            <a:xfrm>
              <a:off x="423284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516CB51A-D44C-4B78-8CD9-2085FDB00181}"/>
                </a:ext>
              </a:extLst>
            </p:cNvPr>
            <p:cNvSpPr/>
            <p:nvPr/>
          </p:nvSpPr>
          <p:spPr>
            <a:xfrm>
              <a:off x="424928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FDCC41A7-644E-4F0D-BEAC-50DD6A076F08}"/>
                </a:ext>
              </a:extLst>
            </p:cNvPr>
            <p:cNvSpPr/>
            <p:nvPr/>
          </p:nvSpPr>
          <p:spPr>
            <a:xfrm>
              <a:off x="426570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9EF1FAE-9898-4670-8603-454E4DFCEDAC}"/>
                </a:ext>
              </a:extLst>
            </p:cNvPr>
            <p:cNvSpPr/>
            <p:nvPr/>
          </p:nvSpPr>
          <p:spPr>
            <a:xfrm>
              <a:off x="428212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06A45378-F392-4738-A5C0-50BB06160616}"/>
                </a:ext>
              </a:extLst>
            </p:cNvPr>
            <p:cNvSpPr/>
            <p:nvPr/>
          </p:nvSpPr>
          <p:spPr>
            <a:xfrm>
              <a:off x="429855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50558359-062F-43B4-B8E4-17536E293510}"/>
                </a:ext>
              </a:extLst>
            </p:cNvPr>
            <p:cNvSpPr/>
            <p:nvPr/>
          </p:nvSpPr>
          <p:spPr>
            <a:xfrm>
              <a:off x="431497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37919A37-5CF5-42ED-9BA4-F57B4E00E425}"/>
                </a:ext>
              </a:extLst>
            </p:cNvPr>
            <p:cNvSpPr/>
            <p:nvPr/>
          </p:nvSpPr>
          <p:spPr>
            <a:xfrm>
              <a:off x="433140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605FD29-DCF1-488A-8757-EC03B49812C4}"/>
                </a:ext>
              </a:extLst>
            </p:cNvPr>
            <p:cNvSpPr/>
            <p:nvPr/>
          </p:nvSpPr>
          <p:spPr>
            <a:xfrm>
              <a:off x="434783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0CA7DE5-BAD9-460F-ACE7-B96836819E24}"/>
                </a:ext>
              </a:extLst>
            </p:cNvPr>
            <p:cNvSpPr/>
            <p:nvPr/>
          </p:nvSpPr>
          <p:spPr>
            <a:xfrm>
              <a:off x="436425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A2E21046-FCE7-4BE7-B576-C70D904C4D98}"/>
                </a:ext>
              </a:extLst>
            </p:cNvPr>
            <p:cNvSpPr/>
            <p:nvPr/>
          </p:nvSpPr>
          <p:spPr>
            <a:xfrm>
              <a:off x="4380679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0BAFED31-CC9C-4AB9-B5CC-CBE119AD4B38}"/>
                </a:ext>
              </a:extLst>
            </p:cNvPr>
            <p:cNvSpPr/>
            <p:nvPr/>
          </p:nvSpPr>
          <p:spPr>
            <a:xfrm>
              <a:off x="439711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363BA55F-125F-4F7D-BF60-10D17D71EF0A}"/>
                </a:ext>
              </a:extLst>
            </p:cNvPr>
            <p:cNvSpPr/>
            <p:nvPr/>
          </p:nvSpPr>
          <p:spPr>
            <a:xfrm>
              <a:off x="441353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E58DF789-1EEF-480A-8FA9-C0CA51E773EA}"/>
                </a:ext>
              </a:extLst>
            </p:cNvPr>
            <p:cNvSpPr/>
            <p:nvPr/>
          </p:nvSpPr>
          <p:spPr>
            <a:xfrm>
              <a:off x="442995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60FF7F32-45D5-46EB-B050-8696DD6A42FA}"/>
                </a:ext>
              </a:extLst>
            </p:cNvPr>
            <p:cNvSpPr/>
            <p:nvPr/>
          </p:nvSpPr>
          <p:spPr>
            <a:xfrm>
              <a:off x="4446382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EA8F2D88-FE22-4738-99E3-4325F946A0A2}"/>
                </a:ext>
              </a:extLst>
            </p:cNvPr>
            <p:cNvSpPr/>
            <p:nvPr/>
          </p:nvSpPr>
          <p:spPr>
            <a:xfrm>
              <a:off x="446280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0FAC70B8-4BDA-416F-BDE2-D92221CD3C2C}"/>
                </a:ext>
              </a:extLst>
            </p:cNvPr>
            <p:cNvSpPr/>
            <p:nvPr/>
          </p:nvSpPr>
          <p:spPr>
            <a:xfrm>
              <a:off x="447923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5B1647FC-947C-4490-8B8D-D43C7B4375FE}"/>
                </a:ext>
              </a:extLst>
            </p:cNvPr>
            <p:cNvSpPr/>
            <p:nvPr/>
          </p:nvSpPr>
          <p:spPr>
            <a:xfrm>
              <a:off x="449566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01B09A28-A792-4EEC-9DFD-E1A7198CFB2F}"/>
                </a:ext>
              </a:extLst>
            </p:cNvPr>
            <p:cNvSpPr/>
            <p:nvPr/>
          </p:nvSpPr>
          <p:spPr>
            <a:xfrm>
              <a:off x="451208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1B25D4FA-3D78-4BC6-A095-CBEF21E77682}"/>
                </a:ext>
              </a:extLst>
            </p:cNvPr>
            <p:cNvSpPr/>
            <p:nvPr/>
          </p:nvSpPr>
          <p:spPr>
            <a:xfrm>
              <a:off x="452850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693560E-C3BD-433E-A04A-5E7CF729BC23}"/>
                </a:ext>
              </a:extLst>
            </p:cNvPr>
            <p:cNvSpPr/>
            <p:nvPr/>
          </p:nvSpPr>
          <p:spPr>
            <a:xfrm>
              <a:off x="454494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B82A1435-B16E-42F2-AA11-9A949751337A}"/>
                </a:ext>
              </a:extLst>
            </p:cNvPr>
            <p:cNvSpPr/>
            <p:nvPr/>
          </p:nvSpPr>
          <p:spPr>
            <a:xfrm>
              <a:off x="456136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1E0AC2CA-BDA2-4AF0-9677-2FBC9A2D1425}"/>
                </a:ext>
              </a:extLst>
            </p:cNvPr>
            <p:cNvSpPr/>
            <p:nvPr/>
          </p:nvSpPr>
          <p:spPr>
            <a:xfrm>
              <a:off x="457778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8F7FA1B1-BBA8-45A8-9631-F335870CB40F}"/>
                </a:ext>
              </a:extLst>
            </p:cNvPr>
            <p:cNvSpPr/>
            <p:nvPr/>
          </p:nvSpPr>
          <p:spPr>
            <a:xfrm>
              <a:off x="459421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C4D1EA7-FFEA-4F33-9662-E66BC6EE79A0}"/>
                </a:ext>
              </a:extLst>
            </p:cNvPr>
            <p:cNvSpPr/>
            <p:nvPr/>
          </p:nvSpPr>
          <p:spPr>
            <a:xfrm>
              <a:off x="461063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B7ABC0A1-0DC9-4129-8FC7-C24DB4875310}"/>
                </a:ext>
              </a:extLst>
            </p:cNvPr>
            <p:cNvSpPr/>
            <p:nvPr/>
          </p:nvSpPr>
          <p:spPr>
            <a:xfrm>
              <a:off x="462706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8F9D24BD-DC7E-4FAF-A41B-38B3CD07AF34}"/>
                </a:ext>
              </a:extLst>
            </p:cNvPr>
            <p:cNvSpPr/>
            <p:nvPr/>
          </p:nvSpPr>
          <p:spPr>
            <a:xfrm>
              <a:off x="464349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7D69EF59-0696-4DD0-846B-EBFFEA29F55F}"/>
                </a:ext>
              </a:extLst>
            </p:cNvPr>
            <p:cNvSpPr/>
            <p:nvPr/>
          </p:nvSpPr>
          <p:spPr>
            <a:xfrm>
              <a:off x="465991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F4F466E9-C2F4-44D5-BBBE-8A44E9608D42}"/>
                </a:ext>
              </a:extLst>
            </p:cNvPr>
            <p:cNvSpPr/>
            <p:nvPr/>
          </p:nvSpPr>
          <p:spPr>
            <a:xfrm>
              <a:off x="467633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3355F37F-5286-4622-A0D9-3D9091A1E711}"/>
                </a:ext>
              </a:extLst>
            </p:cNvPr>
            <p:cNvSpPr/>
            <p:nvPr/>
          </p:nvSpPr>
          <p:spPr>
            <a:xfrm>
              <a:off x="469277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61817D2F-0FB6-4A6B-888D-5242B988D674}"/>
                </a:ext>
              </a:extLst>
            </p:cNvPr>
            <p:cNvSpPr/>
            <p:nvPr/>
          </p:nvSpPr>
          <p:spPr>
            <a:xfrm>
              <a:off x="470919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D0C268D2-45CB-4C47-9F4A-2C5606D9E376}"/>
                </a:ext>
              </a:extLst>
            </p:cNvPr>
            <p:cNvSpPr/>
            <p:nvPr/>
          </p:nvSpPr>
          <p:spPr>
            <a:xfrm>
              <a:off x="472561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245081E8-153E-4FCD-A9EE-BF56F459E9A5}"/>
                </a:ext>
              </a:extLst>
            </p:cNvPr>
            <p:cNvSpPr/>
            <p:nvPr/>
          </p:nvSpPr>
          <p:spPr>
            <a:xfrm>
              <a:off x="474204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FCC290CF-EED1-4695-8746-C65DC8B683EE}"/>
                </a:ext>
              </a:extLst>
            </p:cNvPr>
            <p:cNvSpPr/>
            <p:nvPr/>
          </p:nvSpPr>
          <p:spPr>
            <a:xfrm>
              <a:off x="4758465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F2B165CB-2E8E-49A3-9D85-804E668877BB}"/>
                </a:ext>
              </a:extLst>
            </p:cNvPr>
            <p:cNvSpPr/>
            <p:nvPr/>
          </p:nvSpPr>
          <p:spPr>
            <a:xfrm>
              <a:off x="477489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36D724DF-1DFB-4337-9E1D-E1A78A9377D2}"/>
                </a:ext>
              </a:extLst>
            </p:cNvPr>
            <p:cNvSpPr/>
            <p:nvPr/>
          </p:nvSpPr>
          <p:spPr>
            <a:xfrm>
              <a:off x="479132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EAE64880-0B5E-4663-B566-CB9F0737F4AE}"/>
                </a:ext>
              </a:extLst>
            </p:cNvPr>
            <p:cNvSpPr/>
            <p:nvPr/>
          </p:nvSpPr>
          <p:spPr>
            <a:xfrm>
              <a:off x="480774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9D4A0ED-DDE8-4676-837E-2909FCBCA4D6}"/>
                </a:ext>
              </a:extLst>
            </p:cNvPr>
            <p:cNvSpPr/>
            <p:nvPr/>
          </p:nvSpPr>
          <p:spPr>
            <a:xfrm>
              <a:off x="482416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71C09AB5-6534-46F4-8445-3D8734C773D7}"/>
                </a:ext>
              </a:extLst>
            </p:cNvPr>
            <p:cNvSpPr/>
            <p:nvPr/>
          </p:nvSpPr>
          <p:spPr>
            <a:xfrm>
              <a:off x="484060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73D717D-9CF4-4E35-A8E2-B366568EEB43}"/>
                </a:ext>
              </a:extLst>
            </p:cNvPr>
            <p:cNvSpPr/>
            <p:nvPr/>
          </p:nvSpPr>
          <p:spPr>
            <a:xfrm>
              <a:off x="485702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D2EF388-C149-411C-9EBA-23886A614020}"/>
                </a:ext>
              </a:extLst>
            </p:cNvPr>
            <p:cNvSpPr/>
            <p:nvPr/>
          </p:nvSpPr>
          <p:spPr>
            <a:xfrm>
              <a:off x="487344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567DB1AD-234A-4DCD-88C5-61A37C70FC05}"/>
                </a:ext>
              </a:extLst>
            </p:cNvPr>
            <p:cNvSpPr/>
            <p:nvPr/>
          </p:nvSpPr>
          <p:spPr>
            <a:xfrm>
              <a:off x="488987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D6002E17-3282-4B90-A44D-66FD9A82D817}"/>
                </a:ext>
              </a:extLst>
            </p:cNvPr>
            <p:cNvSpPr/>
            <p:nvPr/>
          </p:nvSpPr>
          <p:spPr>
            <a:xfrm>
              <a:off x="490629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84AA96F8-F585-413C-B9EC-8508E9CBB3B6}"/>
                </a:ext>
              </a:extLst>
            </p:cNvPr>
            <p:cNvSpPr/>
            <p:nvPr/>
          </p:nvSpPr>
          <p:spPr>
            <a:xfrm>
              <a:off x="492272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5A99B6C0-9884-48B2-9BC5-8B7B9A2BB571}"/>
                </a:ext>
              </a:extLst>
            </p:cNvPr>
            <p:cNvSpPr/>
            <p:nvPr/>
          </p:nvSpPr>
          <p:spPr>
            <a:xfrm>
              <a:off x="493915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C63A9818-1109-4FD2-B832-0830D068B3CB}"/>
                </a:ext>
              </a:extLst>
            </p:cNvPr>
            <p:cNvSpPr/>
            <p:nvPr/>
          </p:nvSpPr>
          <p:spPr>
            <a:xfrm>
              <a:off x="495557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551C4B7E-6EBE-44C9-843E-560442E249EC}"/>
                </a:ext>
              </a:extLst>
            </p:cNvPr>
            <p:cNvSpPr/>
            <p:nvPr/>
          </p:nvSpPr>
          <p:spPr>
            <a:xfrm>
              <a:off x="4971998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3BE3EE43-E6AA-4156-9F76-CC86E2E80B8A}"/>
                </a:ext>
              </a:extLst>
            </p:cNvPr>
            <p:cNvSpPr/>
            <p:nvPr/>
          </p:nvSpPr>
          <p:spPr>
            <a:xfrm>
              <a:off x="498843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66A7609D-D3CE-4303-8D24-E1405DC73104}"/>
                </a:ext>
              </a:extLst>
            </p:cNvPr>
            <p:cNvSpPr/>
            <p:nvPr/>
          </p:nvSpPr>
          <p:spPr>
            <a:xfrm>
              <a:off x="500485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9C4BE9F-F765-47D1-AF0D-6B1B944760F6}"/>
                </a:ext>
              </a:extLst>
            </p:cNvPr>
            <p:cNvSpPr/>
            <p:nvPr/>
          </p:nvSpPr>
          <p:spPr>
            <a:xfrm>
              <a:off x="502127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0F080D7C-B31A-4654-9D01-063875FDD071}"/>
                </a:ext>
              </a:extLst>
            </p:cNvPr>
            <p:cNvSpPr/>
            <p:nvPr/>
          </p:nvSpPr>
          <p:spPr>
            <a:xfrm>
              <a:off x="5037701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463A8A12-A33E-465D-A326-123A303446B6}"/>
                </a:ext>
              </a:extLst>
            </p:cNvPr>
            <p:cNvSpPr/>
            <p:nvPr/>
          </p:nvSpPr>
          <p:spPr>
            <a:xfrm>
              <a:off x="505412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123C0EC0-F8E1-40B3-9E9F-06F6803CFC67}"/>
                </a:ext>
              </a:extLst>
            </p:cNvPr>
            <p:cNvSpPr/>
            <p:nvPr/>
          </p:nvSpPr>
          <p:spPr>
            <a:xfrm>
              <a:off x="507055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6CAA673B-CF59-4D11-9BF6-BC05B2567E04}"/>
                </a:ext>
              </a:extLst>
            </p:cNvPr>
            <p:cNvSpPr/>
            <p:nvPr/>
          </p:nvSpPr>
          <p:spPr>
            <a:xfrm>
              <a:off x="508698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8440AF6-006D-4678-AD61-52057E200D82}"/>
                </a:ext>
              </a:extLst>
            </p:cNvPr>
            <p:cNvSpPr/>
            <p:nvPr/>
          </p:nvSpPr>
          <p:spPr>
            <a:xfrm>
              <a:off x="510340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EB26D7C6-3906-4A69-BFDA-6F5CB461DCD1}"/>
                </a:ext>
              </a:extLst>
            </p:cNvPr>
            <p:cNvSpPr/>
            <p:nvPr/>
          </p:nvSpPr>
          <p:spPr>
            <a:xfrm>
              <a:off x="511982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DC39B3F-27A9-4752-923D-156F9BDB6BA1}"/>
                </a:ext>
              </a:extLst>
            </p:cNvPr>
            <p:cNvSpPr/>
            <p:nvPr/>
          </p:nvSpPr>
          <p:spPr>
            <a:xfrm>
              <a:off x="513626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24994A54-BDD3-4152-B461-8FB7D438860A}"/>
                </a:ext>
              </a:extLst>
            </p:cNvPr>
            <p:cNvSpPr/>
            <p:nvPr/>
          </p:nvSpPr>
          <p:spPr>
            <a:xfrm>
              <a:off x="515268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352D275-4E73-4849-A8BB-FD6C0F54A64D}"/>
                </a:ext>
              </a:extLst>
            </p:cNvPr>
            <p:cNvSpPr/>
            <p:nvPr/>
          </p:nvSpPr>
          <p:spPr>
            <a:xfrm>
              <a:off x="516910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D540B49C-7353-49C0-B1CF-9D39A4689B3F}"/>
                </a:ext>
              </a:extLst>
            </p:cNvPr>
            <p:cNvSpPr/>
            <p:nvPr/>
          </p:nvSpPr>
          <p:spPr>
            <a:xfrm>
              <a:off x="518553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8645B79F-9B17-4814-ADC9-29D32111E801}"/>
                </a:ext>
              </a:extLst>
            </p:cNvPr>
            <p:cNvSpPr/>
            <p:nvPr/>
          </p:nvSpPr>
          <p:spPr>
            <a:xfrm>
              <a:off x="520196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25BE9434-DC31-4762-A1DA-CC30D19F41F5}"/>
                </a:ext>
              </a:extLst>
            </p:cNvPr>
            <p:cNvSpPr/>
            <p:nvPr/>
          </p:nvSpPr>
          <p:spPr>
            <a:xfrm>
              <a:off x="521838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EBD4FCE3-C2C3-4EC8-A688-F077EC1743D9}"/>
                </a:ext>
              </a:extLst>
            </p:cNvPr>
            <p:cNvSpPr/>
            <p:nvPr/>
          </p:nvSpPr>
          <p:spPr>
            <a:xfrm>
              <a:off x="523481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307E5763-1FB4-49C8-BDC3-87A07AEC0CE7}"/>
                </a:ext>
              </a:extLst>
            </p:cNvPr>
            <p:cNvSpPr/>
            <p:nvPr/>
          </p:nvSpPr>
          <p:spPr>
            <a:xfrm>
              <a:off x="5251234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80594EA4-ABCE-4003-8E31-A9E5BE23A8E4}"/>
                </a:ext>
              </a:extLst>
            </p:cNvPr>
            <p:cNvSpPr/>
            <p:nvPr/>
          </p:nvSpPr>
          <p:spPr>
            <a:xfrm>
              <a:off x="526765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FD91AFB-6985-4D54-AC2C-06255EF4DB40}"/>
                </a:ext>
              </a:extLst>
            </p:cNvPr>
            <p:cNvSpPr/>
            <p:nvPr/>
          </p:nvSpPr>
          <p:spPr>
            <a:xfrm>
              <a:off x="528409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6106AB3-10D5-4A87-A88E-F82E3AB1C248}"/>
                </a:ext>
              </a:extLst>
            </p:cNvPr>
            <p:cNvSpPr/>
            <p:nvPr/>
          </p:nvSpPr>
          <p:spPr>
            <a:xfrm>
              <a:off x="530051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634A568-6E5F-4B39-AFA3-59296A282BB6}"/>
                </a:ext>
              </a:extLst>
            </p:cNvPr>
            <p:cNvSpPr/>
            <p:nvPr/>
          </p:nvSpPr>
          <p:spPr>
            <a:xfrm>
              <a:off x="5316937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AED3D3CE-7F64-4C75-9C14-6C19A02A12ED}"/>
                </a:ext>
              </a:extLst>
            </p:cNvPr>
            <p:cNvSpPr/>
            <p:nvPr/>
          </p:nvSpPr>
          <p:spPr>
            <a:xfrm>
              <a:off x="5333360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FBF001AA-4994-4D0B-B923-BBBADD2E8F52}"/>
                </a:ext>
              </a:extLst>
            </p:cNvPr>
            <p:cNvSpPr/>
            <p:nvPr/>
          </p:nvSpPr>
          <p:spPr>
            <a:xfrm>
              <a:off x="5349793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6C6644C-55EE-403A-BEDC-E693922F77E2}"/>
                </a:ext>
              </a:extLst>
            </p:cNvPr>
            <p:cNvSpPr/>
            <p:nvPr/>
          </p:nvSpPr>
          <p:spPr>
            <a:xfrm>
              <a:off x="5366216" y="5797762"/>
              <a:ext cx="9018" cy="9015"/>
            </a:xfrm>
            <a:custGeom>
              <a:avLst/>
              <a:gdLst>
                <a:gd name="connsiteX0" fmla="*/ 0 w 9018"/>
                <a:gd name="connsiteY0" fmla="*/ 0 h 9015"/>
                <a:gd name="connsiteX1" fmla="*/ 0 w 901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1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291" name="Graphic 4">
            <a:extLst>
              <a:ext uri="{FF2B5EF4-FFF2-40B4-BE49-F238E27FC236}">
                <a16:creationId xmlns:a16="http://schemas.microsoft.com/office/drawing/2014/main" id="{6C31536D-CEB2-43BA-BC2F-B7D1A4FF094B}"/>
              </a:ext>
            </a:extLst>
          </p:cNvPr>
          <p:cNvGrpSpPr/>
          <p:nvPr/>
        </p:nvGrpSpPr>
        <p:grpSpPr>
          <a:xfrm>
            <a:off x="675020" y="4564021"/>
            <a:ext cx="4423311" cy="1738153"/>
            <a:chOff x="969961" y="3589632"/>
            <a:chExt cx="4423311" cy="2235176"/>
          </a:xfrm>
        </p:grpSpPr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CBBEE710-2398-4A5D-8DCB-A4398156A6E9}"/>
                </a:ext>
              </a:extLst>
            </p:cNvPr>
            <p:cNvSpPr/>
            <p:nvPr/>
          </p:nvSpPr>
          <p:spPr>
            <a:xfrm>
              <a:off x="969961" y="5770714"/>
              <a:ext cx="54113" cy="54094"/>
            </a:xfrm>
            <a:custGeom>
              <a:avLst/>
              <a:gdLst>
                <a:gd name="connsiteX0" fmla="*/ 27167 w 54113"/>
                <a:gd name="connsiteY0" fmla="*/ 54390 h 54094"/>
                <a:gd name="connsiteX1" fmla="*/ 46299 w 54113"/>
                <a:gd name="connsiteY1" fmla="*/ 46468 h 54094"/>
                <a:gd name="connsiteX2" fmla="*/ 54224 w 54113"/>
                <a:gd name="connsiteY2" fmla="*/ 27343 h 54094"/>
                <a:gd name="connsiteX3" fmla="*/ 46299 w 54113"/>
                <a:gd name="connsiteY3" fmla="*/ 8217 h 54094"/>
                <a:gd name="connsiteX4" fmla="*/ 27167 w 54113"/>
                <a:gd name="connsiteY4" fmla="*/ 295 h 54094"/>
                <a:gd name="connsiteX5" fmla="*/ 8035 w 54113"/>
                <a:gd name="connsiteY5" fmla="*/ 8217 h 54094"/>
                <a:gd name="connsiteX6" fmla="*/ 110 w 54113"/>
                <a:gd name="connsiteY6" fmla="*/ 27343 h 54094"/>
                <a:gd name="connsiteX7" fmla="*/ 8035 w 54113"/>
                <a:gd name="connsiteY7" fmla="*/ 46468 h 54094"/>
                <a:gd name="connsiteX8" fmla="*/ 2716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67" y="54390"/>
                  </a:moveTo>
                  <a:cubicBezTo>
                    <a:pt x="34343" y="54390"/>
                    <a:pt x="41225" y="51540"/>
                    <a:pt x="46299" y="46468"/>
                  </a:cubicBezTo>
                  <a:cubicBezTo>
                    <a:pt x="51373" y="41396"/>
                    <a:pt x="54224" y="34516"/>
                    <a:pt x="54224" y="27343"/>
                  </a:cubicBezTo>
                  <a:cubicBezTo>
                    <a:pt x="54224" y="20170"/>
                    <a:pt x="51373" y="13289"/>
                    <a:pt x="46299" y="8217"/>
                  </a:cubicBezTo>
                  <a:cubicBezTo>
                    <a:pt x="41225" y="3145"/>
                    <a:pt x="34343" y="295"/>
                    <a:pt x="27167" y="295"/>
                  </a:cubicBezTo>
                  <a:cubicBezTo>
                    <a:pt x="19991" y="295"/>
                    <a:pt x="13109" y="3145"/>
                    <a:pt x="8035" y="8217"/>
                  </a:cubicBezTo>
                  <a:cubicBezTo>
                    <a:pt x="2961" y="13289"/>
                    <a:pt x="110" y="20170"/>
                    <a:pt x="110" y="27343"/>
                  </a:cubicBezTo>
                  <a:cubicBezTo>
                    <a:pt x="110" y="34516"/>
                    <a:pt x="2961" y="41396"/>
                    <a:pt x="8035" y="46468"/>
                  </a:cubicBezTo>
                  <a:cubicBezTo>
                    <a:pt x="13109" y="51540"/>
                    <a:pt x="19991" y="54390"/>
                    <a:pt x="2716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26DA1B11-A00E-4184-8521-7D2EB075E5E5}"/>
                </a:ext>
              </a:extLst>
            </p:cNvPr>
            <p:cNvSpPr/>
            <p:nvPr/>
          </p:nvSpPr>
          <p:spPr>
            <a:xfrm>
              <a:off x="986385" y="5770714"/>
              <a:ext cx="54113" cy="54094"/>
            </a:xfrm>
            <a:custGeom>
              <a:avLst/>
              <a:gdLst>
                <a:gd name="connsiteX0" fmla="*/ 27169 w 54113"/>
                <a:gd name="connsiteY0" fmla="*/ 54390 h 54094"/>
                <a:gd name="connsiteX1" fmla="*/ 46301 w 54113"/>
                <a:gd name="connsiteY1" fmla="*/ 46468 h 54094"/>
                <a:gd name="connsiteX2" fmla="*/ 54226 w 54113"/>
                <a:gd name="connsiteY2" fmla="*/ 27343 h 54094"/>
                <a:gd name="connsiteX3" fmla="*/ 46301 w 54113"/>
                <a:gd name="connsiteY3" fmla="*/ 8217 h 54094"/>
                <a:gd name="connsiteX4" fmla="*/ 27169 w 54113"/>
                <a:gd name="connsiteY4" fmla="*/ 295 h 54094"/>
                <a:gd name="connsiteX5" fmla="*/ 8037 w 54113"/>
                <a:gd name="connsiteY5" fmla="*/ 8217 h 54094"/>
                <a:gd name="connsiteX6" fmla="*/ 112 w 54113"/>
                <a:gd name="connsiteY6" fmla="*/ 27343 h 54094"/>
                <a:gd name="connsiteX7" fmla="*/ 8037 w 54113"/>
                <a:gd name="connsiteY7" fmla="*/ 46468 h 54094"/>
                <a:gd name="connsiteX8" fmla="*/ 2716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69" y="54390"/>
                  </a:moveTo>
                  <a:cubicBezTo>
                    <a:pt x="34344" y="54390"/>
                    <a:pt x="41227" y="51540"/>
                    <a:pt x="46301" y="46468"/>
                  </a:cubicBezTo>
                  <a:cubicBezTo>
                    <a:pt x="51375" y="41396"/>
                    <a:pt x="54226" y="34516"/>
                    <a:pt x="54226" y="27343"/>
                  </a:cubicBezTo>
                  <a:cubicBezTo>
                    <a:pt x="54226" y="20170"/>
                    <a:pt x="51375" y="13289"/>
                    <a:pt x="46301" y="8217"/>
                  </a:cubicBezTo>
                  <a:cubicBezTo>
                    <a:pt x="41227" y="3145"/>
                    <a:pt x="34344" y="295"/>
                    <a:pt x="27169" y="295"/>
                  </a:cubicBezTo>
                  <a:cubicBezTo>
                    <a:pt x="19993" y="295"/>
                    <a:pt x="13111" y="3145"/>
                    <a:pt x="8037" y="8217"/>
                  </a:cubicBezTo>
                  <a:cubicBezTo>
                    <a:pt x="2963" y="13289"/>
                    <a:pt x="112" y="20170"/>
                    <a:pt x="112" y="27343"/>
                  </a:cubicBezTo>
                  <a:cubicBezTo>
                    <a:pt x="112" y="34516"/>
                    <a:pt x="2963" y="41396"/>
                    <a:pt x="8037" y="46468"/>
                  </a:cubicBezTo>
                  <a:cubicBezTo>
                    <a:pt x="13111" y="51540"/>
                    <a:pt x="19993" y="54390"/>
                    <a:pt x="2716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02174C1E-FEA1-4C74-BDE3-25A3C427240C}"/>
                </a:ext>
              </a:extLst>
            </p:cNvPr>
            <p:cNvSpPr/>
            <p:nvPr/>
          </p:nvSpPr>
          <p:spPr>
            <a:xfrm>
              <a:off x="1002817" y="5770714"/>
              <a:ext cx="54113" cy="54094"/>
            </a:xfrm>
            <a:custGeom>
              <a:avLst/>
              <a:gdLst>
                <a:gd name="connsiteX0" fmla="*/ 27171 w 54113"/>
                <a:gd name="connsiteY0" fmla="*/ 54390 h 54094"/>
                <a:gd name="connsiteX1" fmla="*/ 46303 w 54113"/>
                <a:gd name="connsiteY1" fmla="*/ 46468 h 54094"/>
                <a:gd name="connsiteX2" fmla="*/ 54228 w 54113"/>
                <a:gd name="connsiteY2" fmla="*/ 27343 h 54094"/>
                <a:gd name="connsiteX3" fmla="*/ 46303 w 54113"/>
                <a:gd name="connsiteY3" fmla="*/ 8217 h 54094"/>
                <a:gd name="connsiteX4" fmla="*/ 27171 w 54113"/>
                <a:gd name="connsiteY4" fmla="*/ 295 h 54094"/>
                <a:gd name="connsiteX5" fmla="*/ 8039 w 54113"/>
                <a:gd name="connsiteY5" fmla="*/ 8217 h 54094"/>
                <a:gd name="connsiteX6" fmla="*/ 114 w 54113"/>
                <a:gd name="connsiteY6" fmla="*/ 27343 h 54094"/>
                <a:gd name="connsiteX7" fmla="*/ 8039 w 54113"/>
                <a:gd name="connsiteY7" fmla="*/ 46468 h 54094"/>
                <a:gd name="connsiteX8" fmla="*/ 2717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71" y="54390"/>
                  </a:moveTo>
                  <a:cubicBezTo>
                    <a:pt x="34346" y="54390"/>
                    <a:pt x="41229" y="51540"/>
                    <a:pt x="46303" y="46468"/>
                  </a:cubicBezTo>
                  <a:cubicBezTo>
                    <a:pt x="51377" y="41396"/>
                    <a:pt x="54228" y="34516"/>
                    <a:pt x="54228" y="27343"/>
                  </a:cubicBezTo>
                  <a:cubicBezTo>
                    <a:pt x="54228" y="20170"/>
                    <a:pt x="51377" y="13289"/>
                    <a:pt x="46303" y="8217"/>
                  </a:cubicBezTo>
                  <a:cubicBezTo>
                    <a:pt x="41229" y="3145"/>
                    <a:pt x="34346" y="295"/>
                    <a:pt x="27171" y="295"/>
                  </a:cubicBezTo>
                  <a:cubicBezTo>
                    <a:pt x="19995" y="295"/>
                    <a:pt x="13112" y="3145"/>
                    <a:pt x="8039" y="8217"/>
                  </a:cubicBezTo>
                  <a:cubicBezTo>
                    <a:pt x="2965" y="13289"/>
                    <a:pt x="114" y="20170"/>
                    <a:pt x="114" y="27343"/>
                  </a:cubicBezTo>
                  <a:cubicBezTo>
                    <a:pt x="114" y="34516"/>
                    <a:pt x="2965" y="41396"/>
                    <a:pt x="8039" y="46468"/>
                  </a:cubicBezTo>
                  <a:cubicBezTo>
                    <a:pt x="13112" y="51540"/>
                    <a:pt x="19995" y="54390"/>
                    <a:pt x="2717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92864FEF-6C77-42EA-A490-6B52180BA90C}"/>
                </a:ext>
              </a:extLst>
            </p:cNvPr>
            <p:cNvSpPr/>
            <p:nvPr/>
          </p:nvSpPr>
          <p:spPr>
            <a:xfrm>
              <a:off x="1019241" y="5770714"/>
              <a:ext cx="54113" cy="54094"/>
            </a:xfrm>
            <a:custGeom>
              <a:avLst/>
              <a:gdLst>
                <a:gd name="connsiteX0" fmla="*/ 27173 w 54113"/>
                <a:gd name="connsiteY0" fmla="*/ 54390 h 54094"/>
                <a:gd name="connsiteX1" fmla="*/ 46305 w 54113"/>
                <a:gd name="connsiteY1" fmla="*/ 46468 h 54094"/>
                <a:gd name="connsiteX2" fmla="*/ 54229 w 54113"/>
                <a:gd name="connsiteY2" fmla="*/ 27343 h 54094"/>
                <a:gd name="connsiteX3" fmla="*/ 46305 w 54113"/>
                <a:gd name="connsiteY3" fmla="*/ 8217 h 54094"/>
                <a:gd name="connsiteX4" fmla="*/ 27173 w 54113"/>
                <a:gd name="connsiteY4" fmla="*/ 295 h 54094"/>
                <a:gd name="connsiteX5" fmla="*/ 8040 w 54113"/>
                <a:gd name="connsiteY5" fmla="*/ 8217 h 54094"/>
                <a:gd name="connsiteX6" fmla="*/ 116 w 54113"/>
                <a:gd name="connsiteY6" fmla="*/ 27343 h 54094"/>
                <a:gd name="connsiteX7" fmla="*/ 8040 w 54113"/>
                <a:gd name="connsiteY7" fmla="*/ 46468 h 54094"/>
                <a:gd name="connsiteX8" fmla="*/ 2717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73" y="54390"/>
                  </a:moveTo>
                  <a:cubicBezTo>
                    <a:pt x="34348" y="54390"/>
                    <a:pt x="41231" y="51540"/>
                    <a:pt x="46305" y="46468"/>
                  </a:cubicBezTo>
                  <a:cubicBezTo>
                    <a:pt x="51378" y="41396"/>
                    <a:pt x="54229" y="34516"/>
                    <a:pt x="54229" y="27343"/>
                  </a:cubicBezTo>
                  <a:cubicBezTo>
                    <a:pt x="54229" y="20170"/>
                    <a:pt x="51378" y="13289"/>
                    <a:pt x="46305" y="8217"/>
                  </a:cubicBezTo>
                  <a:cubicBezTo>
                    <a:pt x="41231" y="3145"/>
                    <a:pt x="34348" y="295"/>
                    <a:pt x="27173" y="295"/>
                  </a:cubicBezTo>
                  <a:cubicBezTo>
                    <a:pt x="19997" y="295"/>
                    <a:pt x="13114" y="3145"/>
                    <a:pt x="8040" y="8217"/>
                  </a:cubicBezTo>
                  <a:cubicBezTo>
                    <a:pt x="2967" y="13289"/>
                    <a:pt x="116" y="20170"/>
                    <a:pt x="116" y="27343"/>
                  </a:cubicBezTo>
                  <a:cubicBezTo>
                    <a:pt x="116" y="34516"/>
                    <a:pt x="2967" y="41396"/>
                    <a:pt x="8040" y="46468"/>
                  </a:cubicBezTo>
                  <a:cubicBezTo>
                    <a:pt x="13114" y="51540"/>
                    <a:pt x="19997" y="54390"/>
                    <a:pt x="2717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F5AC46DA-8EB1-4A01-871A-90C252661B77}"/>
                </a:ext>
              </a:extLst>
            </p:cNvPr>
            <p:cNvSpPr/>
            <p:nvPr/>
          </p:nvSpPr>
          <p:spPr>
            <a:xfrm>
              <a:off x="1035664" y="5770714"/>
              <a:ext cx="54113" cy="54094"/>
            </a:xfrm>
            <a:custGeom>
              <a:avLst/>
              <a:gdLst>
                <a:gd name="connsiteX0" fmla="*/ 27174 w 54113"/>
                <a:gd name="connsiteY0" fmla="*/ 54390 h 54094"/>
                <a:gd name="connsiteX1" fmla="*/ 46306 w 54113"/>
                <a:gd name="connsiteY1" fmla="*/ 46468 h 54094"/>
                <a:gd name="connsiteX2" fmla="*/ 54231 w 54113"/>
                <a:gd name="connsiteY2" fmla="*/ 27343 h 54094"/>
                <a:gd name="connsiteX3" fmla="*/ 46306 w 54113"/>
                <a:gd name="connsiteY3" fmla="*/ 8217 h 54094"/>
                <a:gd name="connsiteX4" fmla="*/ 27174 w 54113"/>
                <a:gd name="connsiteY4" fmla="*/ 295 h 54094"/>
                <a:gd name="connsiteX5" fmla="*/ 8042 w 54113"/>
                <a:gd name="connsiteY5" fmla="*/ 8217 h 54094"/>
                <a:gd name="connsiteX6" fmla="*/ 117 w 54113"/>
                <a:gd name="connsiteY6" fmla="*/ 27343 h 54094"/>
                <a:gd name="connsiteX7" fmla="*/ 8042 w 54113"/>
                <a:gd name="connsiteY7" fmla="*/ 46468 h 54094"/>
                <a:gd name="connsiteX8" fmla="*/ 2717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74" y="54390"/>
                  </a:moveTo>
                  <a:cubicBezTo>
                    <a:pt x="34350" y="54390"/>
                    <a:pt x="41233" y="51540"/>
                    <a:pt x="46306" y="46468"/>
                  </a:cubicBezTo>
                  <a:cubicBezTo>
                    <a:pt x="51380" y="41396"/>
                    <a:pt x="54231" y="34516"/>
                    <a:pt x="54231" y="27343"/>
                  </a:cubicBezTo>
                  <a:cubicBezTo>
                    <a:pt x="54231" y="20170"/>
                    <a:pt x="51380" y="13289"/>
                    <a:pt x="46306" y="8217"/>
                  </a:cubicBezTo>
                  <a:cubicBezTo>
                    <a:pt x="41233" y="3145"/>
                    <a:pt x="34350" y="295"/>
                    <a:pt x="27174" y="295"/>
                  </a:cubicBezTo>
                  <a:cubicBezTo>
                    <a:pt x="19999" y="295"/>
                    <a:pt x="13116" y="3145"/>
                    <a:pt x="8042" y="8217"/>
                  </a:cubicBezTo>
                  <a:cubicBezTo>
                    <a:pt x="2968" y="13289"/>
                    <a:pt x="117" y="20170"/>
                    <a:pt x="117" y="27343"/>
                  </a:cubicBezTo>
                  <a:cubicBezTo>
                    <a:pt x="117" y="34516"/>
                    <a:pt x="2968" y="41396"/>
                    <a:pt x="8042" y="46468"/>
                  </a:cubicBezTo>
                  <a:cubicBezTo>
                    <a:pt x="13116" y="51540"/>
                    <a:pt x="19999" y="54390"/>
                    <a:pt x="2717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3D1D8410-A3E9-415B-A262-CDDB282CD864}"/>
                </a:ext>
              </a:extLst>
            </p:cNvPr>
            <p:cNvSpPr/>
            <p:nvPr/>
          </p:nvSpPr>
          <p:spPr>
            <a:xfrm>
              <a:off x="1052088" y="5770714"/>
              <a:ext cx="54113" cy="54094"/>
            </a:xfrm>
            <a:custGeom>
              <a:avLst/>
              <a:gdLst>
                <a:gd name="connsiteX0" fmla="*/ 27176 w 54113"/>
                <a:gd name="connsiteY0" fmla="*/ 54390 h 54094"/>
                <a:gd name="connsiteX1" fmla="*/ 46308 w 54113"/>
                <a:gd name="connsiteY1" fmla="*/ 46468 h 54094"/>
                <a:gd name="connsiteX2" fmla="*/ 54233 w 54113"/>
                <a:gd name="connsiteY2" fmla="*/ 27343 h 54094"/>
                <a:gd name="connsiteX3" fmla="*/ 46308 w 54113"/>
                <a:gd name="connsiteY3" fmla="*/ 8217 h 54094"/>
                <a:gd name="connsiteX4" fmla="*/ 27176 w 54113"/>
                <a:gd name="connsiteY4" fmla="*/ 295 h 54094"/>
                <a:gd name="connsiteX5" fmla="*/ 8044 w 54113"/>
                <a:gd name="connsiteY5" fmla="*/ 8217 h 54094"/>
                <a:gd name="connsiteX6" fmla="*/ 119 w 54113"/>
                <a:gd name="connsiteY6" fmla="*/ 27343 h 54094"/>
                <a:gd name="connsiteX7" fmla="*/ 8044 w 54113"/>
                <a:gd name="connsiteY7" fmla="*/ 46468 h 54094"/>
                <a:gd name="connsiteX8" fmla="*/ 2717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76" y="54390"/>
                  </a:moveTo>
                  <a:cubicBezTo>
                    <a:pt x="34352" y="54390"/>
                    <a:pt x="41234" y="51540"/>
                    <a:pt x="46308" y="46468"/>
                  </a:cubicBezTo>
                  <a:cubicBezTo>
                    <a:pt x="51382" y="41396"/>
                    <a:pt x="54233" y="34516"/>
                    <a:pt x="54233" y="27343"/>
                  </a:cubicBezTo>
                  <a:cubicBezTo>
                    <a:pt x="54233" y="20170"/>
                    <a:pt x="51382" y="13289"/>
                    <a:pt x="46308" y="8217"/>
                  </a:cubicBezTo>
                  <a:cubicBezTo>
                    <a:pt x="41234" y="3145"/>
                    <a:pt x="34352" y="295"/>
                    <a:pt x="27176" y="295"/>
                  </a:cubicBezTo>
                  <a:cubicBezTo>
                    <a:pt x="20001" y="295"/>
                    <a:pt x="13118" y="3145"/>
                    <a:pt x="8044" y="8217"/>
                  </a:cubicBezTo>
                  <a:cubicBezTo>
                    <a:pt x="2970" y="13289"/>
                    <a:pt x="119" y="20170"/>
                    <a:pt x="119" y="27343"/>
                  </a:cubicBezTo>
                  <a:cubicBezTo>
                    <a:pt x="119" y="34516"/>
                    <a:pt x="2970" y="41396"/>
                    <a:pt x="8044" y="46468"/>
                  </a:cubicBezTo>
                  <a:cubicBezTo>
                    <a:pt x="13118" y="51540"/>
                    <a:pt x="20001" y="54390"/>
                    <a:pt x="2717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31A851F2-7FB0-4645-AD0E-7620D51EF53D}"/>
                </a:ext>
              </a:extLst>
            </p:cNvPr>
            <p:cNvSpPr/>
            <p:nvPr/>
          </p:nvSpPr>
          <p:spPr>
            <a:xfrm>
              <a:off x="1068520" y="5770714"/>
              <a:ext cx="54113" cy="54094"/>
            </a:xfrm>
            <a:custGeom>
              <a:avLst/>
              <a:gdLst>
                <a:gd name="connsiteX0" fmla="*/ 27178 w 54113"/>
                <a:gd name="connsiteY0" fmla="*/ 54390 h 54094"/>
                <a:gd name="connsiteX1" fmla="*/ 46310 w 54113"/>
                <a:gd name="connsiteY1" fmla="*/ 46468 h 54094"/>
                <a:gd name="connsiteX2" fmla="*/ 54235 w 54113"/>
                <a:gd name="connsiteY2" fmla="*/ 27343 h 54094"/>
                <a:gd name="connsiteX3" fmla="*/ 46310 w 54113"/>
                <a:gd name="connsiteY3" fmla="*/ 8217 h 54094"/>
                <a:gd name="connsiteX4" fmla="*/ 27178 w 54113"/>
                <a:gd name="connsiteY4" fmla="*/ 295 h 54094"/>
                <a:gd name="connsiteX5" fmla="*/ 8046 w 54113"/>
                <a:gd name="connsiteY5" fmla="*/ 8217 h 54094"/>
                <a:gd name="connsiteX6" fmla="*/ 121 w 54113"/>
                <a:gd name="connsiteY6" fmla="*/ 27343 h 54094"/>
                <a:gd name="connsiteX7" fmla="*/ 8046 w 54113"/>
                <a:gd name="connsiteY7" fmla="*/ 46468 h 54094"/>
                <a:gd name="connsiteX8" fmla="*/ 2717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78" y="54390"/>
                  </a:moveTo>
                  <a:cubicBezTo>
                    <a:pt x="34354" y="54390"/>
                    <a:pt x="41236" y="51540"/>
                    <a:pt x="46310" y="46468"/>
                  </a:cubicBezTo>
                  <a:cubicBezTo>
                    <a:pt x="51384" y="41396"/>
                    <a:pt x="54235" y="34516"/>
                    <a:pt x="54235" y="27343"/>
                  </a:cubicBezTo>
                  <a:cubicBezTo>
                    <a:pt x="54235" y="20170"/>
                    <a:pt x="51384" y="13289"/>
                    <a:pt x="46310" y="8217"/>
                  </a:cubicBezTo>
                  <a:cubicBezTo>
                    <a:pt x="41236" y="3145"/>
                    <a:pt x="34354" y="295"/>
                    <a:pt x="27178" y="295"/>
                  </a:cubicBezTo>
                  <a:cubicBezTo>
                    <a:pt x="20002" y="295"/>
                    <a:pt x="13120" y="3145"/>
                    <a:pt x="8046" y="8217"/>
                  </a:cubicBezTo>
                  <a:cubicBezTo>
                    <a:pt x="2972" y="13289"/>
                    <a:pt x="121" y="20170"/>
                    <a:pt x="121" y="27343"/>
                  </a:cubicBezTo>
                  <a:cubicBezTo>
                    <a:pt x="121" y="34516"/>
                    <a:pt x="2972" y="41396"/>
                    <a:pt x="8046" y="46468"/>
                  </a:cubicBezTo>
                  <a:cubicBezTo>
                    <a:pt x="13120" y="51540"/>
                    <a:pt x="20002" y="54390"/>
                    <a:pt x="2717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1FE2F8C6-E78D-4CAD-ACE8-48C9B825D554}"/>
                </a:ext>
              </a:extLst>
            </p:cNvPr>
            <p:cNvSpPr/>
            <p:nvPr/>
          </p:nvSpPr>
          <p:spPr>
            <a:xfrm>
              <a:off x="1084944" y="5770714"/>
              <a:ext cx="54113" cy="54094"/>
            </a:xfrm>
            <a:custGeom>
              <a:avLst/>
              <a:gdLst>
                <a:gd name="connsiteX0" fmla="*/ 27180 w 54113"/>
                <a:gd name="connsiteY0" fmla="*/ 54390 h 54094"/>
                <a:gd name="connsiteX1" fmla="*/ 46312 w 54113"/>
                <a:gd name="connsiteY1" fmla="*/ 46468 h 54094"/>
                <a:gd name="connsiteX2" fmla="*/ 54237 w 54113"/>
                <a:gd name="connsiteY2" fmla="*/ 27343 h 54094"/>
                <a:gd name="connsiteX3" fmla="*/ 46312 w 54113"/>
                <a:gd name="connsiteY3" fmla="*/ 8217 h 54094"/>
                <a:gd name="connsiteX4" fmla="*/ 27180 w 54113"/>
                <a:gd name="connsiteY4" fmla="*/ 295 h 54094"/>
                <a:gd name="connsiteX5" fmla="*/ 8048 w 54113"/>
                <a:gd name="connsiteY5" fmla="*/ 8217 h 54094"/>
                <a:gd name="connsiteX6" fmla="*/ 123 w 54113"/>
                <a:gd name="connsiteY6" fmla="*/ 27343 h 54094"/>
                <a:gd name="connsiteX7" fmla="*/ 8048 w 54113"/>
                <a:gd name="connsiteY7" fmla="*/ 46468 h 54094"/>
                <a:gd name="connsiteX8" fmla="*/ 2718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80" y="54390"/>
                  </a:moveTo>
                  <a:cubicBezTo>
                    <a:pt x="34355" y="54390"/>
                    <a:pt x="41238" y="51540"/>
                    <a:pt x="46312" y="46468"/>
                  </a:cubicBezTo>
                  <a:cubicBezTo>
                    <a:pt x="51386" y="41396"/>
                    <a:pt x="54237" y="34516"/>
                    <a:pt x="54237" y="27343"/>
                  </a:cubicBezTo>
                  <a:cubicBezTo>
                    <a:pt x="54237" y="20170"/>
                    <a:pt x="51386" y="13289"/>
                    <a:pt x="46312" y="8217"/>
                  </a:cubicBezTo>
                  <a:cubicBezTo>
                    <a:pt x="41238" y="3145"/>
                    <a:pt x="34355" y="295"/>
                    <a:pt x="27180" y="295"/>
                  </a:cubicBezTo>
                  <a:cubicBezTo>
                    <a:pt x="20004" y="295"/>
                    <a:pt x="13122" y="3145"/>
                    <a:pt x="8048" y="8217"/>
                  </a:cubicBezTo>
                  <a:cubicBezTo>
                    <a:pt x="2974" y="13289"/>
                    <a:pt x="123" y="20170"/>
                    <a:pt x="123" y="27343"/>
                  </a:cubicBezTo>
                  <a:cubicBezTo>
                    <a:pt x="123" y="34516"/>
                    <a:pt x="2974" y="41396"/>
                    <a:pt x="8048" y="46468"/>
                  </a:cubicBezTo>
                  <a:cubicBezTo>
                    <a:pt x="13122" y="51540"/>
                    <a:pt x="20004" y="54390"/>
                    <a:pt x="2718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2133F4D4-F795-4236-A006-A3E32DEFDDBF}"/>
                </a:ext>
              </a:extLst>
            </p:cNvPr>
            <p:cNvSpPr/>
            <p:nvPr/>
          </p:nvSpPr>
          <p:spPr>
            <a:xfrm>
              <a:off x="1101367" y="5770714"/>
              <a:ext cx="54113" cy="54094"/>
            </a:xfrm>
            <a:custGeom>
              <a:avLst/>
              <a:gdLst>
                <a:gd name="connsiteX0" fmla="*/ 27182 w 54113"/>
                <a:gd name="connsiteY0" fmla="*/ 54390 h 54094"/>
                <a:gd name="connsiteX1" fmla="*/ 46314 w 54113"/>
                <a:gd name="connsiteY1" fmla="*/ 46468 h 54094"/>
                <a:gd name="connsiteX2" fmla="*/ 54238 w 54113"/>
                <a:gd name="connsiteY2" fmla="*/ 27343 h 54094"/>
                <a:gd name="connsiteX3" fmla="*/ 46314 w 54113"/>
                <a:gd name="connsiteY3" fmla="*/ 8217 h 54094"/>
                <a:gd name="connsiteX4" fmla="*/ 27182 w 54113"/>
                <a:gd name="connsiteY4" fmla="*/ 295 h 54094"/>
                <a:gd name="connsiteX5" fmla="*/ 8050 w 54113"/>
                <a:gd name="connsiteY5" fmla="*/ 8217 h 54094"/>
                <a:gd name="connsiteX6" fmla="*/ 125 w 54113"/>
                <a:gd name="connsiteY6" fmla="*/ 27343 h 54094"/>
                <a:gd name="connsiteX7" fmla="*/ 8050 w 54113"/>
                <a:gd name="connsiteY7" fmla="*/ 46468 h 54094"/>
                <a:gd name="connsiteX8" fmla="*/ 2718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82" y="54390"/>
                  </a:moveTo>
                  <a:cubicBezTo>
                    <a:pt x="34357" y="54390"/>
                    <a:pt x="41240" y="51540"/>
                    <a:pt x="46314" y="46468"/>
                  </a:cubicBezTo>
                  <a:cubicBezTo>
                    <a:pt x="51388" y="41396"/>
                    <a:pt x="54238" y="34516"/>
                    <a:pt x="54238" y="27343"/>
                  </a:cubicBezTo>
                  <a:cubicBezTo>
                    <a:pt x="54238" y="20170"/>
                    <a:pt x="51388" y="13289"/>
                    <a:pt x="46314" y="8217"/>
                  </a:cubicBezTo>
                  <a:cubicBezTo>
                    <a:pt x="41240" y="3145"/>
                    <a:pt x="34357" y="295"/>
                    <a:pt x="27182" y="295"/>
                  </a:cubicBezTo>
                  <a:cubicBezTo>
                    <a:pt x="20006" y="295"/>
                    <a:pt x="13123" y="3145"/>
                    <a:pt x="8050" y="8217"/>
                  </a:cubicBezTo>
                  <a:cubicBezTo>
                    <a:pt x="2976" y="13289"/>
                    <a:pt x="125" y="20170"/>
                    <a:pt x="125" y="27343"/>
                  </a:cubicBezTo>
                  <a:cubicBezTo>
                    <a:pt x="125" y="34516"/>
                    <a:pt x="2976" y="41396"/>
                    <a:pt x="8050" y="46468"/>
                  </a:cubicBezTo>
                  <a:cubicBezTo>
                    <a:pt x="13123" y="51540"/>
                    <a:pt x="20006" y="54390"/>
                    <a:pt x="2718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153027E-1F8D-4C7E-8C67-D5ED9836F94A}"/>
                </a:ext>
              </a:extLst>
            </p:cNvPr>
            <p:cNvSpPr/>
            <p:nvPr/>
          </p:nvSpPr>
          <p:spPr>
            <a:xfrm>
              <a:off x="1117791" y="5770714"/>
              <a:ext cx="54113" cy="54094"/>
            </a:xfrm>
            <a:custGeom>
              <a:avLst/>
              <a:gdLst>
                <a:gd name="connsiteX0" fmla="*/ 27183 w 54113"/>
                <a:gd name="connsiteY0" fmla="*/ 54390 h 54094"/>
                <a:gd name="connsiteX1" fmla="*/ 46316 w 54113"/>
                <a:gd name="connsiteY1" fmla="*/ 46468 h 54094"/>
                <a:gd name="connsiteX2" fmla="*/ 54240 w 54113"/>
                <a:gd name="connsiteY2" fmla="*/ 27343 h 54094"/>
                <a:gd name="connsiteX3" fmla="*/ 46316 w 54113"/>
                <a:gd name="connsiteY3" fmla="*/ 8217 h 54094"/>
                <a:gd name="connsiteX4" fmla="*/ 27183 w 54113"/>
                <a:gd name="connsiteY4" fmla="*/ 295 h 54094"/>
                <a:gd name="connsiteX5" fmla="*/ 8051 w 54113"/>
                <a:gd name="connsiteY5" fmla="*/ 8217 h 54094"/>
                <a:gd name="connsiteX6" fmla="*/ 127 w 54113"/>
                <a:gd name="connsiteY6" fmla="*/ 27343 h 54094"/>
                <a:gd name="connsiteX7" fmla="*/ 8051 w 54113"/>
                <a:gd name="connsiteY7" fmla="*/ 46468 h 54094"/>
                <a:gd name="connsiteX8" fmla="*/ 2718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83" y="54390"/>
                  </a:moveTo>
                  <a:cubicBezTo>
                    <a:pt x="34359" y="54390"/>
                    <a:pt x="41242" y="51540"/>
                    <a:pt x="46316" y="46468"/>
                  </a:cubicBezTo>
                  <a:cubicBezTo>
                    <a:pt x="51389" y="41396"/>
                    <a:pt x="54240" y="34516"/>
                    <a:pt x="54240" y="27343"/>
                  </a:cubicBezTo>
                  <a:cubicBezTo>
                    <a:pt x="54240" y="20170"/>
                    <a:pt x="51389" y="13289"/>
                    <a:pt x="46316" y="8217"/>
                  </a:cubicBezTo>
                  <a:cubicBezTo>
                    <a:pt x="41242" y="3145"/>
                    <a:pt x="34359" y="295"/>
                    <a:pt x="27183" y="295"/>
                  </a:cubicBezTo>
                  <a:cubicBezTo>
                    <a:pt x="20008" y="295"/>
                    <a:pt x="13125" y="3145"/>
                    <a:pt x="8051" y="8217"/>
                  </a:cubicBezTo>
                  <a:cubicBezTo>
                    <a:pt x="2977" y="13289"/>
                    <a:pt x="127" y="20170"/>
                    <a:pt x="127" y="27343"/>
                  </a:cubicBezTo>
                  <a:cubicBezTo>
                    <a:pt x="127" y="34516"/>
                    <a:pt x="2977" y="41396"/>
                    <a:pt x="8051" y="46468"/>
                  </a:cubicBezTo>
                  <a:cubicBezTo>
                    <a:pt x="13125" y="51540"/>
                    <a:pt x="20008" y="54390"/>
                    <a:pt x="2718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687DA29A-F467-4AB3-888C-0DB64468E749}"/>
                </a:ext>
              </a:extLst>
            </p:cNvPr>
            <p:cNvSpPr/>
            <p:nvPr/>
          </p:nvSpPr>
          <p:spPr>
            <a:xfrm>
              <a:off x="1134224" y="3589632"/>
              <a:ext cx="54113" cy="54094"/>
            </a:xfrm>
            <a:custGeom>
              <a:avLst/>
              <a:gdLst>
                <a:gd name="connsiteX0" fmla="*/ 27185 w 54113"/>
                <a:gd name="connsiteY0" fmla="*/ 54148 h 54094"/>
                <a:gd name="connsiteX1" fmla="*/ 46317 w 54113"/>
                <a:gd name="connsiteY1" fmla="*/ 46226 h 54094"/>
                <a:gd name="connsiteX2" fmla="*/ 54242 w 54113"/>
                <a:gd name="connsiteY2" fmla="*/ 27101 h 54094"/>
                <a:gd name="connsiteX3" fmla="*/ 46317 w 54113"/>
                <a:gd name="connsiteY3" fmla="*/ 7975 h 54094"/>
                <a:gd name="connsiteX4" fmla="*/ 27185 w 54113"/>
                <a:gd name="connsiteY4" fmla="*/ 54 h 54094"/>
                <a:gd name="connsiteX5" fmla="*/ 8053 w 54113"/>
                <a:gd name="connsiteY5" fmla="*/ 7975 h 54094"/>
                <a:gd name="connsiteX6" fmla="*/ 128 w 54113"/>
                <a:gd name="connsiteY6" fmla="*/ 27101 h 54094"/>
                <a:gd name="connsiteX7" fmla="*/ 8053 w 54113"/>
                <a:gd name="connsiteY7" fmla="*/ 46226 h 54094"/>
                <a:gd name="connsiteX8" fmla="*/ 27185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85" y="54148"/>
                  </a:moveTo>
                  <a:cubicBezTo>
                    <a:pt x="34361" y="54148"/>
                    <a:pt x="41243" y="51298"/>
                    <a:pt x="46317" y="46226"/>
                  </a:cubicBezTo>
                  <a:cubicBezTo>
                    <a:pt x="51391" y="41154"/>
                    <a:pt x="54242" y="34274"/>
                    <a:pt x="54242" y="27101"/>
                  </a:cubicBezTo>
                  <a:cubicBezTo>
                    <a:pt x="54242" y="19928"/>
                    <a:pt x="51391" y="13048"/>
                    <a:pt x="46317" y="7975"/>
                  </a:cubicBezTo>
                  <a:cubicBezTo>
                    <a:pt x="41243" y="2903"/>
                    <a:pt x="34361" y="54"/>
                    <a:pt x="27185" y="54"/>
                  </a:cubicBezTo>
                  <a:cubicBezTo>
                    <a:pt x="20010" y="54"/>
                    <a:pt x="13127" y="2903"/>
                    <a:pt x="8053" y="7975"/>
                  </a:cubicBezTo>
                  <a:cubicBezTo>
                    <a:pt x="2979" y="13048"/>
                    <a:pt x="128" y="19928"/>
                    <a:pt x="128" y="27101"/>
                  </a:cubicBezTo>
                  <a:cubicBezTo>
                    <a:pt x="128" y="34274"/>
                    <a:pt x="2979" y="41154"/>
                    <a:pt x="8053" y="46226"/>
                  </a:cubicBezTo>
                  <a:cubicBezTo>
                    <a:pt x="13127" y="51298"/>
                    <a:pt x="20010" y="54148"/>
                    <a:pt x="27185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E5D0E8B6-1D7C-4265-884F-9873891918B3}"/>
                </a:ext>
              </a:extLst>
            </p:cNvPr>
            <p:cNvSpPr/>
            <p:nvPr/>
          </p:nvSpPr>
          <p:spPr>
            <a:xfrm>
              <a:off x="1150647" y="5770714"/>
              <a:ext cx="54113" cy="54094"/>
            </a:xfrm>
            <a:custGeom>
              <a:avLst/>
              <a:gdLst>
                <a:gd name="connsiteX0" fmla="*/ 27187 w 54113"/>
                <a:gd name="connsiteY0" fmla="*/ 54390 h 54094"/>
                <a:gd name="connsiteX1" fmla="*/ 46319 w 54113"/>
                <a:gd name="connsiteY1" fmla="*/ 46468 h 54094"/>
                <a:gd name="connsiteX2" fmla="*/ 54244 w 54113"/>
                <a:gd name="connsiteY2" fmla="*/ 27343 h 54094"/>
                <a:gd name="connsiteX3" fmla="*/ 46319 w 54113"/>
                <a:gd name="connsiteY3" fmla="*/ 8217 h 54094"/>
                <a:gd name="connsiteX4" fmla="*/ 27187 w 54113"/>
                <a:gd name="connsiteY4" fmla="*/ 295 h 54094"/>
                <a:gd name="connsiteX5" fmla="*/ 8055 w 54113"/>
                <a:gd name="connsiteY5" fmla="*/ 8217 h 54094"/>
                <a:gd name="connsiteX6" fmla="*/ 130 w 54113"/>
                <a:gd name="connsiteY6" fmla="*/ 27343 h 54094"/>
                <a:gd name="connsiteX7" fmla="*/ 8055 w 54113"/>
                <a:gd name="connsiteY7" fmla="*/ 46468 h 54094"/>
                <a:gd name="connsiteX8" fmla="*/ 2718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87" y="54390"/>
                  </a:moveTo>
                  <a:cubicBezTo>
                    <a:pt x="34363" y="54390"/>
                    <a:pt x="41245" y="51540"/>
                    <a:pt x="46319" y="46468"/>
                  </a:cubicBezTo>
                  <a:cubicBezTo>
                    <a:pt x="51393" y="41396"/>
                    <a:pt x="54244" y="34516"/>
                    <a:pt x="54244" y="27343"/>
                  </a:cubicBezTo>
                  <a:cubicBezTo>
                    <a:pt x="54244" y="20170"/>
                    <a:pt x="51393" y="13289"/>
                    <a:pt x="46319" y="8217"/>
                  </a:cubicBezTo>
                  <a:cubicBezTo>
                    <a:pt x="41245" y="3145"/>
                    <a:pt x="34363" y="295"/>
                    <a:pt x="27187" y="295"/>
                  </a:cubicBezTo>
                  <a:cubicBezTo>
                    <a:pt x="20012" y="295"/>
                    <a:pt x="13129" y="3145"/>
                    <a:pt x="8055" y="8217"/>
                  </a:cubicBezTo>
                  <a:cubicBezTo>
                    <a:pt x="2981" y="13289"/>
                    <a:pt x="130" y="20170"/>
                    <a:pt x="130" y="27343"/>
                  </a:cubicBezTo>
                  <a:cubicBezTo>
                    <a:pt x="130" y="34516"/>
                    <a:pt x="2981" y="41396"/>
                    <a:pt x="8055" y="46468"/>
                  </a:cubicBezTo>
                  <a:cubicBezTo>
                    <a:pt x="13129" y="51540"/>
                    <a:pt x="20012" y="54390"/>
                    <a:pt x="2718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5FA4D81F-10B6-425A-B708-5FC94F014F8E}"/>
                </a:ext>
              </a:extLst>
            </p:cNvPr>
            <p:cNvSpPr/>
            <p:nvPr/>
          </p:nvSpPr>
          <p:spPr>
            <a:xfrm>
              <a:off x="1167071" y="5770714"/>
              <a:ext cx="54113" cy="54094"/>
            </a:xfrm>
            <a:custGeom>
              <a:avLst/>
              <a:gdLst>
                <a:gd name="connsiteX0" fmla="*/ 27189 w 54113"/>
                <a:gd name="connsiteY0" fmla="*/ 54390 h 54094"/>
                <a:gd name="connsiteX1" fmla="*/ 46321 w 54113"/>
                <a:gd name="connsiteY1" fmla="*/ 46468 h 54094"/>
                <a:gd name="connsiteX2" fmla="*/ 54246 w 54113"/>
                <a:gd name="connsiteY2" fmla="*/ 27343 h 54094"/>
                <a:gd name="connsiteX3" fmla="*/ 46321 w 54113"/>
                <a:gd name="connsiteY3" fmla="*/ 8217 h 54094"/>
                <a:gd name="connsiteX4" fmla="*/ 27189 w 54113"/>
                <a:gd name="connsiteY4" fmla="*/ 295 h 54094"/>
                <a:gd name="connsiteX5" fmla="*/ 8057 w 54113"/>
                <a:gd name="connsiteY5" fmla="*/ 8217 h 54094"/>
                <a:gd name="connsiteX6" fmla="*/ 132 w 54113"/>
                <a:gd name="connsiteY6" fmla="*/ 27343 h 54094"/>
                <a:gd name="connsiteX7" fmla="*/ 8057 w 54113"/>
                <a:gd name="connsiteY7" fmla="*/ 46468 h 54094"/>
                <a:gd name="connsiteX8" fmla="*/ 2718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89" y="54390"/>
                  </a:moveTo>
                  <a:cubicBezTo>
                    <a:pt x="34364" y="54390"/>
                    <a:pt x="41247" y="51540"/>
                    <a:pt x="46321" y="46468"/>
                  </a:cubicBezTo>
                  <a:cubicBezTo>
                    <a:pt x="51395" y="41396"/>
                    <a:pt x="54246" y="34516"/>
                    <a:pt x="54246" y="27343"/>
                  </a:cubicBezTo>
                  <a:cubicBezTo>
                    <a:pt x="54246" y="20170"/>
                    <a:pt x="51395" y="13289"/>
                    <a:pt x="46321" y="8217"/>
                  </a:cubicBezTo>
                  <a:cubicBezTo>
                    <a:pt x="41247" y="3145"/>
                    <a:pt x="34364" y="295"/>
                    <a:pt x="27189" y="295"/>
                  </a:cubicBezTo>
                  <a:cubicBezTo>
                    <a:pt x="20013" y="295"/>
                    <a:pt x="13131" y="3145"/>
                    <a:pt x="8057" y="8217"/>
                  </a:cubicBezTo>
                  <a:cubicBezTo>
                    <a:pt x="2983" y="13289"/>
                    <a:pt x="132" y="20170"/>
                    <a:pt x="132" y="27343"/>
                  </a:cubicBezTo>
                  <a:cubicBezTo>
                    <a:pt x="132" y="34516"/>
                    <a:pt x="2983" y="41396"/>
                    <a:pt x="8057" y="46468"/>
                  </a:cubicBezTo>
                  <a:cubicBezTo>
                    <a:pt x="13131" y="51540"/>
                    <a:pt x="20013" y="54390"/>
                    <a:pt x="2718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2E500886-65DF-4910-AF79-2ED1D84D74CF}"/>
                </a:ext>
              </a:extLst>
            </p:cNvPr>
            <p:cNvSpPr/>
            <p:nvPr/>
          </p:nvSpPr>
          <p:spPr>
            <a:xfrm>
              <a:off x="1183494" y="5770714"/>
              <a:ext cx="54113" cy="54094"/>
            </a:xfrm>
            <a:custGeom>
              <a:avLst/>
              <a:gdLst>
                <a:gd name="connsiteX0" fmla="*/ 27191 w 54113"/>
                <a:gd name="connsiteY0" fmla="*/ 54390 h 54094"/>
                <a:gd name="connsiteX1" fmla="*/ 46323 w 54113"/>
                <a:gd name="connsiteY1" fmla="*/ 46468 h 54094"/>
                <a:gd name="connsiteX2" fmla="*/ 54248 w 54113"/>
                <a:gd name="connsiteY2" fmla="*/ 27343 h 54094"/>
                <a:gd name="connsiteX3" fmla="*/ 46323 w 54113"/>
                <a:gd name="connsiteY3" fmla="*/ 8217 h 54094"/>
                <a:gd name="connsiteX4" fmla="*/ 27191 w 54113"/>
                <a:gd name="connsiteY4" fmla="*/ 295 h 54094"/>
                <a:gd name="connsiteX5" fmla="*/ 8059 w 54113"/>
                <a:gd name="connsiteY5" fmla="*/ 8217 h 54094"/>
                <a:gd name="connsiteX6" fmla="*/ 134 w 54113"/>
                <a:gd name="connsiteY6" fmla="*/ 27343 h 54094"/>
                <a:gd name="connsiteX7" fmla="*/ 8059 w 54113"/>
                <a:gd name="connsiteY7" fmla="*/ 46468 h 54094"/>
                <a:gd name="connsiteX8" fmla="*/ 2719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91" y="54390"/>
                  </a:moveTo>
                  <a:cubicBezTo>
                    <a:pt x="34366" y="54390"/>
                    <a:pt x="41249" y="51540"/>
                    <a:pt x="46323" y="46468"/>
                  </a:cubicBezTo>
                  <a:cubicBezTo>
                    <a:pt x="51397" y="41396"/>
                    <a:pt x="54248" y="34516"/>
                    <a:pt x="54248" y="27343"/>
                  </a:cubicBezTo>
                  <a:cubicBezTo>
                    <a:pt x="54248" y="20170"/>
                    <a:pt x="51397" y="13289"/>
                    <a:pt x="46323" y="8217"/>
                  </a:cubicBezTo>
                  <a:cubicBezTo>
                    <a:pt x="41249" y="3145"/>
                    <a:pt x="34366" y="295"/>
                    <a:pt x="27191" y="295"/>
                  </a:cubicBezTo>
                  <a:cubicBezTo>
                    <a:pt x="20015" y="295"/>
                    <a:pt x="13133" y="3145"/>
                    <a:pt x="8059" y="8217"/>
                  </a:cubicBezTo>
                  <a:cubicBezTo>
                    <a:pt x="2985" y="13289"/>
                    <a:pt x="134" y="20170"/>
                    <a:pt x="134" y="27343"/>
                  </a:cubicBezTo>
                  <a:cubicBezTo>
                    <a:pt x="134" y="34516"/>
                    <a:pt x="2985" y="41396"/>
                    <a:pt x="8059" y="46468"/>
                  </a:cubicBezTo>
                  <a:cubicBezTo>
                    <a:pt x="13133" y="51540"/>
                    <a:pt x="20015" y="54390"/>
                    <a:pt x="2719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5AB0FDA4-0BC0-438A-AF81-25CFC11F5A81}"/>
                </a:ext>
              </a:extLst>
            </p:cNvPr>
            <p:cNvSpPr/>
            <p:nvPr/>
          </p:nvSpPr>
          <p:spPr>
            <a:xfrm>
              <a:off x="1199918" y="5770714"/>
              <a:ext cx="54113" cy="54094"/>
            </a:xfrm>
            <a:custGeom>
              <a:avLst/>
              <a:gdLst>
                <a:gd name="connsiteX0" fmla="*/ 27193 w 54113"/>
                <a:gd name="connsiteY0" fmla="*/ 54390 h 54094"/>
                <a:gd name="connsiteX1" fmla="*/ 46325 w 54113"/>
                <a:gd name="connsiteY1" fmla="*/ 46468 h 54094"/>
                <a:gd name="connsiteX2" fmla="*/ 54249 w 54113"/>
                <a:gd name="connsiteY2" fmla="*/ 27343 h 54094"/>
                <a:gd name="connsiteX3" fmla="*/ 46325 w 54113"/>
                <a:gd name="connsiteY3" fmla="*/ 8217 h 54094"/>
                <a:gd name="connsiteX4" fmla="*/ 27193 w 54113"/>
                <a:gd name="connsiteY4" fmla="*/ 295 h 54094"/>
                <a:gd name="connsiteX5" fmla="*/ 8060 w 54113"/>
                <a:gd name="connsiteY5" fmla="*/ 8217 h 54094"/>
                <a:gd name="connsiteX6" fmla="*/ 136 w 54113"/>
                <a:gd name="connsiteY6" fmla="*/ 27343 h 54094"/>
                <a:gd name="connsiteX7" fmla="*/ 8060 w 54113"/>
                <a:gd name="connsiteY7" fmla="*/ 46468 h 54094"/>
                <a:gd name="connsiteX8" fmla="*/ 2719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93" y="54390"/>
                  </a:moveTo>
                  <a:cubicBezTo>
                    <a:pt x="34368" y="54390"/>
                    <a:pt x="41251" y="51540"/>
                    <a:pt x="46325" y="46468"/>
                  </a:cubicBezTo>
                  <a:cubicBezTo>
                    <a:pt x="51399" y="41396"/>
                    <a:pt x="54249" y="34516"/>
                    <a:pt x="54249" y="27343"/>
                  </a:cubicBezTo>
                  <a:cubicBezTo>
                    <a:pt x="54249" y="20170"/>
                    <a:pt x="51399" y="13289"/>
                    <a:pt x="46325" y="8217"/>
                  </a:cubicBezTo>
                  <a:cubicBezTo>
                    <a:pt x="41251" y="3145"/>
                    <a:pt x="34368" y="295"/>
                    <a:pt x="27193" y="295"/>
                  </a:cubicBezTo>
                  <a:cubicBezTo>
                    <a:pt x="20017" y="295"/>
                    <a:pt x="13134" y="3145"/>
                    <a:pt x="8060" y="8217"/>
                  </a:cubicBezTo>
                  <a:cubicBezTo>
                    <a:pt x="2987" y="13289"/>
                    <a:pt x="136" y="20170"/>
                    <a:pt x="136" y="27343"/>
                  </a:cubicBezTo>
                  <a:cubicBezTo>
                    <a:pt x="136" y="34516"/>
                    <a:pt x="2987" y="41396"/>
                    <a:pt x="8060" y="46468"/>
                  </a:cubicBezTo>
                  <a:cubicBezTo>
                    <a:pt x="13134" y="51540"/>
                    <a:pt x="20017" y="54390"/>
                    <a:pt x="2719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2E8418E8-8B6C-4623-AF9F-3AF53214F90A}"/>
                </a:ext>
              </a:extLst>
            </p:cNvPr>
            <p:cNvSpPr/>
            <p:nvPr/>
          </p:nvSpPr>
          <p:spPr>
            <a:xfrm>
              <a:off x="1216350" y="5770714"/>
              <a:ext cx="54113" cy="54094"/>
            </a:xfrm>
            <a:custGeom>
              <a:avLst/>
              <a:gdLst>
                <a:gd name="connsiteX0" fmla="*/ 27194 w 54113"/>
                <a:gd name="connsiteY0" fmla="*/ 54390 h 54094"/>
                <a:gd name="connsiteX1" fmla="*/ 46326 w 54113"/>
                <a:gd name="connsiteY1" fmla="*/ 46468 h 54094"/>
                <a:gd name="connsiteX2" fmla="*/ 54251 w 54113"/>
                <a:gd name="connsiteY2" fmla="*/ 27343 h 54094"/>
                <a:gd name="connsiteX3" fmla="*/ 46326 w 54113"/>
                <a:gd name="connsiteY3" fmla="*/ 8217 h 54094"/>
                <a:gd name="connsiteX4" fmla="*/ 27194 w 54113"/>
                <a:gd name="connsiteY4" fmla="*/ 295 h 54094"/>
                <a:gd name="connsiteX5" fmla="*/ 8062 w 54113"/>
                <a:gd name="connsiteY5" fmla="*/ 8217 h 54094"/>
                <a:gd name="connsiteX6" fmla="*/ 137 w 54113"/>
                <a:gd name="connsiteY6" fmla="*/ 27343 h 54094"/>
                <a:gd name="connsiteX7" fmla="*/ 8062 w 54113"/>
                <a:gd name="connsiteY7" fmla="*/ 46468 h 54094"/>
                <a:gd name="connsiteX8" fmla="*/ 2719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94" y="54390"/>
                  </a:moveTo>
                  <a:cubicBezTo>
                    <a:pt x="34370" y="54390"/>
                    <a:pt x="41253" y="51540"/>
                    <a:pt x="46326" y="46468"/>
                  </a:cubicBezTo>
                  <a:cubicBezTo>
                    <a:pt x="51400" y="41396"/>
                    <a:pt x="54251" y="34516"/>
                    <a:pt x="54251" y="27343"/>
                  </a:cubicBezTo>
                  <a:cubicBezTo>
                    <a:pt x="54251" y="20170"/>
                    <a:pt x="51400" y="13289"/>
                    <a:pt x="46326" y="8217"/>
                  </a:cubicBezTo>
                  <a:cubicBezTo>
                    <a:pt x="41253" y="3145"/>
                    <a:pt x="34370" y="295"/>
                    <a:pt x="27194" y="295"/>
                  </a:cubicBezTo>
                  <a:cubicBezTo>
                    <a:pt x="20019" y="295"/>
                    <a:pt x="13136" y="3145"/>
                    <a:pt x="8062" y="8217"/>
                  </a:cubicBezTo>
                  <a:cubicBezTo>
                    <a:pt x="2988" y="13289"/>
                    <a:pt x="137" y="20170"/>
                    <a:pt x="137" y="27343"/>
                  </a:cubicBezTo>
                  <a:cubicBezTo>
                    <a:pt x="137" y="34516"/>
                    <a:pt x="2988" y="41396"/>
                    <a:pt x="8062" y="46468"/>
                  </a:cubicBezTo>
                  <a:cubicBezTo>
                    <a:pt x="13136" y="51540"/>
                    <a:pt x="20019" y="54390"/>
                    <a:pt x="2719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99A7EE31-C48C-4891-9DD8-15DD12DE400D}"/>
                </a:ext>
              </a:extLst>
            </p:cNvPr>
            <p:cNvSpPr/>
            <p:nvPr/>
          </p:nvSpPr>
          <p:spPr>
            <a:xfrm>
              <a:off x="1232774" y="3589632"/>
              <a:ext cx="54113" cy="54094"/>
            </a:xfrm>
            <a:custGeom>
              <a:avLst/>
              <a:gdLst>
                <a:gd name="connsiteX0" fmla="*/ 27196 w 54113"/>
                <a:gd name="connsiteY0" fmla="*/ 54148 h 54094"/>
                <a:gd name="connsiteX1" fmla="*/ 46328 w 54113"/>
                <a:gd name="connsiteY1" fmla="*/ 46226 h 54094"/>
                <a:gd name="connsiteX2" fmla="*/ 54253 w 54113"/>
                <a:gd name="connsiteY2" fmla="*/ 27101 h 54094"/>
                <a:gd name="connsiteX3" fmla="*/ 46328 w 54113"/>
                <a:gd name="connsiteY3" fmla="*/ 7975 h 54094"/>
                <a:gd name="connsiteX4" fmla="*/ 27196 w 54113"/>
                <a:gd name="connsiteY4" fmla="*/ 54 h 54094"/>
                <a:gd name="connsiteX5" fmla="*/ 8064 w 54113"/>
                <a:gd name="connsiteY5" fmla="*/ 7975 h 54094"/>
                <a:gd name="connsiteX6" fmla="*/ 139 w 54113"/>
                <a:gd name="connsiteY6" fmla="*/ 27101 h 54094"/>
                <a:gd name="connsiteX7" fmla="*/ 8064 w 54113"/>
                <a:gd name="connsiteY7" fmla="*/ 46226 h 54094"/>
                <a:gd name="connsiteX8" fmla="*/ 27196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96" y="54148"/>
                  </a:moveTo>
                  <a:cubicBezTo>
                    <a:pt x="34372" y="54148"/>
                    <a:pt x="41254" y="51298"/>
                    <a:pt x="46328" y="46226"/>
                  </a:cubicBezTo>
                  <a:cubicBezTo>
                    <a:pt x="51402" y="41154"/>
                    <a:pt x="54253" y="34274"/>
                    <a:pt x="54253" y="27101"/>
                  </a:cubicBezTo>
                  <a:cubicBezTo>
                    <a:pt x="54253" y="19928"/>
                    <a:pt x="51402" y="13048"/>
                    <a:pt x="46328" y="7975"/>
                  </a:cubicBezTo>
                  <a:cubicBezTo>
                    <a:pt x="41254" y="2903"/>
                    <a:pt x="34372" y="54"/>
                    <a:pt x="27196" y="54"/>
                  </a:cubicBezTo>
                  <a:cubicBezTo>
                    <a:pt x="20021" y="54"/>
                    <a:pt x="13138" y="2903"/>
                    <a:pt x="8064" y="7975"/>
                  </a:cubicBezTo>
                  <a:cubicBezTo>
                    <a:pt x="2990" y="13048"/>
                    <a:pt x="139" y="19928"/>
                    <a:pt x="139" y="27101"/>
                  </a:cubicBezTo>
                  <a:cubicBezTo>
                    <a:pt x="139" y="34274"/>
                    <a:pt x="2990" y="41154"/>
                    <a:pt x="8064" y="46226"/>
                  </a:cubicBezTo>
                  <a:cubicBezTo>
                    <a:pt x="13138" y="51298"/>
                    <a:pt x="20021" y="54148"/>
                    <a:pt x="27196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1F52AA88-F9FA-4461-A71B-EB9647FC95FD}"/>
                </a:ext>
              </a:extLst>
            </p:cNvPr>
            <p:cNvSpPr/>
            <p:nvPr/>
          </p:nvSpPr>
          <p:spPr>
            <a:xfrm>
              <a:off x="1249197" y="5770714"/>
              <a:ext cx="54113" cy="54094"/>
            </a:xfrm>
            <a:custGeom>
              <a:avLst/>
              <a:gdLst>
                <a:gd name="connsiteX0" fmla="*/ 27198 w 54113"/>
                <a:gd name="connsiteY0" fmla="*/ 54390 h 54094"/>
                <a:gd name="connsiteX1" fmla="*/ 46330 w 54113"/>
                <a:gd name="connsiteY1" fmla="*/ 46468 h 54094"/>
                <a:gd name="connsiteX2" fmla="*/ 54255 w 54113"/>
                <a:gd name="connsiteY2" fmla="*/ 27343 h 54094"/>
                <a:gd name="connsiteX3" fmla="*/ 46330 w 54113"/>
                <a:gd name="connsiteY3" fmla="*/ 8217 h 54094"/>
                <a:gd name="connsiteX4" fmla="*/ 27198 w 54113"/>
                <a:gd name="connsiteY4" fmla="*/ 295 h 54094"/>
                <a:gd name="connsiteX5" fmla="*/ 8066 w 54113"/>
                <a:gd name="connsiteY5" fmla="*/ 8217 h 54094"/>
                <a:gd name="connsiteX6" fmla="*/ 141 w 54113"/>
                <a:gd name="connsiteY6" fmla="*/ 27343 h 54094"/>
                <a:gd name="connsiteX7" fmla="*/ 8066 w 54113"/>
                <a:gd name="connsiteY7" fmla="*/ 46468 h 54094"/>
                <a:gd name="connsiteX8" fmla="*/ 2719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198" y="54390"/>
                  </a:moveTo>
                  <a:cubicBezTo>
                    <a:pt x="34374" y="54390"/>
                    <a:pt x="41256" y="51540"/>
                    <a:pt x="46330" y="46468"/>
                  </a:cubicBezTo>
                  <a:cubicBezTo>
                    <a:pt x="51404" y="41396"/>
                    <a:pt x="54255" y="34516"/>
                    <a:pt x="54255" y="27343"/>
                  </a:cubicBezTo>
                  <a:cubicBezTo>
                    <a:pt x="54255" y="20170"/>
                    <a:pt x="51404" y="13289"/>
                    <a:pt x="46330" y="8217"/>
                  </a:cubicBezTo>
                  <a:cubicBezTo>
                    <a:pt x="41256" y="3145"/>
                    <a:pt x="34374" y="295"/>
                    <a:pt x="27198" y="295"/>
                  </a:cubicBezTo>
                  <a:cubicBezTo>
                    <a:pt x="20022" y="295"/>
                    <a:pt x="13140" y="3145"/>
                    <a:pt x="8066" y="8217"/>
                  </a:cubicBezTo>
                  <a:cubicBezTo>
                    <a:pt x="2992" y="13289"/>
                    <a:pt x="141" y="20170"/>
                    <a:pt x="141" y="27343"/>
                  </a:cubicBezTo>
                  <a:cubicBezTo>
                    <a:pt x="141" y="34516"/>
                    <a:pt x="2992" y="41396"/>
                    <a:pt x="8066" y="46468"/>
                  </a:cubicBezTo>
                  <a:cubicBezTo>
                    <a:pt x="13140" y="51540"/>
                    <a:pt x="20022" y="54390"/>
                    <a:pt x="2719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6EB33E5-E20C-4E98-9868-E04B50CECC5B}"/>
                </a:ext>
              </a:extLst>
            </p:cNvPr>
            <p:cNvSpPr/>
            <p:nvPr/>
          </p:nvSpPr>
          <p:spPr>
            <a:xfrm>
              <a:off x="1265621" y="5770714"/>
              <a:ext cx="54113" cy="54094"/>
            </a:xfrm>
            <a:custGeom>
              <a:avLst/>
              <a:gdLst>
                <a:gd name="connsiteX0" fmla="*/ 27200 w 54113"/>
                <a:gd name="connsiteY0" fmla="*/ 54390 h 54094"/>
                <a:gd name="connsiteX1" fmla="*/ 46332 w 54113"/>
                <a:gd name="connsiteY1" fmla="*/ 46468 h 54094"/>
                <a:gd name="connsiteX2" fmla="*/ 54257 w 54113"/>
                <a:gd name="connsiteY2" fmla="*/ 27343 h 54094"/>
                <a:gd name="connsiteX3" fmla="*/ 46332 w 54113"/>
                <a:gd name="connsiteY3" fmla="*/ 8217 h 54094"/>
                <a:gd name="connsiteX4" fmla="*/ 27200 w 54113"/>
                <a:gd name="connsiteY4" fmla="*/ 295 h 54094"/>
                <a:gd name="connsiteX5" fmla="*/ 8068 w 54113"/>
                <a:gd name="connsiteY5" fmla="*/ 8217 h 54094"/>
                <a:gd name="connsiteX6" fmla="*/ 143 w 54113"/>
                <a:gd name="connsiteY6" fmla="*/ 27343 h 54094"/>
                <a:gd name="connsiteX7" fmla="*/ 8068 w 54113"/>
                <a:gd name="connsiteY7" fmla="*/ 46468 h 54094"/>
                <a:gd name="connsiteX8" fmla="*/ 2720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00" y="54390"/>
                  </a:moveTo>
                  <a:cubicBezTo>
                    <a:pt x="34375" y="54390"/>
                    <a:pt x="41258" y="51540"/>
                    <a:pt x="46332" y="46468"/>
                  </a:cubicBezTo>
                  <a:cubicBezTo>
                    <a:pt x="51406" y="41396"/>
                    <a:pt x="54257" y="34516"/>
                    <a:pt x="54257" y="27343"/>
                  </a:cubicBezTo>
                  <a:cubicBezTo>
                    <a:pt x="54257" y="20170"/>
                    <a:pt x="51406" y="13289"/>
                    <a:pt x="46332" y="8217"/>
                  </a:cubicBezTo>
                  <a:cubicBezTo>
                    <a:pt x="41258" y="3145"/>
                    <a:pt x="34375" y="295"/>
                    <a:pt x="27200" y="295"/>
                  </a:cubicBezTo>
                  <a:cubicBezTo>
                    <a:pt x="20024" y="295"/>
                    <a:pt x="13142" y="3145"/>
                    <a:pt x="8068" y="8217"/>
                  </a:cubicBezTo>
                  <a:cubicBezTo>
                    <a:pt x="2994" y="13289"/>
                    <a:pt x="143" y="20170"/>
                    <a:pt x="143" y="27343"/>
                  </a:cubicBezTo>
                  <a:cubicBezTo>
                    <a:pt x="143" y="34516"/>
                    <a:pt x="2994" y="41396"/>
                    <a:pt x="8068" y="46468"/>
                  </a:cubicBezTo>
                  <a:cubicBezTo>
                    <a:pt x="13142" y="51540"/>
                    <a:pt x="20024" y="54390"/>
                    <a:pt x="2720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67A0CAEA-3EB6-4BEF-805A-9CD5ADA5C5F7}"/>
                </a:ext>
              </a:extLst>
            </p:cNvPr>
            <p:cNvSpPr/>
            <p:nvPr/>
          </p:nvSpPr>
          <p:spPr>
            <a:xfrm>
              <a:off x="1282053" y="5770714"/>
              <a:ext cx="54113" cy="54094"/>
            </a:xfrm>
            <a:custGeom>
              <a:avLst/>
              <a:gdLst>
                <a:gd name="connsiteX0" fmla="*/ 27202 w 54113"/>
                <a:gd name="connsiteY0" fmla="*/ 54390 h 54094"/>
                <a:gd name="connsiteX1" fmla="*/ 46334 w 54113"/>
                <a:gd name="connsiteY1" fmla="*/ 46468 h 54094"/>
                <a:gd name="connsiteX2" fmla="*/ 54259 w 54113"/>
                <a:gd name="connsiteY2" fmla="*/ 27343 h 54094"/>
                <a:gd name="connsiteX3" fmla="*/ 46334 w 54113"/>
                <a:gd name="connsiteY3" fmla="*/ 8217 h 54094"/>
                <a:gd name="connsiteX4" fmla="*/ 27202 w 54113"/>
                <a:gd name="connsiteY4" fmla="*/ 295 h 54094"/>
                <a:gd name="connsiteX5" fmla="*/ 8070 w 54113"/>
                <a:gd name="connsiteY5" fmla="*/ 8217 h 54094"/>
                <a:gd name="connsiteX6" fmla="*/ 145 w 54113"/>
                <a:gd name="connsiteY6" fmla="*/ 27343 h 54094"/>
                <a:gd name="connsiteX7" fmla="*/ 8070 w 54113"/>
                <a:gd name="connsiteY7" fmla="*/ 46468 h 54094"/>
                <a:gd name="connsiteX8" fmla="*/ 2720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02" y="54390"/>
                  </a:moveTo>
                  <a:cubicBezTo>
                    <a:pt x="34377" y="54390"/>
                    <a:pt x="41260" y="51540"/>
                    <a:pt x="46334" y="46468"/>
                  </a:cubicBezTo>
                  <a:cubicBezTo>
                    <a:pt x="51408" y="41396"/>
                    <a:pt x="54259" y="34516"/>
                    <a:pt x="54259" y="27343"/>
                  </a:cubicBezTo>
                  <a:cubicBezTo>
                    <a:pt x="54259" y="20170"/>
                    <a:pt x="51408" y="13289"/>
                    <a:pt x="46334" y="8217"/>
                  </a:cubicBezTo>
                  <a:cubicBezTo>
                    <a:pt x="41260" y="3145"/>
                    <a:pt x="34377" y="295"/>
                    <a:pt x="27202" y="295"/>
                  </a:cubicBezTo>
                  <a:cubicBezTo>
                    <a:pt x="20026" y="295"/>
                    <a:pt x="13143" y="3145"/>
                    <a:pt x="8070" y="8217"/>
                  </a:cubicBezTo>
                  <a:cubicBezTo>
                    <a:pt x="2996" y="13289"/>
                    <a:pt x="145" y="20170"/>
                    <a:pt x="145" y="27343"/>
                  </a:cubicBezTo>
                  <a:cubicBezTo>
                    <a:pt x="145" y="34516"/>
                    <a:pt x="2996" y="41396"/>
                    <a:pt x="8070" y="46468"/>
                  </a:cubicBezTo>
                  <a:cubicBezTo>
                    <a:pt x="13143" y="51540"/>
                    <a:pt x="20026" y="54390"/>
                    <a:pt x="2720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11EF48F-6DCD-4DB4-B393-7E73D15A16B2}"/>
                </a:ext>
              </a:extLst>
            </p:cNvPr>
            <p:cNvSpPr/>
            <p:nvPr/>
          </p:nvSpPr>
          <p:spPr>
            <a:xfrm>
              <a:off x="1298477" y="5770714"/>
              <a:ext cx="54113" cy="54094"/>
            </a:xfrm>
            <a:custGeom>
              <a:avLst/>
              <a:gdLst>
                <a:gd name="connsiteX0" fmla="*/ 27203 w 54113"/>
                <a:gd name="connsiteY0" fmla="*/ 54390 h 54094"/>
                <a:gd name="connsiteX1" fmla="*/ 46336 w 54113"/>
                <a:gd name="connsiteY1" fmla="*/ 46468 h 54094"/>
                <a:gd name="connsiteX2" fmla="*/ 54260 w 54113"/>
                <a:gd name="connsiteY2" fmla="*/ 27343 h 54094"/>
                <a:gd name="connsiteX3" fmla="*/ 46336 w 54113"/>
                <a:gd name="connsiteY3" fmla="*/ 8217 h 54094"/>
                <a:gd name="connsiteX4" fmla="*/ 27203 w 54113"/>
                <a:gd name="connsiteY4" fmla="*/ 295 h 54094"/>
                <a:gd name="connsiteX5" fmla="*/ 8071 w 54113"/>
                <a:gd name="connsiteY5" fmla="*/ 8217 h 54094"/>
                <a:gd name="connsiteX6" fmla="*/ 147 w 54113"/>
                <a:gd name="connsiteY6" fmla="*/ 27343 h 54094"/>
                <a:gd name="connsiteX7" fmla="*/ 8071 w 54113"/>
                <a:gd name="connsiteY7" fmla="*/ 46468 h 54094"/>
                <a:gd name="connsiteX8" fmla="*/ 2720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03" y="54390"/>
                  </a:moveTo>
                  <a:cubicBezTo>
                    <a:pt x="34379" y="54390"/>
                    <a:pt x="41262" y="51540"/>
                    <a:pt x="46336" y="46468"/>
                  </a:cubicBezTo>
                  <a:cubicBezTo>
                    <a:pt x="51409" y="41396"/>
                    <a:pt x="54260" y="34516"/>
                    <a:pt x="54260" y="27343"/>
                  </a:cubicBezTo>
                  <a:cubicBezTo>
                    <a:pt x="54260" y="20170"/>
                    <a:pt x="51409" y="13289"/>
                    <a:pt x="46336" y="8217"/>
                  </a:cubicBezTo>
                  <a:cubicBezTo>
                    <a:pt x="41262" y="3145"/>
                    <a:pt x="34379" y="295"/>
                    <a:pt x="27203" y="295"/>
                  </a:cubicBezTo>
                  <a:cubicBezTo>
                    <a:pt x="20028" y="295"/>
                    <a:pt x="13145" y="3145"/>
                    <a:pt x="8071" y="8217"/>
                  </a:cubicBezTo>
                  <a:cubicBezTo>
                    <a:pt x="2997" y="13289"/>
                    <a:pt x="147" y="20170"/>
                    <a:pt x="147" y="27343"/>
                  </a:cubicBezTo>
                  <a:cubicBezTo>
                    <a:pt x="147" y="34516"/>
                    <a:pt x="2997" y="41396"/>
                    <a:pt x="8071" y="46468"/>
                  </a:cubicBezTo>
                  <a:cubicBezTo>
                    <a:pt x="13145" y="51540"/>
                    <a:pt x="20028" y="54390"/>
                    <a:pt x="2720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7ADEAD7E-7CEB-4121-8DC1-E0A51C89D31D}"/>
                </a:ext>
              </a:extLst>
            </p:cNvPr>
            <p:cNvSpPr/>
            <p:nvPr/>
          </p:nvSpPr>
          <p:spPr>
            <a:xfrm>
              <a:off x="1314900" y="5770714"/>
              <a:ext cx="54113" cy="54094"/>
            </a:xfrm>
            <a:custGeom>
              <a:avLst/>
              <a:gdLst>
                <a:gd name="connsiteX0" fmla="*/ 27205 w 54113"/>
                <a:gd name="connsiteY0" fmla="*/ 54390 h 54094"/>
                <a:gd name="connsiteX1" fmla="*/ 46337 w 54113"/>
                <a:gd name="connsiteY1" fmla="*/ 46468 h 54094"/>
                <a:gd name="connsiteX2" fmla="*/ 54262 w 54113"/>
                <a:gd name="connsiteY2" fmla="*/ 27343 h 54094"/>
                <a:gd name="connsiteX3" fmla="*/ 46337 w 54113"/>
                <a:gd name="connsiteY3" fmla="*/ 8217 h 54094"/>
                <a:gd name="connsiteX4" fmla="*/ 27205 w 54113"/>
                <a:gd name="connsiteY4" fmla="*/ 295 h 54094"/>
                <a:gd name="connsiteX5" fmla="*/ 8073 w 54113"/>
                <a:gd name="connsiteY5" fmla="*/ 8217 h 54094"/>
                <a:gd name="connsiteX6" fmla="*/ 148 w 54113"/>
                <a:gd name="connsiteY6" fmla="*/ 27343 h 54094"/>
                <a:gd name="connsiteX7" fmla="*/ 8073 w 54113"/>
                <a:gd name="connsiteY7" fmla="*/ 46468 h 54094"/>
                <a:gd name="connsiteX8" fmla="*/ 2720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05" y="54390"/>
                  </a:moveTo>
                  <a:cubicBezTo>
                    <a:pt x="34381" y="54390"/>
                    <a:pt x="41264" y="51540"/>
                    <a:pt x="46337" y="46468"/>
                  </a:cubicBezTo>
                  <a:cubicBezTo>
                    <a:pt x="51411" y="41396"/>
                    <a:pt x="54262" y="34516"/>
                    <a:pt x="54262" y="27343"/>
                  </a:cubicBezTo>
                  <a:cubicBezTo>
                    <a:pt x="54262" y="20170"/>
                    <a:pt x="51411" y="13289"/>
                    <a:pt x="46337" y="8217"/>
                  </a:cubicBezTo>
                  <a:cubicBezTo>
                    <a:pt x="41264" y="3145"/>
                    <a:pt x="34381" y="295"/>
                    <a:pt x="27205" y="295"/>
                  </a:cubicBezTo>
                  <a:cubicBezTo>
                    <a:pt x="20030" y="295"/>
                    <a:pt x="13147" y="3145"/>
                    <a:pt x="8073" y="8217"/>
                  </a:cubicBezTo>
                  <a:cubicBezTo>
                    <a:pt x="2999" y="13289"/>
                    <a:pt x="148" y="20170"/>
                    <a:pt x="148" y="27343"/>
                  </a:cubicBezTo>
                  <a:cubicBezTo>
                    <a:pt x="148" y="34516"/>
                    <a:pt x="2999" y="41396"/>
                    <a:pt x="8073" y="46468"/>
                  </a:cubicBezTo>
                  <a:cubicBezTo>
                    <a:pt x="13147" y="51540"/>
                    <a:pt x="20030" y="54390"/>
                    <a:pt x="2720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BEA89520-9097-42F4-9FDE-895878149CC9}"/>
                </a:ext>
              </a:extLst>
            </p:cNvPr>
            <p:cNvSpPr/>
            <p:nvPr/>
          </p:nvSpPr>
          <p:spPr>
            <a:xfrm>
              <a:off x="1331324" y="5770714"/>
              <a:ext cx="54113" cy="54094"/>
            </a:xfrm>
            <a:custGeom>
              <a:avLst/>
              <a:gdLst>
                <a:gd name="connsiteX0" fmla="*/ 27207 w 54113"/>
                <a:gd name="connsiteY0" fmla="*/ 54390 h 54094"/>
                <a:gd name="connsiteX1" fmla="*/ 46339 w 54113"/>
                <a:gd name="connsiteY1" fmla="*/ 46468 h 54094"/>
                <a:gd name="connsiteX2" fmla="*/ 54264 w 54113"/>
                <a:gd name="connsiteY2" fmla="*/ 27343 h 54094"/>
                <a:gd name="connsiteX3" fmla="*/ 46339 w 54113"/>
                <a:gd name="connsiteY3" fmla="*/ 8217 h 54094"/>
                <a:gd name="connsiteX4" fmla="*/ 27207 w 54113"/>
                <a:gd name="connsiteY4" fmla="*/ 295 h 54094"/>
                <a:gd name="connsiteX5" fmla="*/ 8075 w 54113"/>
                <a:gd name="connsiteY5" fmla="*/ 8217 h 54094"/>
                <a:gd name="connsiteX6" fmla="*/ 150 w 54113"/>
                <a:gd name="connsiteY6" fmla="*/ 27343 h 54094"/>
                <a:gd name="connsiteX7" fmla="*/ 8075 w 54113"/>
                <a:gd name="connsiteY7" fmla="*/ 46468 h 54094"/>
                <a:gd name="connsiteX8" fmla="*/ 2720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07" y="54390"/>
                  </a:moveTo>
                  <a:cubicBezTo>
                    <a:pt x="34383" y="54390"/>
                    <a:pt x="41265" y="51540"/>
                    <a:pt x="46339" y="46468"/>
                  </a:cubicBezTo>
                  <a:cubicBezTo>
                    <a:pt x="51413" y="41396"/>
                    <a:pt x="54264" y="34516"/>
                    <a:pt x="54264" y="27343"/>
                  </a:cubicBezTo>
                  <a:cubicBezTo>
                    <a:pt x="54264" y="20170"/>
                    <a:pt x="51413" y="13289"/>
                    <a:pt x="46339" y="8217"/>
                  </a:cubicBezTo>
                  <a:cubicBezTo>
                    <a:pt x="41265" y="3145"/>
                    <a:pt x="34383" y="295"/>
                    <a:pt x="27207" y="295"/>
                  </a:cubicBezTo>
                  <a:cubicBezTo>
                    <a:pt x="20032" y="295"/>
                    <a:pt x="13149" y="3145"/>
                    <a:pt x="8075" y="8217"/>
                  </a:cubicBezTo>
                  <a:cubicBezTo>
                    <a:pt x="3001" y="13289"/>
                    <a:pt x="150" y="20170"/>
                    <a:pt x="150" y="27343"/>
                  </a:cubicBezTo>
                  <a:cubicBezTo>
                    <a:pt x="150" y="34516"/>
                    <a:pt x="3001" y="41396"/>
                    <a:pt x="8075" y="46468"/>
                  </a:cubicBezTo>
                  <a:cubicBezTo>
                    <a:pt x="13149" y="51540"/>
                    <a:pt x="20032" y="54390"/>
                    <a:pt x="2720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A796002E-C1F5-417B-8293-7A923E11CC57}"/>
                </a:ext>
              </a:extLst>
            </p:cNvPr>
            <p:cNvSpPr/>
            <p:nvPr/>
          </p:nvSpPr>
          <p:spPr>
            <a:xfrm>
              <a:off x="1347747" y="5770714"/>
              <a:ext cx="54113" cy="54094"/>
            </a:xfrm>
            <a:custGeom>
              <a:avLst/>
              <a:gdLst>
                <a:gd name="connsiteX0" fmla="*/ 27209 w 54113"/>
                <a:gd name="connsiteY0" fmla="*/ 54390 h 54094"/>
                <a:gd name="connsiteX1" fmla="*/ 46341 w 54113"/>
                <a:gd name="connsiteY1" fmla="*/ 46468 h 54094"/>
                <a:gd name="connsiteX2" fmla="*/ 54266 w 54113"/>
                <a:gd name="connsiteY2" fmla="*/ 27343 h 54094"/>
                <a:gd name="connsiteX3" fmla="*/ 46341 w 54113"/>
                <a:gd name="connsiteY3" fmla="*/ 8217 h 54094"/>
                <a:gd name="connsiteX4" fmla="*/ 27209 w 54113"/>
                <a:gd name="connsiteY4" fmla="*/ 295 h 54094"/>
                <a:gd name="connsiteX5" fmla="*/ 8077 w 54113"/>
                <a:gd name="connsiteY5" fmla="*/ 8217 h 54094"/>
                <a:gd name="connsiteX6" fmla="*/ 152 w 54113"/>
                <a:gd name="connsiteY6" fmla="*/ 27343 h 54094"/>
                <a:gd name="connsiteX7" fmla="*/ 8077 w 54113"/>
                <a:gd name="connsiteY7" fmla="*/ 46468 h 54094"/>
                <a:gd name="connsiteX8" fmla="*/ 2720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09" y="54390"/>
                  </a:moveTo>
                  <a:cubicBezTo>
                    <a:pt x="34384" y="54390"/>
                    <a:pt x="41267" y="51540"/>
                    <a:pt x="46341" y="46468"/>
                  </a:cubicBezTo>
                  <a:cubicBezTo>
                    <a:pt x="51415" y="41396"/>
                    <a:pt x="54266" y="34516"/>
                    <a:pt x="54266" y="27343"/>
                  </a:cubicBezTo>
                  <a:cubicBezTo>
                    <a:pt x="54266" y="20170"/>
                    <a:pt x="51415" y="13289"/>
                    <a:pt x="46341" y="8217"/>
                  </a:cubicBezTo>
                  <a:cubicBezTo>
                    <a:pt x="41267" y="3145"/>
                    <a:pt x="34384" y="295"/>
                    <a:pt x="27209" y="295"/>
                  </a:cubicBezTo>
                  <a:cubicBezTo>
                    <a:pt x="20033" y="295"/>
                    <a:pt x="13151" y="3145"/>
                    <a:pt x="8077" y="8217"/>
                  </a:cubicBezTo>
                  <a:cubicBezTo>
                    <a:pt x="3003" y="13289"/>
                    <a:pt x="152" y="20170"/>
                    <a:pt x="152" y="27343"/>
                  </a:cubicBezTo>
                  <a:cubicBezTo>
                    <a:pt x="152" y="34516"/>
                    <a:pt x="3003" y="41396"/>
                    <a:pt x="8077" y="46468"/>
                  </a:cubicBezTo>
                  <a:cubicBezTo>
                    <a:pt x="13151" y="51540"/>
                    <a:pt x="20033" y="54390"/>
                    <a:pt x="2720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207CCCEF-2A73-489A-9DC4-594CF8C99EF0}"/>
                </a:ext>
              </a:extLst>
            </p:cNvPr>
            <p:cNvSpPr/>
            <p:nvPr/>
          </p:nvSpPr>
          <p:spPr>
            <a:xfrm>
              <a:off x="1364180" y="5770714"/>
              <a:ext cx="54113" cy="54094"/>
            </a:xfrm>
            <a:custGeom>
              <a:avLst/>
              <a:gdLst>
                <a:gd name="connsiteX0" fmla="*/ 27211 w 54113"/>
                <a:gd name="connsiteY0" fmla="*/ 54390 h 54094"/>
                <a:gd name="connsiteX1" fmla="*/ 46343 w 54113"/>
                <a:gd name="connsiteY1" fmla="*/ 46468 h 54094"/>
                <a:gd name="connsiteX2" fmla="*/ 54268 w 54113"/>
                <a:gd name="connsiteY2" fmla="*/ 27343 h 54094"/>
                <a:gd name="connsiteX3" fmla="*/ 46343 w 54113"/>
                <a:gd name="connsiteY3" fmla="*/ 8217 h 54094"/>
                <a:gd name="connsiteX4" fmla="*/ 27211 w 54113"/>
                <a:gd name="connsiteY4" fmla="*/ 295 h 54094"/>
                <a:gd name="connsiteX5" fmla="*/ 8079 w 54113"/>
                <a:gd name="connsiteY5" fmla="*/ 8217 h 54094"/>
                <a:gd name="connsiteX6" fmla="*/ 154 w 54113"/>
                <a:gd name="connsiteY6" fmla="*/ 27343 h 54094"/>
                <a:gd name="connsiteX7" fmla="*/ 8079 w 54113"/>
                <a:gd name="connsiteY7" fmla="*/ 46468 h 54094"/>
                <a:gd name="connsiteX8" fmla="*/ 2721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11" y="54390"/>
                  </a:moveTo>
                  <a:cubicBezTo>
                    <a:pt x="34386" y="54390"/>
                    <a:pt x="41269" y="51540"/>
                    <a:pt x="46343" y="46468"/>
                  </a:cubicBezTo>
                  <a:cubicBezTo>
                    <a:pt x="51417" y="41396"/>
                    <a:pt x="54268" y="34516"/>
                    <a:pt x="54268" y="27343"/>
                  </a:cubicBezTo>
                  <a:cubicBezTo>
                    <a:pt x="54268" y="20170"/>
                    <a:pt x="51417" y="13289"/>
                    <a:pt x="46343" y="8217"/>
                  </a:cubicBezTo>
                  <a:cubicBezTo>
                    <a:pt x="41269" y="3145"/>
                    <a:pt x="34386" y="295"/>
                    <a:pt x="27211" y="295"/>
                  </a:cubicBezTo>
                  <a:cubicBezTo>
                    <a:pt x="20035" y="295"/>
                    <a:pt x="13153" y="3145"/>
                    <a:pt x="8079" y="8217"/>
                  </a:cubicBezTo>
                  <a:cubicBezTo>
                    <a:pt x="3005" y="13289"/>
                    <a:pt x="154" y="20170"/>
                    <a:pt x="154" y="27343"/>
                  </a:cubicBezTo>
                  <a:cubicBezTo>
                    <a:pt x="154" y="34516"/>
                    <a:pt x="3005" y="41396"/>
                    <a:pt x="8079" y="46468"/>
                  </a:cubicBezTo>
                  <a:cubicBezTo>
                    <a:pt x="13153" y="51540"/>
                    <a:pt x="20035" y="54390"/>
                    <a:pt x="2721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AE0E0BB-B12F-4EAF-907E-8A29EE33E9A7}"/>
                </a:ext>
              </a:extLst>
            </p:cNvPr>
            <p:cNvSpPr/>
            <p:nvPr/>
          </p:nvSpPr>
          <p:spPr>
            <a:xfrm>
              <a:off x="1380603" y="5770714"/>
              <a:ext cx="54113" cy="54094"/>
            </a:xfrm>
            <a:custGeom>
              <a:avLst/>
              <a:gdLst>
                <a:gd name="connsiteX0" fmla="*/ 27213 w 54113"/>
                <a:gd name="connsiteY0" fmla="*/ 54390 h 54094"/>
                <a:gd name="connsiteX1" fmla="*/ 46345 w 54113"/>
                <a:gd name="connsiteY1" fmla="*/ 46468 h 54094"/>
                <a:gd name="connsiteX2" fmla="*/ 54269 w 54113"/>
                <a:gd name="connsiteY2" fmla="*/ 27343 h 54094"/>
                <a:gd name="connsiteX3" fmla="*/ 46345 w 54113"/>
                <a:gd name="connsiteY3" fmla="*/ 8217 h 54094"/>
                <a:gd name="connsiteX4" fmla="*/ 27213 w 54113"/>
                <a:gd name="connsiteY4" fmla="*/ 295 h 54094"/>
                <a:gd name="connsiteX5" fmla="*/ 8080 w 54113"/>
                <a:gd name="connsiteY5" fmla="*/ 8217 h 54094"/>
                <a:gd name="connsiteX6" fmla="*/ 156 w 54113"/>
                <a:gd name="connsiteY6" fmla="*/ 27343 h 54094"/>
                <a:gd name="connsiteX7" fmla="*/ 8080 w 54113"/>
                <a:gd name="connsiteY7" fmla="*/ 46468 h 54094"/>
                <a:gd name="connsiteX8" fmla="*/ 2721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13" y="54390"/>
                  </a:moveTo>
                  <a:cubicBezTo>
                    <a:pt x="34388" y="54390"/>
                    <a:pt x="41271" y="51540"/>
                    <a:pt x="46345" y="46468"/>
                  </a:cubicBezTo>
                  <a:cubicBezTo>
                    <a:pt x="51419" y="41396"/>
                    <a:pt x="54269" y="34516"/>
                    <a:pt x="54269" y="27343"/>
                  </a:cubicBezTo>
                  <a:cubicBezTo>
                    <a:pt x="54269" y="20170"/>
                    <a:pt x="51419" y="13289"/>
                    <a:pt x="46345" y="8217"/>
                  </a:cubicBezTo>
                  <a:cubicBezTo>
                    <a:pt x="41271" y="3145"/>
                    <a:pt x="34388" y="295"/>
                    <a:pt x="27213" y="295"/>
                  </a:cubicBezTo>
                  <a:cubicBezTo>
                    <a:pt x="20037" y="295"/>
                    <a:pt x="13154" y="3145"/>
                    <a:pt x="8080" y="8217"/>
                  </a:cubicBezTo>
                  <a:cubicBezTo>
                    <a:pt x="3007" y="13289"/>
                    <a:pt x="156" y="20170"/>
                    <a:pt x="156" y="27343"/>
                  </a:cubicBezTo>
                  <a:cubicBezTo>
                    <a:pt x="156" y="34516"/>
                    <a:pt x="3007" y="41396"/>
                    <a:pt x="8080" y="46468"/>
                  </a:cubicBezTo>
                  <a:cubicBezTo>
                    <a:pt x="13154" y="51540"/>
                    <a:pt x="20037" y="54390"/>
                    <a:pt x="2721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DCEED2EE-CA5A-4ACA-99D9-D50D35FFD1FA}"/>
                </a:ext>
              </a:extLst>
            </p:cNvPr>
            <p:cNvSpPr/>
            <p:nvPr/>
          </p:nvSpPr>
          <p:spPr>
            <a:xfrm>
              <a:off x="1397027" y="5770714"/>
              <a:ext cx="54113" cy="54094"/>
            </a:xfrm>
            <a:custGeom>
              <a:avLst/>
              <a:gdLst>
                <a:gd name="connsiteX0" fmla="*/ 27214 w 54113"/>
                <a:gd name="connsiteY0" fmla="*/ 54390 h 54094"/>
                <a:gd name="connsiteX1" fmla="*/ 46346 w 54113"/>
                <a:gd name="connsiteY1" fmla="*/ 46468 h 54094"/>
                <a:gd name="connsiteX2" fmla="*/ 54271 w 54113"/>
                <a:gd name="connsiteY2" fmla="*/ 27343 h 54094"/>
                <a:gd name="connsiteX3" fmla="*/ 46346 w 54113"/>
                <a:gd name="connsiteY3" fmla="*/ 8217 h 54094"/>
                <a:gd name="connsiteX4" fmla="*/ 27214 w 54113"/>
                <a:gd name="connsiteY4" fmla="*/ 295 h 54094"/>
                <a:gd name="connsiteX5" fmla="*/ 8082 w 54113"/>
                <a:gd name="connsiteY5" fmla="*/ 8217 h 54094"/>
                <a:gd name="connsiteX6" fmla="*/ 158 w 54113"/>
                <a:gd name="connsiteY6" fmla="*/ 27343 h 54094"/>
                <a:gd name="connsiteX7" fmla="*/ 8082 w 54113"/>
                <a:gd name="connsiteY7" fmla="*/ 46468 h 54094"/>
                <a:gd name="connsiteX8" fmla="*/ 2721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14" y="54390"/>
                  </a:moveTo>
                  <a:cubicBezTo>
                    <a:pt x="34390" y="54390"/>
                    <a:pt x="41273" y="51540"/>
                    <a:pt x="46346" y="46468"/>
                  </a:cubicBezTo>
                  <a:cubicBezTo>
                    <a:pt x="51420" y="41396"/>
                    <a:pt x="54271" y="34516"/>
                    <a:pt x="54271" y="27343"/>
                  </a:cubicBezTo>
                  <a:cubicBezTo>
                    <a:pt x="54271" y="20170"/>
                    <a:pt x="51420" y="13289"/>
                    <a:pt x="46346" y="8217"/>
                  </a:cubicBezTo>
                  <a:cubicBezTo>
                    <a:pt x="41273" y="3145"/>
                    <a:pt x="34390" y="295"/>
                    <a:pt x="27214" y="295"/>
                  </a:cubicBezTo>
                  <a:cubicBezTo>
                    <a:pt x="20039" y="295"/>
                    <a:pt x="13156" y="3145"/>
                    <a:pt x="8082" y="8217"/>
                  </a:cubicBezTo>
                  <a:cubicBezTo>
                    <a:pt x="3008" y="13289"/>
                    <a:pt x="158" y="20170"/>
                    <a:pt x="158" y="27343"/>
                  </a:cubicBezTo>
                  <a:cubicBezTo>
                    <a:pt x="158" y="34516"/>
                    <a:pt x="3008" y="41396"/>
                    <a:pt x="8082" y="46468"/>
                  </a:cubicBezTo>
                  <a:cubicBezTo>
                    <a:pt x="13156" y="51540"/>
                    <a:pt x="20039" y="54390"/>
                    <a:pt x="2721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12A3585C-ACC2-4188-82EE-3161D92B2385}"/>
                </a:ext>
              </a:extLst>
            </p:cNvPr>
            <p:cNvSpPr/>
            <p:nvPr/>
          </p:nvSpPr>
          <p:spPr>
            <a:xfrm>
              <a:off x="1413450" y="5770714"/>
              <a:ext cx="54113" cy="54094"/>
            </a:xfrm>
            <a:custGeom>
              <a:avLst/>
              <a:gdLst>
                <a:gd name="connsiteX0" fmla="*/ 27216 w 54113"/>
                <a:gd name="connsiteY0" fmla="*/ 54390 h 54094"/>
                <a:gd name="connsiteX1" fmla="*/ 46348 w 54113"/>
                <a:gd name="connsiteY1" fmla="*/ 46468 h 54094"/>
                <a:gd name="connsiteX2" fmla="*/ 54273 w 54113"/>
                <a:gd name="connsiteY2" fmla="*/ 27343 h 54094"/>
                <a:gd name="connsiteX3" fmla="*/ 46348 w 54113"/>
                <a:gd name="connsiteY3" fmla="*/ 8217 h 54094"/>
                <a:gd name="connsiteX4" fmla="*/ 27216 w 54113"/>
                <a:gd name="connsiteY4" fmla="*/ 295 h 54094"/>
                <a:gd name="connsiteX5" fmla="*/ 8084 w 54113"/>
                <a:gd name="connsiteY5" fmla="*/ 8217 h 54094"/>
                <a:gd name="connsiteX6" fmla="*/ 159 w 54113"/>
                <a:gd name="connsiteY6" fmla="*/ 27343 h 54094"/>
                <a:gd name="connsiteX7" fmla="*/ 8084 w 54113"/>
                <a:gd name="connsiteY7" fmla="*/ 46468 h 54094"/>
                <a:gd name="connsiteX8" fmla="*/ 2721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16" y="54390"/>
                  </a:moveTo>
                  <a:cubicBezTo>
                    <a:pt x="34392" y="54390"/>
                    <a:pt x="41274" y="51540"/>
                    <a:pt x="46348" y="46468"/>
                  </a:cubicBezTo>
                  <a:cubicBezTo>
                    <a:pt x="51422" y="41396"/>
                    <a:pt x="54273" y="34516"/>
                    <a:pt x="54273" y="27343"/>
                  </a:cubicBezTo>
                  <a:cubicBezTo>
                    <a:pt x="54273" y="20170"/>
                    <a:pt x="51422" y="13289"/>
                    <a:pt x="46348" y="8217"/>
                  </a:cubicBezTo>
                  <a:cubicBezTo>
                    <a:pt x="41274" y="3145"/>
                    <a:pt x="34392" y="295"/>
                    <a:pt x="27216" y="295"/>
                  </a:cubicBezTo>
                  <a:cubicBezTo>
                    <a:pt x="20041" y="295"/>
                    <a:pt x="13158" y="3145"/>
                    <a:pt x="8084" y="8217"/>
                  </a:cubicBezTo>
                  <a:cubicBezTo>
                    <a:pt x="3010" y="13289"/>
                    <a:pt x="159" y="20170"/>
                    <a:pt x="159" y="27343"/>
                  </a:cubicBezTo>
                  <a:cubicBezTo>
                    <a:pt x="159" y="34516"/>
                    <a:pt x="3010" y="41396"/>
                    <a:pt x="8084" y="46468"/>
                  </a:cubicBezTo>
                  <a:cubicBezTo>
                    <a:pt x="13158" y="51540"/>
                    <a:pt x="20041" y="54390"/>
                    <a:pt x="2721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F9208FEB-6FB4-4EEA-A804-37856FE978CB}"/>
                </a:ext>
              </a:extLst>
            </p:cNvPr>
            <p:cNvSpPr/>
            <p:nvPr/>
          </p:nvSpPr>
          <p:spPr>
            <a:xfrm>
              <a:off x="1429883" y="5770714"/>
              <a:ext cx="54113" cy="54094"/>
            </a:xfrm>
            <a:custGeom>
              <a:avLst/>
              <a:gdLst>
                <a:gd name="connsiteX0" fmla="*/ 27218 w 54113"/>
                <a:gd name="connsiteY0" fmla="*/ 54390 h 54094"/>
                <a:gd name="connsiteX1" fmla="*/ 46350 w 54113"/>
                <a:gd name="connsiteY1" fmla="*/ 46468 h 54094"/>
                <a:gd name="connsiteX2" fmla="*/ 54275 w 54113"/>
                <a:gd name="connsiteY2" fmla="*/ 27343 h 54094"/>
                <a:gd name="connsiteX3" fmla="*/ 46350 w 54113"/>
                <a:gd name="connsiteY3" fmla="*/ 8217 h 54094"/>
                <a:gd name="connsiteX4" fmla="*/ 27218 w 54113"/>
                <a:gd name="connsiteY4" fmla="*/ 295 h 54094"/>
                <a:gd name="connsiteX5" fmla="*/ 8086 w 54113"/>
                <a:gd name="connsiteY5" fmla="*/ 8217 h 54094"/>
                <a:gd name="connsiteX6" fmla="*/ 161 w 54113"/>
                <a:gd name="connsiteY6" fmla="*/ 27343 h 54094"/>
                <a:gd name="connsiteX7" fmla="*/ 8086 w 54113"/>
                <a:gd name="connsiteY7" fmla="*/ 46468 h 54094"/>
                <a:gd name="connsiteX8" fmla="*/ 2721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18" y="54390"/>
                  </a:moveTo>
                  <a:cubicBezTo>
                    <a:pt x="34394" y="54390"/>
                    <a:pt x="41276" y="51540"/>
                    <a:pt x="46350" y="46468"/>
                  </a:cubicBezTo>
                  <a:cubicBezTo>
                    <a:pt x="51424" y="41396"/>
                    <a:pt x="54275" y="34516"/>
                    <a:pt x="54275" y="27343"/>
                  </a:cubicBezTo>
                  <a:cubicBezTo>
                    <a:pt x="54275" y="20170"/>
                    <a:pt x="51424" y="13289"/>
                    <a:pt x="46350" y="8217"/>
                  </a:cubicBezTo>
                  <a:cubicBezTo>
                    <a:pt x="41276" y="3145"/>
                    <a:pt x="34394" y="295"/>
                    <a:pt x="27218" y="295"/>
                  </a:cubicBezTo>
                  <a:cubicBezTo>
                    <a:pt x="20042" y="295"/>
                    <a:pt x="13160" y="3145"/>
                    <a:pt x="8086" y="8217"/>
                  </a:cubicBezTo>
                  <a:cubicBezTo>
                    <a:pt x="3012" y="13289"/>
                    <a:pt x="161" y="20170"/>
                    <a:pt x="161" y="27343"/>
                  </a:cubicBezTo>
                  <a:cubicBezTo>
                    <a:pt x="161" y="34516"/>
                    <a:pt x="3012" y="41396"/>
                    <a:pt x="8086" y="46468"/>
                  </a:cubicBezTo>
                  <a:cubicBezTo>
                    <a:pt x="13160" y="51540"/>
                    <a:pt x="20042" y="54390"/>
                    <a:pt x="2721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85B8EFDD-CAE2-4EB6-8F73-6E410B76C63E}"/>
                </a:ext>
              </a:extLst>
            </p:cNvPr>
            <p:cNvSpPr/>
            <p:nvPr/>
          </p:nvSpPr>
          <p:spPr>
            <a:xfrm>
              <a:off x="1446307" y="5770714"/>
              <a:ext cx="54113" cy="54094"/>
            </a:xfrm>
            <a:custGeom>
              <a:avLst/>
              <a:gdLst>
                <a:gd name="connsiteX0" fmla="*/ 27220 w 54113"/>
                <a:gd name="connsiteY0" fmla="*/ 54390 h 54094"/>
                <a:gd name="connsiteX1" fmla="*/ 46352 w 54113"/>
                <a:gd name="connsiteY1" fmla="*/ 46468 h 54094"/>
                <a:gd name="connsiteX2" fmla="*/ 54277 w 54113"/>
                <a:gd name="connsiteY2" fmla="*/ 27343 h 54094"/>
                <a:gd name="connsiteX3" fmla="*/ 46352 w 54113"/>
                <a:gd name="connsiteY3" fmla="*/ 8217 h 54094"/>
                <a:gd name="connsiteX4" fmla="*/ 27220 w 54113"/>
                <a:gd name="connsiteY4" fmla="*/ 295 h 54094"/>
                <a:gd name="connsiteX5" fmla="*/ 8088 w 54113"/>
                <a:gd name="connsiteY5" fmla="*/ 8217 h 54094"/>
                <a:gd name="connsiteX6" fmla="*/ 163 w 54113"/>
                <a:gd name="connsiteY6" fmla="*/ 27343 h 54094"/>
                <a:gd name="connsiteX7" fmla="*/ 8088 w 54113"/>
                <a:gd name="connsiteY7" fmla="*/ 46468 h 54094"/>
                <a:gd name="connsiteX8" fmla="*/ 2722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20" y="54390"/>
                  </a:moveTo>
                  <a:cubicBezTo>
                    <a:pt x="34395" y="54390"/>
                    <a:pt x="41278" y="51540"/>
                    <a:pt x="46352" y="46468"/>
                  </a:cubicBezTo>
                  <a:cubicBezTo>
                    <a:pt x="51426" y="41396"/>
                    <a:pt x="54277" y="34516"/>
                    <a:pt x="54277" y="27343"/>
                  </a:cubicBezTo>
                  <a:cubicBezTo>
                    <a:pt x="54277" y="20170"/>
                    <a:pt x="51426" y="13289"/>
                    <a:pt x="46352" y="8217"/>
                  </a:cubicBezTo>
                  <a:cubicBezTo>
                    <a:pt x="41278" y="3145"/>
                    <a:pt x="34395" y="295"/>
                    <a:pt x="27220" y="295"/>
                  </a:cubicBezTo>
                  <a:cubicBezTo>
                    <a:pt x="20044" y="295"/>
                    <a:pt x="13162" y="3145"/>
                    <a:pt x="8088" y="8217"/>
                  </a:cubicBezTo>
                  <a:cubicBezTo>
                    <a:pt x="3014" y="13289"/>
                    <a:pt x="163" y="20170"/>
                    <a:pt x="163" y="27343"/>
                  </a:cubicBezTo>
                  <a:cubicBezTo>
                    <a:pt x="163" y="34516"/>
                    <a:pt x="3014" y="41396"/>
                    <a:pt x="8088" y="46468"/>
                  </a:cubicBezTo>
                  <a:cubicBezTo>
                    <a:pt x="13162" y="51540"/>
                    <a:pt x="20044" y="54390"/>
                    <a:pt x="2722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D4B82CF5-3169-4A81-A7EB-730E597F76ED}"/>
                </a:ext>
              </a:extLst>
            </p:cNvPr>
            <p:cNvSpPr/>
            <p:nvPr/>
          </p:nvSpPr>
          <p:spPr>
            <a:xfrm>
              <a:off x="1462730" y="5770714"/>
              <a:ext cx="54113" cy="54094"/>
            </a:xfrm>
            <a:custGeom>
              <a:avLst/>
              <a:gdLst>
                <a:gd name="connsiteX0" fmla="*/ 27222 w 54113"/>
                <a:gd name="connsiteY0" fmla="*/ 54390 h 54094"/>
                <a:gd name="connsiteX1" fmla="*/ 46354 w 54113"/>
                <a:gd name="connsiteY1" fmla="*/ 46468 h 54094"/>
                <a:gd name="connsiteX2" fmla="*/ 54279 w 54113"/>
                <a:gd name="connsiteY2" fmla="*/ 27343 h 54094"/>
                <a:gd name="connsiteX3" fmla="*/ 46354 w 54113"/>
                <a:gd name="connsiteY3" fmla="*/ 8217 h 54094"/>
                <a:gd name="connsiteX4" fmla="*/ 27222 w 54113"/>
                <a:gd name="connsiteY4" fmla="*/ 295 h 54094"/>
                <a:gd name="connsiteX5" fmla="*/ 8090 w 54113"/>
                <a:gd name="connsiteY5" fmla="*/ 8217 h 54094"/>
                <a:gd name="connsiteX6" fmla="*/ 165 w 54113"/>
                <a:gd name="connsiteY6" fmla="*/ 27343 h 54094"/>
                <a:gd name="connsiteX7" fmla="*/ 8090 w 54113"/>
                <a:gd name="connsiteY7" fmla="*/ 46468 h 54094"/>
                <a:gd name="connsiteX8" fmla="*/ 2722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22" y="54390"/>
                  </a:moveTo>
                  <a:cubicBezTo>
                    <a:pt x="34397" y="54390"/>
                    <a:pt x="41280" y="51540"/>
                    <a:pt x="46354" y="46468"/>
                  </a:cubicBezTo>
                  <a:cubicBezTo>
                    <a:pt x="51428" y="41396"/>
                    <a:pt x="54279" y="34516"/>
                    <a:pt x="54279" y="27343"/>
                  </a:cubicBezTo>
                  <a:cubicBezTo>
                    <a:pt x="54279" y="20170"/>
                    <a:pt x="51428" y="13289"/>
                    <a:pt x="46354" y="8217"/>
                  </a:cubicBezTo>
                  <a:cubicBezTo>
                    <a:pt x="41280" y="3145"/>
                    <a:pt x="34397" y="295"/>
                    <a:pt x="27222" y="295"/>
                  </a:cubicBezTo>
                  <a:cubicBezTo>
                    <a:pt x="20046" y="295"/>
                    <a:pt x="13163" y="3145"/>
                    <a:pt x="8090" y="8217"/>
                  </a:cubicBezTo>
                  <a:cubicBezTo>
                    <a:pt x="3016" y="13289"/>
                    <a:pt x="165" y="20170"/>
                    <a:pt x="165" y="27343"/>
                  </a:cubicBezTo>
                  <a:cubicBezTo>
                    <a:pt x="165" y="34516"/>
                    <a:pt x="3016" y="41396"/>
                    <a:pt x="8090" y="46468"/>
                  </a:cubicBezTo>
                  <a:cubicBezTo>
                    <a:pt x="13163" y="51540"/>
                    <a:pt x="20046" y="54390"/>
                    <a:pt x="2722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EF6B73F4-365D-40F9-9F2B-56429A2C540E}"/>
                </a:ext>
              </a:extLst>
            </p:cNvPr>
            <p:cNvSpPr/>
            <p:nvPr/>
          </p:nvSpPr>
          <p:spPr>
            <a:xfrm>
              <a:off x="1479154" y="5770714"/>
              <a:ext cx="54113" cy="54094"/>
            </a:xfrm>
            <a:custGeom>
              <a:avLst/>
              <a:gdLst>
                <a:gd name="connsiteX0" fmla="*/ 27224 w 54113"/>
                <a:gd name="connsiteY0" fmla="*/ 54390 h 54094"/>
                <a:gd name="connsiteX1" fmla="*/ 46356 w 54113"/>
                <a:gd name="connsiteY1" fmla="*/ 46468 h 54094"/>
                <a:gd name="connsiteX2" fmla="*/ 54280 w 54113"/>
                <a:gd name="connsiteY2" fmla="*/ 27343 h 54094"/>
                <a:gd name="connsiteX3" fmla="*/ 46356 w 54113"/>
                <a:gd name="connsiteY3" fmla="*/ 8217 h 54094"/>
                <a:gd name="connsiteX4" fmla="*/ 27224 w 54113"/>
                <a:gd name="connsiteY4" fmla="*/ 295 h 54094"/>
                <a:gd name="connsiteX5" fmla="*/ 8091 w 54113"/>
                <a:gd name="connsiteY5" fmla="*/ 8217 h 54094"/>
                <a:gd name="connsiteX6" fmla="*/ 167 w 54113"/>
                <a:gd name="connsiteY6" fmla="*/ 27343 h 54094"/>
                <a:gd name="connsiteX7" fmla="*/ 8091 w 54113"/>
                <a:gd name="connsiteY7" fmla="*/ 46468 h 54094"/>
                <a:gd name="connsiteX8" fmla="*/ 2722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24" y="54390"/>
                  </a:moveTo>
                  <a:cubicBezTo>
                    <a:pt x="34399" y="54390"/>
                    <a:pt x="41282" y="51540"/>
                    <a:pt x="46356" y="46468"/>
                  </a:cubicBezTo>
                  <a:cubicBezTo>
                    <a:pt x="51429" y="41396"/>
                    <a:pt x="54280" y="34516"/>
                    <a:pt x="54280" y="27343"/>
                  </a:cubicBezTo>
                  <a:cubicBezTo>
                    <a:pt x="54280" y="20170"/>
                    <a:pt x="51429" y="13289"/>
                    <a:pt x="46356" y="8217"/>
                  </a:cubicBezTo>
                  <a:cubicBezTo>
                    <a:pt x="41282" y="3145"/>
                    <a:pt x="34399" y="295"/>
                    <a:pt x="27224" y="295"/>
                  </a:cubicBezTo>
                  <a:cubicBezTo>
                    <a:pt x="20048" y="295"/>
                    <a:pt x="13165" y="3145"/>
                    <a:pt x="8091" y="8217"/>
                  </a:cubicBezTo>
                  <a:cubicBezTo>
                    <a:pt x="3018" y="13289"/>
                    <a:pt x="167" y="20170"/>
                    <a:pt x="167" y="27343"/>
                  </a:cubicBezTo>
                  <a:cubicBezTo>
                    <a:pt x="167" y="34516"/>
                    <a:pt x="3018" y="41396"/>
                    <a:pt x="8091" y="46468"/>
                  </a:cubicBezTo>
                  <a:cubicBezTo>
                    <a:pt x="13165" y="51540"/>
                    <a:pt x="20048" y="54390"/>
                    <a:pt x="2722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EA781782-DD43-44EF-9900-B3C804EC1FD9}"/>
                </a:ext>
              </a:extLst>
            </p:cNvPr>
            <p:cNvSpPr/>
            <p:nvPr/>
          </p:nvSpPr>
          <p:spPr>
            <a:xfrm>
              <a:off x="1495577" y="5770714"/>
              <a:ext cx="54113" cy="54094"/>
            </a:xfrm>
            <a:custGeom>
              <a:avLst/>
              <a:gdLst>
                <a:gd name="connsiteX0" fmla="*/ 27225 w 54113"/>
                <a:gd name="connsiteY0" fmla="*/ 54390 h 54094"/>
                <a:gd name="connsiteX1" fmla="*/ 46357 w 54113"/>
                <a:gd name="connsiteY1" fmla="*/ 46468 h 54094"/>
                <a:gd name="connsiteX2" fmla="*/ 54282 w 54113"/>
                <a:gd name="connsiteY2" fmla="*/ 27343 h 54094"/>
                <a:gd name="connsiteX3" fmla="*/ 46357 w 54113"/>
                <a:gd name="connsiteY3" fmla="*/ 8217 h 54094"/>
                <a:gd name="connsiteX4" fmla="*/ 27225 w 54113"/>
                <a:gd name="connsiteY4" fmla="*/ 295 h 54094"/>
                <a:gd name="connsiteX5" fmla="*/ 8093 w 54113"/>
                <a:gd name="connsiteY5" fmla="*/ 8217 h 54094"/>
                <a:gd name="connsiteX6" fmla="*/ 168 w 54113"/>
                <a:gd name="connsiteY6" fmla="*/ 27343 h 54094"/>
                <a:gd name="connsiteX7" fmla="*/ 8093 w 54113"/>
                <a:gd name="connsiteY7" fmla="*/ 46468 h 54094"/>
                <a:gd name="connsiteX8" fmla="*/ 2722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25" y="54390"/>
                  </a:moveTo>
                  <a:cubicBezTo>
                    <a:pt x="34401" y="54390"/>
                    <a:pt x="41284" y="51540"/>
                    <a:pt x="46357" y="46468"/>
                  </a:cubicBezTo>
                  <a:cubicBezTo>
                    <a:pt x="51431" y="41396"/>
                    <a:pt x="54282" y="34516"/>
                    <a:pt x="54282" y="27343"/>
                  </a:cubicBezTo>
                  <a:cubicBezTo>
                    <a:pt x="54282" y="20170"/>
                    <a:pt x="51431" y="13289"/>
                    <a:pt x="46357" y="8217"/>
                  </a:cubicBezTo>
                  <a:cubicBezTo>
                    <a:pt x="41284" y="3145"/>
                    <a:pt x="34401" y="295"/>
                    <a:pt x="27225" y="295"/>
                  </a:cubicBezTo>
                  <a:cubicBezTo>
                    <a:pt x="20050" y="295"/>
                    <a:pt x="13167" y="3145"/>
                    <a:pt x="8093" y="8217"/>
                  </a:cubicBezTo>
                  <a:cubicBezTo>
                    <a:pt x="3019" y="13289"/>
                    <a:pt x="168" y="20170"/>
                    <a:pt x="168" y="27343"/>
                  </a:cubicBezTo>
                  <a:cubicBezTo>
                    <a:pt x="168" y="34516"/>
                    <a:pt x="3019" y="41396"/>
                    <a:pt x="8093" y="46468"/>
                  </a:cubicBezTo>
                  <a:cubicBezTo>
                    <a:pt x="13167" y="51540"/>
                    <a:pt x="20050" y="54390"/>
                    <a:pt x="2722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01260EE2-A666-43FA-A7E6-78BD348677F3}"/>
                </a:ext>
              </a:extLst>
            </p:cNvPr>
            <p:cNvSpPr/>
            <p:nvPr/>
          </p:nvSpPr>
          <p:spPr>
            <a:xfrm>
              <a:off x="1512010" y="5770714"/>
              <a:ext cx="54113" cy="54094"/>
            </a:xfrm>
            <a:custGeom>
              <a:avLst/>
              <a:gdLst>
                <a:gd name="connsiteX0" fmla="*/ 27227 w 54113"/>
                <a:gd name="connsiteY0" fmla="*/ 54390 h 54094"/>
                <a:gd name="connsiteX1" fmla="*/ 46359 w 54113"/>
                <a:gd name="connsiteY1" fmla="*/ 46468 h 54094"/>
                <a:gd name="connsiteX2" fmla="*/ 54284 w 54113"/>
                <a:gd name="connsiteY2" fmla="*/ 27343 h 54094"/>
                <a:gd name="connsiteX3" fmla="*/ 46359 w 54113"/>
                <a:gd name="connsiteY3" fmla="*/ 8217 h 54094"/>
                <a:gd name="connsiteX4" fmla="*/ 27227 w 54113"/>
                <a:gd name="connsiteY4" fmla="*/ 295 h 54094"/>
                <a:gd name="connsiteX5" fmla="*/ 8095 w 54113"/>
                <a:gd name="connsiteY5" fmla="*/ 8217 h 54094"/>
                <a:gd name="connsiteX6" fmla="*/ 170 w 54113"/>
                <a:gd name="connsiteY6" fmla="*/ 27343 h 54094"/>
                <a:gd name="connsiteX7" fmla="*/ 8095 w 54113"/>
                <a:gd name="connsiteY7" fmla="*/ 46468 h 54094"/>
                <a:gd name="connsiteX8" fmla="*/ 2722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27" y="54390"/>
                  </a:moveTo>
                  <a:cubicBezTo>
                    <a:pt x="34403" y="54390"/>
                    <a:pt x="41285" y="51540"/>
                    <a:pt x="46359" y="46468"/>
                  </a:cubicBezTo>
                  <a:cubicBezTo>
                    <a:pt x="51433" y="41396"/>
                    <a:pt x="54284" y="34516"/>
                    <a:pt x="54284" y="27343"/>
                  </a:cubicBezTo>
                  <a:cubicBezTo>
                    <a:pt x="54284" y="20170"/>
                    <a:pt x="51433" y="13289"/>
                    <a:pt x="46359" y="8217"/>
                  </a:cubicBezTo>
                  <a:cubicBezTo>
                    <a:pt x="41285" y="3145"/>
                    <a:pt x="34403" y="295"/>
                    <a:pt x="27227" y="295"/>
                  </a:cubicBezTo>
                  <a:cubicBezTo>
                    <a:pt x="20052" y="295"/>
                    <a:pt x="13169" y="3145"/>
                    <a:pt x="8095" y="8217"/>
                  </a:cubicBezTo>
                  <a:cubicBezTo>
                    <a:pt x="3021" y="13289"/>
                    <a:pt x="170" y="20170"/>
                    <a:pt x="170" y="27343"/>
                  </a:cubicBezTo>
                  <a:cubicBezTo>
                    <a:pt x="170" y="34516"/>
                    <a:pt x="3021" y="41396"/>
                    <a:pt x="8095" y="46468"/>
                  </a:cubicBezTo>
                  <a:cubicBezTo>
                    <a:pt x="13169" y="51540"/>
                    <a:pt x="20052" y="54390"/>
                    <a:pt x="2722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1FBC5C6A-9662-4272-94E6-71E9B6696352}"/>
                </a:ext>
              </a:extLst>
            </p:cNvPr>
            <p:cNvSpPr/>
            <p:nvPr/>
          </p:nvSpPr>
          <p:spPr>
            <a:xfrm>
              <a:off x="1528433" y="5770714"/>
              <a:ext cx="54113" cy="54094"/>
            </a:xfrm>
            <a:custGeom>
              <a:avLst/>
              <a:gdLst>
                <a:gd name="connsiteX0" fmla="*/ 27229 w 54113"/>
                <a:gd name="connsiteY0" fmla="*/ 54390 h 54094"/>
                <a:gd name="connsiteX1" fmla="*/ 46361 w 54113"/>
                <a:gd name="connsiteY1" fmla="*/ 46468 h 54094"/>
                <a:gd name="connsiteX2" fmla="*/ 54286 w 54113"/>
                <a:gd name="connsiteY2" fmla="*/ 27343 h 54094"/>
                <a:gd name="connsiteX3" fmla="*/ 46361 w 54113"/>
                <a:gd name="connsiteY3" fmla="*/ 8217 h 54094"/>
                <a:gd name="connsiteX4" fmla="*/ 27229 w 54113"/>
                <a:gd name="connsiteY4" fmla="*/ 295 h 54094"/>
                <a:gd name="connsiteX5" fmla="*/ 8097 w 54113"/>
                <a:gd name="connsiteY5" fmla="*/ 8217 h 54094"/>
                <a:gd name="connsiteX6" fmla="*/ 172 w 54113"/>
                <a:gd name="connsiteY6" fmla="*/ 27343 h 54094"/>
                <a:gd name="connsiteX7" fmla="*/ 8097 w 54113"/>
                <a:gd name="connsiteY7" fmla="*/ 46468 h 54094"/>
                <a:gd name="connsiteX8" fmla="*/ 2722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29" y="54390"/>
                  </a:moveTo>
                  <a:cubicBezTo>
                    <a:pt x="34405" y="54390"/>
                    <a:pt x="41287" y="51540"/>
                    <a:pt x="46361" y="46468"/>
                  </a:cubicBezTo>
                  <a:cubicBezTo>
                    <a:pt x="51435" y="41396"/>
                    <a:pt x="54286" y="34516"/>
                    <a:pt x="54286" y="27343"/>
                  </a:cubicBezTo>
                  <a:cubicBezTo>
                    <a:pt x="54286" y="20170"/>
                    <a:pt x="51435" y="13289"/>
                    <a:pt x="46361" y="8217"/>
                  </a:cubicBezTo>
                  <a:cubicBezTo>
                    <a:pt x="41287" y="3145"/>
                    <a:pt x="34405" y="295"/>
                    <a:pt x="27229" y="295"/>
                  </a:cubicBezTo>
                  <a:cubicBezTo>
                    <a:pt x="20053" y="295"/>
                    <a:pt x="13171" y="3145"/>
                    <a:pt x="8097" y="8217"/>
                  </a:cubicBezTo>
                  <a:cubicBezTo>
                    <a:pt x="3023" y="13289"/>
                    <a:pt x="172" y="20170"/>
                    <a:pt x="172" y="27343"/>
                  </a:cubicBezTo>
                  <a:cubicBezTo>
                    <a:pt x="172" y="34516"/>
                    <a:pt x="3023" y="41396"/>
                    <a:pt x="8097" y="46468"/>
                  </a:cubicBezTo>
                  <a:cubicBezTo>
                    <a:pt x="13171" y="51540"/>
                    <a:pt x="20053" y="54390"/>
                    <a:pt x="2722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34C6115-43E2-4D08-9F78-0CF8F2E02571}"/>
                </a:ext>
              </a:extLst>
            </p:cNvPr>
            <p:cNvSpPr/>
            <p:nvPr/>
          </p:nvSpPr>
          <p:spPr>
            <a:xfrm>
              <a:off x="1544857" y="5770714"/>
              <a:ext cx="54113" cy="54094"/>
            </a:xfrm>
            <a:custGeom>
              <a:avLst/>
              <a:gdLst>
                <a:gd name="connsiteX0" fmla="*/ 27231 w 54113"/>
                <a:gd name="connsiteY0" fmla="*/ 54390 h 54094"/>
                <a:gd name="connsiteX1" fmla="*/ 46363 w 54113"/>
                <a:gd name="connsiteY1" fmla="*/ 46468 h 54094"/>
                <a:gd name="connsiteX2" fmla="*/ 54288 w 54113"/>
                <a:gd name="connsiteY2" fmla="*/ 27343 h 54094"/>
                <a:gd name="connsiteX3" fmla="*/ 46363 w 54113"/>
                <a:gd name="connsiteY3" fmla="*/ 8217 h 54094"/>
                <a:gd name="connsiteX4" fmla="*/ 27231 w 54113"/>
                <a:gd name="connsiteY4" fmla="*/ 295 h 54094"/>
                <a:gd name="connsiteX5" fmla="*/ 8099 w 54113"/>
                <a:gd name="connsiteY5" fmla="*/ 8217 h 54094"/>
                <a:gd name="connsiteX6" fmla="*/ 174 w 54113"/>
                <a:gd name="connsiteY6" fmla="*/ 27343 h 54094"/>
                <a:gd name="connsiteX7" fmla="*/ 8099 w 54113"/>
                <a:gd name="connsiteY7" fmla="*/ 46468 h 54094"/>
                <a:gd name="connsiteX8" fmla="*/ 2723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31" y="54390"/>
                  </a:moveTo>
                  <a:cubicBezTo>
                    <a:pt x="34406" y="54390"/>
                    <a:pt x="41289" y="51540"/>
                    <a:pt x="46363" y="46468"/>
                  </a:cubicBezTo>
                  <a:cubicBezTo>
                    <a:pt x="51437" y="41396"/>
                    <a:pt x="54288" y="34516"/>
                    <a:pt x="54288" y="27343"/>
                  </a:cubicBezTo>
                  <a:cubicBezTo>
                    <a:pt x="54288" y="20170"/>
                    <a:pt x="51437" y="13289"/>
                    <a:pt x="46363" y="8217"/>
                  </a:cubicBezTo>
                  <a:cubicBezTo>
                    <a:pt x="41289" y="3145"/>
                    <a:pt x="34406" y="295"/>
                    <a:pt x="27231" y="295"/>
                  </a:cubicBezTo>
                  <a:cubicBezTo>
                    <a:pt x="20055" y="295"/>
                    <a:pt x="13173" y="3145"/>
                    <a:pt x="8099" y="8217"/>
                  </a:cubicBezTo>
                  <a:cubicBezTo>
                    <a:pt x="3025" y="13289"/>
                    <a:pt x="174" y="20170"/>
                    <a:pt x="174" y="27343"/>
                  </a:cubicBezTo>
                  <a:cubicBezTo>
                    <a:pt x="174" y="34516"/>
                    <a:pt x="3025" y="41396"/>
                    <a:pt x="8099" y="46468"/>
                  </a:cubicBezTo>
                  <a:cubicBezTo>
                    <a:pt x="13173" y="51540"/>
                    <a:pt x="20055" y="54390"/>
                    <a:pt x="2723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36671037-D787-40A4-ADE6-C37A733C3BA7}"/>
                </a:ext>
              </a:extLst>
            </p:cNvPr>
            <p:cNvSpPr/>
            <p:nvPr/>
          </p:nvSpPr>
          <p:spPr>
            <a:xfrm>
              <a:off x="1561280" y="3589632"/>
              <a:ext cx="54113" cy="54094"/>
            </a:xfrm>
            <a:custGeom>
              <a:avLst/>
              <a:gdLst>
                <a:gd name="connsiteX0" fmla="*/ 27233 w 54113"/>
                <a:gd name="connsiteY0" fmla="*/ 54148 h 54094"/>
                <a:gd name="connsiteX1" fmla="*/ 46365 w 54113"/>
                <a:gd name="connsiteY1" fmla="*/ 46226 h 54094"/>
                <a:gd name="connsiteX2" fmla="*/ 54289 w 54113"/>
                <a:gd name="connsiteY2" fmla="*/ 27101 h 54094"/>
                <a:gd name="connsiteX3" fmla="*/ 46365 w 54113"/>
                <a:gd name="connsiteY3" fmla="*/ 7975 h 54094"/>
                <a:gd name="connsiteX4" fmla="*/ 27233 w 54113"/>
                <a:gd name="connsiteY4" fmla="*/ 54 h 54094"/>
                <a:gd name="connsiteX5" fmla="*/ 8101 w 54113"/>
                <a:gd name="connsiteY5" fmla="*/ 7975 h 54094"/>
                <a:gd name="connsiteX6" fmla="*/ 176 w 54113"/>
                <a:gd name="connsiteY6" fmla="*/ 27101 h 54094"/>
                <a:gd name="connsiteX7" fmla="*/ 8101 w 54113"/>
                <a:gd name="connsiteY7" fmla="*/ 46226 h 54094"/>
                <a:gd name="connsiteX8" fmla="*/ 27233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33" y="54148"/>
                  </a:moveTo>
                  <a:cubicBezTo>
                    <a:pt x="34408" y="54148"/>
                    <a:pt x="41291" y="51298"/>
                    <a:pt x="46365" y="46226"/>
                  </a:cubicBezTo>
                  <a:cubicBezTo>
                    <a:pt x="51439" y="41154"/>
                    <a:pt x="54289" y="34274"/>
                    <a:pt x="54289" y="27101"/>
                  </a:cubicBezTo>
                  <a:cubicBezTo>
                    <a:pt x="54289" y="19928"/>
                    <a:pt x="51439" y="13048"/>
                    <a:pt x="46365" y="7975"/>
                  </a:cubicBezTo>
                  <a:cubicBezTo>
                    <a:pt x="41291" y="2903"/>
                    <a:pt x="34408" y="54"/>
                    <a:pt x="27233" y="54"/>
                  </a:cubicBezTo>
                  <a:cubicBezTo>
                    <a:pt x="20057" y="54"/>
                    <a:pt x="13174" y="2903"/>
                    <a:pt x="8101" y="7975"/>
                  </a:cubicBezTo>
                  <a:cubicBezTo>
                    <a:pt x="3027" y="13048"/>
                    <a:pt x="176" y="19928"/>
                    <a:pt x="176" y="27101"/>
                  </a:cubicBezTo>
                  <a:cubicBezTo>
                    <a:pt x="176" y="34274"/>
                    <a:pt x="3027" y="41154"/>
                    <a:pt x="8101" y="46226"/>
                  </a:cubicBezTo>
                  <a:cubicBezTo>
                    <a:pt x="13174" y="51298"/>
                    <a:pt x="20057" y="54148"/>
                    <a:pt x="27233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823AE177-6FE5-4B70-84D8-BB3F73377DFF}"/>
                </a:ext>
              </a:extLst>
            </p:cNvPr>
            <p:cNvSpPr/>
            <p:nvPr/>
          </p:nvSpPr>
          <p:spPr>
            <a:xfrm>
              <a:off x="1577713" y="5770714"/>
              <a:ext cx="54113" cy="54094"/>
            </a:xfrm>
            <a:custGeom>
              <a:avLst/>
              <a:gdLst>
                <a:gd name="connsiteX0" fmla="*/ 27234 w 54113"/>
                <a:gd name="connsiteY0" fmla="*/ 54390 h 54094"/>
                <a:gd name="connsiteX1" fmla="*/ 46367 w 54113"/>
                <a:gd name="connsiteY1" fmla="*/ 46468 h 54094"/>
                <a:gd name="connsiteX2" fmla="*/ 54291 w 54113"/>
                <a:gd name="connsiteY2" fmla="*/ 27343 h 54094"/>
                <a:gd name="connsiteX3" fmla="*/ 46367 w 54113"/>
                <a:gd name="connsiteY3" fmla="*/ 8217 h 54094"/>
                <a:gd name="connsiteX4" fmla="*/ 27234 w 54113"/>
                <a:gd name="connsiteY4" fmla="*/ 295 h 54094"/>
                <a:gd name="connsiteX5" fmla="*/ 8102 w 54113"/>
                <a:gd name="connsiteY5" fmla="*/ 8217 h 54094"/>
                <a:gd name="connsiteX6" fmla="*/ 178 w 54113"/>
                <a:gd name="connsiteY6" fmla="*/ 27343 h 54094"/>
                <a:gd name="connsiteX7" fmla="*/ 8102 w 54113"/>
                <a:gd name="connsiteY7" fmla="*/ 46468 h 54094"/>
                <a:gd name="connsiteX8" fmla="*/ 2723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34" y="54390"/>
                  </a:moveTo>
                  <a:cubicBezTo>
                    <a:pt x="34410" y="54390"/>
                    <a:pt x="41293" y="51540"/>
                    <a:pt x="46367" y="46468"/>
                  </a:cubicBezTo>
                  <a:cubicBezTo>
                    <a:pt x="51440" y="41396"/>
                    <a:pt x="54291" y="34516"/>
                    <a:pt x="54291" y="27343"/>
                  </a:cubicBezTo>
                  <a:cubicBezTo>
                    <a:pt x="54291" y="20170"/>
                    <a:pt x="51440" y="13289"/>
                    <a:pt x="46367" y="8217"/>
                  </a:cubicBezTo>
                  <a:cubicBezTo>
                    <a:pt x="41293" y="3145"/>
                    <a:pt x="34410" y="295"/>
                    <a:pt x="27234" y="295"/>
                  </a:cubicBezTo>
                  <a:cubicBezTo>
                    <a:pt x="20059" y="295"/>
                    <a:pt x="13176" y="3145"/>
                    <a:pt x="8102" y="8217"/>
                  </a:cubicBezTo>
                  <a:cubicBezTo>
                    <a:pt x="3028" y="13289"/>
                    <a:pt x="178" y="20170"/>
                    <a:pt x="178" y="27343"/>
                  </a:cubicBezTo>
                  <a:cubicBezTo>
                    <a:pt x="178" y="34516"/>
                    <a:pt x="3028" y="41396"/>
                    <a:pt x="8102" y="46468"/>
                  </a:cubicBezTo>
                  <a:cubicBezTo>
                    <a:pt x="13176" y="51540"/>
                    <a:pt x="20059" y="54390"/>
                    <a:pt x="2723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F8AB95C3-D50A-4289-84FF-EBE1FD82B4EC}"/>
                </a:ext>
              </a:extLst>
            </p:cNvPr>
            <p:cNvSpPr/>
            <p:nvPr/>
          </p:nvSpPr>
          <p:spPr>
            <a:xfrm>
              <a:off x="1594136" y="5770714"/>
              <a:ext cx="54113" cy="54094"/>
            </a:xfrm>
            <a:custGeom>
              <a:avLst/>
              <a:gdLst>
                <a:gd name="connsiteX0" fmla="*/ 27236 w 54113"/>
                <a:gd name="connsiteY0" fmla="*/ 54390 h 54094"/>
                <a:gd name="connsiteX1" fmla="*/ 46368 w 54113"/>
                <a:gd name="connsiteY1" fmla="*/ 46468 h 54094"/>
                <a:gd name="connsiteX2" fmla="*/ 54293 w 54113"/>
                <a:gd name="connsiteY2" fmla="*/ 27343 h 54094"/>
                <a:gd name="connsiteX3" fmla="*/ 46368 w 54113"/>
                <a:gd name="connsiteY3" fmla="*/ 8217 h 54094"/>
                <a:gd name="connsiteX4" fmla="*/ 27236 w 54113"/>
                <a:gd name="connsiteY4" fmla="*/ 295 h 54094"/>
                <a:gd name="connsiteX5" fmla="*/ 8104 w 54113"/>
                <a:gd name="connsiteY5" fmla="*/ 8217 h 54094"/>
                <a:gd name="connsiteX6" fmla="*/ 179 w 54113"/>
                <a:gd name="connsiteY6" fmla="*/ 27343 h 54094"/>
                <a:gd name="connsiteX7" fmla="*/ 8104 w 54113"/>
                <a:gd name="connsiteY7" fmla="*/ 46468 h 54094"/>
                <a:gd name="connsiteX8" fmla="*/ 2723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36" y="54390"/>
                  </a:moveTo>
                  <a:cubicBezTo>
                    <a:pt x="34412" y="54390"/>
                    <a:pt x="41294" y="51540"/>
                    <a:pt x="46368" y="46468"/>
                  </a:cubicBezTo>
                  <a:cubicBezTo>
                    <a:pt x="51442" y="41396"/>
                    <a:pt x="54293" y="34516"/>
                    <a:pt x="54293" y="27343"/>
                  </a:cubicBezTo>
                  <a:cubicBezTo>
                    <a:pt x="54293" y="20170"/>
                    <a:pt x="51442" y="13289"/>
                    <a:pt x="46368" y="8217"/>
                  </a:cubicBezTo>
                  <a:cubicBezTo>
                    <a:pt x="41294" y="3145"/>
                    <a:pt x="34412" y="295"/>
                    <a:pt x="27236" y="295"/>
                  </a:cubicBezTo>
                  <a:cubicBezTo>
                    <a:pt x="20061" y="295"/>
                    <a:pt x="13178" y="3145"/>
                    <a:pt x="8104" y="8217"/>
                  </a:cubicBezTo>
                  <a:cubicBezTo>
                    <a:pt x="3030" y="13289"/>
                    <a:pt x="179" y="20170"/>
                    <a:pt x="179" y="27343"/>
                  </a:cubicBezTo>
                  <a:cubicBezTo>
                    <a:pt x="179" y="34516"/>
                    <a:pt x="3030" y="41396"/>
                    <a:pt x="8104" y="46468"/>
                  </a:cubicBezTo>
                  <a:cubicBezTo>
                    <a:pt x="13178" y="51540"/>
                    <a:pt x="20061" y="54390"/>
                    <a:pt x="2723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87B82D9-1FD2-495D-B51B-119713EDB87A}"/>
                </a:ext>
              </a:extLst>
            </p:cNvPr>
            <p:cNvSpPr/>
            <p:nvPr/>
          </p:nvSpPr>
          <p:spPr>
            <a:xfrm>
              <a:off x="1610560" y="5770714"/>
              <a:ext cx="54113" cy="54094"/>
            </a:xfrm>
            <a:custGeom>
              <a:avLst/>
              <a:gdLst>
                <a:gd name="connsiteX0" fmla="*/ 27238 w 54113"/>
                <a:gd name="connsiteY0" fmla="*/ 54390 h 54094"/>
                <a:gd name="connsiteX1" fmla="*/ 46370 w 54113"/>
                <a:gd name="connsiteY1" fmla="*/ 46468 h 54094"/>
                <a:gd name="connsiteX2" fmla="*/ 54295 w 54113"/>
                <a:gd name="connsiteY2" fmla="*/ 27343 h 54094"/>
                <a:gd name="connsiteX3" fmla="*/ 46370 w 54113"/>
                <a:gd name="connsiteY3" fmla="*/ 8217 h 54094"/>
                <a:gd name="connsiteX4" fmla="*/ 27238 w 54113"/>
                <a:gd name="connsiteY4" fmla="*/ 295 h 54094"/>
                <a:gd name="connsiteX5" fmla="*/ 8106 w 54113"/>
                <a:gd name="connsiteY5" fmla="*/ 8217 h 54094"/>
                <a:gd name="connsiteX6" fmla="*/ 181 w 54113"/>
                <a:gd name="connsiteY6" fmla="*/ 27343 h 54094"/>
                <a:gd name="connsiteX7" fmla="*/ 8106 w 54113"/>
                <a:gd name="connsiteY7" fmla="*/ 46468 h 54094"/>
                <a:gd name="connsiteX8" fmla="*/ 2723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38" y="54390"/>
                  </a:moveTo>
                  <a:cubicBezTo>
                    <a:pt x="34414" y="54390"/>
                    <a:pt x="41296" y="51540"/>
                    <a:pt x="46370" y="46468"/>
                  </a:cubicBezTo>
                  <a:cubicBezTo>
                    <a:pt x="51444" y="41396"/>
                    <a:pt x="54295" y="34516"/>
                    <a:pt x="54295" y="27343"/>
                  </a:cubicBezTo>
                  <a:cubicBezTo>
                    <a:pt x="54295" y="20170"/>
                    <a:pt x="51444" y="13289"/>
                    <a:pt x="46370" y="8217"/>
                  </a:cubicBezTo>
                  <a:cubicBezTo>
                    <a:pt x="41296" y="3145"/>
                    <a:pt x="34414" y="295"/>
                    <a:pt x="27238" y="295"/>
                  </a:cubicBezTo>
                  <a:cubicBezTo>
                    <a:pt x="20063" y="295"/>
                    <a:pt x="13180" y="3145"/>
                    <a:pt x="8106" y="8217"/>
                  </a:cubicBezTo>
                  <a:cubicBezTo>
                    <a:pt x="3032" y="13289"/>
                    <a:pt x="181" y="20170"/>
                    <a:pt x="181" y="27343"/>
                  </a:cubicBezTo>
                  <a:cubicBezTo>
                    <a:pt x="181" y="34516"/>
                    <a:pt x="3032" y="41396"/>
                    <a:pt x="8106" y="46468"/>
                  </a:cubicBezTo>
                  <a:cubicBezTo>
                    <a:pt x="13180" y="51540"/>
                    <a:pt x="20063" y="54390"/>
                    <a:pt x="2723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4CAECDAD-69B9-4BB1-A2B1-2B19EF5465BB}"/>
                </a:ext>
              </a:extLst>
            </p:cNvPr>
            <p:cNvSpPr/>
            <p:nvPr/>
          </p:nvSpPr>
          <p:spPr>
            <a:xfrm>
              <a:off x="1626983" y="5770714"/>
              <a:ext cx="54113" cy="54094"/>
            </a:xfrm>
            <a:custGeom>
              <a:avLst/>
              <a:gdLst>
                <a:gd name="connsiteX0" fmla="*/ 27240 w 54113"/>
                <a:gd name="connsiteY0" fmla="*/ 54390 h 54094"/>
                <a:gd name="connsiteX1" fmla="*/ 46372 w 54113"/>
                <a:gd name="connsiteY1" fmla="*/ 46468 h 54094"/>
                <a:gd name="connsiteX2" fmla="*/ 54297 w 54113"/>
                <a:gd name="connsiteY2" fmla="*/ 27343 h 54094"/>
                <a:gd name="connsiteX3" fmla="*/ 46372 w 54113"/>
                <a:gd name="connsiteY3" fmla="*/ 8217 h 54094"/>
                <a:gd name="connsiteX4" fmla="*/ 27240 w 54113"/>
                <a:gd name="connsiteY4" fmla="*/ 295 h 54094"/>
                <a:gd name="connsiteX5" fmla="*/ 8108 w 54113"/>
                <a:gd name="connsiteY5" fmla="*/ 8217 h 54094"/>
                <a:gd name="connsiteX6" fmla="*/ 183 w 54113"/>
                <a:gd name="connsiteY6" fmla="*/ 27343 h 54094"/>
                <a:gd name="connsiteX7" fmla="*/ 8108 w 54113"/>
                <a:gd name="connsiteY7" fmla="*/ 46468 h 54094"/>
                <a:gd name="connsiteX8" fmla="*/ 2724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40" y="54390"/>
                  </a:moveTo>
                  <a:cubicBezTo>
                    <a:pt x="34415" y="54390"/>
                    <a:pt x="41298" y="51540"/>
                    <a:pt x="46372" y="46468"/>
                  </a:cubicBezTo>
                  <a:cubicBezTo>
                    <a:pt x="51446" y="41396"/>
                    <a:pt x="54297" y="34516"/>
                    <a:pt x="54297" y="27343"/>
                  </a:cubicBezTo>
                  <a:cubicBezTo>
                    <a:pt x="54297" y="20170"/>
                    <a:pt x="51446" y="13289"/>
                    <a:pt x="46372" y="8217"/>
                  </a:cubicBezTo>
                  <a:cubicBezTo>
                    <a:pt x="41298" y="3145"/>
                    <a:pt x="34415" y="295"/>
                    <a:pt x="27240" y="295"/>
                  </a:cubicBezTo>
                  <a:cubicBezTo>
                    <a:pt x="20064" y="295"/>
                    <a:pt x="13182" y="3145"/>
                    <a:pt x="8108" y="8217"/>
                  </a:cubicBezTo>
                  <a:cubicBezTo>
                    <a:pt x="3034" y="13289"/>
                    <a:pt x="183" y="20170"/>
                    <a:pt x="183" y="27343"/>
                  </a:cubicBezTo>
                  <a:cubicBezTo>
                    <a:pt x="183" y="34516"/>
                    <a:pt x="3034" y="41396"/>
                    <a:pt x="8108" y="46468"/>
                  </a:cubicBezTo>
                  <a:cubicBezTo>
                    <a:pt x="13182" y="51540"/>
                    <a:pt x="20064" y="54390"/>
                    <a:pt x="2724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102739C1-85B1-42E1-843D-DEE08CB9A2D1}"/>
                </a:ext>
              </a:extLst>
            </p:cNvPr>
            <p:cNvSpPr/>
            <p:nvPr/>
          </p:nvSpPr>
          <p:spPr>
            <a:xfrm>
              <a:off x="1643407" y="5770714"/>
              <a:ext cx="54113" cy="54094"/>
            </a:xfrm>
            <a:custGeom>
              <a:avLst/>
              <a:gdLst>
                <a:gd name="connsiteX0" fmla="*/ 27242 w 54113"/>
                <a:gd name="connsiteY0" fmla="*/ 54390 h 54094"/>
                <a:gd name="connsiteX1" fmla="*/ 46374 w 54113"/>
                <a:gd name="connsiteY1" fmla="*/ 46468 h 54094"/>
                <a:gd name="connsiteX2" fmla="*/ 54299 w 54113"/>
                <a:gd name="connsiteY2" fmla="*/ 27343 h 54094"/>
                <a:gd name="connsiteX3" fmla="*/ 46374 w 54113"/>
                <a:gd name="connsiteY3" fmla="*/ 8217 h 54094"/>
                <a:gd name="connsiteX4" fmla="*/ 27242 w 54113"/>
                <a:gd name="connsiteY4" fmla="*/ 295 h 54094"/>
                <a:gd name="connsiteX5" fmla="*/ 8110 w 54113"/>
                <a:gd name="connsiteY5" fmla="*/ 8217 h 54094"/>
                <a:gd name="connsiteX6" fmla="*/ 185 w 54113"/>
                <a:gd name="connsiteY6" fmla="*/ 27343 h 54094"/>
                <a:gd name="connsiteX7" fmla="*/ 8110 w 54113"/>
                <a:gd name="connsiteY7" fmla="*/ 46468 h 54094"/>
                <a:gd name="connsiteX8" fmla="*/ 2724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42" y="54390"/>
                  </a:moveTo>
                  <a:cubicBezTo>
                    <a:pt x="34417" y="54390"/>
                    <a:pt x="41300" y="51540"/>
                    <a:pt x="46374" y="46468"/>
                  </a:cubicBezTo>
                  <a:cubicBezTo>
                    <a:pt x="51448" y="41396"/>
                    <a:pt x="54299" y="34516"/>
                    <a:pt x="54299" y="27343"/>
                  </a:cubicBezTo>
                  <a:cubicBezTo>
                    <a:pt x="54299" y="20170"/>
                    <a:pt x="51448" y="13289"/>
                    <a:pt x="46374" y="8217"/>
                  </a:cubicBezTo>
                  <a:cubicBezTo>
                    <a:pt x="41300" y="3145"/>
                    <a:pt x="34417" y="295"/>
                    <a:pt x="27242" y="295"/>
                  </a:cubicBezTo>
                  <a:cubicBezTo>
                    <a:pt x="20066" y="295"/>
                    <a:pt x="13184" y="3145"/>
                    <a:pt x="8110" y="8217"/>
                  </a:cubicBezTo>
                  <a:cubicBezTo>
                    <a:pt x="3036" y="13289"/>
                    <a:pt x="185" y="20170"/>
                    <a:pt x="185" y="27343"/>
                  </a:cubicBezTo>
                  <a:cubicBezTo>
                    <a:pt x="185" y="34516"/>
                    <a:pt x="3036" y="41396"/>
                    <a:pt x="8110" y="46468"/>
                  </a:cubicBezTo>
                  <a:cubicBezTo>
                    <a:pt x="13184" y="51540"/>
                    <a:pt x="20066" y="54390"/>
                    <a:pt x="2724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3B35482E-611A-47B2-8761-EE02E74A02B9}"/>
                </a:ext>
              </a:extLst>
            </p:cNvPr>
            <p:cNvSpPr/>
            <p:nvPr/>
          </p:nvSpPr>
          <p:spPr>
            <a:xfrm>
              <a:off x="1659839" y="5770714"/>
              <a:ext cx="54113" cy="54094"/>
            </a:xfrm>
            <a:custGeom>
              <a:avLst/>
              <a:gdLst>
                <a:gd name="connsiteX0" fmla="*/ 27244 w 54113"/>
                <a:gd name="connsiteY0" fmla="*/ 54390 h 54094"/>
                <a:gd name="connsiteX1" fmla="*/ 46376 w 54113"/>
                <a:gd name="connsiteY1" fmla="*/ 46468 h 54094"/>
                <a:gd name="connsiteX2" fmla="*/ 54300 w 54113"/>
                <a:gd name="connsiteY2" fmla="*/ 27343 h 54094"/>
                <a:gd name="connsiteX3" fmla="*/ 46376 w 54113"/>
                <a:gd name="connsiteY3" fmla="*/ 8217 h 54094"/>
                <a:gd name="connsiteX4" fmla="*/ 27244 w 54113"/>
                <a:gd name="connsiteY4" fmla="*/ 295 h 54094"/>
                <a:gd name="connsiteX5" fmla="*/ 8111 w 54113"/>
                <a:gd name="connsiteY5" fmla="*/ 8217 h 54094"/>
                <a:gd name="connsiteX6" fmla="*/ 187 w 54113"/>
                <a:gd name="connsiteY6" fmla="*/ 27343 h 54094"/>
                <a:gd name="connsiteX7" fmla="*/ 8111 w 54113"/>
                <a:gd name="connsiteY7" fmla="*/ 46468 h 54094"/>
                <a:gd name="connsiteX8" fmla="*/ 2724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44" y="54390"/>
                  </a:moveTo>
                  <a:cubicBezTo>
                    <a:pt x="34419" y="54390"/>
                    <a:pt x="41302" y="51540"/>
                    <a:pt x="46376" y="46468"/>
                  </a:cubicBezTo>
                  <a:cubicBezTo>
                    <a:pt x="51450" y="41396"/>
                    <a:pt x="54300" y="34516"/>
                    <a:pt x="54300" y="27343"/>
                  </a:cubicBezTo>
                  <a:cubicBezTo>
                    <a:pt x="54300" y="20170"/>
                    <a:pt x="51450" y="13289"/>
                    <a:pt x="46376" y="8217"/>
                  </a:cubicBezTo>
                  <a:cubicBezTo>
                    <a:pt x="41302" y="3145"/>
                    <a:pt x="34419" y="295"/>
                    <a:pt x="27244" y="295"/>
                  </a:cubicBezTo>
                  <a:cubicBezTo>
                    <a:pt x="20068" y="295"/>
                    <a:pt x="13185" y="3145"/>
                    <a:pt x="8111" y="8217"/>
                  </a:cubicBezTo>
                  <a:cubicBezTo>
                    <a:pt x="3038" y="13289"/>
                    <a:pt x="187" y="20170"/>
                    <a:pt x="187" y="27343"/>
                  </a:cubicBezTo>
                  <a:cubicBezTo>
                    <a:pt x="187" y="34516"/>
                    <a:pt x="3038" y="41396"/>
                    <a:pt x="8111" y="46468"/>
                  </a:cubicBezTo>
                  <a:cubicBezTo>
                    <a:pt x="13185" y="51540"/>
                    <a:pt x="20068" y="54390"/>
                    <a:pt x="2724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72E39957-CFEC-4976-9118-9B653BB00CF3}"/>
                </a:ext>
              </a:extLst>
            </p:cNvPr>
            <p:cNvSpPr/>
            <p:nvPr/>
          </p:nvSpPr>
          <p:spPr>
            <a:xfrm>
              <a:off x="1676263" y="5770714"/>
              <a:ext cx="54113" cy="54094"/>
            </a:xfrm>
            <a:custGeom>
              <a:avLst/>
              <a:gdLst>
                <a:gd name="connsiteX0" fmla="*/ 27245 w 54113"/>
                <a:gd name="connsiteY0" fmla="*/ 54390 h 54094"/>
                <a:gd name="connsiteX1" fmla="*/ 46377 w 54113"/>
                <a:gd name="connsiteY1" fmla="*/ 46468 h 54094"/>
                <a:gd name="connsiteX2" fmla="*/ 54302 w 54113"/>
                <a:gd name="connsiteY2" fmla="*/ 27343 h 54094"/>
                <a:gd name="connsiteX3" fmla="*/ 46377 w 54113"/>
                <a:gd name="connsiteY3" fmla="*/ 8217 h 54094"/>
                <a:gd name="connsiteX4" fmla="*/ 27245 w 54113"/>
                <a:gd name="connsiteY4" fmla="*/ 295 h 54094"/>
                <a:gd name="connsiteX5" fmla="*/ 8113 w 54113"/>
                <a:gd name="connsiteY5" fmla="*/ 8217 h 54094"/>
                <a:gd name="connsiteX6" fmla="*/ 188 w 54113"/>
                <a:gd name="connsiteY6" fmla="*/ 27343 h 54094"/>
                <a:gd name="connsiteX7" fmla="*/ 8113 w 54113"/>
                <a:gd name="connsiteY7" fmla="*/ 46468 h 54094"/>
                <a:gd name="connsiteX8" fmla="*/ 2724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45" y="54390"/>
                  </a:moveTo>
                  <a:cubicBezTo>
                    <a:pt x="34421" y="54390"/>
                    <a:pt x="41304" y="51540"/>
                    <a:pt x="46377" y="46468"/>
                  </a:cubicBezTo>
                  <a:cubicBezTo>
                    <a:pt x="51451" y="41396"/>
                    <a:pt x="54302" y="34516"/>
                    <a:pt x="54302" y="27343"/>
                  </a:cubicBezTo>
                  <a:cubicBezTo>
                    <a:pt x="54302" y="20170"/>
                    <a:pt x="51451" y="13289"/>
                    <a:pt x="46377" y="8217"/>
                  </a:cubicBezTo>
                  <a:cubicBezTo>
                    <a:pt x="41304" y="3145"/>
                    <a:pt x="34421" y="295"/>
                    <a:pt x="27245" y="295"/>
                  </a:cubicBezTo>
                  <a:cubicBezTo>
                    <a:pt x="20070" y="295"/>
                    <a:pt x="13187" y="3145"/>
                    <a:pt x="8113" y="8217"/>
                  </a:cubicBezTo>
                  <a:cubicBezTo>
                    <a:pt x="3039" y="13289"/>
                    <a:pt x="188" y="20170"/>
                    <a:pt x="188" y="27343"/>
                  </a:cubicBezTo>
                  <a:cubicBezTo>
                    <a:pt x="188" y="34516"/>
                    <a:pt x="3039" y="41396"/>
                    <a:pt x="8113" y="46468"/>
                  </a:cubicBezTo>
                  <a:cubicBezTo>
                    <a:pt x="13187" y="51540"/>
                    <a:pt x="20070" y="54390"/>
                    <a:pt x="2724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9D1D3E3-8E7B-4740-A148-5CD25483C90B}"/>
                </a:ext>
              </a:extLst>
            </p:cNvPr>
            <p:cNvSpPr/>
            <p:nvPr/>
          </p:nvSpPr>
          <p:spPr>
            <a:xfrm>
              <a:off x="1692686" y="5770714"/>
              <a:ext cx="54113" cy="54094"/>
            </a:xfrm>
            <a:custGeom>
              <a:avLst/>
              <a:gdLst>
                <a:gd name="connsiteX0" fmla="*/ 27247 w 54113"/>
                <a:gd name="connsiteY0" fmla="*/ 54390 h 54094"/>
                <a:gd name="connsiteX1" fmla="*/ 46379 w 54113"/>
                <a:gd name="connsiteY1" fmla="*/ 46468 h 54094"/>
                <a:gd name="connsiteX2" fmla="*/ 54304 w 54113"/>
                <a:gd name="connsiteY2" fmla="*/ 27343 h 54094"/>
                <a:gd name="connsiteX3" fmla="*/ 46379 w 54113"/>
                <a:gd name="connsiteY3" fmla="*/ 8217 h 54094"/>
                <a:gd name="connsiteX4" fmla="*/ 27247 w 54113"/>
                <a:gd name="connsiteY4" fmla="*/ 295 h 54094"/>
                <a:gd name="connsiteX5" fmla="*/ 8115 w 54113"/>
                <a:gd name="connsiteY5" fmla="*/ 8217 h 54094"/>
                <a:gd name="connsiteX6" fmla="*/ 190 w 54113"/>
                <a:gd name="connsiteY6" fmla="*/ 27343 h 54094"/>
                <a:gd name="connsiteX7" fmla="*/ 8115 w 54113"/>
                <a:gd name="connsiteY7" fmla="*/ 46468 h 54094"/>
                <a:gd name="connsiteX8" fmla="*/ 2724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47" y="54390"/>
                  </a:moveTo>
                  <a:cubicBezTo>
                    <a:pt x="34423" y="54390"/>
                    <a:pt x="41305" y="51540"/>
                    <a:pt x="46379" y="46468"/>
                  </a:cubicBezTo>
                  <a:cubicBezTo>
                    <a:pt x="51453" y="41396"/>
                    <a:pt x="54304" y="34516"/>
                    <a:pt x="54304" y="27343"/>
                  </a:cubicBezTo>
                  <a:cubicBezTo>
                    <a:pt x="54304" y="20170"/>
                    <a:pt x="51453" y="13289"/>
                    <a:pt x="46379" y="8217"/>
                  </a:cubicBezTo>
                  <a:cubicBezTo>
                    <a:pt x="41305" y="3145"/>
                    <a:pt x="34423" y="295"/>
                    <a:pt x="27247" y="295"/>
                  </a:cubicBezTo>
                  <a:cubicBezTo>
                    <a:pt x="20072" y="295"/>
                    <a:pt x="13189" y="3145"/>
                    <a:pt x="8115" y="8217"/>
                  </a:cubicBezTo>
                  <a:cubicBezTo>
                    <a:pt x="3041" y="13289"/>
                    <a:pt x="190" y="20170"/>
                    <a:pt x="190" y="27343"/>
                  </a:cubicBezTo>
                  <a:cubicBezTo>
                    <a:pt x="190" y="34516"/>
                    <a:pt x="3041" y="41396"/>
                    <a:pt x="8115" y="46468"/>
                  </a:cubicBezTo>
                  <a:cubicBezTo>
                    <a:pt x="13189" y="51540"/>
                    <a:pt x="20072" y="54390"/>
                    <a:pt x="2724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CC2C1C12-C092-4449-97C6-582E41DE7801}"/>
                </a:ext>
              </a:extLst>
            </p:cNvPr>
            <p:cNvSpPr/>
            <p:nvPr/>
          </p:nvSpPr>
          <p:spPr>
            <a:xfrm>
              <a:off x="1709110" y="5770714"/>
              <a:ext cx="54113" cy="54094"/>
            </a:xfrm>
            <a:custGeom>
              <a:avLst/>
              <a:gdLst>
                <a:gd name="connsiteX0" fmla="*/ 27249 w 54113"/>
                <a:gd name="connsiteY0" fmla="*/ 54390 h 54094"/>
                <a:gd name="connsiteX1" fmla="*/ 46381 w 54113"/>
                <a:gd name="connsiteY1" fmla="*/ 46468 h 54094"/>
                <a:gd name="connsiteX2" fmla="*/ 54306 w 54113"/>
                <a:gd name="connsiteY2" fmla="*/ 27343 h 54094"/>
                <a:gd name="connsiteX3" fmla="*/ 46381 w 54113"/>
                <a:gd name="connsiteY3" fmla="*/ 8217 h 54094"/>
                <a:gd name="connsiteX4" fmla="*/ 27249 w 54113"/>
                <a:gd name="connsiteY4" fmla="*/ 295 h 54094"/>
                <a:gd name="connsiteX5" fmla="*/ 8117 w 54113"/>
                <a:gd name="connsiteY5" fmla="*/ 8217 h 54094"/>
                <a:gd name="connsiteX6" fmla="*/ 192 w 54113"/>
                <a:gd name="connsiteY6" fmla="*/ 27343 h 54094"/>
                <a:gd name="connsiteX7" fmla="*/ 8117 w 54113"/>
                <a:gd name="connsiteY7" fmla="*/ 46468 h 54094"/>
                <a:gd name="connsiteX8" fmla="*/ 2724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49" y="54390"/>
                  </a:moveTo>
                  <a:cubicBezTo>
                    <a:pt x="34425" y="54390"/>
                    <a:pt x="41307" y="51540"/>
                    <a:pt x="46381" y="46468"/>
                  </a:cubicBezTo>
                  <a:cubicBezTo>
                    <a:pt x="51455" y="41396"/>
                    <a:pt x="54306" y="34516"/>
                    <a:pt x="54306" y="27343"/>
                  </a:cubicBezTo>
                  <a:cubicBezTo>
                    <a:pt x="54306" y="20170"/>
                    <a:pt x="51455" y="13289"/>
                    <a:pt x="46381" y="8217"/>
                  </a:cubicBezTo>
                  <a:cubicBezTo>
                    <a:pt x="41307" y="3145"/>
                    <a:pt x="34425" y="295"/>
                    <a:pt x="27249" y="295"/>
                  </a:cubicBezTo>
                  <a:cubicBezTo>
                    <a:pt x="20073" y="295"/>
                    <a:pt x="13191" y="3145"/>
                    <a:pt x="8117" y="8217"/>
                  </a:cubicBezTo>
                  <a:cubicBezTo>
                    <a:pt x="3043" y="13289"/>
                    <a:pt x="192" y="20170"/>
                    <a:pt x="192" y="27343"/>
                  </a:cubicBezTo>
                  <a:cubicBezTo>
                    <a:pt x="192" y="34516"/>
                    <a:pt x="3043" y="41396"/>
                    <a:pt x="8117" y="46468"/>
                  </a:cubicBezTo>
                  <a:cubicBezTo>
                    <a:pt x="13191" y="51540"/>
                    <a:pt x="20073" y="54390"/>
                    <a:pt x="2724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13250429-0F32-436C-9C1C-E7872E09F2D2}"/>
                </a:ext>
              </a:extLst>
            </p:cNvPr>
            <p:cNvSpPr/>
            <p:nvPr/>
          </p:nvSpPr>
          <p:spPr>
            <a:xfrm>
              <a:off x="1725542" y="5770714"/>
              <a:ext cx="54113" cy="54094"/>
            </a:xfrm>
            <a:custGeom>
              <a:avLst/>
              <a:gdLst>
                <a:gd name="connsiteX0" fmla="*/ 27251 w 54113"/>
                <a:gd name="connsiteY0" fmla="*/ 54390 h 54094"/>
                <a:gd name="connsiteX1" fmla="*/ 46383 w 54113"/>
                <a:gd name="connsiteY1" fmla="*/ 46468 h 54094"/>
                <a:gd name="connsiteX2" fmla="*/ 54308 w 54113"/>
                <a:gd name="connsiteY2" fmla="*/ 27343 h 54094"/>
                <a:gd name="connsiteX3" fmla="*/ 46383 w 54113"/>
                <a:gd name="connsiteY3" fmla="*/ 8217 h 54094"/>
                <a:gd name="connsiteX4" fmla="*/ 27251 w 54113"/>
                <a:gd name="connsiteY4" fmla="*/ 295 h 54094"/>
                <a:gd name="connsiteX5" fmla="*/ 8119 w 54113"/>
                <a:gd name="connsiteY5" fmla="*/ 8217 h 54094"/>
                <a:gd name="connsiteX6" fmla="*/ 194 w 54113"/>
                <a:gd name="connsiteY6" fmla="*/ 27343 h 54094"/>
                <a:gd name="connsiteX7" fmla="*/ 8119 w 54113"/>
                <a:gd name="connsiteY7" fmla="*/ 46468 h 54094"/>
                <a:gd name="connsiteX8" fmla="*/ 2725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51" y="54390"/>
                  </a:moveTo>
                  <a:cubicBezTo>
                    <a:pt x="34426" y="54390"/>
                    <a:pt x="41309" y="51540"/>
                    <a:pt x="46383" y="46468"/>
                  </a:cubicBezTo>
                  <a:cubicBezTo>
                    <a:pt x="51457" y="41396"/>
                    <a:pt x="54308" y="34516"/>
                    <a:pt x="54308" y="27343"/>
                  </a:cubicBezTo>
                  <a:cubicBezTo>
                    <a:pt x="54308" y="20170"/>
                    <a:pt x="51457" y="13289"/>
                    <a:pt x="46383" y="8217"/>
                  </a:cubicBezTo>
                  <a:cubicBezTo>
                    <a:pt x="41309" y="3145"/>
                    <a:pt x="34426" y="295"/>
                    <a:pt x="27251" y="295"/>
                  </a:cubicBezTo>
                  <a:cubicBezTo>
                    <a:pt x="20075" y="295"/>
                    <a:pt x="13193" y="3145"/>
                    <a:pt x="8119" y="8217"/>
                  </a:cubicBezTo>
                  <a:cubicBezTo>
                    <a:pt x="3045" y="13289"/>
                    <a:pt x="194" y="20170"/>
                    <a:pt x="194" y="27343"/>
                  </a:cubicBezTo>
                  <a:cubicBezTo>
                    <a:pt x="194" y="34516"/>
                    <a:pt x="3045" y="41396"/>
                    <a:pt x="8119" y="46468"/>
                  </a:cubicBezTo>
                  <a:cubicBezTo>
                    <a:pt x="13193" y="51540"/>
                    <a:pt x="20075" y="54390"/>
                    <a:pt x="2725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FFC9A9EF-D398-4A1F-BF09-15B58840B1B2}"/>
                </a:ext>
              </a:extLst>
            </p:cNvPr>
            <p:cNvSpPr/>
            <p:nvPr/>
          </p:nvSpPr>
          <p:spPr>
            <a:xfrm>
              <a:off x="1741966" y="5770714"/>
              <a:ext cx="54113" cy="54094"/>
            </a:xfrm>
            <a:custGeom>
              <a:avLst/>
              <a:gdLst>
                <a:gd name="connsiteX0" fmla="*/ 27253 w 54113"/>
                <a:gd name="connsiteY0" fmla="*/ 54390 h 54094"/>
                <a:gd name="connsiteX1" fmla="*/ 46385 w 54113"/>
                <a:gd name="connsiteY1" fmla="*/ 46468 h 54094"/>
                <a:gd name="connsiteX2" fmla="*/ 54310 w 54113"/>
                <a:gd name="connsiteY2" fmla="*/ 27343 h 54094"/>
                <a:gd name="connsiteX3" fmla="*/ 46385 w 54113"/>
                <a:gd name="connsiteY3" fmla="*/ 8217 h 54094"/>
                <a:gd name="connsiteX4" fmla="*/ 27253 w 54113"/>
                <a:gd name="connsiteY4" fmla="*/ 295 h 54094"/>
                <a:gd name="connsiteX5" fmla="*/ 8121 w 54113"/>
                <a:gd name="connsiteY5" fmla="*/ 8217 h 54094"/>
                <a:gd name="connsiteX6" fmla="*/ 196 w 54113"/>
                <a:gd name="connsiteY6" fmla="*/ 27343 h 54094"/>
                <a:gd name="connsiteX7" fmla="*/ 8121 w 54113"/>
                <a:gd name="connsiteY7" fmla="*/ 46468 h 54094"/>
                <a:gd name="connsiteX8" fmla="*/ 2725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53" y="54390"/>
                  </a:moveTo>
                  <a:cubicBezTo>
                    <a:pt x="34428" y="54390"/>
                    <a:pt x="41311" y="51540"/>
                    <a:pt x="46385" y="46468"/>
                  </a:cubicBezTo>
                  <a:cubicBezTo>
                    <a:pt x="51459" y="41396"/>
                    <a:pt x="54310" y="34516"/>
                    <a:pt x="54310" y="27343"/>
                  </a:cubicBezTo>
                  <a:cubicBezTo>
                    <a:pt x="54310" y="20170"/>
                    <a:pt x="51459" y="13289"/>
                    <a:pt x="46385" y="8217"/>
                  </a:cubicBezTo>
                  <a:cubicBezTo>
                    <a:pt x="41311" y="3145"/>
                    <a:pt x="34428" y="295"/>
                    <a:pt x="27253" y="295"/>
                  </a:cubicBezTo>
                  <a:cubicBezTo>
                    <a:pt x="20077" y="295"/>
                    <a:pt x="13194" y="3145"/>
                    <a:pt x="8121" y="8217"/>
                  </a:cubicBezTo>
                  <a:cubicBezTo>
                    <a:pt x="3047" y="13289"/>
                    <a:pt x="196" y="20170"/>
                    <a:pt x="196" y="27343"/>
                  </a:cubicBezTo>
                  <a:cubicBezTo>
                    <a:pt x="196" y="34516"/>
                    <a:pt x="3047" y="41396"/>
                    <a:pt x="8121" y="46468"/>
                  </a:cubicBezTo>
                  <a:cubicBezTo>
                    <a:pt x="13194" y="51540"/>
                    <a:pt x="20077" y="54390"/>
                    <a:pt x="2725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823237F0-C6CB-4347-A067-8C9AA19BABD8}"/>
                </a:ext>
              </a:extLst>
            </p:cNvPr>
            <p:cNvSpPr/>
            <p:nvPr/>
          </p:nvSpPr>
          <p:spPr>
            <a:xfrm>
              <a:off x="1758390" y="5770714"/>
              <a:ext cx="54113" cy="54094"/>
            </a:xfrm>
            <a:custGeom>
              <a:avLst/>
              <a:gdLst>
                <a:gd name="connsiteX0" fmla="*/ 27254 w 54113"/>
                <a:gd name="connsiteY0" fmla="*/ 54390 h 54094"/>
                <a:gd name="connsiteX1" fmla="*/ 46387 w 54113"/>
                <a:gd name="connsiteY1" fmla="*/ 46468 h 54094"/>
                <a:gd name="connsiteX2" fmla="*/ 54311 w 54113"/>
                <a:gd name="connsiteY2" fmla="*/ 27343 h 54094"/>
                <a:gd name="connsiteX3" fmla="*/ 46387 w 54113"/>
                <a:gd name="connsiteY3" fmla="*/ 8217 h 54094"/>
                <a:gd name="connsiteX4" fmla="*/ 27254 w 54113"/>
                <a:gd name="connsiteY4" fmla="*/ 295 h 54094"/>
                <a:gd name="connsiteX5" fmla="*/ 8122 w 54113"/>
                <a:gd name="connsiteY5" fmla="*/ 8217 h 54094"/>
                <a:gd name="connsiteX6" fmla="*/ 198 w 54113"/>
                <a:gd name="connsiteY6" fmla="*/ 27343 h 54094"/>
                <a:gd name="connsiteX7" fmla="*/ 8122 w 54113"/>
                <a:gd name="connsiteY7" fmla="*/ 46468 h 54094"/>
                <a:gd name="connsiteX8" fmla="*/ 2725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54" y="54390"/>
                  </a:moveTo>
                  <a:cubicBezTo>
                    <a:pt x="34430" y="54390"/>
                    <a:pt x="41313" y="51540"/>
                    <a:pt x="46387" y="46468"/>
                  </a:cubicBezTo>
                  <a:cubicBezTo>
                    <a:pt x="51460" y="41396"/>
                    <a:pt x="54311" y="34516"/>
                    <a:pt x="54311" y="27343"/>
                  </a:cubicBezTo>
                  <a:cubicBezTo>
                    <a:pt x="54311" y="20170"/>
                    <a:pt x="51460" y="13289"/>
                    <a:pt x="46387" y="8217"/>
                  </a:cubicBezTo>
                  <a:cubicBezTo>
                    <a:pt x="41313" y="3145"/>
                    <a:pt x="34430" y="295"/>
                    <a:pt x="27254" y="295"/>
                  </a:cubicBezTo>
                  <a:cubicBezTo>
                    <a:pt x="20079" y="295"/>
                    <a:pt x="13196" y="3145"/>
                    <a:pt x="8122" y="8217"/>
                  </a:cubicBezTo>
                  <a:cubicBezTo>
                    <a:pt x="3048" y="13289"/>
                    <a:pt x="198" y="20170"/>
                    <a:pt x="198" y="27343"/>
                  </a:cubicBezTo>
                  <a:cubicBezTo>
                    <a:pt x="198" y="34516"/>
                    <a:pt x="3048" y="41396"/>
                    <a:pt x="8122" y="46468"/>
                  </a:cubicBezTo>
                  <a:cubicBezTo>
                    <a:pt x="13196" y="51540"/>
                    <a:pt x="20079" y="54390"/>
                    <a:pt x="2725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1EDFAF50-7095-4EAA-A4FC-CAFC2EEC7044}"/>
                </a:ext>
              </a:extLst>
            </p:cNvPr>
            <p:cNvSpPr/>
            <p:nvPr/>
          </p:nvSpPr>
          <p:spPr>
            <a:xfrm>
              <a:off x="1774813" y="5770714"/>
              <a:ext cx="54113" cy="54094"/>
            </a:xfrm>
            <a:custGeom>
              <a:avLst/>
              <a:gdLst>
                <a:gd name="connsiteX0" fmla="*/ 27256 w 54113"/>
                <a:gd name="connsiteY0" fmla="*/ 54390 h 54094"/>
                <a:gd name="connsiteX1" fmla="*/ 46388 w 54113"/>
                <a:gd name="connsiteY1" fmla="*/ 46468 h 54094"/>
                <a:gd name="connsiteX2" fmla="*/ 54313 w 54113"/>
                <a:gd name="connsiteY2" fmla="*/ 27343 h 54094"/>
                <a:gd name="connsiteX3" fmla="*/ 46388 w 54113"/>
                <a:gd name="connsiteY3" fmla="*/ 8217 h 54094"/>
                <a:gd name="connsiteX4" fmla="*/ 27256 w 54113"/>
                <a:gd name="connsiteY4" fmla="*/ 295 h 54094"/>
                <a:gd name="connsiteX5" fmla="*/ 8124 w 54113"/>
                <a:gd name="connsiteY5" fmla="*/ 8217 h 54094"/>
                <a:gd name="connsiteX6" fmla="*/ 199 w 54113"/>
                <a:gd name="connsiteY6" fmla="*/ 27343 h 54094"/>
                <a:gd name="connsiteX7" fmla="*/ 8124 w 54113"/>
                <a:gd name="connsiteY7" fmla="*/ 46468 h 54094"/>
                <a:gd name="connsiteX8" fmla="*/ 2725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56" y="54390"/>
                  </a:moveTo>
                  <a:cubicBezTo>
                    <a:pt x="34432" y="54390"/>
                    <a:pt x="41314" y="51540"/>
                    <a:pt x="46388" y="46468"/>
                  </a:cubicBezTo>
                  <a:cubicBezTo>
                    <a:pt x="51462" y="41396"/>
                    <a:pt x="54313" y="34516"/>
                    <a:pt x="54313" y="27343"/>
                  </a:cubicBezTo>
                  <a:cubicBezTo>
                    <a:pt x="54313" y="20170"/>
                    <a:pt x="51462" y="13289"/>
                    <a:pt x="46388" y="8217"/>
                  </a:cubicBezTo>
                  <a:cubicBezTo>
                    <a:pt x="41314" y="3145"/>
                    <a:pt x="34432" y="295"/>
                    <a:pt x="27256" y="295"/>
                  </a:cubicBezTo>
                  <a:cubicBezTo>
                    <a:pt x="20081" y="295"/>
                    <a:pt x="13198" y="3145"/>
                    <a:pt x="8124" y="8217"/>
                  </a:cubicBezTo>
                  <a:cubicBezTo>
                    <a:pt x="3050" y="13289"/>
                    <a:pt x="199" y="20170"/>
                    <a:pt x="199" y="27343"/>
                  </a:cubicBezTo>
                  <a:cubicBezTo>
                    <a:pt x="199" y="34516"/>
                    <a:pt x="3050" y="41396"/>
                    <a:pt x="8124" y="46468"/>
                  </a:cubicBezTo>
                  <a:cubicBezTo>
                    <a:pt x="13198" y="51540"/>
                    <a:pt x="20081" y="54390"/>
                    <a:pt x="2725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3A7C27C4-EBA4-4584-AA45-82D1D51797D0}"/>
                </a:ext>
              </a:extLst>
            </p:cNvPr>
            <p:cNvSpPr/>
            <p:nvPr/>
          </p:nvSpPr>
          <p:spPr>
            <a:xfrm>
              <a:off x="1791237" y="5770714"/>
              <a:ext cx="54113" cy="54094"/>
            </a:xfrm>
            <a:custGeom>
              <a:avLst/>
              <a:gdLst>
                <a:gd name="connsiteX0" fmla="*/ 27258 w 54113"/>
                <a:gd name="connsiteY0" fmla="*/ 54390 h 54094"/>
                <a:gd name="connsiteX1" fmla="*/ 46390 w 54113"/>
                <a:gd name="connsiteY1" fmla="*/ 46468 h 54094"/>
                <a:gd name="connsiteX2" fmla="*/ 54315 w 54113"/>
                <a:gd name="connsiteY2" fmla="*/ 27343 h 54094"/>
                <a:gd name="connsiteX3" fmla="*/ 46390 w 54113"/>
                <a:gd name="connsiteY3" fmla="*/ 8217 h 54094"/>
                <a:gd name="connsiteX4" fmla="*/ 27258 w 54113"/>
                <a:gd name="connsiteY4" fmla="*/ 295 h 54094"/>
                <a:gd name="connsiteX5" fmla="*/ 8126 w 54113"/>
                <a:gd name="connsiteY5" fmla="*/ 8217 h 54094"/>
                <a:gd name="connsiteX6" fmla="*/ 201 w 54113"/>
                <a:gd name="connsiteY6" fmla="*/ 27343 h 54094"/>
                <a:gd name="connsiteX7" fmla="*/ 8126 w 54113"/>
                <a:gd name="connsiteY7" fmla="*/ 46468 h 54094"/>
                <a:gd name="connsiteX8" fmla="*/ 2725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58" y="54390"/>
                  </a:moveTo>
                  <a:cubicBezTo>
                    <a:pt x="34434" y="54390"/>
                    <a:pt x="41316" y="51540"/>
                    <a:pt x="46390" y="46468"/>
                  </a:cubicBezTo>
                  <a:cubicBezTo>
                    <a:pt x="51464" y="41396"/>
                    <a:pt x="54315" y="34516"/>
                    <a:pt x="54315" y="27343"/>
                  </a:cubicBezTo>
                  <a:cubicBezTo>
                    <a:pt x="54315" y="20170"/>
                    <a:pt x="51464" y="13289"/>
                    <a:pt x="46390" y="8217"/>
                  </a:cubicBezTo>
                  <a:cubicBezTo>
                    <a:pt x="41316" y="3145"/>
                    <a:pt x="34434" y="295"/>
                    <a:pt x="27258" y="295"/>
                  </a:cubicBezTo>
                  <a:cubicBezTo>
                    <a:pt x="20083" y="295"/>
                    <a:pt x="13200" y="3145"/>
                    <a:pt x="8126" y="8217"/>
                  </a:cubicBezTo>
                  <a:cubicBezTo>
                    <a:pt x="3052" y="13289"/>
                    <a:pt x="201" y="20170"/>
                    <a:pt x="201" y="27343"/>
                  </a:cubicBezTo>
                  <a:cubicBezTo>
                    <a:pt x="201" y="34516"/>
                    <a:pt x="3052" y="41396"/>
                    <a:pt x="8126" y="46468"/>
                  </a:cubicBezTo>
                  <a:cubicBezTo>
                    <a:pt x="13200" y="51540"/>
                    <a:pt x="20083" y="54390"/>
                    <a:pt x="2725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DA1AF375-6281-4365-9041-2BC1C6D73517}"/>
                </a:ext>
              </a:extLst>
            </p:cNvPr>
            <p:cNvSpPr/>
            <p:nvPr/>
          </p:nvSpPr>
          <p:spPr>
            <a:xfrm>
              <a:off x="1807669" y="5770714"/>
              <a:ext cx="54113" cy="54094"/>
            </a:xfrm>
            <a:custGeom>
              <a:avLst/>
              <a:gdLst>
                <a:gd name="connsiteX0" fmla="*/ 27260 w 54113"/>
                <a:gd name="connsiteY0" fmla="*/ 54390 h 54094"/>
                <a:gd name="connsiteX1" fmla="*/ 46392 w 54113"/>
                <a:gd name="connsiteY1" fmla="*/ 46468 h 54094"/>
                <a:gd name="connsiteX2" fmla="*/ 54317 w 54113"/>
                <a:gd name="connsiteY2" fmla="*/ 27343 h 54094"/>
                <a:gd name="connsiteX3" fmla="*/ 46392 w 54113"/>
                <a:gd name="connsiteY3" fmla="*/ 8217 h 54094"/>
                <a:gd name="connsiteX4" fmla="*/ 27260 w 54113"/>
                <a:gd name="connsiteY4" fmla="*/ 295 h 54094"/>
                <a:gd name="connsiteX5" fmla="*/ 8128 w 54113"/>
                <a:gd name="connsiteY5" fmla="*/ 8217 h 54094"/>
                <a:gd name="connsiteX6" fmla="*/ 203 w 54113"/>
                <a:gd name="connsiteY6" fmla="*/ 27343 h 54094"/>
                <a:gd name="connsiteX7" fmla="*/ 8128 w 54113"/>
                <a:gd name="connsiteY7" fmla="*/ 46468 h 54094"/>
                <a:gd name="connsiteX8" fmla="*/ 2726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60" y="54390"/>
                  </a:moveTo>
                  <a:cubicBezTo>
                    <a:pt x="34435" y="54390"/>
                    <a:pt x="41318" y="51540"/>
                    <a:pt x="46392" y="46468"/>
                  </a:cubicBezTo>
                  <a:cubicBezTo>
                    <a:pt x="51466" y="41396"/>
                    <a:pt x="54317" y="34516"/>
                    <a:pt x="54317" y="27343"/>
                  </a:cubicBezTo>
                  <a:cubicBezTo>
                    <a:pt x="54317" y="20170"/>
                    <a:pt x="51466" y="13289"/>
                    <a:pt x="46392" y="8217"/>
                  </a:cubicBezTo>
                  <a:cubicBezTo>
                    <a:pt x="41318" y="3145"/>
                    <a:pt x="34435" y="295"/>
                    <a:pt x="27260" y="295"/>
                  </a:cubicBezTo>
                  <a:cubicBezTo>
                    <a:pt x="20084" y="295"/>
                    <a:pt x="13202" y="3145"/>
                    <a:pt x="8128" y="8217"/>
                  </a:cubicBezTo>
                  <a:cubicBezTo>
                    <a:pt x="3054" y="13289"/>
                    <a:pt x="203" y="20170"/>
                    <a:pt x="203" y="27343"/>
                  </a:cubicBezTo>
                  <a:cubicBezTo>
                    <a:pt x="203" y="34516"/>
                    <a:pt x="3054" y="41396"/>
                    <a:pt x="8128" y="46468"/>
                  </a:cubicBezTo>
                  <a:cubicBezTo>
                    <a:pt x="13202" y="51540"/>
                    <a:pt x="20084" y="54390"/>
                    <a:pt x="2726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98CBE38B-6FDC-4C89-A2E1-F620F11386D5}"/>
                </a:ext>
              </a:extLst>
            </p:cNvPr>
            <p:cNvSpPr/>
            <p:nvPr/>
          </p:nvSpPr>
          <p:spPr>
            <a:xfrm>
              <a:off x="1824093" y="5770714"/>
              <a:ext cx="54113" cy="54094"/>
            </a:xfrm>
            <a:custGeom>
              <a:avLst/>
              <a:gdLst>
                <a:gd name="connsiteX0" fmla="*/ 27262 w 54113"/>
                <a:gd name="connsiteY0" fmla="*/ 54390 h 54094"/>
                <a:gd name="connsiteX1" fmla="*/ 46394 w 54113"/>
                <a:gd name="connsiteY1" fmla="*/ 46468 h 54094"/>
                <a:gd name="connsiteX2" fmla="*/ 54319 w 54113"/>
                <a:gd name="connsiteY2" fmla="*/ 27343 h 54094"/>
                <a:gd name="connsiteX3" fmla="*/ 46394 w 54113"/>
                <a:gd name="connsiteY3" fmla="*/ 8217 h 54094"/>
                <a:gd name="connsiteX4" fmla="*/ 27262 w 54113"/>
                <a:gd name="connsiteY4" fmla="*/ 295 h 54094"/>
                <a:gd name="connsiteX5" fmla="*/ 8130 w 54113"/>
                <a:gd name="connsiteY5" fmla="*/ 8217 h 54094"/>
                <a:gd name="connsiteX6" fmla="*/ 205 w 54113"/>
                <a:gd name="connsiteY6" fmla="*/ 27343 h 54094"/>
                <a:gd name="connsiteX7" fmla="*/ 8130 w 54113"/>
                <a:gd name="connsiteY7" fmla="*/ 46468 h 54094"/>
                <a:gd name="connsiteX8" fmla="*/ 2726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62" y="54390"/>
                  </a:moveTo>
                  <a:cubicBezTo>
                    <a:pt x="34437" y="54390"/>
                    <a:pt x="41320" y="51540"/>
                    <a:pt x="46394" y="46468"/>
                  </a:cubicBezTo>
                  <a:cubicBezTo>
                    <a:pt x="51468" y="41396"/>
                    <a:pt x="54319" y="34516"/>
                    <a:pt x="54319" y="27343"/>
                  </a:cubicBezTo>
                  <a:cubicBezTo>
                    <a:pt x="54319" y="20170"/>
                    <a:pt x="51468" y="13289"/>
                    <a:pt x="46394" y="8217"/>
                  </a:cubicBezTo>
                  <a:cubicBezTo>
                    <a:pt x="41320" y="3145"/>
                    <a:pt x="34437" y="295"/>
                    <a:pt x="27262" y="295"/>
                  </a:cubicBezTo>
                  <a:cubicBezTo>
                    <a:pt x="20086" y="295"/>
                    <a:pt x="13204" y="3145"/>
                    <a:pt x="8130" y="8217"/>
                  </a:cubicBezTo>
                  <a:cubicBezTo>
                    <a:pt x="3056" y="13289"/>
                    <a:pt x="205" y="20170"/>
                    <a:pt x="205" y="27343"/>
                  </a:cubicBezTo>
                  <a:cubicBezTo>
                    <a:pt x="205" y="34516"/>
                    <a:pt x="3056" y="41396"/>
                    <a:pt x="8130" y="46468"/>
                  </a:cubicBezTo>
                  <a:cubicBezTo>
                    <a:pt x="13204" y="51540"/>
                    <a:pt x="20086" y="54390"/>
                    <a:pt x="2726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A90B856C-7501-409E-B9C9-33C6037100CD}"/>
                </a:ext>
              </a:extLst>
            </p:cNvPr>
            <p:cNvSpPr/>
            <p:nvPr/>
          </p:nvSpPr>
          <p:spPr>
            <a:xfrm>
              <a:off x="1840516" y="3589632"/>
              <a:ext cx="54113" cy="54094"/>
            </a:xfrm>
            <a:custGeom>
              <a:avLst/>
              <a:gdLst>
                <a:gd name="connsiteX0" fmla="*/ 27264 w 54113"/>
                <a:gd name="connsiteY0" fmla="*/ 54148 h 54094"/>
                <a:gd name="connsiteX1" fmla="*/ 46396 w 54113"/>
                <a:gd name="connsiteY1" fmla="*/ 46226 h 54094"/>
                <a:gd name="connsiteX2" fmla="*/ 54320 w 54113"/>
                <a:gd name="connsiteY2" fmla="*/ 27101 h 54094"/>
                <a:gd name="connsiteX3" fmla="*/ 46396 w 54113"/>
                <a:gd name="connsiteY3" fmla="*/ 7975 h 54094"/>
                <a:gd name="connsiteX4" fmla="*/ 27264 w 54113"/>
                <a:gd name="connsiteY4" fmla="*/ 54 h 54094"/>
                <a:gd name="connsiteX5" fmla="*/ 8131 w 54113"/>
                <a:gd name="connsiteY5" fmla="*/ 7975 h 54094"/>
                <a:gd name="connsiteX6" fmla="*/ 207 w 54113"/>
                <a:gd name="connsiteY6" fmla="*/ 27101 h 54094"/>
                <a:gd name="connsiteX7" fmla="*/ 8131 w 54113"/>
                <a:gd name="connsiteY7" fmla="*/ 46226 h 54094"/>
                <a:gd name="connsiteX8" fmla="*/ 27264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64" y="54148"/>
                  </a:moveTo>
                  <a:cubicBezTo>
                    <a:pt x="34439" y="54148"/>
                    <a:pt x="41322" y="51298"/>
                    <a:pt x="46396" y="46226"/>
                  </a:cubicBezTo>
                  <a:cubicBezTo>
                    <a:pt x="51470" y="41154"/>
                    <a:pt x="54320" y="34274"/>
                    <a:pt x="54320" y="27101"/>
                  </a:cubicBezTo>
                  <a:cubicBezTo>
                    <a:pt x="54320" y="19928"/>
                    <a:pt x="51470" y="13048"/>
                    <a:pt x="46396" y="7975"/>
                  </a:cubicBezTo>
                  <a:cubicBezTo>
                    <a:pt x="41322" y="2903"/>
                    <a:pt x="34439" y="54"/>
                    <a:pt x="27264" y="54"/>
                  </a:cubicBezTo>
                  <a:cubicBezTo>
                    <a:pt x="20088" y="54"/>
                    <a:pt x="13205" y="2903"/>
                    <a:pt x="8131" y="7975"/>
                  </a:cubicBezTo>
                  <a:cubicBezTo>
                    <a:pt x="3058" y="13048"/>
                    <a:pt x="207" y="19928"/>
                    <a:pt x="207" y="27101"/>
                  </a:cubicBezTo>
                  <a:cubicBezTo>
                    <a:pt x="207" y="34274"/>
                    <a:pt x="3058" y="41154"/>
                    <a:pt x="8131" y="46226"/>
                  </a:cubicBezTo>
                  <a:cubicBezTo>
                    <a:pt x="13205" y="51298"/>
                    <a:pt x="20088" y="54148"/>
                    <a:pt x="27264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53E94251-8A98-41A9-93FA-7B2FBF86F0E9}"/>
                </a:ext>
              </a:extLst>
            </p:cNvPr>
            <p:cNvSpPr/>
            <p:nvPr/>
          </p:nvSpPr>
          <p:spPr>
            <a:xfrm>
              <a:off x="1856940" y="5770714"/>
              <a:ext cx="54113" cy="54094"/>
            </a:xfrm>
            <a:custGeom>
              <a:avLst/>
              <a:gdLst>
                <a:gd name="connsiteX0" fmla="*/ 27265 w 54113"/>
                <a:gd name="connsiteY0" fmla="*/ 54390 h 54094"/>
                <a:gd name="connsiteX1" fmla="*/ 46397 w 54113"/>
                <a:gd name="connsiteY1" fmla="*/ 46468 h 54094"/>
                <a:gd name="connsiteX2" fmla="*/ 54322 w 54113"/>
                <a:gd name="connsiteY2" fmla="*/ 27343 h 54094"/>
                <a:gd name="connsiteX3" fmla="*/ 46397 w 54113"/>
                <a:gd name="connsiteY3" fmla="*/ 8217 h 54094"/>
                <a:gd name="connsiteX4" fmla="*/ 27265 w 54113"/>
                <a:gd name="connsiteY4" fmla="*/ 295 h 54094"/>
                <a:gd name="connsiteX5" fmla="*/ 8133 w 54113"/>
                <a:gd name="connsiteY5" fmla="*/ 8217 h 54094"/>
                <a:gd name="connsiteX6" fmla="*/ 209 w 54113"/>
                <a:gd name="connsiteY6" fmla="*/ 27343 h 54094"/>
                <a:gd name="connsiteX7" fmla="*/ 8133 w 54113"/>
                <a:gd name="connsiteY7" fmla="*/ 46468 h 54094"/>
                <a:gd name="connsiteX8" fmla="*/ 2726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65" y="54390"/>
                  </a:moveTo>
                  <a:cubicBezTo>
                    <a:pt x="34441" y="54390"/>
                    <a:pt x="41324" y="51540"/>
                    <a:pt x="46397" y="46468"/>
                  </a:cubicBezTo>
                  <a:cubicBezTo>
                    <a:pt x="51471" y="41396"/>
                    <a:pt x="54322" y="34516"/>
                    <a:pt x="54322" y="27343"/>
                  </a:cubicBezTo>
                  <a:cubicBezTo>
                    <a:pt x="54322" y="20170"/>
                    <a:pt x="51471" y="13289"/>
                    <a:pt x="46397" y="8217"/>
                  </a:cubicBezTo>
                  <a:cubicBezTo>
                    <a:pt x="41324" y="3145"/>
                    <a:pt x="34441" y="295"/>
                    <a:pt x="27265" y="295"/>
                  </a:cubicBezTo>
                  <a:cubicBezTo>
                    <a:pt x="20090" y="295"/>
                    <a:pt x="13207" y="3145"/>
                    <a:pt x="8133" y="8217"/>
                  </a:cubicBezTo>
                  <a:cubicBezTo>
                    <a:pt x="3059" y="13289"/>
                    <a:pt x="209" y="20170"/>
                    <a:pt x="209" y="27343"/>
                  </a:cubicBezTo>
                  <a:cubicBezTo>
                    <a:pt x="209" y="34516"/>
                    <a:pt x="3059" y="41396"/>
                    <a:pt x="8133" y="46468"/>
                  </a:cubicBezTo>
                  <a:cubicBezTo>
                    <a:pt x="13207" y="51540"/>
                    <a:pt x="20090" y="54390"/>
                    <a:pt x="2726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B5A97E5-83C3-43B0-A732-D86AD832C5E2}"/>
                </a:ext>
              </a:extLst>
            </p:cNvPr>
            <p:cNvSpPr/>
            <p:nvPr/>
          </p:nvSpPr>
          <p:spPr>
            <a:xfrm>
              <a:off x="1873372" y="5770714"/>
              <a:ext cx="54113" cy="54094"/>
            </a:xfrm>
            <a:custGeom>
              <a:avLst/>
              <a:gdLst>
                <a:gd name="connsiteX0" fmla="*/ 27267 w 54113"/>
                <a:gd name="connsiteY0" fmla="*/ 54390 h 54094"/>
                <a:gd name="connsiteX1" fmla="*/ 46399 w 54113"/>
                <a:gd name="connsiteY1" fmla="*/ 46468 h 54094"/>
                <a:gd name="connsiteX2" fmla="*/ 54324 w 54113"/>
                <a:gd name="connsiteY2" fmla="*/ 27343 h 54094"/>
                <a:gd name="connsiteX3" fmla="*/ 46399 w 54113"/>
                <a:gd name="connsiteY3" fmla="*/ 8217 h 54094"/>
                <a:gd name="connsiteX4" fmla="*/ 27267 w 54113"/>
                <a:gd name="connsiteY4" fmla="*/ 295 h 54094"/>
                <a:gd name="connsiteX5" fmla="*/ 8135 w 54113"/>
                <a:gd name="connsiteY5" fmla="*/ 8217 h 54094"/>
                <a:gd name="connsiteX6" fmla="*/ 210 w 54113"/>
                <a:gd name="connsiteY6" fmla="*/ 27343 h 54094"/>
                <a:gd name="connsiteX7" fmla="*/ 8135 w 54113"/>
                <a:gd name="connsiteY7" fmla="*/ 46468 h 54094"/>
                <a:gd name="connsiteX8" fmla="*/ 2726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67" y="54390"/>
                  </a:moveTo>
                  <a:cubicBezTo>
                    <a:pt x="34443" y="54390"/>
                    <a:pt x="41325" y="51540"/>
                    <a:pt x="46399" y="46468"/>
                  </a:cubicBezTo>
                  <a:cubicBezTo>
                    <a:pt x="51473" y="41396"/>
                    <a:pt x="54324" y="34516"/>
                    <a:pt x="54324" y="27343"/>
                  </a:cubicBezTo>
                  <a:cubicBezTo>
                    <a:pt x="54324" y="20170"/>
                    <a:pt x="51473" y="13289"/>
                    <a:pt x="46399" y="8217"/>
                  </a:cubicBezTo>
                  <a:cubicBezTo>
                    <a:pt x="41325" y="3145"/>
                    <a:pt x="34443" y="295"/>
                    <a:pt x="27267" y="295"/>
                  </a:cubicBezTo>
                  <a:cubicBezTo>
                    <a:pt x="20092" y="295"/>
                    <a:pt x="13209" y="3145"/>
                    <a:pt x="8135" y="8217"/>
                  </a:cubicBezTo>
                  <a:cubicBezTo>
                    <a:pt x="3061" y="13289"/>
                    <a:pt x="210" y="20170"/>
                    <a:pt x="210" y="27343"/>
                  </a:cubicBezTo>
                  <a:cubicBezTo>
                    <a:pt x="210" y="34516"/>
                    <a:pt x="3061" y="41396"/>
                    <a:pt x="8135" y="46468"/>
                  </a:cubicBezTo>
                  <a:cubicBezTo>
                    <a:pt x="13209" y="51540"/>
                    <a:pt x="20092" y="54390"/>
                    <a:pt x="2726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8BDB6751-11F6-45F5-BF99-AB820894F97E}"/>
                </a:ext>
              </a:extLst>
            </p:cNvPr>
            <p:cNvSpPr/>
            <p:nvPr/>
          </p:nvSpPr>
          <p:spPr>
            <a:xfrm>
              <a:off x="1889796" y="5770714"/>
              <a:ext cx="54113" cy="54094"/>
            </a:xfrm>
            <a:custGeom>
              <a:avLst/>
              <a:gdLst>
                <a:gd name="connsiteX0" fmla="*/ 27269 w 54113"/>
                <a:gd name="connsiteY0" fmla="*/ 54390 h 54094"/>
                <a:gd name="connsiteX1" fmla="*/ 46401 w 54113"/>
                <a:gd name="connsiteY1" fmla="*/ 46468 h 54094"/>
                <a:gd name="connsiteX2" fmla="*/ 54326 w 54113"/>
                <a:gd name="connsiteY2" fmla="*/ 27343 h 54094"/>
                <a:gd name="connsiteX3" fmla="*/ 46401 w 54113"/>
                <a:gd name="connsiteY3" fmla="*/ 8217 h 54094"/>
                <a:gd name="connsiteX4" fmla="*/ 27269 w 54113"/>
                <a:gd name="connsiteY4" fmla="*/ 295 h 54094"/>
                <a:gd name="connsiteX5" fmla="*/ 8137 w 54113"/>
                <a:gd name="connsiteY5" fmla="*/ 8217 h 54094"/>
                <a:gd name="connsiteX6" fmla="*/ 212 w 54113"/>
                <a:gd name="connsiteY6" fmla="*/ 27343 h 54094"/>
                <a:gd name="connsiteX7" fmla="*/ 8137 w 54113"/>
                <a:gd name="connsiteY7" fmla="*/ 46468 h 54094"/>
                <a:gd name="connsiteX8" fmla="*/ 2726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69" y="54390"/>
                  </a:moveTo>
                  <a:cubicBezTo>
                    <a:pt x="34445" y="54390"/>
                    <a:pt x="41327" y="51540"/>
                    <a:pt x="46401" y="46468"/>
                  </a:cubicBezTo>
                  <a:cubicBezTo>
                    <a:pt x="51475" y="41396"/>
                    <a:pt x="54326" y="34516"/>
                    <a:pt x="54326" y="27343"/>
                  </a:cubicBezTo>
                  <a:cubicBezTo>
                    <a:pt x="54326" y="20170"/>
                    <a:pt x="51475" y="13289"/>
                    <a:pt x="46401" y="8217"/>
                  </a:cubicBezTo>
                  <a:cubicBezTo>
                    <a:pt x="41327" y="3145"/>
                    <a:pt x="34445" y="295"/>
                    <a:pt x="27269" y="295"/>
                  </a:cubicBezTo>
                  <a:cubicBezTo>
                    <a:pt x="20093" y="295"/>
                    <a:pt x="13211" y="3145"/>
                    <a:pt x="8137" y="8217"/>
                  </a:cubicBezTo>
                  <a:cubicBezTo>
                    <a:pt x="3063" y="13289"/>
                    <a:pt x="212" y="20170"/>
                    <a:pt x="212" y="27343"/>
                  </a:cubicBezTo>
                  <a:cubicBezTo>
                    <a:pt x="212" y="34516"/>
                    <a:pt x="3063" y="41396"/>
                    <a:pt x="8137" y="46468"/>
                  </a:cubicBezTo>
                  <a:cubicBezTo>
                    <a:pt x="13211" y="51540"/>
                    <a:pt x="20093" y="54390"/>
                    <a:pt x="2726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A6937E83-D361-43C5-83BF-7617765FB1B0}"/>
                </a:ext>
              </a:extLst>
            </p:cNvPr>
            <p:cNvSpPr/>
            <p:nvPr/>
          </p:nvSpPr>
          <p:spPr>
            <a:xfrm>
              <a:off x="1906219" y="5770714"/>
              <a:ext cx="54113" cy="54094"/>
            </a:xfrm>
            <a:custGeom>
              <a:avLst/>
              <a:gdLst>
                <a:gd name="connsiteX0" fmla="*/ 27271 w 54113"/>
                <a:gd name="connsiteY0" fmla="*/ 54390 h 54094"/>
                <a:gd name="connsiteX1" fmla="*/ 46403 w 54113"/>
                <a:gd name="connsiteY1" fmla="*/ 46468 h 54094"/>
                <a:gd name="connsiteX2" fmla="*/ 54328 w 54113"/>
                <a:gd name="connsiteY2" fmla="*/ 27343 h 54094"/>
                <a:gd name="connsiteX3" fmla="*/ 46403 w 54113"/>
                <a:gd name="connsiteY3" fmla="*/ 8217 h 54094"/>
                <a:gd name="connsiteX4" fmla="*/ 27271 w 54113"/>
                <a:gd name="connsiteY4" fmla="*/ 295 h 54094"/>
                <a:gd name="connsiteX5" fmla="*/ 8139 w 54113"/>
                <a:gd name="connsiteY5" fmla="*/ 8217 h 54094"/>
                <a:gd name="connsiteX6" fmla="*/ 214 w 54113"/>
                <a:gd name="connsiteY6" fmla="*/ 27343 h 54094"/>
                <a:gd name="connsiteX7" fmla="*/ 8139 w 54113"/>
                <a:gd name="connsiteY7" fmla="*/ 46468 h 54094"/>
                <a:gd name="connsiteX8" fmla="*/ 2727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71" y="54390"/>
                  </a:moveTo>
                  <a:cubicBezTo>
                    <a:pt x="34446" y="54390"/>
                    <a:pt x="41329" y="51540"/>
                    <a:pt x="46403" y="46468"/>
                  </a:cubicBezTo>
                  <a:cubicBezTo>
                    <a:pt x="51477" y="41396"/>
                    <a:pt x="54328" y="34516"/>
                    <a:pt x="54328" y="27343"/>
                  </a:cubicBezTo>
                  <a:cubicBezTo>
                    <a:pt x="54328" y="20170"/>
                    <a:pt x="51477" y="13289"/>
                    <a:pt x="46403" y="8217"/>
                  </a:cubicBezTo>
                  <a:cubicBezTo>
                    <a:pt x="41329" y="3145"/>
                    <a:pt x="34446" y="295"/>
                    <a:pt x="27271" y="295"/>
                  </a:cubicBezTo>
                  <a:cubicBezTo>
                    <a:pt x="20095" y="295"/>
                    <a:pt x="13213" y="3145"/>
                    <a:pt x="8139" y="8217"/>
                  </a:cubicBezTo>
                  <a:cubicBezTo>
                    <a:pt x="3065" y="13289"/>
                    <a:pt x="214" y="20170"/>
                    <a:pt x="214" y="27343"/>
                  </a:cubicBezTo>
                  <a:cubicBezTo>
                    <a:pt x="214" y="34516"/>
                    <a:pt x="3065" y="41396"/>
                    <a:pt x="8139" y="46468"/>
                  </a:cubicBezTo>
                  <a:cubicBezTo>
                    <a:pt x="13213" y="51540"/>
                    <a:pt x="20095" y="54390"/>
                    <a:pt x="2727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59A85F95-5F4E-45FF-AA8B-DDDAC7F1A0F3}"/>
                </a:ext>
              </a:extLst>
            </p:cNvPr>
            <p:cNvSpPr/>
            <p:nvPr/>
          </p:nvSpPr>
          <p:spPr>
            <a:xfrm>
              <a:off x="1922643" y="3589632"/>
              <a:ext cx="54113" cy="54094"/>
            </a:xfrm>
            <a:custGeom>
              <a:avLst/>
              <a:gdLst>
                <a:gd name="connsiteX0" fmla="*/ 27273 w 54113"/>
                <a:gd name="connsiteY0" fmla="*/ 54148 h 54094"/>
                <a:gd name="connsiteX1" fmla="*/ 46405 w 54113"/>
                <a:gd name="connsiteY1" fmla="*/ 46226 h 54094"/>
                <a:gd name="connsiteX2" fmla="*/ 54330 w 54113"/>
                <a:gd name="connsiteY2" fmla="*/ 27101 h 54094"/>
                <a:gd name="connsiteX3" fmla="*/ 46405 w 54113"/>
                <a:gd name="connsiteY3" fmla="*/ 7975 h 54094"/>
                <a:gd name="connsiteX4" fmla="*/ 27273 w 54113"/>
                <a:gd name="connsiteY4" fmla="*/ 54 h 54094"/>
                <a:gd name="connsiteX5" fmla="*/ 8141 w 54113"/>
                <a:gd name="connsiteY5" fmla="*/ 7975 h 54094"/>
                <a:gd name="connsiteX6" fmla="*/ 216 w 54113"/>
                <a:gd name="connsiteY6" fmla="*/ 27101 h 54094"/>
                <a:gd name="connsiteX7" fmla="*/ 8141 w 54113"/>
                <a:gd name="connsiteY7" fmla="*/ 46226 h 54094"/>
                <a:gd name="connsiteX8" fmla="*/ 27273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73" y="54148"/>
                  </a:moveTo>
                  <a:cubicBezTo>
                    <a:pt x="34448" y="54148"/>
                    <a:pt x="41331" y="51298"/>
                    <a:pt x="46405" y="46226"/>
                  </a:cubicBezTo>
                  <a:cubicBezTo>
                    <a:pt x="51479" y="41154"/>
                    <a:pt x="54330" y="34274"/>
                    <a:pt x="54330" y="27101"/>
                  </a:cubicBezTo>
                  <a:cubicBezTo>
                    <a:pt x="54330" y="19928"/>
                    <a:pt x="51479" y="13048"/>
                    <a:pt x="46405" y="7975"/>
                  </a:cubicBezTo>
                  <a:cubicBezTo>
                    <a:pt x="41331" y="2903"/>
                    <a:pt x="34448" y="54"/>
                    <a:pt x="27273" y="54"/>
                  </a:cubicBezTo>
                  <a:cubicBezTo>
                    <a:pt x="20097" y="54"/>
                    <a:pt x="13214" y="2903"/>
                    <a:pt x="8141" y="7975"/>
                  </a:cubicBezTo>
                  <a:cubicBezTo>
                    <a:pt x="3067" y="13048"/>
                    <a:pt x="216" y="19928"/>
                    <a:pt x="216" y="27101"/>
                  </a:cubicBezTo>
                  <a:cubicBezTo>
                    <a:pt x="216" y="34274"/>
                    <a:pt x="3067" y="41154"/>
                    <a:pt x="8141" y="46226"/>
                  </a:cubicBezTo>
                  <a:cubicBezTo>
                    <a:pt x="13214" y="51298"/>
                    <a:pt x="20097" y="54148"/>
                    <a:pt x="27273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71E4AF6-35EE-4D49-A602-2253E094851B}"/>
                </a:ext>
              </a:extLst>
            </p:cNvPr>
            <p:cNvSpPr/>
            <p:nvPr/>
          </p:nvSpPr>
          <p:spPr>
            <a:xfrm>
              <a:off x="1939066" y="5770714"/>
              <a:ext cx="54113" cy="54094"/>
            </a:xfrm>
            <a:custGeom>
              <a:avLst/>
              <a:gdLst>
                <a:gd name="connsiteX0" fmla="*/ 27274 w 54113"/>
                <a:gd name="connsiteY0" fmla="*/ 54390 h 54094"/>
                <a:gd name="connsiteX1" fmla="*/ 46407 w 54113"/>
                <a:gd name="connsiteY1" fmla="*/ 46468 h 54094"/>
                <a:gd name="connsiteX2" fmla="*/ 54331 w 54113"/>
                <a:gd name="connsiteY2" fmla="*/ 27343 h 54094"/>
                <a:gd name="connsiteX3" fmla="*/ 46407 w 54113"/>
                <a:gd name="connsiteY3" fmla="*/ 8217 h 54094"/>
                <a:gd name="connsiteX4" fmla="*/ 27274 w 54113"/>
                <a:gd name="connsiteY4" fmla="*/ 295 h 54094"/>
                <a:gd name="connsiteX5" fmla="*/ 8142 w 54113"/>
                <a:gd name="connsiteY5" fmla="*/ 8217 h 54094"/>
                <a:gd name="connsiteX6" fmla="*/ 218 w 54113"/>
                <a:gd name="connsiteY6" fmla="*/ 27343 h 54094"/>
                <a:gd name="connsiteX7" fmla="*/ 8142 w 54113"/>
                <a:gd name="connsiteY7" fmla="*/ 46468 h 54094"/>
                <a:gd name="connsiteX8" fmla="*/ 2727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74" y="54390"/>
                  </a:moveTo>
                  <a:cubicBezTo>
                    <a:pt x="34450" y="54390"/>
                    <a:pt x="41333" y="51540"/>
                    <a:pt x="46407" y="46468"/>
                  </a:cubicBezTo>
                  <a:cubicBezTo>
                    <a:pt x="51480" y="41396"/>
                    <a:pt x="54331" y="34516"/>
                    <a:pt x="54331" y="27343"/>
                  </a:cubicBezTo>
                  <a:cubicBezTo>
                    <a:pt x="54331" y="20170"/>
                    <a:pt x="51480" y="13289"/>
                    <a:pt x="46407" y="8217"/>
                  </a:cubicBezTo>
                  <a:cubicBezTo>
                    <a:pt x="41333" y="3145"/>
                    <a:pt x="34450" y="295"/>
                    <a:pt x="27274" y="295"/>
                  </a:cubicBezTo>
                  <a:cubicBezTo>
                    <a:pt x="20099" y="295"/>
                    <a:pt x="13216" y="3145"/>
                    <a:pt x="8142" y="8217"/>
                  </a:cubicBezTo>
                  <a:cubicBezTo>
                    <a:pt x="3069" y="13289"/>
                    <a:pt x="218" y="20170"/>
                    <a:pt x="218" y="27343"/>
                  </a:cubicBezTo>
                  <a:cubicBezTo>
                    <a:pt x="218" y="34516"/>
                    <a:pt x="3069" y="41396"/>
                    <a:pt x="8142" y="46468"/>
                  </a:cubicBezTo>
                  <a:cubicBezTo>
                    <a:pt x="13216" y="51540"/>
                    <a:pt x="20099" y="54390"/>
                    <a:pt x="2727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17243A7-981D-46E8-A18B-448E7CD7CC8C}"/>
                </a:ext>
              </a:extLst>
            </p:cNvPr>
            <p:cNvSpPr/>
            <p:nvPr/>
          </p:nvSpPr>
          <p:spPr>
            <a:xfrm>
              <a:off x="1955499" y="5770714"/>
              <a:ext cx="54113" cy="54094"/>
            </a:xfrm>
            <a:custGeom>
              <a:avLst/>
              <a:gdLst>
                <a:gd name="connsiteX0" fmla="*/ 27276 w 54113"/>
                <a:gd name="connsiteY0" fmla="*/ 54390 h 54094"/>
                <a:gd name="connsiteX1" fmla="*/ 46408 w 54113"/>
                <a:gd name="connsiteY1" fmla="*/ 46468 h 54094"/>
                <a:gd name="connsiteX2" fmla="*/ 54333 w 54113"/>
                <a:gd name="connsiteY2" fmla="*/ 27343 h 54094"/>
                <a:gd name="connsiteX3" fmla="*/ 46408 w 54113"/>
                <a:gd name="connsiteY3" fmla="*/ 8217 h 54094"/>
                <a:gd name="connsiteX4" fmla="*/ 27276 w 54113"/>
                <a:gd name="connsiteY4" fmla="*/ 295 h 54094"/>
                <a:gd name="connsiteX5" fmla="*/ 8144 w 54113"/>
                <a:gd name="connsiteY5" fmla="*/ 8217 h 54094"/>
                <a:gd name="connsiteX6" fmla="*/ 219 w 54113"/>
                <a:gd name="connsiteY6" fmla="*/ 27343 h 54094"/>
                <a:gd name="connsiteX7" fmla="*/ 8144 w 54113"/>
                <a:gd name="connsiteY7" fmla="*/ 46468 h 54094"/>
                <a:gd name="connsiteX8" fmla="*/ 2727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76" y="54390"/>
                  </a:moveTo>
                  <a:cubicBezTo>
                    <a:pt x="34452" y="54390"/>
                    <a:pt x="41335" y="51540"/>
                    <a:pt x="46408" y="46468"/>
                  </a:cubicBezTo>
                  <a:cubicBezTo>
                    <a:pt x="51482" y="41396"/>
                    <a:pt x="54333" y="34516"/>
                    <a:pt x="54333" y="27343"/>
                  </a:cubicBezTo>
                  <a:cubicBezTo>
                    <a:pt x="54333" y="20170"/>
                    <a:pt x="51482" y="13289"/>
                    <a:pt x="46408" y="8217"/>
                  </a:cubicBezTo>
                  <a:cubicBezTo>
                    <a:pt x="41335" y="3145"/>
                    <a:pt x="34452" y="295"/>
                    <a:pt x="27276" y="295"/>
                  </a:cubicBezTo>
                  <a:cubicBezTo>
                    <a:pt x="20101" y="295"/>
                    <a:pt x="13218" y="3145"/>
                    <a:pt x="8144" y="8217"/>
                  </a:cubicBezTo>
                  <a:cubicBezTo>
                    <a:pt x="3070" y="13289"/>
                    <a:pt x="219" y="20170"/>
                    <a:pt x="219" y="27343"/>
                  </a:cubicBezTo>
                  <a:cubicBezTo>
                    <a:pt x="219" y="34516"/>
                    <a:pt x="3070" y="41396"/>
                    <a:pt x="8144" y="46468"/>
                  </a:cubicBezTo>
                  <a:cubicBezTo>
                    <a:pt x="13218" y="51540"/>
                    <a:pt x="20101" y="54390"/>
                    <a:pt x="2727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C781FD4-D2E1-4CC6-9E84-9B1191103C25}"/>
                </a:ext>
              </a:extLst>
            </p:cNvPr>
            <p:cNvSpPr/>
            <p:nvPr/>
          </p:nvSpPr>
          <p:spPr>
            <a:xfrm>
              <a:off x="1971922" y="5770714"/>
              <a:ext cx="54113" cy="54094"/>
            </a:xfrm>
            <a:custGeom>
              <a:avLst/>
              <a:gdLst>
                <a:gd name="connsiteX0" fmla="*/ 27278 w 54113"/>
                <a:gd name="connsiteY0" fmla="*/ 54390 h 54094"/>
                <a:gd name="connsiteX1" fmla="*/ 46410 w 54113"/>
                <a:gd name="connsiteY1" fmla="*/ 46468 h 54094"/>
                <a:gd name="connsiteX2" fmla="*/ 54335 w 54113"/>
                <a:gd name="connsiteY2" fmla="*/ 27343 h 54094"/>
                <a:gd name="connsiteX3" fmla="*/ 46410 w 54113"/>
                <a:gd name="connsiteY3" fmla="*/ 8217 h 54094"/>
                <a:gd name="connsiteX4" fmla="*/ 27278 w 54113"/>
                <a:gd name="connsiteY4" fmla="*/ 295 h 54094"/>
                <a:gd name="connsiteX5" fmla="*/ 8146 w 54113"/>
                <a:gd name="connsiteY5" fmla="*/ 8217 h 54094"/>
                <a:gd name="connsiteX6" fmla="*/ 221 w 54113"/>
                <a:gd name="connsiteY6" fmla="*/ 27343 h 54094"/>
                <a:gd name="connsiteX7" fmla="*/ 8146 w 54113"/>
                <a:gd name="connsiteY7" fmla="*/ 46468 h 54094"/>
                <a:gd name="connsiteX8" fmla="*/ 2727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78" y="54390"/>
                  </a:moveTo>
                  <a:cubicBezTo>
                    <a:pt x="34454" y="54390"/>
                    <a:pt x="41336" y="51540"/>
                    <a:pt x="46410" y="46468"/>
                  </a:cubicBezTo>
                  <a:cubicBezTo>
                    <a:pt x="51484" y="41396"/>
                    <a:pt x="54335" y="34516"/>
                    <a:pt x="54335" y="27343"/>
                  </a:cubicBezTo>
                  <a:cubicBezTo>
                    <a:pt x="54335" y="20170"/>
                    <a:pt x="51484" y="13289"/>
                    <a:pt x="46410" y="8217"/>
                  </a:cubicBezTo>
                  <a:cubicBezTo>
                    <a:pt x="41336" y="3145"/>
                    <a:pt x="34454" y="295"/>
                    <a:pt x="27278" y="295"/>
                  </a:cubicBezTo>
                  <a:cubicBezTo>
                    <a:pt x="20103" y="295"/>
                    <a:pt x="13220" y="3145"/>
                    <a:pt x="8146" y="8217"/>
                  </a:cubicBezTo>
                  <a:cubicBezTo>
                    <a:pt x="3072" y="13289"/>
                    <a:pt x="221" y="20170"/>
                    <a:pt x="221" y="27343"/>
                  </a:cubicBezTo>
                  <a:cubicBezTo>
                    <a:pt x="221" y="34516"/>
                    <a:pt x="3072" y="41396"/>
                    <a:pt x="8146" y="46468"/>
                  </a:cubicBezTo>
                  <a:cubicBezTo>
                    <a:pt x="13220" y="51540"/>
                    <a:pt x="20103" y="54390"/>
                    <a:pt x="2727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F127907-F076-4F3F-8100-21A16AA146ED}"/>
                </a:ext>
              </a:extLst>
            </p:cNvPr>
            <p:cNvSpPr/>
            <p:nvPr/>
          </p:nvSpPr>
          <p:spPr>
            <a:xfrm>
              <a:off x="1988346" y="3589632"/>
              <a:ext cx="54113" cy="54094"/>
            </a:xfrm>
            <a:custGeom>
              <a:avLst/>
              <a:gdLst>
                <a:gd name="connsiteX0" fmla="*/ 27280 w 54113"/>
                <a:gd name="connsiteY0" fmla="*/ 54148 h 54094"/>
                <a:gd name="connsiteX1" fmla="*/ 46412 w 54113"/>
                <a:gd name="connsiteY1" fmla="*/ 46226 h 54094"/>
                <a:gd name="connsiteX2" fmla="*/ 54337 w 54113"/>
                <a:gd name="connsiteY2" fmla="*/ 27101 h 54094"/>
                <a:gd name="connsiteX3" fmla="*/ 46412 w 54113"/>
                <a:gd name="connsiteY3" fmla="*/ 7975 h 54094"/>
                <a:gd name="connsiteX4" fmla="*/ 27280 w 54113"/>
                <a:gd name="connsiteY4" fmla="*/ 54 h 54094"/>
                <a:gd name="connsiteX5" fmla="*/ 8148 w 54113"/>
                <a:gd name="connsiteY5" fmla="*/ 7975 h 54094"/>
                <a:gd name="connsiteX6" fmla="*/ 223 w 54113"/>
                <a:gd name="connsiteY6" fmla="*/ 27101 h 54094"/>
                <a:gd name="connsiteX7" fmla="*/ 8148 w 54113"/>
                <a:gd name="connsiteY7" fmla="*/ 46226 h 54094"/>
                <a:gd name="connsiteX8" fmla="*/ 27280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80" y="54148"/>
                  </a:moveTo>
                  <a:cubicBezTo>
                    <a:pt x="34456" y="54148"/>
                    <a:pt x="41338" y="51298"/>
                    <a:pt x="46412" y="46226"/>
                  </a:cubicBezTo>
                  <a:cubicBezTo>
                    <a:pt x="51486" y="41154"/>
                    <a:pt x="54337" y="34274"/>
                    <a:pt x="54337" y="27101"/>
                  </a:cubicBezTo>
                  <a:cubicBezTo>
                    <a:pt x="54337" y="19928"/>
                    <a:pt x="51486" y="13048"/>
                    <a:pt x="46412" y="7975"/>
                  </a:cubicBezTo>
                  <a:cubicBezTo>
                    <a:pt x="41338" y="2903"/>
                    <a:pt x="34456" y="54"/>
                    <a:pt x="27280" y="54"/>
                  </a:cubicBezTo>
                  <a:cubicBezTo>
                    <a:pt x="20104" y="54"/>
                    <a:pt x="13222" y="2903"/>
                    <a:pt x="8148" y="7975"/>
                  </a:cubicBezTo>
                  <a:cubicBezTo>
                    <a:pt x="3074" y="13048"/>
                    <a:pt x="223" y="19928"/>
                    <a:pt x="223" y="27101"/>
                  </a:cubicBezTo>
                  <a:cubicBezTo>
                    <a:pt x="223" y="34274"/>
                    <a:pt x="3074" y="41154"/>
                    <a:pt x="8148" y="46226"/>
                  </a:cubicBezTo>
                  <a:cubicBezTo>
                    <a:pt x="13222" y="51298"/>
                    <a:pt x="20104" y="54148"/>
                    <a:pt x="27280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D9523E2-0727-4E60-B688-39F93042E44C}"/>
                </a:ext>
              </a:extLst>
            </p:cNvPr>
            <p:cNvSpPr/>
            <p:nvPr/>
          </p:nvSpPr>
          <p:spPr>
            <a:xfrm>
              <a:off x="2004769" y="5770714"/>
              <a:ext cx="54113" cy="54094"/>
            </a:xfrm>
            <a:custGeom>
              <a:avLst/>
              <a:gdLst>
                <a:gd name="connsiteX0" fmla="*/ 27282 w 54113"/>
                <a:gd name="connsiteY0" fmla="*/ 54390 h 54094"/>
                <a:gd name="connsiteX1" fmla="*/ 46414 w 54113"/>
                <a:gd name="connsiteY1" fmla="*/ 46468 h 54094"/>
                <a:gd name="connsiteX2" fmla="*/ 54339 w 54113"/>
                <a:gd name="connsiteY2" fmla="*/ 27343 h 54094"/>
                <a:gd name="connsiteX3" fmla="*/ 46414 w 54113"/>
                <a:gd name="connsiteY3" fmla="*/ 8217 h 54094"/>
                <a:gd name="connsiteX4" fmla="*/ 27282 w 54113"/>
                <a:gd name="connsiteY4" fmla="*/ 295 h 54094"/>
                <a:gd name="connsiteX5" fmla="*/ 8150 w 54113"/>
                <a:gd name="connsiteY5" fmla="*/ 8217 h 54094"/>
                <a:gd name="connsiteX6" fmla="*/ 225 w 54113"/>
                <a:gd name="connsiteY6" fmla="*/ 27343 h 54094"/>
                <a:gd name="connsiteX7" fmla="*/ 8150 w 54113"/>
                <a:gd name="connsiteY7" fmla="*/ 46468 h 54094"/>
                <a:gd name="connsiteX8" fmla="*/ 2728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82" y="54390"/>
                  </a:moveTo>
                  <a:cubicBezTo>
                    <a:pt x="34457" y="54390"/>
                    <a:pt x="41340" y="51540"/>
                    <a:pt x="46414" y="46468"/>
                  </a:cubicBezTo>
                  <a:cubicBezTo>
                    <a:pt x="51488" y="41396"/>
                    <a:pt x="54339" y="34516"/>
                    <a:pt x="54339" y="27343"/>
                  </a:cubicBezTo>
                  <a:cubicBezTo>
                    <a:pt x="54339" y="20170"/>
                    <a:pt x="51488" y="13289"/>
                    <a:pt x="46414" y="8217"/>
                  </a:cubicBezTo>
                  <a:cubicBezTo>
                    <a:pt x="41340" y="3145"/>
                    <a:pt x="34457" y="295"/>
                    <a:pt x="27282" y="295"/>
                  </a:cubicBezTo>
                  <a:cubicBezTo>
                    <a:pt x="20106" y="295"/>
                    <a:pt x="13224" y="3145"/>
                    <a:pt x="8150" y="8217"/>
                  </a:cubicBezTo>
                  <a:cubicBezTo>
                    <a:pt x="3076" y="13289"/>
                    <a:pt x="225" y="20170"/>
                    <a:pt x="225" y="27343"/>
                  </a:cubicBezTo>
                  <a:cubicBezTo>
                    <a:pt x="225" y="34516"/>
                    <a:pt x="3076" y="41396"/>
                    <a:pt x="8150" y="46468"/>
                  </a:cubicBezTo>
                  <a:cubicBezTo>
                    <a:pt x="13224" y="51540"/>
                    <a:pt x="20106" y="54390"/>
                    <a:pt x="2728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B72D0636-D097-4E6D-9602-679CF49063E6}"/>
                </a:ext>
              </a:extLst>
            </p:cNvPr>
            <p:cNvSpPr/>
            <p:nvPr/>
          </p:nvSpPr>
          <p:spPr>
            <a:xfrm>
              <a:off x="2021202" y="5770714"/>
              <a:ext cx="54113" cy="54094"/>
            </a:xfrm>
            <a:custGeom>
              <a:avLst/>
              <a:gdLst>
                <a:gd name="connsiteX0" fmla="*/ 27284 w 54113"/>
                <a:gd name="connsiteY0" fmla="*/ 54390 h 54094"/>
                <a:gd name="connsiteX1" fmla="*/ 46416 w 54113"/>
                <a:gd name="connsiteY1" fmla="*/ 46468 h 54094"/>
                <a:gd name="connsiteX2" fmla="*/ 54340 w 54113"/>
                <a:gd name="connsiteY2" fmla="*/ 27343 h 54094"/>
                <a:gd name="connsiteX3" fmla="*/ 46416 w 54113"/>
                <a:gd name="connsiteY3" fmla="*/ 8217 h 54094"/>
                <a:gd name="connsiteX4" fmla="*/ 27284 w 54113"/>
                <a:gd name="connsiteY4" fmla="*/ 295 h 54094"/>
                <a:gd name="connsiteX5" fmla="*/ 8152 w 54113"/>
                <a:gd name="connsiteY5" fmla="*/ 8217 h 54094"/>
                <a:gd name="connsiteX6" fmla="*/ 227 w 54113"/>
                <a:gd name="connsiteY6" fmla="*/ 27343 h 54094"/>
                <a:gd name="connsiteX7" fmla="*/ 8152 w 54113"/>
                <a:gd name="connsiteY7" fmla="*/ 46468 h 54094"/>
                <a:gd name="connsiteX8" fmla="*/ 2728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84" y="54390"/>
                  </a:moveTo>
                  <a:cubicBezTo>
                    <a:pt x="34459" y="54390"/>
                    <a:pt x="41342" y="51540"/>
                    <a:pt x="46416" y="46468"/>
                  </a:cubicBezTo>
                  <a:cubicBezTo>
                    <a:pt x="51490" y="41396"/>
                    <a:pt x="54340" y="34516"/>
                    <a:pt x="54340" y="27343"/>
                  </a:cubicBezTo>
                  <a:cubicBezTo>
                    <a:pt x="54340" y="20170"/>
                    <a:pt x="51490" y="13289"/>
                    <a:pt x="46416" y="8217"/>
                  </a:cubicBezTo>
                  <a:cubicBezTo>
                    <a:pt x="41342" y="3145"/>
                    <a:pt x="34459" y="295"/>
                    <a:pt x="27284" y="295"/>
                  </a:cubicBezTo>
                  <a:cubicBezTo>
                    <a:pt x="20108" y="295"/>
                    <a:pt x="13225" y="3145"/>
                    <a:pt x="8152" y="8217"/>
                  </a:cubicBezTo>
                  <a:cubicBezTo>
                    <a:pt x="3078" y="13289"/>
                    <a:pt x="227" y="20170"/>
                    <a:pt x="227" y="27343"/>
                  </a:cubicBezTo>
                  <a:cubicBezTo>
                    <a:pt x="227" y="34516"/>
                    <a:pt x="3078" y="41396"/>
                    <a:pt x="8152" y="46468"/>
                  </a:cubicBezTo>
                  <a:cubicBezTo>
                    <a:pt x="13225" y="51540"/>
                    <a:pt x="20108" y="54390"/>
                    <a:pt x="2728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98B296A6-E2A6-42E7-8892-CFEE82F4BA1E}"/>
                </a:ext>
              </a:extLst>
            </p:cNvPr>
            <p:cNvSpPr/>
            <p:nvPr/>
          </p:nvSpPr>
          <p:spPr>
            <a:xfrm>
              <a:off x="2037625" y="5770714"/>
              <a:ext cx="54113" cy="54094"/>
            </a:xfrm>
            <a:custGeom>
              <a:avLst/>
              <a:gdLst>
                <a:gd name="connsiteX0" fmla="*/ 27285 w 54113"/>
                <a:gd name="connsiteY0" fmla="*/ 54390 h 54094"/>
                <a:gd name="connsiteX1" fmla="*/ 46418 w 54113"/>
                <a:gd name="connsiteY1" fmla="*/ 46468 h 54094"/>
                <a:gd name="connsiteX2" fmla="*/ 54342 w 54113"/>
                <a:gd name="connsiteY2" fmla="*/ 27343 h 54094"/>
                <a:gd name="connsiteX3" fmla="*/ 46418 w 54113"/>
                <a:gd name="connsiteY3" fmla="*/ 8217 h 54094"/>
                <a:gd name="connsiteX4" fmla="*/ 27285 w 54113"/>
                <a:gd name="connsiteY4" fmla="*/ 295 h 54094"/>
                <a:gd name="connsiteX5" fmla="*/ 8153 w 54113"/>
                <a:gd name="connsiteY5" fmla="*/ 8217 h 54094"/>
                <a:gd name="connsiteX6" fmla="*/ 229 w 54113"/>
                <a:gd name="connsiteY6" fmla="*/ 27343 h 54094"/>
                <a:gd name="connsiteX7" fmla="*/ 8153 w 54113"/>
                <a:gd name="connsiteY7" fmla="*/ 46468 h 54094"/>
                <a:gd name="connsiteX8" fmla="*/ 2728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85" y="54390"/>
                  </a:moveTo>
                  <a:cubicBezTo>
                    <a:pt x="34461" y="54390"/>
                    <a:pt x="41344" y="51540"/>
                    <a:pt x="46418" y="46468"/>
                  </a:cubicBezTo>
                  <a:cubicBezTo>
                    <a:pt x="51491" y="41396"/>
                    <a:pt x="54342" y="34516"/>
                    <a:pt x="54342" y="27343"/>
                  </a:cubicBezTo>
                  <a:cubicBezTo>
                    <a:pt x="54342" y="20170"/>
                    <a:pt x="51491" y="13289"/>
                    <a:pt x="46418" y="8217"/>
                  </a:cubicBezTo>
                  <a:cubicBezTo>
                    <a:pt x="41344" y="3145"/>
                    <a:pt x="34461" y="295"/>
                    <a:pt x="27285" y="295"/>
                  </a:cubicBezTo>
                  <a:cubicBezTo>
                    <a:pt x="20110" y="295"/>
                    <a:pt x="13227" y="3145"/>
                    <a:pt x="8153" y="8217"/>
                  </a:cubicBezTo>
                  <a:cubicBezTo>
                    <a:pt x="3079" y="13289"/>
                    <a:pt x="229" y="20170"/>
                    <a:pt x="229" y="27343"/>
                  </a:cubicBezTo>
                  <a:cubicBezTo>
                    <a:pt x="229" y="34516"/>
                    <a:pt x="3079" y="41396"/>
                    <a:pt x="8153" y="46468"/>
                  </a:cubicBezTo>
                  <a:cubicBezTo>
                    <a:pt x="13227" y="51540"/>
                    <a:pt x="20110" y="54390"/>
                    <a:pt x="2728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5BA92CDB-A42F-4530-A912-6FFB8FA7615D}"/>
                </a:ext>
              </a:extLst>
            </p:cNvPr>
            <p:cNvSpPr/>
            <p:nvPr/>
          </p:nvSpPr>
          <p:spPr>
            <a:xfrm>
              <a:off x="2054049" y="5770714"/>
              <a:ext cx="54113" cy="54094"/>
            </a:xfrm>
            <a:custGeom>
              <a:avLst/>
              <a:gdLst>
                <a:gd name="connsiteX0" fmla="*/ 27287 w 54113"/>
                <a:gd name="connsiteY0" fmla="*/ 54390 h 54094"/>
                <a:gd name="connsiteX1" fmla="*/ 46419 w 54113"/>
                <a:gd name="connsiteY1" fmla="*/ 46468 h 54094"/>
                <a:gd name="connsiteX2" fmla="*/ 54344 w 54113"/>
                <a:gd name="connsiteY2" fmla="*/ 27343 h 54094"/>
                <a:gd name="connsiteX3" fmla="*/ 46419 w 54113"/>
                <a:gd name="connsiteY3" fmla="*/ 8217 h 54094"/>
                <a:gd name="connsiteX4" fmla="*/ 27287 w 54113"/>
                <a:gd name="connsiteY4" fmla="*/ 295 h 54094"/>
                <a:gd name="connsiteX5" fmla="*/ 8155 w 54113"/>
                <a:gd name="connsiteY5" fmla="*/ 8217 h 54094"/>
                <a:gd name="connsiteX6" fmla="*/ 230 w 54113"/>
                <a:gd name="connsiteY6" fmla="*/ 27343 h 54094"/>
                <a:gd name="connsiteX7" fmla="*/ 8155 w 54113"/>
                <a:gd name="connsiteY7" fmla="*/ 46468 h 54094"/>
                <a:gd name="connsiteX8" fmla="*/ 2728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87" y="54390"/>
                  </a:moveTo>
                  <a:cubicBezTo>
                    <a:pt x="34463" y="54390"/>
                    <a:pt x="41345" y="51540"/>
                    <a:pt x="46419" y="46468"/>
                  </a:cubicBezTo>
                  <a:cubicBezTo>
                    <a:pt x="51493" y="41396"/>
                    <a:pt x="54344" y="34516"/>
                    <a:pt x="54344" y="27343"/>
                  </a:cubicBezTo>
                  <a:cubicBezTo>
                    <a:pt x="54344" y="20170"/>
                    <a:pt x="51493" y="13289"/>
                    <a:pt x="46419" y="8217"/>
                  </a:cubicBezTo>
                  <a:cubicBezTo>
                    <a:pt x="41345" y="3145"/>
                    <a:pt x="34463" y="295"/>
                    <a:pt x="27287" y="295"/>
                  </a:cubicBezTo>
                  <a:cubicBezTo>
                    <a:pt x="20112" y="295"/>
                    <a:pt x="13229" y="3145"/>
                    <a:pt x="8155" y="8217"/>
                  </a:cubicBezTo>
                  <a:cubicBezTo>
                    <a:pt x="3081" y="13289"/>
                    <a:pt x="230" y="20170"/>
                    <a:pt x="230" y="27343"/>
                  </a:cubicBezTo>
                  <a:cubicBezTo>
                    <a:pt x="230" y="34516"/>
                    <a:pt x="3081" y="41396"/>
                    <a:pt x="8155" y="46468"/>
                  </a:cubicBezTo>
                  <a:cubicBezTo>
                    <a:pt x="13229" y="51540"/>
                    <a:pt x="20112" y="54390"/>
                    <a:pt x="2728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BE91E53F-E975-4F39-8B8E-75026A076B62}"/>
                </a:ext>
              </a:extLst>
            </p:cNvPr>
            <p:cNvSpPr/>
            <p:nvPr/>
          </p:nvSpPr>
          <p:spPr>
            <a:xfrm>
              <a:off x="2070473" y="5770714"/>
              <a:ext cx="54113" cy="54094"/>
            </a:xfrm>
            <a:custGeom>
              <a:avLst/>
              <a:gdLst>
                <a:gd name="connsiteX0" fmla="*/ 27289 w 54113"/>
                <a:gd name="connsiteY0" fmla="*/ 54390 h 54094"/>
                <a:gd name="connsiteX1" fmla="*/ 46421 w 54113"/>
                <a:gd name="connsiteY1" fmla="*/ 46468 h 54094"/>
                <a:gd name="connsiteX2" fmla="*/ 54346 w 54113"/>
                <a:gd name="connsiteY2" fmla="*/ 27343 h 54094"/>
                <a:gd name="connsiteX3" fmla="*/ 46421 w 54113"/>
                <a:gd name="connsiteY3" fmla="*/ 8217 h 54094"/>
                <a:gd name="connsiteX4" fmla="*/ 27289 w 54113"/>
                <a:gd name="connsiteY4" fmla="*/ 295 h 54094"/>
                <a:gd name="connsiteX5" fmla="*/ 8157 w 54113"/>
                <a:gd name="connsiteY5" fmla="*/ 8217 h 54094"/>
                <a:gd name="connsiteX6" fmla="*/ 232 w 54113"/>
                <a:gd name="connsiteY6" fmla="*/ 27343 h 54094"/>
                <a:gd name="connsiteX7" fmla="*/ 8157 w 54113"/>
                <a:gd name="connsiteY7" fmla="*/ 46468 h 54094"/>
                <a:gd name="connsiteX8" fmla="*/ 2728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89" y="54390"/>
                  </a:moveTo>
                  <a:cubicBezTo>
                    <a:pt x="34465" y="54390"/>
                    <a:pt x="41347" y="51540"/>
                    <a:pt x="46421" y="46468"/>
                  </a:cubicBezTo>
                  <a:cubicBezTo>
                    <a:pt x="51495" y="41396"/>
                    <a:pt x="54346" y="34516"/>
                    <a:pt x="54346" y="27343"/>
                  </a:cubicBezTo>
                  <a:cubicBezTo>
                    <a:pt x="54346" y="20170"/>
                    <a:pt x="51495" y="13289"/>
                    <a:pt x="46421" y="8217"/>
                  </a:cubicBezTo>
                  <a:cubicBezTo>
                    <a:pt x="41347" y="3145"/>
                    <a:pt x="34465" y="295"/>
                    <a:pt x="27289" y="295"/>
                  </a:cubicBezTo>
                  <a:cubicBezTo>
                    <a:pt x="20114" y="295"/>
                    <a:pt x="13231" y="3145"/>
                    <a:pt x="8157" y="8217"/>
                  </a:cubicBezTo>
                  <a:cubicBezTo>
                    <a:pt x="3083" y="13289"/>
                    <a:pt x="232" y="20170"/>
                    <a:pt x="232" y="27343"/>
                  </a:cubicBezTo>
                  <a:cubicBezTo>
                    <a:pt x="232" y="34516"/>
                    <a:pt x="3083" y="41396"/>
                    <a:pt x="8157" y="46468"/>
                  </a:cubicBezTo>
                  <a:cubicBezTo>
                    <a:pt x="13231" y="51540"/>
                    <a:pt x="20114" y="54390"/>
                    <a:pt x="2728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284495EB-C17F-4659-B10A-ACBEF644D42C}"/>
                </a:ext>
              </a:extLst>
            </p:cNvPr>
            <p:cNvSpPr/>
            <p:nvPr/>
          </p:nvSpPr>
          <p:spPr>
            <a:xfrm>
              <a:off x="2086896" y="5770714"/>
              <a:ext cx="54113" cy="54094"/>
            </a:xfrm>
            <a:custGeom>
              <a:avLst/>
              <a:gdLst>
                <a:gd name="connsiteX0" fmla="*/ 27291 w 54113"/>
                <a:gd name="connsiteY0" fmla="*/ 54390 h 54094"/>
                <a:gd name="connsiteX1" fmla="*/ 46423 w 54113"/>
                <a:gd name="connsiteY1" fmla="*/ 46468 h 54094"/>
                <a:gd name="connsiteX2" fmla="*/ 54348 w 54113"/>
                <a:gd name="connsiteY2" fmla="*/ 27343 h 54094"/>
                <a:gd name="connsiteX3" fmla="*/ 46423 w 54113"/>
                <a:gd name="connsiteY3" fmla="*/ 8217 h 54094"/>
                <a:gd name="connsiteX4" fmla="*/ 27291 w 54113"/>
                <a:gd name="connsiteY4" fmla="*/ 295 h 54094"/>
                <a:gd name="connsiteX5" fmla="*/ 8159 w 54113"/>
                <a:gd name="connsiteY5" fmla="*/ 8217 h 54094"/>
                <a:gd name="connsiteX6" fmla="*/ 234 w 54113"/>
                <a:gd name="connsiteY6" fmla="*/ 27343 h 54094"/>
                <a:gd name="connsiteX7" fmla="*/ 8159 w 54113"/>
                <a:gd name="connsiteY7" fmla="*/ 46468 h 54094"/>
                <a:gd name="connsiteX8" fmla="*/ 2729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91" y="54390"/>
                  </a:moveTo>
                  <a:cubicBezTo>
                    <a:pt x="34466" y="54390"/>
                    <a:pt x="41349" y="51540"/>
                    <a:pt x="46423" y="46468"/>
                  </a:cubicBezTo>
                  <a:cubicBezTo>
                    <a:pt x="51497" y="41396"/>
                    <a:pt x="54348" y="34516"/>
                    <a:pt x="54348" y="27343"/>
                  </a:cubicBezTo>
                  <a:cubicBezTo>
                    <a:pt x="54348" y="20170"/>
                    <a:pt x="51497" y="13289"/>
                    <a:pt x="46423" y="8217"/>
                  </a:cubicBezTo>
                  <a:cubicBezTo>
                    <a:pt x="41349" y="3145"/>
                    <a:pt x="34466" y="295"/>
                    <a:pt x="27291" y="295"/>
                  </a:cubicBezTo>
                  <a:cubicBezTo>
                    <a:pt x="20115" y="295"/>
                    <a:pt x="13233" y="3145"/>
                    <a:pt x="8159" y="8217"/>
                  </a:cubicBezTo>
                  <a:cubicBezTo>
                    <a:pt x="3085" y="13289"/>
                    <a:pt x="234" y="20170"/>
                    <a:pt x="234" y="27343"/>
                  </a:cubicBezTo>
                  <a:cubicBezTo>
                    <a:pt x="234" y="34516"/>
                    <a:pt x="3085" y="41396"/>
                    <a:pt x="8159" y="46468"/>
                  </a:cubicBezTo>
                  <a:cubicBezTo>
                    <a:pt x="13233" y="51540"/>
                    <a:pt x="20115" y="54390"/>
                    <a:pt x="2729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07F632F-4CBB-4B0C-967F-2DC55FA97F8E}"/>
                </a:ext>
              </a:extLst>
            </p:cNvPr>
            <p:cNvSpPr/>
            <p:nvPr/>
          </p:nvSpPr>
          <p:spPr>
            <a:xfrm>
              <a:off x="2103329" y="5770714"/>
              <a:ext cx="54113" cy="54094"/>
            </a:xfrm>
            <a:custGeom>
              <a:avLst/>
              <a:gdLst>
                <a:gd name="connsiteX0" fmla="*/ 27293 w 54113"/>
                <a:gd name="connsiteY0" fmla="*/ 54390 h 54094"/>
                <a:gd name="connsiteX1" fmla="*/ 46425 w 54113"/>
                <a:gd name="connsiteY1" fmla="*/ 46468 h 54094"/>
                <a:gd name="connsiteX2" fmla="*/ 54350 w 54113"/>
                <a:gd name="connsiteY2" fmla="*/ 27343 h 54094"/>
                <a:gd name="connsiteX3" fmla="*/ 46425 w 54113"/>
                <a:gd name="connsiteY3" fmla="*/ 8217 h 54094"/>
                <a:gd name="connsiteX4" fmla="*/ 27293 w 54113"/>
                <a:gd name="connsiteY4" fmla="*/ 295 h 54094"/>
                <a:gd name="connsiteX5" fmla="*/ 8161 w 54113"/>
                <a:gd name="connsiteY5" fmla="*/ 8217 h 54094"/>
                <a:gd name="connsiteX6" fmla="*/ 236 w 54113"/>
                <a:gd name="connsiteY6" fmla="*/ 27343 h 54094"/>
                <a:gd name="connsiteX7" fmla="*/ 8161 w 54113"/>
                <a:gd name="connsiteY7" fmla="*/ 46468 h 54094"/>
                <a:gd name="connsiteX8" fmla="*/ 2729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93" y="54390"/>
                  </a:moveTo>
                  <a:cubicBezTo>
                    <a:pt x="34468" y="54390"/>
                    <a:pt x="41351" y="51540"/>
                    <a:pt x="46425" y="46468"/>
                  </a:cubicBezTo>
                  <a:cubicBezTo>
                    <a:pt x="51499" y="41396"/>
                    <a:pt x="54350" y="34516"/>
                    <a:pt x="54350" y="27343"/>
                  </a:cubicBezTo>
                  <a:cubicBezTo>
                    <a:pt x="54350" y="20170"/>
                    <a:pt x="51499" y="13289"/>
                    <a:pt x="46425" y="8217"/>
                  </a:cubicBezTo>
                  <a:cubicBezTo>
                    <a:pt x="41351" y="3145"/>
                    <a:pt x="34468" y="295"/>
                    <a:pt x="27293" y="295"/>
                  </a:cubicBezTo>
                  <a:cubicBezTo>
                    <a:pt x="20117" y="295"/>
                    <a:pt x="13235" y="3145"/>
                    <a:pt x="8161" y="8217"/>
                  </a:cubicBezTo>
                  <a:cubicBezTo>
                    <a:pt x="3087" y="13289"/>
                    <a:pt x="236" y="20170"/>
                    <a:pt x="236" y="27343"/>
                  </a:cubicBezTo>
                  <a:cubicBezTo>
                    <a:pt x="236" y="34516"/>
                    <a:pt x="3087" y="41396"/>
                    <a:pt x="8161" y="46468"/>
                  </a:cubicBezTo>
                  <a:cubicBezTo>
                    <a:pt x="13235" y="51540"/>
                    <a:pt x="20117" y="54390"/>
                    <a:pt x="2729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A95F2A7A-6C1F-49A1-83E4-7AC8F2ECA518}"/>
                </a:ext>
              </a:extLst>
            </p:cNvPr>
            <p:cNvSpPr/>
            <p:nvPr/>
          </p:nvSpPr>
          <p:spPr>
            <a:xfrm>
              <a:off x="2119752" y="5770714"/>
              <a:ext cx="54113" cy="54094"/>
            </a:xfrm>
            <a:custGeom>
              <a:avLst/>
              <a:gdLst>
                <a:gd name="connsiteX0" fmla="*/ 27295 w 54113"/>
                <a:gd name="connsiteY0" fmla="*/ 54390 h 54094"/>
                <a:gd name="connsiteX1" fmla="*/ 46427 w 54113"/>
                <a:gd name="connsiteY1" fmla="*/ 46468 h 54094"/>
                <a:gd name="connsiteX2" fmla="*/ 54351 w 54113"/>
                <a:gd name="connsiteY2" fmla="*/ 27343 h 54094"/>
                <a:gd name="connsiteX3" fmla="*/ 46427 w 54113"/>
                <a:gd name="connsiteY3" fmla="*/ 8217 h 54094"/>
                <a:gd name="connsiteX4" fmla="*/ 27295 w 54113"/>
                <a:gd name="connsiteY4" fmla="*/ 295 h 54094"/>
                <a:gd name="connsiteX5" fmla="*/ 8162 w 54113"/>
                <a:gd name="connsiteY5" fmla="*/ 8217 h 54094"/>
                <a:gd name="connsiteX6" fmla="*/ 238 w 54113"/>
                <a:gd name="connsiteY6" fmla="*/ 27343 h 54094"/>
                <a:gd name="connsiteX7" fmla="*/ 8162 w 54113"/>
                <a:gd name="connsiteY7" fmla="*/ 46468 h 54094"/>
                <a:gd name="connsiteX8" fmla="*/ 2729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95" y="54390"/>
                  </a:moveTo>
                  <a:cubicBezTo>
                    <a:pt x="34470" y="54390"/>
                    <a:pt x="41353" y="51540"/>
                    <a:pt x="46427" y="46468"/>
                  </a:cubicBezTo>
                  <a:cubicBezTo>
                    <a:pt x="51501" y="41396"/>
                    <a:pt x="54351" y="34516"/>
                    <a:pt x="54351" y="27343"/>
                  </a:cubicBezTo>
                  <a:cubicBezTo>
                    <a:pt x="54351" y="20170"/>
                    <a:pt x="51501" y="13289"/>
                    <a:pt x="46427" y="8217"/>
                  </a:cubicBezTo>
                  <a:cubicBezTo>
                    <a:pt x="41353" y="3145"/>
                    <a:pt x="34470" y="295"/>
                    <a:pt x="27295" y="295"/>
                  </a:cubicBezTo>
                  <a:cubicBezTo>
                    <a:pt x="20119" y="295"/>
                    <a:pt x="13236" y="3145"/>
                    <a:pt x="8162" y="8217"/>
                  </a:cubicBezTo>
                  <a:cubicBezTo>
                    <a:pt x="3089" y="13289"/>
                    <a:pt x="238" y="20170"/>
                    <a:pt x="238" y="27343"/>
                  </a:cubicBezTo>
                  <a:cubicBezTo>
                    <a:pt x="238" y="34516"/>
                    <a:pt x="3089" y="41396"/>
                    <a:pt x="8162" y="46468"/>
                  </a:cubicBezTo>
                  <a:cubicBezTo>
                    <a:pt x="13236" y="51540"/>
                    <a:pt x="20119" y="54390"/>
                    <a:pt x="2729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D7F1BA3A-D3C6-4C4D-880E-239E55FAA980}"/>
                </a:ext>
              </a:extLst>
            </p:cNvPr>
            <p:cNvSpPr/>
            <p:nvPr/>
          </p:nvSpPr>
          <p:spPr>
            <a:xfrm>
              <a:off x="2136176" y="5770714"/>
              <a:ext cx="54113" cy="54094"/>
            </a:xfrm>
            <a:custGeom>
              <a:avLst/>
              <a:gdLst>
                <a:gd name="connsiteX0" fmla="*/ 27296 w 54113"/>
                <a:gd name="connsiteY0" fmla="*/ 54390 h 54094"/>
                <a:gd name="connsiteX1" fmla="*/ 46428 w 54113"/>
                <a:gd name="connsiteY1" fmla="*/ 46468 h 54094"/>
                <a:gd name="connsiteX2" fmla="*/ 54353 w 54113"/>
                <a:gd name="connsiteY2" fmla="*/ 27343 h 54094"/>
                <a:gd name="connsiteX3" fmla="*/ 46428 w 54113"/>
                <a:gd name="connsiteY3" fmla="*/ 8217 h 54094"/>
                <a:gd name="connsiteX4" fmla="*/ 27296 w 54113"/>
                <a:gd name="connsiteY4" fmla="*/ 295 h 54094"/>
                <a:gd name="connsiteX5" fmla="*/ 8164 w 54113"/>
                <a:gd name="connsiteY5" fmla="*/ 8217 h 54094"/>
                <a:gd name="connsiteX6" fmla="*/ 239 w 54113"/>
                <a:gd name="connsiteY6" fmla="*/ 27343 h 54094"/>
                <a:gd name="connsiteX7" fmla="*/ 8164 w 54113"/>
                <a:gd name="connsiteY7" fmla="*/ 46468 h 54094"/>
                <a:gd name="connsiteX8" fmla="*/ 2729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96" y="54390"/>
                  </a:moveTo>
                  <a:cubicBezTo>
                    <a:pt x="34472" y="54390"/>
                    <a:pt x="41355" y="51540"/>
                    <a:pt x="46428" y="46468"/>
                  </a:cubicBezTo>
                  <a:cubicBezTo>
                    <a:pt x="51502" y="41396"/>
                    <a:pt x="54353" y="34516"/>
                    <a:pt x="54353" y="27343"/>
                  </a:cubicBezTo>
                  <a:cubicBezTo>
                    <a:pt x="54353" y="20170"/>
                    <a:pt x="51502" y="13289"/>
                    <a:pt x="46428" y="8217"/>
                  </a:cubicBezTo>
                  <a:cubicBezTo>
                    <a:pt x="41355" y="3145"/>
                    <a:pt x="34472" y="295"/>
                    <a:pt x="27296" y="295"/>
                  </a:cubicBezTo>
                  <a:cubicBezTo>
                    <a:pt x="20121" y="295"/>
                    <a:pt x="13238" y="3145"/>
                    <a:pt x="8164" y="8217"/>
                  </a:cubicBezTo>
                  <a:cubicBezTo>
                    <a:pt x="3090" y="13289"/>
                    <a:pt x="239" y="20170"/>
                    <a:pt x="239" y="27343"/>
                  </a:cubicBezTo>
                  <a:cubicBezTo>
                    <a:pt x="239" y="34516"/>
                    <a:pt x="3090" y="41396"/>
                    <a:pt x="8164" y="46468"/>
                  </a:cubicBezTo>
                  <a:cubicBezTo>
                    <a:pt x="13238" y="51540"/>
                    <a:pt x="20121" y="54390"/>
                    <a:pt x="2729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E9BE0150-788E-4D22-A099-C80C1AD260B9}"/>
                </a:ext>
              </a:extLst>
            </p:cNvPr>
            <p:cNvSpPr/>
            <p:nvPr/>
          </p:nvSpPr>
          <p:spPr>
            <a:xfrm>
              <a:off x="2152599" y="5770714"/>
              <a:ext cx="54113" cy="54094"/>
            </a:xfrm>
            <a:custGeom>
              <a:avLst/>
              <a:gdLst>
                <a:gd name="connsiteX0" fmla="*/ 27298 w 54113"/>
                <a:gd name="connsiteY0" fmla="*/ 54390 h 54094"/>
                <a:gd name="connsiteX1" fmla="*/ 46430 w 54113"/>
                <a:gd name="connsiteY1" fmla="*/ 46468 h 54094"/>
                <a:gd name="connsiteX2" fmla="*/ 54355 w 54113"/>
                <a:gd name="connsiteY2" fmla="*/ 27343 h 54094"/>
                <a:gd name="connsiteX3" fmla="*/ 46430 w 54113"/>
                <a:gd name="connsiteY3" fmla="*/ 8217 h 54094"/>
                <a:gd name="connsiteX4" fmla="*/ 27298 w 54113"/>
                <a:gd name="connsiteY4" fmla="*/ 295 h 54094"/>
                <a:gd name="connsiteX5" fmla="*/ 8166 w 54113"/>
                <a:gd name="connsiteY5" fmla="*/ 8217 h 54094"/>
                <a:gd name="connsiteX6" fmla="*/ 241 w 54113"/>
                <a:gd name="connsiteY6" fmla="*/ 27343 h 54094"/>
                <a:gd name="connsiteX7" fmla="*/ 8166 w 54113"/>
                <a:gd name="connsiteY7" fmla="*/ 46468 h 54094"/>
                <a:gd name="connsiteX8" fmla="*/ 2729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298" y="54390"/>
                  </a:moveTo>
                  <a:cubicBezTo>
                    <a:pt x="34474" y="54390"/>
                    <a:pt x="41356" y="51540"/>
                    <a:pt x="46430" y="46468"/>
                  </a:cubicBezTo>
                  <a:cubicBezTo>
                    <a:pt x="51504" y="41396"/>
                    <a:pt x="54355" y="34516"/>
                    <a:pt x="54355" y="27343"/>
                  </a:cubicBezTo>
                  <a:cubicBezTo>
                    <a:pt x="54355" y="20170"/>
                    <a:pt x="51504" y="13289"/>
                    <a:pt x="46430" y="8217"/>
                  </a:cubicBezTo>
                  <a:cubicBezTo>
                    <a:pt x="41356" y="3145"/>
                    <a:pt x="34474" y="295"/>
                    <a:pt x="27298" y="295"/>
                  </a:cubicBezTo>
                  <a:cubicBezTo>
                    <a:pt x="20123" y="295"/>
                    <a:pt x="13240" y="3145"/>
                    <a:pt x="8166" y="8217"/>
                  </a:cubicBezTo>
                  <a:cubicBezTo>
                    <a:pt x="3092" y="13289"/>
                    <a:pt x="241" y="20170"/>
                    <a:pt x="241" y="27343"/>
                  </a:cubicBezTo>
                  <a:cubicBezTo>
                    <a:pt x="241" y="34516"/>
                    <a:pt x="3092" y="41396"/>
                    <a:pt x="8166" y="46468"/>
                  </a:cubicBezTo>
                  <a:cubicBezTo>
                    <a:pt x="13240" y="51540"/>
                    <a:pt x="20123" y="54390"/>
                    <a:pt x="2729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81CF9EDA-2DBA-426F-B639-2831DB1919E0}"/>
                </a:ext>
              </a:extLst>
            </p:cNvPr>
            <p:cNvSpPr/>
            <p:nvPr/>
          </p:nvSpPr>
          <p:spPr>
            <a:xfrm>
              <a:off x="2169032" y="5770714"/>
              <a:ext cx="54113" cy="54094"/>
            </a:xfrm>
            <a:custGeom>
              <a:avLst/>
              <a:gdLst>
                <a:gd name="connsiteX0" fmla="*/ 27300 w 54113"/>
                <a:gd name="connsiteY0" fmla="*/ 54390 h 54094"/>
                <a:gd name="connsiteX1" fmla="*/ 46432 w 54113"/>
                <a:gd name="connsiteY1" fmla="*/ 46468 h 54094"/>
                <a:gd name="connsiteX2" fmla="*/ 54357 w 54113"/>
                <a:gd name="connsiteY2" fmla="*/ 27343 h 54094"/>
                <a:gd name="connsiteX3" fmla="*/ 46432 w 54113"/>
                <a:gd name="connsiteY3" fmla="*/ 8217 h 54094"/>
                <a:gd name="connsiteX4" fmla="*/ 27300 w 54113"/>
                <a:gd name="connsiteY4" fmla="*/ 295 h 54094"/>
                <a:gd name="connsiteX5" fmla="*/ 8168 w 54113"/>
                <a:gd name="connsiteY5" fmla="*/ 8217 h 54094"/>
                <a:gd name="connsiteX6" fmla="*/ 243 w 54113"/>
                <a:gd name="connsiteY6" fmla="*/ 27343 h 54094"/>
                <a:gd name="connsiteX7" fmla="*/ 8168 w 54113"/>
                <a:gd name="connsiteY7" fmla="*/ 46468 h 54094"/>
                <a:gd name="connsiteX8" fmla="*/ 2730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00" y="54390"/>
                  </a:moveTo>
                  <a:cubicBezTo>
                    <a:pt x="34476" y="54390"/>
                    <a:pt x="41358" y="51540"/>
                    <a:pt x="46432" y="46468"/>
                  </a:cubicBezTo>
                  <a:cubicBezTo>
                    <a:pt x="51506" y="41396"/>
                    <a:pt x="54357" y="34516"/>
                    <a:pt x="54357" y="27343"/>
                  </a:cubicBezTo>
                  <a:cubicBezTo>
                    <a:pt x="54357" y="20170"/>
                    <a:pt x="51506" y="13289"/>
                    <a:pt x="46432" y="8217"/>
                  </a:cubicBezTo>
                  <a:cubicBezTo>
                    <a:pt x="41358" y="3145"/>
                    <a:pt x="34476" y="295"/>
                    <a:pt x="27300" y="295"/>
                  </a:cubicBezTo>
                  <a:cubicBezTo>
                    <a:pt x="20124" y="295"/>
                    <a:pt x="13242" y="3145"/>
                    <a:pt x="8168" y="8217"/>
                  </a:cubicBezTo>
                  <a:cubicBezTo>
                    <a:pt x="3094" y="13289"/>
                    <a:pt x="243" y="20170"/>
                    <a:pt x="243" y="27343"/>
                  </a:cubicBezTo>
                  <a:cubicBezTo>
                    <a:pt x="243" y="34516"/>
                    <a:pt x="3094" y="41396"/>
                    <a:pt x="8168" y="46468"/>
                  </a:cubicBezTo>
                  <a:cubicBezTo>
                    <a:pt x="13242" y="51540"/>
                    <a:pt x="20124" y="54390"/>
                    <a:pt x="2730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784645EC-F7E9-4232-8648-01C3B0FAA10F}"/>
                </a:ext>
              </a:extLst>
            </p:cNvPr>
            <p:cNvSpPr/>
            <p:nvPr/>
          </p:nvSpPr>
          <p:spPr>
            <a:xfrm>
              <a:off x="2185455" y="5770714"/>
              <a:ext cx="54113" cy="54094"/>
            </a:xfrm>
            <a:custGeom>
              <a:avLst/>
              <a:gdLst>
                <a:gd name="connsiteX0" fmla="*/ 27302 w 54113"/>
                <a:gd name="connsiteY0" fmla="*/ 54390 h 54094"/>
                <a:gd name="connsiteX1" fmla="*/ 46434 w 54113"/>
                <a:gd name="connsiteY1" fmla="*/ 46468 h 54094"/>
                <a:gd name="connsiteX2" fmla="*/ 54359 w 54113"/>
                <a:gd name="connsiteY2" fmla="*/ 27343 h 54094"/>
                <a:gd name="connsiteX3" fmla="*/ 46434 w 54113"/>
                <a:gd name="connsiteY3" fmla="*/ 8217 h 54094"/>
                <a:gd name="connsiteX4" fmla="*/ 27302 w 54113"/>
                <a:gd name="connsiteY4" fmla="*/ 295 h 54094"/>
                <a:gd name="connsiteX5" fmla="*/ 8170 w 54113"/>
                <a:gd name="connsiteY5" fmla="*/ 8217 h 54094"/>
                <a:gd name="connsiteX6" fmla="*/ 245 w 54113"/>
                <a:gd name="connsiteY6" fmla="*/ 27343 h 54094"/>
                <a:gd name="connsiteX7" fmla="*/ 8170 w 54113"/>
                <a:gd name="connsiteY7" fmla="*/ 46468 h 54094"/>
                <a:gd name="connsiteX8" fmla="*/ 2730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02" y="54390"/>
                  </a:moveTo>
                  <a:cubicBezTo>
                    <a:pt x="34477" y="54390"/>
                    <a:pt x="41360" y="51540"/>
                    <a:pt x="46434" y="46468"/>
                  </a:cubicBezTo>
                  <a:cubicBezTo>
                    <a:pt x="51508" y="41396"/>
                    <a:pt x="54359" y="34516"/>
                    <a:pt x="54359" y="27343"/>
                  </a:cubicBezTo>
                  <a:cubicBezTo>
                    <a:pt x="54359" y="20170"/>
                    <a:pt x="51508" y="13289"/>
                    <a:pt x="46434" y="8217"/>
                  </a:cubicBezTo>
                  <a:cubicBezTo>
                    <a:pt x="41360" y="3145"/>
                    <a:pt x="34477" y="295"/>
                    <a:pt x="27302" y="295"/>
                  </a:cubicBezTo>
                  <a:cubicBezTo>
                    <a:pt x="20126" y="295"/>
                    <a:pt x="13244" y="3145"/>
                    <a:pt x="8170" y="8217"/>
                  </a:cubicBezTo>
                  <a:cubicBezTo>
                    <a:pt x="3096" y="13289"/>
                    <a:pt x="245" y="20170"/>
                    <a:pt x="245" y="27343"/>
                  </a:cubicBezTo>
                  <a:cubicBezTo>
                    <a:pt x="245" y="34516"/>
                    <a:pt x="3096" y="41396"/>
                    <a:pt x="8170" y="46468"/>
                  </a:cubicBezTo>
                  <a:cubicBezTo>
                    <a:pt x="13244" y="51540"/>
                    <a:pt x="20126" y="54390"/>
                    <a:pt x="2730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637FE50-CD62-41AB-B47D-C110CB0C0F94}"/>
                </a:ext>
              </a:extLst>
            </p:cNvPr>
            <p:cNvSpPr/>
            <p:nvPr/>
          </p:nvSpPr>
          <p:spPr>
            <a:xfrm>
              <a:off x="2201879" y="5770714"/>
              <a:ext cx="54113" cy="54094"/>
            </a:xfrm>
            <a:custGeom>
              <a:avLst/>
              <a:gdLst>
                <a:gd name="connsiteX0" fmla="*/ 27304 w 54113"/>
                <a:gd name="connsiteY0" fmla="*/ 54390 h 54094"/>
                <a:gd name="connsiteX1" fmla="*/ 46436 w 54113"/>
                <a:gd name="connsiteY1" fmla="*/ 46468 h 54094"/>
                <a:gd name="connsiteX2" fmla="*/ 54361 w 54113"/>
                <a:gd name="connsiteY2" fmla="*/ 27343 h 54094"/>
                <a:gd name="connsiteX3" fmla="*/ 46436 w 54113"/>
                <a:gd name="connsiteY3" fmla="*/ 8217 h 54094"/>
                <a:gd name="connsiteX4" fmla="*/ 27304 w 54113"/>
                <a:gd name="connsiteY4" fmla="*/ 295 h 54094"/>
                <a:gd name="connsiteX5" fmla="*/ 8172 w 54113"/>
                <a:gd name="connsiteY5" fmla="*/ 8217 h 54094"/>
                <a:gd name="connsiteX6" fmla="*/ 247 w 54113"/>
                <a:gd name="connsiteY6" fmla="*/ 27343 h 54094"/>
                <a:gd name="connsiteX7" fmla="*/ 8172 w 54113"/>
                <a:gd name="connsiteY7" fmla="*/ 46468 h 54094"/>
                <a:gd name="connsiteX8" fmla="*/ 2730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04" y="54390"/>
                  </a:moveTo>
                  <a:cubicBezTo>
                    <a:pt x="34479" y="54390"/>
                    <a:pt x="41362" y="51540"/>
                    <a:pt x="46436" y="46468"/>
                  </a:cubicBezTo>
                  <a:cubicBezTo>
                    <a:pt x="51510" y="41396"/>
                    <a:pt x="54361" y="34516"/>
                    <a:pt x="54361" y="27343"/>
                  </a:cubicBezTo>
                  <a:cubicBezTo>
                    <a:pt x="54361" y="20170"/>
                    <a:pt x="51510" y="13289"/>
                    <a:pt x="46436" y="8217"/>
                  </a:cubicBezTo>
                  <a:cubicBezTo>
                    <a:pt x="41362" y="3145"/>
                    <a:pt x="34479" y="295"/>
                    <a:pt x="27304" y="295"/>
                  </a:cubicBezTo>
                  <a:cubicBezTo>
                    <a:pt x="20128" y="295"/>
                    <a:pt x="13245" y="3145"/>
                    <a:pt x="8172" y="8217"/>
                  </a:cubicBezTo>
                  <a:cubicBezTo>
                    <a:pt x="3098" y="13289"/>
                    <a:pt x="247" y="20170"/>
                    <a:pt x="247" y="27343"/>
                  </a:cubicBezTo>
                  <a:cubicBezTo>
                    <a:pt x="247" y="34516"/>
                    <a:pt x="3098" y="41396"/>
                    <a:pt x="8172" y="46468"/>
                  </a:cubicBezTo>
                  <a:cubicBezTo>
                    <a:pt x="13245" y="51540"/>
                    <a:pt x="20128" y="54390"/>
                    <a:pt x="2730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D9EE0174-542F-4CDC-A44B-25CE9CF4203F}"/>
                </a:ext>
              </a:extLst>
            </p:cNvPr>
            <p:cNvSpPr/>
            <p:nvPr/>
          </p:nvSpPr>
          <p:spPr>
            <a:xfrm>
              <a:off x="2218302" y="5770714"/>
              <a:ext cx="54113" cy="54094"/>
            </a:xfrm>
            <a:custGeom>
              <a:avLst/>
              <a:gdLst>
                <a:gd name="connsiteX0" fmla="*/ 27305 w 54113"/>
                <a:gd name="connsiteY0" fmla="*/ 54390 h 54094"/>
                <a:gd name="connsiteX1" fmla="*/ 46438 w 54113"/>
                <a:gd name="connsiteY1" fmla="*/ 46468 h 54094"/>
                <a:gd name="connsiteX2" fmla="*/ 54362 w 54113"/>
                <a:gd name="connsiteY2" fmla="*/ 27343 h 54094"/>
                <a:gd name="connsiteX3" fmla="*/ 46438 w 54113"/>
                <a:gd name="connsiteY3" fmla="*/ 8217 h 54094"/>
                <a:gd name="connsiteX4" fmla="*/ 27305 w 54113"/>
                <a:gd name="connsiteY4" fmla="*/ 295 h 54094"/>
                <a:gd name="connsiteX5" fmla="*/ 8173 w 54113"/>
                <a:gd name="connsiteY5" fmla="*/ 8217 h 54094"/>
                <a:gd name="connsiteX6" fmla="*/ 249 w 54113"/>
                <a:gd name="connsiteY6" fmla="*/ 27343 h 54094"/>
                <a:gd name="connsiteX7" fmla="*/ 8173 w 54113"/>
                <a:gd name="connsiteY7" fmla="*/ 46468 h 54094"/>
                <a:gd name="connsiteX8" fmla="*/ 2730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05" y="54390"/>
                  </a:moveTo>
                  <a:cubicBezTo>
                    <a:pt x="34481" y="54390"/>
                    <a:pt x="41364" y="51540"/>
                    <a:pt x="46438" y="46468"/>
                  </a:cubicBezTo>
                  <a:cubicBezTo>
                    <a:pt x="51511" y="41396"/>
                    <a:pt x="54362" y="34516"/>
                    <a:pt x="54362" y="27343"/>
                  </a:cubicBezTo>
                  <a:cubicBezTo>
                    <a:pt x="54362" y="20170"/>
                    <a:pt x="51511" y="13289"/>
                    <a:pt x="46438" y="8217"/>
                  </a:cubicBezTo>
                  <a:cubicBezTo>
                    <a:pt x="41364" y="3145"/>
                    <a:pt x="34481" y="295"/>
                    <a:pt x="27305" y="295"/>
                  </a:cubicBezTo>
                  <a:cubicBezTo>
                    <a:pt x="20130" y="295"/>
                    <a:pt x="13247" y="3145"/>
                    <a:pt x="8173" y="8217"/>
                  </a:cubicBezTo>
                  <a:cubicBezTo>
                    <a:pt x="3099" y="13289"/>
                    <a:pt x="249" y="20170"/>
                    <a:pt x="249" y="27343"/>
                  </a:cubicBezTo>
                  <a:cubicBezTo>
                    <a:pt x="249" y="34516"/>
                    <a:pt x="3099" y="41396"/>
                    <a:pt x="8173" y="46468"/>
                  </a:cubicBezTo>
                  <a:cubicBezTo>
                    <a:pt x="13247" y="51540"/>
                    <a:pt x="20130" y="54390"/>
                    <a:pt x="2730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F72D6A31-AAE7-4441-AD10-BC455FC5631C}"/>
                </a:ext>
              </a:extLst>
            </p:cNvPr>
            <p:cNvSpPr/>
            <p:nvPr/>
          </p:nvSpPr>
          <p:spPr>
            <a:xfrm>
              <a:off x="2234726" y="5770714"/>
              <a:ext cx="54113" cy="54094"/>
            </a:xfrm>
            <a:custGeom>
              <a:avLst/>
              <a:gdLst>
                <a:gd name="connsiteX0" fmla="*/ 27307 w 54113"/>
                <a:gd name="connsiteY0" fmla="*/ 54390 h 54094"/>
                <a:gd name="connsiteX1" fmla="*/ 46439 w 54113"/>
                <a:gd name="connsiteY1" fmla="*/ 46468 h 54094"/>
                <a:gd name="connsiteX2" fmla="*/ 54364 w 54113"/>
                <a:gd name="connsiteY2" fmla="*/ 27343 h 54094"/>
                <a:gd name="connsiteX3" fmla="*/ 46439 w 54113"/>
                <a:gd name="connsiteY3" fmla="*/ 8217 h 54094"/>
                <a:gd name="connsiteX4" fmla="*/ 27307 w 54113"/>
                <a:gd name="connsiteY4" fmla="*/ 295 h 54094"/>
                <a:gd name="connsiteX5" fmla="*/ 8175 w 54113"/>
                <a:gd name="connsiteY5" fmla="*/ 8217 h 54094"/>
                <a:gd name="connsiteX6" fmla="*/ 250 w 54113"/>
                <a:gd name="connsiteY6" fmla="*/ 27343 h 54094"/>
                <a:gd name="connsiteX7" fmla="*/ 8175 w 54113"/>
                <a:gd name="connsiteY7" fmla="*/ 46468 h 54094"/>
                <a:gd name="connsiteX8" fmla="*/ 2730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07" y="54390"/>
                  </a:moveTo>
                  <a:cubicBezTo>
                    <a:pt x="34483" y="54390"/>
                    <a:pt x="41365" y="51540"/>
                    <a:pt x="46439" y="46468"/>
                  </a:cubicBezTo>
                  <a:cubicBezTo>
                    <a:pt x="51513" y="41396"/>
                    <a:pt x="54364" y="34516"/>
                    <a:pt x="54364" y="27343"/>
                  </a:cubicBezTo>
                  <a:cubicBezTo>
                    <a:pt x="54364" y="20170"/>
                    <a:pt x="51513" y="13289"/>
                    <a:pt x="46439" y="8217"/>
                  </a:cubicBezTo>
                  <a:cubicBezTo>
                    <a:pt x="41365" y="3145"/>
                    <a:pt x="34483" y="295"/>
                    <a:pt x="27307" y="295"/>
                  </a:cubicBezTo>
                  <a:cubicBezTo>
                    <a:pt x="20132" y="295"/>
                    <a:pt x="13249" y="3145"/>
                    <a:pt x="8175" y="8217"/>
                  </a:cubicBezTo>
                  <a:cubicBezTo>
                    <a:pt x="3101" y="13289"/>
                    <a:pt x="250" y="20170"/>
                    <a:pt x="250" y="27343"/>
                  </a:cubicBezTo>
                  <a:cubicBezTo>
                    <a:pt x="250" y="34516"/>
                    <a:pt x="3101" y="41396"/>
                    <a:pt x="8175" y="46468"/>
                  </a:cubicBezTo>
                  <a:cubicBezTo>
                    <a:pt x="13249" y="51540"/>
                    <a:pt x="20132" y="54390"/>
                    <a:pt x="2730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8C2A1F64-8EC6-470E-A661-92F215894997}"/>
                </a:ext>
              </a:extLst>
            </p:cNvPr>
            <p:cNvSpPr/>
            <p:nvPr/>
          </p:nvSpPr>
          <p:spPr>
            <a:xfrm>
              <a:off x="2251158" y="5770714"/>
              <a:ext cx="54113" cy="54094"/>
            </a:xfrm>
            <a:custGeom>
              <a:avLst/>
              <a:gdLst>
                <a:gd name="connsiteX0" fmla="*/ 27309 w 54113"/>
                <a:gd name="connsiteY0" fmla="*/ 54390 h 54094"/>
                <a:gd name="connsiteX1" fmla="*/ 46441 w 54113"/>
                <a:gd name="connsiteY1" fmla="*/ 46468 h 54094"/>
                <a:gd name="connsiteX2" fmla="*/ 54366 w 54113"/>
                <a:gd name="connsiteY2" fmla="*/ 27343 h 54094"/>
                <a:gd name="connsiteX3" fmla="*/ 46441 w 54113"/>
                <a:gd name="connsiteY3" fmla="*/ 8217 h 54094"/>
                <a:gd name="connsiteX4" fmla="*/ 27309 w 54113"/>
                <a:gd name="connsiteY4" fmla="*/ 295 h 54094"/>
                <a:gd name="connsiteX5" fmla="*/ 8177 w 54113"/>
                <a:gd name="connsiteY5" fmla="*/ 8217 h 54094"/>
                <a:gd name="connsiteX6" fmla="*/ 252 w 54113"/>
                <a:gd name="connsiteY6" fmla="*/ 27343 h 54094"/>
                <a:gd name="connsiteX7" fmla="*/ 8177 w 54113"/>
                <a:gd name="connsiteY7" fmla="*/ 46468 h 54094"/>
                <a:gd name="connsiteX8" fmla="*/ 2730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09" y="54390"/>
                  </a:moveTo>
                  <a:cubicBezTo>
                    <a:pt x="34485" y="54390"/>
                    <a:pt x="41367" y="51540"/>
                    <a:pt x="46441" y="46468"/>
                  </a:cubicBezTo>
                  <a:cubicBezTo>
                    <a:pt x="51515" y="41396"/>
                    <a:pt x="54366" y="34516"/>
                    <a:pt x="54366" y="27343"/>
                  </a:cubicBezTo>
                  <a:cubicBezTo>
                    <a:pt x="54366" y="20170"/>
                    <a:pt x="51515" y="13289"/>
                    <a:pt x="46441" y="8217"/>
                  </a:cubicBezTo>
                  <a:cubicBezTo>
                    <a:pt x="41367" y="3145"/>
                    <a:pt x="34485" y="295"/>
                    <a:pt x="27309" y="295"/>
                  </a:cubicBezTo>
                  <a:cubicBezTo>
                    <a:pt x="20134" y="295"/>
                    <a:pt x="13251" y="3145"/>
                    <a:pt x="8177" y="8217"/>
                  </a:cubicBezTo>
                  <a:cubicBezTo>
                    <a:pt x="3103" y="13289"/>
                    <a:pt x="252" y="20170"/>
                    <a:pt x="252" y="27343"/>
                  </a:cubicBezTo>
                  <a:cubicBezTo>
                    <a:pt x="252" y="34516"/>
                    <a:pt x="3103" y="41396"/>
                    <a:pt x="8177" y="46468"/>
                  </a:cubicBezTo>
                  <a:cubicBezTo>
                    <a:pt x="13251" y="51540"/>
                    <a:pt x="20134" y="54390"/>
                    <a:pt x="2730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30832-C560-4C6D-800D-674EE54775E0}"/>
                </a:ext>
              </a:extLst>
            </p:cNvPr>
            <p:cNvSpPr/>
            <p:nvPr/>
          </p:nvSpPr>
          <p:spPr>
            <a:xfrm>
              <a:off x="2267582" y="5770714"/>
              <a:ext cx="54113" cy="54094"/>
            </a:xfrm>
            <a:custGeom>
              <a:avLst/>
              <a:gdLst>
                <a:gd name="connsiteX0" fmla="*/ 27311 w 54113"/>
                <a:gd name="connsiteY0" fmla="*/ 54390 h 54094"/>
                <a:gd name="connsiteX1" fmla="*/ 46443 w 54113"/>
                <a:gd name="connsiteY1" fmla="*/ 46468 h 54094"/>
                <a:gd name="connsiteX2" fmla="*/ 54368 w 54113"/>
                <a:gd name="connsiteY2" fmla="*/ 27343 h 54094"/>
                <a:gd name="connsiteX3" fmla="*/ 46443 w 54113"/>
                <a:gd name="connsiteY3" fmla="*/ 8217 h 54094"/>
                <a:gd name="connsiteX4" fmla="*/ 27311 w 54113"/>
                <a:gd name="connsiteY4" fmla="*/ 295 h 54094"/>
                <a:gd name="connsiteX5" fmla="*/ 8179 w 54113"/>
                <a:gd name="connsiteY5" fmla="*/ 8217 h 54094"/>
                <a:gd name="connsiteX6" fmla="*/ 254 w 54113"/>
                <a:gd name="connsiteY6" fmla="*/ 27343 h 54094"/>
                <a:gd name="connsiteX7" fmla="*/ 8179 w 54113"/>
                <a:gd name="connsiteY7" fmla="*/ 46468 h 54094"/>
                <a:gd name="connsiteX8" fmla="*/ 2731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11" y="54390"/>
                  </a:moveTo>
                  <a:cubicBezTo>
                    <a:pt x="34486" y="54390"/>
                    <a:pt x="41369" y="51540"/>
                    <a:pt x="46443" y="46468"/>
                  </a:cubicBezTo>
                  <a:cubicBezTo>
                    <a:pt x="51517" y="41396"/>
                    <a:pt x="54368" y="34516"/>
                    <a:pt x="54368" y="27343"/>
                  </a:cubicBezTo>
                  <a:cubicBezTo>
                    <a:pt x="54368" y="20170"/>
                    <a:pt x="51517" y="13289"/>
                    <a:pt x="46443" y="8217"/>
                  </a:cubicBezTo>
                  <a:cubicBezTo>
                    <a:pt x="41369" y="3145"/>
                    <a:pt x="34486" y="295"/>
                    <a:pt x="27311" y="295"/>
                  </a:cubicBezTo>
                  <a:cubicBezTo>
                    <a:pt x="20135" y="295"/>
                    <a:pt x="13253" y="3145"/>
                    <a:pt x="8179" y="8217"/>
                  </a:cubicBezTo>
                  <a:cubicBezTo>
                    <a:pt x="3105" y="13289"/>
                    <a:pt x="254" y="20170"/>
                    <a:pt x="254" y="27343"/>
                  </a:cubicBezTo>
                  <a:cubicBezTo>
                    <a:pt x="254" y="34516"/>
                    <a:pt x="3105" y="41396"/>
                    <a:pt x="8179" y="46468"/>
                  </a:cubicBezTo>
                  <a:cubicBezTo>
                    <a:pt x="13253" y="51540"/>
                    <a:pt x="20135" y="54390"/>
                    <a:pt x="2731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C0B07B98-8AE6-433D-91AF-84273DEAB1A1}"/>
                </a:ext>
              </a:extLst>
            </p:cNvPr>
            <p:cNvSpPr/>
            <p:nvPr/>
          </p:nvSpPr>
          <p:spPr>
            <a:xfrm>
              <a:off x="2284005" y="5770714"/>
              <a:ext cx="54113" cy="54094"/>
            </a:xfrm>
            <a:custGeom>
              <a:avLst/>
              <a:gdLst>
                <a:gd name="connsiteX0" fmla="*/ 27313 w 54113"/>
                <a:gd name="connsiteY0" fmla="*/ 54390 h 54094"/>
                <a:gd name="connsiteX1" fmla="*/ 46445 w 54113"/>
                <a:gd name="connsiteY1" fmla="*/ 46468 h 54094"/>
                <a:gd name="connsiteX2" fmla="*/ 54370 w 54113"/>
                <a:gd name="connsiteY2" fmla="*/ 27343 h 54094"/>
                <a:gd name="connsiteX3" fmla="*/ 46445 w 54113"/>
                <a:gd name="connsiteY3" fmla="*/ 8217 h 54094"/>
                <a:gd name="connsiteX4" fmla="*/ 27313 w 54113"/>
                <a:gd name="connsiteY4" fmla="*/ 295 h 54094"/>
                <a:gd name="connsiteX5" fmla="*/ 8181 w 54113"/>
                <a:gd name="connsiteY5" fmla="*/ 8217 h 54094"/>
                <a:gd name="connsiteX6" fmla="*/ 256 w 54113"/>
                <a:gd name="connsiteY6" fmla="*/ 27343 h 54094"/>
                <a:gd name="connsiteX7" fmla="*/ 8181 w 54113"/>
                <a:gd name="connsiteY7" fmla="*/ 46468 h 54094"/>
                <a:gd name="connsiteX8" fmla="*/ 2731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13" y="54390"/>
                  </a:moveTo>
                  <a:cubicBezTo>
                    <a:pt x="34488" y="54390"/>
                    <a:pt x="41371" y="51540"/>
                    <a:pt x="46445" y="46468"/>
                  </a:cubicBezTo>
                  <a:cubicBezTo>
                    <a:pt x="51519" y="41396"/>
                    <a:pt x="54370" y="34516"/>
                    <a:pt x="54370" y="27343"/>
                  </a:cubicBezTo>
                  <a:cubicBezTo>
                    <a:pt x="54370" y="20170"/>
                    <a:pt x="51519" y="13289"/>
                    <a:pt x="46445" y="8217"/>
                  </a:cubicBezTo>
                  <a:cubicBezTo>
                    <a:pt x="41371" y="3145"/>
                    <a:pt x="34488" y="295"/>
                    <a:pt x="27313" y="295"/>
                  </a:cubicBezTo>
                  <a:cubicBezTo>
                    <a:pt x="20137" y="295"/>
                    <a:pt x="13255" y="3145"/>
                    <a:pt x="8181" y="8217"/>
                  </a:cubicBezTo>
                  <a:cubicBezTo>
                    <a:pt x="3107" y="13289"/>
                    <a:pt x="256" y="20170"/>
                    <a:pt x="256" y="27343"/>
                  </a:cubicBezTo>
                  <a:cubicBezTo>
                    <a:pt x="256" y="34516"/>
                    <a:pt x="3107" y="41396"/>
                    <a:pt x="8181" y="46468"/>
                  </a:cubicBezTo>
                  <a:cubicBezTo>
                    <a:pt x="13255" y="51540"/>
                    <a:pt x="20137" y="54390"/>
                    <a:pt x="2731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50EAD0BA-2107-4846-BA69-6E4039043866}"/>
                </a:ext>
              </a:extLst>
            </p:cNvPr>
            <p:cNvSpPr/>
            <p:nvPr/>
          </p:nvSpPr>
          <p:spPr>
            <a:xfrm>
              <a:off x="2300429" y="5770714"/>
              <a:ext cx="54113" cy="54094"/>
            </a:xfrm>
            <a:custGeom>
              <a:avLst/>
              <a:gdLst>
                <a:gd name="connsiteX0" fmla="*/ 27315 w 54113"/>
                <a:gd name="connsiteY0" fmla="*/ 54390 h 54094"/>
                <a:gd name="connsiteX1" fmla="*/ 46447 w 54113"/>
                <a:gd name="connsiteY1" fmla="*/ 46468 h 54094"/>
                <a:gd name="connsiteX2" fmla="*/ 54371 w 54113"/>
                <a:gd name="connsiteY2" fmla="*/ 27343 h 54094"/>
                <a:gd name="connsiteX3" fmla="*/ 46447 w 54113"/>
                <a:gd name="connsiteY3" fmla="*/ 8217 h 54094"/>
                <a:gd name="connsiteX4" fmla="*/ 27315 w 54113"/>
                <a:gd name="connsiteY4" fmla="*/ 295 h 54094"/>
                <a:gd name="connsiteX5" fmla="*/ 8182 w 54113"/>
                <a:gd name="connsiteY5" fmla="*/ 8217 h 54094"/>
                <a:gd name="connsiteX6" fmla="*/ 258 w 54113"/>
                <a:gd name="connsiteY6" fmla="*/ 27343 h 54094"/>
                <a:gd name="connsiteX7" fmla="*/ 8182 w 54113"/>
                <a:gd name="connsiteY7" fmla="*/ 46468 h 54094"/>
                <a:gd name="connsiteX8" fmla="*/ 2731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15" y="54390"/>
                  </a:moveTo>
                  <a:cubicBezTo>
                    <a:pt x="34490" y="54390"/>
                    <a:pt x="41373" y="51540"/>
                    <a:pt x="46447" y="46468"/>
                  </a:cubicBezTo>
                  <a:cubicBezTo>
                    <a:pt x="51521" y="41396"/>
                    <a:pt x="54371" y="34516"/>
                    <a:pt x="54371" y="27343"/>
                  </a:cubicBezTo>
                  <a:cubicBezTo>
                    <a:pt x="54371" y="20170"/>
                    <a:pt x="51521" y="13289"/>
                    <a:pt x="46447" y="8217"/>
                  </a:cubicBezTo>
                  <a:cubicBezTo>
                    <a:pt x="41373" y="3145"/>
                    <a:pt x="34490" y="295"/>
                    <a:pt x="27315" y="295"/>
                  </a:cubicBezTo>
                  <a:cubicBezTo>
                    <a:pt x="20139" y="295"/>
                    <a:pt x="13256" y="3145"/>
                    <a:pt x="8182" y="8217"/>
                  </a:cubicBezTo>
                  <a:cubicBezTo>
                    <a:pt x="3109" y="13289"/>
                    <a:pt x="258" y="20170"/>
                    <a:pt x="258" y="27343"/>
                  </a:cubicBezTo>
                  <a:cubicBezTo>
                    <a:pt x="258" y="34516"/>
                    <a:pt x="3109" y="41396"/>
                    <a:pt x="8182" y="46468"/>
                  </a:cubicBezTo>
                  <a:cubicBezTo>
                    <a:pt x="13256" y="51540"/>
                    <a:pt x="20139" y="54390"/>
                    <a:pt x="2731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35F0206A-2C14-490B-93E7-91A2255213D4}"/>
                </a:ext>
              </a:extLst>
            </p:cNvPr>
            <p:cNvSpPr/>
            <p:nvPr/>
          </p:nvSpPr>
          <p:spPr>
            <a:xfrm>
              <a:off x="2316861" y="5770714"/>
              <a:ext cx="54113" cy="54094"/>
            </a:xfrm>
            <a:custGeom>
              <a:avLst/>
              <a:gdLst>
                <a:gd name="connsiteX0" fmla="*/ 27316 w 54113"/>
                <a:gd name="connsiteY0" fmla="*/ 54390 h 54094"/>
                <a:gd name="connsiteX1" fmla="*/ 46448 w 54113"/>
                <a:gd name="connsiteY1" fmla="*/ 46468 h 54094"/>
                <a:gd name="connsiteX2" fmla="*/ 54373 w 54113"/>
                <a:gd name="connsiteY2" fmla="*/ 27343 h 54094"/>
                <a:gd name="connsiteX3" fmla="*/ 46448 w 54113"/>
                <a:gd name="connsiteY3" fmla="*/ 8217 h 54094"/>
                <a:gd name="connsiteX4" fmla="*/ 27316 w 54113"/>
                <a:gd name="connsiteY4" fmla="*/ 295 h 54094"/>
                <a:gd name="connsiteX5" fmla="*/ 8184 w 54113"/>
                <a:gd name="connsiteY5" fmla="*/ 8217 h 54094"/>
                <a:gd name="connsiteX6" fmla="*/ 260 w 54113"/>
                <a:gd name="connsiteY6" fmla="*/ 27343 h 54094"/>
                <a:gd name="connsiteX7" fmla="*/ 8184 w 54113"/>
                <a:gd name="connsiteY7" fmla="*/ 46468 h 54094"/>
                <a:gd name="connsiteX8" fmla="*/ 2731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16" y="54390"/>
                  </a:moveTo>
                  <a:cubicBezTo>
                    <a:pt x="34492" y="54390"/>
                    <a:pt x="41375" y="51540"/>
                    <a:pt x="46448" y="46468"/>
                  </a:cubicBezTo>
                  <a:cubicBezTo>
                    <a:pt x="51522" y="41396"/>
                    <a:pt x="54373" y="34516"/>
                    <a:pt x="54373" y="27343"/>
                  </a:cubicBezTo>
                  <a:cubicBezTo>
                    <a:pt x="54373" y="20170"/>
                    <a:pt x="51522" y="13289"/>
                    <a:pt x="46448" y="8217"/>
                  </a:cubicBezTo>
                  <a:cubicBezTo>
                    <a:pt x="41375" y="3145"/>
                    <a:pt x="34492" y="295"/>
                    <a:pt x="27316" y="295"/>
                  </a:cubicBezTo>
                  <a:cubicBezTo>
                    <a:pt x="20141" y="295"/>
                    <a:pt x="13258" y="3145"/>
                    <a:pt x="8184" y="8217"/>
                  </a:cubicBezTo>
                  <a:cubicBezTo>
                    <a:pt x="3110" y="13289"/>
                    <a:pt x="260" y="20170"/>
                    <a:pt x="260" y="27343"/>
                  </a:cubicBezTo>
                  <a:cubicBezTo>
                    <a:pt x="260" y="34516"/>
                    <a:pt x="3110" y="41396"/>
                    <a:pt x="8184" y="46468"/>
                  </a:cubicBezTo>
                  <a:cubicBezTo>
                    <a:pt x="13258" y="51540"/>
                    <a:pt x="20141" y="54390"/>
                    <a:pt x="2731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B4F516C1-850B-4359-9079-77D7359E43FB}"/>
                </a:ext>
              </a:extLst>
            </p:cNvPr>
            <p:cNvSpPr/>
            <p:nvPr/>
          </p:nvSpPr>
          <p:spPr>
            <a:xfrm>
              <a:off x="2333285" y="3589632"/>
              <a:ext cx="54113" cy="54094"/>
            </a:xfrm>
            <a:custGeom>
              <a:avLst/>
              <a:gdLst>
                <a:gd name="connsiteX0" fmla="*/ 27318 w 54113"/>
                <a:gd name="connsiteY0" fmla="*/ 54148 h 54094"/>
                <a:gd name="connsiteX1" fmla="*/ 46450 w 54113"/>
                <a:gd name="connsiteY1" fmla="*/ 46226 h 54094"/>
                <a:gd name="connsiteX2" fmla="*/ 54375 w 54113"/>
                <a:gd name="connsiteY2" fmla="*/ 27101 h 54094"/>
                <a:gd name="connsiteX3" fmla="*/ 46450 w 54113"/>
                <a:gd name="connsiteY3" fmla="*/ 7975 h 54094"/>
                <a:gd name="connsiteX4" fmla="*/ 27318 w 54113"/>
                <a:gd name="connsiteY4" fmla="*/ 54 h 54094"/>
                <a:gd name="connsiteX5" fmla="*/ 8186 w 54113"/>
                <a:gd name="connsiteY5" fmla="*/ 7975 h 54094"/>
                <a:gd name="connsiteX6" fmla="*/ 261 w 54113"/>
                <a:gd name="connsiteY6" fmla="*/ 27101 h 54094"/>
                <a:gd name="connsiteX7" fmla="*/ 8186 w 54113"/>
                <a:gd name="connsiteY7" fmla="*/ 46226 h 54094"/>
                <a:gd name="connsiteX8" fmla="*/ 27318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18" y="54148"/>
                  </a:moveTo>
                  <a:cubicBezTo>
                    <a:pt x="34494" y="54148"/>
                    <a:pt x="41376" y="51298"/>
                    <a:pt x="46450" y="46226"/>
                  </a:cubicBezTo>
                  <a:cubicBezTo>
                    <a:pt x="51524" y="41154"/>
                    <a:pt x="54375" y="34274"/>
                    <a:pt x="54375" y="27101"/>
                  </a:cubicBezTo>
                  <a:cubicBezTo>
                    <a:pt x="54375" y="19928"/>
                    <a:pt x="51524" y="13048"/>
                    <a:pt x="46450" y="7975"/>
                  </a:cubicBezTo>
                  <a:cubicBezTo>
                    <a:pt x="41376" y="2903"/>
                    <a:pt x="34494" y="54"/>
                    <a:pt x="27318" y="54"/>
                  </a:cubicBezTo>
                  <a:cubicBezTo>
                    <a:pt x="20143" y="54"/>
                    <a:pt x="13260" y="2903"/>
                    <a:pt x="8186" y="7975"/>
                  </a:cubicBezTo>
                  <a:cubicBezTo>
                    <a:pt x="3112" y="13048"/>
                    <a:pt x="261" y="19928"/>
                    <a:pt x="261" y="27101"/>
                  </a:cubicBezTo>
                  <a:cubicBezTo>
                    <a:pt x="261" y="34274"/>
                    <a:pt x="3112" y="41154"/>
                    <a:pt x="8186" y="46226"/>
                  </a:cubicBezTo>
                  <a:cubicBezTo>
                    <a:pt x="13260" y="51298"/>
                    <a:pt x="20143" y="54148"/>
                    <a:pt x="27318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1B51A239-4195-4D84-85E9-412EEDDB46A7}"/>
                </a:ext>
              </a:extLst>
            </p:cNvPr>
            <p:cNvSpPr/>
            <p:nvPr/>
          </p:nvSpPr>
          <p:spPr>
            <a:xfrm>
              <a:off x="2349708" y="5770714"/>
              <a:ext cx="54113" cy="54094"/>
            </a:xfrm>
            <a:custGeom>
              <a:avLst/>
              <a:gdLst>
                <a:gd name="connsiteX0" fmla="*/ 27320 w 54113"/>
                <a:gd name="connsiteY0" fmla="*/ 54390 h 54094"/>
                <a:gd name="connsiteX1" fmla="*/ 46452 w 54113"/>
                <a:gd name="connsiteY1" fmla="*/ 46468 h 54094"/>
                <a:gd name="connsiteX2" fmla="*/ 54377 w 54113"/>
                <a:gd name="connsiteY2" fmla="*/ 27343 h 54094"/>
                <a:gd name="connsiteX3" fmla="*/ 46452 w 54113"/>
                <a:gd name="connsiteY3" fmla="*/ 8217 h 54094"/>
                <a:gd name="connsiteX4" fmla="*/ 27320 w 54113"/>
                <a:gd name="connsiteY4" fmla="*/ 295 h 54094"/>
                <a:gd name="connsiteX5" fmla="*/ 8188 w 54113"/>
                <a:gd name="connsiteY5" fmla="*/ 8217 h 54094"/>
                <a:gd name="connsiteX6" fmla="*/ 263 w 54113"/>
                <a:gd name="connsiteY6" fmla="*/ 27343 h 54094"/>
                <a:gd name="connsiteX7" fmla="*/ 8188 w 54113"/>
                <a:gd name="connsiteY7" fmla="*/ 46468 h 54094"/>
                <a:gd name="connsiteX8" fmla="*/ 2732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20" y="54390"/>
                  </a:moveTo>
                  <a:cubicBezTo>
                    <a:pt x="34496" y="54390"/>
                    <a:pt x="41378" y="51540"/>
                    <a:pt x="46452" y="46468"/>
                  </a:cubicBezTo>
                  <a:cubicBezTo>
                    <a:pt x="51526" y="41396"/>
                    <a:pt x="54377" y="34516"/>
                    <a:pt x="54377" y="27343"/>
                  </a:cubicBezTo>
                  <a:cubicBezTo>
                    <a:pt x="54377" y="20170"/>
                    <a:pt x="51526" y="13289"/>
                    <a:pt x="46452" y="8217"/>
                  </a:cubicBezTo>
                  <a:cubicBezTo>
                    <a:pt x="41378" y="3145"/>
                    <a:pt x="34496" y="295"/>
                    <a:pt x="27320" y="295"/>
                  </a:cubicBezTo>
                  <a:cubicBezTo>
                    <a:pt x="20144" y="295"/>
                    <a:pt x="13262" y="3145"/>
                    <a:pt x="8188" y="8217"/>
                  </a:cubicBezTo>
                  <a:cubicBezTo>
                    <a:pt x="3114" y="13289"/>
                    <a:pt x="263" y="20170"/>
                    <a:pt x="263" y="27343"/>
                  </a:cubicBezTo>
                  <a:cubicBezTo>
                    <a:pt x="263" y="34516"/>
                    <a:pt x="3114" y="41396"/>
                    <a:pt x="8188" y="46468"/>
                  </a:cubicBezTo>
                  <a:cubicBezTo>
                    <a:pt x="13262" y="51540"/>
                    <a:pt x="20144" y="54390"/>
                    <a:pt x="2732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8CD4B244-EFA6-4683-BB59-451503ADAD9A}"/>
                </a:ext>
              </a:extLst>
            </p:cNvPr>
            <p:cNvSpPr/>
            <p:nvPr/>
          </p:nvSpPr>
          <p:spPr>
            <a:xfrm>
              <a:off x="2366132" y="5770714"/>
              <a:ext cx="54113" cy="54094"/>
            </a:xfrm>
            <a:custGeom>
              <a:avLst/>
              <a:gdLst>
                <a:gd name="connsiteX0" fmla="*/ 27322 w 54113"/>
                <a:gd name="connsiteY0" fmla="*/ 54390 h 54094"/>
                <a:gd name="connsiteX1" fmla="*/ 46454 w 54113"/>
                <a:gd name="connsiteY1" fmla="*/ 46468 h 54094"/>
                <a:gd name="connsiteX2" fmla="*/ 54379 w 54113"/>
                <a:gd name="connsiteY2" fmla="*/ 27343 h 54094"/>
                <a:gd name="connsiteX3" fmla="*/ 46454 w 54113"/>
                <a:gd name="connsiteY3" fmla="*/ 8217 h 54094"/>
                <a:gd name="connsiteX4" fmla="*/ 27322 w 54113"/>
                <a:gd name="connsiteY4" fmla="*/ 295 h 54094"/>
                <a:gd name="connsiteX5" fmla="*/ 8190 w 54113"/>
                <a:gd name="connsiteY5" fmla="*/ 8217 h 54094"/>
                <a:gd name="connsiteX6" fmla="*/ 265 w 54113"/>
                <a:gd name="connsiteY6" fmla="*/ 27343 h 54094"/>
                <a:gd name="connsiteX7" fmla="*/ 8190 w 54113"/>
                <a:gd name="connsiteY7" fmla="*/ 46468 h 54094"/>
                <a:gd name="connsiteX8" fmla="*/ 2732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22" y="54390"/>
                  </a:moveTo>
                  <a:cubicBezTo>
                    <a:pt x="34497" y="54390"/>
                    <a:pt x="41380" y="51540"/>
                    <a:pt x="46454" y="46468"/>
                  </a:cubicBezTo>
                  <a:cubicBezTo>
                    <a:pt x="51528" y="41396"/>
                    <a:pt x="54379" y="34516"/>
                    <a:pt x="54379" y="27343"/>
                  </a:cubicBezTo>
                  <a:cubicBezTo>
                    <a:pt x="54379" y="20170"/>
                    <a:pt x="51528" y="13289"/>
                    <a:pt x="46454" y="8217"/>
                  </a:cubicBezTo>
                  <a:cubicBezTo>
                    <a:pt x="41380" y="3145"/>
                    <a:pt x="34497" y="295"/>
                    <a:pt x="27322" y="295"/>
                  </a:cubicBezTo>
                  <a:cubicBezTo>
                    <a:pt x="20146" y="295"/>
                    <a:pt x="13264" y="3145"/>
                    <a:pt x="8190" y="8217"/>
                  </a:cubicBezTo>
                  <a:cubicBezTo>
                    <a:pt x="3116" y="13289"/>
                    <a:pt x="265" y="20170"/>
                    <a:pt x="265" y="27343"/>
                  </a:cubicBezTo>
                  <a:cubicBezTo>
                    <a:pt x="265" y="34516"/>
                    <a:pt x="3116" y="41396"/>
                    <a:pt x="8190" y="46468"/>
                  </a:cubicBezTo>
                  <a:cubicBezTo>
                    <a:pt x="13264" y="51540"/>
                    <a:pt x="20146" y="54390"/>
                    <a:pt x="2732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F069A592-8FAC-440C-9A2A-20E1DF63D512}"/>
                </a:ext>
              </a:extLst>
            </p:cNvPr>
            <p:cNvSpPr/>
            <p:nvPr/>
          </p:nvSpPr>
          <p:spPr>
            <a:xfrm>
              <a:off x="2382556" y="5770714"/>
              <a:ext cx="54113" cy="54094"/>
            </a:xfrm>
            <a:custGeom>
              <a:avLst/>
              <a:gdLst>
                <a:gd name="connsiteX0" fmla="*/ 27324 w 54113"/>
                <a:gd name="connsiteY0" fmla="*/ 54390 h 54094"/>
                <a:gd name="connsiteX1" fmla="*/ 46456 w 54113"/>
                <a:gd name="connsiteY1" fmla="*/ 46468 h 54094"/>
                <a:gd name="connsiteX2" fmla="*/ 54381 w 54113"/>
                <a:gd name="connsiteY2" fmla="*/ 27343 h 54094"/>
                <a:gd name="connsiteX3" fmla="*/ 46456 w 54113"/>
                <a:gd name="connsiteY3" fmla="*/ 8217 h 54094"/>
                <a:gd name="connsiteX4" fmla="*/ 27324 w 54113"/>
                <a:gd name="connsiteY4" fmla="*/ 295 h 54094"/>
                <a:gd name="connsiteX5" fmla="*/ 8192 w 54113"/>
                <a:gd name="connsiteY5" fmla="*/ 8217 h 54094"/>
                <a:gd name="connsiteX6" fmla="*/ 267 w 54113"/>
                <a:gd name="connsiteY6" fmla="*/ 27343 h 54094"/>
                <a:gd name="connsiteX7" fmla="*/ 8192 w 54113"/>
                <a:gd name="connsiteY7" fmla="*/ 46468 h 54094"/>
                <a:gd name="connsiteX8" fmla="*/ 2732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24" y="54390"/>
                  </a:moveTo>
                  <a:cubicBezTo>
                    <a:pt x="34499" y="54390"/>
                    <a:pt x="41382" y="51540"/>
                    <a:pt x="46456" y="46468"/>
                  </a:cubicBezTo>
                  <a:cubicBezTo>
                    <a:pt x="51530" y="41396"/>
                    <a:pt x="54381" y="34516"/>
                    <a:pt x="54381" y="27343"/>
                  </a:cubicBezTo>
                  <a:cubicBezTo>
                    <a:pt x="54381" y="20170"/>
                    <a:pt x="51530" y="13289"/>
                    <a:pt x="46456" y="8217"/>
                  </a:cubicBezTo>
                  <a:cubicBezTo>
                    <a:pt x="41382" y="3145"/>
                    <a:pt x="34499" y="295"/>
                    <a:pt x="27324" y="295"/>
                  </a:cubicBezTo>
                  <a:cubicBezTo>
                    <a:pt x="20148" y="295"/>
                    <a:pt x="13265" y="3145"/>
                    <a:pt x="8192" y="8217"/>
                  </a:cubicBezTo>
                  <a:cubicBezTo>
                    <a:pt x="3118" y="13289"/>
                    <a:pt x="267" y="20170"/>
                    <a:pt x="267" y="27343"/>
                  </a:cubicBezTo>
                  <a:cubicBezTo>
                    <a:pt x="267" y="34516"/>
                    <a:pt x="3118" y="41396"/>
                    <a:pt x="8192" y="46468"/>
                  </a:cubicBezTo>
                  <a:cubicBezTo>
                    <a:pt x="13265" y="51540"/>
                    <a:pt x="20148" y="54390"/>
                    <a:pt x="2732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86B71ABF-0836-485B-A5C5-960EF3E1AAE4}"/>
                </a:ext>
              </a:extLst>
            </p:cNvPr>
            <p:cNvSpPr/>
            <p:nvPr/>
          </p:nvSpPr>
          <p:spPr>
            <a:xfrm>
              <a:off x="2398988" y="5770714"/>
              <a:ext cx="54113" cy="54094"/>
            </a:xfrm>
            <a:custGeom>
              <a:avLst/>
              <a:gdLst>
                <a:gd name="connsiteX0" fmla="*/ 27325 w 54113"/>
                <a:gd name="connsiteY0" fmla="*/ 54390 h 54094"/>
                <a:gd name="connsiteX1" fmla="*/ 46458 w 54113"/>
                <a:gd name="connsiteY1" fmla="*/ 46468 h 54094"/>
                <a:gd name="connsiteX2" fmla="*/ 54382 w 54113"/>
                <a:gd name="connsiteY2" fmla="*/ 27343 h 54094"/>
                <a:gd name="connsiteX3" fmla="*/ 46458 w 54113"/>
                <a:gd name="connsiteY3" fmla="*/ 8217 h 54094"/>
                <a:gd name="connsiteX4" fmla="*/ 27325 w 54113"/>
                <a:gd name="connsiteY4" fmla="*/ 295 h 54094"/>
                <a:gd name="connsiteX5" fmla="*/ 8193 w 54113"/>
                <a:gd name="connsiteY5" fmla="*/ 8217 h 54094"/>
                <a:gd name="connsiteX6" fmla="*/ 269 w 54113"/>
                <a:gd name="connsiteY6" fmla="*/ 27343 h 54094"/>
                <a:gd name="connsiteX7" fmla="*/ 8193 w 54113"/>
                <a:gd name="connsiteY7" fmla="*/ 46468 h 54094"/>
                <a:gd name="connsiteX8" fmla="*/ 2732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25" y="54390"/>
                  </a:moveTo>
                  <a:cubicBezTo>
                    <a:pt x="34501" y="54390"/>
                    <a:pt x="41384" y="51540"/>
                    <a:pt x="46458" y="46468"/>
                  </a:cubicBezTo>
                  <a:cubicBezTo>
                    <a:pt x="51531" y="41396"/>
                    <a:pt x="54382" y="34516"/>
                    <a:pt x="54382" y="27343"/>
                  </a:cubicBezTo>
                  <a:cubicBezTo>
                    <a:pt x="54382" y="20170"/>
                    <a:pt x="51531" y="13289"/>
                    <a:pt x="46458" y="8217"/>
                  </a:cubicBezTo>
                  <a:cubicBezTo>
                    <a:pt x="41384" y="3145"/>
                    <a:pt x="34501" y="295"/>
                    <a:pt x="27325" y="295"/>
                  </a:cubicBezTo>
                  <a:cubicBezTo>
                    <a:pt x="20150" y="295"/>
                    <a:pt x="13267" y="3145"/>
                    <a:pt x="8193" y="8217"/>
                  </a:cubicBezTo>
                  <a:cubicBezTo>
                    <a:pt x="3120" y="13289"/>
                    <a:pt x="269" y="20170"/>
                    <a:pt x="269" y="27343"/>
                  </a:cubicBezTo>
                  <a:cubicBezTo>
                    <a:pt x="269" y="34516"/>
                    <a:pt x="3120" y="41396"/>
                    <a:pt x="8193" y="46468"/>
                  </a:cubicBezTo>
                  <a:cubicBezTo>
                    <a:pt x="13267" y="51540"/>
                    <a:pt x="20150" y="54390"/>
                    <a:pt x="2732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9F8A6E4A-4C39-4593-AD8F-BD1C7E352D95}"/>
                </a:ext>
              </a:extLst>
            </p:cNvPr>
            <p:cNvSpPr/>
            <p:nvPr/>
          </p:nvSpPr>
          <p:spPr>
            <a:xfrm>
              <a:off x="2415412" y="5770714"/>
              <a:ext cx="54113" cy="54094"/>
            </a:xfrm>
            <a:custGeom>
              <a:avLst/>
              <a:gdLst>
                <a:gd name="connsiteX0" fmla="*/ 27327 w 54113"/>
                <a:gd name="connsiteY0" fmla="*/ 54390 h 54094"/>
                <a:gd name="connsiteX1" fmla="*/ 46459 w 54113"/>
                <a:gd name="connsiteY1" fmla="*/ 46468 h 54094"/>
                <a:gd name="connsiteX2" fmla="*/ 54384 w 54113"/>
                <a:gd name="connsiteY2" fmla="*/ 27343 h 54094"/>
                <a:gd name="connsiteX3" fmla="*/ 46459 w 54113"/>
                <a:gd name="connsiteY3" fmla="*/ 8217 h 54094"/>
                <a:gd name="connsiteX4" fmla="*/ 27327 w 54113"/>
                <a:gd name="connsiteY4" fmla="*/ 295 h 54094"/>
                <a:gd name="connsiteX5" fmla="*/ 8195 w 54113"/>
                <a:gd name="connsiteY5" fmla="*/ 8217 h 54094"/>
                <a:gd name="connsiteX6" fmla="*/ 270 w 54113"/>
                <a:gd name="connsiteY6" fmla="*/ 27343 h 54094"/>
                <a:gd name="connsiteX7" fmla="*/ 8195 w 54113"/>
                <a:gd name="connsiteY7" fmla="*/ 46468 h 54094"/>
                <a:gd name="connsiteX8" fmla="*/ 2732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27" y="54390"/>
                  </a:moveTo>
                  <a:cubicBezTo>
                    <a:pt x="34503" y="54390"/>
                    <a:pt x="41386" y="51540"/>
                    <a:pt x="46459" y="46468"/>
                  </a:cubicBezTo>
                  <a:cubicBezTo>
                    <a:pt x="51533" y="41396"/>
                    <a:pt x="54384" y="34516"/>
                    <a:pt x="54384" y="27343"/>
                  </a:cubicBezTo>
                  <a:cubicBezTo>
                    <a:pt x="54384" y="20170"/>
                    <a:pt x="51533" y="13289"/>
                    <a:pt x="46459" y="8217"/>
                  </a:cubicBezTo>
                  <a:cubicBezTo>
                    <a:pt x="41386" y="3145"/>
                    <a:pt x="34503" y="295"/>
                    <a:pt x="27327" y="295"/>
                  </a:cubicBezTo>
                  <a:cubicBezTo>
                    <a:pt x="20152" y="295"/>
                    <a:pt x="13269" y="3145"/>
                    <a:pt x="8195" y="8217"/>
                  </a:cubicBezTo>
                  <a:cubicBezTo>
                    <a:pt x="3121" y="13289"/>
                    <a:pt x="270" y="20170"/>
                    <a:pt x="270" y="27343"/>
                  </a:cubicBezTo>
                  <a:cubicBezTo>
                    <a:pt x="270" y="34516"/>
                    <a:pt x="3121" y="41396"/>
                    <a:pt x="8195" y="46468"/>
                  </a:cubicBezTo>
                  <a:cubicBezTo>
                    <a:pt x="13269" y="51540"/>
                    <a:pt x="20152" y="54390"/>
                    <a:pt x="2732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8A203CA9-8FCF-4E90-8C7C-89D04691DE2D}"/>
                </a:ext>
              </a:extLst>
            </p:cNvPr>
            <p:cNvSpPr/>
            <p:nvPr/>
          </p:nvSpPr>
          <p:spPr>
            <a:xfrm>
              <a:off x="2431835" y="5770714"/>
              <a:ext cx="54113" cy="54094"/>
            </a:xfrm>
            <a:custGeom>
              <a:avLst/>
              <a:gdLst>
                <a:gd name="connsiteX0" fmla="*/ 27329 w 54113"/>
                <a:gd name="connsiteY0" fmla="*/ 54390 h 54094"/>
                <a:gd name="connsiteX1" fmla="*/ 46461 w 54113"/>
                <a:gd name="connsiteY1" fmla="*/ 46468 h 54094"/>
                <a:gd name="connsiteX2" fmla="*/ 54386 w 54113"/>
                <a:gd name="connsiteY2" fmla="*/ 27343 h 54094"/>
                <a:gd name="connsiteX3" fmla="*/ 46461 w 54113"/>
                <a:gd name="connsiteY3" fmla="*/ 8217 h 54094"/>
                <a:gd name="connsiteX4" fmla="*/ 27329 w 54113"/>
                <a:gd name="connsiteY4" fmla="*/ 295 h 54094"/>
                <a:gd name="connsiteX5" fmla="*/ 8197 w 54113"/>
                <a:gd name="connsiteY5" fmla="*/ 8217 h 54094"/>
                <a:gd name="connsiteX6" fmla="*/ 272 w 54113"/>
                <a:gd name="connsiteY6" fmla="*/ 27343 h 54094"/>
                <a:gd name="connsiteX7" fmla="*/ 8197 w 54113"/>
                <a:gd name="connsiteY7" fmla="*/ 46468 h 54094"/>
                <a:gd name="connsiteX8" fmla="*/ 2732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29" y="54390"/>
                  </a:moveTo>
                  <a:cubicBezTo>
                    <a:pt x="34505" y="54390"/>
                    <a:pt x="41387" y="51540"/>
                    <a:pt x="46461" y="46468"/>
                  </a:cubicBezTo>
                  <a:cubicBezTo>
                    <a:pt x="51535" y="41396"/>
                    <a:pt x="54386" y="34516"/>
                    <a:pt x="54386" y="27343"/>
                  </a:cubicBezTo>
                  <a:cubicBezTo>
                    <a:pt x="54386" y="20170"/>
                    <a:pt x="51535" y="13289"/>
                    <a:pt x="46461" y="8217"/>
                  </a:cubicBezTo>
                  <a:cubicBezTo>
                    <a:pt x="41387" y="3145"/>
                    <a:pt x="34505" y="295"/>
                    <a:pt x="27329" y="295"/>
                  </a:cubicBezTo>
                  <a:cubicBezTo>
                    <a:pt x="20154" y="295"/>
                    <a:pt x="13271" y="3145"/>
                    <a:pt x="8197" y="8217"/>
                  </a:cubicBezTo>
                  <a:cubicBezTo>
                    <a:pt x="3123" y="13289"/>
                    <a:pt x="272" y="20170"/>
                    <a:pt x="272" y="27343"/>
                  </a:cubicBezTo>
                  <a:cubicBezTo>
                    <a:pt x="272" y="34516"/>
                    <a:pt x="3123" y="41396"/>
                    <a:pt x="8197" y="46468"/>
                  </a:cubicBezTo>
                  <a:cubicBezTo>
                    <a:pt x="13271" y="51540"/>
                    <a:pt x="20154" y="54390"/>
                    <a:pt x="2732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CBEF0F33-7712-4EA0-9E45-7C504ED77D2F}"/>
                </a:ext>
              </a:extLst>
            </p:cNvPr>
            <p:cNvSpPr/>
            <p:nvPr/>
          </p:nvSpPr>
          <p:spPr>
            <a:xfrm>
              <a:off x="2448259" y="5770714"/>
              <a:ext cx="54113" cy="54094"/>
            </a:xfrm>
            <a:custGeom>
              <a:avLst/>
              <a:gdLst>
                <a:gd name="connsiteX0" fmla="*/ 27331 w 54113"/>
                <a:gd name="connsiteY0" fmla="*/ 54390 h 54094"/>
                <a:gd name="connsiteX1" fmla="*/ 46463 w 54113"/>
                <a:gd name="connsiteY1" fmla="*/ 46468 h 54094"/>
                <a:gd name="connsiteX2" fmla="*/ 54388 w 54113"/>
                <a:gd name="connsiteY2" fmla="*/ 27343 h 54094"/>
                <a:gd name="connsiteX3" fmla="*/ 46463 w 54113"/>
                <a:gd name="connsiteY3" fmla="*/ 8217 h 54094"/>
                <a:gd name="connsiteX4" fmla="*/ 27331 w 54113"/>
                <a:gd name="connsiteY4" fmla="*/ 295 h 54094"/>
                <a:gd name="connsiteX5" fmla="*/ 8199 w 54113"/>
                <a:gd name="connsiteY5" fmla="*/ 8217 h 54094"/>
                <a:gd name="connsiteX6" fmla="*/ 274 w 54113"/>
                <a:gd name="connsiteY6" fmla="*/ 27343 h 54094"/>
                <a:gd name="connsiteX7" fmla="*/ 8199 w 54113"/>
                <a:gd name="connsiteY7" fmla="*/ 46468 h 54094"/>
                <a:gd name="connsiteX8" fmla="*/ 2733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31" y="54390"/>
                  </a:moveTo>
                  <a:cubicBezTo>
                    <a:pt x="34507" y="54390"/>
                    <a:pt x="41389" y="51540"/>
                    <a:pt x="46463" y="46468"/>
                  </a:cubicBezTo>
                  <a:cubicBezTo>
                    <a:pt x="51537" y="41396"/>
                    <a:pt x="54388" y="34516"/>
                    <a:pt x="54388" y="27343"/>
                  </a:cubicBezTo>
                  <a:cubicBezTo>
                    <a:pt x="54388" y="20170"/>
                    <a:pt x="51537" y="13289"/>
                    <a:pt x="46463" y="8217"/>
                  </a:cubicBezTo>
                  <a:cubicBezTo>
                    <a:pt x="41389" y="3145"/>
                    <a:pt x="34507" y="295"/>
                    <a:pt x="27331" y="295"/>
                  </a:cubicBezTo>
                  <a:cubicBezTo>
                    <a:pt x="20155" y="295"/>
                    <a:pt x="13273" y="3145"/>
                    <a:pt x="8199" y="8217"/>
                  </a:cubicBezTo>
                  <a:cubicBezTo>
                    <a:pt x="3125" y="13289"/>
                    <a:pt x="274" y="20170"/>
                    <a:pt x="274" y="27343"/>
                  </a:cubicBezTo>
                  <a:cubicBezTo>
                    <a:pt x="274" y="34516"/>
                    <a:pt x="3125" y="41396"/>
                    <a:pt x="8199" y="46468"/>
                  </a:cubicBezTo>
                  <a:cubicBezTo>
                    <a:pt x="13273" y="51540"/>
                    <a:pt x="20155" y="54390"/>
                    <a:pt x="2733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2643C4E1-20E8-4BE0-9E1E-91C7C746872C}"/>
                </a:ext>
              </a:extLst>
            </p:cNvPr>
            <p:cNvSpPr/>
            <p:nvPr/>
          </p:nvSpPr>
          <p:spPr>
            <a:xfrm>
              <a:off x="2464691" y="5770714"/>
              <a:ext cx="54113" cy="54094"/>
            </a:xfrm>
            <a:custGeom>
              <a:avLst/>
              <a:gdLst>
                <a:gd name="connsiteX0" fmla="*/ 27333 w 54113"/>
                <a:gd name="connsiteY0" fmla="*/ 54390 h 54094"/>
                <a:gd name="connsiteX1" fmla="*/ 46465 w 54113"/>
                <a:gd name="connsiteY1" fmla="*/ 46468 h 54094"/>
                <a:gd name="connsiteX2" fmla="*/ 54390 w 54113"/>
                <a:gd name="connsiteY2" fmla="*/ 27343 h 54094"/>
                <a:gd name="connsiteX3" fmla="*/ 46465 w 54113"/>
                <a:gd name="connsiteY3" fmla="*/ 8217 h 54094"/>
                <a:gd name="connsiteX4" fmla="*/ 27333 w 54113"/>
                <a:gd name="connsiteY4" fmla="*/ 295 h 54094"/>
                <a:gd name="connsiteX5" fmla="*/ 8201 w 54113"/>
                <a:gd name="connsiteY5" fmla="*/ 8217 h 54094"/>
                <a:gd name="connsiteX6" fmla="*/ 276 w 54113"/>
                <a:gd name="connsiteY6" fmla="*/ 27343 h 54094"/>
                <a:gd name="connsiteX7" fmla="*/ 8201 w 54113"/>
                <a:gd name="connsiteY7" fmla="*/ 46468 h 54094"/>
                <a:gd name="connsiteX8" fmla="*/ 2733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33" y="54390"/>
                  </a:moveTo>
                  <a:cubicBezTo>
                    <a:pt x="34508" y="54390"/>
                    <a:pt x="41391" y="51540"/>
                    <a:pt x="46465" y="46468"/>
                  </a:cubicBezTo>
                  <a:cubicBezTo>
                    <a:pt x="51539" y="41396"/>
                    <a:pt x="54390" y="34516"/>
                    <a:pt x="54390" y="27343"/>
                  </a:cubicBezTo>
                  <a:cubicBezTo>
                    <a:pt x="54390" y="20170"/>
                    <a:pt x="51539" y="13289"/>
                    <a:pt x="46465" y="8217"/>
                  </a:cubicBezTo>
                  <a:cubicBezTo>
                    <a:pt x="41391" y="3145"/>
                    <a:pt x="34508" y="295"/>
                    <a:pt x="27333" y="295"/>
                  </a:cubicBezTo>
                  <a:cubicBezTo>
                    <a:pt x="20157" y="295"/>
                    <a:pt x="13275" y="3145"/>
                    <a:pt x="8201" y="8217"/>
                  </a:cubicBezTo>
                  <a:cubicBezTo>
                    <a:pt x="3127" y="13289"/>
                    <a:pt x="276" y="20170"/>
                    <a:pt x="276" y="27343"/>
                  </a:cubicBezTo>
                  <a:cubicBezTo>
                    <a:pt x="276" y="34516"/>
                    <a:pt x="3127" y="41396"/>
                    <a:pt x="8201" y="46468"/>
                  </a:cubicBezTo>
                  <a:cubicBezTo>
                    <a:pt x="13275" y="51540"/>
                    <a:pt x="20157" y="54390"/>
                    <a:pt x="2733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E993E504-37BA-40F0-BEA7-248198F067DA}"/>
                </a:ext>
              </a:extLst>
            </p:cNvPr>
            <p:cNvSpPr/>
            <p:nvPr/>
          </p:nvSpPr>
          <p:spPr>
            <a:xfrm>
              <a:off x="2481115" y="3589632"/>
              <a:ext cx="54113" cy="54094"/>
            </a:xfrm>
            <a:custGeom>
              <a:avLst/>
              <a:gdLst>
                <a:gd name="connsiteX0" fmla="*/ 27335 w 54113"/>
                <a:gd name="connsiteY0" fmla="*/ 54148 h 54094"/>
                <a:gd name="connsiteX1" fmla="*/ 46467 w 54113"/>
                <a:gd name="connsiteY1" fmla="*/ 46226 h 54094"/>
                <a:gd name="connsiteX2" fmla="*/ 54391 w 54113"/>
                <a:gd name="connsiteY2" fmla="*/ 27101 h 54094"/>
                <a:gd name="connsiteX3" fmla="*/ 46467 w 54113"/>
                <a:gd name="connsiteY3" fmla="*/ 7975 h 54094"/>
                <a:gd name="connsiteX4" fmla="*/ 27335 w 54113"/>
                <a:gd name="connsiteY4" fmla="*/ 54 h 54094"/>
                <a:gd name="connsiteX5" fmla="*/ 8203 w 54113"/>
                <a:gd name="connsiteY5" fmla="*/ 7975 h 54094"/>
                <a:gd name="connsiteX6" fmla="*/ 278 w 54113"/>
                <a:gd name="connsiteY6" fmla="*/ 27101 h 54094"/>
                <a:gd name="connsiteX7" fmla="*/ 8203 w 54113"/>
                <a:gd name="connsiteY7" fmla="*/ 46226 h 54094"/>
                <a:gd name="connsiteX8" fmla="*/ 27335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35" y="54148"/>
                  </a:moveTo>
                  <a:cubicBezTo>
                    <a:pt x="34510" y="54148"/>
                    <a:pt x="41393" y="51298"/>
                    <a:pt x="46467" y="46226"/>
                  </a:cubicBezTo>
                  <a:cubicBezTo>
                    <a:pt x="51541" y="41154"/>
                    <a:pt x="54391" y="34274"/>
                    <a:pt x="54391" y="27101"/>
                  </a:cubicBezTo>
                  <a:cubicBezTo>
                    <a:pt x="54391" y="19928"/>
                    <a:pt x="51541" y="13048"/>
                    <a:pt x="46467" y="7975"/>
                  </a:cubicBezTo>
                  <a:cubicBezTo>
                    <a:pt x="41393" y="2903"/>
                    <a:pt x="34510" y="54"/>
                    <a:pt x="27335" y="54"/>
                  </a:cubicBezTo>
                  <a:cubicBezTo>
                    <a:pt x="20159" y="54"/>
                    <a:pt x="13276" y="2903"/>
                    <a:pt x="8203" y="7975"/>
                  </a:cubicBezTo>
                  <a:cubicBezTo>
                    <a:pt x="3129" y="13048"/>
                    <a:pt x="278" y="19928"/>
                    <a:pt x="278" y="27101"/>
                  </a:cubicBezTo>
                  <a:cubicBezTo>
                    <a:pt x="278" y="34274"/>
                    <a:pt x="3129" y="41154"/>
                    <a:pt x="8203" y="46226"/>
                  </a:cubicBezTo>
                  <a:cubicBezTo>
                    <a:pt x="13276" y="51298"/>
                    <a:pt x="20159" y="54148"/>
                    <a:pt x="27335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41DE3E0A-CFE7-479A-8912-6585FEBA4D89}"/>
                </a:ext>
              </a:extLst>
            </p:cNvPr>
            <p:cNvSpPr/>
            <p:nvPr/>
          </p:nvSpPr>
          <p:spPr>
            <a:xfrm>
              <a:off x="2497538" y="5770714"/>
              <a:ext cx="54113" cy="54094"/>
            </a:xfrm>
            <a:custGeom>
              <a:avLst/>
              <a:gdLst>
                <a:gd name="connsiteX0" fmla="*/ 27336 w 54113"/>
                <a:gd name="connsiteY0" fmla="*/ 54390 h 54094"/>
                <a:gd name="connsiteX1" fmla="*/ 46469 w 54113"/>
                <a:gd name="connsiteY1" fmla="*/ 46468 h 54094"/>
                <a:gd name="connsiteX2" fmla="*/ 54393 w 54113"/>
                <a:gd name="connsiteY2" fmla="*/ 27343 h 54094"/>
                <a:gd name="connsiteX3" fmla="*/ 46469 w 54113"/>
                <a:gd name="connsiteY3" fmla="*/ 8217 h 54094"/>
                <a:gd name="connsiteX4" fmla="*/ 27336 w 54113"/>
                <a:gd name="connsiteY4" fmla="*/ 295 h 54094"/>
                <a:gd name="connsiteX5" fmla="*/ 8204 w 54113"/>
                <a:gd name="connsiteY5" fmla="*/ 8217 h 54094"/>
                <a:gd name="connsiteX6" fmla="*/ 280 w 54113"/>
                <a:gd name="connsiteY6" fmla="*/ 27343 h 54094"/>
                <a:gd name="connsiteX7" fmla="*/ 8204 w 54113"/>
                <a:gd name="connsiteY7" fmla="*/ 46468 h 54094"/>
                <a:gd name="connsiteX8" fmla="*/ 2733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36" y="54390"/>
                  </a:moveTo>
                  <a:cubicBezTo>
                    <a:pt x="34512" y="54390"/>
                    <a:pt x="41395" y="51540"/>
                    <a:pt x="46469" y="46468"/>
                  </a:cubicBezTo>
                  <a:cubicBezTo>
                    <a:pt x="51542" y="41396"/>
                    <a:pt x="54393" y="34516"/>
                    <a:pt x="54393" y="27343"/>
                  </a:cubicBezTo>
                  <a:cubicBezTo>
                    <a:pt x="54393" y="20170"/>
                    <a:pt x="51542" y="13289"/>
                    <a:pt x="46469" y="8217"/>
                  </a:cubicBezTo>
                  <a:cubicBezTo>
                    <a:pt x="41395" y="3145"/>
                    <a:pt x="34512" y="295"/>
                    <a:pt x="27336" y="295"/>
                  </a:cubicBezTo>
                  <a:cubicBezTo>
                    <a:pt x="20161" y="295"/>
                    <a:pt x="13278" y="3145"/>
                    <a:pt x="8204" y="8217"/>
                  </a:cubicBezTo>
                  <a:cubicBezTo>
                    <a:pt x="3130" y="13289"/>
                    <a:pt x="280" y="20170"/>
                    <a:pt x="280" y="27343"/>
                  </a:cubicBezTo>
                  <a:cubicBezTo>
                    <a:pt x="280" y="34516"/>
                    <a:pt x="3130" y="41396"/>
                    <a:pt x="8204" y="46468"/>
                  </a:cubicBezTo>
                  <a:cubicBezTo>
                    <a:pt x="13278" y="51540"/>
                    <a:pt x="20161" y="54390"/>
                    <a:pt x="2733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A6F38139-03B8-4EFC-8FC7-3FD42EA0935A}"/>
                </a:ext>
              </a:extLst>
            </p:cNvPr>
            <p:cNvSpPr/>
            <p:nvPr/>
          </p:nvSpPr>
          <p:spPr>
            <a:xfrm>
              <a:off x="2513962" y="5770714"/>
              <a:ext cx="54113" cy="54094"/>
            </a:xfrm>
            <a:custGeom>
              <a:avLst/>
              <a:gdLst>
                <a:gd name="connsiteX0" fmla="*/ 27338 w 54113"/>
                <a:gd name="connsiteY0" fmla="*/ 54390 h 54094"/>
                <a:gd name="connsiteX1" fmla="*/ 46470 w 54113"/>
                <a:gd name="connsiteY1" fmla="*/ 46468 h 54094"/>
                <a:gd name="connsiteX2" fmla="*/ 54395 w 54113"/>
                <a:gd name="connsiteY2" fmla="*/ 27343 h 54094"/>
                <a:gd name="connsiteX3" fmla="*/ 46470 w 54113"/>
                <a:gd name="connsiteY3" fmla="*/ 8217 h 54094"/>
                <a:gd name="connsiteX4" fmla="*/ 27338 w 54113"/>
                <a:gd name="connsiteY4" fmla="*/ 295 h 54094"/>
                <a:gd name="connsiteX5" fmla="*/ 8206 w 54113"/>
                <a:gd name="connsiteY5" fmla="*/ 8217 h 54094"/>
                <a:gd name="connsiteX6" fmla="*/ 281 w 54113"/>
                <a:gd name="connsiteY6" fmla="*/ 27343 h 54094"/>
                <a:gd name="connsiteX7" fmla="*/ 8206 w 54113"/>
                <a:gd name="connsiteY7" fmla="*/ 46468 h 54094"/>
                <a:gd name="connsiteX8" fmla="*/ 2733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38" y="54390"/>
                  </a:moveTo>
                  <a:cubicBezTo>
                    <a:pt x="34514" y="54390"/>
                    <a:pt x="41396" y="51540"/>
                    <a:pt x="46470" y="46468"/>
                  </a:cubicBezTo>
                  <a:cubicBezTo>
                    <a:pt x="51544" y="41396"/>
                    <a:pt x="54395" y="34516"/>
                    <a:pt x="54395" y="27343"/>
                  </a:cubicBezTo>
                  <a:cubicBezTo>
                    <a:pt x="54395" y="20170"/>
                    <a:pt x="51544" y="13289"/>
                    <a:pt x="46470" y="8217"/>
                  </a:cubicBezTo>
                  <a:cubicBezTo>
                    <a:pt x="41396" y="3145"/>
                    <a:pt x="34514" y="295"/>
                    <a:pt x="27338" y="295"/>
                  </a:cubicBezTo>
                  <a:cubicBezTo>
                    <a:pt x="20163" y="295"/>
                    <a:pt x="13280" y="3145"/>
                    <a:pt x="8206" y="8217"/>
                  </a:cubicBezTo>
                  <a:cubicBezTo>
                    <a:pt x="3132" y="13289"/>
                    <a:pt x="281" y="20170"/>
                    <a:pt x="281" y="27343"/>
                  </a:cubicBezTo>
                  <a:cubicBezTo>
                    <a:pt x="281" y="34516"/>
                    <a:pt x="3132" y="41396"/>
                    <a:pt x="8206" y="46468"/>
                  </a:cubicBezTo>
                  <a:cubicBezTo>
                    <a:pt x="13280" y="51540"/>
                    <a:pt x="20163" y="54390"/>
                    <a:pt x="2733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A2696375-FB0D-4CBE-B341-3F03FDE4F9C9}"/>
                </a:ext>
              </a:extLst>
            </p:cNvPr>
            <p:cNvSpPr/>
            <p:nvPr/>
          </p:nvSpPr>
          <p:spPr>
            <a:xfrm>
              <a:off x="2530394" y="3589632"/>
              <a:ext cx="54113" cy="54094"/>
            </a:xfrm>
            <a:custGeom>
              <a:avLst/>
              <a:gdLst>
                <a:gd name="connsiteX0" fmla="*/ 27340 w 54113"/>
                <a:gd name="connsiteY0" fmla="*/ 54148 h 54094"/>
                <a:gd name="connsiteX1" fmla="*/ 46472 w 54113"/>
                <a:gd name="connsiteY1" fmla="*/ 46226 h 54094"/>
                <a:gd name="connsiteX2" fmla="*/ 54397 w 54113"/>
                <a:gd name="connsiteY2" fmla="*/ 27101 h 54094"/>
                <a:gd name="connsiteX3" fmla="*/ 46472 w 54113"/>
                <a:gd name="connsiteY3" fmla="*/ 7975 h 54094"/>
                <a:gd name="connsiteX4" fmla="*/ 27340 w 54113"/>
                <a:gd name="connsiteY4" fmla="*/ 54 h 54094"/>
                <a:gd name="connsiteX5" fmla="*/ 8208 w 54113"/>
                <a:gd name="connsiteY5" fmla="*/ 7975 h 54094"/>
                <a:gd name="connsiteX6" fmla="*/ 283 w 54113"/>
                <a:gd name="connsiteY6" fmla="*/ 27101 h 54094"/>
                <a:gd name="connsiteX7" fmla="*/ 8208 w 54113"/>
                <a:gd name="connsiteY7" fmla="*/ 46226 h 54094"/>
                <a:gd name="connsiteX8" fmla="*/ 27340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40" y="54148"/>
                  </a:moveTo>
                  <a:cubicBezTo>
                    <a:pt x="34516" y="54148"/>
                    <a:pt x="41398" y="51298"/>
                    <a:pt x="46472" y="46226"/>
                  </a:cubicBezTo>
                  <a:cubicBezTo>
                    <a:pt x="51546" y="41154"/>
                    <a:pt x="54397" y="34274"/>
                    <a:pt x="54397" y="27101"/>
                  </a:cubicBezTo>
                  <a:cubicBezTo>
                    <a:pt x="54397" y="19928"/>
                    <a:pt x="51546" y="13048"/>
                    <a:pt x="46472" y="7975"/>
                  </a:cubicBezTo>
                  <a:cubicBezTo>
                    <a:pt x="41398" y="2903"/>
                    <a:pt x="34516" y="54"/>
                    <a:pt x="27340" y="54"/>
                  </a:cubicBezTo>
                  <a:cubicBezTo>
                    <a:pt x="20164" y="54"/>
                    <a:pt x="13282" y="2903"/>
                    <a:pt x="8208" y="7975"/>
                  </a:cubicBezTo>
                  <a:cubicBezTo>
                    <a:pt x="3134" y="13048"/>
                    <a:pt x="283" y="19928"/>
                    <a:pt x="283" y="27101"/>
                  </a:cubicBezTo>
                  <a:cubicBezTo>
                    <a:pt x="283" y="34274"/>
                    <a:pt x="3134" y="41154"/>
                    <a:pt x="8208" y="46226"/>
                  </a:cubicBezTo>
                  <a:cubicBezTo>
                    <a:pt x="13282" y="51298"/>
                    <a:pt x="20164" y="54148"/>
                    <a:pt x="27340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3D1A0590-B4F4-45CF-B57B-1E6DD336D391}"/>
                </a:ext>
              </a:extLst>
            </p:cNvPr>
            <p:cNvSpPr/>
            <p:nvPr/>
          </p:nvSpPr>
          <p:spPr>
            <a:xfrm>
              <a:off x="2546818" y="5770714"/>
              <a:ext cx="54113" cy="54094"/>
            </a:xfrm>
            <a:custGeom>
              <a:avLst/>
              <a:gdLst>
                <a:gd name="connsiteX0" fmla="*/ 27342 w 54113"/>
                <a:gd name="connsiteY0" fmla="*/ 54390 h 54094"/>
                <a:gd name="connsiteX1" fmla="*/ 46474 w 54113"/>
                <a:gd name="connsiteY1" fmla="*/ 46468 h 54094"/>
                <a:gd name="connsiteX2" fmla="*/ 54399 w 54113"/>
                <a:gd name="connsiteY2" fmla="*/ 27343 h 54094"/>
                <a:gd name="connsiteX3" fmla="*/ 46474 w 54113"/>
                <a:gd name="connsiteY3" fmla="*/ 8217 h 54094"/>
                <a:gd name="connsiteX4" fmla="*/ 27342 w 54113"/>
                <a:gd name="connsiteY4" fmla="*/ 295 h 54094"/>
                <a:gd name="connsiteX5" fmla="*/ 8210 w 54113"/>
                <a:gd name="connsiteY5" fmla="*/ 8217 h 54094"/>
                <a:gd name="connsiteX6" fmla="*/ 285 w 54113"/>
                <a:gd name="connsiteY6" fmla="*/ 27343 h 54094"/>
                <a:gd name="connsiteX7" fmla="*/ 8210 w 54113"/>
                <a:gd name="connsiteY7" fmla="*/ 46468 h 54094"/>
                <a:gd name="connsiteX8" fmla="*/ 2734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42" y="54390"/>
                  </a:moveTo>
                  <a:cubicBezTo>
                    <a:pt x="34517" y="54390"/>
                    <a:pt x="41400" y="51540"/>
                    <a:pt x="46474" y="46468"/>
                  </a:cubicBezTo>
                  <a:cubicBezTo>
                    <a:pt x="51548" y="41396"/>
                    <a:pt x="54399" y="34516"/>
                    <a:pt x="54399" y="27343"/>
                  </a:cubicBezTo>
                  <a:cubicBezTo>
                    <a:pt x="54399" y="20170"/>
                    <a:pt x="51548" y="13289"/>
                    <a:pt x="46474" y="8217"/>
                  </a:cubicBezTo>
                  <a:cubicBezTo>
                    <a:pt x="41400" y="3145"/>
                    <a:pt x="34517" y="295"/>
                    <a:pt x="27342" y="295"/>
                  </a:cubicBezTo>
                  <a:cubicBezTo>
                    <a:pt x="20166" y="295"/>
                    <a:pt x="13284" y="3145"/>
                    <a:pt x="8210" y="8217"/>
                  </a:cubicBezTo>
                  <a:cubicBezTo>
                    <a:pt x="3136" y="13289"/>
                    <a:pt x="285" y="20170"/>
                    <a:pt x="285" y="27343"/>
                  </a:cubicBezTo>
                  <a:cubicBezTo>
                    <a:pt x="285" y="34516"/>
                    <a:pt x="3136" y="41396"/>
                    <a:pt x="8210" y="46468"/>
                  </a:cubicBezTo>
                  <a:cubicBezTo>
                    <a:pt x="13284" y="51540"/>
                    <a:pt x="20166" y="54390"/>
                    <a:pt x="2734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90EB2292-049C-467A-BCCE-38E877CF766C}"/>
                </a:ext>
              </a:extLst>
            </p:cNvPr>
            <p:cNvSpPr/>
            <p:nvPr/>
          </p:nvSpPr>
          <p:spPr>
            <a:xfrm>
              <a:off x="2563241" y="5770714"/>
              <a:ext cx="54113" cy="54094"/>
            </a:xfrm>
            <a:custGeom>
              <a:avLst/>
              <a:gdLst>
                <a:gd name="connsiteX0" fmla="*/ 27344 w 54113"/>
                <a:gd name="connsiteY0" fmla="*/ 54390 h 54094"/>
                <a:gd name="connsiteX1" fmla="*/ 46476 w 54113"/>
                <a:gd name="connsiteY1" fmla="*/ 46468 h 54094"/>
                <a:gd name="connsiteX2" fmla="*/ 54401 w 54113"/>
                <a:gd name="connsiteY2" fmla="*/ 27343 h 54094"/>
                <a:gd name="connsiteX3" fmla="*/ 46476 w 54113"/>
                <a:gd name="connsiteY3" fmla="*/ 8217 h 54094"/>
                <a:gd name="connsiteX4" fmla="*/ 27344 w 54113"/>
                <a:gd name="connsiteY4" fmla="*/ 295 h 54094"/>
                <a:gd name="connsiteX5" fmla="*/ 8212 w 54113"/>
                <a:gd name="connsiteY5" fmla="*/ 8217 h 54094"/>
                <a:gd name="connsiteX6" fmla="*/ 287 w 54113"/>
                <a:gd name="connsiteY6" fmla="*/ 27343 h 54094"/>
                <a:gd name="connsiteX7" fmla="*/ 8212 w 54113"/>
                <a:gd name="connsiteY7" fmla="*/ 46468 h 54094"/>
                <a:gd name="connsiteX8" fmla="*/ 2734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44" y="54390"/>
                  </a:moveTo>
                  <a:cubicBezTo>
                    <a:pt x="34519" y="54390"/>
                    <a:pt x="41402" y="51540"/>
                    <a:pt x="46476" y="46468"/>
                  </a:cubicBezTo>
                  <a:cubicBezTo>
                    <a:pt x="51550" y="41396"/>
                    <a:pt x="54401" y="34516"/>
                    <a:pt x="54401" y="27343"/>
                  </a:cubicBezTo>
                  <a:cubicBezTo>
                    <a:pt x="54401" y="20170"/>
                    <a:pt x="51550" y="13289"/>
                    <a:pt x="46476" y="8217"/>
                  </a:cubicBezTo>
                  <a:cubicBezTo>
                    <a:pt x="41402" y="3145"/>
                    <a:pt x="34519" y="295"/>
                    <a:pt x="27344" y="295"/>
                  </a:cubicBezTo>
                  <a:cubicBezTo>
                    <a:pt x="20168" y="295"/>
                    <a:pt x="13285" y="3145"/>
                    <a:pt x="8212" y="8217"/>
                  </a:cubicBezTo>
                  <a:cubicBezTo>
                    <a:pt x="3138" y="13289"/>
                    <a:pt x="287" y="20170"/>
                    <a:pt x="287" y="27343"/>
                  </a:cubicBezTo>
                  <a:cubicBezTo>
                    <a:pt x="287" y="34516"/>
                    <a:pt x="3138" y="41396"/>
                    <a:pt x="8212" y="46468"/>
                  </a:cubicBezTo>
                  <a:cubicBezTo>
                    <a:pt x="13285" y="51540"/>
                    <a:pt x="20168" y="54390"/>
                    <a:pt x="2734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94173361-A9ED-45F6-8A29-9CEE1ACED41D}"/>
                </a:ext>
              </a:extLst>
            </p:cNvPr>
            <p:cNvSpPr/>
            <p:nvPr/>
          </p:nvSpPr>
          <p:spPr>
            <a:xfrm>
              <a:off x="2579665" y="5770714"/>
              <a:ext cx="54113" cy="54094"/>
            </a:xfrm>
            <a:custGeom>
              <a:avLst/>
              <a:gdLst>
                <a:gd name="connsiteX0" fmla="*/ 27346 w 54113"/>
                <a:gd name="connsiteY0" fmla="*/ 54390 h 54094"/>
                <a:gd name="connsiteX1" fmla="*/ 46478 w 54113"/>
                <a:gd name="connsiteY1" fmla="*/ 46468 h 54094"/>
                <a:gd name="connsiteX2" fmla="*/ 54402 w 54113"/>
                <a:gd name="connsiteY2" fmla="*/ 27343 h 54094"/>
                <a:gd name="connsiteX3" fmla="*/ 46478 w 54113"/>
                <a:gd name="connsiteY3" fmla="*/ 8217 h 54094"/>
                <a:gd name="connsiteX4" fmla="*/ 27346 w 54113"/>
                <a:gd name="connsiteY4" fmla="*/ 295 h 54094"/>
                <a:gd name="connsiteX5" fmla="*/ 8213 w 54113"/>
                <a:gd name="connsiteY5" fmla="*/ 8217 h 54094"/>
                <a:gd name="connsiteX6" fmla="*/ 289 w 54113"/>
                <a:gd name="connsiteY6" fmla="*/ 27343 h 54094"/>
                <a:gd name="connsiteX7" fmla="*/ 8213 w 54113"/>
                <a:gd name="connsiteY7" fmla="*/ 46468 h 54094"/>
                <a:gd name="connsiteX8" fmla="*/ 2734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46" y="54390"/>
                  </a:moveTo>
                  <a:cubicBezTo>
                    <a:pt x="34521" y="54390"/>
                    <a:pt x="41404" y="51540"/>
                    <a:pt x="46478" y="46468"/>
                  </a:cubicBezTo>
                  <a:cubicBezTo>
                    <a:pt x="51552" y="41396"/>
                    <a:pt x="54402" y="34516"/>
                    <a:pt x="54402" y="27343"/>
                  </a:cubicBezTo>
                  <a:cubicBezTo>
                    <a:pt x="54402" y="20170"/>
                    <a:pt x="51552" y="13289"/>
                    <a:pt x="46478" y="8217"/>
                  </a:cubicBezTo>
                  <a:cubicBezTo>
                    <a:pt x="41404" y="3145"/>
                    <a:pt x="34521" y="295"/>
                    <a:pt x="27346" y="295"/>
                  </a:cubicBezTo>
                  <a:cubicBezTo>
                    <a:pt x="20170" y="295"/>
                    <a:pt x="13287" y="3145"/>
                    <a:pt x="8213" y="8217"/>
                  </a:cubicBezTo>
                  <a:cubicBezTo>
                    <a:pt x="3140" y="13289"/>
                    <a:pt x="289" y="20170"/>
                    <a:pt x="289" y="27343"/>
                  </a:cubicBezTo>
                  <a:cubicBezTo>
                    <a:pt x="289" y="34516"/>
                    <a:pt x="3140" y="41396"/>
                    <a:pt x="8213" y="46468"/>
                  </a:cubicBezTo>
                  <a:cubicBezTo>
                    <a:pt x="13287" y="51540"/>
                    <a:pt x="20170" y="54390"/>
                    <a:pt x="2734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87ADB05B-5AD4-4D3F-8F42-F9B35E86F5E6}"/>
                </a:ext>
              </a:extLst>
            </p:cNvPr>
            <p:cNvSpPr/>
            <p:nvPr/>
          </p:nvSpPr>
          <p:spPr>
            <a:xfrm>
              <a:off x="2596088" y="5770714"/>
              <a:ext cx="54113" cy="54094"/>
            </a:xfrm>
            <a:custGeom>
              <a:avLst/>
              <a:gdLst>
                <a:gd name="connsiteX0" fmla="*/ 27347 w 54113"/>
                <a:gd name="connsiteY0" fmla="*/ 54390 h 54094"/>
                <a:gd name="connsiteX1" fmla="*/ 46479 w 54113"/>
                <a:gd name="connsiteY1" fmla="*/ 46468 h 54094"/>
                <a:gd name="connsiteX2" fmla="*/ 54404 w 54113"/>
                <a:gd name="connsiteY2" fmla="*/ 27343 h 54094"/>
                <a:gd name="connsiteX3" fmla="*/ 46479 w 54113"/>
                <a:gd name="connsiteY3" fmla="*/ 8217 h 54094"/>
                <a:gd name="connsiteX4" fmla="*/ 27347 w 54113"/>
                <a:gd name="connsiteY4" fmla="*/ 295 h 54094"/>
                <a:gd name="connsiteX5" fmla="*/ 8215 w 54113"/>
                <a:gd name="connsiteY5" fmla="*/ 8217 h 54094"/>
                <a:gd name="connsiteX6" fmla="*/ 290 w 54113"/>
                <a:gd name="connsiteY6" fmla="*/ 27343 h 54094"/>
                <a:gd name="connsiteX7" fmla="*/ 8215 w 54113"/>
                <a:gd name="connsiteY7" fmla="*/ 46468 h 54094"/>
                <a:gd name="connsiteX8" fmla="*/ 2734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47" y="54390"/>
                  </a:moveTo>
                  <a:cubicBezTo>
                    <a:pt x="34523" y="54390"/>
                    <a:pt x="41406" y="51540"/>
                    <a:pt x="46479" y="46468"/>
                  </a:cubicBezTo>
                  <a:cubicBezTo>
                    <a:pt x="51553" y="41396"/>
                    <a:pt x="54404" y="34516"/>
                    <a:pt x="54404" y="27343"/>
                  </a:cubicBezTo>
                  <a:cubicBezTo>
                    <a:pt x="54404" y="20170"/>
                    <a:pt x="51553" y="13289"/>
                    <a:pt x="46479" y="8217"/>
                  </a:cubicBezTo>
                  <a:cubicBezTo>
                    <a:pt x="41406" y="3145"/>
                    <a:pt x="34523" y="295"/>
                    <a:pt x="27347" y="295"/>
                  </a:cubicBezTo>
                  <a:cubicBezTo>
                    <a:pt x="20172" y="295"/>
                    <a:pt x="13289" y="3145"/>
                    <a:pt x="8215" y="8217"/>
                  </a:cubicBezTo>
                  <a:cubicBezTo>
                    <a:pt x="3141" y="13289"/>
                    <a:pt x="290" y="20170"/>
                    <a:pt x="290" y="27343"/>
                  </a:cubicBezTo>
                  <a:cubicBezTo>
                    <a:pt x="290" y="34516"/>
                    <a:pt x="3141" y="41396"/>
                    <a:pt x="8215" y="46468"/>
                  </a:cubicBezTo>
                  <a:cubicBezTo>
                    <a:pt x="13289" y="51540"/>
                    <a:pt x="20172" y="54390"/>
                    <a:pt x="2734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1B6C235C-36D9-4DF8-8B4F-B45D7436A639}"/>
                </a:ext>
              </a:extLst>
            </p:cNvPr>
            <p:cNvSpPr/>
            <p:nvPr/>
          </p:nvSpPr>
          <p:spPr>
            <a:xfrm>
              <a:off x="2612521" y="5770714"/>
              <a:ext cx="54113" cy="54094"/>
            </a:xfrm>
            <a:custGeom>
              <a:avLst/>
              <a:gdLst>
                <a:gd name="connsiteX0" fmla="*/ 27349 w 54113"/>
                <a:gd name="connsiteY0" fmla="*/ 54390 h 54094"/>
                <a:gd name="connsiteX1" fmla="*/ 46481 w 54113"/>
                <a:gd name="connsiteY1" fmla="*/ 46468 h 54094"/>
                <a:gd name="connsiteX2" fmla="*/ 54406 w 54113"/>
                <a:gd name="connsiteY2" fmla="*/ 27343 h 54094"/>
                <a:gd name="connsiteX3" fmla="*/ 46481 w 54113"/>
                <a:gd name="connsiteY3" fmla="*/ 8217 h 54094"/>
                <a:gd name="connsiteX4" fmla="*/ 27349 w 54113"/>
                <a:gd name="connsiteY4" fmla="*/ 295 h 54094"/>
                <a:gd name="connsiteX5" fmla="*/ 8217 w 54113"/>
                <a:gd name="connsiteY5" fmla="*/ 8217 h 54094"/>
                <a:gd name="connsiteX6" fmla="*/ 292 w 54113"/>
                <a:gd name="connsiteY6" fmla="*/ 27343 h 54094"/>
                <a:gd name="connsiteX7" fmla="*/ 8217 w 54113"/>
                <a:gd name="connsiteY7" fmla="*/ 46468 h 54094"/>
                <a:gd name="connsiteX8" fmla="*/ 2734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49" y="54390"/>
                  </a:moveTo>
                  <a:cubicBezTo>
                    <a:pt x="34525" y="54390"/>
                    <a:pt x="41407" y="51540"/>
                    <a:pt x="46481" y="46468"/>
                  </a:cubicBezTo>
                  <a:cubicBezTo>
                    <a:pt x="51555" y="41396"/>
                    <a:pt x="54406" y="34516"/>
                    <a:pt x="54406" y="27343"/>
                  </a:cubicBezTo>
                  <a:cubicBezTo>
                    <a:pt x="54406" y="20170"/>
                    <a:pt x="51555" y="13289"/>
                    <a:pt x="46481" y="8217"/>
                  </a:cubicBezTo>
                  <a:cubicBezTo>
                    <a:pt x="41407" y="3145"/>
                    <a:pt x="34525" y="295"/>
                    <a:pt x="27349" y="295"/>
                  </a:cubicBezTo>
                  <a:cubicBezTo>
                    <a:pt x="20174" y="295"/>
                    <a:pt x="13291" y="3145"/>
                    <a:pt x="8217" y="8217"/>
                  </a:cubicBezTo>
                  <a:cubicBezTo>
                    <a:pt x="3143" y="13289"/>
                    <a:pt x="292" y="20170"/>
                    <a:pt x="292" y="27343"/>
                  </a:cubicBezTo>
                  <a:cubicBezTo>
                    <a:pt x="292" y="34516"/>
                    <a:pt x="3143" y="41396"/>
                    <a:pt x="8217" y="46468"/>
                  </a:cubicBezTo>
                  <a:cubicBezTo>
                    <a:pt x="13291" y="51540"/>
                    <a:pt x="20174" y="54390"/>
                    <a:pt x="2734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9F8E9353-C710-42E5-8E25-E516F3B6DB61}"/>
                </a:ext>
              </a:extLst>
            </p:cNvPr>
            <p:cNvSpPr/>
            <p:nvPr/>
          </p:nvSpPr>
          <p:spPr>
            <a:xfrm>
              <a:off x="2628944" y="5770714"/>
              <a:ext cx="54113" cy="54094"/>
            </a:xfrm>
            <a:custGeom>
              <a:avLst/>
              <a:gdLst>
                <a:gd name="connsiteX0" fmla="*/ 27351 w 54113"/>
                <a:gd name="connsiteY0" fmla="*/ 54390 h 54094"/>
                <a:gd name="connsiteX1" fmla="*/ 46483 w 54113"/>
                <a:gd name="connsiteY1" fmla="*/ 46468 h 54094"/>
                <a:gd name="connsiteX2" fmla="*/ 54408 w 54113"/>
                <a:gd name="connsiteY2" fmla="*/ 27343 h 54094"/>
                <a:gd name="connsiteX3" fmla="*/ 46483 w 54113"/>
                <a:gd name="connsiteY3" fmla="*/ 8217 h 54094"/>
                <a:gd name="connsiteX4" fmla="*/ 27351 w 54113"/>
                <a:gd name="connsiteY4" fmla="*/ 295 h 54094"/>
                <a:gd name="connsiteX5" fmla="*/ 8219 w 54113"/>
                <a:gd name="connsiteY5" fmla="*/ 8217 h 54094"/>
                <a:gd name="connsiteX6" fmla="*/ 294 w 54113"/>
                <a:gd name="connsiteY6" fmla="*/ 27343 h 54094"/>
                <a:gd name="connsiteX7" fmla="*/ 8219 w 54113"/>
                <a:gd name="connsiteY7" fmla="*/ 46468 h 54094"/>
                <a:gd name="connsiteX8" fmla="*/ 2735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51" y="54390"/>
                  </a:moveTo>
                  <a:cubicBezTo>
                    <a:pt x="34527" y="54390"/>
                    <a:pt x="41409" y="51540"/>
                    <a:pt x="46483" y="46468"/>
                  </a:cubicBezTo>
                  <a:cubicBezTo>
                    <a:pt x="51557" y="41396"/>
                    <a:pt x="54408" y="34516"/>
                    <a:pt x="54408" y="27343"/>
                  </a:cubicBezTo>
                  <a:cubicBezTo>
                    <a:pt x="54408" y="20170"/>
                    <a:pt x="51557" y="13289"/>
                    <a:pt x="46483" y="8217"/>
                  </a:cubicBezTo>
                  <a:cubicBezTo>
                    <a:pt x="41409" y="3145"/>
                    <a:pt x="34527" y="295"/>
                    <a:pt x="27351" y="295"/>
                  </a:cubicBezTo>
                  <a:cubicBezTo>
                    <a:pt x="20175" y="295"/>
                    <a:pt x="13293" y="3145"/>
                    <a:pt x="8219" y="8217"/>
                  </a:cubicBezTo>
                  <a:cubicBezTo>
                    <a:pt x="3145" y="13289"/>
                    <a:pt x="294" y="20170"/>
                    <a:pt x="294" y="27343"/>
                  </a:cubicBezTo>
                  <a:cubicBezTo>
                    <a:pt x="294" y="34516"/>
                    <a:pt x="3145" y="41396"/>
                    <a:pt x="8219" y="46468"/>
                  </a:cubicBezTo>
                  <a:cubicBezTo>
                    <a:pt x="13293" y="51540"/>
                    <a:pt x="20175" y="54390"/>
                    <a:pt x="2735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E36BEBD2-B5C7-45AC-A75C-F9E77E0ADA64}"/>
                </a:ext>
              </a:extLst>
            </p:cNvPr>
            <p:cNvSpPr/>
            <p:nvPr/>
          </p:nvSpPr>
          <p:spPr>
            <a:xfrm>
              <a:off x="2645368" y="5770714"/>
              <a:ext cx="54113" cy="54094"/>
            </a:xfrm>
            <a:custGeom>
              <a:avLst/>
              <a:gdLst>
                <a:gd name="connsiteX0" fmla="*/ 27353 w 54113"/>
                <a:gd name="connsiteY0" fmla="*/ 54390 h 54094"/>
                <a:gd name="connsiteX1" fmla="*/ 46485 w 54113"/>
                <a:gd name="connsiteY1" fmla="*/ 46468 h 54094"/>
                <a:gd name="connsiteX2" fmla="*/ 54410 w 54113"/>
                <a:gd name="connsiteY2" fmla="*/ 27343 h 54094"/>
                <a:gd name="connsiteX3" fmla="*/ 46485 w 54113"/>
                <a:gd name="connsiteY3" fmla="*/ 8217 h 54094"/>
                <a:gd name="connsiteX4" fmla="*/ 27353 w 54113"/>
                <a:gd name="connsiteY4" fmla="*/ 295 h 54094"/>
                <a:gd name="connsiteX5" fmla="*/ 8221 w 54113"/>
                <a:gd name="connsiteY5" fmla="*/ 8217 h 54094"/>
                <a:gd name="connsiteX6" fmla="*/ 296 w 54113"/>
                <a:gd name="connsiteY6" fmla="*/ 27343 h 54094"/>
                <a:gd name="connsiteX7" fmla="*/ 8221 w 54113"/>
                <a:gd name="connsiteY7" fmla="*/ 46468 h 54094"/>
                <a:gd name="connsiteX8" fmla="*/ 2735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53" y="54390"/>
                  </a:moveTo>
                  <a:cubicBezTo>
                    <a:pt x="34528" y="54390"/>
                    <a:pt x="41411" y="51540"/>
                    <a:pt x="46485" y="46468"/>
                  </a:cubicBezTo>
                  <a:cubicBezTo>
                    <a:pt x="51559" y="41396"/>
                    <a:pt x="54410" y="34516"/>
                    <a:pt x="54410" y="27343"/>
                  </a:cubicBezTo>
                  <a:cubicBezTo>
                    <a:pt x="54410" y="20170"/>
                    <a:pt x="51559" y="13289"/>
                    <a:pt x="46485" y="8217"/>
                  </a:cubicBezTo>
                  <a:cubicBezTo>
                    <a:pt x="41411" y="3145"/>
                    <a:pt x="34528" y="295"/>
                    <a:pt x="27353" y="295"/>
                  </a:cubicBezTo>
                  <a:cubicBezTo>
                    <a:pt x="20177" y="295"/>
                    <a:pt x="13295" y="3145"/>
                    <a:pt x="8221" y="8217"/>
                  </a:cubicBezTo>
                  <a:cubicBezTo>
                    <a:pt x="3147" y="13289"/>
                    <a:pt x="296" y="20170"/>
                    <a:pt x="296" y="27343"/>
                  </a:cubicBezTo>
                  <a:cubicBezTo>
                    <a:pt x="296" y="34516"/>
                    <a:pt x="3147" y="41396"/>
                    <a:pt x="8221" y="46468"/>
                  </a:cubicBezTo>
                  <a:cubicBezTo>
                    <a:pt x="13295" y="51540"/>
                    <a:pt x="20177" y="54390"/>
                    <a:pt x="2735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2415B82F-4704-4E28-A276-152B89B1AE12}"/>
                </a:ext>
              </a:extLst>
            </p:cNvPr>
            <p:cNvSpPr/>
            <p:nvPr/>
          </p:nvSpPr>
          <p:spPr>
            <a:xfrm>
              <a:off x="2661791" y="5770714"/>
              <a:ext cx="54113" cy="54094"/>
            </a:xfrm>
            <a:custGeom>
              <a:avLst/>
              <a:gdLst>
                <a:gd name="connsiteX0" fmla="*/ 27355 w 54113"/>
                <a:gd name="connsiteY0" fmla="*/ 54390 h 54094"/>
                <a:gd name="connsiteX1" fmla="*/ 46487 w 54113"/>
                <a:gd name="connsiteY1" fmla="*/ 46468 h 54094"/>
                <a:gd name="connsiteX2" fmla="*/ 54412 w 54113"/>
                <a:gd name="connsiteY2" fmla="*/ 27343 h 54094"/>
                <a:gd name="connsiteX3" fmla="*/ 46487 w 54113"/>
                <a:gd name="connsiteY3" fmla="*/ 8217 h 54094"/>
                <a:gd name="connsiteX4" fmla="*/ 27355 w 54113"/>
                <a:gd name="connsiteY4" fmla="*/ 295 h 54094"/>
                <a:gd name="connsiteX5" fmla="*/ 8223 w 54113"/>
                <a:gd name="connsiteY5" fmla="*/ 8217 h 54094"/>
                <a:gd name="connsiteX6" fmla="*/ 298 w 54113"/>
                <a:gd name="connsiteY6" fmla="*/ 27343 h 54094"/>
                <a:gd name="connsiteX7" fmla="*/ 8223 w 54113"/>
                <a:gd name="connsiteY7" fmla="*/ 46468 h 54094"/>
                <a:gd name="connsiteX8" fmla="*/ 2735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55" y="54390"/>
                  </a:moveTo>
                  <a:cubicBezTo>
                    <a:pt x="34530" y="54390"/>
                    <a:pt x="41413" y="51540"/>
                    <a:pt x="46487" y="46468"/>
                  </a:cubicBezTo>
                  <a:cubicBezTo>
                    <a:pt x="51561" y="41396"/>
                    <a:pt x="54412" y="34516"/>
                    <a:pt x="54412" y="27343"/>
                  </a:cubicBezTo>
                  <a:cubicBezTo>
                    <a:pt x="54412" y="20170"/>
                    <a:pt x="51561" y="13289"/>
                    <a:pt x="46487" y="8217"/>
                  </a:cubicBezTo>
                  <a:cubicBezTo>
                    <a:pt x="41413" y="3145"/>
                    <a:pt x="34530" y="295"/>
                    <a:pt x="27355" y="295"/>
                  </a:cubicBezTo>
                  <a:cubicBezTo>
                    <a:pt x="20179" y="295"/>
                    <a:pt x="13296" y="3145"/>
                    <a:pt x="8223" y="8217"/>
                  </a:cubicBezTo>
                  <a:cubicBezTo>
                    <a:pt x="3149" y="13289"/>
                    <a:pt x="298" y="20170"/>
                    <a:pt x="298" y="27343"/>
                  </a:cubicBezTo>
                  <a:cubicBezTo>
                    <a:pt x="298" y="34516"/>
                    <a:pt x="3149" y="41396"/>
                    <a:pt x="8223" y="46468"/>
                  </a:cubicBezTo>
                  <a:cubicBezTo>
                    <a:pt x="13296" y="51540"/>
                    <a:pt x="20179" y="54390"/>
                    <a:pt x="2735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D4B2BAB0-18FB-47D3-8094-45458D5F5382}"/>
                </a:ext>
              </a:extLst>
            </p:cNvPr>
            <p:cNvSpPr/>
            <p:nvPr/>
          </p:nvSpPr>
          <p:spPr>
            <a:xfrm>
              <a:off x="2678224" y="5770714"/>
              <a:ext cx="54113" cy="54094"/>
            </a:xfrm>
            <a:custGeom>
              <a:avLst/>
              <a:gdLst>
                <a:gd name="connsiteX0" fmla="*/ 27356 w 54113"/>
                <a:gd name="connsiteY0" fmla="*/ 54390 h 54094"/>
                <a:gd name="connsiteX1" fmla="*/ 46489 w 54113"/>
                <a:gd name="connsiteY1" fmla="*/ 46468 h 54094"/>
                <a:gd name="connsiteX2" fmla="*/ 54413 w 54113"/>
                <a:gd name="connsiteY2" fmla="*/ 27343 h 54094"/>
                <a:gd name="connsiteX3" fmla="*/ 46489 w 54113"/>
                <a:gd name="connsiteY3" fmla="*/ 8217 h 54094"/>
                <a:gd name="connsiteX4" fmla="*/ 27356 w 54113"/>
                <a:gd name="connsiteY4" fmla="*/ 295 h 54094"/>
                <a:gd name="connsiteX5" fmla="*/ 8224 w 54113"/>
                <a:gd name="connsiteY5" fmla="*/ 8217 h 54094"/>
                <a:gd name="connsiteX6" fmla="*/ 300 w 54113"/>
                <a:gd name="connsiteY6" fmla="*/ 27343 h 54094"/>
                <a:gd name="connsiteX7" fmla="*/ 8224 w 54113"/>
                <a:gd name="connsiteY7" fmla="*/ 46468 h 54094"/>
                <a:gd name="connsiteX8" fmla="*/ 2735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56" y="54390"/>
                  </a:moveTo>
                  <a:cubicBezTo>
                    <a:pt x="34532" y="54390"/>
                    <a:pt x="41415" y="51540"/>
                    <a:pt x="46489" y="46468"/>
                  </a:cubicBezTo>
                  <a:cubicBezTo>
                    <a:pt x="51562" y="41396"/>
                    <a:pt x="54413" y="34516"/>
                    <a:pt x="54413" y="27343"/>
                  </a:cubicBezTo>
                  <a:cubicBezTo>
                    <a:pt x="54413" y="20170"/>
                    <a:pt x="51562" y="13289"/>
                    <a:pt x="46489" y="8217"/>
                  </a:cubicBezTo>
                  <a:cubicBezTo>
                    <a:pt x="41415" y="3145"/>
                    <a:pt x="34532" y="295"/>
                    <a:pt x="27356" y="295"/>
                  </a:cubicBezTo>
                  <a:cubicBezTo>
                    <a:pt x="20181" y="295"/>
                    <a:pt x="13298" y="3145"/>
                    <a:pt x="8224" y="8217"/>
                  </a:cubicBezTo>
                  <a:cubicBezTo>
                    <a:pt x="3150" y="13289"/>
                    <a:pt x="300" y="20170"/>
                    <a:pt x="300" y="27343"/>
                  </a:cubicBezTo>
                  <a:cubicBezTo>
                    <a:pt x="300" y="34516"/>
                    <a:pt x="3150" y="41396"/>
                    <a:pt x="8224" y="46468"/>
                  </a:cubicBezTo>
                  <a:cubicBezTo>
                    <a:pt x="13298" y="51540"/>
                    <a:pt x="20181" y="54390"/>
                    <a:pt x="2735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E32DFF5-6F21-4DBE-A93B-6D4232C573E9}"/>
                </a:ext>
              </a:extLst>
            </p:cNvPr>
            <p:cNvSpPr/>
            <p:nvPr/>
          </p:nvSpPr>
          <p:spPr>
            <a:xfrm>
              <a:off x="2694648" y="5770714"/>
              <a:ext cx="54113" cy="54094"/>
            </a:xfrm>
            <a:custGeom>
              <a:avLst/>
              <a:gdLst>
                <a:gd name="connsiteX0" fmla="*/ 27358 w 54113"/>
                <a:gd name="connsiteY0" fmla="*/ 54390 h 54094"/>
                <a:gd name="connsiteX1" fmla="*/ 46490 w 54113"/>
                <a:gd name="connsiteY1" fmla="*/ 46468 h 54094"/>
                <a:gd name="connsiteX2" fmla="*/ 54415 w 54113"/>
                <a:gd name="connsiteY2" fmla="*/ 27343 h 54094"/>
                <a:gd name="connsiteX3" fmla="*/ 46490 w 54113"/>
                <a:gd name="connsiteY3" fmla="*/ 8217 h 54094"/>
                <a:gd name="connsiteX4" fmla="*/ 27358 w 54113"/>
                <a:gd name="connsiteY4" fmla="*/ 295 h 54094"/>
                <a:gd name="connsiteX5" fmla="*/ 8226 w 54113"/>
                <a:gd name="connsiteY5" fmla="*/ 8217 h 54094"/>
                <a:gd name="connsiteX6" fmla="*/ 301 w 54113"/>
                <a:gd name="connsiteY6" fmla="*/ 27343 h 54094"/>
                <a:gd name="connsiteX7" fmla="*/ 8226 w 54113"/>
                <a:gd name="connsiteY7" fmla="*/ 46468 h 54094"/>
                <a:gd name="connsiteX8" fmla="*/ 2735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58" y="54390"/>
                  </a:moveTo>
                  <a:cubicBezTo>
                    <a:pt x="34534" y="54390"/>
                    <a:pt x="41416" y="51540"/>
                    <a:pt x="46490" y="46468"/>
                  </a:cubicBezTo>
                  <a:cubicBezTo>
                    <a:pt x="51564" y="41396"/>
                    <a:pt x="54415" y="34516"/>
                    <a:pt x="54415" y="27343"/>
                  </a:cubicBezTo>
                  <a:cubicBezTo>
                    <a:pt x="54415" y="20170"/>
                    <a:pt x="51564" y="13289"/>
                    <a:pt x="46490" y="8217"/>
                  </a:cubicBezTo>
                  <a:cubicBezTo>
                    <a:pt x="41416" y="3145"/>
                    <a:pt x="34534" y="295"/>
                    <a:pt x="27358" y="295"/>
                  </a:cubicBezTo>
                  <a:cubicBezTo>
                    <a:pt x="20183" y="295"/>
                    <a:pt x="13300" y="3145"/>
                    <a:pt x="8226" y="8217"/>
                  </a:cubicBezTo>
                  <a:cubicBezTo>
                    <a:pt x="3152" y="13289"/>
                    <a:pt x="301" y="20170"/>
                    <a:pt x="301" y="27343"/>
                  </a:cubicBezTo>
                  <a:cubicBezTo>
                    <a:pt x="301" y="34516"/>
                    <a:pt x="3152" y="41396"/>
                    <a:pt x="8226" y="46468"/>
                  </a:cubicBezTo>
                  <a:cubicBezTo>
                    <a:pt x="13300" y="51540"/>
                    <a:pt x="20183" y="54390"/>
                    <a:pt x="2735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8B74B359-5717-4850-9896-2CF54C332D81}"/>
                </a:ext>
              </a:extLst>
            </p:cNvPr>
            <p:cNvSpPr/>
            <p:nvPr/>
          </p:nvSpPr>
          <p:spPr>
            <a:xfrm>
              <a:off x="2711071" y="5770714"/>
              <a:ext cx="54113" cy="54094"/>
            </a:xfrm>
            <a:custGeom>
              <a:avLst/>
              <a:gdLst>
                <a:gd name="connsiteX0" fmla="*/ 27360 w 54113"/>
                <a:gd name="connsiteY0" fmla="*/ 54390 h 54094"/>
                <a:gd name="connsiteX1" fmla="*/ 46492 w 54113"/>
                <a:gd name="connsiteY1" fmla="*/ 46468 h 54094"/>
                <a:gd name="connsiteX2" fmla="*/ 54417 w 54113"/>
                <a:gd name="connsiteY2" fmla="*/ 27343 h 54094"/>
                <a:gd name="connsiteX3" fmla="*/ 46492 w 54113"/>
                <a:gd name="connsiteY3" fmla="*/ 8217 h 54094"/>
                <a:gd name="connsiteX4" fmla="*/ 27360 w 54113"/>
                <a:gd name="connsiteY4" fmla="*/ 295 h 54094"/>
                <a:gd name="connsiteX5" fmla="*/ 8228 w 54113"/>
                <a:gd name="connsiteY5" fmla="*/ 8217 h 54094"/>
                <a:gd name="connsiteX6" fmla="*/ 303 w 54113"/>
                <a:gd name="connsiteY6" fmla="*/ 27343 h 54094"/>
                <a:gd name="connsiteX7" fmla="*/ 8228 w 54113"/>
                <a:gd name="connsiteY7" fmla="*/ 46468 h 54094"/>
                <a:gd name="connsiteX8" fmla="*/ 2736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60" y="54390"/>
                  </a:moveTo>
                  <a:cubicBezTo>
                    <a:pt x="34536" y="54390"/>
                    <a:pt x="41418" y="51540"/>
                    <a:pt x="46492" y="46468"/>
                  </a:cubicBezTo>
                  <a:cubicBezTo>
                    <a:pt x="51566" y="41396"/>
                    <a:pt x="54417" y="34516"/>
                    <a:pt x="54417" y="27343"/>
                  </a:cubicBezTo>
                  <a:cubicBezTo>
                    <a:pt x="54417" y="20170"/>
                    <a:pt x="51566" y="13289"/>
                    <a:pt x="46492" y="8217"/>
                  </a:cubicBezTo>
                  <a:cubicBezTo>
                    <a:pt x="41418" y="3145"/>
                    <a:pt x="34536" y="295"/>
                    <a:pt x="27360" y="295"/>
                  </a:cubicBezTo>
                  <a:cubicBezTo>
                    <a:pt x="20185" y="295"/>
                    <a:pt x="13302" y="3145"/>
                    <a:pt x="8228" y="8217"/>
                  </a:cubicBezTo>
                  <a:cubicBezTo>
                    <a:pt x="3154" y="13289"/>
                    <a:pt x="303" y="20170"/>
                    <a:pt x="303" y="27343"/>
                  </a:cubicBezTo>
                  <a:cubicBezTo>
                    <a:pt x="303" y="34516"/>
                    <a:pt x="3154" y="41396"/>
                    <a:pt x="8228" y="46468"/>
                  </a:cubicBezTo>
                  <a:cubicBezTo>
                    <a:pt x="13302" y="51540"/>
                    <a:pt x="20185" y="54390"/>
                    <a:pt x="2736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772EDE68-EE46-4124-9E75-50107A5883AE}"/>
                </a:ext>
              </a:extLst>
            </p:cNvPr>
            <p:cNvSpPr/>
            <p:nvPr/>
          </p:nvSpPr>
          <p:spPr>
            <a:xfrm>
              <a:off x="2727495" y="5770714"/>
              <a:ext cx="54113" cy="54094"/>
            </a:xfrm>
            <a:custGeom>
              <a:avLst/>
              <a:gdLst>
                <a:gd name="connsiteX0" fmla="*/ 27362 w 54113"/>
                <a:gd name="connsiteY0" fmla="*/ 54390 h 54094"/>
                <a:gd name="connsiteX1" fmla="*/ 46494 w 54113"/>
                <a:gd name="connsiteY1" fmla="*/ 46468 h 54094"/>
                <a:gd name="connsiteX2" fmla="*/ 54419 w 54113"/>
                <a:gd name="connsiteY2" fmla="*/ 27343 h 54094"/>
                <a:gd name="connsiteX3" fmla="*/ 46494 w 54113"/>
                <a:gd name="connsiteY3" fmla="*/ 8217 h 54094"/>
                <a:gd name="connsiteX4" fmla="*/ 27362 w 54113"/>
                <a:gd name="connsiteY4" fmla="*/ 295 h 54094"/>
                <a:gd name="connsiteX5" fmla="*/ 8230 w 54113"/>
                <a:gd name="connsiteY5" fmla="*/ 8217 h 54094"/>
                <a:gd name="connsiteX6" fmla="*/ 305 w 54113"/>
                <a:gd name="connsiteY6" fmla="*/ 27343 h 54094"/>
                <a:gd name="connsiteX7" fmla="*/ 8230 w 54113"/>
                <a:gd name="connsiteY7" fmla="*/ 46468 h 54094"/>
                <a:gd name="connsiteX8" fmla="*/ 2736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62" y="54390"/>
                  </a:moveTo>
                  <a:cubicBezTo>
                    <a:pt x="34537" y="54390"/>
                    <a:pt x="41420" y="51540"/>
                    <a:pt x="46494" y="46468"/>
                  </a:cubicBezTo>
                  <a:cubicBezTo>
                    <a:pt x="51568" y="41396"/>
                    <a:pt x="54419" y="34516"/>
                    <a:pt x="54419" y="27343"/>
                  </a:cubicBezTo>
                  <a:cubicBezTo>
                    <a:pt x="54419" y="20170"/>
                    <a:pt x="51568" y="13289"/>
                    <a:pt x="46494" y="8217"/>
                  </a:cubicBezTo>
                  <a:cubicBezTo>
                    <a:pt x="41420" y="3145"/>
                    <a:pt x="34537" y="295"/>
                    <a:pt x="27362" y="295"/>
                  </a:cubicBezTo>
                  <a:cubicBezTo>
                    <a:pt x="20186" y="295"/>
                    <a:pt x="13304" y="3145"/>
                    <a:pt x="8230" y="8217"/>
                  </a:cubicBezTo>
                  <a:cubicBezTo>
                    <a:pt x="3156" y="13289"/>
                    <a:pt x="305" y="20170"/>
                    <a:pt x="305" y="27343"/>
                  </a:cubicBezTo>
                  <a:cubicBezTo>
                    <a:pt x="305" y="34516"/>
                    <a:pt x="3156" y="41396"/>
                    <a:pt x="8230" y="46468"/>
                  </a:cubicBezTo>
                  <a:cubicBezTo>
                    <a:pt x="13304" y="51540"/>
                    <a:pt x="20186" y="54390"/>
                    <a:pt x="2736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561D57F5-EE6E-406A-8158-ECFD22CB10A7}"/>
                </a:ext>
              </a:extLst>
            </p:cNvPr>
            <p:cNvSpPr/>
            <p:nvPr/>
          </p:nvSpPr>
          <p:spPr>
            <a:xfrm>
              <a:off x="2743918" y="5770714"/>
              <a:ext cx="54113" cy="54094"/>
            </a:xfrm>
            <a:custGeom>
              <a:avLst/>
              <a:gdLst>
                <a:gd name="connsiteX0" fmla="*/ 27364 w 54113"/>
                <a:gd name="connsiteY0" fmla="*/ 54390 h 54094"/>
                <a:gd name="connsiteX1" fmla="*/ 46496 w 54113"/>
                <a:gd name="connsiteY1" fmla="*/ 46468 h 54094"/>
                <a:gd name="connsiteX2" fmla="*/ 54421 w 54113"/>
                <a:gd name="connsiteY2" fmla="*/ 27343 h 54094"/>
                <a:gd name="connsiteX3" fmla="*/ 46496 w 54113"/>
                <a:gd name="connsiteY3" fmla="*/ 8217 h 54094"/>
                <a:gd name="connsiteX4" fmla="*/ 27364 w 54113"/>
                <a:gd name="connsiteY4" fmla="*/ 295 h 54094"/>
                <a:gd name="connsiteX5" fmla="*/ 8232 w 54113"/>
                <a:gd name="connsiteY5" fmla="*/ 8217 h 54094"/>
                <a:gd name="connsiteX6" fmla="*/ 307 w 54113"/>
                <a:gd name="connsiteY6" fmla="*/ 27343 h 54094"/>
                <a:gd name="connsiteX7" fmla="*/ 8232 w 54113"/>
                <a:gd name="connsiteY7" fmla="*/ 46468 h 54094"/>
                <a:gd name="connsiteX8" fmla="*/ 2736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64" y="54390"/>
                  </a:moveTo>
                  <a:cubicBezTo>
                    <a:pt x="34539" y="54390"/>
                    <a:pt x="41422" y="51540"/>
                    <a:pt x="46496" y="46468"/>
                  </a:cubicBezTo>
                  <a:cubicBezTo>
                    <a:pt x="51570" y="41396"/>
                    <a:pt x="54421" y="34516"/>
                    <a:pt x="54421" y="27343"/>
                  </a:cubicBezTo>
                  <a:cubicBezTo>
                    <a:pt x="54421" y="20170"/>
                    <a:pt x="51570" y="13289"/>
                    <a:pt x="46496" y="8217"/>
                  </a:cubicBezTo>
                  <a:cubicBezTo>
                    <a:pt x="41422" y="3145"/>
                    <a:pt x="34539" y="295"/>
                    <a:pt x="27364" y="295"/>
                  </a:cubicBezTo>
                  <a:cubicBezTo>
                    <a:pt x="20188" y="295"/>
                    <a:pt x="13306" y="3145"/>
                    <a:pt x="8232" y="8217"/>
                  </a:cubicBezTo>
                  <a:cubicBezTo>
                    <a:pt x="3158" y="13289"/>
                    <a:pt x="307" y="20170"/>
                    <a:pt x="307" y="27343"/>
                  </a:cubicBezTo>
                  <a:cubicBezTo>
                    <a:pt x="307" y="34516"/>
                    <a:pt x="3158" y="41396"/>
                    <a:pt x="8232" y="46468"/>
                  </a:cubicBezTo>
                  <a:cubicBezTo>
                    <a:pt x="13306" y="51540"/>
                    <a:pt x="20188" y="54390"/>
                    <a:pt x="2736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AEED09E1-8EAC-47BC-8712-14F3502E1715}"/>
                </a:ext>
              </a:extLst>
            </p:cNvPr>
            <p:cNvSpPr/>
            <p:nvPr/>
          </p:nvSpPr>
          <p:spPr>
            <a:xfrm>
              <a:off x="2760351" y="5770714"/>
              <a:ext cx="54113" cy="54094"/>
            </a:xfrm>
            <a:custGeom>
              <a:avLst/>
              <a:gdLst>
                <a:gd name="connsiteX0" fmla="*/ 27366 w 54113"/>
                <a:gd name="connsiteY0" fmla="*/ 54390 h 54094"/>
                <a:gd name="connsiteX1" fmla="*/ 46498 w 54113"/>
                <a:gd name="connsiteY1" fmla="*/ 46468 h 54094"/>
                <a:gd name="connsiteX2" fmla="*/ 54422 w 54113"/>
                <a:gd name="connsiteY2" fmla="*/ 27343 h 54094"/>
                <a:gd name="connsiteX3" fmla="*/ 46498 w 54113"/>
                <a:gd name="connsiteY3" fmla="*/ 8217 h 54094"/>
                <a:gd name="connsiteX4" fmla="*/ 27366 w 54113"/>
                <a:gd name="connsiteY4" fmla="*/ 295 h 54094"/>
                <a:gd name="connsiteX5" fmla="*/ 8233 w 54113"/>
                <a:gd name="connsiteY5" fmla="*/ 8217 h 54094"/>
                <a:gd name="connsiteX6" fmla="*/ 309 w 54113"/>
                <a:gd name="connsiteY6" fmla="*/ 27343 h 54094"/>
                <a:gd name="connsiteX7" fmla="*/ 8233 w 54113"/>
                <a:gd name="connsiteY7" fmla="*/ 46468 h 54094"/>
                <a:gd name="connsiteX8" fmla="*/ 2736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66" y="54390"/>
                  </a:moveTo>
                  <a:cubicBezTo>
                    <a:pt x="34541" y="54390"/>
                    <a:pt x="41424" y="51540"/>
                    <a:pt x="46498" y="46468"/>
                  </a:cubicBezTo>
                  <a:cubicBezTo>
                    <a:pt x="51572" y="41396"/>
                    <a:pt x="54422" y="34516"/>
                    <a:pt x="54422" y="27343"/>
                  </a:cubicBezTo>
                  <a:cubicBezTo>
                    <a:pt x="54422" y="20170"/>
                    <a:pt x="51572" y="13289"/>
                    <a:pt x="46498" y="8217"/>
                  </a:cubicBezTo>
                  <a:cubicBezTo>
                    <a:pt x="41424" y="3145"/>
                    <a:pt x="34541" y="295"/>
                    <a:pt x="27366" y="295"/>
                  </a:cubicBezTo>
                  <a:cubicBezTo>
                    <a:pt x="20190" y="295"/>
                    <a:pt x="13307" y="3145"/>
                    <a:pt x="8233" y="8217"/>
                  </a:cubicBezTo>
                  <a:cubicBezTo>
                    <a:pt x="3160" y="13289"/>
                    <a:pt x="309" y="20170"/>
                    <a:pt x="309" y="27343"/>
                  </a:cubicBezTo>
                  <a:cubicBezTo>
                    <a:pt x="309" y="34516"/>
                    <a:pt x="3160" y="41396"/>
                    <a:pt x="8233" y="46468"/>
                  </a:cubicBezTo>
                  <a:cubicBezTo>
                    <a:pt x="13307" y="51540"/>
                    <a:pt x="20190" y="54390"/>
                    <a:pt x="2736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F97ADFFD-865C-4103-A504-81BEC6C34031}"/>
                </a:ext>
              </a:extLst>
            </p:cNvPr>
            <p:cNvSpPr/>
            <p:nvPr/>
          </p:nvSpPr>
          <p:spPr>
            <a:xfrm>
              <a:off x="2776774" y="5770714"/>
              <a:ext cx="54113" cy="54094"/>
            </a:xfrm>
            <a:custGeom>
              <a:avLst/>
              <a:gdLst>
                <a:gd name="connsiteX0" fmla="*/ 27367 w 54113"/>
                <a:gd name="connsiteY0" fmla="*/ 54390 h 54094"/>
                <a:gd name="connsiteX1" fmla="*/ 46499 w 54113"/>
                <a:gd name="connsiteY1" fmla="*/ 46468 h 54094"/>
                <a:gd name="connsiteX2" fmla="*/ 54424 w 54113"/>
                <a:gd name="connsiteY2" fmla="*/ 27343 h 54094"/>
                <a:gd name="connsiteX3" fmla="*/ 46499 w 54113"/>
                <a:gd name="connsiteY3" fmla="*/ 8217 h 54094"/>
                <a:gd name="connsiteX4" fmla="*/ 27367 w 54113"/>
                <a:gd name="connsiteY4" fmla="*/ 295 h 54094"/>
                <a:gd name="connsiteX5" fmla="*/ 8235 w 54113"/>
                <a:gd name="connsiteY5" fmla="*/ 8217 h 54094"/>
                <a:gd name="connsiteX6" fmla="*/ 311 w 54113"/>
                <a:gd name="connsiteY6" fmla="*/ 27343 h 54094"/>
                <a:gd name="connsiteX7" fmla="*/ 8235 w 54113"/>
                <a:gd name="connsiteY7" fmla="*/ 46468 h 54094"/>
                <a:gd name="connsiteX8" fmla="*/ 2736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67" y="54390"/>
                  </a:moveTo>
                  <a:cubicBezTo>
                    <a:pt x="34543" y="54390"/>
                    <a:pt x="41426" y="51540"/>
                    <a:pt x="46499" y="46468"/>
                  </a:cubicBezTo>
                  <a:cubicBezTo>
                    <a:pt x="51573" y="41396"/>
                    <a:pt x="54424" y="34516"/>
                    <a:pt x="54424" y="27343"/>
                  </a:cubicBezTo>
                  <a:cubicBezTo>
                    <a:pt x="54424" y="20170"/>
                    <a:pt x="51573" y="13289"/>
                    <a:pt x="46499" y="8217"/>
                  </a:cubicBezTo>
                  <a:cubicBezTo>
                    <a:pt x="41426" y="3145"/>
                    <a:pt x="34543" y="295"/>
                    <a:pt x="27367" y="295"/>
                  </a:cubicBezTo>
                  <a:cubicBezTo>
                    <a:pt x="20192" y="295"/>
                    <a:pt x="13309" y="3145"/>
                    <a:pt x="8235" y="8217"/>
                  </a:cubicBezTo>
                  <a:cubicBezTo>
                    <a:pt x="3161" y="13289"/>
                    <a:pt x="311" y="20170"/>
                    <a:pt x="311" y="27343"/>
                  </a:cubicBezTo>
                  <a:cubicBezTo>
                    <a:pt x="311" y="34516"/>
                    <a:pt x="3161" y="41396"/>
                    <a:pt x="8235" y="46468"/>
                  </a:cubicBezTo>
                  <a:cubicBezTo>
                    <a:pt x="13309" y="51540"/>
                    <a:pt x="20192" y="54390"/>
                    <a:pt x="2736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82C9888-5DBE-4ECF-8352-36AC0A99929C}"/>
                </a:ext>
              </a:extLst>
            </p:cNvPr>
            <p:cNvSpPr/>
            <p:nvPr/>
          </p:nvSpPr>
          <p:spPr>
            <a:xfrm>
              <a:off x="2793198" y="5770714"/>
              <a:ext cx="54113" cy="54094"/>
            </a:xfrm>
            <a:custGeom>
              <a:avLst/>
              <a:gdLst>
                <a:gd name="connsiteX0" fmla="*/ 27369 w 54113"/>
                <a:gd name="connsiteY0" fmla="*/ 54390 h 54094"/>
                <a:gd name="connsiteX1" fmla="*/ 46501 w 54113"/>
                <a:gd name="connsiteY1" fmla="*/ 46468 h 54094"/>
                <a:gd name="connsiteX2" fmla="*/ 54426 w 54113"/>
                <a:gd name="connsiteY2" fmla="*/ 27343 h 54094"/>
                <a:gd name="connsiteX3" fmla="*/ 46501 w 54113"/>
                <a:gd name="connsiteY3" fmla="*/ 8217 h 54094"/>
                <a:gd name="connsiteX4" fmla="*/ 27369 w 54113"/>
                <a:gd name="connsiteY4" fmla="*/ 295 h 54094"/>
                <a:gd name="connsiteX5" fmla="*/ 8237 w 54113"/>
                <a:gd name="connsiteY5" fmla="*/ 8217 h 54094"/>
                <a:gd name="connsiteX6" fmla="*/ 312 w 54113"/>
                <a:gd name="connsiteY6" fmla="*/ 27343 h 54094"/>
                <a:gd name="connsiteX7" fmla="*/ 8237 w 54113"/>
                <a:gd name="connsiteY7" fmla="*/ 46468 h 54094"/>
                <a:gd name="connsiteX8" fmla="*/ 2736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69" y="54390"/>
                  </a:moveTo>
                  <a:cubicBezTo>
                    <a:pt x="34545" y="54390"/>
                    <a:pt x="41427" y="51540"/>
                    <a:pt x="46501" y="46468"/>
                  </a:cubicBezTo>
                  <a:cubicBezTo>
                    <a:pt x="51575" y="41396"/>
                    <a:pt x="54426" y="34516"/>
                    <a:pt x="54426" y="27343"/>
                  </a:cubicBezTo>
                  <a:cubicBezTo>
                    <a:pt x="54426" y="20170"/>
                    <a:pt x="51575" y="13289"/>
                    <a:pt x="46501" y="8217"/>
                  </a:cubicBezTo>
                  <a:cubicBezTo>
                    <a:pt x="41427" y="3145"/>
                    <a:pt x="34545" y="295"/>
                    <a:pt x="27369" y="295"/>
                  </a:cubicBezTo>
                  <a:cubicBezTo>
                    <a:pt x="20194" y="295"/>
                    <a:pt x="13311" y="3145"/>
                    <a:pt x="8237" y="8217"/>
                  </a:cubicBezTo>
                  <a:cubicBezTo>
                    <a:pt x="3163" y="13289"/>
                    <a:pt x="312" y="20170"/>
                    <a:pt x="312" y="27343"/>
                  </a:cubicBezTo>
                  <a:cubicBezTo>
                    <a:pt x="312" y="34516"/>
                    <a:pt x="3163" y="41396"/>
                    <a:pt x="8237" y="46468"/>
                  </a:cubicBezTo>
                  <a:cubicBezTo>
                    <a:pt x="13311" y="51540"/>
                    <a:pt x="20194" y="54390"/>
                    <a:pt x="2736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3A92A4F8-7226-486A-8C75-DFE2E1C9C392}"/>
                </a:ext>
              </a:extLst>
            </p:cNvPr>
            <p:cNvSpPr/>
            <p:nvPr/>
          </p:nvSpPr>
          <p:spPr>
            <a:xfrm>
              <a:off x="2809621" y="5770714"/>
              <a:ext cx="54113" cy="54094"/>
            </a:xfrm>
            <a:custGeom>
              <a:avLst/>
              <a:gdLst>
                <a:gd name="connsiteX0" fmla="*/ 27371 w 54113"/>
                <a:gd name="connsiteY0" fmla="*/ 54390 h 54094"/>
                <a:gd name="connsiteX1" fmla="*/ 46503 w 54113"/>
                <a:gd name="connsiteY1" fmla="*/ 46468 h 54094"/>
                <a:gd name="connsiteX2" fmla="*/ 54428 w 54113"/>
                <a:gd name="connsiteY2" fmla="*/ 27343 h 54094"/>
                <a:gd name="connsiteX3" fmla="*/ 46503 w 54113"/>
                <a:gd name="connsiteY3" fmla="*/ 8217 h 54094"/>
                <a:gd name="connsiteX4" fmla="*/ 27371 w 54113"/>
                <a:gd name="connsiteY4" fmla="*/ 295 h 54094"/>
                <a:gd name="connsiteX5" fmla="*/ 8239 w 54113"/>
                <a:gd name="connsiteY5" fmla="*/ 8217 h 54094"/>
                <a:gd name="connsiteX6" fmla="*/ 314 w 54113"/>
                <a:gd name="connsiteY6" fmla="*/ 27343 h 54094"/>
                <a:gd name="connsiteX7" fmla="*/ 8239 w 54113"/>
                <a:gd name="connsiteY7" fmla="*/ 46468 h 54094"/>
                <a:gd name="connsiteX8" fmla="*/ 2737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71" y="54390"/>
                  </a:moveTo>
                  <a:cubicBezTo>
                    <a:pt x="34547" y="54390"/>
                    <a:pt x="41429" y="51540"/>
                    <a:pt x="46503" y="46468"/>
                  </a:cubicBezTo>
                  <a:cubicBezTo>
                    <a:pt x="51577" y="41396"/>
                    <a:pt x="54428" y="34516"/>
                    <a:pt x="54428" y="27343"/>
                  </a:cubicBezTo>
                  <a:cubicBezTo>
                    <a:pt x="54428" y="20170"/>
                    <a:pt x="51577" y="13289"/>
                    <a:pt x="46503" y="8217"/>
                  </a:cubicBezTo>
                  <a:cubicBezTo>
                    <a:pt x="41429" y="3145"/>
                    <a:pt x="34547" y="295"/>
                    <a:pt x="27371" y="295"/>
                  </a:cubicBezTo>
                  <a:cubicBezTo>
                    <a:pt x="20195" y="295"/>
                    <a:pt x="13313" y="3145"/>
                    <a:pt x="8239" y="8217"/>
                  </a:cubicBezTo>
                  <a:cubicBezTo>
                    <a:pt x="3165" y="13289"/>
                    <a:pt x="314" y="20170"/>
                    <a:pt x="314" y="27343"/>
                  </a:cubicBezTo>
                  <a:cubicBezTo>
                    <a:pt x="314" y="34516"/>
                    <a:pt x="3165" y="41396"/>
                    <a:pt x="8239" y="46468"/>
                  </a:cubicBezTo>
                  <a:cubicBezTo>
                    <a:pt x="13313" y="51540"/>
                    <a:pt x="20195" y="54390"/>
                    <a:pt x="2737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B7125A7-184E-4852-894B-EF5BA3FC0039}"/>
                </a:ext>
              </a:extLst>
            </p:cNvPr>
            <p:cNvSpPr/>
            <p:nvPr/>
          </p:nvSpPr>
          <p:spPr>
            <a:xfrm>
              <a:off x="2826054" y="5770714"/>
              <a:ext cx="54113" cy="54094"/>
            </a:xfrm>
            <a:custGeom>
              <a:avLst/>
              <a:gdLst>
                <a:gd name="connsiteX0" fmla="*/ 27373 w 54113"/>
                <a:gd name="connsiteY0" fmla="*/ 54390 h 54094"/>
                <a:gd name="connsiteX1" fmla="*/ 46505 w 54113"/>
                <a:gd name="connsiteY1" fmla="*/ 46468 h 54094"/>
                <a:gd name="connsiteX2" fmla="*/ 54430 w 54113"/>
                <a:gd name="connsiteY2" fmla="*/ 27343 h 54094"/>
                <a:gd name="connsiteX3" fmla="*/ 46505 w 54113"/>
                <a:gd name="connsiteY3" fmla="*/ 8217 h 54094"/>
                <a:gd name="connsiteX4" fmla="*/ 27373 w 54113"/>
                <a:gd name="connsiteY4" fmla="*/ 295 h 54094"/>
                <a:gd name="connsiteX5" fmla="*/ 8241 w 54113"/>
                <a:gd name="connsiteY5" fmla="*/ 8217 h 54094"/>
                <a:gd name="connsiteX6" fmla="*/ 316 w 54113"/>
                <a:gd name="connsiteY6" fmla="*/ 27343 h 54094"/>
                <a:gd name="connsiteX7" fmla="*/ 8241 w 54113"/>
                <a:gd name="connsiteY7" fmla="*/ 46468 h 54094"/>
                <a:gd name="connsiteX8" fmla="*/ 2737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73" y="54390"/>
                  </a:moveTo>
                  <a:cubicBezTo>
                    <a:pt x="34548" y="54390"/>
                    <a:pt x="41431" y="51540"/>
                    <a:pt x="46505" y="46468"/>
                  </a:cubicBezTo>
                  <a:cubicBezTo>
                    <a:pt x="51579" y="41396"/>
                    <a:pt x="54430" y="34516"/>
                    <a:pt x="54430" y="27343"/>
                  </a:cubicBezTo>
                  <a:cubicBezTo>
                    <a:pt x="54430" y="20170"/>
                    <a:pt x="51579" y="13289"/>
                    <a:pt x="46505" y="8217"/>
                  </a:cubicBezTo>
                  <a:cubicBezTo>
                    <a:pt x="41431" y="3145"/>
                    <a:pt x="34548" y="295"/>
                    <a:pt x="27373" y="295"/>
                  </a:cubicBezTo>
                  <a:cubicBezTo>
                    <a:pt x="20197" y="295"/>
                    <a:pt x="13315" y="3145"/>
                    <a:pt x="8241" y="8217"/>
                  </a:cubicBezTo>
                  <a:cubicBezTo>
                    <a:pt x="3167" y="13289"/>
                    <a:pt x="316" y="20170"/>
                    <a:pt x="316" y="27343"/>
                  </a:cubicBezTo>
                  <a:cubicBezTo>
                    <a:pt x="316" y="34516"/>
                    <a:pt x="3167" y="41396"/>
                    <a:pt x="8241" y="46468"/>
                  </a:cubicBezTo>
                  <a:cubicBezTo>
                    <a:pt x="13315" y="51540"/>
                    <a:pt x="20197" y="54390"/>
                    <a:pt x="2737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CB580125-44E7-430E-A386-13C8507D2607}"/>
                </a:ext>
              </a:extLst>
            </p:cNvPr>
            <p:cNvSpPr/>
            <p:nvPr/>
          </p:nvSpPr>
          <p:spPr>
            <a:xfrm>
              <a:off x="2842477" y="5770714"/>
              <a:ext cx="54113" cy="54094"/>
            </a:xfrm>
            <a:custGeom>
              <a:avLst/>
              <a:gdLst>
                <a:gd name="connsiteX0" fmla="*/ 27375 w 54113"/>
                <a:gd name="connsiteY0" fmla="*/ 54390 h 54094"/>
                <a:gd name="connsiteX1" fmla="*/ 46507 w 54113"/>
                <a:gd name="connsiteY1" fmla="*/ 46468 h 54094"/>
                <a:gd name="connsiteX2" fmla="*/ 54432 w 54113"/>
                <a:gd name="connsiteY2" fmla="*/ 27343 h 54094"/>
                <a:gd name="connsiteX3" fmla="*/ 46507 w 54113"/>
                <a:gd name="connsiteY3" fmla="*/ 8217 h 54094"/>
                <a:gd name="connsiteX4" fmla="*/ 27375 w 54113"/>
                <a:gd name="connsiteY4" fmla="*/ 295 h 54094"/>
                <a:gd name="connsiteX5" fmla="*/ 8243 w 54113"/>
                <a:gd name="connsiteY5" fmla="*/ 8217 h 54094"/>
                <a:gd name="connsiteX6" fmla="*/ 318 w 54113"/>
                <a:gd name="connsiteY6" fmla="*/ 27343 h 54094"/>
                <a:gd name="connsiteX7" fmla="*/ 8243 w 54113"/>
                <a:gd name="connsiteY7" fmla="*/ 46468 h 54094"/>
                <a:gd name="connsiteX8" fmla="*/ 2737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75" y="54390"/>
                  </a:moveTo>
                  <a:cubicBezTo>
                    <a:pt x="34550" y="54390"/>
                    <a:pt x="41433" y="51540"/>
                    <a:pt x="46507" y="46468"/>
                  </a:cubicBezTo>
                  <a:cubicBezTo>
                    <a:pt x="51581" y="41396"/>
                    <a:pt x="54432" y="34516"/>
                    <a:pt x="54432" y="27343"/>
                  </a:cubicBezTo>
                  <a:cubicBezTo>
                    <a:pt x="54432" y="20170"/>
                    <a:pt x="51581" y="13289"/>
                    <a:pt x="46507" y="8217"/>
                  </a:cubicBezTo>
                  <a:cubicBezTo>
                    <a:pt x="41433" y="3145"/>
                    <a:pt x="34550" y="295"/>
                    <a:pt x="27375" y="295"/>
                  </a:cubicBezTo>
                  <a:cubicBezTo>
                    <a:pt x="20199" y="295"/>
                    <a:pt x="13316" y="3145"/>
                    <a:pt x="8243" y="8217"/>
                  </a:cubicBezTo>
                  <a:cubicBezTo>
                    <a:pt x="3169" y="13289"/>
                    <a:pt x="318" y="20170"/>
                    <a:pt x="318" y="27343"/>
                  </a:cubicBezTo>
                  <a:cubicBezTo>
                    <a:pt x="318" y="34516"/>
                    <a:pt x="3169" y="41396"/>
                    <a:pt x="8243" y="46468"/>
                  </a:cubicBezTo>
                  <a:cubicBezTo>
                    <a:pt x="13316" y="51540"/>
                    <a:pt x="20199" y="54390"/>
                    <a:pt x="2737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843D45BF-DDEE-475E-9B0E-0800AE938D88}"/>
                </a:ext>
              </a:extLst>
            </p:cNvPr>
            <p:cNvSpPr/>
            <p:nvPr/>
          </p:nvSpPr>
          <p:spPr>
            <a:xfrm>
              <a:off x="2858901" y="5770714"/>
              <a:ext cx="54113" cy="54094"/>
            </a:xfrm>
            <a:custGeom>
              <a:avLst/>
              <a:gdLst>
                <a:gd name="connsiteX0" fmla="*/ 27376 w 54113"/>
                <a:gd name="connsiteY0" fmla="*/ 54390 h 54094"/>
                <a:gd name="connsiteX1" fmla="*/ 46509 w 54113"/>
                <a:gd name="connsiteY1" fmla="*/ 46468 h 54094"/>
                <a:gd name="connsiteX2" fmla="*/ 54433 w 54113"/>
                <a:gd name="connsiteY2" fmla="*/ 27343 h 54094"/>
                <a:gd name="connsiteX3" fmla="*/ 46509 w 54113"/>
                <a:gd name="connsiteY3" fmla="*/ 8217 h 54094"/>
                <a:gd name="connsiteX4" fmla="*/ 27376 w 54113"/>
                <a:gd name="connsiteY4" fmla="*/ 295 h 54094"/>
                <a:gd name="connsiteX5" fmla="*/ 8244 w 54113"/>
                <a:gd name="connsiteY5" fmla="*/ 8217 h 54094"/>
                <a:gd name="connsiteX6" fmla="*/ 320 w 54113"/>
                <a:gd name="connsiteY6" fmla="*/ 27343 h 54094"/>
                <a:gd name="connsiteX7" fmla="*/ 8244 w 54113"/>
                <a:gd name="connsiteY7" fmla="*/ 46468 h 54094"/>
                <a:gd name="connsiteX8" fmla="*/ 2737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76" y="54390"/>
                  </a:moveTo>
                  <a:cubicBezTo>
                    <a:pt x="34552" y="54390"/>
                    <a:pt x="41435" y="51540"/>
                    <a:pt x="46509" y="46468"/>
                  </a:cubicBezTo>
                  <a:cubicBezTo>
                    <a:pt x="51582" y="41396"/>
                    <a:pt x="54433" y="34516"/>
                    <a:pt x="54433" y="27343"/>
                  </a:cubicBezTo>
                  <a:cubicBezTo>
                    <a:pt x="54433" y="20170"/>
                    <a:pt x="51582" y="13289"/>
                    <a:pt x="46509" y="8217"/>
                  </a:cubicBezTo>
                  <a:cubicBezTo>
                    <a:pt x="41435" y="3145"/>
                    <a:pt x="34552" y="295"/>
                    <a:pt x="27376" y="295"/>
                  </a:cubicBezTo>
                  <a:cubicBezTo>
                    <a:pt x="20201" y="295"/>
                    <a:pt x="13318" y="3145"/>
                    <a:pt x="8244" y="8217"/>
                  </a:cubicBezTo>
                  <a:cubicBezTo>
                    <a:pt x="3171" y="13289"/>
                    <a:pt x="320" y="20170"/>
                    <a:pt x="320" y="27343"/>
                  </a:cubicBezTo>
                  <a:cubicBezTo>
                    <a:pt x="320" y="34516"/>
                    <a:pt x="3171" y="41396"/>
                    <a:pt x="8244" y="46468"/>
                  </a:cubicBezTo>
                  <a:cubicBezTo>
                    <a:pt x="13318" y="51540"/>
                    <a:pt x="20201" y="54390"/>
                    <a:pt x="2737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C63639E8-C417-422D-8A28-61CF5E6149E2}"/>
                </a:ext>
              </a:extLst>
            </p:cNvPr>
            <p:cNvSpPr/>
            <p:nvPr/>
          </p:nvSpPr>
          <p:spPr>
            <a:xfrm>
              <a:off x="2875324" y="5770714"/>
              <a:ext cx="54113" cy="54094"/>
            </a:xfrm>
            <a:custGeom>
              <a:avLst/>
              <a:gdLst>
                <a:gd name="connsiteX0" fmla="*/ 27378 w 54113"/>
                <a:gd name="connsiteY0" fmla="*/ 54390 h 54094"/>
                <a:gd name="connsiteX1" fmla="*/ 46510 w 54113"/>
                <a:gd name="connsiteY1" fmla="*/ 46468 h 54094"/>
                <a:gd name="connsiteX2" fmla="*/ 54435 w 54113"/>
                <a:gd name="connsiteY2" fmla="*/ 27343 h 54094"/>
                <a:gd name="connsiteX3" fmla="*/ 46510 w 54113"/>
                <a:gd name="connsiteY3" fmla="*/ 8217 h 54094"/>
                <a:gd name="connsiteX4" fmla="*/ 27378 w 54113"/>
                <a:gd name="connsiteY4" fmla="*/ 295 h 54094"/>
                <a:gd name="connsiteX5" fmla="*/ 8246 w 54113"/>
                <a:gd name="connsiteY5" fmla="*/ 8217 h 54094"/>
                <a:gd name="connsiteX6" fmla="*/ 321 w 54113"/>
                <a:gd name="connsiteY6" fmla="*/ 27343 h 54094"/>
                <a:gd name="connsiteX7" fmla="*/ 8246 w 54113"/>
                <a:gd name="connsiteY7" fmla="*/ 46468 h 54094"/>
                <a:gd name="connsiteX8" fmla="*/ 2737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78" y="54390"/>
                  </a:moveTo>
                  <a:cubicBezTo>
                    <a:pt x="34554" y="54390"/>
                    <a:pt x="41437" y="51540"/>
                    <a:pt x="46510" y="46468"/>
                  </a:cubicBezTo>
                  <a:cubicBezTo>
                    <a:pt x="51584" y="41396"/>
                    <a:pt x="54435" y="34516"/>
                    <a:pt x="54435" y="27343"/>
                  </a:cubicBezTo>
                  <a:cubicBezTo>
                    <a:pt x="54435" y="20170"/>
                    <a:pt x="51584" y="13289"/>
                    <a:pt x="46510" y="8217"/>
                  </a:cubicBezTo>
                  <a:cubicBezTo>
                    <a:pt x="41437" y="3145"/>
                    <a:pt x="34554" y="295"/>
                    <a:pt x="27378" y="295"/>
                  </a:cubicBezTo>
                  <a:cubicBezTo>
                    <a:pt x="20203" y="295"/>
                    <a:pt x="13320" y="3145"/>
                    <a:pt x="8246" y="8217"/>
                  </a:cubicBezTo>
                  <a:cubicBezTo>
                    <a:pt x="3172" y="13289"/>
                    <a:pt x="321" y="20170"/>
                    <a:pt x="321" y="27343"/>
                  </a:cubicBezTo>
                  <a:cubicBezTo>
                    <a:pt x="321" y="34516"/>
                    <a:pt x="3172" y="41396"/>
                    <a:pt x="8246" y="46468"/>
                  </a:cubicBezTo>
                  <a:cubicBezTo>
                    <a:pt x="13320" y="51540"/>
                    <a:pt x="20203" y="54390"/>
                    <a:pt x="2737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599AB4FA-A432-4316-86A6-4A9C3D7AF3D9}"/>
                </a:ext>
              </a:extLst>
            </p:cNvPr>
            <p:cNvSpPr/>
            <p:nvPr/>
          </p:nvSpPr>
          <p:spPr>
            <a:xfrm>
              <a:off x="2891748" y="5770714"/>
              <a:ext cx="54113" cy="54094"/>
            </a:xfrm>
            <a:custGeom>
              <a:avLst/>
              <a:gdLst>
                <a:gd name="connsiteX0" fmla="*/ 27380 w 54113"/>
                <a:gd name="connsiteY0" fmla="*/ 54390 h 54094"/>
                <a:gd name="connsiteX1" fmla="*/ 46512 w 54113"/>
                <a:gd name="connsiteY1" fmla="*/ 46468 h 54094"/>
                <a:gd name="connsiteX2" fmla="*/ 54437 w 54113"/>
                <a:gd name="connsiteY2" fmla="*/ 27343 h 54094"/>
                <a:gd name="connsiteX3" fmla="*/ 46512 w 54113"/>
                <a:gd name="connsiteY3" fmla="*/ 8217 h 54094"/>
                <a:gd name="connsiteX4" fmla="*/ 27380 w 54113"/>
                <a:gd name="connsiteY4" fmla="*/ 295 h 54094"/>
                <a:gd name="connsiteX5" fmla="*/ 8248 w 54113"/>
                <a:gd name="connsiteY5" fmla="*/ 8217 h 54094"/>
                <a:gd name="connsiteX6" fmla="*/ 323 w 54113"/>
                <a:gd name="connsiteY6" fmla="*/ 27343 h 54094"/>
                <a:gd name="connsiteX7" fmla="*/ 8248 w 54113"/>
                <a:gd name="connsiteY7" fmla="*/ 46468 h 54094"/>
                <a:gd name="connsiteX8" fmla="*/ 2738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80" y="54390"/>
                  </a:moveTo>
                  <a:cubicBezTo>
                    <a:pt x="34556" y="54390"/>
                    <a:pt x="41438" y="51540"/>
                    <a:pt x="46512" y="46468"/>
                  </a:cubicBezTo>
                  <a:cubicBezTo>
                    <a:pt x="51586" y="41396"/>
                    <a:pt x="54437" y="34516"/>
                    <a:pt x="54437" y="27343"/>
                  </a:cubicBezTo>
                  <a:cubicBezTo>
                    <a:pt x="54437" y="20170"/>
                    <a:pt x="51586" y="13289"/>
                    <a:pt x="46512" y="8217"/>
                  </a:cubicBezTo>
                  <a:cubicBezTo>
                    <a:pt x="41438" y="3145"/>
                    <a:pt x="34556" y="295"/>
                    <a:pt x="27380" y="295"/>
                  </a:cubicBezTo>
                  <a:cubicBezTo>
                    <a:pt x="20205" y="295"/>
                    <a:pt x="13322" y="3145"/>
                    <a:pt x="8248" y="8217"/>
                  </a:cubicBezTo>
                  <a:cubicBezTo>
                    <a:pt x="3174" y="13289"/>
                    <a:pt x="323" y="20170"/>
                    <a:pt x="323" y="27343"/>
                  </a:cubicBezTo>
                  <a:cubicBezTo>
                    <a:pt x="323" y="34516"/>
                    <a:pt x="3174" y="41396"/>
                    <a:pt x="8248" y="46468"/>
                  </a:cubicBezTo>
                  <a:cubicBezTo>
                    <a:pt x="13322" y="51540"/>
                    <a:pt x="20205" y="54390"/>
                    <a:pt x="2738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88DC3097-5228-4E4B-A8DA-835984BFFDED}"/>
                </a:ext>
              </a:extLst>
            </p:cNvPr>
            <p:cNvSpPr/>
            <p:nvPr/>
          </p:nvSpPr>
          <p:spPr>
            <a:xfrm>
              <a:off x="2908180" y="5770714"/>
              <a:ext cx="54113" cy="54094"/>
            </a:xfrm>
            <a:custGeom>
              <a:avLst/>
              <a:gdLst>
                <a:gd name="connsiteX0" fmla="*/ 27382 w 54113"/>
                <a:gd name="connsiteY0" fmla="*/ 54390 h 54094"/>
                <a:gd name="connsiteX1" fmla="*/ 46514 w 54113"/>
                <a:gd name="connsiteY1" fmla="*/ 46468 h 54094"/>
                <a:gd name="connsiteX2" fmla="*/ 54439 w 54113"/>
                <a:gd name="connsiteY2" fmla="*/ 27343 h 54094"/>
                <a:gd name="connsiteX3" fmla="*/ 46514 w 54113"/>
                <a:gd name="connsiteY3" fmla="*/ 8217 h 54094"/>
                <a:gd name="connsiteX4" fmla="*/ 27382 w 54113"/>
                <a:gd name="connsiteY4" fmla="*/ 295 h 54094"/>
                <a:gd name="connsiteX5" fmla="*/ 8250 w 54113"/>
                <a:gd name="connsiteY5" fmla="*/ 8217 h 54094"/>
                <a:gd name="connsiteX6" fmla="*/ 325 w 54113"/>
                <a:gd name="connsiteY6" fmla="*/ 27343 h 54094"/>
                <a:gd name="connsiteX7" fmla="*/ 8250 w 54113"/>
                <a:gd name="connsiteY7" fmla="*/ 46468 h 54094"/>
                <a:gd name="connsiteX8" fmla="*/ 2738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82" y="54390"/>
                  </a:moveTo>
                  <a:cubicBezTo>
                    <a:pt x="34558" y="54390"/>
                    <a:pt x="41440" y="51540"/>
                    <a:pt x="46514" y="46468"/>
                  </a:cubicBezTo>
                  <a:cubicBezTo>
                    <a:pt x="51588" y="41396"/>
                    <a:pt x="54439" y="34516"/>
                    <a:pt x="54439" y="27343"/>
                  </a:cubicBezTo>
                  <a:cubicBezTo>
                    <a:pt x="54439" y="20170"/>
                    <a:pt x="51588" y="13289"/>
                    <a:pt x="46514" y="8217"/>
                  </a:cubicBezTo>
                  <a:cubicBezTo>
                    <a:pt x="41440" y="3145"/>
                    <a:pt x="34558" y="295"/>
                    <a:pt x="27382" y="295"/>
                  </a:cubicBezTo>
                  <a:cubicBezTo>
                    <a:pt x="20206" y="295"/>
                    <a:pt x="13324" y="3145"/>
                    <a:pt x="8250" y="8217"/>
                  </a:cubicBezTo>
                  <a:cubicBezTo>
                    <a:pt x="3176" y="13289"/>
                    <a:pt x="325" y="20170"/>
                    <a:pt x="325" y="27343"/>
                  </a:cubicBezTo>
                  <a:cubicBezTo>
                    <a:pt x="325" y="34516"/>
                    <a:pt x="3176" y="41396"/>
                    <a:pt x="8250" y="46468"/>
                  </a:cubicBezTo>
                  <a:cubicBezTo>
                    <a:pt x="13324" y="51540"/>
                    <a:pt x="20206" y="54390"/>
                    <a:pt x="2738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89989687-AA9C-4E72-AE18-EECB77C79927}"/>
                </a:ext>
              </a:extLst>
            </p:cNvPr>
            <p:cNvSpPr/>
            <p:nvPr/>
          </p:nvSpPr>
          <p:spPr>
            <a:xfrm>
              <a:off x="2924604" y="5770714"/>
              <a:ext cx="54113" cy="54094"/>
            </a:xfrm>
            <a:custGeom>
              <a:avLst/>
              <a:gdLst>
                <a:gd name="connsiteX0" fmla="*/ 27384 w 54113"/>
                <a:gd name="connsiteY0" fmla="*/ 54390 h 54094"/>
                <a:gd name="connsiteX1" fmla="*/ 46516 w 54113"/>
                <a:gd name="connsiteY1" fmla="*/ 46468 h 54094"/>
                <a:gd name="connsiteX2" fmla="*/ 54441 w 54113"/>
                <a:gd name="connsiteY2" fmla="*/ 27343 h 54094"/>
                <a:gd name="connsiteX3" fmla="*/ 46516 w 54113"/>
                <a:gd name="connsiteY3" fmla="*/ 8217 h 54094"/>
                <a:gd name="connsiteX4" fmla="*/ 27384 w 54113"/>
                <a:gd name="connsiteY4" fmla="*/ 295 h 54094"/>
                <a:gd name="connsiteX5" fmla="*/ 8252 w 54113"/>
                <a:gd name="connsiteY5" fmla="*/ 8217 h 54094"/>
                <a:gd name="connsiteX6" fmla="*/ 327 w 54113"/>
                <a:gd name="connsiteY6" fmla="*/ 27343 h 54094"/>
                <a:gd name="connsiteX7" fmla="*/ 8252 w 54113"/>
                <a:gd name="connsiteY7" fmla="*/ 46468 h 54094"/>
                <a:gd name="connsiteX8" fmla="*/ 2738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84" y="54390"/>
                  </a:moveTo>
                  <a:cubicBezTo>
                    <a:pt x="34559" y="54390"/>
                    <a:pt x="41442" y="51540"/>
                    <a:pt x="46516" y="46468"/>
                  </a:cubicBezTo>
                  <a:cubicBezTo>
                    <a:pt x="51590" y="41396"/>
                    <a:pt x="54441" y="34516"/>
                    <a:pt x="54441" y="27343"/>
                  </a:cubicBezTo>
                  <a:cubicBezTo>
                    <a:pt x="54441" y="20170"/>
                    <a:pt x="51590" y="13289"/>
                    <a:pt x="46516" y="8217"/>
                  </a:cubicBezTo>
                  <a:cubicBezTo>
                    <a:pt x="41442" y="3145"/>
                    <a:pt x="34559" y="295"/>
                    <a:pt x="27384" y="295"/>
                  </a:cubicBezTo>
                  <a:cubicBezTo>
                    <a:pt x="20208" y="295"/>
                    <a:pt x="13326" y="3145"/>
                    <a:pt x="8252" y="8217"/>
                  </a:cubicBezTo>
                  <a:cubicBezTo>
                    <a:pt x="3178" y="13289"/>
                    <a:pt x="327" y="20170"/>
                    <a:pt x="327" y="27343"/>
                  </a:cubicBezTo>
                  <a:cubicBezTo>
                    <a:pt x="327" y="34516"/>
                    <a:pt x="3178" y="41396"/>
                    <a:pt x="8252" y="46468"/>
                  </a:cubicBezTo>
                  <a:cubicBezTo>
                    <a:pt x="13326" y="51540"/>
                    <a:pt x="20208" y="54390"/>
                    <a:pt x="2738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E918B30A-6FEC-4143-A817-1A398E2F2018}"/>
                </a:ext>
              </a:extLst>
            </p:cNvPr>
            <p:cNvSpPr/>
            <p:nvPr/>
          </p:nvSpPr>
          <p:spPr>
            <a:xfrm>
              <a:off x="2941027" y="5770714"/>
              <a:ext cx="54113" cy="54094"/>
            </a:xfrm>
            <a:custGeom>
              <a:avLst/>
              <a:gdLst>
                <a:gd name="connsiteX0" fmla="*/ 27386 w 54113"/>
                <a:gd name="connsiteY0" fmla="*/ 54390 h 54094"/>
                <a:gd name="connsiteX1" fmla="*/ 46518 w 54113"/>
                <a:gd name="connsiteY1" fmla="*/ 46468 h 54094"/>
                <a:gd name="connsiteX2" fmla="*/ 54442 w 54113"/>
                <a:gd name="connsiteY2" fmla="*/ 27343 h 54094"/>
                <a:gd name="connsiteX3" fmla="*/ 46518 w 54113"/>
                <a:gd name="connsiteY3" fmla="*/ 8217 h 54094"/>
                <a:gd name="connsiteX4" fmla="*/ 27386 w 54113"/>
                <a:gd name="connsiteY4" fmla="*/ 295 h 54094"/>
                <a:gd name="connsiteX5" fmla="*/ 8253 w 54113"/>
                <a:gd name="connsiteY5" fmla="*/ 8217 h 54094"/>
                <a:gd name="connsiteX6" fmla="*/ 329 w 54113"/>
                <a:gd name="connsiteY6" fmla="*/ 27343 h 54094"/>
                <a:gd name="connsiteX7" fmla="*/ 8253 w 54113"/>
                <a:gd name="connsiteY7" fmla="*/ 46468 h 54094"/>
                <a:gd name="connsiteX8" fmla="*/ 2738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86" y="54390"/>
                  </a:moveTo>
                  <a:cubicBezTo>
                    <a:pt x="34561" y="54390"/>
                    <a:pt x="41444" y="51540"/>
                    <a:pt x="46518" y="46468"/>
                  </a:cubicBezTo>
                  <a:cubicBezTo>
                    <a:pt x="51592" y="41396"/>
                    <a:pt x="54442" y="34516"/>
                    <a:pt x="54442" y="27343"/>
                  </a:cubicBezTo>
                  <a:cubicBezTo>
                    <a:pt x="54442" y="20170"/>
                    <a:pt x="51592" y="13289"/>
                    <a:pt x="46518" y="8217"/>
                  </a:cubicBezTo>
                  <a:cubicBezTo>
                    <a:pt x="41444" y="3145"/>
                    <a:pt x="34561" y="295"/>
                    <a:pt x="27386" y="295"/>
                  </a:cubicBezTo>
                  <a:cubicBezTo>
                    <a:pt x="20210" y="295"/>
                    <a:pt x="13327" y="3145"/>
                    <a:pt x="8253" y="8217"/>
                  </a:cubicBezTo>
                  <a:cubicBezTo>
                    <a:pt x="3180" y="13289"/>
                    <a:pt x="329" y="20170"/>
                    <a:pt x="329" y="27343"/>
                  </a:cubicBezTo>
                  <a:cubicBezTo>
                    <a:pt x="329" y="34516"/>
                    <a:pt x="3180" y="41396"/>
                    <a:pt x="8253" y="46468"/>
                  </a:cubicBezTo>
                  <a:cubicBezTo>
                    <a:pt x="13327" y="51540"/>
                    <a:pt x="20210" y="54390"/>
                    <a:pt x="2738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AC963DCA-3A89-4A4C-8779-7962E0A08FB3}"/>
                </a:ext>
              </a:extLst>
            </p:cNvPr>
            <p:cNvSpPr/>
            <p:nvPr/>
          </p:nvSpPr>
          <p:spPr>
            <a:xfrm>
              <a:off x="2957451" y="5770714"/>
              <a:ext cx="54113" cy="54094"/>
            </a:xfrm>
            <a:custGeom>
              <a:avLst/>
              <a:gdLst>
                <a:gd name="connsiteX0" fmla="*/ 27387 w 54113"/>
                <a:gd name="connsiteY0" fmla="*/ 54390 h 54094"/>
                <a:gd name="connsiteX1" fmla="*/ 46520 w 54113"/>
                <a:gd name="connsiteY1" fmla="*/ 46468 h 54094"/>
                <a:gd name="connsiteX2" fmla="*/ 54444 w 54113"/>
                <a:gd name="connsiteY2" fmla="*/ 27343 h 54094"/>
                <a:gd name="connsiteX3" fmla="*/ 46520 w 54113"/>
                <a:gd name="connsiteY3" fmla="*/ 8217 h 54094"/>
                <a:gd name="connsiteX4" fmla="*/ 27387 w 54113"/>
                <a:gd name="connsiteY4" fmla="*/ 295 h 54094"/>
                <a:gd name="connsiteX5" fmla="*/ 8255 w 54113"/>
                <a:gd name="connsiteY5" fmla="*/ 8217 h 54094"/>
                <a:gd name="connsiteX6" fmla="*/ 331 w 54113"/>
                <a:gd name="connsiteY6" fmla="*/ 27343 h 54094"/>
                <a:gd name="connsiteX7" fmla="*/ 8255 w 54113"/>
                <a:gd name="connsiteY7" fmla="*/ 46468 h 54094"/>
                <a:gd name="connsiteX8" fmla="*/ 2738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87" y="54390"/>
                  </a:moveTo>
                  <a:cubicBezTo>
                    <a:pt x="34563" y="54390"/>
                    <a:pt x="41446" y="51540"/>
                    <a:pt x="46520" y="46468"/>
                  </a:cubicBezTo>
                  <a:cubicBezTo>
                    <a:pt x="51593" y="41396"/>
                    <a:pt x="54444" y="34516"/>
                    <a:pt x="54444" y="27343"/>
                  </a:cubicBezTo>
                  <a:cubicBezTo>
                    <a:pt x="54444" y="20170"/>
                    <a:pt x="51593" y="13289"/>
                    <a:pt x="46520" y="8217"/>
                  </a:cubicBezTo>
                  <a:cubicBezTo>
                    <a:pt x="41446" y="3145"/>
                    <a:pt x="34563" y="295"/>
                    <a:pt x="27387" y="295"/>
                  </a:cubicBezTo>
                  <a:cubicBezTo>
                    <a:pt x="20212" y="295"/>
                    <a:pt x="13329" y="3145"/>
                    <a:pt x="8255" y="8217"/>
                  </a:cubicBezTo>
                  <a:cubicBezTo>
                    <a:pt x="3181" y="13289"/>
                    <a:pt x="331" y="20170"/>
                    <a:pt x="331" y="27343"/>
                  </a:cubicBezTo>
                  <a:cubicBezTo>
                    <a:pt x="331" y="34516"/>
                    <a:pt x="3181" y="41396"/>
                    <a:pt x="8255" y="46468"/>
                  </a:cubicBezTo>
                  <a:cubicBezTo>
                    <a:pt x="13329" y="51540"/>
                    <a:pt x="20212" y="54390"/>
                    <a:pt x="2738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E5C68093-6A0C-4543-A473-B8668E76AA47}"/>
                </a:ext>
              </a:extLst>
            </p:cNvPr>
            <p:cNvSpPr/>
            <p:nvPr/>
          </p:nvSpPr>
          <p:spPr>
            <a:xfrm>
              <a:off x="2973883" y="5770714"/>
              <a:ext cx="54113" cy="54094"/>
            </a:xfrm>
            <a:custGeom>
              <a:avLst/>
              <a:gdLst>
                <a:gd name="connsiteX0" fmla="*/ 27389 w 54113"/>
                <a:gd name="connsiteY0" fmla="*/ 54390 h 54094"/>
                <a:gd name="connsiteX1" fmla="*/ 46521 w 54113"/>
                <a:gd name="connsiteY1" fmla="*/ 46468 h 54094"/>
                <a:gd name="connsiteX2" fmla="*/ 54446 w 54113"/>
                <a:gd name="connsiteY2" fmla="*/ 27343 h 54094"/>
                <a:gd name="connsiteX3" fmla="*/ 46521 w 54113"/>
                <a:gd name="connsiteY3" fmla="*/ 8217 h 54094"/>
                <a:gd name="connsiteX4" fmla="*/ 27389 w 54113"/>
                <a:gd name="connsiteY4" fmla="*/ 295 h 54094"/>
                <a:gd name="connsiteX5" fmla="*/ 8257 w 54113"/>
                <a:gd name="connsiteY5" fmla="*/ 8217 h 54094"/>
                <a:gd name="connsiteX6" fmla="*/ 332 w 54113"/>
                <a:gd name="connsiteY6" fmla="*/ 27343 h 54094"/>
                <a:gd name="connsiteX7" fmla="*/ 8257 w 54113"/>
                <a:gd name="connsiteY7" fmla="*/ 46468 h 54094"/>
                <a:gd name="connsiteX8" fmla="*/ 2738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89" y="54390"/>
                  </a:moveTo>
                  <a:cubicBezTo>
                    <a:pt x="34565" y="54390"/>
                    <a:pt x="41447" y="51540"/>
                    <a:pt x="46521" y="46468"/>
                  </a:cubicBezTo>
                  <a:cubicBezTo>
                    <a:pt x="51595" y="41396"/>
                    <a:pt x="54446" y="34516"/>
                    <a:pt x="54446" y="27343"/>
                  </a:cubicBezTo>
                  <a:cubicBezTo>
                    <a:pt x="54446" y="20170"/>
                    <a:pt x="51595" y="13289"/>
                    <a:pt x="46521" y="8217"/>
                  </a:cubicBezTo>
                  <a:cubicBezTo>
                    <a:pt x="41447" y="3145"/>
                    <a:pt x="34565" y="295"/>
                    <a:pt x="27389" y="295"/>
                  </a:cubicBezTo>
                  <a:cubicBezTo>
                    <a:pt x="20214" y="295"/>
                    <a:pt x="13331" y="3145"/>
                    <a:pt x="8257" y="8217"/>
                  </a:cubicBezTo>
                  <a:cubicBezTo>
                    <a:pt x="3183" y="13289"/>
                    <a:pt x="332" y="20170"/>
                    <a:pt x="332" y="27343"/>
                  </a:cubicBezTo>
                  <a:cubicBezTo>
                    <a:pt x="332" y="34516"/>
                    <a:pt x="3183" y="41396"/>
                    <a:pt x="8257" y="46468"/>
                  </a:cubicBezTo>
                  <a:cubicBezTo>
                    <a:pt x="13331" y="51540"/>
                    <a:pt x="20214" y="54390"/>
                    <a:pt x="2738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BEE433CA-BA55-4BED-889C-D5273374CB68}"/>
                </a:ext>
              </a:extLst>
            </p:cNvPr>
            <p:cNvSpPr/>
            <p:nvPr/>
          </p:nvSpPr>
          <p:spPr>
            <a:xfrm>
              <a:off x="2990307" y="5770714"/>
              <a:ext cx="54113" cy="54094"/>
            </a:xfrm>
            <a:custGeom>
              <a:avLst/>
              <a:gdLst>
                <a:gd name="connsiteX0" fmla="*/ 27391 w 54113"/>
                <a:gd name="connsiteY0" fmla="*/ 54390 h 54094"/>
                <a:gd name="connsiteX1" fmla="*/ 46523 w 54113"/>
                <a:gd name="connsiteY1" fmla="*/ 46468 h 54094"/>
                <a:gd name="connsiteX2" fmla="*/ 54448 w 54113"/>
                <a:gd name="connsiteY2" fmla="*/ 27343 h 54094"/>
                <a:gd name="connsiteX3" fmla="*/ 46523 w 54113"/>
                <a:gd name="connsiteY3" fmla="*/ 8217 h 54094"/>
                <a:gd name="connsiteX4" fmla="*/ 27391 w 54113"/>
                <a:gd name="connsiteY4" fmla="*/ 295 h 54094"/>
                <a:gd name="connsiteX5" fmla="*/ 8259 w 54113"/>
                <a:gd name="connsiteY5" fmla="*/ 8217 h 54094"/>
                <a:gd name="connsiteX6" fmla="*/ 334 w 54113"/>
                <a:gd name="connsiteY6" fmla="*/ 27343 h 54094"/>
                <a:gd name="connsiteX7" fmla="*/ 8259 w 54113"/>
                <a:gd name="connsiteY7" fmla="*/ 46468 h 54094"/>
                <a:gd name="connsiteX8" fmla="*/ 2739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91" y="54390"/>
                  </a:moveTo>
                  <a:cubicBezTo>
                    <a:pt x="34567" y="54390"/>
                    <a:pt x="41449" y="51540"/>
                    <a:pt x="46523" y="46468"/>
                  </a:cubicBezTo>
                  <a:cubicBezTo>
                    <a:pt x="51597" y="41396"/>
                    <a:pt x="54448" y="34516"/>
                    <a:pt x="54448" y="27343"/>
                  </a:cubicBezTo>
                  <a:cubicBezTo>
                    <a:pt x="54448" y="20170"/>
                    <a:pt x="51597" y="13289"/>
                    <a:pt x="46523" y="8217"/>
                  </a:cubicBezTo>
                  <a:cubicBezTo>
                    <a:pt x="41449" y="3145"/>
                    <a:pt x="34567" y="295"/>
                    <a:pt x="27391" y="295"/>
                  </a:cubicBezTo>
                  <a:cubicBezTo>
                    <a:pt x="20215" y="295"/>
                    <a:pt x="13333" y="3145"/>
                    <a:pt x="8259" y="8217"/>
                  </a:cubicBezTo>
                  <a:cubicBezTo>
                    <a:pt x="3185" y="13289"/>
                    <a:pt x="334" y="20170"/>
                    <a:pt x="334" y="27343"/>
                  </a:cubicBezTo>
                  <a:cubicBezTo>
                    <a:pt x="334" y="34516"/>
                    <a:pt x="3185" y="41396"/>
                    <a:pt x="8259" y="46468"/>
                  </a:cubicBezTo>
                  <a:cubicBezTo>
                    <a:pt x="13333" y="51540"/>
                    <a:pt x="20215" y="54390"/>
                    <a:pt x="2739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AC915400-98F4-4A92-8CF1-5FE4E70888A2}"/>
                </a:ext>
              </a:extLst>
            </p:cNvPr>
            <p:cNvSpPr/>
            <p:nvPr/>
          </p:nvSpPr>
          <p:spPr>
            <a:xfrm>
              <a:off x="3006731" y="5770714"/>
              <a:ext cx="54113" cy="54094"/>
            </a:xfrm>
            <a:custGeom>
              <a:avLst/>
              <a:gdLst>
                <a:gd name="connsiteX0" fmla="*/ 27393 w 54113"/>
                <a:gd name="connsiteY0" fmla="*/ 54390 h 54094"/>
                <a:gd name="connsiteX1" fmla="*/ 46525 w 54113"/>
                <a:gd name="connsiteY1" fmla="*/ 46468 h 54094"/>
                <a:gd name="connsiteX2" fmla="*/ 54450 w 54113"/>
                <a:gd name="connsiteY2" fmla="*/ 27343 h 54094"/>
                <a:gd name="connsiteX3" fmla="*/ 46525 w 54113"/>
                <a:gd name="connsiteY3" fmla="*/ 8217 h 54094"/>
                <a:gd name="connsiteX4" fmla="*/ 27393 w 54113"/>
                <a:gd name="connsiteY4" fmla="*/ 295 h 54094"/>
                <a:gd name="connsiteX5" fmla="*/ 8261 w 54113"/>
                <a:gd name="connsiteY5" fmla="*/ 8217 h 54094"/>
                <a:gd name="connsiteX6" fmla="*/ 336 w 54113"/>
                <a:gd name="connsiteY6" fmla="*/ 27343 h 54094"/>
                <a:gd name="connsiteX7" fmla="*/ 8261 w 54113"/>
                <a:gd name="connsiteY7" fmla="*/ 46468 h 54094"/>
                <a:gd name="connsiteX8" fmla="*/ 2739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93" y="54390"/>
                  </a:moveTo>
                  <a:cubicBezTo>
                    <a:pt x="34568" y="54390"/>
                    <a:pt x="41451" y="51540"/>
                    <a:pt x="46525" y="46468"/>
                  </a:cubicBezTo>
                  <a:cubicBezTo>
                    <a:pt x="51599" y="41396"/>
                    <a:pt x="54450" y="34516"/>
                    <a:pt x="54450" y="27343"/>
                  </a:cubicBezTo>
                  <a:cubicBezTo>
                    <a:pt x="54450" y="20170"/>
                    <a:pt x="51599" y="13289"/>
                    <a:pt x="46525" y="8217"/>
                  </a:cubicBezTo>
                  <a:cubicBezTo>
                    <a:pt x="41451" y="3145"/>
                    <a:pt x="34568" y="295"/>
                    <a:pt x="27393" y="295"/>
                  </a:cubicBezTo>
                  <a:cubicBezTo>
                    <a:pt x="20217" y="295"/>
                    <a:pt x="13335" y="3145"/>
                    <a:pt x="8261" y="8217"/>
                  </a:cubicBezTo>
                  <a:cubicBezTo>
                    <a:pt x="3187" y="13289"/>
                    <a:pt x="336" y="20170"/>
                    <a:pt x="336" y="27343"/>
                  </a:cubicBezTo>
                  <a:cubicBezTo>
                    <a:pt x="336" y="34516"/>
                    <a:pt x="3187" y="41396"/>
                    <a:pt x="8261" y="46468"/>
                  </a:cubicBezTo>
                  <a:cubicBezTo>
                    <a:pt x="13335" y="51540"/>
                    <a:pt x="20217" y="54390"/>
                    <a:pt x="2739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7AD345C7-BE50-4EFC-99DE-36177B109CA7}"/>
                </a:ext>
              </a:extLst>
            </p:cNvPr>
            <p:cNvSpPr/>
            <p:nvPr/>
          </p:nvSpPr>
          <p:spPr>
            <a:xfrm>
              <a:off x="3023154" y="5770714"/>
              <a:ext cx="54113" cy="54094"/>
            </a:xfrm>
            <a:custGeom>
              <a:avLst/>
              <a:gdLst>
                <a:gd name="connsiteX0" fmla="*/ 27395 w 54113"/>
                <a:gd name="connsiteY0" fmla="*/ 54390 h 54094"/>
                <a:gd name="connsiteX1" fmla="*/ 46527 w 54113"/>
                <a:gd name="connsiteY1" fmla="*/ 46468 h 54094"/>
                <a:gd name="connsiteX2" fmla="*/ 54452 w 54113"/>
                <a:gd name="connsiteY2" fmla="*/ 27343 h 54094"/>
                <a:gd name="connsiteX3" fmla="*/ 46527 w 54113"/>
                <a:gd name="connsiteY3" fmla="*/ 8217 h 54094"/>
                <a:gd name="connsiteX4" fmla="*/ 27395 w 54113"/>
                <a:gd name="connsiteY4" fmla="*/ 295 h 54094"/>
                <a:gd name="connsiteX5" fmla="*/ 8263 w 54113"/>
                <a:gd name="connsiteY5" fmla="*/ 8217 h 54094"/>
                <a:gd name="connsiteX6" fmla="*/ 338 w 54113"/>
                <a:gd name="connsiteY6" fmla="*/ 27343 h 54094"/>
                <a:gd name="connsiteX7" fmla="*/ 8263 w 54113"/>
                <a:gd name="connsiteY7" fmla="*/ 46468 h 54094"/>
                <a:gd name="connsiteX8" fmla="*/ 2739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95" y="54390"/>
                  </a:moveTo>
                  <a:cubicBezTo>
                    <a:pt x="34570" y="54390"/>
                    <a:pt x="41453" y="51540"/>
                    <a:pt x="46527" y="46468"/>
                  </a:cubicBezTo>
                  <a:cubicBezTo>
                    <a:pt x="51601" y="41396"/>
                    <a:pt x="54452" y="34516"/>
                    <a:pt x="54452" y="27343"/>
                  </a:cubicBezTo>
                  <a:cubicBezTo>
                    <a:pt x="54452" y="20170"/>
                    <a:pt x="51601" y="13289"/>
                    <a:pt x="46527" y="8217"/>
                  </a:cubicBezTo>
                  <a:cubicBezTo>
                    <a:pt x="41453" y="3145"/>
                    <a:pt x="34570" y="295"/>
                    <a:pt x="27395" y="295"/>
                  </a:cubicBezTo>
                  <a:cubicBezTo>
                    <a:pt x="20219" y="295"/>
                    <a:pt x="13336" y="3145"/>
                    <a:pt x="8263" y="8217"/>
                  </a:cubicBezTo>
                  <a:cubicBezTo>
                    <a:pt x="3189" y="13289"/>
                    <a:pt x="338" y="20170"/>
                    <a:pt x="338" y="27343"/>
                  </a:cubicBezTo>
                  <a:cubicBezTo>
                    <a:pt x="338" y="34516"/>
                    <a:pt x="3189" y="41396"/>
                    <a:pt x="8263" y="46468"/>
                  </a:cubicBezTo>
                  <a:cubicBezTo>
                    <a:pt x="13336" y="51540"/>
                    <a:pt x="20219" y="54390"/>
                    <a:pt x="2739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C45BC494-9729-4358-BF41-3E7BF7D4904B}"/>
                </a:ext>
              </a:extLst>
            </p:cNvPr>
            <p:cNvSpPr/>
            <p:nvPr/>
          </p:nvSpPr>
          <p:spPr>
            <a:xfrm>
              <a:off x="3039578" y="3589632"/>
              <a:ext cx="54113" cy="54094"/>
            </a:xfrm>
            <a:custGeom>
              <a:avLst/>
              <a:gdLst>
                <a:gd name="connsiteX0" fmla="*/ 27397 w 54113"/>
                <a:gd name="connsiteY0" fmla="*/ 54148 h 54094"/>
                <a:gd name="connsiteX1" fmla="*/ 46529 w 54113"/>
                <a:gd name="connsiteY1" fmla="*/ 46226 h 54094"/>
                <a:gd name="connsiteX2" fmla="*/ 54453 w 54113"/>
                <a:gd name="connsiteY2" fmla="*/ 27101 h 54094"/>
                <a:gd name="connsiteX3" fmla="*/ 46529 w 54113"/>
                <a:gd name="connsiteY3" fmla="*/ 7975 h 54094"/>
                <a:gd name="connsiteX4" fmla="*/ 27397 w 54113"/>
                <a:gd name="connsiteY4" fmla="*/ 54 h 54094"/>
                <a:gd name="connsiteX5" fmla="*/ 8264 w 54113"/>
                <a:gd name="connsiteY5" fmla="*/ 7975 h 54094"/>
                <a:gd name="connsiteX6" fmla="*/ 340 w 54113"/>
                <a:gd name="connsiteY6" fmla="*/ 27101 h 54094"/>
                <a:gd name="connsiteX7" fmla="*/ 8264 w 54113"/>
                <a:gd name="connsiteY7" fmla="*/ 46226 h 54094"/>
                <a:gd name="connsiteX8" fmla="*/ 27397 w 54113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97" y="54148"/>
                  </a:moveTo>
                  <a:cubicBezTo>
                    <a:pt x="34572" y="54148"/>
                    <a:pt x="41455" y="51298"/>
                    <a:pt x="46529" y="46226"/>
                  </a:cubicBezTo>
                  <a:cubicBezTo>
                    <a:pt x="51603" y="41154"/>
                    <a:pt x="54453" y="34274"/>
                    <a:pt x="54453" y="27101"/>
                  </a:cubicBezTo>
                  <a:cubicBezTo>
                    <a:pt x="54453" y="19928"/>
                    <a:pt x="51603" y="13048"/>
                    <a:pt x="46529" y="7975"/>
                  </a:cubicBezTo>
                  <a:cubicBezTo>
                    <a:pt x="41455" y="2903"/>
                    <a:pt x="34572" y="54"/>
                    <a:pt x="27397" y="54"/>
                  </a:cubicBezTo>
                  <a:cubicBezTo>
                    <a:pt x="20221" y="54"/>
                    <a:pt x="13338" y="2903"/>
                    <a:pt x="8264" y="7975"/>
                  </a:cubicBezTo>
                  <a:cubicBezTo>
                    <a:pt x="3191" y="13048"/>
                    <a:pt x="340" y="19928"/>
                    <a:pt x="340" y="27101"/>
                  </a:cubicBezTo>
                  <a:cubicBezTo>
                    <a:pt x="340" y="34274"/>
                    <a:pt x="3191" y="41154"/>
                    <a:pt x="8264" y="46226"/>
                  </a:cubicBezTo>
                  <a:cubicBezTo>
                    <a:pt x="13338" y="51298"/>
                    <a:pt x="20221" y="54148"/>
                    <a:pt x="27397" y="54148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C72B4C4E-F3DC-473E-9392-C64932716CED}"/>
                </a:ext>
              </a:extLst>
            </p:cNvPr>
            <p:cNvSpPr/>
            <p:nvPr/>
          </p:nvSpPr>
          <p:spPr>
            <a:xfrm>
              <a:off x="3056010" y="5770714"/>
              <a:ext cx="54113" cy="54094"/>
            </a:xfrm>
            <a:custGeom>
              <a:avLst/>
              <a:gdLst>
                <a:gd name="connsiteX0" fmla="*/ 27398 w 54113"/>
                <a:gd name="connsiteY0" fmla="*/ 54390 h 54094"/>
                <a:gd name="connsiteX1" fmla="*/ 46530 w 54113"/>
                <a:gd name="connsiteY1" fmla="*/ 46468 h 54094"/>
                <a:gd name="connsiteX2" fmla="*/ 54455 w 54113"/>
                <a:gd name="connsiteY2" fmla="*/ 27343 h 54094"/>
                <a:gd name="connsiteX3" fmla="*/ 46530 w 54113"/>
                <a:gd name="connsiteY3" fmla="*/ 8217 h 54094"/>
                <a:gd name="connsiteX4" fmla="*/ 27398 w 54113"/>
                <a:gd name="connsiteY4" fmla="*/ 295 h 54094"/>
                <a:gd name="connsiteX5" fmla="*/ 8266 w 54113"/>
                <a:gd name="connsiteY5" fmla="*/ 8217 h 54094"/>
                <a:gd name="connsiteX6" fmla="*/ 341 w 54113"/>
                <a:gd name="connsiteY6" fmla="*/ 27343 h 54094"/>
                <a:gd name="connsiteX7" fmla="*/ 8266 w 54113"/>
                <a:gd name="connsiteY7" fmla="*/ 46468 h 54094"/>
                <a:gd name="connsiteX8" fmla="*/ 2739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398" y="54390"/>
                  </a:moveTo>
                  <a:cubicBezTo>
                    <a:pt x="34574" y="54390"/>
                    <a:pt x="41457" y="51540"/>
                    <a:pt x="46530" y="46468"/>
                  </a:cubicBezTo>
                  <a:cubicBezTo>
                    <a:pt x="51604" y="41396"/>
                    <a:pt x="54455" y="34516"/>
                    <a:pt x="54455" y="27343"/>
                  </a:cubicBezTo>
                  <a:cubicBezTo>
                    <a:pt x="54455" y="20170"/>
                    <a:pt x="51604" y="13289"/>
                    <a:pt x="46530" y="8217"/>
                  </a:cubicBezTo>
                  <a:cubicBezTo>
                    <a:pt x="41457" y="3145"/>
                    <a:pt x="34574" y="295"/>
                    <a:pt x="27398" y="295"/>
                  </a:cubicBezTo>
                  <a:cubicBezTo>
                    <a:pt x="20223" y="295"/>
                    <a:pt x="13340" y="3145"/>
                    <a:pt x="8266" y="8217"/>
                  </a:cubicBezTo>
                  <a:cubicBezTo>
                    <a:pt x="3192" y="13289"/>
                    <a:pt x="341" y="20170"/>
                    <a:pt x="341" y="27343"/>
                  </a:cubicBezTo>
                  <a:cubicBezTo>
                    <a:pt x="341" y="34516"/>
                    <a:pt x="3192" y="41396"/>
                    <a:pt x="8266" y="46468"/>
                  </a:cubicBezTo>
                  <a:cubicBezTo>
                    <a:pt x="13340" y="51540"/>
                    <a:pt x="20223" y="54390"/>
                    <a:pt x="2739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F1624604-1914-46B0-90F6-FF22D2C8AEB6}"/>
                </a:ext>
              </a:extLst>
            </p:cNvPr>
            <p:cNvSpPr/>
            <p:nvPr/>
          </p:nvSpPr>
          <p:spPr>
            <a:xfrm>
              <a:off x="3072434" y="5770714"/>
              <a:ext cx="54113" cy="54094"/>
            </a:xfrm>
            <a:custGeom>
              <a:avLst/>
              <a:gdLst>
                <a:gd name="connsiteX0" fmla="*/ 27400 w 54113"/>
                <a:gd name="connsiteY0" fmla="*/ 54390 h 54094"/>
                <a:gd name="connsiteX1" fmla="*/ 46532 w 54113"/>
                <a:gd name="connsiteY1" fmla="*/ 46468 h 54094"/>
                <a:gd name="connsiteX2" fmla="*/ 54457 w 54113"/>
                <a:gd name="connsiteY2" fmla="*/ 27343 h 54094"/>
                <a:gd name="connsiteX3" fmla="*/ 46532 w 54113"/>
                <a:gd name="connsiteY3" fmla="*/ 8217 h 54094"/>
                <a:gd name="connsiteX4" fmla="*/ 27400 w 54113"/>
                <a:gd name="connsiteY4" fmla="*/ 295 h 54094"/>
                <a:gd name="connsiteX5" fmla="*/ 8268 w 54113"/>
                <a:gd name="connsiteY5" fmla="*/ 8217 h 54094"/>
                <a:gd name="connsiteX6" fmla="*/ 343 w 54113"/>
                <a:gd name="connsiteY6" fmla="*/ 27343 h 54094"/>
                <a:gd name="connsiteX7" fmla="*/ 8268 w 54113"/>
                <a:gd name="connsiteY7" fmla="*/ 46468 h 54094"/>
                <a:gd name="connsiteX8" fmla="*/ 2740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00" y="54390"/>
                  </a:moveTo>
                  <a:cubicBezTo>
                    <a:pt x="34576" y="54390"/>
                    <a:pt x="41458" y="51540"/>
                    <a:pt x="46532" y="46468"/>
                  </a:cubicBezTo>
                  <a:cubicBezTo>
                    <a:pt x="51606" y="41396"/>
                    <a:pt x="54457" y="34516"/>
                    <a:pt x="54457" y="27343"/>
                  </a:cubicBezTo>
                  <a:cubicBezTo>
                    <a:pt x="54457" y="20170"/>
                    <a:pt x="51606" y="13289"/>
                    <a:pt x="46532" y="8217"/>
                  </a:cubicBezTo>
                  <a:cubicBezTo>
                    <a:pt x="41458" y="3145"/>
                    <a:pt x="34576" y="295"/>
                    <a:pt x="27400" y="295"/>
                  </a:cubicBezTo>
                  <a:cubicBezTo>
                    <a:pt x="20225" y="295"/>
                    <a:pt x="13342" y="3145"/>
                    <a:pt x="8268" y="8217"/>
                  </a:cubicBezTo>
                  <a:cubicBezTo>
                    <a:pt x="3194" y="13289"/>
                    <a:pt x="343" y="20170"/>
                    <a:pt x="343" y="27343"/>
                  </a:cubicBezTo>
                  <a:cubicBezTo>
                    <a:pt x="343" y="34516"/>
                    <a:pt x="3194" y="41396"/>
                    <a:pt x="8268" y="46468"/>
                  </a:cubicBezTo>
                  <a:cubicBezTo>
                    <a:pt x="13342" y="51540"/>
                    <a:pt x="20225" y="54390"/>
                    <a:pt x="2740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B0673CE9-16C3-4808-862B-32235A8B4842}"/>
                </a:ext>
              </a:extLst>
            </p:cNvPr>
            <p:cNvSpPr/>
            <p:nvPr/>
          </p:nvSpPr>
          <p:spPr>
            <a:xfrm>
              <a:off x="3088857" y="5770714"/>
              <a:ext cx="54113" cy="54094"/>
            </a:xfrm>
            <a:custGeom>
              <a:avLst/>
              <a:gdLst>
                <a:gd name="connsiteX0" fmla="*/ 27402 w 54113"/>
                <a:gd name="connsiteY0" fmla="*/ 54390 h 54094"/>
                <a:gd name="connsiteX1" fmla="*/ 46534 w 54113"/>
                <a:gd name="connsiteY1" fmla="*/ 46468 h 54094"/>
                <a:gd name="connsiteX2" fmla="*/ 54459 w 54113"/>
                <a:gd name="connsiteY2" fmla="*/ 27343 h 54094"/>
                <a:gd name="connsiteX3" fmla="*/ 46534 w 54113"/>
                <a:gd name="connsiteY3" fmla="*/ 8217 h 54094"/>
                <a:gd name="connsiteX4" fmla="*/ 27402 w 54113"/>
                <a:gd name="connsiteY4" fmla="*/ 295 h 54094"/>
                <a:gd name="connsiteX5" fmla="*/ 8270 w 54113"/>
                <a:gd name="connsiteY5" fmla="*/ 8217 h 54094"/>
                <a:gd name="connsiteX6" fmla="*/ 345 w 54113"/>
                <a:gd name="connsiteY6" fmla="*/ 27343 h 54094"/>
                <a:gd name="connsiteX7" fmla="*/ 8270 w 54113"/>
                <a:gd name="connsiteY7" fmla="*/ 46468 h 54094"/>
                <a:gd name="connsiteX8" fmla="*/ 2740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02" y="54390"/>
                  </a:moveTo>
                  <a:cubicBezTo>
                    <a:pt x="34578" y="54390"/>
                    <a:pt x="41460" y="51540"/>
                    <a:pt x="46534" y="46468"/>
                  </a:cubicBezTo>
                  <a:cubicBezTo>
                    <a:pt x="51608" y="41396"/>
                    <a:pt x="54459" y="34516"/>
                    <a:pt x="54459" y="27343"/>
                  </a:cubicBezTo>
                  <a:cubicBezTo>
                    <a:pt x="54459" y="20170"/>
                    <a:pt x="51608" y="13289"/>
                    <a:pt x="46534" y="8217"/>
                  </a:cubicBezTo>
                  <a:cubicBezTo>
                    <a:pt x="41460" y="3145"/>
                    <a:pt x="34578" y="295"/>
                    <a:pt x="27402" y="295"/>
                  </a:cubicBezTo>
                  <a:cubicBezTo>
                    <a:pt x="20226" y="295"/>
                    <a:pt x="13344" y="3145"/>
                    <a:pt x="8270" y="8217"/>
                  </a:cubicBezTo>
                  <a:cubicBezTo>
                    <a:pt x="3196" y="13289"/>
                    <a:pt x="345" y="20170"/>
                    <a:pt x="345" y="27343"/>
                  </a:cubicBezTo>
                  <a:cubicBezTo>
                    <a:pt x="345" y="34516"/>
                    <a:pt x="3196" y="41396"/>
                    <a:pt x="8270" y="46468"/>
                  </a:cubicBezTo>
                  <a:cubicBezTo>
                    <a:pt x="13344" y="51540"/>
                    <a:pt x="20226" y="54390"/>
                    <a:pt x="2740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AB2930F0-3421-4174-95D5-C305C35B0669}"/>
                </a:ext>
              </a:extLst>
            </p:cNvPr>
            <p:cNvSpPr/>
            <p:nvPr/>
          </p:nvSpPr>
          <p:spPr>
            <a:xfrm>
              <a:off x="3105281" y="5770714"/>
              <a:ext cx="54113" cy="54094"/>
            </a:xfrm>
            <a:custGeom>
              <a:avLst/>
              <a:gdLst>
                <a:gd name="connsiteX0" fmla="*/ 27404 w 54113"/>
                <a:gd name="connsiteY0" fmla="*/ 54390 h 54094"/>
                <a:gd name="connsiteX1" fmla="*/ 46536 w 54113"/>
                <a:gd name="connsiteY1" fmla="*/ 46468 h 54094"/>
                <a:gd name="connsiteX2" fmla="*/ 54461 w 54113"/>
                <a:gd name="connsiteY2" fmla="*/ 27343 h 54094"/>
                <a:gd name="connsiteX3" fmla="*/ 46536 w 54113"/>
                <a:gd name="connsiteY3" fmla="*/ 8217 h 54094"/>
                <a:gd name="connsiteX4" fmla="*/ 27404 w 54113"/>
                <a:gd name="connsiteY4" fmla="*/ 295 h 54094"/>
                <a:gd name="connsiteX5" fmla="*/ 8272 w 54113"/>
                <a:gd name="connsiteY5" fmla="*/ 8217 h 54094"/>
                <a:gd name="connsiteX6" fmla="*/ 347 w 54113"/>
                <a:gd name="connsiteY6" fmla="*/ 27343 h 54094"/>
                <a:gd name="connsiteX7" fmla="*/ 8272 w 54113"/>
                <a:gd name="connsiteY7" fmla="*/ 46468 h 54094"/>
                <a:gd name="connsiteX8" fmla="*/ 2740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04" y="54390"/>
                  </a:moveTo>
                  <a:cubicBezTo>
                    <a:pt x="34579" y="54390"/>
                    <a:pt x="41462" y="51540"/>
                    <a:pt x="46536" y="46468"/>
                  </a:cubicBezTo>
                  <a:cubicBezTo>
                    <a:pt x="51610" y="41396"/>
                    <a:pt x="54461" y="34516"/>
                    <a:pt x="54461" y="27343"/>
                  </a:cubicBezTo>
                  <a:cubicBezTo>
                    <a:pt x="54461" y="20170"/>
                    <a:pt x="51610" y="13289"/>
                    <a:pt x="46536" y="8217"/>
                  </a:cubicBezTo>
                  <a:cubicBezTo>
                    <a:pt x="41462" y="3145"/>
                    <a:pt x="34579" y="295"/>
                    <a:pt x="27404" y="295"/>
                  </a:cubicBezTo>
                  <a:cubicBezTo>
                    <a:pt x="20228" y="295"/>
                    <a:pt x="13346" y="3145"/>
                    <a:pt x="8272" y="8217"/>
                  </a:cubicBezTo>
                  <a:cubicBezTo>
                    <a:pt x="3198" y="13289"/>
                    <a:pt x="347" y="20170"/>
                    <a:pt x="347" y="27343"/>
                  </a:cubicBezTo>
                  <a:cubicBezTo>
                    <a:pt x="347" y="34516"/>
                    <a:pt x="3198" y="41396"/>
                    <a:pt x="8272" y="46468"/>
                  </a:cubicBezTo>
                  <a:cubicBezTo>
                    <a:pt x="13346" y="51540"/>
                    <a:pt x="20228" y="54390"/>
                    <a:pt x="2740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7AD6F3B3-2CB6-4515-8A59-4A46B2CC3DEE}"/>
                </a:ext>
              </a:extLst>
            </p:cNvPr>
            <p:cNvSpPr/>
            <p:nvPr/>
          </p:nvSpPr>
          <p:spPr>
            <a:xfrm>
              <a:off x="3121713" y="5770714"/>
              <a:ext cx="54113" cy="54094"/>
            </a:xfrm>
            <a:custGeom>
              <a:avLst/>
              <a:gdLst>
                <a:gd name="connsiteX0" fmla="*/ 27406 w 54113"/>
                <a:gd name="connsiteY0" fmla="*/ 54390 h 54094"/>
                <a:gd name="connsiteX1" fmla="*/ 46538 w 54113"/>
                <a:gd name="connsiteY1" fmla="*/ 46468 h 54094"/>
                <a:gd name="connsiteX2" fmla="*/ 54463 w 54113"/>
                <a:gd name="connsiteY2" fmla="*/ 27343 h 54094"/>
                <a:gd name="connsiteX3" fmla="*/ 46538 w 54113"/>
                <a:gd name="connsiteY3" fmla="*/ 8217 h 54094"/>
                <a:gd name="connsiteX4" fmla="*/ 27406 w 54113"/>
                <a:gd name="connsiteY4" fmla="*/ 295 h 54094"/>
                <a:gd name="connsiteX5" fmla="*/ 8274 w 54113"/>
                <a:gd name="connsiteY5" fmla="*/ 8217 h 54094"/>
                <a:gd name="connsiteX6" fmla="*/ 349 w 54113"/>
                <a:gd name="connsiteY6" fmla="*/ 27343 h 54094"/>
                <a:gd name="connsiteX7" fmla="*/ 8274 w 54113"/>
                <a:gd name="connsiteY7" fmla="*/ 46468 h 54094"/>
                <a:gd name="connsiteX8" fmla="*/ 2740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06" y="54390"/>
                  </a:moveTo>
                  <a:cubicBezTo>
                    <a:pt x="34581" y="54390"/>
                    <a:pt x="41464" y="51540"/>
                    <a:pt x="46538" y="46468"/>
                  </a:cubicBezTo>
                  <a:cubicBezTo>
                    <a:pt x="51612" y="41396"/>
                    <a:pt x="54463" y="34516"/>
                    <a:pt x="54463" y="27343"/>
                  </a:cubicBezTo>
                  <a:cubicBezTo>
                    <a:pt x="54463" y="20170"/>
                    <a:pt x="51612" y="13289"/>
                    <a:pt x="46538" y="8217"/>
                  </a:cubicBezTo>
                  <a:cubicBezTo>
                    <a:pt x="41464" y="3145"/>
                    <a:pt x="34581" y="295"/>
                    <a:pt x="27406" y="295"/>
                  </a:cubicBezTo>
                  <a:cubicBezTo>
                    <a:pt x="20230" y="295"/>
                    <a:pt x="13347" y="3145"/>
                    <a:pt x="8274" y="8217"/>
                  </a:cubicBezTo>
                  <a:cubicBezTo>
                    <a:pt x="3200" y="13289"/>
                    <a:pt x="349" y="20170"/>
                    <a:pt x="349" y="27343"/>
                  </a:cubicBezTo>
                  <a:cubicBezTo>
                    <a:pt x="349" y="34516"/>
                    <a:pt x="3200" y="41396"/>
                    <a:pt x="8274" y="46468"/>
                  </a:cubicBezTo>
                  <a:cubicBezTo>
                    <a:pt x="13347" y="51540"/>
                    <a:pt x="20230" y="54390"/>
                    <a:pt x="2740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A358DA74-ED48-4B9B-B6F6-CBB5B515082F}"/>
                </a:ext>
              </a:extLst>
            </p:cNvPr>
            <p:cNvSpPr/>
            <p:nvPr/>
          </p:nvSpPr>
          <p:spPr>
            <a:xfrm>
              <a:off x="3138137" y="5770714"/>
              <a:ext cx="54113" cy="54094"/>
            </a:xfrm>
            <a:custGeom>
              <a:avLst/>
              <a:gdLst>
                <a:gd name="connsiteX0" fmla="*/ 27407 w 54113"/>
                <a:gd name="connsiteY0" fmla="*/ 54390 h 54094"/>
                <a:gd name="connsiteX1" fmla="*/ 46540 w 54113"/>
                <a:gd name="connsiteY1" fmla="*/ 46468 h 54094"/>
                <a:gd name="connsiteX2" fmla="*/ 54464 w 54113"/>
                <a:gd name="connsiteY2" fmla="*/ 27343 h 54094"/>
                <a:gd name="connsiteX3" fmla="*/ 46540 w 54113"/>
                <a:gd name="connsiteY3" fmla="*/ 8217 h 54094"/>
                <a:gd name="connsiteX4" fmla="*/ 27407 w 54113"/>
                <a:gd name="connsiteY4" fmla="*/ 295 h 54094"/>
                <a:gd name="connsiteX5" fmla="*/ 8275 w 54113"/>
                <a:gd name="connsiteY5" fmla="*/ 8217 h 54094"/>
                <a:gd name="connsiteX6" fmla="*/ 351 w 54113"/>
                <a:gd name="connsiteY6" fmla="*/ 27343 h 54094"/>
                <a:gd name="connsiteX7" fmla="*/ 8275 w 54113"/>
                <a:gd name="connsiteY7" fmla="*/ 46468 h 54094"/>
                <a:gd name="connsiteX8" fmla="*/ 2740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07" y="54390"/>
                  </a:moveTo>
                  <a:cubicBezTo>
                    <a:pt x="34583" y="54390"/>
                    <a:pt x="41466" y="51540"/>
                    <a:pt x="46540" y="46468"/>
                  </a:cubicBezTo>
                  <a:cubicBezTo>
                    <a:pt x="51613" y="41396"/>
                    <a:pt x="54464" y="34516"/>
                    <a:pt x="54464" y="27343"/>
                  </a:cubicBezTo>
                  <a:cubicBezTo>
                    <a:pt x="54464" y="20170"/>
                    <a:pt x="51613" y="13289"/>
                    <a:pt x="46540" y="8217"/>
                  </a:cubicBezTo>
                  <a:cubicBezTo>
                    <a:pt x="41466" y="3145"/>
                    <a:pt x="34583" y="295"/>
                    <a:pt x="27407" y="295"/>
                  </a:cubicBezTo>
                  <a:cubicBezTo>
                    <a:pt x="20232" y="295"/>
                    <a:pt x="13349" y="3145"/>
                    <a:pt x="8275" y="8217"/>
                  </a:cubicBezTo>
                  <a:cubicBezTo>
                    <a:pt x="3201" y="13289"/>
                    <a:pt x="351" y="20170"/>
                    <a:pt x="351" y="27343"/>
                  </a:cubicBezTo>
                  <a:cubicBezTo>
                    <a:pt x="351" y="34516"/>
                    <a:pt x="3201" y="41396"/>
                    <a:pt x="8275" y="46468"/>
                  </a:cubicBezTo>
                  <a:cubicBezTo>
                    <a:pt x="13349" y="51540"/>
                    <a:pt x="20232" y="54390"/>
                    <a:pt x="2740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50DEBBFA-A937-419A-9ADF-1008940F6531}"/>
                </a:ext>
              </a:extLst>
            </p:cNvPr>
            <p:cNvSpPr/>
            <p:nvPr/>
          </p:nvSpPr>
          <p:spPr>
            <a:xfrm>
              <a:off x="3154560" y="5770714"/>
              <a:ext cx="54113" cy="54094"/>
            </a:xfrm>
            <a:custGeom>
              <a:avLst/>
              <a:gdLst>
                <a:gd name="connsiteX0" fmla="*/ 27409 w 54113"/>
                <a:gd name="connsiteY0" fmla="*/ 54390 h 54094"/>
                <a:gd name="connsiteX1" fmla="*/ 46541 w 54113"/>
                <a:gd name="connsiteY1" fmla="*/ 46468 h 54094"/>
                <a:gd name="connsiteX2" fmla="*/ 54466 w 54113"/>
                <a:gd name="connsiteY2" fmla="*/ 27343 h 54094"/>
                <a:gd name="connsiteX3" fmla="*/ 46541 w 54113"/>
                <a:gd name="connsiteY3" fmla="*/ 8217 h 54094"/>
                <a:gd name="connsiteX4" fmla="*/ 27409 w 54113"/>
                <a:gd name="connsiteY4" fmla="*/ 295 h 54094"/>
                <a:gd name="connsiteX5" fmla="*/ 8277 w 54113"/>
                <a:gd name="connsiteY5" fmla="*/ 8217 h 54094"/>
                <a:gd name="connsiteX6" fmla="*/ 352 w 54113"/>
                <a:gd name="connsiteY6" fmla="*/ 27343 h 54094"/>
                <a:gd name="connsiteX7" fmla="*/ 8277 w 54113"/>
                <a:gd name="connsiteY7" fmla="*/ 46468 h 54094"/>
                <a:gd name="connsiteX8" fmla="*/ 2740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09" y="54390"/>
                  </a:moveTo>
                  <a:cubicBezTo>
                    <a:pt x="34585" y="54390"/>
                    <a:pt x="41467" y="51540"/>
                    <a:pt x="46541" y="46468"/>
                  </a:cubicBezTo>
                  <a:cubicBezTo>
                    <a:pt x="51615" y="41396"/>
                    <a:pt x="54466" y="34516"/>
                    <a:pt x="54466" y="27343"/>
                  </a:cubicBezTo>
                  <a:cubicBezTo>
                    <a:pt x="54466" y="20170"/>
                    <a:pt x="51615" y="13289"/>
                    <a:pt x="46541" y="8217"/>
                  </a:cubicBezTo>
                  <a:cubicBezTo>
                    <a:pt x="41467" y="3145"/>
                    <a:pt x="34585" y="295"/>
                    <a:pt x="27409" y="295"/>
                  </a:cubicBezTo>
                  <a:cubicBezTo>
                    <a:pt x="20234" y="295"/>
                    <a:pt x="13351" y="3145"/>
                    <a:pt x="8277" y="8217"/>
                  </a:cubicBezTo>
                  <a:cubicBezTo>
                    <a:pt x="3203" y="13289"/>
                    <a:pt x="352" y="20170"/>
                    <a:pt x="352" y="27343"/>
                  </a:cubicBezTo>
                  <a:cubicBezTo>
                    <a:pt x="352" y="34516"/>
                    <a:pt x="3203" y="41396"/>
                    <a:pt x="8277" y="46468"/>
                  </a:cubicBezTo>
                  <a:cubicBezTo>
                    <a:pt x="13351" y="51540"/>
                    <a:pt x="20234" y="54390"/>
                    <a:pt x="2740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0213583A-C86A-4836-B260-56752E2DFD96}"/>
                </a:ext>
              </a:extLst>
            </p:cNvPr>
            <p:cNvSpPr/>
            <p:nvPr/>
          </p:nvSpPr>
          <p:spPr>
            <a:xfrm>
              <a:off x="3170984" y="5770714"/>
              <a:ext cx="54113" cy="54094"/>
            </a:xfrm>
            <a:custGeom>
              <a:avLst/>
              <a:gdLst>
                <a:gd name="connsiteX0" fmla="*/ 27411 w 54113"/>
                <a:gd name="connsiteY0" fmla="*/ 54390 h 54094"/>
                <a:gd name="connsiteX1" fmla="*/ 46543 w 54113"/>
                <a:gd name="connsiteY1" fmla="*/ 46468 h 54094"/>
                <a:gd name="connsiteX2" fmla="*/ 54468 w 54113"/>
                <a:gd name="connsiteY2" fmla="*/ 27343 h 54094"/>
                <a:gd name="connsiteX3" fmla="*/ 46543 w 54113"/>
                <a:gd name="connsiteY3" fmla="*/ 8217 h 54094"/>
                <a:gd name="connsiteX4" fmla="*/ 27411 w 54113"/>
                <a:gd name="connsiteY4" fmla="*/ 295 h 54094"/>
                <a:gd name="connsiteX5" fmla="*/ 8279 w 54113"/>
                <a:gd name="connsiteY5" fmla="*/ 8217 h 54094"/>
                <a:gd name="connsiteX6" fmla="*/ 354 w 54113"/>
                <a:gd name="connsiteY6" fmla="*/ 27343 h 54094"/>
                <a:gd name="connsiteX7" fmla="*/ 8279 w 54113"/>
                <a:gd name="connsiteY7" fmla="*/ 46468 h 54094"/>
                <a:gd name="connsiteX8" fmla="*/ 2741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11" y="54390"/>
                  </a:moveTo>
                  <a:cubicBezTo>
                    <a:pt x="34587" y="54390"/>
                    <a:pt x="41469" y="51540"/>
                    <a:pt x="46543" y="46468"/>
                  </a:cubicBezTo>
                  <a:cubicBezTo>
                    <a:pt x="51617" y="41396"/>
                    <a:pt x="54468" y="34516"/>
                    <a:pt x="54468" y="27343"/>
                  </a:cubicBezTo>
                  <a:cubicBezTo>
                    <a:pt x="54468" y="20170"/>
                    <a:pt x="51617" y="13289"/>
                    <a:pt x="46543" y="8217"/>
                  </a:cubicBezTo>
                  <a:cubicBezTo>
                    <a:pt x="41469" y="3145"/>
                    <a:pt x="34587" y="295"/>
                    <a:pt x="27411" y="295"/>
                  </a:cubicBezTo>
                  <a:cubicBezTo>
                    <a:pt x="20236" y="295"/>
                    <a:pt x="13353" y="3145"/>
                    <a:pt x="8279" y="8217"/>
                  </a:cubicBezTo>
                  <a:cubicBezTo>
                    <a:pt x="3205" y="13289"/>
                    <a:pt x="354" y="20170"/>
                    <a:pt x="354" y="27343"/>
                  </a:cubicBezTo>
                  <a:cubicBezTo>
                    <a:pt x="354" y="34516"/>
                    <a:pt x="3205" y="41396"/>
                    <a:pt x="8279" y="46468"/>
                  </a:cubicBezTo>
                  <a:cubicBezTo>
                    <a:pt x="13353" y="51540"/>
                    <a:pt x="20236" y="54390"/>
                    <a:pt x="2741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8689D162-A233-476D-A13F-27B29C03E2B0}"/>
                </a:ext>
              </a:extLst>
            </p:cNvPr>
            <p:cNvSpPr/>
            <p:nvPr/>
          </p:nvSpPr>
          <p:spPr>
            <a:xfrm>
              <a:off x="3187407" y="5770714"/>
              <a:ext cx="54113" cy="54094"/>
            </a:xfrm>
            <a:custGeom>
              <a:avLst/>
              <a:gdLst>
                <a:gd name="connsiteX0" fmla="*/ 27413 w 54113"/>
                <a:gd name="connsiteY0" fmla="*/ 54390 h 54094"/>
                <a:gd name="connsiteX1" fmla="*/ 46545 w 54113"/>
                <a:gd name="connsiteY1" fmla="*/ 46468 h 54094"/>
                <a:gd name="connsiteX2" fmla="*/ 54470 w 54113"/>
                <a:gd name="connsiteY2" fmla="*/ 27343 h 54094"/>
                <a:gd name="connsiteX3" fmla="*/ 46545 w 54113"/>
                <a:gd name="connsiteY3" fmla="*/ 8217 h 54094"/>
                <a:gd name="connsiteX4" fmla="*/ 27413 w 54113"/>
                <a:gd name="connsiteY4" fmla="*/ 295 h 54094"/>
                <a:gd name="connsiteX5" fmla="*/ 8281 w 54113"/>
                <a:gd name="connsiteY5" fmla="*/ 8217 h 54094"/>
                <a:gd name="connsiteX6" fmla="*/ 356 w 54113"/>
                <a:gd name="connsiteY6" fmla="*/ 27343 h 54094"/>
                <a:gd name="connsiteX7" fmla="*/ 8281 w 54113"/>
                <a:gd name="connsiteY7" fmla="*/ 46468 h 54094"/>
                <a:gd name="connsiteX8" fmla="*/ 2741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13" y="54390"/>
                  </a:moveTo>
                  <a:cubicBezTo>
                    <a:pt x="34588" y="54390"/>
                    <a:pt x="41471" y="51540"/>
                    <a:pt x="46545" y="46468"/>
                  </a:cubicBezTo>
                  <a:cubicBezTo>
                    <a:pt x="51619" y="41396"/>
                    <a:pt x="54470" y="34516"/>
                    <a:pt x="54470" y="27343"/>
                  </a:cubicBezTo>
                  <a:cubicBezTo>
                    <a:pt x="54470" y="20170"/>
                    <a:pt x="51619" y="13289"/>
                    <a:pt x="46545" y="8217"/>
                  </a:cubicBezTo>
                  <a:cubicBezTo>
                    <a:pt x="41471" y="3145"/>
                    <a:pt x="34588" y="295"/>
                    <a:pt x="27413" y="295"/>
                  </a:cubicBezTo>
                  <a:cubicBezTo>
                    <a:pt x="20237" y="295"/>
                    <a:pt x="13355" y="3145"/>
                    <a:pt x="8281" y="8217"/>
                  </a:cubicBezTo>
                  <a:cubicBezTo>
                    <a:pt x="3207" y="13289"/>
                    <a:pt x="356" y="20170"/>
                    <a:pt x="356" y="27343"/>
                  </a:cubicBezTo>
                  <a:cubicBezTo>
                    <a:pt x="356" y="34516"/>
                    <a:pt x="3207" y="41396"/>
                    <a:pt x="8281" y="46468"/>
                  </a:cubicBezTo>
                  <a:cubicBezTo>
                    <a:pt x="13355" y="51540"/>
                    <a:pt x="20237" y="54390"/>
                    <a:pt x="2741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C6B75542-0604-4DC0-B1ED-3377C311012B}"/>
                </a:ext>
              </a:extLst>
            </p:cNvPr>
            <p:cNvSpPr/>
            <p:nvPr/>
          </p:nvSpPr>
          <p:spPr>
            <a:xfrm>
              <a:off x="3203840" y="5770714"/>
              <a:ext cx="54113" cy="54094"/>
            </a:xfrm>
            <a:custGeom>
              <a:avLst/>
              <a:gdLst>
                <a:gd name="connsiteX0" fmla="*/ 27415 w 54113"/>
                <a:gd name="connsiteY0" fmla="*/ 54390 h 54094"/>
                <a:gd name="connsiteX1" fmla="*/ 46547 w 54113"/>
                <a:gd name="connsiteY1" fmla="*/ 46468 h 54094"/>
                <a:gd name="connsiteX2" fmla="*/ 54472 w 54113"/>
                <a:gd name="connsiteY2" fmla="*/ 27343 h 54094"/>
                <a:gd name="connsiteX3" fmla="*/ 46547 w 54113"/>
                <a:gd name="connsiteY3" fmla="*/ 8217 h 54094"/>
                <a:gd name="connsiteX4" fmla="*/ 27415 w 54113"/>
                <a:gd name="connsiteY4" fmla="*/ 295 h 54094"/>
                <a:gd name="connsiteX5" fmla="*/ 8283 w 54113"/>
                <a:gd name="connsiteY5" fmla="*/ 8217 h 54094"/>
                <a:gd name="connsiteX6" fmla="*/ 358 w 54113"/>
                <a:gd name="connsiteY6" fmla="*/ 27343 h 54094"/>
                <a:gd name="connsiteX7" fmla="*/ 8283 w 54113"/>
                <a:gd name="connsiteY7" fmla="*/ 46468 h 54094"/>
                <a:gd name="connsiteX8" fmla="*/ 2741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15" y="54390"/>
                  </a:moveTo>
                  <a:cubicBezTo>
                    <a:pt x="34590" y="54390"/>
                    <a:pt x="41473" y="51540"/>
                    <a:pt x="46547" y="46468"/>
                  </a:cubicBezTo>
                  <a:cubicBezTo>
                    <a:pt x="51621" y="41396"/>
                    <a:pt x="54472" y="34516"/>
                    <a:pt x="54472" y="27343"/>
                  </a:cubicBezTo>
                  <a:cubicBezTo>
                    <a:pt x="54472" y="20170"/>
                    <a:pt x="51621" y="13289"/>
                    <a:pt x="46547" y="8217"/>
                  </a:cubicBezTo>
                  <a:cubicBezTo>
                    <a:pt x="41473" y="3145"/>
                    <a:pt x="34590" y="295"/>
                    <a:pt x="27415" y="295"/>
                  </a:cubicBezTo>
                  <a:cubicBezTo>
                    <a:pt x="20239" y="295"/>
                    <a:pt x="13357" y="3145"/>
                    <a:pt x="8283" y="8217"/>
                  </a:cubicBezTo>
                  <a:cubicBezTo>
                    <a:pt x="3209" y="13289"/>
                    <a:pt x="358" y="20170"/>
                    <a:pt x="358" y="27343"/>
                  </a:cubicBezTo>
                  <a:cubicBezTo>
                    <a:pt x="358" y="34516"/>
                    <a:pt x="3209" y="41396"/>
                    <a:pt x="8283" y="46468"/>
                  </a:cubicBezTo>
                  <a:cubicBezTo>
                    <a:pt x="13357" y="51540"/>
                    <a:pt x="20239" y="54390"/>
                    <a:pt x="2741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6701B4A1-1EEF-4AEB-8F28-6BAD20DEAFED}"/>
                </a:ext>
              </a:extLst>
            </p:cNvPr>
            <p:cNvSpPr/>
            <p:nvPr/>
          </p:nvSpPr>
          <p:spPr>
            <a:xfrm>
              <a:off x="3220263" y="5770714"/>
              <a:ext cx="54113" cy="54094"/>
            </a:xfrm>
            <a:custGeom>
              <a:avLst/>
              <a:gdLst>
                <a:gd name="connsiteX0" fmla="*/ 27417 w 54113"/>
                <a:gd name="connsiteY0" fmla="*/ 54390 h 54094"/>
                <a:gd name="connsiteX1" fmla="*/ 46549 w 54113"/>
                <a:gd name="connsiteY1" fmla="*/ 46468 h 54094"/>
                <a:gd name="connsiteX2" fmla="*/ 54473 w 54113"/>
                <a:gd name="connsiteY2" fmla="*/ 27343 h 54094"/>
                <a:gd name="connsiteX3" fmla="*/ 46549 w 54113"/>
                <a:gd name="connsiteY3" fmla="*/ 8217 h 54094"/>
                <a:gd name="connsiteX4" fmla="*/ 27417 w 54113"/>
                <a:gd name="connsiteY4" fmla="*/ 295 h 54094"/>
                <a:gd name="connsiteX5" fmla="*/ 8284 w 54113"/>
                <a:gd name="connsiteY5" fmla="*/ 8217 h 54094"/>
                <a:gd name="connsiteX6" fmla="*/ 360 w 54113"/>
                <a:gd name="connsiteY6" fmla="*/ 27343 h 54094"/>
                <a:gd name="connsiteX7" fmla="*/ 8284 w 54113"/>
                <a:gd name="connsiteY7" fmla="*/ 46468 h 54094"/>
                <a:gd name="connsiteX8" fmla="*/ 2741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17" y="54390"/>
                  </a:moveTo>
                  <a:cubicBezTo>
                    <a:pt x="34592" y="54390"/>
                    <a:pt x="41475" y="51540"/>
                    <a:pt x="46549" y="46468"/>
                  </a:cubicBezTo>
                  <a:cubicBezTo>
                    <a:pt x="51623" y="41396"/>
                    <a:pt x="54473" y="34516"/>
                    <a:pt x="54473" y="27343"/>
                  </a:cubicBezTo>
                  <a:cubicBezTo>
                    <a:pt x="54473" y="20170"/>
                    <a:pt x="51623" y="13289"/>
                    <a:pt x="46549" y="8217"/>
                  </a:cubicBezTo>
                  <a:cubicBezTo>
                    <a:pt x="41475" y="3145"/>
                    <a:pt x="34592" y="295"/>
                    <a:pt x="27417" y="295"/>
                  </a:cubicBezTo>
                  <a:cubicBezTo>
                    <a:pt x="20241" y="295"/>
                    <a:pt x="13358" y="3145"/>
                    <a:pt x="8284" y="8217"/>
                  </a:cubicBezTo>
                  <a:cubicBezTo>
                    <a:pt x="3211" y="13289"/>
                    <a:pt x="360" y="20170"/>
                    <a:pt x="360" y="27343"/>
                  </a:cubicBezTo>
                  <a:cubicBezTo>
                    <a:pt x="360" y="34516"/>
                    <a:pt x="3211" y="41396"/>
                    <a:pt x="8284" y="46468"/>
                  </a:cubicBezTo>
                  <a:cubicBezTo>
                    <a:pt x="13358" y="51540"/>
                    <a:pt x="20241" y="54390"/>
                    <a:pt x="2741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BC205E20-DBE3-41CA-A125-60C7BF67F978}"/>
                </a:ext>
              </a:extLst>
            </p:cNvPr>
            <p:cNvSpPr/>
            <p:nvPr/>
          </p:nvSpPr>
          <p:spPr>
            <a:xfrm>
              <a:off x="3236687" y="5770714"/>
              <a:ext cx="54113" cy="54094"/>
            </a:xfrm>
            <a:custGeom>
              <a:avLst/>
              <a:gdLst>
                <a:gd name="connsiteX0" fmla="*/ 27418 w 54113"/>
                <a:gd name="connsiteY0" fmla="*/ 54390 h 54094"/>
                <a:gd name="connsiteX1" fmla="*/ 46550 w 54113"/>
                <a:gd name="connsiteY1" fmla="*/ 46468 h 54094"/>
                <a:gd name="connsiteX2" fmla="*/ 54475 w 54113"/>
                <a:gd name="connsiteY2" fmla="*/ 27343 h 54094"/>
                <a:gd name="connsiteX3" fmla="*/ 46550 w 54113"/>
                <a:gd name="connsiteY3" fmla="*/ 8217 h 54094"/>
                <a:gd name="connsiteX4" fmla="*/ 27418 w 54113"/>
                <a:gd name="connsiteY4" fmla="*/ 295 h 54094"/>
                <a:gd name="connsiteX5" fmla="*/ 8286 w 54113"/>
                <a:gd name="connsiteY5" fmla="*/ 8217 h 54094"/>
                <a:gd name="connsiteX6" fmla="*/ 362 w 54113"/>
                <a:gd name="connsiteY6" fmla="*/ 27343 h 54094"/>
                <a:gd name="connsiteX7" fmla="*/ 8286 w 54113"/>
                <a:gd name="connsiteY7" fmla="*/ 46468 h 54094"/>
                <a:gd name="connsiteX8" fmla="*/ 2741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18" y="54390"/>
                  </a:moveTo>
                  <a:cubicBezTo>
                    <a:pt x="34594" y="54390"/>
                    <a:pt x="41477" y="51540"/>
                    <a:pt x="46550" y="46468"/>
                  </a:cubicBezTo>
                  <a:cubicBezTo>
                    <a:pt x="51624" y="41396"/>
                    <a:pt x="54475" y="34516"/>
                    <a:pt x="54475" y="27343"/>
                  </a:cubicBezTo>
                  <a:cubicBezTo>
                    <a:pt x="54475" y="20170"/>
                    <a:pt x="51624" y="13289"/>
                    <a:pt x="46550" y="8217"/>
                  </a:cubicBezTo>
                  <a:cubicBezTo>
                    <a:pt x="41477" y="3145"/>
                    <a:pt x="34594" y="295"/>
                    <a:pt x="27418" y="295"/>
                  </a:cubicBezTo>
                  <a:cubicBezTo>
                    <a:pt x="20243" y="295"/>
                    <a:pt x="13360" y="3145"/>
                    <a:pt x="8286" y="8217"/>
                  </a:cubicBezTo>
                  <a:cubicBezTo>
                    <a:pt x="3212" y="13289"/>
                    <a:pt x="362" y="20170"/>
                    <a:pt x="362" y="27343"/>
                  </a:cubicBezTo>
                  <a:cubicBezTo>
                    <a:pt x="362" y="34516"/>
                    <a:pt x="3212" y="41396"/>
                    <a:pt x="8286" y="46468"/>
                  </a:cubicBezTo>
                  <a:cubicBezTo>
                    <a:pt x="13360" y="51540"/>
                    <a:pt x="20243" y="54390"/>
                    <a:pt x="2741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0967F3A8-D80F-4616-87BC-AE6D05EAC284}"/>
                </a:ext>
              </a:extLst>
            </p:cNvPr>
            <p:cNvSpPr/>
            <p:nvPr/>
          </p:nvSpPr>
          <p:spPr>
            <a:xfrm>
              <a:off x="3253110" y="5770714"/>
              <a:ext cx="54113" cy="54094"/>
            </a:xfrm>
            <a:custGeom>
              <a:avLst/>
              <a:gdLst>
                <a:gd name="connsiteX0" fmla="*/ 27420 w 54113"/>
                <a:gd name="connsiteY0" fmla="*/ 54390 h 54094"/>
                <a:gd name="connsiteX1" fmla="*/ 46552 w 54113"/>
                <a:gd name="connsiteY1" fmla="*/ 46468 h 54094"/>
                <a:gd name="connsiteX2" fmla="*/ 54477 w 54113"/>
                <a:gd name="connsiteY2" fmla="*/ 27343 h 54094"/>
                <a:gd name="connsiteX3" fmla="*/ 46552 w 54113"/>
                <a:gd name="connsiteY3" fmla="*/ 8217 h 54094"/>
                <a:gd name="connsiteX4" fmla="*/ 27420 w 54113"/>
                <a:gd name="connsiteY4" fmla="*/ 295 h 54094"/>
                <a:gd name="connsiteX5" fmla="*/ 8288 w 54113"/>
                <a:gd name="connsiteY5" fmla="*/ 8217 h 54094"/>
                <a:gd name="connsiteX6" fmla="*/ 363 w 54113"/>
                <a:gd name="connsiteY6" fmla="*/ 27343 h 54094"/>
                <a:gd name="connsiteX7" fmla="*/ 8288 w 54113"/>
                <a:gd name="connsiteY7" fmla="*/ 46468 h 54094"/>
                <a:gd name="connsiteX8" fmla="*/ 2742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20" y="54390"/>
                  </a:moveTo>
                  <a:cubicBezTo>
                    <a:pt x="34596" y="54390"/>
                    <a:pt x="41478" y="51540"/>
                    <a:pt x="46552" y="46468"/>
                  </a:cubicBezTo>
                  <a:cubicBezTo>
                    <a:pt x="51626" y="41396"/>
                    <a:pt x="54477" y="34516"/>
                    <a:pt x="54477" y="27343"/>
                  </a:cubicBezTo>
                  <a:cubicBezTo>
                    <a:pt x="54477" y="20170"/>
                    <a:pt x="51626" y="13289"/>
                    <a:pt x="46552" y="8217"/>
                  </a:cubicBezTo>
                  <a:cubicBezTo>
                    <a:pt x="41478" y="3145"/>
                    <a:pt x="34596" y="295"/>
                    <a:pt x="27420" y="295"/>
                  </a:cubicBezTo>
                  <a:cubicBezTo>
                    <a:pt x="20245" y="295"/>
                    <a:pt x="13362" y="3145"/>
                    <a:pt x="8288" y="8217"/>
                  </a:cubicBezTo>
                  <a:cubicBezTo>
                    <a:pt x="3214" y="13289"/>
                    <a:pt x="363" y="20170"/>
                    <a:pt x="363" y="27343"/>
                  </a:cubicBezTo>
                  <a:cubicBezTo>
                    <a:pt x="363" y="34516"/>
                    <a:pt x="3214" y="41396"/>
                    <a:pt x="8288" y="46468"/>
                  </a:cubicBezTo>
                  <a:cubicBezTo>
                    <a:pt x="13362" y="51540"/>
                    <a:pt x="20245" y="54390"/>
                    <a:pt x="2742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5E45E401-845E-403A-A1CF-4511EFB56F8F}"/>
                </a:ext>
              </a:extLst>
            </p:cNvPr>
            <p:cNvSpPr/>
            <p:nvPr/>
          </p:nvSpPr>
          <p:spPr>
            <a:xfrm>
              <a:off x="3269543" y="5770714"/>
              <a:ext cx="54113" cy="54094"/>
            </a:xfrm>
            <a:custGeom>
              <a:avLst/>
              <a:gdLst>
                <a:gd name="connsiteX0" fmla="*/ 27422 w 54113"/>
                <a:gd name="connsiteY0" fmla="*/ 54390 h 54094"/>
                <a:gd name="connsiteX1" fmla="*/ 46554 w 54113"/>
                <a:gd name="connsiteY1" fmla="*/ 46468 h 54094"/>
                <a:gd name="connsiteX2" fmla="*/ 54479 w 54113"/>
                <a:gd name="connsiteY2" fmla="*/ 27343 h 54094"/>
                <a:gd name="connsiteX3" fmla="*/ 46554 w 54113"/>
                <a:gd name="connsiteY3" fmla="*/ 8217 h 54094"/>
                <a:gd name="connsiteX4" fmla="*/ 27422 w 54113"/>
                <a:gd name="connsiteY4" fmla="*/ 295 h 54094"/>
                <a:gd name="connsiteX5" fmla="*/ 8290 w 54113"/>
                <a:gd name="connsiteY5" fmla="*/ 8217 h 54094"/>
                <a:gd name="connsiteX6" fmla="*/ 365 w 54113"/>
                <a:gd name="connsiteY6" fmla="*/ 27343 h 54094"/>
                <a:gd name="connsiteX7" fmla="*/ 8290 w 54113"/>
                <a:gd name="connsiteY7" fmla="*/ 46468 h 54094"/>
                <a:gd name="connsiteX8" fmla="*/ 2742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22" y="54390"/>
                  </a:moveTo>
                  <a:cubicBezTo>
                    <a:pt x="34598" y="54390"/>
                    <a:pt x="41480" y="51540"/>
                    <a:pt x="46554" y="46468"/>
                  </a:cubicBezTo>
                  <a:cubicBezTo>
                    <a:pt x="51628" y="41396"/>
                    <a:pt x="54479" y="34516"/>
                    <a:pt x="54479" y="27343"/>
                  </a:cubicBezTo>
                  <a:cubicBezTo>
                    <a:pt x="54479" y="20170"/>
                    <a:pt x="51628" y="13289"/>
                    <a:pt x="46554" y="8217"/>
                  </a:cubicBezTo>
                  <a:cubicBezTo>
                    <a:pt x="41480" y="3145"/>
                    <a:pt x="34598" y="295"/>
                    <a:pt x="27422" y="295"/>
                  </a:cubicBezTo>
                  <a:cubicBezTo>
                    <a:pt x="20246" y="295"/>
                    <a:pt x="13364" y="3145"/>
                    <a:pt x="8290" y="8217"/>
                  </a:cubicBezTo>
                  <a:cubicBezTo>
                    <a:pt x="3216" y="13289"/>
                    <a:pt x="365" y="20170"/>
                    <a:pt x="365" y="27343"/>
                  </a:cubicBezTo>
                  <a:cubicBezTo>
                    <a:pt x="365" y="34516"/>
                    <a:pt x="3216" y="41396"/>
                    <a:pt x="8290" y="46468"/>
                  </a:cubicBezTo>
                  <a:cubicBezTo>
                    <a:pt x="13364" y="51540"/>
                    <a:pt x="20246" y="54390"/>
                    <a:pt x="2742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8CB3BCFD-2DD4-4711-A418-A86DA01698FF}"/>
                </a:ext>
              </a:extLst>
            </p:cNvPr>
            <p:cNvSpPr/>
            <p:nvPr/>
          </p:nvSpPr>
          <p:spPr>
            <a:xfrm>
              <a:off x="3285966" y="5770714"/>
              <a:ext cx="54113" cy="54094"/>
            </a:xfrm>
            <a:custGeom>
              <a:avLst/>
              <a:gdLst>
                <a:gd name="connsiteX0" fmla="*/ 27424 w 54113"/>
                <a:gd name="connsiteY0" fmla="*/ 54390 h 54094"/>
                <a:gd name="connsiteX1" fmla="*/ 46556 w 54113"/>
                <a:gd name="connsiteY1" fmla="*/ 46468 h 54094"/>
                <a:gd name="connsiteX2" fmla="*/ 54481 w 54113"/>
                <a:gd name="connsiteY2" fmla="*/ 27343 h 54094"/>
                <a:gd name="connsiteX3" fmla="*/ 46556 w 54113"/>
                <a:gd name="connsiteY3" fmla="*/ 8217 h 54094"/>
                <a:gd name="connsiteX4" fmla="*/ 27424 w 54113"/>
                <a:gd name="connsiteY4" fmla="*/ 295 h 54094"/>
                <a:gd name="connsiteX5" fmla="*/ 8292 w 54113"/>
                <a:gd name="connsiteY5" fmla="*/ 8217 h 54094"/>
                <a:gd name="connsiteX6" fmla="*/ 367 w 54113"/>
                <a:gd name="connsiteY6" fmla="*/ 27343 h 54094"/>
                <a:gd name="connsiteX7" fmla="*/ 8292 w 54113"/>
                <a:gd name="connsiteY7" fmla="*/ 46468 h 54094"/>
                <a:gd name="connsiteX8" fmla="*/ 2742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24" y="54390"/>
                  </a:moveTo>
                  <a:cubicBezTo>
                    <a:pt x="34599" y="54390"/>
                    <a:pt x="41482" y="51540"/>
                    <a:pt x="46556" y="46468"/>
                  </a:cubicBezTo>
                  <a:cubicBezTo>
                    <a:pt x="51630" y="41396"/>
                    <a:pt x="54481" y="34516"/>
                    <a:pt x="54481" y="27343"/>
                  </a:cubicBezTo>
                  <a:cubicBezTo>
                    <a:pt x="54481" y="20170"/>
                    <a:pt x="51630" y="13289"/>
                    <a:pt x="46556" y="8217"/>
                  </a:cubicBezTo>
                  <a:cubicBezTo>
                    <a:pt x="41482" y="3145"/>
                    <a:pt x="34599" y="295"/>
                    <a:pt x="27424" y="295"/>
                  </a:cubicBezTo>
                  <a:cubicBezTo>
                    <a:pt x="20248" y="295"/>
                    <a:pt x="13366" y="3145"/>
                    <a:pt x="8292" y="8217"/>
                  </a:cubicBezTo>
                  <a:cubicBezTo>
                    <a:pt x="3218" y="13289"/>
                    <a:pt x="367" y="20170"/>
                    <a:pt x="367" y="27343"/>
                  </a:cubicBezTo>
                  <a:cubicBezTo>
                    <a:pt x="367" y="34516"/>
                    <a:pt x="3218" y="41396"/>
                    <a:pt x="8292" y="46468"/>
                  </a:cubicBezTo>
                  <a:cubicBezTo>
                    <a:pt x="13366" y="51540"/>
                    <a:pt x="20248" y="54390"/>
                    <a:pt x="2742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48D05C35-7976-46B5-94B3-325F6B82551B}"/>
                </a:ext>
              </a:extLst>
            </p:cNvPr>
            <p:cNvSpPr/>
            <p:nvPr/>
          </p:nvSpPr>
          <p:spPr>
            <a:xfrm>
              <a:off x="3302390" y="5770714"/>
              <a:ext cx="54113" cy="54094"/>
            </a:xfrm>
            <a:custGeom>
              <a:avLst/>
              <a:gdLst>
                <a:gd name="connsiteX0" fmla="*/ 27426 w 54113"/>
                <a:gd name="connsiteY0" fmla="*/ 54390 h 54094"/>
                <a:gd name="connsiteX1" fmla="*/ 46558 w 54113"/>
                <a:gd name="connsiteY1" fmla="*/ 46468 h 54094"/>
                <a:gd name="connsiteX2" fmla="*/ 54483 w 54113"/>
                <a:gd name="connsiteY2" fmla="*/ 27343 h 54094"/>
                <a:gd name="connsiteX3" fmla="*/ 46558 w 54113"/>
                <a:gd name="connsiteY3" fmla="*/ 8217 h 54094"/>
                <a:gd name="connsiteX4" fmla="*/ 27426 w 54113"/>
                <a:gd name="connsiteY4" fmla="*/ 295 h 54094"/>
                <a:gd name="connsiteX5" fmla="*/ 8294 w 54113"/>
                <a:gd name="connsiteY5" fmla="*/ 8217 h 54094"/>
                <a:gd name="connsiteX6" fmla="*/ 369 w 54113"/>
                <a:gd name="connsiteY6" fmla="*/ 27343 h 54094"/>
                <a:gd name="connsiteX7" fmla="*/ 8294 w 54113"/>
                <a:gd name="connsiteY7" fmla="*/ 46468 h 54094"/>
                <a:gd name="connsiteX8" fmla="*/ 2742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26" y="54390"/>
                  </a:moveTo>
                  <a:cubicBezTo>
                    <a:pt x="34601" y="54390"/>
                    <a:pt x="41484" y="51540"/>
                    <a:pt x="46558" y="46468"/>
                  </a:cubicBezTo>
                  <a:cubicBezTo>
                    <a:pt x="51632" y="41396"/>
                    <a:pt x="54483" y="34516"/>
                    <a:pt x="54483" y="27343"/>
                  </a:cubicBezTo>
                  <a:cubicBezTo>
                    <a:pt x="54483" y="20170"/>
                    <a:pt x="51632" y="13289"/>
                    <a:pt x="46558" y="8217"/>
                  </a:cubicBezTo>
                  <a:cubicBezTo>
                    <a:pt x="41484" y="3145"/>
                    <a:pt x="34601" y="295"/>
                    <a:pt x="27426" y="295"/>
                  </a:cubicBezTo>
                  <a:cubicBezTo>
                    <a:pt x="20250" y="295"/>
                    <a:pt x="13367" y="3145"/>
                    <a:pt x="8294" y="8217"/>
                  </a:cubicBezTo>
                  <a:cubicBezTo>
                    <a:pt x="3220" y="13289"/>
                    <a:pt x="369" y="20170"/>
                    <a:pt x="369" y="27343"/>
                  </a:cubicBezTo>
                  <a:cubicBezTo>
                    <a:pt x="369" y="34516"/>
                    <a:pt x="3220" y="41396"/>
                    <a:pt x="8294" y="46468"/>
                  </a:cubicBezTo>
                  <a:cubicBezTo>
                    <a:pt x="13367" y="51540"/>
                    <a:pt x="20250" y="54390"/>
                    <a:pt x="2742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0A1642AD-3F05-4664-B436-9FB9453C1510}"/>
                </a:ext>
              </a:extLst>
            </p:cNvPr>
            <p:cNvSpPr/>
            <p:nvPr/>
          </p:nvSpPr>
          <p:spPr>
            <a:xfrm>
              <a:off x="3318814" y="5770714"/>
              <a:ext cx="54113" cy="54094"/>
            </a:xfrm>
            <a:custGeom>
              <a:avLst/>
              <a:gdLst>
                <a:gd name="connsiteX0" fmla="*/ 27427 w 54113"/>
                <a:gd name="connsiteY0" fmla="*/ 54390 h 54094"/>
                <a:gd name="connsiteX1" fmla="*/ 46560 w 54113"/>
                <a:gd name="connsiteY1" fmla="*/ 46468 h 54094"/>
                <a:gd name="connsiteX2" fmla="*/ 54484 w 54113"/>
                <a:gd name="connsiteY2" fmla="*/ 27343 h 54094"/>
                <a:gd name="connsiteX3" fmla="*/ 46560 w 54113"/>
                <a:gd name="connsiteY3" fmla="*/ 8217 h 54094"/>
                <a:gd name="connsiteX4" fmla="*/ 27427 w 54113"/>
                <a:gd name="connsiteY4" fmla="*/ 295 h 54094"/>
                <a:gd name="connsiteX5" fmla="*/ 8295 w 54113"/>
                <a:gd name="connsiteY5" fmla="*/ 8217 h 54094"/>
                <a:gd name="connsiteX6" fmla="*/ 371 w 54113"/>
                <a:gd name="connsiteY6" fmla="*/ 27343 h 54094"/>
                <a:gd name="connsiteX7" fmla="*/ 8295 w 54113"/>
                <a:gd name="connsiteY7" fmla="*/ 46468 h 54094"/>
                <a:gd name="connsiteX8" fmla="*/ 2742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27" y="54390"/>
                  </a:moveTo>
                  <a:cubicBezTo>
                    <a:pt x="34603" y="54390"/>
                    <a:pt x="41486" y="51540"/>
                    <a:pt x="46560" y="46468"/>
                  </a:cubicBezTo>
                  <a:cubicBezTo>
                    <a:pt x="51633" y="41396"/>
                    <a:pt x="54484" y="34516"/>
                    <a:pt x="54484" y="27343"/>
                  </a:cubicBezTo>
                  <a:cubicBezTo>
                    <a:pt x="54484" y="20170"/>
                    <a:pt x="51633" y="13289"/>
                    <a:pt x="46560" y="8217"/>
                  </a:cubicBezTo>
                  <a:cubicBezTo>
                    <a:pt x="41486" y="3145"/>
                    <a:pt x="34603" y="295"/>
                    <a:pt x="27427" y="295"/>
                  </a:cubicBezTo>
                  <a:cubicBezTo>
                    <a:pt x="20252" y="295"/>
                    <a:pt x="13369" y="3145"/>
                    <a:pt x="8295" y="8217"/>
                  </a:cubicBezTo>
                  <a:cubicBezTo>
                    <a:pt x="3221" y="13289"/>
                    <a:pt x="371" y="20170"/>
                    <a:pt x="371" y="27343"/>
                  </a:cubicBezTo>
                  <a:cubicBezTo>
                    <a:pt x="371" y="34516"/>
                    <a:pt x="3221" y="41396"/>
                    <a:pt x="8295" y="46468"/>
                  </a:cubicBezTo>
                  <a:cubicBezTo>
                    <a:pt x="13369" y="51540"/>
                    <a:pt x="20252" y="54390"/>
                    <a:pt x="2742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BEB3FB1D-6373-46EB-A49C-BED3FE40BCF1}"/>
                </a:ext>
              </a:extLst>
            </p:cNvPr>
            <p:cNvSpPr/>
            <p:nvPr/>
          </p:nvSpPr>
          <p:spPr>
            <a:xfrm>
              <a:off x="3335237" y="5770714"/>
              <a:ext cx="54113" cy="54094"/>
            </a:xfrm>
            <a:custGeom>
              <a:avLst/>
              <a:gdLst>
                <a:gd name="connsiteX0" fmla="*/ 27429 w 54113"/>
                <a:gd name="connsiteY0" fmla="*/ 54390 h 54094"/>
                <a:gd name="connsiteX1" fmla="*/ 46561 w 54113"/>
                <a:gd name="connsiteY1" fmla="*/ 46468 h 54094"/>
                <a:gd name="connsiteX2" fmla="*/ 54486 w 54113"/>
                <a:gd name="connsiteY2" fmla="*/ 27343 h 54094"/>
                <a:gd name="connsiteX3" fmla="*/ 46561 w 54113"/>
                <a:gd name="connsiteY3" fmla="*/ 8217 h 54094"/>
                <a:gd name="connsiteX4" fmla="*/ 27429 w 54113"/>
                <a:gd name="connsiteY4" fmla="*/ 295 h 54094"/>
                <a:gd name="connsiteX5" fmla="*/ 8297 w 54113"/>
                <a:gd name="connsiteY5" fmla="*/ 8217 h 54094"/>
                <a:gd name="connsiteX6" fmla="*/ 372 w 54113"/>
                <a:gd name="connsiteY6" fmla="*/ 27343 h 54094"/>
                <a:gd name="connsiteX7" fmla="*/ 8297 w 54113"/>
                <a:gd name="connsiteY7" fmla="*/ 46468 h 54094"/>
                <a:gd name="connsiteX8" fmla="*/ 2742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29" y="54390"/>
                  </a:moveTo>
                  <a:cubicBezTo>
                    <a:pt x="34605" y="54390"/>
                    <a:pt x="41488" y="51540"/>
                    <a:pt x="46561" y="46468"/>
                  </a:cubicBezTo>
                  <a:cubicBezTo>
                    <a:pt x="51635" y="41396"/>
                    <a:pt x="54486" y="34516"/>
                    <a:pt x="54486" y="27343"/>
                  </a:cubicBezTo>
                  <a:cubicBezTo>
                    <a:pt x="54486" y="20170"/>
                    <a:pt x="51635" y="13289"/>
                    <a:pt x="46561" y="8217"/>
                  </a:cubicBezTo>
                  <a:cubicBezTo>
                    <a:pt x="41488" y="3145"/>
                    <a:pt x="34605" y="295"/>
                    <a:pt x="27429" y="295"/>
                  </a:cubicBezTo>
                  <a:cubicBezTo>
                    <a:pt x="20254" y="295"/>
                    <a:pt x="13371" y="3145"/>
                    <a:pt x="8297" y="8217"/>
                  </a:cubicBezTo>
                  <a:cubicBezTo>
                    <a:pt x="3223" y="13289"/>
                    <a:pt x="372" y="20170"/>
                    <a:pt x="372" y="27343"/>
                  </a:cubicBezTo>
                  <a:cubicBezTo>
                    <a:pt x="372" y="34516"/>
                    <a:pt x="3223" y="41396"/>
                    <a:pt x="8297" y="46468"/>
                  </a:cubicBezTo>
                  <a:cubicBezTo>
                    <a:pt x="13371" y="51540"/>
                    <a:pt x="20254" y="54390"/>
                    <a:pt x="2742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21AB5CC5-73A5-4929-89E1-856733C55845}"/>
                </a:ext>
              </a:extLst>
            </p:cNvPr>
            <p:cNvSpPr/>
            <p:nvPr/>
          </p:nvSpPr>
          <p:spPr>
            <a:xfrm>
              <a:off x="3351670" y="5770714"/>
              <a:ext cx="54113" cy="54094"/>
            </a:xfrm>
            <a:custGeom>
              <a:avLst/>
              <a:gdLst>
                <a:gd name="connsiteX0" fmla="*/ 27431 w 54113"/>
                <a:gd name="connsiteY0" fmla="*/ 54390 h 54094"/>
                <a:gd name="connsiteX1" fmla="*/ 46563 w 54113"/>
                <a:gd name="connsiteY1" fmla="*/ 46468 h 54094"/>
                <a:gd name="connsiteX2" fmla="*/ 54488 w 54113"/>
                <a:gd name="connsiteY2" fmla="*/ 27343 h 54094"/>
                <a:gd name="connsiteX3" fmla="*/ 46563 w 54113"/>
                <a:gd name="connsiteY3" fmla="*/ 8217 h 54094"/>
                <a:gd name="connsiteX4" fmla="*/ 27431 w 54113"/>
                <a:gd name="connsiteY4" fmla="*/ 295 h 54094"/>
                <a:gd name="connsiteX5" fmla="*/ 8299 w 54113"/>
                <a:gd name="connsiteY5" fmla="*/ 8217 h 54094"/>
                <a:gd name="connsiteX6" fmla="*/ 374 w 54113"/>
                <a:gd name="connsiteY6" fmla="*/ 27343 h 54094"/>
                <a:gd name="connsiteX7" fmla="*/ 8299 w 54113"/>
                <a:gd name="connsiteY7" fmla="*/ 46468 h 54094"/>
                <a:gd name="connsiteX8" fmla="*/ 2743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31" y="54390"/>
                  </a:moveTo>
                  <a:cubicBezTo>
                    <a:pt x="34607" y="54390"/>
                    <a:pt x="41489" y="51540"/>
                    <a:pt x="46563" y="46468"/>
                  </a:cubicBezTo>
                  <a:cubicBezTo>
                    <a:pt x="51637" y="41396"/>
                    <a:pt x="54488" y="34516"/>
                    <a:pt x="54488" y="27343"/>
                  </a:cubicBezTo>
                  <a:cubicBezTo>
                    <a:pt x="54488" y="20170"/>
                    <a:pt x="51637" y="13289"/>
                    <a:pt x="46563" y="8217"/>
                  </a:cubicBezTo>
                  <a:cubicBezTo>
                    <a:pt x="41489" y="3145"/>
                    <a:pt x="34607" y="295"/>
                    <a:pt x="27431" y="295"/>
                  </a:cubicBezTo>
                  <a:cubicBezTo>
                    <a:pt x="20256" y="295"/>
                    <a:pt x="13373" y="3145"/>
                    <a:pt x="8299" y="8217"/>
                  </a:cubicBezTo>
                  <a:cubicBezTo>
                    <a:pt x="3225" y="13289"/>
                    <a:pt x="374" y="20170"/>
                    <a:pt x="374" y="27343"/>
                  </a:cubicBezTo>
                  <a:cubicBezTo>
                    <a:pt x="374" y="34516"/>
                    <a:pt x="3225" y="41396"/>
                    <a:pt x="8299" y="46468"/>
                  </a:cubicBezTo>
                  <a:cubicBezTo>
                    <a:pt x="13373" y="51540"/>
                    <a:pt x="20256" y="54390"/>
                    <a:pt x="2743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344BCBCF-F631-4936-940B-1BA6823A78B8}"/>
                </a:ext>
              </a:extLst>
            </p:cNvPr>
            <p:cNvSpPr/>
            <p:nvPr/>
          </p:nvSpPr>
          <p:spPr>
            <a:xfrm>
              <a:off x="3368093" y="5770714"/>
              <a:ext cx="54113" cy="54094"/>
            </a:xfrm>
            <a:custGeom>
              <a:avLst/>
              <a:gdLst>
                <a:gd name="connsiteX0" fmla="*/ 27433 w 54113"/>
                <a:gd name="connsiteY0" fmla="*/ 54390 h 54094"/>
                <a:gd name="connsiteX1" fmla="*/ 46565 w 54113"/>
                <a:gd name="connsiteY1" fmla="*/ 46468 h 54094"/>
                <a:gd name="connsiteX2" fmla="*/ 54490 w 54113"/>
                <a:gd name="connsiteY2" fmla="*/ 27343 h 54094"/>
                <a:gd name="connsiteX3" fmla="*/ 46565 w 54113"/>
                <a:gd name="connsiteY3" fmla="*/ 8217 h 54094"/>
                <a:gd name="connsiteX4" fmla="*/ 27433 w 54113"/>
                <a:gd name="connsiteY4" fmla="*/ 295 h 54094"/>
                <a:gd name="connsiteX5" fmla="*/ 8301 w 54113"/>
                <a:gd name="connsiteY5" fmla="*/ 8217 h 54094"/>
                <a:gd name="connsiteX6" fmla="*/ 376 w 54113"/>
                <a:gd name="connsiteY6" fmla="*/ 27343 h 54094"/>
                <a:gd name="connsiteX7" fmla="*/ 8301 w 54113"/>
                <a:gd name="connsiteY7" fmla="*/ 46468 h 54094"/>
                <a:gd name="connsiteX8" fmla="*/ 2743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33" y="54390"/>
                  </a:moveTo>
                  <a:cubicBezTo>
                    <a:pt x="34609" y="54390"/>
                    <a:pt x="41491" y="51540"/>
                    <a:pt x="46565" y="46468"/>
                  </a:cubicBezTo>
                  <a:cubicBezTo>
                    <a:pt x="51639" y="41396"/>
                    <a:pt x="54490" y="34516"/>
                    <a:pt x="54490" y="27343"/>
                  </a:cubicBezTo>
                  <a:cubicBezTo>
                    <a:pt x="54490" y="20170"/>
                    <a:pt x="51639" y="13289"/>
                    <a:pt x="46565" y="8217"/>
                  </a:cubicBezTo>
                  <a:cubicBezTo>
                    <a:pt x="41491" y="3145"/>
                    <a:pt x="34609" y="295"/>
                    <a:pt x="27433" y="295"/>
                  </a:cubicBezTo>
                  <a:cubicBezTo>
                    <a:pt x="20257" y="295"/>
                    <a:pt x="13375" y="3145"/>
                    <a:pt x="8301" y="8217"/>
                  </a:cubicBezTo>
                  <a:cubicBezTo>
                    <a:pt x="3227" y="13289"/>
                    <a:pt x="376" y="20170"/>
                    <a:pt x="376" y="27343"/>
                  </a:cubicBezTo>
                  <a:cubicBezTo>
                    <a:pt x="376" y="34516"/>
                    <a:pt x="3227" y="41396"/>
                    <a:pt x="8301" y="46468"/>
                  </a:cubicBezTo>
                  <a:cubicBezTo>
                    <a:pt x="13375" y="51540"/>
                    <a:pt x="20257" y="54390"/>
                    <a:pt x="2743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89F7419-EC66-43E0-9609-56983ECB5C34}"/>
                </a:ext>
              </a:extLst>
            </p:cNvPr>
            <p:cNvSpPr/>
            <p:nvPr/>
          </p:nvSpPr>
          <p:spPr>
            <a:xfrm>
              <a:off x="3384517" y="5770714"/>
              <a:ext cx="54113" cy="54094"/>
            </a:xfrm>
            <a:custGeom>
              <a:avLst/>
              <a:gdLst>
                <a:gd name="connsiteX0" fmla="*/ 27435 w 54113"/>
                <a:gd name="connsiteY0" fmla="*/ 54390 h 54094"/>
                <a:gd name="connsiteX1" fmla="*/ 46567 w 54113"/>
                <a:gd name="connsiteY1" fmla="*/ 46468 h 54094"/>
                <a:gd name="connsiteX2" fmla="*/ 54492 w 54113"/>
                <a:gd name="connsiteY2" fmla="*/ 27343 h 54094"/>
                <a:gd name="connsiteX3" fmla="*/ 46567 w 54113"/>
                <a:gd name="connsiteY3" fmla="*/ 8217 h 54094"/>
                <a:gd name="connsiteX4" fmla="*/ 27435 w 54113"/>
                <a:gd name="connsiteY4" fmla="*/ 295 h 54094"/>
                <a:gd name="connsiteX5" fmla="*/ 8303 w 54113"/>
                <a:gd name="connsiteY5" fmla="*/ 8217 h 54094"/>
                <a:gd name="connsiteX6" fmla="*/ 378 w 54113"/>
                <a:gd name="connsiteY6" fmla="*/ 27343 h 54094"/>
                <a:gd name="connsiteX7" fmla="*/ 8303 w 54113"/>
                <a:gd name="connsiteY7" fmla="*/ 46468 h 54094"/>
                <a:gd name="connsiteX8" fmla="*/ 2743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35" y="54390"/>
                  </a:moveTo>
                  <a:cubicBezTo>
                    <a:pt x="34610" y="54390"/>
                    <a:pt x="41493" y="51540"/>
                    <a:pt x="46567" y="46468"/>
                  </a:cubicBezTo>
                  <a:cubicBezTo>
                    <a:pt x="51641" y="41396"/>
                    <a:pt x="54492" y="34516"/>
                    <a:pt x="54492" y="27343"/>
                  </a:cubicBezTo>
                  <a:cubicBezTo>
                    <a:pt x="54492" y="20170"/>
                    <a:pt x="51641" y="13289"/>
                    <a:pt x="46567" y="8217"/>
                  </a:cubicBezTo>
                  <a:cubicBezTo>
                    <a:pt x="41493" y="3145"/>
                    <a:pt x="34610" y="295"/>
                    <a:pt x="27435" y="295"/>
                  </a:cubicBezTo>
                  <a:cubicBezTo>
                    <a:pt x="20259" y="295"/>
                    <a:pt x="13377" y="3145"/>
                    <a:pt x="8303" y="8217"/>
                  </a:cubicBezTo>
                  <a:cubicBezTo>
                    <a:pt x="3229" y="13289"/>
                    <a:pt x="378" y="20170"/>
                    <a:pt x="378" y="27343"/>
                  </a:cubicBezTo>
                  <a:cubicBezTo>
                    <a:pt x="378" y="34516"/>
                    <a:pt x="3229" y="41396"/>
                    <a:pt x="8303" y="46468"/>
                  </a:cubicBezTo>
                  <a:cubicBezTo>
                    <a:pt x="13377" y="51540"/>
                    <a:pt x="20259" y="54390"/>
                    <a:pt x="2743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82A8000E-96D2-4182-8B93-18F48093546A}"/>
                </a:ext>
              </a:extLst>
            </p:cNvPr>
            <p:cNvSpPr/>
            <p:nvPr/>
          </p:nvSpPr>
          <p:spPr>
            <a:xfrm>
              <a:off x="3400940" y="5770714"/>
              <a:ext cx="54113" cy="54094"/>
            </a:xfrm>
            <a:custGeom>
              <a:avLst/>
              <a:gdLst>
                <a:gd name="connsiteX0" fmla="*/ 27437 w 54113"/>
                <a:gd name="connsiteY0" fmla="*/ 54390 h 54094"/>
                <a:gd name="connsiteX1" fmla="*/ 46569 w 54113"/>
                <a:gd name="connsiteY1" fmla="*/ 46468 h 54094"/>
                <a:gd name="connsiteX2" fmla="*/ 54493 w 54113"/>
                <a:gd name="connsiteY2" fmla="*/ 27343 h 54094"/>
                <a:gd name="connsiteX3" fmla="*/ 46569 w 54113"/>
                <a:gd name="connsiteY3" fmla="*/ 8217 h 54094"/>
                <a:gd name="connsiteX4" fmla="*/ 27437 w 54113"/>
                <a:gd name="connsiteY4" fmla="*/ 295 h 54094"/>
                <a:gd name="connsiteX5" fmla="*/ 8304 w 54113"/>
                <a:gd name="connsiteY5" fmla="*/ 8217 h 54094"/>
                <a:gd name="connsiteX6" fmla="*/ 380 w 54113"/>
                <a:gd name="connsiteY6" fmla="*/ 27343 h 54094"/>
                <a:gd name="connsiteX7" fmla="*/ 8304 w 54113"/>
                <a:gd name="connsiteY7" fmla="*/ 46468 h 54094"/>
                <a:gd name="connsiteX8" fmla="*/ 2743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37" y="54390"/>
                  </a:moveTo>
                  <a:cubicBezTo>
                    <a:pt x="34612" y="54390"/>
                    <a:pt x="41495" y="51540"/>
                    <a:pt x="46569" y="46468"/>
                  </a:cubicBezTo>
                  <a:cubicBezTo>
                    <a:pt x="51643" y="41396"/>
                    <a:pt x="54493" y="34516"/>
                    <a:pt x="54493" y="27343"/>
                  </a:cubicBezTo>
                  <a:cubicBezTo>
                    <a:pt x="54493" y="20170"/>
                    <a:pt x="51643" y="13289"/>
                    <a:pt x="46569" y="8217"/>
                  </a:cubicBezTo>
                  <a:cubicBezTo>
                    <a:pt x="41495" y="3145"/>
                    <a:pt x="34612" y="295"/>
                    <a:pt x="27437" y="295"/>
                  </a:cubicBezTo>
                  <a:cubicBezTo>
                    <a:pt x="20261" y="295"/>
                    <a:pt x="13378" y="3145"/>
                    <a:pt x="8304" y="8217"/>
                  </a:cubicBezTo>
                  <a:cubicBezTo>
                    <a:pt x="3231" y="13289"/>
                    <a:pt x="380" y="20170"/>
                    <a:pt x="380" y="27343"/>
                  </a:cubicBezTo>
                  <a:cubicBezTo>
                    <a:pt x="380" y="34516"/>
                    <a:pt x="3231" y="41396"/>
                    <a:pt x="8304" y="46468"/>
                  </a:cubicBezTo>
                  <a:cubicBezTo>
                    <a:pt x="13378" y="51540"/>
                    <a:pt x="20261" y="54390"/>
                    <a:pt x="2743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6F6B0016-5390-4837-B120-302CDFA4B6E7}"/>
                </a:ext>
              </a:extLst>
            </p:cNvPr>
            <p:cNvSpPr/>
            <p:nvPr/>
          </p:nvSpPr>
          <p:spPr>
            <a:xfrm>
              <a:off x="3417373" y="5770714"/>
              <a:ext cx="54113" cy="54094"/>
            </a:xfrm>
            <a:custGeom>
              <a:avLst/>
              <a:gdLst>
                <a:gd name="connsiteX0" fmla="*/ 27438 w 54113"/>
                <a:gd name="connsiteY0" fmla="*/ 54390 h 54094"/>
                <a:gd name="connsiteX1" fmla="*/ 46571 w 54113"/>
                <a:gd name="connsiteY1" fmla="*/ 46468 h 54094"/>
                <a:gd name="connsiteX2" fmla="*/ 54495 w 54113"/>
                <a:gd name="connsiteY2" fmla="*/ 27343 h 54094"/>
                <a:gd name="connsiteX3" fmla="*/ 46571 w 54113"/>
                <a:gd name="connsiteY3" fmla="*/ 8217 h 54094"/>
                <a:gd name="connsiteX4" fmla="*/ 27438 w 54113"/>
                <a:gd name="connsiteY4" fmla="*/ 295 h 54094"/>
                <a:gd name="connsiteX5" fmla="*/ 8306 w 54113"/>
                <a:gd name="connsiteY5" fmla="*/ 8217 h 54094"/>
                <a:gd name="connsiteX6" fmla="*/ 382 w 54113"/>
                <a:gd name="connsiteY6" fmla="*/ 27343 h 54094"/>
                <a:gd name="connsiteX7" fmla="*/ 8306 w 54113"/>
                <a:gd name="connsiteY7" fmla="*/ 46468 h 54094"/>
                <a:gd name="connsiteX8" fmla="*/ 2743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38" y="54390"/>
                  </a:moveTo>
                  <a:cubicBezTo>
                    <a:pt x="34614" y="54390"/>
                    <a:pt x="41497" y="51540"/>
                    <a:pt x="46571" y="46468"/>
                  </a:cubicBezTo>
                  <a:cubicBezTo>
                    <a:pt x="51644" y="41396"/>
                    <a:pt x="54495" y="34516"/>
                    <a:pt x="54495" y="27343"/>
                  </a:cubicBezTo>
                  <a:cubicBezTo>
                    <a:pt x="54495" y="20170"/>
                    <a:pt x="51644" y="13289"/>
                    <a:pt x="46571" y="8217"/>
                  </a:cubicBezTo>
                  <a:cubicBezTo>
                    <a:pt x="41497" y="3145"/>
                    <a:pt x="34614" y="295"/>
                    <a:pt x="27438" y="295"/>
                  </a:cubicBezTo>
                  <a:cubicBezTo>
                    <a:pt x="20263" y="295"/>
                    <a:pt x="13380" y="3145"/>
                    <a:pt x="8306" y="8217"/>
                  </a:cubicBezTo>
                  <a:cubicBezTo>
                    <a:pt x="3232" y="13289"/>
                    <a:pt x="382" y="20170"/>
                    <a:pt x="382" y="27343"/>
                  </a:cubicBezTo>
                  <a:cubicBezTo>
                    <a:pt x="382" y="34516"/>
                    <a:pt x="3232" y="41396"/>
                    <a:pt x="8306" y="46468"/>
                  </a:cubicBezTo>
                  <a:cubicBezTo>
                    <a:pt x="13380" y="51540"/>
                    <a:pt x="20263" y="54390"/>
                    <a:pt x="2743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2788FB23-DB1E-47CC-8A73-2D40D7EEF959}"/>
                </a:ext>
              </a:extLst>
            </p:cNvPr>
            <p:cNvSpPr/>
            <p:nvPr/>
          </p:nvSpPr>
          <p:spPr>
            <a:xfrm>
              <a:off x="3433796" y="5770714"/>
              <a:ext cx="54113" cy="54094"/>
            </a:xfrm>
            <a:custGeom>
              <a:avLst/>
              <a:gdLst>
                <a:gd name="connsiteX0" fmla="*/ 27440 w 54113"/>
                <a:gd name="connsiteY0" fmla="*/ 54390 h 54094"/>
                <a:gd name="connsiteX1" fmla="*/ 46572 w 54113"/>
                <a:gd name="connsiteY1" fmla="*/ 46468 h 54094"/>
                <a:gd name="connsiteX2" fmla="*/ 54497 w 54113"/>
                <a:gd name="connsiteY2" fmla="*/ 27343 h 54094"/>
                <a:gd name="connsiteX3" fmla="*/ 46572 w 54113"/>
                <a:gd name="connsiteY3" fmla="*/ 8217 h 54094"/>
                <a:gd name="connsiteX4" fmla="*/ 27440 w 54113"/>
                <a:gd name="connsiteY4" fmla="*/ 295 h 54094"/>
                <a:gd name="connsiteX5" fmla="*/ 8308 w 54113"/>
                <a:gd name="connsiteY5" fmla="*/ 8217 h 54094"/>
                <a:gd name="connsiteX6" fmla="*/ 383 w 54113"/>
                <a:gd name="connsiteY6" fmla="*/ 27343 h 54094"/>
                <a:gd name="connsiteX7" fmla="*/ 8308 w 54113"/>
                <a:gd name="connsiteY7" fmla="*/ 46468 h 54094"/>
                <a:gd name="connsiteX8" fmla="*/ 2744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40" y="54390"/>
                  </a:moveTo>
                  <a:cubicBezTo>
                    <a:pt x="34616" y="54390"/>
                    <a:pt x="41498" y="51540"/>
                    <a:pt x="46572" y="46468"/>
                  </a:cubicBezTo>
                  <a:cubicBezTo>
                    <a:pt x="51646" y="41396"/>
                    <a:pt x="54497" y="34516"/>
                    <a:pt x="54497" y="27343"/>
                  </a:cubicBezTo>
                  <a:cubicBezTo>
                    <a:pt x="54497" y="20170"/>
                    <a:pt x="51646" y="13289"/>
                    <a:pt x="46572" y="8217"/>
                  </a:cubicBezTo>
                  <a:cubicBezTo>
                    <a:pt x="41498" y="3145"/>
                    <a:pt x="34616" y="295"/>
                    <a:pt x="27440" y="295"/>
                  </a:cubicBezTo>
                  <a:cubicBezTo>
                    <a:pt x="20265" y="295"/>
                    <a:pt x="13382" y="3145"/>
                    <a:pt x="8308" y="8217"/>
                  </a:cubicBezTo>
                  <a:cubicBezTo>
                    <a:pt x="3234" y="13289"/>
                    <a:pt x="383" y="20170"/>
                    <a:pt x="383" y="27343"/>
                  </a:cubicBezTo>
                  <a:cubicBezTo>
                    <a:pt x="383" y="34516"/>
                    <a:pt x="3234" y="41396"/>
                    <a:pt x="8308" y="46468"/>
                  </a:cubicBezTo>
                  <a:cubicBezTo>
                    <a:pt x="13382" y="51540"/>
                    <a:pt x="20265" y="54390"/>
                    <a:pt x="2744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4B5B27D-4613-4D23-B4F6-2E78F7A1CFF4}"/>
                </a:ext>
              </a:extLst>
            </p:cNvPr>
            <p:cNvSpPr/>
            <p:nvPr/>
          </p:nvSpPr>
          <p:spPr>
            <a:xfrm>
              <a:off x="3450220" y="5770714"/>
              <a:ext cx="54113" cy="54094"/>
            </a:xfrm>
            <a:custGeom>
              <a:avLst/>
              <a:gdLst>
                <a:gd name="connsiteX0" fmla="*/ 27442 w 54113"/>
                <a:gd name="connsiteY0" fmla="*/ 54390 h 54094"/>
                <a:gd name="connsiteX1" fmla="*/ 46574 w 54113"/>
                <a:gd name="connsiteY1" fmla="*/ 46468 h 54094"/>
                <a:gd name="connsiteX2" fmla="*/ 54499 w 54113"/>
                <a:gd name="connsiteY2" fmla="*/ 27343 h 54094"/>
                <a:gd name="connsiteX3" fmla="*/ 46574 w 54113"/>
                <a:gd name="connsiteY3" fmla="*/ 8217 h 54094"/>
                <a:gd name="connsiteX4" fmla="*/ 27442 w 54113"/>
                <a:gd name="connsiteY4" fmla="*/ 295 h 54094"/>
                <a:gd name="connsiteX5" fmla="*/ 8310 w 54113"/>
                <a:gd name="connsiteY5" fmla="*/ 8217 h 54094"/>
                <a:gd name="connsiteX6" fmla="*/ 385 w 54113"/>
                <a:gd name="connsiteY6" fmla="*/ 27343 h 54094"/>
                <a:gd name="connsiteX7" fmla="*/ 8310 w 54113"/>
                <a:gd name="connsiteY7" fmla="*/ 46468 h 54094"/>
                <a:gd name="connsiteX8" fmla="*/ 2744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42" y="54390"/>
                  </a:moveTo>
                  <a:cubicBezTo>
                    <a:pt x="34618" y="54390"/>
                    <a:pt x="41500" y="51540"/>
                    <a:pt x="46574" y="46468"/>
                  </a:cubicBezTo>
                  <a:cubicBezTo>
                    <a:pt x="51648" y="41396"/>
                    <a:pt x="54499" y="34516"/>
                    <a:pt x="54499" y="27343"/>
                  </a:cubicBezTo>
                  <a:cubicBezTo>
                    <a:pt x="54499" y="20170"/>
                    <a:pt x="51648" y="13289"/>
                    <a:pt x="46574" y="8217"/>
                  </a:cubicBezTo>
                  <a:cubicBezTo>
                    <a:pt x="41500" y="3145"/>
                    <a:pt x="34618" y="295"/>
                    <a:pt x="27442" y="295"/>
                  </a:cubicBezTo>
                  <a:cubicBezTo>
                    <a:pt x="20266" y="295"/>
                    <a:pt x="13384" y="3145"/>
                    <a:pt x="8310" y="8217"/>
                  </a:cubicBezTo>
                  <a:cubicBezTo>
                    <a:pt x="3236" y="13289"/>
                    <a:pt x="385" y="20170"/>
                    <a:pt x="385" y="27343"/>
                  </a:cubicBezTo>
                  <a:cubicBezTo>
                    <a:pt x="385" y="34516"/>
                    <a:pt x="3236" y="41396"/>
                    <a:pt x="8310" y="46468"/>
                  </a:cubicBezTo>
                  <a:cubicBezTo>
                    <a:pt x="13384" y="51540"/>
                    <a:pt x="20266" y="54390"/>
                    <a:pt x="2744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C6252957-9EBC-4932-9901-CA91C5E1F641}"/>
                </a:ext>
              </a:extLst>
            </p:cNvPr>
            <p:cNvSpPr/>
            <p:nvPr/>
          </p:nvSpPr>
          <p:spPr>
            <a:xfrm>
              <a:off x="3466643" y="5770714"/>
              <a:ext cx="54113" cy="54094"/>
            </a:xfrm>
            <a:custGeom>
              <a:avLst/>
              <a:gdLst>
                <a:gd name="connsiteX0" fmla="*/ 27444 w 54113"/>
                <a:gd name="connsiteY0" fmla="*/ 54390 h 54094"/>
                <a:gd name="connsiteX1" fmla="*/ 46576 w 54113"/>
                <a:gd name="connsiteY1" fmla="*/ 46468 h 54094"/>
                <a:gd name="connsiteX2" fmla="*/ 54501 w 54113"/>
                <a:gd name="connsiteY2" fmla="*/ 27343 h 54094"/>
                <a:gd name="connsiteX3" fmla="*/ 46576 w 54113"/>
                <a:gd name="connsiteY3" fmla="*/ 8217 h 54094"/>
                <a:gd name="connsiteX4" fmla="*/ 27444 w 54113"/>
                <a:gd name="connsiteY4" fmla="*/ 295 h 54094"/>
                <a:gd name="connsiteX5" fmla="*/ 8312 w 54113"/>
                <a:gd name="connsiteY5" fmla="*/ 8217 h 54094"/>
                <a:gd name="connsiteX6" fmla="*/ 387 w 54113"/>
                <a:gd name="connsiteY6" fmla="*/ 27343 h 54094"/>
                <a:gd name="connsiteX7" fmla="*/ 8312 w 54113"/>
                <a:gd name="connsiteY7" fmla="*/ 46468 h 54094"/>
                <a:gd name="connsiteX8" fmla="*/ 2744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44" y="54390"/>
                  </a:moveTo>
                  <a:cubicBezTo>
                    <a:pt x="34619" y="54390"/>
                    <a:pt x="41502" y="51540"/>
                    <a:pt x="46576" y="46468"/>
                  </a:cubicBezTo>
                  <a:cubicBezTo>
                    <a:pt x="51650" y="41396"/>
                    <a:pt x="54501" y="34516"/>
                    <a:pt x="54501" y="27343"/>
                  </a:cubicBezTo>
                  <a:cubicBezTo>
                    <a:pt x="54501" y="20170"/>
                    <a:pt x="51650" y="13289"/>
                    <a:pt x="46576" y="8217"/>
                  </a:cubicBezTo>
                  <a:cubicBezTo>
                    <a:pt x="41502" y="3145"/>
                    <a:pt x="34619" y="295"/>
                    <a:pt x="27444" y="295"/>
                  </a:cubicBezTo>
                  <a:cubicBezTo>
                    <a:pt x="20268" y="295"/>
                    <a:pt x="13386" y="3145"/>
                    <a:pt x="8312" y="8217"/>
                  </a:cubicBezTo>
                  <a:cubicBezTo>
                    <a:pt x="3238" y="13289"/>
                    <a:pt x="387" y="20170"/>
                    <a:pt x="387" y="27343"/>
                  </a:cubicBezTo>
                  <a:cubicBezTo>
                    <a:pt x="387" y="34516"/>
                    <a:pt x="3238" y="41396"/>
                    <a:pt x="8312" y="46468"/>
                  </a:cubicBezTo>
                  <a:cubicBezTo>
                    <a:pt x="13386" y="51540"/>
                    <a:pt x="20268" y="54390"/>
                    <a:pt x="2744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A778287E-7986-4C8C-B3D6-939F979DF086}"/>
                </a:ext>
              </a:extLst>
            </p:cNvPr>
            <p:cNvSpPr/>
            <p:nvPr/>
          </p:nvSpPr>
          <p:spPr>
            <a:xfrm>
              <a:off x="3483067" y="5770714"/>
              <a:ext cx="54113" cy="54094"/>
            </a:xfrm>
            <a:custGeom>
              <a:avLst/>
              <a:gdLst>
                <a:gd name="connsiteX0" fmla="*/ 27446 w 54113"/>
                <a:gd name="connsiteY0" fmla="*/ 54390 h 54094"/>
                <a:gd name="connsiteX1" fmla="*/ 46578 w 54113"/>
                <a:gd name="connsiteY1" fmla="*/ 46468 h 54094"/>
                <a:gd name="connsiteX2" fmla="*/ 54503 w 54113"/>
                <a:gd name="connsiteY2" fmla="*/ 27343 h 54094"/>
                <a:gd name="connsiteX3" fmla="*/ 46578 w 54113"/>
                <a:gd name="connsiteY3" fmla="*/ 8217 h 54094"/>
                <a:gd name="connsiteX4" fmla="*/ 27446 w 54113"/>
                <a:gd name="connsiteY4" fmla="*/ 295 h 54094"/>
                <a:gd name="connsiteX5" fmla="*/ 8314 w 54113"/>
                <a:gd name="connsiteY5" fmla="*/ 8217 h 54094"/>
                <a:gd name="connsiteX6" fmla="*/ 389 w 54113"/>
                <a:gd name="connsiteY6" fmla="*/ 27343 h 54094"/>
                <a:gd name="connsiteX7" fmla="*/ 8314 w 54113"/>
                <a:gd name="connsiteY7" fmla="*/ 46468 h 54094"/>
                <a:gd name="connsiteX8" fmla="*/ 2744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46" y="54390"/>
                  </a:moveTo>
                  <a:cubicBezTo>
                    <a:pt x="34621" y="54390"/>
                    <a:pt x="41504" y="51540"/>
                    <a:pt x="46578" y="46468"/>
                  </a:cubicBezTo>
                  <a:cubicBezTo>
                    <a:pt x="51652" y="41396"/>
                    <a:pt x="54503" y="34516"/>
                    <a:pt x="54503" y="27343"/>
                  </a:cubicBezTo>
                  <a:cubicBezTo>
                    <a:pt x="54503" y="20170"/>
                    <a:pt x="51652" y="13289"/>
                    <a:pt x="46578" y="8217"/>
                  </a:cubicBezTo>
                  <a:cubicBezTo>
                    <a:pt x="41504" y="3145"/>
                    <a:pt x="34621" y="295"/>
                    <a:pt x="27446" y="295"/>
                  </a:cubicBezTo>
                  <a:cubicBezTo>
                    <a:pt x="20270" y="295"/>
                    <a:pt x="13387" y="3145"/>
                    <a:pt x="8314" y="8217"/>
                  </a:cubicBezTo>
                  <a:cubicBezTo>
                    <a:pt x="3240" y="13289"/>
                    <a:pt x="389" y="20170"/>
                    <a:pt x="389" y="27343"/>
                  </a:cubicBezTo>
                  <a:cubicBezTo>
                    <a:pt x="389" y="34516"/>
                    <a:pt x="3240" y="41396"/>
                    <a:pt x="8314" y="46468"/>
                  </a:cubicBezTo>
                  <a:cubicBezTo>
                    <a:pt x="13387" y="51540"/>
                    <a:pt x="20270" y="54390"/>
                    <a:pt x="2744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EAFBD815-E3F7-45EE-9551-07B9C8685CEC}"/>
                </a:ext>
              </a:extLst>
            </p:cNvPr>
            <p:cNvSpPr/>
            <p:nvPr/>
          </p:nvSpPr>
          <p:spPr>
            <a:xfrm>
              <a:off x="3499499" y="5770714"/>
              <a:ext cx="54113" cy="54094"/>
            </a:xfrm>
            <a:custGeom>
              <a:avLst/>
              <a:gdLst>
                <a:gd name="connsiteX0" fmla="*/ 27448 w 54113"/>
                <a:gd name="connsiteY0" fmla="*/ 54390 h 54094"/>
                <a:gd name="connsiteX1" fmla="*/ 46580 w 54113"/>
                <a:gd name="connsiteY1" fmla="*/ 46468 h 54094"/>
                <a:gd name="connsiteX2" fmla="*/ 54504 w 54113"/>
                <a:gd name="connsiteY2" fmla="*/ 27343 h 54094"/>
                <a:gd name="connsiteX3" fmla="*/ 46580 w 54113"/>
                <a:gd name="connsiteY3" fmla="*/ 8217 h 54094"/>
                <a:gd name="connsiteX4" fmla="*/ 27448 w 54113"/>
                <a:gd name="connsiteY4" fmla="*/ 295 h 54094"/>
                <a:gd name="connsiteX5" fmla="*/ 8315 w 54113"/>
                <a:gd name="connsiteY5" fmla="*/ 8217 h 54094"/>
                <a:gd name="connsiteX6" fmla="*/ 391 w 54113"/>
                <a:gd name="connsiteY6" fmla="*/ 27343 h 54094"/>
                <a:gd name="connsiteX7" fmla="*/ 8315 w 54113"/>
                <a:gd name="connsiteY7" fmla="*/ 46468 h 54094"/>
                <a:gd name="connsiteX8" fmla="*/ 2744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48" y="54390"/>
                  </a:moveTo>
                  <a:cubicBezTo>
                    <a:pt x="34623" y="54390"/>
                    <a:pt x="41506" y="51540"/>
                    <a:pt x="46580" y="46468"/>
                  </a:cubicBezTo>
                  <a:cubicBezTo>
                    <a:pt x="51653" y="41396"/>
                    <a:pt x="54504" y="34516"/>
                    <a:pt x="54504" y="27343"/>
                  </a:cubicBezTo>
                  <a:cubicBezTo>
                    <a:pt x="54504" y="20170"/>
                    <a:pt x="51653" y="13289"/>
                    <a:pt x="46580" y="8217"/>
                  </a:cubicBezTo>
                  <a:cubicBezTo>
                    <a:pt x="41506" y="3145"/>
                    <a:pt x="34623" y="295"/>
                    <a:pt x="27448" y="295"/>
                  </a:cubicBezTo>
                  <a:cubicBezTo>
                    <a:pt x="20272" y="295"/>
                    <a:pt x="13389" y="3145"/>
                    <a:pt x="8315" y="8217"/>
                  </a:cubicBezTo>
                  <a:cubicBezTo>
                    <a:pt x="3242" y="13289"/>
                    <a:pt x="391" y="20170"/>
                    <a:pt x="391" y="27343"/>
                  </a:cubicBezTo>
                  <a:cubicBezTo>
                    <a:pt x="391" y="34516"/>
                    <a:pt x="3242" y="41396"/>
                    <a:pt x="8315" y="46468"/>
                  </a:cubicBezTo>
                  <a:cubicBezTo>
                    <a:pt x="13389" y="51540"/>
                    <a:pt x="20272" y="54390"/>
                    <a:pt x="2744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37624E1F-0AC4-4ECA-A552-9559072F0CE5}"/>
                </a:ext>
              </a:extLst>
            </p:cNvPr>
            <p:cNvSpPr/>
            <p:nvPr/>
          </p:nvSpPr>
          <p:spPr>
            <a:xfrm>
              <a:off x="3515923" y="5770714"/>
              <a:ext cx="54113" cy="54094"/>
            </a:xfrm>
            <a:custGeom>
              <a:avLst/>
              <a:gdLst>
                <a:gd name="connsiteX0" fmla="*/ 27449 w 54113"/>
                <a:gd name="connsiteY0" fmla="*/ 54390 h 54094"/>
                <a:gd name="connsiteX1" fmla="*/ 46581 w 54113"/>
                <a:gd name="connsiteY1" fmla="*/ 46468 h 54094"/>
                <a:gd name="connsiteX2" fmla="*/ 54506 w 54113"/>
                <a:gd name="connsiteY2" fmla="*/ 27343 h 54094"/>
                <a:gd name="connsiteX3" fmla="*/ 46581 w 54113"/>
                <a:gd name="connsiteY3" fmla="*/ 8217 h 54094"/>
                <a:gd name="connsiteX4" fmla="*/ 27449 w 54113"/>
                <a:gd name="connsiteY4" fmla="*/ 295 h 54094"/>
                <a:gd name="connsiteX5" fmla="*/ 8317 w 54113"/>
                <a:gd name="connsiteY5" fmla="*/ 8217 h 54094"/>
                <a:gd name="connsiteX6" fmla="*/ 392 w 54113"/>
                <a:gd name="connsiteY6" fmla="*/ 27343 h 54094"/>
                <a:gd name="connsiteX7" fmla="*/ 8317 w 54113"/>
                <a:gd name="connsiteY7" fmla="*/ 46468 h 54094"/>
                <a:gd name="connsiteX8" fmla="*/ 2744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49" y="54390"/>
                  </a:moveTo>
                  <a:cubicBezTo>
                    <a:pt x="34625" y="54390"/>
                    <a:pt x="41508" y="51540"/>
                    <a:pt x="46581" y="46468"/>
                  </a:cubicBezTo>
                  <a:cubicBezTo>
                    <a:pt x="51655" y="41396"/>
                    <a:pt x="54506" y="34516"/>
                    <a:pt x="54506" y="27343"/>
                  </a:cubicBezTo>
                  <a:cubicBezTo>
                    <a:pt x="54506" y="20170"/>
                    <a:pt x="51655" y="13289"/>
                    <a:pt x="46581" y="8217"/>
                  </a:cubicBezTo>
                  <a:cubicBezTo>
                    <a:pt x="41508" y="3145"/>
                    <a:pt x="34625" y="295"/>
                    <a:pt x="27449" y="295"/>
                  </a:cubicBezTo>
                  <a:cubicBezTo>
                    <a:pt x="20274" y="295"/>
                    <a:pt x="13391" y="3145"/>
                    <a:pt x="8317" y="8217"/>
                  </a:cubicBezTo>
                  <a:cubicBezTo>
                    <a:pt x="3243" y="13289"/>
                    <a:pt x="392" y="20170"/>
                    <a:pt x="392" y="27343"/>
                  </a:cubicBezTo>
                  <a:cubicBezTo>
                    <a:pt x="392" y="34516"/>
                    <a:pt x="3243" y="41396"/>
                    <a:pt x="8317" y="46468"/>
                  </a:cubicBezTo>
                  <a:cubicBezTo>
                    <a:pt x="13391" y="51540"/>
                    <a:pt x="20274" y="54390"/>
                    <a:pt x="2744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9E6AE39B-ADEF-475A-9D00-0B6E378DA0A4}"/>
                </a:ext>
              </a:extLst>
            </p:cNvPr>
            <p:cNvSpPr/>
            <p:nvPr/>
          </p:nvSpPr>
          <p:spPr>
            <a:xfrm>
              <a:off x="3532346" y="5770714"/>
              <a:ext cx="54113" cy="54094"/>
            </a:xfrm>
            <a:custGeom>
              <a:avLst/>
              <a:gdLst>
                <a:gd name="connsiteX0" fmla="*/ 27451 w 54113"/>
                <a:gd name="connsiteY0" fmla="*/ 54390 h 54094"/>
                <a:gd name="connsiteX1" fmla="*/ 46583 w 54113"/>
                <a:gd name="connsiteY1" fmla="*/ 46468 h 54094"/>
                <a:gd name="connsiteX2" fmla="*/ 54508 w 54113"/>
                <a:gd name="connsiteY2" fmla="*/ 27343 h 54094"/>
                <a:gd name="connsiteX3" fmla="*/ 46583 w 54113"/>
                <a:gd name="connsiteY3" fmla="*/ 8217 h 54094"/>
                <a:gd name="connsiteX4" fmla="*/ 27451 w 54113"/>
                <a:gd name="connsiteY4" fmla="*/ 295 h 54094"/>
                <a:gd name="connsiteX5" fmla="*/ 8319 w 54113"/>
                <a:gd name="connsiteY5" fmla="*/ 8217 h 54094"/>
                <a:gd name="connsiteX6" fmla="*/ 394 w 54113"/>
                <a:gd name="connsiteY6" fmla="*/ 27343 h 54094"/>
                <a:gd name="connsiteX7" fmla="*/ 8319 w 54113"/>
                <a:gd name="connsiteY7" fmla="*/ 46468 h 54094"/>
                <a:gd name="connsiteX8" fmla="*/ 2745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51" y="54390"/>
                  </a:moveTo>
                  <a:cubicBezTo>
                    <a:pt x="34627" y="54390"/>
                    <a:pt x="41509" y="51540"/>
                    <a:pt x="46583" y="46468"/>
                  </a:cubicBezTo>
                  <a:cubicBezTo>
                    <a:pt x="51657" y="41396"/>
                    <a:pt x="54508" y="34516"/>
                    <a:pt x="54508" y="27343"/>
                  </a:cubicBezTo>
                  <a:cubicBezTo>
                    <a:pt x="54508" y="20170"/>
                    <a:pt x="51657" y="13289"/>
                    <a:pt x="46583" y="8217"/>
                  </a:cubicBezTo>
                  <a:cubicBezTo>
                    <a:pt x="41509" y="3145"/>
                    <a:pt x="34627" y="295"/>
                    <a:pt x="27451" y="295"/>
                  </a:cubicBezTo>
                  <a:cubicBezTo>
                    <a:pt x="20276" y="295"/>
                    <a:pt x="13393" y="3145"/>
                    <a:pt x="8319" y="8217"/>
                  </a:cubicBezTo>
                  <a:cubicBezTo>
                    <a:pt x="3245" y="13289"/>
                    <a:pt x="394" y="20170"/>
                    <a:pt x="394" y="27343"/>
                  </a:cubicBezTo>
                  <a:cubicBezTo>
                    <a:pt x="394" y="34516"/>
                    <a:pt x="3245" y="41396"/>
                    <a:pt x="8319" y="46468"/>
                  </a:cubicBezTo>
                  <a:cubicBezTo>
                    <a:pt x="13393" y="51540"/>
                    <a:pt x="20276" y="54390"/>
                    <a:pt x="2745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F62B2F75-F897-4FC9-A66D-17357E2E0057}"/>
                </a:ext>
              </a:extLst>
            </p:cNvPr>
            <p:cNvSpPr/>
            <p:nvPr/>
          </p:nvSpPr>
          <p:spPr>
            <a:xfrm>
              <a:off x="3548770" y="5770714"/>
              <a:ext cx="54113" cy="54094"/>
            </a:xfrm>
            <a:custGeom>
              <a:avLst/>
              <a:gdLst>
                <a:gd name="connsiteX0" fmla="*/ 27453 w 54113"/>
                <a:gd name="connsiteY0" fmla="*/ 54390 h 54094"/>
                <a:gd name="connsiteX1" fmla="*/ 46585 w 54113"/>
                <a:gd name="connsiteY1" fmla="*/ 46468 h 54094"/>
                <a:gd name="connsiteX2" fmla="*/ 54510 w 54113"/>
                <a:gd name="connsiteY2" fmla="*/ 27343 h 54094"/>
                <a:gd name="connsiteX3" fmla="*/ 46585 w 54113"/>
                <a:gd name="connsiteY3" fmla="*/ 8217 h 54094"/>
                <a:gd name="connsiteX4" fmla="*/ 27453 w 54113"/>
                <a:gd name="connsiteY4" fmla="*/ 295 h 54094"/>
                <a:gd name="connsiteX5" fmla="*/ 8321 w 54113"/>
                <a:gd name="connsiteY5" fmla="*/ 8217 h 54094"/>
                <a:gd name="connsiteX6" fmla="*/ 396 w 54113"/>
                <a:gd name="connsiteY6" fmla="*/ 27343 h 54094"/>
                <a:gd name="connsiteX7" fmla="*/ 8321 w 54113"/>
                <a:gd name="connsiteY7" fmla="*/ 46468 h 54094"/>
                <a:gd name="connsiteX8" fmla="*/ 2745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53" y="54390"/>
                  </a:moveTo>
                  <a:cubicBezTo>
                    <a:pt x="34629" y="54390"/>
                    <a:pt x="41511" y="51540"/>
                    <a:pt x="46585" y="46468"/>
                  </a:cubicBezTo>
                  <a:cubicBezTo>
                    <a:pt x="51659" y="41396"/>
                    <a:pt x="54510" y="34516"/>
                    <a:pt x="54510" y="27343"/>
                  </a:cubicBezTo>
                  <a:cubicBezTo>
                    <a:pt x="54510" y="20170"/>
                    <a:pt x="51659" y="13289"/>
                    <a:pt x="46585" y="8217"/>
                  </a:cubicBezTo>
                  <a:cubicBezTo>
                    <a:pt x="41511" y="3145"/>
                    <a:pt x="34629" y="295"/>
                    <a:pt x="27453" y="295"/>
                  </a:cubicBezTo>
                  <a:cubicBezTo>
                    <a:pt x="20277" y="295"/>
                    <a:pt x="13395" y="3145"/>
                    <a:pt x="8321" y="8217"/>
                  </a:cubicBezTo>
                  <a:cubicBezTo>
                    <a:pt x="3247" y="13289"/>
                    <a:pt x="396" y="20170"/>
                    <a:pt x="396" y="27343"/>
                  </a:cubicBezTo>
                  <a:cubicBezTo>
                    <a:pt x="396" y="34516"/>
                    <a:pt x="3247" y="41396"/>
                    <a:pt x="8321" y="46468"/>
                  </a:cubicBezTo>
                  <a:cubicBezTo>
                    <a:pt x="13395" y="51540"/>
                    <a:pt x="20277" y="54390"/>
                    <a:pt x="2745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4BF0225-1E67-45E4-97B3-45440B906156}"/>
                </a:ext>
              </a:extLst>
            </p:cNvPr>
            <p:cNvSpPr/>
            <p:nvPr/>
          </p:nvSpPr>
          <p:spPr>
            <a:xfrm>
              <a:off x="3565202" y="5770714"/>
              <a:ext cx="54113" cy="54094"/>
            </a:xfrm>
            <a:custGeom>
              <a:avLst/>
              <a:gdLst>
                <a:gd name="connsiteX0" fmla="*/ 27455 w 54113"/>
                <a:gd name="connsiteY0" fmla="*/ 54390 h 54094"/>
                <a:gd name="connsiteX1" fmla="*/ 46587 w 54113"/>
                <a:gd name="connsiteY1" fmla="*/ 46468 h 54094"/>
                <a:gd name="connsiteX2" fmla="*/ 54512 w 54113"/>
                <a:gd name="connsiteY2" fmla="*/ 27343 h 54094"/>
                <a:gd name="connsiteX3" fmla="*/ 46587 w 54113"/>
                <a:gd name="connsiteY3" fmla="*/ 8217 h 54094"/>
                <a:gd name="connsiteX4" fmla="*/ 27455 w 54113"/>
                <a:gd name="connsiteY4" fmla="*/ 295 h 54094"/>
                <a:gd name="connsiteX5" fmla="*/ 8323 w 54113"/>
                <a:gd name="connsiteY5" fmla="*/ 8217 h 54094"/>
                <a:gd name="connsiteX6" fmla="*/ 398 w 54113"/>
                <a:gd name="connsiteY6" fmla="*/ 27343 h 54094"/>
                <a:gd name="connsiteX7" fmla="*/ 8323 w 54113"/>
                <a:gd name="connsiteY7" fmla="*/ 46468 h 54094"/>
                <a:gd name="connsiteX8" fmla="*/ 2745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55" y="54390"/>
                  </a:moveTo>
                  <a:cubicBezTo>
                    <a:pt x="34630" y="54390"/>
                    <a:pt x="41513" y="51540"/>
                    <a:pt x="46587" y="46468"/>
                  </a:cubicBezTo>
                  <a:cubicBezTo>
                    <a:pt x="51661" y="41396"/>
                    <a:pt x="54512" y="34516"/>
                    <a:pt x="54512" y="27343"/>
                  </a:cubicBezTo>
                  <a:cubicBezTo>
                    <a:pt x="54512" y="20170"/>
                    <a:pt x="51661" y="13289"/>
                    <a:pt x="46587" y="8217"/>
                  </a:cubicBezTo>
                  <a:cubicBezTo>
                    <a:pt x="41513" y="3145"/>
                    <a:pt x="34630" y="295"/>
                    <a:pt x="27455" y="295"/>
                  </a:cubicBezTo>
                  <a:cubicBezTo>
                    <a:pt x="20279" y="295"/>
                    <a:pt x="13397" y="3145"/>
                    <a:pt x="8323" y="8217"/>
                  </a:cubicBezTo>
                  <a:cubicBezTo>
                    <a:pt x="3249" y="13289"/>
                    <a:pt x="398" y="20170"/>
                    <a:pt x="398" y="27343"/>
                  </a:cubicBezTo>
                  <a:cubicBezTo>
                    <a:pt x="398" y="34516"/>
                    <a:pt x="3249" y="41396"/>
                    <a:pt x="8323" y="46468"/>
                  </a:cubicBezTo>
                  <a:cubicBezTo>
                    <a:pt x="13397" y="51540"/>
                    <a:pt x="20279" y="54390"/>
                    <a:pt x="2745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7C62E6B-0D00-4173-A2A6-C502BD594E7F}"/>
                </a:ext>
              </a:extLst>
            </p:cNvPr>
            <p:cNvSpPr/>
            <p:nvPr/>
          </p:nvSpPr>
          <p:spPr>
            <a:xfrm>
              <a:off x="3581626" y="5770714"/>
              <a:ext cx="54113" cy="54094"/>
            </a:xfrm>
            <a:custGeom>
              <a:avLst/>
              <a:gdLst>
                <a:gd name="connsiteX0" fmla="*/ 27457 w 54113"/>
                <a:gd name="connsiteY0" fmla="*/ 54390 h 54094"/>
                <a:gd name="connsiteX1" fmla="*/ 46589 w 54113"/>
                <a:gd name="connsiteY1" fmla="*/ 46468 h 54094"/>
                <a:gd name="connsiteX2" fmla="*/ 54513 w 54113"/>
                <a:gd name="connsiteY2" fmla="*/ 27343 h 54094"/>
                <a:gd name="connsiteX3" fmla="*/ 46589 w 54113"/>
                <a:gd name="connsiteY3" fmla="*/ 8217 h 54094"/>
                <a:gd name="connsiteX4" fmla="*/ 27457 w 54113"/>
                <a:gd name="connsiteY4" fmla="*/ 295 h 54094"/>
                <a:gd name="connsiteX5" fmla="*/ 8325 w 54113"/>
                <a:gd name="connsiteY5" fmla="*/ 8217 h 54094"/>
                <a:gd name="connsiteX6" fmla="*/ 400 w 54113"/>
                <a:gd name="connsiteY6" fmla="*/ 27343 h 54094"/>
                <a:gd name="connsiteX7" fmla="*/ 8325 w 54113"/>
                <a:gd name="connsiteY7" fmla="*/ 46468 h 54094"/>
                <a:gd name="connsiteX8" fmla="*/ 2745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57" y="54390"/>
                  </a:moveTo>
                  <a:cubicBezTo>
                    <a:pt x="34632" y="54390"/>
                    <a:pt x="41515" y="51540"/>
                    <a:pt x="46589" y="46468"/>
                  </a:cubicBezTo>
                  <a:cubicBezTo>
                    <a:pt x="51663" y="41396"/>
                    <a:pt x="54513" y="34516"/>
                    <a:pt x="54513" y="27343"/>
                  </a:cubicBezTo>
                  <a:cubicBezTo>
                    <a:pt x="54513" y="20170"/>
                    <a:pt x="51663" y="13289"/>
                    <a:pt x="46589" y="8217"/>
                  </a:cubicBezTo>
                  <a:cubicBezTo>
                    <a:pt x="41515" y="3145"/>
                    <a:pt x="34632" y="295"/>
                    <a:pt x="27457" y="295"/>
                  </a:cubicBezTo>
                  <a:cubicBezTo>
                    <a:pt x="20281" y="295"/>
                    <a:pt x="13398" y="3145"/>
                    <a:pt x="8325" y="8217"/>
                  </a:cubicBezTo>
                  <a:cubicBezTo>
                    <a:pt x="3251" y="13289"/>
                    <a:pt x="400" y="20170"/>
                    <a:pt x="400" y="27343"/>
                  </a:cubicBezTo>
                  <a:cubicBezTo>
                    <a:pt x="400" y="34516"/>
                    <a:pt x="3251" y="41396"/>
                    <a:pt x="8325" y="46468"/>
                  </a:cubicBezTo>
                  <a:cubicBezTo>
                    <a:pt x="13398" y="51540"/>
                    <a:pt x="20281" y="54390"/>
                    <a:pt x="2745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5551C4B0-1DF2-4286-8019-39750B7FE95F}"/>
                </a:ext>
              </a:extLst>
            </p:cNvPr>
            <p:cNvSpPr/>
            <p:nvPr/>
          </p:nvSpPr>
          <p:spPr>
            <a:xfrm>
              <a:off x="3598049" y="5770714"/>
              <a:ext cx="54113" cy="54094"/>
            </a:xfrm>
            <a:custGeom>
              <a:avLst/>
              <a:gdLst>
                <a:gd name="connsiteX0" fmla="*/ 27458 w 54113"/>
                <a:gd name="connsiteY0" fmla="*/ 54390 h 54094"/>
                <a:gd name="connsiteX1" fmla="*/ 46591 w 54113"/>
                <a:gd name="connsiteY1" fmla="*/ 46468 h 54094"/>
                <a:gd name="connsiteX2" fmla="*/ 54515 w 54113"/>
                <a:gd name="connsiteY2" fmla="*/ 27343 h 54094"/>
                <a:gd name="connsiteX3" fmla="*/ 46591 w 54113"/>
                <a:gd name="connsiteY3" fmla="*/ 8217 h 54094"/>
                <a:gd name="connsiteX4" fmla="*/ 27458 w 54113"/>
                <a:gd name="connsiteY4" fmla="*/ 295 h 54094"/>
                <a:gd name="connsiteX5" fmla="*/ 8326 w 54113"/>
                <a:gd name="connsiteY5" fmla="*/ 8217 h 54094"/>
                <a:gd name="connsiteX6" fmla="*/ 402 w 54113"/>
                <a:gd name="connsiteY6" fmla="*/ 27343 h 54094"/>
                <a:gd name="connsiteX7" fmla="*/ 8326 w 54113"/>
                <a:gd name="connsiteY7" fmla="*/ 46468 h 54094"/>
                <a:gd name="connsiteX8" fmla="*/ 2745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58" y="54390"/>
                  </a:moveTo>
                  <a:cubicBezTo>
                    <a:pt x="34634" y="54390"/>
                    <a:pt x="41517" y="51540"/>
                    <a:pt x="46591" y="46468"/>
                  </a:cubicBezTo>
                  <a:cubicBezTo>
                    <a:pt x="51664" y="41396"/>
                    <a:pt x="54515" y="34516"/>
                    <a:pt x="54515" y="27343"/>
                  </a:cubicBezTo>
                  <a:cubicBezTo>
                    <a:pt x="54515" y="20170"/>
                    <a:pt x="51664" y="13289"/>
                    <a:pt x="46591" y="8217"/>
                  </a:cubicBezTo>
                  <a:cubicBezTo>
                    <a:pt x="41517" y="3145"/>
                    <a:pt x="34634" y="295"/>
                    <a:pt x="27458" y="295"/>
                  </a:cubicBezTo>
                  <a:cubicBezTo>
                    <a:pt x="20283" y="295"/>
                    <a:pt x="13400" y="3145"/>
                    <a:pt x="8326" y="8217"/>
                  </a:cubicBezTo>
                  <a:cubicBezTo>
                    <a:pt x="3252" y="13289"/>
                    <a:pt x="402" y="20170"/>
                    <a:pt x="402" y="27343"/>
                  </a:cubicBezTo>
                  <a:cubicBezTo>
                    <a:pt x="402" y="34516"/>
                    <a:pt x="3252" y="41396"/>
                    <a:pt x="8326" y="46468"/>
                  </a:cubicBezTo>
                  <a:cubicBezTo>
                    <a:pt x="13400" y="51540"/>
                    <a:pt x="20283" y="54390"/>
                    <a:pt x="2745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F2543B77-B0B7-4AA6-A080-27E13FB1A4AC}"/>
                </a:ext>
              </a:extLst>
            </p:cNvPr>
            <p:cNvSpPr/>
            <p:nvPr/>
          </p:nvSpPr>
          <p:spPr>
            <a:xfrm>
              <a:off x="3614473" y="5770714"/>
              <a:ext cx="54113" cy="54094"/>
            </a:xfrm>
            <a:custGeom>
              <a:avLst/>
              <a:gdLst>
                <a:gd name="connsiteX0" fmla="*/ 27460 w 54113"/>
                <a:gd name="connsiteY0" fmla="*/ 54390 h 54094"/>
                <a:gd name="connsiteX1" fmla="*/ 46592 w 54113"/>
                <a:gd name="connsiteY1" fmla="*/ 46468 h 54094"/>
                <a:gd name="connsiteX2" fmla="*/ 54517 w 54113"/>
                <a:gd name="connsiteY2" fmla="*/ 27343 h 54094"/>
                <a:gd name="connsiteX3" fmla="*/ 46592 w 54113"/>
                <a:gd name="connsiteY3" fmla="*/ 8217 h 54094"/>
                <a:gd name="connsiteX4" fmla="*/ 27460 w 54113"/>
                <a:gd name="connsiteY4" fmla="*/ 295 h 54094"/>
                <a:gd name="connsiteX5" fmla="*/ 8328 w 54113"/>
                <a:gd name="connsiteY5" fmla="*/ 8217 h 54094"/>
                <a:gd name="connsiteX6" fmla="*/ 403 w 54113"/>
                <a:gd name="connsiteY6" fmla="*/ 27343 h 54094"/>
                <a:gd name="connsiteX7" fmla="*/ 8328 w 54113"/>
                <a:gd name="connsiteY7" fmla="*/ 46468 h 54094"/>
                <a:gd name="connsiteX8" fmla="*/ 2746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60" y="54390"/>
                  </a:moveTo>
                  <a:cubicBezTo>
                    <a:pt x="34636" y="54390"/>
                    <a:pt x="41518" y="51540"/>
                    <a:pt x="46592" y="46468"/>
                  </a:cubicBezTo>
                  <a:cubicBezTo>
                    <a:pt x="51666" y="41396"/>
                    <a:pt x="54517" y="34516"/>
                    <a:pt x="54517" y="27343"/>
                  </a:cubicBezTo>
                  <a:cubicBezTo>
                    <a:pt x="54517" y="20170"/>
                    <a:pt x="51666" y="13289"/>
                    <a:pt x="46592" y="8217"/>
                  </a:cubicBezTo>
                  <a:cubicBezTo>
                    <a:pt x="41518" y="3145"/>
                    <a:pt x="34636" y="295"/>
                    <a:pt x="27460" y="295"/>
                  </a:cubicBezTo>
                  <a:cubicBezTo>
                    <a:pt x="20285" y="295"/>
                    <a:pt x="13402" y="3145"/>
                    <a:pt x="8328" y="8217"/>
                  </a:cubicBezTo>
                  <a:cubicBezTo>
                    <a:pt x="3254" y="13289"/>
                    <a:pt x="403" y="20170"/>
                    <a:pt x="403" y="27343"/>
                  </a:cubicBezTo>
                  <a:cubicBezTo>
                    <a:pt x="403" y="34516"/>
                    <a:pt x="3254" y="41396"/>
                    <a:pt x="8328" y="46468"/>
                  </a:cubicBezTo>
                  <a:cubicBezTo>
                    <a:pt x="13402" y="51540"/>
                    <a:pt x="20285" y="54390"/>
                    <a:pt x="2746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5ABFD727-0373-4BD5-BB10-B6F93E91AB29}"/>
                </a:ext>
              </a:extLst>
            </p:cNvPr>
            <p:cNvSpPr/>
            <p:nvPr/>
          </p:nvSpPr>
          <p:spPr>
            <a:xfrm>
              <a:off x="3630897" y="5770714"/>
              <a:ext cx="54113" cy="54094"/>
            </a:xfrm>
            <a:custGeom>
              <a:avLst/>
              <a:gdLst>
                <a:gd name="connsiteX0" fmla="*/ 27462 w 54113"/>
                <a:gd name="connsiteY0" fmla="*/ 54390 h 54094"/>
                <a:gd name="connsiteX1" fmla="*/ 46594 w 54113"/>
                <a:gd name="connsiteY1" fmla="*/ 46468 h 54094"/>
                <a:gd name="connsiteX2" fmla="*/ 54519 w 54113"/>
                <a:gd name="connsiteY2" fmla="*/ 27343 h 54094"/>
                <a:gd name="connsiteX3" fmla="*/ 46594 w 54113"/>
                <a:gd name="connsiteY3" fmla="*/ 8217 h 54094"/>
                <a:gd name="connsiteX4" fmla="*/ 27462 w 54113"/>
                <a:gd name="connsiteY4" fmla="*/ 295 h 54094"/>
                <a:gd name="connsiteX5" fmla="*/ 8330 w 54113"/>
                <a:gd name="connsiteY5" fmla="*/ 8217 h 54094"/>
                <a:gd name="connsiteX6" fmla="*/ 405 w 54113"/>
                <a:gd name="connsiteY6" fmla="*/ 27343 h 54094"/>
                <a:gd name="connsiteX7" fmla="*/ 8330 w 54113"/>
                <a:gd name="connsiteY7" fmla="*/ 46468 h 54094"/>
                <a:gd name="connsiteX8" fmla="*/ 2746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62" y="54390"/>
                  </a:moveTo>
                  <a:cubicBezTo>
                    <a:pt x="34638" y="54390"/>
                    <a:pt x="41520" y="51540"/>
                    <a:pt x="46594" y="46468"/>
                  </a:cubicBezTo>
                  <a:cubicBezTo>
                    <a:pt x="51668" y="41396"/>
                    <a:pt x="54519" y="34516"/>
                    <a:pt x="54519" y="27343"/>
                  </a:cubicBezTo>
                  <a:cubicBezTo>
                    <a:pt x="54519" y="20170"/>
                    <a:pt x="51668" y="13289"/>
                    <a:pt x="46594" y="8217"/>
                  </a:cubicBezTo>
                  <a:cubicBezTo>
                    <a:pt x="41520" y="3145"/>
                    <a:pt x="34638" y="295"/>
                    <a:pt x="27462" y="295"/>
                  </a:cubicBezTo>
                  <a:cubicBezTo>
                    <a:pt x="20287" y="295"/>
                    <a:pt x="13404" y="3145"/>
                    <a:pt x="8330" y="8217"/>
                  </a:cubicBezTo>
                  <a:cubicBezTo>
                    <a:pt x="3256" y="13289"/>
                    <a:pt x="405" y="20170"/>
                    <a:pt x="405" y="27343"/>
                  </a:cubicBezTo>
                  <a:cubicBezTo>
                    <a:pt x="405" y="34516"/>
                    <a:pt x="3256" y="41396"/>
                    <a:pt x="8330" y="46468"/>
                  </a:cubicBezTo>
                  <a:cubicBezTo>
                    <a:pt x="13404" y="51540"/>
                    <a:pt x="20287" y="54390"/>
                    <a:pt x="2746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2B15B8E1-5DCF-4510-982D-CA7FA3EE6FB9}"/>
                </a:ext>
              </a:extLst>
            </p:cNvPr>
            <p:cNvSpPr/>
            <p:nvPr/>
          </p:nvSpPr>
          <p:spPr>
            <a:xfrm>
              <a:off x="3647329" y="5770714"/>
              <a:ext cx="54113" cy="54094"/>
            </a:xfrm>
            <a:custGeom>
              <a:avLst/>
              <a:gdLst>
                <a:gd name="connsiteX0" fmla="*/ 27464 w 54113"/>
                <a:gd name="connsiteY0" fmla="*/ 54390 h 54094"/>
                <a:gd name="connsiteX1" fmla="*/ 46596 w 54113"/>
                <a:gd name="connsiteY1" fmla="*/ 46468 h 54094"/>
                <a:gd name="connsiteX2" fmla="*/ 54521 w 54113"/>
                <a:gd name="connsiteY2" fmla="*/ 27343 h 54094"/>
                <a:gd name="connsiteX3" fmla="*/ 46596 w 54113"/>
                <a:gd name="connsiteY3" fmla="*/ 8217 h 54094"/>
                <a:gd name="connsiteX4" fmla="*/ 27464 w 54113"/>
                <a:gd name="connsiteY4" fmla="*/ 295 h 54094"/>
                <a:gd name="connsiteX5" fmla="*/ 8332 w 54113"/>
                <a:gd name="connsiteY5" fmla="*/ 8217 h 54094"/>
                <a:gd name="connsiteX6" fmla="*/ 407 w 54113"/>
                <a:gd name="connsiteY6" fmla="*/ 27343 h 54094"/>
                <a:gd name="connsiteX7" fmla="*/ 8332 w 54113"/>
                <a:gd name="connsiteY7" fmla="*/ 46468 h 54094"/>
                <a:gd name="connsiteX8" fmla="*/ 2746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64" y="54390"/>
                  </a:moveTo>
                  <a:cubicBezTo>
                    <a:pt x="34639" y="54390"/>
                    <a:pt x="41522" y="51540"/>
                    <a:pt x="46596" y="46468"/>
                  </a:cubicBezTo>
                  <a:cubicBezTo>
                    <a:pt x="51670" y="41396"/>
                    <a:pt x="54521" y="34516"/>
                    <a:pt x="54521" y="27343"/>
                  </a:cubicBezTo>
                  <a:cubicBezTo>
                    <a:pt x="54521" y="20170"/>
                    <a:pt x="51670" y="13289"/>
                    <a:pt x="46596" y="8217"/>
                  </a:cubicBezTo>
                  <a:cubicBezTo>
                    <a:pt x="41522" y="3145"/>
                    <a:pt x="34639" y="295"/>
                    <a:pt x="27464" y="295"/>
                  </a:cubicBezTo>
                  <a:cubicBezTo>
                    <a:pt x="20288" y="295"/>
                    <a:pt x="13406" y="3145"/>
                    <a:pt x="8332" y="8217"/>
                  </a:cubicBezTo>
                  <a:cubicBezTo>
                    <a:pt x="3258" y="13289"/>
                    <a:pt x="407" y="20170"/>
                    <a:pt x="407" y="27343"/>
                  </a:cubicBezTo>
                  <a:cubicBezTo>
                    <a:pt x="407" y="34516"/>
                    <a:pt x="3258" y="41396"/>
                    <a:pt x="8332" y="46468"/>
                  </a:cubicBezTo>
                  <a:cubicBezTo>
                    <a:pt x="13406" y="51540"/>
                    <a:pt x="20288" y="54390"/>
                    <a:pt x="2746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213FA8F0-790F-4942-91C5-B19E864B5D4F}"/>
                </a:ext>
              </a:extLst>
            </p:cNvPr>
            <p:cNvSpPr/>
            <p:nvPr/>
          </p:nvSpPr>
          <p:spPr>
            <a:xfrm>
              <a:off x="3663753" y="5770714"/>
              <a:ext cx="54113" cy="54094"/>
            </a:xfrm>
            <a:custGeom>
              <a:avLst/>
              <a:gdLst>
                <a:gd name="connsiteX0" fmla="*/ 27466 w 54113"/>
                <a:gd name="connsiteY0" fmla="*/ 54390 h 54094"/>
                <a:gd name="connsiteX1" fmla="*/ 46598 w 54113"/>
                <a:gd name="connsiteY1" fmla="*/ 46468 h 54094"/>
                <a:gd name="connsiteX2" fmla="*/ 54523 w 54113"/>
                <a:gd name="connsiteY2" fmla="*/ 27343 h 54094"/>
                <a:gd name="connsiteX3" fmla="*/ 46598 w 54113"/>
                <a:gd name="connsiteY3" fmla="*/ 8217 h 54094"/>
                <a:gd name="connsiteX4" fmla="*/ 27466 w 54113"/>
                <a:gd name="connsiteY4" fmla="*/ 295 h 54094"/>
                <a:gd name="connsiteX5" fmla="*/ 8334 w 54113"/>
                <a:gd name="connsiteY5" fmla="*/ 8217 h 54094"/>
                <a:gd name="connsiteX6" fmla="*/ 409 w 54113"/>
                <a:gd name="connsiteY6" fmla="*/ 27343 h 54094"/>
                <a:gd name="connsiteX7" fmla="*/ 8334 w 54113"/>
                <a:gd name="connsiteY7" fmla="*/ 46468 h 54094"/>
                <a:gd name="connsiteX8" fmla="*/ 2746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66" y="54390"/>
                  </a:moveTo>
                  <a:cubicBezTo>
                    <a:pt x="34641" y="54390"/>
                    <a:pt x="41524" y="51540"/>
                    <a:pt x="46598" y="46468"/>
                  </a:cubicBezTo>
                  <a:cubicBezTo>
                    <a:pt x="51672" y="41396"/>
                    <a:pt x="54523" y="34516"/>
                    <a:pt x="54523" y="27343"/>
                  </a:cubicBezTo>
                  <a:cubicBezTo>
                    <a:pt x="54523" y="20170"/>
                    <a:pt x="51672" y="13289"/>
                    <a:pt x="46598" y="8217"/>
                  </a:cubicBezTo>
                  <a:cubicBezTo>
                    <a:pt x="41524" y="3145"/>
                    <a:pt x="34641" y="295"/>
                    <a:pt x="27466" y="295"/>
                  </a:cubicBezTo>
                  <a:cubicBezTo>
                    <a:pt x="20290" y="295"/>
                    <a:pt x="13408" y="3145"/>
                    <a:pt x="8334" y="8217"/>
                  </a:cubicBezTo>
                  <a:cubicBezTo>
                    <a:pt x="3260" y="13289"/>
                    <a:pt x="409" y="20170"/>
                    <a:pt x="409" y="27343"/>
                  </a:cubicBezTo>
                  <a:cubicBezTo>
                    <a:pt x="409" y="34516"/>
                    <a:pt x="3260" y="41396"/>
                    <a:pt x="8334" y="46468"/>
                  </a:cubicBezTo>
                  <a:cubicBezTo>
                    <a:pt x="13408" y="51540"/>
                    <a:pt x="20290" y="54390"/>
                    <a:pt x="2746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62424443-7865-4B27-B11C-6366EF7C693D}"/>
                </a:ext>
              </a:extLst>
            </p:cNvPr>
            <p:cNvSpPr/>
            <p:nvPr/>
          </p:nvSpPr>
          <p:spPr>
            <a:xfrm>
              <a:off x="3680176" y="5770714"/>
              <a:ext cx="54113" cy="54094"/>
            </a:xfrm>
            <a:custGeom>
              <a:avLst/>
              <a:gdLst>
                <a:gd name="connsiteX0" fmla="*/ 27468 w 54113"/>
                <a:gd name="connsiteY0" fmla="*/ 54390 h 54094"/>
                <a:gd name="connsiteX1" fmla="*/ 46600 w 54113"/>
                <a:gd name="connsiteY1" fmla="*/ 46468 h 54094"/>
                <a:gd name="connsiteX2" fmla="*/ 54524 w 54113"/>
                <a:gd name="connsiteY2" fmla="*/ 27343 h 54094"/>
                <a:gd name="connsiteX3" fmla="*/ 46600 w 54113"/>
                <a:gd name="connsiteY3" fmla="*/ 8217 h 54094"/>
                <a:gd name="connsiteX4" fmla="*/ 27468 w 54113"/>
                <a:gd name="connsiteY4" fmla="*/ 295 h 54094"/>
                <a:gd name="connsiteX5" fmla="*/ 8335 w 54113"/>
                <a:gd name="connsiteY5" fmla="*/ 8217 h 54094"/>
                <a:gd name="connsiteX6" fmla="*/ 411 w 54113"/>
                <a:gd name="connsiteY6" fmla="*/ 27343 h 54094"/>
                <a:gd name="connsiteX7" fmla="*/ 8335 w 54113"/>
                <a:gd name="connsiteY7" fmla="*/ 46468 h 54094"/>
                <a:gd name="connsiteX8" fmla="*/ 2746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68" y="54390"/>
                  </a:moveTo>
                  <a:cubicBezTo>
                    <a:pt x="34643" y="54390"/>
                    <a:pt x="41526" y="51540"/>
                    <a:pt x="46600" y="46468"/>
                  </a:cubicBezTo>
                  <a:cubicBezTo>
                    <a:pt x="51674" y="41396"/>
                    <a:pt x="54524" y="34516"/>
                    <a:pt x="54524" y="27343"/>
                  </a:cubicBezTo>
                  <a:cubicBezTo>
                    <a:pt x="54524" y="20170"/>
                    <a:pt x="51674" y="13289"/>
                    <a:pt x="46600" y="8217"/>
                  </a:cubicBezTo>
                  <a:cubicBezTo>
                    <a:pt x="41526" y="3145"/>
                    <a:pt x="34643" y="295"/>
                    <a:pt x="27468" y="295"/>
                  </a:cubicBezTo>
                  <a:cubicBezTo>
                    <a:pt x="20292" y="295"/>
                    <a:pt x="13409" y="3145"/>
                    <a:pt x="8335" y="8217"/>
                  </a:cubicBezTo>
                  <a:cubicBezTo>
                    <a:pt x="3262" y="13289"/>
                    <a:pt x="411" y="20170"/>
                    <a:pt x="411" y="27343"/>
                  </a:cubicBezTo>
                  <a:cubicBezTo>
                    <a:pt x="411" y="34516"/>
                    <a:pt x="3262" y="41396"/>
                    <a:pt x="8335" y="46468"/>
                  </a:cubicBezTo>
                  <a:cubicBezTo>
                    <a:pt x="13409" y="51540"/>
                    <a:pt x="20292" y="54390"/>
                    <a:pt x="2746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2AF4422E-A328-463F-BBB2-8B52AE22E830}"/>
                </a:ext>
              </a:extLst>
            </p:cNvPr>
            <p:cNvSpPr/>
            <p:nvPr/>
          </p:nvSpPr>
          <p:spPr>
            <a:xfrm>
              <a:off x="3696600" y="5770714"/>
              <a:ext cx="54113" cy="54094"/>
            </a:xfrm>
            <a:custGeom>
              <a:avLst/>
              <a:gdLst>
                <a:gd name="connsiteX0" fmla="*/ 27469 w 54113"/>
                <a:gd name="connsiteY0" fmla="*/ 54390 h 54094"/>
                <a:gd name="connsiteX1" fmla="*/ 46601 w 54113"/>
                <a:gd name="connsiteY1" fmla="*/ 46468 h 54094"/>
                <a:gd name="connsiteX2" fmla="*/ 54526 w 54113"/>
                <a:gd name="connsiteY2" fmla="*/ 27343 h 54094"/>
                <a:gd name="connsiteX3" fmla="*/ 46601 w 54113"/>
                <a:gd name="connsiteY3" fmla="*/ 8217 h 54094"/>
                <a:gd name="connsiteX4" fmla="*/ 27469 w 54113"/>
                <a:gd name="connsiteY4" fmla="*/ 295 h 54094"/>
                <a:gd name="connsiteX5" fmla="*/ 8337 w 54113"/>
                <a:gd name="connsiteY5" fmla="*/ 8217 h 54094"/>
                <a:gd name="connsiteX6" fmla="*/ 412 w 54113"/>
                <a:gd name="connsiteY6" fmla="*/ 27343 h 54094"/>
                <a:gd name="connsiteX7" fmla="*/ 8337 w 54113"/>
                <a:gd name="connsiteY7" fmla="*/ 46468 h 54094"/>
                <a:gd name="connsiteX8" fmla="*/ 2746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69" y="54390"/>
                  </a:moveTo>
                  <a:cubicBezTo>
                    <a:pt x="34645" y="54390"/>
                    <a:pt x="41528" y="51540"/>
                    <a:pt x="46601" y="46468"/>
                  </a:cubicBezTo>
                  <a:cubicBezTo>
                    <a:pt x="51675" y="41396"/>
                    <a:pt x="54526" y="34516"/>
                    <a:pt x="54526" y="27343"/>
                  </a:cubicBezTo>
                  <a:cubicBezTo>
                    <a:pt x="54526" y="20170"/>
                    <a:pt x="51675" y="13289"/>
                    <a:pt x="46601" y="8217"/>
                  </a:cubicBezTo>
                  <a:cubicBezTo>
                    <a:pt x="41528" y="3145"/>
                    <a:pt x="34645" y="295"/>
                    <a:pt x="27469" y="295"/>
                  </a:cubicBezTo>
                  <a:cubicBezTo>
                    <a:pt x="20294" y="295"/>
                    <a:pt x="13411" y="3145"/>
                    <a:pt x="8337" y="8217"/>
                  </a:cubicBezTo>
                  <a:cubicBezTo>
                    <a:pt x="3263" y="13289"/>
                    <a:pt x="412" y="20170"/>
                    <a:pt x="412" y="27343"/>
                  </a:cubicBezTo>
                  <a:cubicBezTo>
                    <a:pt x="412" y="34516"/>
                    <a:pt x="3263" y="41396"/>
                    <a:pt x="8337" y="46468"/>
                  </a:cubicBezTo>
                  <a:cubicBezTo>
                    <a:pt x="13411" y="51540"/>
                    <a:pt x="20294" y="54390"/>
                    <a:pt x="2746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41247262-2B31-41E2-AFB4-2A7CB8A81480}"/>
                </a:ext>
              </a:extLst>
            </p:cNvPr>
            <p:cNvSpPr/>
            <p:nvPr/>
          </p:nvSpPr>
          <p:spPr>
            <a:xfrm>
              <a:off x="3713032" y="5770714"/>
              <a:ext cx="54113" cy="54094"/>
            </a:xfrm>
            <a:custGeom>
              <a:avLst/>
              <a:gdLst>
                <a:gd name="connsiteX0" fmla="*/ 27471 w 54113"/>
                <a:gd name="connsiteY0" fmla="*/ 54390 h 54094"/>
                <a:gd name="connsiteX1" fmla="*/ 46603 w 54113"/>
                <a:gd name="connsiteY1" fmla="*/ 46468 h 54094"/>
                <a:gd name="connsiteX2" fmla="*/ 54528 w 54113"/>
                <a:gd name="connsiteY2" fmla="*/ 27343 h 54094"/>
                <a:gd name="connsiteX3" fmla="*/ 46603 w 54113"/>
                <a:gd name="connsiteY3" fmla="*/ 8217 h 54094"/>
                <a:gd name="connsiteX4" fmla="*/ 27471 w 54113"/>
                <a:gd name="connsiteY4" fmla="*/ 295 h 54094"/>
                <a:gd name="connsiteX5" fmla="*/ 8339 w 54113"/>
                <a:gd name="connsiteY5" fmla="*/ 8217 h 54094"/>
                <a:gd name="connsiteX6" fmla="*/ 414 w 54113"/>
                <a:gd name="connsiteY6" fmla="*/ 27343 h 54094"/>
                <a:gd name="connsiteX7" fmla="*/ 8339 w 54113"/>
                <a:gd name="connsiteY7" fmla="*/ 46468 h 54094"/>
                <a:gd name="connsiteX8" fmla="*/ 2747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71" y="54390"/>
                  </a:moveTo>
                  <a:cubicBezTo>
                    <a:pt x="34647" y="54390"/>
                    <a:pt x="41529" y="51540"/>
                    <a:pt x="46603" y="46468"/>
                  </a:cubicBezTo>
                  <a:cubicBezTo>
                    <a:pt x="51677" y="41396"/>
                    <a:pt x="54528" y="34516"/>
                    <a:pt x="54528" y="27343"/>
                  </a:cubicBezTo>
                  <a:cubicBezTo>
                    <a:pt x="54528" y="20170"/>
                    <a:pt x="51677" y="13289"/>
                    <a:pt x="46603" y="8217"/>
                  </a:cubicBezTo>
                  <a:cubicBezTo>
                    <a:pt x="41529" y="3145"/>
                    <a:pt x="34647" y="295"/>
                    <a:pt x="27471" y="295"/>
                  </a:cubicBezTo>
                  <a:cubicBezTo>
                    <a:pt x="20296" y="295"/>
                    <a:pt x="13413" y="3145"/>
                    <a:pt x="8339" y="8217"/>
                  </a:cubicBezTo>
                  <a:cubicBezTo>
                    <a:pt x="3265" y="13289"/>
                    <a:pt x="414" y="20170"/>
                    <a:pt x="414" y="27343"/>
                  </a:cubicBezTo>
                  <a:cubicBezTo>
                    <a:pt x="414" y="34516"/>
                    <a:pt x="3265" y="41396"/>
                    <a:pt x="8339" y="46468"/>
                  </a:cubicBezTo>
                  <a:cubicBezTo>
                    <a:pt x="13413" y="51540"/>
                    <a:pt x="20296" y="54390"/>
                    <a:pt x="2747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787A1CD5-1732-486E-806A-6B39AFB49A09}"/>
                </a:ext>
              </a:extLst>
            </p:cNvPr>
            <p:cNvSpPr/>
            <p:nvPr/>
          </p:nvSpPr>
          <p:spPr>
            <a:xfrm>
              <a:off x="3729456" y="5770714"/>
              <a:ext cx="54113" cy="54094"/>
            </a:xfrm>
            <a:custGeom>
              <a:avLst/>
              <a:gdLst>
                <a:gd name="connsiteX0" fmla="*/ 27473 w 54113"/>
                <a:gd name="connsiteY0" fmla="*/ 54390 h 54094"/>
                <a:gd name="connsiteX1" fmla="*/ 46605 w 54113"/>
                <a:gd name="connsiteY1" fmla="*/ 46468 h 54094"/>
                <a:gd name="connsiteX2" fmla="*/ 54530 w 54113"/>
                <a:gd name="connsiteY2" fmla="*/ 27343 h 54094"/>
                <a:gd name="connsiteX3" fmla="*/ 46605 w 54113"/>
                <a:gd name="connsiteY3" fmla="*/ 8217 h 54094"/>
                <a:gd name="connsiteX4" fmla="*/ 27473 w 54113"/>
                <a:gd name="connsiteY4" fmla="*/ 295 h 54094"/>
                <a:gd name="connsiteX5" fmla="*/ 8341 w 54113"/>
                <a:gd name="connsiteY5" fmla="*/ 8217 h 54094"/>
                <a:gd name="connsiteX6" fmla="*/ 416 w 54113"/>
                <a:gd name="connsiteY6" fmla="*/ 27343 h 54094"/>
                <a:gd name="connsiteX7" fmla="*/ 8341 w 54113"/>
                <a:gd name="connsiteY7" fmla="*/ 46468 h 54094"/>
                <a:gd name="connsiteX8" fmla="*/ 2747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73" y="54390"/>
                  </a:moveTo>
                  <a:cubicBezTo>
                    <a:pt x="34649" y="54390"/>
                    <a:pt x="41531" y="51540"/>
                    <a:pt x="46605" y="46468"/>
                  </a:cubicBezTo>
                  <a:cubicBezTo>
                    <a:pt x="51679" y="41396"/>
                    <a:pt x="54530" y="34516"/>
                    <a:pt x="54530" y="27343"/>
                  </a:cubicBezTo>
                  <a:cubicBezTo>
                    <a:pt x="54530" y="20170"/>
                    <a:pt x="51679" y="13289"/>
                    <a:pt x="46605" y="8217"/>
                  </a:cubicBezTo>
                  <a:cubicBezTo>
                    <a:pt x="41531" y="3145"/>
                    <a:pt x="34649" y="295"/>
                    <a:pt x="27473" y="295"/>
                  </a:cubicBezTo>
                  <a:cubicBezTo>
                    <a:pt x="20297" y="295"/>
                    <a:pt x="13415" y="3145"/>
                    <a:pt x="8341" y="8217"/>
                  </a:cubicBezTo>
                  <a:cubicBezTo>
                    <a:pt x="3267" y="13289"/>
                    <a:pt x="416" y="20170"/>
                    <a:pt x="416" y="27343"/>
                  </a:cubicBezTo>
                  <a:cubicBezTo>
                    <a:pt x="416" y="34516"/>
                    <a:pt x="3267" y="41396"/>
                    <a:pt x="8341" y="46468"/>
                  </a:cubicBezTo>
                  <a:cubicBezTo>
                    <a:pt x="13415" y="51540"/>
                    <a:pt x="20297" y="54390"/>
                    <a:pt x="2747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D66C161D-F3E7-4B1C-AF2F-37E5B784871E}"/>
                </a:ext>
              </a:extLst>
            </p:cNvPr>
            <p:cNvSpPr/>
            <p:nvPr/>
          </p:nvSpPr>
          <p:spPr>
            <a:xfrm>
              <a:off x="3745879" y="5770714"/>
              <a:ext cx="54113" cy="54094"/>
            </a:xfrm>
            <a:custGeom>
              <a:avLst/>
              <a:gdLst>
                <a:gd name="connsiteX0" fmla="*/ 27475 w 54113"/>
                <a:gd name="connsiteY0" fmla="*/ 54390 h 54094"/>
                <a:gd name="connsiteX1" fmla="*/ 46607 w 54113"/>
                <a:gd name="connsiteY1" fmla="*/ 46468 h 54094"/>
                <a:gd name="connsiteX2" fmla="*/ 54532 w 54113"/>
                <a:gd name="connsiteY2" fmla="*/ 27343 h 54094"/>
                <a:gd name="connsiteX3" fmla="*/ 46607 w 54113"/>
                <a:gd name="connsiteY3" fmla="*/ 8217 h 54094"/>
                <a:gd name="connsiteX4" fmla="*/ 27475 w 54113"/>
                <a:gd name="connsiteY4" fmla="*/ 295 h 54094"/>
                <a:gd name="connsiteX5" fmla="*/ 8343 w 54113"/>
                <a:gd name="connsiteY5" fmla="*/ 8217 h 54094"/>
                <a:gd name="connsiteX6" fmla="*/ 418 w 54113"/>
                <a:gd name="connsiteY6" fmla="*/ 27343 h 54094"/>
                <a:gd name="connsiteX7" fmla="*/ 8343 w 54113"/>
                <a:gd name="connsiteY7" fmla="*/ 46468 h 54094"/>
                <a:gd name="connsiteX8" fmla="*/ 2747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75" y="54390"/>
                  </a:moveTo>
                  <a:cubicBezTo>
                    <a:pt x="34650" y="54390"/>
                    <a:pt x="41533" y="51540"/>
                    <a:pt x="46607" y="46468"/>
                  </a:cubicBezTo>
                  <a:cubicBezTo>
                    <a:pt x="51681" y="41396"/>
                    <a:pt x="54532" y="34516"/>
                    <a:pt x="54532" y="27343"/>
                  </a:cubicBezTo>
                  <a:cubicBezTo>
                    <a:pt x="54532" y="20170"/>
                    <a:pt x="51681" y="13289"/>
                    <a:pt x="46607" y="8217"/>
                  </a:cubicBezTo>
                  <a:cubicBezTo>
                    <a:pt x="41533" y="3145"/>
                    <a:pt x="34650" y="295"/>
                    <a:pt x="27475" y="295"/>
                  </a:cubicBezTo>
                  <a:cubicBezTo>
                    <a:pt x="20299" y="295"/>
                    <a:pt x="13417" y="3145"/>
                    <a:pt x="8343" y="8217"/>
                  </a:cubicBezTo>
                  <a:cubicBezTo>
                    <a:pt x="3269" y="13289"/>
                    <a:pt x="418" y="20170"/>
                    <a:pt x="418" y="27343"/>
                  </a:cubicBezTo>
                  <a:cubicBezTo>
                    <a:pt x="418" y="34516"/>
                    <a:pt x="3269" y="41396"/>
                    <a:pt x="8343" y="46468"/>
                  </a:cubicBezTo>
                  <a:cubicBezTo>
                    <a:pt x="13417" y="51540"/>
                    <a:pt x="20299" y="54390"/>
                    <a:pt x="2747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319E7A1D-367E-4539-B480-808294ED6831}"/>
                </a:ext>
              </a:extLst>
            </p:cNvPr>
            <p:cNvSpPr/>
            <p:nvPr/>
          </p:nvSpPr>
          <p:spPr>
            <a:xfrm>
              <a:off x="3762303" y="5770714"/>
              <a:ext cx="54113" cy="54094"/>
            </a:xfrm>
            <a:custGeom>
              <a:avLst/>
              <a:gdLst>
                <a:gd name="connsiteX0" fmla="*/ 27477 w 54113"/>
                <a:gd name="connsiteY0" fmla="*/ 54390 h 54094"/>
                <a:gd name="connsiteX1" fmla="*/ 46609 w 54113"/>
                <a:gd name="connsiteY1" fmla="*/ 46468 h 54094"/>
                <a:gd name="connsiteX2" fmla="*/ 54534 w 54113"/>
                <a:gd name="connsiteY2" fmla="*/ 27343 h 54094"/>
                <a:gd name="connsiteX3" fmla="*/ 46609 w 54113"/>
                <a:gd name="connsiteY3" fmla="*/ 8217 h 54094"/>
                <a:gd name="connsiteX4" fmla="*/ 27477 w 54113"/>
                <a:gd name="connsiteY4" fmla="*/ 295 h 54094"/>
                <a:gd name="connsiteX5" fmla="*/ 8345 w 54113"/>
                <a:gd name="connsiteY5" fmla="*/ 8217 h 54094"/>
                <a:gd name="connsiteX6" fmla="*/ 420 w 54113"/>
                <a:gd name="connsiteY6" fmla="*/ 27343 h 54094"/>
                <a:gd name="connsiteX7" fmla="*/ 8345 w 54113"/>
                <a:gd name="connsiteY7" fmla="*/ 46468 h 54094"/>
                <a:gd name="connsiteX8" fmla="*/ 2747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77" y="54390"/>
                  </a:moveTo>
                  <a:cubicBezTo>
                    <a:pt x="34652" y="54390"/>
                    <a:pt x="41535" y="51540"/>
                    <a:pt x="46609" y="46468"/>
                  </a:cubicBezTo>
                  <a:cubicBezTo>
                    <a:pt x="51683" y="41396"/>
                    <a:pt x="54534" y="34516"/>
                    <a:pt x="54534" y="27343"/>
                  </a:cubicBezTo>
                  <a:cubicBezTo>
                    <a:pt x="54534" y="20170"/>
                    <a:pt x="51683" y="13289"/>
                    <a:pt x="46609" y="8217"/>
                  </a:cubicBezTo>
                  <a:cubicBezTo>
                    <a:pt x="41535" y="3145"/>
                    <a:pt x="34652" y="295"/>
                    <a:pt x="27477" y="295"/>
                  </a:cubicBezTo>
                  <a:cubicBezTo>
                    <a:pt x="20301" y="295"/>
                    <a:pt x="13418" y="3145"/>
                    <a:pt x="8345" y="8217"/>
                  </a:cubicBezTo>
                  <a:cubicBezTo>
                    <a:pt x="3271" y="13289"/>
                    <a:pt x="420" y="20170"/>
                    <a:pt x="420" y="27343"/>
                  </a:cubicBezTo>
                  <a:cubicBezTo>
                    <a:pt x="420" y="34516"/>
                    <a:pt x="3271" y="41396"/>
                    <a:pt x="8345" y="46468"/>
                  </a:cubicBezTo>
                  <a:cubicBezTo>
                    <a:pt x="13418" y="51540"/>
                    <a:pt x="20301" y="54390"/>
                    <a:pt x="2747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38074FF5-0F4F-4C74-BFDC-5BBD7932B306}"/>
                </a:ext>
              </a:extLst>
            </p:cNvPr>
            <p:cNvSpPr/>
            <p:nvPr/>
          </p:nvSpPr>
          <p:spPr>
            <a:xfrm>
              <a:off x="3778726" y="5770714"/>
              <a:ext cx="54113" cy="54094"/>
            </a:xfrm>
            <a:custGeom>
              <a:avLst/>
              <a:gdLst>
                <a:gd name="connsiteX0" fmla="*/ 27478 w 54113"/>
                <a:gd name="connsiteY0" fmla="*/ 54390 h 54094"/>
                <a:gd name="connsiteX1" fmla="*/ 46611 w 54113"/>
                <a:gd name="connsiteY1" fmla="*/ 46468 h 54094"/>
                <a:gd name="connsiteX2" fmla="*/ 54535 w 54113"/>
                <a:gd name="connsiteY2" fmla="*/ 27343 h 54094"/>
                <a:gd name="connsiteX3" fmla="*/ 46611 w 54113"/>
                <a:gd name="connsiteY3" fmla="*/ 8217 h 54094"/>
                <a:gd name="connsiteX4" fmla="*/ 27478 w 54113"/>
                <a:gd name="connsiteY4" fmla="*/ 295 h 54094"/>
                <a:gd name="connsiteX5" fmla="*/ 8346 w 54113"/>
                <a:gd name="connsiteY5" fmla="*/ 8217 h 54094"/>
                <a:gd name="connsiteX6" fmla="*/ 422 w 54113"/>
                <a:gd name="connsiteY6" fmla="*/ 27343 h 54094"/>
                <a:gd name="connsiteX7" fmla="*/ 8346 w 54113"/>
                <a:gd name="connsiteY7" fmla="*/ 46468 h 54094"/>
                <a:gd name="connsiteX8" fmla="*/ 2747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78" y="54390"/>
                  </a:moveTo>
                  <a:cubicBezTo>
                    <a:pt x="34654" y="54390"/>
                    <a:pt x="41537" y="51540"/>
                    <a:pt x="46611" y="46468"/>
                  </a:cubicBezTo>
                  <a:cubicBezTo>
                    <a:pt x="51684" y="41396"/>
                    <a:pt x="54535" y="34516"/>
                    <a:pt x="54535" y="27343"/>
                  </a:cubicBezTo>
                  <a:cubicBezTo>
                    <a:pt x="54535" y="20170"/>
                    <a:pt x="51684" y="13289"/>
                    <a:pt x="46611" y="8217"/>
                  </a:cubicBezTo>
                  <a:cubicBezTo>
                    <a:pt x="41537" y="3145"/>
                    <a:pt x="34654" y="295"/>
                    <a:pt x="27478" y="295"/>
                  </a:cubicBezTo>
                  <a:cubicBezTo>
                    <a:pt x="20303" y="295"/>
                    <a:pt x="13420" y="3145"/>
                    <a:pt x="8346" y="8217"/>
                  </a:cubicBezTo>
                  <a:cubicBezTo>
                    <a:pt x="3272" y="13289"/>
                    <a:pt x="422" y="20170"/>
                    <a:pt x="422" y="27343"/>
                  </a:cubicBezTo>
                  <a:cubicBezTo>
                    <a:pt x="422" y="34516"/>
                    <a:pt x="3272" y="41396"/>
                    <a:pt x="8346" y="46468"/>
                  </a:cubicBezTo>
                  <a:cubicBezTo>
                    <a:pt x="13420" y="51540"/>
                    <a:pt x="20303" y="54390"/>
                    <a:pt x="2747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B44D2BC4-1512-4C93-8041-49CC187E3120}"/>
                </a:ext>
              </a:extLst>
            </p:cNvPr>
            <p:cNvSpPr/>
            <p:nvPr/>
          </p:nvSpPr>
          <p:spPr>
            <a:xfrm>
              <a:off x="3795159" y="5770714"/>
              <a:ext cx="54113" cy="54094"/>
            </a:xfrm>
            <a:custGeom>
              <a:avLst/>
              <a:gdLst>
                <a:gd name="connsiteX0" fmla="*/ 27480 w 54113"/>
                <a:gd name="connsiteY0" fmla="*/ 54390 h 54094"/>
                <a:gd name="connsiteX1" fmla="*/ 46612 w 54113"/>
                <a:gd name="connsiteY1" fmla="*/ 46468 h 54094"/>
                <a:gd name="connsiteX2" fmla="*/ 54537 w 54113"/>
                <a:gd name="connsiteY2" fmla="*/ 27343 h 54094"/>
                <a:gd name="connsiteX3" fmla="*/ 46612 w 54113"/>
                <a:gd name="connsiteY3" fmla="*/ 8217 h 54094"/>
                <a:gd name="connsiteX4" fmla="*/ 27480 w 54113"/>
                <a:gd name="connsiteY4" fmla="*/ 295 h 54094"/>
                <a:gd name="connsiteX5" fmla="*/ 8348 w 54113"/>
                <a:gd name="connsiteY5" fmla="*/ 8217 h 54094"/>
                <a:gd name="connsiteX6" fmla="*/ 423 w 54113"/>
                <a:gd name="connsiteY6" fmla="*/ 27343 h 54094"/>
                <a:gd name="connsiteX7" fmla="*/ 8348 w 54113"/>
                <a:gd name="connsiteY7" fmla="*/ 46468 h 54094"/>
                <a:gd name="connsiteX8" fmla="*/ 2748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80" y="54390"/>
                  </a:moveTo>
                  <a:cubicBezTo>
                    <a:pt x="34656" y="54390"/>
                    <a:pt x="41539" y="51540"/>
                    <a:pt x="46612" y="46468"/>
                  </a:cubicBezTo>
                  <a:cubicBezTo>
                    <a:pt x="51686" y="41396"/>
                    <a:pt x="54537" y="34516"/>
                    <a:pt x="54537" y="27343"/>
                  </a:cubicBezTo>
                  <a:cubicBezTo>
                    <a:pt x="54537" y="20170"/>
                    <a:pt x="51686" y="13289"/>
                    <a:pt x="46612" y="8217"/>
                  </a:cubicBezTo>
                  <a:cubicBezTo>
                    <a:pt x="41539" y="3145"/>
                    <a:pt x="34656" y="295"/>
                    <a:pt x="27480" y="295"/>
                  </a:cubicBezTo>
                  <a:cubicBezTo>
                    <a:pt x="20305" y="295"/>
                    <a:pt x="13422" y="3145"/>
                    <a:pt x="8348" y="8217"/>
                  </a:cubicBezTo>
                  <a:cubicBezTo>
                    <a:pt x="3274" y="13289"/>
                    <a:pt x="423" y="20170"/>
                    <a:pt x="423" y="27343"/>
                  </a:cubicBezTo>
                  <a:cubicBezTo>
                    <a:pt x="423" y="34516"/>
                    <a:pt x="3274" y="41396"/>
                    <a:pt x="8348" y="46468"/>
                  </a:cubicBezTo>
                  <a:cubicBezTo>
                    <a:pt x="13422" y="51540"/>
                    <a:pt x="20305" y="54390"/>
                    <a:pt x="2748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17251397-B71C-40C7-8DC9-16C32D8DC0C0}"/>
                </a:ext>
              </a:extLst>
            </p:cNvPr>
            <p:cNvSpPr/>
            <p:nvPr/>
          </p:nvSpPr>
          <p:spPr>
            <a:xfrm>
              <a:off x="3811582" y="5770714"/>
              <a:ext cx="54113" cy="54094"/>
            </a:xfrm>
            <a:custGeom>
              <a:avLst/>
              <a:gdLst>
                <a:gd name="connsiteX0" fmla="*/ 27482 w 54113"/>
                <a:gd name="connsiteY0" fmla="*/ 54390 h 54094"/>
                <a:gd name="connsiteX1" fmla="*/ 46614 w 54113"/>
                <a:gd name="connsiteY1" fmla="*/ 46468 h 54094"/>
                <a:gd name="connsiteX2" fmla="*/ 54539 w 54113"/>
                <a:gd name="connsiteY2" fmla="*/ 27343 h 54094"/>
                <a:gd name="connsiteX3" fmla="*/ 46614 w 54113"/>
                <a:gd name="connsiteY3" fmla="*/ 8217 h 54094"/>
                <a:gd name="connsiteX4" fmla="*/ 27482 w 54113"/>
                <a:gd name="connsiteY4" fmla="*/ 295 h 54094"/>
                <a:gd name="connsiteX5" fmla="*/ 8350 w 54113"/>
                <a:gd name="connsiteY5" fmla="*/ 8217 h 54094"/>
                <a:gd name="connsiteX6" fmla="*/ 425 w 54113"/>
                <a:gd name="connsiteY6" fmla="*/ 27343 h 54094"/>
                <a:gd name="connsiteX7" fmla="*/ 8350 w 54113"/>
                <a:gd name="connsiteY7" fmla="*/ 46468 h 54094"/>
                <a:gd name="connsiteX8" fmla="*/ 2748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82" y="54390"/>
                  </a:moveTo>
                  <a:cubicBezTo>
                    <a:pt x="34658" y="54390"/>
                    <a:pt x="41540" y="51540"/>
                    <a:pt x="46614" y="46468"/>
                  </a:cubicBezTo>
                  <a:cubicBezTo>
                    <a:pt x="51688" y="41396"/>
                    <a:pt x="54539" y="34516"/>
                    <a:pt x="54539" y="27343"/>
                  </a:cubicBezTo>
                  <a:cubicBezTo>
                    <a:pt x="54539" y="20170"/>
                    <a:pt x="51688" y="13289"/>
                    <a:pt x="46614" y="8217"/>
                  </a:cubicBezTo>
                  <a:cubicBezTo>
                    <a:pt x="41540" y="3145"/>
                    <a:pt x="34658" y="295"/>
                    <a:pt x="27482" y="295"/>
                  </a:cubicBezTo>
                  <a:cubicBezTo>
                    <a:pt x="20307" y="295"/>
                    <a:pt x="13424" y="3145"/>
                    <a:pt x="8350" y="8217"/>
                  </a:cubicBezTo>
                  <a:cubicBezTo>
                    <a:pt x="3276" y="13289"/>
                    <a:pt x="425" y="20170"/>
                    <a:pt x="425" y="27343"/>
                  </a:cubicBezTo>
                  <a:cubicBezTo>
                    <a:pt x="425" y="34516"/>
                    <a:pt x="3276" y="41396"/>
                    <a:pt x="8350" y="46468"/>
                  </a:cubicBezTo>
                  <a:cubicBezTo>
                    <a:pt x="13424" y="51540"/>
                    <a:pt x="20307" y="54390"/>
                    <a:pt x="2748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96E3C3D-8909-4128-8590-968B87656E5C}"/>
                </a:ext>
              </a:extLst>
            </p:cNvPr>
            <p:cNvSpPr/>
            <p:nvPr/>
          </p:nvSpPr>
          <p:spPr>
            <a:xfrm>
              <a:off x="3828006" y="5770714"/>
              <a:ext cx="54113" cy="54094"/>
            </a:xfrm>
            <a:custGeom>
              <a:avLst/>
              <a:gdLst>
                <a:gd name="connsiteX0" fmla="*/ 27484 w 54113"/>
                <a:gd name="connsiteY0" fmla="*/ 54390 h 54094"/>
                <a:gd name="connsiteX1" fmla="*/ 46616 w 54113"/>
                <a:gd name="connsiteY1" fmla="*/ 46468 h 54094"/>
                <a:gd name="connsiteX2" fmla="*/ 54541 w 54113"/>
                <a:gd name="connsiteY2" fmla="*/ 27343 h 54094"/>
                <a:gd name="connsiteX3" fmla="*/ 46616 w 54113"/>
                <a:gd name="connsiteY3" fmla="*/ 8217 h 54094"/>
                <a:gd name="connsiteX4" fmla="*/ 27484 w 54113"/>
                <a:gd name="connsiteY4" fmla="*/ 295 h 54094"/>
                <a:gd name="connsiteX5" fmla="*/ 8352 w 54113"/>
                <a:gd name="connsiteY5" fmla="*/ 8217 h 54094"/>
                <a:gd name="connsiteX6" fmla="*/ 427 w 54113"/>
                <a:gd name="connsiteY6" fmla="*/ 27343 h 54094"/>
                <a:gd name="connsiteX7" fmla="*/ 8352 w 54113"/>
                <a:gd name="connsiteY7" fmla="*/ 46468 h 54094"/>
                <a:gd name="connsiteX8" fmla="*/ 2748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84" y="54390"/>
                  </a:moveTo>
                  <a:cubicBezTo>
                    <a:pt x="34660" y="54390"/>
                    <a:pt x="41542" y="51540"/>
                    <a:pt x="46616" y="46468"/>
                  </a:cubicBezTo>
                  <a:cubicBezTo>
                    <a:pt x="51690" y="41396"/>
                    <a:pt x="54541" y="34516"/>
                    <a:pt x="54541" y="27343"/>
                  </a:cubicBezTo>
                  <a:cubicBezTo>
                    <a:pt x="54541" y="20170"/>
                    <a:pt x="51690" y="13289"/>
                    <a:pt x="46616" y="8217"/>
                  </a:cubicBezTo>
                  <a:cubicBezTo>
                    <a:pt x="41542" y="3145"/>
                    <a:pt x="34660" y="295"/>
                    <a:pt x="27484" y="295"/>
                  </a:cubicBezTo>
                  <a:cubicBezTo>
                    <a:pt x="20308" y="295"/>
                    <a:pt x="13426" y="3145"/>
                    <a:pt x="8352" y="8217"/>
                  </a:cubicBezTo>
                  <a:cubicBezTo>
                    <a:pt x="3278" y="13289"/>
                    <a:pt x="427" y="20170"/>
                    <a:pt x="427" y="27343"/>
                  </a:cubicBezTo>
                  <a:cubicBezTo>
                    <a:pt x="427" y="34516"/>
                    <a:pt x="3278" y="41396"/>
                    <a:pt x="8352" y="46468"/>
                  </a:cubicBezTo>
                  <a:cubicBezTo>
                    <a:pt x="13426" y="51540"/>
                    <a:pt x="20308" y="54390"/>
                    <a:pt x="2748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F398A333-743F-4CC8-A83C-5849201C99BD}"/>
                </a:ext>
              </a:extLst>
            </p:cNvPr>
            <p:cNvSpPr/>
            <p:nvPr/>
          </p:nvSpPr>
          <p:spPr>
            <a:xfrm>
              <a:off x="3844429" y="5770714"/>
              <a:ext cx="54113" cy="54094"/>
            </a:xfrm>
            <a:custGeom>
              <a:avLst/>
              <a:gdLst>
                <a:gd name="connsiteX0" fmla="*/ 27486 w 54113"/>
                <a:gd name="connsiteY0" fmla="*/ 54390 h 54094"/>
                <a:gd name="connsiteX1" fmla="*/ 46618 w 54113"/>
                <a:gd name="connsiteY1" fmla="*/ 46468 h 54094"/>
                <a:gd name="connsiteX2" fmla="*/ 54543 w 54113"/>
                <a:gd name="connsiteY2" fmla="*/ 27343 h 54094"/>
                <a:gd name="connsiteX3" fmla="*/ 46618 w 54113"/>
                <a:gd name="connsiteY3" fmla="*/ 8217 h 54094"/>
                <a:gd name="connsiteX4" fmla="*/ 27486 w 54113"/>
                <a:gd name="connsiteY4" fmla="*/ 295 h 54094"/>
                <a:gd name="connsiteX5" fmla="*/ 8354 w 54113"/>
                <a:gd name="connsiteY5" fmla="*/ 8217 h 54094"/>
                <a:gd name="connsiteX6" fmla="*/ 429 w 54113"/>
                <a:gd name="connsiteY6" fmla="*/ 27343 h 54094"/>
                <a:gd name="connsiteX7" fmla="*/ 8354 w 54113"/>
                <a:gd name="connsiteY7" fmla="*/ 46468 h 54094"/>
                <a:gd name="connsiteX8" fmla="*/ 2748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86" y="54390"/>
                  </a:moveTo>
                  <a:cubicBezTo>
                    <a:pt x="34661" y="54390"/>
                    <a:pt x="41544" y="51540"/>
                    <a:pt x="46618" y="46468"/>
                  </a:cubicBezTo>
                  <a:cubicBezTo>
                    <a:pt x="51692" y="41396"/>
                    <a:pt x="54543" y="34516"/>
                    <a:pt x="54543" y="27343"/>
                  </a:cubicBezTo>
                  <a:cubicBezTo>
                    <a:pt x="54543" y="20170"/>
                    <a:pt x="51692" y="13289"/>
                    <a:pt x="46618" y="8217"/>
                  </a:cubicBezTo>
                  <a:cubicBezTo>
                    <a:pt x="41544" y="3145"/>
                    <a:pt x="34661" y="295"/>
                    <a:pt x="27486" y="295"/>
                  </a:cubicBezTo>
                  <a:cubicBezTo>
                    <a:pt x="20310" y="295"/>
                    <a:pt x="13428" y="3145"/>
                    <a:pt x="8354" y="8217"/>
                  </a:cubicBezTo>
                  <a:cubicBezTo>
                    <a:pt x="3280" y="13289"/>
                    <a:pt x="429" y="20170"/>
                    <a:pt x="429" y="27343"/>
                  </a:cubicBezTo>
                  <a:cubicBezTo>
                    <a:pt x="429" y="34516"/>
                    <a:pt x="3280" y="41396"/>
                    <a:pt x="8354" y="46468"/>
                  </a:cubicBezTo>
                  <a:cubicBezTo>
                    <a:pt x="13428" y="51540"/>
                    <a:pt x="20310" y="54390"/>
                    <a:pt x="2748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40F8FCC1-78B3-4C50-9C74-5215C0643504}"/>
                </a:ext>
              </a:extLst>
            </p:cNvPr>
            <p:cNvSpPr/>
            <p:nvPr/>
          </p:nvSpPr>
          <p:spPr>
            <a:xfrm>
              <a:off x="3860862" y="5770714"/>
              <a:ext cx="54113" cy="54094"/>
            </a:xfrm>
            <a:custGeom>
              <a:avLst/>
              <a:gdLst>
                <a:gd name="connsiteX0" fmla="*/ 27488 w 54113"/>
                <a:gd name="connsiteY0" fmla="*/ 54390 h 54094"/>
                <a:gd name="connsiteX1" fmla="*/ 46620 w 54113"/>
                <a:gd name="connsiteY1" fmla="*/ 46468 h 54094"/>
                <a:gd name="connsiteX2" fmla="*/ 54544 w 54113"/>
                <a:gd name="connsiteY2" fmla="*/ 27343 h 54094"/>
                <a:gd name="connsiteX3" fmla="*/ 46620 w 54113"/>
                <a:gd name="connsiteY3" fmla="*/ 8217 h 54094"/>
                <a:gd name="connsiteX4" fmla="*/ 27488 w 54113"/>
                <a:gd name="connsiteY4" fmla="*/ 295 h 54094"/>
                <a:gd name="connsiteX5" fmla="*/ 8355 w 54113"/>
                <a:gd name="connsiteY5" fmla="*/ 8217 h 54094"/>
                <a:gd name="connsiteX6" fmla="*/ 431 w 54113"/>
                <a:gd name="connsiteY6" fmla="*/ 27343 h 54094"/>
                <a:gd name="connsiteX7" fmla="*/ 8355 w 54113"/>
                <a:gd name="connsiteY7" fmla="*/ 46468 h 54094"/>
                <a:gd name="connsiteX8" fmla="*/ 2748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88" y="54390"/>
                  </a:moveTo>
                  <a:cubicBezTo>
                    <a:pt x="34663" y="54390"/>
                    <a:pt x="41546" y="51540"/>
                    <a:pt x="46620" y="46468"/>
                  </a:cubicBezTo>
                  <a:cubicBezTo>
                    <a:pt x="51694" y="41396"/>
                    <a:pt x="54544" y="34516"/>
                    <a:pt x="54544" y="27343"/>
                  </a:cubicBezTo>
                  <a:cubicBezTo>
                    <a:pt x="54544" y="20170"/>
                    <a:pt x="51694" y="13289"/>
                    <a:pt x="46620" y="8217"/>
                  </a:cubicBezTo>
                  <a:cubicBezTo>
                    <a:pt x="41546" y="3145"/>
                    <a:pt x="34663" y="295"/>
                    <a:pt x="27488" y="295"/>
                  </a:cubicBezTo>
                  <a:cubicBezTo>
                    <a:pt x="20312" y="295"/>
                    <a:pt x="13429" y="3145"/>
                    <a:pt x="8355" y="8217"/>
                  </a:cubicBezTo>
                  <a:cubicBezTo>
                    <a:pt x="3282" y="13289"/>
                    <a:pt x="431" y="20170"/>
                    <a:pt x="431" y="27343"/>
                  </a:cubicBezTo>
                  <a:cubicBezTo>
                    <a:pt x="431" y="34516"/>
                    <a:pt x="3282" y="41396"/>
                    <a:pt x="8355" y="46468"/>
                  </a:cubicBezTo>
                  <a:cubicBezTo>
                    <a:pt x="13429" y="51540"/>
                    <a:pt x="20312" y="54390"/>
                    <a:pt x="2748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21A97719-BEE4-468B-999E-BBA0A01EF3B9}"/>
                </a:ext>
              </a:extLst>
            </p:cNvPr>
            <p:cNvSpPr/>
            <p:nvPr/>
          </p:nvSpPr>
          <p:spPr>
            <a:xfrm>
              <a:off x="3877285" y="5770714"/>
              <a:ext cx="54113" cy="54094"/>
            </a:xfrm>
            <a:custGeom>
              <a:avLst/>
              <a:gdLst>
                <a:gd name="connsiteX0" fmla="*/ 27489 w 54113"/>
                <a:gd name="connsiteY0" fmla="*/ 54390 h 54094"/>
                <a:gd name="connsiteX1" fmla="*/ 46622 w 54113"/>
                <a:gd name="connsiteY1" fmla="*/ 46468 h 54094"/>
                <a:gd name="connsiteX2" fmla="*/ 54546 w 54113"/>
                <a:gd name="connsiteY2" fmla="*/ 27343 h 54094"/>
                <a:gd name="connsiteX3" fmla="*/ 46622 w 54113"/>
                <a:gd name="connsiteY3" fmla="*/ 8217 h 54094"/>
                <a:gd name="connsiteX4" fmla="*/ 27489 w 54113"/>
                <a:gd name="connsiteY4" fmla="*/ 295 h 54094"/>
                <a:gd name="connsiteX5" fmla="*/ 8357 w 54113"/>
                <a:gd name="connsiteY5" fmla="*/ 8217 h 54094"/>
                <a:gd name="connsiteX6" fmla="*/ 433 w 54113"/>
                <a:gd name="connsiteY6" fmla="*/ 27343 h 54094"/>
                <a:gd name="connsiteX7" fmla="*/ 8357 w 54113"/>
                <a:gd name="connsiteY7" fmla="*/ 46468 h 54094"/>
                <a:gd name="connsiteX8" fmla="*/ 2748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89" y="54390"/>
                  </a:moveTo>
                  <a:cubicBezTo>
                    <a:pt x="34665" y="54390"/>
                    <a:pt x="41548" y="51540"/>
                    <a:pt x="46622" y="46468"/>
                  </a:cubicBezTo>
                  <a:cubicBezTo>
                    <a:pt x="51695" y="41396"/>
                    <a:pt x="54546" y="34516"/>
                    <a:pt x="54546" y="27343"/>
                  </a:cubicBezTo>
                  <a:cubicBezTo>
                    <a:pt x="54546" y="20170"/>
                    <a:pt x="51695" y="13289"/>
                    <a:pt x="46622" y="8217"/>
                  </a:cubicBezTo>
                  <a:cubicBezTo>
                    <a:pt x="41548" y="3145"/>
                    <a:pt x="34665" y="295"/>
                    <a:pt x="27489" y="295"/>
                  </a:cubicBezTo>
                  <a:cubicBezTo>
                    <a:pt x="20314" y="295"/>
                    <a:pt x="13431" y="3145"/>
                    <a:pt x="8357" y="8217"/>
                  </a:cubicBezTo>
                  <a:cubicBezTo>
                    <a:pt x="3283" y="13289"/>
                    <a:pt x="433" y="20170"/>
                    <a:pt x="433" y="27343"/>
                  </a:cubicBezTo>
                  <a:cubicBezTo>
                    <a:pt x="433" y="34516"/>
                    <a:pt x="3283" y="41396"/>
                    <a:pt x="8357" y="46468"/>
                  </a:cubicBezTo>
                  <a:cubicBezTo>
                    <a:pt x="13431" y="51540"/>
                    <a:pt x="20314" y="54390"/>
                    <a:pt x="2748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DE4DFA19-0B31-4BFE-811B-CFE4CD344A2F}"/>
                </a:ext>
              </a:extLst>
            </p:cNvPr>
            <p:cNvSpPr/>
            <p:nvPr/>
          </p:nvSpPr>
          <p:spPr>
            <a:xfrm>
              <a:off x="3893709" y="5770714"/>
              <a:ext cx="54113" cy="54094"/>
            </a:xfrm>
            <a:custGeom>
              <a:avLst/>
              <a:gdLst>
                <a:gd name="connsiteX0" fmla="*/ 27491 w 54113"/>
                <a:gd name="connsiteY0" fmla="*/ 54390 h 54094"/>
                <a:gd name="connsiteX1" fmla="*/ 46623 w 54113"/>
                <a:gd name="connsiteY1" fmla="*/ 46468 h 54094"/>
                <a:gd name="connsiteX2" fmla="*/ 54548 w 54113"/>
                <a:gd name="connsiteY2" fmla="*/ 27343 h 54094"/>
                <a:gd name="connsiteX3" fmla="*/ 46623 w 54113"/>
                <a:gd name="connsiteY3" fmla="*/ 8217 h 54094"/>
                <a:gd name="connsiteX4" fmla="*/ 27491 w 54113"/>
                <a:gd name="connsiteY4" fmla="*/ 295 h 54094"/>
                <a:gd name="connsiteX5" fmla="*/ 8359 w 54113"/>
                <a:gd name="connsiteY5" fmla="*/ 8217 h 54094"/>
                <a:gd name="connsiteX6" fmla="*/ 434 w 54113"/>
                <a:gd name="connsiteY6" fmla="*/ 27343 h 54094"/>
                <a:gd name="connsiteX7" fmla="*/ 8359 w 54113"/>
                <a:gd name="connsiteY7" fmla="*/ 46468 h 54094"/>
                <a:gd name="connsiteX8" fmla="*/ 2749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91" y="54390"/>
                  </a:moveTo>
                  <a:cubicBezTo>
                    <a:pt x="34667" y="54390"/>
                    <a:pt x="41549" y="51540"/>
                    <a:pt x="46623" y="46468"/>
                  </a:cubicBezTo>
                  <a:cubicBezTo>
                    <a:pt x="51697" y="41396"/>
                    <a:pt x="54548" y="34516"/>
                    <a:pt x="54548" y="27343"/>
                  </a:cubicBezTo>
                  <a:cubicBezTo>
                    <a:pt x="54548" y="20170"/>
                    <a:pt x="51697" y="13289"/>
                    <a:pt x="46623" y="8217"/>
                  </a:cubicBezTo>
                  <a:cubicBezTo>
                    <a:pt x="41549" y="3145"/>
                    <a:pt x="34667" y="295"/>
                    <a:pt x="27491" y="295"/>
                  </a:cubicBezTo>
                  <a:cubicBezTo>
                    <a:pt x="20316" y="295"/>
                    <a:pt x="13433" y="3145"/>
                    <a:pt x="8359" y="8217"/>
                  </a:cubicBezTo>
                  <a:cubicBezTo>
                    <a:pt x="3285" y="13289"/>
                    <a:pt x="434" y="20170"/>
                    <a:pt x="434" y="27343"/>
                  </a:cubicBezTo>
                  <a:cubicBezTo>
                    <a:pt x="434" y="34516"/>
                    <a:pt x="3285" y="41396"/>
                    <a:pt x="8359" y="46468"/>
                  </a:cubicBezTo>
                  <a:cubicBezTo>
                    <a:pt x="13433" y="51540"/>
                    <a:pt x="20316" y="54390"/>
                    <a:pt x="2749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123F87BF-CE98-4281-95B3-9867885DAF6D}"/>
                </a:ext>
              </a:extLst>
            </p:cNvPr>
            <p:cNvSpPr/>
            <p:nvPr/>
          </p:nvSpPr>
          <p:spPr>
            <a:xfrm>
              <a:off x="3910132" y="5770714"/>
              <a:ext cx="54113" cy="54094"/>
            </a:xfrm>
            <a:custGeom>
              <a:avLst/>
              <a:gdLst>
                <a:gd name="connsiteX0" fmla="*/ 27493 w 54113"/>
                <a:gd name="connsiteY0" fmla="*/ 54390 h 54094"/>
                <a:gd name="connsiteX1" fmla="*/ 46625 w 54113"/>
                <a:gd name="connsiteY1" fmla="*/ 46468 h 54094"/>
                <a:gd name="connsiteX2" fmla="*/ 54550 w 54113"/>
                <a:gd name="connsiteY2" fmla="*/ 27343 h 54094"/>
                <a:gd name="connsiteX3" fmla="*/ 46625 w 54113"/>
                <a:gd name="connsiteY3" fmla="*/ 8217 h 54094"/>
                <a:gd name="connsiteX4" fmla="*/ 27493 w 54113"/>
                <a:gd name="connsiteY4" fmla="*/ 295 h 54094"/>
                <a:gd name="connsiteX5" fmla="*/ 8361 w 54113"/>
                <a:gd name="connsiteY5" fmla="*/ 8217 h 54094"/>
                <a:gd name="connsiteX6" fmla="*/ 436 w 54113"/>
                <a:gd name="connsiteY6" fmla="*/ 27343 h 54094"/>
                <a:gd name="connsiteX7" fmla="*/ 8361 w 54113"/>
                <a:gd name="connsiteY7" fmla="*/ 46468 h 54094"/>
                <a:gd name="connsiteX8" fmla="*/ 2749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93" y="54390"/>
                  </a:moveTo>
                  <a:cubicBezTo>
                    <a:pt x="34669" y="54390"/>
                    <a:pt x="41551" y="51540"/>
                    <a:pt x="46625" y="46468"/>
                  </a:cubicBezTo>
                  <a:cubicBezTo>
                    <a:pt x="51699" y="41396"/>
                    <a:pt x="54550" y="34516"/>
                    <a:pt x="54550" y="27343"/>
                  </a:cubicBezTo>
                  <a:cubicBezTo>
                    <a:pt x="54550" y="20170"/>
                    <a:pt x="51699" y="13289"/>
                    <a:pt x="46625" y="8217"/>
                  </a:cubicBezTo>
                  <a:cubicBezTo>
                    <a:pt x="41551" y="3145"/>
                    <a:pt x="34669" y="295"/>
                    <a:pt x="27493" y="295"/>
                  </a:cubicBezTo>
                  <a:cubicBezTo>
                    <a:pt x="20317" y="295"/>
                    <a:pt x="13435" y="3145"/>
                    <a:pt x="8361" y="8217"/>
                  </a:cubicBezTo>
                  <a:cubicBezTo>
                    <a:pt x="3287" y="13289"/>
                    <a:pt x="436" y="20170"/>
                    <a:pt x="436" y="27343"/>
                  </a:cubicBezTo>
                  <a:cubicBezTo>
                    <a:pt x="436" y="34516"/>
                    <a:pt x="3287" y="41396"/>
                    <a:pt x="8361" y="46468"/>
                  </a:cubicBezTo>
                  <a:cubicBezTo>
                    <a:pt x="13435" y="51540"/>
                    <a:pt x="20317" y="54390"/>
                    <a:pt x="2749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97D4DCF-01D3-41D1-BE86-98A3F28E6CF1}"/>
                </a:ext>
              </a:extLst>
            </p:cNvPr>
            <p:cNvSpPr/>
            <p:nvPr/>
          </p:nvSpPr>
          <p:spPr>
            <a:xfrm>
              <a:off x="3926565" y="5770714"/>
              <a:ext cx="54113" cy="54094"/>
            </a:xfrm>
            <a:custGeom>
              <a:avLst/>
              <a:gdLst>
                <a:gd name="connsiteX0" fmla="*/ 27495 w 54113"/>
                <a:gd name="connsiteY0" fmla="*/ 54390 h 54094"/>
                <a:gd name="connsiteX1" fmla="*/ 46627 w 54113"/>
                <a:gd name="connsiteY1" fmla="*/ 46468 h 54094"/>
                <a:gd name="connsiteX2" fmla="*/ 54552 w 54113"/>
                <a:gd name="connsiteY2" fmla="*/ 27343 h 54094"/>
                <a:gd name="connsiteX3" fmla="*/ 46627 w 54113"/>
                <a:gd name="connsiteY3" fmla="*/ 8217 h 54094"/>
                <a:gd name="connsiteX4" fmla="*/ 27495 w 54113"/>
                <a:gd name="connsiteY4" fmla="*/ 295 h 54094"/>
                <a:gd name="connsiteX5" fmla="*/ 8363 w 54113"/>
                <a:gd name="connsiteY5" fmla="*/ 8217 h 54094"/>
                <a:gd name="connsiteX6" fmla="*/ 438 w 54113"/>
                <a:gd name="connsiteY6" fmla="*/ 27343 h 54094"/>
                <a:gd name="connsiteX7" fmla="*/ 8363 w 54113"/>
                <a:gd name="connsiteY7" fmla="*/ 46468 h 54094"/>
                <a:gd name="connsiteX8" fmla="*/ 2749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95" y="54390"/>
                  </a:moveTo>
                  <a:cubicBezTo>
                    <a:pt x="34670" y="54390"/>
                    <a:pt x="41553" y="51540"/>
                    <a:pt x="46627" y="46468"/>
                  </a:cubicBezTo>
                  <a:cubicBezTo>
                    <a:pt x="51701" y="41396"/>
                    <a:pt x="54552" y="34516"/>
                    <a:pt x="54552" y="27343"/>
                  </a:cubicBezTo>
                  <a:cubicBezTo>
                    <a:pt x="54552" y="20170"/>
                    <a:pt x="51701" y="13289"/>
                    <a:pt x="46627" y="8217"/>
                  </a:cubicBezTo>
                  <a:cubicBezTo>
                    <a:pt x="41553" y="3145"/>
                    <a:pt x="34670" y="295"/>
                    <a:pt x="27495" y="295"/>
                  </a:cubicBezTo>
                  <a:cubicBezTo>
                    <a:pt x="20319" y="295"/>
                    <a:pt x="13437" y="3145"/>
                    <a:pt x="8363" y="8217"/>
                  </a:cubicBezTo>
                  <a:cubicBezTo>
                    <a:pt x="3289" y="13289"/>
                    <a:pt x="438" y="20170"/>
                    <a:pt x="438" y="27343"/>
                  </a:cubicBezTo>
                  <a:cubicBezTo>
                    <a:pt x="438" y="34516"/>
                    <a:pt x="3289" y="41396"/>
                    <a:pt x="8363" y="46468"/>
                  </a:cubicBezTo>
                  <a:cubicBezTo>
                    <a:pt x="13437" y="51540"/>
                    <a:pt x="20319" y="54390"/>
                    <a:pt x="2749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49A035AF-4775-4102-AA7A-0ABDD561AD53}"/>
                </a:ext>
              </a:extLst>
            </p:cNvPr>
            <p:cNvSpPr/>
            <p:nvPr/>
          </p:nvSpPr>
          <p:spPr>
            <a:xfrm>
              <a:off x="3942989" y="5770714"/>
              <a:ext cx="54113" cy="54094"/>
            </a:xfrm>
            <a:custGeom>
              <a:avLst/>
              <a:gdLst>
                <a:gd name="connsiteX0" fmla="*/ 27497 w 54113"/>
                <a:gd name="connsiteY0" fmla="*/ 54390 h 54094"/>
                <a:gd name="connsiteX1" fmla="*/ 46629 w 54113"/>
                <a:gd name="connsiteY1" fmla="*/ 46468 h 54094"/>
                <a:gd name="connsiteX2" fmla="*/ 54554 w 54113"/>
                <a:gd name="connsiteY2" fmla="*/ 27343 h 54094"/>
                <a:gd name="connsiteX3" fmla="*/ 46629 w 54113"/>
                <a:gd name="connsiteY3" fmla="*/ 8217 h 54094"/>
                <a:gd name="connsiteX4" fmla="*/ 27497 w 54113"/>
                <a:gd name="connsiteY4" fmla="*/ 295 h 54094"/>
                <a:gd name="connsiteX5" fmla="*/ 8365 w 54113"/>
                <a:gd name="connsiteY5" fmla="*/ 8217 h 54094"/>
                <a:gd name="connsiteX6" fmla="*/ 440 w 54113"/>
                <a:gd name="connsiteY6" fmla="*/ 27343 h 54094"/>
                <a:gd name="connsiteX7" fmla="*/ 8365 w 54113"/>
                <a:gd name="connsiteY7" fmla="*/ 46468 h 54094"/>
                <a:gd name="connsiteX8" fmla="*/ 2749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97" y="54390"/>
                  </a:moveTo>
                  <a:cubicBezTo>
                    <a:pt x="34672" y="54390"/>
                    <a:pt x="41555" y="51540"/>
                    <a:pt x="46629" y="46468"/>
                  </a:cubicBezTo>
                  <a:cubicBezTo>
                    <a:pt x="51703" y="41396"/>
                    <a:pt x="54554" y="34516"/>
                    <a:pt x="54554" y="27343"/>
                  </a:cubicBezTo>
                  <a:cubicBezTo>
                    <a:pt x="54554" y="20170"/>
                    <a:pt x="51703" y="13289"/>
                    <a:pt x="46629" y="8217"/>
                  </a:cubicBezTo>
                  <a:cubicBezTo>
                    <a:pt x="41555" y="3145"/>
                    <a:pt x="34672" y="295"/>
                    <a:pt x="27497" y="295"/>
                  </a:cubicBezTo>
                  <a:cubicBezTo>
                    <a:pt x="20321" y="295"/>
                    <a:pt x="13438" y="3145"/>
                    <a:pt x="8365" y="8217"/>
                  </a:cubicBezTo>
                  <a:cubicBezTo>
                    <a:pt x="3291" y="13289"/>
                    <a:pt x="440" y="20170"/>
                    <a:pt x="440" y="27343"/>
                  </a:cubicBezTo>
                  <a:cubicBezTo>
                    <a:pt x="440" y="34516"/>
                    <a:pt x="3291" y="41396"/>
                    <a:pt x="8365" y="46468"/>
                  </a:cubicBezTo>
                  <a:cubicBezTo>
                    <a:pt x="13438" y="51540"/>
                    <a:pt x="20321" y="54390"/>
                    <a:pt x="2749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AB33A6E3-4600-405A-A85D-1BE5B8DC0B70}"/>
                </a:ext>
              </a:extLst>
            </p:cNvPr>
            <p:cNvSpPr/>
            <p:nvPr/>
          </p:nvSpPr>
          <p:spPr>
            <a:xfrm>
              <a:off x="3959412" y="5770714"/>
              <a:ext cx="54113" cy="54094"/>
            </a:xfrm>
            <a:custGeom>
              <a:avLst/>
              <a:gdLst>
                <a:gd name="connsiteX0" fmla="*/ 27499 w 54113"/>
                <a:gd name="connsiteY0" fmla="*/ 54390 h 54094"/>
                <a:gd name="connsiteX1" fmla="*/ 46631 w 54113"/>
                <a:gd name="connsiteY1" fmla="*/ 46468 h 54094"/>
                <a:gd name="connsiteX2" fmla="*/ 54555 w 54113"/>
                <a:gd name="connsiteY2" fmla="*/ 27343 h 54094"/>
                <a:gd name="connsiteX3" fmla="*/ 46631 w 54113"/>
                <a:gd name="connsiteY3" fmla="*/ 8217 h 54094"/>
                <a:gd name="connsiteX4" fmla="*/ 27499 w 54113"/>
                <a:gd name="connsiteY4" fmla="*/ 295 h 54094"/>
                <a:gd name="connsiteX5" fmla="*/ 8366 w 54113"/>
                <a:gd name="connsiteY5" fmla="*/ 8217 h 54094"/>
                <a:gd name="connsiteX6" fmla="*/ 442 w 54113"/>
                <a:gd name="connsiteY6" fmla="*/ 27343 h 54094"/>
                <a:gd name="connsiteX7" fmla="*/ 8366 w 54113"/>
                <a:gd name="connsiteY7" fmla="*/ 46468 h 54094"/>
                <a:gd name="connsiteX8" fmla="*/ 2749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499" y="54390"/>
                  </a:moveTo>
                  <a:cubicBezTo>
                    <a:pt x="34674" y="54390"/>
                    <a:pt x="41557" y="51540"/>
                    <a:pt x="46631" y="46468"/>
                  </a:cubicBezTo>
                  <a:cubicBezTo>
                    <a:pt x="51704" y="41396"/>
                    <a:pt x="54555" y="34516"/>
                    <a:pt x="54555" y="27343"/>
                  </a:cubicBezTo>
                  <a:cubicBezTo>
                    <a:pt x="54555" y="20170"/>
                    <a:pt x="51704" y="13289"/>
                    <a:pt x="46631" y="8217"/>
                  </a:cubicBezTo>
                  <a:cubicBezTo>
                    <a:pt x="41557" y="3145"/>
                    <a:pt x="34674" y="295"/>
                    <a:pt x="27499" y="295"/>
                  </a:cubicBezTo>
                  <a:cubicBezTo>
                    <a:pt x="20323" y="295"/>
                    <a:pt x="13440" y="3145"/>
                    <a:pt x="8366" y="8217"/>
                  </a:cubicBezTo>
                  <a:cubicBezTo>
                    <a:pt x="3293" y="13289"/>
                    <a:pt x="442" y="20170"/>
                    <a:pt x="442" y="27343"/>
                  </a:cubicBezTo>
                  <a:cubicBezTo>
                    <a:pt x="442" y="34516"/>
                    <a:pt x="3293" y="41396"/>
                    <a:pt x="8366" y="46468"/>
                  </a:cubicBezTo>
                  <a:cubicBezTo>
                    <a:pt x="13440" y="51540"/>
                    <a:pt x="20323" y="54390"/>
                    <a:pt x="2749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A80958A0-7BF3-46EB-9CAA-091D1C029C90}"/>
                </a:ext>
              </a:extLst>
            </p:cNvPr>
            <p:cNvSpPr/>
            <p:nvPr/>
          </p:nvSpPr>
          <p:spPr>
            <a:xfrm>
              <a:off x="3975836" y="5770714"/>
              <a:ext cx="54113" cy="54094"/>
            </a:xfrm>
            <a:custGeom>
              <a:avLst/>
              <a:gdLst>
                <a:gd name="connsiteX0" fmla="*/ 27500 w 54113"/>
                <a:gd name="connsiteY0" fmla="*/ 54390 h 54094"/>
                <a:gd name="connsiteX1" fmla="*/ 46632 w 54113"/>
                <a:gd name="connsiteY1" fmla="*/ 46468 h 54094"/>
                <a:gd name="connsiteX2" fmla="*/ 54557 w 54113"/>
                <a:gd name="connsiteY2" fmla="*/ 27343 h 54094"/>
                <a:gd name="connsiteX3" fmla="*/ 46632 w 54113"/>
                <a:gd name="connsiteY3" fmla="*/ 8217 h 54094"/>
                <a:gd name="connsiteX4" fmla="*/ 27500 w 54113"/>
                <a:gd name="connsiteY4" fmla="*/ 295 h 54094"/>
                <a:gd name="connsiteX5" fmla="*/ 8368 w 54113"/>
                <a:gd name="connsiteY5" fmla="*/ 8217 h 54094"/>
                <a:gd name="connsiteX6" fmla="*/ 443 w 54113"/>
                <a:gd name="connsiteY6" fmla="*/ 27343 h 54094"/>
                <a:gd name="connsiteX7" fmla="*/ 8368 w 54113"/>
                <a:gd name="connsiteY7" fmla="*/ 46468 h 54094"/>
                <a:gd name="connsiteX8" fmla="*/ 2750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00" y="54390"/>
                  </a:moveTo>
                  <a:cubicBezTo>
                    <a:pt x="34676" y="54390"/>
                    <a:pt x="41559" y="51540"/>
                    <a:pt x="46632" y="46468"/>
                  </a:cubicBezTo>
                  <a:cubicBezTo>
                    <a:pt x="51706" y="41396"/>
                    <a:pt x="54557" y="34516"/>
                    <a:pt x="54557" y="27343"/>
                  </a:cubicBezTo>
                  <a:cubicBezTo>
                    <a:pt x="54557" y="20170"/>
                    <a:pt x="51706" y="13289"/>
                    <a:pt x="46632" y="8217"/>
                  </a:cubicBezTo>
                  <a:cubicBezTo>
                    <a:pt x="41559" y="3145"/>
                    <a:pt x="34676" y="295"/>
                    <a:pt x="27500" y="295"/>
                  </a:cubicBezTo>
                  <a:cubicBezTo>
                    <a:pt x="20325" y="295"/>
                    <a:pt x="13442" y="3145"/>
                    <a:pt x="8368" y="8217"/>
                  </a:cubicBezTo>
                  <a:cubicBezTo>
                    <a:pt x="3294" y="13289"/>
                    <a:pt x="443" y="20170"/>
                    <a:pt x="443" y="27343"/>
                  </a:cubicBezTo>
                  <a:cubicBezTo>
                    <a:pt x="443" y="34516"/>
                    <a:pt x="3294" y="41396"/>
                    <a:pt x="8368" y="46468"/>
                  </a:cubicBezTo>
                  <a:cubicBezTo>
                    <a:pt x="13442" y="51540"/>
                    <a:pt x="20325" y="54390"/>
                    <a:pt x="2750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0DEFE20B-78EE-49D6-B071-FAF8613554AA}"/>
                </a:ext>
              </a:extLst>
            </p:cNvPr>
            <p:cNvSpPr/>
            <p:nvPr/>
          </p:nvSpPr>
          <p:spPr>
            <a:xfrm>
              <a:off x="3992259" y="5770714"/>
              <a:ext cx="54113" cy="54094"/>
            </a:xfrm>
            <a:custGeom>
              <a:avLst/>
              <a:gdLst>
                <a:gd name="connsiteX0" fmla="*/ 27502 w 54113"/>
                <a:gd name="connsiteY0" fmla="*/ 54390 h 54094"/>
                <a:gd name="connsiteX1" fmla="*/ 46634 w 54113"/>
                <a:gd name="connsiteY1" fmla="*/ 46468 h 54094"/>
                <a:gd name="connsiteX2" fmla="*/ 54559 w 54113"/>
                <a:gd name="connsiteY2" fmla="*/ 27343 h 54094"/>
                <a:gd name="connsiteX3" fmla="*/ 46634 w 54113"/>
                <a:gd name="connsiteY3" fmla="*/ 8217 h 54094"/>
                <a:gd name="connsiteX4" fmla="*/ 27502 w 54113"/>
                <a:gd name="connsiteY4" fmla="*/ 295 h 54094"/>
                <a:gd name="connsiteX5" fmla="*/ 8370 w 54113"/>
                <a:gd name="connsiteY5" fmla="*/ 8217 h 54094"/>
                <a:gd name="connsiteX6" fmla="*/ 445 w 54113"/>
                <a:gd name="connsiteY6" fmla="*/ 27343 h 54094"/>
                <a:gd name="connsiteX7" fmla="*/ 8370 w 54113"/>
                <a:gd name="connsiteY7" fmla="*/ 46468 h 54094"/>
                <a:gd name="connsiteX8" fmla="*/ 2750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02" y="54390"/>
                  </a:moveTo>
                  <a:cubicBezTo>
                    <a:pt x="34678" y="54390"/>
                    <a:pt x="41560" y="51540"/>
                    <a:pt x="46634" y="46468"/>
                  </a:cubicBezTo>
                  <a:cubicBezTo>
                    <a:pt x="51708" y="41396"/>
                    <a:pt x="54559" y="34516"/>
                    <a:pt x="54559" y="27343"/>
                  </a:cubicBezTo>
                  <a:cubicBezTo>
                    <a:pt x="54559" y="20170"/>
                    <a:pt x="51708" y="13289"/>
                    <a:pt x="46634" y="8217"/>
                  </a:cubicBezTo>
                  <a:cubicBezTo>
                    <a:pt x="41560" y="3145"/>
                    <a:pt x="34678" y="295"/>
                    <a:pt x="27502" y="295"/>
                  </a:cubicBezTo>
                  <a:cubicBezTo>
                    <a:pt x="20327" y="295"/>
                    <a:pt x="13444" y="3145"/>
                    <a:pt x="8370" y="8217"/>
                  </a:cubicBezTo>
                  <a:cubicBezTo>
                    <a:pt x="3296" y="13289"/>
                    <a:pt x="445" y="20170"/>
                    <a:pt x="445" y="27343"/>
                  </a:cubicBezTo>
                  <a:cubicBezTo>
                    <a:pt x="445" y="34516"/>
                    <a:pt x="3296" y="41396"/>
                    <a:pt x="8370" y="46468"/>
                  </a:cubicBezTo>
                  <a:cubicBezTo>
                    <a:pt x="13444" y="51540"/>
                    <a:pt x="20327" y="54390"/>
                    <a:pt x="2750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DB24FDFE-19FB-48CA-8B6C-41FEFA49CB04}"/>
                </a:ext>
              </a:extLst>
            </p:cNvPr>
            <p:cNvSpPr/>
            <p:nvPr/>
          </p:nvSpPr>
          <p:spPr>
            <a:xfrm>
              <a:off x="4008692" y="5770714"/>
              <a:ext cx="54113" cy="54094"/>
            </a:xfrm>
            <a:custGeom>
              <a:avLst/>
              <a:gdLst>
                <a:gd name="connsiteX0" fmla="*/ 27504 w 54113"/>
                <a:gd name="connsiteY0" fmla="*/ 54390 h 54094"/>
                <a:gd name="connsiteX1" fmla="*/ 46636 w 54113"/>
                <a:gd name="connsiteY1" fmla="*/ 46468 h 54094"/>
                <a:gd name="connsiteX2" fmla="*/ 54561 w 54113"/>
                <a:gd name="connsiteY2" fmla="*/ 27343 h 54094"/>
                <a:gd name="connsiteX3" fmla="*/ 46636 w 54113"/>
                <a:gd name="connsiteY3" fmla="*/ 8217 h 54094"/>
                <a:gd name="connsiteX4" fmla="*/ 27504 w 54113"/>
                <a:gd name="connsiteY4" fmla="*/ 295 h 54094"/>
                <a:gd name="connsiteX5" fmla="*/ 8372 w 54113"/>
                <a:gd name="connsiteY5" fmla="*/ 8217 h 54094"/>
                <a:gd name="connsiteX6" fmla="*/ 447 w 54113"/>
                <a:gd name="connsiteY6" fmla="*/ 27343 h 54094"/>
                <a:gd name="connsiteX7" fmla="*/ 8372 w 54113"/>
                <a:gd name="connsiteY7" fmla="*/ 46468 h 54094"/>
                <a:gd name="connsiteX8" fmla="*/ 2750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04" y="54390"/>
                  </a:moveTo>
                  <a:cubicBezTo>
                    <a:pt x="34680" y="54390"/>
                    <a:pt x="41562" y="51540"/>
                    <a:pt x="46636" y="46468"/>
                  </a:cubicBezTo>
                  <a:cubicBezTo>
                    <a:pt x="51710" y="41396"/>
                    <a:pt x="54561" y="34516"/>
                    <a:pt x="54561" y="27343"/>
                  </a:cubicBezTo>
                  <a:cubicBezTo>
                    <a:pt x="54561" y="20170"/>
                    <a:pt x="51710" y="13289"/>
                    <a:pt x="46636" y="8217"/>
                  </a:cubicBezTo>
                  <a:cubicBezTo>
                    <a:pt x="41562" y="3145"/>
                    <a:pt x="34680" y="295"/>
                    <a:pt x="27504" y="295"/>
                  </a:cubicBezTo>
                  <a:cubicBezTo>
                    <a:pt x="20328" y="295"/>
                    <a:pt x="13446" y="3145"/>
                    <a:pt x="8372" y="8217"/>
                  </a:cubicBezTo>
                  <a:cubicBezTo>
                    <a:pt x="3298" y="13289"/>
                    <a:pt x="447" y="20170"/>
                    <a:pt x="447" y="27343"/>
                  </a:cubicBezTo>
                  <a:cubicBezTo>
                    <a:pt x="447" y="34516"/>
                    <a:pt x="3298" y="41396"/>
                    <a:pt x="8372" y="46468"/>
                  </a:cubicBezTo>
                  <a:cubicBezTo>
                    <a:pt x="13446" y="51540"/>
                    <a:pt x="20328" y="54390"/>
                    <a:pt x="2750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02EFDEBF-BD68-47A1-AA72-1FD471B41C51}"/>
                </a:ext>
              </a:extLst>
            </p:cNvPr>
            <p:cNvSpPr/>
            <p:nvPr/>
          </p:nvSpPr>
          <p:spPr>
            <a:xfrm>
              <a:off x="4025115" y="5770714"/>
              <a:ext cx="54113" cy="54094"/>
            </a:xfrm>
            <a:custGeom>
              <a:avLst/>
              <a:gdLst>
                <a:gd name="connsiteX0" fmla="*/ 27506 w 54113"/>
                <a:gd name="connsiteY0" fmla="*/ 54390 h 54094"/>
                <a:gd name="connsiteX1" fmla="*/ 46638 w 54113"/>
                <a:gd name="connsiteY1" fmla="*/ 46468 h 54094"/>
                <a:gd name="connsiteX2" fmla="*/ 54563 w 54113"/>
                <a:gd name="connsiteY2" fmla="*/ 27343 h 54094"/>
                <a:gd name="connsiteX3" fmla="*/ 46638 w 54113"/>
                <a:gd name="connsiteY3" fmla="*/ 8217 h 54094"/>
                <a:gd name="connsiteX4" fmla="*/ 27506 w 54113"/>
                <a:gd name="connsiteY4" fmla="*/ 295 h 54094"/>
                <a:gd name="connsiteX5" fmla="*/ 8374 w 54113"/>
                <a:gd name="connsiteY5" fmla="*/ 8217 h 54094"/>
                <a:gd name="connsiteX6" fmla="*/ 449 w 54113"/>
                <a:gd name="connsiteY6" fmla="*/ 27343 h 54094"/>
                <a:gd name="connsiteX7" fmla="*/ 8374 w 54113"/>
                <a:gd name="connsiteY7" fmla="*/ 46468 h 54094"/>
                <a:gd name="connsiteX8" fmla="*/ 2750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06" y="54390"/>
                  </a:moveTo>
                  <a:cubicBezTo>
                    <a:pt x="34681" y="54390"/>
                    <a:pt x="41564" y="51540"/>
                    <a:pt x="46638" y="46468"/>
                  </a:cubicBezTo>
                  <a:cubicBezTo>
                    <a:pt x="51712" y="41396"/>
                    <a:pt x="54563" y="34516"/>
                    <a:pt x="54563" y="27343"/>
                  </a:cubicBezTo>
                  <a:cubicBezTo>
                    <a:pt x="54563" y="20170"/>
                    <a:pt x="51712" y="13289"/>
                    <a:pt x="46638" y="8217"/>
                  </a:cubicBezTo>
                  <a:cubicBezTo>
                    <a:pt x="41564" y="3145"/>
                    <a:pt x="34681" y="295"/>
                    <a:pt x="27506" y="295"/>
                  </a:cubicBezTo>
                  <a:cubicBezTo>
                    <a:pt x="20330" y="295"/>
                    <a:pt x="13448" y="3145"/>
                    <a:pt x="8374" y="8217"/>
                  </a:cubicBezTo>
                  <a:cubicBezTo>
                    <a:pt x="3300" y="13289"/>
                    <a:pt x="449" y="20170"/>
                    <a:pt x="449" y="27343"/>
                  </a:cubicBezTo>
                  <a:cubicBezTo>
                    <a:pt x="449" y="34516"/>
                    <a:pt x="3300" y="41396"/>
                    <a:pt x="8374" y="46468"/>
                  </a:cubicBezTo>
                  <a:cubicBezTo>
                    <a:pt x="13448" y="51540"/>
                    <a:pt x="20330" y="54390"/>
                    <a:pt x="2750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68704A6-752E-433F-B90E-16D846B358F1}"/>
                </a:ext>
              </a:extLst>
            </p:cNvPr>
            <p:cNvSpPr/>
            <p:nvPr/>
          </p:nvSpPr>
          <p:spPr>
            <a:xfrm>
              <a:off x="4041539" y="5770714"/>
              <a:ext cx="54113" cy="54094"/>
            </a:xfrm>
            <a:custGeom>
              <a:avLst/>
              <a:gdLst>
                <a:gd name="connsiteX0" fmla="*/ 27508 w 54113"/>
                <a:gd name="connsiteY0" fmla="*/ 54390 h 54094"/>
                <a:gd name="connsiteX1" fmla="*/ 46640 w 54113"/>
                <a:gd name="connsiteY1" fmla="*/ 46468 h 54094"/>
                <a:gd name="connsiteX2" fmla="*/ 54564 w 54113"/>
                <a:gd name="connsiteY2" fmla="*/ 27343 h 54094"/>
                <a:gd name="connsiteX3" fmla="*/ 46640 w 54113"/>
                <a:gd name="connsiteY3" fmla="*/ 8217 h 54094"/>
                <a:gd name="connsiteX4" fmla="*/ 27508 w 54113"/>
                <a:gd name="connsiteY4" fmla="*/ 295 h 54094"/>
                <a:gd name="connsiteX5" fmla="*/ 8376 w 54113"/>
                <a:gd name="connsiteY5" fmla="*/ 8217 h 54094"/>
                <a:gd name="connsiteX6" fmla="*/ 451 w 54113"/>
                <a:gd name="connsiteY6" fmla="*/ 27343 h 54094"/>
                <a:gd name="connsiteX7" fmla="*/ 8376 w 54113"/>
                <a:gd name="connsiteY7" fmla="*/ 46468 h 54094"/>
                <a:gd name="connsiteX8" fmla="*/ 2750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08" y="54390"/>
                  </a:moveTo>
                  <a:cubicBezTo>
                    <a:pt x="34683" y="54390"/>
                    <a:pt x="41566" y="51540"/>
                    <a:pt x="46640" y="46468"/>
                  </a:cubicBezTo>
                  <a:cubicBezTo>
                    <a:pt x="51714" y="41396"/>
                    <a:pt x="54564" y="34516"/>
                    <a:pt x="54564" y="27343"/>
                  </a:cubicBezTo>
                  <a:cubicBezTo>
                    <a:pt x="54564" y="20170"/>
                    <a:pt x="51714" y="13289"/>
                    <a:pt x="46640" y="8217"/>
                  </a:cubicBezTo>
                  <a:cubicBezTo>
                    <a:pt x="41566" y="3145"/>
                    <a:pt x="34683" y="295"/>
                    <a:pt x="27508" y="295"/>
                  </a:cubicBezTo>
                  <a:cubicBezTo>
                    <a:pt x="20332" y="295"/>
                    <a:pt x="13449" y="3145"/>
                    <a:pt x="8376" y="8217"/>
                  </a:cubicBezTo>
                  <a:cubicBezTo>
                    <a:pt x="3302" y="13289"/>
                    <a:pt x="451" y="20170"/>
                    <a:pt x="451" y="27343"/>
                  </a:cubicBezTo>
                  <a:cubicBezTo>
                    <a:pt x="451" y="34516"/>
                    <a:pt x="3302" y="41396"/>
                    <a:pt x="8376" y="46468"/>
                  </a:cubicBezTo>
                  <a:cubicBezTo>
                    <a:pt x="13449" y="51540"/>
                    <a:pt x="20332" y="54390"/>
                    <a:pt x="2750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7A3B7EE7-51E7-4C42-9645-ED33B20BEA78}"/>
                </a:ext>
              </a:extLst>
            </p:cNvPr>
            <p:cNvSpPr/>
            <p:nvPr/>
          </p:nvSpPr>
          <p:spPr>
            <a:xfrm>
              <a:off x="4057962" y="5770714"/>
              <a:ext cx="54113" cy="54094"/>
            </a:xfrm>
            <a:custGeom>
              <a:avLst/>
              <a:gdLst>
                <a:gd name="connsiteX0" fmla="*/ 27509 w 54113"/>
                <a:gd name="connsiteY0" fmla="*/ 54390 h 54094"/>
                <a:gd name="connsiteX1" fmla="*/ 46642 w 54113"/>
                <a:gd name="connsiteY1" fmla="*/ 46468 h 54094"/>
                <a:gd name="connsiteX2" fmla="*/ 54566 w 54113"/>
                <a:gd name="connsiteY2" fmla="*/ 27343 h 54094"/>
                <a:gd name="connsiteX3" fmla="*/ 46642 w 54113"/>
                <a:gd name="connsiteY3" fmla="*/ 8217 h 54094"/>
                <a:gd name="connsiteX4" fmla="*/ 27509 w 54113"/>
                <a:gd name="connsiteY4" fmla="*/ 295 h 54094"/>
                <a:gd name="connsiteX5" fmla="*/ 8377 w 54113"/>
                <a:gd name="connsiteY5" fmla="*/ 8217 h 54094"/>
                <a:gd name="connsiteX6" fmla="*/ 453 w 54113"/>
                <a:gd name="connsiteY6" fmla="*/ 27343 h 54094"/>
                <a:gd name="connsiteX7" fmla="*/ 8377 w 54113"/>
                <a:gd name="connsiteY7" fmla="*/ 46468 h 54094"/>
                <a:gd name="connsiteX8" fmla="*/ 2750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09" y="54390"/>
                  </a:moveTo>
                  <a:cubicBezTo>
                    <a:pt x="34685" y="54390"/>
                    <a:pt x="41568" y="51540"/>
                    <a:pt x="46642" y="46468"/>
                  </a:cubicBezTo>
                  <a:cubicBezTo>
                    <a:pt x="51715" y="41396"/>
                    <a:pt x="54566" y="34516"/>
                    <a:pt x="54566" y="27343"/>
                  </a:cubicBezTo>
                  <a:cubicBezTo>
                    <a:pt x="54566" y="20170"/>
                    <a:pt x="51715" y="13289"/>
                    <a:pt x="46642" y="8217"/>
                  </a:cubicBezTo>
                  <a:cubicBezTo>
                    <a:pt x="41568" y="3145"/>
                    <a:pt x="34685" y="295"/>
                    <a:pt x="27509" y="295"/>
                  </a:cubicBezTo>
                  <a:cubicBezTo>
                    <a:pt x="20334" y="295"/>
                    <a:pt x="13451" y="3145"/>
                    <a:pt x="8377" y="8217"/>
                  </a:cubicBezTo>
                  <a:cubicBezTo>
                    <a:pt x="3303" y="13289"/>
                    <a:pt x="453" y="20170"/>
                    <a:pt x="453" y="27343"/>
                  </a:cubicBezTo>
                  <a:cubicBezTo>
                    <a:pt x="453" y="34516"/>
                    <a:pt x="3303" y="41396"/>
                    <a:pt x="8377" y="46468"/>
                  </a:cubicBezTo>
                  <a:cubicBezTo>
                    <a:pt x="13451" y="51540"/>
                    <a:pt x="20334" y="54390"/>
                    <a:pt x="2750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E8F5358C-131C-4932-A4F6-980F600099CA}"/>
                </a:ext>
              </a:extLst>
            </p:cNvPr>
            <p:cNvSpPr/>
            <p:nvPr/>
          </p:nvSpPr>
          <p:spPr>
            <a:xfrm>
              <a:off x="4074395" y="5770714"/>
              <a:ext cx="54113" cy="54094"/>
            </a:xfrm>
            <a:custGeom>
              <a:avLst/>
              <a:gdLst>
                <a:gd name="connsiteX0" fmla="*/ 27511 w 54113"/>
                <a:gd name="connsiteY0" fmla="*/ 54390 h 54094"/>
                <a:gd name="connsiteX1" fmla="*/ 46643 w 54113"/>
                <a:gd name="connsiteY1" fmla="*/ 46468 h 54094"/>
                <a:gd name="connsiteX2" fmla="*/ 54568 w 54113"/>
                <a:gd name="connsiteY2" fmla="*/ 27343 h 54094"/>
                <a:gd name="connsiteX3" fmla="*/ 46643 w 54113"/>
                <a:gd name="connsiteY3" fmla="*/ 8217 h 54094"/>
                <a:gd name="connsiteX4" fmla="*/ 27511 w 54113"/>
                <a:gd name="connsiteY4" fmla="*/ 295 h 54094"/>
                <a:gd name="connsiteX5" fmla="*/ 8379 w 54113"/>
                <a:gd name="connsiteY5" fmla="*/ 8217 h 54094"/>
                <a:gd name="connsiteX6" fmla="*/ 454 w 54113"/>
                <a:gd name="connsiteY6" fmla="*/ 27343 h 54094"/>
                <a:gd name="connsiteX7" fmla="*/ 8379 w 54113"/>
                <a:gd name="connsiteY7" fmla="*/ 46468 h 54094"/>
                <a:gd name="connsiteX8" fmla="*/ 2751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11" y="54390"/>
                  </a:moveTo>
                  <a:cubicBezTo>
                    <a:pt x="34687" y="54390"/>
                    <a:pt x="41569" y="51540"/>
                    <a:pt x="46643" y="46468"/>
                  </a:cubicBezTo>
                  <a:cubicBezTo>
                    <a:pt x="51717" y="41396"/>
                    <a:pt x="54568" y="34516"/>
                    <a:pt x="54568" y="27343"/>
                  </a:cubicBezTo>
                  <a:cubicBezTo>
                    <a:pt x="54568" y="20170"/>
                    <a:pt x="51717" y="13289"/>
                    <a:pt x="46643" y="8217"/>
                  </a:cubicBezTo>
                  <a:cubicBezTo>
                    <a:pt x="41569" y="3145"/>
                    <a:pt x="34687" y="295"/>
                    <a:pt x="27511" y="295"/>
                  </a:cubicBezTo>
                  <a:cubicBezTo>
                    <a:pt x="20336" y="295"/>
                    <a:pt x="13453" y="3145"/>
                    <a:pt x="8379" y="8217"/>
                  </a:cubicBezTo>
                  <a:cubicBezTo>
                    <a:pt x="3305" y="13289"/>
                    <a:pt x="454" y="20170"/>
                    <a:pt x="454" y="27343"/>
                  </a:cubicBezTo>
                  <a:cubicBezTo>
                    <a:pt x="454" y="34516"/>
                    <a:pt x="3305" y="41396"/>
                    <a:pt x="8379" y="46468"/>
                  </a:cubicBezTo>
                  <a:cubicBezTo>
                    <a:pt x="13453" y="51540"/>
                    <a:pt x="20336" y="54390"/>
                    <a:pt x="2751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5335A4C0-F80B-4B49-8F51-2FE1E03F0B2B}"/>
                </a:ext>
              </a:extLst>
            </p:cNvPr>
            <p:cNvSpPr/>
            <p:nvPr/>
          </p:nvSpPr>
          <p:spPr>
            <a:xfrm>
              <a:off x="4090818" y="5770714"/>
              <a:ext cx="54113" cy="54094"/>
            </a:xfrm>
            <a:custGeom>
              <a:avLst/>
              <a:gdLst>
                <a:gd name="connsiteX0" fmla="*/ 27513 w 54113"/>
                <a:gd name="connsiteY0" fmla="*/ 54390 h 54094"/>
                <a:gd name="connsiteX1" fmla="*/ 46645 w 54113"/>
                <a:gd name="connsiteY1" fmla="*/ 46468 h 54094"/>
                <a:gd name="connsiteX2" fmla="*/ 54570 w 54113"/>
                <a:gd name="connsiteY2" fmla="*/ 27343 h 54094"/>
                <a:gd name="connsiteX3" fmla="*/ 46645 w 54113"/>
                <a:gd name="connsiteY3" fmla="*/ 8217 h 54094"/>
                <a:gd name="connsiteX4" fmla="*/ 27513 w 54113"/>
                <a:gd name="connsiteY4" fmla="*/ 295 h 54094"/>
                <a:gd name="connsiteX5" fmla="*/ 8381 w 54113"/>
                <a:gd name="connsiteY5" fmla="*/ 8217 h 54094"/>
                <a:gd name="connsiteX6" fmla="*/ 456 w 54113"/>
                <a:gd name="connsiteY6" fmla="*/ 27343 h 54094"/>
                <a:gd name="connsiteX7" fmla="*/ 8381 w 54113"/>
                <a:gd name="connsiteY7" fmla="*/ 46468 h 54094"/>
                <a:gd name="connsiteX8" fmla="*/ 2751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13" y="54390"/>
                  </a:moveTo>
                  <a:cubicBezTo>
                    <a:pt x="34689" y="54390"/>
                    <a:pt x="41571" y="51540"/>
                    <a:pt x="46645" y="46468"/>
                  </a:cubicBezTo>
                  <a:cubicBezTo>
                    <a:pt x="51719" y="41396"/>
                    <a:pt x="54570" y="34516"/>
                    <a:pt x="54570" y="27343"/>
                  </a:cubicBezTo>
                  <a:cubicBezTo>
                    <a:pt x="54570" y="20170"/>
                    <a:pt x="51719" y="13289"/>
                    <a:pt x="46645" y="8217"/>
                  </a:cubicBezTo>
                  <a:cubicBezTo>
                    <a:pt x="41571" y="3145"/>
                    <a:pt x="34689" y="295"/>
                    <a:pt x="27513" y="295"/>
                  </a:cubicBezTo>
                  <a:cubicBezTo>
                    <a:pt x="20338" y="295"/>
                    <a:pt x="13455" y="3145"/>
                    <a:pt x="8381" y="8217"/>
                  </a:cubicBezTo>
                  <a:cubicBezTo>
                    <a:pt x="3307" y="13289"/>
                    <a:pt x="456" y="20170"/>
                    <a:pt x="456" y="27343"/>
                  </a:cubicBezTo>
                  <a:cubicBezTo>
                    <a:pt x="456" y="34516"/>
                    <a:pt x="3307" y="41396"/>
                    <a:pt x="8381" y="46468"/>
                  </a:cubicBezTo>
                  <a:cubicBezTo>
                    <a:pt x="13455" y="51540"/>
                    <a:pt x="20338" y="54390"/>
                    <a:pt x="2751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7D20B27-1687-43F3-83FE-933EAAAA72EA}"/>
                </a:ext>
              </a:extLst>
            </p:cNvPr>
            <p:cNvSpPr/>
            <p:nvPr/>
          </p:nvSpPr>
          <p:spPr>
            <a:xfrm>
              <a:off x="4107242" y="5770714"/>
              <a:ext cx="54113" cy="54094"/>
            </a:xfrm>
            <a:custGeom>
              <a:avLst/>
              <a:gdLst>
                <a:gd name="connsiteX0" fmla="*/ 27515 w 54113"/>
                <a:gd name="connsiteY0" fmla="*/ 54390 h 54094"/>
                <a:gd name="connsiteX1" fmla="*/ 46647 w 54113"/>
                <a:gd name="connsiteY1" fmla="*/ 46468 h 54094"/>
                <a:gd name="connsiteX2" fmla="*/ 54572 w 54113"/>
                <a:gd name="connsiteY2" fmla="*/ 27343 h 54094"/>
                <a:gd name="connsiteX3" fmla="*/ 46647 w 54113"/>
                <a:gd name="connsiteY3" fmla="*/ 8217 h 54094"/>
                <a:gd name="connsiteX4" fmla="*/ 27515 w 54113"/>
                <a:gd name="connsiteY4" fmla="*/ 295 h 54094"/>
                <a:gd name="connsiteX5" fmla="*/ 8383 w 54113"/>
                <a:gd name="connsiteY5" fmla="*/ 8217 h 54094"/>
                <a:gd name="connsiteX6" fmla="*/ 458 w 54113"/>
                <a:gd name="connsiteY6" fmla="*/ 27343 h 54094"/>
                <a:gd name="connsiteX7" fmla="*/ 8383 w 54113"/>
                <a:gd name="connsiteY7" fmla="*/ 46468 h 54094"/>
                <a:gd name="connsiteX8" fmla="*/ 2751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15" y="54390"/>
                  </a:moveTo>
                  <a:cubicBezTo>
                    <a:pt x="34690" y="54390"/>
                    <a:pt x="41573" y="51540"/>
                    <a:pt x="46647" y="46468"/>
                  </a:cubicBezTo>
                  <a:cubicBezTo>
                    <a:pt x="51721" y="41396"/>
                    <a:pt x="54572" y="34516"/>
                    <a:pt x="54572" y="27343"/>
                  </a:cubicBezTo>
                  <a:cubicBezTo>
                    <a:pt x="54572" y="20170"/>
                    <a:pt x="51721" y="13289"/>
                    <a:pt x="46647" y="8217"/>
                  </a:cubicBezTo>
                  <a:cubicBezTo>
                    <a:pt x="41573" y="3145"/>
                    <a:pt x="34690" y="295"/>
                    <a:pt x="27515" y="295"/>
                  </a:cubicBezTo>
                  <a:cubicBezTo>
                    <a:pt x="20339" y="295"/>
                    <a:pt x="13457" y="3145"/>
                    <a:pt x="8383" y="8217"/>
                  </a:cubicBezTo>
                  <a:cubicBezTo>
                    <a:pt x="3309" y="13289"/>
                    <a:pt x="458" y="20170"/>
                    <a:pt x="458" y="27343"/>
                  </a:cubicBezTo>
                  <a:cubicBezTo>
                    <a:pt x="458" y="34516"/>
                    <a:pt x="3309" y="41396"/>
                    <a:pt x="8383" y="46468"/>
                  </a:cubicBezTo>
                  <a:cubicBezTo>
                    <a:pt x="13457" y="51540"/>
                    <a:pt x="20339" y="54390"/>
                    <a:pt x="2751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D332C7AA-0F35-4448-BFAA-4D0CD479E72E}"/>
                </a:ext>
              </a:extLst>
            </p:cNvPr>
            <p:cNvSpPr/>
            <p:nvPr/>
          </p:nvSpPr>
          <p:spPr>
            <a:xfrm>
              <a:off x="4123665" y="5770714"/>
              <a:ext cx="54113" cy="54094"/>
            </a:xfrm>
            <a:custGeom>
              <a:avLst/>
              <a:gdLst>
                <a:gd name="connsiteX0" fmla="*/ 27517 w 54113"/>
                <a:gd name="connsiteY0" fmla="*/ 54390 h 54094"/>
                <a:gd name="connsiteX1" fmla="*/ 46649 w 54113"/>
                <a:gd name="connsiteY1" fmla="*/ 46468 h 54094"/>
                <a:gd name="connsiteX2" fmla="*/ 54574 w 54113"/>
                <a:gd name="connsiteY2" fmla="*/ 27343 h 54094"/>
                <a:gd name="connsiteX3" fmla="*/ 46649 w 54113"/>
                <a:gd name="connsiteY3" fmla="*/ 8217 h 54094"/>
                <a:gd name="connsiteX4" fmla="*/ 27517 w 54113"/>
                <a:gd name="connsiteY4" fmla="*/ 295 h 54094"/>
                <a:gd name="connsiteX5" fmla="*/ 8385 w 54113"/>
                <a:gd name="connsiteY5" fmla="*/ 8217 h 54094"/>
                <a:gd name="connsiteX6" fmla="*/ 460 w 54113"/>
                <a:gd name="connsiteY6" fmla="*/ 27343 h 54094"/>
                <a:gd name="connsiteX7" fmla="*/ 8385 w 54113"/>
                <a:gd name="connsiteY7" fmla="*/ 46468 h 54094"/>
                <a:gd name="connsiteX8" fmla="*/ 2751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17" y="54390"/>
                  </a:moveTo>
                  <a:cubicBezTo>
                    <a:pt x="34692" y="54390"/>
                    <a:pt x="41575" y="51540"/>
                    <a:pt x="46649" y="46468"/>
                  </a:cubicBezTo>
                  <a:cubicBezTo>
                    <a:pt x="51723" y="41396"/>
                    <a:pt x="54574" y="34516"/>
                    <a:pt x="54574" y="27343"/>
                  </a:cubicBezTo>
                  <a:cubicBezTo>
                    <a:pt x="54574" y="20170"/>
                    <a:pt x="51723" y="13289"/>
                    <a:pt x="46649" y="8217"/>
                  </a:cubicBezTo>
                  <a:cubicBezTo>
                    <a:pt x="41575" y="3145"/>
                    <a:pt x="34692" y="295"/>
                    <a:pt x="27517" y="295"/>
                  </a:cubicBezTo>
                  <a:cubicBezTo>
                    <a:pt x="20341" y="295"/>
                    <a:pt x="13459" y="3145"/>
                    <a:pt x="8385" y="8217"/>
                  </a:cubicBezTo>
                  <a:cubicBezTo>
                    <a:pt x="3311" y="13289"/>
                    <a:pt x="460" y="20170"/>
                    <a:pt x="460" y="27343"/>
                  </a:cubicBezTo>
                  <a:cubicBezTo>
                    <a:pt x="460" y="34516"/>
                    <a:pt x="3311" y="41396"/>
                    <a:pt x="8385" y="46468"/>
                  </a:cubicBezTo>
                  <a:cubicBezTo>
                    <a:pt x="13459" y="51540"/>
                    <a:pt x="20341" y="54390"/>
                    <a:pt x="2751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D721C822-0C8D-447B-A763-7518D235E8DF}"/>
                </a:ext>
              </a:extLst>
            </p:cNvPr>
            <p:cNvSpPr/>
            <p:nvPr/>
          </p:nvSpPr>
          <p:spPr>
            <a:xfrm>
              <a:off x="4140089" y="5770714"/>
              <a:ext cx="54113" cy="54094"/>
            </a:xfrm>
            <a:custGeom>
              <a:avLst/>
              <a:gdLst>
                <a:gd name="connsiteX0" fmla="*/ 27519 w 54113"/>
                <a:gd name="connsiteY0" fmla="*/ 54390 h 54094"/>
                <a:gd name="connsiteX1" fmla="*/ 46651 w 54113"/>
                <a:gd name="connsiteY1" fmla="*/ 46468 h 54094"/>
                <a:gd name="connsiteX2" fmla="*/ 54575 w 54113"/>
                <a:gd name="connsiteY2" fmla="*/ 27343 h 54094"/>
                <a:gd name="connsiteX3" fmla="*/ 46651 w 54113"/>
                <a:gd name="connsiteY3" fmla="*/ 8217 h 54094"/>
                <a:gd name="connsiteX4" fmla="*/ 27519 w 54113"/>
                <a:gd name="connsiteY4" fmla="*/ 295 h 54094"/>
                <a:gd name="connsiteX5" fmla="*/ 8386 w 54113"/>
                <a:gd name="connsiteY5" fmla="*/ 8217 h 54094"/>
                <a:gd name="connsiteX6" fmla="*/ 462 w 54113"/>
                <a:gd name="connsiteY6" fmla="*/ 27343 h 54094"/>
                <a:gd name="connsiteX7" fmla="*/ 8386 w 54113"/>
                <a:gd name="connsiteY7" fmla="*/ 46468 h 54094"/>
                <a:gd name="connsiteX8" fmla="*/ 2751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19" y="54390"/>
                  </a:moveTo>
                  <a:cubicBezTo>
                    <a:pt x="34694" y="54390"/>
                    <a:pt x="41577" y="51540"/>
                    <a:pt x="46651" y="46468"/>
                  </a:cubicBezTo>
                  <a:cubicBezTo>
                    <a:pt x="51725" y="41396"/>
                    <a:pt x="54575" y="34516"/>
                    <a:pt x="54575" y="27343"/>
                  </a:cubicBezTo>
                  <a:cubicBezTo>
                    <a:pt x="54575" y="20170"/>
                    <a:pt x="51725" y="13289"/>
                    <a:pt x="46651" y="8217"/>
                  </a:cubicBezTo>
                  <a:cubicBezTo>
                    <a:pt x="41577" y="3145"/>
                    <a:pt x="34694" y="295"/>
                    <a:pt x="27519" y="295"/>
                  </a:cubicBezTo>
                  <a:cubicBezTo>
                    <a:pt x="20343" y="295"/>
                    <a:pt x="13460" y="3145"/>
                    <a:pt x="8386" y="8217"/>
                  </a:cubicBezTo>
                  <a:cubicBezTo>
                    <a:pt x="3313" y="13289"/>
                    <a:pt x="462" y="20170"/>
                    <a:pt x="462" y="27343"/>
                  </a:cubicBezTo>
                  <a:cubicBezTo>
                    <a:pt x="462" y="34516"/>
                    <a:pt x="3313" y="41396"/>
                    <a:pt x="8386" y="46468"/>
                  </a:cubicBezTo>
                  <a:cubicBezTo>
                    <a:pt x="13460" y="51540"/>
                    <a:pt x="20343" y="54390"/>
                    <a:pt x="2751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E901D6C7-13A6-411A-B671-0BC80B350FD5}"/>
                </a:ext>
              </a:extLst>
            </p:cNvPr>
            <p:cNvSpPr/>
            <p:nvPr/>
          </p:nvSpPr>
          <p:spPr>
            <a:xfrm>
              <a:off x="4156521" y="5770714"/>
              <a:ext cx="54113" cy="54094"/>
            </a:xfrm>
            <a:custGeom>
              <a:avLst/>
              <a:gdLst>
                <a:gd name="connsiteX0" fmla="*/ 27520 w 54113"/>
                <a:gd name="connsiteY0" fmla="*/ 54390 h 54094"/>
                <a:gd name="connsiteX1" fmla="*/ 46652 w 54113"/>
                <a:gd name="connsiteY1" fmla="*/ 46468 h 54094"/>
                <a:gd name="connsiteX2" fmla="*/ 54577 w 54113"/>
                <a:gd name="connsiteY2" fmla="*/ 27343 h 54094"/>
                <a:gd name="connsiteX3" fmla="*/ 46652 w 54113"/>
                <a:gd name="connsiteY3" fmla="*/ 8217 h 54094"/>
                <a:gd name="connsiteX4" fmla="*/ 27520 w 54113"/>
                <a:gd name="connsiteY4" fmla="*/ 295 h 54094"/>
                <a:gd name="connsiteX5" fmla="*/ 8388 w 54113"/>
                <a:gd name="connsiteY5" fmla="*/ 8217 h 54094"/>
                <a:gd name="connsiteX6" fmla="*/ 463 w 54113"/>
                <a:gd name="connsiteY6" fmla="*/ 27343 h 54094"/>
                <a:gd name="connsiteX7" fmla="*/ 8388 w 54113"/>
                <a:gd name="connsiteY7" fmla="*/ 46468 h 54094"/>
                <a:gd name="connsiteX8" fmla="*/ 2752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20" y="54390"/>
                  </a:moveTo>
                  <a:cubicBezTo>
                    <a:pt x="34696" y="54390"/>
                    <a:pt x="41579" y="51540"/>
                    <a:pt x="46652" y="46468"/>
                  </a:cubicBezTo>
                  <a:cubicBezTo>
                    <a:pt x="51726" y="41396"/>
                    <a:pt x="54577" y="34516"/>
                    <a:pt x="54577" y="27343"/>
                  </a:cubicBezTo>
                  <a:cubicBezTo>
                    <a:pt x="54577" y="20170"/>
                    <a:pt x="51726" y="13289"/>
                    <a:pt x="46652" y="8217"/>
                  </a:cubicBezTo>
                  <a:cubicBezTo>
                    <a:pt x="41579" y="3145"/>
                    <a:pt x="34696" y="295"/>
                    <a:pt x="27520" y="295"/>
                  </a:cubicBezTo>
                  <a:cubicBezTo>
                    <a:pt x="20345" y="295"/>
                    <a:pt x="13462" y="3145"/>
                    <a:pt x="8388" y="8217"/>
                  </a:cubicBezTo>
                  <a:cubicBezTo>
                    <a:pt x="3314" y="13289"/>
                    <a:pt x="463" y="20170"/>
                    <a:pt x="463" y="27343"/>
                  </a:cubicBezTo>
                  <a:cubicBezTo>
                    <a:pt x="463" y="34516"/>
                    <a:pt x="3314" y="41396"/>
                    <a:pt x="8388" y="46468"/>
                  </a:cubicBezTo>
                  <a:cubicBezTo>
                    <a:pt x="13462" y="51540"/>
                    <a:pt x="20345" y="54390"/>
                    <a:pt x="2752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D32A1037-53F6-42A2-B7C4-5AC09E88EF99}"/>
                </a:ext>
              </a:extLst>
            </p:cNvPr>
            <p:cNvSpPr/>
            <p:nvPr/>
          </p:nvSpPr>
          <p:spPr>
            <a:xfrm>
              <a:off x="4172945" y="5770714"/>
              <a:ext cx="54113" cy="54094"/>
            </a:xfrm>
            <a:custGeom>
              <a:avLst/>
              <a:gdLst>
                <a:gd name="connsiteX0" fmla="*/ 27522 w 54113"/>
                <a:gd name="connsiteY0" fmla="*/ 54390 h 54094"/>
                <a:gd name="connsiteX1" fmla="*/ 46654 w 54113"/>
                <a:gd name="connsiteY1" fmla="*/ 46468 h 54094"/>
                <a:gd name="connsiteX2" fmla="*/ 54579 w 54113"/>
                <a:gd name="connsiteY2" fmla="*/ 27343 h 54094"/>
                <a:gd name="connsiteX3" fmla="*/ 46654 w 54113"/>
                <a:gd name="connsiteY3" fmla="*/ 8217 h 54094"/>
                <a:gd name="connsiteX4" fmla="*/ 27522 w 54113"/>
                <a:gd name="connsiteY4" fmla="*/ 295 h 54094"/>
                <a:gd name="connsiteX5" fmla="*/ 8390 w 54113"/>
                <a:gd name="connsiteY5" fmla="*/ 8217 h 54094"/>
                <a:gd name="connsiteX6" fmla="*/ 465 w 54113"/>
                <a:gd name="connsiteY6" fmla="*/ 27343 h 54094"/>
                <a:gd name="connsiteX7" fmla="*/ 8390 w 54113"/>
                <a:gd name="connsiteY7" fmla="*/ 46468 h 54094"/>
                <a:gd name="connsiteX8" fmla="*/ 2752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22" y="54390"/>
                  </a:moveTo>
                  <a:cubicBezTo>
                    <a:pt x="34698" y="54390"/>
                    <a:pt x="41580" y="51540"/>
                    <a:pt x="46654" y="46468"/>
                  </a:cubicBezTo>
                  <a:cubicBezTo>
                    <a:pt x="51728" y="41396"/>
                    <a:pt x="54579" y="34516"/>
                    <a:pt x="54579" y="27343"/>
                  </a:cubicBezTo>
                  <a:cubicBezTo>
                    <a:pt x="54579" y="20170"/>
                    <a:pt x="51728" y="13289"/>
                    <a:pt x="46654" y="8217"/>
                  </a:cubicBezTo>
                  <a:cubicBezTo>
                    <a:pt x="41580" y="3145"/>
                    <a:pt x="34698" y="295"/>
                    <a:pt x="27522" y="295"/>
                  </a:cubicBezTo>
                  <a:cubicBezTo>
                    <a:pt x="20347" y="295"/>
                    <a:pt x="13464" y="3145"/>
                    <a:pt x="8390" y="8217"/>
                  </a:cubicBezTo>
                  <a:cubicBezTo>
                    <a:pt x="3316" y="13289"/>
                    <a:pt x="465" y="20170"/>
                    <a:pt x="465" y="27343"/>
                  </a:cubicBezTo>
                  <a:cubicBezTo>
                    <a:pt x="465" y="34516"/>
                    <a:pt x="3316" y="41396"/>
                    <a:pt x="8390" y="46468"/>
                  </a:cubicBezTo>
                  <a:cubicBezTo>
                    <a:pt x="13464" y="51540"/>
                    <a:pt x="20347" y="54390"/>
                    <a:pt x="2752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8652B4F9-37C9-4DB9-B5A6-4B8107213B83}"/>
                </a:ext>
              </a:extLst>
            </p:cNvPr>
            <p:cNvSpPr/>
            <p:nvPr/>
          </p:nvSpPr>
          <p:spPr>
            <a:xfrm>
              <a:off x="4189368" y="5770714"/>
              <a:ext cx="54113" cy="54094"/>
            </a:xfrm>
            <a:custGeom>
              <a:avLst/>
              <a:gdLst>
                <a:gd name="connsiteX0" fmla="*/ 27524 w 54113"/>
                <a:gd name="connsiteY0" fmla="*/ 54390 h 54094"/>
                <a:gd name="connsiteX1" fmla="*/ 46656 w 54113"/>
                <a:gd name="connsiteY1" fmla="*/ 46468 h 54094"/>
                <a:gd name="connsiteX2" fmla="*/ 54581 w 54113"/>
                <a:gd name="connsiteY2" fmla="*/ 27343 h 54094"/>
                <a:gd name="connsiteX3" fmla="*/ 46656 w 54113"/>
                <a:gd name="connsiteY3" fmla="*/ 8217 h 54094"/>
                <a:gd name="connsiteX4" fmla="*/ 27524 w 54113"/>
                <a:gd name="connsiteY4" fmla="*/ 295 h 54094"/>
                <a:gd name="connsiteX5" fmla="*/ 8392 w 54113"/>
                <a:gd name="connsiteY5" fmla="*/ 8217 h 54094"/>
                <a:gd name="connsiteX6" fmla="*/ 467 w 54113"/>
                <a:gd name="connsiteY6" fmla="*/ 27343 h 54094"/>
                <a:gd name="connsiteX7" fmla="*/ 8392 w 54113"/>
                <a:gd name="connsiteY7" fmla="*/ 46468 h 54094"/>
                <a:gd name="connsiteX8" fmla="*/ 2752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24" y="54390"/>
                  </a:moveTo>
                  <a:cubicBezTo>
                    <a:pt x="34700" y="54390"/>
                    <a:pt x="41582" y="51540"/>
                    <a:pt x="46656" y="46468"/>
                  </a:cubicBezTo>
                  <a:cubicBezTo>
                    <a:pt x="51730" y="41396"/>
                    <a:pt x="54581" y="34516"/>
                    <a:pt x="54581" y="27343"/>
                  </a:cubicBezTo>
                  <a:cubicBezTo>
                    <a:pt x="54581" y="20170"/>
                    <a:pt x="51730" y="13289"/>
                    <a:pt x="46656" y="8217"/>
                  </a:cubicBezTo>
                  <a:cubicBezTo>
                    <a:pt x="41582" y="3145"/>
                    <a:pt x="34700" y="295"/>
                    <a:pt x="27524" y="295"/>
                  </a:cubicBezTo>
                  <a:cubicBezTo>
                    <a:pt x="20348" y="295"/>
                    <a:pt x="13466" y="3145"/>
                    <a:pt x="8392" y="8217"/>
                  </a:cubicBezTo>
                  <a:cubicBezTo>
                    <a:pt x="3318" y="13289"/>
                    <a:pt x="467" y="20170"/>
                    <a:pt x="467" y="27343"/>
                  </a:cubicBezTo>
                  <a:cubicBezTo>
                    <a:pt x="467" y="34516"/>
                    <a:pt x="3318" y="41396"/>
                    <a:pt x="8392" y="46468"/>
                  </a:cubicBezTo>
                  <a:cubicBezTo>
                    <a:pt x="13466" y="51540"/>
                    <a:pt x="20348" y="54390"/>
                    <a:pt x="2752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89017D8C-8A4F-43F7-9016-8B9CCFC7E820}"/>
                </a:ext>
              </a:extLst>
            </p:cNvPr>
            <p:cNvSpPr/>
            <p:nvPr/>
          </p:nvSpPr>
          <p:spPr>
            <a:xfrm>
              <a:off x="4205792" y="5770714"/>
              <a:ext cx="54113" cy="54094"/>
            </a:xfrm>
            <a:custGeom>
              <a:avLst/>
              <a:gdLst>
                <a:gd name="connsiteX0" fmla="*/ 27526 w 54113"/>
                <a:gd name="connsiteY0" fmla="*/ 54390 h 54094"/>
                <a:gd name="connsiteX1" fmla="*/ 46658 w 54113"/>
                <a:gd name="connsiteY1" fmla="*/ 46468 h 54094"/>
                <a:gd name="connsiteX2" fmla="*/ 54583 w 54113"/>
                <a:gd name="connsiteY2" fmla="*/ 27343 h 54094"/>
                <a:gd name="connsiteX3" fmla="*/ 46658 w 54113"/>
                <a:gd name="connsiteY3" fmla="*/ 8217 h 54094"/>
                <a:gd name="connsiteX4" fmla="*/ 27526 w 54113"/>
                <a:gd name="connsiteY4" fmla="*/ 295 h 54094"/>
                <a:gd name="connsiteX5" fmla="*/ 8394 w 54113"/>
                <a:gd name="connsiteY5" fmla="*/ 8217 h 54094"/>
                <a:gd name="connsiteX6" fmla="*/ 469 w 54113"/>
                <a:gd name="connsiteY6" fmla="*/ 27343 h 54094"/>
                <a:gd name="connsiteX7" fmla="*/ 8394 w 54113"/>
                <a:gd name="connsiteY7" fmla="*/ 46468 h 54094"/>
                <a:gd name="connsiteX8" fmla="*/ 2752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26" y="54390"/>
                  </a:moveTo>
                  <a:cubicBezTo>
                    <a:pt x="34701" y="54390"/>
                    <a:pt x="41584" y="51540"/>
                    <a:pt x="46658" y="46468"/>
                  </a:cubicBezTo>
                  <a:cubicBezTo>
                    <a:pt x="51732" y="41396"/>
                    <a:pt x="54583" y="34516"/>
                    <a:pt x="54583" y="27343"/>
                  </a:cubicBezTo>
                  <a:cubicBezTo>
                    <a:pt x="54583" y="20170"/>
                    <a:pt x="51732" y="13289"/>
                    <a:pt x="46658" y="8217"/>
                  </a:cubicBezTo>
                  <a:cubicBezTo>
                    <a:pt x="41584" y="3145"/>
                    <a:pt x="34701" y="295"/>
                    <a:pt x="27526" y="295"/>
                  </a:cubicBezTo>
                  <a:cubicBezTo>
                    <a:pt x="20350" y="295"/>
                    <a:pt x="13468" y="3145"/>
                    <a:pt x="8394" y="8217"/>
                  </a:cubicBezTo>
                  <a:cubicBezTo>
                    <a:pt x="3320" y="13289"/>
                    <a:pt x="469" y="20170"/>
                    <a:pt x="469" y="27343"/>
                  </a:cubicBezTo>
                  <a:cubicBezTo>
                    <a:pt x="469" y="34516"/>
                    <a:pt x="3320" y="41396"/>
                    <a:pt x="8394" y="46468"/>
                  </a:cubicBezTo>
                  <a:cubicBezTo>
                    <a:pt x="13468" y="51540"/>
                    <a:pt x="20350" y="54390"/>
                    <a:pt x="2752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4C7F5AFB-4590-41DB-B646-20373B28CAA0}"/>
                </a:ext>
              </a:extLst>
            </p:cNvPr>
            <p:cNvSpPr/>
            <p:nvPr/>
          </p:nvSpPr>
          <p:spPr>
            <a:xfrm>
              <a:off x="4222225" y="5770714"/>
              <a:ext cx="54113" cy="54094"/>
            </a:xfrm>
            <a:custGeom>
              <a:avLst/>
              <a:gdLst>
                <a:gd name="connsiteX0" fmla="*/ 27528 w 54113"/>
                <a:gd name="connsiteY0" fmla="*/ 54390 h 54094"/>
                <a:gd name="connsiteX1" fmla="*/ 46660 w 54113"/>
                <a:gd name="connsiteY1" fmla="*/ 46468 h 54094"/>
                <a:gd name="connsiteX2" fmla="*/ 54585 w 54113"/>
                <a:gd name="connsiteY2" fmla="*/ 27343 h 54094"/>
                <a:gd name="connsiteX3" fmla="*/ 46660 w 54113"/>
                <a:gd name="connsiteY3" fmla="*/ 8217 h 54094"/>
                <a:gd name="connsiteX4" fmla="*/ 27528 w 54113"/>
                <a:gd name="connsiteY4" fmla="*/ 295 h 54094"/>
                <a:gd name="connsiteX5" fmla="*/ 8396 w 54113"/>
                <a:gd name="connsiteY5" fmla="*/ 8217 h 54094"/>
                <a:gd name="connsiteX6" fmla="*/ 471 w 54113"/>
                <a:gd name="connsiteY6" fmla="*/ 27343 h 54094"/>
                <a:gd name="connsiteX7" fmla="*/ 8396 w 54113"/>
                <a:gd name="connsiteY7" fmla="*/ 46468 h 54094"/>
                <a:gd name="connsiteX8" fmla="*/ 2752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28" y="54390"/>
                  </a:moveTo>
                  <a:cubicBezTo>
                    <a:pt x="34703" y="54390"/>
                    <a:pt x="41586" y="51540"/>
                    <a:pt x="46660" y="46468"/>
                  </a:cubicBezTo>
                  <a:cubicBezTo>
                    <a:pt x="51734" y="41396"/>
                    <a:pt x="54585" y="34516"/>
                    <a:pt x="54585" y="27343"/>
                  </a:cubicBezTo>
                  <a:cubicBezTo>
                    <a:pt x="54585" y="20170"/>
                    <a:pt x="51734" y="13289"/>
                    <a:pt x="46660" y="8217"/>
                  </a:cubicBezTo>
                  <a:cubicBezTo>
                    <a:pt x="41586" y="3145"/>
                    <a:pt x="34703" y="295"/>
                    <a:pt x="27528" y="295"/>
                  </a:cubicBezTo>
                  <a:cubicBezTo>
                    <a:pt x="20352" y="295"/>
                    <a:pt x="13469" y="3145"/>
                    <a:pt x="8396" y="8217"/>
                  </a:cubicBezTo>
                  <a:cubicBezTo>
                    <a:pt x="3322" y="13289"/>
                    <a:pt x="471" y="20170"/>
                    <a:pt x="471" y="27343"/>
                  </a:cubicBezTo>
                  <a:cubicBezTo>
                    <a:pt x="471" y="34516"/>
                    <a:pt x="3322" y="41396"/>
                    <a:pt x="8396" y="46468"/>
                  </a:cubicBezTo>
                  <a:cubicBezTo>
                    <a:pt x="13469" y="51540"/>
                    <a:pt x="20352" y="54390"/>
                    <a:pt x="2752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D1031886-3B87-46D4-95BB-84218014BE51}"/>
                </a:ext>
              </a:extLst>
            </p:cNvPr>
            <p:cNvSpPr/>
            <p:nvPr/>
          </p:nvSpPr>
          <p:spPr>
            <a:xfrm>
              <a:off x="4238648" y="5770714"/>
              <a:ext cx="54113" cy="54094"/>
            </a:xfrm>
            <a:custGeom>
              <a:avLst/>
              <a:gdLst>
                <a:gd name="connsiteX0" fmla="*/ 27529 w 54113"/>
                <a:gd name="connsiteY0" fmla="*/ 54390 h 54094"/>
                <a:gd name="connsiteX1" fmla="*/ 46662 w 54113"/>
                <a:gd name="connsiteY1" fmla="*/ 46468 h 54094"/>
                <a:gd name="connsiteX2" fmla="*/ 54586 w 54113"/>
                <a:gd name="connsiteY2" fmla="*/ 27343 h 54094"/>
                <a:gd name="connsiteX3" fmla="*/ 46662 w 54113"/>
                <a:gd name="connsiteY3" fmla="*/ 8217 h 54094"/>
                <a:gd name="connsiteX4" fmla="*/ 27529 w 54113"/>
                <a:gd name="connsiteY4" fmla="*/ 295 h 54094"/>
                <a:gd name="connsiteX5" fmla="*/ 8397 w 54113"/>
                <a:gd name="connsiteY5" fmla="*/ 8217 h 54094"/>
                <a:gd name="connsiteX6" fmla="*/ 473 w 54113"/>
                <a:gd name="connsiteY6" fmla="*/ 27343 h 54094"/>
                <a:gd name="connsiteX7" fmla="*/ 8397 w 54113"/>
                <a:gd name="connsiteY7" fmla="*/ 46468 h 54094"/>
                <a:gd name="connsiteX8" fmla="*/ 2752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29" y="54390"/>
                  </a:moveTo>
                  <a:cubicBezTo>
                    <a:pt x="34705" y="54390"/>
                    <a:pt x="41588" y="51540"/>
                    <a:pt x="46662" y="46468"/>
                  </a:cubicBezTo>
                  <a:cubicBezTo>
                    <a:pt x="51735" y="41396"/>
                    <a:pt x="54586" y="34516"/>
                    <a:pt x="54586" y="27343"/>
                  </a:cubicBezTo>
                  <a:cubicBezTo>
                    <a:pt x="54586" y="20170"/>
                    <a:pt x="51735" y="13289"/>
                    <a:pt x="46662" y="8217"/>
                  </a:cubicBezTo>
                  <a:cubicBezTo>
                    <a:pt x="41588" y="3145"/>
                    <a:pt x="34705" y="295"/>
                    <a:pt x="27529" y="295"/>
                  </a:cubicBezTo>
                  <a:cubicBezTo>
                    <a:pt x="20354" y="295"/>
                    <a:pt x="13471" y="3145"/>
                    <a:pt x="8397" y="8217"/>
                  </a:cubicBezTo>
                  <a:cubicBezTo>
                    <a:pt x="3323" y="13289"/>
                    <a:pt x="473" y="20170"/>
                    <a:pt x="473" y="27343"/>
                  </a:cubicBezTo>
                  <a:cubicBezTo>
                    <a:pt x="473" y="34516"/>
                    <a:pt x="3323" y="41396"/>
                    <a:pt x="8397" y="46468"/>
                  </a:cubicBezTo>
                  <a:cubicBezTo>
                    <a:pt x="13471" y="51540"/>
                    <a:pt x="20354" y="54390"/>
                    <a:pt x="2752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6A3A9F5-A736-4D14-9012-6100808E2993}"/>
                </a:ext>
              </a:extLst>
            </p:cNvPr>
            <p:cNvSpPr/>
            <p:nvPr/>
          </p:nvSpPr>
          <p:spPr>
            <a:xfrm>
              <a:off x="4255072" y="5770714"/>
              <a:ext cx="54113" cy="54094"/>
            </a:xfrm>
            <a:custGeom>
              <a:avLst/>
              <a:gdLst>
                <a:gd name="connsiteX0" fmla="*/ 27531 w 54113"/>
                <a:gd name="connsiteY0" fmla="*/ 54390 h 54094"/>
                <a:gd name="connsiteX1" fmla="*/ 46663 w 54113"/>
                <a:gd name="connsiteY1" fmla="*/ 46468 h 54094"/>
                <a:gd name="connsiteX2" fmla="*/ 54588 w 54113"/>
                <a:gd name="connsiteY2" fmla="*/ 27343 h 54094"/>
                <a:gd name="connsiteX3" fmla="*/ 46663 w 54113"/>
                <a:gd name="connsiteY3" fmla="*/ 8217 h 54094"/>
                <a:gd name="connsiteX4" fmla="*/ 27531 w 54113"/>
                <a:gd name="connsiteY4" fmla="*/ 295 h 54094"/>
                <a:gd name="connsiteX5" fmla="*/ 8399 w 54113"/>
                <a:gd name="connsiteY5" fmla="*/ 8217 h 54094"/>
                <a:gd name="connsiteX6" fmla="*/ 474 w 54113"/>
                <a:gd name="connsiteY6" fmla="*/ 27343 h 54094"/>
                <a:gd name="connsiteX7" fmla="*/ 8399 w 54113"/>
                <a:gd name="connsiteY7" fmla="*/ 46468 h 54094"/>
                <a:gd name="connsiteX8" fmla="*/ 2753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31" y="54390"/>
                  </a:moveTo>
                  <a:cubicBezTo>
                    <a:pt x="34707" y="54390"/>
                    <a:pt x="41590" y="51540"/>
                    <a:pt x="46663" y="46468"/>
                  </a:cubicBezTo>
                  <a:cubicBezTo>
                    <a:pt x="51737" y="41396"/>
                    <a:pt x="54588" y="34516"/>
                    <a:pt x="54588" y="27343"/>
                  </a:cubicBezTo>
                  <a:cubicBezTo>
                    <a:pt x="54588" y="20170"/>
                    <a:pt x="51737" y="13289"/>
                    <a:pt x="46663" y="8217"/>
                  </a:cubicBezTo>
                  <a:cubicBezTo>
                    <a:pt x="41590" y="3145"/>
                    <a:pt x="34707" y="295"/>
                    <a:pt x="27531" y="295"/>
                  </a:cubicBezTo>
                  <a:cubicBezTo>
                    <a:pt x="20356" y="295"/>
                    <a:pt x="13473" y="3145"/>
                    <a:pt x="8399" y="8217"/>
                  </a:cubicBezTo>
                  <a:cubicBezTo>
                    <a:pt x="3325" y="13289"/>
                    <a:pt x="474" y="20170"/>
                    <a:pt x="474" y="27343"/>
                  </a:cubicBezTo>
                  <a:cubicBezTo>
                    <a:pt x="474" y="34516"/>
                    <a:pt x="3325" y="41396"/>
                    <a:pt x="8399" y="46468"/>
                  </a:cubicBezTo>
                  <a:cubicBezTo>
                    <a:pt x="13473" y="51540"/>
                    <a:pt x="20356" y="54390"/>
                    <a:pt x="2753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5B059803-A5F2-4BDF-A252-A045E3E05445}"/>
                </a:ext>
              </a:extLst>
            </p:cNvPr>
            <p:cNvSpPr/>
            <p:nvPr/>
          </p:nvSpPr>
          <p:spPr>
            <a:xfrm>
              <a:off x="4271495" y="5770714"/>
              <a:ext cx="54113" cy="54094"/>
            </a:xfrm>
            <a:custGeom>
              <a:avLst/>
              <a:gdLst>
                <a:gd name="connsiteX0" fmla="*/ 27533 w 54113"/>
                <a:gd name="connsiteY0" fmla="*/ 54390 h 54094"/>
                <a:gd name="connsiteX1" fmla="*/ 46665 w 54113"/>
                <a:gd name="connsiteY1" fmla="*/ 46468 h 54094"/>
                <a:gd name="connsiteX2" fmla="*/ 54590 w 54113"/>
                <a:gd name="connsiteY2" fmla="*/ 27343 h 54094"/>
                <a:gd name="connsiteX3" fmla="*/ 46665 w 54113"/>
                <a:gd name="connsiteY3" fmla="*/ 8217 h 54094"/>
                <a:gd name="connsiteX4" fmla="*/ 27533 w 54113"/>
                <a:gd name="connsiteY4" fmla="*/ 295 h 54094"/>
                <a:gd name="connsiteX5" fmla="*/ 8401 w 54113"/>
                <a:gd name="connsiteY5" fmla="*/ 8217 h 54094"/>
                <a:gd name="connsiteX6" fmla="*/ 476 w 54113"/>
                <a:gd name="connsiteY6" fmla="*/ 27343 h 54094"/>
                <a:gd name="connsiteX7" fmla="*/ 8401 w 54113"/>
                <a:gd name="connsiteY7" fmla="*/ 46468 h 54094"/>
                <a:gd name="connsiteX8" fmla="*/ 2753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33" y="54390"/>
                  </a:moveTo>
                  <a:cubicBezTo>
                    <a:pt x="34709" y="54390"/>
                    <a:pt x="41591" y="51540"/>
                    <a:pt x="46665" y="46468"/>
                  </a:cubicBezTo>
                  <a:cubicBezTo>
                    <a:pt x="51739" y="41396"/>
                    <a:pt x="54590" y="34516"/>
                    <a:pt x="54590" y="27343"/>
                  </a:cubicBezTo>
                  <a:cubicBezTo>
                    <a:pt x="54590" y="20170"/>
                    <a:pt x="51739" y="13289"/>
                    <a:pt x="46665" y="8217"/>
                  </a:cubicBezTo>
                  <a:cubicBezTo>
                    <a:pt x="41591" y="3145"/>
                    <a:pt x="34709" y="295"/>
                    <a:pt x="27533" y="295"/>
                  </a:cubicBezTo>
                  <a:cubicBezTo>
                    <a:pt x="20358" y="295"/>
                    <a:pt x="13475" y="3145"/>
                    <a:pt x="8401" y="8217"/>
                  </a:cubicBezTo>
                  <a:cubicBezTo>
                    <a:pt x="3327" y="13289"/>
                    <a:pt x="476" y="20170"/>
                    <a:pt x="476" y="27343"/>
                  </a:cubicBezTo>
                  <a:cubicBezTo>
                    <a:pt x="476" y="34516"/>
                    <a:pt x="3327" y="41396"/>
                    <a:pt x="8401" y="46468"/>
                  </a:cubicBezTo>
                  <a:cubicBezTo>
                    <a:pt x="13475" y="51540"/>
                    <a:pt x="20358" y="54390"/>
                    <a:pt x="2753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85C2D4EA-ECC0-4B75-97C1-3120A5AECE2B}"/>
                </a:ext>
              </a:extLst>
            </p:cNvPr>
            <p:cNvSpPr/>
            <p:nvPr/>
          </p:nvSpPr>
          <p:spPr>
            <a:xfrm>
              <a:off x="4287919" y="5770714"/>
              <a:ext cx="54113" cy="54094"/>
            </a:xfrm>
            <a:custGeom>
              <a:avLst/>
              <a:gdLst>
                <a:gd name="connsiteX0" fmla="*/ 27535 w 54113"/>
                <a:gd name="connsiteY0" fmla="*/ 54390 h 54094"/>
                <a:gd name="connsiteX1" fmla="*/ 46667 w 54113"/>
                <a:gd name="connsiteY1" fmla="*/ 46468 h 54094"/>
                <a:gd name="connsiteX2" fmla="*/ 54592 w 54113"/>
                <a:gd name="connsiteY2" fmla="*/ 27343 h 54094"/>
                <a:gd name="connsiteX3" fmla="*/ 46667 w 54113"/>
                <a:gd name="connsiteY3" fmla="*/ 8217 h 54094"/>
                <a:gd name="connsiteX4" fmla="*/ 27535 w 54113"/>
                <a:gd name="connsiteY4" fmla="*/ 295 h 54094"/>
                <a:gd name="connsiteX5" fmla="*/ 8403 w 54113"/>
                <a:gd name="connsiteY5" fmla="*/ 8217 h 54094"/>
                <a:gd name="connsiteX6" fmla="*/ 478 w 54113"/>
                <a:gd name="connsiteY6" fmla="*/ 27343 h 54094"/>
                <a:gd name="connsiteX7" fmla="*/ 8403 w 54113"/>
                <a:gd name="connsiteY7" fmla="*/ 46468 h 54094"/>
                <a:gd name="connsiteX8" fmla="*/ 2753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35" y="54390"/>
                  </a:moveTo>
                  <a:cubicBezTo>
                    <a:pt x="34710" y="54390"/>
                    <a:pt x="41593" y="51540"/>
                    <a:pt x="46667" y="46468"/>
                  </a:cubicBezTo>
                  <a:cubicBezTo>
                    <a:pt x="51741" y="41396"/>
                    <a:pt x="54592" y="34516"/>
                    <a:pt x="54592" y="27343"/>
                  </a:cubicBezTo>
                  <a:cubicBezTo>
                    <a:pt x="54592" y="20170"/>
                    <a:pt x="51741" y="13289"/>
                    <a:pt x="46667" y="8217"/>
                  </a:cubicBezTo>
                  <a:cubicBezTo>
                    <a:pt x="41593" y="3145"/>
                    <a:pt x="34710" y="295"/>
                    <a:pt x="27535" y="295"/>
                  </a:cubicBezTo>
                  <a:cubicBezTo>
                    <a:pt x="20359" y="295"/>
                    <a:pt x="13477" y="3145"/>
                    <a:pt x="8403" y="8217"/>
                  </a:cubicBezTo>
                  <a:cubicBezTo>
                    <a:pt x="3329" y="13289"/>
                    <a:pt x="478" y="20170"/>
                    <a:pt x="478" y="27343"/>
                  </a:cubicBezTo>
                  <a:cubicBezTo>
                    <a:pt x="478" y="34516"/>
                    <a:pt x="3329" y="41396"/>
                    <a:pt x="8403" y="46468"/>
                  </a:cubicBezTo>
                  <a:cubicBezTo>
                    <a:pt x="13477" y="51540"/>
                    <a:pt x="20359" y="54390"/>
                    <a:pt x="2753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94AAEEE6-797D-442E-A71D-4DEFFC4F73BF}"/>
                </a:ext>
              </a:extLst>
            </p:cNvPr>
            <p:cNvSpPr/>
            <p:nvPr/>
          </p:nvSpPr>
          <p:spPr>
            <a:xfrm>
              <a:off x="4304351" y="5770714"/>
              <a:ext cx="54113" cy="54094"/>
            </a:xfrm>
            <a:custGeom>
              <a:avLst/>
              <a:gdLst>
                <a:gd name="connsiteX0" fmla="*/ 27537 w 54113"/>
                <a:gd name="connsiteY0" fmla="*/ 54390 h 54094"/>
                <a:gd name="connsiteX1" fmla="*/ 46669 w 54113"/>
                <a:gd name="connsiteY1" fmla="*/ 46468 h 54094"/>
                <a:gd name="connsiteX2" fmla="*/ 54594 w 54113"/>
                <a:gd name="connsiteY2" fmla="*/ 27343 h 54094"/>
                <a:gd name="connsiteX3" fmla="*/ 46669 w 54113"/>
                <a:gd name="connsiteY3" fmla="*/ 8217 h 54094"/>
                <a:gd name="connsiteX4" fmla="*/ 27537 w 54113"/>
                <a:gd name="connsiteY4" fmla="*/ 295 h 54094"/>
                <a:gd name="connsiteX5" fmla="*/ 8405 w 54113"/>
                <a:gd name="connsiteY5" fmla="*/ 8217 h 54094"/>
                <a:gd name="connsiteX6" fmla="*/ 480 w 54113"/>
                <a:gd name="connsiteY6" fmla="*/ 27343 h 54094"/>
                <a:gd name="connsiteX7" fmla="*/ 8405 w 54113"/>
                <a:gd name="connsiteY7" fmla="*/ 46468 h 54094"/>
                <a:gd name="connsiteX8" fmla="*/ 2753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37" y="54390"/>
                  </a:moveTo>
                  <a:cubicBezTo>
                    <a:pt x="34712" y="54390"/>
                    <a:pt x="41595" y="51540"/>
                    <a:pt x="46669" y="46468"/>
                  </a:cubicBezTo>
                  <a:cubicBezTo>
                    <a:pt x="51743" y="41396"/>
                    <a:pt x="54594" y="34516"/>
                    <a:pt x="54594" y="27343"/>
                  </a:cubicBezTo>
                  <a:cubicBezTo>
                    <a:pt x="54594" y="20170"/>
                    <a:pt x="51743" y="13289"/>
                    <a:pt x="46669" y="8217"/>
                  </a:cubicBezTo>
                  <a:cubicBezTo>
                    <a:pt x="41595" y="3145"/>
                    <a:pt x="34712" y="295"/>
                    <a:pt x="27537" y="295"/>
                  </a:cubicBezTo>
                  <a:cubicBezTo>
                    <a:pt x="20361" y="295"/>
                    <a:pt x="13479" y="3145"/>
                    <a:pt x="8405" y="8217"/>
                  </a:cubicBezTo>
                  <a:cubicBezTo>
                    <a:pt x="3331" y="13289"/>
                    <a:pt x="480" y="20170"/>
                    <a:pt x="480" y="27343"/>
                  </a:cubicBezTo>
                  <a:cubicBezTo>
                    <a:pt x="480" y="34516"/>
                    <a:pt x="3331" y="41396"/>
                    <a:pt x="8405" y="46468"/>
                  </a:cubicBezTo>
                  <a:cubicBezTo>
                    <a:pt x="13479" y="51540"/>
                    <a:pt x="20361" y="54390"/>
                    <a:pt x="2753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12BFDA21-D8ED-497C-BCF3-E43C82969531}"/>
                </a:ext>
              </a:extLst>
            </p:cNvPr>
            <p:cNvSpPr/>
            <p:nvPr/>
          </p:nvSpPr>
          <p:spPr>
            <a:xfrm>
              <a:off x="4320775" y="5770714"/>
              <a:ext cx="54113" cy="54094"/>
            </a:xfrm>
            <a:custGeom>
              <a:avLst/>
              <a:gdLst>
                <a:gd name="connsiteX0" fmla="*/ 27539 w 54113"/>
                <a:gd name="connsiteY0" fmla="*/ 54390 h 54094"/>
                <a:gd name="connsiteX1" fmla="*/ 46671 w 54113"/>
                <a:gd name="connsiteY1" fmla="*/ 46468 h 54094"/>
                <a:gd name="connsiteX2" fmla="*/ 54595 w 54113"/>
                <a:gd name="connsiteY2" fmla="*/ 27343 h 54094"/>
                <a:gd name="connsiteX3" fmla="*/ 46671 w 54113"/>
                <a:gd name="connsiteY3" fmla="*/ 8217 h 54094"/>
                <a:gd name="connsiteX4" fmla="*/ 27539 w 54113"/>
                <a:gd name="connsiteY4" fmla="*/ 295 h 54094"/>
                <a:gd name="connsiteX5" fmla="*/ 8406 w 54113"/>
                <a:gd name="connsiteY5" fmla="*/ 8217 h 54094"/>
                <a:gd name="connsiteX6" fmla="*/ 482 w 54113"/>
                <a:gd name="connsiteY6" fmla="*/ 27343 h 54094"/>
                <a:gd name="connsiteX7" fmla="*/ 8406 w 54113"/>
                <a:gd name="connsiteY7" fmla="*/ 46468 h 54094"/>
                <a:gd name="connsiteX8" fmla="*/ 2753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39" y="54390"/>
                  </a:moveTo>
                  <a:cubicBezTo>
                    <a:pt x="34714" y="54390"/>
                    <a:pt x="41597" y="51540"/>
                    <a:pt x="46671" y="46468"/>
                  </a:cubicBezTo>
                  <a:cubicBezTo>
                    <a:pt x="51745" y="41396"/>
                    <a:pt x="54595" y="34516"/>
                    <a:pt x="54595" y="27343"/>
                  </a:cubicBezTo>
                  <a:cubicBezTo>
                    <a:pt x="54595" y="20170"/>
                    <a:pt x="51745" y="13289"/>
                    <a:pt x="46671" y="8217"/>
                  </a:cubicBezTo>
                  <a:cubicBezTo>
                    <a:pt x="41597" y="3145"/>
                    <a:pt x="34714" y="295"/>
                    <a:pt x="27539" y="295"/>
                  </a:cubicBezTo>
                  <a:cubicBezTo>
                    <a:pt x="20363" y="295"/>
                    <a:pt x="13480" y="3145"/>
                    <a:pt x="8406" y="8217"/>
                  </a:cubicBezTo>
                  <a:cubicBezTo>
                    <a:pt x="3333" y="13289"/>
                    <a:pt x="482" y="20170"/>
                    <a:pt x="482" y="27343"/>
                  </a:cubicBezTo>
                  <a:cubicBezTo>
                    <a:pt x="482" y="34516"/>
                    <a:pt x="3333" y="41396"/>
                    <a:pt x="8406" y="46468"/>
                  </a:cubicBezTo>
                  <a:cubicBezTo>
                    <a:pt x="13480" y="51540"/>
                    <a:pt x="20363" y="54390"/>
                    <a:pt x="2753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6BA25B6F-0161-43E9-AEAC-E9B28B208578}"/>
                </a:ext>
              </a:extLst>
            </p:cNvPr>
            <p:cNvSpPr/>
            <p:nvPr/>
          </p:nvSpPr>
          <p:spPr>
            <a:xfrm>
              <a:off x="4337198" y="5770714"/>
              <a:ext cx="54113" cy="54094"/>
            </a:xfrm>
            <a:custGeom>
              <a:avLst/>
              <a:gdLst>
                <a:gd name="connsiteX0" fmla="*/ 27540 w 54113"/>
                <a:gd name="connsiteY0" fmla="*/ 54390 h 54094"/>
                <a:gd name="connsiteX1" fmla="*/ 46672 w 54113"/>
                <a:gd name="connsiteY1" fmla="*/ 46468 h 54094"/>
                <a:gd name="connsiteX2" fmla="*/ 54597 w 54113"/>
                <a:gd name="connsiteY2" fmla="*/ 27343 h 54094"/>
                <a:gd name="connsiteX3" fmla="*/ 46672 w 54113"/>
                <a:gd name="connsiteY3" fmla="*/ 8217 h 54094"/>
                <a:gd name="connsiteX4" fmla="*/ 27540 w 54113"/>
                <a:gd name="connsiteY4" fmla="*/ 295 h 54094"/>
                <a:gd name="connsiteX5" fmla="*/ 8408 w 54113"/>
                <a:gd name="connsiteY5" fmla="*/ 8217 h 54094"/>
                <a:gd name="connsiteX6" fmla="*/ 484 w 54113"/>
                <a:gd name="connsiteY6" fmla="*/ 27343 h 54094"/>
                <a:gd name="connsiteX7" fmla="*/ 8408 w 54113"/>
                <a:gd name="connsiteY7" fmla="*/ 46468 h 54094"/>
                <a:gd name="connsiteX8" fmla="*/ 2754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40" y="54390"/>
                  </a:moveTo>
                  <a:cubicBezTo>
                    <a:pt x="34716" y="54390"/>
                    <a:pt x="41599" y="51540"/>
                    <a:pt x="46672" y="46468"/>
                  </a:cubicBezTo>
                  <a:cubicBezTo>
                    <a:pt x="51746" y="41396"/>
                    <a:pt x="54597" y="34516"/>
                    <a:pt x="54597" y="27343"/>
                  </a:cubicBezTo>
                  <a:cubicBezTo>
                    <a:pt x="54597" y="20170"/>
                    <a:pt x="51746" y="13289"/>
                    <a:pt x="46672" y="8217"/>
                  </a:cubicBezTo>
                  <a:cubicBezTo>
                    <a:pt x="41599" y="3145"/>
                    <a:pt x="34716" y="295"/>
                    <a:pt x="27540" y="295"/>
                  </a:cubicBezTo>
                  <a:cubicBezTo>
                    <a:pt x="20365" y="295"/>
                    <a:pt x="13482" y="3145"/>
                    <a:pt x="8408" y="8217"/>
                  </a:cubicBezTo>
                  <a:cubicBezTo>
                    <a:pt x="3334" y="13289"/>
                    <a:pt x="484" y="20170"/>
                    <a:pt x="484" y="27343"/>
                  </a:cubicBezTo>
                  <a:cubicBezTo>
                    <a:pt x="484" y="34516"/>
                    <a:pt x="3334" y="41396"/>
                    <a:pt x="8408" y="46468"/>
                  </a:cubicBezTo>
                  <a:cubicBezTo>
                    <a:pt x="13482" y="51540"/>
                    <a:pt x="20365" y="54390"/>
                    <a:pt x="2754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C02B2FC-9A44-49C3-BC5D-D0BED725DC18}"/>
                </a:ext>
              </a:extLst>
            </p:cNvPr>
            <p:cNvSpPr/>
            <p:nvPr/>
          </p:nvSpPr>
          <p:spPr>
            <a:xfrm>
              <a:off x="4353622" y="5770714"/>
              <a:ext cx="54113" cy="54094"/>
            </a:xfrm>
            <a:custGeom>
              <a:avLst/>
              <a:gdLst>
                <a:gd name="connsiteX0" fmla="*/ 27542 w 54113"/>
                <a:gd name="connsiteY0" fmla="*/ 54390 h 54094"/>
                <a:gd name="connsiteX1" fmla="*/ 46674 w 54113"/>
                <a:gd name="connsiteY1" fmla="*/ 46468 h 54094"/>
                <a:gd name="connsiteX2" fmla="*/ 54599 w 54113"/>
                <a:gd name="connsiteY2" fmla="*/ 27343 h 54094"/>
                <a:gd name="connsiteX3" fmla="*/ 46674 w 54113"/>
                <a:gd name="connsiteY3" fmla="*/ 8217 h 54094"/>
                <a:gd name="connsiteX4" fmla="*/ 27542 w 54113"/>
                <a:gd name="connsiteY4" fmla="*/ 295 h 54094"/>
                <a:gd name="connsiteX5" fmla="*/ 8410 w 54113"/>
                <a:gd name="connsiteY5" fmla="*/ 8217 h 54094"/>
                <a:gd name="connsiteX6" fmla="*/ 485 w 54113"/>
                <a:gd name="connsiteY6" fmla="*/ 27343 h 54094"/>
                <a:gd name="connsiteX7" fmla="*/ 8410 w 54113"/>
                <a:gd name="connsiteY7" fmla="*/ 46468 h 54094"/>
                <a:gd name="connsiteX8" fmla="*/ 2754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42" y="54390"/>
                  </a:moveTo>
                  <a:cubicBezTo>
                    <a:pt x="34718" y="54390"/>
                    <a:pt x="41600" y="51540"/>
                    <a:pt x="46674" y="46468"/>
                  </a:cubicBezTo>
                  <a:cubicBezTo>
                    <a:pt x="51748" y="41396"/>
                    <a:pt x="54599" y="34516"/>
                    <a:pt x="54599" y="27343"/>
                  </a:cubicBezTo>
                  <a:cubicBezTo>
                    <a:pt x="54599" y="20170"/>
                    <a:pt x="51748" y="13289"/>
                    <a:pt x="46674" y="8217"/>
                  </a:cubicBezTo>
                  <a:cubicBezTo>
                    <a:pt x="41600" y="3145"/>
                    <a:pt x="34718" y="295"/>
                    <a:pt x="27542" y="295"/>
                  </a:cubicBezTo>
                  <a:cubicBezTo>
                    <a:pt x="20367" y="295"/>
                    <a:pt x="13484" y="3145"/>
                    <a:pt x="8410" y="8217"/>
                  </a:cubicBezTo>
                  <a:cubicBezTo>
                    <a:pt x="3336" y="13289"/>
                    <a:pt x="485" y="20170"/>
                    <a:pt x="485" y="27343"/>
                  </a:cubicBezTo>
                  <a:cubicBezTo>
                    <a:pt x="485" y="34516"/>
                    <a:pt x="3336" y="41396"/>
                    <a:pt x="8410" y="46468"/>
                  </a:cubicBezTo>
                  <a:cubicBezTo>
                    <a:pt x="13484" y="51540"/>
                    <a:pt x="20367" y="54390"/>
                    <a:pt x="2754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B524F632-4CE2-488A-BCEE-B4AC318746EC}"/>
                </a:ext>
              </a:extLst>
            </p:cNvPr>
            <p:cNvSpPr/>
            <p:nvPr/>
          </p:nvSpPr>
          <p:spPr>
            <a:xfrm>
              <a:off x="4370054" y="5770714"/>
              <a:ext cx="54113" cy="54094"/>
            </a:xfrm>
            <a:custGeom>
              <a:avLst/>
              <a:gdLst>
                <a:gd name="connsiteX0" fmla="*/ 27544 w 54113"/>
                <a:gd name="connsiteY0" fmla="*/ 54390 h 54094"/>
                <a:gd name="connsiteX1" fmla="*/ 46676 w 54113"/>
                <a:gd name="connsiteY1" fmla="*/ 46468 h 54094"/>
                <a:gd name="connsiteX2" fmla="*/ 54601 w 54113"/>
                <a:gd name="connsiteY2" fmla="*/ 27343 h 54094"/>
                <a:gd name="connsiteX3" fmla="*/ 46676 w 54113"/>
                <a:gd name="connsiteY3" fmla="*/ 8217 h 54094"/>
                <a:gd name="connsiteX4" fmla="*/ 27544 w 54113"/>
                <a:gd name="connsiteY4" fmla="*/ 295 h 54094"/>
                <a:gd name="connsiteX5" fmla="*/ 8412 w 54113"/>
                <a:gd name="connsiteY5" fmla="*/ 8217 h 54094"/>
                <a:gd name="connsiteX6" fmla="*/ 487 w 54113"/>
                <a:gd name="connsiteY6" fmla="*/ 27343 h 54094"/>
                <a:gd name="connsiteX7" fmla="*/ 8412 w 54113"/>
                <a:gd name="connsiteY7" fmla="*/ 46468 h 54094"/>
                <a:gd name="connsiteX8" fmla="*/ 2754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44" y="54390"/>
                  </a:moveTo>
                  <a:cubicBezTo>
                    <a:pt x="34720" y="54390"/>
                    <a:pt x="41602" y="51540"/>
                    <a:pt x="46676" y="46468"/>
                  </a:cubicBezTo>
                  <a:cubicBezTo>
                    <a:pt x="51750" y="41396"/>
                    <a:pt x="54601" y="34516"/>
                    <a:pt x="54601" y="27343"/>
                  </a:cubicBezTo>
                  <a:cubicBezTo>
                    <a:pt x="54601" y="20170"/>
                    <a:pt x="51750" y="13289"/>
                    <a:pt x="46676" y="8217"/>
                  </a:cubicBezTo>
                  <a:cubicBezTo>
                    <a:pt x="41602" y="3145"/>
                    <a:pt x="34720" y="295"/>
                    <a:pt x="27544" y="295"/>
                  </a:cubicBezTo>
                  <a:cubicBezTo>
                    <a:pt x="20368" y="295"/>
                    <a:pt x="13486" y="3145"/>
                    <a:pt x="8412" y="8217"/>
                  </a:cubicBezTo>
                  <a:cubicBezTo>
                    <a:pt x="3338" y="13289"/>
                    <a:pt x="487" y="20170"/>
                    <a:pt x="487" y="27343"/>
                  </a:cubicBezTo>
                  <a:cubicBezTo>
                    <a:pt x="487" y="34516"/>
                    <a:pt x="3338" y="41396"/>
                    <a:pt x="8412" y="46468"/>
                  </a:cubicBezTo>
                  <a:cubicBezTo>
                    <a:pt x="13486" y="51540"/>
                    <a:pt x="20368" y="54390"/>
                    <a:pt x="2754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017BE64F-9A9A-4D5A-AA32-282D47CB6EAA}"/>
                </a:ext>
              </a:extLst>
            </p:cNvPr>
            <p:cNvSpPr/>
            <p:nvPr/>
          </p:nvSpPr>
          <p:spPr>
            <a:xfrm>
              <a:off x="4386478" y="5770714"/>
              <a:ext cx="54113" cy="54094"/>
            </a:xfrm>
            <a:custGeom>
              <a:avLst/>
              <a:gdLst>
                <a:gd name="connsiteX0" fmla="*/ 27546 w 54113"/>
                <a:gd name="connsiteY0" fmla="*/ 54390 h 54094"/>
                <a:gd name="connsiteX1" fmla="*/ 46678 w 54113"/>
                <a:gd name="connsiteY1" fmla="*/ 46468 h 54094"/>
                <a:gd name="connsiteX2" fmla="*/ 54603 w 54113"/>
                <a:gd name="connsiteY2" fmla="*/ 27343 h 54094"/>
                <a:gd name="connsiteX3" fmla="*/ 46678 w 54113"/>
                <a:gd name="connsiteY3" fmla="*/ 8217 h 54094"/>
                <a:gd name="connsiteX4" fmla="*/ 27546 w 54113"/>
                <a:gd name="connsiteY4" fmla="*/ 295 h 54094"/>
                <a:gd name="connsiteX5" fmla="*/ 8414 w 54113"/>
                <a:gd name="connsiteY5" fmla="*/ 8217 h 54094"/>
                <a:gd name="connsiteX6" fmla="*/ 489 w 54113"/>
                <a:gd name="connsiteY6" fmla="*/ 27343 h 54094"/>
                <a:gd name="connsiteX7" fmla="*/ 8414 w 54113"/>
                <a:gd name="connsiteY7" fmla="*/ 46468 h 54094"/>
                <a:gd name="connsiteX8" fmla="*/ 2754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46" y="54390"/>
                  </a:moveTo>
                  <a:cubicBezTo>
                    <a:pt x="34721" y="54390"/>
                    <a:pt x="41604" y="51540"/>
                    <a:pt x="46678" y="46468"/>
                  </a:cubicBezTo>
                  <a:cubicBezTo>
                    <a:pt x="51752" y="41396"/>
                    <a:pt x="54603" y="34516"/>
                    <a:pt x="54603" y="27343"/>
                  </a:cubicBezTo>
                  <a:cubicBezTo>
                    <a:pt x="54603" y="20170"/>
                    <a:pt x="51752" y="13289"/>
                    <a:pt x="46678" y="8217"/>
                  </a:cubicBezTo>
                  <a:cubicBezTo>
                    <a:pt x="41604" y="3145"/>
                    <a:pt x="34721" y="295"/>
                    <a:pt x="27546" y="295"/>
                  </a:cubicBezTo>
                  <a:cubicBezTo>
                    <a:pt x="20370" y="295"/>
                    <a:pt x="13488" y="3145"/>
                    <a:pt x="8414" y="8217"/>
                  </a:cubicBezTo>
                  <a:cubicBezTo>
                    <a:pt x="3340" y="13289"/>
                    <a:pt x="489" y="20170"/>
                    <a:pt x="489" y="27343"/>
                  </a:cubicBezTo>
                  <a:cubicBezTo>
                    <a:pt x="489" y="34516"/>
                    <a:pt x="3340" y="41396"/>
                    <a:pt x="8414" y="46468"/>
                  </a:cubicBezTo>
                  <a:cubicBezTo>
                    <a:pt x="13488" y="51540"/>
                    <a:pt x="20370" y="54390"/>
                    <a:pt x="2754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F8B2AA9F-60FA-4BC2-848F-AD03E6101230}"/>
                </a:ext>
              </a:extLst>
            </p:cNvPr>
            <p:cNvSpPr/>
            <p:nvPr/>
          </p:nvSpPr>
          <p:spPr>
            <a:xfrm>
              <a:off x="4402901" y="5770714"/>
              <a:ext cx="54113" cy="54094"/>
            </a:xfrm>
            <a:custGeom>
              <a:avLst/>
              <a:gdLst>
                <a:gd name="connsiteX0" fmla="*/ 27548 w 54113"/>
                <a:gd name="connsiteY0" fmla="*/ 54390 h 54094"/>
                <a:gd name="connsiteX1" fmla="*/ 46680 w 54113"/>
                <a:gd name="connsiteY1" fmla="*/ 46468 h 54094"/>
                <a:gd name="connsiteX2" fmla="*/ 54605 w 54113"/>
                <a:gd name="connsiteY2" fmla="*/ 27343 h 54094"/>
                <a:gd name="connsiteX3" fmla="*/ 46680 w 54113"/>
                <a:gd name="connsiteY3" fmla="*/ 8217 h 54094"/>
                <a:gd name="connsiteX4" fmla="*/ 27548 w 54113"/>
                <a:gd name="connsiteY4" fmla="*/ 295 h 54094"/>
                <a:gd name="connsiteX5" fmla="*/ 8416 w 54113"/>
                <a:gd name="connsiteY5" fmla="*/ 8217 h 54094"/>
                <a:gd name="connsiteX6" fmla="*/ 491 w 54113"/>
                <a:gd name="connsiteY6" fmla="*/ 27343 h 54094"/>
                <a:gd name="connsiteX7" fmla="*/ 8416 w 54113"/>
                <a:gd name="connsiteY7" fmla="*/ 46468 h 54094"/>
                <a:gd name="connsiteX8" fmla="*/ 2754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48" y="54390"/>
                  </a:moveTo>
                  <a:cubicBezTo>
                    <a:pt x="34723" y="54390"/>
                    <a:pt x="41606" y="51540"/>
                    <a:pt x="46680" y="46468"/>
                  </a:cubicBezTo>
                  <a:cubicBezTo>
                    <a:pt x="51754" y="41396"/>
                    <a:pt x="54605" y="34516"/>
                    <a:pt x="54605" y="27343"/>
                  </a:cubicBezTo>
                  <a:cubicBezTo>
                    <a:pt x="54605" y="20170"/>
                    <a:pt x="51754" y="13289"/>
                    <a:pt x="46680" y="8217"/>
                  </a:cubicBezTo>
                  <a:cubicBezTo>
                    <a:pt x="41606" y="3145"/>
                    <a:pt x="34723" y="295"/>
                    <a:pt x="27548" y="295"/>
                  </a:cubicBezTo>
                  <a:cubicBezTo>
                    <a:pt x="20372" y="295"/>
                    <a:pt x="13489" y="3145"/>
                    <a:pt x="8416" y="8217"/>
                  </a:cubicBezTo>
                  <a:cubicBezTo>
                    <a:pt x="3342" y="13289"/>
                    <a:pt x="491" y="20170"/>
                    <a:pt x="491" y="27343"/>
                  </a:cubicBezTo>
                  <a:cubicBezTo>
                    <a:pt x="491" y="34516"/>
                    <a:pt x="3342" y="41396"/>
                    <a:pt x="8416" y="46468"/>
                  </a:cubicBezTo>
                  <a:cubicBezTo>
                    <a:pt x="13489" y="51540"/>
                    <a:pt x="20372" y="54390"/>
                    <a:pt x="2754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511B7DB3-3662-4F85-8EBD-11868202573F}"/>
                </a:ext>
              </a:extLst>
            </p:cNvPr>
            <p:cNvSpPr/>
            <p:nvPr/>
          </p:nvSpPr>
          <p:spPr>
            <a:xfrm>
              <a:off x="4419325" y="5770714"/>
              <a:ext cx="54113" cy="54094"/>
            </a:xfrm>
            <a:custGeom>
              <a:avLst/>
              <a:gdLst>
                <a:gd name="connsiteX0" fmla="*/ 27550 w 54113"/>
                <a:gd name="connsiteY0" fmla="*/ 54390 h 54094"/>
                <a:gd name="connsiteX1" fmla="*/ 46682 w 54113"/>
                <a:gd name="connsiteY1" fmla="*/ 46468 h 54094"/>
                <a:gd name="connsiteX2" fmla="*/ 54606 w 54113"/>
                <a:gd name="connsiteY2" fmla="*/ 27343 h 54094"/>
                <a:gd name="connsiteX3" fmla="*/ 46682 w 54113"/>
                <a:gd name="connsiteY3" fmla="*/ 8217 h 54094"/>
                <a:gd name="connsiteX4" fmla="*/ 27550 w 54113"/>
                <a:gd name="connsiteY4" fmla="*/ 295 h 54094"/>
                <a:gd name="connsiteX5" fmla="*/ 8417 w 54113"/>
                <a:gd name="connsiteY5" fmla="*/ 8217 h 54094"/>
                <a:gd name="connsiteX6" fmla="*/ 493 w 54113"/>
                <a:gd name="connsiteY6" fmla="*/ 27343 h 54094"/>
                <a:gd name="connsiteX7" fmla="*/ 8417 w 54113"/>
                <a:gd name="connsiteY7" fmla="*/ 46468 h 54094"/>
                <a:gd name="connsiteX8" fmla="*/ 2755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50" y="54390"/>
                  </a:moveTo>
                  <a:cubicBezTo>
                    <a:pt x="34725" y="54390"/>
                    <a:pt x="41608" y="51540"/>
                    <a:pt x="46682" y="46468"/>
                  </a:cubicBezTo>
                  <a:cubicBezTo>
                    <a:pt x="51755" y="41396"/>
                    <a:pt x="54606" y="34516"/>
                    <a:pt x="54606" y="27343"/>
                  </a:cubicBezTo>
                  <a:cubicBezTo>
                    <a:pt x="54606" y="20170"/>
                    <a:pt x="51755" y="13289"/>
                    <a:pt x="46682" y="8217"/>
                  </a:cubicBezTo>
                  <a:cubicBezTo>
                    <a:pt x="41608" y="3145"/>
                    <a:pt x="34725" y="295"/>
                    <a:pt x="27550" y="295"/>
                  </a:cubicBezTo>
                  <a:cubicBezTo>
                    <a:pt x="20374" y="295"/>
                    <a:pt x="13491" y="3145"/>
                    <a:pt x="8417" y="8217"/>
                  </a:cubicBezTo>
                  <a:cubicBezTo>
                    <a:pt x="3344" y="13289"/>
                    <a:pt x="493" y="20170"/>
                    <a:pt x="493" y="27343"/>
                  </a:cubicBezTo>
                  <a:cubicBezTo>
                    <a:pt x="493" y="34516"/>
                    <a:pt x="3344" y="41396"/>
                    <a:pt x="8417" y="46468"/>
                  </a:cubicBezTo>
                  <a:cubicBezTo>
                    <a:pt x="13491" y="51540"/>
                    <a:pt x="20374" y="54390"/>
                    <a:pt x="2755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5C7AE904-E181-48B8-9BFF-0EA2A2B214AE}"/>
                </a:ext>
              </a:extLst>
            </p:cNvPr>
            <p:cNvSpPr/>
            <p:nvPr/>
          </p:nvSpPr>
          <p:spPr>
            <a:xfrm>
              <a:off x="4435748" y="5770714"/>
              <a:ext cx="54113" cy="54094"/>
            </a:xfrm>
            <a:custGeom>
              <a:avLst/>
              <a:gdLst>
                <a:gd name="connsiteX0" fmla="*/ 27551 w 54113"/>
                <a:gd name="connsiteY0" fmla="*/ 54390 h 54094"/>
                <a:gd name="connsiteX1" fmla="*/ 46683 w 54113"/>
                <a:gd name="connsiteY1" fmla="*/ 46468 h 54094"/>
                <a:gd name="connsiteX2" fmla="*/ 54608 w 54113"/>
                <a:gd name="connsiteY2" fmla="*/ 27343 h 54094"/>
                <a:gd name="connsiteX3" fmla="*/ 46683 w 54113"/>
                <a:gd name="connsiteY3" fmla="*/ 8217 h 54094"/>
                <a:gd name="connsiteX4" fmla="*/ 27551 w 54113"/>
                <a:gd name="connsiteY4" fmla="*/ 295 h 54094"/>
                <a:gd name="connsiteX5" fmla="*/ 8419 w 54113"/>
                <a:gd name="connsiteY5" fmla="*/ 8217 h 54094"/>
                <a:gd name="connsiteX6" fmla="*/ 494 w 54113"/>
                <a:gd name="connsiteY6" fmla="*/ 27343 h 54094"/>
                <a:gd name="connsiteX7" fmla="*/ 8419 w 54113"/>
                <a:gd name="connsiteY7" fmla="*/ 46468 h 54094"/>
                <a:gd name="connsiteX8" fmla="*/ 2755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51" y="54390"/>
                  </a:moveTo>
                  <a:cubicBezTo>
                    <a:pt x="34727" y="54390"/>
                    <a:pt x="41610" y="51540"/>
                    <a:pt x="46683" y="46468"/>
                  </a:cubicBezTo>
                  <a:cubicBezTo>
                    <a:pt x="51757" y="41396"/>
                    <a:pt x="54608" y="34516"/>
                    <a:pt x="54608" y="27343"/>
                  </a:cubicBezTo>
                  <a:cubicBezTo>
                    <a:pt x="54608" y="20170"/>
                    <a:pt x="51757" y="13289"/>
                    <a:pt x="46683" y="8217"/>
                  </a:cubicBezTo>
                  <a:cubicBezTo>
                    <a:pt x="41610" y="3145"/>
                    <a:pt x="34727" y="295"/>
                    <a:pt x="27551" y="295"/>
                  </a:cubicBezTo>
                  <a:cubicBezTo>
                    <a:pt x="20376" y="295"/>
                    <a:pt x="13493" y="3145"/>
                    <a:pt x="8419" y="8217"/>
                  </a:cubicBezTo>
                  <a:cubicBezTo>
                    <a:pt x="3345" y="13289"/>
                    <a:pt x="494" y="20170"/>
                    <a:pt x="494" y="27343"/>
                  </a:cubicBezTo>
                  <a:cubicBezTo>
                    <a:pt x="494" y="34516"/>
                    <a:pt x="3345" y="41396"/>
                    <a:pt x="8419" y="46468"/>
                  </a:cubicBezTo>
                  <a:cubicBezTo>
                    <a:pt x="13493" y="51540"/>
                    <a:pt x="20376" y="54390"/>
                    <a:pt x="2755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26C97DAA-9AF3-4677-99D1-E45F0761C631}"/>
                </a:ext>
              </a:extLst>
            </p:cNvPr>
            <p:cNvSpPr/>
            <p:nvPr/>
          </p:nvSpPr>
          <p:spPr>
            <a:xfrm>
              <a:off x="4452181" y="5770714"/>
              <a:ext cx="54113" cy="54094"/>
            </a:xfrm>
            <a:custGeom>
              <a:avLst/>
              <a:gdLst>
                <a:gd name="connsiteX0" fmla="*/ 27553 w 54113"/>
                <a:gd name="connsiteY0" fmla="*/ 54390 h 54094"/>
                <a:gd name="connsiteX1" fmla="*/ 46685 w 54113"/>
                <a:gd name="connsiteY1" fmla="*/ 46468 h 54094"/>
                <a:gd name="connsiteX2" fmla="*/ 54610 w 54113"/>
                <a:gd name="connsiteY2" fmla="*/ 27343 h 54094"/>
                <a:gd name="connsiteX3" fmla="*/ 46685 w 54113"/>
                <a:gd name="connsiteY3" fmla="*/ 8217 h 54094"/>
                <a:gd name="connsiteX4" fmla="*/ 27553 w 54113"/>
                <a:gd name="connsiteY4" fmla="*/ 295 h 54094"/>
                <a:gd name="connsiteX5" fmla="*/ 8421 w 54113"/>
                <a:gd name="connsiteY5" fmla="*/ 8217 h 54094"/>
                <a:gd name="connsiteX6" fmla="*/ 496 w 54113"/>
                <a:gd name="connsiteY6" fmla="*/ 27343 h 54094"/>
                <a:gd name="connsiteX7" fmla="*/ 8421 w 54113"/>
                <a:gd name="connsiteY7" fmla="*/ 46468 h 54094"/>
                <a:gd name="connsiteX8" fmla="*/ 2755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53" y="54390"/>
                  </a:moveTo>
                  <a:cubicBezTo>
                    <a:pt x="34729" y="54390"/>
                    <a:pt x="41611" y="51540"/>
                    <a:pt x="46685" y="46468"/>
                  </a:cubicBezTo>
                  <a:cubicBezTo>
                    <a:pt x="51759" y="41396"/>
                    <a:pt x="54610" y="34516"/>
                    <a:pt x="54610" y="27343"/>
                  </a:cubicBezTo>
                  <a:cubicBezTo>
                    <a:pt x="54610" y="20170"/>
                    <a:pt x="51759" y="13289"/>
                    <a:pt x="46685" y="8217"/>
                  </a:cubicBezTo>
                  <a:cubicBezTo>
                    <a:pt x="41611" y="3145"/>
                    <a:pt x="34729" y="295"/>
                    <a:pt x="27553" y="295"/>
                  </a:cubicBezTo>
                  <a:cubicBezTo>
                    <a:pt x="20378" y="295"/>
                    <a:pt x="13495" y="3145"/>
                    <a:pt x="8421" y="8217"/>
                  </a:cubicBezTo>
                  <a:cubicBezTo>
                    <a:pt x="3347" y="13289"/>
                    <a:pt x="496" y="20170"/>
                    <a:pt x="496" y="27343"/>
                  </a:cubicBezTo>
                  <a:cubicBezTo>
                    <a:pt x="496" y="34516"/>
                    <a:pt x="3347" y="41396"/>
                    <a:pt x="8421" y="46468"/>
                  </a:cubicBezTo>
                  <a:cubicBezTo>
                    <a:pt x="13495" y="51540"/>
                    <a:pt x="20378" y="54390"/>
                    <a:pt x="2755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D6049F9C-E878-4A14-8AE6-DB436E326468}"/>
                </a:ext>
              </a:extLst>
            </p:cNvPr>
            <p:cNvSpPr/>
            <p:nvPr/>
          </p:nvSpPr>
          <p:spPr>
            <a:xfrm>
              <a:off x="4468604" y="5770714"/>
              <a:ext cx="54113" cy="54094"/>
            </a:xfrm>
            <a:custGeom>
              <a:avLst/>
              <a:gdLst>
                <a:gd name="connsiteX0" fmla="*/ 27555 w 54113"/>
                <a:gd name="connsiteY0" fmla="*/ 54390 h 54094"/>
                <a:gd name="connsiteX1" fmla="*/ 46687 w 54113"/>
                <a:gd name="connsiteY1" fmla="*/ 46468 h 54094"/>
                <a:gd name="connsiteX2" fmla="*/ 54612 w 54113"/>
                <a:gd name="connsiteY2" fmla="*/ 27343 h 54094"/>
                <a:gd name="connsiteX3" fmla="*/ 46687 w 54113"/>
                <a:gd name="connsiteY3" fmla="*/ 8217 h 54094"/>
                <a:gd name="connsiteX4" fmla="*/ 27555 w 54113"/>
                <a:gd name="connsiteY4" fmla="*/ 295 h 54094"/>
                <a:gd name="connsiteX5" fmla="*/ 8423 w 54113"/>
                <a:gd name="connsiteY5" fmla="*/ 8217 h 54094"/>
                <a:gd name="connsiteX6" fmla="*/ 498 w 54113"/>
                <a:gd name="connsiteY6" fmla="*/ 27343 h 54094"/>
                <a:gd name="connsiteX7" fmla="*/ 8423 w 54113"/>
                <a:gd name="connsiteY7" fmla="*/ 46468 h 54094"/>
                <a:gd name="connsiteX8" fmla="*/ 2755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55" y="54390"/>
                  </a:moveTo>
                  <a:cubicBezTo>
                    <a:pt x="34731" y="54390"/>
                    <a:pt x="41613" y="51540"/>
                    <a:pt x="46687" y="46468"/>
                  </a:cubicBezTo>
                  <a:cubicBezTo>
                    <a:pt x="51761" y="41396"/>
                    <a:pt x="54612" y="34516"/>
                    <a:pt x="54612" y="27343"/>
                  </a:cubicBezTo>
                  <a:cubicBezTo>
                    <a:pt x="54612" y="20170"/>
                    <a:pt x="51761" y="13289"/>
                    <a:pt x="46687" y="8217"/>
                  </a:cubicBezTo>
                  <a:cubicBezTo>
                    <a:pt x="41613" y="3145"/>
                    <a:pt x="34731" y="295"/>
                    <a:pt x="27555" y="295"/>
                  </a:cubicBezTo>
                  <a:cubicBezTo>
                    <a:pt x="20379" y="295"/>
                    <a:pt x="13497" y="3145"/>
                    <a:pt x="8423" y="8217"/>
                  </a:cubicBezTo>
                  <a:cubicBezTo>
                    <a:pt x="3349" y="13289"/>
                    <a:pt x="498" y="20170"/>
                    <a:pt x="498" y="27343"/>
                  </a:cubicBezTo>
                  <a:cubicBezTo>
                    <a:pt x="498" y="34516"/>
                    <a:pt x="3349" y="41396"/>
                    <a:pt x="8423" y="46468"/>
                  </a:cubicBezTo>
                  <a:cubicBezTo>
                    <a:pt x="13497" y="51540"/>
                    <a:pt x="20379" y="54390"/>
                    <a:pt x="2755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0EBC71FC-6E59-4023-BC1B-B09583A9F571}"/>
                </a:ext>
              </a:extLst>
            </p:cNvPr>
            <p:cNvSpPr/>
            <p:nvPr/>
          </p:nvSpPr>
          <p:spPr>
            <a:xfrm>
              <a:off x="4485028" y="5770714"/>
              <a:ext cx="54113" cy="54094"/>
            </a:xfrm>
            <a:custGeom>
              <a:avLst/>
              <a:gdLst>
                <a:gd name="connsiteX0" fmla="*/ 27557 w 54113"/>
                <a:gd name="connsiteY0" fmla="*/ 54390 h 54094"/>
                <a:gd name="connsiteX1" fmla="*/ 46689 w 54113"/>
                <a:gd name="connsiteY1" fmla="*/ 46468 h 54094"/>
                <a:gd name="connsiteX2" fmla="*/ 54614 w 54113"/>
                <a:gd name="connsiteY2" fmla="*/ 27343 h 54094"/>
                <a:gd name="connsiteX3" fmla="*/ 46689 w 54113"/>
                <a:gd name="connsiteY3" fmla="*/ 8217 h 54094"/>
                <a:gd name="connsiteX4" fmla="*/ 27557 w 54113"/>
                <a:gd name="connsiteY4" fmla="*/ 295 h 54094"/>
                <a:gd name="connsiteX5" fmla="*/ 8425 w 54113"/>
                <a:gd name="connsiteY5" fmla="*/ 8217 h 54094"/>
                <a:gd name="connsiteX6" fmla="*/ 500 w 54113"/>
                <a:gd name="connsiteY6" fmla="*/ 27343 h 54094"/>
                <a:gd name="connsiteX7" fmla="*/ 8425 w 54113"/>
                <a:gd name="connsiteY7" fmla="*/ 46468 h 54094"/>
                <a:gd name="connsiteX8" fmla="*/ 2755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57" y="54390"/>
                  </a:moveTo>
                  <a:cubicBezTo>
                    <a:pt x="34732" y="54390"/>
                    <a:pt x="41615" y="51540"/>
                    <a:pt x="46689" y="46468"/>
                  </a:cubicBezTo>
                  <a:cubicBezTo>
                    <a:pt x="51763" y="41396"/>
                    <a:pt x="54614" y="34516"/>
                    <a:pt x="54614" y="27343"/>
                  </a:cubicBezTo>
                  <a:cubicBezTo>
                    <a:pt x="54614" y="20170"/>
                    <a:pt x="51763" y="13289"/>
                    <a:pt x="46689" y="8217"/>
                  </a:cubicBezTo>
                  <a:cubicBezTo>
                    <a:pt x="41615" y="3145"/>
                    <a:pt x="34732" y="295"/>
                    <a:pt x="27557" y="295"/>
                  </a:cubicBezTo>
                  <a:cubicBezTo>
                    <a:pt x="20381" y="295"/>
                    <a:pt x="13499" y="3145"/>
                    <a:pt x="8425" y="8217"/>
                  </a:cubicBezTo>
                  <a:cubicBezTo>
                    <a:pt x="3351" y="13289"/>
                    <a:pt x="500" y="20170"/>
                    <a:pt x="500" y="27343"/>
                  </a:cubicBezTo>
                  <a:cubicBezTo>
                    <a:pt x="500" y="34516"/>
                    <a:pt x="3351" y="41396"/>
                    <a:pt x="8425" y="46468"/>
                  </a:cubicBezTo>
                  <a:cubicBezTo>
                    <a:pt x="13499" y="51540"/>
                    <a:pt x="20381" y="54390"/>
                    <a:pt x="2755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A7A1CAC-EF79-4BBD-B091-7ECAE5C30959}"/>
                </a:ext>
              </a:extLst>
            </p:cNvPr>
            <p:cNvSpPr/>
            <p:nvPr/>
          </p:nvSpPr>
          <p:spPr>
            <a:xfrm>
              <a:off x="4501451" y="5770714"/>
              <a:ext cx="54113" cy="54094"/>
            </a:xfrm>
            <a:custGeom>
              <a:avLst/>
              <a:gdLst>
                <a:gd name="connsiteX0" fmla="*/ 27559 w 54113"/>
                <a:gd name="connsiteY0" fmla="*/ 54390 h 54094"/>
                <a:gd name="connsiteX1" fmla="*/ 46691 w 54113"/>
                <a:gd name="connsiteY1" fmla="*/ 46468 h 54094"/>
                <a:gd name="connsiteX2" fmla="*/ 54615 w 54113"/>
                <a:gd name="connsiteY2" fmla="*/ 27343 h 54094"/>
                <a:gd name="connsiteX3" fmla="*/ 46691 w 54113"/>
                <a:gd name="connsiteY3" fmla="*/ 8217 h 54094"/>
                <a:gd name="connsiteX4" fmla="*/ 27559 w 54113"/>
                <a:gd name="connsiteY4" fmla="*/ 295 h 54094"/>
                <a:gd name="connsiteX5" fmla="*/ 8427 w 54113"/>
                <a:gd name="connsiteY5" fmla="*/ 8217 h 54094"/>
                <a:gd name="connsiteX6" fmla="*/ 502 w 54113"/>
                <a:gd name="connsiteY6" fmla="*/ 27343 h 54094"/>
                <a:gd name="connsiteX7" fmla="*/ 8427 w 54113"/>
                <a:gd name="connsiteY7" fmla="*/ 46468 h 54094"/>
                <a:gd name="connsiteX8" fmla="*/ 2755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59" y="54390"/>
                  </a:moveTo>
                  <a:cubicBezTo>
                    <a:pt x="34734" y="54390"/>
                    <a:pt x="41617" y="51540"/>
                    <a:pt x="46691" y="46468"/>
                  </a:cubicBezTo>
                  <a:cubicBezTo>
                    <a:pt x="51765" y="41396"/>
                    <a:pt x="54615" y="34516"/>
                    <a:pt x="54615" y="27343"/>
                  </a:cubicBezTo>
                  <a:cubicBezTo>
                    <a:pt x="54615" y="20170"/>
                    <a:pt x="51765" y="13289"/>
                    <a:pt x="46691" y="8217"/>
                  </a:cubicBezTo>
                  <a:cubicBezTo>
                    <a:pt x="41617" y="3145"/>
                    <a:pt x="34734" y="295"/>
                    <a:pt x="27559" y="295"/>
                  </a:cubicBezTo>
                  <a:cubicBezTo>
                    <a:pt x="20383" y="295"/>
                    <a:pt x="13500" y="3145"/>
                    <a:pt x="8427" y="8217"/>
                  </a:cubicBezTo>
                  <a:cubicBezTo>
                    <a:pt x="3353" y="13289"/>
                    <a:pt x="502" y="20170"/>
                    <a:pt x="502" y="27343"/>
                  </a:cubicBezTo>
                  <a:cubicBezTo>
                    <a:pt x="502" y="34516"/>
                    <a:pt x="3353" y="41396"/>
                    <a:pt x="8427" y="46468"/>
                  </a:cubicBezTo>
                  <a:cubicBezTo>
                    <a:pt x="13500" y="51540"/>
                    <a:pt x="20383" y="54390"/>
                    <a:pt x="2755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AA496BF1-E5E0-46C1-B5B1-B7F49A87FB51}"/>
                </a:ext>
              </a:extLst>
            </p:cNvPr>
            <p:cNvSpPr/>
            <p:nvPr/>
          </p:nvSpPr>
          <p:spPr>
            <a:xfrm>
              <a:off x="4517884" y="5770714"/>
              <a:ext cx="54113" cy="54094"/>
            </a:xfrm>
            <a:custGeom>
              <a:avLst/>
              <a:gdLst>
                <a:gd name="connsiteX0" fmla="*/ 27560 w 54113"/>
                <a:gd name="connsiteY0" fmla="*/ 54390 h 54094"/>
                <a:gd name="connsiteX1" fmla="*/ 46693 w 54113"/>
                <a:gd name="connsiteY1" fmla="*/ 46468 h 54094"/>
                <a:gd name="connsiteX2" fmla="*/ 54617 w 54113"/>
                <a:gd name="connsiteY2" fmla="*/ 27343 h 54094"/>
                <a:gd name="connsiteX3" fmla="*/ 46693 w 54113"/>
                <a:gd name="connsiteY3" fmla="*/ 8217 h 54094"/>
                <a:gd name="connsiteX4" fmla="*/ 27560 w 54113"/>
                <a:gd name="connsiteY4" fmla="*/ 295 h 54094"/>
                <a:gd name="connsiteX5" fmla="*/ 8428 w 54113"/>
                <a:gd name="connsiteY5" fmla="*/ 8217 h 54094"/>
                <a:gd name="connsiteX6" fmla="*/ 504 w 54113"/>
                <a:gd name="connsiteY6" fmla="*/ 27343 h 54094"/>
                <a:gd name="connsiteX7" fmla="*/ 8428 w 54113"/>
                <a:gd name="connsiteY7" fmla="*/ 46468 h 54094"/>
                <a:gd name="connsiteX8" fmla="*/ 2756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60" y="54390"/>
                  </a:moveTo>
                  <a:cubicBezTo>
                    <a:pt x="34736" y="54390"/>
                    <a:pt x="41619" y="51540"/>
                    <a:pt x="46693" y="46468"/>
                  </a:cubicBezTo>
                  <a:cubicBezTo>
                    <a:pt x="51766" y="41396"/>
                    <a:pt x="54617" y="34516"/>
                    <a:pt x="54617" y="27343"/>
                  </a:cubicBezTo>
                  <a:cubicBezTo>
                    <a:pt x="54617" y="20170"/>
                    <a:pt x="51766" y="13289"/>
                    <a:pt x="46693" y="8217"/>
                  </a:cubicBezTo>
                  <a:cubicBezTo>
                    <a:pt x="41619" y="3145"/>
                    <a:pt x="34736" y="295"/>
                    <a:pt x="27560" y="295"/>
                  </a:cubicBezTo>
                  <a:cubicBezTo>
                    <a:pt x="20385" y="295"/>
                    <a:pt x="13502" y="3145"/>
                    <a:pt x="8428" y="8217"/>
                  </a:cubicBezTo>
                  <a:cubicBezTo>
                    <a:pt x="3354" y="13289"/>
                    <a:pt x="504" y="20170"/>
                    <a:pt x="504" y="27343"/>
                  </a:cubicBezTo>
                  <a:cubicBezTo>
                    <a:pt x="504" y="34516"/>
                    <a:pt x="3354" y="41396"/>
                    <a:pt x="8428" y="46468"/>
                  </a:cubicBezTo>
                  <a:cubicBezTo>
                    <a:pt x="13502" y="51540"/>
                    <a:pt x="20385" y="54390"/>
                    <a:pt x="2756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BF69E769-B41E-4DE6-8B27-CEE8AAEAAC8E}"/>
                </a:ext>
              </a:extLst>
            </p:cNvPr>
            <p:cNvSpPr/>
            <p:nvPr/>
          </p:nvSpPr>
          <p:spPr>
            <a:xfrm>
              <a:off x="4534308" y="5770714"/>
              <a:ext cx="54113" cy="54094"/>
            </a:xfrm>
            <a:custGeom>
              <a:avLst/>
              <a:gdLst>
                <a:gd name="connsiteX0" fmla="*/ 27562 w 54113"/>
                <a:gd name="connsiteY0" fmla="*/ 54390 h 54094"/>
                <a:gd name="connsiteX1" fmla="*/ 46694 w 54113"/>
                <a:gd name="connsiteY1" fmla="*/ 46468 h 54094"/>
                <a:gd name="connsiteX2" fmla="*/ 54619 w 54113"/>
                <a:gd name="connsiteY2" fmla="*/ 27343 h 54094"/>
                <a:gd name="connsiteX3" fmla="*/ 46694 w 54113"/>
                <a:gd name="connsiteY3" fmla="*/ 8217 h 54094"/>
                <a:gd name="connsiteX4" fmla="*/ 27562 w 54113"/>
                <a:gd name="connsiteY4" fmla="*/ 295 h 54094"/>
                <a:gd name="connsiteX5" fmla="*/ 8430 w 54113"/>
                <a:gd name="connsiteY5" fmla="*/ 8217 h 54094"/>
                <a:gd name="connsiteX6" fmla="*/ 505 w 54113"/>
                <a:gd name="connsiteY6" fmla="*/ 27343 h 54094"/>
                <a:gd name="connsiteX7" fmla="*/ 8430 w 54113"/>
                <a:gd name="connsiteY7" fmla="*/ 46468 h 54094"/>
                <a:gd name="connsiteX8" fmla="*/ 2756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62" y="54390"/>
                  </a:moveTo>
                  <a:cubicBezTo>
                    <a:pt x="34738" y="54390"/>
                    <a:pt x="41620" y="51540"/>
                    <a:pt x="46694" y="46468"/>
                  </a:cubicBezTo>
                  <a:cubicBezTo>
                    <a:pt x="51768" y="41396"/>
                    <a:pt x="54619" y="34516"/>
                    <a:pt x="54619" y="27343"/>
                  </a:cubicBezTo>
                  <a:cubicBezTo>
                    <a:pt x="54619" y="20170"/>
                    <a:pt x="51768" y="13289"/>
                    <a:pt x="46694" y="8217"/>
                  </a:cubicBezTo>
                  <a:cubicBezTo>
                    <a:pt x="41620" y="3145"/>
                    <a:pt x="34738" y="295"/>
                    <a:pt x="27562" y="295"/>
                  </a:cubicBezTo>
                  <a:cubicBezTo>
                    <a:pt x="20387" y="295"/>
                    <a:pt x="13504" y="3145"/>
                    <a:pt x="8430" y="8217"/>
                  </a:cubicBezTo>
                  <a:cubicBezTo>
                    <a:pt x="3356" y="13289"/>
                    <a:pt x="505" y="20170"/>
                    <a:pt x="505" y="27343"/>
                  </a:cubicBezTo>
                  <a:cubicBezTo>
                    <a:pt x="505" y="34516"/>
                    <a:pt x="3356" y="41396"/>
                    <a:pt x="8430" y="46468"/>
                  </a:cubicBezTo>
                  <a:cubicBezTo>
                    <a:pt x="13504" y="51540"/>
                    <a:pt x="20387" y="54390"/>
                    <a:pt x="2756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9319CE70-EBE6-40BB-B7F7-341B79E3F60B}"/>
                </a:ext>
              </a:extLst>
            </p:cNvPr>
            <p:cNvSpPr/>
            <p:nvPr/>
          </p:nvSpPr>
          <p:spPr>
            <a:xfrm>
              <a:off x="4550731" y="5770714"/>
              <a:ext cx="54113" cy="54094"/>
            </a:xfrm>
            <a:custGeom>
              <a:avLst/>
              <a:gdLst>
                <a:gd name="connsiteX0" fmla="*/ 27564 w 54113"/>
                <a:gd name="connsiteY0" fmla="*/ 54390 h 54094"/>
                <a:gd name="connsiteX1" fmla="*/ 46696 w 54113"/>
                <a:gd name="connsiteY1" fmla="*/ 46468 h 54094"/>
                <a:gd name="connsiteX2" fmla="*/ 54621 w 54113"/>
                <a:gd name="connsiteY2" fmla="*/ 27343 h 54094"/>
                <a:gd name="connsiteX3" fmla="*/ 46696 w 54113"/>
                <a:gd name="connsiteY3" fmla="*/ 8217 h 54094"/>
                <a:gd name="connsiteX4" fmla="*/ 27564 w 54113"/>
                <a:gd name="connsiteY4" fmla="*/ 295 h 54094"/>
                <a:gd name="connsiteX5" fmla="*/ 8432 w 54113"/>
                <a:gd name="connsiteY5" fmla="*/ 8217 h 54094"/>
                <a:gd name="connsiteX6" fmla="*/ 507 w 54113"/>
                <a:gd name="connsiteY6" fmla="*/ 27343 h 54094"/>
                <a:gd name="connsiteX7" fmla="*/ 8432 w 54113"/>
                <a:gd name="connsiteY7" fmla="*/ 46468 h 54094"/>
                <a:gd name="connsiteX8" fmla="*/ 2756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64" y="54390"/>
                  </a:moveTo>
                  <a:cubicBezTo>
                    <a:pt x="34740" y="54390"/>
                    <a:pt x="41622" y="51540"/>
                    <a:pt x="46696" y="46468"/>
                  </a:cubicBezTo>
                  <a:cubicBezTo>
                    <a:pt x="51770" y="41396"/>
                    <a:pt x="54621" y="34516"/>
                    <a:pt x="54621" y="27343"/>
                  </a:cubicBezTo>
                  <a:cubicBezTo>
                    <a:pt x="54621" y="20170"/>
                    <a:pt x="51770" y="13289"/>
                    <a:pt x="46696" y="8217"/>
                  </a:cubicBezTo>
                  <a:cubicBezTo>
                    <a:pt x="41622" y="3145"/>
                    <a:pt x="34740" y="295"/>
                    <a:pt x="27564" y="295"/>
                  </a:cubicBezTo>
                  <a:cubicBezTo>
                    <a:pt x="20389" y="295"/>
                    <a:pt x="13506" y="3145"/>
                    <a:pt x="8432" y="8217"/>
                  </a:cubicBezTo>
                  <a:cubicBezTo>
                    <a:pt x="3358" y="13289"/>
                    <a:pt x="507" y="20170"/>
                    <a:pt x="507" y="27343"/>
                  </a:cubicBezTo>
                  <a:cubicBezTo>
                    <a:pt x="507" y="34516"/>
                    <a:pt x="3358" y="41396"/>
                    <a:pt x="8432" y="46468"/>
                  </a:cubicBezTo>
                  <a:cubicBezTo>
                    <a:pt x="13506" y="51540"/>
                    <a:pt x="20389" y="54390"/>
                    <a:pt x="2756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775A1872-D9F9-4B96-AA41-EE845E123EDD}"/>
                </a:ext>
              </a:extLst>
            </p:cNvPr>
            <p:cNvSpPr/>
            <p:nvPr/>
          </p:nvSpPr>
          <p:spPr>
            <a:xfrm>
              <a:off x="4567155" y="5770714"/>
              <a:ext cx="54113" cy="54094"/>
            </a:xfrm>
            <a:custGeom>
              <a:avLst/>
              <a:gdLst>
                <a:gd name="connsiteX0" fmla="*/ 27566 w 54113"/>
                <a:gd name="connsiteY0" fmla="*/ 54390 h 54094"/>
                <a:gd name="connsiteX1" fmla="*/ 46698 w 54113"/>
                <a:gd name="connsiteY1" fmla="*/ 46468 h 54094"/>
                <a:gd name="connsiteX2" fmla="*/ 54623 w 54113"/>
                <a:gd name="connsiteY2" fmla="*/ 27343 h 54094"/>
                <a:gd name="connsiteX3" fmla="*/ 46698 w 54113"/>
                <a:gd name="connsiteY3" fmla="*/ 8217 h 54094"/>
                <a:gd name="connsiteX4" fmla="*/ 27566 w 54113"/>
                <a:gd name="connsiteY4" fmla="*/ 295 h 54094"/>
                <a:gd name="connsiteX5" fmla="*/ 8434 w 54113"/>
                <a:gd name="connsiteY5" fmla="*/ 8217 h 54094"/>
                <a:gd name="connsiteX6" fmla="*/ 509 w 54113"/>
                <a:gd name="connsiteY6" fmla="*/ 27343 h 54094"/>
                <a:gd name="connsiteX7" fmla="*/ 8434 w 54113"/>
                <a:gd name="connsiteY7" fmla="*/ 46468 h 54094"/>
                <a:gd name="connsiteX8" fmla="*/ 2756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66" y="54390"/>
                  </a:moveTo>
                  <a:cubicBezTo>
                    <a:pt x="34741" y="54390"/>
                    <a:pt x="41624" y="51540"/>
                    <a:pt x="46698" y="46468"/>
                  </a:cubicBezTo>
                  <a:cubicBezTo>
                    <a:pt x="51772" y="41396"/>
                    <a:pt x="54623" y="34516"/>
                    <a:pt x="54623" y="27343"/>
                  </a:cubicBezTo>
                  <a:cubicBezTo>
                    <a:pt x="54623" y="20170"/>
                    <a:pt x="51772" y="13289"/>
                    <a:pt x="46698" y="8217"/>
                  </a:cubicBezTo>
                  <a:cubicBezTo>
                    <a:pt x="41624" y="3145"/>
                    <a:pt x="34741" y="295"/>
                    <a:pt x="27566" y="295"/>
                  </a:cubicBezTo>
                  <a:cubicBezTo>
                    <a:pt x="20390" y="295"/>
                    <a:pt x="13508" y="3145"/>
                    <a:pt x="8434" y="8217"/>
                  </a:cubicBezTo>
                  <a:cubicBezTo>
                    <a:pt x="3360" y="13289"/>
                    <a:pt x="509" y="20170"/>
                    <a:pt x="509" y="27343"/>
                  </a:cubicBezTo>
                  <a:cubicBezTo>
                    <a:pt x="509" y="34516"/>
                    <a:pt x="3360" y="41396"/>
                    <a:pt x="8434" y="46468"/>
                  </a:cubicBezTo>
                  <a:cubicBezTo>
                    <a:pt x="13508" y="51540"/>
                    <a:pt x="20390" y="54390"/>
                    <a:pt x="2756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303C28A4-B1BD-4D08-B3D8-CF31FF44F705}"/>
                </a:ext>
              </a:extLst>
            </p:cNvPr>
            <p:cNvSpPr/>
            <p:nvPr/>
          </p:nvSpPr>
          <p:spPr>
            <a:xfrm>
              <a:off x="4583578" y="5770714"/>
              <a:ext cx="54113" cy="54094"/>
            </a:xfrm>
            <a:custGeom>
              <a:avLst/>
              <a:gdLst>
                <a:gd name="connsiteX0" fmla="*/ 27568 w 54113"/>
                <a:gd name="connsiteY0" fmla="*/ 54390 h 54094"/>
                <a:gd name="connsiteX1" fmla="*/ 46700 w 54113"/>
                <a:gd name="connsiteY1" fmla="*/ 46468 h 54094"/>
                <a:gd name="connsiteX2" fmla="*/ 54625 w 54113"/>
                <a:gd name="connsiteY2" fmla="*/ 27343 h 54094"/>
                <a:gd name="connsiteX3" fmla="*/ 46700 w 54113"/>
                <a:gd name="connsiteY3" fmla="*/ 8217 h 54094"/>
                <a:gd name="connsiteX4" fmla="*/ 27568 w 54113"/>
                <a:gd name="connsiteY4" fmla="*/ 295 h 54094"/>
                <a:gd name="connsiteX5" fmla="*/ 8436 w 54113"/>
                <a:gd name="connsiteY5" fmla="*/ 8217 h 54094"/>
                <a:gd name="connsiteX6" fmla="*/ 511 w 54113"/>
                <a:gd name="connsiteY6" fmla="*/ 27343 h 54094"/>
                <a:gd name="connsiteX7" fmla="*/ 8436 w 54113"/>
                <a:gd name="connsiteY7" fmla="*/ 46468 h 54094"/>
                <a:gd name="connsiteX8" fmla="*/ 2756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68" y="54390"/>
                  </a:moveTo>
                  <a:cubicBezTo>
                    <a:pt x="34743" y="54390"/>
                    <a:pt x="41626" y="51540"/>
                    <a:pt x="46700" y="46468"/>
                  </a:cubicBezTo>
                  <a:cubicBezTo>
                    <a:pt x="51774" y="41396"/>
                    <a:pt x="54625" y="34516"/>
                    <a:pt x="54625" y="27343"/>
                  </a:cubicBezTo>
                  <a:cubicBezTo>
                    <a:pt x="54625" y="20170"/>
                    <a:pt x="51774" y="13289"/>
                    <a:pt x="46700" y="8217"/>
                  </a:cubicBezTo>
                  <a:cubicBezTo>
                    <a:pt x="41626" y="3145"/>
                    <a:pt x="34743" y="295"/>
                    <a:pt x="27568" y="295"/>
                  </a:cubicBezTo>
                  <a:cubicBezTo>
                    <a:pt x="20392" y="295"/>
                    <a:pt x="13510" y="3145"/>
                    <a:pt x="8436" y="8217"/>
                  </a:cubicBezTo>
                  <a:cubicBezTo>
                    <a:pt x="3362" y="13289"/>
                    <a:pt x="511" y="20170"/>
                    <a:pt x="511" y="27343"/>
                  </a:cubicBezTo>
                  <a:cubicBezTo>
                    <a:pt x="511" y="34516"/>
                    <a:pt x="3362" y="41396"/>
                    <a:pt x="8436" y="46468"/>
                  </a:cubicBezTo>
                  <a:cubicBezTo>
                    <a:pt x="13510" y="51540"/>
                    <a:pt x="20392" y="54390"/>
                    <a:pt x="2756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55896752-DC36-4D8A-B462-08704BE5BD7B}"/>
                </a:ext>
              </a:extLst>
            </p:cNvPr>
            <p:cNvSpPr/>
            <p:nvPr/>
          </p:nvSpPr>
          <p:spPr>
            <a:xfrm>
              <a:off x="4600011" y="5770714"/>
              <a:ext cx="54113" cy="54094"/>
            </a:xfrm>
            <a:custGeom>
              <a:avLst/>
              <a:gdLst>
                <a:gd name="connsiteX0" fmla="*/ 27570 w 54113"/>
                <a:gd name="connsiteY0" fmla="*/ 54390 h 54094"/>
                <a:gd name="connsiteX1" fmla="*/ 46702 w 54113"/>
                <a:gd name="connsiteY1" fmla="*/ 46468 h 54094"/>
                <a:gd name="connsiteX2" fmla="*/ 54626 w 54113"/>
                <a:gd name="connsiteY2" fmla="*/ 27343 h 54094"/>
                <a:gd name="connsiteX3" fmla="*/ 46702 w 54113"/>
                <a:gd name="connsiteY3" fmla="*/ 8217 h 54094"/>
                <a:gd name="connsiteX4" fmla="*/ 27570 w 54113"/>
                <a:gd name="connsiteY4" fmla="*/ 295 h 54094"/>
                <a:gd name="connsiteX5" fmla="*/ 8437 w 54113"/>
                <a:gd name="connsiteY5" fmla="*/ 8217 h 54094"/>
                <a:gd name="connsiteX6" fmla="*/ 513 w 54113"/>
                <a:gd name="connsiteY6" fmla="*/ 27343 h 54094"/>
                <a:gd name="connsiteX7" fmla="*/ 8437 w 54113"/>
                <a:gd name="connsiteY7" fmla="*/ 46468 h 54094"/>
                <a:gd name="connsiteX8" fmla="*/ 2757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70" y="54390"/>
                  </a:moveTo>
                  <a:cubicBezTo>
                    <a:pt x="34745" y="54390"/>
                    <a:pt x="41628" y="51540"/>
                    <a:pt x="46702" y="46468"/>
                  </a:cubicBezTo>
                  <a:cubicBezTo>
                    <a:pt x="51776" y="41396"/>
                    <a:pt x="54626" y="34516"/>
                    <a:pt x="54626" y="27343"/>
                  </a:cubicBezTo>
                  <a:cubicBezTo>
                    <a:pt x="54626" y="20170"/>
                    <a:pt x="51776" y="13289"/>
                    <a:pt x="46702" y="8217"/>
                  </a:cubicBezTo>
                  <a:cubicBezTo>
                    <a:pt x="41628" y="3145"/>
                    <a:pt x="34745" y="295"/>
                    <a:pt x="27570" y="295"/>
                  </a:cubicBezTo>
                  <a:cubicBezTo>
                    <a:pt x="20394" y="295"/>
                    <a:pt x="13511" y="3145"/>
                    <a:pt x="8437" y="8217"/>
                  </a:cubicBezTo>
                  <a:cubicBezTo>
                    <a:pt x="3364" y="13289"/>
                    <a:pt x="513" y="20170"/>
                    <a:pt x="513" y="27343"/>
                  </a:cubicBezTo>
                  <a:cubicBezTo>
                    <a:pt x="513" y="34516"/>
                    <a:pt x="3364" y="41396"/>
                    <a:pt x="8437" y="46468"/>
                  </a:cubicBezTo>
                  <a:cubicBezTo>
                    <a:pt x="13511" y="51540"/>
                    <a:pt x="20394" y="54390"/>
                    <a:pt x="2757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FA9BA1D3-2192-4BB8-94C7-1C3334ACC83E}"/>
                </a:ext>
              </a:extLst>
            </p:cNvPr>
            <p:cNvSpPr/>
            <p:nvPr/>
          </p:nvSpPr>
          <p:spPr>
            <a:xfrm>
              <a:off x="4616434" y="5770714"/>
              <a:ext cx="54113" cy="54094"/>
            </a:xfrm>
            <a:custGeom>
              <a:avLst/>
              <a:gdLst>
                <a:gd name="connsiteX0" fmla="*/ 27571 w 54113"/>
                <a:gd name="connsiteY0" fmla="*/ 54390 h 54094"/>
                <a:gd name="connsiteX1" fmla="*/ 46703 w 54113"/>
                <a:gd name="connsiteY1" fmla="*/ 46468 h 54094"/>
                <a:gd name="connsiteX2" fmla="*/ 54628 w 54113"/>
                <a:gd name="connsiteY2" fmla="*/ 27343 h 54094"/>
                <a:gd name="connsiteX3" fmla="*/ 46703 w 54113"/>
                <a:gd name="connsiteY3" fmla="*/ 8217 h 54094"/>
                <a:gd name="connsiteX4" fmla="*/ 27571 w 54113"/>
                <a:gd name="connsiteY4" fmla="*/ 295 h 54094"/>
                <a:gd name="connsiteX5" fmla="*/ 8439 w 54113"/>
                <a:gd name="connsiteY5" fmla="*/ 8217 h 54094"/>
                <a:gd name="connsiteX6" fmla="*/ 514 w 54113"/>
                <a:gd name="connsiteY6" fmla="*/ 27343 h 54094"/>
                <a:gd name="connsiteX7" fmla="*/ 8439 w 54113"/>
                <a:gd name="connsiteY7" fmla="*/ 46468 h 54094"/>
                <a:gd name="connsiteX8" fmla="*/ 2757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71" y="54390"/>
                  </a:moveTo>
                  <a:cubicBezTo>
                    <a:pt x="34747" y="54390"/>
                    <a:pt x="41630" y="51540"/>
                    <a:pt x="46703" y="46468"/>
                  </a:cubicBezTo>
                  <a:cubicBezTo>
                    <a:pt x="51777" y="41396"/>
                    <a:pt x="54628" y="34516"/>
                    <a:pt x="54628" y="27343"/>
                  </a:cubicBezTo>
                  <a:cubicBezTo>
                    <a:pt x="54628" y="20170"/>
                    <a:pt x="51777" y="13289"/>
                    <a:pt x="46703" y="8217"/>
                  </a:cubicBezTo>
                  <a:cubicBezTo>
                    <a:pt x="41630" y="3145"/>
                    <a:pt x="34747" y="295"/>
                    <a:pt x="27571" y="295"/>
                  </a:cubicBezTo>
                  <a:cubicBezTo>
                    <a:pt x="20396" y="295"/>
                    <a:pt x="13513" y="3145"/>
                    <a:pt x="8439" y="8217"/>
                  </a:cubicBezTo>
                  <a:cubicBezTo>
                    <a:pt x="3365" y="13289"/>
                    <a:pt x="514" y="20170"/>
                    <a:pt x="514" y="27343"/>
                  </a:cubicBezTo>
                  <a:cubicBezTo>
                    <a:pt x="514" y="34516"/>
                    <a:pt x="3365" y="41396"/>
                    <a:pt x="8439" y="46468"/>
                  </a:cubicBezTo>
                  <a:cubicBezTo>
                    <a:pt x="13513" y="51540"/>
                    <a:pt x="20396" y="54390"/>
                    <a:pt x="2757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45E2C188-6873-46ED-AAA7-17E1D1CB2267}"/>
                </a:ext>
              </a:extLst>
            </p:cNvPr>
            <p:cNvSpPr/>
            <p:nvPr/>
          </p:nvSpPr>
          <p:spPr>
            <a:xfrm>
              <a:off x="4632858" y="5770714"/>
              <a:ext cx="54113" cy="54094"/>
            </a:xfrm>
            <a:custGeom>
              <a:avLst/>
              <a:gdLst>
                <a:gd name="connsiteX0" fmla="*/ 27573 w 54113"/>
                <a:gd name="connsiteY0" fmla="*/ 54390 h 54094"/>
                <a:gd name="connsiteX1" fmla="*/ 46705 w 54113"/>
                <a:gd name="connsiteY1" fmla="*/ 46468 h 54094"/>
                <a:gd name="connsiteX2" fmla="*/ 54630 w 54113"/>
                <a:gd name="connsiteY2" fmla="*/ 27343 h 54094"/>
                <a:gd name="connsiteX3" fmla="*/ 46705 w 54113"/>
                <a:gd name="connsiteY3" fmla="*/ 8217 h 54094"/>
                <a:gd name="connsiteX4" fmla="*/ 27573 w 54113"/>
                <a:gd name="connsiteY4" fmla="*/ 295 h 54094"/>
                <a:gd name="connsiteX5" fmla="*/ 8441 w 54113"/>
                <a:gd name="connsiteY5" fmla="*/ 8217 h 54094"/>
                <a:gd name="connsiteX6" fmla="*/ 516 w 54113"/>
                <a:gd name="connsiteY6" fmla="*/ 27343 h 54094"/>
                <a:gd name="connsiteX7" fmla="*/ 8441 w 54113"/>
                <a:gd name="connsiteY7" fmla="*/ 46468 h 54094"/>
                <a:gd name="connsiteX8" fmla="*/ 2757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73" y="54390"/>
                  </a:moveTo>
                  <a:cubicBezTo>
                    <a:pt x="34749" y="54390"/>
                    <a:pt x="41631" y="51540"/>
                    <a:pt x="46705" y="46468"/>
                  </a:cubicBezTo>
                  <a:cubicBezTo>
                    <a:pt x="51779" y="41396"/>
                    <a:pt x="54630" y="34516"/>
                    <a:pt x="54630" y="27343"/>
                  </a:cubicBezTo>
                  <a:cubicBezTo>
                    <a:pt x="54630" y="20170"/>
                    <a:pt x="51779" y="13289"/>
                    <a:pt x="46705" y="8217"/>
                  </a:cubicBezTo>
                  <a:cubicBezTo>
                    <a:pt x="41631" y="3145"/>
                    <a:pt x="34749" y="295"/>
                    <a:pt x="27573" y="295"/>
                  </a:cubicBezTo>
                  <a:cubicBezTo>
                    <a:pt x="20398" y="295"/>
                    <a:pt x="13515" y="3145"/>
                    <a:pt x="8441" y="8217"/>
                  </a:cubicBezTo>
                  <a:cubicBezTo>
                    <a:pt x="3367" y="13289"/>
                    <a:pt x="516" y="20170"/>
                    <a:pt x="516" y="27343"/>
                  </a:cubicBezTo>
                  <a:cubicBezTo>
                    <a:pt x="516" y="34516"/>
                    <a:pt x="3367" y="41396"/>
                    <a:pt x="8441" y="46468"/>
                  </a:cubicBezTo>
                  <a:cubicBezTo>
                    <a:pt x="13515" y="51540"/>
                    <a:pt x="20398" y="54390"/>
                    <a:pt x="2757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551E2B76-2B68-4936-8BD4-6BD708AB76D8}"/>
                </a:ext>
              </a:extLst>
            </p:cNvPr>
            <p:cNvSpPr/>
            <p:nvPr/>
          </p:nvSpPr>
          <p:spPr>
            <a:xfrm>
              <a:off x="4649281" y="5770714"/>
              <a:ext cx="54113" cy="54094"/>
            </a:xfrm>
            <a:custGeom>
              <a:avLst/>
              <a:gdLst>
                <a:gd name="connsiteX0" fmla="*/ 27575 w 54113"/>
                <a:gd name="connsiteY0" fmla="*/ 54390 h 54094"/>
                <a:gd name="connsiteX1" fmla="*/ 46707 w 54113"/>
                <a:gd name="connsiteY1" fmla="*/ 46468 h 54094"/>
                <a:gd name="connsiteX2" fmla="*/ 54632 w 54113"/>
                <a:gd name="connsiteY2" fmla="*/ 27343 h 54094"/>
                <a:gd name="connsiteX3" fmla="*/ 46707 w 54113"/>
                <a:gd name="connsiteY3" fmla="*/ 8217 h 54094"/>
                <a:gd name="connsiteX4" fmla="*/ 27575 w 54113"/>
                <a:gd name="connsiteY4" fmla="*/ 295 h 54094"/>
                <a:gd name="connsiteX5" fmla="*/ 8443 w 54113"/>
                <a:gd name="connsiteY5" fmla="*/ 8217 h 54094"/>
                <a:gd name="connsiteX6" fmla="*/ 518 w 54113"/>
                <a:gd name="connsiteY6" fmla="*/ 27343 h 54094"/>
                <a:gd name="connsiteX7" fmla="*/ 8443 w 54113"/>
                <a:gd name="connsiteY7" fmla="*/ 46468 h 54094"/>
                <a:gd name="connsiteX8" fmla="*/ 2757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75" y="54390"/>
                  </a:moveTo>
                  <a:cubicBezTo>
                    <a:pt x="34751" y="54390"/>
                    <a:pt x="41633" y="51540"/>
                    <a:pt x="46707" y="46468"/>
                  </a:cubicBezTo>
                  <a:cubicBezTo>
                    <a:pt x="51781" y="41396"/>
                    <a:pt x="54632" y="34516"/>
                    <a:pt x="54632" y="27343"/>
                  </a:cubicBezTo>
                  <a:cubicBezTo>
                    <a:pt x="54632" y="20170"/>
                    <a:pt x="51781" y="13289"/>
                    <a:pt x="46707" y="8217"/>
                  </a:cubicBezTo>
                  <a:cubicBezTo>
                    <a:pt x="41633" y="3145"/>
                    <a:pt x="34751" y="295"/>
                    <a:pt x="27575" y="295"/>
                  </a:cubicBezTo>
                  <a:cubicBezTo>
                    <a:pt x="20399" y="295"/>
                    <a:pt x="13517" y="3145"/>
                    <a:pt x="8443" y="8217"/>
                  </a:cubicBezTo>
                  <a:cubicBezTo>
                    <a:pt x="3369" y="13289"/>
                    <a:pt x="518" y="20170"/>
                    <a:pt x="518" y="27343"/>
                  </a:cubicBezTo>
                  <a:cubicBezTo>
                    <a:pt x="518" y="34516"/>
                    <a:pt x="3369" y="41396"/>
                    <a:pt x="8443" y="46468"/>
                  </a:cubicBezTo>
                  <a:cubicBezTo>
                    <a:pt x="13517" y="51540"/>
                    <a:pt x="20399" y="54390"/>
                    <a:pt x="2757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2AA3A0EF-B2EC-4EED-95BE-BDDDA7FC8ED8}"/>
                </a:ext>
              </a:extLst>
            </p:cNvPr>
            <p:cNvSpPr/>
            <p:nvPr/>
          </p:nvSpPr>
          <p:spPr>
            <a:xfrm>
              <a:off x="4665714" y="5770714"/>
              <a:ext cx="54113" cy="54094"/>
            </a:xfrm>
            <a:custGeom>
              <a:avLst/>
              <a:gdLst>
                <a:gd name="connsiteX0" fmla="*/ 27577 w 54113"/>
                <a:gd name="connsiteY0" fmla="*/ 54390 h 54094"/>
                <a:gd name="connsiteX1" fmla="*/ 46709 w 54113"/>
                <a:gd name="connsiteY1" fmla="*/ 46468 h 54094"/>
                <a:gd name="connsiteX2" fmla="*/ 54634 w 54113"/>
                <a:gd name="connsiteY2" fmla="*/ 27343 h 54094"/>
                <a:gd name="connsiteX3" fmla="*/ 46709 w 54113"/>
                <a:gd name="connsiteY3" fmla="*/ 8217 h 54094"/>
                <a:gd name="connsiteX4" fmla="*/ 27577 w 54113"/>
                <a:gd name="connsiteY4" fmla="*/ 295 h 54094"/>
                <a:gd name="connsiteX5" fmla="*/ 8445 w 54113"/>
                <a:gd name="connsiteY5" fmla="*/ 8217 h 54094"/>
                <a:gd name="connsiteX6" fmla="*/ 520 w 54113"/>
                <a:gd name="connsiteY6" fmla="*/ 27343 h 54094"/>
                <a:gd name="connsiteX7" fmla="*/ 8445 w 54113"/>
                <a:gd name="connsiteY7" fmla="*/ 46468 h 54094"/>
                <a:gd name="connsiteX8" fmla="*/ 2757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77" y="54390"/>
                  </a:moveTo>
                  <a:cubicBezTo>
                    <a:pt x="34752" y="54390"/>
                    <a:pt x="41635" y="51540"/>
                    <a:pt x="46709" y="46468"/>
                  </a:cubicBezTo>
                  <a:cubicBezTo>
                    <a:pt x="51783" y="41396"/>
                    <a:pt x="54634" y="34516"/>
                    <a:pt x="54634" y="27343"/>
                  </a:cubicBezTo>
                  <a:cubicBezTo>
                    <a:pt x="54634" y="20170"/>
                    <a:pt x="51783" y="13289"/>
                    <a:pt x="46709" y="8217"/>
                  </a:cubicBezTo>
                  <a:cubicBezTo>
                    <a:pt x="41635" y="3145"/>
                    <a:pt x="34752" y="295"/>
                    <a:pt x="27577" y="295"/>
                  </a:cubicBezTo>
                  <a:cubicBezTo>
                    <a:pt x="20401" y="295"/>
                    <a:pt x="13519" y="3145"/>
                    <a:pt x="8445" y="8217"/>
                  </a:cubicBezTo>
                  <a:cubicBezTo>
                    <a:pt x="3371" y="13289"/>
                    <a:pt x="520" y="20170"/>
                    <a:pt x="520" y="27343"/>
                  </a:cubicBezTo>
                  <a:cubicBezTo>
                    <a:pt x="520" y="34516"/>
                    <a:pt x="3371" y="41396"/>
                    <a:pt x="8445" y="46468"/>
                  </a:cubicBezTo>
                  <a:cubicBezTo>
                    <a:pt x="13519" y="51540"/>
                    <a:pt x="20401" y="54390"/>
                    <a:pt x="2757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B4EA2428-5EE2-4806-B882-0841E241BA72}"/>
                </a:ext>
              </a:extLst>
            </p:cNvPr>
            <p:cNvSpPr/>
            <p:nvPr/>
          </p:nvSpPr>
          <p:spPr>
            <a:xfrm>
              <a:off x="4682137" y="5770714"/>
              <a:ext cx="54113" cy="54094"/>
            </a:xfrm>
            <a:custGeom>
              <a:avLst/>
              <a:gdLst>
                <a:gd name="connsiteX0" fmla="*/ 27579 w 54113"/>
                <a:gd name="connsiteY0" fmla="*/ 54390 h 54094"/>
                <a:gd name="connsiteX1" fmla="*/ 46711 w 54113"/>
                <a:gd name="connsiteY1" fmla="*/ 46468 h 54094"/>
                <a:gd name="connsiteX2" fmla="*/ 54636 w 54113"/>
                <a:gd name="connsiteY2" fmla="*/ 27343 h 54094"/>
                <a:gd name="connsiteX3" fmla="*/ 46711 w 54113"/>
                <a:gd name="connsiteY3" fmla="*/ 8217 h 54094"/>
                <a:gd name="connsiteX4" fmla="*/ 27579 w 54113"/>
                <a:gd name="connsiteY4" fmla="*/ 295 h 54094"/>
                <a:gd name="connsiteX5" fmla="*/ 8447 w 54113"/>
                <a:gd name="connsiteY5" fmla="*/ 8217 h 54094"/>
                <a:gd name="connsiteX6" fmla="*/ 522 w 54113"/>
                <a:gd name="connsiteY6" fmla="*/ 27343 h 54094"/>
                <a:gd name="connsiteX7" fmla="*/ 8447 w 54113"/>
                <a:gd name="connsiteY7" fmla="*/ 46468 h 54094"/>
                <a:gd name="connsiteX8" fmla="*/ 2757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79" y="54390"/>
                  </a:moveTo>
                  <a:cubicBezTo>
                    <a:pt x="34754" y="54390"/>
                    <a:pt x="41637" y="51540"/>
                    <a:pt x="46711" y="46468"/>
                  </a:cubicBezTo>
                  <a:cubicBezTo>
                    <a:pt x="51785" y="41396"/>
                    <a:pt x="54636" y="34516"/>
                    <a:pt x="54636" y="27343"/>
                  </a:cubicBezTo>
                  <a:cubicBezTo>
                    <a:pt x="54636" y="20170"/>
                    <a:pt x="51785" y="13289"/>
                    <a:pt x="46711" y="8217"/>
                  </a:cubicBezTo>
                  <a:cubicBezTo>
                    <a:pt x="41637" y="3145"/>
                    <a:pt x="34754" y="295"/>
                    <a:pt x="27579" y="295"/>
                  </a:cubicBezTo>
                  <a:cubicBezTo>
                    <a:pt x="20403" y="295"/>
                    <a:pt x="13520" y="3145"/>
                    <a:pt x="8447" y="8217"/>
                  </a:cubicBezTo>
                  <a:cubicBezTo>
                    <a:pt x="3373" y="13289"/>
                    <a:pt x="522" y="20170"/>
                    <a:pt x="522" y="27343"/>
                  </a:cubicBezTo>
                  <a:cubicBezTo>
                    <a:pt x="522" y="34516"/>
                    <a:pt x="3373" y="41396"/>
                    <a:pt x="8447" y="46468"/>
                  </a:cubicBezTo>
                  <a:cubicBezTo>
                    <a:pt x="13520" y="51540"/>
                    <a:pt x="20403" y="54390"/>
                    <a:pt x="2757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1ED71BC7-CFF8-4C3B-B5C5-6CE480D01613}"/>
                </a:ext>
              </a:extLst>
            </p:cNvPr>
            <p:cNvSpPr/>
            <p:nvPr/>
          </p:nvSpPr>
          <p:spPr>
            <a:xfrm>
              <a:off x="4698561" y="5770714"/>
              <a:ext cx="54113" cy="54094"/>
            </a:xfrm>
            <a:custGeom>
              <a:avLst/>
              <a:gdLst>
                <a:gd name="connsiteX0" fmla="*/ 27580 w 54113"/>
                <a:gd name="connsiteY0" fmla="*/ 54390 h 54094"/>
                <a:gd name="connsiteX1" fmla="*/ 46713 w 54113"/>
                <a:gd name="connsiteY1" fmla="*/ 46468 h 54094"/>
                <a:gd name="connsiteX2" fmla="*/ 54637 w 54113"/>
                <a:gd name="connsiteY2" fmla="*/ 27343 h 54094"/>
                <a:gd name="connsiteX3" fmla="*/ 46713 w 54113"/>
                <a:gd name="connsiteY3" fmla="*/ 8217 h 54094"/>
                <a:gd name="connsiteX4" fmla="*/ 27580 w 54113"/>
                <a:gd name="connsiteY4" fmla="*/ 295 h 54094"/>
                <a:gd name="connsiteX5" fmla="*/ 8448 w 54113"/>
                <a:gd name="connsiteY5" fmla="*/ 8217 h 54094"/>
                <a:gd name="connsiteX6" fmla="*/ 524 w 54113"/>
                <a:gd name="connsiteY6" fmla="*/ 27343 h 54094"/>
                <a:gd name="connsiteX7" fmla="*/ 8448 w 54113"/>
                <a:gd name="connsiteY7" fmla="*/ 46468 h 54094"/>
                <a:gd name="connsiteX8" fmla="*/ 2758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80" y="54390"/>
                  </a:moveTo>
                  <a:cubicBezTo>
                    <a:pt x="34756" y="54390"/>
                    <a:pt x="41639" y="51540"/>
                    <a:pt x="46713" y="46468"/>
                  </a:cubicBezTo>
                  <a:cubicBezTo>
                    <a:pt x="51786" y="41396"/>
                    <a:pt x="54637" y="34516"/>
                    <a:pt x="54637" y="27343"/>
                  </a:cubicBezTo>
                  <a:cubicBezTo>
                    <a:pt x="54637" y="20170"/>
                    <a:pt x="51786" y="13289"/>
                    <a:pt x="46713" y="8217"/>
                  </a:cubicBezTo>
                  <a:cubicBezTo>
                    <a:pt x="41639" y="3145"/>
                    <a:pt x="34756" y="295"/>
                    <a:pt x="27580" y="295"/>
                  </a:cubicBezTo>
                  <a:cubicBezTo>
                    <a:pt x="20405" y="295"/>
                    <a:pt x="13522" y="3145"/>
                    <a:pt x="8448" y="8217"/>
                  </a:cubicBezTo>
                  <a:cubicBezTo>
                    <a:pt x="3374" y="13289"/>
                    <a:pt x="524" y="20170"/>
                    <a:pt x="524" y="27343"/>
                  </a:cubicBezTo>
                  <a:cubicBezTo>
                    <a:pt x="524" y="34516"/>
                    <a:pt x="3374" y="41396"/>
                    <a:pt x="8448" y="46468"/>
                  </a:cubicBezTo>
                  <a:cubicBezTo>
                    <a:pt x="13522" y="51540"/>
                    <a:pt x="20405" y="54390"/>
                    <a:pt x="2758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6C07D8D-53E9-44CD-B74D-AE66BE2D153E}"/>
                </a:ext>
              </a:extLst>
            </p:cNvPr>
            <p:cNvSpPr/>
            <p:nvPr/>
          </p:nvSpPr>
          <p:spPr>
            <a:xfrm>
              <a:off x="4714984" y="5770714"/>
              <a:ext cx="54113" cy="54094"/>
            </a:xfrm>
            <a:custGeom>
              <a:avLst/>
              <a:gdLst>
                <a:gd name="connsiteX0" fmla="*/ 27582 w 54113"/>
                <a:gd name="connsiteY0" fmla="*/ 54390 h 54094"/>
                <a:gd name="connsiteX1" fmla="*/ 46714 w 54113"/>
                <a:gd name="connsiteY1" fmla="*/ 46468 h 54094"/>
                <a:gd name="connsiteX2" fmla="*/ 54639 w 54113"/>
                <a:gd name="connsiteY2" fmla="*/ 27343 h 54094"/>
                <a:gd name="connsiteX3" fmla="*/ 46714 w 54113"/>
                <a:gd name="connsiteY3" fmla="*/ 8217 h 54094"/>
                <a:gd name="connsiteX4" fmla="*/ 27582 w 54113"/>
                <a:gd name="connsiteY4" fmla="*/ 295 h 54094"/>
                <a:gd name="connsiteX5" fmla="*/ 8450 w 54113"/>
                <a:gd name="connsiteY5" fmla="*/ 8217 h 54094"/>
                <a:gd name="connsiteX6" fmla="*/ 525 w 54113"/>
                <a:gd name="connsiteY6" fmla="*/ 27343 h 54094"/>
                <a:gd name="connsiteX7" fmla="*/ 8450 w 54113"/>
                <a:gd name="connsiteY7" fmla="*/ 46468 h 54094"/>
                <a:gd name="connsiteX8" fmla="*/ 2758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82" y="54390"/>
                  </a:moveTo>
                  <a:cubicBezTo>
                    <a:pt x="34758" y="54390"/>
                    <a:pt x="41640" y="51540"/>
                    <a:pt x="46714" y="46468"/>
                  </a:cubicBezTo>
                  <a:cubicBezTo>
                    <a:pt x="51788" y="41396"/>
                    <a:pt x="54639" y="34516"/>
                    <a:pt x="54639" y="27343"/>
                  </a:cubicBezTo>
                  <a:cubicBezTo>
                    <a:pt x="54639" y="20170"/>
                    <a:pt x="51788" y="13289"/>
                    <a:pt x="46714" y="8217"/>
                  </a:cubicBezTo>
                  <a:cubicBezTo>
                    <a:pt x="41640" y="3145"/>
                    <a:pt x="34758" y="295"/>
                    <a:pt x="27582" y="295"/>
                  </a:cubicBezTo>
                  <a:cubicBezTo>
                    <a:pt x="20407" y="295"/>
                    <a:pt x="13524" y="3145"/>
                    <a:pt x="8450" y="8217"/>
                  </a:cubicBezTo>
                  <a:cubicBezTo>
                    <a:pt x="3376" y="13289"/>
                    <a:pt x="525" y="20170"/>
                    <a:pt x="525" y="27343"/>
                  </a:cubicBezTo>
                  <a:cubicBezTo>
                    <a:pt x="525" y="34516"/>
                    <a:pt x="3376" y="41396"/>
                    <a:pt x="8450" y="46468"/>
                  </a:cubicBezTo>
                  <a:cubicBezTo>
                    <a:pt x="13524" y="51540"/>
                    <a:pt x="20407" y="54390"/>
                    <a:pt x="2758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E7937BE6-37F3-4F83-B8D0-E378E47ADA4F}"/>
                </a:ext>
              </a:extLst>
            </p:cNvPr>
            <p:cNvSpPr/>
            <p:nvPr/>
          </p:nvSpPr>
          <p:spPr>
            <a:xfrm>
              <a:off x="4731408" y="5770714"/>
              <a:ext cx="54113" cy="54094"/>
            </a:xfrm>
            <a:custGeom>
              <a:avLst/>
              <a:gdLst>
                <a:gd name="connsiteX0" fmla="*/ 27584 w 54113"/>
                <a:gd name="connsiteY0" fmla="*/ 54390 h 54094"/>
                <a:gd name="connsiteX1" fmla="*/ 46716 w 54113"/>
                <a:gd name="connsiteY1" fmla="*/ 46468 h 54094"/>
                <a:gd name="connsiteX2" fmla="*/ 54641 w 54113"/>
                <a:gd name="connsiteY2" fmla="*/ 27343 h 54094"/>
                <a:gd name="connsiteX3" fmla="*/ 46716 w 54113"/>
                <a:gd name="connsiteY3" fmla="*/ 8217 h 54094"/>
                <a:gd name="connsiteX4" fmla="*/ 27584 w 54113"/>
                <a:gd name="connsiteY4" fmla="*/ 295 h 54094"/>
                <a:gd name="connsiteX5" fmla="*/ 8452 w 54113"/>
                <a:gd name="connsiteY5" fmla="*/ 8217 h 54094"/>
                <a:gd name="connsiteX6" fmla="*/ 527 w 54113"/>
                <a:gd name="connsiteY6" fmla="*/ 27343 h 54094"/>
                <a:gd name="connsiteX7" fmla="*/ 8452 w 54113"/>
                <a:gd name="connsiteY7" fmla="*/ 46468 h 54094"/>
                <a:gd name="connsiteX8" fmla="*/ 2758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84" y="54390"/>
                  </a:moveTo>
                  <a:cubicBezTo>
                    <a:pt x="34760" y="54390"/>
                    <a:pt x="41642" y="51540"/>
                    <a:pt x="46716" y="46468"/>
                  </a:cubicBezTo>
                  <a:cubicBezTo>
                    <a:pt x="51790" y="41396"/>
                    <a:pt x="54641" y="34516"/>
                    <a:pt x="54641" y="27343"/>
                  </a:cubicBezTo>
                  <a:cubicBezTo>
                    <a:pt x="54641" y="20170"/>
                    <a:pt x="51790" y="13289"/>
                    <a:pt x="46716" y="8217"/>
                  </a:cubicBezTo>
                  <a:cubicBezTo>
                    <a:pt x="41642" y="3145"/>
                    <a:pt x="34760" y="295"/>
                    <a:pt x="27584" y="295"/>
                  </a:cubicBezTo>
                  <a:cubicBezTo>
                    <a:pt x="20409" y="295"/>
                    <a:pt x="13526" y="3145"/>
                    <a:pt x="8452" y="8217"/>
                  </a:cubicBezTo>
                  <a:cubicBezTo>
                    <a:pt x="3378" y="13289"/>
                    <a:pt x="527" y="20170"/>
                    <a:pt x="527" y="27343"/>
                  </a:cubicBezTo>
                  <a:cubicBezTo>
                    <a:pt x="527" y="34516"/>
                    <a:pt x="3378" y="41396"/>
                    <a:pt x="8452" y="46468"/>
                  </a:cubicBezTo>
                  <a:cubicBezTo>
                    <a:pt x="13526" y="51540"/>
                    <a:pt x="20409" y="54390"/>
                    <a:pt x="2758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DC1DC4AB-60EB-4127-B288-79CBA348F21E}"/>
                </a:ext>
              </a:extLst>
            </p:cNvPr>
            <p:cNvSpPr/>
            <p:nvPr/>
          </p:nvSpPr>
          <p:spPr>
            <a:xfrm>
              <a:off x="4747840" y="5770714"/>
              <a:ext cx="54113" cy="54094"/>
            </a:xfrm>
            <a:custGeom>
              <a:avLst/>
              <a:gdLst>
                <a:gd name="connsiteX0" fmla="*/ 27586 w 54113"/>
                <a:gd name="connsiteY0" fmla="*/ 54390 h 54094"/>
                <a:gd name="connsiteX1" fmla="*/ 46718 w 54113"/>
                <a:gd name="connsiteY1" fmla="*/ 46468 h 54094"/>
                <a:gd name="connsiteX2" fmla="*/ 54643 w 54113"/>
                <a:gd name="connsiteY2" fmla="*/ 27343 h 54094"/>
                <a:gd name="connsiteX3" fmla="*/ 46718 w 54113"/>
                <a:gd name="connsiteY3" fmla="*/ 8217 h 54094"/>
                <a:gd name="connsiteX4" fmla="*/ 27586 w 54113"/>
                <a:gd name="connsiteY4" fmla="*/ 295 h 54094"/>
                <a:gd name="connsiteX5" fmla="*/ 8454 w 54113"/>
                <a:gd name="connsiteY5" fmla="*/ 8217 h 54094"/>
                <a:gd name="connsiteX6" fmla="*/ 529 w 54113"/>
                <a:gd name="connsiteY6" fmla="*/ 27343 h 54094"/>
                <a:gd name="connsiteX7" fmla="*/ 8454 w 54113"/>
                <a:gd name="connsiteY7" fmla="*/ 46468 h 54094"/>
                <a:gd name="connsiteX8" fmla="*/ 2758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86" y="54390"/>
                  </a:moveTo>
                  <a:cubicBezTo>
                    <a:pt x="34761" y="54390"/>
                    <a:pt x="41644" y="51540"/>
                    <a:pt x="46718" y="46468"/>
                  </a:cubicBezTo>
                  <a:cubicBezTo>
                    <a:pt x="51792" y="41396"/>
                    <a:pt x="54643" y="34516"/>
                    <a:pt x="54643" y="27343"/>
                  </a:cubicBezTo>
                  <a:cubicBezTo>
                    <a:pt x="54643" y="20170"/>
                    <a:pt x="51792" y="13289"/>
                    <a:pt x="46718" y="8217"/>
                  </a:cubicBezTo>
                  <a:cubicBezTo>
                    <a:pt x="41644" y="3145"/>
                    <a:pt x="34761" y="295"/>
                    <a:pt x="27586" y="295"/>
                  </a:cubicBezTo>
                  <a:cubicBezTo>
                    <a:pt x="20410" y="295"/>
                    <a:pt x="13528" y="3145"/>
                    <a:pt x="8454" y="8217"/>
                  </a:cubicBezTo>
                  <a:cubicBezTo>
                    <a:pt x="3380" y="13289"/>
                    <a:pt x="529" y="20170"/>
                    <a:pt x="529" y="27343"/>
                  </a:cubicBezTo>
                  <a:cubicBezTo>
                    <a:pt x="529" y="34516"/>
                    <a:pt x="3380" y="41396"/>
                    <a:pt x="8454" y="46468"/>
                  </a:cubicBezTo>
                  <a:cubicBezTo>
                    <a:pt x="13528" y="51540"/>
                    <a:pt x="20410" y="54390"/>
                    <a:pt x="2758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3C4BEAA3-1204-4958-A152-D388FEEE2B5B}"/>
                </a:ext>
              </a:extLst>
            </p:cNvPr>
            <p:cNvSpPr/>
            <p:nvPr/>
          </p:nvSpPr>
          <p:spPr>
            <a:xfrm>
              <a:off x="4764264" y="5770714"/>
              <a:ext cx="54113" cy="54094"/>
            </a:xfrm>
            <a:custGeom>
              <a:avLst/>
              <a:gdLst>
                <a:gd name="connsiteX0" fmla="*/ 27588 w 54113"/>
                <a:gd name="connsiteY0" fmla="*/ 54390 h 54094"/>
                <a:gd name="connsiteX1" fmla="*/ 46720 w 54113"/>
                <a:gd name="connsiteY1" fmla="*/ 46468 h 54094"/>
                <a:gd name="connsiteX2" fmla="*/ 54645 w 54113"/>
                <a:gd name="connsiteY2" fmla="*/ 27343 h 54094"/>
                <a:gd name="connsiteX3" fmla="*/ 46720 w 54113"/>
                <a:gd name="connsiteY3" fmla="*/ 8217 h 54094"/>
                <a:gd name="connsiteX4" fmla="*/ 27588 w 54113"/>
                <a:gd name="connsiteY4" fmla="*/ 295 h 54094"/>
                <a:gd name="connsiteX5" fmla="*/ 8456 w 54113"/>
                <a:gd name="connsiteY5" fmla="*/ 8217 h 54094"/>
                <a:gd name="connsiteX6" fmla="*/ 531 w 54113"/>
                <a:gd name="connsiteY6" fmla="*/ 27343 h 54094"/>
                <a:gd name="connsiteX7" fmla="*/ 8456 w 54113"/>
                <a:gd name="connsiteY7" fmla="*/ 46468 h 54094"/>
                <a:gd name="connsiteX8" fmla="*/ 2758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88" y="54390"/>
                  </a:moveTo>
                  <a:cubicBezTo>
                    <a:pt x="34763" y="54390"/>
                    <a:pt x="41646" y="51540"/>
                    <a:pt x="46720" y="46468"/>
                  </a:cubicBezTo>
                  <a:cubicBezTo>
                    <a:pt x="51794" y="41396"/>
                    <a:pt x="54645" y="34516"/>
                    <a:pt x="54645" y="27343"/>
                  </a:cubicBezTo>
                  <a:cubicBezTo>
                    <a:pt x="54645" y="20170"/>
                    <a:pt x="51794" y="13289"/>
                    <a:pt x="46720" y="8217"/>
                  </a:cubicBezTo>
                  <a:cubicBezTo>
                    <a:pt x="41646" y="3145"/>
                    <a:pt x="34763" y="295"/>
                    <a:pt x="27588" y="295"/>
                  </a:cubicBezTo>
                  <a:cubicBezTo>
                    <a:pt x="20412" y="295"/>
                    <a:pt x="13530" y="3145"/>
                    <a:pt x="8456" y="8217"/>
                  </a:cubicBezTo>
                  <a:cubicBezTo>
                    <a:pt x="3382" y="13289"/>
                    <a:pt x="531" y="20170"/>
                    <a:pt x="531" y="27343"/>
                  </a:cubicBezTo>
                  <a:cubicBezTo>
                    <a:pt x="531" y="34516"/>
                    <a:pt x="3382" y="41396"/>
                    <a:pt x="8456" y="46468"/>
                  </a:cubicBezTo>
                  <a:cubicBezTo>
                    <a:pt x="13530" y="51540"/>
                    <a:pt x="20412" y="54390"/>
                    <a:pt x="2758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CF7C173C-F835-4A9A-BC3A-2F478CA8F97D}"/>
                </a:ext>
              </a:extLst>
            </p:cNvPr>
            <p:cNvSpPr/>
            <p:nvPr/>
          </p:nvSpPr>
          <p:spPr>
            <a:xfrm>
              <a:off x="4780687" y="5770714"/>
              <a:ext cx="54113" cy="54094"/>
            </a:xfrm>
            <a:custGeom>
              <a:avLst/>
              <a:gdLst>
                <a:gd name="connsiteX0" fmla="*/ 27590 w 54113"/>
                <a:gd name="connsiteY0" fmla="*/ 54390 h 54094"/>
                <a:gd name="connsiteX1" fmla="*/ 46722 w 54113"/>
                <a:gd name="connsiteY1" fmla="*/ 46468 h 54094"/>
                <a:gd name="connsiteX2" fmla="*/ 54646 w 54113"/>
                <a:gd name="connsiteY2" fmla="*/ 27343 h 54094"/>
                <a:gd name="connsiteX3" fmla="*/ 46722 w 54113"/>
                <a:gd name="connsiteY3" fmla="*/ 8217 h 54094"/>
                <a:gd name="connsiteX4" fmla="*/ 27590 w 54113"/>
                <a:gd name="connsiteY4" fmla="*/ 295 h 54094"/>
                <a:gd name="connsiteX5" fmla="*/ 8457 w 54113"/>
                <a:gd name="connsiteY5" fmla="*/ 8217 h 54094"/>
                <a:gd name="connsiteX6" fmla="*/ 533 w 54113"/>
                <a:gd name="connsiteY6" fmla="*/ 27343 h 54094"/>
                <a:gd name="connsiteX7" fmla="*/ 8457 w 54113"/>
                <a:gd name="connsiteY7" fmla="*/ 46468 h 54094"/>
                <a:gd name="connsiteX8" fmla="*/ 2759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90" y="54390"/>
                  </a:moveTo>
                  <a:cubicBezTo>
                    <a:pt x="34765" y="54390"/>
                    <a:pt x="41648" y="51540"/>
                    <a:pt x="46722" y="46468"/>
                  </a:cubicBezTo>
                  <a:cubicBezTo>
                    <a:pt x="51796" y="41396"/>
                    <a:pt x="54646" y="34516"/>
                    <a:pt x="54646" y="27343"/>
                  </a:cubicBezTo>
                  <a:cubicBezTo>
                    <a:pt x="54646" y="20170"/>
                    <a:pt x="51796" y="13289"/>
                    <a:pt x="46722" y="8217"/>
                  </a:cubicBezTo>
                  <a:cubicBezTo>
                    <a:pt x="41648" y="3145"/>
                    <a:pt x="34765" y="295"/>
                    <a:pt x="27590" y="295"/>
                  </a:cubicBezTo>
                  <a:cubicBezTo>
                    <a:pt x="20414" y="295"/>
                    <a:pt x="13531" y="3145"/>
                    <a:pt x="8457" y="8217"/>
                  </a:cubicBezTo>
                  <a:cubicBezTo>
                    <a:pt x="3384" y="13289"/>
                    <a:pt x="533" y="20170"/>
                    <a:pt x="533" y="27343"/>
                  </a:cubicBezTo>
                  <a:cubicBezTo>
                    <a:pt x="533" y="34516"/>
                    <a:pt x="3384" y="41396"/>
                    <a:pt x="8457" y="46468"/>
                  </a:cubicBezTo>
                  <a:cubicBezTo>
                    <a:pt x="13531" y="51540"/>
                    <a:pt x="20414" y="54390"/>
                    <a:pt x="2759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8D9CE81-2F00-450D-8C4E-77DA41C8DA1A}"/>
                </a:ext>
              </a:extLst>
            </p:cNvPr>
            <p:cNvSpPr/>
            <p:nvPr/>
          </p:nvSpPr>
          <p:spPr>
            <a:xfrm>
              <a:off x="4797111" y="5770714"/>
              <a:ext cx="54113" cy="54094"/>
            </a:xfrm>
            <a:custGeom>
              <a:avLst/>
              <a:gdLst>
                <a:gd name="connsiteX0" fmla="*/ 27591 w 54113"/>
                <a:gd name="connsiteY0" fmla="*/ 54390 h 54094"/>
                <a:gd name="connsiteX1" fmla="*/ 46723 w 54113"/>
                <a:gd name="connsiteY1" fmla="*/ 46468 h 54094"/>
                <a:gd name="connsiteX2" fmla="*/ 54648 w 54113"/>
                <a:gd name="connsiteY2" fmla="*/ 27343 h 54094"/>
                <a:gd name="connsiteX3" fmla="*/ 46723 w 54113"/>
                <a:gd name="connsiteY3" fmla="*/ 8217 h 54094"/>
                <a:gd name="connsiteX4" fmla="*/ 27591 w 54113"/>
                <a:gd name="connsiteY4" fmla="*/ 295 h 54094"/>
                <a:gd name="connsiteX5" fmla="*/ 8459 w 54113"/>
                <a:gd name="connsiteY5" fmla="*/ 8217 h 54094"/>
                <a:gd name="connsiteX6" fmla="*/ 535 w 54113"/>
                <a:gd name="connsiteY6" fmla="*/ 27343 h 54094"/>
                <a:gd name="connsiteX7" fmla="*/ 8459 w 54113"/>
                <a:gd name="connsiteY7" fmla="*/ 46468 h 54094"/>
                <a:gd name="connsiteX8" fmla="*/ 2759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91" y="54390"/>
                  </a:moveTo>
                  <a:cubicBezTo>
                    <a:pt x="34767" y="54390"/>
                    <a:pt x="41650" y="51540"/>
                    <a:pt x="46723" y="46468"/>
                  </a:cubicBezTo>
                  <a:cubicBezTo>
                    <a:pt x="51797" y="41396"/>
                    <a:pt x="54648" y="34516"/>
                    <a:pt x="54648" y="27343"/>
                  </a:cubicBezTo>
                  <a:cubicBezTo>
                    <a:pt x="54648" y="20170"/>
                    <a:pt x="51797" y="13289"/>
                    <a:pt x="46723" y="8217"/>
                  </a:cubicBezTo>
                  <a:cubicBezTo>
                    <a:pt x="41650" y="3145"/>
                    <a:pt x="34767" y="295"/>
                    <a:pt x="27591" y="295"/>
                  </a:cubicBezTo>
                  <a:cubicBezTo>
                    <a:pt x="20416" y="295"/>
                    <a:pt x="13533" y="3145"/>
                    <a:pt x="8459" y="8217"/>
                  </a:cubicBezTo>
                  <a:cubicBezTo>
                    <a:pt x="3385" y="13289"/>
                    <a:pt x="535" y="20170"/>
                    <a:pt x="535" y="27343"/>
                  </a:cubicBezTo>
                  <a:cubicBezTo>
                    <a:pt x="535" y="34516"/>
                    <a:pt x="3385" y="41396"/>
                    <a:pt x="8459" y="46468"/>
                  </a:cubicBezTo>
                  <a:cubicBezTo>
                    <a:pt x="13533" y="51540"/>
                    <a:pt x="20416" y="54390"/>
                    <a:pt x="2759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8E12148-88E8-4242-A20E-3FAE1A2E3F52}"/>
                </a:ext>
              </a:extLst>
            </p:cNvPr>
            <p:cNvSpPr/>
            <p:nvPr/>
          </p:nvSpPr>
          <p:spPr>
            <a:xfrm>
              <a:off x="4813543" y="5770714"/>
              <a:ext cx="54113" cy="54094"/>
            </a:xfrm>
            <a:custGeom>
              <a:avLst/>
              <a:gdLst>
                <a:gd name="connsiteX0" fmla="*/ 27593 w 54113"/>
                <a:gd name="connsiteY0" fmla="*/ 54390 h 54094"/>
                <a:gd name="connsiteX1" fmla="*/ 46725 w 54113"/>
                <a:gd name="connsiteY1" fmla="*/ 46468 h 54094"/>
                <a:gd name="connsiteX2" fmla="*/ 54650 w 54113"/>
                <a:gd name="connsiteY2" fmla="*/ 27343 h 54094"/>
                <a:gd name="connsiteX3" fmla="*/ 46725 w 54113"/>
                <a:gd name="connsiteY3" fmla="*/ 8217 h 54094"/>
                <a:gd name="connsiteX4" fmla="*/ 27593 w 54113"/>
                <a:gd name="connsiteY4" fmla="*/ 295 h 54094"/>
                <a:gd name="connsiteX5" fmla="*/ 8461 w 54113"/>
                <a:gd name="connsiteY5" fmla="*/ 8217 h 54094"/>
                <a:gd name="connsiteX6" fmla="*/ 536 w 54113"/>
                <a:gd name="connsiteY6" fmla="*/ 27343 h 54094"/>
                <a:gd name="connsiteX7" fmla="*/ 8461 w 54113"/>
                <a:gd name="connsiteY7" fmla="*/ 46468 h 54094"/>
                <a:gd name="connsiteX8" fmla="*/ 2759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93" y="54390"/>
                  </a:moveTo>
                  <a:cubicBezTo>
                    <a:pt x="34769" y="54390"/>
                    <a:pt x="41651" y="51540"/>
                    <a:pt x="46725" y="46468"/>
                  </a:cubicBezTo>
                  <a:cubicBezTo>
                    <a:pt x="51799" y="41396"/>
                    <a:pt x="54650" y="34516"/>
                    <a:pt x="54650" y="27343"/>
                  </a:cubicBezTo>
                  <a:cubicBezTo>
                    <a:pt x="54650" y="20170"/>
                    <a:pt x="51799" y="13289"/>
                    <a:pt x="46725" y="8217"/>
                  </a:cubicBezTo>
                  <a:cubicBezTo>
                    <a:pt x="41651" y="3145"/>
                    <a:pt x="34769" y="295"/>
                    <a:pt x="27593" y="295"/>
                  </a:cubicBezTo>
                  <a:cubicBezTo>
                    <a:pt x="20418" y="295"/>
                    <a:pt x="13535" y="3145"/>
                    <a:pt x="8461" y="8217"/>
                  </a:cubicBezTo>
                  <a:cubicBezTo>
                    <a:pt x="3387" y="13289"/>
                    <a:pt x="536" y="20170"/>
                    <a:pt x="536" y="27343"/>
                  </a:cubicBezTo>
                  <a:cubicBezTo>
                    <a:pt x="536" y="34516"/>
                    <a:pt x="3387" y="41396"/>
                    <a:pt x="8461" y="46468"/>
                  </a:cubicBezTo>
                  <a:cubicBezTo>
                    <a:pt x="13535" y="51540"/>
                    <a:pt x="20418" y="54390"/>
                    <a:pt x="2759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CB2598C4-1CF6-4689-B121-D289320761ED}"/>
                </a:ext>
              </a:extLst>
            </p:cNvPr>
            <p:cNvSpPr/>
            <p:nvPr/>
          </p:nvSpPr>
          <p:spPr>
            <a:xfrm>
              <a:off x="4829967" y="5770714"/>
              <a:ext cx="54113" cy="54094"/>
            </a:xfrm>
            <a:custGeom>
              <a:avLst/>
              <a:gdLst>
                <a:gd name="connsiteX0" fmla="*/ 27595 w 54113"/>
                <a:gd name="connsiteY0" fmla="*/ 54390 h 54094"/>
                <a:gd name="connsiteX1" fmla="*/ 46727 w 54113"/>
                <a:gd name="connsiteY1" fmla="*/ 46468 h 54094"/>
                <a:gd name="connsiteX2" fmla="*/ 54652 w 54113"/>
                <a:gd name="connsiteY2" fmla="*/ 27343 h 54094"/>
                <a:gd name="connsiteX3" fmla="*/ 46727 w 54113"/>
                <a:gd name="connsiteY3" fmla="*/ 8217 h 54094"/>
                <a:gd name="connsiteX4" fmla="*/ 27595 w 54113"/>
                <a:gd name="connsiteY4" fmla="*/ 295 h 54094"/>
                <a:gd name="connsiteX5" fmla="*/ 8463 w 54113"/>
                <a:gd name="connsiteY5" fmla="*/ 8217 h 54094"/>
                <a:gd name="connsiteX6" fmla="*/ 538 w 54113"/>
                <a:gd name="connsiteY6" fmla="*/ 27343 h 54094"/>
                <a:gd name="connsiteX7" fmla="*/ 8463 w 54113"/>
                <a:gd name="connsiteY7" fmla="*/ 46468 h 54094"/>
                <a:gd name="connsiteX8" fmla="*/ 2759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95" y="54390"/>
                  </a:moveTo>
                  <a:cubicBezTo>
                    <a:pt x="34771" y="54390"/>
                    <a:pt x="41653" y="51540"/>
                    <a:pt x="46727" y="46468"/>
                  </a:cubicBezTo>
                  <a:cubicBezTo>
                    <a:pt x="51801" y="41396"/>
                    <a:pt x="54652" y="34516"/>
                    <a:pt x="54652" y="27343"/>
                  </a:cubicBezTo>
                  <a:cubicBezTo>
                    <a:pt x="54652" y="20170"/>
                    <a:pt x="51801" y="13289"/>
                    <a:pt x="46727" y="8217"/>
                  </a:cubicBezTo>
                  <a:cubicBezTo>
                    <a:pt x="41653" y="3145"/>
                    <a:pt x="34771" y="295"/>
                    <a:pt x="27595" y="295"/>
                  </a:cubicBezTo>
                  <a:cubicBezTo>
                    <a:pt x="20419" y="295"/>
                    <a:pt x="13537" y="3145"/>
                    <a:pt x="8463" y="8217"/>
                  </a:cubicBezTo>
                  <a:cubicBezTo>
                    <a:pt x="3389" y="13289"/>
                    <a:pt x="538" y="20170"/>
                    <a:pt x="538" y="27343"/>
                  </a:cubicBezTo>
                  <a:cubicBezTo>
                    <a:pt x="538" y="34516"/>
                    <a:pt x="3389" y="41396"/>
                    <a:pt x="8463" y="46468"/>
                  </a:cubicBezTo>
                  <a:cubicBezTo>
                    <a:pt x="13537" y="51540"/>
                    <a:pt x="20419" y="54390"/>
                    <a:pt x="2759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B267326A-E3E1-48C1-957B-D23FB62D51A6}"/>
                </a:ext>
              </a:extLst>
            </p:cNvPr>
            <p:cNvSpPr/>
            <p:nvPr/>
          </p:nvSpPr>
          <p:spPr>
            <a:xfrm>
              <a:off x="4846391" y="5770714"/>
              <a:ext cx="54113" cy="54094"/>
            </a:xfrm>
            <a:custGeom>
              <a:avLst/>
              <a:gdLst>
                <a:gd name="connsiteX0" fmla="*/ 27597 w 54113"/>
                <a:gd name="connsiteY0" fmla="*/ 54390 h 54094"/>
                <a:gd name="connsiteX1" fmla="*/ 46729 w 54113"/>
                <a:gd name="connsiteY1" fmla="*/ 46468 h 54094"/>
                <a:gd name="connsiteX2" fmla="*/ 54654 w 54113"/>
                <a:gd name="connsiteY2" fmla="*/ 27343 h 54094"/>
                <a:gd name="connsiteX3" fmla="*/ 46729 w 54113"/>
                <a:gd name="connsiteY3" fmla="*/ 8217 h 54094"/>
                <a:gd name="connsiteX4" fmla="*/ 27597 w 54113"/>
                <a:gd name="connsiteY4" fmla="*/ 295 h 54094"/>
                <a:gd name="connsiteX5" fmla="*/ 8465 w 54113"/>
                <a:gd name="connsiteY5" fmla="*/ 8217 h 54094"/>
                <a:gd name="connsiteX6" fmla="*/ 540 w 54113"/>
                <a:gd name="connsiteY6" fmla="*/ 27343 h 54094"/>
                <a:gd name="connsiteX7" fmla="*/ 8465 w 54113"/>
                <a:gd name="connsiteY7" fmla="*/ 46468 h 54094"/>
                <a:gd name="connsiteX8" fmla="*/ 2759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97" y="54390"/>
                  </a:moveTo>
                  <a:cubicBezTo>
                    <a:pt x="34772" y="54390"/>
                    <a:pt x="41655" y="51540"/>
                    <a:pt x="46729" y="46468"/>
                  </a:cubicBezTo>
                  <a:cubicBezTo>
                    <a:pt x="51803" y="41396"/>
                    <a:pt x="54654" y="34516"/>
                    <a:pt x="54654" y="27343"/>
                  </a:cubicBezTo>
                  <a:cubicBezTo>
                    <a:pt x="54654" y="20170"/>
                    <a:pt x="51803" y="13289"/>
                    <a:pt x="46729" y="8217"/>
                  </a:cubicBezTo>
                  <a:cubicBezTo>
                    <a:pt x="41655" y="3145"/>
                    <a:pt x="34772" y="295"/>
                    <a:pt x="27597" y="295"/>
                  </a:cubicBezTo>
                  <a:cubicBezTo>
                    <a:pt x="20421" y="295"/>
                    <a:pt x="13539" y="3145"/>
                    <a:pt x="8465" y="8217"/>
                  </a:cubicBezTo>
                  <a:cubicBezTo>
                    <a:pt x="3391" y="13289"/>
                    <a:pt x="540" y="20170"/>
                    <a:pt x="540" y="27343"/>
                  </a:cubicBezTo>
                  <a:cubicBezTo>
                    <a:pt x="540" y="34516"/>
                    <a:pt x="3391" y="41396"/>
                    <a:pt x="8465" y="46468"/>
                  </a:cubicBezTo>
                  <a:cubicBezTo>
                    <a:pt x="13539" y="51540"/>
                    <a:pt x="20421" y="54390"/>
                    <a:pt x="2759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2AEB2427-B04C-4798-A740-47E3051471F7}"/>
                </a:ext>
              </a:extLst>
            </p:cNvPr>
            <p:cNvSpPr/>
            <p:nvPr/>
          </p:nvSpPr>
          <p:spPr>
            <a:xfrm>
              <a:off x="4862814" y="5770714"/>
              <a:ext cx="54113" cy="54094"/>
            </a:xfrm>
            <a:custGeom>
              <a:avLst/>
              <a:gdLst>
                <a:gd name="connsiteX0" fmla="*/ 27599 w 54113"/>
                <a:gd name="connsiteY0" fmla="*/ 54390 h 54094"/>
                <a:gd name="connsiteX1" fmla="*/ 46731 w 54113"/>
                <a:gd name="connsiteY1" fmla="*/ 46468 h 54094"/>
                <a:gd name="connsiteX2" fmla="*/ 54656 w 54113"/>
                <a:gd name="connsiteY2" fmla="*/ 27343 h 54094"/>
                <a:gd name="connsiteX3" fmla="*/ 46731 w 54113"/>
                <a:gd name="connsiteY3" fmla="*/ 8217 h 54094"/>
                <a:gd name="connsiteX4" fmla="*/ 27599 w 54113"/>
                <a:gd name="connsiteY4" fmla="*/ 295 h 54094"/>
                <a:gd name="connsiteX5" fmla="*/ 8467 w 54113"/>
                <a:gd name="connsiteY5" fmla="*/ 8217 h 54094"/>
                <a:gd name="connsiteX6" fmla="*/ 542 w 54113"/>
                <a:gd name="connsiteY6" fmla="*/ 27343 h 54094"/>
                <a:gd name="connsiteX7" fmla="*/ 8467 w 54113"/>
                <a:gd name="connsiteY7" fmla="*/ 46468 h 54094"/>
                <a:gd name="connsiteX8" fmla="*/ 2759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599" y="54390"/>
                  </a:moveTo>
                  <a:cubicBezTo>
                    <a:pt x="34774" y="54390"/>
                    <a:pt x="41657" y="51540"/>
                    <a:pt x="46731" y="46468"/>
                  </a:cubicBezTo>
                  <a:cubicBezTo>
                    <a:pt x="51805" y="41396"/>
                    <a:pt x="54656" y="34516"/>
                    <a:pt x="54656" y="27343"/>
                  </a:cubicBezTo>
                  <a:cubicBezTo>
                    <a:pt x="54656" y="20170"/>
                    <a:pt x="51805" y="13289"/>
                    <a:pt x="46731" y="8217"/>
                  </a:cubicBezTo>
                  <a:cubicBezTo>
                    <a:pt x="41657" y="3145"/>
                    <a:pt x="34774" y="295"/>
                    <a:pt x="27599" y="295"/>
                  </a:cubicBezTo>
                  <a:cubicBezTo>
                    <a:pt x="20423" y="295"/>
                    <a:pt x="13540" y="3145"/>
                    <a:pt x="8467" y="8217"/>
                  </a:cubicBezTo>
                  <a:cubicBezTo>
                    <a:pt x="3393" y="13289"/>
                    <a:pt x="542" y="20170"/>
                    <a:pt x="542" y="27343"/>
                  </a:cubicBezTo>
                  <a:cubicBezTo>
                    <a:pt x="542" y="34516"/>
                    <a:pt x="3393" y="41396"/>
                    <a:pt x="8467" y="46468"/>
                  </a:cubicBezTo>
                  <a:cubicBezTo>
                    <a:pt x="13540" y="51540"/>
                    <a:pt x="20423" y="54390"/>
                    <a:pt x="2759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06E4E7C4-78AF-49AA-8D12-5B3CC5DAAED9}"/>
                </a:ext>
              </a:extLst>
            </p:cNvPr>
            <p:cNvSpPr/>
            <p:nvPr/>
          </p:nvSpPr>
          <p:spPr>
            <a:xfrm>
              <a:off x="4879238" y="5770714"/>
              <a:ext cx="54113" cy="54094"/>
            </a:xfrm>
            <a:custGeom>
              <a:avLst/>
              <a:gdLst>
                <a:gd name="connsiteX0" fmla="*/ 27600 w 54113"/>
                <a:gd name="connsiteY0" fmla="*/ 54390 h 54094"/>
                <a:gd name="connsiteX1" fmla="*/ 46733 w 54113"/>
                <a:gd name="connsiteY1" fmla="*/ 46468 h 54094"/>
                <a:gd name="connsiteX2" fmla="*/ 54657 w 54113"/>
                <a:gd name="connsiteY2" fmla="*/ 27343 h 54094"/>
                <a:gd name="connsiteX3" fmla="*/ 46733 w 54113"/>
                <a:gd name="connsiteY3" fmla="*/ 8217 h 54094"/>
                <a:gd name="connsiteX4" fmla="*/ 27600 w 54113"/>
                <a:gd name="connsiteY4" fmla="*/ 295 h 54094"/>
                <a:gd name="connsiteX5" fmla="*/ 8468 w 54113"/>
                <a:gd name="connsiteY5" fmla="*/ 8217 h 54094"/>
                <a:gd name="connsiteX6" fmla="*/ 544 w 54113"/>
                <a:gd name="connsiteY6" fmla="*/ 27343 h 54094"/>
                <a:gd name="connsiteX7" fmla="*/ 8468 w 54113"/>
                <a:gd name="connsiteY7" fmla="*/ 46468 h 54094"/>
                <a:gd name="connsiteX8" fmla="*/ 2760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00" y="54390"/>
                  </a:moveTo>
                  <a:cubicBezTo>
                    <a:pt x="34776" y="54390"/>
                    <a:pt x="41659" y="51540"/>
                    <a:pt x="46733" y="46468"/>
                  </a:cubicBezTo>
                  <a:cubicBezTo>
                    <a:pt x="51806" y="41396"/>
                    <a:pt x="54657" y="34516"/>
                    <a:pt x="54657" y="27343"/>
                  </a:cubicBezTo>
                  <a:cubicBezTo>
                    <a:pt x="54657" y="20170"/>
                    <a:pt x="51806" y="13289"/>
                    <a:pt x="46733" y="8217"/>
                  </a:cubicBezTo>
                  <a:cubicBezTo>
                    <a:pt x="41659" y="3145"/>
                    <a:pt x="34776" y="295"/>
                    <a:pt x="27600" y="295"/>
                  </a:cubicBezTo>
                  <a:cubicBezTo>
                    <a:pt x="20425" y="295"/>
                    <a:pt x="13542" y="3145"/>
                    <a:pt x="8468" y="8217"/>
                  </a:cubicBezTo>
                  <a:cubicBezTo>
                    <a:pt x="3395" y="13289"/>
                    <a:pt x="544" y="20170"/>
                    <a:pt x="544" y="27343"/>
                  </a:cubicBezTo>
                  <a:cubicBezTo>
                    <a:pt x="544" y="34516"/>
                    <a:pt x="3395" y="41396"/>
                    <a:pt x="8468" y="46468"/>
                  </a:cubicBezTo>
                  <a:cubicBezTo>
                    <a:pt x="13542" y="51540"/>
                    <a:pt x="20425" y="54390"/>
                    <a:pt x="2760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6D80251E-DA08-406B-88D9-F891A59A7767}"/>
                </a:ext>
              </a:extLst>
            </p:cNvPr>
            <p:cNvSpPr/>
            <p:nvPr/>
          </p:nvSpPr>
          <p:spPr>
            <a:xfrm>
              <a:off x="4895670" y="5770714"/>
              <a:ext cx="54113" cy="54094"/>
            </a:xfrm>
            <a:custGeom>
              <a:avLst/>
              <a:gdLst>
                <a:gd name="connsiteX0" fmla="*/ 27602 w 54113"/>
                <a:gd name="connsiteY0" fmla="*/ 54390 h 54094"/>
                <a:gd name="connsiteX1" fmla="*/ 46734 w 54113"/>
                <a:gd name="connsiteY1" fmla="*/ 46468 h 54094"/>
                <a:gd name="connsiteX2" fmla="*/ 54659 w 54113"/>
                <a:gd name="connsiteY2" fmla="*/ 27343 h 54094"/>
                <a:gd name="connsiteX3" fmla="*/ 46734 w 54113"/>
                <a:gd name="connsiteY3" fmla="*/ 8217 h 54094"/>
                <a:gd name="connsiteX4" fmla="*/ 27602 w 54113"/>
                <a:gd name="connsiteY4" fmla="*/ 295 h 54094"/>
                <a:gd name="connsiteX5" fmla="*/ 8470 w 54113"/>
                <a:gd name="connsiteY5" fmla="*/ 8217 h 54094"/>
                <a:gd name="connsiteX6" fmla="*/ 545 w 54113"/>
                <a:gd name="connsiteY6" fmla="*/ 27343 h 54094"/>
                <a:gd name="connsiteX7" fmla="*/ 8470 w 54113"/>
                <a:gd name="connsiteY7" fmla="*/ 46468 h 54094"/>
                <a:gd name="connsiteX8" fmla="*/ 2760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02" y="54390"/>
                  </a:moveTo>
                  <a:cubicBezTo>
                    <a:pt x="34778" y="54390"/>
                    <a:pt x="41661" y="51540"/>
                    <a:pt x="46734" y="46468"/>
                  </a:cubicBezTo>
                  <a:cubicBezTo>
                    <a:pt x="51808" y="41396"/>
                    <a:pt x="54659" y="34516"/>
                    <a:pt x="54659" y="27343"/>
                  </a:cubicBezTo>
                  <a:cubicBezTo>
                    <a:pt x="54659" y="20170"/>
                    <a:pt x="51808" y="13289"/>
                    <a:pt x="46734" y="8217"/>
                  </a:cubicBezTo>
                  <a:cubicBezTo>
                    <a:pt x="41661" y="3145"/>
                    <a:pt x="34778" y="295"/>
                    <a:pt x="27602" y="295"/>
                  </a:cubicBezTo>
                  <a:cubicBezTo>
                    <a:pt x="20427" y="295"/>
                    <a:pt x="13544" y="3145"/>
                    <a:pt x="8470" y="8217"/>
                  </a:cubicBezTo>
                  <a:cubicBezTo>
                    <a:pt x="3396" y="13289"/>
                    <a:pt x="545" y="20170"/>
                    <a:pt x="545" y="27343"/>
                  </a:cubicBezTo>
                  <a:cubicBezTo>
                    <a:pt x="545" y="34516"/>
                    <a:pt x="3396" y="41396"/>
                    <a:pt x="8470" y="46468"/>
                  </a:cubicBezTo>
                  <a:cubicBezTo>
                    <a:pt x="13544" y="51540"/>
                    <a:pt x="20427" y="54390"/>
                    <a:pt x="2760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E816F565-E072-4DE3-B19D-3EE66FE7AF32}"/>
                </a:ext>
              </a:extLst>
            </p:cNvPr>
            <p:cNvSpPr/>
            <p:nvPr/>
          </p:nvSpPr>
          <p:spPr>
            <a:xfrm>
              <a:off x="4912094" y="5770714"/>
              <a:ext cx="54113" cy="54094"/>
            </a:xfrm>
            <a:custGeom>
              <a:avLst/>
              <a:gdLst>
                <a:gd name="connsiteX0" fmla="*/ 27604 w 54113"/>
                <a:gd name="connsiteY0" fmla="*/ 54390 h 54094"/>
                <a:gd name="connsiteX1" fmla="*/ 46736 w 54113"/>
                <a:gd name="connsiteY1" fmla="*/ 46468 h 54094"/>
                <a:gd name="connsiteX2" fmla="*/ 54661 w 54113"/>
                <a:gd name="connsiteY2" fmla="*/ 27343 h 54094"/>
                <a:gd name="connsiteX3" fmla="*/ 46736 w 54113"/>
                <a:gd name="connsiteY3" fmla="*/ 8217 h 54094"/>
                <a:gd name="connsiteX4" fmla="*/ 27604 w 54113"/>
                <a:gd name="connsiteY4" fmla="*/ 295 h 54094"/>
                <a:gd name="connsiteX5" fmla="*/ 8472 w 54113"/>
                <a:gd name="connsiteY5" fmla="*/ 8217 h 54094"/>
                <a:gd name="connsiteX6" fmla="*/ 547 w 54113"/>
                <a:gd name="connsiteY6" fmla="*/ 27343 h 54094"/>
                <a:gd name="connsiteX7" fmla="*/ 8472 w 54113"/>
                <a:gd name="connsiteY7" fmla="*/ 46468 h 54094"/>
                <a:gd name="connsiteX8" fmla="*/ 2760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04" y="54390"/>
                  </a:moveTo>
                  <a:cubicBezTo>
                    <a:pt x="34780" y="54390"/>
                    <a:pt x="41662" y="51540"/>
                    <a:pt x="46736" y="46468"/>
                  </a:cubicBezTo>
                  <a:cubicBezTo>
                    <a:pt x="51810" y="41396"/>
                    <a:pt x="54661" y="34516"/>
                    <a:pt x="54661" y="27343"/>
                  </a:cubicBezTo>
                  <a:cubicBezTo>
                    <a:pt x="54661" y="20170"/>
                    <a:pt x="51810" y="13289"/>
                    <a:pt x="46736" y="8217"/>
                  </a:cubicBezTo>
                  <a:cubicBezTo>
                    <a:pt x="41662" y="3145"/>
                    <a:pt x="34780" y="295"/>
                    <a:pt x="27604" y="295"/>
                  </a:cubicBezTo>
                  <a:cubicBezTo>
                    <a:pt x="20429" y="295"/>
                    <a:pt x="13546" y="3145"/>
                    <a:pt x="8472" y="8217"/>
                  </a:cubicBezTo>
                  <a:cubicBezTo>
                    <a:pt x="3398" y="13289"/>
                    <a:pt x="547" y="20170"/>
                    <a:pt x="547" y="27343"/>
                  </a:cubicBezTo>
                  <a:cubicBezTo>
                    <a:pt x="547" y="34516"/>
                    <a:pt x="3398" y="41396"/>
                    <a:pt x="8472" y="46468"/>
                  </a:cubicBezTo>
                  <a:cubicBezTo>
                    <a:pt x="13546" y="51540"/>
                    <a:pt x="20429" y="54390"/>
                    <a:pt x="2760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AA52648-8D4C-497E-93F1-BA19532E73C5}"/>
                </a:ext>
              </a:extLst>
            </p:cNvPr>
            <p:cNvSpPr/>
            <p:nvPr/>
          </p:nvSpPr>
          <p:spPr>
            <a:xfrm>
              <a:off x="4928517" y="5770714"/>
              <a:ext cx="54113" cy="54094"/>
            </a:xfrm>
            <a:custGeom>
              <a:avLst/>
              <a:gdLst>
                <a:gd name="connsiteX0" fmla="*/ 27606 w 54113"/>
                <a:gd name="connsiteY0" fmla="*/ 54390 h 54094"/>
                <a:gd name="connsiteX1" fmla="*/ 46738 w 54113"/>
                <a:gd name="connsiteY1" fmla="*/ 46468 h 54094"/>
                <a:gd name="connsiteX2" fmla="*/ 54663 w 54113"/>
                <a:gd name="connsiteY2" fmla="*/ 27343 h 54094"/>
                <a:gd name="connsiteX3" fmla="*/ 46738 w 54113"/>
                <a:gd name="connsiteY3" fmla="*/ 8217 h 54094"/>
                <a:gd name="connsiteX4" fmla="*/ 27606 w 54113"/>
                <a:gd name="connsiteY4" fmla="*/ 295 h 54094"/>
                <a:gd name="connsiteX5" fmla="*/ 8474 w 54113"/>
                <a:gd name="connsiteY5" fmla="*/ 8217 h 54094"/>
                <a:gd name="connsiteX6" fmla="*/ 549 w 54113"/>
                <a:gd name="connsiteY6" fmla="*/ 27343 h 54094"/>
                <a:gd name="connsiteX7" fmla="*/ 8474 w 54113"/>
                <a:gd name="connsiteY7" fmla="*/ 46468 h 54094"/>
                <a:gd name="connsiteX8" fmla="*/ 2760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06" y="54390"/>
                  </a:moveTo>
                  <a:cubicBezTo>
                    <a:pt x="34782" y="54390"/>
                    <a:pt x="41664" y="51540"/>
                    <a:pt x="46738" y="46468"/>
                  </a:cubicBezTo>
                  <a:cubicBezTo>
                    <a:pt x="51812" y="41396"/>
                    <a:pt x="54663" y="34516"/>
                    <a:pt x="54663" y="27343"/>
                  </a:cubicBezTo>
                  <a:cubicBezTo>
                    <a:pt x="54663" y="20170"/>
                    <a:pt x="51812" y="13289"/>
                    <a:pt x="46738" y="8217"/>
                  </a:cubicBezTo>
                  <a:cubicBezTo>
                    <a:pt x="41664" y="3145"/>
                    <a:pt x="34782" y="295"/>
                    <a:pt x="27606" y="295"/>
                  </a:cubicBezTo>
                  <a:cubicBezTo>
                    <a:pt x="20430" y="295"/>
                    <a:pt x="13548" y="3145"/>
                    <a:pt x="8474" y="8217"/>
                  </a:cubicBezTo>
                  <a:cubicBezTo>
                    <a:pt x="3400" y="13289"/>
                    <a:pt x="549" y="20170"/>
                    <a:pt x="549" y="27343"/>
                  </a:cubicBezTo>
                  <a:cubicBezTo>
                    <a:pt x="549" y="34516"/>
                    <a:pt x="3400" y="41396"/>
                    <a:pt x="8474" y="46468"/>
                  </a:cubicBezTo>
                  <a:cubicBezTo>
                    <a:pt x="13548" y="51540"/>
                    <a:pt x="20430" y="54390"/>
                    <a:pt x="2760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1866DA05-40CB-4CD0-BE3D-496809ED6BAB}"/>
                </a:ext>
              </a:extLst>
            </p:cNvPr>
            <p:cNvSpPr/>
            <p:nvPr/>
          </p:nvSpPr>
          <p:spPr>
            <a:xfrm>
              <a:off x="4944941" y="5770714"/>
              <a:ext cx="54113" cy="54094"/>
            </a:xfrm>
            <a:custGeom>
              <a:avLst/>
              <a:gdLst>
                <a:gd name="connsiteX0" fmla="*/ 27608 w 54113"/>
                <a:gd name="connsiteY0" fmla="*/ 54390 h 54094"/>
                <a:gd name="connsiteX1" fmla="*/ 46740 w 54113"/>
                <a:gd name="connsiteY1" fmla="*/ 46468 h 54094"/>
                <a:gd name="connsiteX2" fmla="*/ 54665 w 54113"/>
                <a:gd name="connsiteY2" fmla="*/ 27343 h 54094"/>
                <a:gd name="connsiteX3" fmla="*/ 46740 w 54113"/>
                <a:gd name="connsiteY3" fmla="*/ 8217 h 54094"/>
                <a:gd name="connsiteX4" fmla="*/ 27608 w 54113"/>
                <a:gd name="connsiteY4" fmla="*/ 295 h 54094"/>
                <a:gd name="connsiteX5" fmla="*/ 8476 w 54113"/>
                <a:gd name="connsiteY5" fmla="*/ 8217 h 54094"/>
                <a:gd name="connsiteX6" fmla="*/ 551 w 54113"/>
                <a:gd name="connsiteY6" fmla="*/ 27343 h 54094"/>
                <a:gd name="connsiteX7" fmla="*/ 8476 w 54113"/>
                <a:gd name="connsiteY7" fmla="*/ 46468 h 54094"/>
                <a:gd name="connsiteX8" fmla="*/ 2760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08" y="54390"/>
                  </a:moveTo>
                  <a:cubicBezTo>
                    <a:pt x="34783" y="54390"/>
                    <a:pt x="41666" y="51540"/>
                    <a:pt x="46740" y="46468"/>
                  </a:cubicBezTo>
                  <a:cubicBezTo>
                    <a:pt x="51814" y="41396"/>
                    <a:pt x="54665" y="34516"/>
                    <a:pt x="54665" y="27343"/>
                  </a:cubicBezTo>
                  <a:cubicBezTo>
                    <a:pt x="54665" y="20170"/>
                    <a:pt x="51814" y="13289"/>
                    <a:pt x="46740" y="8217"/>
                  </a:cubicBezTo>
                  <a:cubicBezTo>
                    <a:pt x="41666" y="3145"/>
                    <a:pt x="34783" y="295"/>
                    <a:pt x="27608" y="295"/>
                  </a:cubicBezTo>
                  <a:cubicBezTo>
                    <a:pt x="20432" y="295"/>
                    <a:pt x="13550" y="3145"/>
                    <a:pt x="8476" y="8217"/>
                  </a:cubicBezTo>
                  <a:cubicBezTo>
                    <a:pt x="3402" y="13289"/>
                    <a:pt x="551" y="20170"/>
                    <a:pt x="551" y="27343"/>
                  </a:cubicBezTo>
                  <a:cubicBezTo>
                    <a:pt x="551" y="34516"/>
                    <a:pt x="3402" y="41396"/>
                    <a:pt x="8476" y="46468"/>
                  </a:cubicBezTo>
                  <a:cubicBezTo>
                    <a:pt x="13550" y="51540"/>
                    <a:pt x="20432" y="54390"/>
                    <a:pt x="2760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1116F890-9617-4165-99BB-532CE39D5454}"/>
                </a:ext>
              </a:extLst>
            </p:cNvPr>
            <p:cNvSpPr/>
            <p:nvPr/>
          </p:nvSpPr>
          <p:spPr>
            <a:xfrm>
              <a:off x="4961373" y="5770714"/>
              <a:ext cx="54113" cy="54094"/>
            </a:xfrm>
            <a:custGeom>
              <a:avLst/>
              <a:gdLst>
                <a:gd name="connsiteX0" fmla="*/ 27610 w 54113"/>
                <a:gd name="connsiteY0" fmla="*/ 54390 h 54094"/>
                <a:gd name="connsiteX1" fmla="*/ 46742 w 54113"/>
                <a:gd name="connsiteY1" fmla="*/ 46468 h 54094"/>
                <a:gd name="connsiteX2" fmla="*/ 54666 w 54113"/>
                <a:gd name="connsiteY2" fmla="*/ 27343 h 54094"/>
                <a:gd name="connsiteX3" fmla="*/ 46742 w 54113"/>
                <a:gd name="connsiteY3" fmla="*/ 8217 h 54094"/>
                <a:gd name="connsiteX4" fmla="*/ 27610 w 54113"/>
                <a:gd name="connsiteY4" fmla="*/ 295 h 54094"/>
                <a:gd name="connsiteX5" fmla="*/ 8478 w 54113"/>
                <a:gd name="connsiteY5" fmla="*/ 8217 h 54094"/>
                <a:gd name="connsiteX6" fmla="*/ 553 w 54113"/>
                <a:gd name="connsiteY6" fmla="*/ 27343 h 54094"/>
                <a:gd name="connsiteX7" fmla="*/ 8478 w 54113"/>
                <a:gd name="connsiteY7" fmla="*/ 46468 h 54094"/>
                <a:gd name="connsiteX8" fmla="*/ 2761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10" y="54390"/>
                  </a:moveTo>
                  <a:cubicBezTo>
                    <a:pt x="34785" y="54390"/>
                    <a:pt x="41668" y="51540"/>
                    <a:pt x="46742" y="46468"/>
                  </a:cubicBezTo>
                  <a:cubicBezTo>
                    <a:pt x="51816" y="41396"/>
                    <a:pt x="54666" y="34516"/>
                    <a:pt x="54666" y="27343"/>
                  </a:cubicBezTo>
                  <a:cubicBezTo>
                    <a:pt x="54666" y="20170"/>
                    <a:pt x="51816" y="13289"/>
                    <a:pt x="46742" y="8217"/>
                  </a:cubicBezTo>
                  <a:cubicBezTo>
                    <a:pt x="41668" y="3145"/>
                    <a:pt x="34785" y="295"/>
                    <a:pt x="27610" y="295"/>
                  </a:cubicBezTo>
                  <a:cubicBezTo>
                    <a:pt x="20434" y="295"/>
                    <a:pt x="13551" y="3145"/>
                    <a:pt x="8478" y="8217"/>
                  </a:cubicBezTo>
                  <a:cubicBezTo>
                    <a:pt x="3404" y="13289"/>
                    <a:pt x="553" y="20170"/>
                    <a:pt x="553" y="27343"/>
                  </a:cubicBezTo>
                  <a:cubicBezTo>
                    <a:pt x="553" y="34516"/>
                    <a:pt x="3404" y="41396"/>
                    <a:pt x="8478" y="46468"/>
                  </a:cubicBezTo>
                  <a:cubicBezTo>
                    <a:pt x="13551" y="51540"/>
                    <a:pt x="20434" y="54390"/>
                    <a:pt x="2761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68DEE8ED-3DD2-4C95-86FF-972C6996BAA9}"/>
                </a:ext>
              </a:extLst>
            </p:cNvPr>
            <p:cNvSpPr/>
            <p:nvPr/>
          </p:nvSpPr>
          <p:spPr>
            <a:xfrm>
              <a:off x="4977797" y="5770714"/>
              <a:ext cx="54113" cy="54094"/>
            </a:xfrm>
            <a:custGeom>
              <a:avLst/>
              <a:gdLst>
                <a:gd name="connsiteX0" fmla="*/ 27611 w 54113"/>
                <a:gd name="connsiteY0" fmla="*/ 54390 h 54094"/>
                <a:gd name="connsiteX1" fmla="*/ 46744 w 54113"/>
                <a:gd name="connsiteY1" fmla="*/ 46468 h 54094"/>
                <a:gd name="connsiteX2" fmla="*/ 54668 w 54113"/>
                <a:gd name="connsiteY2" fmla="*/ 27343 h 54094"/>
                <a:gd name="connsiteX3" fmla="*/ 46744 w 54113"/>
                <a:gd name="connsiteY3" fmla="*/ 8217 h 54094"/>
                <a:gd name="connsiteX4" fmla="*/ 27611 w 54113"/>
                <a:gd name="connsiteY4" fmla="*/ 295 h 54094"/>
                <a:gd name="connsiteX5" fmla="*/ 8479 w 54113"/>
                <a:gd name="connsiteY5" fmla="*/ 8217 h 54094"/>
                <a:gd name="connsiteX6" fmla="*/ 555 w 54113"/>
                <a:gd name="connsiteY6" fmla="*/ 27343 h 54094"/>
                <a:gd name="connsiteX7" fmla="*/ 8479 w 54113"/>
                <a:gd name="connsiteY7" fmla="*/ 46468 h 54094"/>
                <a:gd name="connsiteX8" fmla="*/ 2761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11" y="54390"/>
                  </a:moveTo>
                  <a:cubicBezTo>
                    <a:pt x="34787" y="54390"/>
                    <a:pt x="41670" y="51540"/>
                    <a:pt x="46744" y="46468"/>
                  </a:cubicBezTo>
                  <a:cubicBezTo>
                    <a:pt x="51817" y="41396"/>
                    <a:pt x="54668" y="34516"/>
                    <a:pt x="54668" y="27343"/>
                  </a:cubicBezTo>
                  <a:cubicBezTo>
                    <a:pt x="54668" y="20170"/>
                    <a:pt x="51817" y="13289"/>
                    <a:pt x="46744" y="8217"/>
                  </a:cubicBezTo>
                  <a:cubicBezTo>
                    <a:pt x="41670" y="3145"/>
                    <a:pt x="34787" y="295"/>
                    <a:pt x="27611" y="295"/>
                  </a:cubicBezTo>
                  <a:cubicBezTo>
                    <a:pt x="20436" y="295"/>
                    <a:pt x="13553" y="3145"/>
                    <a:pt x="8479" y="8217"/>
                  </a:cubicBezTo>
                  <a:cubicBezTo>
                    <a:pt x="3405" y="13289"/>
                    <a:pt x="555" y="20170"/>
                    <a:pt x="555" y="27343"/>
                  </a:cubicBezTo>
                  <a:cubicBezTo>
                    <a:pt x="555" y="34516"/>
                    <a:pt x="3405" y="41396"/>
                    <a:pt x="8479" y="46468"/>
                  </a:cubicBezTo>
                  <a:cubicBezTo>
                    <a:pt x="13553" y="51540"/>
                    <a:pt x="20436" y="54390"/>
                    <a:pt x="2761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B6946B1-F9F1-44BD-912D-8FF8820ECB5B}"/>
                </a:ext>
              </a:extLst>
            </p:cNvPr>
            <p:cNvSpPr/>
            <p:nvPr/>
          </p:nvSpPr>
          <p:spPr>
            <a:xfrm>
              <a:off x="4994220" y="5770714"/>
              <a:ext cx="54113" cy="54094"/>
            </a:xfrm>
            <a:custGeom>
              <a:avLst/>
              <a:gdLst>
                <a:gd name="connsiteX0" fmla="*/ 27613 w 54113"/>
                <a:gd name="connsiteY0" fmla="*/ 54390 h 54094"/>
                <a:gd name="connsiteX1" fmla="*/ 46745 w 54113"/>
                <a:gd name="connsiteY1" fmla="*/ 46468 h 54094"/>
                <a:gd name="connsiteX2" fmla="*/ 54670 w 54113"/>
                <a:gd name="connsiteY2" fmla="*/ 27343 h 54094"/>
                <a:gd name="connsiteX3" fmla="*/ 46745 w 54113"/>
                <a:gd name="connsiteY3" fmla="*/ 8217 h 54094"/>
                <a:gd name="connsiteX4" fmla="*/ 27613 w 54113"/>
                <a:gd name="connsiteY4" fmla="*/ 295 h 54094"/>
                <a:gd name="connsiteX5" fmla="*/ 8481 w 54113"/>
                <a:gd name="connsiteY5" fmla="*/ 8217 h 54094"/>
                <a:gd name="connsiteX6" fmla="*/ 556 w 54113"/>
                <a:gd name="connsiteY6" fmla="*/ 27343 h 54094"/>
                <a:gd name="connsiteX7" fmla="*/ 8481 w 54113"/>
                <a:gd name="connsiteY7" fmla="*/ 46468 h 54094"/>
                <a:gd name="connsiteX8" fmla="*/ 2761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13" y="54390"/>
                  </a:moveTo>
                  <a:cubicBezTo>
                    <a:pt x="34789" y="54390"/>
                    <a:pt x="41671" y="51540"/>
                    <a:pt x="46745" y="46468"/>
                  </a:cubicBezTo>
                  <a:cubicBezTo>
                    <a:pt x="51819" y="41396"/>
                    <a:pt x="54670" y="34516"/>
                    <a:pt x="54670" y="27343"/>
                  </a:cubicBezTo>
                  <a:cubicBezTo>
                    <a:pt x="54670" y="20170"/>
                    <a:pt x="51819" y="13289"/>
                    <a:pt x="46745" y="8217"/>
                  </a:cubicBezTo>
                  <a:cubicBezTo>
                    <a:pt x="41671" y="3145"/>
                    <a:pt x="34789" y="295"/>
                    <a:pt x="27613" y="295"/>
                  </a:cubicBezTo>
                  <a:cubicBezTo>
                    <a:pt x="20438" y="295"/>
                    <a:pt x="13555" y="3145"/>
                    <a:pt x="8481" y="8217"/>
                  </a:cubicBezTo>
                  <a:cubicBezTo>
                    <a:pt x="3407" y="13289"/>
                    <a:pt x="556" y="20170"/>
                    <a:pt x="556" y="27343"/>
                  </a:cubicBezTo>
                  <a:cubicBezTo>
                    <a:pt x="556" y="34516"/>
                    <a:pt x="3407" y="41396"/>
                    <a:pt x="8481" y="46468"/>
                  </a:cubicBezTo>
                  <a:cubicBezTo>
                    <a:pt x="13555" y="51540"/>
                    <a:pt x="20438" y="54390"/>
                    <a:pt x="2761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8883D20F-C8C1-4B36-9651-09C2D8BA0CFD}"/>
                </a:ext>
              </a:extLst>
            </p:cNvPr>
            <p:cNvSpPr/>
            <p:nvPr/>
          </p:nvSpPr>
          <p:spPr>
            <a:xfrm>
              <a:off x="5010644" y="5770714"/>
              <a:ext cx="54113" cy="54094"/>
            </a:xfrm>
            <a:custGeom>
              <a:avLst/>
              <a:gdLst>
                <a:gd name="connsiteX0" fmla="*/ 27615 w 54113"/>
                <a:gd name="connsiteY0" fmla="*/ 54390 h 54094"/>
                <a:gd name="connsiteX1" fmla="*/ 46747 w 54113"/>
                <a:gd name="connsiteY1" fmla="*/ 46468 h 54094"/>
                <a:gd name="connsiteX2" fmla="*/ 54672 w 54113"/>
                <a:gd name="connsiteY2" fmla="*/ 27343 h 54094"/>
                <a:gd name="connsiteX3" fmla="*/ 46747 w 54113"/>
                <a:gd name="connsiteY3" fmla="*/ 8217 h 54094"/>
                <a:gd name="connsiteX4" fmla="*/ 27615 w 54113"/>
                <a:gd name="connsiteY4" fmla="*/ 295 h 54094"/>
                <a:gd name="connsiteX5" fmla="*/ 8483 w 54113"/>
                <a:gd name="connsiteY5" fmla="*/ 8217 h 54094"/>
                <a:gd name="connsiteX6" fmla="*/ 558 w 54113"/>
                <a:gd name="connsiteY6" fmla="*/ 27343 h 54094"/>
                <a:gd name="connsiteX7" fmla="*/ 8483 w 54113"/>
                <a:gd name="connsiteY7" fmla="*/ 46468 h 54094"/>
                <a:gd name="connsiteX8" fmla="*/ 2761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15" y="54390"/>
                  </a:moveTo>
                  <a:cubicBezTo>
                    <a:pt x="34791" y="54390"/>
                    <a:pt x="41673" y="51540"/>
                    <a:pt x="46747" y="46468"/>
                  </a:cubicBezTo>
                  <a:cubicBezTo>
                    <a:pt x="51821" y="41396"/>
                    <a:pt x="54672" y="34516"/>
                    <a:pt x="54672" y="27343"/>
                  </a:cubicBezTo>
                  <a:cubicBezTo>
                    <a:pt x="54672" y="20170"/>
                    <a:pt x="51821" y="13289"/>
                    <a:pt x="46747" y="8217"/>
                  </a:cubicBezTo>
                  <a:cubicBezTo>
                    <a:pt x="41673" y="3145"/>
                    <a:pt x="34791" y="295"/>
                    <a:pt x="27615" y="295"/>
                  </a:cubicBezTo>
                  <a:cubicBezTo>
                    <a:pt x="20440" y="295"/>
                    <a:pt x="13557" y="3145"/>
                    <a:pt x="8483" y="8217"/>
                  </a:cubicBezTo>
                  <a:cubicBezTo>
                    <a:pt x="3409" y="13289"/>
                    <a:pt x="558" y="20170"/>
                    <a:pt x="558" y="27343"/>
                  </a:cubicBezTo>
                  <a:cubicBezTo>
                    <a:pt x="558" y="34516"/>
                    <a:pt x="3409" y="41396"/>
                    <a:pt x="8483" y="46468"/>
                  </a:cubicBezTo>
                  <a:cubicBezTo>
                    <a:pt x="13557" y="51540"/>
                    <a:pt x="20440" y="54390"/>
                    <a:pt x="2761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D7D99D4-9F87-40B3-95EC-D9BF1DE42192}"/>
                </a:ext>
              </a:extLst>
            </p:cNvPr>
            <p:cNvSpPr/>
            <p:nvPr/>
          </p:nvSpPr>
          <p:spPr>
            <a:xfrm>
              <a:off x="5027067" y="5770714"/>
              <a:ext cx="54113" cy="54094"/>
            </a:xfrm>
            <a:custGeom>
              <a:avLst/>
              <a:gdLst>
                <a:gd name="connsiteX0" fmla="*/ 27617 w 54113"/>
                <a:gd name="connsiteY0" fmla="*/ 54390 h 54094"/>
                <a:gd name="connsiteX1" fmla="*/ 46749 w 54113"/>
                <a:gd name="connsiteY1" fmla="*/ 46468 h 54094"/>
                <a:gd name="connsiteX2" fmla="*/ 54674 w 54113"/>
                <a:gd name="connsiteY2" fmla="*/ 27343 h 54094"/>
                <a:gd name="connsiteX3" fmla="*/ 46749 w 54113"/>
                <a:gd name="connsiteY3" fmla="*/ 8217 h 54094"/>
                <a:gd name="connsiteX4" fmla="*/ 27617 w 54113"/>
                <a:gd name="connsiteY4" fmla="*/ 295 h 54094"/>
                <a:gd name="connsiteX5" fmla="*/ 8485 w 54113"/>
                <a:gd name="connsiteY5" fmla="*/ 8217 h 54094"/>
                <a:gd name="connsiteX6" fmla="*/ 560 w 54113"/>
                <a:gd name="connsiteY6" fmla="*/ 27343 h 54094"/>
                <a:gd name="connsiteX7" fmla="*/ 8485 w 54113"/>
                <a:gd name="connsiteY7" fmla="*/ 46468 h 54094"/>
                <a:gd name="connsiteX8" fmla="*/ 2761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17" y="54390"/>
                  </a:moveTo>
                  <a:cubicBezTo>
                    <a:pt x="34792" y="54390"/>
                    <a:pt x="41675" y="51540"/>
                    <a:pt x="46749" y="46468"/>
                  </a:cubicBezTo>
                  <a:cubicBezTo>
                    <a:pt x="51823" y="41396"/>
                    <a:pt x="54674" y="34516"/>
                    <a:pt x="54674" y="27343"/>
                  </a:cubicBezTo>
                  <a:cubicBezTo>
                    <a:pt x="54674" y="20170"/>
                    <a:pt x="51823" y="13289"/>
                    <a:pt x="46749" y="8217"/>
                  </a:cubicBezTo>
                  <a:cubicBezTo>
                    <a:pt x="41675" y="3145"/>
                    <a:pt x="34792" y="295"/>
                    <a:pt x="27617" y="295"/>
                  </a:cubicBezTo>
                  <a:cubicBezTo>
                    <a:pt x="20441" y="295"/>
                    <a:pt x="13559" y="3145"/>
                    <a:pt x="8485" y="8217"/>
                  </a:cubicBezTo>
                  <a:cubicBezTo>
                    <a:pt x="3411" y="13289"/>
                    <a:pt x="560" y="20170"/>
                    <a:pt x="560" y="27343"/>
                  </a:cubicBezTo>
                  <a:cubicBezTo>
                    <a:pt x="560" y="34516"/>
                    <a:pt x="3411" y="41396"/>
                    <a:pt x="8485" y="46468"/>
                  </a:cubicBezTo>
                  <a:cubicBezTo>
                    <a:pt x="13559" y="51540"/>
                    <a:pt x="20441" y="54390"/>
                    <a:pt x="2761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569FE557-AF29-49EA-A107-54DEF885DE6E}"/>
                </a:ext>
              </a:extLst>
            </p:cNvPr>
            <p:cNvSpPr/>
            <p:nvPr/>
          </p:nvSpPr>
          <p:spPr>
            <a:xfrm>
              <a:off x="5043500" y="5770714"/>
              <a:ext cx="54113" cy="54094"/>
            </a:xfrm>
            <a:custGeom>
              <a:avLst/>
              <a:gdLst>
                <a:gd name="connsiteX0" fmla="*/ 27619 w 54113"/>
                <a:gd name="connsiteY0" fmla="*/ 54390 h 54094"/>
                <a:gd name="connsiteX1" fmla="*/ 46751 w 54113"/>
                <a:gd name="connsiteY1" fmla="*/ 46468 h 54094"/>
                <a:gd name="connsiteX2" fmla="*/ 54676 w 54113"/>
                <a:gd name="connsiteY2" fmla="*/ 27343 h 54094"/>
                <a:gd name="connsiteX3" fmla="*/ 46751 w 54113"/>
                <a:gd name="connsiteY3" fmla="*/ 8217 h 54094"/>
                <a:gd name="connsiteX4" fmla="*/ 27619 w 54113"/>
                <a:gd name="connsiteY4" fmla="*/ 295 h 54094"/>
                <a:gd name="connsiteX5" fmla="*/ 8487 w 54113"/>
                <a:gd name="connsiteY5" fmla="*/ 8217 h 54094"/>
                <a:gd name="connsiteX6" fmla="*/ 562 w 54113"/>
                <a:gd name="connsiteY6" fmla="*/ 27343 h 54094"/>
                <a:gd name="connsiteX7" fmla="*/ 8487 w 54113"/>
                <a:gd name="connsiteY7" fmla="*/ 46468 h 54094"/>
                <a:gd name="connsiteX8" fmla="*/ 2761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19" y="54390"/>
                  </a:moveTo>
                  <a:cubicBezTo>
                    <a:pt x="34794" y="54390"/>
                    <a:pt x="41677" y="51540"/>
                    <a:pt x="46751" y="46468"/>
                  </a:cubicBezTo>
                  <a:cubicBezTo>
                    <a:pt x="51825" y="41396"/>
                    <a:pt x="54676" y="34516"/>
                    <a:pt x="54676" y="27343"/>
                  </a:cubicBezTo>
                  <a:cubicBezTo>
                    <a:pt x="54676" y="20170"/>
                    <a:pt x="51825" y="13289"/>
                    <a:pt x="46751" y="8217"/>
                  </a:cubicBezTo>
                  <a:cubicBezTo>
                    <a:pt x="41677" y="3145"/>
                    <a:pt x="34794" y="295"/>
                    <a:pt x="27619" y="295"/>
                  </a:cubicBezTo>
                  <a:cubicBezTo>
                    <a:pt x="20443" y="295"/>
                    <a:pt x="13560" y="3145"/>
                    <a:pt x="8487" y="8217"/>
                  </a:cubicBezTo>
                  <a:cubicBezTo>
                    <a:pt x="3413" y="13289"/>
                    <a:pt x="562" y="20170"/>
                    <a:pt x="562" y="27343"/>
                  </a:cubicBezTo>
                  <a:cubicBezTo>
                    <a:pt x="562" y="34516"/>
                    <a:pt x="3413" y="41396"/>
                    <a:pt x="8487" y="46468"/>
                  </a:cubicBezTo>
                  <a:cubicBezTo>
                    <a:pt x="13560" y="51540"/>
                    <a:pt x="20443" y="54390"/>
                    <a:pt x="2761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80652F51-8725-4168-98DD-82B3C387B690}"/>
                </a:ext>
              </a:extLst>
            </p:cNvPr>
            <p:cNvSpPr/>
            <p:nvPr/>
          </p:nvSpPr>
          <p:spPr>
            <a:xfrm>
              <a:off x="5059923" y="5770714"/>
              <a:ext cx="54113" cy="54094"/>
            </a:xfrm>
            <a:custGeom>
              <a:avLst/>
              <a:gdLst>
                <a:gd name="connsiteX0" fmla="*/ 27621 w 54113"/>
                <a:gd name="connsiteY0" fmla="*/ 54390 h 54094"/>
                <a:gd name="connsiteX1" fmla="*/ 46753 w 54113"/>
                <a:gd name="connsiteY1" fmla="*/ 46468 h 54094"/>
                <a:gd name="connsiteX2" fmla="*/ 54677 w 54113"/>
                <a:gd name="connsiteY2" fmla="*/ 27343 h 54094"/>
                <a:gd name="connsiteX3" fmla="*/ 46753 w 54113"/>
                <a:gd name="connsiteY3" fmla="*/ 8217 h 54094"/>
                <a:gd name="connsiteX4" fmla="*/ 27621 w 54113"/>
                <a:gd name="connsiteY4" fmla="*/ 295 h 54094"/>
                <a:gd name="connsiteX5" fmla="*/ 8488 w 54113"/>
                <a:gd name="connsiteY5" fmla="*/ 8217 h 54094"/>
                <a:gd name="connsiteX6" fmla="*/ 564 w 54113"/>
                <a:gd name="connsiteY6" fmla="*/ 27343 h 54094"/>
                <a:gd name="connsiteX7" fmla="*/ 8488 w 54113"/>
                <a:gd name="connsiteY7" fmla="*/ 46468 h 54094"/>
                <a:gd name="connsiteX8" fmla="*/ 2762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21" y="54390"/>
                  </a:moveTo>
                  <a:cubicBezTo>
                    <a:pt x="34796" y="54390"/>
                    <a:pt x="41679" y="51540"/>
                    <a:pt x="46753" y="46468"/>
                  </a:cubicBezTo>
                  <a:cubicBezTo>
                    <a:pt x="51827" y="41396"/>
                    <a:pt x="54677" y="34516"/>
                    <a:pt x="54677" y="27343"/>
                  </a:cubicBezTo>
                  <a:cubicBezTo>
                    <a:pt x="54677" y="20170"/>
                    <a:pt x="51827" y="13289"/>
                    <a:pt x="46753" y="8217"/>
                  </a:cubicBezTo>
                  <a:cubicBezTo>
                    <a:pt x="41679" y="3145"/>
                    <a:pt x="34796" y="295"/>
                    <a:pt x="27621" y="295"/>
                  </a:cubicBezTo>
                  <a:cubicBezTo>
                    <a:pt x="20445" y="295"/>
                    <a:pt x="13562" y="3145"/>
                    <a:pt x="8488" y="8217"/>
                  </a:cubicBezTo>
                  <a:cubicBezTo>
                    <a:pt x="3415" y="13289"/>
                    <a:pt x="564" y="20170"/>
                    <a:pt x="564" y="27343"/>
                  </a:cubicBezTo>
                  <a:cubicBezTo>
                    <a:pt x="564" y="34516"/>
                    <a:pt x="3415" y="41396"/>
                    <a:pt x="8488" y="46468"/>
                  </a:cubicBezTo>
                  <a:cubicBezTo>
                    <a:pt x="13562" y="51540"/>
                    <a:pt x="20445" y="54390"/>
                    <a:pt x="2762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94139B59-17EE-4047-9AAB-07AB600B86FA}"/>
                </a:ext>
              </a:extLst>
            </p:cNvPr>
            <p:cNvSpPr/>
            <p:nvPr/>
          </p:nvSpPr>
          <p:spPr>
            <a:xfrm>
              <a:off x="5076347" y="5770714"/>
              <a:ext cx="54113" cy="54094"/>
            </a:xfrm>
            <a:custGeom>
              <a:avLst/>
              <a:gdLst>
                <a:gd name="connsiteX0" fmla="*/ 27622 w 54113"/>
                <a:gd name="connsiteY0" fmla="*/ 54390 h 54094"/>
                <a:gd name="connsiteX1" fmla="*/ 46754 w 54113"/>
                <a:gd name="connsiteY1" fmla="*/ 46468 h 54094"/>
                <a:gd name="connsiteX2" fmla="*/ 54679 w 54113"/>
                <a:gd name="connsiteY2" fmla="*/ 27343 h 54094"/>
                <a:gd name="connsiteX3" fmla="*/ 46754 w 54113"/>
                <a:gd name="connsiteY3" fmla="*/ 8217 h 54094"/>
                <a:gd name="connsiteX4" fmla="*/ 27622 w 54113"/>
                <a:gd name="connsiteY4" fmla="*/ 295 h 54094"/>
                <a:gd name="connsiteX5" fmla="*/ 8490 w 54113"/>
                <a:gd name="connsiteY5" fmla="*/ 8217 h 54094"/>
                <a:gd name="connsiteX6" fmla="*/ 565 w 54113"/>
                <a:gd name="connsiteY6" fmla="*/ 27343 h 54094"/>
                <a:gd name="connsiteX7" fmla="*/ 8490 w 54113"/>
                <a:gd name="connsiteY7" fmla="*/ 46468 h 54094"/>
                <a:gd name="connsiteX8" fmla="*/ 2762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22" y="54390"/>
                  </a:moveTo>
                  <a:cubicBezTo>
                    <a:pt x="34798" y="54390"/>
                    <a:pt x="41681" y="51540"/>
                    <a:pt x="46754" y="46468"/>
                  </a:cubicBezTo>
                  <a:cubicBezTo>
                    <a:pt x="51828" y="41396"/>
                    <a:pt x="54679" y="34516"/>
                    <a:pt x="54679" y="27343"/>
                  </a:cubicBezTo>
                  <a:cubicBezTo>
                    <a:pt x="54679" y="20170"/>
                    <a:pt x="51828" y="13289"/>
                    <a:pt x="46754" y="8217"/>
                  </a:cubicBezTo>
                  <a:cubicBezTo>
                    <a:pt x="41681" y="3145"/>
                    <a:pt x="34798" y="295"/>
                    <a:pt x="27622" y="295"/>
                  </a:cubicBezTo>
                  <a:cubicBezTo>
                    <a:pt x="20447" y="295"/>
                    <a:pt x="13564" y="3145"/>
                    <a:pt x="8490" y="8217"/>
                  </a:cubicBezTo>
                  <a:cubicBezTo>
                    <a:pt x="3416" y="13289"/>
                    <a:pt x="565" y="20170"/>
                    <a:pt x="565" y="27343"/>
                  </a:cubicBezTo>
                  <a:cubicBezTo>
                    <a:pt x="565" y="34516"/>
                    <a:pt x="3416" y="41396"/>
                    <a:pt x="8490" y="46468"/>
                  </a:cubicBezTo>
                  <a:cubicBezTo>
                    <a:pt x="13564" y="51540"/>
                    <a:pt x="20447" y="54390"/>
                    <a:pt x="2762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C32D1FF8-537D-4DC6-A1F4-9285F43E9100}"/>
                </a:ext>
              </a:extLst>
            </p:cNvPr>
            <p:cNvSpPr/>
            <p:nvPr/>
          </p:nvSpPr>
          <p:spPr>
            <a:xfrm>
              <a:off x="5092770" y="5770714"/>
              <a:ext cx="54113" cy="54094"/>
            </a:xfrm>
            <a:custGeom>
              <a:avLst/>
              <a:gdLst>
                <a:gd name="connsiteX0" fmla="*/ 27624 w 54113"/>
                <a:gd name="connsiteY0" fmla="*/ 54390 h 54094"/>
                <a:gd name="connsiteX1" fmla="*/ 46756 w 54113"/>
                <a:gd name="connsiteY1" fmla="*/ 46468 h 54094"/>
                <a:gd name="connsiteX2" fmla="*/ 54681 w 54113"/>
                <a:gd name="connsiteY2" fmla="*/ 27343 h 54094"/>
                <a:gd name="connsiteX3" fmla="*/ 46756 w 54113"/>
                <a:gd name="connsiteY3" fmla="*/ 8217 h 54094"/>
                <a:gd name="connsiteX4" fmla="*/ 27624 w 54113"/>
                <a:gd name="connsiteY4" fmla="*/ 295 h 54094"/>
                <a:gd name="connsiteX5" fmla="*/ 8492 w 54113"/>
                <a:gd name="connsiteY5" fmla="*/ 8217 h 54094"/>
                <a:gd name="connsiteX6" fmla="*/ 567 w 54113"/>
                <a:gd name="connsiteY6" fmla="*/ 27343 h 54094"/>
                <a:gd name="connsiteX7" fmla="*/ 8492 w 54113"/>
                <a:gd name="connsiteY7" fmla="*/ 46468 h 54094"/>
                <a:gd name="connsiteX8" fmla="*/ 2762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24" y="54390"/>
                  </a:moveTo>
                  <a:cubicBezTo>
                    <a:pt x="34800" y="54390"/>
                    <a:pt x="41682" y="51540"/>
                    <a:pt x="46756" y="46468"/>
                  </a:cubicBezTo>
                  <a:cubicBezTo>
                    <a:pt x="51830" y="41396"/>
                    <a:pt x="54681" y="34516"/>
                    <a:pt x="54681" y="27343"/>
                  </a:cubicBezTo>
                  <a:cubicBezTo>
                    <a:pt x="54681" y="20170"/>
                    <a:pt x="51830" y="13289"/>
                    <a:pt x="46756" y="8217"/>
                  </a:cubicBezTo>
                  <a:cubicBezTo>
                    <a:pt x="41682" y="3145"/>
                    <a:pt x="34800" y="295"/>
                    <a:pt x="27624" y="295"/>
                  </a:cubicBezTo>
                  <a:cubicBezTo>
                    <a:pt x="20449" y="295"/>
                    <a:pt x="13566" y="3145"/>
                    <a:pt x="8492" y="8217"/>
                  </a:cubicBezTo>
                  <a:cubicBezTo>
                    <a:pt x="3418" y="13289"/>
                    <a:pt x="567" y="20170"/>
                    <a:pt x="567" y="27343"/>
                  </a:cubicBezTo>
                  <a:cubicBezTo>
                    <a:pt x="567" y="34516"/>
                    <a:pt x="3418" y="41396"/>
                    <a:pt x="8492" y="46468"/>
                  </a:cubicBezTo>
                  <a:cubicBezTo>
                    <a:pt x="13566" y="51540"/>
                    <a:pt x="20449" y="54390"/>
                    <a:pt x="2762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980F1DA4-5CEC-40B8-8815-AED5270A2CA3}"/>
                </a:ext>
              </a:extLst>
            </p:cNvPr>
            <p:cNvSpPr/>
            <p:nvPr/>
          </p:nvSpPr>
          <p:spPr>
            <a:xfrm>
              <a:off x="5109203" y="5770714"/>
              <a:ext cx="54113" cy="54094"/>
            </a:xfrm>
            <a:custGeom>
              <a:avLst/>
              <a:gdLst>
                <a:gd name="connsiteX0" fmla="*/ 27626 w 54113"/>
                <a:gd name="connsiteY0" fmla="*/ 54390 h 54094"/>
                <a:gd name="connsiteX1" fmla="*/ 46758 w 54113"/>
                <a:gd name="connsiteY1" fmla="*/ 46468 h 54094"/>
                <a:gd name="connsiteX2" fmla="*/ 54683 w 54113"/>
                <a:gd name="connsiteY2" fmla="*/ 27343 h 54094"/>
                <a:gd name="connsiteX3" fmla="*/ 46758 w 54113"/>
                <a:gd name="connsiteY3" fmla="*/ 8217 h 54094"/>
                <a:gd name="connsiteX4" fmla="*/ 27626 w 54113"/>
                <a:gd name="connsiteY4" fmla="*/ 295 h 54094"/>
                <a:gd name="connsiteX5" fmla="*/ 8494 w 54113"/>
                <a:gd name="connsiteY5" fmla="*/ 8217 h 54094"/>
                <a:gd name="connsiteX6" fmla="*/ 569 w 54113"/>
                <a:gd name="connsiteY6" fmla="*/ 27343 h 54094"/>
                <a:gd name="connsiteX7" fmla="*/ 8494 w 54113"/>
                <a:gd name="connsiteY7" fmla="*/ 46468 h 54094"/>
                <a:gd name="connsiteX8" fmla="*/ 2762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26" y="54390"/>
                  </a:moveTo>
                  <a:cubicBezTo>
                    <a:pt x="34802" y="54390"/>
                    <a:pt x="41684" y="51540"/>
                    <a:pt x="46758" y="46468"/>
                  </a:cubicBezTo>
                  <a:cubicBezTo>
                    <a:pt x="51832" y="41396"/>
                    <a:pt x="54683" y="34516"/>
                    <a:pt x="54683" y="27343"/>
                  </a:cubicBezTo>
                  <a:cubicBezTo>
                    <a:pt x="54683" y="20170"/>
                    <a:pt x="51832" y="13289"/>
                    <a:pt x="46758" y="8217"/>
                  </a:cubicBezTo>
                  <a:cubicBezTo>
                    <a:pt x="41684" y="3145"/>
                    <a:pt x="34802" y="295"/>
                    <a:pt x="27626" y="295"/>
                  </a:cubicBezTo>
                  <a:cubicBezTo>
                    <a:pt x="20450" y="295"/>
                    <a:pt x="13568" y="3145"/>
                    <a:pt x="8494" y="8217"/>
                  </a:cubicBezTo>
                  <a:cubicBezTo>
                    <a:pt x="3420" y="13289"/>
                    <a:pt x="569" y="20170"/>
                    <a:pt x="569" y="27343"/>
                  </a:cubicBezTo>
                  <a:cubicBezTo>
                    <a:pt x="569" y="34516"/>
                    <a:pt x="3420" y="41396"/>
                    <a:pt x="8494" y="46468"/>
                  </a:cubicBezTo>
                  <a:cubicBezTo>
                    <a:pt x="13568" y="51540"/>
                    <a:pt x="20450" y="54390"/>
                    <a:pt x="2762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94113BCE-BF1F-4C41-BE19-68D2526F7404}"/>
                </a:ext>
              </a:extLst>
            </p:cNvPr>
            <p:cNvSpPr/>
            <p:nvPr/>
          </p:nvSpPr>
          <p:spPr>
            <a:xfrm>
              <a:off x="5125626" y="5770714"/>
              <a:ext cx="54113" cy="54094"/>
            </a:xfrm>
            <a:custGeom>
              <a:avLst/>
              <a:gdLst>
                <a:gd name="connsiteX0" fmla="*/ 27628 w 54113"/>
                <a:gd name="connsiteY0" fmla="*/ 54390 h 54094"/>
                <a:gd name="connsiteX1" fmla="*/ 46760 w 54113"/>
                <a:gd name="connsiteY1" fmla="*/ 46468 h 54094"/>
                <a:gd name="connsiteX2" fmla="*/ 54685 w 54113"/>
                <a:gd name="connsiteY2" fmla="*/ 27343 h 54094"/>
                <a:gd name="connsiteX3" fmla="*/ 46760 w 54113"/>
                <a:gd name="connsiteY3" fmla="*/ 8217 h 54094"/>
                <a:gd name="connsiteX4" fmla="*/ 27628 w 54113"/>
                <a:gd name="connsiteY4" fmla="*/ 295 h 54094"/>
                <a:gd name="connsiteX5" fmla="*/ 8496 w 54113"/>
                <a:gd name="connsiteY5" fmla="*/ 8217 h 54094"/>
                <a:gd name="connsiteX6" fmla="*/ 571 w 54113"/>
                <a:gd name="connsiteY6" fmla="*/ 27343 h 54094"/>
                <a:gd name="connsiteX7" fmla="*/ 8496 w 54113"/>
                <a:gd name="connsiteY7" fmla="*/ 46468 h 54094"/>
                <a:gd name="connsiteX8" fmla="*/ 2762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28" y="54390"/>
                  </a:moveTo>
                  <a:cubicBezTo>
                    <a:pt x="34803" y="54390"/>
                    <a:pt x="41686" y="51540"/>
                    <a:pt x="46760" y="46468"/>
                  </a:cubicBezTo>
                  <a:cubicBezTo>
                    <a:pt x="51834" y="41396"/>
                    <a:pt x="54685" y="34516"/>
                    <a:pt x="54685" y="27343"/>
                  </a:cubicBezTo>
                  <a:cubicBezTo>
                    <a:pt x="54685" y="20170"/>
                    <a:pt x="51834" y="13289"/>
                    <a:pt x="46760" y="8217"/>
                  </a:cubicBezTo>
                  <a:cubicBezTo>
                    <a:pt x="41686" y="3145"/>
                    <a:pt x="34803" y="295"/>
                    <a:pt x="27628" y="295"/>
                  </a:cubicBezTo>
                  <a:cubicBezTo>
                    <a:pt x="20452" y="295"/>
                    <a:pt x="13570" y="3145"/>
                    <a:pt x="8496" y="8217"/>
                  </a:cubicBezTo>
                  <a:cubicBezTo>
                    <a:pt x="3422" y="13289"/>
                    <a:pt x="571" y="20170"/>
                    <a:pt x="571" y="27343"/>
                  </a:cubicBezTo>
                  <a:cubicBezTo>
                    <a:pt x="571" y="34516"/>
                    <a:pt x="3422" y="41396"/>
                    <a:pt x="8496" y="46468"/>
                  </a:cubicBezTo>
                  <a:cubicBezTo>
                    <a:pt x="13570" y="51540"/>
                    <a:pt x="20452" y="54390"/>
                    <a:pt x="2762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F8959A01-9E6E-46C9-9F8B-9A9FC3182486}"/>
                </a:ext>
              </a:extLst>
            </p:cNvPr>
            <p:cNvSpPr/>
            <p:nvPr/>
          </p:nvSpPr>
          <p:spPr>
            <a:xfrm>
              <a:off x="5142050" y="5770714"/>
              <a:ext cx="54113" cy="54094"/>
            </a:xfrm>
            <a:custGeom>
              <a:avLst/>
              <a:gdLst>
                <a:gd name="connsiteX0" fmla="*/ 27630 w 54113"/>
                <a:gd name="connsiteY0" fmla="*/ 54390 h 54094"/>
                <a:gd name="connsiteX1" fmla="*/ 46762 w 54113"/>
                <a:gd name="connsiteY1" fmla="*/ 46468 h 54094"/>
                <a:gd name="connsiteX2" fmla="*/ 54687 w 54113"/>
                <a:gd name="connsiteY2" fmla="*/ 27343 h 54094"/>
                <a:gd name="connsiteX3" fmla="*/ 46762 w 54113"/>
                <a:gd name="connsiteY3" fmla="*/ 8217 h 54094"/>
                <a:gd name="connsiteX4" fmla="*/ 27630 w 54113"/>
                <a:gd name="connsiteY4" fmla="*/ 295 h 54094"/>
                <a:gd name="connsiteX5" fmla="*/ 8498 w 54113"/>
                <a:gd name="connsiteY5" fmla="*/ 8217 h 54094"/>
                <a:gd name="connsiteX6" fmla="*/ 573 w 54113"/>
                <a:gd name="connsiteY6" fmla="*/ 27343 h 54094"/>
                <a:gd name="connsiteX7" fmla="*/ 8498 w 54113"/>
                <a:gd name="connsiteY7" fmla="*/ 46468 h 54094"/>
                <a:gd name="connsiteX8" fmla="*/ 2763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30" y="54390"/>
                  </a:moveTo>
                  <a:cubicBezTo>
                    <a:pt x="34805" y="54390"/>
                    <a:pt x="41688" y="51540"/>
                    <a:pt x="46762" y="46468"/>
                  </a:cubicBezTo>
                  <a:cubicBezTo>
                    <a:pt x="51836" y="41396"/>
                    <a:pt x="54687" y="34516"/>
                    <a:pt x="54687" y="27343"/>
                  </a:cubicBezTo>
                  <a:cubicBezTo>
                    <a:pt x="54687" y="20170"/>
                    <a:pt x="51836" y="13289"/>
                    <a:pt x="46762" y="8217"/>
                  </a:cubicBezTo>
                  <a:cubicBezTo>
                    <a:pt x="41688" y="3145"/>
                    <a:pt x="34805" y="295"/>
                    <a:pt x="27630" y="295"/>
                  </a:cubicBezTo>
                  <a:cubicBezTo>
                    <a:pt x="20454" y="295"/>
                    <a:pt x="13571" y="3145"/>
                    <a:pt x="8498" y="8217"/>
                  </a:cubicBezTo>
                  <a:cubicBezTo>
                    <a:pt x="3424" y="13289"/>
                    <a:pt x="573" y="20170"/>
                    <a:pt x="573" y="27343"/>
                  </a:cubicBezTo>
                  <a:cubicBezTo>
                    <a:pt x="573" y="34516"/>
                    <a:pt x="3424" y="41396"/>
                    <a:pt x="8498" y="46468"/>
                  </a:cubicBezTo>
                  <a:cubicBezTo>
                    <a:pt x="13571" y="51540"/>
                    <a:pt x="20454" y="54390"/>
                    <a:pt x="2763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EB877ABE-75F8-4332-ABBB-1005FE5672AA}"/>
                </a:ext>
              </a:extLst>
            </p:cNvPr>
            <p:cNvSpPr/>
            <p:nvPr/>
          </p:nvSpPr>
          <p:spPr>
            <a:xfrm>
              <a:off x="5158474" y="5770714"/>
              <a:ext cx="54113" cy="54094"/>
            </a:xfrm>
            <a:custGeom>
              <a:avLst/>
              <a:gdLst>
                <a:gd name="connsiteX0" fmla="*/ 27631 w 54113"/>
                <a:gd name="connsiteY0" fmla="*/ 54390 h 54094"/>
                <a:gd name="connsiteX1" fmla="*/ 46764 w 54113"/>
                <a:gd name="connsiteY1" fmla="*/ 46468 h 54094"/>
                <a:gd name="connsiteX2" fmla="*/ 54688 w 54113"/>
                <a:gd name="connsiteY2" fmla="*/ 27343 h 54094"/>
                <a:gd name="connsiteX3" fmla="*/ 46764 w 54113"/>
                <a:gd name="connsiteY3" fmla="*/ 8217 h 54094"/>
                <a:gd name="connsiteX4" fmla="*/ 27631 w 54113"/>
                <a:gd name="connsiteY4" fmla="*/ 295 h 54094"/>
                <a:gd name="connsiteX5" fmla="*/ 8499 w 54113"/>
                <a:gd name="connsiteY5" fmla="*/ 8217 h 54094"/>
                <a:gd name="connsiteX6" fmla="*/ 575 w 54113"/>
                <a:gd name="connsiteY6" fmla="*/ 27343 h 54094"/>
                <a:gd name="connsiteX7" fmla="*/ 8499 w 54113"/>
                <a:gd name="connsiteY7" fmla="*/ 46468 h 54094"/>
                <a:gd name="connsiteX8" fmla="*/ 2763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31" y="54390"/>
                  </a:moveTo>
                  <a:cubicBezTo>
                    <a:pt x="34807" y="54390"/>
                    <a:pt x="41690" y="51540"/>
                    <a:pt x="46764" y="46468"/>
                  </a:cubicBezTo>
                  <a:cubicBezTo>
                    <a:pt x="51837" y="41396"/>
                    <a:pt x="54688" y="34516"/>
                    <a:pt x="54688" y="27343"/>
                  </a:cubicBezTo>
                  <a:cubicBezTo>
                    <a:pt x="54688" y="20170"/>
                    <a:pt x="51837" y="13289"/>
                    <a:pt x="46764" y="8217"/>
                  </a:cubicBezTo>
                  <a:cubicBezTo>
                    <a:pt x="41690" y="3145"/>
                    <a:pt x="34807" y="295"/>
                    <a:pt x="27631" y="295"/>
                  </a:cubicBezTo>
                  <a:cubicBezTo>
                    <a:pt x="20456" y="295"/>
                    <a:pt x="13573" y="3145"/>
                    <a:pt x="8499" y="8217"/>
                  </a:cubicBezTo>
                  <a:cubicBezTo>
                    <a:pt x="3425" y="13289"/>
                    <a:pt x="575" y="20170"/>
                    <a:pt x="575" y="27343"/>
                  </a:cubicBezTo>
                  <a:cubicBezTo>
                    <a:pt x="575" y="34516"/>
                    <a:pt x="3425" y="41396"/>
                    <a:pt x="8499" y="46468"/>
                  </a:cubicBezTo>
                  <a:cubicBezTo>
                    <a:pt x="13573" y="51540"/>
                    <a:pt x="20456" y="54390"/>
                    <a:pt x="2763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6E10E165-394A-4257-812F-268A3DD86572}"/>
                </a:ext>
              </a:extLst>
            </p:cNvPr>
            <p:cNvSpPr/>
            <p:nvPr/>
          </p:nvSpPr>
          <p:spPr>
            <a:xfrm>
              <a:off x="5174897" y="5770714"/>
              <a:ext cx="54113" cy="54094"/>
            </a:xfrm>
            <a:custGeom>
              <a:avLst/>
              <a:gdLst>
                <a:gd name="connsiteX0" fmla="*/ 27633 w 54113"/>
                <a:gd name="connsiteY0" fmla="*/ 54390 h 54094"/>
                <a:gd name="connsiteX1" fmla="*/ 46765 w 54113"/>
                <a:gd name="connsiteY1" fmla="*/ 46468 h 54094"/>
                <a:gd name="connsiteX2" fmla="*/ 54690 w 54113"/>
                <a:gd name="connsiteY2" fmla="*/ 27343 h 54094"/>
                <a:gd name="connsiteX3" fmla="*/ 46765 w 54113"/>
                <a:gd name="connsiteY3" fmla="*/ 8217 h 54094"/>
                <a:gd name="connsiteX4" fmla="*/ 27633 w 54113"/>
                <a:gd name="connsiteY4" fmla="*/ 295 h 54094"/>
                <a:gd name="connsiteX5" fmla="*/ 8501 w 54113"/>
                <a:gd name="connsiteY5" fmla="*/ 8217 h 54094"/>
                <a:gd name="connsiteX6" fmla="*/ 576 w 54113"/>
                <a:gd name="connsiteY6" fmla="*/ 27343 h 54094"/>
                <a:gd name="connsiteX7" fmla="*/ 8501 w 54113"/>
                <a:gd name="connsiteY7" fmla="*/ 46468 h 54094"/>
                <a:gd name="connsiteX8" fmla="*/ 27633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33" y="54390"/>
                  </a:moveTo>
                  <a:cubicBezTo>
                    <a:pt x="34809" y="54390"/>
                    <a:pt x="41691" y="51540"/>
                    <a:pt x="46765" y="46468"/>
                  </a:cubicBezTo>
                  <a:cubicBezTo>
                    <a:pt x="51839" y="41396"/>
                    <a:pt x="54690" y="34516"/>
                    <a:pt x="54690" y="27343"/>
                  </a:cubicBezTo>
                  <a:cubicBezTo>
                    <a:pt x="54690" y="20170"/>
                    <a:pt x="51839" y="13289"/>
                    <a:pt x="46765" y="8217"/>
                  </a:cubicBezTo>
                  <a:cubicBezTo>
                    <a:pt x="41691" y="3145"/>
                    <a:pt x="34809" y="295"/>
                    <a:pt x="27633" y="295"/>
                  </a:cubicBezTo>
                  <a:cubicBezTo>
                    <a:pt x="20458" y="295"/>
                    <a:pt x="13575" y="3145"/>
                    <a:pt x="8501" y="8217"/>
                  </a:cubicBezTo>
                  <a:cubicBezTo>
                    <a:pt x="3427" y="13289"/>
                    <a:pt x="576" y="20170"/>
                    <a:pt x="576" y="27343"/>
                  </a:cubicBezTo>
                  <a:cubicBezTo>
                    <a:pt x="576" y="34516"/>
                    <a:pt x="3427" y="41396"/>
                    <a:pt x="8501" y="46468"/>
                  </a:cubicBezTo>
                  <a:cubicBezTo>
                    <a:pt x="13575" y="51540"/>
                    <a:pt x="20458" y="54390"/>
                    <a:pt x="27633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90B5C22-BA0A-4AEB-9FD1-0A5732A8E8F3}"/>
                </a:ext>
              </a:extLst>
            </p:cNvPr>
            <p:cNvSpPr/>
            <p:nvPr/>
          </p:nvSpPr>
          <p:spPr>
            <a:xfrm>
              <a:off x="5191330" y="5770714"/>
              <a:ext cx="54113" cy="54094"/>
            </a:xfrm>
            <a:custGeom>
              <a:avLst/>
              <a:gdLst>
                <a:gd name="connsiteX0" fmla="*/ 27635 w 54113"/>
                <a:gd name="connsiteY0" fmla="*/ 54390 h 54094"/>
                <a:gd name="connsiteX1" fmla="*/ 46767 w 54113"/>
                <a:gd name="connsiteY1" fmla="*/ 46468 h 54094"/>
                <a:gd name="connsiteX2" fmla="*/ 54692 w 54113"/>
                <a:gd name="connsiteY2" fmla="*/ 27343 h 54094"/>
                <a:gd name="connsiteX3" fmla="*/ 46767 w 54113"/>
                <a:gd name="connsiteY3" fmla="*/ 8217 h 54094"/>
                <a:gd name="connsiteX4" fmla="*/ 27635 w 54113"/>
                <a:gd name="connsiteY4" fmla="*/ 295 h 54094"/>
                <a:gd name="connsiteX5" fmla="*/ 8503 w 54113"/>
                <a:gd name="connsiteY5" fmla="*/ 8217 h 54094"/>
                <a:gd name="connsiteX6" fmla="*/ 578 w 54113"/>
                <a:gd name="connsiteY6" fmla="*/ 27343 h 54094"/>
                <a:gd name="connsiteX7" fmla="*/ 8503 w 54113"/>
                <a:gd name="connsiteY7" fmla="*/ 46468 h 54094"/>
                <a:gd name="connsiteX8" fmla="*/ 27635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35" y="54390"/>
                  </a:moveTo>
                  <a:cubicBezTo>
                    <a:pt x="34811" y="54390"/>
                    <a:pt x="41693" y="51540"/>
                    <a:pt x="46767" y="46468"/>
                  </a:cubicBezTo>
                  <a:cubicBezTo>
                    <a:pt x="51841" y="41396"/>
                    <a:pt x="54692" y="34516"/>
                    <a:pt x="54692" y="27343"/>
                  </a:cubicBezTo>
                  <a:cubicBezTo>
                    <a:pt x="54692" y="20170"/>
                    <a:pt x="51841" y="13289"/>
                    <a:pt x="46767" y="8217"/>
                  </a:cubicBezTo>
                  <a:cubicBezTo>
                    <a:pt x="41693" y="3145"/>
                    <a:pt x="34811" y="295"/>
                    <a:pt x="27635" y="295"/>
                  </a:cubicBezTo>
                  <a:cubicBezTo>
                    <a:pt x="20460" y="295"/>
                    <a:pt x="13577" y="3145"/>
                    <a:pt x="8503" y="8217"/>
                  </a:cubicBezTo>
                  <a:cubicBezTo>
                    <a:pt x="3429" y="13289"/>
                    <a:pt x="578" y="20170"/>
                    <a:pt x="578" y="27343"/>
                  </a:cubicBezTo>
                  <a:cubicBezTo>
                    <a:pt x="578" y="34516"/>
                    <a:pt x="3429" y="41396"/>
                    <a:pt x="8503" y="46468"/>
                  </a:cubicBezTo>
                  <a:cubicBezTo>
                    <a:pt x="13577" y="51540"/>
                    <a:pt x="20460" y="54390"/>
                    <a:pt x="27635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647A2AF1-9ADE-47C0-83BF-DAFF27F50554}"/>
                </a:ext>
              </a:extLst>
            </p:cNvPr>
            <p:cNvSpPr/>
            <p:nvPr/>
          </p:nvSpPr>
          <p:spPr>
            <a:xfrm>
              <a:off x="5207753" y="5770714"/>
              <a:ext cx="54113" cy="54094"/>
            </a:xfrm>
            <a:custGeom>
              <a:avLst/>
              <a:gdLst>
                <a:gd name="connsiteX0" fmla="*/ 27637 w 54113"/>
                <a:gd name="connsiteY0" fmla="*/ 54390 h 54094"/>
                <a:gd name="connsiteX1" fmla="*/ 46769 w 54113"/>
                <a:gd name="connsiteY1" fmla="*/ 46468 h 54094"/>
                <a:gd name="connsiteX2" fmla="*/ 54694 w 54113"/>
                <a:gd name="connsiteY2" fmla="*/ 27343 h 54094"/>
                <a:gd name="connsiteX3" fmla="*/ 46769 w 54113"/>
                <a:gd name="connsiteY3" fmla="*/ 8217 h 54094"/>
                <a:gd name="connsiteX4" fmla="*/ 27637 w 54113"/>
                <a:gd name="connsiteY4" fmla="*/ 295 h 54094"/>
                <a:gd name="connsiteX5" fmla="*/ 8505 w 54113"/>
                <a:gd name="connsiteY5" fmla="*/ 8217 h 54094"/>
                <a:gd name="connsiteX6" fmla="*/ 580 w 54113"/>
                <a:gd name="connsiteY6" fmla="*/ 27343 h 54094"/>
                <a:gd name="connsiteX7" fmla="*/ 8505 w 54113"/>
                <a:gd name="connsiteY7" fmla="*/ 46468 h 54094"/>
                <a:gd name="connsiteX8" fmla="*/ 27637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37" y="54390"/>
                  </a:moveTo>
                  <a:cubicBezTo>
                    <a:pt x="34812" y="54390"/>
                    <a:pt x="41695" y="51540"/>
                    <a:pt x="46769" y="46468"/>
                  </a:cubicBezTo>
                  <a:cubicBezTo>
                    <a:pt x="51843" y="41396"/>
                    <a:pt x="54694" y="34516"/>
                    <a:pt x="54694" y="27343"/>
                  </a:cubicBezTo>
                  <a:cubicBezTo>
                    <a:pt x="54694" y="20170"/>
                    <a:pt x="51843" y="13289"/>
                    <a:pt x="46769" y="8217"/>
                  </a:cubicBezTo>
                  <a:cubicBezTo>
                    <a:pt x="41695" y="3145"/>
                    <a:pt x="34812" y="295"/>
                    <a:pt x="27637" y="295"/>
                  </a:cubicBezTo>
                  <a:cubicBezTo>
                    <a:pt x="20461" y="295"/>
                    <a:pt x="13579" y="3145"/>
                    <a:pt x="8505" y="8217"/>
                  </a:cubicBezTo>
                  <a:cubicBezTo>
                    <a:pt x="3431" y="13289"/>
                    <a:pt x="580" y="20170"/>
                    <a:pt x="580" y="27343"/>
                  </a:cubicBezTo>
                  <a:cubicBezTo>
                    <a:pt x="580" y="34516"/>
                    <a:pt x="3431" y="41396"/>
                    <a:pt x="8505" y="46468"/>
                  </a:cubicBezTo>
                  <a:cubicBezTo>
                    <a:pt x="13579" y="51540"/>
                    <a:pt x="20461" y="54390"/>
                    <a:pt x="27637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FE5B65CC-C07F-4F9C-A269-337D124E171C}"/>
                </a:ext>
              </a:extLst>
            </p:cNvPr>
            <p:cNvSpPr/>
            <p:nvPr/>
          </p:nvSpPr>
          <p:spPr>
            <a:xfrm>
              <a:off x="5224177" y="5770714"/>
              <a:ext cx="54113" cy="54094"/>
            </a:xfrm>
            <a:custGeom>
              <a:avLst/>
              <a:gdLst>
                <a:gd name="connsiteX0" fmla="*/ 27639 w 54113"/>
                <a:gd name="connsiteY0" fmla="*/ 54390 h 54094"/>
                <a:gd name="connsiteX1" fmla="*/ 46771 w 54113"/>
                <a:gd name="connsiteY1" fmla="*/ 46468 h 54094"/>
                <a:gd name="connsiteX2" fmla="*/ 54696 w 54113"/>
                <a:gd name="connsiteY2" fmla="*/ 27343 h 54094"/>
                <a:gd name="connsiteX3" fmla="*/ 46771 w 54113"/>
                <a:gd name="connsiteY3" fmla="*/ 8217 h 54094"/>
                <a:gd name="connsiteX4" fmla="*/ 27639 w 54113"/>
                <a:gd name="connsiteY4" fmla="*/ 295 h 54094"/>
                <a:gd name="connsiteX5" fmla="*/ 8507 w 54113"/>
                <a:gd name="connsiteY5" fmla="*/ 8217 h 54094"/>
                <a:gd name="connsiteX6" fmla="*/ 582 w 54113"/>
                <a:gd name="connsiteY6" fmla="*/ 27343 h 54094"/>
                <a:gd name="connsiteX7" fmla="*/ 8507 w 54113"/>
                <a:gd name="connsiteY7" fmla="*/ 46468 h 54094"/>
                <a:gd name="connsiteX8" fmla="*/ 27639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39" y="54390"/>
                  </a:moveTo>
                  <a:cubicBezTo>
                    <a:pt x="34814" y="54390"/>
                    <a:pt x="41697" y="51540"/>
                    <a:pt x="46771" y="46468"/>
                  </a:cubicBezTo>
                  <a:cubicBezTo>
                    <a:pt x="51845" y="41396"/>
                    <a:pt x="54696" y="34516"/>
                    <a:pt x="54696" y="27343"/>
                  </a:cubicBezTo>
                  <a:cubicBezTo>
                    <a:pt x="54696" y="20170"/>
                    <a:pt x="51845" y="13289"/>
                    <a:pt x="46771" y="8217"/>
                  </a:cubicBezTo>
                  <a:cubicBezTo>
                    <a:pt x="41697" y="3145"/>
                    <a:pt x="34814" y="295"/>
                    <a:pt x="27639" y="295"/>
                  </a:cubicBezTo>
                  <a:cubicBezTo>
                    <a:pt x="20463" y="295"/>
                    <a:pt x="13581" y="3145"/>
                    <a:pt x="8507" y="8217"/>
                  </a:cubicBezTo>
                  <a:cubicBezTo>
                    <a:pt x="3433" y="13289"/>
                    <a:pt x="582" y="20170"/>
                    <a:pt x="582" y="27343"/>
                  </a:cubicBezTo>
                  <a:cubicBezTo>
                    <a:pt x="582" y="34516"/>
                    <a:pt x="3433" y="41396"/>
                    <a:pt x="8507" y="46468"/>
                  </a:cubicBezTo>
                  <a:cubicBezTo>
                    <a:pt x="13581" y="51540"/>
                    <a:pt x="20463" y="54390"/>
                    <a:pt x="27639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AAF71FA3-596D-4775-A325-F4CC8763D3F0}"/>
                </a:ext>
              </a:extLst>
            </p:cNvPr>
            <p:cNvSpPr/>
            <p:nvPr/>
          </p:nvSpPr>
          <p:spPr>
            <a:xfrm>
              <a:off x="5240600" y="5770714"/>
              <a:ext cx="54113" cy="54094"/>
            </a:xfrm>
            <a:custGeom>
              <a:avLst/>
              <a:gdLst>
                <a:gd name="connsiteX0" fmla="*/ 27641 w 54113"/>
                <a:gd name="connsiteY0" fmla="*/ 54390 h 54094"/>
                <a:gd name="connsiteX1" fmla="*/ 46773 w 54113"/>
                <a:gd name="connsiteY1" fmla="*/ 46468 h 54094"/>
                <a:gd name="connsiteX2" fmla="*/ 54697 w 54113"/>
                <a:gd name="connsiteY2" fmla="*/ 27343 h 54094"/>
                <a:gd name="connsiteX3" fmla="*/ 46773 w 54113"/>
                <a:gd name="connsiteY3" fmla="*/ 8217 h 54094"/>
                <a:gd name="connsiteX4" fmla="*/ 27641 w 54113"/>
                <a:gd name="connsiteY4" fmla="*/ 295 h 54094"/>
                <a:gd name="connsiteX5" fmla="*/ 8508 w 54113"/>
                <a:gd name="connsiteY5" fmla="*/ 8217 h 54094"/>
                <a:gd name="connsiteX6" fmla="*/ 584 w 54113"/>
                <a:gd name="connsiteY6" fmla="*/ 27343 h 54094"/>
                <a:gd name="connsiteX7" fmla="*/ 8508 w 54113"/>
                <a:gd name="connsiteY7" fmla="*/ 46468 h 54094"/>
                <a:gd name="connsiteX8" fmla="*/ 2764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41" y="54390"/>
                  </a:moveTo>
                  <a:cubicBezTo>
                    <a:pt x="34816" y="54390"/>
                    <a:pt x="41699" y="51540"/>
                    <a:pt x="46773" y="46468"/>
                  </a:cubicBezTo>
                  <a:cubicBezTo>
                    <a:pt x="51847" y="41396"/>
                    <a:pt x="54697" y="34516"/>
                    <a:pt x="54697" y="27343"/>
                  </a:cubicBezTo>
                  <a:cubicBezTo>
                    <a:pt x="54697" y="20170"/>
                    <a:pt x="51847" y="13289"/>
                    <a:pt x="46773" y="8217"/>
                  </a:cubicBezTo>
                  <a:cubicBezTo>
                    <a:pt x="41699" y="3145"/>
                    <a:pt x="34816" y="295"/>
                    <a:pt x="27641" y="295"/>
                  </a:cubicBezTo>
                  <a:cubicBezTo>
                    <a:pt x="20465" y="295"/>
                    <a:pt x="13582" y="3145"/>
                    <a:pt x="8508" y="8217"/>
                  </a:cubicBezTo>
                  <a:cubicBezTo>
                    <a:pt x="3435" y="13289"/>
                    <a:pt x="584" y="20170"/>
                    <a:pt x="584" y="27343"/>
                  </a:cubicBezTo>
                  <a:cubicBezTo>
                    <a:pt x="584" y="34516"/>
                    <a:pt x="3435" y="41396"/>
                    <a:pt x="8508" y="46468"/>
                  </a:cubicBezTo>
                  <a:cubicBezTo>
                    <a:pt x="13582" y="51540"/>
                    <a:pt x="20465" y="54390"/>
                    <a:pt x="2764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AA41F702-2D05-4755-BD36-F9010BB1D552}"/>
                </a:ext>
              </a:extLst>
            </p:cNvPr>
            <p:cNvSpPr/>
            <p:nvPr/>
          </p:nvSpPr>
          <p:spPr>
            <a:xfrm>
              <a:off x="5257033" y="5770714"/>
              <a:ext cx="54113" cy="54094"/>
            </a:xfrm>
            <a:custGeom>
              <a:avLst/>
              <a:gdLst>
                <a:gd name="connsiteX0" fmla="*/ 27642 w 54113"/>
                <a:gd name="connsiteY0" fmla="*/ 54390 h 54094"/>
                <a:gd name="connsiteX1" fmla="*/ 46774 w 54113"/>
                <a:gd name="connsiteY1" fmla="*/ 46468 h 54094"/>
                <a:gd name="connsiteX2" fmla="*/ 54699 w 54113"/>
                <a:gd name="connsiteY2" fmla="*/ 27343 h 54094"/>
                <a:gd name="connsiteX3" fmla="*/ 46774 w 54113"/>
                <a:gd name="connsiteY3" fmla="*/ 8217 h 54094"/>
                <a:gd name="connsiteX4" fmla="*/ 27642 w 54113"/>
                <a:gd name="connsiteY4" fmla="*/ 295 h 54094"/>
                <a:gd name="connsiteX5" fmla="*/ 8510 w 54113"/>
                <a:gd name="connsiteY5" fmla="*/ 8217 h 54094"/>
                <a:gd name="connsiteX6" fmla="*/ 586 w 54113"/>
                <a:gd name="connsiteY6" fmla="*/ 27343 h 54094"/>
                <a:gd name="connsiteX7" fmla="*/ 8510 w 54113"/>
                <a:gd name="connsiteY7" fmla="*/ 46468 h 54094"/>
                <a:gd name="connsiteX8" fmla="*/ 27642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42" y="54390"/>
                  </a:moveTo>
                  <a:cubicBezTo>
                    <a:pt x="34818" y="54390"/>
                    <a:pt x="41701" y="51540"/>
                    <a:pt x="46774" y="46468"/>
                  </a:cubicBezTo>
                  <a:cubicBezTo>
                    <a:pt x="51848" y="41396"/>
                    <a:pt x="54699" y="34516"/>
                    <a:pt x="54699" y="27343"/>
                  </a:cubicBezTo>
                  <a:cubicBezTo>
                    <a:pt x="54699" y="20170"/>
                    <a:pt x="51848" y="13289"/>
                    <a:pt x="46774" y="8217"/>
                  </a:cubicBezTo>
                  <a:cubicBezTo>
                    <a:pt x="41701" y="3145"/>
                    <a:pt x="34818" y="295"/>
                    <a:pt x="27642" y="295"/>
                  </a:cubicBezTo>
                  <a:cubicBezTo>
                    <a:pt x="20467" y="295"/>
                    <a:pt x="13584" y="3145"/>
                    <a:pt x="8510" y="8217"/>
                  </a:cubicBezTo>
                  <a:cubicBezTo>
                    <a:pt x="3436" y="13289"/>
                    <a:pt x="586" y="20170"/>
                    <a:pt x="586" y="27343"/>
                  </a:cubicBezTo>
                  <a:cubicBezTo>
                    <a:pt x="586" y="34516"/>
                    <a:pt x="3436" y="41396"/>
                    <a:pt x="8510" y="46468"/>
                  </a:cubicBezTo>
                  <a:cubicBezTo>
                    <a:pt x="13584" y="51540"/>
                    <a:pt x="20467" y="54390"/>
                    <a:pt x="27642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5F712DE-6EC0-4381-9C68-0BB07BBBF32A}"/>
                </a:ext>
              </a:extLst>
            </p:cNvPr>
            <p:cNvSpPr/>
            <p:nvPr/>
          </p:nvSpPr>
          <p:spPr>
            <a:xfrm>
              <a:off x="5273456" y="5770714"/>
              <a:ext cx="54113" cy="54094"/>
            </a:xfrm>
            <a:custGeom>
              <a:avLst/>
              <a:gdLst>
                <a:gd name="connsiteX0" fmla="*/ 27644 w 54113"/>
                <a:gd name="connsiteY0" fmla="*/ 54390 h 54094"/>
                <a:gd name="connsiteX1" fmla="*/ 46776 w 54113"/>
                <a:gd name="connsiteY1" fmla="*/ 46468 h 54094"/>
                <a:gd name="connsiteX2" fmla="*/ 54701 w 54113"/>
                <a:gd name="connsiteY2" fmla="*/ 27343 h 54094"/>
                <a:gd name="connsiteX3" fmla="*/ 46776 w 54113"/>
                <a:gd name="connsiteY3" fmla="*/ 8217 h 54094"/>
                <a:gd name="connsiteX4" fmla="*/ 27644 w 54113"/>
                <a:gd name="connsiteY4" fmla="*/ 295 h 54094"/>
                <a:gd name="connsiteX5" fmla="*/ 8512 w 54113"/>
                <a:gd name="connsiteY5" fmla="*/ 8217 h 54094"/>
                <a:gd name="connsiteX6" fmla="*/ 587 w 54113"/>
                <a:gd name="connsiteY6" fmla="*/ 27343 h 54094"/>
                <a:gd name="connsiteX7" fmla="*/ 8512 w 54113"/>
                <a:gd name="connsiteY7" fmla="*/ 46468 h 54094"/>
                <a:gd name="connsiteX8" fmla="*/ 27644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44" y="54390"/>
                  </a:moveTo>
                  <a:cubicBezTo>
                    <a:pt x="34820" y="54390"/>
                    <a:pt x="41702" y="51540"/>
                    <a:pt x="46776" y="46468"/>
                  </a:cubicBezTo>
                  <a:cubicBezTo>
                    <a:pt x="51850" y="41396"/>
                    <a:pt x="54701" y="34516"/>
                    <a:pt x="54701" y="27343"/>
                  </a:cubicBezTo>
                  <a:cubicBezTo>
                    <a:pt x="54701" y="20170"/>
                    <a:pt x="51850" y="13289"/>
                    <a:pt x="46776" y="8217"/>
                  </a:cubicBezTo>
                  <a:cubicBezTo>
                    <a:pt x="41702" y="3145"/>
                    <a:pt x="34820" y="295"/>
                    <a:pt x="27644" y="295"/>
                  </a:cubicBezTo>
                  <a:cubicBezTo>
                    <a:pt x="20469" y="295"/>
                    <a:pt x="13586" y="3145"/>
                    <a:pt x="8512" y="8217"/>
                  </a:cubicBezTo>
                  <a:cubicBezTo>
                    <a:pt x="3438" y="13289"/>
                    <a:pt x="587" y="20170"/>
                    <a:pt x="587" y="27343"/>
                  </a:cubicBezTo>
                  <a:cubicBezTo>
                    <a:pt x="587" y="34516"/>
                    <a:pt x="3438" y="41396"/>
                    <a:pt x="8512" y="46468"/>
                  </a:cubicBezTo>
                  <a:cubicBezTo>
                    <a:pt x="13586" y="51540"/>
                    <a:pt x="20469" y="54390"/>
                    <a:pt x="27644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C2C3009-4F1D-4D53-87CD-77E352121C2D}"/>
                </a:ext>
              </a:extLst>
            </p:cNvPr>
            <p:cNvSpPr/>
            <p:nvPr/>
          </p:nvSpPr>
          <p:spPr>
            <a:xfrm>
              <a:off x="5289880" y="5770714"/>
              <a:ext cx="54113" cy="54094"/>
            </a:xfrm>
            <a:custGeom>
              <a:avLst/>
              <a:gdLst>
                <a:gd name="connsiteX0" fmla="*/ 27646 w 54113"/>
                <a:gd name="connsiteY0" fmla="*/ 54390 h 54094"/>
                <a:gd name="connsiteX1" fmla="*/ 46778 w 54113"/>
                <a:gd name="connsiteY1" fmla="*/ 46468 h 54094"/>
                <a:gd name="connsiteX2" fmla="*/ 54703 w 54113"/>
                <a:gd name="connsiteY2" fmla="*/ 27343 h 54094"/>
                <a:gd name="connsiteX3" fmla="*/ 46778 w 54113"/>
                <a:gd name="connsiteY3" fmla="*/ 8217 h 54094"/>
                <a:gd name="connsiteX4" fmla="*/ 27646 w 54113"/>
                <a:gd name="connsiteY4" fmla="*/ 295 h 54094"/>
                <a:gd name="connsiteX5" fmla="*/ 8514 w 54113"/>
                <a:gd name="connsiteY5" fmla="*/ 8217 h 54094"/>
                <a:gd name="connsiteX6" fmla="*/ 589 w 54113"/>
                <a:gd name="connsiteY6" fmla="*/ 27343 h 54094"/>
                <a:gd name="connsiteX7" fmla="*/ 8514 w 54113"/>
                <a:gd name="connsiteY7" fmla="*/ 46468 h 54094"/>
                <a:gd name="connsiteX8" fmla="*/ 27646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46" y="54390"/>
                  </a:moveTo>
                  <a:cubicBezTo>
                    <a:pt x="34822" y="54390"/>
                    <a:pt x="41704" y="51540"/>
                    <a:pt x="46778" y="46468"/>
                  </a:cubicBezTo>
                  <a:cubicBezTo>
                    <a:pt x="51852" y="41396"/>
                    <a:pt x="54703" y="34516"/>
                    <a:pt x="54703" y="27343"/>
                  </a:cubicBezTo>
                  <a:cubicBezTo>
                    <a:pt x="54703" y="20170"/>
                    <a:pt x="51852" y="13289"/>
                    <a:pt x="46778" y="8217"/>
                  </a:cubicBezTo>
                  <a:cubicBezTo>
                    <a:pt x="41704" y="3145"/>
                    <a:pt x="34822" y="295"/>
                    <a:pt x="27646" y="295"/>
                  </a:cubicBezTo>
                  <a:cubicBezTo>
                    <a:pt x="20470" y="295"/>
                    <a:pt x="13588" y="3145"/>
                    <a:pt x="8514" y="8217"/>
                  </a:cubicBezTo>
                  <a:cubicBezTo>
                    <a:pt x="3440" y="13289"/>
                    <a:pt x="589" y="20170"/>
                    <a:pt x="589" y="27343"/>
                  </a:cubicBezTo>
                  <a:cubicBezTo>
                    <a:pt x="589" y="34516"/>
                    <a:pt x="3440" y="41396"/>
                    <a:pt x="8514" y="46468"/>
                  </a:cubicBezTo>
                  <a:cubicBezTo>
                    <a:pt x="13588" y="51540"/>
                    <a:pt x="20470" y="54390"/>
                    <a:pt x="27646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D32F76D4-C46F-4574-B1FE-C5A1921930F2}"/>
                </a:ext>
              </a:extLst>
            </p:cNvPr>
            <p:cNvSpPr/>
            <p:nvPr/>
          </p:nvSpPr>
          <p:spPr>
            <a:xfrm>
              <a:off x="5306303" y="5770714"/>
              <a:ext cx="54113" cy="54094"/>
            </a:xfrm>
            <a:custGeom>
              <a:avLst/>
              <a:gdLst>
                <a:gd name="connsiteX0" fmla="*/ 27648 w 54113"/>
                <a:gd name="connsiteY0" fmla="*/ 54390 h 54094"/>
                <a:gd name="connsiteX1" fmla="*/ 46780 w 54113"/>
                <a:gd name="connsiteY1" fmla="*/ 46468 h 54094"/>
                <a:gd name="connsiteX2" fmla="*/ 54705 w 54113"/>
                <a:gd name="connsiteY2" fmla="*/ 27343 h 54094"/>
                <a:gd name="connsiteX3" fmla="*/ 46780 w 54113"/>
                <a:gd name="connsiteY3" fmla="*/ 8217 h 54094"/>
                <a:gd name="connsiteX4" fmla="*/ 27648 w 54113"/>
                <a:gd name="connsiteY4" fmla="*/ 295 h 54094"/>
                <a:gd name="connsiteX5" fmla="*/ 8516 w 54113"/>
                <a:gd name="connsiteY5" fmla="*/ 8217 h 54094"/>
                <a:gd name="connsiteX6" fmla="*/ 591 w 54113"/>
                <a:gd name="connsiteY6" fmla="*/ 27343 h 54094"/>
                <a:gd name="connsiteX7" fmla="*/ 8516 w 54113"/>
                <a:gd name="connsiteY7" fmla="*/ 46468 h 54094"/>
                <a:gd name="connsiteX8" fmla="*/ 27648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48" y="54390"/>
                  </a:moveTo>
                  <a:cubicBezTo>
                    <a:pt x="34823" y="54390"/>
                    <a:pt x="41706" y="51540"/>
                    <a:pt x="46780" y="46468"/>
                  </a:cubicBezTo>
                  <a:cubicBezTo>
                    <a:pt x="51854" y="41396"/>
                    <a:pt x="54705" y="34516"/>
                    <a:pt x="54705" y="27343"/>
                  </a:cubicBezTo>
                  <a:cubicBezTo>
                    <a:pt x="54705" y="20170"/>
                    <a:pt x="51854" y="13289"/>
                    <a:pt x="46780" y="8217"/>
                  </a:cubicBezTo>
                  <a:cubicBezTo>
                    <a:pt x="41706" y="3145"/>
                    <a:pt x="34823" y="295"/>
                    <a:pt x="27648" y="295"/>
                  </a:cubicBezTo>
                  <a:cubicBezTo>
                    <a:pt x="20472" y="295"/>
                    <a:pt x="13590" y="3145"/>
                    <a:pt x="8516" y="8217"/>
                  </a:cubicBezTo>
                  <a:cubicBezTo>
                    <a:pt x="3442" y="13289"/>
                    <a:pt x="591" y="20170"/>
                    <a:pt x="591" y="27343"/>
                  </a:cubicBezTo>
                  <a:cubicBezTo>
                    <a:pt x="591" y="34516"/>
                    <a:pt x="3442" y="41396"/>
                    <a:pt x="8516" y="46468"/>
                  </a:cubicBezTo>
                  <a:cubicBezTo>
                    <a:pt x="13590" y="51540"/>
                    <a:pt x="20472" y="54390"/>
                    <a:pt x="27648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10ABAB9A-F860-4FA7-AC83-53EAC27C7827}"/>
                </a:ext>
              </a:extLst>
            </p:cNvPr>
            <p:cNvSpPr/>
            <p:nvPr/>
          </p:nvSpPr>
          <p:spPr>
            <a:xfrm>
              <a:off x="5322736" y="5770714"/>
              <a:ext cx="54113" cy="54094"/>
            </a:xfrm>
            <a:custGeom>
              <a:avLst/>
              <a:gdLst>
                <a:gd name="connsiteX0" fmla="*/ 27650 w 54113"/>
                <a:gd name="connsiteY0" fmla="*/ 54390 h 54094"/>
                <a:gd name="connsiteX1" fmla="*/ 46782 w 54113"/>
                <a:gd name="connsiteY1" fmla="*/ 46468 h 54094"/>
                <a:gd name="connsiteX2" fmla="*/ 54707 w 54113"/>
                <a:gd name="connsiteY2" fmla="*/ 27343 h 54094"/>
                <a:gd name="connsiteX3" fmla="*/ 46782 w 54113"/>
                <a:gd name="connsiteY3" fmla="*/ 8217 h 54094"/>
                <a:gd name="connsiteX4" fmla="*/ 27650 w 54113"/>
                <a:gd name="connsiteY4" fmla="*/ 295 h 54094"/>
                <a:gd name="connsiteX5" fmla="*/ 8518 w 54113"/>
                <a:gd name="connsiteY5" fmla="*/ 8217 h 54094"/>
                <a:gd name="connsiteX6" fmla="*/ 593 w 54113"/>
                <a:gd name="connsiteY6" fmla="*/ 27343 h 54094"/>
                <a:gd name="connsiteX7" fmla="*/ 8518 w 54113"/>
                <a:gd name="connsiteY7" fmla="*/ 46468 h 54094"/>
                <a:gd name="connsiteX8" fmla="*/ 27650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50" y="54390"/>
                  </a:moveTo>
                  <a:cubicBezTo>
                    <a:pt x="34825" y="54390"/>
                    <a:pt x="41708" y="51540"/>
                    <a:pt x="46782" y="46468"/>
                  </a:cubicBezTo>
                  <a:cubicBezTo>
                    <a:pt x="51856" y="41396"/>
                    <a:pt x="54707" y="34516"/>
                    <a:pt x="54707" y="27343"/>
                  </a:cubicBezTo>
                  <a:cubicBezTo>
                    <a:pt x="54707" y="20170"/>
                    <a:pt x="51856" y="13289"/>
                    <a:pt x="46782" y="8217"/>
                  </a:cubicBezTo>
                  <a:cubicBezTo>
                    <a:pt x="41708" y="3145"/>
                    <a:pt x="34825" y="295"/>
                    <a:pt x="27650" y="295"/>
                  </a:cubicBezTo>
                  <a:cubicBezTo>
                    <a:pt x="20474" y="295"/>
                    <a:pt x="13591" y="3145"/>
                    <a:pt x="8518" y="8217"/>
                  </a:cubicBezTo>
                  <a:cubicBezTo>
                    <a:pt x="3444" y="13289"/>
                    <a:pt x="593" y="20170"/>
                    <a:pt x="593" y="27343"/>
                  </a:cubicBezTo>
                  <a:cubicBezTo>
                    <a:pt x="593" y="34516"/>
                    <a:pt x="3444" y="41396"/>
                    <a:pt x="8518" y="46468"/>
                  </a:cubicBezTo>
                  <a:cubicBezTo>
                    <a:pt x="13591" y="51540"/>
                    <a:pt x="20474" y="54390"/>
                    <a:pt x="27650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27A69E29-D562-4F56-86BA-346577F88A7E}"/>
                </a:ext>
              </a:extLst>
            </p:cNvPr>
            <p:cNvSpPr/>
            <p:nvPr/>
          </p:nvSpPr>
          <p:spPr>
            <a:xfrm>
              <a:off x="5339159" y="5770714"/>
              <a:ext cx="54113" cy="54094"/>
            </a:xfrm>
            <a:custGeom>
              <a:avLst/>
              <a:gdLst>
                <a:gd name="connsiteX0" fmla="*/ 27651 w 54113"/>
                <a:gd name="connsiteY0" fmla="*/ 54390 h 54094"/>
                <a:gd name="connsiteX1" fmla="*/ 46784 w 54113"/>
                <a:gd name="connsiteY1" fmla="*/ 46468 h 54094"/>
                <a:gd name="connsiteX2" fmla="*/ 54708 w 54113"/>
                <a:gd name="connsiteY2" fmla="*/ 27343 h 54094"/>
                <a:gd name="connsiteX3" fmla="*/ 46784 w 54113"/>
                <a:gd name="connsiteY3" fmla="*/ 8217 h 54094"/>
                <a:gd name="connsiteX4" fmla="*/ 27651 w 54113"/>
                <a:gd name="connsiteY4" fmla="*/ 295 h 54094"/>
                <a:gd name="connsiteX5" fmla="*/ 8519 w 54113"/>
                <a:gd name="connsiteY5" fmla="*/ 8217 h 54094"/>
                <a:gd name="connsiteX6" fmla="*/ 595 w 54113"/>
                <a:gd name="connsiteY6" fmla="*/ 27343 h 54094"/>
                <a:gd name="connsiteX7" fmla="*/ 8519 w 54113"/>
                <a:gd name="connsiteY7" fmla="*/ 46468 h 54094"/>
                <a:gd name="connsiteX8" fmla="*/ 27651 w 54113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13" h="54094">
                  <a:moveTo>
                    <a:pt x="27651" y="54390"/>
                  </a:moveTo>
                  <a:cubicBezTo>
                    <a:pt x="34827" y="54390"/>
                    <a:pt x="41710" y="51540"/>
                    <a:pt x="46784" y="46468"/>
                  </a:cubicBezTo>
                  <a:cubicBezTo>
                    <a:pt x="51857" y="41396"/>
                    <a:pt x="54708" y="34516"/>
                    <a:pt x="54708" y="27343"/>
                  </a:cubicBezTo>
                  <a:cubicBezTo>
                    <a:pt x="54708" y="20170"/>
                    <a:pt x="51857" y="13289"/>
                    <a:pt x="46784" y="8217"/>
                  </a:cubicBezTo>
                  <a:cubicBezTo>
                    <a:pt x="41710" y="3145"/>
                    <a:pt x="34827" y="295"/>
                    <a:pt x="27651" y="295"/>
                  </a:cubicBezTo>
                  <a:cubicBezTo>
                    <a:pt x="20476" y="295"/>
                    <a:pt x="13593" y="3145"/>
                    <a:pt x="8519" y="8217"/>
                  </a:cubicBezTo>
                  <a:cubicBezTo>
                    <a:pt x="3446" y="13289"/>
                    <a:pt x="595" y="20170"/>
                    <a:pt x="595" y="27343"/>
                  </a:cubicBezTo>
                  <a:cubicBezTo>
                    <a:pt x="595" y="34516"/>
                    <a:pt x="3446" y="41396"/>
                    <a:pt x="8519" y="46468"/>
                  </a:cubicBezTo>
                  <a:cubicBezTo>
                    <a:pt x="13593" y="51540"/>
                    <a:pt x="20476" y="54390"/>
                    <a:pt x="27651" y="54390"/>
                  </a:cubicBezTo>
                  <a:close/>
                </a:path>
              </a:pathLst>
            </a:custGeom>
            <a:solidFill>
              <a:srgbClr val="1F77B4"/>
            </a:solidFill>
            <a:ln w="901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559" name="Freeform: Shape 1558">
            <a:extLst>
              <a:ext uri="{FF2B5EF4-FFF2-40B4-BE49-F238E27FC236}">
                <a16:creationId xmlns:a16="http://schemas.microsoft.com/office/drawing/2014/main" id="{C773374B-DB00-4281-9493-112FDFA30BF5}"/>
              </a:ext>
            </a:extLst>
          </p:cNvPr>
          <p:cNvSpPr/>
          <p:nvPr/>
        </p:nvSpPr>
        <p:spPr>
          <a:xfrm>
            <a:off x="702077" y="6281141"/>
            <a:ext cx="4369197" cy="7010"/>
          </a:xfrm>
          <a:custGeom>
            <a:avLst/>
            <a:gdLst>
              <a:gd name="connsiteX0" fmla="*/ 0 w 4369197"/>
              <a:gd name="connsiteY0" fmla="*/ 0 h 9015"/>
              <a:gd name="connsiteX1" fmla="*/ 4369198 w 4369197"/>
              <a:gd name="connsiteY1" fmla="*/ 0 h 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69197" h="9015">
                <a:moveTo>
                  <a:pt x="0" y="0"/>
                </a:moveTo>
                <a:lnTo>
                  <a:pt x="4369198" y="0"/>
                </a:lnTo>
              </a:path>
            </a:pathLst>
          </a:custGeom>
          <a:noFill/>
          <a:ln w="13519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60" name="Freeform: Shape 1559">
            <a:extLst>
              <a:ext uri="{FF2B5EF4-FFF2-40B4-BE49-F238E27FC236}">
                <a16:creationId xmlns:a16="http://schemas.microsoft.com/office/drawing/2014/main" id="{0E2B1131-9921-4423-8D6A-3616D2259534}"/>
              </a:ext>
            </a:extLst>
          </p:cNvPr>
          <p:cNvSpPr/>
          <p:nvPr/>
        </p:nvSpPr>
        <p:spPr>
          <a:xfrm>
            <a:off x="483620" y="4500249"/>
            <a:ext cx="9018" cy="1865696"/>
          </a:xfrm>
          <a:custGeom>
            <a:avLst/>
            <a:gdLst>
              <a:gd name="connsiteX0" fmla="*/ 0 w 9018"/>
              <a:gd name="connsiteY0" fmla="*/ 2399191 h 2399190"/>
              <a:gd name="connsiteX1" fmla="*/ 0 w 9018"/>
              <a:gd name="connsiteY1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18" h="2399190">
                <a:moveTo>
                  <a:pt x="0" y="2399191"/>
                </a:moveTo>
                <a:lnTo>
                  <a:pt x="0" y="0"/>
                </a:lnTo>
              </a:path>
            </a:pathLst>
          </a:custGeom>
          <a:noFill/>
          <a:ln w="7210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62" name="Freeform: Shape 1561">
            <a:extLst>
              <a:ext uri="{FF2B5EF4-FFF2-40B4-BE49-F238E27FC236}">
                <a16:creationId xmlns:a16="http://schemas.microsoft.com/office/drawing/2014/main" id="{D9401E9A-E01D-4D96-A84A-4F304CD19CCD}"/>
              </a:ext>
            </a:extLst>
          </p:cNvPr>
          <p:cNvSpPr/>
          <p:nvPr/>
        </p:nvSpPr>
        <p:spPr>
          <a:xfrm>
            <a:off x="483620" y="6365946"/>
            <a:ext cx="4806112" cy="7010"/>
          </a:xfrm>
          <a:custGeom>
            <a:avLst/>
            <a:gdLst>
              <a:gd name="connsiteX0" fmla="*/ 0 w 4806112"/>
              <a:gd name="connsiteY0" fmla="*/ 0 h 9015"/>
              <a:gd name="connsiteX1" fmla="*/ 4806113 w 4806112"/>
              <a:gd name="connsiteY1" fmla="*/ 0 h 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06112" h="9015">
                <a:moveTo>
                  <a:pt x="0" y="0"/>
                </a:moveTo>
                <a:lnTo>
                  <a:pt x="4806113" y="0"/>
                </a:lnTo>
              </a:path>
            </a:pathLst>
          </a:custGeom>
          <a:noFill/>
          <a:ln w="7210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564" name="Graphic 4">
            <a:extLst>
              <a:ext uri="{FF2B5EF4-FFF2-40B4-BE49-F238E27FC236}">
                <a16:creationId xmlns:a16="http://schemas.microsoft.com/office/drawing/2014/main" id="{8E7AAAB2-BB34-46BF-A757-9C38AE661A1A}"/>
              </a:ext>
            </a:extLst>
          </p:cNvPr>
          <p:cNvGrpSpPr/>
          <p:nvPr/>
        </p:nvGrpSpPr>
        <p:grpSpPr>
          <a:xfrm>
            <a:off x="869112" y="4846326"/>
            <a:ext cx="65753" cy="85648"/>
            <a:chOff x="1164053" y="3952662"/>
            <a:chExt cx="65753" cy="110139"/>
          </a:xfrm>
          <a:solidFill>
            <a:srgbClr val="000000"/>
          </a:solidFill>
        </p:grpSpPr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111F9C42-7021-446B-B52B-F8281475390D}"/>
                </a:ext>
              </a:extLst>
            </p:cNvPr>
            <p:cNvSpPr/>
            <p:nvPr/>
          </p:nvSpPr>
          <p:spPr>
            <a:xfrm rot="-5400000" flipV="1">
              <a:off x="1171874" y="4004890"/>
              <a:ext cx="50111" cy="65730"/>
            </a:xfrm>
            <a:custGeom>
              <a:avLst/>
              <a:gdLst>
                <a:gd name="connsiteX0" fmla="*/ -2274 w 50111"/>
                <a:gd name="connsiteY0" fmla="*/ 63497 h 65730"/>
                <a:gd name="connsiteX1" fmla="*/ 6618 w 50111"/>
                <a:gd name="connsiteY1" fmla="*/ 63497 h 65730"/>
                <a:gd name="connsiteX2" fmla="*/ 6618 w 50111"/>
                <a:gd name="connsiteY2" fmla="*/ 36549 h 65730"/>
                <a:gd name="connsiteX3" fmla="*/ 38946 w 50111"/>
                <a:gd name="connsiteY3" fmla="*/ 36549 h 65730"/>
                <a:gd name="connsiteX4" fmla="*/ 38946 w 50111"/>
                <a:gd name="connsiteY4" fmla="*/ 63497 h 65730"/>
                <a:gd name="connsiteX5" fmla="*/ 47838 w 50111"/>
                <a:gd name="connsiteY5" fmla="*/ 63497 h 65730"/>
                <a:gd name="connsiteX6" fmla="*/ 47838 w 50111"/>
                <a:gd name="connsiteY6" fmla="*/ -2233 h 65730"/>
                <a:gd name="connsiteX7" fmla="*/ 38946 w 50111"/>
                <a:gd name="connsiteY7" fmla="*/ -2233 h 65730"/>
                <a:gd name="connsiteX8" fmla="*/ 38946 w 50111"/>
                <a:gd name="connsiteY8" fmla="*/ 29069 h 65730"/>
                <a:gd name="connsiteX9" fmla="*/ 6618 w 50111"/>
                <a:gd name="connsiteY9" fmla="*/ 29069 h 65730"/>
                <a:gd name="connsiteX10" fmla="*/ 6618 w 50111"/>
                <a:gd name="connsiteY10" fmla="*/ -2233 h 65730"/>
                <a:gd name="connsiteX11" fmla="*/ -2274 w 50111"/>
                <a:gd name="connsiteY11" fmla="*/ -2233 h 65730"/>
                <a:gd name="connsiteX12" fmla="*/ -2274 w 50111"/>
                <a:gd name="connsiteY12" fmla="*/ 63497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111" h="65730">
                  <a:moveTo>
                    <a:pt x="-2274" y="63497"/>
                  </a:moveTo>
                  <a:lnTo>
                    <a:pt x="6618" y="63497"/>
                  </a:lnTo>
                  <a:lnTo>
                    <a:pt x="6618" y="36549"/>
                  </a:lnTo>
                  <a:lnTo>
                    <a:pt x="38946" y="36549"/>
                  </a:lnTo>
                  <a:lnTo>
                    <a:pt x="38946" y="63497"/>
                  </a:lnTo>
                  <a:lnTo>
                    <a:pt x="47838" y="63497"/>
                  </a:lnTo>
                  <a:lnTo>
                    <a:pt x="47838" y="-2233"/>
                  </a:lnTo>
                  <a:lnTo>
                    <a:pt x="38946" y="-2233"/>
                  </a:lnTo>
                  <a:lnTo>
                    <a:pt x="38946" y="29069"/>
                  </a:lnTo>
                  <a:lnTo>
                    <a:pt x="6618" y="29069"/>
                  </a:lnTo>
                  <a:lnTo>
                    <a:pt x="6618" y="-2233"/>
                  </a:lnTo>
                  <a:lnTo>
                    <a:pt x="-2274" y="-2233"/>
                  </a:lnTo>
                  <a:lnTo>
                    <a:pt x="-2274" y="63497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DAEDC3C4-C023-4593-B052-AED579E0688C}"/>
                </a:ext>
              </a:extLst>
            </p:cNvPr>
            <p:cNvSpPr/>
            <p:nvPr/>
          </p:nvSpPr>
          <p:spPr>
            <a:xfrm rot="-5400000" flipV="1">
              <a:off x="1175749" y="3940970"/>
              <a:ext cx="42360" cy="65730"/>
            </a:xfrm>
            <a:custGeom>
              <a:avLst/>
              <a:gdLst>
                <a:gd name="connsiteX0" fmla="*/ -1999 w 42360"/>
                <a:gd name="connsiteY0" fmla="*/ 63490 h 65730"/>
                <a:gd name="connsiteX1" fmla="*/ 39573 w 42360"/>
                <a:gd name="connsiteY1" fmla="*/ 63490 h 65730"/>
                <a:gd name="connsiteX2" fmla="*/ 39573 w 42360"/>
                <a:gd name="connsiteY2" fmla="*/ 55996 h 65730"/>
                <a:gd name="connsiteX3" fmla="*/ 6893 w 42360"/>
                <a:gd name="connsiteY3" fmla="*/ 55996 h 65730"/>
                <a:gd name="connsiteX4" fmla="*/ 6893 w 42360"/>
                <a:gd name="connsiteY4" fmla="*/ 36542 h 65730"/>
                <a:gd name="connsiteX5" fmla="*/ 38206 w 42360"/>
                <a:gd name="connsiteY5" fmla="*/ 36542 h 65730"/>
                <a:gd name="connsiteX6" fmla="*/ 38206 w 42360"/>
                <a:gd name="connsiteY6" fmla="*/ 29062 h 65730"/>
                <a:gd name="connsiteX7" fmla="*/ 6893 w 42360"/>
                <a:gd name="connsiteY7" fmla="*/ 29062 h 65730"/>
                <a:gd name="connsiteX8" fmla="*/ 6893 w 42360"/>
                <a:gd name="connsiteY8" fmla="*/ 5240 h 65730"/>
                <a:gd name="connsiteX9" fmla="*/ 40362 w 42360"/>
                <a:gd name="connsiteY9" fmla="*/ 5240 h 65730"/>
                <a:gd name="connsiteX10" fmla="*/ 40362 w 42360"/>
                <a:gd name="connsiteY10" fmla="*/ -2240 h 65730"/>
                <a:gd name="connsiteX11" fmla="*/ -1999 w 42360"/>
                <a:gd name="connsiteY11" fmla="*/ -2240 h 65730"/>
                <a:gd name="connsiteX12" fmla="*/ -1999 w 42360"/>
                <a:gd name="connsiteY12" fmla="*/ 6349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0" h="65730">
                  <a:moveTo>
                    <a:pt x="-1999" y="63490"/>
                  </a:moveTo>
                  <a:lnTo>
                    <a:pt x="39573" y="63490"/>
                  </a:lnTo>
                  <a:lnTo>
                    <a:pt x="39573" y="55996"/>
                  </a:lnTo>
                  <a:lnTo>
                    <a:pt x="6893" y="55996"/>
                  </a:lnTo>
                  <a:lnTo>
                    <a:pt x="6893" y="36542"/>
                  </a:lnTo>
                  <a:lnTo>
                    <a:pt x="38206" y="36542"/>
                  </a:lnTo>
                  <a:lnTo>
                    <a:pt x="38206" y="29062"/>
                  </a:lnTo>
                  <a:lnTo>
                    <a:pt x="6893" y="29062"/>
                  </a:lnTo>
                  <a:lnTo>
                    <a:pt x="6893" y="5240"/>
                  </a:lnTo>
                  <a:lnTo>
                    <a:pt x="40362" y="5240"/>
                  </a:lnTo>
                  <a:lnTo>
                    <a:pt x="40362" y="-2240"/>
                  </a:lnTo>
                  <a:lnTo>
                    <a:pt x="-1999" y="-2240"/>
                  </a:lnTo>
                  <a:lnTo>
                    <a:pt x="-1999" y="6349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567" name="Graphic 4">
            <a:extLst>
              <a:ext uri="{FF2B5EF4-FFF2-40B4-BE49-F238E27FC236}">
                <a16:creationId xmlns:a16="http://schemas.microsoft.com/office/drawing/2014/main" id="{0E2758F4-D20D-4EE5-B3B5-D367F22DD684}"/>
              </a:ext>
            </a:extLst>
          </p:cNvPr>
          <p:cNvGrpSpPr/>
          <p:nvPr/>
        </p:nvGrpSpPr>
        <p:grpSpPr>
          <a:xfrm>
            <a:off x="966478" y="4615864"/>
            <a:ext cx="68219" cy="319057"/>
            <a:chOff x="1261419" y="3656300"/>
            <a:chExt cx="68219" cy="410291"/>
          </a:xfrm>
          <a:solidFill>
            <a:srgbClr val="000000"/>
          </a:solidFill>
        </p:grpSpPr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367A53C1-70D6-4B56-A53C-64360B49E0B9}"/>
                </a:ext>
              </a:extLst>
            </p:cNvPr>
            <p:cNvSpPr/>
            <p:nvPr/>
          </p:nvSpPr>
          <p:spPr>
            <a:xfrm rot="-5400000" flipV="1">
              <a:off x="1265097" y="4002073"/>
              <a:ext cx="60863" cy="68195"/>
            </a:xfrm>
            <a:custGeom>
              <a:avLst/>
              <a:gdLst>
                <a:gd name="connsiteX0" fmla="*/ 28106 w 60863"/>
                <a:gd name="connsiteY0" fmla="*/ 58753 h 68195"/>
                <a:gd name="connsiteX1" fmla="*/ 12703 w 60863"/>
                <a:gd name="connsiteY1" fmla="*/ 51527 h 68195"/>
                <a:gd name="connsiteX2" fmla="*/ 7010 w 60863"/>
                <a:gd name="connsiteY2" fmla="*/ 31847 h 68195"/>
                <a:gd name="connsiteX3" fmla="*/ 12703 w 60863"/>
                <a:gd name="connsiteY3" fmla="*/ 12210 h 68195"/>
                <a:gd name="connsiteX4" fmla="*/ 28106 w 60863"/>
                <a:gd name="connsiteY4" fmla="*/ 4997 h 68195"/>
                <a:gd name="connsiteX5" fmla="*/ 43452 w 60863"/>
                <a:gd name="connsiteY5" fmla="*/ 12210 h 68195"/>
                <a:gd name="connsiteX6" fmla="*/ 49117 w 60863"/>
                <a:gd name="connsiteY6" fmla="*/ 31847 h 68195"/>
                <a:gd name="connsiteX7" fmla="*/ 43452 w 60863"/>
                <a:gd name="connsiteY7" fmla="*/ 51527 h 68195"/>
                <a:gd name="connsiteX8" fmla="*/ 28106 w 60863"/>
                <a:gd name="connsiteY8" fmla="*/ 58753 h 68195"/>
                <a:gd name="connsiteX9" fmla="*/ 28106 w 60863"/>
                <a:gd name="connsiteY9" fmla="*/ 65966 h 68195"/>
                <a:gd name="connsiteX10" fmla="*/ 50202 w 60863"/>
                <a:gd name="connsiteY10" fmla="*/ 56697 h 68195"/>
                <a:gd name="connsiteX11" fmla="*/ 58489 w 60863"/>
                <a:gd name="connsiteY11" fmla="*/ 31847 h 68195"/>
                <a:gd name="connsiteX12" fmla="*/ 50202 w 60863"/>
                <a:gd name="connsiteY12" fmla="*/ 7040 h 68195"/>
                <a:gd name="connsiteX13" fmla="*/ 28106 w 60863"/>
                <a:gd name="connsiteY13" fmla="*/ -2229 h 68195"/>
                <a:gd name="connsiteX14" fmla="*/ 5925 w 60863"/>
                <a:gd name="connsiteY14" fmla="*/ 7012 h 68195"/>
                <a:gd name="connsiteX15" fmla="*/ -2375 w 60863"/>
                <a:gd name="connsiteY15" fmla="*/ 31847 h 68195"/>
                <a:gd name="connsiteX16" fmla="*/ 5925 w 60863"/>
                <a:gd name="connsiteY16" fmla="*/ 56697 h 68195"/>
                <a:gd name="connsiteX17" fmla="*/ 28106 w 60863"/>
                <a:gd name="connsiteY17" fmla="*/ 65966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863" h="68195">
                  <a:moveTo>
                    <a:pt x="28106" y="58753"/>
                  </a:moveTo>
                  <a:cubicBezTo>
                    <a:pt x="21642" y="58753"/>
                    <a:pt x="16508" y="56345"/>
                    <a:pt x="12703" y="51527"/>
                  </a:cubicBezTo>
                  <a:cubicBezTo>
                    <a:pt x="8908" y="46718"/>
                    <a:pt x="7010" y="40159"/>
                    <a:pt x="7010" y="31847"/>
                  </a:cubicBezTo>
                  <a:cubicBezTo>
                    <a:pt x="7010" y="23573"/>
                    <a:pt x="8908" y="17028"/>
                    <a:pt x="12703" y="12210"/>
                  </a:cubicBezTo>
                  <a:cubicBezTo>
                    <a:pt x="16508" y="7401"/>
                    <a:pt x="21642" y="4997"/>
                    <a:pt x="28106" y="4997"/>
                  </a:cubicBezTo>
                  <a:cubicBezTo>
                    <a:pt x="34560" y="4997"/>
                    <a:pt x="39676" y="7401"/>
                    <a:pt x="43452" y="12210"/>
                  </a:cubicBezTo>
                  <a:cubicBezTo>
                    <a:pt x="47229" y="17028"/>
                    <a:pt x="49117" y="23573"/>
                    <a:pt x="49117" y="31847"/>
                  </a:cubicBezTo>
                  <a:cubicBezTo>
                    <a:pt x="49117" y="40159"/>
                    <a:pt x="47229" y="46718"/>
                    <a:pt x="43452" y="51527"/>
                  </a:cubicBezTo>
                  <a:cubicBezTo>
                    <a:pt x="39676" y="56345"/>
                    <a:pt x="34560" y="58753"/>
                    <a:pt x="28106" y="58753"/>
                  </a:cubicBezTo>
                  <a:close/>
                  <a:moveTo>
                    <a:pt x="28106" y="65966"/>
                  </a:moveTo>
                  <a:cubicBezTo>
                    <a:pt x="37322" y="65966"/>
                    <a:pt x="44688" y="62876"/>
                    <a:pt x="50202" y="56697"/>
                  </a:cubicBezTo>
                  <a:cubicBezTo>
                    <a:pt x="55727" y="50517"/>
                    <a:pt x="58489" y="42234"/>
                    <a:pt x="58489" y="31847"/>
                  </a:cubicBezTo>
                  <a:cubicBezTo>
                    <a:pt x="58489" y="21489"/>
                    <a:pt x="55727" y="13219"/>
                    <a:pt x="50202" y="7040"/>
                  </a:cubicBezTo>
                  <a:cubicBezTo>
                    <a:pt x="44688" y="860"/>
                    <a:pt x="37322" y="-2229"/>
                    <a:pt x="28106" y="-2229"/>
                  </a:cubicBezTo>
                  <a:cubicBezTo>
                    <a:pt x="18862" y="-2229"/>
                    <a:pt x="11468" y="851"/>
                    <a:pt x="5925" y="7012"/>
                  </a:cubicBezTo>
                  <a:cubicBezTo>
                    <a:pt x="392" y="13182"/>
                    <a:pt x="-2375" y="21460"/>
                    <a:pt x="-2375" y="31847"/>
                  </a:cubicBezTo>
                  <a:cubicBezTo>
                    <a:pt x="-2375" y="42234"/>
                    <a:pt x="392" y="50517"/>
                    <a:pt x="5925" y="56697"/>
                  </a:cubicBezTo>
                  <a:cubicBezTo>
                    <a:pt x="11468" y="62876"/>
                    <a:pt x="18862" y="65966"/>
                    <a:pt x="28106" y="65966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F8487D7A-8D58-4C10-9453-ADB1A563BF19}"/>
                </a:ext>
              </a:extLst>
            </p:cNvPr>
            <p:cNvSpPr/>
            <p:nvPr/>
          </p:nvSpPr>
          <p:spPr>
            <a:xfrm rot="-5400000" flipV="1">
              <a:off x="1276589" y="3940090"/>
              <a:ext cx="37780" cy="65730"/>
            </a:xfrm>
            <a:custGeom>
              <a:avLst/>
              <a:gdLst>
                <a:gd name="connsiteX0" fmla="*/ -1825 w 37780"/>
                <a:gd name="connsiteY0" fmla="*/ 63490 h 65730"/>
                <a:gd name="connsiteX1" fmla="*/ 35956 w 37780"/>
                <a:gd name="connsiteY1" fmla="*/ 63490 h 65730"/>
                <a:gd name="connsiteX2" fmla="*/ 35956 w 37780"/>
                <a:gd name="connsiteY2" fmla="*/ 55996 h 65730"/>
                <a:gd name="connsiteX3" fmla="*/ 7067 w 37780"/>
                <a:gd name="connsiteY3" fmla="*/ 55996 h 65730"/>
                <a:gd name="connsiteX4" fmla="*/ 7067 w 37780"/>
                <a:gd name="connsiteY4" fmla="*/ 36626 h 65730"/>
                <a:gd name="connsiteX5" fmla="*/ 33137 w 37780"/>
                <a:gd name="connsiteY5" fmla="*/ 36626 h 65730"/>
                <a:gd name="connsiteX6" fmla="*/ 33137 w 37780"/>
                <a:gd name="connsiteY6" fmla="*/ 29146 h 65730"/>
                <a:gd name="connsiteX7" fmla="*/ 7067 w 37780"/>
                <a:gd name="connsiteY7" fmla="*/ 29146 h 65730"/>
                <a:gd name="connsiteX8" fmla="*/ 7067 w 37780"/>
                <a:gd name="connsiteY8" fmla="*/ -2240 h 65730"/>
                <a:gd name="connsiteX9" fmla="*/ -1825 w 37780"/>
                <a:gd name="connsiteY9" fmla="*/ -2240 h 65730"/>
                <a:gd name="connsiteX10" fmla="*/ -1825 w 37780"/>
                <a:gd name="connsiteY10" fmla="*/ 6349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80" h="65730">
                  <a:moveTo>
                    <a:pt x="-1825" y="63490"/>
                  </a:moveTo>
                  <a:lnTo>
                    <a:pt x="35956" y="63490"/>
                  </a:lnTo>
                  <a:lnTo>
                    <a:pt x="35956" y="55996"/>
                  </a:lnTo>
                  <a:lnTo>
                    <a:pt x="7067" y="55996"/>
                  </a:lnTo>
                  <a:lnTo>
                    <a:pt x="7067" y="36626"/>
                  </a:lnTo>
                  <a:lnTo>
                    <a:pt x="33137" y="36626"/>
                  </a:lnTo>
                  <a:lnTo>
                    <a:pt x="33137" y="29146"/>
                  </a:lnTo>
                  <a:lnTo>
                    <a:pt x="7067" y="29146"/>
                  </a:lnTo>
                  <a:lnTo>
                    <a:pt x="7067" y="-2240"/>
                  </a:lnTo>
                  <a:lnTo>
                    <a:pt x="-1825" y="-2240"/>
                  </a:lnTo>
                  <a:lnTo>
                    <a:pt x="-1825" y="6349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591E8790-788B-4DC5-B1DC-F6E5A80463BF}"/>
                </a:ext>
              </a:extLst>
            </p:cNvPr>
            <p:cNvSpPr/>
            <p:nvPr/>
          </p:nvSpPr>
          <p:spPr>
            <a:xfrm rot="-5400000" flipV="1">
              <a:off x="1276589" y="3888232"/>
              <a:ext cx="37780" cy="65730"/>
            </a:xfrm>
            <a:custGeom>
              <a:avLst/>
              <a:gdLst>
                <a:gd name="connsiteX0" fmla="*/ -1825 w 37780"/>
                <a:gd name="connsiteY0" fmla="*/ 63485 h 65730"/>
                <a:gd name="connsiteX1" fmla="*/ 35956 w 37780"/>
                <a:gd name="connsiteY1" fmla="*/ 63485 h 65730"/>
                <a:gd name="connsiteX2" fmla="*/ 35956 w 37780"/>
                <a:gd name="connsiteY2" fmla="*/ 55990 h 65730"/>
                <a:gd name="connsiteX3" fmla="*/ 7067 w 37780"/>
                <a:gd name="connsiteY3" fmla="*/ 55990 h 65730"/>
                <a:gd name="connsiteX4" fmla="*/ 7067 w 37780"/>
                <a:gd name="connsiteY4" fmla="*/ 36621 h 65730"/>
                <a:gd name="connsiteX5" fmla="*/ 33137 w 37780"/>
                <a:gd name="connsiteY5" fmla="*/ 36621 h 65730"/>
                <a:gd name="connsiteX6" fmla="*/ 33137 w 37780"/>
                <a:gd name="connsiteY6" fmla="*/ 29140 h 65730"/>
                <a:gd name="connsiteX7" fmla="*/ 7067 w 37780"/>
                <a:gd name="connsiteY7" fmla="*/ 29140 h 65730"/>
                <a:gd name="connsiteX8" fmla="*/ 7067 w 37780"/>
                <a:gd name="connsiteY8" fmla="*/ -2246 h 65730"/>
                <a:gd name="connsiteX9" fmla="*/ -1825 w 37780"/>
                <a:gd name="connsiteY9" fmla="*/ -2246 h 65730"/>
                <a:gd name="connsiteX10" fmla="*/ -1825 w 37780"/>
                <a:gd name="connsiteY10" fmla="*/ 63485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80" h="65730">
                  <a:moveTo>
                    <a:pt x="-1825" y="63485"/>
                  </a:moveTo>
                  <a:lnTo>
                    <a:pt x="35956" y="63485"/>
                  </a:lnTo>
                  <a:lnTo>
                    <a:pt x="35956" y="55990"/>
                  </a:lnTo>
                  <a:lnTo>
                    <a:pt x="7067" y="55990"/>
                  </a:lnTo>
                  <a:lnTo>
                    <a:pt x="7067" y="36621"/>
                  </a:lnTo>
                  <a:lnTo>
                    <a:pt x="33137" y="36621"/>
                  </a:lnTo>
                  <a:lnTo>
                    <a:pt x="33137" y="29140"/>
                  </a:lnTo>
                  <a:lnTo>
                    <a:pt x="7067" y="29140"/>
                  </a:lnTo>
                  <a:lnTo>
                    <a:pt x="7067" y="-2246"/>
                  </a:lnTo>
                  <a:lnTo>
                    <a:pt x="-1825" y="-2246"/>
                  </a:lnTo>
                  <a:lnTo>
                    <a:pt x="-1825" y="6348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9A894AE9-CB3D-4D6E-8F16-9AC1C9F0113E}"/>
                </a:ext>
              </a:extLst>
            </p:cNvPr>
            <p:cNvSpPr/>
            <p:nvPr/>
          </p:nvSpPr>
          <p:spPr>
            <a:xfrm rot="-5400000" flipV="1">
              <a:off x="1274299" y="3834084"/>
              <a:ext cx="42360" cy="65730"/>
            </a:xfrm>
            <a:custGeom>
              <a:avLst/>
              <a:gdLst>
                <a:gd name="connsiteX0" fmla="*/ -1988 w 42360"/>
                <a:gd name="connsiteY0" fmla="*/ 63479 h 65730"/>
                <a:gd name="connsiteX1" fmla="*/ 39584 w 42360"/>
                <a:gd name="connsiteY1" fmla="*/ 63479 h 65730"/>
                <a:gd name="connsiteX2" fmla="*/ 39584 w 42360"/>
                <a:gd name="connsiteY2" fmla="*/ 55984 h 65730"/>
                <a:gd name="connsiteX3" fmla="*/ 6904 w 42360"/>
                <a:gd name="connsiteY3" fmla="*/ 55984 h 65730"/>
                <a:gd name="connsiteX4" fmla="*/ 6904 w 42360"/>
                <a:gd name="connsiteY4" fmla="*/ 36530 h 65730"/>
                <a:gd name="connsiteX5" fmla="*/ 38217 w 42360"/>
                <a:gd name="connsiteY5" fmla="*/ 36530 h 65730"/>
                <a:gd name="connsiteX6" fmla="*/ 38217 w 42360"/>
                <a:gd name="connsiteY6" fmla="*/ 29050 h 65730"/>
                <a:gd name="connsiteX7" fmla="*/ 6904 w 42360"/>
                <a:gd name="connsiteY7" fmla="*/ 29050 h 65730"/>
                <a:gd name="connsiteX8" fmla="*/ 6904 w 42360"/>
                <a:gd name="connsiteY8" fmla="*/ 5229 h 65730"/>
                <a:gd name="connsiteX9" fmla="*/ 40373 w 42360"/>
                <a:gd name="connsiteY9" fmla="*/ 5229 h 65730"/>
                <a:gd name="connsiteX10" fmla="*/ 40373 w 42360"/>
                <a:gd name="connsiteY10" fmla="*/ -2252 h 65730"/>
                <a:gd name="connsiteX11" fmla="*/ -1988 w 42360"/>
                <a:gd name="connsiteY11" fmla="*/ -2252 h 65730"/>
                <a:gd name="connsiteX12" fmla="*/ -1988 w 42360"/>
                <a:gd name="connsiteY12" fmla="*/ 63479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0" h="65730">
                  <a:moveTo>
                    <a:pt x="-1988" y="63479"/>
                  </a:moveTo>
                  <a:lnTo>
                    <a:pt x="39584" y="63479"/>
                  </a:lnTo>
                  <a:lnTo>
                    <a:pt x="39584" y="55984"/>
                  </a:lnTo>
                  <a:lnTo>
                    <a:pt x="6904" y="55984"/>
                  </a:lnTo>
                  <a:lnTo>
                    <a:pt x="6904" y="36530"/>
                  </a:lnTo>
                  <a:lnTo>
                    <a:pt x="38217" y="36530"/>
                  </a:lnTo>
                  <a:lnTo>
                    <a:pt x="38217" y="29050"/>
                  </a:lnTo>
                  <a:lnTo>
                    <a:pt x="6904" y="29050"/>
                  </a:lnTo>
                  <a:lnTo>
                    <a:pt x="6904" y="5229"/>
                  </a:lnTo>
                  <a:lnTo>
                    <a:pt x="40373" y="5229"/>
                  </a:lnTo>
                  <a:lnTo>
                    <a:pt x="40373" y="-2252"/>
                  </a:lnTo>
                  <a:lnTo>
                    <a:pt x="-1988" y="-2252"/>
                  </a:lnTo>
                  <a:lnTo>
                    <a:pt x="-1988" y="6347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B129C79C-F797-42CF-9C74-CC7DF34A71FD}"/>
                </a:ext>
              </a:extLst>
            </p:cNvPr>
            <p:cNvSpPr/>
            <p:nvPr/>
          </p:nvSpPr>
          <p:spPr>
            <a:xfrm rot="-5400000" flipV="1">
              <a:off x="1269867" y="3772689"/>
              <a:ext cx="51224" cy="65730"/>
            </a:xfrm>
            <a:custGeom>
              <a:avLst/>
              <a:gdLst>
                <a:gd name="connsiteX0" fmla="*/ 28884 w 51224"/>
                <a:gd name="connsiteY0" fmla="*/ 28564 h 65730"/>
                <a:gd name="connsiteX1" fmla="*/ 34450 w 51224"/>
                <a:gd name="connsiteY1" fmla="*/ 24422 h 65730"/>
                <a:gd name="connsiteX2" fmla="*/ 39890 w 51224"/>
                <a:gd name="connsiteY2" fmla="*/ 15703 h 65730"/>
                <a:gd name="connsiteX3" fmla="*/ 48923 w 51224"/>
                <a:gd name="connsiteY3" fmla="*/ -2258 h 65730"/>
                <a:gd name="connsiteX4" fmla="*/ 39354 w 51224"/>
                <a:gd name="connsiteY4" fmla="*/ -2258 h 65730"/>
                <a:gd name="connsiteX5" fmla="*/ 30955 w 51224"/>
                <a:gd name="connsiteY5" fmla="*/ 14604 h 65730"/>
                <a:gd name="connsiteX6" fmla="*/ 24628 w 51224"/>
                <a:gd name="connsiteY6" fmla="*/ 23366 h 65730"/>
                <a:gd name="connsiteX7" fmla="*/ 16285 w 51224"/>
                <a:gd name="connsiteY7" fmla="*/ 25521 h 65730"/>
                <a:gd name="connsiteX8" fmla="*/ 6590 w 51224"/>
                <a:gd name="connsiteY8" fmla="*/ 25521 h 65730"/>
                <a:gd name="connsiteX9" fmla="*/ 6590 w 51224"/>
                <a:gd name="connsiteY9" fmla="*/ -2258 h 65730"/>
                <a:gd name="connsiteX10" fmla="*/ -2302 w 51224"/>
                <a:gd name="connsiteY10" fmla="*/ -2258 h 65730"/>
                <a:gd name="connsiteX11" fmla="*/ -2302 w 51224"/>
                <a:gd name="connsiteY11" fmla="*/ 63472 h 65730"/>
                <a:gd name="connsiteX12" fmla="*/ 17779 w 51224"/>
                <a:gd name="connsiteY12" fmla="*/ 63472 h 65730"/>
                <a:gd name="connsiteX13" fmla="*/ 34605 w 51224"/>
                <a:gd name="connsiteY13" fmla="*/ 58753 h 65730"/>
                <a:gd name="connsiteX14" fmla="*/ 40157 w 51224"/>
                <a:gd name="connsiteY14" fmla="*/ 44539 h 65730"/>
                <a:gd name="connsiteX15" fmla="*/ 37268 w 51224"/>
                <a:gd name="connsiteY15" fmla="*/ 34227 h 65730"/>
                <a:gd name="connsiteX16" fmla="*/ 28884 w 51224"/>
                <a:gd name="connsiteY16" fmla="*/ 28564 h 65730"/>
                <a:gd name="connsiteX17" fmla="*/ 6590 w 51224"/>
                <a:gd name="connsiteY17" fmla="*/ 56161 h 65730"/>
                <a:gd name="connsiteX18" fmla="*/ 6590 w 51224"/>
                <a:gd name="connsiteY18" fmla="*/ 32832 h 65730"/>
                <a:gd name="connsiteX19" fmla="*/ 17779 w 51224"/>
                <a:gd name="connsiteY19" fmla="*/ 32832 h 65730"/>
                <a:gd name="connsiteX20" fmla="*/ 27489 w 51224"/>
                <a:gd name="connsiteY20" fmla="*/ 35805 h 65730"/>
                <a:gd name="connsiteX21" fmla="*/ 30772 w 51224"/>
                <a:gd name="connsiteY21" fmla="*/ 44539 h 65730"/>
                <a:gd name="connsiteX22" fmla="*/ 27489 w 51224"/>
                <a:gd name="connsiteY22" fmla="*/ 53230 h 65730"/>
                <a:gd name="connsiteX23" fmla="*/ 17779 w 51224"/>
                <a:gd name="connsiteY23" fmla="*/ 56161 h 65730"/>
                <a:gd name="connsiteX24" fmla="*/ 6590 w 51224"/>
                <a:gd name="connsiteY24" fmla="*/ 5616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24" h="65730">
                  <a:moveTo>
                    <a:pt x="28884" y="28564"/>
                  </a:moveTo>
                  <a:cubicBezTo>
                    <a:pt x="30791" y="27916"/>
                    <a:pt x="32646" y="26535"/>
                    <a:pt x="34450" y="24422"/>
                  </a:cubicBezTo>
                  <a:cubicBezTo>
                    <a:pt x="36254" y="22309"/>
                    <a:pt x="38067" y="19403"/>
                    <a:pt x="39890" y="15703"/>
                  </a:cubicBezTo>
                  <a:lnTo>
                    <a:pt x="48923" y="-2258"/>
                  </a:lnTo>
                  <a:lnTo>
                    <a:pt x="39354" y="-2258"/>
                  </a:lnTo>
                  <a:lnTo>
                    <a:pt x="30955" y="14604"/>
                  </a:lnTo>
                  <a:cubicBezTo>
                    <a:pt x="28776" y="19008"/>
                    <a:pt x="26667" y="21929"/>
                    <a:pt x="24628" y="23366"/>
                  </a:cubicBezTo>
                  <a:cubicBezTo>
                    <a:pt x="22589" y="24803"/>
                    <a:pt x="19808" y="25521"/>
                    <a:pt x="16285" y="25521"/>
                  </a:cubicBezTo>
                  <a:lnTo>
                    <a:pt x="6590" y="25521"/>
                  </a:lnTo>
                  <a:lnTo>
                    <a:pt x="6590" y="-2258"/>
                  </a:lnTo>
                  <a:lnTo>
                    <a:pt x="-2302" y="-2258"/>
                  </a:lnTo>
                  <a:lnTo>
                    <a:pt x="-2302" y="63472"/>
                  </a:lnTo>
                  <a:lnTo>
                    <a:pt x="17779" y="63472"/>
                  </a:lnTo>
                  <a:cubicBezTo>
                    <a:pt x="25295" y="63472"/>
                    <a:pt x="30903" y="61899"/>
                    <a:pt x="34605" y="58753"/>
                  </a:cubicBezTo>
                  <a:cubicBezTo>
                    <a:pt x="38307" y="55616"/>
                    <a:pt x="40157" y="50878"/>
                    <a:pt x="40157" y="44539"/>
                  </a:cubicBezTo>
                  <a:cubicBezTo>
                    <a:pt x="40157" y="40397"/>
                    <a:pt x="39194" y="36960"/>
                    <a:pt x="37268" y="34227"/>
                  </a:cubicBezTo>
                  <a:cubicBezTo>
                    <a:pt x="35342" y="31504"/>
                    <a:pt x="32548" y="29616"/>
                    <a:pt x="28884" y="28564"/>
                  </a:cubicBezTo>
                  <a:close/>
                  <a:moveTo>
                    <a:pt x="6590" y="56161"/>
                  </a:moveTo>
                  <a:lnTo>
                    <a:pt x="6590" y="32832"/>
                  </a:lnTo>
                  <a:lnTo>
                    <a:pt x="17779" y="32832"/>
                  </a:lnTo>
                  <a:cubicBezTo>
                    <a:pt x="22063" y="32832"/>
                    <a:pt x="25300" y="33823"/>
                    <a:pt x="27489" y="35805"/>
                  </a:cubicBezTo>
                  <a:cubicBezTo>
                    <a:pt x="29677" y="37786"/>
                    <a:pt x="30772" y="40698"/>
                    <a:pt x="30772" y="44539"/>
                  </a:cubicBezTo>
                  <a:cubicBezTo>
                    <a:pt x="30772" y="48380"/>
                    <a:pt x="29677" y="51277"/>
                    <a:pt x="27489" y="53230"/>
                  </a:cubicBezTo>
                  <a:cubicBezTo>
                    <a:pt x="25300" y="55184"/>
                    <a:pt x="22063" y="56161"/>
                    <a:pt x="17779" y="56161"/>
                  </a:cubicBezTo>
                  <a:lnTo>
                    <a:pt x="6590" y="5616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AF7F236F-9CC8-4EEE-9080-BF43BC329652}"/>
                </a:ext>
              </a:extLst>
            </p:cNvPr>
            <p:cNvSpPr/>
            <p:nvPr/>
          </p:nvSpPr>
          <p:spPr>
            <a:xfrm rot="-5400000" flipV="1">
              <a:off x="1274299" y="3714477"/>
              <a:ext cx="42360" cy="65730"/>
            </a:xfrm>
            <a:custGeom>
              <a:avLst/>
              <a:gdLst>
                <a:gd name="connsiteX0" fmla="*/ -1988 w 42360"/>
                <a:gd name="connsiteY0" fmla="*/ 63465 h 65730"/>
                <a:gd name="connsiteX1" fmla="*/ 39584 w 42360"/>
                <a:gd name="connsiteY1" fmla="*/ 63465 h 65730"/>
                <a:gd name="connsiteX2" fmla="*/ 39584 w 42360"/>
                <a:gd name="connsiteY2" fmla="*/ 55971 h 65730"/>
                <a:gd name="connsiteX3" fmla="*/ 6904 w 42360"/>
                <a:gd name="connsiteY3" fmla="*/ 55971 h 65730"/>
                <a:gd name="connsiteX4" fmla="*/ 6904 w 42360"/>
                <a:gd name="connsiteY4" fmla="*/ 36517 h 65730"/>
                <a:gd name="connsiteX5" fmla="*/ 38217 w 42360"/>
                <a:gd name="connsiteY5" fmla="*/ 36517 h 65730"/>
                <a:gd name="connsiteX6" fmla="*/ 38217 w 42360"/>
                <a:gd name="connsiteY6" fmla="*/ 29037 h 65730"/>
                <a:gd name="connsiteX7" fmla="*/ 6904 w 42360"/>
                <a:gd name="connsiteY7" fmla="*/ 29037 h 65730"/>
                <a:gd name="connsiteX8" fmla="*/ 6904 w 42360"/>
                <a:gd name="connsiteY8" fmla="*/ 5215 h 65730"/>
                <a:gd name="connsiteX9" fmla="*/ 40373 w 42360"/>
                <a:gd name="connsiteY9" fmla="*/ 5215 h 65730"/>
                <a:gd name="connsiteX10" fmla="*/ 40373 w 42360"/>
                <a:gd name="connsiteY10" fmla="*/ -2265 h 65730"/>
                <a:gd name="connsiteX11" fmla="*/ -1988 w 42360"/>
                <a:gd name="connsiteY11" fmla="*/ -2265 h 65730"/>
                <a:gd name="connsiteX12" fmla="*/ -1988 w 42360"/>
                <a:gd name="connsiteY12" fmla="*/ 63465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0" h="65730">
                  <a:moveTo>
                    <a:pt x="-1988" y="63465"/>
                  </a:moveTo>
                  <a:lnTo>
                    <a:pt x="39584" y="63465"/>
                  </a:lnTo>
                  <a:lnTo>
                    <a:pt x="39584" y="55971"/>
                  </a:lnTo>
                  <a:lnTo>
                    <a:pt x="6904" y="55971"/>
                  </a:lnTo>
                  <a:lnTo>
                    <a:pt x="6904" y="36517"/>
                  </a:lnTo>
                  <a:lnTo>
                    <a:pt x="38217" y="36517"/>
                  </a:lnTo>
                  <a:lnTo>
                    <a:pt x="38217" y="29037"/>
                  </a:lnTo>
                  <a:lnTo>
                    <a:pt x="6904" y="29037"/>
                  </a:lnTo>
                  <a:lnTo>
                    <a:pt x="6904" y="5215"/>
                  </a:lnTo>
                  <a:lnTo>
                    <a:pt x="40373" y="5215"/>
                  </a:lnTo>
                  <a:lnTo>
                    <a:pt x="40373" y="-2265"/>
                  </a:lnTo>
                  <a:lnTo>
                    <a:pt x="-1988" y="-2265"/>
                  </a:lnTo>
                  <a:lnTo>
                    <a:pt x="-1988" y="6346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4CB59FA0-1464-4C4B-96C0-F386EF1AD371}"/>
                </a:ext>
              </a:extLst>
            </p:cNvPr>
            <p:cNvSpPr/>
            <p:nvPr/>
          </p:nvSpPr>
          <p:spPr>
            <a:xfrm rot="-5400000" flipV="1">
              <a:off x="1267845" y="3651060"/>
              <a:ext cx="55269" cy="65730"/>
            </a:xfrm>
            <a:custGeom>
              <a:avLst/>
              <a:gdLst>
                <a:gd name="connsiteX0" fmla="*/ 6446 w 55269"/>
                <a:gd name="connsiteY0" fmla="*/ 56147 h 65730"/>
                <a:gd name="connsiteX1" fmla="*/ 6446 w 55269"/>
                <a:gd name="connsiteY1" fmla="*/ 5039 h 65730"/>
                <a:gd name="connsiteX2" fmla="*/ 17199 w 55269"/>
                <a:gd name="connsiteY2" fmla="*/ 5039 h 65730"/>
                <a:gd name="connsiteX3" fmla="*/ 37125 w 55269"/>
                <a:gd name="connsiteY3" fmla="*/ 11195 h 65730"/>
                <a:gd name="connsiteX4" fmla="*/ 43438 w 55269"/>
                <a:gd name="connsiteY4" fmla="*/ 30664 h 65730"/>
                <a:gd name="connsiteX5" fmla="*/ 37125 w 55269"/>
                <a:gd name="connsiteY5" fmla="*/ 50005 h 65730"/>
                <a:gd name="connsiteX6" fmla="*/ 17199 w 55269"/>
                <a:gd name="connsiteY6" fmla="*/ 56147 h 65730"/>
                <a:gd name="connsiteX7" fmla="*/ 6446 w 55269"/>
                <a:gd name="connsiteY7" fmla="*/ 56147 h 65730"/>
                <a:gd name="connsiteX8" fmla="*/ -2446 w 55269"/>
                <a:gd name="connsiteY8" fmla="*/ 63458 h 65730"/>
                <a:gd name="connsiteX9" fmla="*/ 15832 w 55269"/>
                <a:gd name="connsiteY9" fmla="*/ 63458 h 65730"/>
                <a:gd name="connsiteX10" fmla="*/ 43875 w 55269"/>
                <a:gd name="connsiteY10" fmla="*/ 55513 h 65730"/>
                <a:gd name="connsiteX11" fmla="*/ 52824 w 55269"/>
                <a:gd name="connsiteY11" fmla="*/ 30664 h 65730"/>
                <a:gd name="connsiteX12" fmla="*/ 43833 w 55269"/>
                <a:gd name="connsiteY12" fmla="*/ 5687 h 65730"/>
                <a:gd name="connsiteX13" fmla="*/ 15832 w 55269"/>
                <a:gd name="connsiteY13" fmla="*/ -2272 h 65730"/>
                <a:gd name="connsiteX14" fmla="*/ -2446 w 55269"/>
                <a:gd name="connsiteY14" fmla="*/ -2272 h 65730"/>
                <a:gd name="connsiteX15" fmla="*/ -2446 w 55269"/>
                <a:gd name="connsiteY15" fmla="*/ 6345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269" h="65730">
                  <a:moveTo>
                    <a:pt x="6446" y="56147"/>
                  </a:moveTo>
                  <a:lnTo>
                    <a:pt x="6446" y="5039"/>
                  </a:lnTo>
                  <a:lnTo>
                    <a:pt x="17199" y="5039"/>
                  </a:lnTo>
                  <a:cubicBezTo>
                    <a:pt x="26274" y="5039"/>
                    <a:pt x="32916" y="7091"/>
                    <a:pt x="37125" y="11195"/>
                  </a:cubicBezTo>
                  <a:cubicBezTo>
                    <a:pt x="41334" y="15309"/>
                    <a:pt x="43438" y="21798"/>
                    <a:pt x="43438" y="30664"/>
                  </a:cubicBezTo>
                  <a:cubicBezTo>
                    <a:pt x="43438" y="39463"/>
                    <a:pt x="41334" y="45910"/>
                    <a:pt x="37125" y="50005"/>
                  </a:cubicBezTo>
                  <a:cubicBezTo>
                    <a:pt x="32916" y="54100"/>
                    <a:pt x="26274" y="56147"/>
                    <a:pt x="17199" y="56147"/>
                  </a:cubicBezTo>
                  <a:lnTo>
                    <a:pt x="6446" y="56147"/>
                  </a:lnTo>
                  <a:close/>
                  <a:moveTo>
                    <a:pt x="-2446" y="63458"/>
                  </a:moveTo>
                  <a:lnTo>
                    <a:pt x="15832" y="63458"/>
                  </a:lnTo>
                  <a:cubicBezTo>
                    <a:pt x="28571" y="63458"/>
                    <a:pt x="37919" y="60810"/>
                    <a:pt x="43875" y="55513"/>
                  </a:cubicBezTo>
                  <a:cubicBezTo>
                    <a:pt x="49841" y="50216"/>
                    <a:pt x="52824" y="41933"/>
                    <a:pt x="52824" y="30664"/>
                  </a:cubicBezTo>
                  <a:cubicBezTo>
                    <a:pt x="52824" y="19328"/>
                    <a:pt x="49827" y="11003"/>
                    <a:pt x="43833" y="5687"/>
                  </a:cubicBezTo>
                  <a:cubicBezTo>
                    <a:pt x="37848" y="381"/>
                    <a:pt x="28515" y="-2272"/>
                    <a:pt x="15832" y="-2272"/>
                  </a:cubicBezTo>
                  <a:lnTo>
                    <a:pt x="-2446" y="-2272"/>
                  </a:lnTo>
                  <a:lnTo>
                    <a:pt x="-2446" y="6345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575" name="Graphic 4">
            <a:extLst>
              <a:ext uri="{FF2B5EF4-FFF2-40B4-BE49-F238E27FC236}">
                <a16:creationId xmlns:a16="http://schemas.microsoft.com/office/drawing/2014/main" id="{31CCF526-6B72-4188-8A8A-12AF4D9C5BF4}"/>
              </a:ext>
            </a:extLst>
          </p:cNvPr>
          <p:cNvGrpSpPr/>
          <p:nvPr/>
        </p:nvGrpSpPr>
        <p:grpSpPr>
          <a:xfrm>
            <a:off x="1278570" y="4701246"/>
            <a:ext cx="68219" cy="230728"/>
            <a:chOff x="1573511" y="3766097"/>
            <a:chExt cx="68219" cy="296705"/>
          </a:xfrm>
          <a:solidFill>
            <a:srgbClr val="000000"/>
          </a:solidFill>
        </p:grpSpPr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847047F6-4B72-41E9-AE99-90529297E3C5}"/>
                </a:ext>
              </a:extLst>
            </p:cNvPr>
            <p:cNvSpPr/>
            <p:nvPr/>
          </p:nvSpPr>
          <p:spPr>
            <a:xfrm rot="-5400000" flipV="1">
              <a:off x="1586342" y="4008715"/>
              <a:ext cx="42459" cy="65730"/>
            </a:xfrm>
            <a:custGeom>
              <a:avLst/>
              <a:gdLst>
                <a:gd name="connsiteX0" fmla="*/ 6935 w 42459"/>
                <a:gd name="connsiteY0" fmla="*/ 56187 h 65730"/>
                <a:gd name="connsiteX1" fmla="*/ 6935 w 42459"/>
                <a:gd name="connsiteY1" fmla="*/ 31492 h 65730"/>
                <a:gd name="connsiteX2" fmla="*/ 18125 w 42459"/>
                <a:gd name="connsiteY2" fmla="*/ 31492 h 65730"/>
                <a:gd name="connsiteX3" fmla="*/ 27721 w 42459"/>
                <a:gd name="connsiteY3" fmla="*/ 34704 h 65730"/>
                <a:gd name="connsiteX4" fmla="*/ 31118 w 42459"/>
                <a:gd name="connsiteY4" fmla="*/ 43861 h 65730"/>
                <a:gd name="connsiteX5" fmla="*/ 27721 w 42459"/>
                <a:gd name="connsiteY5" fmla="*/ 52975 h 65730"/>
                <a:gd name="connsiteX6" fmla="*/ 18125 w 42459"/>
                <a:gd name="connsiteY6" fmla="*/ 56187 h 65730"/>
                <a:gd name="connsiteX7" fmla="*/ 6935 w 42459"/>
                <a:gd name="connsiteY7" fmla="*/ 56187 h 65730"/>
                <a:gd name="connsiteX8" fmla="*/ -1957 w 42459"/>
                <a:gd name="connsiteY8" fmla="*/ 63498 h 65730"/>
                <a:gd name="connsiteX9" fmla="*/ 18125 w 42459"/>
                <a:gd name="connsiteY9" fmla="*/ 63498 h 65730"/>
                <a:gd name="connsiteX10" fmla="*/ 34838 w 42459"/>
                <a:gd name="connsiteY10" fmla="*/ 58497 h 65730"/>
                <a:gd name="connsiteX11" fmla="*/ 40503 w 42459"/>
                <a:gd name="connsiteY11" fmla="*/ 43861 h 65730"/>
                <a:gd name="connsiteX12" fmla="*/ 34838 w 42459"/>
                <a:gd name="connsiteY12" fmla="*/ 29154 h 65730"/>
                <a:gd name="connsiteX13" fmla="*/ 18125 w 42459"/>
                <a:gd name="connsiteY13" fmla="*/ 24181 h 65730"/>
                <a:gd name="connsiteX14" fmla="*/ 6935 w 42459"/>
                <a:gd name="connsiteY14" fmla="*/ 24181 h 65730"/>
                <a:gd name="connsiteX15" fmla="*/ 6935 w 42459"/>
                <a:gd name="connsiteY15" fmla="*/ -2232 h 65730"/>
                <a:gd name="connsiteX16" fmla="*/ -1957 w 42459"/>
                <a:gd name="connsiteY16" fmla="*/ -2232 h 65730"/>
                <a:gd name="connsiteX17" fmla="*/ -1957 w 42459"/>
                <a:gd name="connsiteY17" fmla="*/ 6349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459" h="65730">
                  <a:moveTo>
                    <a:pt x="6935" y="56187"/>
                  </a:moveTo>
                  <a:lnTo>
                    <a:pt x="6935" y="31492"/>
                  </a:lnTo>
                  <a:lnTo>
                    <a:pt x="18125" y="31492"/>
                  </a:lnTo>
                  <a:cubicBezTo>
                    <a:pt x="22268" y="31492"/>
                    <a:pt x="25467" y="32563"/>
                    <a:pt x="27721" y="34704"/>
                  </a:cubicBezTo>
                  <a:cubicBezTo>
                    <a:pt x="29986" y="36845"/>
                    <a:pt x="31118" y="39897"/>
                    <a:pt x="31118" y="43861"/>
                  </a:cubicBezTo>
                  <a:cubicBezTo>
                    <a:pt x="31118" y="47795"/>
                    <a:pt x="29986" y="50834"/>
                    <a:pt x="27721" y="52975"/>
                  </a:cubicBezTo>
                  <a:cubicBezTo>
                    <a:pt x="25467" y="55116"/>
                    <a:pt x="22268" y="56187"/>
                    <a:pt x="18125" y="56187"/>
                  </a:cubicBezTo>
                  <a:lnTo>
                    <a:pt x="6935" y="56187"/>
                  </a:lnTo>
                  <a:close/>
                  <a:moveTo>
                    <a:pt x="-1957" y="63498"/>
                  </a:moveTo>
                  <a:lnTo>
                    <a:pt x="18125" y="63498"/>
                  </a:lnTo>
                  <a:cubicBezTo>
                    <a:pt x="25499" y="63498"/>
                    <a:pt x="31071" y="61831"/>
                    <a:pt x="34838" y="58497"/>
                  </a:cubicBezTo>
                  <a:cubicBezTo>
                    <a:pt x="38615" y="55163"/>
                    <a:pt x="40503" y="50284"/>
                    <a:pt x="40503" y="43861"/>
                  </a:cubicBezTo>
                  <a:cubicBezTo>
                    <a:pt x="40503" y="37371"/>
                    <a:pt x="38615" y="32469"/>
                    <a:pt x="34838" y="29154"/>
                  </a:cubicBezTo>
                  <a:cubicBezTo>
                    <a:pt x="31071" y="25839"/>
                    <a:pt x="25499" y="24181"/>
                    <a:pt x="18125" y="24181"/>
                  </a:cubicBezTo>
                  <a:lnTo>
                    <a:pt x="6935" y="24181"/>
                  </a:lnTo>
                  <a:lnTo>
                    <a:pt x="6935" y="-2232"/>
                  </a:lnTo>
                  <a:lnTo>
                    <a:pt x="-1957" y="-2232"/>
                  </a:lnTo>
                  <a:lnTo>
                    <a:pt x="-1957" y="6349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5034533B-0A42-4BD3-BDCE-100D0E61FB59}"/>
                </a:ext>
              </a:extLst>
            </p:cNvPr>
            <p:cNvSpPr/>
            <p:nvPr/>
          </p:nvSpPr>
          <p:spPr>
            <a:xfrm rot="-5400000" flipV="1">
              <a:off x="1581959" y="3949966"/>
              <a:ext cx="51224" cy="65730"/>
            </a:xfrm>
            <a:custGeom>
              <a:avLst/>
              <a:gdLst>
                <a:gd name="connsiteX0" fmla="*/ 28918 w 51224"/>
                <a:gd name="connsiteY0" fmla="*/ 28584 h 65730"/>
                <a:gd name="connsiteX1" fmla="*/ 34485 w 51224"/>
                <a:gd name="connsiteY1" fmla="*/ 24442 h 65730"/>
                <a:gd name="connsiteX2" fmla="*/ 39924 w 51224"/>
                <a:gd name="connsiteY2" fmla="*/ 15722 h 65730"/>
                <a:gd name="connsiteX3" fmla="*/ 48957 w 51224"/>
                <a:gd name="connsiteY3" fmla="*/ -2239 h 65730"/>
                <a:gd name="connsiteX4" fmla="*/ 39389 w 51224"/>
                <a:gd name="connsiteY4" fmla="*/ -2239 h 65730"/>
                <a:gd name="connsiteX5" fmla="*/ 30990 w 51224"/>
                <a:gd name="connsiteY5" fmla="*/ 14623 h 65730"/>
                <a:gd name="connsiteX6" fmla="*/ 24662 w 51224"/>
                <a:gd name="connsiteY6" fmla="*/ 23386 h 65730"/>
                <a:gd name="connsiteX7" fmla="*/ 16320 w 51224"/>
                <a:gd name="connsiteY7" fmla="*/ 25541 h 65730"/>
                <a:gd name="connsiteX8" fmla="*/ 6624 w 51224"/>
                <a:gd name="connsiteY8" fmla="*/ 25541 h 65730"/>
                <a:gd name="connsiteX9" fmla="*/ 6624 w 51224"/>
                <a:gd name="connsiteY9" fmla="*/ -2239 h 65730"/>
                <a:gd name="connsiteX10" fmla="*/ -2268 w 51224"/>
                <a:gd name="connsiteY10" fmla="*/ -2239 h 65730"/>
                <a:gd name="connsiteX11" fmla="*/ -2268 w 51224"/>
                <a:gd name="connsiteY11" fmla="*/ 63491 h 65730"/>
                <a:gd name="connsiteX12" fmla="*/ 17814 w 51224"/>
                <a:gd name="connsiteY12" fmla="*/ 63491 h 65730"/>
                <a:gd name="connsiteX13" fmla="*/ 34640 w 51224"/>
                <a:gd name="connsiteY13" fmla="*/ 58772 h 65730"/>
                <a:gd name="connsiteX14" fmla="*/ 40192 w 51224"/>
                <a:gd name="connsiteY14" fmla="*/ 44558 h 65730"/>
                <a:gd name="connsiteX15" fmla="*/ 37303 w 51224"/>
                <a:gd name="connsiteY15" fmla="*/ 34247 h 65730"/>
                <a:gd name="connsiteX16" fmla="*/ 28918 w 51224"/>
                <a:gd name="connsiteY16" fmla="*/ 28584 h 65730"/>
                <a:gd name="connsiteX17" fmla="*/ 6624 w 51224"/>
                <a:gd name="connsiteY17" fmla="*/ 56180 h 65730"/>
                <a:gd name="connsiteX18" fmla="*/ 6624 w 51224"/>
                <a:gd name="connsiteY18" fmla="*/ 32852 h 65730"/>
                <a:gd name="connsiteX19" fmla="*/ 17814 w 51224"/>
                <a:gd name="connsiteY19" fmla="*/ 32852 h 65730"/>
                <a:gd name="connsiteX20" fmla="*/ 27523 w 51224"/>
                <a:gd name="connsiteY20" fmla="*/ 35824 h 65730"/>
                <a:gd name="connsiteX21" fmla="*/ 30807 w 51224"/>
                <a:gd name="connsiteY21" fmla="*/ 44558 h 65730"/>
                <a:gd name="connsiteX22" fmla="*/ 27523 w 51224"/>
                <a:gd name="connsiteY22" fmla="*/ 53250 h 65730"/>
                <a:gd name="connsiteX23" fmla="*/ 17814 w 51224"/>
                <a:gd name="connsiteY23" fmla="*/ 56180 h 65730"/>
                <a:gd name="connsiteX24" fmla="*/ 6624 w 51224"/>
                <a:gd name="connsiteY24" fmla="*/ 5618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24" h="65730">
                  <a:moveTo>
                    <a:pt x="28918" y="28584"/>
                  </a:moveTo>
                  <a:cubicBezTo>
                    <a:pt x="30825" y="27936"/>
                    <a:pt x="32681" y="26555"/>
                    <a:pt x="34485" y="24442"/>
                  </a:cubicBezTo>
                  <a:cubicBezTo>
                    <a:pt x="36288" y="22329"/>
                    <a:pt x="38102" y="19422"/>
                    <a:pt x="39924" y="15722"/>
                  </a:cubicBezTo>
                  <a:lnTo>
                    <a:pt x="48957" y="-2239"/>
                  </a:lnTo>
                  <a:lnTo>
                    <a:pt x="39389" y="-2239"/>
                  </a:lnTo>
                  <a:lnTo>
                    <a:pt x="30990" y="14623"/>
                  </a:lnTo>
                  <a:cubicBezTo>
                    <a:pt x="28810" y="19028"/>
                    <a:pt x="26701" y="21949"/>
                    <a:pt x="24662" y="23386"/>
                  </a:cubicBezTo>
                  <a:cubicBezTo>
                    <a:pt x="22624" y="24822"/>
                    <a:pt x="19843" y="25541"/>
                    <a:pt x="16320" y="25541"/>
                  </a:cubicBezTo>
                  <a:lnTo>
                    <a:pt x="6624" y="25541"/>
                  </a:lnTo>
                  <a:lnTo>
                    <a:pt x="6624" y="-2239"/>
                  </a:lnTo>
                  <a:lnTo>
                    <a:pt x="-2268" y="-2239"/>
                  </a:lnTo>
                  <a:lnTo>
                    <a:pt x="-2268" y="63491"/>
                  </a:lnTo>
                  <a:lnTo>
                    <a:pt x="17814" y="63491"/>
                  </a:lnTo>
                  <a:cubicBezTo>
                    <a:pt x="25329" y="63491"/>
                    <a:pt x="30938" y="61918"/>
                    <a:pt x="34640" y="58772"/>
                  </a:cubicBezTo>
                  <a:cubicBezTo>
                    <a:pt x="38341" y="55635"/>
                    <a:pt x="40192" y="50898"/>
                    <a:pt x="40192" y="44558"/>
                  </a:cubicBezTo>
                  <a:cubicBezTo>
                    <a:pt x="40192" y="40417"/>
                    <a:pt x="39229" y="36980"/>
                    <a:pt x="37303" y="34247"/>
                  </a:cubicBezTo>
                  <a:cubicBezTo>
                    <a:pt x="35377" y="31523"/>
                    <a:pt x="32582" y="29636"/>
                    <a:pt x="28918" y="28584"/>
                  </a:cubicBezTo>
                  <a:close/>
                  <a:moveTo>
                    <a:pt x="6624" y="56180"/>
                  </a:moveTo>
                  <a:lnTo>
                    <a:pt x="6624" y="32852"/>
                  </a:lnTo>
                  <a:lnTo>
                    <a:pt x="17814" y="32852"/>
                  </a:lnTo>
                  <a:cubicBezTo>
                    <a:pt x="22098" y="32852"/>
                    <a:pt x="25334" y="33843"/>
                    <a:pt x="27523" y="35824"/>
                  </a:cubicBezTo>
                  <a:cubicBezTo>
                    <a:pt x="29712" y="37806"/>
                    <a:pt x="30807" y="40717"/>
                    <a:pt x="30807" y="44558"/>
                  </a:cubicBezTo>
                  <a:cubicBezTo>
                    <a:pt x="30807" y="48400"/>
                    <a:pt x="29712" y="51297"/>
                    <a:pt x="27523" y="53250"/>
                  </a:cubicBezTo>
                  <a:cubicBezTo>
                    <a:pt x="25334" y="55204"/>
                    <a:pt x="22098" y="56180"/>
                    <a:pt x="17814" y="56180"/>
                  </a:cubicBezTo>
                  <a:lnTo>
                    <a:pt x="6624" y="5618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B980A370-5321-4ED5-8928-90B70FA0A73B}"/>
                </a:ext>
              </a:extLst>
            </p:cNvPr>
            <p:cNvSpPr/>
            <p:nvPr/>
          </p:nvSpPr>
          <p:spPr>
            <a:xfrm rot="-5400000" flipV="1">
              <a:off x="1577189" y="3885062"/>
              <a:ext cx="60863" cy="68195"/>
            </a:xfrm>
            <a:custGeom>
              <a:avLst/>
              <a:gdLst>
                <a:gd name="connsiteX0" fmla="*/ 28141 w 60863"/>
                <a:gd name="connsiteY0" fmla="*/ 58740 h 68195"/>
                <a:gd name="connsiteX1" fmla="*/ 12738 w 60863"/>
                <a:gd name="connsiteY1" fmla="*/ 51514 h 68195"/>
                <a:gd name="connsiteX2" fmla="*/ 7045 w 60863"/>
                <a:gd name="connsiteY2" fmla="*/ 31834 h 68195"/>
                <a:gd name="connsiteX3" fmla="*/ 12738 w 60863"/>
                <a:gd name="connsiteY3" fmla="*/ 12197 h 68195"/>
                <a:gd name="connsiteX4" fmla="*/ 28141 w 60863"/>
                <a:gd name="connsiteY4" fmla="*/ 4984 h 68195"/>
                <a:gd name="connsiteX5" fmla="*/ 43487 w 60863"/>
                <a:gd name="connsiteY5" fmla="*/ 12197 h 68195"/>
                <a:gd name="connsiteX6" fmla="*/ 49152 w 60863"/>
                <a:gd name="connsiteY6" fmla="*/ 31834 h 68195"/>
                <a:gd name="connsiteX7" fmla="*/ 43487 w 60863"/>
                <a:gd name="connsiteY7" fmla="*/ 51514 h 68195"/>
                <a:gd name="connsiteX8" fmla="*/ 28141 w 60863"/>
                <a:gd name="connsiteY8" fmla="*/ 58740 h 68195"/>
                <a:gd name="connsiteX9" fmla="*/ 28141 w 60863"/>
                <a:gd name="connsiteY9" fmla="*/ 65953 h 68195"/>
                <a:gd name="connsiteX10" fmla="*/ 50237 w 60863"/>
                <a:gd name="connsiteY10" fmla="*/ 56684 h 68195"/>
                <a:gd name="connsiteX11" fmla="*/ 58523 w 60863"/>
                <a:gd name="connsiteY11" fmla="*/ 31834 h 68195"/>
                <a:gd name="connsiteX12" fmla="*/ 50237 w 60863"/>
                <a:gd name="connsiteY12" fmla="*/ 7027 h 68195"/>
                <a:gd name="connsiteX13" fmla="*/ 28141 w 60863"/>
                <a:gd name="connsiteY13" fmla="*/ -2242 h 68195"/>
                <a:gd name="connsiteX14" fmla="*/ 5960 w 60863"/>
                <a:gd name="connsiteY14" fmla="*/ 6999 h 68195"/>
                <a:gd name="connsiteX15" fmla="*/ -2341 w 60863"/>
                <a:gd name="connsiteY15" fmla="*/ 31834 h 68195"/>
                <a:gd name="connsiteX16" fmla="*/ 5960 w 60863"/>
                <a:gd name="connsiteY16" fmla="*/ 56684 h 68195"/>
                <a:gd name="connsiteX17" fmla="*/ 28141 w 60863"/>
                <a:gd name="connsiteY17" fmla="*/ 65953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863" h="68195">
                  <a:moveTo>
                    <a:pt x="28141" y="58740"/>
                  </a:moveTo>
                  <a:cubicBezTo>
                    <a:pt x="21677" y="58740"/>
                    <a:pt x="16543" y="56332"/>
                    <a:pt x="12738" y="51514"/>
                  </a:cubicBezTo>
                  <a:cubicBezTo>
                    <a:pt x="8943" y="46705"/>
                    <a:pt x="7045" y="40146"/>
                    <a:pt x="7045" y="31834"/>
                  </a:cubicBezTo>
                  <a:cubicBezTo>
                    <a:pt x="7045" y="23560"/>
                    <a:pt x="8943" y="17015"/>
                    <a:pt x="12738" y="12197"/>
                  </a:cubicBezTo>
                  <a:cubicBezTo>
                    <a:pt x="16543" y="7388"/>
                    <a:pt x="21677" y="4984"/>
                    <a:pt x="28141" y="4984"/>
                  </a:cubicBezTo>
                  <a:cubicBezTo>
                    <a:pt x="34595" y="4984"/>
                    <a:pt x="39710" y="7388"/>
                    <a:pt x="43487" y="12197"/>
                  </a:cubicBezTo>
                  <a:cubicBezTo>
                    <a:pt x="47264" y="17015"/>
                    <a:pt x="49152" y="23560"/>
                    <a:pt x="49152" y="31834"/>
                  </a:cubicBezTo>
                  <a:cubicBezTo>
                    <a:pt x="49152" y="40146"/>
                    <a:pt x="47264" y="46705"/>
                    <a:pt x="43487" y="51514"/>
                  </a:cubicBezTo>
                  <a:cubicBezTo>
                    <a:pt x="39710" y="56332"/>
                    <a:pt x="34595" y="58740"/>
                    <a:pt x="28141" y="58740"/>
                  </a:cubicBezTo>
                  <a:close/>
                  <a:moveTo>
                    <a:pt x="28141" y="65953"/>
                  </a:moveTo>
                  <a:cubicBezTo>
                    <a:pt x="37357" y="65953"/>
                    <a:pt x="44722" y="62863"/>
                    <a:pt x="50237" y="56684"/>
                  </a:cubicBezTo>
                  <a:cubicBezTo>
                    <a:pt x="55761" y="50504"/>
                    <a:pt x="58523" y="42221"/>
                    <a:pt x="58523" y="31834"/>
                  </a:cubicBezTo>
                  <a:cubicBezTo>
                    <a:pt x="58523" y="21476"/>
                    <a:pt x="55761" y="13206"/>
                    <a:pt x="50237" y="7027"/>
                  </a:cubicBezTo>
                  <a:cubicBezTo>
                    <a:pt x="44722" y="847"/>
                    <a:pt x="37357" y="-2242"/>
                    <a:pt x="28141" y="-2242"/>
                  </a:cubicBezTo>
                  <a:cubicBezTo>
                    <a:pt x="18896" y="-2242"/>
                    <a:pt x="11502" y="838"/>
                    <a:pt x="5960" y="6999"/>
                  </a:cubicBezTo>
                  <a:cubicBezTo>
                    <a:pt x="426" y="13169"/>
                    <a:pt x="-2341" y="21447"/>
                    <a:pt x="-2341" y="31834"/>
                  </a:cubicBezTo>
                  <a:cubicBezTo>
                    <a:pt x="-2341" y="42221"/>
                    <a:pt x="426" y="50504"/>
                    <a:pt x="5960" y="56684"/>
                  </a:cubicBezTo>
                  <a:cubicBezTo>
                    <a:pt x="11502" y="62863"/>
                    <a:pt x="18896" y="65953"/>
                    <a:pt x="28141" y="65953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A27D6E6-BC48-404D-8BD9-41F2F9DC800F}"/>
                </a:ext>
              </a:extLst>
            </p:cNvPr>
            <p:cNvSpPr/>
            <p:nvPr/>
          </p:nvSpPr>
          <p:spPr>
            <a:xfrm rot="-5400000" flipV="1">
              <a:off x="1577189" y="3814098"/>
              <a:ext cx="60863" cy="68195"/>
            </a:xfrm>
            <a:custGeom>
              <a:avLst/>
              <a:gdLst>
                <a:gd name="connsiteX0" fmla="*/ 28141 w 60863"/>
                <a:gd name="connsiteY0" fmla="*/ 58733 h 68195"/>
                <a:gd name="connsiteX1" fmla="*/ 12738 w 60863"/>
                <a:gd name="connsiteY1" fmla="*/ 51506 h 68195"/>
                <a:gd name="connsiteX2" fmla="*/ 7045 w 60863"/>
                <a:gd name="connsiteY2" fmla="*/ 31826 h 68195"/>
                <a:gd name="connsiteX3" fmla="*/ 12738 w 60863"/>
                <a:gd name="connsiteY3" fmla="*/ 12189 h 68195"/>
                <a:gd name="connsiteX4" fmla="*/ 28141 w 60863"/>
                <a:gd name="connsiteY4" fmla="*/ 4976 h 68195"/>
                <a:gd name="connsiteX5" fmla="*/ 43487 w 60863"/>
                <a:gd name="connsiteY5" fmla="*/ 12189 h 68195"/>
                <a:gd name="connsiteX6" fmla="*/ 49152 w 60863"/>
                <a:gd name="connsiteY6" fmla="*/ 31826 h 68195"/>
                <a:gd name="connsiteX7" fmla="*/ 43487 w 60863"/>
                <a:gd name="connsiteY7" fmla="*/ 51506 h 68195"/>
                <a:gd name="connsiteX8" fmla="*/ 28141 w 60863"/>
                <a:gd name="connsiteY8" fmla="*/ 58733 h 68195"/>
                <a:gd name="connsiteX9" fmla="*/ 28141 w 60863"/>
                <a:gd name="connsiteY9" fmla="*/ 65945 h 68195"/>
                <a:gd name="connsiteX10" fmla="*/ 50237 w 60863"/>
                <a:gd name="connsiteY10" fmla="*/ 56676 h 68195"/>
                <a:gd name="connsiteX11" fmla="*/ 58523 w 60863"/>
                <a:gd name="connsiteY11" fmla="*/ 31826 h 68195"/>
                <a:gd name="connsiteX12" fmla="*/ 50237 w 60863"/>
                <a:gd name="connsiteY12" fmla="*/ 7019 h 68195"/>
                <a:gd name="connsiteX13" fmla="*/ 28141 w 60863"/>
                <a:gd name="connsiteY13" fmla="*/ -2250 h 68195"/>
                <a:gd name="connsiteX14" fmla="*/ 5960 w 60863"/>
                <a:gd name="connsiteY14" fmla="*/ 6991 h 68195"/>
                <a:gd name="connsiteX15" fmla="*/ -2341 w 60863"/>
                <a:gd name="connsiteY15" fmla="*/ 31826 h 68195"/>
                <a:gd name="connsiteX16" fmla="*/ 5960 w 60863"/>
                <a:gd name="connsiteY16" fmla="*/ 56676 h 68195"/>
                <a:gd name="connsiteX17" fmla="*/ 28141 w 60863"/>
                <a:gd name="connsiteY17" fmla="*/ 65945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863" h="68195">
                  <a:moveTo>
                    <a:pt x="28141" y="58733"/>
                  </a:moveTo>
                  <a:cubicBezTo>
                    <a:pt x="21677" y="58733"/>
                    <a:pt x="16543" y="56324"/>
                    <a:pt x="12738" y="51506"/>
                  </a:cubicBezTo>
                  <a:cubicBezTo>
                    <a:pt x="8943" y="46698"/>
                    <a:pt x="7045" y="40138"/>
                    <a:pt x="7045" y="31826"/>
                  </a:cubicBezTo>
                  <a:cubicBezTo>
                    <a:pt x="7045" y="23553"/>
                    <a:pt x="8943" y="17007"/>
                    <a:pt x="12738" y="12189"/>
                  </a:cubicBezTo>
                  <a:cubicBezTo>
                    <a:pt x="16543" y="7381"/>
                    <a:pt x="21677" y="4976"/>
                    <a:pt x="28141" y="4976"/>
                  </a:cubicBezTo>
                  <a:cubicBezTo>
                    <a:pt x="34595" y="4976"/>
                    <a:pt x="39710" y="7381"/>
                    <a:pt x="43487" y="12189"/>
                  </a:cubicBezTo>
                  <a:cubicBezTo>
                    <a:pt x="47264" y="17007"/>
                    <a:pt x="49152" y="23553"/>
                    <a:pt x="49152" y="31826"/>
                  </a:cubicBezTo>
                  <a:cubicBezTo>
                    <a:pt x="49152" y="40138"/>
                    <a:pt x="47264" y="46698"/>
                    <a:pt x="43487" y="51506"/>
                  </a:cubicBezTo>
                  <a:cubicBezTo>
                    <a:pt x="39710" y="56324"/>
                    <a:pt x="34595" y="58733"/>
                    <a:pt x="28141" y="58733"/>
                  </a:cubicBezTo>
                  <a:close/>
                  <a:moveTo>
                    <a:pt x="28141" y="65945"/>
                  </a:moveTo>
                  <a:cubicBezTo>
                    <a:pt x="37357" y="65945"/>
                    <a:pt x="44722" y="62855"/>
                    <a:pt x="50237" y="56676"/>
                  </a:cubicBezTo>
                  <a:cubicBezTo>
                    <a:pt x="55761" y="50496"/>
                    <a:pt x="58523" y="42213"/>
                    <a:pt x="58523" y="31826"/>
                  </a:cubicBezTo>
                  <a:cubicBezTo>
                    <a:pt x="58523" y="21468"/>
                    <a:pt x="55761" y="13199"/>
                    <a:pt x="50237" y="7019"/>
                  </a:cubicBezTo>
                  <a:cubicBezTo>
                    <a:pt x="44722" y="840"/>
                    <a:pt x="37357" y="-2250"/>
                    <a:pt x="28141" y="-2250"/>
                  </a:cubicBezTo>
                  <a:cubicBezTo>
                    <a:pt x="18896" y="-2250"/>
                    <a:pt x="11502" y="830"/>
                    <a:pt x="5960" y="6991"/>
                  </a:cubicBezTo>
                  <a:cubicBezTo>
                    <a:pt x="426" y="13161"/>
                    <a:pt x="-2341" y="21440"/>
                    <a:pt x="-2341" y="31826"/>
                  </a:cubicBezTo>
                  <a:cubicBezTo>
                    <a:pt x="-2341" y="42213"/>
                    <a:pt x="426" y="50496"/>
                    <a:pt x="5960" y="56676"/>
                  </a:cubicBezTo>
                  <a:cubicBezTo>
                    <a:pt x="11502" y="62855"/>
                    <a:pt x="18896" y="65945"/>
                    <a:pt x="28141" y="65945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C6BC1DD1-51FD-4351-B2BC-54711B39971E}"/>
                </a:ext>
              </a:extLst>
            </p:cNvPr>
            <p:cNvSpPr/>
            <p:nvPr/>
          </p:nvSpPr>
          <p:spPr>
            <a:xfrm rot="-5400000" flipV="1">
              <a:off x="1588681" y="3752115"/>
              <a:ext cx="37780" cy="65730"/>
            </a:xfrm>
            <a:custGeom>
              <a:avLst/>
              <a:gdLst>
                <a:gd name="connsiteX0" fmla="*/ -1791 w 37780"/>
                <a:gd name="connsiteY0" fmla="*/ 63469 h 65730"/>
                <a:gd name="connsiteX1" fmla="*/ 35990 w 37780"/>
                <a:gd name="connsiteY1" fmla="*/ 63469 h 65730"/>
                <a:gd name="connsiteX2" fmla="*/ 35990 w 37780"/>
                <a:gd name="connsiteY2" fmla="*/ 55975 h 65730"/>
                <a:gd name="connsiteX3" fmla="*/ 7101 w 37780"/>
                <a:gd name="connsiteY3" fmla="*/ 55975 h 65730"/>
                <a:gd name="connsiteX4" fmla="*/ 7101 w 37780"/>
                <a:gd name="connsiteY4" fmla="*/ 36605 h 65730"/>
                <a:gd name="connsiteX5" fmla="*/ 33172 w 37780"/>
                <a:gd name="connsiteY5" fmla="*/ 36605 h 65730"/>
                <a:gd name="connsiteX6" fmla="*/ 33172 w 37780"/>
                <a:gd name="connsiteY6" fmla="*/ 29125 h 65730"/>
                <a:gd name="connsiteX7" fmla="*/ 7101 w 37780"/>
                <a:gd name="connsiteY7" fmla="*/ 29125 h 65730"/>
                <a:gd name="connsiteX8" fmla="*/ 7101 w 37780"/>
                <a:gd name="connsiteY8" fmla="*/ -2261 h 65730"/>
                <a:gd name="connsiteX9" fmla="*/ -1791 w 37780"/>
                <a:gd name="connsiteY9" fmla="*/ -2261 h 65730"/>
                <a:gd name="connsiteX10" fmla="*/ -1791 w 37780"/>
                <a:gd name="connsiteY10" fmla="*/ 63469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80" h="65730">
                  <a:moveTo>
                    <a:pt x="-1791" y="63469"/>
                  </a:moveTo>
                  <a:lnTo>
                    <a:pt x="35990" y="63469"/>
                  </a:lnTo>
                  <a:lnTo>
                    <a:pt x="35990" y="55975"/>
                  </a:lnTo>
                  <a:lnTo>
                    <a:pt x="7101" y="55975"/>
                  </a:lnTo>
                  <a:lnTo>
                    <a:pt x="7101" y="36605"/>
                  </a:lnTo>
                  <a:lnTo>
                    <a:pt x="33172" y="36605"/>
                  </a:lnTo>
                  <a:lnTo>
                    <a:pt x="33172" y="29125"/>
                  </a:lnTo>
                  <a:lnTo>
                    <a:pt x="7101" y="29125"/>
                  </a:lnTo>
                  <a:lnTo>
                    <a:pt x="7101" y="-2261"/>
                  </a:lnTo>
                  <a:lnTo>
                    <a:pt x="-1791" y="-2261"/>
                  </a:lnTo>
                  <a:lnTo>
                    <a:pt x="-1791" y="6346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581" name="Graphic 4">
            <a:extLst>
              <a:ext uri="{FF2B5EF4-FFF2-40B4-BE49-F238E27FC236}">
                <a16:creationId xmlns:a16="http://schemas.microsoft.com/office/drawing/2014/main" id="{114A6C1C-4990-4D32-B1F4-8BF07304C82B}"/>
              </a:ext>
            </a:extLst>
          </p:cNvPr>
          <p:cNvGrpSpPr/>
          <p:nvPr/>
        </p:nvGrpSpPr>
        <p:grpSpPr>
          <a:xfrm>
            <a:off x="1542557" y="4872617"/>
            <a:ext cx="65753" cy="59357"/>
            <a:chOff x="1837498" y="3986471"/>
            <a:chExt cx="65753" cy="76330"/>
          </a:xfrm>
          <a:solidFill>
            <a:srgbClr val="000000"/>
          </a:solidFill>
        </p:grpSpPr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6D3B52A-129A-4E62-9DC1-49E6638DE8F0}"/>
                </a:ext>
              </a:extLst>
            </p:cNvPr>
            <p:cNvSpPr/>
            <p:nvPr/>
          </p:nvSpPr>
          <p:spPr>
            <a:xfrm rot="-5400000" flipV="1">
              <a:off x="1865929" y="4025492"/>
              <a:ext cx="8892" cy="65730"/>
            </a:xfrm>
            <a:custGeom>
              <a:avLst/>
              <a:gdLst>
                <a:gd name="connsiteX0" fmla="*/ -736 w 8892"/>
                <a:gd name="connsiteY0" fmla="*/ 63500 h 65730"/>
                <a:gd name="connsiteX1" fmla="*/ 8156 w 8892"/>
                <a:gd name="connsiteY1" fmla="*/ 63500 h 65730"/>
                <a:gd name="connsiteX2" fmla="*/ 8156 w 8892"/>
                <a:gd name="connsiteY2" fmla="*/ -2230 h 65730"/>
                <a:gd name="connsiteX3" fmla="*/ -736 w 8892"/>
                <a:gd name="connsiteY3" fmla="*/ -2230 h 65730"/>
                <a:gd name="connsiteX4" fmla="*/ -736 w 8892"/>
                <a:gd name="connsiteY4" fmla="*/ 6350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2" h="65730">
                  <a:moveTo>
                    <a:pt x="-736" y="63500"/>
                  </a:moveTo>
                  <a:lnTo>
                    <a:pt x="8156" y="63500"/>
                  </a:lnTo>
                  <a:lnTo>
                    <a:pt x="8156" y="-2230"/>
                  </a:lnTo>
                  <a:lnTo>
                    <a:pt x="-736" y="-2230"/>
                  </a:lnTo>
                  <a:lnTo>
                    <a:pt x="-736" y="6350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ED69C99-5B05-444F-9078-76BF19B6C747}"/>
                </a:ext>
              </a:extLst>
            </p:cNvPr>
            <p:cNvSpPr/>
            <p:nvPr/>
          </p:nvSpPr>
          <p:spPr>
            <a:xfrm rot="-5400000" flipV="1">
              <a:off x="1845495" y="3978477"/>
              <a:ext cx="49759" cy="65730"/>
            </a:xfrm>
            <a:custGeom>
              <a:avLst/>
              <a:gdLst>
                <a:gd name="connsiteX0" fmla="*/ -2186 w 49759"/>
                <a:gd name="connsiteY0" fmla="*/ 63495 h 65730"/>
                <a:gd name="connsiteX1" fmla="*/ 9792 w 49759"/>
                <a:gd name="connsiteY1" fmla="*/ 63495 h 65730"/>
                <a:gd name="connsiteX2" fmla="*/ 38948 w 49759"/>
                <a:gd name="connsiteY2" fmla="*/ 8513 h 65730"/>
                <a:gd name="connsiteX3" fmla="*/ 38948 w 49759"/>
                <a:gd name="connsiteY3" fmla="*/ 63495 h 65730"/>
                <a:gd name="connsiteX4" fmla="*/ 47573 w 49759"/>
                <a:gd name="connsiteY4" fmla="*/ 63495 h 65730"/>
                <a:gd name="connsiteX5" fmla="*/ 47573 w 49759"/>
                <a:gd name="connsiteY5" fmla="*/ -2236 h 65730"/>
                <a:gd name="connsiteX6" fmla="*/ 35594 w 49759"/>
                <a:gd name="connsiteY6" fmla="*/ -2236 h 65730"/>
                <a:gd name="connsiteX7" fmla="*/ 6452 w 49759"/>
                <a:gd name="connsiteY7" fmla="*/ 52746 h 65730"/>
                <a:gd name="connsiteX8" fmla="*/ 6452 w 49759"/>
                <a:gd name="connsiteY8" fmla="*/ -2236 h 65730"/>
                <a:gd name="connsiteX9" fmla="*/ -2186 w 49759"/>
                <a:gd name="connsiteY9" fmla="*/ -2236 h 65730"/>
                <a:gd name="connsiteX10" fmla="*/ -2186 w 49759"/>
                <a:gd name="connsiteY10" fmla="*/ 63495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59" h="65730">
                  <a:moveTo>
                    <a:pt x="-2186" y="63495"/>
                  </a:moveTo>
                  <a:lnTo>
                    <a:pt x="9792" y="63495"/>
                  </a:lnTo>
                  <a:lnTo>
                    <a:pt x="38948" y="8513"/>
                  </a:lnTo>
                  <a:lnTo>
                    <a:pt x="38948" y="63495"/>
                  </a:lnTo>
                  <a:lnTo>
                    <a:pt x="47573" y="63495"/>
                  </a:lnTo>
                  <a:lnTo>
                    <a:pt x="47573" y="-2236"/>
                  </a:lnTo>
                  <a:lnTo>
                    <a:pt x="35594" y="-2236"/>
                  </a:lnTo>
                  <a:lnTo>
                    <a:pt x="6452" y="52746"/>
                  </a:lnTo>
                  <a:lnTo>
                    <a:pt x="6452" y="-2236"/>
                  </a:lnTo>
                  <a:lnTo>
                    <a:pt x="-2186" y="-2236"/>
                  </a:lnTo>
                  <a:lnTo>
                    <a:pt x="-2186" y="634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584" name="Graphic 4">
            <a:extLst>
              <a:ext uri="{FF2B5EF4-FFF2-40B4-BE49-F238E27FC236}">
                <a16:creationId xmlns:a16="http://schemas.microsoft.com/office/drawing/2014/main" id="{E33CE99C-7307-45E2-91AE-C03BBE78E2CA}"/>
              </a:ext>
            </a:extLst>
          </p:cNvPr>
          <p:cNvGrpSpPr/>
          <p:nvPr/>
        </p:nvGrpSpPr>
        <p:grpSpPr>
          <a:xfrm>
            <a:off x="1641107" y="4803500"/>
            <a:ext cx="65753" cy="135561"/>
            <a:chOff x="1936048" y="3897591"/>
            <a:chExt cx="65753" cy="174325"/>
          </a:xfrm>
          <a:solidFill>
            <a:srgbClr val="000000"/>
          </a:solidFill>
        </p:grpSpPr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90AB3F36-33A3-4DF7-9DF2-3CDB9F6DB9FE}"/>
                </a:ext>
              </a:extLst>
            </p:cNvPr>
            <p:cNvSpPr/>
            <p:nvPr/>
          </p:nvSpPr>
          <p:spPr>
            <a:xfrm rot="-5400000" flipV="1">
              <a:off x="1941114" y="4011250"/>
              <a:ext cx="55621" cy="65730"/>
            </a:xfrm>
            <a:custGeom>
              <a:avLst/>
              <a:gdLst>
                <a:gd name="connsiteX0" fmla="*/ -1737 w 55621"/>
                <a:gd name="connsiteY0" fmla="*/ 63498 h 65730"/>
                <a:gd name="connsiteX1" fmla="*/ 53885 w 55621"/>
                <a:gd name="connsiteY1" fmla="*/ 63498 h 65730"/>
                <a:gd name="connsiteX2" fmla="*/ 53885 w 55621"/>
                <a:gd name="connsiteY2" fmla="*/ 56004 h 65730"/>
                <a:gd name="connsiteX3" fmla="*/ 30548 w 55621"/>
                <a:gd name="connsiteY3" fmla="*/ 56004 h 65730"/>
                <a:gd name="connsiteX4" fmla="*/ 30548 w 55621"/>
                <a:gd name="connsiteY4" fmla="*/ -2232 h 65730"/>
                <a:gd name="connsiteX5" fmla="*/ 21614 w 55621"/>
                <a:gd name="connsiteY5" fmla="*/ -2232 h 65730"/>
                <a:gd name="connsiteX6" fmla="*/ 21614 w 55621"/>
                <a:gd name="connsiteY6" fmla="*/ 56004 h 65730"/>
                <a:gd name="connsiteX7" fmla="*/ -1737 w 55621"/>
                <a:gd name="connsiteY7" fmla="*/ 56004 h 65730"/>
                <a:gd name="connsiteX8" fmla="*/ -1737 w 55621"/>
                <a:gd name="connsiteY8" fmla="*/ 6349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21" h="65730">
                  <a:moveTo>
                    <a:pt x="-1737" y="63498"/>
                  </a:moveTo>
                  <a:lnTo>
                    <a:pt x="53885" y="63498"/>
                  </a:lnTo>
                  <a:lnTo>
                    <a:pt x="53885" y="56004"/>
                  </a:lnTo>
                  <a:lnTo>
                    <a:pt x="30548" y="56004"/>
                  </a:lnTo>
                  <a:lnTo>
                    <a:pt x="30548" y="-2232"/>
                  </a:lnTo>
                  <a:lnTo>
                    <a:pt x="21614" y="-2232"/>
                  </a:lnTo>
                  <a:lnTo>
                    <a:pt x="21614" y="56004"/>
                  </a:lnTo>
                  <a:lnTo>
                    <a:pt x="-1737" y="56004"/>
                  </a:lnTo>
                  <a:lnTo>
                    <a:pt x="-1737" y="6349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B288190C-B4A8-4093-97B0-0A05B2BF1D49}"/>
                </a:ext>
              </a:extLst>
            </p:cNvPr>
            <p:cNvSpPr/>
            <p:nvPr/>
          </p:nvSpPr>
          <p:spPr>
            <a:xfrm rot="-5400000" flipV="1">
              <a:off x="1943869" y="3949818"/>
              <a:ext cx="50111" cy="65730"/>
            </a:xfrm>
            <a:custGeom>
              <a:avLst/>
              <a:gdLst>
                <a:gd name="connsiteX0" fmla="*/ -2188 w 50111"/>
                <a:gd name="connsiteY0" fmla="*/ 63491 h 65730"/>
                <a:gd name="connsiteX1" fmla="*/ 6704 w 50111"/>
                <a:gd name="connsiteY1" fmla="*/ 63491 h 65730"/>
                <a:gd name="connsiteX2" fmla="*/ 6704 w 50111"/>
                <a:gd name="connsiteY2" fmla="*/ 36543 h 65730"/>
                <a:gd name="connsiteX3" fmla="*/ 39031 w 50111"/>
                <a:gd name="connsiteY3" fmla="*/ 36543 h 65730"/>
                <a:gd name="connsiteX4" fmla="*/ 39031 w 50111"/>
                <a:gd name="connsiteY4" fmla="*/ 63491 h 65730"/>
                <a:gd name="connsiteX5" fmla="*/ 47924 w 50111"/>
                <a:gd name="connsiteY5" fmla="*/ 63491 h 65730"/>
                <a:gd name="connsiteX6" fmla="*/ 47924 w 50111"/>
                <a:gd name="connsiteY6" fmla="*/ -2239 h 65730"/>
                <a:gd name="connsiteX7" fmla="*/ 39031 w 50111"/>
                <a:gd name="connsiteY7" fmla="*/ -2239 h 65730"/>
                <a:gd name="connsiteX8" fmla="*/ 39031 w 50111"/>
                <a:gd name="connsiteY8" fmla="*/ 29063 h 65730"/>
                <a:gd name="connsiteX9" fmla="*/ 6704 w 50111"/>
                <a:gd name="connsiteY9" fmla="*/ 29063 h 65730"/>
                <a:gd name="connsiteX10" fmla="*/ 6704 w 50111"/>
                <a:gd name="connsiteY10" fmla="*/ -2239 h 65730"/>
                <a:gd name="connsiteX11" fmla="*/ -2188 w 50111"/>
                <a:gd name="connsiteY11" fmla="*/ -2239 h 65730"/>
                <a:gd name="connsiteX12" fmla="*/ -2188 w 50111"/>
                <a:gd name="connsiteY12" fmla="*/ 6349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111" h="65730">
                  <a:moveTo>
                    <a:pt x="-2188" y="63491"/>
                  </a:moveTo>
                  <a:lnTo>
                    <a:pt x="6704" y="63491"/>
                  </a:lnTo>
                  <a:lnTo>
                    <a:pt x="6704" y="36543"/>
                  </a:lnTo>
                  <a:lnTo>
                    <a:pt x="39031" y="36543"/>
                  </a:lnTo>
                  <a:lnTo>
                    <a:pt x="39031" y="63491"/>
                  </a:lnTo>
                  <a:lnTo>
                    <a:pt x="47924" y="63491"/>
                  </a:lnTo>
                  <a:lnTo>
                    <a:pt x="47924" y="-2239"/>
                  </a:lnTo>
                  <a:lnTo>
                    <a:pt x="39031" y="-2239"/>
                  </a:lnTo>
                  <a:lnTo>
                    <a:pt x="39031" y="29063"/>
                  </a:lnTo>
                  <a:lnTo>
                    <a:pt x="6704" y="29063"/>
                  </a:lnTo>
                  <a:lnTo>
                    <a:pt x="6704" y="-2239"/>
                  </a:lnTo>
                  <a:lnTo>
                    <a:pt x="-2188" y="-2239"/>
                  </a:lnTo>
                  <a:lnTo>
                    <a:pt x="-2188" y="6349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3789ACE6-5DC5-47C3-9316-DCDA12DAC154}"/>
                </a:ext>
              </a:extLst>
            </p:cNvPr>
            <p:cNvSpPr/>
            <p:nvPr/>
          </p:nvSpPr>
          <p:spPr>
            <a:xfrm rot="-5400000" flipV="1">
              <a:off x="1947745" y="3885899"/>
              <a:ext cx="42360" cy="65730"/>
            </a:xfrm>
            <a:custGeom>
              <a:avLst/>
              <a:gdLst>
                <a:gd name="connsiteX0" fmla="*/ -1913 w 42360"/>
                <a:gd name="connsiteY0" fmla="*/ 63484 h 65730"/>
                <a:gd name="connsiteX1" fmla="*/ 39659 w 42360"/>
                <a:gd name="connsiteY1" fmla="*/ 63484 h 65730"/>
                <a:gd name="connsiteX2" fmla="*/ 39659 w 42360"/>
                <a:gd name="connsiteY2" fmla="*/ 55990 h 65730"/>
                <a:gd name="connsiteX3" fmla="*/ 6979 w 42360"/>
                <a:gd name="connsiteY3" fmla="*/ 55990 h 65730"/>
                <a:gd name="connsiteX4" fmla="*/ 6979 w 42360"/>
                <a:gd name="connsiteY4" fmla="*/ 36536 h 65730"/>
                <a:gd name="connsiteX5" fmla="*/ 38292 w 42360"/>
                <a:gd name="connsiteY5" fmla="*/ 36536 h 65730"/>
                <a:gd name="connsiteX6" fmla="*/ 38292 w 42360"/>
                <a:gd name="connsiteY6" fmla="*/ 29056 h 65730"/>
                <a:gd name="connsiteX7" fmla="*/ 6979 w 42360"/>
                <a:gd name="connsiteY7" fmla="*/ 29056 h 65730"/>
                <a:gd name="connsiteX8" fmla="*/ 6979 w 42360"/>
                <a:gd name="connsiteY8" fmla="*/ 5234 h 65730"/>
                <a:gd name="connsiteX9" fmla="*/ 40448 w 42360"/>
                <a:gd name="connsiteY9" fmla="*/ 5234 h 65730"/>
                <a:gd name="connsiteX10" fmla="*/ 40448 w 42360"/>
                <a:gd name="connsiteY10" fmla="*/ -2246 h 65730"/>
                <a:gd name="connsiteX11" fmla="*/ -1913 w 42360"/>
                <a:gd name="connsiteY11" fmla="*/ -2246 h 65730"/>
                <a:gd name="connsiteX12" fmla="*/ -1913 w 42360"/>
                <a:gd name="connsiteY12" fmla="*/ 63484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0" h="65730">
                  <a:moveTo>
                    <a:pt x="-1913" y="63484"/>
                  </a:moveTo>
                  <a:lnTo>
                    <a:pt x="39659" y="63484"/>
                  </a:lnTo>
                  <a:lnTo>
                    <a:pt x="39659" y="55990"/>
                  </a:lnTo>
                  <a:lnTo>
                    <a:pt x="6979" y="55990"/>
                  </a:lnTo>
                  <a:lnTo>
                    <a:pt x="6979" y="36536"/>
                  </a:lnTo>
                  <a:lnTo>
                    <a:pt x="38292" y="36536"/>
                  </a:lnTo>
                  <a:lnTo>
                    <a:pt x="38292" y="29056"/>
                  </a:lnTo>
                  <a:lnTo>
                    <a:pt x="6979" y="29056"/>
                  </a:lnTo>
                  <a:lnTo>
                    <a:pt x="6979" y="5234"/>
                  </a:lnTo>
                  <a:lnTo>
                    <a:pt x="40448" y="5234"/>
                  </a:lnTo>
                  <a:lnTo>
                    <a:pt x="40448" y="-2246"/>
                  </a:lnTo>
                  <a:lnTo>
                    <a:pt x="-1913" y="-2246"/>
                  </a:lnTo>
                  <a:lnTo>
                    <a:pt x="-1913" y="6348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588" name="Graphic 4">
            <a:extLst>
              <a:ext uri="{FF2B5EF4-FFF2-40B4-BE49-F238E27FC236}">
                <a16:creationId xmlns:a16="http://schemas.microsoft.com/office/drawing/2014/main" id="{8F16353A-DE59-4D95-A4A7-E0274D827E74}"/>
              </a:ext>
            </a:extLst>
          </p:cNvPr>
          <p:cNvGrpSpPr/>
          <p:nvPr/>
        </p:nvGrpSpPr>
        <p:grpSpPr>
          <a:xfrm>
            <a:off x="1689203" y="4740985"/>
            <a:ext cx="68219" cy="190989"/>
            <a:chOff x="1984144" y="3817199"/>
            <a:chExt cx="68219" cy="245602"/>
          </a:xfrm>
          <a:solidFill>
            <a:srgbClr val="000000"/>
          </a:solidFill>
        </p:grpSpPr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6C55E8B7-0139-488D-981A-1D9FB251215C}"/>
                </a:ext>
              </a:extLst>
            </p:cNvPr>
            <p:cNvSpPr/>
            <p:nvPr/>
          </p:nvSpPr>
          <p:spPr>
            <a:xfrm rot="-5400000" flipV="1">
              <a:off x="1999314" y="4011053"/>
              <a:ext cx="37780" cy="65730"/>
            </a:xfrm>
            <a:custGeom>
              <a:avLst/>
              <a:gdLst>
                <a:gd name="connsiteX0" fmla="*/ -1745 w 37780"/>
                <a:gd name="connsiteY0" fmla="*/ 63498 h 65730"/>
                <a:gd name="connsiteX1" fmla="*/ 36036 w 37780"/>
                <a:gd name="connsiteY1" fmla="*/ 63498 h 65730"/>
                <a:gd name="connsiteX2" fmla="*/ 36036 w 37780"/>
                <a:gd name="connsiteY2" fmla="*/ 56004 h 65730"/>
                <a:gd name="connsiteX3" fmla="*/ 7147 w 37780"/>
                <a:gd name="connsiteY3" fmla="*/ 56004 h 65730"/>
                <a:gd name="connsiteX4" fmla="*/ 7147 w 37780"/>
                <a:gd name="connsiteY4" fmla="*/ 36634 h 65730"/>
                <a:gd name="connsiteX5" fmla="*/ 33217 w 37780"/>
                <a:gd name="connsiteY5" fmla="*/ 36634 h 65730"/>
                <a:gd name="connsiteX6" fmla="*/ 33217 w 37780"/>
                <a:gd name="connsiteY6" fmla="*/ 29154 h 65730"/>
                <a:gd name="connsiteX7" fmla="*/ 7147 w 37780"/>
                <a:gd name="connsiteY7" fmla="*/ 29154 h 65730"/>
                <a:gd name="connsiteX8" fmla="*/ 7147 w 37780"/>
                <a:gd name="connsiteY8" fmla="*/ -2232 h 65730"/>
                <a:gd name="connsiteX9" fmla="*/ -1745 w 37780"/>
                <a:gd name="connsiteY9" fmla="*/ -2232 h 65730"/>
                <a:gd name="connsiteX10" fmla="*/ -1745 w 37780"/>
                <a:gd name="connsiteY10" fmla="*/ 6349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80" h="65730">
                  <a:moveTo>
                    <a:pt x="-1745" y="63498"/>
                  </a:moveTo>
                  <a:lnTo>
                    <a:pt x="36036" y="63498"/>
                  </a:lnTo>
                  <a:lnTo>
                    <a:pt x="36036" y="56004"/>
                  </a:lnTo>
                  <a:lnTo>
                    <a:pt x="7147" y="56004"/>
                  </a:lnTo>
                  <a:lnTo>
                    <a:pt x="7147" y="36634"/>
                  </a:lnTo>
                  <a:lnTo>
                    <a:pt x="33217" y="36634"/>
                  </a:lnTo>
                  <a:lnTo>
                    <a:pt x="33217" y="29154"/>
                  </a:lnTo>
                  <a:lnTo>
                    <a:pt x="7147" y="29154"/>
                  </a:lnTo>
                  <a:lnTo>
                    <a:pt x="7147" y="-2232"/>
                  </a:lnTo>
                  <a:lnTo>
                    <a:pt x="-1745" y="-2232"/>
                  </a:lnTo>
                  <a:lnTo>
                    <a:pt x="-1745" y="6349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A9544355-524A-4BE3-BF4B-A6CC35503E5B}"/>
                </a:ext>
              </a:extLst>
            </p:cNvPr>
            <p:cNvSpPr/>
            <p:nvPr/>
          </p:nvSpPr>
          <p:spPr>
            <a:xfrm rot="-5400000" flipV="1">
              <a:off x="1987822" y="3950215"/>
              <a:ext cx="60863" cy="68195"/>
            </a:xfrm>
            <a:custGeom>
              <a:avLst/>
              <a:gdLst>
                <a:gd name="connsiteX0" fmla="*/ 28186 w 60863"/>
                <a:gd name="connsiteY0" fmla="*/ 58748 h 68195"/>
                <a:gd name="connsiteX1" fmla="*/ 12783 w 60863"/>
                <a:gd name="connsiteY1" fmla="*/ 51521 h 68195"/>
                <a:gd name="connsiteX2" fmla="*/ 7090 w 60863"/>
                <a:gd name="connsiteY2" fmla="*/ 31841 h 68195"/>
                <a:gd name="connsiteX3" fmla="*/ 12783 w 60863"/>
                <a:gd name="connsiteY3" fmla="*/ 12204 h 68195"/>
                <a:gd name="connsiteX4" fmla="*/ 28186 w 60863"/>
                <a:gd name="connsiteY4" fmla="*/ 4992 h 68195"/>
                <a:gd name="connsiteX5" fmla="*/ 43532 w 60863"/>
                <a:gd name="connsiteY5" fmla="*/ 12204 h 68195"/>
                <a:gd name="connsiteX6" fmla="*/ 49198 w 60863"/>
                <a:gd name="connsiteY6" fmla="*/ 31841 h 68195"/>
                <a:gd name="connsiteX7" fmla="*/ 43532 w 60863"/>
                <a:gd name="connsiteY7" fmla="*/ 51521 h 68195"/>
                <a:gd name="connsiteX8" fmla="*/ 28186 w 60863"/>
                <a:gd name="connsiteY8" fmla="*/ 58748 h 68195"/>
                <a:gd name="connsiteX9" fmla="*/ 28186 w 60863"/>
                <a:gd name="connsiteY9" fmla="*/ 65960 h 68195"/>
                <a:gd name="connsiteX10" fmla="*/ 50283 w 60863"/>
                <a:gd name="connsiteY10" fmla="*/ 56691 h 68195"/>
                <a:gd name="connsiteX11" fmla="*/ 58569 w 60863"/>
                <a:gd name="connsiteY11" fmla="*/ 31841 h 68195"/>
                <a:gd name="connsiteX12" fmla="*/ 50283 w 60863"/>
                <a:gd name="connsiteY12" fmla="*/ 7034 h 68195"/>
                <a:gd name="connsiteX13" fmla="*/ 28186 w 60863"/>
                <a:gd name="connsiteY13" fmla="*/ -2235 h 68195"/>
                <a:gd name="connsiteX14" fmla="*/ 6005 w 60863"/>
                <a:gd name="connsiteY14" fmla="*/ 7006 h 68195"/>
                <a:gd name="connsiteX15" fmla="*/ -2295 w 60863"/>
                <a:gd name="connsiteY15" fmla="*/ 31841 h 68195"/>
                <a:gd name="connsiteX16" fmla="*/ 6005 w 60863"/>
                <a:gd name="connsiteY16" fmla="*/ 56691 h 68195"/>
                <a:gd name="connsiteX17" fmla="*/ 28186 w 60863"/>
                <a:gd name="connsiteY17" fmla="*/ 65960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863" h="68195">
                  <a:moveTo>
                    <a:pt x="28186" y="58748"/>
                  </a:moveTo>
                  <a:cubicBezTo>
                    <a:pt x="21723" y="58748"/>
                    <a:pt x="16588" y="56339"/>
                    <a:pt x="12783" y="51521"/>
                  </a:cubicBezTo>
                  <a:cubicBezTo>
                    <a:pt x="8988" y="46713"/>
                    <a:pt x="7090" y="40153"/>
                    <a:pt x="7090" y="31841"/>
                  </a:cubicBezTo>
                  <a:cubicBezTo>
                    <a:pt x="7090" y="23568"/>
                    <a:pt x="8988" y="17022"/>
                    <a:pt x="12783" y="12204"/>
                  </a:cubicBezTo>
                  <a:cubicBezTo>
                    <a:pt x="16588" y="7396"/>
                    <a:pt x="21723" y="4992"/>
                    <a:pt x="28186" y="4992"/>
                  </a:cubicBezTo>
                  <a:cubicBezTo>
                    <a:pt x="34640" y="4992"/>
                    <a:pt x="39756" y="7396"/>
                    <a:pt x="43532" y="12204"/>
                  </a:cubicBezTo>
                  <a:cubicBezTo>
                    <a:pt x="47309" y="17022"/>
                    <a:pt x="49198" y="23568"/>
                    <a:pt x="49198" y="31841"/>
                  </a:cubicBezTo>
                  <a:cubicBezTo>
                    <a:pt x="49198" y="40153"/>
                    <a:pt x="47309" y="46713"/>
                    <a:pt x="43532" y="51521"/>
                  </a:cubicBezTo>
                  <a:cubicBezTo>
                    <a:pt x="39756" y="56339"/>
                    <a:pt x="34640" y="58748"/>
                    <a:pt x="28186" y="58748"/>
                  </a:cubicBezTo>
                  <a:close/>
                  <a:moveTo>
                    <a:pt x="28186" y="65960"/>
                  </a:moveTo>
                  <a:cubicBezTo>
                    <a:pt x="37402" y="65960"/>
                    <a:pt x="44768" y="62871"/>
                    <a:pt x="50283" y="56691"/>
                  </a:cubicBezTo>
                  <a:cubicBezTo>
                    <a:pt x="55807" y="50511"/>
                    <a:pt x="58569" y="42228"/>
                    <a:pt x="58569" y="31841"/>
                  </a:cubicBezTo>
                  <a:cubicBezTo>
                    <a:pt x="58569" y="21483"/>
                    <a:pt x="55807" y="13214"/>
                    <a:pt x="50283" y="7034"/>
                  </a:cubicBezTo>
                  <a:cubicBezTo>
                    <a:pt x="44768" y="855"/>
                    <a:pt x="37402" y="-2235"/>
                    <a:pt x="28186" y="-2235"/>
                  </a:cubicBezTo>
                  <a:cubicBezTo>
                    <a:pt x="18942" y="-2235"/>
                    <a:pt x="11548" y="845"/>
                    <a:pt x="6005" y="7006"/>
                  </a:cubicBezTo>
                  <a:cubicBezTo>
                    <a:pt x="472" y="13176"/>
                    <a:pt x="-2295" y="21455"/>
                    <a:pt x="-2295" y="31841"/>
                  </a:cubicBezTo>
                  <a:cubicBezTo>
                    <a:pt x="-2295" y="42228"/>
                    <a:pt x="472" y="50511"/>
                    <a:pt x="6005" y="56691"/>
                  </a:cubicBezTo>
                  <a:cubicBezTo>
                    <a:pt x="11548" y="62871"/>
                    <a:pt x="18942" y="65960"/>
                    <a:pt x="28186" y="65960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2FCE75A-38E3-4062-87C6-F0BC09697AC2}"/>
                </a:ext>
              </a:extLst>
            </p:cNvPr>
            <p:cNvSpPr/>
            <p:nvPr/>
          </p:nvSpPr>
          <p:spPr>
            <a:xfrm rot="-5400000" flipV="1">
              <a:off x="1992592" y="3881512"/>
              <a:ext cx="51224" cy="65730"/>
            </a:xfrm>
            <a:custGeom>
              <a:avLst/>
              <a:gdLst>
                <a:gd name="connsiteX0" fmla="*/ 28964 w 51224"/>
                <a:gd name="connsiteY0" fmla="*/ 28576 h 65730"/>
                <a:gd name="connsiteX1" fmla="*/ 34530 w 51224"/>
                <a:gd name="connsiteY1" fmla="*/ 24434 h 65730"/>
                <a:gd name="connsiteX2" fmla="*/ 39970 w 51224"/>
                <a:gd name="connsiteY2" fmla="*/ 15715 h 65730"/>
                <a:gd name="connsiteX3" fmla="*/ 49003 w 51224"/>
                <a:gd name="connsiteY3" fmla="*/ -2246 h 65730"/>
                <a:gd name="connsiteX4" fmla="*/ 39434 w 51224"/>
                <a:gd name="connsiteY4" fmla="*/ -2246 h 65730"/>
                <a:gd name="connsiteX5" fmla="*/ 31035 w 51224"/>
                <a:gd name="connsiteY5" fmla="*/ 14616 h 65730"/>
                <a:gd name="connsiteX6" fmla="*/ 24708 w 51224"/>
                <a:gd name="connsiteY6" fmla="*/ 23378 h 65730"/>
                <a:gd name="connsiteX7" fmla="*/ 16365 w 51224"/>
                <a:gd name="connsiteY7" fmla="*/ 25533 h 65730"/>
                <a:gd name="connsiteX8" fmla="*/ 6670 w 51224"/>
                <a:gd name="connsiteY8" fmla="*/ 25533 h 65730"/>
                <a:gd name="connsiteX9" fmla="*/ 6670 w 51224"/>
                <a:gd name="connsiteY9" fmla="*/ -2246 h 65730"/>
                <a:gd name="connsiteX10" fmla="*/ -2222 w 51224"/>
                <a:gd name="connsiteY10" fmla="*/ -2246 h 65730"/>
                <a:gd name="connsiteX11" fmla="*/ -2222 w 51224"/>
                <a:gd name="connsiteY11" fmla="*/ 63484 h 65730"/>
                <a:gd name="connsiteX12" fmla="*/ 17859 w 51224"/>
                <a:gd name="connsiteY12" fmla="*/ 63484 h 65730"/>
                <a:gd name="connsiteX13" fmla="*/ 34685 w 51224"/>
                <a:gd name="connsiteY13" fmla="*/ 58765 h 65730"/>
                <a:gd name="connsiteX14" fmla="*/ 40237 w 51224"/>
                <a:gd name="connsiteY14" fmla="*/ 44551 h 65730"/>
                <a:gd name="connsiteX15" fmla="*/ 37349 w 51224"/>
                <a:gd name="connsiteY15" fmla="*/ 34239 h 65730"/>
                <a:gd name="connsiteX16" fmla="*/ 28964 w 51224"/>
                <a:gd name="connsiteY16" fmla="*/ 28576 h 65730"/>
                <a:gd name="connsiteX17" fmla="*/ 6670 w 51224"/>
                <a:gd name="connsiteY17" fmla="*/ 56173 h 65730"/>
                <a:gd name="connsiteX18" fmla="*/ 6670 w 51224"/>
                <a:gd name="connsiteY18" fmla="*/ 32844 h 65730"/>
                <a:gd name="connsiteX19" fmla="*/ 17859 w 51224"/>
                <a:gd name="connsiteY19" fmla="*/ 32844 h 65730"/>
                <a:gd name="connsiteX20" fmla="*/ 27569 w 51224"/>
                <a:gd name="connsiteY20" fmla="*/ 35817 h 65730"/>
                <a:gd name="connsiteX21" fmla="*/ 30852 w 51224"/>
                <a:gd name="connsiteY21" fmla="*/ 44551 h 65730"/>
                <a:gd name="connsiteX22" fmla="*/ 27569 w 51224"/>
                <a:gd name="connsiteY22" fmla="*/ 53243 h 65730"/>
                <a:gd name="connsiteX23" fmla="*/ 17859 w 51224"/>
                <a:gd name="connsiteY23" fmla="*/ 56173 h 65730"/>
                <a:gd name="connsiteX24" fmla="*/ 6670 w 51224"/>
                <a:gd name="connsiteY24" fmla="*/ 56173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24" h="65730">
                  <a:moveTo>
                    <a:pt x="28964" y="28576"/>
                  </a:moveTo>
                  <a:cubicBezTo>
                    <a:pt x="30871" y="27928"/>
                    <a:pt x="32726" y="26548"/>
                    <a:pt x="34530" y="24434"/>
                  </a:cubicBezTo>
                  <a:cubicBezTo>
                    <a:pt x="36334" y="22321"/>
                    <a:pt x="38147" y="19415"/>
                    <a:pt x="39970" y="15715"/>
                  </a:cubicBezTo>
                  <a:lnTo>
                    <a:pt x="49003" y="-2246"/>
                  </a:lnTo>
                  <a:lnTo>
                    <a:pt x="39434" y="-2246"/>
                  </a:lnTo>
                  <a:lnTo>
                    <a:pt x="31035" y="14616"/>
                  </a:lnTo>
                  <a:cubicBezTo>
                    <a:pt x="28856" y="19020"/>
                    <a:pt x="26747" y="21941"/>
                    <a:pt x="24708" y="23378"/>
                  </a:cubicBezTo>
                  <a:cubicBezTo>
                    <a:pt x="22669" y="24815"/>
                    <a:pt x="19888" y="25533"/>
                    <a:pt x="16365" y="25533"/>
                  </a:cubicBezTo>
                  <a:lnTo>
                    <a:pt x="6670" y="25533"/>
                  </a:lnTo>
                  <a:lnTo>
                    <a:pt x="6670" y="-2246"/>
                  </a:lnTo>
                  <a:lnTo>
                    <a:pt x="-2222" y="-2246"/>
                  </a:lnTo>
                  <a:lnTo>
                    <a:pt x="-2222" y="63484"/>
                  </a:lnTo>
                  <a:lnTo>
                    <a:pt x="17859" y="63484"/>
                  </a:lnTo>
                  <a:cubicBezTo>
                    <a:pt x="25375" y="63484"/>
                    <a:pt x="30984" y="61911"/>
                    <a:pt x="34685" y="58765"/>
                  </a:cubicBezTo>
                  <a:cubicBezTo>
                    <a:pt x="38387" y="55628"/>
                    <a:pt x="40237" y="50890"/>
                    <a:pt x="40237" y="44551"/>
                  </a:cubicBezTo>
                  <a:cubicBezTo>
                    <a:pt x="40237" y="40409"/>
                    <a:pt x="39275" y="36972"/>
                    <a:pt x="37349" y="34239"/>
                  </a:cubicBezTo>
                  <a:cubicBezTo>
                    <a:pt x="35423" y="31516"/>
                    <a:pt x="32628" y="29628"/>
                    <a:pt x="28964" y="28576"/>
                  </a:cubicBezTo>
                  <a:close/>
                  <a:moveTo>
                    <a:pt x="6670" y="56173"/>
                  </a:moveTo>
                  <a:lnTo>
                    <a:pt x="6670" y="32844"/>
                  </a:lnTo>
                  <a:lnTo>
                    <a:pt x="17859" y="32844"/>
                  </a:lnTo>
                  <a:cubicBezTo>
                    <a:pt x="22143" y="32844"/>
                    <a:pt x="25380" y="33835"/>
                    <a:pt x="27569" y="35817"/>
                  </a:cubicBezTo>
                  <a:cubicBezTo>
                    <a:pt x="29758" y="37798"/>
                    <a:pt x="30852" y="40710"/>
                    <a:pt x="30852" y="44551"/>
                  </a:cubicBezTo>
                  <a:cubicBezTo>
                    <a:pt x="30852" y="48392"/>
                    <a:pt x="29758" y="51289"/>
                    <a:pt x="27569" y="53243"/>
                  </a:cubicBezTo>
                  <a:cubicBezTo>
                    <a:pt x="25380" y="55196"/>
                    <a:pt x="22143" y="56173"/>
                    <a:pt x="17859" y="56173"/>
                  </a:cubicBezTo>
                  <a:lnTo>
                    <a:pt x="6670" y="56173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F6F59EFE-EB59-4A12-835D-26C10BF47612}"/>
                </a:ext>
              </a:extLst>
            </p:cNvPr>
            <p:cNvSpPr/>
            <p:nvPr/>
          </p:nvSpPr>
          <p:spPr>
            <a:xfrm rot="-5400000" flipV="1">
              <a:off x="1988125" y="3814403"/>
              <a:ext cx="60159" cy="65730"/>
            </a:xfrm>
            <a:custGeom>
              <a:avLst/>
              <a:gdLst>
                <a:gd name="connsiteX0" fmla="*/ -2539 w 60159"/>
                <a:gd name="connsiteY0" fmla="*/ 63476 h 65730"/>
                <a:gd name="connsiteX1" fmla="*/ 10722 w 60159"/>
                <a:gd name="connsiteY1" fmla="*/ 63476 h 65730"/>
                <a:gd name="connsiteX2" fmla="*/ 27491 w 60159"/>
                <a:gd name="connsiteY2" fmla="*/ 18750 h 65730"/>
                <a:gd name="connsiteX3" fmla="*/ 44359 w 60159"/>
                <a:gd name="connsiteY3" fmla="*/ 63476 h 65730"/>
                <a:gd name="connsiteX4" fmla="*/ 57620 w 60159"/>
                <a:gd name="connsiteY4" fmla="*/ 63476 h 65730"/>
                <a:gd name="connsiteX5" fmla="*/ 57620 w 60159"/>
                <a:gd name="connsiteY5" fmla="*/ -2254 h 65730"/>
                <a:gd name="connsiteX6" fmla="*/ 48939 w 60159"/>
                <a:gd name="connsiteY6" fmla="*/ -2254 h 65730"/>
                <a:gd name="connsiteX7" fmla="*/ 48939 w 60159"/>
                <a:gd name="connsiteY7" fmla="*/ 55461 h 65730"/>
                <a:gd name="connsiteX8" fmla="*/ 31987 w 60159"/>
                <a:gd name="connsiteY8" fmla="*/ 10382 h 65730"/>
                <a:gd name="connsiteX9" fmla="*/ 23052 w 60159"/>
                <a:gd name="connsiteY9" fmla="*/ 10382 h 65730"/>
                <a:gd name="connsiteX10" fmla="*/ 6099 w 60159"/>
                <a:gd name="connsiteY10" fmla="*/ 55461 h 65730"/>
                <a:gd name="connsiteX11" fmla="*/ 6099 w 60159"/>
                <a:gd name="connsiteY11" fmla="*/ -2254 h 65730"/>
                <a:gd name="connsiteX12" fmla="*/ -2539 w 60159"/>
                <a:gd name="connsiteY12" fmla="*/ -2254 h 65730"/>
                <a:gd name="connsiteX13" fmla="*/ -2539 w 60159"/>
                <a:gd name="connsiteY13" fmla="*/ 63476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159" h="65730">
                  <a:moveTo>
                    <a:pt x="-2539" y="63476"/>
                  </a:moveTo>
                  <a:lnTo>
                    <a:pt x="10722" y="63476"/>
                  </a:lnTo>
                  <a:lnTo>
                    <a:pt x="27491" y="18750"/>
                  </a:lnTo>
                  <a:lnTo>
                    <a:pt x="44359" y="63476"/>
                  </a:lnTo>
                  <a:lnTo>
                    <a:pt x="57620" y="63476"/>
                  </a:lnTo>
                  <a:lnTo>
                    <a:pt x="57620" y="-2254"/>
                  </a:lnTo>
                  <a:lnTo>
                    <a:pt x="48939" y="-2254"/>
                  </a:lnTo>
                  <a:lnTo>
                    <a:pt x="48939" y="55461"/>
                  </a:lnTo>
                  <a:lnTo>
                    <a:pt x="31987" y="10382"/>
                  </a:lnTo>
                  <a:lnTo>
                    <a:pt x="23052" y="10382"/>
                  </a:lnTo>
                  <a:lnTo>
                    <a:pt x="6099" y="55461"/>
                  </a:lnTo>
                  <a:lnTo>
                    <a:pt x="6099" y="-2254"/>
                  </a:lnTo>
                  <a:lnTo>
                    <a:pt x="-2539" y="-2254"/>
                  </a:lnTo>
                  <a:lnTo>
                    <a:pt x="-2539" y="63476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593" name="Graphic 4">
            <a:extLst>
              <a:ext uri="{FF2B5EF4-FFF2-40B4-BE49-F238E27FC236}">
                <a16:creationId xmlns:a16="http://schemas.microsoft.com/office/drawing/2014/main" id="{8314B9DA-181F-4E70-BD6C-989FDE25B252}"/>
              </a:ext>
            </a:extLst>
          </p:cNvPr>
          <p:cNvGrpSpPr/>
          <p:nvPr/>
        </p:nvGrpSpPr>
        <p:grpSpPr>
          <a:xfrm>
            <a:off x="2034142" y="4847421"/>
            <a:ext cx="68219" cy="87500"/>
            <a:chOff x="2329083" y="3954071"/>
            <a:chExt cx="68219" cy="112520"/>
          </a:xfrm>
          <a:solidFill>
            <a:srgbClr val="000000"/>
          </a:solidFill>
        </p:grpSpPr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21C1E002-E13F-4C24-982C-AF7A5C9CD414}"/>
                </a:ext>
              </a:extLst>
            </p:cNvPr>
            <p:cNvSpPr/>
            <p:nvPr/>
          </p:nvSpPr>
          <p:spPr>
            <a:xfrm rot="-5400000" flipV="1">
              <a:off x="2332761" y="4002073"/>
              <a:ext cx="60863" cy="68195"/>
            </a:xfrm>
            <a:custGeom>
              <a:avLst/>
              <a:gdLst>
                <a:gd name="connsiteX0" fmla="*/ 28224 w 60863"/>
                <a:gd name="connsiteY0" fmla="*/ 58753 h 68195"/>
                <a:gd name="connsiteX1" fmla="*/ 12822 w 60863"/>
                <a:gd name="connsiteY1" fmla="*/ 51527 h 68195"/>
                <a:gd name="connsiteX2" fmla="*/ 7129 w 60863"/>
                <a:gd name="connsiteY2" fmla="*/ 31847 h 68195"/>
                <a:gd name="connsiteX3" fmla="*/ 12822 w 60863"/>
                <a:gd name="connsiteY3" fmla="*/ 12210 h 68195"/>
                <a:gd name="connsiteX4" fmla="*/ 28224 w 60863"/>
                <a:gd name="connsiteY4" fmla="*/ 4997 h 68195"/>
                <a:gd name="connsiteX5" fmla="*/ 43571 w 60863"/>
                <a:gd name="connsiteY5" fmla="*/ 12210 h 68195"/>
                <a:gd name="connsiteX6" fmla="*/ 49236 w 60863"/>
                <a:gd name="connsiteY6" fmla="*/ 31847 h 68195"/>
                <a:gd name="connsiteX7" fmla="*/ 43571 w 60863"/>
                <a:gd name="connsiteY7" fmla="*/ 51527 h 68195"/>
                <a:gd name="connsiteX8" fmla="*/ 28224 w 60863"/>
                <a:gd name="connsiteY8" fmla="*/ 58753 h 68195"/>
                <a:gd name="connsiteX9" fmla="*/ 28224 w 60863"/>
                <a:gd name="connsiteY9" fmla="*/ 65966 h 68195"/>
                <a:gd name="connsiteX10" fmla="*/ 50321 w 60863"/>
                <a:gd name="connsiteY10" fmla="*/ 56697 h 68195"/>
                <a:gd name="connsiteX11" fmla="*/ 58607 w 60863"/>
                <a:gd name="connsiteY11" fmla="*/ 31847 h 68195"/>
                <a:gd name="connsiteX12" fmla="*/ 50321 w 60863"/>
                <a:gd name="connsiteY12" fmla="*/ 7040 h 68195"/>
                <a:gd name="connsiteX13" fmla="*/ 28224 w 60863"/>
                <a:gd name="connsiteY13" fmla="*/ -2229 h 68195"/>
                <a:gd name="connsiteX14" fmla="*/ 6043 w 60863"/>
                <a:gd name="connsiteY14" fmla="*/ 7012 h 68195"/>
                <a:gd name="connsiteX15" fmla="*/ -2257 w 60863"/>
                <a:gd name="connsiteY15" fmla="*/ 31847 h 68195"/>
                <a:gd name="connsiteX16" fmla="*/ 6043 w 60863"/>
                <a:gd name="connsiteY16" fmla="*/ 56697 h 68195"/>
                <a:gd name="connsiteX17" fmla="*/ 28224 w 60863"/>
                <a:gd name="connsiteY17" fmla="*/ 65966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863" h="68195">
                  <a:moveTo>
                    <a:pt x="28224" y="58753"/>
                  </a:moveTo>
                  <a:cubicBezTo>
                    <a:pt x="21761" y="58753"/>
                    <a:pt x="16627" y="56345"/>
                    <a:pt x="12822" y="51527"/>
                  </a:cubicBezTo>
                  <a:cubicBezTo>
                    <a:pt x="9026" y="46718"/>
                    <a:pt x="7129" y="40159"/>
                    <a:pt x="7129" y="31847"/>
                  </a:cubicBezTo>
                  <a:cubicBezTo>
                    <a:pt x="7129" y="23573"/>
                    <a:pt x="9026" y="17028"/>
                    <a:pt x="12822" y="12210"/>
                  </a:cubicBezTo>
                  <a:cubicBezTo>
                    <a:pt x="16627" y="7401"/>
                    <a:pt x="21761" y="4997"/>
                    <a:pt x="28224" y="4997"/>
                  </a:cubicBezTo>
                  <a:cubicBezTo>
                    <a:pt x="34679" y="4997"/>
                    <a:pt x="39794" y="7401"/>
                    <a:pt x="43571" y="12210"/>
                  </a:cubicBezTo>
                  <a:cubicBezTo>
                    <a:pt x="47347" y="17028"/>
                    <a:pt x="49236" y="23573"/>
                    <a:pt x="49236" y="31847"/>
                  </a:cubicBezTo>
                  <a:cubicBezTo>
                    <a:pt x="49236" y="40159"/>
                    <a:pt x="47347" y="46718"/>
                    <a:pt x="43571" y="51527"/>
                  </a:cubicBezTo>
                  <a:cubicBezTo>
                    <a:pt x="39794" y="56345"/>
                    <a:pt x="34679" y="58753"/>
                    <a:pt x="28224" y="58753"/>
                  </a:cubicBezTo>
                  <a:close/>
                  <a:moveTo>
                    <a:pt x="28224" y="65966"/>
                  </a:moveTo>
                  <a:cubicBezTo>
                    <a:pt x="37441" y="65966"/>
                    <a:pt x="44806" y="62876"/>
                    <a:pt x="50321" y="56697"/>
                  </a:cubicBezTo>
                  <a:cubicBezTo>
                    <a:pt x="55845" y="50517"/>
                    <a:pt x="58607" y="42234"/>
                    <a:pt x="58607" y="31847"/>
                  </a:cubicBezTo>
                  <a:cubicBezTo>
                    <a:pt x="58607" y="21489"/>
                    <a:pt x="55845" y="13219"/>
                    <a:pt x="50321" y="7040"/>
                  </a:cubicBezTo>
                  <a:cubicBezTo>
                    <a:pt x="44806" y="860"/>
                    <a:pt x="37441" y="-2229"/>
                    <a:pt x="28224" y="-2229"/>
                  </a:cubicBezTo>
                  <a:cubicBezTo>
                    <a:pt x="18980" y="-2229"/>
                    <a:pt x="11586" y="851"/>
                    <a:pt x="6043" y="7012"/>
                  </a:cubicBezTo>
                  <a:cubicBezTo>
                    <a:pt x="510" y="13182"/>
                    <a:pt x="-2257" y="21460"/>
                    <a:pt x="-2257" y="31847"/>
                  </a:cubicBezTo>
                  <a:cubicBezTo>
                    <a:pt x="-2257" y="42234"/>
                    <a:pt x="510" y="50517"/>
                    <a:pt x="6043" y="56697"/>
                  </a:cubicBezTo>
                  <a:cubicBezTo>
                    <a:pt x="11586" y="62876"/>
                    <a:pt x="18980" y="65966"/>
                    <a:pt x="28224" y="65966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783138E7-D3A2-41F5-BB62-C034509E967C}"/>
                </a:ext>
              </a:extLst>
            </p:cNvPr>
            <p:cNvSpPr/>
            <p:nvPr/>
          </p:nvSpPr>
          <p:spPr>
            <a:xfrm rot="-5400000" flipV="1">
              <a:off x="2344253" y="3940090"/>
              <a:ext cx="37780" cy="65730"/>
            </a:xfrm>
            <a:custGeom>
              <a:avLst/>
              <a:gdLst>
                <a:gd name="connsiteX0" fmla="*/ -1707 w 37780"/>
                <a:gd name="connsiteY0" fmla="*/ 63490 h 65730"/>
                <a:gd name="connsiteX1" fmla="*/ 36074 w 37780"/>
                <a:gd name="connsiteY1" fmla="*/ 63490 h 65730"/>
                <a:gd name="connsiteX2" fmla="*/ 36074 w 37780"/>
                <a:gd name="connsiteY2" fmla="*/ 55996 h 65730"/>
                <a:gd name="connsiteX3" fmla="*/ 7185 w 37780"/>
                <a:gd name="connsiteY3" fmla="*/ 55996 h 65730"/>
                <a:gd name="connsiteX4" fmla="*/ 7185 w 37780"/>
                <a:gd name="connsiteY4" fmla="*/ 36626 h 65730"/>
                <a:gd name="connsiteX5" fmla="*/ 33256 w 37780"/>
                <a:gd name="connsiteY5" fmla="*/ 36626 h 65730"/>
                <a:gd name="connsiteX6" fmla="*/ 33256 w 37780"/>
                <a:gd name="connsiteY6" fmla="*/ 29146 h 65730"/>
                <a:gd name="connsiteX7" fmla="*/ 7185 w 37780"/>
                <a:gd name="connsiteY7" fmla="*/ 29146 h 65730"/>
                <a:gd name="connsiteX8" fmla="*/ 7185 w 37780"/>
                <a:gd name="connsiteY8" fmla="*/ -2240 h 65730"/>
                <a:gd name="connsiteX9" fmla="*/ -1707 w 37780"/>
                <a:gd name="connsiteY9" fmla="*/ -2240 h 65730"/>
                <a:gd name="connsiteX10" fmla="*/ -1707 w 37780"/>
                <a:gd name="connsiteY10" fmla="*/ 6349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80" h="65730">
                  <a:moveTo>
                    <a:pt x="-1707" y="63490"/>
                  </a:moveTo>
                  <a:lnTo>
                    <a:pt x="36074" y="63490"/>
                  </a:lnTo>
                  <a:lnTo>
                    <a:pt x="36074" y="55996"/>
                  </a:lnTo>
                  <a:lnTo>
                    <a:pt x="7185" y="55996"/>
                  </a:lnTo>
                  <a:lnTo>
                    <a:pt x="7185" y="36626"/>
                  </a:lnTo>
                  <a:lnTo>
                    <a:pt x="33256" y="36626"/>
                  </a:lnTo>
                  <a:lnTo>
                    <a:pt x="33256" y="29146"/>
                  </a:lnTo>
                  <a:lnTo>
                    <a:pt x="7185" y="29146"/>
                  </a:lnTo>
                  <a:lnTo>
                    <a:pt x="7185" y="-2240"/>
                  </a:lnTo>
                  <a:lnTo>
                    <a:pt x="-1707" y="-2240"/>
                  </a:lnTo>
                  <a:lnTo>
                    <a:pt x="-1707" y="6349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596" name="Freeform: Shape 1595">
            <a:extLst>
              <a:ext uri="{FF2B5EF4-FFF2-40B4-BE49-F238E27FC236}">
                <a16:creationId xmlns:a16="http://schemas.microsoft.com/office/drawing/2014/main" id="{87E16951-C8B5-470A-80B0-A02FB0E948C0}"/>
              </a:ext>
            </a:extLst>
          </p:cNvPr>
          <p:cNvSpPr/>
          <p:nvPr/>
        </p:nvSpPr>
        <p:spPr>
          <a:xfrm rot="16200000" flipV="1">
            <a:off x="2176185" y="4882026"/>
            <a:ext cx="46847" cy="65730"/>
          </a:xfrm>
          <a:custGeom>
            <a:avLst/>
            <a:gdLst>
              <a:gd name="connsiteX0" fmla="*/ 28218 w 60243"/>
              <a:gd name="connsiteY0" fmla="*/ 54736 h 65730"/>
              <a:gd name="connsiteX1" fmla="*/ 16141 w 60243"/>
              <a:gd name="connsiteY1" fmla="*/ 22026 h 65730"/>
              <a:gd name="connsiteX2" fmla="*/ 40323 w 60243"/>
              <a:gd name="connsiteY2" fmla="*/ 22026 h 65730"/>
              <a:gd name="connsiteX3" fmla="*/ 28218 w 60243"/>
              <a:gd name="connsiteY3" fmla="*/ 54736 h 65730"/>
              <a:gd name="connsiteX4" fmla="*/ 23187 w 60243"/>
              <a:gd name="connsiteY4" fmla="*/ 63498 h 65730"/>
              <a:gd name="connsiteX5" fmla="*/ 33277 w 60243"/>
              <a:gd name="connsiteY5" fmla="*/ 63498 h 65730"/>
              <a:gd name="connsiteX6" fmla="*/ 58333 w 60243"/>
              <a:gd name="connsiteY6" fmla="*/ -2232 h 65730"/>
              <a:gd name="connsiteX7" fmla="*/ 49088 w 60243"/>
              <a:gd name="connsiteY7" fmla="*/ -2232 h 65730"/>
              <a:gd name="connsiteX8" fmla="*/ 43099 w 60243"/>
              <a:gd name="connsiteY8" fmla="*/ 14630 h 65730"/>
              <a:gd name="connsiteX9" fmla="*/ 13463 w 60243"/>
              <a:gd name="connsiteY9" fmla="*/ 14630 h 65730"/>
              <a:gd name="connsiteX10" fmla="*/ 7474 w 60243"/>
              <a:gd name="connsiteY10" fmla="*/ -2232 h 65730"/>
              <a:gd name="connsiteX11" fmla="*/ -1911 w 60243"/>
              <a:gd name="connsiteY11" fmla="*/ -2232 h 65730"/>
              <a:gd name="connsiteX12" fmla="*/ 23187 w 60243"/>
              <a:gd name="connsiteY12" fmla="*/ 63498 h 6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43" h="65730">
                <a:moveTo>
                  <a:pt x="28218" y="54736"/>
                </a:moveTo>
                <a:lnTo>
                  <a:pt x="16141" y="22026"/>
                </a:lnTo>
                <a:lnTo>
                  <a:pt x="40323" y="22026"/>
                </a:lnTo>
                <a:lnTo>
                  <a:pt x="28218" y="54736"/>
                </a:lnTo>
                <a:close/>
                <a:moveTo>
                  <a:pt x="23187" y="63498"/>
                </a:moveTo>
                <a:lnTo>
                  <a:pt x="33277" y="63498"/>
                </a:lnTo>
                <a:lnTo>
                  <a:pt x="58333" y="-2232"/>
                </a:lnTo>
                <a:lnTo>
                  <a:pt x="49088" y="-2232"/>
                </a:lnTo>
                <a:lnTo>
                  <a:pt x="43099" y="14630"/>
                </a:lnTo>
                <a:lnTo>
                  <a:pt x="13463" y="14630"/>
                </a:lnTo>
                <a:lnTo>
                  <a:pt x="7474" y="-2232"/>
                </a:lnTo>
                <a:lnTo>
                  <a:pt x="-1911" y="-2232"/>
                </a:lnTo>
                <a:lnTo>
                  <a:pt x="23187" y="63498"/>
                </a:lnTo>
                <a:close/>
              </a:path>
            </a:pathLst>
          </a:custGeom>
          <a:solidFill>
            <a:srgbClr val="000000"/>
          </a:solidFill>
          <a:ln w="14" cap="flat">
            <a:noFill/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597" name="Graphic 4">
            <a:extLst>
              <a:ext uri="{FF2B5EF4-FFF2-40B4-BE49-F238E27FC236}">
                <a16:creationId xmlns:a16="http://schemas.microsoft.com/office/drawing/2014/main" id="{1641FC26-A538-439E-905E-0A300450D059}"/>
              </a:ext>
            </a:extLst>
          </p:cNvPr>
          <p:cNvGrpSpPr/>
          <p:nvPr/>
        </p:nvGrpSpPr>
        <p:grpSpPr>
          <a:xfrm>
            <a:off x="2181972" y="4707405"/>
            <a:ext cx="68219" cy="224569"/>
            <a:chOff x="2476913" y="3774017"/>
            <a:chExt cx="68219" cy="288784"/>
          </a:xfrm>
          <a:solidFill>
            <a:srgbClr val="000000"/>
          </a:solidFill>
        </p:grpSpPr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CA798EC-991B-443C-ADD6-2E05241C2ED4}"/>
                </a:ext>
              </a:extLst>
            </p:cNvPr>
            <p:cNvSpPr/>
            <p:nvPr/>
          </p:nvSpPr>
          <p:spPr>
            <a:xfrm rot="-5400000" flipV="1">
              <a:off x="2490519" y="4009489"/>
              <a:ext cx="40909" cy="65730"/>
            </a:xfrm>
            <a:custGeom>
              <a:avLst/>
              <a:gdLst>
                <a:gd name="connsiteX0" fmla="*/ -1801 w 40909"/>
                <a:gd name="connsiteY0" fmla="*/ 63498 h 65730"/>
                <a:gd name="connsiteX1" fmla="*/ 7091 w 40909"/>
                <a:gd name="connsiteY1" fmla="*/ 63498 h 65730"/>
                <a:gd name="connsiteX2" fmla="*/ 7091 w 40909"/>
                <a:gd name="connsiteY2" fmla="*/ 5248 h 65730"/>
                <a:gd name="connsiteX3" fmla="*/ 39108 w 40909"/>
                <a:gd name="connsiteY3" fmla="*/ 5248 h 65730"/>
                <a:gd name="connsiteX4" fmla="*/ 39108 w 40909"/>
                <a:gd name="connsiteY4" fmla="*/ -2232 h 65730"/>
                <a:gd name="connsiteX5" fmla="*/ -1801 w 40909"/>
                <a:gd name="connsiteY5" fmla="*/ -2232 h 65730"/>
                <a:gd name="connsiteX6" fmla="*/ -1801 w 40909"/>
                <a:gd name="connsiteY6" fmla="*/ 6349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09" h="65730">
                  <a:moveTo>
                    <a:pt x="-1801" y="63498"/>
                  </a:moveTo>
                  <a:lnTo>
                    <a:pt x="7091" y="63498"/>
                  </a:lnTo>
                  <a:lnTo>
                    <a:pt x="7091" y="5248"/>
                  </a:lnTo>
                  <a:lnTo>
                    <a:pt x="39108" y="5248"/>
                  </a:lnTo>
                  <a:lnTo>
                    <a:pt x="39108" y="-2232"/>
                  </a:lnTo>
                  <a:lnTo>
                    <a:pt x="-1801" y="-2232"/>
                  </a:lnTo>
                  <a:lnTo>
                    <a:pt x="-1801" y="6349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C2B6A280-1820-4DF5-90B8-86AE39B79B06}"/>
                </a:ext>
              </a:extLst>
            </p:cNvPr>
            <p:cNvSpPr/>
            <p:nvPr/>
          </p:nvSpPr>
          <p:spPr>
            <a:xfrm rot="-5400000" flipV="1">
              <a:off x="2480852" y="3955710"/>
              <a:ext cx="60243" cy="65730"/>
            </a:xfrm>
            <a:custGeom>
              <a:avLst/>
              <a:gdLst>
                <a:gd name="connsiteX0" fmla="*/ 28219 w 60243"/>
                <a:gd name="connsiteY0" fmla="*/ 54730 h 65730"/>
                <a:gd name="connsiteX1" fmla="*/ 16143 w 60243"/>
                <a:gd name="connsiteY1" fmla="*/ 22020 h 65730"/>
                <a:gd name="connsiteX2" fmla="*/ 40325 w 60243"/>
                <a:gd name="connsiteY2" fmla="*/ 22020 h 65730"/>
                <a:gd name="connsiteX3" fmla="*/ 28219 w 60243"/>
                <a:gd name="connsiteY3" fmla="*/ 54730 h 65730"/>
                <a:gd name="connsiteX4" fmla="*/ 23189 w 60243"/>
                <a:gd name="connsiteY4" fmla="*/ 63492 h 65730"/>
                <a:gd name="connsiteX5" fmla="*/ 33279 w 60243"/>
                <a:gd name="connsiteY5" fmla="*/ 63492 h 65730"/>
                <a:gd name="connsiteX6" fmla="*/ 58334 w 60243"/>
                <a:gd name="connsiteY6" fmla="*/ -2238 h 65730"/>
                <a:gd name="connsiteX7" fmla="*/ 49090 w 60243"/>
                <a:gd name="connsiteY7" fmla="*/ -2238 h 65730"/>
                <a:gd name="connsiteX8" fmla="*/ 43101 w 60243"/>
                <a:gd name="connsiteY8" fmla="*/ 14624 h 65730"/>
                <a:gd name="connsiteX9" fmla="*/ 13465 w 60243"/>
                <a:gd name="connsiteY9" fmla="*/ 14624 h 65730"/>
                <a:gd name="connsiteX10" fmla="*/ 7476 w 60243"/>
                <a:gd name="connsiteY10" fmla="*/ -2238 h 65730"/>
                <a:gd name="connsiteX11" fmla="*/ -1909 w 60243"/>
                <a:gd name="connsiteY11" fmla="*/ -2238 h 65730"/>
                <a:gd name="connsiteX12" fmla="*/ 23189 w 60243"/>
                <a:gd name="connsiteY12" fmla="*/ 63492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243" h="65730">
                  <a:moveTo>
                    <a:pt x="28219" y="54730"/>
                  </a:moveTo>
                  <a:lnTo>
                    <a:pt x="16143" y="22020"/>
                  </a:lnTo>
                  <a:lnTo>
                    <a:pt x="40325" y="22020"/>
                  </a:lnTo>
                  <a:lnTo>
                    <a:pt x="28219" y="54730"/>
                  </a:lnTo>
                  <a:close/>
                  <a:moveTo>
                    <a:pt x="23189" y="63492"/>
                  </a:moveTo>
                  <a:lnTo>
                    <a:pt x="33279" y="63492"/>
                  </a:lnTo>
                  <a:lnTo>
                    <a:pt x="58334" y="-2238"/>
                  </a:lnTo>
                  <a:lnTo>
                    <a:pt x="49090" y="-2238"/>
                  </a:lnTo>
                  <a:lnTo>
                    <a:pt x="43101" y="14624"/>
                  </a:lnTo>
                  <a:lnTo>
                    <a:pt x="13465" y="14624"/>
                  </a:lnTo>
                  <a:lnTo>
                    <a:pt x="7476" y="-2238"/>
                  </a:lnTo>
                  <a:lnTo>
                    <a:pt x="-1909" y="-2238"/>
                  </a:lnTo>
                  <a:lnTo>
                    <a:pt x="23189" y="63492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3EF613A4-01E5-43A4-98C7-CCD42B27EDDA}"/>
                </a:ext>
              </a:extLst>
            </p:cNvPr>
            <p:cNvSpPr/>
            <p:nvPr/>
          </p:nvSpPr>
          <p:spPr>
            <a:xfrm rot="-5400000" flipV="1">
              <a:off x="2485361" y="3890401"/>
              <a:ext cx="51224" cy="65730"/>
            </a:xfrm>
            <a:custGeom>
              <a:avLst/>
              <a:gdLst>
                <a:gd name="connsiteX0" fmla="*/ 29018 w 51224"/>
                <a:gd name="connsiteY0" fmla="*/ 28577 h 65730"/>
                <a:gd name="connsiteX1" fmla="*/ 34585 w 51224"/>
                <a:gd name="connsiteY1" fmla="*/ 24435 h 65730"/>
                <a:gd name="connsiteX2" fmla="*/ 40024 w 51224"/>
                <a:gd name="connsiteY2" fmla="*/ 15716 h 65730"/>
                <a:gd name="connsiteX3" fmla="*/ 49057 w 51224"/>
                <a:gd name="connsiteY3" fmla="*/ -2245 h 65730"/>
                <a:gd name="connsiteX4" fmla="*/ 39489 w 51224"/>
                <a:gd name="connsiteY4" fmla="*/ -2245 h 65730"/>
                <a:gd name="connsiteX5" fmla="*/ 31090 w 51224"/>
                <a:gd name="connsiteY5" fmla="*/ 14617 h 65730"/>
                <a:gd name="connsiteX6" fmla="*/ 24763 w 51224"/>
                <a:gd name="connsiteY6" fmla="*/ 23379 h 65730"/>
                <a:gd name="connsiteX7" fmla="*/ 16420 w 51224"/>
                <a:gd name="connsiteY7" fmla="*/ 25534 h 65730"/>
                <a:gd name="connsiteX8" fmla="*/ 6725 w 51224"/>
                <a:gd name="connsiteY8" fmla="*/ 25534 h 65730"/>
                <a:gd name="connsiteX9" fmla="*/ 6725 w 51224"/>
                <a:gd name="connsiteY9" fmla="*/ -2245 h 65730"/>
                <a:gd name="connsiteX10" fmla="*/ -2167 w 51224"/>
                <a:gd name="connsiteY10" fmla="*/ -2245 h 65730"/>
                <a:gd name="connsiteX11" fmla="*/ -2167 w 51224"/>
                <a:gd name="connsiteY11" fmla="*/ 63485 h 65730"/>
                <a:gd name="connsiteX12" fmla="*/ 17914 w 51224"/>
                <a:gd name="connsiteY12" fmla="*/ 63485 h 65730"/>
                <a:gd name="connsiteX13" fmla="*/ 34740 w 51224"/>
                <a:gd name="connsiteY13" fmla="*/ 58766 h 65730"/>
                <a:gd name="connsiteX14" fmla="*/ 40292 w 51224"/>
                <a:gd name="connsiteY14" fmla="*/ 44552 h 65730"/>
                <a:gd name="connsiteX15" fmla="*/ 37403 w 51224"/>
                <a:gd name="connsiteY15" fmla="*/ 34240 h 65730"/>
                <a:gd name="connsiteX16" fmla="*/ 29018 w 51224"/>
                <a:gd name="connsiteY16" fmla="*/ 28577 h 65730"/>
                <a:gd name="connsiteX17" fmla="*/ 6725 w 51224"/>
                <a:gd name="connsiteY17" fmla="*/ 56174 h 65730"/>
                <a:gd name="connsiteX18" fmla="*/ 6725 w 51224"/>
                <a:gd name="connsiteY18" fmla="*/ 32845 h 65730"/>
                <a:gd name="connsiteX19" fmla="*/ 17914 w 51224"/>
                <a:gd name="connsiteY19" fmla="*/ 32845 h 65730"/>
                <a:gd name="connsiteX20" fmla="*/ 27623 w 51224"/>
                <a:gd name="connsiteY20" fmla="*/ 35818 h 65730"/>
                <a:gd name="connsiteX21" fmla="*/ 30907 w 51224"/>
                <a:gd name="connsiteY21" fmla="*/ 44552 h 65730"/>
                <a:gd name="connsiteX22" fmla="*/ 27623 w 51224"/>
                <a:gd name="connsiteY22" fmla="*/ 53243 h 65730"/>
                <a:gd name="connsiteX23" fmla="*/ 17914 w 51224"/>
                <a:gd name="connsiteY23" fmla="*/ 56174 h 65730"/>
                <a:gd name="connsiteX24" fmla="*/ 6725 w 51224"/>
                <a:gd name="connsiteY24" fmla="*/ 56174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24" h="65730">
                  <a:moveTo>
                    <a:pt x="29018" y="28577"/>
                  </a:moveTo>
                  <a:cubicBezTo>
                    <a:pt x="30925" y="27929"/>
                    <a:pt x="32781" y="26549"/>
                    <a:pt x="34585" y="24435"/>
                  </a:cubicBezTo>
                  <a:cubicBezTo>
                    <a:pt x="36389" y="22322"/>
                    <a:pt x="38202" y="19416"/>
                    <a:pt x="40024" y="15716"/>
                  </a:cubicBezTo>
                  <a:lnTo>
                    <a:pt x="49057" y="-2245"/>
                  </a:lnTo>
                  <a:lnTo>
                    <a:pt x="39489" y="-2245"/>
                  </a:lnTo>
                  <a:lnTo>
                    <a:pt x="31090" y="14617"/>
                  </a:lnTo>
                  <a:cubicBezTo>
                    <a:pt x="28910" y="19021"/>
                    <a:pt x="26801" y="21942"/>
                    <a:pt x="24763" y="23379"/>
                  </a:cubicBezTo>
                  <a:cubicBezTo>
                    <a:pt x="22724" y="24816"/>
                    <a:pt x="19943" y="25534"/>
                    <a:pt x="16420" y="25534"/>
                  </a:cubicBezTo>
                  <a:lnTo>
                    <a:pt x="6725" y="25534"/>
                  </a:lnTo>
                  <a:lnTo>
                    <a:pt x="6725" y="-2245"/>
                  </a:lnTo>
                  <a:lnTo>
                    <a:pt x="-2167" y="-2245"/>
                  </a:lnTo>
                  <a:lnTo>
                    <a:pt x="-2167" y="63485"/>
                  </a:lnTo>
                  <a:lnTo>
                    <a:pt x="17914" y="63485"/>
                  </a:lnTo>
                  <a:cubicBezTo>
                    <a:pt x="25430" y="63485"/>
                    <a:pt x="31038" y="61912"/>
                    <a:pt x="34740" y="58766"/>
                  </a:cubicBezTo>
                  <a:cubicBezTo>
                    <a:pt x="38441" y="55629"/>
                    <a:pt x="40292" y="50891"/>
                    <a:pt x="40292" y="44552"/>
                  </a:cubicBezTo>
                  <a:cubicBezTo>
                    <a:pt x="40292" y="40410"/>
                    <a:pt x="39329" y="36973"/>
                    <a:pt x="37403" y="34240"/>
                  </a:cubicBezTo>
                  <a:cubicBezTo>
                    <a:pt x="35477" y="31517"/>
                    <a:pt x="32682" y="29629"/>
                    <a:pt x="29018" y="28577"/>
                  </a:cubicBezTo>
                  <a:close/>
                  <a:moveTo>
                    <a:pt x="6725" y="56174"/>
                  </a:moveTo>
                  <a:lnTo>
                    <a:pt x="6725" y="32845"/>
                  </a:lnTo>
                  <a:lnTo>
                    <a:pt x="17914" y="32845"/>
                  </a:lnTo>
                  <a:cubicBezTo>
                    <a:pt x="22198" y="32845"/>
                    <a:pt x="25434" y="33836"/>
                    <a:pt x="27623" y="35818"/>
                  </a:cubicBezTo>
                  <a:cubicBezTo>
                    <a:pt x="29812" y="37799"/>
                    <a:pt x="30907" y="40711"/>
                    <a:pt x="30907" y="44552"/>
                  </a:cubicBezTo>
                  <a:cubicBezTo>
                    <a:pt x="30907" y="48393"/>
                    <a:pt x="29812" y="51290"/>
                    <a:pt x="27623" y="53243"/>
                  </a:cubicBezTo>
                  <a:cubicBezTo>
                    <a:pt x="25434" y="55197"/>
                    <a:pt x="22198" y="56174"/>
                    <a:pt x="17914" y="56174"/>
                  </a:cubicBezTo>
                  <a:lnTo>
                    <a:pt x="6725" y="5617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41388E4E-AB65-4FB2-9572-31FE58C794A3}"/>
                </a:ext>
              </a:extLst>
            </p:cNvPr>
            <p:cNvSpPr/>
            <p:nvPr/>
          </p:nvSpPr>
          <p:spPr>
            <a:xfrm rot="-5400000" flipV="1">
              <a:off x="2482310" y="3827215"/>
              <a:ext cx="57425" cy="68195"/>
            </a:xfrm>
            <a:custGeom>
              <a:avLst/>
              <a:gdLst>
                <a:gd name="connsiteX0" fmla="*/ 46499 w 57425"/>
                <a:gd name="connsiteY0" fmla="*/ 8415 h 68195"/>
                <a:gd name="connsiteX1" fmla="*/ 46499 w 57425"/>
                <a:gd name="connsiteY1" fmla="*/ 26066 h 68195"/>
                <a:gd name="connsiteX2" fmla="*/ 31970 w 57425"/>
                <a:gd name="connsiteY2" fmla="*/ 26066 h 68195"/>
                <a:gd name="connsiteX3" fmla="*/ 31970 w 57425"/>
                <a:gd name="connsiteY3" fmla="*/ 33377 h 68195"/>
                <a:gd name="connsiteX4" fmla="*/ 55307 w 57425"/>
                <a:gd name="connsiteY4" fmla="*/ 33377 h 68195"/>
                <a:gd name="connsiteX5" fmla="*/ 55307 w 57425"/>
                <a:gd name="connsiteY5" fmla="*/ 5147 h 68195"/>
                <a:gd name="connsiteX6" fmla="*/ 43949 w 57425"/>
                <a:gd name="connsiteY6" fmla="*/ -375 h 68195"/>
                <a:gd name="connsiteX7" fmla="*/ 30702 w 57425"/>
                <a:gd name="connsiteY7" fmla="*/ -2249 h 68195"/>
                <a:gd name="connsiteX8" fmla="*/ 6576 w 57425"/>
                <a:gd name="connsiteY8" fmla="*/ 6753 h 68195"/>
                <a:gd name="connsiteX9" fmla="*/ -2118 w 57425"/>
                <a:gd name="connsiteY9" fmla="*/ 31828 h 68195"/>
                <a:gd name="connsiteX10" fmla="*/ 6576 w 57425"/>
                <a:gd name="connsiteY10" fmla="*/ 56945 h 68195"/>
                <a:gd name="connsiteX11" fmla="*/ 30702 w 57425"/>
                <a:gd name="connsiteY11" fmla="*/ 65947 h 68195"/>
                <a:gd name="connsiteX12" fmla="*/ 42920 w 57425"/>
                <a:gd name="connsiteY12" fmla="*/ 64355 h 68195"/>
                <a:gd name="connsiteX13" fmla="*/ 53602 w 57425"/>
                <a:gd name="connsiteY13" fmla="*/ 59692 h 68195"/>
                <a:gd name="connsiteX14" fmla="*/ 53602 w 57425"/>
                <a:gd name="connsiteY14" fmla="*/ 50225 h 68195"/>
                <a:gd name="connsiteX15" fmla="*/ 43117 w 57425"/>
                <a:gd name="connsiteY15" fmla="*/ 56522 h 68195"/>
                <a:gd name="connsiteX16" fmla="*/ 31449 w 57425"/>
                <a:gd name="connsiteY16" fmla="*/ 58635 h 68195"/>
                <a:gd name="connsiteX17" fmla="*/ 13312 w 57425"/>
                <a:gd name="connsiteY17" fmla="*/ 51902 h 68195"/>
                <a:gd name="connsiteX18" fmla="*/ 7267 w 57425"/>
                <a:gd name="connsiteY18" fmla="*/ 31828 h 68195"/>
                <a:gd name="connsiteX19" fmla="*/ 13312 w 57425"/>
                <a:gd name="connsiteY19" fmla="*/ 11796 h 68195"/>
                <a:gd name="connsiteX20" fmla="*/ 31449 w 57425"/>
                <a:gd name="connsiteY20" fmla="*/ 5062 h 68195"/>
                <a:gd name="connsiteX21" fmla="*/ 39848 w 57425"/>
                <a:gd name="connsiteY21" fmla="*/ 5879 h 68195"/>
                <a:gd name="connsiteX22" fmla="*/ 46499 w 57425"/>
                <a:gd name="connsiteY22" fmla="*/ 8415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425" h="68195">
                  <a:moveTo>
                    <a:pt x="46499" y="8415"/>
                  </a:moveTo>
                  <a:lnTo>
                    <a:pt x="46499" y="26066"/>
                  </a:lnTo>
                  <a:lnTo>
                    <a:pt x="31970" y="26066"/>
                  </a:lnTo>
                  <a:lnTo>
                    <a:pt x="31970" y="33377"/>
                  </a:lnTo>
                  <a:lnTo>
                    <a:pt x="55307" y="33377"/>
                  </a:lnTo>
                  <a:lnTo>
                    <a:pt x="55307" y="5147"/>
                  </a:lnTo>
                  <a:cubicBezTo>
                    <a:pt x="51878" y="2715"/>
                    <a:pt x="48092" y="874"/>
                    <a:pt x="43949" y="-375"/>
                  </a:cubicBezTo>
                  <a:cubicBezTo>
                    <a:pt x="39815" y="-1624"/>
                    <a:pt x="35399" y="-2249"/>
                    <a:pt x="30702" y="-2249"/>
                  </a:cubicBezTo>
                  <a:cubicBezTo>
                    <a:pt x="20424" y="-2249"/>
                    <a:pt x="12382" y="752"/>
                    <a:pt x="6576" y="6753"/>
                  </a:cubicBezTo>
                  <a:cubicBezTo>
                    <a:pt x="780" y="12763"/>
                    <a:pt x="-2118" y="21122"/>
                    <a:pt x="-2118" y="31828"/>
                  </a:cubicBezTo>
                  <a:cubicBezTo>
                    <a:pt x="-2118" y="42572"/>
                    <a:pt x="780" y="50944"/>
                    <a:pt x="6576" y="56945"/>
                  </a:cubicBezTo>
                  <a:cubicBezTo>
                    <a:pt x="12382" y="62946"/>
                    <a:pt x="20424" y="65947"/>
                    <a:pt x="30702" y="65947"/>
                  </a:cubicBezTo>
                  <a:cubicBezTo>
                    <a:pt x="34986" y="65947"/>
                    <a:pt x="39059" y="65416"/>
                    <a:pt x="42920" y="64355"/>
                  </a:cubicBezTo>
                  <a:cubicBezTo>
                    <a:pt x="46781" y="63303"/>
                    <a:pt x="50342" y="61749"/>
                    <a:pt x="53602" y="59692"/>
                  </a:cubicBezTo>
                  <a:lnTo>
                    <a:pt x="53602" y="50225"/>
                  </a:lnTo>
                  <a:cubicBezTo>
                    <a:pt x="50314" y="53015"/>
                    <a:pt x="46819" y="55114"/>
                    <a:pt x="43117" y="56522"/>
                  </a:cubicBezTo>
                  <a:cubicBezTo>
                    <a:pt x="39416" y="57931"/>
                    <a:pt x="35526" y="58635"/>
                    <a:pt x="31449" y="58635"/>
                  </a:cubicBezTo>
                  <a:cubicBezTo>
                    <a:pt x="23398" y="58635"/>
                    <a:pt x="17352" y="56391"/>
                    <a:pt x="13312" y="51902"/>
                  </a:cubicBezTo>
                  <a:cubicBezTo>
                    <a:pt x="9282" y="47413"/>
                    <a:pt x="7267" y="40721"/>
                    <a:pt x="7267" y="31828"/>
                  </a:cubicBezTo>
                  <a:cubicBezTo>
                    <a:pt x="7267" y="22962"/>
                    <a:pt x="9282" y="16285"/>
                    <a:pt x="13312" y="11796"/>
                  </a:cubicBezTo>
                  <a:cubicBezTo>
                    <a:pt x="17352" y="7307"/>
                    <a:pt x="23398" y="5062"/>
                    <a:pt x="31449" y="5062"/>
                  </a:cubicBezTo>
                  <a:cubicBezTo>
                    <a:pt x="34587" y="5062"/>
                    <a:pt x="37386" y="5335"/>
                    <a:pt x="39848" y="5879"/>
                  </a:cubicBezTo>
                  <a:cubicBezTo>
                    <a:pt x="42319" y="6424"/>
                    <a:pt x="44536" y="7269"/>
                    <a:pt x="46499" y="8415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A8BA1FC3-CDD7-46B3-9F2F-0771E8FC1C7A}"/>
                </a:ext>
              </a:extLst>
            </p:cNvPr>
            <p:cNvSpPr/>
            <p:nvPr/>
          </p:nvSpPr>
          <p:spPr>
            <a:xfrm rot="-5400000" flipV="1">
              <a:off x="2489793" y="3762325"/>
              <a:ext cx="42360" cy="65730"/>
            </a:xfrm>
            <a:custGeom>
              <a:avLst/>
              <a:gdLst>
                <a:gd name="connsiteX0" fmla="*/ -1853 w 42360"/>
                <a:gd name="connsiteY0" fmla="*/ 63471 h 65730"/>
                <a:gd name="connsiteX1" fmla="*/ 39719 w 42360"/>
                <a:gd name="connsiteY1" fmla="*/ 63471 h 65730"/>
                <a:gd name="connsiteX2" fmla="*/ 39719 w 42360"/>
                <a:gd name="connsiteY2" fmla="*/ 55976 h 65730"/>
                <a:gd name="connsiteX3" fmla="*/ 7039 w 42360"/>
                <a:gd name="connsiteY3" fmla="*/ 55976 h 65730"/>
                <a:gd name="connsiteX4" fmla="*/ 7039 w 42360"/>
                <a:gd name="connsiteY4" fmla="*/ 36522 h 65730"/>
                <a:gd name="connsiteX5" fmla="*/ 38352 w 42360"/>
                <a:gd name="connsiteY5" fmla="*/ 36522 h 65730"/>
                <a:gd name="connsiteX6" fmla="*/ 38352 w 42360"/>
                <a:gd name="connsiteY6" fmla="*/ 29042 h 65730"/>
                <a:gd name="connsiteX7" fmla="*/ 7039 w 42360"/>
                <a:gd name="connsiteY7" fmla="*/ 29042 h 65730"/>
                <a:gd name="connsiteX8" fmla="*/ 7039 w 42360"/>
                <a:gd name="connsiteY8" fmla="*/ 5221 h 65730"/>
                <a:gd name="connsiteX9" fmla="*/ 40508 w 42360"/>
                <a:gd name="connsiteY9" fmla="*/ 5221 h 65730"/>
                <a:gd name="connsiteX10" fmla="*/ 40508 w 42360"/>
                <a:gd name="connsiteY10" fmla="*/ -2260 h 65730"/>
                <a:gd name="connsiteX11" fmla="*/ -1853 w 42360"/>
                <a:gd name="connsiteY11" fmla="*/ -2260 h 65730"/>
                <a:gd name="connsiteX12" fmla="*/ -1853 w 42360"/>
                <a:gd name="connsiteY12" fmla="*/ 6347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0" h="65730">
                  <a:moveTo>
                    <a:pt x="-1853" y="63471"/>
                  </a:moveTo>
                  <a:lnTo>
                    <a:pt x="39719" y="63471"/>
                  </a:lnTo>
                  <a:lnTo>
                    <a:pt x="39719" y="55976"/>
                  </a:lnTo>
                  <a:lnTo>
                    <a:pt x="7039" y="55976"/>
                  </a:lnTo>
                  <a:lnTo>
                    <a:pt x="7039" y="36522"/>
                  </a:lnTo>
                  <a:lnTo>
                    <a:pt x="38352" y="36522"/>
                  </a:lnTo>
                  <a:lnTo>
                    <a:pt x="38352" y="29042"/>
                  </a:lnTo>
                  <a:lnTo>
                    <a:pt x="7039" y="29042"/>
                  </a:lnTo>
                  <a:lnTo>
                    <a:pt x="7039" y="5221"/>
                  </a:lnTo>
                  <a:lnTo>
                    <a:pt x="40508" y="5221"/>
                  </a:lnTo>
                  <a:lnTo>
                    <a:pt x="40508" y="-2260"/>
                  </a:lnTo>
                  <a:lnTo>
                    <a:pt x="-1853" y="-2260"/>
                  </a:lnTo>
                  <a:lnTo>
                    <a:pt x="-1853" y="6347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603" name="Graphic 4">
            <a:extLst>
              <a:ext uri="{FF2B5EF4-FFF2-40B4-BE49-F238E27FC236}">
                <a16:creationId xmlns:a16="http://schemas.microsoft.com/office/drawing/2014/main" id="{6A323BB6-3843-4F9B-AD5C-ACCA5BFB5898}"/>
              </a:ext>
            </a:extLst>
          </p:cNvPr>
          <p:cNvGrpSpPr/>
          <p:nvPr/>
        </p:nvGrpSpPr>
        <p:grpSpPr>
          <a:xfrm>
            <a:off x="2658308" y="4702560"/>
            <a:ext cx="68219" cy="232360"/>
            <a:chOff x="2953249" y="3767787"/>
            <a:chExt cx="68219" cy="298803"/>
          </a:xfrm>
          <a:solidFill>
            <a:srgbClr val="000000"/>
          </a:solidFill>
        </p:grpSpPr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A7FA1845-0830-4B5C-A12F-07C5300A65FA}"/>
                </a:ext>
              </a:extLst>
            </p:cNvPr>
            <p:cNvSpPr/>
            <p:nvPr/>
          </p:nvSpPr>
          <p:spPr>
            <a:xfrm rot="-5400000" flipV="1">
              <a:off x="2960845" y="4005989"/>
              <a:ext cx="53028" cy="68195"/>
            </a:xfrm>
            <a:custGeom>
              <a:avLst/>
              <a:gdLst>
                <a:gd name="connsiteX0" fmla="*/ 51119 w 53028"/>
                <a:gd name="connsiteY0" fmla="*/ 59712 h 68195"/>
                <a:gd name="connsiteX1" fmla="*/ 51119 w 53028"/>
                <a:gd name="connsiteY1" fmla="*/ 50344 h 68195"/>
                <a:gd name="connsiteX2" fmla="*/ 41536 w 53028"/>
                <a:gd name="connsiteY2" fmla="*/ 56584 h 68195"/>
                <a:gd name="connsiteX3" fmla="*/ 30728 w 53028"/>
                <a:gd name="connsiteY3" fmla="*/ 58655 h 68195"/>
                <a:gd name="connsiteX4" fmla="*/ 13465 w 53028"/>
                <a:gd name="connsiteY4" fmla="*/ 51767 h 68195"/>
                <a:gd name="connsiteX5" fmla="*/ 7476 w 53028"/>
                <a:gd name="connsiteY5" fmla="*/ 31848 h 68195"/>
                <a:gd name="connsiteX6" fmla="*/ 13465 w 53028"/>
                <a:gd name="connsiteY6" fmla="*/ 11971 h 68195"/>
                <a:gd name="connsiteX7" fmla="*/ 30728 w 53028"/>
                <a:gd name="connsiteY7" fmla="*/ 5082 h 68195"/>
                <a:gd name="connsiteX8" fmla="*/ 41536 w 53028"/>
                <a:gd name="connsiteY8" fmla="*/ 7153 h 68195"/>
                <a:gd name="connsiteX9" fmla="*/ 51119 w 53028"/>
                <a:gd name="connsiteY9" fmla="*/ 13408 h 68195"/>
                <a:gd name="connsiteX10" fmla="*/ 51119 w 53028"/>
                <a:gd name="connsiteY10" fmla="*/ 4110 h 68195"/>
                <a:gd name="connsiteX11" fmla="*/ 41226 w 53028"/>
                <a:gd name="connsiteY11" fmla="*/ -651 h 68195"/>
                <a:gd name="connsiteX12" fmla="*/ 30206 w 53028"/>
                <a:gd name="connsiteY12" fmla="*/ -2229 h 68195"/>
                <a:gd name="connsiteX13" fmla="*/ 6672 w 53028"/>
                <a:gd name="connsiteY13" fmla="*/ 6899 h 68195"/>
                <a:gd name="connsiteX14" fmla="*/ -1910 w 53028"/>
                <a:gd name="connsiteY14" fmla="*/ 31848 h 68195"/>
                <a:gd name="connsiteX15" fmla="*/ 6672 w 53028"/>
                <a:gd name="connsiteY15" fmla="*/ 56824 h 68195"/>
                <a:gd name="connsiteX16" fmla="*/ 30206 w 53028"/>
                <a:gd name="connsiteY16" fmla="*/ 65966 h 68195"/>
                <a:gd name="connsiteX17" fmla="*/ 41311 w 53028"/>
                <a:gd name="connsiteY17" fmla="*/ 64403 h 68195"/>
                <a:gd name="connsiteX18" fmla="*/ 51119 w 53028"/>
                <a:gd name="connsiteY18" fmla="*/ 59712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28" h="68195">
                  <a:moveTo>
                    <a:pt x="51119" y="59712"/>
                  </a:moveTo>
                  <a:lnTo>
                    <a:pt x="51119" y="50344"/>
                  </a:lnTo>
                  <a:cubicBezTo>
                    <a:pt x="48122" y="53133"/>
                    <a:pt x="44928" y="55213"/>
                    <a:pt x="41536" y="56584"/>
                  </a:cubicBezTo>
                  <a:cubicBezTo>
                    <a:pt x="38145" y="57965"/>
                    <a:pt x="34542" y="58655"/>
                    <a:pt x="30728" y="58655"/>
                  </a:cubicBezTo>
                  <a:cubicBezTo>
                    <a:pt x="23212" y="58655"/>
                    <a:pt x="17458" y="56359"/>
                    <a:pt x="13465" y="51767"/>
                  </a:cubicBezTo>
                  <a:cubicBezTo>
                    <a:pt x="9472" y="47174"/>
                    <a:pt x="7476" y="40535"/>
                    <a:pt x="7476" y="31848"/>
                  </a:cubicBezTo>
                  <a:cubicBezTo>
                    <a:pt x="7476" y="23189"/>
                    <a:pt x="9472" y="16563"/>
                    <a:pt x="13465" y="11971"/>
                  </a:cubicBezTo>
                  <a:cubicBezTo>
                    <a:pt x="17458" y="7378"/>
                    <a:pt x="23212" y="5082"/>
                    <a:pt x="30728" y="5082"/>
                  </a:cubicBezTo>
                  <a:cubicBezTo>
                    <a:pt x="34542" y="5082"/>
                    <a:pt x="38145" y="5772"/>
                    <a:pt x="41536" y="7153"/>
                  </a:cubicBezTo>
                  <a:cubicBezTo>
                    <a:pt x="44928" y="8534"/>
                    <a:pt x="48122" y="10618"/>
                    <a:pt x="51119" y="13408"/>
                  </a:cubicBezTo>
                  <a:lnTo>
                    <a:pt x="51119" y="4110"/>
                  </a:lnTo>
                  <a:cubicBezTo>
                    <a:pt x="48009" y="1997"/>
                    <a:pt x="44712" y="410"/>
                    <a:pt x="41226" y="-651"/>
                  </a:cubicBezTo>
                  <a:cubicBezTo>
                    <a:pt x="37750" y="-1703"/>
                    <a:pt x="34077" y="-2229"/>
                    <a:pt x="30206" y="-2229"/>
                  </a:cubicBezTo>
                  <a:cubicBezTo>
                    <a:pt x="20248" y="-2229"/>
                    <a:pt x="12403" y="814"/>
                    <a:pt x="6672" y="6899"/>
                  </a:cubicBezTo>
                  <a:cubicBezTo>
                    <a:pt x="951" y="12994"/>
                    <a:pt x="-1910" y="21311"/>
                    <a:pt x="-1910" y="31848"/>
                  </a:cubicBezTo>
                  <a:cubicBezTo>
                    <a:pt x="-1910" y="42413"/>
                    <a:pt x="951" y="50738"/>
                    <a:pt x="6672" y="56824"/>
                  </a:cubicBezTo>
                  <a:cubicBezTo>
                    <a:pt x="12403" y="62919"/>
                    <a:pt x="20248" y="65966"/>
                    <a:pt x="30206" y="65966"/>
                  </a:cubicBezTo>
                  <a:cubicBezTo>
                    <a:pt x="34133" y="65966"/>
                    <a:pt x="37835" y="65445"/>
                    <a:pt x="41311" y="64403"/>
                  </a:cubicBezTo>
                  <a:cubicBezTo>
                    <a:pt x="44796" y="63360"/>
                    <a:pt x="48066" y="61797"/>
                    <a:pt x="51119" y="59712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2687C043-366D-4587-A30F-FF1E69F3DE03}"/>
                </a:ext>
              </a:extLst>
            </p:cNvPr>
            <p:cNvSpPr/>
            <p:nvPr/>
          </p:nvSpPr>
          <p:spPr>
            <a:xfrm rot="-5400000" flipV="1">
              <a:off x="2962254" y="3941938"/>
              <a:ext cx="50111" cy="65730"/>
            </a:xfrm>
            <a:custGeom>
              <a:avLst/>
              <a:gdLst>
                <a:gd name="connsiteX0" fmla="*/ -2075 w 50111"/>
                <a:gd name="connsiteY0" fmla="*/ 63491 h 65730"/>
                <a:gd name="connsiteX1" fmla="*/ 6817 w 50111"/>
                <a:gd name="connsiteY1" fmla="*/ 63491 h 65730"/>
                <a:gd name="connsiteX2" fmla="*/ 6817 w 50111"/>
                <a:gd name="connsiteY2" fmla="*/ 36542 h 65730"/>
                <a:gd name="connsiteX3" fmla="*/ 39144 w 50111"/>
                <a:gd name="connsiteY3" fmla="*/ 36542 h 65730"/>
                <a:gd name="connsiteX4" fmla="*/ 39144 w 50111"/>
                <a:gd name="connsiteY4" fmla="*/ 63491 h 65730"/>
                <a:gd name="connsiteX5" fmla="*/ 48036 w 50111"/>
                <a:gd name="connsiteY5" fmla="*/ 63491 h 65730"/>
                <a:gd name="connsiteX6" fmla="*/ 48036 w 50111"/>
                <a:gd name="connsiteY6" fmla="*/ -2240 h 65730"/>
                <a:gd name="connsiteX7" fmla="*/ 39144 w 50111"/>
                <a:gd name="connsiteY7" fmla="*/ -2240 h 65730"/>
                <a:gd name="connsiteX8" fmla="*/ 39144 w 50111"/>
                <a:gd name="connsiteY8" fmla="*/ 29062 h 65730"/>
                <a:gd name="connsiteX9" fmla="*/ 6817 w 50111"/>
                <a:gd name="connsiteY9" fmla="*/ 29062 h 65730"/>
                <a:gd name="connsiteX10" fmla="*/ 6817 w 50111"/>
                <a:gd name="connsiteY10" fmla="*/ -2240 h 65730"/>
                <a:gd name="connsiteX11" fmla="*/ -2075 w 50111"/>
                <a:gd name="connsiteY11" fmla="*/ -2240 h 65730"/>
                <a:gd name="connsiteX12" fmla="*/ -2075 w 50111"/>
                <a:gd name="connsiteY12" fmla="*/ 6349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111" h="65730">
                  <a:moveTo>
                    <a:pt x="-2075" y="63491"/>
                  </a:moveTo>
                  <a:lnTo>
                    <a:pt x="6817" y="63491"/>
                  </a:lnTo>
                  <a:lnTo>
                    <a:pt x="6817" y="36542"/>
                  </a:lnTo>
                  <a:lnTo>
                    <a:pt x="39144" y="36542"/>
                  </a:lnTo>
                  <a:lnTo>
                    <a:pt x="39144" y="63491"/>
                  </a:lnTo>
                  <a:lnTo>
                    <a:pt x="48036" y="63491"/>
                  </a:lnTo>
                  <a:lnTo>
                    <a:pt x="48036" y="-2240"/>
                  </a:lnTo>
                  <a:lnTo>
                    <a:pt x="39144" y="-2240"/>
                  </a:lnTo>
                  <a:lnTo>
                    <a:pt x="39144" y="29062"/>
                  </a:lnTo>
                  <a:lnTo>
                    <a:pt x="6817" y="29062"/>
                  </a:lnTo>
                  <a:lnTo>
                    <a:pt x="6817" y="-2240"/>
                  </a:lnTo>
                  <a:lnTo>
                    <a:pt x="-2075" y="-2240"/>
                  </a:lnTo>
                  <a:lnTo>
                    <a:pt x="-2075" y="6349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098FCCBF-12A6-425E-9444-5A42561EAEEA}"/>
                </a:ext>
              </a:extLst>
            </p:cNvPr>
            <p:cNvSpPr/>
            <p:nvPr/>
          </p:nvSpPr>
          <p:spPr>
            <a:xfrm rot="-5400000" flipV="1">
              <a:off x="2957188" y="3877222"/>
              <a:ext cx="60243" cy="65730"/>
            </a:xfrm>
            <a:custGeom>
              <a:avLst/>
              <a:gdLst>
                <a:gd name="connsiteX0" fmla="*/ 28272 w 60243"/>
                <a:gd name="connsiteY0" fmla="*/ 54721 h 65730"/>
                <a:gd name="connsiteX1" fmla="*/ 16195 w 60243"/>
                <a:gd name="connsiteY1" fmla="*/ 22011 h 65730"/>
                <a:gd name="connsiteX2" fmla="*/ 40377 w 60243"/>
                <a:gd name="connsiteY2" fmla="*/ 22011 h 65730"/>
                <a:gd name="connsiteX3" fmla="*/ 28272 w 60243"/>
                <a:gd name="connsiteY3" fmla="*/ 54721 h 65730"/>
                <a:gd name="connsiteX4" fmla="*/ 23241 w 60243"/>
                <a:gd name="connsiteY4" fmla="*/ 63483 h 65730"/>
                <a:gd name="connsiteX5" fmla="*/ 33331 w 60243"/>
                <a:gd name="connsiteY5" fmla="*/ 63483 h 65730"/>
                <a:gd name="connsiteX6" fmla="*/ 58387 w 60243"/>
                <a:gd name="connsiteY6" fmla="*/ -2247 h 65730"/>
                <a:gd name="connsiteX7" fmla="*/ 49143 w 60243"/>
                <a:gd name="connsiteY7" fmla="*/ -2247 h 65730"/>
                <a:gd name="connsiteX8" fmla="*/ 43154 w 60243"/>
                <a:gd name="connsiteY8" fmla="*/ 14615 h 65730"/>
                <a:gd name="connsiteX9" fmla="*/ 13518 w 60243"/>
                <a:gd name="connsiteY9" fmla="*/ 14615 h 65730"/>
                <a:gd name="connsiteX10" fmla="*/ 7529 w 60243"/>
                <a:gd name="connsiteY10" fmla="*/ -2247 h 65730"/>
                <a:gd name="connsiteX11" fmla="*/ -1857 w 60243"/>
                <a:gd name="connsiteY11" fmla="*/ -2247 h 65730"/>
                <a:gd name="connsiteX12" fmla="*/ 23241 w 60243"/>
                <a:gd name="connsiteY12" fmla="*/ 63483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243" h="65730">
                  <a:moveTo>
                    <a:pt x="28272" y="54721"/>
                  </a:moveTo>
                  <a:lnTo>
                    <a:pt x="16195" y="22011"/>
                  </a:lnTo>
                  <a:lnTo>
                    <a:pt x="40377" y="22011"/>
                  </a:lnTo>
                  <a:lnTo>
                    <a:pt x="28272" y="54721"/>
                  </a:lnTo>
                  <a:close/>
                  <a:moveTo>
                    <a:pt x="23241" y="63483"/>
                  </a:moveTo>
                  <a:lnTo>
                    <a:pt x="33331" y="63483"/>
                  </a:lnTo>
                  <a:lnTo>
                    <a:pt x="58387" y="-2247"/>
                  </a:lnTo>
                  <a:lnTo>
                    <a:pt x="49143" y="-2247"/>
                  </a:lnTo>
                  <a:lnTo>
                    <a:pt x="43154" y="14615"/>
                  </a:lnTo>
                  <a:lnTo>
                    <a:pt x="13518" y="14615"/>
                  </a:lnTo>
                  <a:lnTo>
                    <a:pt x="7529" y="-2247"/>
                  </a:lnTo>
                  <a:lnTo>
                    <a:pt x="-1857" y="-2247"/>
                  </a:lnTo>
                  <a:lnTo>
                    <a:pt x="23241" y="63483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8162B2B5-5672-45C2-A925-475211EEADE0}"/>
                </a:ext>
              </a:extLst>
            </p:cNvPr>
            <p:cNvSpPr/>
            <p:nvPr/>
          </p:nvSpPr>
          <p:spPr>
            <a:xfrm rot="-5400000" flipV="1">
              <a:off x="2961697" y="3811913"/>
              <a:ext cx="51224" cy="65730"/>
            </a:xfrm>
            <a:custGeom>
              <a:avLst/>
              <a:gdLst>
                <a:gd name="connsiteX0" fmla="*/ 29071 w 51224"/>
                <a:gd name="connsiteY0" fmla="*/ 28568 h 65730"/>
                <a:gd name="connsiteX1" fmla="*/ 34638 w 51224"/>
                <a:gd name="connsiteY1" fmla="*/ 24427 h 65730"/>
                <a:gd name="connsiteX2" fmla="*/ 40077 w 51224"/>
                <a:gd name="connsiteY2" fmla="*/ 15707 h 65730"/>
                <a:gd name="connsiteX3" fmla="*/ 49110 w 51224"/>
                <a:gd name="connsiteY3" fmla="*/ -2254 h 65730"/>
                <a:gd name="connsiteX4" fmla="*/ 39542 w 51224"/>
                <a:gd name="connsiteY4" fmla="*/ -2254 h 65730"/>
                <a:gd name="connsiteX5" fmla="*/ 31143 w 51224"/>
                <a:gd name="connsiteY5" fmla="*/ 14608 h 65730"/>
                <a:gd name="connsiteX6" fmla="*/ 24815 w 51224"/>
                <a:gd name="connsiteY6" fmla="*/ 23370 h 65730"/>
                <a:gd name="connsiteX7" fmla="*/ 16473 w 51224"/>
                <a:gd name="connsiteY7" fmla="*/ 25526 h 65730"/>
                <a:gd name="connsiteX8" fmla="*/ 6777 w 51224"/>
                <a:gd name="connsiteY8" fmla="*/ 25526 h 65730"/>
                <a:gd name="connsiteX9" fmla="*/ 6777 w 51224"/>
                <a:gd name="connsiteY9" fmla="*/ -2254 h 65730"/>
                <a:gd name="connsiteX10" fmla="*/ -2115 w 51224"/>
                <a:gd name="connsiteY10" fmla="*/ -2254 h 65730"/>
                <a:gd name="connsiteX11" fmla="*/ -2115 w 51224"/>
                <a:gd name="connsiteY11" fmla="*/ 63476 h 65730"/>
                <a:gd name="connsiteX12" fmla="*/ 17967 w 51224"/>
                <a:gd name="connsiteY12" fmla="*/ 63476 h 65730"/>
                <a:gd name="connsiteX13" fmla="*/ 34793 w 51224"/>
                <a:gd name="connsiteY13" fmla="*/ 58757 h 65730"/>
                <a:gd name="connsiteX14" fmla="*/ 40345 w 51224"/>
                <a:gd name="connsiteY14" fmla="*/ 44543 h 65730"/>
                <a:gd name="connsiteX15" fmla="*/ 37456 w 51224"/>
                <a:gd name="connsiteY15" fmla="*/ 34231 h 65730"/>
                <a:gd name="connsiteX16" fmla="*/ 29071 w 51224"/>
                <a:gd name="connsiteY16" fmla="*/ 28568 h 65730"/>
                <a:gd name="connsiteX17" fmla="*/ 6777 w 51224"/>
                <a:gd name="connsiteY17" fmla="*/ 56165 h 65730"/>
                <a:gd name="connsiteX18" fmla="*/ 6777 w 51224"/>
                <a:gd name="connsiteY18" fmla="*/ 32837 h 65730"/>
                <a:gd name="connsiteX19" fmla="*/ 17967 w 51224"/>
                <a:gd name="connsiteY19" fmla="*/ 32837 h 65730"/>
                <a:gd name="connsiteX20" fmla="*/ 27676 w 51224"/>
                <a:gd name="connsiteY20" fmla="*/ 35809 h 65730"/>
                <a:gd name="connsiteX21" fmla="*/ 30960 w 51224"/>
                <a:gd name="connsiteY21" fmla="*/ 44543 h 65730"/>
                <a:gd name="connsiteX22" fmla="*/ 27676 w 51224"/>
                <a:gd name="connsiteY22" fmla="*/ 53235 h 65730"/>
                <a:gd name="connsiteX23" fmla="*/ 17967 w 51224"/>
                <a:gd name="connsiteY23" fmla="*/ 56165 h 65730"/>
                <a:gd name="connsiteX24" fmla="*/ 6777 w 51224"/>
                <a:gd name="connsiteY24" fmla="*/ 56165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24" h="65730">
                  <a:moveTo>
                    <a:pt x="29071" y="28568"/>
                  </a:moveTo>
                  <a:cubicBezTo>
                    <a:pt x="30978" y="27920"/>
                    <a:pt x="32834" y="26540"/>
                    <a:pt x="34638" y="24427"/>
                  </a:cubicBezTo>
                  <a:cubicBezTo>
                    <a:pt x="36441" y="22314"/>
                    <a:pt x="38255" y="19407"/>
                    <a:pt x="40077" y="15707"/>
                  </a:cubicBezTo>
                  <a:lnTo>
                    <a:pt x="49110" y="-2254"/>
                  </a:lnTo>
                  <a:lnTo>
                    <a:pt x="39542" y="-2254"/>
                  </a:lnTo>
                  <a:lnTo>
                    <a:pt x="31143" y="14608"/>
                  </a:lnTo>
                  <a:cubicBezTo>
                    <a:pt x="28963" y="19013"/>
                    <a:pt x="26854" y="21933"/>
                    <a:pt x="24815" y="23370"/>
                  </a:cubicBezTo>
                  <a:cubicBezTo>
                    <a:pt x="22777" y="24807"/>
                    <a:pt x="19996" y="25526"/>
                    <a:pt x="16473" y="25526"/>
                  </a:cubicBezTo>
                  <a:lnTo>
                    <a:pt x="6777" y="25526"/>
                  </a:lnTo>
                  <a:lnTo>
                    <a:pt x="6777" y="-2254"/>
                  </a:lnTo>
                  <a:lnTo>
                    <a:pt x="-2115" y="-2254"/>
                  </a:lnTo>
                  <a:lnTo>
                    <a:pt x="-2115" y="63476"/>
                  </a:lnTo>
                  <a:lnTo>
                    <a:pt x="17967" y="63476"/>
                  </a:lnTo>
                  <a:cubicBezTo>
                    <a:pt x="25482" y="63476"/>
                    <a:pt x="31091" y="61903"/>
                    <a:pt x="34793" y="58757"/>
                  </a:cubicBezTo>
                  <a:cubicBezTo>
                    <a:pt x="38494" y="55620"/>
                    <a:pt x="40345" y="50882"/>
                    <a:pt x="40345" y="44543"/>
                  </a:cubicBezTo>
                  <a:cubicBezTo>
                    <a:pt x="40345" y="40401"/>
                    <a:pt x="39382" y="36964"/>
                    <a:pt x="37456" y="34231"/>
                  </a:cubicBezTo>
                  <a:cubicBezTo>
                    <a:pt x="35530" y="31508"/>
                    <a:pt x="32735" y="29620"/>
                    <a:pt x="29071" y="28568"/>
                  </a:cubicBezTo>
                  <a:close/>
                  <a:moveTo>
                    <a:pt x="6777" y="56165"/>
                  </a:moveTo>
                  <a:lnTo>
                    <a:pt x="6777" y="32837"/>
                  </a:lnTo>
                  <a:lnTo>
                    <a:pt x="17967" y="32837"/>
                  </a:lnTo>
                  <a:cubicBezTo>
                    <a:pt x="22251" y="32837"/>
                    <a:pt x="25487" y="33827"/>
                    <a:pt x="27676" y="35809"/>
                  </a:cubicBezTo>
                  <a:cubicBezTo>
                    <a:pt x="29865" y="37791"/>
                    <a:pt x="30960" y="40702"/>
                    <a:pt x="30960" y="44543"/>
                  </a:cubicBezTo>
                  <a:cubicBezTo>
                    <a:pt x="30960" y="48384"/>
                    <a:pt x="29865" y="51281"/>
                    <a:pt x="27676" y="53235"/>
                  </a:cubicBezTo>
                  <a:cubicBezTo>
                    <a:pt x="25487" y="55188"/>
                    <a:pt x="22251" y="56165"/>
                    <a:pt x="17967" y="56165"/>
                  </a:cubicBezTo>
                  <a:lnTo>
                    <a:pt x="6777" y="5616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33D4F777-A97A-40AB-A00A-E3918909E8F7}"/>
                </a:ext>
              </a:extLst>
            </p:cNvPr>
            <p:cNvSpPr/>
            <p:nvPr/>
          </p:nvSpPr>
          <p:spPr>
            <a:xfrm rot="-5400000" flipV="1">
              <a:off x="2959499" y="3762723"/>
              <a:ext cx="55621" cy="65730"/>
            </a:xfrm>
            <a:custGeom>
              <a:avLst/>
              <a:gdLst>
                <a:gd name="connsiteX0" fmla="*/ -1624 w 55621"/>
                <a:gd name="connsiteY0" fmla="*/ 63471 h 65730"/>
                <a:gd name="connsiteX1" fmla="*/ 53998 w 55621"/>
                <a:gd name="connsiteY1" fmla="*/ 63471 h 65730"/>
                <a:gd name="connsiteX2" fmla="*/ 53998 w 55621"/>
                <a:gd name="connsiteY2" fmla="*/ 55976 h 65730"/>
                <a:gd name="connsiteX3" fmla="*/ 30661 w 55621"/>
                <a:gd name="connsiteY3" fmla="*/ 55976 h 65730"/>
                <a:gd name="connsiteX4" fmla="*/ 30661 w 55621"/>
                <a:gd name="connsiteY4" fmla="*/ -2260 h 65730"/>
                <a:gd name="connsiteX5" fmla="*/ 21727 w 55621"/>
                <a:gd name="connsiteY5" fmla="*/ -2260 h 65730"/>
                <a:gd name="connsiteX6" fmla="*/ 21727 w 55621"/>
                <a:gd name="connsiteY6" fmla="*/ 55976 h 65730"/>
                <a:gd name="connsiteX7" fmla="*/ -1624 w 55621"/>
                <a:gd name="connsiteY7" fmla="*/ 55976 h 65730"/>
                <a:gd name="connsiteX8" fmla="*/ -1624 w 55621"/>
                <a:gd name="connsiteY8" fmla="*/ 6347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21" h="65730">
                  <a:moveTo>
                    <a:pt x="-1624" y="63471"/>
                  </a:moveTo>
                  <a:lnTo>
                    <a:pt x="53998" y="63471"/>
                  </a:lnTo>
                  <a:lnTo>
                    <a:pt x="53998" y="55976"/>
                  </a:lnTo>
                  <a:lnTo>
                    <a:pt x="30661" y="55976"/>
                  </a:lnTo>
                  <a:lnTo>
                    <a:pt x="30661" y="-2260"/>
                  </a:lnTo>
                  <a:lnTo>
                    <a:pt x="21727" y="-2260"/>
                  </a:lnTo>
                  <a:lnTo>
                    <a:pt x="21727" y="55976"/>
                  </a:lnTo>
                  <a:lnTo>
                    <a:pt x="-1624" y="55976"/>
                  </a:lnTo>
                  <a:lnTo>
                    <a:pt x="-1624" y="6347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2" name="Graphic 8">
            <a:extLst>
              <a:ext uri="{FF2B5EF4-FFF2-40B4-BE49-F238E27FC236}">
                <a16:creationId xmlns:a16="http://schemas.microsoft.com/office/drawing/2014/main" id="{162FC7DC-4F6C-4738-B1FB-5CD10ED44798}"/>
              </a:ext>
            </a:extLst>
          </p:cNvPr>
          <p:cNvGrpSpPr/>
          <p:nvPr/>
        </p:nvGrpSpPr>
        <p:grpSpPr>
          <a:xfrm>
            <a:off x="8102253" y="1153736"/>
            <a:ext cx="3920635" cy="2181083"/>
            <a:chOff x="6495530" y="2060271"/>
            <a:chExt cx="4974126" cy="363017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D07B3-8F94-40D8-8F67-D616180818F1}"/>
                </a:ext>
              </a:extLst>
            </p:cNvPr>
            <p:cNvSpPr/>
            <p:nvPr/>
          </p:nvSpPr>
          <p:spPr>
            <a:xfrm>
              <a:off x="6939151" y="2100320"/>
              <a:ext cx="4530504" cy="3377180"/>
            </a:xfrm>
            <a:custGeom>
              <a:avLst/>
              <a:gdLst>
                <a:gd name="connsiteX0" fmla="*/ 0 w 4530504"/>
                <a:gd name="connsiteY0" fmla="*/ 3377181 h 3377180"/>
                <a:gd name="connsiteX1" fmla="*/ 4530505 w 4530504"/>
                <a:gd name="connsiteY1" fmla="*/ 3377181 h 3377180"/>
                <a:gd name="connsiteX2" fmla="*/ 4530505 w 4530504"/>
                <a:gd name="connsiteY2" fmla="*/ 0 h 3377180"/>
                <a:gd name="connsiteX3" fmla="*/ 0 w 4530504"/>
                <a:gd name="connsiteY3" fmla="*/ 0 h 3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0504" h="3377180">
                  <a:moveTo>
                    <a:pt x="0" y="3377181"/>
                  </a:moveTo>
                  <a:lnTo>
                    <a:pt x="4530505" y="3377181"/>
                  </a:lnTo>
                  <a:lnTo>
                    <a:pt x="4530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6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4" name="Graphic 8">
              <a:extLst>
                <a:ext uri="{FF2B5EF4-FFF2-40B4-BE49-F238E27FC236}">
                  <a16:creationId xmlns:a16="http://schemas.microsoft.com/office/drawing/2014/main" id="{6AF49BC5-317E-4517-8642-8C4934D5ABF3}"/>
                </a:ext>
              </a:extLst>
            </p:cNvPr>
            <p:cNvGrpSpPr/>
            <p:nvPr/>
          </p:nvGrpSpPr>
          <p:grpSpPr>
            <a:xfrm>
              <a:off x="7850419" y="2100320"/>
              <a:ext cx="2754600" cy="3590130"/>
              <a:chOff x="7850419" y="2100320"/>
              <a:chExt cx="2754600" cy="3590130"/>
            </a:xfrm>
          </p:grpSpPr>
          <p:grpSp>
            <p:nvGrpSpPr>
              <p:cNvPr id="15" name="Graphic 8">
                <a:extLst>
                  <a:ext uri="{FF2B5EF4-FFF2-40B4-BE49-F238E27FC236}">
                    <a16:creationId xmlns:a16="http://schemas.microsoft.com/office/drawing/2014/main" id="{CCDB3BD9-C025-4B7D-B512-D86EF1506612}"/>
                  </a:ext>
                </a:extLst>
              </p:cNvPr>
              <p:cNvGrpSpPr/>
              <p:nvPr/>
            </p:nvGrpSpPr>
            <p:grpSpPr>
              <a:xfrm>
                <a:off x="7850419" y="2100320"/>
                <a:ext cx="448420" cy="3588835"/>
                <a:chOff x="7850419" y="2100320"/>
                <a:chExt cx="448420" cy="3588835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4132C56-8BCB-400E-8BB8-4DBE86F4A7C1}"/>
                    </a:ext>
                  </a:extLst>
                </p:cNvPr>
                <p:cNvSpPr/>
                <p:nvPr/>
              </p:nvSpPr>
              <p:spPr>
                <a:xfrm>
                  <a:off x="8071777" y="2100320"/>
                  <a:ext cx="12686" cy="3377180"/>
                </a:xfrm>
                <a:custGeom>
                  <a:avLst/>
                  <a:gdLst>
                    <a:gd name="connsiteX0" fmla="*/ 0 w 12686"/>
                    <a:gd name="connsiteY0" fmla="*/ 3377181 h 3377180"/>
                    <a:gd name="connsiteX1" fmla="*/ 0 w 12686"/>
                    <a:gd name="connsiteY1" fmla="*/ 0 h 337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86" h="3377180">
                      <a:moveTo>
                        <a:pt x="0" y="337718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246CA9B-2AC9-467F-8AB4-99D616C756CF}"/>
                    </a:ext>
                  </a:extLst>
                </p:cNvPr>
                <p:cNvSpPr/>
                <p:nvPr/>
              </p:nvSpPr>
              <p:spPr>
                <a:xfrm>
                  <a:off x="8071777" y="5477501"/>
                  <a:ext cx="12686" cy="44417"/>
                </a:xfrm>
                <a:custGeom>
                  <a:avLst/>
                  <a:gdLst>
                    <a:gd name="connsiteX0" fmla="*/ 147 w 12686"/>
                    <a:gd name="connsiteY0" fmla="*/ 308 h 44417"/>
                    <a:gd name="connsiteX1" fmla="*/ 147 w 12686"/>
                    <a:gd name="connsiteY1" fmla="*/ 44725 h 4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86" h="44417">
                      <a:moveTo>
                        <a:pt x="147" y="308"/>
                      </a:moveTo>
                      <a:lnTo>
                        <a:pt x="147" y="44725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8" name="Graphic 8">
                  <a:extLst>
                    <a:ext uri="{FF2B5EF4-FFF2-40B4-BE49-F238E27FC236}">
                      <a16:creationId xmlns:a16="http://schemas.microsoft.com/office/drawing/2014/main" id="{5F93BBFE-8F8F-44A0-B5AB-859F3B45AC27}"/>
                    </a:ext>
                  </a:extLst>
                </p:cNvPr>
                <p:cNvGrpSpPr/>
                <p:nvPr/>
              </p:nvGrpSpPr>
              <p:grpSpPr>
                <a:xfrm>
                  <a:off x="7850419" y="5566709"/>
                  <a:ext cx="448420" cy="122446"/>
                  <a:chOff x="7850419" y="5566709"/>
                  <a:chExt cx="448420" cy="122446"/>
                </a:xfrm>
                <a:solidFill>
                  <a:srgbClr val="000000"/>
                </a:solidFill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C5A42C57-C0AA-4F25-AEC2-EA3A10CE1CA9}"/>
                      </a:ext>
                    </a:extLst>
                  </p:cNvPr>
                  <p:cNvSpPr/>
                  <p:nvPr/>
                </p:nvSpPr>
                <p:spPr>
                  <a:xfrm flipV="1">
                    <a:off x="7850419" y="5566709"/>
                    <a:ext cx="84621" cy="92524"/>
                  </a:xfrm>
                  <a:custGeom>
                    <a:avLst/>
                    <a:gdLst>
                      <a:gd name="connsiteX0" fmla="*/ -2630 w 84621"/>
                      <a:gd name="connsiteY0" fmla="*/ 90509 h 92524"/>
                      <a:gd name="connsiteX1" fmla="*/ 16023 w 84621"/>
                      <a:gd name="connsiteY1" fmla="*/ 90509 h 92524"/>
                      <a:gd name="connsiteX2" fmla="*/ 39611 w 84621"/>
                      <a:gd name="connsiteY2" fmla="*/ 27551 h 92524"/>
                      <a:gd name="connsiteX3" fmla="*/ 63339 w 84621"/>
                      <a:gd name="connsiteY3" fmla="*/ 90509 h 92524"/>
                      <a:gd name="connsiteX4" fmla="*/ 81991 w 84621"/>
                      <a:gd name="connsiteY4" fmla="*/ 90509 h 92524"/>
                      <a:gd name="connsiteX5" fmla="*/ 81991 w 84621"/>
                      <a:gd name="connsiteY5" fmla="*/ -2015 h 92524"/>
                      <a:gd name="connsiteX6" fmla="*/ 69781 w 84621"/>
                      <a:gd name="connsiteY6" fmla="*/ -2015 h 92524"/>
                      <a:gd name="connsiteX7" fmla="*/ 69781 w 84621"/>
                      <a:gd name="connsiteY7" fmla="*/ 79226 h 92524"/>
                      <a:gd name="connsiteX8" fmla="*/ 45935 w 84621"/>
                      <a:gd name="connsiteY8" fmla="*/ 15772 h 92524"/>
                      <a:gd name="connsiteX9" fmla="*/ 33367 w 84621"/>
                      <a:gd name="connsiteY9" fmla="*/ 15772 h 92524"/>
                      <a:gd name="connsiteX10" fmla="*/ 9521 w 84621"/>
                      <a:gd name="connsiteY10" fmla="*/ 79226 h 92524"/>
                      <a:gd name="connsiteX11" fmla="*/ 9521 w 84621"/>
                      <a:gd name="connsiteY11" fmla="*/ -2015 h 92524"/>
                      <a:gd name="connsiteX12" fmla="*/ -2630 w 84621"/>
                      <a:gd name="connsiteY12" fmla="*/ -2015 h 92524"/>
                      <a:gd name="connsiteX13" fmla="*/ -2630 w 84621"/>
                      <a:gd name="connsiteY13" fmla="*/ 90509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4621" h="92524">
                        <a:moveTo>
                          <a:pt x="-2630" y="90509"/>
                        </a:moveTo>
                        <a:lnTo>
                          <a:pt x="16023" y="90509"/>
                        </a:lnTo>
                        <a:lnTo>
                          <a:pt x="39611" y="27551"/>
                        </a:lnTo>
                        <a:lnTo>
                          <a:pt x="63339" y="90509"/>
                        </a:lnTo>
                        <a:lnTo>
                          <a:pt x="81991" y="90509"/>
                        </a:lnTo>
                        <a:lnTo>
                          <a:pt x="81991" y="-2015"/>
                        </a:lnTo>
                        <a:lnTo>
                          <a:pt x="69781" y="-2015"/>
                        </a:lnTo>
                        <a:lnTo>
                          <a:pt x="69781" y="79226"/>
                        </a:lnTo>
                        <a:lnTo>
                          <a:pt x="45935" y="15772"/>
                        </a:lnTo>
                        <a:lnTo>
                          <a:pt x="33367" y="15772"/>
                        </a:lnTo>
                        <a:lnTo>
                          <a:pt x="9521" y="79226"/>
                        </a:lnTo>
                        <a:lnTo>
                          <a:pt x="9521" y="-2015"/>
                        </a:lnTo>
                        <a:lnTo>
                          <a:pt x="-2630" y="-2015"/>
                        </a:lnTo>
                        <a:lnTo>
                          <a:pt x="-2630" y="9050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AE5E77E2-AA91-4A9B-80DF-600B044A44ED}"/>
                      </a:ext>
                    </a:extLst>
                  </p:cNvPr>
                  <p:cNvSpPr/>
                  <p:nvPr/>
                </p:nvSpPr>
                <p:spPr>
                  <a:xfrm flipV="1">
                    <a:off x="7948417" y="5566709"/>
                    <a:ext cx="84740" cy="92524"/>
                  </a:xfrm>
                  <a:custGeom>
                    <a:avLst/>
                    <a:gdLst>
                      <a:gd name="connsiteX0" fmla="*/ 40333 w 84740"/>
                      <a:gd name="connsiteY0" fmla="*/ 78175 h 92524"/>
                      <a:gd name="connsiteX1" fmla="*/ 23345 w 84740"/>
                      <a:gd name="connsiteY1" fmla="*/ 32132 h 92524"/>
                      <a:gd name="connsiteX2" fmla="*/ 57360 w 84740"/>
                      <a:gd name="connsiteY2" fmla="*/ 32132 h 92524"/>
                      <a:gd name="connsiteX3" fmla="*/ 40333 w 84740"/>
                      <a:gd name="connsiteY3" fmla="*/ 78175 h 92524"/>
                      <a:gd name="connsiteX4" fmla="*/ 33256 w 84740"/>
                      <a:gd name="connsiteY4" fmla="*/ 90509 h 92524"/>
                      <a:gd name="connsiteX5" fmla="*/ 47449 w 84740"/>
                      <a:gd name="connsiteY5" fmla="*/ 90509 h 92524"/>
                      <a:gd name="connsiteX6" fmla="*/ 82693 w 84740"/>
                      <a:gd name="connsiteY6" fmla="*/ -2015 h 92524"/>
                      <a:gd name="connsiteX7" fmla="*/ 69690 w 84740"/>
                      <a:gd name="connsiteY7" fmla="*/ -2015 h 92524"/>
                      <a:gd name="connsiteX8" fmla="*/ 61265 w 84740"/>
                      <a:gd name="connsiteY8" fmla="*/ 21721 h 92524"/>
                      <a:gd name="connsiteX9" fmla="*/ 19579 w 84740"/>
                      <a:gd name="connsiteY9" fmla="*/ 21721 h 92524"/>
                      <a:gd name="connsiteX10" fmla="*/ 11155 w 84740"/>
                      <a:gd name="connsiteY10" fmla="*/ -2015 h 92524"/>
                      <a:gd name="connsiteX11" fmla="*/ -2047 w 84740"/>
                      <a:gd name="connsiteY11" fmla="*/ -2015 h 92524"/>
                      <a:gd name="connsiteX12" fmla="*/ 33256 w 84740"/>
                      <a:gd name="connsiteY12" fmla="*/ 90509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4740" h="92524">
                        <a:moveTo>
                          <a:pt x="40333" y="78175"/>
                        </a:moveTo>
                        <a:lnTo>
                          <a:pt x="23345" y="32132"/>
                        </a:lnTo>
                        <a:lnTo>
                          <a:pt x="57360" y="32132"/>
                        </a:lnTo>
                        <a:lnTo>
                          <a:pt x="40333" y="78175"/>
                        </a:lnTo>
                        <a:close/>
                        <a:moveTo>
                          <a:pt x="33256" y="90509"/>
                        </a:moveTo>
                        <a:lnTo>
                          <a:pt x="47449" y="90509"/>
                        </a:lnTo>
                        <a:lnTo>
                          <a:pt x="82693" y="-2015"/>
                        </a:lnTo>
                        <a:lnTo>
                          <a:pt x="69690" y="-2015"/>
                        </a:lnTo>
                        <a:lnTo>
                          <a:pt x="61265" y="21721"/>
                        </a:lnTo>
                        <a:lnTo>
                          <a:pt x="19579" y="21721"/>
                        </a:lnTo>
                        <a:lnTo>
                          <a:pt x="11155" y="-2015"/>
                        </a:lnTo>
                        <a:lnTo>
                          <a:pt x="-2047" y="-2015"/>
                        </a:lnTo>
                        <a:lnTo>
                          <a:pt x="33256" y="9050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934137DE-6E26-4F30-B4C0-88854696A2F0}"/>
                      </a:ext>
                    </a:extLst>
                  </p:cNvPr>
                  <p:cNvSpPr/>
                  <p:nvPr/>
                </p:nvSpPr>
                <p:spPr>
                  <a:xfrm flipV="1">
                    <a:off x="8046659" y="5566709"/>
                    <a:ext cx="59585" cy="92524"/>
                  </a:xfrm>
                  <a:custGeom>
                    <a:avLst/>
                    <a:gdLst>
                      <a:gd name="connsiteX0" fmla="*/ -1984 w 59585"/>
                      <a:gd name="connsiteY0" fmla="*/ 90509 h 92524"/>
                      <a:gd name="connsiteX1" fmla="*/ 56492 w 59585"/>
                      <a:gd name="connsiteY1" fmla="*/ 90509 h 92524"/>
                      <a:gd name="connsiteX2" fmla="*/ 56492 w 59585"/>
                      <a:gd name="connsiteY2" fmla="*/ 79960 h 92524"/>
                      <a:gd name="connsiteX3" fmla="*/ 10524 w 59585"/>
                      <a:gd name="connsiteY3" fmla="*/ 79960 h 92524"/>
                      <a:gd name="connsiteX4" fmla="*/ 10524 w 59585"/>
                      <a:gd name="connsiteY4" fmla="*/ 52576 h 92524"/>
                      <a:gd name="connsiteX5" fmla="*/ 54569 w 59585"/>
                      <a:gd name="connsiteY5" fmla="*/ 52576 h 92524"/>
                      <a:gd name="connsiteX6" fmla="*/ 54569 w 59585"/>
                      <a:gd name="connsiteY6" fmla="*/ 42046 h 92524"/>
                      <a:gd name="connsiteX7" fmla="*/ 10524 w 59585"/>
                      <a:gd name="connsiteY7" fmla="*/ 42046 h 92524"/>
                      <a:gd name="connsiteX8" fmla="*/ 10524 w 59585"/>
                      <a:gd name="connsiteY8" fmla="*/ 8515 h 92524"/>
                      <a:gd name="connsiteX9" fmla="*/ 57602 w 59585"/>
                      <a:gd name="connsiteY9" fmla="*/ 8515 h 92524"/>
                      <a:gd name="connsiteX10" fmla="*/ 57602 w 59585"/>
                      <a:gd name="connsiteY10" fmla="*/ -2015 h 92524"/>
                      <a:gd name="connsiteX11" fmla="*/ -1984 w 59585"/>
                      <a:gd name="connsiteY11" fmla="*/ -2015 h 92524"/>
                      <a:gd name="connsiteX12" fmla="*/ -1984 w 59585"/>
                      <a:gd name="connsiteY12" fmla="*/ 90509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9585" h="92524">
                        <a:moveTo>
                          <a:pt x="-1984" y="90509"/>
                        </a:moveTo>
                        <a:lnTo>
                          <a:pt x="56492" y="90509"/>
                        </a:lnTo>
                        <a:lnTo>
                          <a:pt x="56492" y="79960"/>
                        </a:lnTo>
                        <a:lnTo>
                          <a:pt x="10524" y="79960"/>
                        </a:lnTo>
                        <a:lnTo>
                          <a:pt x="10524" y="52576"/>
                        </a:lnTo>
                        <a:lnTo>
                          <a:pt x="54569" y="52576"/>
                        </a:lnTo>
                        <a:lnTo>
                          <a:pt x="54569" y="42046"/>
                        </a:lnTo>
                        <a:lnTo>
                          <a:pt x="10524" y="42046"/>
                        </a:lnTo>
                        <a:lnTo>
                          <a:pt x="10524" y="8515"/>
                        </a:lnTo>
                        <a:lnTo>
                          <a:pt x="57602" y="8515"/>
                        </a:lnTo>
                        <a:lnTo>
                          <a:pt x="57602" y="-2015"/>
                        </a:lnTo>
                        <a:lnTo>
                          <a:pt x="-1984" y="-2015"/>
                        </a:lnTo>
                        <a:lnTo>
                          <a:pt x="-1984" y="9050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FFE7FE40-9949-4E63-AAA2-EC678FC58A7D}"/>
                      </a:ext>
                    </a:extLst>
                  </p:cNvPr>
                  <p:cNvSpPr/>
                  <p:nvPr/>
                </p:nvSpPr>
                <p:spPr>
                  <a:xfrm flipV="1">
                    <a:off x="8113117" y="5680312"/>
                    <a:ext cx="65928" cy="8843"/>
                  </a:xfrm>
                  <a:custGeom>
                    <a:avLst/>
                    <a:gdLst>
                      <a:gd name="connsiteX0" fmla="*/ 64481 w 65928"/>
                      <a:gd name="connsiteY0" fmla="*/ 10454 h 8843"/>
                      <a:gd name="connsiteX1" fmla="*/ 64481 w 65928"/>
                      <a:gd name="connsiteY1" fmla="*/ 1610 h 8843"/>
                      <a:gd name="connsiteX2" fmla="*/ -1447 w 65928"/>
                      <a:gd name="connsiteY2" fmla="*/ 1610 h 8843"/>
                      <a:gd name="connsiteX3" fmla="*/ -1447 w 65928"/>
                      <a:gd name="connsiteY3" fmla="*/ 10454 h 8843"/>
                      <a:gd name="connsiteX4" fmla="*/ 64481 w 65928"/>
                      <a:gd name="connsiteY4" fmla="*/ 10454 h 8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928" h="8843">
                        <a:moveTo>
                          <a:pt x="64481" y="10454"/>
                        </a:moveTo>
                        <a:lnTo>
                          <a:pt x="64481" y="1610"/>
                        </a:lnTo>
                        <a:lnTo>
                          <a:pt x="-1447" y="1610"/>
                        </a:lnTo>
                        <a:lnTo>
                          <a:pt x="-1447" y="10454"/>
                        </a:lnTo>
                        <a:lnTo>
                          <a:pt x="64481" y="1045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48FE2847-B5B9-4C71-8CC4-7CDF1C4AE816}"/>
                      </a:ext>
                    </a:extLst>
                  </p:cNvPr>
                  <p:cNvSpPr/>
                  <p:nvPr/>
                </p:nvSpPr>
                <p:spPr>
                  <a:xfrm flipV="1">
                    <a:off x="8181207" y="5570120"/>
                    <a:ext cx="43291" cy="89113"/>
                  </a:xfrm>
                  <a:custGeom>
                    <a:avLst/>
                    <a:gdLst>
                      <a:gd name="connsiteX0" fmla="*/ 18715 w 43291"/>
                      <a:gd name="connsiteY0" fmla="*/ 87185 h 89113"/>
                      <a:gd name="connsiteX1" fmla="*/ 18715 w 43291"/>
                      <a:gd name="connsiteY1" fmla="*/ 67474 h 89113"/>
                      <a:gd name="connsiteX2" fmla="*/ 42185 w 43291"/>
                      <a:gd name="connsiteY2" fmla="*/ 67474 h 89113"/>
                      <a:gd name="connsiteX3" fmla="*/ 42185 w 43291"/>
                      <a:gd name="connsiteY3" fmla="*/ 58611 h 89113"/>
                      <a:gd name="connsiteX4" fmla="*/ 18715 w 43291"/>
                      <a:gd name="connsiteY4" fmla="*/ 58611 h 89113"/>
                      <a:gd name="connsiteX5" fmla="*/ 18715 w 43291"/>
                      <a:gd name="connsiteY5" fmla="*/ 20935 h 89113"/>
                      <a:gd name="connsiteX6" fmla="*/ 21035 w 43291"/>
                      <a:gd name="connsiteY6" fmla="*/ 10029 h 89113"/>
                      <a:gd name="connsiteX7" fmla="*/ 30490 w 43291"/>
                      <a:gd name="connsiteY7" fmla="*/ 7609 h 89113"/>
                      <a:gd name="connsiteX8" fmla="*/ 42185 w 43291"/>
                      <a:gd name="connsiteY8" fmla="*/ 7609 h 89113"/>
                      <a:gd name="connsiteX9" fmla="*/ 42185 w 43291"/>
                      <a:gd name="connsiteY9" fmla="*/ -1929 h 89113"/>
                      <a:gd name="connsiteX10" fmla="*/ 30490 w 43291"/>
                      <a:gd name="connsiteY10" fmla="*/ -1929 h 89113"/>
                      <a:gd name="connsiteX11" fmla="*/ 12273 w 43291"/>
                      <a:gd name="connsiteY11" fmla="*/ 2989 h 89113"/>
                      <a:gd name="connsiteX12" fmla="*/ 7258 w 43291"/>
                      <a:gd name="connsiteY12" fmla="*/ 20935 h 89113"/>
                      <a:gd name="connsiteX13" fmla="*/ 7258 w 43291"/>
                      <a:gd name="connsiteY13" fmla="*/ 58611 h 89113"/>
                      <a:gd name="connsiteX14" fmla="*/ -1107 w 43291"/>
                      <a:gd name="connsiteY14" fmla="*/ 58611 h 89113"/>
                      <a:gd name="connsiteX15" fmla="*/ -1107 w 43291"/>
                      <a:gd name="connsiteY15" fmla="*/ 67474 h 89113"/>
                      <a:gd name="connsiteX16" fmla="*/ 7258 w 43291"/>
                      <a:gd name="connsiteY16" fmla="*/ 67474 h 89113"/>
                      <a:gd name="connsiteX17" fmla="*/ 7258 w 43291"/>
                      <a:gd name="connsiteY17" fmla="*/ 87185 h 89113"/>
                      <a:gd name="connsiteX18" fmla="*/ 18715 w 43291"/>
                      <a:gd name="connsiteY18" fmla="*/ 87185 h 89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3291" h="89113">
                        <a:moveTo>
                          <a:pt x="18715" y="87185"/>
                        </a:moveTo>
                        <a:lnTo>
                          <a:pt x="18715" y="67474"/>
                        </a:lnTo>
                        <a:lnTo>
                          <a:pt x="42185" y="67474"/>
                        </a:lnTo>
                        <a:lnTo>
                          <a:pt x="42185" y="58611"/>
                        </a:lnTo>
                        <a:lnTo>
                          <a:pt x="18715" y="58611"/>
                        </a:lnTo>
                        <a:lnTo>
                          <a:pt x="18715" y="20935"/>
                        </a:lnTo>
                        <a:cubicBezTo>
                          <a:pt x="18715" y="15277"/>
                          <a:pt x="19489" y="11641"/>
                          <a:pt x="21035" y="10029"/>
                        </a:cubicBezTo>
                        <a:cubicBezTo>
                          <a:pt x="22581" y="8416"/>
                          <a:pt x="25733" y="7609"/>
                          <a:pt x="30490" y="7609"/>
                        </a:cubicBezTo>
                        <a:lnTo>
                          <a:pt x="42185" y="7609"/>
                        </a:lnTo>
                        <a:lnTo>
                          <a:pt x="42185" y="-1929"/>
                        </a:lnTo>
                        <a:lnTo>
                          <a:pt x="30490" y="-1929"/>
                        </a:lnTo>
                        <a:cubicBezTo>
                          <a:pt x="21689" y="-1929"/>
                          <a:pt x="15617" y="-289"/>
                          <a:pt x="12273" y="2989"/>
                        </a:cubicBezTo>
                        <a:cubicBezTo>
                          <a:pt x="8930" y="6281"/>
                          <a:pt x="7258" y="12263"/>
                          <a:pt x="7258" y="20935"/>
                        </a:cubicBezTo>
                        <a:lnTo>
                          <a:pt x="7258" y="58611"/>
                        </a:lnTo>
                        <a:lnTo>
                          <a:pt x="-1107" y="58611"/>
                        </a:lnTo>
                        <a:lnTo>
                          <a:pt x="-1107" y="67474"/>
                        </a:lnTo>
                        <a:lnTo>
                          <a:pt x="7258" y="67474"/>
                        </a:lnTo>
                        <a:lnTo>
                          <a:pt x="7258" y="87185"/>
                        </a:lnTo>
                        <a:lnTo>
                          <a:pt x="18715" y="871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C928E8B3-953C-4437-8899-F9B440F612B7}"/>
                      </a:ext>
                    </a:extLst>
                  </p:cNvPr>
                  <p:cNvSpPr/>
                  <p:nvPr/>
                </p:nvSpPr>
                <p:spPr>
                  <a:xfrm flipV="1">
                    <a:off x="8234536" y="5588165"/>
                    <a:ext cx="64303" cy="72873"/>
                  </a:xfrm>
                  <a:custGeom>
                    <a:avLst/>
                    <a:gdLst>
                      <a:gd name="connsiteX0" fmla="*/ 62491 w 64303"/>
                      <a:gd name="connsiteY0" fmla="*/ 37934 h 72873"/>
                      <a:gd name="connsiteX1" fmla="*/ 62491 w 64303"/>
                      <a:gd name="connsiteY1" fmla="*/ 32362 h 72873"/>
                      <a:gd name="connsiteX2" fmla="*/ 10081 w 64303"/>
                      <a:gd name="connsiteY2" fmla="*/ 32362 h 72873"/>
                      <a:gd name="connsiteX3" fmla="*/ 17177 w 64303"/>
                      <a:gd name="connsiteY3" fmla="*/ 14416 h 72873"/>
                      <a:gd name="connsiteX4" fmla="*/ 34858 w 64303"/>
                      <a:gd name="connsiteY4" fmla="*/ 8249 h 72873"/>
                      <a:gd name="connsiteX5" fmla="*/ 47584 w 64303"/>
                      <a:gd name="connsiteY5" fmla="*/ 9856 h 72873"/>
                      <a:gd name="connsiteX6" fmla="*/ 59834 w 64303"/>
                      <a:gd name="connsiteY6" fmla="*/ 14694 h 72873"/>
                      <a:gd name="connsiteX7" fmla="*/ 59834 w 64303"/>
                      <a:gd name="connsiteY7" fmla="*/ 3907 h 72873"/>
                      <a:gd name="connsiteX8" fmla="*/ 47247 w 64303"/>
                      <a:gd name="connsiteY8" fmla="*/ -59 h 72873"/>
                      <a:gd name="connsiteX9" fmla="*/ 34184 w 64303"/>
                      <a:gd name="connsiteY9" fmla="*/ -1427 h 72873"/>
                      <a:gd name="connsiteX10" fmla="*/ 7880 w 64303"/>
                      <a:gd name="connsiteY10" fmla="*/ 8230 h 72873"/>
                      <a:gd name="connsiteX11" fmla="*/ -1813 w 64303"/>
                      <a:gd name="connsiteY11" fmla="*/ 34404 h 72873"/>
                      <a:gd name="connsiteX12" fmla="*/ 7385 w 64303"/>
                      <a:gd name="connsiteY12" fmla="*/ 61432 h 72873"/>
                      <a:gd name="connsiteX13" fmla="*/ 32202 w 64303"/>
                      <a:gd name="connsiteY13" fmla="*/ 71446 h 72873"/>
                      <a:gd name="connsiteX14" fmla="*/ 54344 w 64303"/>
                      <a:gd name="connsiteY14" fmla="*/ 62423 h 72873"/>
                      <a:gd name="connsiteX15" fmla="*/ 62491 w 64303"/>
                      <a:gd name="connsiteY15" fmla="*/ 37934 h 72873"/>
                      <a:gd name="connsiteX16" fmla="*/ 51093 w 64303"/>
                      <a:gd name="connsiteY16" fmla="*/ 41285 h 72873"/>
                      <a:gd name="connsiteX17" fmla="*/ 45860 w 64303"/>
                      <a:gd name="connsiteY17" fmla="*/ 56197 h 72873"/>
                      <a:gd name="connsiteX18" fmla="*/ 32321 w 64303"/>
                      <a:gd name="connsiteY18" fmla="*/ 61789 h 72873"/>
                      <a:gd name="connsiteX19" fmla="*/ 17058 w 64303"/>
                      <a:gd name="connsiteY19" fmla="*/ 56395 h 72873"/>
                      <a:gd name="connsiteX20" fmla="*/ 10457 w 64303"/>
                      <a:gd name="connsiteY20" fmla="*/ 41206 h 72873"/>
                      <a:gd name="connsiteX21" fmla="*/ 51093 w 64303"/>
                      <a:gd name="connsiteY21" fmla="*/ 41285 h 72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64303" h="72873">
                        <a:moveTo>
                          <a:pt x="62491" y="37934"/>
                        </a:moveTo>
                        <a:lnTo>
                          <a:pt x="62491" y="32362"/>
                        </a:lnTo>
                        <a:lnTo>
                          <a:pt x="10081" y="32362"/>
                        </a:lnTo>
                        <a:cubicBezTo>
                          <a:pt x="10583" y="24510"/>
                          <a:pt x="12948" y="18528"/>
                          <a:pt x="17177" y="14416"/>
                        </a:cubicBezTo>
                        <a:cubicBezTo>
                          <a:pt x="21406" y="10305"/>
                          <a:pt x="27300" y="8249"/>
                          <a:pt x="34858" y="8249"/>
                        </a:cubicBezTo>
                        <a:cubicBezTo>
                          <a:pt x="39233" y="8249"/>
                          <a:pt x="43474" y="8785"/>
                          <a:pt x="47584" y="9856"/>
                        </a:cubicBezTo>
                        <a:cubicBezTo>
                          <a:pt x="51694" y="10926"/>
                          <a:pt x="55777" y="12539"/>
                          <a:pt x="59834" y="14694"/>
                        </a:cubicBezTo>
                        <a:lnTo>
                          <a:pt x="59834" y="3907"/>
                        </a:lnTo>
                        <a:cubicBezTo>
                          <a:pt x="55738" y="2175"/>
                          <a:pt x="51542" y="853"/>
                          <a:pt x="47247" y="-59"/>
                        </a:cubicBezTo>
                        <a:cubicBezTo>
                          <a:pt x="42952" y="-971"/>
                          <a:pt x="38598" y="-1427"/>
                          <a:pt x="34184" y="-1427"/>
                        </a:cubicBezTo>
                        <a:cubicBezTo>
                          <a:pt x="23110" y="-1427"/>
                          <a:pt x="14342" y="1792"/>
                          <a:pt x="7880" y="8230"/>
                        </a:cubicBezTo>
                        <a:cubicBezTo>
                          <a:pt x="1418" y="14681"/>
                          <a:pt x="-1813" y="23406"/>
                          <a:pt x="-1813" y="34404"/>
                        </a:cubicBezTo>
                        <a:cubicBezTo>
                          <a:pt x="-1813" y="45760"/>
                          <a:pt x="1253" y="54769"/>
                          <a:pt x="7385" y="61432"/>
                        </a:cubicBezTo>
                        <a:cubicBezTo>
                          <a:pt x="13516" y="68108"/>
                          <a:pt x="21789" y="71446"/>
                          <a:pt x="32202" y="71446"/>
                        </a:cubicBezTo>
                        <a:cubicBezTo>
                          <a:pt x="41532" y="71446"/>
                          <a:pt x="48912" y="68438"/>
                          <a:pt x="54344" y="62423"/>
                        </a:cubicBezTo>
                        <a:cubicBezTo>
                          <a:pt x="59775" y="56422"/>
                          <a:pt x="62491" y="48259"/>
                          <a:pt x="62491" y="37934"/>
                        </a:cubicBezTo>
                        <a:close/>
                        <a:moveTo>
                          <a:pt x="51093" y="41285"/>
                        </a:moveTo>
                        <a:cubicBezTo>
                          <a:pt x="51013" y="47512"/>
                          <a:pt x="49269" y="52482"/>
                          <a:pt x="45860" y="56197"/>
                        </a:cubicBezTo>
                        <a:cubicBezTo>
                          <a:pt x="42450" y="59925"/>
                          <a:pt x="37937" y="61789"/>
                          <a:pt x="32321" y="61789"/>
                        </a:cubicBezTo>
                        <a:cubicBezTo>
                          <a:pt x="25965" y="61789"/>
                          <a:pt x="20877" y="59991"/>
                          <a:pt x="17058" y="56395"/>
                        </a:cubicBezTo>
                        <a:cubicBezTo>
                          <a:pt x="13239" y="52800"/>
                          <a:pt x="11039" y="47736"/>
                          <a:pt x="10457" y="41206"/>
                        </a:cubicBezTo>
                        <a:lnTo>
                          <a:pt x="51093" y="412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25" name="Graphic 8">
                <a:extLst>
                  <a:ext uri="{FF2B5EF4-FFF2-40B4-BE49-F238E27FC236}">
                    <a16:creationId xmlns:a16="http://schemas.microsoft.com/office/drawing/2014/main" id="{C5098853-994D-4397-9860-0A394BF96D55}"/>
                  </a:ext>
                </a:extLst>
              </p:cNvPr>
              <p:cNvGrpSpPr/>
              <p:nvPr/>
            </p:nvGrpSpPr>
            <p:grpSpPr>
              <a:xfrm>
                <a:off x="10074707" y="2100320"/>
                <a:ext cx="530311" cy="3590130"/>
                <a:chOff x="10074707" y="2100320"/>
                <a:chExt cx="530311" cy="3590130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172D759-0B9A-4F41-8E71-9D82F8D211A6}"/>
                    </a:ext>
                  </a:extLst>
                </p:cNvPr>
                <p:cNvSpPr/>
                <p:nvPr/>
              </p:nvSpPr>
              <p:spPr>
                <a:xfrm>
                  <a:off x="10337030" y="2100320"/>
                  <a:ext cx="12686" cy="3377180"/>
                </a:xfrm>
                <a:custGeom>
                  <a:avLst/>
                  <a:gdLst>
                    <a:gd name="connsiteX0" fmla="*/ 0 w 12686"/>
                    <a:gd name="connsiteY0" fmla="*/ 3377181 h 3377180"/>
                    <a:gd name="connsiteX1" fmla="*/ 0 w 12686"/>
                    <a:gd name="connsiteY1" fmla="*/ 0 h 337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86" h="3377180">
                      <a:moveTo>
                        <a:pt x="0" y="337718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F36F60B-2722-4B33-AE07-9E2D361E22D2}"/>
                    </a:ext>
                  </a:extLst>
                </p:cNvPr>
                <p:cNvSpPr/>
                <p:nvPr/>
              </p:nvSpPr>
              <p:spPr>
                <a:xfrm>
                  <a:off x="10337030" y="5477501"/>
                  <a:ext cx="12686" cy="44417"/>
                </a:xfrm>
                <a:custGeom>
                  <a:avLst/>
                  <a:gdLst>
                    <a:gd name="connsiteX0" fmla="*/ 325 w 12686"/>
                    <a:gd name="connsiteY0" fmla="*/ 308 h 44417"/>
                    <a:gd name="connsiteX1" fmla="*/ 325 w 12686"/>
                    <a:gd name="connsiteY1" fmla="*/ 44725 h 4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86" h="44417">
                      <a:moveTo>
                        <a:pt x="325" y="308"/>
                      </a:moveTo>
                      <a:lnTo>
                        <a:pt x="325" y="44725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28" name="Graphic 8">
                  <a:extLst>
                    <a:ext uri="{FF2B5EF4-FFF2-40B4-BE49-F238E27FC236}">
                      <a16:creationId xmlns:a16="http://schemas.microsoft.com/office/drawing/2014/main" id="{9FF0BB12-6081-4E7D-87E9-45CD56E02674}"/>
                    </a:ext>
                  </a:extLst>
                </p:cNvPr>
                <p:cNvGrpSpPr/>
                <p:nvPr/>
              </p:nvGrpSpPr>
              <p:grpSpPr>
                <a:xfrm>
                  <a:off x="10074707" y="5566338"/>
                  <a:ext cx="530311" cy="124112"/>
                  <a:chOff x="10074707" y="5566338"/>
                  <a:chExt cx="530311" cy="124112"/>
                </a:xfrm>
                <a:solidFill>
                  <a:srgbClr val="000000"/>
                </a:solidFill>
              </p:grpSpPr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E89525C2-C1B7-4D4A-BDE6-EFADD1CC724E}"/>
                      </a:ext>
                    </a:extLst>
                  </p:cNvPr>
                  <p:cNvSpPr/>
                  <p:nvPr/>
                </p:nvSpPr>
                <p:spPr>
                  <a:xfrm flipV="1">
                    <a:off x="10074707" y="5568004"/>
                    <a:ext cx="72053" cy="92524"/>
                  </a:xfrm>
                  <a:custGeom>
                    <a:avLst/>
                    <a:gdLst>
                      <a:gd name="connsiteX0" fmla="*/ 41729 w 72053"/>
                      <a:gd name="connsiteY0" fmla="*/ 41372 h 92524"/>
                      <a:gd name="connsiteX1" fmla="*/ 49558 w 72053"/>
                      <a:gd name="connsiteY1" fmla="*/ 35542 h 92524"/>
                      <a:gd name="connsiteX2" fmla="*/ 57210 w 72053"/>
                      <a:gd name="connsiteY2" fmla="*/ 23268 h 92524"/>
                      <a:gd name="connsiteX3" fmla="*/ 69916 w 72053"/>
                      <a:gd name="connsiteY3" fmla="*/ -2015 h 92524"/>
                      <a:gd name="connsiteX4" fmla="*/ 56457 w 72053"/>
                      <a:gd name="connsiteY4" fmla="*/ -2015 h 92524"/>
                      <a:gd name="connsiteX5" fmla="*/ 44643 w 72053"/>
                      <a:gd name="connsiteY5" fmla="*/ 21721 h 92524"/>
                      <a:gd name="connsiteX6" fmla="*/ 35742 w 72053"/>
                      <a:gd name="connsiteY6" fmla="*/ 34055 h 92524"/>
                      <a:gd name="connsiteX7" fmla="*/ 24008 w 72053"/>
                      <a:gd name="connsiteY7" fmla="*/ 37089 h 92524"/>
                      <a:gd name="connsiteX8" fmla="*/ 10370 w 72053"/>
                      <a:gd name="connsiteY8" fmla="*/ 37089 h 92524"/>
                      <a:gd name="connsiteX9" fmla="*/ 10370 w 72053"/>
                      <a:gd name="connsiteY9" fmla="*/ -2015 h 92524"/>
                      <a:gd name="connsiteX10" fmla="*/ -2138 w 72053"/>
                      <a:gd name="connsiteY10" fmla="*/ -2015 h 92524"/>
                      <a:gd name="connsiteX11" fmla="*/ -2138 w 72053"/>
                      <a:gd name="connsiteY11" fmla="*/ 90509 h 92524"/>
                      <a:gd name="connsiteX12" fmla="*/ 26109 w 72053"/>
                      <a:gd name="connsiteY12" fmla="*/ 90509 h 92524"/>
                      <a:gd name="connsiteX13" fmla="*/ 49777 w 72053"/>
                      <a:gd name="connsiteY13" fmla="*/ 83867 h 92524"/>
                      <a:gd name="connsiteX14" fmla="*/ 57586 w 72053"/>
                      <a:gd name="connsiteY14" fmla="*/ 63859 h 92524"/>
                      <a:gd name="connsiteX15" fmla="*/ 53523 w 72053"/>
                      <a:gd name="connsiteY15" fmla="*/ 49344 h 92524"/>
                      <a:gd name="connsiteX16" fmla="*/ 41729 w 72053"/>
                      <a:gd name="connsiteY16" fmla="*/ 41372 h 92524"/>
                      <a:gd name="connsiteX17" fmla="*/ 10370 w 72053"/>
                      <a:gd name="connsiteY17" fmla="*/ 80218 h 92524"/>
                      <a:gd name="connsiteX18" fmla="*/ 10370 w 72053"/>
                      <a:gd name="connsiteY18" fmla="*/ 47380 h 92524"/>
                      <a:gd name="connsiteX19" fmla="*/ 26109 w 72053"/>
                      <a:gd name="connsiteY19" fmla="*/ 47380 h 92524"/>
                      <a:gd name="connsiteX20" fmla="*/ 39766 w 72053"/>
                      <a:gd name="connsiteY20" fmla="*/ 51564 h 92524"/>
                      <a:gd name="connsiteX21" fmla="*/ 44385 w 72053"/>
                      <a:gd name="connsiteY21" fmla="*/ 63859 h 92524"/>
                      <a:gd name="connsiteX22" fmla="*/ 39766 w 72053"/>
                      <a:gd name="connsiteY22" fmla="*/ 76093 h 92524"/>
                      <a:gd name="connsiteX23" fmla="*/ 26109 w 72053"/>
                      <a:gd name="connsiteY23" fmla="*/ 80218 h 92524"/>
                      <a:gd name="connsiteX24" fmla="*/ 10370 w 72053"/>
                      <a:gd name="connsiteY24" fmla="*/ 80218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72053" h="92524">
                        <a:moveTo>
                          <a:pt x="41729" y="41372"/>
                        </a:moveTo>
                        <a:cubicBezTo>
                          <a:pt x="44411" y="40460"/>
                          <a:pt x="47021" y="38517"/>
                          <a:pt x="49558" y="35542"/>
                        </a:cubicBezTo>
                        <a:cubicBezTo>
                          <a:pt x="52096" y="32568"/>
                          <a:pt x="54646" y="28476"/>
                          <a:pt x="57210" y="23268"/>
                        </a:cubicBezTo>
                        <a:lnTo>
                          <a:pt x="69916" y="-2015"/>
                        </a:lnTo>
                        <a:lnTo>
                          <a:pt x="56457" y="-2015"/>
                        </a:lnTo>
                        <a:lnTo>
                          <a:pt x="44643" y="21721"/>
                        </a:lnTo>
                        <a:cubicBezTo>
                          <a:pt x="41577" y="27921"/>
                          <a:pt x="38610" y="32032"/>
                          <a:pt x="35742" y="34055"/>
                        </a:cubicBezTo>
                        <a:cubicBezTo>
                          <a:pt x="32875" y="36078"/>
                          <a:pt x="28963" y="37089"/>
                          <a:pt x="24008" y="37089"/>
                        </a:cubicBezTo>
                        <a:lnTo>
                          <a:pt x="10370" y="37089"/>
                        </a:lnTo>
                        <a:lnTo>
                          <a:pt x="10370" y="-2015"/>
                        </a:lnTo>
                        <a:lnTo>
                          <a:pt x="-2138" y="-2015"/>
                        </a:lnTo>
                        <a:lnTo>
                          <a:pt x="-2138" y="90509"/>
                        </a:lnTo>
                        <a:lnTo>
                          <a:pt x="26109" y="90509"/>
                        </a:lnTo>
                        <a:cubicBezTo>
                          <a:pt x="36681" y="90509"/>
                          <a:pt x="44570" y="88295"/>
                          <a:pt x="49777" y="83867"/>
                        </a:cubicBezTo>
                        <a:cubicBezTo>
                          <a:pt x="54983" y="79451"/>
                          <a:pt x="57586" y="72782"/>
                          <a:pt x="57586" y="63859"/>
                        </a:cubicBezTo>
                        <a:cubicBezTo>
                          <a:pt x="57586" y="58029"/>
                          <a:pt x="56232" y="53190"/>
                          <a:pt x="53523" y="49344"/>
                        </a:cubicBezTo>
                        <a:cubicBezTo>
                          <a:pt x="50814" y="45510"/>
                          <a:pt x="46882" y="42853"/>
                          <a:pt x="41729" y="41372"/>
                        </a:cubicBezTo>
                        <a:close/>
                        <a:moveTo>
                          <a:pt x="10370" y="80218"/>
                        </a:moveTo>
                        <a:lnTo>
                          <a:pt x="10370" y="47380"/>
                        </a:lnTo>
                        <a:lnTo>
                          <a:pt x="26109" y="47380"/>
                        </a:lnTo>
                        <a:cubicBezTo>
                          <a:pt x="32135" y="47380"/>
                          <a:pt x="36687" y="48775"/>
                          <a:pt x="39766" y="51564"/>
                        </a:cubicBezTo>
                        <a:cubicBezTo>
                          <a:pt x="42845" y="54354"/>
                          <a:pt x="44385" y="58452"/>
                          <a:pt x="44385" y="63859"/>
                        </a:cubicBezTo>
                        <a:cubicBezTo>
                          <a:pt x="44385" y="69266"/>
                          <a:pt x="42845" y="73344"/>
                          <a:pt x="39766" y="76093"/>
                        </a:cubicBezTo>
                        <a:cubicBezTo>
                          <a:pt x="36687" y="78843"/>
                          <a:pt x="32135" y="80218"/>
                          <a:pt x="26109" y="80218"/>
                        </a:cubicBezTo>
                        <a:lnTo>
                          <a:pt x="10370" y="8021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F572B932-36FF-4E75-9455-60E0F1938F8F}"/>
                      </a:ext>
                    </a:extLst>
                  </p:cNvPr>
                  <p:cNvSpPr/>
                  <p:nvPr/>
                </p:nvSpPr>
                <p:spPr>
                  <a:xfrm flipV="1">
                    <a:off x="10162854" y="5568004"/>
                    <a:ext cx="84621" cy="92524"/>
                  </a:xfrm>
                  <a:custGeom>
                    <a:avLst/>
                    <a:gdLst>
                      <a:gd name="connsiteX0" fmla="*/ -2447 w 84621"/>
                      <a:gd name="connsiteY0" fmla="*/ 90509 h 92524"/>
                      <a:gd name="connsiteX1" fmla="*/ 16205 w 84621"/>
                      <a:gd name="connsiteY1" fmla="*/ 90509 h 92524"/>
                      <a:gd name="connsiteX2" fmla="*/ 39794 w 84621"/>
                      <a:gd name="connsiteY2" fmla="*/ 27551 h 92524"/>
                      <a:gd name="connsiteX3" fmla="*/ 63521 w 84621"/>
                      <a:gd name="connsiteY3" fmla="*/ 90509 h 92524"/>
                      <a:gd name="connsiteX4" fmla="*/ 82174 w 84621"/>
                      <a:gd name="connsiteY4" fmla="*/ 90509 h 92524"/>
                      <a:gd name="connsiteX5" fmla="*/ 82174 w 84621"/>
                      <a:gd name="connsiteY5" fmla="*/ -2015 h 92524"/>
                      <a:gd name="connsiteX6" fmla="*/ 69963 w 84621"/>
                      <a:gd name="connsiteY6" fmla="*/ -2015 h 92524"/>
                      <a:gd name="connsiteX7" fmla="*/ 69963 w 84621"/>
                      <a:gd name="connsiteY7" fmla="*/ 79226 h 92524"/>
                      <a:gd name="connsiteX8" fmla="*/ 46117 w 84621"/>
                      <a:gd name="connsiteY8" fmla="*/ 15772 h 92524"/>
                      <a:gd name="connsiteX9" fmla="*/ 33550 w 84621"/>
                      <a:gd name="connsiteY9" fmla="*/ 15772 h 92524"/>
                      <a:gd name="connsiteX10" fmla="*/ 9704 w 84621"/>
                      <a:gd name="connsiteY10" fmla="*/ 79226 h 92524"/>
                      <a:gd name="connsiteX11" fmla="*/ 9704 w 84621"/>
                      <a:gd name="connsiteY11" fmla="*/ -2015 h 92524"/>
                      <a:gd name="connsiteX12" fmla="*/ -2447 w 84621"/>
                      <a:gd name="connsiteY12" fmla="*/ -2015 h 92524"/>
                      <a:gd name="connsiteX13" fmla="*/ -2447 w 84621"/>
                      <a:gd name="connsiteY13" fmla="*/ 90509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4621" h="92524">
                        <a:moveTo>
                          <a:pt x="-2447" y="90509"/>
                        </a:moveTo>
                        <a:lnTo>
                          <a:pt x="16205" y="90509"/>
                        </a:lnTo>
                        <a:lnTo>
                          <a:pt x="39794" y="27551"/>
                        </a:lnTo>
                        <a:lnTo>
                          <a:pt x="63521" y="90509"/>
                        </a:lnTo>
                        <a:lnTo>
                          <a:pt x="82174" y="90509"/>
                        </a:lnTo>
                        <a:lnTo>
                          <a:pt x="82174" y="-2015"/>
                        </a:lnTo>
                        <a:lnTo>
                          <a:pt x="69963" y="-2015"/>
                        </a:lnTo>
                        <a:lnTo>
                          <a:pt x="69963" y="79226"/>
                        </a:lnTo>
                        <a:lnTo>
                          <a:pt x="46117" y="15772"/>
                        </a:lnTo>
                        <a:lnTo>
                          <a:pt x="33550" y="15772"/>
                        </a:lnTo>
                        <a:lnTo>
                          <a:pt x="9704" y="79226"/>
                        </a:lnTo>
                        <a:lnTo>
                          <a:pt x="9704" y="-2015"/>
                        </a:lnTo>
                        <a:lnTo>
                          <a:pt x="-2447" y="-2015"/>
                        </a:lnTo>
                        <a:lnTo>
                          <a:pt x="-2447" y="9050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3BFAD450-E749-45E5-85E1-953EDF76AD97}"/>
                      </a:ext>
                    </a:extLst>
                  </p:cNvPr>
                  <p:cNvSpPr/>
                  <p:nvPr/>
                </p:nvSpPr>
                <p:spPr>
                  <a:xfrm flipV="1">
                    <a:off x="10268227" y="5566338"/>
                    <a:ext cx="65096" cy="95994"/>
                  </a:xfrm>
                  <a:custGeom>
                    <a:avLst/>
                    <a:gdLst>
                      <a:gd name="connsiteX0" fmla="*/ 57785 w 65096"/>
                      <a:gd name="connsiteY0" fmla="*/ 89283 h 95994"/>
                      <a:gd name="connsiteX1" fmla="*/ 57785 w 65096"/>
                      <a:gd name="connsiteY1" fmla="*/ 77069 h 95994"/>
                      <a:gd name="connsiteX2" fmla="*/ 44345 w 65096"/>
                      <a:gd name="connsiteY2" fmla="*/ 82145 h 95994"/>
                      <a:gd name="connsiteX3" fmla="*/ 32135 w 65096"/>
                      <a:gd name="connsiteY3" fmla="*/ 83830 h 95994"/>
                      <a:gd name="connsiteX4" fmla="*/ 16376 w 65096"/>
                      <a:gd name="connsiteY4" fmla="*/ 79865 h 95994"/>
                      <a:gd name="connsiteX5" fmla="*/ 10826 w 65096"/>
                      <a:gd name="connsiteY5" fmla="*/ 68582 h 95994"/>
                      <a:gd name="connsiteX6" fmla="*/ 14513 w 65096"/>
                      <a:gd name="connsiteY6" fmla="*/ 59301 h 95994"/>
                      <a:gd name="connsiteX7" fmla="*/ 28487 w 65096"/>
                      <a:gd name="connsiteY7" fmla="*/ 54265 h 95994"/>
                      <a:gd name="connsiteX8" fmla="*/ 36040 w 65096"/>
                      <a:gd name="connsiteY8" fmla="*/ 52718 h 95994"/>
                      <a:gd name="connsiteX9" fmla="*/ 56695 w 65096"/>
                      <a:gd name="connsiteY9" fmla="*/ 43319 h 95994"/>
                      <a:gd name="connsiteX10" fmla="*/ 63355 w 65096"/>
                      <a:gd name="connsiteY10" fmla="*/ 25334 h 95994"/>
                      <a:gd name="connsiteX11" fmla="*/ 54336 w 65096"/>
                      <a:gd name="connsiteY11" fmla="*/ 4929 h 95994"/>
                      <a:gd name="connsiteX12" fmla="*/ 27932 w 65096"/>
                      <a:gd name="connsiteY12" fmla="*/ -2011 h 95994"/>
                      <a:gd name="connsiteX13" fmla="*/ 13958 w 65096"/>
                      <a:gd name="connsiteY13" fmla="*/ -524 h 95994"/>
                      <a:gd name="connsiteX14" fmla="*/ -1365 w 65096"/>
                      <a:gd name="connsiteY14" fmla="*/ 3878 h 95994"/>
                      <a:gd name="connsiteX15" fmla="*/ -1365 w 65096"/>
                      <a:gd name="connsiteY15" fmla="*/ 16767 h 95994"/>
                      <a:gd name="connsiteX16" fmla="*/ 13561 w 65096"/>
                      <a:gd name="connsiteY16" fmla="*/ 10323 h 95994"/>
                      <a:gd name="connsiteX17" fmla="*/ 27932 w 65096"/>
                      <a:gd name="connsiteY17" fmla="*/ 8161 h 95994"/>
                      <a:gd name="connsiteX18" fmla="*/ 44464 w 65096"/>
                      <a:gd name="connsiteY18" fmla="*/ 12365 h 95994"/>
                      <a:gd name="connsiteX19" fmla="*/ 50292 w 65096"/>
                      <a:gd name="connsiteY19" fmla="*/ 24402 h 95994"/>
                      <a:gd name="connsiteX20" fmla="*/ 46109 w 65096"/>
                      <a:gd name="connsiteY20" fmla="*/ 35050 h 95994"/>
                      <a:gd name="connsiteX21" fmla="*/ 32392 w 65096"/>
                      <a:gd name="connsiteY21" fmla="*/ 40820 h 95994"/>
                      <a:gd name="connsiteX22" fmla="*/ 24761 w 65096"/>
                      <a:gd name="connsiteY22" fmla="*/ 42308 h 95994"/>
                      <a:gd name="connsiteX23" fmla="*/ 4503 w 65096"/>
                      <a:gd name="connsiteY23" fmla="*/ 51033 h 95994"/>
                      <a:gd name="connsiteX24" fmla="*/ -1741 w 65096"/>
                      <a:gd name="connsiteY24" fmla="*/ 67590 h 95994"/>
                      <a:gd name="connsiteX25" fmla="*/ 6901 w 65096"/>
                      <a:gd name="connsiteY25" fmla="*/ 86924 h 95994"/>
                      <a:gd name="connsiteX26" fmla="*/ 30708 w 65096"/>
                      <a:gd name="connsiteY26" fmla="*/ 93983 h 95994"/>
                      <a:gd name="connsiteX27" fmla="*/ 43969 w 65096"/>
                      <a:gd name="connsiteY27" fmla="*/ 92793 h 95994"/>
                      <a:gd name="connsiteX28" fmla="*/ 57785 w 65096"/>
                      <a:gd name="connsiteY28" fmla="*/ 89283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65096" h="95994">
                        <a:moveTo>
                          <a:pt x="57785" y="89283"/>
                        </a:moveTo>
                        <a:lnTo>
                          <a:pt x="57785" y="77069"/>
                        </a:lnTo>
                        <a:cubicBezTo>
                          <a:pt x="53041" y="79342"/>
                          <a:pt x="48561" y="81034"/>
                          <a:pt x="44345" y="82145"/>
                        </a:cubicBezTo>
                        <a:cubicBezTo>
                          <a:pt x="40130" y="83269"/>
                          <a:pt x="36060" y="83830"/>
                          <a:pt x="32135" y="83830"/>
                        </a:cubicBezTo>
                        <a:cubicBezTo>
                          <a:pt x="25329" y="83830"/>
                          <a:pt x="20076" y="82508"/>
                          <a:pt x="16376" y="79865"/>
                        </a:cubicBezTo>
                        <a:cubicBezTo>
                          <a:pt x="12676" y="77221"/>
                          <a:pt x="10826" y="73460"/>
                          <a:pt x="10826" y="68582"/>
                        </a:cubicBezTo>
                        <a:cubicBezTo>
                          <a:pt x="10826" y="64483"/>
                          <a:pt x="12055" y="61390"/>
                          <a:pt x="14513" y="59301"/>
                        </a:cubicBezTo>
                        <a:cubicBezTo>
                          <a:pt x="16971" y="57226"/>
                          <a:pt x="21629" y="55547"/>
                          <a:pt x="28487" y="54265"/>
                        </a:cubicBezTo>
                        <a:lnTo>
                          <a:pt x="36040" y="52718"/>
                        </a:lnTo>
                        <a:cubicBezTo>
                          <a:pt x="45369" y="50933"/>
                          <a:pt x="52254" y="47800"/>
                          <a:pt x="56695" y="43319"/>
                        </a:cubicBezTo>
                        <a:cubicBezTo>
                          <a:pt x="61135" y="38837"/>
                          <a:pt x="63355" y="32842"/>
                          <a:pt x="63355" y="25334"/>
                        </a:cubicBezTo>
                        <a:cubicBezTo>
                          <a:pt x="63355" y="16358"/>
                          <a:pt x="60348" y="9556"/>
                          <a:pt x="54336" y="4929"/>
                        </a:cubicBezTo>
                        <a:cubicBezTo>
                          <a:pt x="48336" y="302"/>
                          <a:pt x="39535" y="-2011"/>
                          <a:pt x="27932" y="-2011"/>
                        </a:cubicBezTo>
                        <a:cubicBezTo>
                          <a:pt x="23558" y="-2011"/>
                          <a:pt x="18900" y="-1515"/>
                          <a:pt x="13958" y="-524"/>
                        </a:cubicBezTo>
                        <a:cubicBezTo>
                          <a:pt x="9029" y="468"/>
                          <a:pt x="3921" y="1935"/>
                          <a:pt x="-1365" y="3878"/>
                        </a:cubicBezTo>
                        <a:lnTo>
                          <a:pt x="-1365" y="16767"/>
                        </a:lnTo>
                        <a:cubicBezTo>
                          <a:pt x="3710" y="13925"/>
                          <a:pt x="8685" y="11777"/>
                          <a:pt x="13561" y="10323"/>
                        </a:cubicBezTo>
                        <a:cubicBezTo>
                          <a:pt x="18438" y="8882"/>
                          <a:pt x="23228" y="8161"/>
                          <a:pt x="27932" y="8161"/>
                        </a:cubicBezTo>
                        <a:cubicBezTo>
                          <a:pt x="35068" y="8161"/>
                          <a:pt x="40579" y="9563"/>
                          <a:pt x="44464" y="12365"/>
                        </a:cubicBezTo>
                        <a:cubicBezTo>
                          <a:pt x="48349" y="15181"/>
                          <a:pt x="50292" y="19193"/>
                          <a:pt x="50292" y="24402"/>
                        </a:cubicBezTo>
                        <a:cubicBezTo>
                          <a:pt x="50292" y="28936"/>
                          <a:pt x="48898" y="32486"/>
                          <a:pt x="46109" y="35050"/>
                        </a:cubicBezTo>
                        <a:cubicBezTo>
                          <a:pt x="43321" y="37615"/>
                          <a:pt x="38749" y="39538"/>
                          <a:pt x="32392" y="40820"/>
                        </a:cubicBezTo>
                        <a:lnTo>
                          <a:pt x="24761" y="42308"/>
                        </a:lnTo>
                        <a:cubicBezTo>
                          <a:pt x="15431" y="44158"/>
                          <a:pt x="8678" y="47067"/>
                          <a:pt x="4503" y="51033"/>
                        </a:cubicBezTo>
                        <a:cubicBezTo>
                          <a:pt x="340" y="54998"/>
                          <a:pt x="-1741" y="60518"/>
                          <a:pt x="-1741" y="67590"/>
                        </a:cubicBezTo>
                        <a:cubicBezTo>
                          <a:pt x="-1741" y="75773"/>
                          <a:pt x="1139" y="82218"/>
                          <a:pt x="6901" y="86924"/>
                        </a:cubicBezTo>
                        <a:cubicBezTo>
                          <a:pt x="12663" y="91630"/>
                          <a:pt x="20598" y="93983"/>
                          <a:pt x="30708" y="93983"/>
                        </a:cubicBezTo>
                        <a:cubicBezTo>
                          <a:pt x="35055" y="93983"/>
                          <a:pt x="39476" y="93586"/>
                          <a:pt x="43969" y="92793"/>
                        </a:cubicBezTo>
                        <a:cubicBezTo>
                          <a:pt x="48475" y="92013"/>
                          <a:pt x="53080" y="90843"/>
                          <a:pt x="57785" y="892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78D384A4-171B-4E0A-95BE-317C0E65AB8C}"/>
                      </a:ext>
                    </a:extLst>
                  </p:cNvPr>
                  <p:cNvSpPr/>
                  <p:nvPr/>
                </p:nvSpPr>
                <p:spPr>
                  <a:xfrm flipV="1">
                    <a:off x="10352837" y="5568004"/>
                    <a:ext cx="59585" cy="92524"/>
                  </a:xfrm>
                  <a:custGeom>
                    <a:avLst/>
                    <a:gdLst>
                      <a:gd name="connsiteX0" fmla="*/ -1802 w 59585"/>
                      <a:gd name="connsiteY0" fmla="*/ 90509 h 92524"/>
                      <a:gd name="connsiteX1" fmla="*/ 56674 w 59585"/>
                      <a:gd name="connsiteY1" fmla="*/ 90509 h 92524"/>
                      <a:gd name="connsiteX2" fmla="*/ 56674 w 59585"/>
                      <a:gd name="connsiteY2" fmla="*/ 79960 h 92524"/>
                      <a:gd name="connsiteX3" fmla="*/ 10706 w 59585"/>
                      <a:gd name="connsiteY3" fmla="*/ 79960 h 92524"/>
                      <a:gd name="connsiteX4" fmla="*/ 10706 w 59585"/>
                      <a:gd name="connsiteY4" fmla="*/ 52576 h 92524"/>
                      <a:gd name="connsiteX5" fmla="*/ 54751 w 59585"/>
                      <a:gd name="connsiteY5" fmla="*/ 52576 h 92524"/>
                      <a:gd name="connsiteX6" fmla="*/ 54751 w 59585"/>
                      <a:gd name="connsiteY6" fmla="*/ 42046 h 92524"/>
                      <a:gd name="connsiteX7" fmla="*/ 10706 w 59585"/>
                      <a:gd name="connsiteY7" fmla="*/ 42046 h 92524"/>
                      <a:gd name="connsiteX8" fmla="*/ 10706 w 59585"/>
                      <a:gd name="connsiteY8" fmla="*/ 8515 h 92524"/>
                      <a:gd name="connsiteX9" fmla="*/ 57784 w 59585"/>
                      <a:gd name="connsiteY9" fmla="*/ 8515 h 92524"/>
                      <a:gd name="connsiteX10" fmla="*/ 57784 w 59585"/>
                      <a:gd name="connsiteY10" fmla="*/ -2015 h 92524"/>
                      <a:gd name="connsiteX11" fmla="*/ -1802 w 59585"/>
                      <a:gd name="connsiteY11" fmla="*/ -2015 h 92524"/>
                      <a:gd name="connsiteX12" fmla="*/ -1802 w 59585"/>
                      <a:gd name="connsiteY12" fmla="*/ 90509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9585" h="92524">
                        <a:moveTo>
                          <a:pt x="-1802" y="90509"/>
                        </a:moveTo>
                        <a:lnTo>
                          <a:pt x="56674" y="90509"/>
                        </a:lnTo>
                        <a:lnTo>
                          <a:pt x="56674" y="79960"/>
                        </a:lnTo>
                        <a:lnTo>
                          <a:pt x="10706" y="79960"/>
                        </a:lnTo>
                        <a:lnTo>
                          <a:pt x="10706" y="52576"/>
                        </a:lnTo>
                        <a:lnTo>
                          <a:pt x="54751" y="52576"/>
                        </a:lnTo>
                        <a:lnTo>
                          <a:pt x="54751" y="42046"/>
                        </a:lnTo>
                        <a:lnTo>
                          <a:pt x="10706" y="42046"/>
                        </a:lnTo>
                        <a:lnTo>
                          <a:pt x="10706" y="8515"/>
                        </a:lnTo>
                        <a:lnTo>
                          <a:pt x="57784" y="8515"/>
                        </a:lnTo>
                        <a:lnTo>
                          <a:pt x="57784" y="-2015"/>
                        </a:lnTo>
                        <a:lnTo>
                          <a:pt x="-1802" y="-2015"/>
                        </a:lnTo>
                        <a:lnTo>
                          <a:pt x="-1802" y="9050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7E4AFFD4-E5E5-4E8F-97A5-680FF92A326B}"/>
                      </a:ext>
                    </a:extLst>
                  </p:cNvPr>
                  <p:cNvSpPr/>
                  <p:nvPr/>
                </p:nvSpPr>
                <p:spPr>
                  <a:xfrm flipV="1">
                    <a:off x="10419297" y="5681607"/>
                    <a:ext cx="65928" cy="8843"/>
                  </a:xfrm>
                  <a:custGeom>
                    <a:avLst/>
                    <a:gdLst>
                      <a:gd name="connsiteX0" fmla="*/ 64663 w 65928"/>
                      <a:gd name="connsiteY0" fmla="*/ 10454 h 8843"/>
                      <a:gd name="connsiteX1" fmla="*/ 64663 w 65928"/>
                      <a:gd name="connsiteY1" fmla="*/ 1610 h 8843"/>
                      <a:gd name="connsiteX2" fmla="*/ -1265 w 65928"/>
                      <a:gd name="connsiteY2" fmla="*/ 1610 h 8843"/>
                      <a:gd name="connsiteX3" fmla="*/ -1265 w 65928"/>
                      <a:gd name="connsiteY3" fmla="*/ 10454 h 8843"/>
                      <a:gd name="connsiteX4" fmla="*/ 64663 w 65928"/>
                      <a:gd name="connsiteY4" fmla="*/ 10454 h 8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928" h="8843">
                        <a:moveTo>
                          <a:pt x="64663" y="10454"/>
                        </a:moveTo>
                        <a:lnTo>
                          <a:pt x="64663" y="1610"/>
                        </a:lnTo>
                        <a:lnTo>
                          <a:pt x="-1265" y="1610"/>
                        </a:lnTo>
                        <a:lnTo>
                          <a:pt x="-1265" y="10454"/>
                        </a:lnTo>
                        <a:lnTo>
                          <a:pt x="64663" y="1045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5F269FEC-6040-4337-A144-E073F249A28E}"/>
                      </a:ext>
                    </a:extLst>
                  </p:cNvPr>
                  <p:cNvSpPr/>
                  <p:nvPr/>
                </p:nvSpPr>
                <p:spPr>
                  <a:xfrm flipV="1">
                    <a:off x="10487386" y="5571414"/>
                    <a:ext cx="43291" cy="89113"/>
                  </a:xfrm>
                  <a:custGeom>
                    <a:avLst/>
                    <a:gdLst>
                      <a:gd name="connsiteX0" fmla="*/ 18897 w 43291"/>
                      <a:gd name="connsiteY0" fmla="*/ 87185 h 89113"/>
                      <a:gd name="connsiteX1" fmla="*/ 18897 w 43291"/>
                      <a:gd name="connsiteY1" fmla="*/ 67474 h 89113"/>
                      <a:gd name="connsiteX2" fmla="*/ 42367 w 43291"/>
                      <a:gd name="connsiteY2" fmla="*/ 67474 h 89113"/>
                      <a:gd name="connsiteX3" fmla="*/ 42367 w 43291"/>
                      <a:gd name="connsiteY3" fmla="*/ 58611 h 89113"/>
                      <a:gd name="connsiteX4" fmla="*/ 18897 w 43291"/>
                      <a:gd name="connsiteY4" fmla="*/ 58611 h 89113"/>
                      <a:gd name="connsiteX5" fmla="*/ 18897 w 43291"/>
                      <a:gd name="connsiteY5" fmla="*/ 20935 h 89113"/>
                      <a:gd name="connsiteX6" fmla="*/ 21216 w 43291"/>
                      <a:gd name="connsiteY6" fmla="*/ 10029 h 89113"/>
                      <a:gd name="connsiteX7" fmla="*/ 30672 w 43291"/>
                      <a:gd name="connsiteY7" fmla="*/ 7609 h 89113"/>
                      <a:gd name="connsiteX8" fmla="*/ 42367 w 43291"/>
                      <a:gd name="connsiteY8" fmla="*/ 7609 h 89113"/>
                      <a:gd name="connsiteX9" fmla="*/ 42367 w 43291"/>
                      <a:gd name="connsiteY9" fmla="*/ -1929 h 89113"/>
                      <a:gd name="connsiteX10" fmla="*/ 30672 w 43291"/>
                      <a:gd name="connsiteY10" fmla="*/ -1929 h 89113"/>
                      <a:gd name="connsiteX11" fmla="*/ 12455 w 43291"/>
                      <a:gd name="connsiteY11" fmla="*/ 2989 h 89113"/>
                      <a:gd name="connsiteX12" fmla="*/ 7440 w 43291"/>
                      <a:gd name="connsiteY12" fmla="*/ 20935 h 89113"/>
                      <a:gd name="connsiteX13" fmla="*/ 7440 w 43291"/>
                      <a:gd name="connsiteY13" fmla="*/ 58611 h 89113"/>
                      <a:gd name="connsiteX14" fmla="*/ -925 w 43291"/>
                      <a:gd name="connsiteY14" fmla="*/ 58611 h 89113"/>
                      <a:gd name="connsiteX15" fmla="*/ -925 w 43291"/>
                      <a:gd name="connsiteY15" fmla="*/ 67474 h 89113"/>
                      <a:gd name="connsiteX16" fmla="*/ 7440 w 43291"/>
                      <a:gd name="connsiteY16" fmla="*/ 67474 h 89113"/>
                      <a:gd name="connsiteX17" fmla="*/ 7440 w 43291"/>
                      <a:gd name="connsiteY17" fmla="*/ 87185 h 89113"/>
                      <a:gd name="connsiteX18" fmla="*/ 18897 w 43291"/>
                      <a:gd name="connsiteY18" fmla="*/ 87185 h 89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3291" h="89113">
                        <a:moveTo>
                          <a:pt x="18897" y="87185"/>
                        </a:moveTo>
                        <a:lnTo>
                          <a:pt x="18897" y="67474"/>
                        </a:lnTo>
                        <a:lnTo>
                          <a:pt x="42367" y="67474"/>
                        </a:lnTo>
                        <a:lnTo>
                          <a:pt x="42367" y="58611"/>
                        </a:lnTo>
                        <a:lnTo>
                          <a:pt x="18897" y="58611"/>
                        </a:lnTo>
                        <a:lnTo>
                          <a:pt x="18897" y="20935"/>
                        </a:lnTo>
                        <a:cubicBezTo>
                          <a:pt x="18897" y="15277"/>
                          <a:pt x="19670" y="11641"/>
                          <a:pt x="21216" y="10029"/>
                        </a:cubicBezTo>
                        <a:cubicBezTo>
                          <a:pt x="22763" y="8416"/>
                          <a:pt x="25914" y="7609"/>
                          <a:pt x="30672" y="7609"/>
                        </a:cubicBezTo>
                        <a:lnTo>
                          <a:pt x="42367" y="7609"/>
                        </a:lnTo>
                        <a:lnTo>
                          <a:pt x="42367" y="-1929"/>
                        </a:lnTo>
                        <a:lnTo>
                          <a:pt x="30672" y="-1929"/>
                        </a:lnTo>
                        <a:cubicBezTo>
                          <a:pt x="21871" y="-1929"/>
                          <a:pt x="15798" y="-289"/>
                          <a:pt x="12455" y="2989"/>
                        </a:cubicBezTo>
                        <a:cubicBezTo>
                          <a:pt x="9112" y="6281"/>
                          <a:pt x="7440" y="12263"/>
                          <a:pt x="7440" y="20935"/>
                        </a:cubicBezTo>
                        <a:lnTo>
                          <a:pt x="7440" y="58611"/>
                        </a:lnTo>
                        <a:lnTo>
                          <a:pt x="-925" y="58611"/>
                        </a:lnTo>
                        <a:lnTo>
                          <a:pt x="-925" y="67474"/>
                        </a:lnTo>
                        <a:lnTo>
                          <a:pt x="7440" y="67474"/>
                        </a:lnTo>
                        <a:lnTo>
                          <a:pt x="7440" y="87185"/>
                        </a:lnTo>
                        <a:lnTo>
                          <a:pt x="18897" y="871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869A6F28-017E-4B89-8DE7-680A7804E1F8}"/>
                      </a:ext>
                    </a:extLst>
                  </p:cNvPr>
                  <p:cNvSpPr/>
                  <p:nvPr/>
                </p:nvSpPr>
                <p:spPr>
                  <a:xfrm flipV="1">
                    <a:off x="10540716" y="5589459"/>
                    <a:ext cx="64303" cy="72873"/>
                  </a:xfrm>
                  <a:custGeom>
                    <a:avLst/>
                    <a:gdLst>
                      <a:gd name="connsiteX0" fmla="*/ 62672 w 64303"/>
                      <a:gd name="connsiteY0" fmla="*/ 37934 h 72873"/>
                      <a:gd name="connsiteX1" fmla="*/ 62672 w 64303"/>
                      <a:gd name="connsiteY1" fmla="*/ 32362 h 72873"/>
                      <a:gd name="connsiteX2" fmla="*/ 10262 w 64303"/>
                      <a:gd name="connsiteY2" fmla="*/ 32362 h 72873"/>
                      <a:gd name="connsiteX3" fmla="*/ 17359 w 64303"/>
                      <a:gd name="connsiteY3" fmla="*/ 14416 h 72873"/>
                      <a:gd name="connsiteX4" fmla="*/ 35040 w 64303"/>
                      <a:gd name="connsiteY4" fmla="*/ 8250 h 72873"/>
                      <a:gd name="connsiteX5" fmla="*/ 47766 w 64303"/>
                      <a:gd name="connsiteY5" fmla="*/ 9856 h 72873"/>
                      <a:gd name="connsiteX6" fmla="*/ 60016 w 64303"/>
                      <a:gd name="connsiteY6" fmla="*/ 14694 h 72873"/>
                      <a:gd name="connsiteX7" fmla="*/ 60016 w 64303"/>
                      <a:gd name="connsiteY7" fmla="*/ 3907 h 72873"/>
                      <a:gd name="connsiteX8" fmla="*/ 47429 w 64303"/>
                      <a:gd name="connsiteY8" fmla="*/ -59 h 72873"/>
                      <a:gd name="connsiteX9" fmla="*/ 34366 w 64303"/>
                      <a:gd name="connsiteY9" fmla="*/ -1427 h 72873"/>
                      <a:gd name="connsiteX10" fmla="*/ 8062 w 64303"/>
                      <a:gd name="connsiteY10" fmla="*/ 8230 h 72873"/>
                      <a:gd name="connsiteX11" fmla="*/ -1631 w 64303"/>
                      <a:gd name="connsiteY11" fmla="*/ 34405 h 72873"/>
                      <a:gd name="connsiteX12" fmla="*/ 7567 w 64303"/>
                      <a:gd name="connsiteY12" fmla="*/ 61432 h 72873"/>
                      <a:gd name="connsiteX13" fmla="*/ 32384 w 64303"/>
                      <a:gd name="connsiteY13" fmla="*/ 71446 h 72873"/>
                      <a:gd name="connsiteX14" fmla="*/ 54525 w 64303"/>
                      <a:gd name="connsiteY14" fmla="*/ 62423 h 72873"/>
                      <a:gd name="connsiteX15" fmla="*/ 62672 w 64303"/>
                      <a:gd name="connsiteY15" fmla="*/ 37934 h 72873"/>
                      <a:gd name="connsiteX16" fmla="*/ 51275 w 64303"/>
                      <a:gd name="connsiteY16" fmla="*/ 41285 h 72873"/>
                      <a:gd name="connsiteX17" fmla="*/ 46041 w 64303"/>
                      <a:gd name="connsiteY17" fmla="*/ 56197 h 72873"/>
                      <a:gd name="connsiteX18" fmla="*/ 32503 w 64303"/>
                      <a:gd name="connsiteY18" fmla="*/ 61789 h 72873"/>
                      <a:gd name="connsiteX19" fmla="*/ 17240 w 64303"/>
                      <a:gd name="connsiteY19" fmla="*/ 56395 h 72873"/>
                      <a:gd name="connsiteX20" fmla="*/ 10639 w 64303"/>
                      <a:gd name="connsiteY20" fmla="*/ 41206 h 72873"/>
                      <a:gd name="connsiteX21" fmla="*/ 51275 w 64303"/>
                      <a:gd name="connsiteY21" fmla="*/ 41285 h 72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64303" h="72873">
                        <a:moveTo>
                          <a:pt x="62672" y="37934"/>
                        </a:moveTo>
                        <a:lnTo>
                          <a:pt x="62672" y="32362"/>
                        </a:lnTo>
                        <a:lnTo>
                          <a:pt x="10262" y="32362"/>
                        </a:lnTo>
                        <a:cubicBezTo>
                          <a:pt x="10765" y="24510"/>
                          <a:pt x="13130" y="18528"/>
                          <a:pt x="17359" y="14416"/>
                        </a:cubicBezTo>
                        <a:cubicBezTo>
                          <a:pt x="21587" y="10305"/>
                          <a:pt x="27481" y="8250"/>
                          <a:pt x="35040" y="8250"/>
                        </a:cubicBezTo>
                        <a:cubicBezTo>
                          <a:pt x="39414" y="8250"/>
                          <a:pt x="43656" y="8785"/>
                          <a:pt x="47766" y="9856"/>
                        </a:cubicBezTo>
                        <a:cubicBezTo>
                          <a:pt x="51876" y="10927"/>
                          <a:pt x="55959" y="12539"/>
                          <a:pt x="60016" y="14694"/>
                        </a:cubicBezTo>
                        <a:lnTo>
                          <a:pt x="60016" y="3907"/>
                        </a:lnTo>
                        <a:cubicBezTo>
                          <a:pt x="55920" y="2175"/>
                          <a:pt x="51724" y="853"/>
                          <a:pt x="47429" y="-59"/>
                        </a:cubicBezTo>
                        <a:cubicBezTo>
                          <a:pt x="43134" y="-971"/>
                          <a:pt x="38780" y="-1427"/>
                          <a:pt x="34366" y="-1427"/>
                        </a:cubicBezTo>
                        <a:cubicBezTo>
                          <a:pt x="23292" y="-1427"/>
                          <a:pt x="14524" y="1792"/>
                          <a:pt x="8062" y="8230"/>
                        </a:cubicBezTo>
                        <a:cubicBezTo>
                          <a:pt x="1600" y="14681"/>
                          <a:pt x="-1631" y="23406"/>
                          <a:pt x="-1631" y="34405"/>
                        </a:cubicBezTo>
                        <a:cubicBezTo>
                          <a:pt x="-1631" y="45760"/>
                          <a:pt x="1435" y="54769"/>
                          <a:pt x="7567" y="61432"/>
                        </a:cubicBezTo>
                        <a:cubicBezTo>
                          <a:pt x="13698" y="68108"/>
                          <a:pt x="21971" y="71446"/>
                          <a:pt x="32384" y="71446"/>
                        </a:cubicBezTo>
                        <a:cubicBezTo>
                          <a:pt x="41714" y="71446"/>
                          <a:pt x="49094" y="68438"/>
                          <a:pt x="54525" y="62423"/>
                        </a:cubicBezTo>
                        <a:cubicBezTo>
                          <a:pt x="59957" y="56422"/>
                          <a:pt x="62672" y="48259"/>
                          <a:pt x="62672" y="37934"/>
                        </a:cubicBezTo>
                        <a:close/>
                        <a:moveTo>
                          <a:pt x="51275" y="41285"/>
                        </a:moveTo>
                        <a:cubicBezTo>
                          <a:pt x="51195" y="47512"/>
                          <a:pt x="49451" y="52482"/>
                          <a:pt x="46041" y="56197"/>
                        </a:cubicBezTo>
                        <a:cubicBezTo>
                          <a:pt x="42632" y="59925"/>
                          <a:pt x="38119" y="61789"/>
                          <a:pt x="32503" y="61789"/>
                        </a:cubicBezTo>
                        <a:cubicBezTo>
                          <a:pt x="26147" y="61789"/>
                          <a:pt x="21059" y="59991"/>
                          <a:pt x="17240" y="56395"/>
                        </a:cubicBezTo>
                        <a:cubicBezTo>
                          <a:pt x="13421" y="52800"/>
                          <a:pt x="11220" y="47736"/>
                          <a:pt x="10639" y="41206"/>
                        </a:cubicBezTo>
                        <a:lnTo>
                          <a:pt x="51275" y="412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</p:grpSp>
        <p:grpSp>
          <p:nvGrpSpPr>
            <p:cNvPr id="36" name="Graphic 8">
              <a:extLst>
                <a:ext uri="{FF2B5EF4-FFF2-40B4-BE49-F238E27FC236}">
                  <a16:creationId xmlns:a16="http://schemas.microsoft.com/office/drawing/2014/main" id="{0020B66E-8324-4AFA-BF2A-F56BFE2E2C44}"/>
                </a:ext>
              </a:extLst>
            </p:cNvPr>
            <p:cNvGrpSpPr/>
            <p:nvPr/>
          </p:nvGrpSpPr>
          <p:grpSpPr>
            <a:xfrm>
              <a:off x="6495530" y="2060271"/>
              <a:ext cx="4974126" cy="3281326"/>
              <a:chOff x="6495530" y="2060271"/>
              <a:chExt cx="4974126" cy="3281326"/>
            </a:xfrm>
          </p:grpSpPr>
          <p:grpSp>
            <p:nvGrpSpPr>
              <p:cNvPr id="37" name="Graphic 8">
                <a:extLst>
                  <a:ext uri="{FF2B5EF4-FFF2-40B4-BE49-F238E27FC236}">
                    <a16:creationId xmlns:a16="http://schemas.microsoft.com/office/drawing/2014/main" id="{618850D8-4BEA-42AA-9C19-B0CD6FE7120D}"/>
                  </a:ext>
                </a:extLst>
              </p:cNvPr>
              <p:cNvGrpSpPr/>
              <p:nvPr/>
            </p:nvGrpSpPr>
            <p:grpSpPr>
              <a:xfrm>
                <a:off x="6495530" y="5245603"/>
                <a:ext cx="4974126" cy="95994"/>
                <a:chOff x="6495530" y="5245603"/>
                <a:chExt cx="4974126" cy="95994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8ADC890-7523-49F1-B7ED-FF8AF61C7C27}"/>
                    </a:ext>
                  </a:extLst>
                </p:cNvPr>
                <p:cNvSpPr/>
                <p:nvPr/>
              </p:nvSpPr>
              <p:spPr>
                <a:xfrm>
                  <a:off x="6939151" y="5291580"/>
                  <a:ext cx="4530504" cy="12690"/>
                </a:xfrm>
                <a:custGeom>
                  <a:avLst/>
                  <a:gdLst>
                    <a:gd name="connsiteX0" fmla="*/ 0 w 4530504"/>
                    <a:gd name="connsiteY0" fmla="*/ 0 h 12690"/>
                    <a:gd name="connsiteX1" fmla="*/ 4530505 w 4530504"/>
                    <a:gd name="connsiteY1" fmla="*/ 0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0504" h="12690">
                      <a:moveTo>
                        <a:pt x="0" y="0"/>
                      </a:moveTo>
                      <a:lnTo>
                        <a:pt x="4530505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11FC4F08-51A3-4CB4-BCE9-F277059B6675}"/>
                    </a:ext>
                  </a:extLst>
                </p:cNvPr>
                <p:cNvSpPr/>
                <p:nvPr/>
              </p:nvSpPr>
              <p:spPr>
                <a:xfrm>
                  <a:off x="6894749" y="5291580"/>
                  <a:ext cx="44401" cy="12690"/>
                </a:xfrm>
                <a:custGeom>
                  <a:avLst/>
                  <a:gdLst>
                    <a:gd name="connsiteX0" fmla="*/ 44459 w 44401"/>
                    <a:gd name="connsiteY0" fmla="*/ 293 h 12690"/>
                    <a:gd name="connsiteX1" fmla="*/ 58 w 44401"/>
                    <a:gd name="connsiteY1" fmla="*/ 293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01" h="12690">
                      <a:moveTo>
                        <a:pt x="44459" y="293"/>
                      </a:moveTo>
                      <a:lnTo>
                        <a:pt x="58" y="293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40" name="Graphic 8">
                  <a:extLst>
                    <a:ext uri="{FF2B5EF4-FFF2-40B4-BE49-F238E27FC236}">
                      <a16:creationId xmlns:a16="http://schemas.microsoft.com/office/drawing/2014/main" id="{BA7C1123-A171-47F4-8F5C-3A83990285BC}"/>
                    </a:ext>
                  </a:extLst>
                </p:cNvPr>
                <p:cNvGrpSpPr/>
                <p:nvPr/>
              </p:nvGrpSpPr>
              <p:grpSpPr>
                <a:xfrm>
                  <a:off x="6495530" y="5245603"/>
                  <a:ext cx="343736" cy="95994"/>
                  <a:chOff x="6495530" y="5245603"/>
                  <a:chExt cx="343736" cy="95994"/>
                </a:xfrm>
                <a:solidFill>
                  <a:srgbClr val="000000"/>
                </a:solidFill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E554C54F-5C4C-44B8-8FB5-102766ED1414}"/>
                      </a:ext>
                    </a:extLst>
                  </p:cNvPr>
                  <p:cNvSpPr/>
                  <p:nvPr/>
                </p:nvSpPr>
                <p:spPr>
                  <a:xfrm flipV="1">
                    <a:off x="6495530" y="5245603"/>
                    <a:ext cx="63926" cy="95994"/>
                  </a:xfrm>
                  <a:custGeom>
                    <a:avLst/>
                    <a:gdLst>
                      <a:gd name="connsiteX0" fmla="*/ 29944 w 63926"/>
                      <a:gd name="connsiteY0" fmla="*/ 84043 h 95994"/>
                      <a:gd name="connsiteX1" fmla="*/ 15414 w 63926"/>
                      <a:gd name="connsiteY1" fmla="*/ 74525 h 95994"/>
                      <a:gd name="connsiteX2" fmla="*/ 10558 w 63926"/>
                      <a:gd name="connsiteY2" fmla="*/ 45931 h 95994"/>
                      <a:gd name="connsiteX3" fmla="*/ 15414 w 63926"/>
                      <a:gd name="connsiteY3" fmla="*/ 17396 h 95994"/>
                      <a:gd name="connsiteX4" fmla="*/ 29944 w 63926"/>
                      <a:gd name="connsiteY4" fmla="*/ 7878 h 95994"/>
                      <a:gd name="connsiteX5" fmla="*/ 44533 w 63926"/>
                      <a:gd name="connsiteY5" fmla="*/ 17396 h 95994"/>
                      <a:gd name="connsiteX6" fmla="*/ 49410 w 63926"/>
                      <a:gd name="connsiteY6" fmla="*/ 45931 h 95994"/>
                      <a:gd name="connsiteX7" fmla="*/ 44533 w 63926"/>
                      <a:gd name="connsiteY7" fmla="*/ 74525 h 95994"/>
                      <a:gd name="connsiteX8" fmla="*/ 29944 w 63926"/>
                      <a:gd name="connsiteY8" fmla="*/ 84043 h 95994"/>
                      <a:gd name="connsiteX9" fmla="*/ 29944 w 63926"/>
                      <a:gd name="connsiteY9" fmla="*/ 93958 h 95994"/>
                      <a:gd name="connsiteX10" fmla="*/ 53711 w 63926"/>
                      <a:gd name="connsiteY10" fmla="*/ 81644 h 95994"/>
                      <a:gd name="connsiteX11" fmla="*/ 61917 w 63926"/>
                      <a:gd name="connsiteY11" fmla="*/ 45931 h 95994"/>
                      <a:gd name="connsiteX12" fmla="*/ 53711 w 63926"/>
                      <a:gd name="connsiteY12" fmla="*/ 10258 h 95994"/>
                      <a:gd name="connsiteX13" fmla="*/ 29944 w 63926"/>
                      <a:gd name="connsiteY13" fmla="*/ -2036 h 95994"/>
                      <a:gd name="connsiteX14" fmla="*/ 6197 w 63926"/>
                      <a:gd name="connsiteY14" fmla="*/ 10258 h 95994"/>
                      <a:gd name="connsiteX15" fmla="*/ -2009 w 63926"/>
                      <a:gd name="connsiteY15" fmla="*/ 45931 h 95994"/>
                      <a:gd name="connsiteX16" fmla="*/ 6197 w 63926"/>
                      <a:gd name="connsiteY16" fmla="*/ 81644 h 95994"/>
                      <a:gd name="connsiteX17" fmla="*/ 29944 w 63926"/>
                      <a:gd name="connsiteY17" fmla="*/ 93958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44" y="84043"/>
                        </a:moveTo>
                        <a:cubicBezTo>
                          <a:pt x="23508" y="84043"/>
                          <a:pt x="18665" y="80870"/>
                          <a:pt x="15414" y="74525"/>
                        </a:cubicBezTo>
                        <a:cubicBezTo>
                          <a:pt x="12177" y="68193"/>
                          <a:pt x="10558" y="58661"/>
                          <a:pt x="10558" y="45931"/>
                        </a:cubicBezTo>
                        <a:cubicBezTo>
                          <a:pt x="10558" y="33253"/>
                          <a:pt x="12177" y="23742"/>
                          <a:pt x="15414" y="17396"/>
                        </a:cubicBezTo>
                        <a:cubicBezTo>
                          <a:pt x="18665" y="11051"/>
                          <a:pt x="23508" y="7878"/>
                          <a:pt x="29944" y="7878"/>
                        </a:cubicBezTo>
                        <a:cubicBezTo>
                          <a:pt x="36432" y="7878"/>
                          <a:pt x="41296" y="11051"/>
                          <a:pt x="44533" y="17396"/>
                        </a:cubicBezTo>
                        <a:cubicBezTo>
                          <a:pt x="47784" y="23742"/>
                          <a:pt x="49410" y="33253"/>
                          <a:pt x="49410" y="45931"/>
                        </a:cubicBezTo>
                        <a:cubicBezTo>
                          <a:pt x="49410" y="58661"/>
                          <a:pt x="47784" y="68193"/>
                          <a:pt x="44533" y="74525"/>
                        </a:cubicBezTo>
                        <a:cubicBezTo>
                          <a:pt x="41296" y="80870"/>
                          <a:pt x="36432" y="84043"/>
                          <a:pt x="29944" y="84043"/>
                        </a:cubicBezTo>
                        <a:close/>
                        <a:moveTo>
                          <a:pt x="29944" y="93958"/>
                        </a:moveTo>
                        <a:cubicBezTo>
                          <a:pt x="40318" y="93958"/>
                          <a:pt x="48240" y="89853"/>
                          <a:pt x="53711" y="81644"/>
                        </a:cubicBezTo>
                        <a:cubicBezTo>
                          <a:pt x="59182" y="73448"/>
                          <a:pt x="61917" y="61543"/>
                          <a:pt x="61917" y="45931"/>
                        </a:cubicBezTo>
                        <a:cubicBezTo>
                          <a:pt x="61917" y="30358"/>
                          <a:pt x="59182" y="18467"/>
                          <a:pt x="53711" y="10258"/>
                        </a:cubicBezTo>
                        <a:cubicBezTo>
                          <a:pt x="48240" y="2062"/>
                          <a:pt x="40318" y="-2036"/>
                          <a:pt x="29944" y="-2036"/>
                        </a:cubicBezTo>
                        <a:cubicBezTo>
                          <a:pt x="19584" y="-2036"/>
                          <a:pt x="11668" y="2062"/>
                          <a:pt x="6197" y="10258"/>
                        </a:cubicBezTo>
                        <a:cubicBezTo>
                          <a:pt x="726" y="18467"/>
                          <a:pt x="-2009" y="30358"/>
                          <a:pt x="-2009" y="45931"/>
                        </a:cubicBezTo>
                        <a:cubicBezTo>
                          <a:pt x="-2009" y="61543"/>
                          <a:pt x="726" y="73448"/>
                          <a:pt x="6197" y="81644"/>
                        </a:cubicBezTo>
                        <a:cubicBezTo>
                          <a:pt x="11668" y="89853"/>
                          <a:pt x="19584" y="93958"/>
                          <a:pt x="29944" y="939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EA3056D9-E7F0-4A50-96E9-1A93AE1F9006}"/>
                      </a:ext>
                    </a:extLst>
                  </p:cNvPr>
                  <p:cNvSpPr/>
                  <p:nvPr/>
                </p:nvSpPr>
                <p:spPr>
                  <a:xfrm flipV="1">
                    <a:off x="6581437" y="5324048"/>
                    <a:ext cx="13082" cy="15744"/>
                  </a:xfrm>
                  <a:custGeom>
                    <a:avLst/>
                    <a:gdLst>
                      <a:gd name="connsiteX0" fmla="*/ -984 w 13082"/>
                      <a:gd name="connsiteY0" fmla="*/ 15644 h 15744"/>
                      <a:gd name="connsiteX1" fmla="*/ 12099 w 13082"/>
                      <a:gd name="connsiteY1" fmla="*/ 15644 h 15744"/>
                      <a:gd name="connsiteX2" fmla="*/ 12099 w 13082"/>
                      <a:gd name="connsiteY2" fmla="*/ -101 h 15744"/>
                      <a:gd name="connsiteX3" fmla="*/ -984 w 13082"/>
                      <a:gd name="connsiteY3" fmla="*/ -101 h 15744"/>
                      <a:gd name="connsiteX4" fmla="*/ -984 w 13082"/>
                      <a:gd name="connsiteY4" fmla="*/ 15644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82" h="15744">
                        <a:moveTo>
                          <a:pt x="-984" y="15644"/>
                        </a:moveTo>
                        <a:lnTo>
                          <a:pt x="12099" y="15644"/>
                        </a:lnTo>
                        <a:lnTo>
                          <a:pt x="12099" y="-101"/>
                        </a:lnTo>
                        <a:lnTo>
                          <a:pt x="-984" y="-101"/>
                        </a:lnTo>
                        <a:lnTo>
                          <a:pt x="-984" y="156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A81F5B0-4638-428D-85CD-95CCD2DBC701}"/>
                      </a:ext>
                    </a:extLst>
                  </p:cNvPr>
                  <p:cNvSpPr/>
                  <p:nvPr/>
                </p:nvSpPr>
                <p:spPr>
                  <a:xfrm flipV="1">
                    <a:off x="6616569" y="5245603"/>
                    <a:ext cx="63926" cy="95994"/>
                  </a:xfrm>
                  <a:custGeom>
                    <a:avLst/>
                    <a:gdLst>
                      <a:gd name="connsiteX0" fmla="*/ 29954 w 63926"/>
                      <a:gd name="connsiteY0" fmla="*/ 84043 h 95994"/>
                      <a:gd name="connsiteX1" fmla="*/ 15424 w 63926"/>
                      <a:gd name="connsiteY1" fmla="*/ 74525 h 95994"/>
                      <a:gd name="connsiteX2" fmla="*/ 10567 w 63926"/>
                      <a:gd name="connsiteY2" fmla="*/ 45931 h 95994"/>
                      <a:gd name="connsiteX3" fmla="*/ 15424 w 63926"/>
                      <a:gd name="connsiteY3" fmla="*/ 17396 h 95994"/>
                      <a:gd name="connsiteX4" fmla="*/ 29954 w 63926"/>
                      <a:gd name="connsiteY4" fmla="*/ 7878 h 95994"/>
                      <a:gd name="connsiteX5" fmla="*/ 44543 w 63926"/>
                      <a:gd name="connsiteY5" fmla="*/ 17396 h 95994"/>
                      <a:gd name="connsiteX6" fmla="*/ 49419 w 63926"/>
                      <a:gd name="connsiteY6" fmla="*/ 45931 h 95994"/>
                      <a:gd name="connsiteX7" fmla="*/ 44543 w 63926"/>
                      <a:gd name="connsiteY7" fmla="*/ 74525 h 95994"/>
                      <a:gd name="connsiteX8" fmla="*/ 29954 w 63926"/>
                      <a:gd name="connsiteY8" fmla="*/ 84043 h 95994"/>
                      <a:gd name="connsiteX9" fmla="*/ 29954 w 63926"/>
                      <a:gd name="connsiteY9" fmla="*/ 93958 h 95994"/>
                      <a:gd name="connsiteX10" fmla="*/ 53720 w 63926"/>
                      <a:gd name="connsiteY10" fmla="*/ 81644 h 95994"/>
                      <a:gd name="connsiteX11" fmla="*/ 61927 w 63926"/>
                      <a:gd name="connsiteY11" fmla="*/ 45931 h 95994"/>
                      <a:gd name="connsiteX12" fmla="*/ 53720 w 63926"/>
                      <a:gd name="connsiteY12" fmla="*/ 10258 h 95994"/>
                      <a:gd name="connsiteX13" fmla="*/ 29954 w 63926"/>
                      <a:gd name="connsiteY13" fmla="*/ -2036 h 95994"/>
                      <a:gd name="connsiteX14" fmla="*/ 6207 w 63926"/>
                      <a:gd name="connsiteY14" fmla="*/ 10258 h 95994"/>
                      <a:gd name="connsiteX15" fmla="*/ -2000 w 63926"/>
                      <a:gd name="connsiteY15" fmla="*/ 45931 h 95994"/>
                      <a:gd name="connsiteX16" fmla="*/ 6207 w 63926"/>
                      <a:gd name="connsiteY16" fmla="*/ 81644 h 95994"/>
                      <a:gd name="connsiteX17" fmla="*/ 29954 w 63926"/>
                      <a:gd name="connsiteY17" fmla="*/ 93958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54" y="84043"/>
                        </a:moveTo>
                        <a:cubicBezTo>
                          <a:pt x="23518" y="84043"/>
                          <a:pt x="18675" y="80870"/>
                          <a:pt x="15424" y="74525"/>
                        </a:cubicBezTo>
                        <a:cubicBezTo>
                          <a:pt x="12186" y="68193"/>
                          <a:pt x="10567" y="58661"/>
                          <a:pt x="10567" y="45931"/>
                        </a:cubicBezTo>
                        <a:cubicBezTo>
                          <a:pt x="10567" y="33253"/>
                          <a:pt x="12186" y="23742"/>
                          <a:pt x="15424" y="17396"/>
                        </a:cubicBezTo>
                        <a:cubicBezTo>
                          <a:pt x="18675" y="11051"/>
                          <a:pt x="23518" y="7878"/>
                          <a:pt x="29954" y="7878"/>
                        </a:cubicBezTo>
                        <a:cubicBezTo>
                          <a:pt x="36442" y="7878"/>
                          <a:pt x="41305" y="11051"/>
                          <a:pt x="44543" y="17396"/>
                        </a:cubicBezTo>
                        <a:cubicBezTo>
                          <a:pt x="47794" y="23742"/>
                          <a:pt x="49419" y="33253"/>
                          <a:pt x="49419" y="45931"/>
                        </a:cubicBezTo>
                        <a:cubicBezTo>
                          <a:pt x="49419" y="58661"/>
                          <a:pt x="47794" y="68193"/>
                          <a:pt x="44543" y="74525"/>
                        </a:cubicBezTo>
                        <a:cubicBezTo>
                          <a:pt x="41305" y="80870"/>
                          <a:pt x="36442" y="84043"/>
                          <a:pt x="29954" y="84043"/>
                        </a:cubicBezTo>
                        <a:close/>
                        <a:moveTo>
                          <a:pt x="29954" y="93958"/>
                        </a:moveTo>
                        <a:cubicBezTo>
                          <a:pt x="40327" y="93958"/>
                          <a:pt x="48250" y="89853"/>
                          <a:pt x="53720" y="81644"/>
                        </a:cubicBezTo>
                        <a:cubicBezTo>
                          <a:pt x="59191" y="73448"/>
                          <a:pt x="61927" y="61543"/>
                          <a:pt x="61927" y="45931"/>
                        </a:cubicBezTo>
                        <a:cubicBezTo>
                          <a:pt x="61927" y="30358"/>
                          <a:pt x="59191" y="18467"/>
                          <a:pt x="53720" y="10258"/>
                        </a:cubicBezTo>
                        <a:cubicBezTo>
                          <a:pt x="48250" y="2062"/>
                          <a:pt x="40327" y="-2036"/>
                          <a:pt x="29954" y="-2036"/>
                        </a:cubicBezTo>
                        <a:cubicBezTo>
                          <a:pt x="19593" y="-2036"/>
                          <a:pt x="11678" y="2062"/>
                          <a:pt x="6207" y="10258"/>
                        </a:cubicBezTo>
                        <a:cubicBezTo>
                          <a:pt x="736" y="18467"/>
                          <a:pt x="-2000" y="30358"/>
                          <a:pt x="-2000" y="45931"/>
                        </a:cubicBezTo>
                        <a:cubicBezTo>
                          <a:pt x="-2000" y="61543"/>
                          <a:pt x="736" y="73448"/>
                          <a:pt x="6207" y="81644"/>
                        </a:cubicBezTo>
                        <a:cubicBezTo>
                          <a:pt x="11678" y="89853"/>
                          <a:pt x="19593" y="93958"/>
                          <a:pt x="29954" y="939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B1E218DF-A4F5-4F5D-BB1B-5BC14A1540C2}"/>
                      </a:ext>
                    </a:extLst>
                  </p:cNvPr>
                  <p:cNvSpPr/>
                  <p:nvPr/>
                </p:nvSpPr>
                <p:spPr>
                  <a:xfrm flipV="1">
                    <a:off x="6698214" y="5245603"/>
                    <a:ext cx="58713" cy="94189"/>
                  </a:xfrm>
                  <a:custGeom>
                    <a:avLst/>
                    <a:gdLst>
                      <a:gd name="connsiteX0" fmla="*/ 13136 w 58713"/>
                      <a:gd name="connsiteY0" fmla="*/ 8447 h 94189"/>
                      <a:gd name="connsiteX1" fmla="*/ 56804 w 58713"/>
                      <a:gd name="connsiteY1" fmla="*/ 8447 h 94189"/>
                      <a:gd name="connsiteX2" fmla="*/ 56804 w 58713"/>
                      <a:gd name="connsiteY2" fmla="*/ -2082 h 94189"/>
                      <a:gd name="connsiteX3" fmla="*/ -1909 w 58713"/>
                      <a:gd name="connsiteY3" fmla="*/ -2082 h 94189"/>
                      <a:gd name="connsiteX4" fmla="*/ -1909 w 58713"/>
                      <a:gd name="connsiteY4" fmla="*/ 8447 h 94189"/>
                      <a:gd name="connsiteX5" fmla="*/ 17497 w 58713"/>
                      <a:gd name="connsiteY5" fmla="*/ 28237 h 94189"/>
                      <a:gd name="connsiteX6" fmla="*/ 32958 w 58713"/>
                      <a:gd name="connsiteY6" fmla="*/ 44279 h 94189"/>
                      <a:gd name="connsiteX7" fmla="*/ 41343 w 58713"/>
                      <a:gd name="connsiteY7" fmla="*/ 55701 h 94189"/>
                      <a:gd name="connsiteX8" fmla="*/ 43742 w 58713"/>
                      <a:gd name="connsiteY8" fmla="*/ 64902 h 94189"/>
                      <a:gd name="connsiteX9" fmla="*/ 38568 w 58713"/>
                      <a:gd name="connsiteY9" fmla="*/ 76918 h 94189"/>
                      <a:gd name="connsiteX10" fmla="*/ 25089 w 58713"/>
                      <a:gd name="connsiteY10" fmla="*/ 81578 h 94189"/>
                      <a:gd name="connsiteX11" fmla="*/ 12660 w 58713"/>
                      <a:gd name="connsiteY11" fmla="*/ 79536 h 94189"/>
                      <a:gd name="connsiteX12" fmla="*/ -1295 w 58713"/>
                      <a:gd name="connsiteY12" fmla="*/ 73329 h 94189"/>
                      <a:gd name="connsiteX13" fmla="*/ -1295 w 58713"/>
                      <a:gd name="connsiteY13" fmla="*/ 85980 h 94189"/>
                      <a:gd name="connsiteX14" fmla="*/ 12819 w 58713"/>
                      <a:gd name="connsiteY14" fmla="*/ 90561 h 94189"/>
                      <a:gd name="connsiteX15" fmla="*/ 24851 w 58713"/>
                      <a:gd name="connsiteY15" fmla="*/ 92108 h 94189"/>
                      <a:gd name="connsiteX16" fmla="*/ 47765 w 58713"/>
                      <a:gd name="connsiteY16" fmla="*/ 84910 h 94189"/>
                      <a:gd name="connsiteX17" fmla="*/ 56309 w 58713"/>
                      <a:gd name="connsiteY17" fmla="*/ 65715 h 94189"/>
                      <a:gd name="connsiteX18" fmla="*/ 54168 w 58713"/>
                      <a:gd name="connsiteY18" fmla="*/ 54888 h 94189"/>
                      <a:gd name="connsiteX19" fmla="*/ 46398 w 58713"/>
                      <a:gd name="connsiteY19" fmla="*/ 42851 h 94189"/>
                      <a:gd name="connsiteX20" fmla="*/ 36546 w 58713"/>
                      <a:gd name="connsiteY20" fmla="*/ 32461 h 94189"/>
                      <a:gd name="connsiteX21" fmla="*/ 13136 w 58713"/>
                      <a:gd name="connsiteY21" fmla="*/ 8447 h 94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8713" h="94189">
                        <a:moveTo>
                          <a:pt x="13136" y="8447"/>
                        </a:moveTo>
                        <a:lnTo>
                          <a:pt x="56804" y="8447"/>
                        </a:lnTo>
                        <a:lnTo>
                          <a:pt x="56804" y="-2082"/>
                        </a:lnTo>
                        <a:lnTo>
                          <a:pt x="-1909" y="-2082"/>
                        </a:lnTo>
                        <a:lnTo>
                          <a:pt x="-1909" y="8447"/>
                        </a:lnTo>
                        <a:cubicBezTo>
                          <a:pt x="2835" y="13365"/>
                          <a:pt x="9304" y="19962"/>
                          <a:pt x="17497" y="28237"/>
                        </a:cubicBezTo>
                        <a:cubicBezTo>
                          <a:pt x="25703" y="36526"/>
                          <a:pt x="30857" y="41873"/>
                          <a:pt x="32958" y="44279"/>
                        </a:cubicBezTo>
                        <a:cubicBezTo>
                          <a:pt x="36962" y="48774"/>
                          <a:pt x="39757" y="52581"/>
                          <a:pt x="41343" y="55701"/>
                        </a:cubicBezTo>
                        <a:cubicBezTo>
                          <a:pt x="42942" y="58821"/>
                          <a:pt x="43742" y="61888"/>
                          <a:pt x="43742" y="64902"/>
                        </a:cubicBezTo>
                        <a:cubicBezTo>
                          <a:pt x="43742" y="69819"/>
                          <a:pt x="42017" y="73825"/>
                          <a:pt x="38568" y="76918"/>
                        </a:cubicBezTo>
                        <a:cubicBezTo>
                          <a:pt x="35119" y="80025"/>
                          <a:pt x="30626" y="81578"/>
                          <a:pt x="25089" y="81578"/>
                        </a:cubicBezTo>
                        <a:cubicBezTo>
                          <a:pt x="21164" y="81578"/>
                          <a:pt x="17021" y="80898"/>
                          <a:pt x="12660" y="79536"/>
                        </a:cubicBezTo>
                        <a:cubicBezTo>
                          <a:pt x="8313" y="78174"/>
                          <a:pt x="3661" y="76105"/>
                          <a:pt x="-1295" y="73329"/>
                        </a:cubicBezTo>
                        <a:lnTo>
                          <a:pt x="-1295" y="85980"/>
                        </a:lnTo>
                        <a:cubicBezTo>
                          <a:pt x="3740" y="88003"/>
                          <a:pt x="8445" y="89530"/>
                          <a:pt x="12819" y="90561"/>
                        </a:cubicBezTo>
                        <a:cubicBezTo>
                          <a:pt x="17206" y="91592"/>
                          <a:pt x="21217" y="92108"/>
                          <a:pt x="24851" y="92108"/>
                        </a:cubicBezTo>
                        <a:cubicBezTo>
                          <a:pt x="34432" y="92108"/>
                          <a:pt x="42070" y="89708"/>
                          <a:pt x="47765" y="84910"/>
                        </a:cubicBezTo>
                        <a:cubicBezTo>
                          <a:pt x="53461" y="80124"/>
                          <a:pt x="56309" y="73726"/>
                          <a:pt x="56309" y="65715"/>
                        </a:cubicBezTo>
                        <a:cubicBezTo>
                          <a:pt x="56309" y="61908"/>
                          <a:pt x="55595" y="58299"/>
                          <a:pt x="54168" y="54888"/>
                        </a:cubicBezTo>
                        <a:cubicBezTo>
                          <a:pt x="52754" y="51491"/>
                          <a:pt x="50164" y="47478"/>
                          <a:pt x="46398" y="42851"/>
                        </a:cubicBezTo>
                        <a:cubicBezTo>
                          <a:pt x="45367" y="41648"/>
                          <a:pt x="42083" y="38185"/>
                          <a:pt x="36546" y="32461"/>
                        </a:cubicBezTo>
                        <a:cubicBezTo>
                          <a:pt x="31022" y="26737"/>
                          <a:pt x="23219" y="18732"/>
                          <a:pt x="13136" y="84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0DB7384D-BD34-4004-A20F-19523734833C}"/>
                      </a:ext>
                    </a:extLst>
                  </p:cNvPr>
                  <p:cNvSpPr/>
                  <p:nvPr/>
                </p:nvSpPr>
                <p:spPr>
                  <a:xfrm flipV="1">
                    <a:off x="6779424" y="5247269"/>
                    <a:ext cx="59843" cy="94328"/>
                  </a:xfrm>
                  <a:custGeom>
                    <a:avLst/>
                    <a:gdLst>
                      <a:gd name="connsiteX0" fmla="*/ 1949 w 59843"/>
                      <a:gd name="connsiteY0" fmla="*/ 92334 h 94328"/>
                      <a:gd name="connsiteX1" fmla="*/ 51068 w 59843"/>
                      <a:gd name="connsiteY1" fmla="*/ 92334 h 94328"/>
                      <a:gd name="connsiteX2" fmla="*/ 51068 w 59843"/>
                      <a:gd name="connsiteY2" fmla="*/ 81785 h 94328"/>
                      <a:gd name="connsiteX3" fmla="*/ 13406 w 59843"/>
                      <a:gd name="connsiteY3" fmla="*/ 81785 h 94328"/>
                      <a:gd name="connsiteX4" fmla="*/ 13406 w 59843"/>
                      <a:gd name="connsiteY4" fmla="*/ 59120 h 94328"/>
                      <a:gd name="connsiteX5" fmla="*/ 18837 w 59843"/>
                      <a:gd name="connsiteY5" fmla="*/ 60508 h 94328"/>
                      <a:gd name="connsiteX6" fmla="*/ 24308 w 59843"/>
                      <a:gd name="connsiteY6" fmla="*/ 60964 h 94328"/>
                      <a:gd name="connsiteX7" fmla="*/ 48828 w 59843"/>
                      <a:gd name="connsiteY7" fmla="*/ 52477 h 94328"/>
                      <a:gd name="connsiteX8" fmla="*/ 57887 w 59843"/>
                      <a:gd name="connsiteY8" fmla="*/ 29495 h 94328"/>
                      <a:gd name="connsiteX9" fmla="*/ 48591 w 59843"/>
                      <a:gd name="connsiteY9" fmla="*/ 6275 h 94328"/>
                      <a:gd name="connsiteX10" fmla="*/ 22386 w 59843"/>
                      <a:gd name="connsiteY10" fmla="*/ -1994 h 94328"/>
                      <a:gd name="connsiteX11" fmla="*/ 10512 w 59843"/>
                      <a:gd name="connsiteY11" fmla="*/ -1003 h 94328"/>
                      <a:gd name="connsiteX12" fmla="*/ -1956 w 59843"/>
                      <a:gd name="connsiteY12" fmla="*/ 1972 h 94328"/>
                      <a:gd name="connsiteX13" fmla="*/ -1956 w 59843"/>
                      <a:gd name="connsiteY13" fmla="*/ 14563 h 94328"/>
                      <a:gd name="connsiteX14" fmla="*/ 9561 w 59843"/>
                      <a:gd name="connsiteY14" fmla="*/ 10042 h 94328"/>
                      <a:gd name="connsiteX15" fmla="*/ 22128 w 59843"/>
                      <a:gd name="connsiteY15" fmla="*/ 8555 h 94328"/>
                      <a:gd name="connsiteX16" fmla="*/ 39096 w 59843"/>
                      <a:gd name="connsiteY16" fmla="*/ 14186 h 94328"/>
                      <a:gd name="connsiteX17" fmla="*/ 45360 w 59843"/>
                      <a:gd name="connsiteY17" fmla="*/ 29495 h 94328"/>
                      <a:gd name="connsiteX18" fmla="*/ 39096 w 59843"/>
                      <a:gd name="connsiteY18" fmla="*/ 44783 h 94328"/>
                      <a:gd name="connsiteX19" fmla="*/ 22128 w 59843"/>
                      <a:gd name="connsiteY19" fmla="*/ 50435 h 94328"/>
                      <a:gd name="connsiteX20" fmla="*/ 12118 w 59843"/>
                      <a:gd name="connsiteY20" fmla="*/ 49324 h 94328"/>
                      <a:gd name="connsiteX21" fmla="*/ 1949 w 59843"/>
                      <a:gd name="connsiteY21" fmla="*/ 45854 h 94328"/>
                      <a:gd name="connsiteX22" fmla="*/ 1949 w 59843"/>
                      <a:gd name="connsiteY22" fmla="*/ 92334 h 9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9843" h="94328">
                        <a:moveTo>
                          <a:pt x="1949" y="92334"/>
                        </a:moveTo>
                        <a:lnTo>
                          <a:pt x="51068" y="92334"/>
                        </a:lnTo>
                        <a:lnTo>
                          <a:pt x="51068" y="81785"/>
                        </a:lnTo>
                        <a:lnTo>
                          <a:pt x="13406" y="81785"/>
                        </a:lnTo>
                        <a:lnTo>
                          <a:pt x="13406" y="59120"/>
                        </a:lnTo>
                        <a:cubicBezTo>
                          <a:pt x="15216" y="59741"/>
                          <a:pt x="17027" y="60204"/>
                          <a:pt x="18837" y="60508"/>
                        </a:cubicBezTo>
                        <a:cubicBezTo>
                          <a:pt x="20661" y="60812"/>
                          <a:pt x="22485" y="60964"/>
                          <a:pt x="24308" y="60964"/>
                        </a:cubicBezTo>
                        <a:cubicBezTo>
                          <a:pt x="34629" y="60964"/>
                          <a:pt x="42802" y="58135"/>
                          <a:pt x="48828" y="52477"/>
                        </a:cubicBezTo>
                        <a:cubicBezTo>
                          <a:pt x="54868" y="46819"/>
                          <a:pt x="57887" y="39158"/>
                          <a:pt x="57887" y="29495"/>
                        </a:cubicBezTo>
                        <a:cubicBezTo>
                          <a:pt x="57887" y="19540"/>
                          <a:pt x="54788" y="11800"/>
                          <a:pt x="48591" y="6275"/>
                        </a:cubicBezTo>
                        <a:cubicBezTo>
                          <a:pt x="42393" y="762"/>
                          <a:pt x="33658" y="-1994"/>
                          <a:pt x="22386" y="-1994"/>
                        </a:cubicBezTo>
                        <a:cubicBezTo>
                          <a:pt x="18500" y="-1994"/>
                          <a:pt x="14543" y="-1664"/>
                          <a:pt x="10512" y="-1003"/>
                        </a:cubicBezTo>
                        <a:cubicBezTo>
                          <a:pt x="6495" y="-342"/>
                          <a:pt x="2339" y="650"/>
                          <a:pt x="-1956" y="1972"/>
                        </a:cubicBezTo>
                        <a:lnTo>
                          <a:pt x="-1956" y="14563"/>
                        </a:lnTo>
                        <a:cubicBezTo>
                          <a:pt x="1757" y="12541"/>
                          <a:pt x="5596" y="11034"/>
                          <a:pt x="9561" y="10042"/>
                        </a:cubicBezTo>
                        <a:cubicBezTo>
                          <a:pt x="13525" y="9051"/>
                          <a:pt x="17714" y="8555"/>
                          <a:pt x="22128" y="8555"/>
                        </a:cubicBezTo>
                        <a:cubicBezTo>
                          <a:pt x="29277" y="8555"/>
                          <a:pt x="34933" y="10432"/>
                          <a:pt x="39096" y="14186"/>
                        </a:cubicBezTo>
                        <a:cubicBezTo>
                          <a:pt x="43272" y="17941"/>
                          <a:pt x="45360" y="23044"/>
                          <a:pt x="45360" y="29495"/>
                        </a:cubicBezTo>
                        <a:cubicBezTo>
                          <a:pt x="45360" y="35933"/>
                          <a:pt x="43272" y="41029"/>
                          <a:pt x="39096" y="44783"/>
                        </a:cubicBezTo>
                        <a:cubicBezTo>
                          <a:pt x="34933" y="48551"/>
                          <a:pt x="29277" y="50435"/>
                          <a:pt x="22128" y="50435"/>
                        </a:cubicBezTo>
                        <a:cubicBezTo>
                          <a:pt x="18784" y="50435"/>
                          <a:pt x="15448" y="50064"/>
                          <a:pt x="12118" y="49324"/>
                        </a:cubicBezTo>
                        <a:cubicBezTo>
                          <a:pt x="8801" y="48584"/>
                          <a:pt x="5411" y="47427"/>
                          <a:pt x="1949" y="45854"/>
                        </a:cubicBezTo>
                        <a:lnTo>
                          <a:pt x="1949" y="923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46" name="Graphic 8">
                <a:extLst>
                  <a:ext uri="{FF2B5EF4-FFF2-40B4-BE49-F238E27FC236}">
                    <a16:creationId xmlns:a16="http://schemas.microsoft.com/office/drawing/2014/main" id="{3CE3F115-3C76-4FCE-93E9-D0A9A633961E}"/>
                  </a:ext>
                </a:extLst>
              </p:cNvPr>
              <p:cNvGrpSpPr/>
              <p:nvPr/>
            </p:nvGrpSpPr>
            <p:grpSpPr>
              <a:xfrm>
                <a:off x="6495530" y="4790561"/>
                <a:ext cx="4974126" cy="95994"/>
                <a:chOff x="6495530" y="4790561"/>
                <a:chExt cx="4974126" cy="95994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C387D89C-5436-4D8E-B85A-0C70DBFB8ECF}"/>
                    </a:ext>
                  </a:extLst>
                </p:cNvPr>
                <p:cNvSpPr/>
                <p:nvPr/>
              </p:nvSpPr>
              <p:spPr>
                <a:xfrm>
                  <a:off x="6939151" y="4836525"/>
                  <a:ext cx="4530504" cy="12690"/>
                </a:xfrm>
                <a:custGeom>
                  <a:avLst/>
                  <a:gdLst>
                    <a:gd name="connsiteX0" fmla="*/ 0 w 4530504"/>
                    <a:gd name="connsiteY0" fmla="*/ 0 h 12690"/>
                    <a:gd name="connsiteX1" fmla="*/ 4530505 w 4530504"/>
                    <a:gd name="connsiteY1" fmla="*/ 0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0504" h="12690">
                      <a:moveTo>
                        <a:pt x="0" y="0"/>
                      </a:moveTo>
                      <a:lnTo>
                        <a:pt x="4530505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8706546-9E3A-4A6A-A2D6-033C705FDF6D}"/>
                    </a:ext>
                  </a:extLst>
                </p:cNvPr>
                <p:cNvSpPr/>
                <p:nvPr/>
              </p:nvSpPr>
              <p:spPr>
                <a:xfrm>
                  <a:off x="6894749" y="4836525"/>
                  <a:ext cx="44401" cy="12690"/>
                </a:xfrm>
                <a:custGeom>
                  <a:avLst/>
                  <a:gdLst>
                    <a:gd name="connsiteX0" fmla="*/ 44459 w 44401"/>
                    <a:gd name="connsiteY0" fmla="*/ 257 h 12690"/>
                    <a:gd name="connsiteX1" fmla="*/ 58 w 44401"/>
                    <a:gd name="connsiteY1" fmla="*/ 257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01" h="12690">
                      <a:moveTo>
                        <a:pt x="44459" y="257"/>
                      </a:moveTo>
                      <a:lnTo>
                        <a:pt x="58" y="257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49" name="Graphic 8">
                  <a:extLst>
                    <a:ext uri="{FF2B5EF4-FFF2-40B4-BE49-F238E27FC236}">
                      <a16:creationId xmlns:a16="http://schemas.microsoft.com/office/drawing/2014/main" id="{37AC0D5E-A45A-4A88-90F3-70DC995A2E9A}"/>
                    </a:ext>
                  </a:extLst>
                </p:cNvPr>
                <p:cNvGrpSpPr/>
                <p:nvPr/>
              </p:nvGrpSpPr>
              <p:grpSpPr>
                <a:xfrm>
                  <a:off x="6495530" y="4790561"/>
                  <a:ext cx="346393" cy="95994"/>
                  <a:chOff x="6495530" y="4790561"/>
                  <a:chExt cx="346393" cy="95994"/>
                </a:xfrm>
                <a:solidFill>
                  <a:srgbClr val="000000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61E781A1-B484-484F-B869-E01662556604}"/>
                      </a:ext>
                    </a:extLst>
                  </p:cNvPr>
                  <p:cNvSpPr/>
                  <p:nvPr/>
                </p:nvSpPr>
                <p:spPr>
                  <a:xfrm flipV="1">
                    <a:off x="6495530" y="4790561"/>
                    <a:ext cx="63926" cy="95994"/>
                  </a:xfrm>
                  <a:custGeom>
                    <a:avLst/>
                    <a:gdLst>
                      <a:gd name="connsiteX0" fmla="*/ 29944 w 63926"/>
                      <a:gd name="connsiteY0" fmla="*/ 84007 h 95994"/>
                      <a:gd name="connsiteX1" fmla="*/ 15414 w 63926"/>
                      <a:gd name="connsiteY1" fmla="*/ 74489 h 95994"/>
                      <a:gd name="connsiteX2" fmla="*/ 10558 w 63926"/>
                      <a:gd name="connsiteY2" fmla="*/ 45895 h 95994"/>
                      <a:gd name="connsiteX3" fmla="*/ 15414 w 63926"/>
                      <a:gd name="connsiteY3" fmla="*/ 17361 h 95994"/>
                      <a:gd name="connsiteX4" fmla="*/ 29944 w 63926"/>
                      <a:gd name="connsiteY4" fmla="*/ 7842 h 95994"/>
                      <a:gd name="connsiteX5" fmla="*/ 44533 w 63926"/>
                      <a:gd name="connsiteY5" fmla="*/ 17361 h 95994"/>
                      <a:gd name="connsiteX6" fmla="*/ 49410 w 63926"/>
                      <a:gd name="connsiteY6" fmla="*/ 45895 h 95994"/>
                      <a:gd name="connsiteX7" fmla="*/ 44533 w 63926"/>
                      <a:gd name="connsiteY7" fmla="*/ 74489 h 95994"/>
                      <a:gd name="connsiteX8" fmla="*/ 29944 w 63926"/>
                      <a:gd name="connsiteY8" fmla="*/ 84007 h 95994"/>
                      <a:gd name="connsiteX9" fmla="*/ 29944 w 63926"/>
                      <a:gd name="connsiteY9" fmla="*/ 93922 h 95994"/>
                      <a:gd name="connsiteX10" fmla="*/ 53711 w 63926"/>
                      <a:gd name="connsiteY10" fmla="*/ 81608 h 95994"/>
                      <a:gd name="connsiteX11" fmla="*/ 61917 w 63926"/>
                      <a:gd name="connsiteY11" fmla="*/ 45895 h 95994"/>
                      <a:gd name="connsiteX12" fmla="*/ 53711 w 63926"/>
                      <a:gd name="connsiteY12" fmla="*/ 10222 h 95994"/>
                      <a:gd name="connsiteX13" fmla="*/ 29944 w 63926"/>
                      <a:gd name="connsiteY13" fmla="*/ -2072 h 95994"/>
                      <a:gd name="connsiteX14" fmla="*/ 6197 w 63926"/>
                      <a:gd name="connsiteY14" fmla="*/ 10222 h 95994"/>
                      <a:gd name="connsiteX15" fmla="*/ -2009 w 63926"/>
                      <a:gd name="connsiteY15" fmla="*/ 45895 h 95994"/>
                      <a:gd name="connsiteX16" fmla="*/ 6197 w 63926"/>
                      <a:gd name="connsiteY16" fmla="*/ 81608 h 95994"/>
                      <a:gd name="connsiteX17" fmla="*/ 29944 w 63926"/>
                      <a:gd name="connsiteY17" fmla="*/ 93922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44" y="84007"/>
                        </a:moveTo>
                        <a:cubicBezTo>
                          <a:pt x="23508" y="84007"/>
                          <a:pt x="18665" y="80835"/>
                          <a:pt x="15414" y="74489"/>
                        </a:cubicBezTo>
                        <a:cubicBezTo>
                          <a:pt x="12177" y="68157"/>
                          <a:pt x="10558" y="58626"/>
                          <a:pt x="10558" y="45895"/>
                        </a:cubicBezTo>
                        <a:cubicBezTo>
                          <a:pt x="10558" y="33218"/>
                          <a:pt x="12177" y="23706"/>
                          <a:pt x="15414" y="17361"/>
                        </a:cubicBezTo>
                        <a:cubicBezTo>
                          <a:pt x="18665" y="11015"/>
                          <a:pt x="23508" y="7842"/>
                          <a:pt x="29944" y="7842"/>
                        </a:cubicBezTo>
                        <a:cubicBezTo>
                          <a:pt x="36432" y="7842"/>
                          <a:pt x="41296" y="11015"/>
                          <a:pt x="44533" y="17361"/>
                        </a:cubicBezTo>
                        <a:cubicBezTo>
                          <a:pt x="47784" y="23706"/>
                          <a:pt x="49410" y="33218"/>
                          <a:pt x="49410" y="45895"/>
                        </a:cubicBezTo>
                        <a:cubicBezTo>
                          <a:pt x="49410" y="58626"/>
                          <a:pt x="47784" y="68157"/>
                          <a:pt x="44533" y="74489"/>
                        </a:cubicBezTo>
                        <a:cubicBezTo>
                          <a:pt x="41296" y="80835"/>
                          <a:pt x="36432" y="84007"/>
                          <a:pt x="29944" y="84007"/>
                        </a:cubicBezTo>
                        <a:close/>
                        <a:moveTo>
                          <a:pt x="29944" y="93922"/>
                        </a:moveTo>
                        <a:cubicBezTo>
                          <a:pt x="40318" y="93922"/>
                          <a:pt x="48240" y="89817"/>
                          <a:pt x="53711" y="81608"/>
                        </a:cubicBezTo>
                        <a:cubicBezTo>
                          <a:pt x="59182" y="73412"/>
                          <a:pt x="61917" y="61507"/>
                          <a:pt x="61917" y="45895"/>
                        </a:cubicBezTo>
                        <a:cubicBezTo>
                          <a:pt x="61917" y="30322"/>
                          <a:pt x="59182" y="18431"/>
                          <a:pt x="53711" y="10222"/>
                        </a:cubicBezTo>
                        <a:cubicBezTo>
                          <a:pt x="48240" y="2026"/>
                          <a:pt x="40318" y="-2072"/>
                          <a:pt x="29944" y="-2072"/>
                        </a:cubicBezTo>
                        <a:cubicBezTo>
                          <a:pt x="19584" y="-2072"/>
                          <a:pt x="11668" y="2026"/>
                          <a:pt x="6197" y="10222"/>
                        </a:cubicBezTo>
                        <a:cubicBezTo>
                          <a:pt x="726" y="18431"/>
                          <a:pt x="-2009" y="30322"/>
                          <a:pt x="-2009" y="45895"/>
                        </a:cubicBezTo>
                        <a:cubicBezTo>
                          <a:pt x="-2009" y="61507"/>
                          <a:pt x="726" y="73412"/>
                          <a:pt x="6197" y="81608"/>
                        </a:cubicBezTo>
                        <a:cubicBezTo>
                          <a:pt x="11668" y="89817"/>
                          <a:pt x="19584" y="93922"/>
                          <a:pt x="29944" y="9392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8A9B6F87-1190-4A55-A047-DE71ED4A42BA}"/>
                      </a:ext>
                    </a:extLst>
                  </p:cNvPr>
                  <p:cNvSpPr/>
                  <p:nvPr/>
                </p:nvSpPr>
                <p:spPr>
                  <a:xfrm flipV="1">
                    <a:off x="6581437" y="4869006"/>
                    <a:ext cx="13082" cy="15744"/>
                  </a:xfrm>
                  <a:custGeom>
                    <a:avLst/>
                    <a:gdLst>
                      <a:gd name="connsiteX0" fmla="*/ -984 w 13082"/>
                      <a:gd name="connsiteY0" fmla="*/ 15608 h 15744"/>
                      <a:gd name="connsiteX1" fmla="*/ 12099 w 13082"/>
                      <a:gd name="connsiteY1" fmla="*/ 15608 h 15744"/>
                      <a:gd name="connsiteX2" fmla="*/ 12099 w 13082"/>
                      <a:gd name="connsiteY2" fmla="*/ -137 h 15744"/>
                      <a:gd name="connsiteX3" fmla="*/ -984 w 13082"/>
                      <a:gd name="connsiteY3" fmla="*/ -137 h 15744"/>
                      <a:gd name="connsiteX4" fmla="*/ -984 w 13082"/>
                      <a:gd name="connsiteY4" fmla="*/ 15608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82" h="15744">
                        <a:moveTo>
                          <a:pt x="-984" y="15608"/>
                        </a:moveTo>
                        <a:lnTo>
                          <a:pt x="12099" y="15608"/>
                        </a:lnTo>
                        <a:lnTo>
                          <a:pt x="12099" y="-137"/>
                        </a:lnTo>
                        <a:lnTo>
                          <a:pt x="-984" y="-137"/>
                        </a:lnTo>
                        <a:lnTo>
                          <a:pt x="-984" y="156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1C5AD90F-694A-4101-83F3-29EDB72DF8BC}"/>
                      </a:ext>
                    </a:extLst>
                  </p:cNvPr>
                  <p:cNvSpPr/>
                  <p:nvPr/>
                </p:nvSpPr>
                <p:spPr>
                  <a:xfrm flipV="1">
                    <a:off x="6616569" y="4790561"/>
                    <a:ext cx="63926" cy="95994"/>
                  </a:xfrm>
                  <a:custGeom>
                    <a:avLst/>
                    <a:gdLst>
                      <a:gd name="connsiteX0" fmla="*/ 29954 w 63926"/>
                      <a:gd name="connsiteY0" fmla="*/ 84007 h 95994"/>
                      <a:gd name="connsiteX1" fmla="*/ 15424 w 63926"/>
                      <a:gd name="connsiteY1" fmla="*/ 74489 h 95994"/>
                      <a:gd name="connsiteX2" fmla="*/ 10567 w 63926"/>
                      <a:gd name="connsiteY2" fmla="*/ 45895 h 95994"/>
                      <a:gd name="connsiteX3" fmla="*/ 15424 w 63926"/>
                      <a:gd name="connsiteY3" fmla="*/ 17361 h 95994"/>
                      <a:gd name="connsiteX4" fmla="*/ 29954 w 63926"/>
                      <a:gd name="connsiteY4" fmla="*/ 7842 h 95994"/>
                      <a:gd name="connsiteX5" fmla="*/ 44543 w 63926"/>
                      <a:gd name="connsiteY5" fmla="*/ 17361 h 95994"/>
                      <a:gd name="connsiteX6" fmla="*/ 49419 w 63926"/>
                      <a:gd name="connsiteY6" fmla="*/ 45895 h 95994"/>
                      <a:gd name="connsiteX7" fmla="*/ 44543 w 63926"/>
                      <a:gd name="connsiteY7" fmla="*/ 74489 h 95994"/>
                      <a:gd name="connsiteX8" fmla="*/ 29954 w 63926"/>
                      <a:gd name="connsiteY8" fmla="*/ 84007 h 95994"/>
                      <a:gd name="connsiteX9" fmla="*/ 29954 w 63926"/>
                      <a:gd name="connsiteY9" fmla="*/ 93922 h 95994"/>
                      <a:gd name="connsiteX10" fmla="*/ 53720 w 63926"/>
                      <a:gd name="connsiteY10" fmla="*/ 81608 h 95994"/>
                      <a:gd name="connsiteX11" fmla="*/ 61927 w 63926"/>
                      <a:gd name="connsiteY11" fmla="*/ 45895 h 95994"/>
                      <a:gd name="connsiteX12" fmla="*/ 53720 w 63926"/>
                      <a:gd name="connsiteY12" fmla="*/ 10222 h 95994"/>
                      <a:gd name="connsiteX13" fmla="*/ 29954 w 63926"/>
                      <a:gd name="connsiteY13" fmla="*/ -2072 h 95994"/>
                      <a:gd name="connsiteX14" fmla="*/ 6207 w 63926"/>
                      <a:gd name="connsiteY14" fmla="*/ 10222 h 95994"/>
                      <a:gd name="connsiteX15" fmla="*/ -2000 w 63926"/>
                      <a:gd name="connsiteY15" fmla="*/ 45895 h 95994"/>
                      <a:gd name="connsiteX16" fmla="*/ 6207 w 63926"/>
                      <a:gd name="connsiteY16" fmla="*/ 81608 h 95994"/>
                      <a:gd name="connsiteX17" fmla="*/ 29954 w 63926"/>
                      <a:gd name="connsiteY17" fmla="*/ 93922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54" y="84007"/>
                        </a:moveTo>
                        <a:cubicBezTo>
                          <a:pt x="23518" y="84007"/>
                          <a:pt x="18675" y="80835"/>
                          <a:pt x="15424" y="74489"/>
                        </a:cubicBezTo>
                        <a:cubicBezTo>
                          <a:pt x="12186" y="68157"/>
                          <a:pt x="10567" y="58626"/>
                          <a:pt x="10567" y="45895"/>
                        </a:cubicBezTo>
                        <a:cubicBezTo>
                          <a:pt x="10567" y="33218"/>
                          <a:pt x="12186" y="23706"/>
                          <a:pt x="15424" y="17361"/>
                        </a:cubicBezTo>
                        <a:cubicBezTo>
                          <a:pt x="18675" y="11015"/>
                          <a:pt x="23518" y="7842"/>
                          <a:pt x="29954" y="7842"/>
                        </a:cubicBezTo>
                        <a:cubicBezTo>
                          <a:pt x="36442" y="7842"/>
                          <a:pt x="41305" y="11015"/>
                          <a:pt x="44543" y="17361"/>
                        </a:cubicBezTo>
                        <a:cubicBezTo>
                          <a:pt x="47794" y="23706"/>
                          <a:pt x="49419" y="33218"/>
                          <a:pt x="49419" y="45895"/>
                        </a:cubicBezTo>
                        <a:cubicBezTo>
                          <a:pt x="49419" y="58626"/>
                          <a:pt x="47794" y="68157"/>
                          <a:pt x="44543" y="74489"/>
                        </a:cubicBezTo>
                        <a:cubicBezTo>
                          <a:pt x="41305" y="80835"/>
                          <a:pt x="36442" y="84007"/>
                          <a:pt x="29954" y="84007"/>
                        </a:cubicBezTo>
                        <a:close/>
                        <a:moveTo>
                          <a:pt x="29954" y="93922"/>
                        </a:moveTo>
                        <a:cubicBezTo>
                          <a:pt x="40327" y="93922"/>
                          <a:pt x="48250" y="89817"/>
                          <a:pt x="53720" y="81608"/>
                        </a:cubicBezTo>
                        <a:cubicBezTo>
                          <a:pt x="59191" y="73412"/>
                          <a:pt x="61927" y="61507"/>
                          <a:pt x="61927" y="45895"/>
                        </a:cubicBezTo>
                        <a:cubicBezTo>
                          <a:pt x="61927" y="30322"/>
                          <a:pt x="59191" y="18431"/>
                          <a:pt x="53720" y="10222"/>
                        </a:cubicBezTo>
                        <a:cubicBezTo>
                          <a:pt x="48250" y="2026"/>
                          <a:pt x="40327" y="-2072"/>
                          <a:pt x="29954" y="-2072"/>
                        </a:cubicBezTo>
                        <a:cubicBezTo>
                          <a:pt x="19593" y="-2072"/>
                          <a:pt x="11678" y="2026"/>
                          <a:pt x="6207" y="10222"/>
                        </a:cubicBezTo>
                        <a:cubicBezTo>
                          <a:pt x="736" y="18431"/>
                          <a:pt x="-2000" y="30322"/>
                          <a:pt x="-2000" y="45895"/>
                        </a:cubicBezTo>
                        <a:cubicBezTo>
                          <a:pt x="-2000" y="61507"/>
                          <a:pt x="736" y="73412"/>
                          <a:pt x="6207" y="81608"/>
                        </a:cubicBezTo>
                        <a:cubicBezTo>
                          <a:pt x="11678" y="89817"/>
                          <a:pt x="19593" y="93922"/>
                          <a:pt x="29954" y="9392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82FCE88F-0F3B-465B-8469-8E2E9CFCBC60}"/>
                      </a:ext>
                    </a:extLst>
                  </p:cNvPr>
                  <p:cNvSpPr/>
                  <p:nvPr/>
                </p:nvSpPr>
                <p:spPr>
                  <a:xfrm flipV="1">
                    <a:off x="6698710" y="4792226"/>
                    <a:ext cx="59843" cy="94328"/>
                  </a:xfrm>
                  <a:custGeom>
                    <a:avLst/>
                    <a:gdLst>
                      <a:gd name="connsiteX0" fmla="*/ 1942 w 59843"/>
                      <a:gd name="connsiteY0" fmla="*/ 92298 h 94328"/>
                      <a:gd name="connsiteX1" fmla="*/ 51062 w 59843"/>
                      <a:gd name="connsiteY1" fmla="*/ 92298 h 94328"/>
                      <a:gd name="connsiteX2" fmla="*/ 51062 w 59843"/>
                      <a:gd name="connsiteY2" fmla="*/ 81749 h 94328"/>
                      <a:gd name="connsiteX3" fmla="*/ 13400 w 59843"/>
                      <a:gd name="connsiteY3" fmla="*/ 81749 h 94328"/>
                      <a:gd name="connsiteX4" fmla="*/ 13400 w 59843"/>
                      <a:gd name="connsiteY4" fmla="*/ 59084 h 94328"/>
                      <a:gd name="connsiteX5" fmla="*/ 18831 w 59843"/>
                      <a:gd name="connsiteY5" fmla="*/ 60472 h 94328"/>
                      <a:gd name="connsiteX6" fmla="*/ 24302 w 59843"/>
                      <a:gd name="connsiteY6" fmla="*/ 60928 h 94328"/>
                      <a:gd name="connsiteX7" fmla="*/ 48822 w 59843"/>
                      <a:gd name="connsiteY7" fmla="*/ 52441 h 94328"/>
                      <a:gd name="connsiteX8" fmla="*/ 57881 w 59843"/>
                      <a:gd name="connsiteY8" fmla="*/ 29459 h 94328"/>
                      <a:gd name="connsiteX9" fmla="*/ 48584 w 59843"/>
                      <a:gd name="connsiteY9" fmla="*/ 6239 h 94328"/>
                      <a:gd name="connsiteX10" fmla="*/ 22379 w 59843"/>
                      <a:gd name="connsiteY10" fmla="*/ -2030 h 94328"/>
                      <a:gd name="connsiteX11" fmla="*/ 10506 w 59843"/>
                      <a:gd name="connsiteY11" fmla="*/ -1039 h 94328"/>
                      <a:gd name="connsiteX12" fmla="*/ -1962 w 59843"/>
                      <a:gd name="connsiteY12" fmla="*/ 1936 h 94328"/>
                      <a:gd name="connsiteX13" fmla="*/ -1962 w 59843"/>
                      <a:gd name="connsiteY13" fmla="*/ 14527 h 94328"/>
                      <a:gd name="connsiteX14" fmla="*/ 9554 w 59843"/>
                      <a:gd name="connsiteY14" fmla="*/ 10006 h 94328"/>
                      <a:gd name="connsiteX15" fmla="*/ 22122 w 59843"/>
                      <a:gd name="connsiteY15" fmla="*/ 8519 h 94328"/>
                      <a:gd name="connsiteX16" fmla="*/ 39089 w 59843"/>
                      <a:gd name="connsiteY16" fmla="*/ 14151 h 94328"/>
                      <a:gd name="connsiteX17" fmla="*/ 45353 w 59843"/>
                      <a:gd name="connsiteY17" fmla="*/ 29459 h 94328"/>
                      <a:gd name="connsiteX18" fmla="*/ 39089 w 59843"/>
                      <a:gd name="connsiteY18" fmla="*/ 44747 h 94328"/>
                      <a:gd name="connsiteX19" fmla="*/ 22122 w 59843"/>
                      <a:gd name="connsiteY19" fmla="*/ 50399 h 94328"/>
                      <a:gd name="connsiteX20" fmla="*/ 12111 w 59843"/>
                      <a:gd name="connsiteY20" fmla="*/ 49288 h 94328"/>
                      <a:gd name="connsiteX21" fmla="*/ 1942 w 59843"/>
                      <a:gd name="connsiteY21" fmla="*/ 45818 h 94328"/>
                      <a:gd name="connsiteX22" fmla="*/ 1942 w 59843"/>
                      <a:gd name="connsiteY22" fmla="*/ 92298 h 9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9843" h="94328">
                        <a:moveTo>
                          <a:pt x="1942" y="92298"/>
                        </a:moveTo>
                        <a:lnTo>
                          <a:pt x="51062" y="92298"/>
                        </a:lnTo>
                        <a:lnTo>
                          <a:pt x="51062" y="81749"/>
                        </a:lnTo>
                        <a:lnTo>
                          <a:pt x="13400" y="81749"/>
                        </a:lnTo>
                        <a:lnTo>
                          <a:pt x="13400" y="59084"/>
                        </a:lnTo>
                        <a:cubicBezTo>
                          <a:pt x="15210" y="59705"/>
                          <a:pt x="17021" y="60168"/>
                          <a:pt x="18831" y="60472"/>
                        </a:cubicBezTo>
                        <a:cubicBezTo>
                          <a:pt x="20655" y="60776"/>
                          <a:pt x="22478" y="60928"/>
                          <a:pt x="24302" y="60928"/>
                        </a:cubicBezTo>
                        <a:cubicBezTo>
                          <a:pt x="34623" y="60928"/>
                          <a:pt x="42796" y="58099"/>
                          <a:pt x="48822" y="52441"/>
                        </a:cubicBezTo>
                        <a:cubicBezTo>
                          <a:pt x="54861" y="46783"/>
                          <a:pt x="57881" y="39122"/>
                          <a:pt x="57881" y="29459"/>
                        </a:cubicBezTo>
                        <a:cubicBezTo>
                          <a:pt x="57881" y="19505"/>
                          <a:pt x="54782" y="11764"/>
                          <a:pt x="48584" y="6239"/>
                        </a:cubicBezTo>
                        <a:cubicBezTo>
                          <a:pt x="42386" y="726"/>
                          <a:pt x="33652" y="-2030"/>
                          <a:pt x="22379" y="-2030"/>
                        </a:cubicBezTo>
                        <a:cubicBezTo>
                          <a:pt x="18494" y="-2030"/>
                          <a:pt x="14536" y="-1700"/>
                          <a:pt x="10506" y="-1039"/>
                        </a:cubicBezTo>
                        <a:cubicBezTo>
                          <a:pt x="6488" y="-378"/>
                          <a:pt x="2332" y="614"/>
                          <a:pt x="-1962" y="1936"/>
                        </a:cubicBezTo>
                        <a:lnTo>
                          <a:pt x="-1962" y="14527"/>
                        </a:lnTo>
                        <a:cubicBezTo>
                          <a:pt x="1751" y="12505"/>
                          <a:pt x="5590" y="10998"/>
                          <a:pt x="9554" y="10006"/>
                        </a:cubicBezTo>
                        <a:cubicBezTo>
                          <a:pt x="13519" y="9015"/>
                          <a:pt x="17708" y="8519"/>
                          <a:pt x="22122" y="8519"/>
                        </a:cubicBezTo>
                        <a:cubicBezTo>
                          <a:pt x="29271" y="8519"/>
                          <a:pt x="34927" y="10396"/>
                          <a:pt x="39089" y="14151"/>
                        </a:cubicBezTo>
                        <a:cubicBezTo>
                          <a:pt x="43265" y="17905"/>
                          <a:pt x="45353" y="23008"/>
                          <a:pt x="45353" y="29459"/>
                        </a:cubicBezTo>
                        <a:cubicBezTo>
                          <a:pt x="45353" y="35897"/>
                          <a:pt x="43265" y="40993"/>
                          <a:pt x="39089" y="44747"/>
                        </a:cubicBezTo>
                        <a:cubicBezTo>
                          <a:pt x="34927" y="48515"/>
                          <a:pt x="29271" y="50399"/>
                          <a:pt x="22122" y="50399"/>
                        </a:cubicBezTo>
                        <a:cubicBezTo>
                          <a:pt x="18778" y="50399"/>
                          <a:pt x="15441" y="50029"/>
                          <a:pt x="12111" y="49288"/>
                        </a:cubicBezTo>
                        <a:cubicBezTo>
                          <a:pt x="8794" y="48548"/>
                          <a:pt x="5405" y="47391"/>
                          <a:pt x="1942" y="45818"/>
                        </a:cubicBezTo>
                        <a:lnTo>
                          <a:pt x="1942" y="922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4176FDA4-1D16-40D9-8382-BAC03417EF6E}"/>
                      </a:ext>
                    </a:extLst>
                  </p:cNvPr>
                  <p:cNvSpPr/>
                  <p:nvPr/>
                </p:nvSpPr>
                <p:spPr>
                  <a:xfrm flipV="1">
                    <a:off x="6777996" y="4790561"/>
                    <a:ext cx="63926" cy="95994"/>
                  </a:xfrm>
                  <a:custGeom>
                    <a:avLst/>
                    <a:gdLst>
                      <a:gd name="connsiteX0" fmla="*/ 29966 w 63926"/>
                      <a:gd name="connsiteY0" fmla="*/ 84007 h 95994"/>
                      <a:gd name="connsiteX1" fmla="*/ 15437 w 63926"/>
                      <a:gd name="connsiteY1" fmla="*/ 74489 h 95994"/>
                      <a:gd name="connsiteX2" fmla="*/ 10580 w 63926"/>
                      <a:gd name="connsiteY2" fmla="*/ 45895 h 95994"/>
                      <a:gd name="connsiteX3" fmla="*/ 15437 w 63926"/>
                      <a:gd name="connsiteY3" fmla="*/ 17361 h 95994"/>
                      <a:gd name="connsiteX4" fmla="*/ 29966 w 63926"/>
                      <a:gd name="connsiteY4" fmla="*/ 7842 h 95994"/>
                      <a:gd name="connsiteX5" fmla="*/ 44556 w 63926"/>
                      <a:gd name="connsiteY5" fmla="*/ 17361 h 95994"/>
                      <a:gd name="connsiteX6" fmla="*/ 49432 w 63926"/>
                      <a:gd name="connsiteY6" fmla="*/ 45895 h 95994"/>
                      <a:gd name="connsiteX7" fmla="*/ 44556 w 63926"/>
                      <a:gd name="connsiteY7" fmla="*/ 74489 h 95994"/>
                      <a:gd name="connsiteX8" fmla="*/ 29966 w 63926"/>
                      <a:gd name="connsiteY8" fmla="*/ 84007 h 95994"/>
                      <a:gd name="connsiteX9" fmla="*/ 29966 w 63926"/>
                      <a:gd name="connsiteY9" fmla="*/ 93922 h 95994"/>
                      <a:gd name="connsiteX10" fmla="*/ 53733 w 63926"/>
                      <a:gd name="connsiteY10" fmla="*/ 81608 h 95994"/>
                      <a:gd name="connsiteX11" fmla="*/ 61940 w 63926"/>
                      <a:gd name="connsiteY11" fmla="*/ 45895 h 95994"/>
                      <a:gd name="connsiteX12" fmla="*/ 53733 w 63926"/>
                      <a:gd name="connsiteY12" fmla="*/ 10222 h 95994"/>
                      <a:gd name="connsiteX13" fmla="*/ 29966 w 63926"/>
                      <a:gd name="connsiteY13" fmla="*/ -2072 h 95994"/>
                      <a:gd name="connsiteX14" fmla="*/ 6219 w 63926"/>
                      <a:gd name="connsiteY14" fmla="*/ 10222 h 95994"/>
                      <a:gd name="connsiteX15" fmla="*/ -1987 w 63926"/>
                      <a:gd name="connsiteY15" fmla="*/ 45895 h 95994"/>
                      <a:gd name="connsiteX16" fmla="*/ 6219 w 63926"/>
                      <a:gd name="connsiteY16" fmla="*/ 81608 h 95994"/>
                      <a:gd name="connsiteX17" fmla="*/ 29966 w 63926"/>
                      <a:gd name="connsiteY17" fmla="*/ 93922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66" y="84007"/>
                        </a:moveTo>
                        <a:cubicBezTo>
                          <a:pt x="23531" y="84007"/>
                          <a:pt x="18688" y="80835"/>
                          <a:pt x="15437" y="74489"/>
                        </a:cubicBezTo>
                        <a:cubicBezTo>
                          <a:pt x="12199" y="68157"/>
                          <a:pt x="10580" y="58626"/>
                          <a:pt x="10580" y="45895"/>
                        </a:cubicBezTo>
                        <a:cubicBezTo>
                          <a:pt x="10580" y="33218"/>
                          <a:pt x="12199" y="23706"/>
                          <a:pt x="15437" y="17361"/>
                        </a:cubicBezTo>
                        <a:cubicBezTo>
                          <a:pt x="18688" y="11015"/>
                          <a:pt x="23531" y="7842"/>
                          <a:pt x="29966" y="7842"/>
                        </a:cubicBezTo>
                        <a:cubicBezTo>
                          <a:pt x="36455" y="7842"/>
                          <a:pt x="41318" y="11015"/>
                          <a:pt x="44556" y="17361"/>
                        </a:cubicBezTo>
                        <a:cubicBezTo>
                          <a:pt x="47806" y="23706"/>
                          <a:pt x="49432" y="33218"/>
                          <a:pt x="49432" y="45895"/>
                        </a:cubicBezTo>
                        <a:cubicBezTo>
                          <a:pt x="49432" y="58626"/>
                          <a:pt x="47806" y="68157"/>
                          <a:pt x="44556" y="74489"/>
                        </a:cubicBezTo>
                        <a:cubicBezTo>
                          <a:pt x="41318" y="80835"/>
                          <a:pt x="36455" y="84007"/>
                          <a:pt x="29966" y="84007"/>
                        </a:cubicBezTo>
                        <a:close/>
                        <a:moveTo>
                          <a:pt x="29966" y="93922"/>
                        </a:moveTo>
                        <a:cubicBezTo>
                          <a:pt x="40340" y="93922"/>
                          <a:pt x="48262" y="89817"/>
                          <a:pt x="53733" y="81608"/>
                        </a:cubicBezTo>
                        <a:cubicBezTo>
                          <a:pt x="59204" y="73412"/>
                          <a:pt x="61940" y="61507"/>
                          <a:pt x="61940" y="45895"/>
                        </a:cubicBezTo>
                        <a:cubicBezTo>
                          <a:pt x="61940" y="30322"/>
                          <a:pt x="59204" y="18431"/>
                          <a:pt x="53733" y="10222"/>
                        </a:cubicBezTo>
                        <a:cubicBezTo>
                          <a:pt x="48262" y="2026"/>
                          <a:pt x="40340" y="-2072"/>
                          <a:pt x="29966" y="-2072"/>
                        </a:cubicBezTo>
                        <a:cubicBezTo>
                          <a:pt x="19606" y="-2072"/>
                          <a:pt x="11690" y="2026"/>
                          <a:pt x="6219" y="10222"/>
                        </a:cubicBezTo>
                        <a:cubicBezTo>
                          <a:pt x="748" y="18431"/>
                          <a:pt x="-1987" y="30322"/>
                          <a:pt x="-1987" y="45895"/>
                        </a:cubicBezTo>
                        <a:cubicBezTo>
                          <a:pt x="-1987" y="61507"/>
                          <a:pt x="748" y="73412"/>
                          <a:pt x="6219" y="81608"/>
                        </a:cubicBezTo>
                        <a:cubicBezTo>
                          <a:pt x="11690" y="89817"/>
                          <a:pt x="19606" y="93922"/>
                          <a:pt x="29966" y="9392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55" name="Graphic 8">
                <a:extLst>
                  <a:ext uri="{FF2B5EF4-FFF2-40B4-BE49-F238E27FC236}">
                    <a16:creationId xmlns:a16="http://schemas.microsoft.com/office/drawing/2014/main" id="{FF058F54-ABF7-4C52-B810-89CBB9E06164}"/>
                  </a:ext>
                </a:extLst>
              </p:cNvPr>
              <p:cNvGrpSpPr/>
              <p:nvPr/>
            </p:nvGrpSpPr>
            <p:grpSpPr>
              <a:xfrm>
                <a:off x="6495530" y="4335506"/>
                <a:ext cx="4974126" cy="95994"/>
                <a:chOff x="6495530" y="4335506"/>
                <a:chExt cx="4974126" cy="95994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765EE6D-DF48-4025-A011-A4CB99FD64FB}"/>
                    </a:ext>
                  </a:extLst>
                </p:cNvPr>
                <p:cNvSpPr/>
                <p:nvPr/>
              </p:nvSpPr>
              <p:spPr>
                <a:xfrm>
                  <a:off x="6939151" y="4381483"/>
                  <a:ext cx="4530504" cy="12690"/>
                </a:xfrm>
                <a:custGeom>
                  <a:avLst/>
                  <a:gdLst>
                    <a:gd name="connsiteX0" fmla="*/ 0 w 4530504"/>
                    <a:gd name="connsiteY0" fmla="*/ 0 h 12690"/>
                    <a:gd name="connsiteX1" fmla="*/ 4530505 w 4530504"/>
                    <a:gd name="connsiteY1" fmla="*/ 0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0504" h="12690">
                      <a:moveTo>
                        <a:pt x="0" y="0"/>
                      </a:moveTo>
                      <a:lnTo>
                        <a:pt x="4530505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65D043CA-9C7B-435E-8110-CD3E137701CB}"/>
                    </a:ext>
                  </a:extLst>
                </p:cNvPr>
                <p:cNvSpPr/>
                <p:nvPr/>
              </p:nvSpPr>
              <p:spPr>
                <a:xfrm>
                  <a:off x="6894749" y="4381483"/>
                  <a:ext cx="44401" cy="12690"/>
                </a:xfrm>
                <a:custGeom>
                  <a:avLst/>
                  <a:gdLst>
                    <a:gd name="connsiteX0" fmla="*/ 44459 w 44401"/>
                    <a:gd name="connsiteY0" fmla="*/ 221 h 12690"/>
                    <a:gd name="connsiteX1" fmla="*/ 58 w 44401"/>
                    <a:gd name="connsiteY1" fmla="*/ 221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01" h="12690">
                      <a:moveTo>
                        <a:pt x="44459" y="221"/>
                      </a:moveTo>
                      <a:lnTo>
                        <a:pt x="58" y="221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58" name="Graphic 8">
                  <a:extLst>
                    <a:ext uri="{FF2B5EF4-FFF2-40B4-BE49-F238E27FC236}">
                      <a16:creationId xmlns:a16="http://schemas.microsoft.com/office/drawing/2014/main" id="{FF539C47-8E4C-4BE3-9A88-8914B9360368}"/>
                    </a:ext>
                  </a:extLst>
                </p:cNvPr>
                <p:cNvGrpSpPr/>
                <p:nvPr/>
              </p:nvGrpSpPr>
              <p:grpSpPr>
                <a:xfrm>
                  <a:off x="6495530" y="4335506"/>
                  <a:ext cx="343736" cy="95994"/>
                  <a:chOff x="6495530" y="4335506"/>
                  <a:chExt cx="343736" cy="95994"/>
                </a:xfrm>
                <a:solidFill>
                  <a:srgbClr val="000000"/>
                </a:solidFill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48FB1C0A-69A6-46B6-A30C-0A2F8F4EBFCD}"/>
                      </a:ext>
                    </a:extLst>
                  </p:cNvPr>
                  <p:cNvSpPr/>
                  <p:nvPr/>
                </p:nvSpPr>
                <p:spPr>
                  <a:xfrm flipV="1">
                    <a:off x="6495530" y="4335506"/>
                    <a:ext cx="63926" cy="95994"/>
                  </a:xfrm>
                  <a:custGeom>
                    <a:avLst/>
                    <a:gdLst>
                      <a:gd name="connsiteX0" fmla="*/ 29944 w 63926"/>
                      <a:gd name="connsiteY0" fmla="*/ 83971 h 95994"/>
                      <a:gd name="connsiteX1" fmla="*/ 15414 w 63926"/>
                      <a:gd name="connsiteY1" fmla="*/ 74453 h 95994"/>
                      <a:gd name="connsiteX2" fmla="*/ 10558 w 63926"/>
                      <a:gd name="connsiteY2" fmla="*/ 45859 h 95994"/>
                      <a:gd name="connsiteX3" fmla="*/ 15414 w 63926"/>
                      <a:gd name="connsiteY3" fmla="*/ 17325 h 95994"/>
                      <a:gd name="connsiteX4" fmla="*/ 29944 w 63926"/>
                      <a:gd name="connsiteY4" fmla="*/ 7807 h 95994"/>
                      <a:gd name="connsiteX5" fmla="*/ 44533 w 63926"/>
                      <a:gd name="connsiteY5" fmla="*/ 17325 h 95994"/>
                      <a:gd name="connsiteX6" fmla="*/ 49410 w 63926"/>
                      <a:gd name="connsiteY6" fmla="*/ 45859 h 95994"/>
                      <a:gd name="connsiteX7" fmla="*/ 44533 w 63926"/>
                      <a:gd name="connsiteY7" fmla="*/ 74453 h 95994"/>
                      <a:gd name="connsiteX8" fmla="*/ 29944 w 63926"/>
                      <a:gd name="connsiteY8" fmla="*/ 83971 h 95994"/>
                      <a:gd name="connsiteX9" fmla="*/ 29944 w 63926"/>
                      <a:gd name="connsiteY9" fmla="*/ 93886 h 95994"/>
                      <a:gd name="connsiteX10" fmla="*/ 53711 w 63926"/>
                      <a:gd name="connsiteY10" fmla="*/ 81572 h 95994"/>
                      <a:gd name="connsiteX11" fmla="*/ 61917 w 63926"/>
                      <a:gd name="connsiteY11" fmla="*/ 45859 h 95994"/>
                      <a:gd name="connsiteX12" fmla="*/ 53711 w 63926"/>
                      <a:gd name="connsiteY12" fmla="*/ 10186 h 95994"/>
                      <a:gd name="connsiteX13" fmla="*/ 29944 w 63926"/>
                      <a:gd name="connsiteY13" fmla="*/ -2108 h 95994"/>
                      <a:gd name="connsiteX14" fmla="*/ 6197 w 63926"/>
                      <a:gd name="connsiteY14" fmla="*/ 10186 h 95994"/>
                      <a:gd name="connsiteX15" fmla="*/ -2009 w 63926"/>
                      <a:gd name="connsiteY15" fmla="*/ 45859 h 95994"/>
                      <a:gd name="connsiteX16" fmla="*/ 6197 w 63926"/>
                      <a:gd name="connsiteY16" fmla="*/ 81572 h 95994"/>
                      <a:gd name="connsiteX17" fmla="*/ 29944 w 63926"/>
                      <a:gd name="connsiteY17" fmla="*/ 93886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44" y="83971"/>
                        </a:moveTo>
                        <a:cubicBezTo>
                          <a:pt x="23508" y="83971"/>
                          <a:pt x="18665" y="80799"/>
                          <a:pt x="15414" y="74453"/>
                        </a:cubicBezTo>
                        <a:cubicBezTo>
                          <a:pt x="12177" y="68121"/>
                          <a:pt x="10558" y="58590"/>
                          <a:pt x="10558" y="45859"/>
                        </a:cubicBezTo>
                        <a:cubicBezTo>
                          <a:pt x="10558" y="33182"/>
                          <a:pt x="12177" y="23670"/>
                          <a:pt x="15414" y="17325"/>
                        </a:cubicBezTo>
                        <a:cubicBezTo>
                          <a:pt x="18665" y="10979"/>
                          <a:pt x="23508" y="7807"/>
                          <a:pt x="29944" y="7807"/>
                        </a:cubicBezTo>
                        <a:cubicBezTo>
                          <a:pt x="36432" y="7807"/>
                          <a:pt x="41296" y="10979"/>
                          <a:pt x="44533" y="17325"/>
                        </a:cubicBezTo>
                        <a:cubicBezTo>
                          <a:pt x="47784" y="23670"/>
                          <a:pt x="49410" y="33182"/>
                          <a:pt x="49410" y="45859"/>
                        </a:cubicBezTo>
                        <a:cubicBezTo>
                          <a:pt x="49410" y="58590"/>
                          <a:pt x="47784" y="68121"/>
                          <a:pt x="44533" y="74453"/>
                        </a:cubicBezTo>
                        <a:cubicBezTo>
                          <a:pt x="41296" y="80799"/>
                          <a:pt x="36432" y="83971"/>
                          <a:pt x="29944" y="83971"/>
                        </a:cubicBezTo>
                        <a:close/>
                        <a:moveTo>
                          <a:pt x="29944" y="93886"/>
                        </a:moveTo>
                        <a:cubicBezTo>
                          <a:pt x="40318" y="93886"/>
                          <a:pt x="48240" y="89781"/>
                          <a:pt x="53711" y="81572"/>
                        </a:cubicBezTo>
                        <a:cubicBezTo>
                          <a:pt x="59182" y="73376"/>
                          <a:pt x="61917" y="61472"/>
                          <a:pt x="61917" y="45859"/>
                        </a:cubicBezTo>
                        <a:cubicBezTo>
                          <a:pt x="61917" y="30287"/>
                          <a:pt x="59182" y="18395"/>
                          <a:pt x="53711" y="10186"/>
                        </a:cubicBezTo>
                        <a:cubicBezTo>
                          <a:pt x="48240" y="1990"/>
                          <a:pt x="40318" y="-2108"/>
                          <a:pt x="29944" y="-2108"/>
                        </a:cubicBezTo>
                        <a:cubicBezTo>
                          <a:pt x="19584" y="-2108"/>
                          <a:pt x="11668" y="1990"/>
                          <a:pt x="6197" y="10186"/>
                        </a:cubicBezTo>
                        <a:cubicBezTo>
                          <a:pt x="726" y="18395"/>
                          <a:pt x="-2009" y="30287"/>
                          <a:pt x="-2009" y="45859"/>
                        </a:cubicBezTo>
                        <a:cubicBezTo>
                          <a:pt x="-2009" y="61472"/>
                          <a:pt x="726" y="73376"/>
                          <a:pt x="6197" y="81572"/>
                        </a:cubicBezTo>
                        <a:cubicBezTo>
                          <a:pt x="11668" y="89781"/>
                          <a:pt x="19584" y="93886"/>
                          <a:pt x="29944" y="9388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6B39480F-B856-45EF-9802-8215334758D8}"/>
                      </a:ext>
                    </a:extLst>
                  </p:cNvPr>
                  <p:cNvSpPr/>
                  <p:nvPr/>
                </p:nvSpPr>
                <p:spPr>
                  <a:xfrm flipV="1">
                    <a:off x="6581437" y="4413951"/>
                    <a:ext cx="13082" cy="15744"/>
                  </a:xfrm>
                  <a:custGeom>
                    <a:avLst/>
                    <a:gdLst>
                      <a:gd name="connsiteX0" fmla="*/ -984 w 13082"/>
                      <a:gd name="connsiteY0" fmla="*/ 15572 h 15744"/>
                      <a:gd name="connsiteX1" fmla="*/ 12099 w 13082"/>
                      <a:gd name="connsiteY1" fmla="*/ 15572 h 15744"/>
                      <a:gd name="connsiteX2" fmla="*/ 12099 w 13082"/>
                      <a:gd name="connsiteY2" fmla="*/ -173 h 15744"/>
                      <a:gd name="connsiteX3" fmla="*/ -984 w 13082"/>
                      <a:gd name="connsiteY3" fmla="*/ -173 h 15744"/>
                      <a:gd name="connsiteX4" fmla="*/ -984 w 13082"/>
                      <a:gd name="connsiteY4" fmla="*/ 15572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82" h="15744">
                        <a:moveTo>
                          <a:pt x="-984" y="15572"/>
                        </a:moveTo>
                        <a:lnTo>
                          <a:pt x="12099" y="15572"/>
                        </a:lnTo>
                        <a:lnTo>
                          <a:pt x="12099" y="-173"/>
                        </a:lnTo>
                        <a:lnTo>
                          <a:pt x="-984" y="-173"/>
                        </a:lnTo>
                        <a:lnTo>
                          <a:pt x="-984" y="1557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30617688-8AD9-4E57-AC13-88FD023C87AB}"/>
                      </a:ext>
                    </a:extLst>
                  </p:cNvPr>
                  <p:cNvSpPr/>
                  <p:nvPr/>
                </p:nvSpPr>
                <p:spPr>
                  <a:xfrm flipV="1">
                    <a:off x="6616569" y="4335506"/>
                    <a:ext cx="63926" cy="95994"/>
                  </a:xfrm>
                  <a:custGeom>
                    <a:avLst/>
                    <a:gdLst>
                      <a:gd name="connsiteX0" fmla="*/ 29954 w 63926"/>
                      <a:gd name="connsiteY0" fmla="*/ 83971 h 95994"/>
                      <a:gd name="connsiteX1" fmla="*/ 15424 w 63926"/>
                      <a:gd name="connsiteY1" fmla="*/ 74453 h 95994"/>
                      <a:gd name="connsiteX2" fmla="*/ 10567 w 63926"/>
                      <a:gd name="connsiteY2" fmla="*/ 45859 h 95994"/>
                      <a:gd name="connsiteX3" fmla="*/ 15424 w 63926"/>
                      <a:gd name="connsiteY3" fmla="*/ 17325 h 95994"/>
                      <a:gd name="connsiteX4" fmla="*/ 29954 w 63926"/>
                      <a:gd name="connsiteY4" fmla="*/ 7807 h 95994"/>
                      <a:gd name="connsiteX5" fmla="*/ 44543 w 63926"/>
                      <a:gd name="connsiteY5" fmla="*/ 17325 h 95994"/>
                      <a:gd name="connsiteX6" fmla="*/ 49419 w 63926"/>
                      <a:gd name="connsiteY6" fmla="*/ 45859 h 95994"/>
                      <a:gd name="connsiteX7" fmla="*/ 44543 w 63926"/>
                      <a:gd name="connsiteY7" fmla="*/ 74453 h 95994"/>
                      <a:gd name="connsiteX8" fmla="*/ 29954 w 63926"/>
                      <a:gd name="connsiteY8" fmla="*/ 83971 h 95994"/>
                      <a:gd name="connsiteX9" fmla="*/ 29954 w 63926"/>
                      <a:gd name="connsiteY9" fmla="*/ 93886 h 95994"/>
                      <a:gd name="connsiteX10" fmla="*/ 53720 w 63926"/>
                      <a:gd name="connsiteY10" fmla="*/ 81572 h 95994"/>
                      <a:gd name="connsiteX11" fmla="*/ 61927 w 63926"/>
                      <a:gd name="connsiteY11" fmla="*/ 45859 h 95994"/>
                      <a:gd name="connsiteX12" fmla="*/ 53720 w 63926"/>
                      <a:gd name="connsiteY12" fmla="*/ 10186 h 95994"/>
                      <a:gd name="connsiteX13" fmla="*/ 29954 w 63926"/>
                      <a:gd name="connsiteY13" fmla="*/ -2108 h 95994"/>
                      <a:gd name="connsiteX14" fmla="*/ 6207 w 63926"/>
                      <a:gd name="connsiteY14" fmla="*/ 10186 h 95994"/>
                      <a:gd name="connsiteX15" fmla="*/ -2000 w 63926"/>
                      <a:gd name="connsiteY15" fmla="*/ 45859 h 95994"/>
                      <a:gd name="connsiteX16" fmla="*/ 6207 w 63926"/>
                      <a:gd name="connsiteY16" fmla="*/ 81572 h 95994"/>
                      <a:gd name="connsiteX17" fmla="*/ 29954 w 63926"/>
                      <a:gd name="connsiteY17" fmla="*/ 93886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54" y="83971"/>
                        </a:moveTo>
                        <a:cubicBezTo>
                          <a:pt x="23518" y="83971"/>
                          <a:pt x="18675" y="80799"/>
                          <a:pt x="15424" y="74453"/>
                        </a:cubicBezTo>
                        <a:cubicBezTo>
                          <a:pt x="12186" y="68121"/>
                          <a:pt x="10567" y="58590"/>
                          <a:pt x="10567" y="45859"/>
                        </a:cubicBezTo>
                        <a:cubicBezTo>
                          <a:pt x="10567" y="33182"/>
                          <a:pt x="12186" y="23670"/>
                          <a:pt x="15424" y="17325"/>
                        </a:cubicBezTo>
                        <a:cubicBezTo>
                          <a:pt x="18675" y="10979"/>
                          <a:pt x="23518" y="7807"/>
                          <a:pt x="29954" y="7807"/>
                        </a:cubicBezTo>
                        <a:cubicBezTo>
                          <a:pt x="36442" y="7807"/>
                          <a:pt x="41305" y="10979"/>
                          <a:pt x="44543" y="17325"/>
                        </a:cubicBezTo>
                        <a:cubicBezTo>
                          <a:pt x="47794" y="23670"/>
                          <a:pt x="49419" y="33182"/>
                          <a:pt x="49419" y="45859"/>
                        </a:cubicBezTo>
                        <a:cubicBezTo>
                          <a:pt x="49419" y="58590"/>
                          <a:pt x="47794" y="68121"/>
                          <a:pt x="44543" y="74453"/>
                        </a:cubicBezTo>
                        <a:cubicBezTo>
                          <a:pt x="41305" y="80799"/>
                          <a:pt x="36442" y="83971"/>
                          <a:pt x="29954" y="83971"/>
                        </a:cubicBezTo>
                        <a:close/>
                        <a:moveTo>
                          <a:pt x="29954" y="93886"/>
                        </a:moveTo>
                        <a:cubicBezTo>
                          <a:pt x="40327" y="93886"/>
                          <a:pt x="48250" y="89781"/>
                          <a:pt x="53720" y="81572"/>
                        </a:cubicBezTo>
                        <a:cubicBezTo>
                          <a:pt x="59191" y="73376"/>
                          <a:pt x="61927" y="61472"/>
                          <a:pt x="61927" y="45859"/>
                        </a:cubicBezTo>
                        <a:cubicBezTo>
                          <a:pt x="61927" y="30287"/>
                          <a:pt x="59191" y="18395"/>
                          <a:pt x="53720" y="10186"/>
                        </a:cubicBezTo>
                        <a:cubicBezTo>
                          <a:pt x="48250" y="1990"/>
                          <a:pt x="40327" y="-2108"/>
                          <a:pt x="29954" y="-2108"/>
                        </a:cubicBezTo>
                        <a:cubicBezTo>
                          <a:pt x="19593" y="-2108"/>
                          <a:pt x="11678" y="1990"/>
                          <a:pt x="6207" y="10186"/>
                        </a:cubicBezTo>
                        <a:cubicBezTo>
                          <a:pt x="736" y="18395"/>
                          <a:pt x="-2000" y="30287"/>
                          <a:pt x="-2000" y="45859"/>
                        </a:cubicBezTo>
                        <a:cubicBezTo>
                          <a:pt x="-2000" y="61472"/>
                          <a:pt x="736" y="73376"/>
                          <a:pt x="6207" y="81572"/>
                        </a:cubicBezTo>
                        <a:cubicBezTo>
                          <a:pt x="11678" y="89781"/>
                          <a:pt x="19593" y="93886"/>
                          <a:pt x="29954" y="9388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69CB33C9-838B-41EC-907A-0BF29439AFAD}"/>
                      </a:ext>
                    </a:extLst>
                  </p:cNvPr>
                  <p:cNvSpPr/>
                  <p:nvPr/>
                </p:nvSpPr>
                <p:spPr>
                  <a:xfrm flipV="1">
                    <a:off x="6699325" y="4337172"/>
                    <a:ext cx="59466" cy="92524"/>
                  </a:xfrm>
                  <a:custGeom>
                    <a:avLst/>
                    <a:gdLst>
                      <a:gd name="connsiteX0" fmla="*/ -1984 w 59466"/>
                      <a:gd name="connsiteY0" fmla="*/ 90412 h 92524"/>
                      <a:gd name="connsiteX1" fmla="*/ 57483 w 59466"/>
                      <a:gd name="connsiteY1" fmla="*/ 90412 h 92524"/>
                      <a:gd name="connsiteX2" fmla="*/ 57483 w 59466"/>
                      <a:gd name="connsiteY2" fmla="*/ 85078 h 92524"/>
                      <a:gd name="connsiteX3" fmla="*/ 23904 w 59466"/>
                      <a:gd name="connsiteY3" fmla="*/ -2112 h 92524"/>
                      <a:gd name="connsiteX4" fmla="*/ 10841 w 59466"/>
                      <a:gd name="connsiteY4" fmla="*/ -2112 h 92524"/>
                      <a:gd name="connsiteX5" fmla="*/ 42438 w 59466"/>
                      <a:gd name="connsiteY5" fmla="*/ 79863 h 92524"/>
                      <a:gd name="connsiteX6" fmla="*/ -1984 w 59466"/>
                      <a:gd name="connsiteY6" fmla="*/ 79863 h 92524"/>
                      <a:gd name="connsiteX7" fmla="*/ -1984 w 59466"/>
                      <a:gd name="connsiteY7" fmla="*/ 90412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466" h="92524">
                        <a:moveTo>
                          <a:pt x="-1984" y="90412"/>
                        </a:moveTo>
                        <a:lnTo>
                          <a:pt x="57483" y="90412"/>
                        </a:lnTo>
                        <a:lnTo>
                          <a:pt x="57483" y="85078"/>
                        </a:lnTo>
                        <a:lnTo>
                          <a:pt x="23904" y="-2112"/>
                        </a:lnTo>
                        <a:lnTo>
                          <a:pt x="10841" y="-2112"/>
                        </a:lnTo>
                        <a:lnTo>
                          <a:pt x="42438" y="79863"/>
                        </a:lnTo>
                        <a:lnTo>
                          <a:pt x="-1984" y="79863"/>
                        </a:lnTo>
                        <a:lnTo>
                          <a:pt x="-1984" y="904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1583A7FF-2227-4D44-A93E-57A58DE07371}"/>
                      </a:ext>
                    </a:extLst>
                  </p:cNvPr>
                  <p:cNvSpPr/>
                  <p:nvPr/>
                </p:nvSpPr>
                <p:spPr>
                  <a:xfrm flipV="1">
                    <a:off x="6779424" y="4337172"/>
                    <a:ext cx="59843" cy="94328"/>
                  </a:xfrm>
                  <a:custGeom>
                    <a:avLst/>
                    <a:gdLst>
                      <a:gd name="connsiteX0" fmla="*/ 1949 w 59843"/>
                      <a:gd name="connsiteY0" fmla="*/ 92262 h 94328"/>
                      <a:gd name="connsiteX1" fmla="*/ 51068 w 59843"/>
                      <a:gd name="connsiteY1" fmla="*/ 92262 h 94328"/>
                      <a:gd name="connsiteX2" fmla="*/ 51068 w 59843"/>
                      <a:gd name="connsiteY2" fmla="*/ 81713 h 94328"/>
                      <a:gd name="connsiteX3" fmla="*/ 13406 w 59843"/>
                      <a:gd name="connsiteY3" fmla="*/ 81713 h 94328"/>
                      <a:gd name="connsiteX4" fmla="*/ 13406 w 59843"/>
                      <a:gd name="connsiteY4" fmla="*/ 59048 h 94328"/>
                      <a:gd name="connsiteX5" fmla="*/ 18837 w 59843"/>
                      <a:gd name="connsiteY5" fmla="*/ 60436 h 94328"/>
                      <a:gd name="connsiteX6" fmla="*/ 24308 w 59843"/>
                      <a:gd name="connsiteY6" fmla="*/ 60892 h 94328"/>
                      <a:gd name="connsiteX7" fmla="*/ 48828 w 59843"/>
                      <a:gd name="connsiteY7" fmla="*/ 52405 h 94328"/>
                      <a:gd name="connsiteX8" fmla="*/ 57887 w 59843"/>
                      <a:gd name="connsiteY8" fmla="*/ 29423 h 94328"/>
                      <a:gd name="connsiteX9" fmla="*/ 48591 w 59843"/>
                      <a:gd name="connsiteY9" fmla="*/ 6203 h 94328"/>
                      <a:gd name="connsiteX10" fmla="*/ 22386 w 59843"/>
                      <a:gd name="connsiteY10" fmla="*/ -2066 h 94328"/>
                      <a:gd name="connsiteX11" fmla="*/ 10512 w 59843"/>
                      <a:gd name="connsiteY11" fmla="*/ -1075 h 94328"/>
                      <a:gd name="connsiteX12" fmla="*/ -1956 w 59843"/>
                      <a:gd name="connsiteY12" fmla="*/ 1900 h 94328"/>
                      <a:gd name="connsiteX13" fmla="*/ -1956 w 59843"/>
                      <a:gd name="connsiteY13" fmla="*/ 14492 h 94328"/>
                      <a:gd name="connsiteX14" fmla="*/ 9561 w 59843"/>
                      <a:gd name="connsiteY14" fmla="*/ 9970 h 94328"/>
                      <a:gd name="connsiteX15" fmla="*/ 22128 w 59843"/>
                      <a:gd name="connsiteY15" fmla="*/ 8483 h 94328"/>
                      <a:gd name="connsiteX16" fmla="*/ 39096 w 59843"/>
                      <a:gd name="connsiteY16" fmla="*/ 14115 h 94328"/>
                      <a:gd name="connsiteX17" fmla="*/ 45360 w 59843"/>
                      <a:gd name="connsiteY17" fmla="*/ 29423 h 94328"/>
                      <a:gd name="connsiteX18" fmla="*/ 39096 w 59843"/>
                      <a:gd name="connsiteY18" fmla="*/ 44712 h 94328"/>
                      <a:gd name="connsiteX19" fmla="*/ 22128 w 59843"/>
                      <a:gd name="connsiteY19" fmla="*/ 50363 h 94328"/>
                      <a:gd name="connsiteX20" fmla="*/ 12118 w 59843"/>
                      <a:gd name="connsiteY20" fmla="*/ 49252 h 94328"/>
                      <a:gd name="connsiteX21" fmla="*/ 1949 w 59843"/>
                      <a:gd name="connsiteY21" fmla="*/ 45782 h 94328"/>
                      <a:gd name="connsiteX22" fmla="*/ 1949 w 59843"/>
                      <a:gd name="connsiteY22" fmla="*/ 92262 h 9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9843" h="94328">
                        <a:moveTo>
                          <a:pt x="1949" y="92262"/>
                        </a:moveTo>
                        <a:lnTo>
                          <a:pt x="51068" y="92262"/>
                        </a:lnTo>
                        <a:lnTo>
                          <a:pt x="51068" y="81713"/>
                        </a:lnTo>
                        <a:lnTo>
                          <a:pt x="13406" y="81713"/>
                        </a:lnTo>
                        <a:lnTo>
                          <a:pt x="13406" y="59048"/>
                        </a:lnTo>
                        <a:cubicBezTo>
                          <a:pt x="15216" y="59669"/>
                          <a:pt x="17027" y="60132"/>
                          <a:pt x="18837" y="60436"/>
                        </a:cubicBezTo>
                        <a:cubicBezTo>
                          <a:pt x="20661" y="60740"/>
                          <a:pt x="22485" y="60892"/>
                          <a:pt x="24308" y="60892"/>
                        </a:cubicBezTo>
                        <a:cubicBezTo>
                          <a:pt x="34629" y="60892"/>
                          <a:pt x="42802" y="58063"/>
                          <a:pt x="48828" y="52405"/>
                        </a:cubicBezTo>
                        <a:cubicBezTo>
                          <a:pt x="54868" y="46747"/>
                          <a:pt x="57887" y="39087"/>
                          <a:pt x="57887" y="29423"/>
                        </a:cubicBezTo>
                        <a:cubicBezTo>
                          <a:pt x="57887" y="19469"/>
                          <a:pt x="54788" y="11729"/>
                          <a:pt x="48591" y="6203"/>
                        </a:cubicBezTo>
                        <a:cubicBezTo>
                          <a:pt x="42393" y="690"/>
                          <a:pt x="33658" y="-2066"/>
                          <a:pt x="22386" y="-2066"/>
                        </a:cubicBezTo>
                        <a:cubicBezTo>
                          <a:pt x="18500" y="-2066"/>
                          <a:pt x="14543" y="-1736"/>
                          <a:pt x="10512" y="-1075"/>
                        </a:cubicBezTo>
                        <a:cubicBezTo>
                          <a:pt x="6495" y="-414"/>
                          <a:pt x="2339" y="578"/>
                          <a:pt x="-1956" y="1900"/>
                        </a:cubicBezTo>
                        <a:lnTo>
                          <a:pt x="-1956" y="14492"/>
                        </a:lnTo>
                        <a:cubicBezTo>
                          <a:pt x="1757" y="12469"/>
                          <a:pt x="5596" y="10962"/>
                          <a:pt x="9561" y="9970"/>
                        </a:cubicBezTo>
                        <a:cubicBezTo>
                          <a:pt x="13525" y="8979"/>
                          <a:pt x="17714" y="8483"/>
                          <a:pt x="22128" y="8483"/>
                        </a:cubicBezTo>
                        <a:cubicBezTo>
                          <a:pt x="29277" y="8483"/>
                          <a:pt x="34933" y="10360"/>
                          <a:pt x="39096" y="14115"/>
                        </a:cubicBezTo>
                        <a:cubicBezTo>
                          <a:pt x="43272" y="17869"/>
                          <a:pt x="45360" y="22972"/>
                          <a:pt x="45360" y="29423"/>
                        </a:cubicBezTo>
                        <a:cubicBezTo>
                          <a:pt x="45360" y="35861"/>
                          <a:pt x="43272" y="40957"/>
                          <a:pt x="39096" y="44712"/>
                        </a:cubicBezTo>
                        <a:cubicBezTo>
                          <a:pt x="34933" y="48479"/>
                          <a:pt x="29277" y="50363"/>
                          <a:pt x="22128" y="50363"/>
                        </a:cubicBezTo>
                        <a:cubicBezTo>
                          <a:pt x="18784" y="50363"/>
                          <a:pt x="15448" y="49993"/>
                          <a:pt x="12118" y="49252"/>
                        </a:cubicBezTo>
                        <a:cubicBezTo>
                          <a:pt x="8801" y="48512"/>
                          <a:pt x="5411" y="47355"/>
                          <a:pt x="1949" y="45782"/>
                        </a:cubicBezTo>
                        <a:lnTo>
                          <a:pt x="1949" y="922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64" name="Graphic 8">
                <a:extLst>
                  <a:ext uri="{FF2B5EF4-FFF2-40B4-BE49-F238E27FC236}">
                    <a16:creationId xmlns:a16="http://schemas.microsoft.com/office/drawing/2014/main" id="{EBAE6FB4-52B8-45B7-960D-662A710F88B9}"/>
                  </a:ext>
                </a:extLst>
              </p:cNvPr>
              <p:cNvGrpSpPr/>
              <p:nvPr/>
            </p:nvGrpSpPr>
            <p:grpSpPr>
              <a:xfrm>
                <a:off x="6495530" y="3880464"/>
                <a:ext cx="4974126" cy="95994"/>
                <a:chOff x="6495530" y="3880464"/>
                <a:chExt cx="4974126" cy="95994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812BAF3E-3209-42C2-8899-A3FC7D816683}"/>
                    </a:ext>
                  </a:extLst>
                </p:cNvPr>
                <p:cNvSpPr/>
                <p:nvPr/>
              </p:nvSpPr>
              <p:spPr>
                <a:xfrm>
                  <a:off x="6939151" y="3926441"/>
                  <a:ext cx="4530504" cy="12690"/>
                </a:xfrm>
                <a:custGeom>
                  <a:avLst/>
                  <a:gdLst>
                    <a:gd name="connsiteX0" fmla="*/ 0 w 4530504"/>
                    <a:gd name="connsiteY0" fmla="*/ 0 h 12690"/>
                    <a:gd name="connsiteX1" fmla="*/ 4530505 w 4530504"/>
                    <a:gd name="connsiteY1" fmla="*/ 0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0504" h="12690">
                      <a:moveTo>
                        <a:pt x="0" y="0"/>
                      </a:moveTo>
                      <a:lnTo>
                        <a:pt x="4530505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22E9533E-E80A-48AD-A500-6D28FA2CA408}"/>
                    </a:ext>
                  </a:extLst>
                </p:cNvPr>
                <p:cNvSpPr/>
                <p:nvPr/>
              </p:nvSpPr>
              <p:spPr>
                <a:xfrm>
                  <a:off x="6894749" y="3926441"/>
                  <a:ext cx="44401" cy="12690"/>
                </a:xfrm>
                <a:custGeom>
                  <a:avLst/>
                  <a:gdLst>
                    <a:gd name="connsiteX0" fmla="*/ 44459 w 44401"/>
                    <a:gd name="connsiteY0" fmla="*/ 185 h 12690"/>
                    <a:gd name="connsiteX1" fmla="*/ 58 w 44401"/>
                    <a:gd name="connsiteY1" fmla="*/ 185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01" h="12690">
                      <a:moveTo>
                        <a:pt x="44459" y="185"/>
                      </a:moveTo>
                      <a:lnTo>
                        <a:pt x="58" y="185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67" name="Graphic 8">
                  <a:extLst>
                    <a:ext uri="{FF2B5EF4-FFF2-40B4-BE49-F238E27FC236}">
                      <a16:creationId xmlns:a16="http://schemas.microsoft.com/office/drawing/2014/main" id="{0B97B894-AC4A-44EE-98CE-2463D366BF88}"/>
                    </a:ext>
                  </a:extLst>
                </p:cNvPr>
                <p:cNvGrpSpPr/>
                <p:nvPr/>
              </p:nvGrpSpPr>
              <p:grpSpPr>
                <a:xfrm>
                  <a:off x="6495530" y="3880464"/>
                  <a:ext cx="346393" cy="95994"/>
                  <a:chOff x="6495530" y="3880464"/>
                  <a:chExt cx="346393" cy="95994"/>
                </a:xfrm>
                <a:solidFill>
                  <a:srgbClr val="000000"/>
                </a:solidFill>
              </p:grpSpPr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8EFF91E1-34A9-400D-9368-0CB4BF933D41}"/>
                      </a:ext>
                    </a:extLst>
                  </p:cNvPr>
                  <p:cNvSpPr/>
                  <p:nvPr/>
                </p:nvSpPr>
                <p:spPr>
                  <a:xfrm flipV="1">
                    <a:off x="6495530" y="3880464"/>
                    <a:ext cx="63926" cy="95994"/>
                  </a:xfrm>
                  <a:custGeom>
                    <a:avLst/>
                    <a:gdLst>
                      <a:gd name="connsiteX0" fmla="*/ 29944 w 63926"/>
                      <a:gd name="connsiteY0" fmla="*/ 83936 h 95994"/>
                      <a:gd name="connsiteX1" fmla="*/ 15414 w 63926"/>
                      <a:gd name="connsiteY1" fmla="*/ 74417 h 95994"/>
                      <a:gd name="connsiteX2" fmla="*/ 10558 w 63926"/>
                      <a:gd name="connsiteY2" fmla="*/ 45823 h 95994"/>
                      <a:gd name="connsiteX3" fmla="*/ 15414 w 63926"/>
                      <a:gd name="connsiteY3" fmla="*/ 17289 h 95994"/>
                      <a:gd name="connsiteX4" fmla="*/ 29944 w 63926"/>
                      <a:gd name="connsiteY4" fmla="*/ 7771 h 95994"/>
                      <a:gd name="connsiteX5" fmla="*/ 44533 w 63926"/>
                      <a:gd name="connsiteY5" fmla="*/ 17289 h 95994"/>
                      <a:gd name="connsiteX6" fmla="*/ 49410 w 63926"/>
                      <a:gd name="connsiteY6" fmla="*/ 45823 h 95994"/>
                      <a:gd name="connsiteX7" fmla="*/ 44533 w 63926"/>
                      <a:gd name="connsiteY7" fmla="*/ 74417 h 95994"/>
                      <a:gd name="connsiteX8" fmla="*/ 29944 w 63926"/>
                      <a:gd name="connsiteY8" fmla="*/ 83936 h 95994"/>
                      <a:gd name="connsiteX9" fmla="*/ 29944 w 63926"/>
                      <a:gd name="connsiteY9" fmla="*/ 93850 h 95994"/>
                      <a:gd name="connsiteX10" fmla="*/ 53711 w 63926"/>
                      <a:gd name="connsiteY10" fmla="*/ 81536 h 95994"/>
                      <a:gd name="connsiteX11" fmla="*/ 61917 w 63926"/>
                      <a:gd name="connsiteY11" fmla="*/ 45823 h 95994"/>
                      <a:gd name="connsiteX12" fmla="*/ 53711 w 63926"/>
                      <a:gd name="connsiteY12" fmla="*/ 10150 h 95994"/>
                      <a:gd name="connsiteX13" fmla="*/ 29944 w 63926"/>
                      <a:gd name="connsiteY13" fmla="*/ -2144 h 95994"/>
                      <a:gd name="connsiteX14" fmla="*/ 6197 w 63926"/>
                      <a:gd name="connsiteY14" fmla="*/ 10150 h 95994"/>
                      <a:gd name="connsiteX15" fmla="*/ -2009 w 63926"/>
                      <a:gd name="connsiteY15" fmla="*/ 45823 h 95994"/>
                      <a:gd name="connsiteX16" fmla="*/ 6197 w 63926"/>
                      <a:gd name="connsiteY16" fmla="*/ 81536 h 95994"/>
                      <a:gd name="connsiteX17" fmla="*/ 29944 w 63926"/>
                      <a:gd name="connsiteY17" fmla="*/ 93850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44" y="83936"/>
                        </a:moveTo>
                        <a:cubicBezTo>
                          <a:pt x="23508" y="83936"/>
                          <a:pt x="18665" y="80763"/>
                          <a:pt x="15414" y="74417"/>
                        </a:cubicBezTo>
                        <a:cubicBezTo>
                          <a:pt x="12177" y="68085"/>
                          <a:pt x="10558" y="58554"/>
                          <a:pt x="10558" y="45823"/>
                        </a:cubicBezTo>
                        <a:cubicBezTo>
                          <a:pt x="10558" y="33146"/>
                          <a:pt x="12177" y="23634"/>
                          <a:pt x="15414" y="17289"/>
                        </a:cubicBezTo>
                        <a:cubicBezTo>
                          <a:pt x="18665" y="10943"/>
                          <a:pt x="23508" y="7771"/>
                          <a:pt x="29944" y="7771"/>
                        </a:cubicBezTo>
                        <a:cubicBezTo>
                          <a:pt x="36432" y="7771"/>
                          <a:pt x="41296" y="10943"/>
                          <a:pt x="44533" y="17289"/>
                        </a:cubicBezTo>
                        <a:cubicBezTo>
                          <a:pt x="47784" y="23634"/>
                          <a:pt x="49410" y="33146"/>
                          <a:pt x="49410" y="45823"/>
                        </a:cubicBezTo>
                        <a:cubicBezTo>
                          <a:pt x="49410" y="58554"/>
                          <a:pt x="47784" y="68085"/>
                          <a:pt x="44533" y="74417"/>
                        </a:cubicBezTo>
                        <a:cubicBezTo>
                          <a:pt x="41296" y="80763"/>
                          <a:pt x="36432" y="83936"/>
                          <a:pt x="29944" y="83936"/>
                        </a:cubicBezTo>
                        <a:close/>
                        <a:moveTo>
                          <a:pt x="29944" y="93850"/>
                        </a:moveTo>
                        <a:cubicBezTo>
                          <a:pt x="40318" y="93850"/>
                          <a:pt x="48240" y="89746"/>
                          <a:pt x="53711" y="81536"/>
                        </a:cubicBezTo>
                        <a:cubicBezTo>
                          <a:pt x="59182" y="73340"/>
                          <a:pt x="61917" y="61436"/>
                          <a:pt x="61917" y="45823"/>
                        </a:cubicBezTo>
                        <a:cubicBezTo>
                          <a:pt x="61917" y="30251"/>
                          <a:pt x="59182" y="18360"/>
                          <a:pt x="53711" y="10150"/>
                        </a:cubicBezTo>
                        <a:cubicBezTo>
                          <a:pt x="48240" y="1954"/>
                          <a:pt x="40318" y="-2144"/>
                          <a:pt x="29944" y="-2144"/>
                        </a:cubicBezTo>
                        <a:cubicBezTo>
                          <a:pt x="19584" y="-2144"/>
                          <a:pt x="11668" y="1954"/>
                          <a:pt x="6197" y="10150"/>
                        </a:cubicBezTo>
                        <a:cubicBezTo>
                          <a:pt x="726" y="18360"/>
                          <a:pt x="-2009" y="30251"/>
                          <a:pt x="-2009" y="45823"/>
                        </a:cubicBezTo>
                        <a:cubicBezTo>
                          <a:pt x="-2009" y="61436"/>
                          <a:pt x="726" y="73340"/>
                          <a:pt x="6197" y="81536"/>
                        </a:cubicBezTo>
                        <a:cubicBezTo>
                          <a:pt x="11668" y="89746"/>
                          <a:pt x="19584" y="93850"/>
                          <a:pt x="29944" y="938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46175D7E-A2F7-4ADC-9CD4-9FB177D26D9A}"/>
                      </a:ext>
                    </a:extLst>
                  </p:cNvPr>
                  <p:cNvSpPr/>
                  <p:nvPr/>
                </p:nvSpPr>
                <p:spPr>
                  <a:xfrm flipV="1">
                    <a:off x="6581437" y="3958909"/>
                    <a:ext cx="13082" cy="15744"/>
                  </a:xfrm>
                  <a:custGeom>
                    <a:avLst/>
                    <a:gdLst>
                      <a:gd name="connsiteX0" fmla="*/ -984 w 13082"/>
                      <a:gd name="connsiteY0" fmla="*/ 15536 h 15744"/>
                      <a:gd name="connsiteX1" fmla="*/ 12099 w 13082"/>
                      <a:gd name="connsiteY1" fmla="*/ 15536 h 15744"/>
                      <a:gd name="connsiteX2" fmla="*/ 12099 w 13082"/>
                      <a:gd name="connsiteY2" fmla="*/ -208 h 15744"/>
                      <a:gd name="connsiteX3" fmla="*/ -984 w 13082"/>
                      <a:gd name="connsiteY3" fmla="*/ -208 h 15744"/>
                      <a:gd name="connsiteX4" fmla="*/ -984 w 13082"/>
                      <a:gd name="connsiteY4" fmla="*/ 15536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82" h="15744">
                        <a:moveTo>
                          <a:pt x="-984" y="15536"/>
                        </a:moveTo>
                        <a:lnTo>
                          <a:pt x="12099" y="15536"/>
                        </a:lnTo>
                        <a:lnTo>
                          <a:pt x="12099" y="-208"/>
                        </a:lnTo>
                        <a:lnTo>
                          <a:pt x="-984" y="-208"/>
                        </a:lnTo>
                        <a:lnTo>
                          <a:pt x="-984" y="155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C0AD445E-A40F-47C8-8733-743396D90480}"/>
                      </a:ext>
                    </a:extLst>
                  </p:cNvPr>
                  <p:cNvSpPr/>
                  <p:nvPr/>
                </p:nvSpPr>
                <p:spPr>
                  <a:xfrm flipV="1">
                    <a:off x="6622140" y="3882129"/>
                    <a:ext cx="55066" cy="92524"/>
                  </a:xfrm>
                  <a:custGeom>
                    <a:avLst/>
                    <a:gdLst>
                      <a:gd name="connsiteX0" fmla="*/ -253 w 55066"/>
                      <a:gd name="connsiteY0" fmla="*/ 8382 h 92524"/>
                      <a:gd name="connsiteX1" fmla="*/ 20183 w 55066"/>
                      <a:gd name="connsiteY1" fmla="*/ 8382 h 92524"/>
                      <a:gd name="connsiteX2" fmla="*/ 20183 w 55066"/>
                      <a:gd name="connsiteY2" fmla="*/ 78975 h 92524"/>
                      <a:gd name="connsiteX3" fmla="*/ -2057 w 55066"/>
                      <a:gd name="connsiteY3" fmla="*/ 74513 h 92524"/>
                      <a:gd name="connsiteX4" fmla="*/ -2057 w 55066"/>
                      <a:gd name="connsiteY4" fmla="*/ 85915 h 92524"/>
                      <a:gd name="connsiteX5" fmla="*/ 20064 w 55066"/>
                      <a:gd name="connsiteY5" fmla="*/ 90377 h 92524"/>
                      <a:gd name="connsiteX6" fmla="*/ 32572 w 55066"/>
                      <a:gd name="connsiteY6" fmla="*/ 90377 h 92524"/>
                      <a:gd name="connsiteX7" fmla="*/ 32572 w 55066"/>
                      <a:gd name="connsiteY7" fmla="*/ 8382 h 92524"/>
                      <a:gd name="connsiteX8" fmla="*/ 53009 w 55066"/>
                      <a:gd name="connsiteY8" fmla="*/ 8382 h 92524"/>
                      <a:gd name="connsiteX9" fmla="*/ 53009 w 55066"/>
                      <a:gd name="connsiteY9" fmla="*/ -2147 h 92524"/>
                      <a:gd name="connsiteX10" fmla="*/ -253 w 55066"/>
                      <a:gd name="connsiteY10" fmla="*/ -2147 h 92524"/>
                      <a:gd name="connsiteX11" fmla="*/ -253 w 55066"/>
                      <a:gd name="connsiteY11" fmla="*/ 8382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066" h="92524">
                        <a:moveTo>
                          <a:pt x="-253" y="8382"/>
                        </a:moveTo>
                        <a:lnTo>
                          <a:pt x="20183" y="8382"/>
                        </a:lnTo>
                        <a:lnTo>
                          <a:pt x="20183" y="78975"/>
                        </a:lnTo>
                        <a:lnTo>
                          <a:pt x="-2057" y="74513"/>
                        </a:lnTo>
                        <a:lnTo>
                          <a:pt x="-2057" y="85915"/>
                        </a:lnTo>
                        <a:lnTo>
                          <a:pt x="20064" y="90377"/>
                        </a:lnTo>
                        <a:lnTo>
                          <a:pt x="32572" y="90377"/>
                        </a:lnTo>
                        <a:lnTo>
                          <a:pt x="32572" y="8382"/>
                        </a:lnTo>
                        <a:lnTo>
                          <a:pt x="53009" y="8382"/>
                        </a:lnTo>
                        <a:lnTo>
                          <a:pt x="53009" y="-2147"/>
                        </a:lnTo>
                        <a:lnTo>
                          <a:pt x="-253" y="-2147"/>
                        </a:lnTo>
                        <a:lnTo>
                          <a:pt x="-253" y="838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06B313FD-318F-4AB4-B280-E4A024E80B6E}"/>
                      </a:ext>
                    </a:extLst>
                  </p:cNvPr>
                  <p:cNvSpPr/>
                  <p:nvPr/>
                </p:nvSpPr>
                <p:spPr>
                  <a:xfrm flipV="1">
                    <a:off x="6697283" y="3880464"/>
                    <a:ext cx="63926" cy="95994"/>
                  </a:xfrm>
                  <a:custGeom>
                    <a:avLst/>
                    <a:gdLst>
                      <a:gd name="connsiteX0" fmla="*/ 29960 w 63926"/>
                      <a:gd name="connsiteY0" fmla="*/ 83936 h 95994"/>
                      <a:gd name="connsiteX1" fmla="*/ 15430 w 63926"/>
                      <a:gd name="connsiteY1" fmla="*/ 74417 h 95994"/>
                      <a:gd name="connsiteX2" fmla="*/ 10574 w 63926"/>
                      <a:gd name="connsiteY2" fmla="*/ 45823 h 95994"/>
                      <a:gd name="connsiteX3" fmla="*/ 15430 w 63926"/>
                      <a:gd name="connsiteY3" fmla="*/ 17289 h 95994"/>
                      <a:gd name="connsiteX4" fmla="*/ 29960 w 63926"/>
                      <a:gd name="connsiteY4" fmla="*/ 7771 h 95994"/>
                      <a:gd name="connsiteX5" fmla="*/ 44549 w 63926"/>
                      <a:gd name="connsiteY5" fmla="*/ 17289 h 95994"/>
                      <a:gd name="connsiteX6" fmla="*/ 49425 w 63926"/>
                      <a:gd name="connsiteY6" fmla="*/ 45823 h 95994"/>
                      <a:gd name="connsiteX7" fmla="*/ 44549 w 63926"/>
                      <a:gd name="connsiteY7" fmla="*/ 74417 h 95994"/>
                      <a:gd name="connsiteX8" fmla="*/ 29960 w 63926"/>
                      <a:gd name="connsiteY8" fmla="*/ 83936 h 95994"/>
                      <a:gd name="connsiteX9" fmla="*/ 29960 w 63926"/>
                      <a:gd name="connsiteY9" fmla="*/ 93850 h 95994"/>
                      <a:gd name="connsiteX10" fmla="*/ 53727 w 63926"/>
                      <a:gd name="connsiteY10" fmla="*/ 81536 h 95994"/>
                      <a:gd name="connsiteX11" fmla="*/ 61933 w 63926"/>
                      <a:gd name="connsiteY11" fmla="*/ 45823 h 95994"/>
                      <a:gd name="connsiteX12" fmla="*/ 53727 w 63926"/>
                      <a:gd name="connsiteY12" fmla="*/ 10150 h 95994"/>
                      <a:gd name="connsiteX13" fmla="*/ 29960 w 63926"/>
                      <a:gd name="connsiteY13" fmla="*/ -2144 h 95994"/>
                      <a:gd name="connsiteX14" fmla="*/ 6213 w 63926"/>
                      <a:gd name="connsiteY14" fmla="*/ 10150 h 95994"/>
                      <a:gd name="connsiteX15" fmla="*/ -1993 w 63926"/>
                      <a:gd name="connsiteY15" fmla="*/ 45823 h 95994"/>
                      <a:gd name="connsiteX16" fmla="*/ 6213 w 63926"/>
                      <a:gd name="connsiteY16" fmla="*/ 81536 h 95994"/>
                      <a:gd name="connsiteX17" fmla="*/ 29960 w 63926"/>
                      <a:gd name="connsiteY17" fmla="*/ 93850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60" y="83936"/>
                        </a:moveTo>
                        <a:cubicBezTo>
                          <a:pt x="23524" y="83936"/>
                          <a:pt x="18681" y="80763"/>
                          <a:pt x="15430" y="74417"/>
                        </a:cubicBezTo>
                        <a:cubicBezTo>
                          <a:pt x="12193" y="68085"/>
                          <a:pt x="10574" y="58554"/>
                          <a:pt x="10574" y="45823"/>
                        </a:cubicBezTo>
                        <a:cubicBezTo>
                          <a:pt x="10574" y="33146"/>
                          <a:pt x="12193" y="23634"/>
                          <a:pt x="15430" y="17289"/>
                        </a:cubicBezTo>
                        <a:cubicBezTo>
                          <a:pt x="18681" y="10943"/>
                          <a:pt x="23524" y="7771"/>
                          <a:pt x="29960" y="7771"/>
                        </a:cubicBezTo>
                        <a:cubicBezTo>
                          <a:pt x="36448" y="7771"/>
                          <a:pt x="41312" y="10943"/>
                          <a:pt x="44549" y="17289"/>
                        </a:cubicBezTo>
                        <a:cubicBezTo>
                          <a:pt x="47800" y="23634"/>
                          <a:pt x="49425" y="33146"/>
                          <a:pt x="49425" y="45823"/>
                        </a:cubicBezTo>
                        <a:cubicBezTo>
                          <a:pt x="49425" y="58554"/>
                          <a:pt x="47800" y="68085"/>
                          <a:pt x="44549" y="74417"/>
                        </a:cubicBezTo>
                        <a:cubicBezTo>
                          <a:pt x="41312" y="80763"/>
                          <a:pt x="36448" y="83936"/>
                          <a:pt x="29960" y="83936"/>
                        </a:cubicBezTo>
                        <a:close/>
                        <a:moveTo>
                          <a:pt x="29960" y="93850"/>
                        </a:moveTo>
                        <a:cubicBezTo>
                          <a:pt x="40334" y="93850"/>
                          <a:pt x="48256" y="89746"/>
                          <a:pt x="53727" y="81536"/>
                        </a:cubicBezTo>
                        <a:cubicBezTo>
                          <a:pt x="59198" y="73340"/>
                          <a:pt x="61933" y="61436"/>
                          <a:pt x="61933" y="45823"/>
                        </a:cubicBezTo>
                        <a:cubicBezTo>
                          <a:pt x="61933" y="30251"/>
                          <a:pt x="59198" y="18360"/>
                          <a:pt x="53727" y="10150"/>
                        </a:cubicBezTo>
                        <a:cubicBezTo>
                          <a:pt x="48256" y="1954"/>
                          <a:pt x="40334" y="-2144"/>
                          <a:pt x="29960" y="-2144"/>
                        </a:cubicBezTo>
                        <a:cubicBezTo>
                          <a:pt x="19600" y="-2144"/>
                          <a:pt x="11684" y="1954"/>
                          <a:pt x="6213" y="10150"/>
                        </a:cubicBezTo>
                        <a:cubicBezTo>
                          <a:pt x="742" y="18360"/>
                          <a:pt x="-1993" y="30251"/>
                          <a:pt x="-1993" y="45823"/>
                        </a:cubicBezTo>
                        <a:cubicBezTo>
                          <a:pt x="-1993" y="61436"/>
                          <a:pt x="742" y="73340"/>
                          <a:pt x="6213" y="81536"/>
                        </a:cubicBezTo>
                        <a:cubicBezTo>
                          <a:pt x="11684" y="89746"/>
                          <a:pt x="19600" y="93850"/>
                          <a:pt x="29960" y="938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C6EBDA13-3A41-4D45-8A93-EF92C006714B}"/>
                      </a:ext>
                    </a:extLst>
                  </p:cNvPr>
                  <p:cNvSpPr/>
                  <p:nvPr/>
                </p:nvSpPr>
                <p:spPr>
                  <a:xfrm flipV="1">
                    <a:off x="6777996" y="3880464"/>
                    <a:ext cx="63926" cy="95994"/>
                  </a:xfrm>
                  <a:custGeom>
                    <a:avLst/>
                    <a:gdLst>
                      <a:gd name="connsiteX0" fmla="*/ 29966 w 63926"/>
                      <a:gd name="connsiteY0" fmla="*/ 83936 h 95994"/>
                      <a:gd name="connsiteX1" fmla="*/ 15437 w 63926"/>
                      <a:gd name="connsiteY1" fmla="*/ 74417 h 95994"/>
                      <a:gd name="connsiteX2" fmla="*/ 10580 w 63926"/>
                      <a:gd name="connsiteY2" fmla="*/ 45823 h 95994"/>
                      <a:gd name="connsiteX3" fmla="*/ 15437 w 63926"/>
                      <a:gd name="connsiteY3" fmla="*/ 17289 h 95994"/>
                      <a:gd name="connsiteX4" fmla="*/ 29966 w 63926"/>
                      <a:gd name="connsiteY4" fmla="*/ 7771 h 95994"/>
                      <a:gd name="connsiteX5" fmla="*/ 44556 w 63926"/>
                      <a:gd name="connsiteY5" fmla="*/ 17289 h 95994"/>
                      <a:gd name="connsiteX6" fmla="*/ 49432 w 63926"/>
                      <a:gd name="connsiteY6" fmla="*/ 45823 h 95994"/>
                      <a:gd name="connsiteX7" fmla="*/ 44556 w 63926"/>
                      <a:gd name="connsiteY7" fmla="*/ 74417 h 95994"/>
                      <a:gd name="connsiteX8" fmla="*/ 29966 w 63926"/>
                      <a:gd name="connsiteY8" fmla="*/ 83936 h 95994"/>
                      <a:gd name="connsiteX9" fmla="*/ 29966 w 63926"/>
                      <a:gd name="connsiteY9" fmla="*/ 93850 h 95994"/>
                      <a:gd name="connsiteX10" fmla="*/ 53733 w 63926"/>
                      <a:gd name="connsiteY10" fmla="*/ 81536 h 95994"/>
                      <a:gd name="connsiteX11" fmla="*/ 61940 w 63926"/>
                      <a:gd name="connsiteY11" fmla="*/ 45823 h 95994"/>
                      <a:gd name="connsiteX12" fmla="*/ 53733 w 63926"/>
                      <a:gd name="connsiteY12" fmla="*/ 10150 h 95994"/>
                      <a:gd name="connsiteX13" fmla="*/ 29966 w 63926"/>
                      <a:gd name="connsiteY13" fmla="*/ -2144 h 95994"/>
                      <a:gd name="connsiteX14" fmla="*/ 6219 w 63926"/>
                      <a:gd name="connsiteY14" fmla="*/ 10150 h 95994"/>
                      <a:gd name="connsiteX15" fmla="*/ -1987 w 63926"/>
                      <a:gd name="connsiteY15" fmla="*/ 45823 h 95994"/>
                      <a:gd name="connsiteX16" fmla="*/ 6219 w 63926"/>
                      <a:gd name="connsiteY16" fmla="*/ 81536 h 95994"/>
                      <a:gd name="connsiteX17" fmla="*/ 29966 w 63926"/>
                      <a:gd name="connsiteY17" fmla="*/ 93850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66" y="83936"/>
                        </a:moveTo>
                        <a:cubicBezTo>
                          <a:pt x="23531" y="83936"/>
                          <a:pt x="18688" y="80763"/>
                          <a:pt x="15437" y="74417"/>
                        </a:cubicBezTo>
                        <a:cubicBezTo>
                          <a:pt x="12199" y="68085"/>
                          <a:pt x="10580" y="58554"/>
                          <a:pt x="10580" y="45823"/>
                        </a:cubicBezTo>
                        <a:cubicBezTo>
                          <a:pt x="10580" y="33146"/>
                          <a:pt x="12199" y="23634"/>
                          <a:pt x="15437" y="17289"/>
                        </a:cubicBezTo>
                        <a:cubicBezTo>
                          <a:pt x="18688" y="10943"/>
                          <a:pt x="23531" y="7771"/>
                          <a:pt x="29966" y="7771"/>
                        </a:cubicBezTo>
                        <a:cubicBezTo>
                          <a:pt x="36455" y="7771"/>
                          <a:pt x="41318" y="10943"/>
                          <a:pt x="44556" y="17289"/>
                        </a:cubicBezTo>
                        <a:cubicBezTo>
                          <a:pt x="47806" y="23634"/>
                          <a:pt x="49432" y="33146"/>
                          <a:pt x="49432" y="45823"/>
                        </a:cubicBezTo>
                        <a:cubicBezTo>
                          <a:pt x="49432" y="58554"/>
                          <a:pt x="47806" y="68085"/>
                          <a:pt x="44556" y="74417"/>
                        </a:cubicBezTo>
                        <a:cubicBezTo>
                          <a:pt x="41318" y="80763"/>
                          <a:pt x="36455" y="83936"/>
                          <a:pt x="29966" y="83936"/>
                        </a:cubicBezTo>
                        <a:close/>
                        <a:moveTo>
                          <a:pt x="29966" y="93850"/>
                        </a:moveTo>
                        <a:cubicBezTo>
                          <a:pt x="40340" y="93850"/>
                          <a:pt x="48262" y="89746"/>
                          <a:pt x="53733" y="81536"/>
                        </a:cubicBezTo>
                        <a:cubicBezTo>
                          <a:pt x="59204" y="73340"/>
                          <a:pt x="61940" y="61436"/>
                          <a:pt x="61940" y="45823"/>
                        </a:cubicBezTo>
                        <a:cubicBezTo>
                          <a:pt x="61940" y="30251"/>
                          <a:pt x="59204" y="18360"/>
                          <a:pt x="53733" y="10150"/>
                        </a:cubicBezTo>
                        <a:cubicBezTo>
                          <a:pt x="48262" y="1954"/>
                          <a:pt x="40340" y="-2144"/>
                          <a:pt x="29966" y="-2144"/>
                        </a:cubicBezTo>
                        <a:cubicBezTo>
                          <a:pt x="19606" y="-2144"/>
                          <a:pt x="11690" y="1954"/>
                          <a:pt x="6219" y="10150"/>
                        </a:cubicBezTo>
                        <a:cubicBezTo>
                          <a:pt x="748" y="18360"/>
                          <a:pt x="-1987" y="30251"/>
                          <a:pt x="-1987" y="45823"/>
                        </a:cubicBezTo>
                        <a:cubicBezTo>
                          <a:pt x="-1987" y="61436"/>
                          <a:pt x="748" y="73340"/>
                          <a:pt x="6219" y="81536"/>
                        </a:cubicBezTo>
                        <a:cubicBezTo>
                          <a:pt x="11690" y="89746"/>
                          <a:pt x="19606" y="93850"/>
                          <a:pt x="29966" y="938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73" name="Graphic 8">
                <a:extLst>
                  <a:ext uri="{FF2B5EF4-FFF2-40B4-BE49-F238E27FC236}">
                    <a16:creationId xmlns:a16="http://schemas.microsoft.com/office/drawing/2014/main" id="{FF5BDB07-A678-456D-9370-8424DC375ED4}"/>
                  </a:ext>
                </a:extLst>
              </p:cNvPr>
              <p:cNvGrpSpPr/>
              <p:nvPr/>
            </p:nvGrpSpPr>
            <p:grpSpPr>
              <a:xfrm>
                <a:off x="6495530" y="3425409"/>
                <a:ext cx="4974126" cy="95994"/>
                <a:chOff x="6495530" y="3425409"/>
                <a:chExt cx="4974126" cy="95994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11131A0-B256-4943-B23C-DFE4738469A8}"/>
                    </a:ext>
                  </a:extLst>
                </p:cNvPr>
                <p:cNvSpPr/>
                <p:nvPr/>
              </p:nvSpPr>
              <p:spPr>
                <a:xfrm>
                  <a:off x="6939151" y="3471386"/>
                  <a:ext cx="4530504" cy="12690"/>
                </a:xfrm>
                <a:custGeom>
                  <a:avLst/>
                  <a:gdLst>
                    <a:gd name="connsiteX0" fmla="*/ 0 w 4530504"/>
                    <a:gd name="connsiteY0" fmla="*/ 0 h 12690"/>
                    <a:gd name="connsiteX1" fmla="*/ 4530505 w 4530504"/>
                    <a:gd name="connsiteY1" fmla="*/ 0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0504" h="12690">
                      <a:moveTo>
                        <a:pt x="0" y="0"/>
                      </a:moveTo>
                      <a:lnTo>
                        <a:pt x="4530505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16C1DDE-4DD7-40E5-BA8E-C0F06AE74D1C}"/>
                    </a:ext>
                  </a:extLst>
                </p:cNvPr>
                <p:cNvSpPr/>
                <p:nvPr/>
              </p:nvSpPr>
              <p:spPr>
                <a:xfrm>
                  <a:off x="6894749" y="3471386"/>
                  <a:ext cx="44401" cy="12690"/>
                </a:xfrm>
                <a:custGeom>
                  <a:avLst/>
                  <a:gdLst>
                    <a:gd name="connsiteX0" fmla="*/ 44459 w 44401"/>
                    <a:gd name="connsiteY0" fmla="*/ 150 h 12690"/>
                    <a:gd name="connsiteX1" fmla="*/ 58 w 44401"/>
                    <a:gd name="connsiteY1" fmla="*/ 150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01" h="12690">
                      <a:moveTo>
                        <a:pt x="44459" y="150"/>
                      </a:moveTo>
                      <a:lnTo>
                        <a:pt x="58" y="150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76" name="Graphic 8">
                  <a:extLst>
                    <a:ext uri="{FF2B5EF4-FFF2-40B4-BE49-F238E27FC236}">
                      <a16:creationId xmlns:a16="http://schemas.microsoft.com/office/drawing/2014/main" id="{0B1DFF69-89FC-4AD0-A0D6-32BA3A381189}"/>
                    </a:ext>
                  </a:extLst>
                </p:cNvPr>
                <p:cNvGrpSpPr/>
                <p:nvPr/>
              </p:nvGrpSpPr>
              <p:grpSpPr>
                <a:xfrm>
                  <a:off x="6495530" y="3425409"/>
                  <a:ext cx="343736" cy="95994"/>
                  <a:chOff x="6495530" y="3425409"/>
                  <a:chExt cx="343736" cy="95994"/>
                </a:xfrm>
                <a:solidFill>
                  <a:srgbClr val="000000"/>
                </a:solidFill>
              </p:grpSpPr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6DC605F0-E536-43FC-A130-463B7DD603F7}"/>
                      </a:ext>
                    </a:extLst>
                  </p:cNvPr>
                  <p:cNvSpPr/>
                  <p:nvPr/>
                </p:nvSpPr>
                <p:spPr>
                  <a:xfrm flipV="1">
                    <a:off x="6495530" y="3425409"/>
                    <a:ext cx="63926" cy="95994"/>
                  </a:xfrm>
                  <a:custGeom>
                    <a:avLst/>
                    <a:gdLst>
                      <a:gd name="connsiteX0" fmla="*/ 29944 w 63926"/>
                      <a:gd name="connsiteY0" fmla="*/ 83900 h 95994"/>
                      <a:gd name="connsiteX1" fmla="*/ 15414 w 63926"/>
                      <a:gd name="connsiteY1" fmla="*/ 74382 h 95994"/>
                      <a:gd name="connsiteX2" fmla="*/ 10558 w 63926"/>
                      <a:gd name="connsiteY2" fmla="*/ 45788 h 95994"/>
                      <a:gd name="connsiteX3" fmla="*/ 15414 w 63926"/>
                      <a:gd name="connsiteY3" fmla="*/ 17253 h 95994"/>
                      <a:gd name="connsiteX4" fmla="*/ 29944 w 63926"/>
                      <a:gd name="connsiteY4" fmla="*/ 7735 h 95994"/>
                      <a:gd name="connsiteX5" fmla="*/ 44533 w 63926"/>
                      <a:gd name="connsiteY5" fmla="*/ 17253 h 95994"/>
                      <a:gd name="connsiteX6" fmla="*/ 49410 w 63926"/>
                      <a:gd name="connsiteY6" fmla="*/ 45788 h 95994"/>
                      <a:gd name="connsiteX7" fmla="*/ 44533 w 63926"/>
                      <a:gd name="connsiteY7" fmla="*/ 74382 h 95994"/>
                      <a:gd name="connsiteX8" fmla="*/ 29944 w 63926"/>
                      <a:gd name="connsiteY8" fmla="*/ 83900 h 95994"/>
                      <a:gd name="connsiteX9" fmla="*/ 29944 w 63926"/>
                      <a:gd name="connsiteY9" fmla="*/ 93814 h 95994"/>
                      <a:gd name="connsiteX10" fmla="*/ 53711 w 63926"/>
                      <a:gd name="connsiteY10" fmla="*/ 81500 h 95994"/>
                      <a:gd name="connsiteX11" fmla="*/ 61917 w 63926"/>
                      <a:gd name="connsiteY11" fmla="*/ 45788 h 95994"/>
                      <a:gd name="connsiteX12" fmla="*/ 53711 w 63926"/>
                      <a:gd name="connsiteY12" fmla="*/ 10114 h 95994"/>
                      <a:gd name="connsiteX13" fmla="*/ 29944 w 63926"/>
                      <a:gd name="connsiteY13" fmla="*/ -2180 h 95994"/>
                      <a:gd name="connsiteX14" fmla="*/ 6197 w 63926"/>
                      <a:gd name="connsiteY14" fmla="*/ 10114 h 95994"/>
                      <a:gd name="connsiteX15" fmla="*/ -2009 w 63926"/>
                      <a:gd name="connsiteY15" fmla="*/ 45788 h 95994"/>
                      <a:gd name="connsiteX16" fmla="*/ 6197 w 63926"/>
                      <a:gd name="connsiteY16" fmla="*/ 81500 h 95994"/>
                      <a:gd name="connsiteX17" fmla="*/ 29944 w 63926"/>
                      <a:gd name="connsiteY17" fmla="*/ 93814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44" y="83900"/>
                        </a:moveTo>
                        <a:cubicBezTo>
                          <a:pt x="23508" y="83900"/>
                          <a:pt x="18665" y="80727"/>
                          <a:pt x="15414" y="74382"/>
                        </a:cubicBezTo>
                        <a:cubicBezTo>
                          <a:pt x="12177" y="68049"/>
                          <a:pt x="10558" y="58518"/>
                          <a:pt x="10558" y="45788"/>
                        </a:cubicBezTo>
                        <a:cubicBezTo>
                          <a:pt x="10558" y="33110"/>
                          <a:pt x="12177" y="23598"/>
                          <a:pt x="15414" y="17253"/>
                        </a:cubicBezTo>
                        <a:cubicBezTo>
                          <a:pt x="18665" y="10908"/>
                          <a:pt x="23508" y="7735"/>
                          <a:pt x="29944" y="7735"/>
                        </a:cubicBezTo>
                        <a:cubicBezTo>
                          <a:pt x="36432" y="7735"/>
                          <a:pt x="41296" y="10908"/>
                          <a:pt x="44533" y="17253"/>
                        </a:cubicBezTo>
                        <a:cubicBezTo>
                          <a:pt x="47784" y="23598"/>
                          <a:pt x="49410" y="33110"/>
                          <a:pt x="49410" y="45788"/>
                        </a:cubicBezTo>
                        <a:cubicBezTo>
                          <a:pt x="49410" y="58518"/>
                          <a:pt x="47784" y="68049"/>
                          <a:pt x="44533" y="74382"/>
                        </a:cubicBezTo>
                        <a:cubicBezTo>
                          <a:pt x="41296" y="80727"/>
                          <a:pt x="36432" y="83900"/>
                          <a:pt x="29944" y="83900"/>
                        </a:cubicBezTo>
                        <a:close/>
                        <a:moveTo>
                          <a:pt x="29944" y="93814"/>
                        </a:moveTo>
                        <a:cubicBezTo>
                          <a:pt x="40318" y="93814"/>
                          <a:pt x="48240" y="89710"/>
                          <a:pt x="53711" y="81500"/>
                        </a:cubicBezTo>
                        <a:cubicBezTo>
                          <a:pt x="59182" y="73304"/>
                          <a:pt x="61917" y="61400"/>
                          <a:pt x="61917" y="45788"/>
                        </a:cubicBezTo>
                        <a:cubicBezTo>
                          <a:pt x="61917" y="30215"/>
                          <a:pt x="59182" y="18324"/>
                          <a:pt x="53711" y="10114"/>
                        </a:cubicBezTo>
                        <a:cubicBezTo>
                          <a:pt x="48240" y="1918"/>
                          <a:pt x="40318" y="-2180"/>
                          <a:pt x="29944" y="-2180"/>
                        </a:cubicBezTo>
                        <a:cubicBezTo>
                          <a:pt x="19584" y="-2180"/>
                          <a:pt x="11668" y="1918"/>
                          <a:pt x="6197" y="10114"/>
                        </a:cubicBezTo>
                        <a:cubicBezTo>
                          <a:pt x="726" y="18324"/>
                          <a:pt x="-2009" y="30215"/>
                          <a:pt x="-2009" y="45788"/>
                        </a:cubicBezTo>
                        <a:cubicBezTo>
                          <a:pt x="-2009" y="61400"/>
                          <a:pt x="726" y="73304"/>
                          <a:pt x="6197" y="81500"/>
                        </a:cubicBezTo>
                        <a:cubicBezTo>
                          <a:pt x="11668" y="89710"/>
                          <a:pt x="19584" y="93814"/>
                          <a:pt x="29944" y="9381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D6E75222-9961-4ECD-AF3A-3D2550E6BF09}"/>
                      </a:ext>
                    </a:extLst>
                  </p:cNvPr>
                  <p:cNvSpPr/>
                  <p:nvPr/>
                </p:nvSpPr>
                <p:spPr>
                  <a:xfrm flipV="1">
                    <a:off x="6581437" y="3503854"/>
                    <a:ext cx="13082" cy="15744"/>
                  </a:xfrm>
                  <a:custGeom>
                    <a:avLst/>
                    <a:gdLst>
                      <a:gd name="connsiteX0" fmla="*/ -984 w 13082"/>
                      <a:gd name="connsiteY0" fmla="*/ 15500 h 15744"/>
                      <a:gd name="connsiteX1" fmla="*/ 12099 w 13082"/>
                      <a:gd name="connsiteY1" fmla="*/ 15500 h 15744"/>
                      <a:gd name="connsiteX2" fmla="*/ 12099 w 13082"/>
                      <a:gd name="connsiteY2" fmla="*/ -244 h 15744"/>
                      <a:gd name="connsiteX3" fmla="*/ -984 w 13082"/>
                      <a:gd name="connsiteY3" fmla="*/ -244 h 15744"/>
                      <a:gd name="connsiteX4" fmla="*/ -984 w 13082"/>
                      <a:gd name="connsiteY4" fmla="*/ 15500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82" h="15744">
                        <a:moveTo>
                          <a:pt x="-984" y="15500"/>
                        </a:moveTo>
                        <a:lnTo>
                          <a:pt x="12099" y="15500"/>
                        </a:lnTo>
                        <a:lnTo>
                          <a:pt x="12099" y="-244"/>
                        </a:lnTo>
                        <a:lnTo>
                          <a:pt x="-984" y="-244"/>
                        </a:lnTo>
                        <a:lnTo>
                          <a:pt x="-984" y="1550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C0E3A78C-8400-4661-823C-18EEE81779A1}"/>
                      </a:ext>
                    </a:extLst>
                  </p:cNvPr>
                  <p:cNvSpPr/>
                  <p:nvPr/>
                </p:nvSpPr>
                <p:spPr>
                  <a:xfrm flipV="1">
                    <a:off x="6622140" y="3427075"/>
                    <a:ext cx="55066" cy="92524"/>
                  </a:xfrm>
                  <a:custGeom>
                    <a:avLst/>
                    <a:gdLst>
                      <a:gd name="connsiteX0" fmla="*/ -253 w 55066"/>
                      <a:gd name="connsiteY0" fmla="*/ 8346 h 92524"/>
                      <a:gd name="connsiteX1" fmla="*/ 20183 w 55066"/>
                      <a:gd name="connsiteY1" fmla="*/ 8346 h 92524"/>
                      <a:gd name="connsiteX2" fmla="*/ 20183 w 55066"/>
                      <a:gd name="connsiteY2" fmla="*/ 78939 h 92524"/>
                      <a:gd name="connsiteX3" fmla="*/ -2057 w 55066"/>
                      <a:gd name="connsiteY3" fmla="*/ 74477 h 92524"/>
                      <a:gd name="connsiteX4" fmla="*/ -2057 w 55066"/>
                      <a:gd name="connsiteY4" fmla="*/ 85879 h 92524"/>
                      <a:gd name="connsiteX5" fmla="*/ 20064 w 55066"/>
                      <a:gd name="connsiteY5" fmla="*/ 90341 h 92524"/>
                      <a:gd name="connsiteX6" fmla="*/ 32572 w 55066"/>
                      <a:gd name="connsiteY6" fmla="*/ 90341 h 92524"/>
                      <a:gd name="connsiteX7" fmla="*/ 32572 w 55066"/>
                      <a:gd name="connsiteY7" fmla="*/ 8346 h 92524"/>
                      <a:gd name="connsiteX8" fmla="*/ 53009 w 55066"/>
                      <a:gd name="connsiteY8" fmla="*/ 8346 h 92524"/>
                      <a:gd name="connsiteX9" fmla="*/ 53009 w 55066"/>
                      <a:gd name="connsiteY9" fmla="*/ -2183 h 92524"/>
                      <a:gd name="connsiteX10" fmla="*/ -253 w 55066"/>
                      <a:gd name="connsiteY10" fmla="*/ -2183 h 92524"/>
                      <a:gd name="connsiteX11" fmla="*/ -253 w 55066"/>
                      <a:gd name="connsiteY11" fmla="*/ 8346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066" h="92524">
                        <a:moveTo>
                          <a:pt x="-253" y="8346"/>
                        </a:moveTo>
                        <a:lnTo>
                          <a:pt x="20183" y="8346"/>
                        </a:lnTo>
                        <a:lnTo>
                          <a:pt x="20183" y="78939"/>
                        </a:lnTo>
                        <a:lnTo>
                          <a:pt x="-2057" y="74477"/>
                        </a:lnTo>
                        <a:lnTo>
                          <a:pt x="-2057" y="85879"/>
                        </a:lnTo>
                        <a:lnTo>
                          <a:pt x="20064" y="90341"/>
                        </a:lnTo>
                        <a:lnTo>
                          <a:pt x="32572" y="90341"/>
                        </a:lnTo>
                        <a:lnTo>
                          <a:pt x="32572" y="8346"/>
                        </a:lnTo>
                        <a:lnTo>
                          <a:pt x="53009" y="8346"/>
                        </a:lnTo>
                        <a:lnTo>
                          <a:pt x="53009" y="-2183"/>
                        </a:lnTo>
                        <a:lnTo>
                          <a:pt x="-253" y="-2183"/>
                        </a:lnTo>
                        <a:lnTo>
                          <a:pt x="-253" y="83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91077E55-DFC2-47F8-9652-1BC61F45822E}"/>
                      </a:ext>
                    </a:extLst>
                  </p:cNvPr>
                  <p:cNvSpPr/>
                  <p:nvPr/>
                </p:nvSpPr>
                <p:spPr>
                  <a:xfrm flipV="1">
                    <a:off x="6698214" y="3425409"/>
                    <a:ext cx="58713" cy="94189"/>
                  </a:xfrm>
                  <a:custGeom>
                    <a:avLst/>
                    <a:gdLst>
                      <a:gd name="connsiteX0" fmla="*/ 13136 w 58713"/>
                      <a:gd name="connsiteY0" fmla="*/ 8304 h 94189"/>
                      <a:gd name="connsiteX1" fmla="*/ 56804 w 58713"/>
                      <a:gd name="connsiteY1" fmla="*/ 8304 h 94189"/>
                      <a:gd name="connsiteX2" fmla="*/ 56804 w 58713"/>
                      <a:gd name="connsiteY2" fmla="*/ -2225 h 94189"/>
                      <a:gd name="connsiteX3" fmla="*/ -1909 w 58713"/>
                      <a:gd name="connsiteY3" fmla="*/ -2225 h 94189"/>
                      <a:gd name="connsiteX4" fmla="*/ -1909 w 58713"/>
                      <a:gd name="connsiteY4" fmla="*/ 8304 h 94189"/>
                      <a:gd name="connsiteX5" fmla="*/ 17497 w 58713"/>
                      <a:gd name="connsiteY5" fmla="*/ 28094 h 94189"/>
                      <a:gd name="connsiteX6" fmla="*/ 32958 w 58713"/>
                      <a:gd name="connsiteY6" fmla="*/ 44136 h 94189"/>
                      <a:gd name="connsiteX7" fmla="*/ 41343 w 58713"/>
                      <a:gd name="connsiteY7" fmla="*/ 55558 h 94189"/>
                      <a:gd name="connsiteX8" fmla="*/ 43742 w 58713"/>
                      <a:gd name="connsiteY8" fmla="*/ 64758 h 94189"/>
                      <a:gd name="connsiteX9" fmla="*/ 38568 w 58713"/>
                      <a:gd name="connsiteY9" fmla="*/ 76775 h 94189"/>
                      <a:gd name="connsiteX10" fmla="*/ 25089 w 58713"/>
                      <a:gd name="connsiteY10" fmla="*/ 81435 h 94189"/>
                      <a:gd name="connsiteX11" fmla="*/ 12660 w 58713"/>
                      <a:gd name="connsiteY11" fmla="*/ 79392 h 94189"/>
                      <a:gd name="connsiteX12" fmla="*/ -1295 w 58713"/>
                      <a:gd name="connsiteY12" fmla="*/ 73186 h 94189"/>
                      <a:gd name="connsiteX13" fmla="*/ -1295 w 58713"/>
                      <a:gd name="connsiteY13" fmla="*/ 85837 h 94189"/>
                      <a:gd name="connsiteX14" fmla="*/ 12819 w 58713"/>
                      <a:gd name="connsiteY14" fmla="*/ 90418 h 94189"/>
                      <a:gd name="connsiteX15" fmla="*/ 24851 w 58713"/>
                      <a:gd name="connsiteY15" fmla="*/ 91964 h 94189"/>
                      <a:gd name="connsiteX16" fmla="*/ 47765 w 58713"/>
                      <a:gd name="connsiteY16" fmla="*/ 84766 h 94189"/>
                      <a:gd name="connsiteX17" fmla="*/ 56309 w 58713"/>
                      <a:gd name="connsiteY17" fmla="*/ 65571 h 94189"/>
                      <a:gd name="connsiteX18" fmla="*/ 54168 w 58713"/>
                      <a:gd name="connsiteY18" fmla="*/ 54744 h 94189"/>
                      <a:gd name="connsiteX19" fmla="*/ 46398 w 58713"/>
                      <a:gd name="connsiteY19" fmla="*/ 42708 h 94189"/>
                      <a:gd name="connsiteX20" fmla="*/ 36546 w 58713"/>
                      <a:gd name="connsiteY20" fmla="*/ 32317 h 94189"/>
                      <a:gd name="connsiteX21" fmla="*/ 13136 w 58713"/>
                      <a:gd name="connsiteY21" fmla="*/ 8304 h 94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8713" h="94189">
                        <a:moveTo>
                          <a:pt x="13136" y="8304"/>
                        </a:moveTo>
                        <a:lnTo>
                          <a:pt x="56804" y="8304"/>
                        </a:lnTo>
                        <a:lnTo>
                          <a:pt x="56804" y="-2225"/>
                        </a:lnTo>
                        <a:lnTo>
                          <a:pt x="-1909" y="-2225"/>
                        </a:lnTo>
                        <a:lnTo>
                          <a:pt x="-1909" y="8304"/>
                        </a:lnTo>
                        <a:cubicBezTo>
                          <a:pt x="2835" y="13222"/>
                          <a:pt x="9304" y="19818"/>
                          <a:pt x="17497" y="28094"/>
                        </a:cubicBezTo>
                        <a:cubicBezTo>
                          <a:pt x="25703" y="36382"/>
                          <a:pt x="30857" y="41730"/>
                          <a:pt x="32958" y="44136"/>
                        </a:cubicBezTo>
                        <a:cubicBezTo>
                          <a:pt x="36962" y="48630"/>
                          <a:pt x="39757" y="52438"/>
                          <a:pt x="41343" y="55558"/>
                        </a:cubicBezTo>
                        <a:cubicBezTo>
                          <a:pt x="42942" y="58677"/>
                          <a:pt x="43742" y="61744"/>
                          <a:pt x="43742" y="64758"/>
                        </a:cubicBezTo>
                        <a:cubicBezTo>
                          <a:pt x="43742" y="69676"/>
                          <a:pt x="42017" y="73682"/>
                          <a:pt x="38568" y="76775"/>
                        </a:cubicBezTo>
                        <a:cubicBezTo>
                          <a:pt x="35119" y="79882"/>
                          <a:pt x="30626" y="81435"/>
                          <a:pt x="25089" y="81435"/>
                        </a:cubicBezTo>
                        <a:cubicBezTo>
                          <a:pt x="21164" y="81435"/>
                          <a:pt x="17021" y="80754"/>
                          <a:pt x="12660" y="79392"/>
                        </a:cubicBezTo>
                        <a:cubicBezTo>
                          <a:pt x="8313" y="78031"/>
                          <a:pt x="3661" y="75962"/>
                          <a:pt x="-1295" y="73186"/>
                        </a:cubicBezTo>
                        <a:lnTo>
                          <a:pt x="-1295" y="85837"/>
                        </a:lnTo>
                        <a:cubicBezTo>
                          <a:pt x="3740" y="87860"/>
                          <a:pt x="8445" y="89386"/>
                          <a:pt x="12819" y="90418"/>
                        </a:cubicBezTo>
                        <a:cubicBezTo>
                          <a:pt x="17206" y="91449"/>
                          <a:pt x="21217" y="91964"/>
                          <a:pt x="24851" y="91964"/>
                        </a:cubicBezTo>
                        <a:cubicBezTo>
                          <a:pt x="34432" y="91964"/>
                          <a:pt x="42070" y="89565"/>
                          <a:pt x="47765" y="84766"/>
                        </a:cubicBezTo>
                        <a:cubicBezTo>
                          <a:pt x="53461" y="79981"/>
                          <a:pt x="56309" y="73582"/>
                          <a:pt x="56309" y="65571"/>
                        </a:cubicBezTo>
                        <a:cubicBezTo>
                          <a:pt x="56309" y="61764"/>
                          <a:pt x="55595" y="58155"/>
                          <a:pt x="54168" y="54744"/>
                        </a:cubicBezTo>
                        <a:cubicBezTo>
                          <a:pt x="52754" y="51347"/>
                          <a:pt x="50164" y="47335"/>
                          <a:pt x="46398" y="42708"/>
                        </a:cubicBezTo>
                        <a:cubicBezTo>
                          <a:pt x="45367" y="41505"/>
                          <a:pt x="42083" y="38042"/>
                          <a:pt x="36546" y="32317"/>
                        </a:cubicBezTo>
                        <a:cubicBezTo>
                          <a:pt x="31022" y="26593"/>
                          <a:pt x="23219" y="18589"/>
                          <a:pt x="13136" y="83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CE7D5836-A71F-40B4-A88A-00D6B83573BF}"/>
                      </a:ext>
                    </a:extLst>
                  </p:cNvPr>
                  <p:cNvSpPr/>
                  <p:nvPr/>
                </p:nvSpPr>
                <p:spPr>
                  <a:xfrm flipV="1">
                    <a:off x="6779424" y="3427075"/>
                    <a:ext cx="59843" cy="94328"/>
                  </a:xfrm>
                  <a:custGeom>
                    <a:avLst/>
                    <a:gdLst>
                      <a:gd name="connsiteX0" fmla="*/ 1949 w 59843"/>
                      <a:gd name="connsiteY0" fmla="*/ 92191 h 94328"/>
                      <a:gd name="connsiteX1" fmla="*/ 51068 w 59843"/>
                      <a:gd name="connsiteY1" fmla="*/ 92191 h 94328"/>
                      <a:gd name="connsiteX2" fmla="*/ 51068 w 59843"/>
                      <a:gd name="connsiteY2" fmla="*/ 81642 h 94328"/>
                      <a:gd name="connsiteX3" fmla="*/ 13406 w 59843"/>
                      <a:gd name="connsiteY3" fmla="*/ 81642 h 94328"/>
                      <a:gd name="connsiteX4" fmla="*/ 13406 w 59843"/>
                      <a:gd name="connsiteY4" fmla="*/ 58976 h 94328"/>
                      <a:gd name="connsiteX5" fmla="*/ 18837 w 59843"/>
                      <a:gd name="connsiteY5" fmla="*/ 60365 h 94328"/>
                      <a:gd name="connsiteX6" fmla="*/ 24308 w 59843"/>
                      <a:gd name="connsiteY6" fmla="*/ 60821 h 94328"/>
                      <a:gd name="connsiteX7" fmla="*/ 48828 w 59843"/>
                      <a:gd name="connsiteY7" fmla="*/ 52334 h 94328"/>
                      <a:gd name="connsiteX8" fmla="*/ 57887 w 59843"/>
                      <a:gd name="connsiteY8" fmla="*/ 29351 h 94328"/>
                      <a:gd name="connsiteX9" fmla="*/ 48591 w 59843"/>
                      <a:gd name="connsiteY9" fmla="*/ 6131 h 94328"/>
                      <a:gd name="connsiteX10" fmla="*/ 22386 w 59843"/>
                      <a:gd name="connsiteY10" fmla="*/ -2138 h 94328"/>
                      <a:gd name="connsiteX11" fmla="*/ 10512 w 59843"/>
                      <a:gd name="connsiteY11" fmla="*/ -1146 h 94328"/>
                      <a:gd name="connsiteX12" fmla="*/ -1956 w 59843"/>
                      <a:gd name="connsiteY12" fmla="*/ 1828 h 94328"/>
                      <a:gd name="connsiteX13" fmla="*/ -1956 w 59843"/>
                      <a:gd name="connsiteY13" fmla="*/ 14420 h 94328"/>
                      <a:gd name="connsiteX14" fmla="*/ 9561 w 59843"/>
                      <a:gd name="connsiteY14" fmla="*/ 9899 h 94328"/>
                      <a:gd name="connsiteX15" fmla="*/ 22128 w 59843"/>
                      <a:gd name="connsiteY15" fmla="*/ 8411 h 94328"/>
                      <a:gd name="connsiteX16" fmla="*/ 39096 w 59843"/>
                      <a:gd name="connsiteY16" fmla="*/ 14043 h 94328"/>
                      <a:gd name="connsiteX17" fmla="*/ 45360 w 59843"/>
                      <a:gd name="connsiteY17" fmla="*/ 29351 h 94328"/>
                      <a:gd name="connsiteX18" fmla="*/ 39096 w 59843"/>
                      <a:gd name="connsiteY18" fmla="*/ 44640 h 94328"/>
                      <a:gd name="connsiteX19" fmla="*/ 22128 w 59843"/>
                      <a:gd name="connsiteY19" fmla="*/ 50291 h 94328"/>
                      <a:gd name="connsiteX20" fmla="*/ 12118 w 59843"/>
                      <a:gd name="connsiteY20" fmla="*/ 49181 h 94328"/>
                      <a:gd name="connsiteX21" fmla="*/ 1949 w 59843"/>
                      <a:gd name="connsiteY21" fmla="*/ 45711 h 94328"/>
                      <a:gd name="connsiteX22" fmla="*/ 1949 w 59843"/>
                      <a:gd name="connsiteY22" fmla="*/ 92191 h 9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9843" h="94328">
                        <a:moveTo>
                          <a:pt x="1949" y="92191"/>
                        </a:moveTo>
                        <a:lnTo>
                          <a:pt x="51068" y="92191"/>
                        </a:lnTo>
                        <a:lnTo>
                          <a:pt x="51068" y="81642"/>
                        </a:lnTo>
                        <a:lnTo>
                          <a:pt x="13406" y="81642"/>
                        </a:lnTo>
                        <a:lnTo>
                          <a:pt x="13406" y="58976"/>
                        </a:lnTo>
                        <a:cubicBezTo>
                          <a:pt x="15216" y="59598"/>
                          <a:pt x="17027" y="60061"/>
                          <a:pt x="18837" y="60365"/>
                        </a:cubicBezTo>
                        <a:cubicBezTo>
                          <a:pt x="20661" y="60669"/>
                          <a:pt x="22485" y="60821"/>
                          <a:pt x="24308" y="60821"/>
                        </a:cubicBezTo>
                        <a:cubicBezTo>
                          <a:pt x="34629" y="60821"/>
                          <a:pt x="42802" y="57992"/>
                          <a:pt x="48828" y="52334"/>
                        </a:cubicBezTo>
                        <a:cubicBezTo>
                          <a:pt x="54868" y="46676"/>
                          <a:pt x="57887" y="39015"/>
                          <a:pt x="57887" y="29351"/>
                        </a:cubicBezTo>
                        <a:cubicBezTo>
                          <a:pt x="57887" y="19397"/>
                          <a:pt x="54788" y="11657"/>
                          <a:pt x="48591" y="6131"/>
                        </a:cubicBezTo>
                        <a:cubicBezTo>
                          <a:pt x="42393" y="619"/>
                          <a:pt x="33658" y="-2138"/>
                          <a:pt x="22386" y="-2138"/>
                        </a:cubicBezTo>
                        <a:cubicBezTo>
                          <a:pt x="18500" y="-2138"/>
                          <a:pt x="14543" y="-1807"/>
                          <a:pt x="10512" y="-1146"/>
                        </a:cubicBezTo>
                        <a:cubicBezTo>
                          <a:pt x="6495" y="-485"/>
                          <a:pt x="2339" y="506"/>
                          <a:pt x="-1956" y="1828"/>
                        </a:cubicBezTo>
                        <a:lnTo>
                          <a:pt x="-1956" y="14420"/>
                        </a:lnTo>
                        <a:cubicBezTo>
                          <a:pt x="1757" y="12397"/>
                          <a:pt x="5596" y="10890"/>
                          <a:pt x="9561" y="9899"/>
                        </a:cubicBezTo>
                        <a:cubicBezTo>
                          <a:pt x="13525" y="8907"/>
                          <a:pt x="17714" y="8411"/>
                          <a:pt x="22128" y="8411"/>
                        </a:cubicBezTo>
                        <a:cubicBezTo>
                          <a:pt x="29277" y="8411"/>
                          <a:pt x="34933" y="10289"/>
                          <a:pt x="39096" y="14043"/>
                        </a:cubicBezTo>
                        <a:cubicBezTo>
                          <a:pt x="43272" y="17797"/>
                          <a:pt x="45360" y="22900"/>
                          <a:pt x="45360" y="29351"/>
                        </a:cubicBezTo>
                        <a:cubicBezTo>
                          <a:pt x="45360" y="35789"/>
                          <a:pt x="43272" y="40886"/>
                          <a:pt x="39096" y="44640"/>
                        </a:cubicBezTo>
                        <a:cubicBezTo>
                          <a:pt x="34933" y="48407"/>
                          <a:pt x="29277" y="50291"/>
                          <a:pt x="22128" y="50291"/>
                        </a:cubicBezTo>
                        <a:cubicBezTo>
                          <a:pt x="18784" y="50291"/>
                          <a:pt x="15448" y="49921"/>
                          <a:pt x="12118" y="49181"/>
                        </a:cubicBezTo>
                        <a:cubicBezTo>
                          <a:pt x="8801" y="48441"/>
                          <a:pt x="5411" y="47284"/>
                          <a:pt x="1949" y="45711"/>
                        </a:cubicBezTo>
                        <a:lnTo>
                          <a:pt x="1949" y="921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82" name="Graphic 8">
                <a:extLst>
                  <a:ext uri="{FF2B5EF4-FFF2-40B4-BE49-F238E27FC236}">
                    <a16:creationId xmlns:a16="http://schemas.microsoft.com/office/drawing/2014/main" id="{0184BA01-A09C-4674-AF07-EDCB32991C94}"/>
                  </a:ext>
                </a:extLst>
              </p:cNvPr>
              <p:cNvGrpSpPr/>
              <p:nvPr/>
            </p:nvGrpSpPr>
            <p:grpSpPr>
              <a:xfrm>
                <a:off x="6495530" y="2970367"/>
                <a:ext cx="4974126" cy="95994"/>
                <a:chOff x="6495530" y="2970367"/>
                <a:chExt cx="4974126" cy="95994"/>
              </a:xfrm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122509F-2784-475C-AE93-E5029DE8998B}"/>
                    </a:ext>
                  </a:extLst>
                </p:cNvPr>
                <p:cNvSpPr/>
                <p:nvPr/>
              </p:nvSpPr>
              <p:spPr>
                <a:xfrm>
                  <a:off x="6939151" y="3016344"/>
                  <a:ext cx="4530504" cy="12690"/>
                </a:xfrm>
                <a:custGeom>
                  <a:avLst/>
                  <a:gdLst>
                    <a:gd name="connsiteX0" fmla="*/ 0 w 4530504"/>
                    <a:gd name="connsiteY0" fmla="*/ 0 h 12690"/>
                    <a:gd name="connsiteX1" fmla="*/ 4530505 w 4530504"/>
                    <a:gd name="connsiteY1" fmla="*/ 0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0504" h="12690">
                      <a:moveTo>
                        <a:pt x="0" y="0"/>
                      </a:moveTo>
                      <a:lnTo>
                        <a:pt x="4530505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279F753-0074-4C16-9920-A930A990F9EA}"/>
                    </a:ext>
                  </a:extLst>
                </p:cNvPr>
                <p:cNvSpPr/>
                <p:nvPr/>
              </p:nvSpPr>
              <p:spPr>
                <a:xfrm>
                  <a:off x="6894749" y="3016344"/>
                  <a:ext cx="44401" cy="12690"/>
                </a:xfrm>
                <a:custGeom>
                  <a:avLst/>
                  <a:gdLst>
                    <a:gd name="connsiteX0" fmla="*/ 44459 w 44401"/>
                    <a:gd name="connsiteY0" fmla="*/ 114 h 12690"/>
                    <a:gd name="connsiteX1" fmla="*/ 58 w 44401"/>
                    <a:gd name="connsiteY1" fmla="*/ 114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01" h="12690">
                      <a:moveTo>
                        <a:pt x="44459" y="114"/>
                      </a:moveTo>
                      <a:lnTo>
                        <a:pt x="58" y="114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85" name="Graphic 8">
                  <a:extLst>
                    <a:ext uri="{FF2B5EF4-FFF2-40B4-BE49-F238E27FC236}">
                      <a16:creationId xmlns:a16="http://schemas.microsoft.com/office/drawing/2014/main" id="{27B1FBF9-4291-441A-8CAA-158DBCE9E435}"/>
                    </a:ext>
                  </a:extLst>
                </p:cNvPr>
                <p:cNvGrpSpPr/>
                <p:nvPr/>
              </p:nvGrpSpPr>
              <p:grpSpPr>
                <a:xfrm>
                  <a:off x="6495530" y="2970367"/>
                  <a:ext cx="346393" cy="95994"/>
                  <a:chOff x="6495530" y="2970367"/>
                  <a:chExt cx="346393" cy="95994"/>
                </a:xfrm>
                <a:solidFill>
                  <a:srgbClr val="000000"/>
                </a:solidFill>
              </p:grpSpPr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8617CEEB-6ABE-4DA5-AFFC-DC8D773F8BD6}"/>
                      </a:ext>
                    </a:extLst>
                  </p:cNvPr>
                  <p:cNvSpPr/>
                  <p:nvPr/>
                </p:nvSpPr>
                <p:spPr>
                  <a:xfrm flipV="1">
                    <a:off x="6495530" y="2970367"/>
                    <a:ext cx="63926" cy="95994"/>
                  </a:xfrm>
                  <a:custGeom>
                    <a:avLst/>
                    <a:gdLst>
                      <a:gd name="connsiteX0" fmla="*/ 29944 w 63926"/>
                      <a:gd name="connsiteY0" fmla="*/ 83864 h 95994"/>
                      <a:gd name="connsiteX1" fmla="*/ 15414 w 63926"/>
                      <a:gd name="connsiteY1" fmla="*/ 74346 h 95994"/>
                      <a:gd name="connsiteX2" fmla="*/ 10558 w 63926"/>
                      <a:gd name="connsiteY2" fmla="*/ 45752 h 95994"/>
                      <a:gd name="connsiteX3" fmla="*/ 15414 w 63926"/>
                      <a:gd name="connsiteY3" fmla="*/ 17217 h 95994"/>
                      <a:gd name="connsiteX4" fmla="*/ 29944 w 63926"/>
                      <a:gd name="connsiteY4" fmla="*/ 7699 h 95994"/>
                      <a:gd name="connsiteX5" fmla="*/ 44533 w 63926"/>
                      <a:gd name="connsiteY5" fmla="*/ 17217 h 95994"/>
                      <a:gd name="connsiteX6" fmla="*/ 49410 w 63926"/>
                      <a:gd name="connsiteY6" fmla="*/ 45752 h 95994"/>
                      <a:gd name="connsiteX7" fmla="*/ 44533 w 63926"/>
                      <a:gd name="connsiteY7" fmla="*/ 74346 h 95994"/>
                      <a:gd name="connsiteX8" fmla="*/ 29944 w 63926"/>
                      <a:gd name="connsiteY8" fmla="*/ 83864 h 95994"/>
                      <a:gd name="connsiteX9" fmla="*/ 29944 w 63926"/>
                      <a:gd name="connsiteY9" fmla="*/ 93778 h 95994"/>
                      <a:gd name="connsiteX10" fmla="*/ 53711 w 63926"/>
                      <a:gd name="connsiteY10" fmla="*/ 81464 h 95994"/>
                      <a:gd name="connsiteX11" fmla="*/ 61917 w 63926"/>
                      <a:gd name="connsiteY11" fmla="*/ 45752 h 95994"/>
                      <a:gd name="connsiteX12" fmla="*/ 53711 w 63926"/>
                      <a:gd name="connsiteY12" fmla="*/ 10079 h 95994"/>
                      <a:gd name="connsiteX13" fmla="*/ 29944 w 63926"/>
                      <a:gd name="connsiteY13" fmla="*/ -2216 h 95994"/>
                      <a:gd name="connsiteX14" fmla="*/ 6197 w 63926"/>
                      <a:gd name="connsiteY14" fmla="*/ 10079 h 95994"/>
                      <a:gd name="connsiteX15" fmla="*/ -2009 w 63926"/>
                      <a:gd name="connsiteY15" fmla="*/ 45752 h 95994"/>
                      <a:gd name="connsiteX16" fmla="*/ 6197 w 63926"/>
                      <a:gd name="connsiteY16" fmla="*/ 81464 h 95994"/>
                      <a:gd name="connsiteX17" fmla="*/ 29944 w 63926"/>
                      <a:gd name="connsiteY17" fmla="*/ 93778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44" y="83864"/>
                        </a:moveTo>
                        <a:cubicBezTo>
                          <a:pt x="23508" y="83864"/>
                          <a:pt x="18665" y="80691"/>
                          <a:pt x="15414" y="74346"/>
                        </a:cubicBezTo>
                        <a:cubicBezTo>
                          <a:pt x="12177" y="68014"/>
                          <a:pt x="10558" y="58482"/>
                          <a:pt x="10558" y="45752"/>
                        </a:cubicBezTo>
                        <a:cubicBezTo>
                          <a:pt x="10558" y="33074"/>
                          <a:pt x="12177" y="23563"/>
                          <a:pt x="15414" y="17217"/>
                        </a:cubicBezTo>
                        <a:cubicBezTo>
                          <a:pt x="18665" y="10872"/>
                          <a:pt x="23508" y="7699"/>
                          <a:pt x="29944" y="7699"/>
                        </a:cubicBezTo>
                        <a:cubicBezTo>
                          <a:pt x="36432" y="7699"/>
                          <a:pt x="41296" y="10872"/>
                          <a:pt x="44533" y="17217"/>
                        </a:cubicBezTo>
                        <a:cubicBezTo>
                          <a:pt x="47784" y="23563"/>
                          <a:pt x="49410" y="33074"/>
                          <a:pt x="49410" y="45752"/>
                        </a:cubicBezTo>
                        <a:cubicBezTo>
                          <a:pt x="49410" y="58482"/>
                          <a:pt x="47784" y="68014"/>
                          <a:pt x="44533" y="74346"/>
                        </a:cubicBezTo>
                        <a:cubicBezTo>
                          <a:pt x="41296" y="80691"/>
                          <a:pt x="36432" y="83864"/>
                          <a:pt x="29944" y="83864"/>
                        </a:cubicBezTo>
                        <a:close/>
                        <a:moveTo>
                          <a:pt x="29944" y="93778"/>
                        </a:moveTo>
                        <a:cubicBezTo>
                          <a:pt x="40318" y="93778"/>
                          <a:pt x="48240" y="89674"/>
                          <a:pt x="53711" y="81464"/>
                        </a:cubicBezTo>
                        <a:cubicBezTo>
                          <a:pt x="59182" y="73268"/>
                          <a:pt x="61917" y="61364"/>
                          <a:pt x="61917" y="45752"/>
                        </a:cubicBezTo>
                        <a:cubicBezTo>
                          <a:pt x="61917" y="30179"/>
                          <a:pt x="59182" y="18288"/>
                          <a:pt x="53711" y="10079"/>
                        </a:cubicBezTo>
                        <a:cubicBezTo>
                          <a:pt x="48240" y="1882"/>
                          <a:pt x="40318" y="-2216"/>
                          <a:pt x="29944" y="-2216"/>
                        </a:cubicBezTo>
                        <a:cubicBezTo>
                          <a:pt x="19584" y="-2216"/>
                          <a:pt x="11668" y="1882"/>
                          <a:pt x="6197" y="10079"/>
                        </a:cubicBezTo>
                        <a:cubicBezTo>
                          <a:pt x="726" y="18288"/>
                          <a:pt x="-2009" y="30179"/>
                          <a:pt x="-2009" y="45752"/>
                        </a:cubicBezTo>
                        <a:cubicBezTo>
                          <a:pt x="-2009" y="61364"/>
                          <a:pt x="726" y="73268"/>
                          <a:pt x="6197" y="81464"/>
                        </a:cubicBezTo>
                        <a:cubicBezTo>
                          <a:pt x="11668" y="89674"/>
                          <a:pt x="19584" y="93778"/>
                          <a:pt x="29944" y="937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E499638B-F278-476A-9DAB-663392FBC9F1}"/>
                      </a:ext>
                    </a:extLst>
                  </p:cNvPr>
                  <p:cNvSpPr/>
                  <p:nvPr/>
                </p:nvSpPr>
                <p:spPr>
                  <a:xfrm flipV="1">
                    <a:off x="6581437" y="3048812"/>
                    <a:ext cx="13082" cy="15744"/>
                  </a:xfrm>
                  <a:custGeom>
                    <a:avLst/>
                    <a:gdLst>
                      <a:gd name="connsiteX0" fmla="*/ -984 w 13082"/>
                      <a:gd name="connsiteY0" fmla="*/ 15464 h 15744"/>
                      <a:gd name="connsiteX1" fmla="*/ 12099 w 13082"/>
                      <a:gd name="connsiteY1" fmla="*/ 15464 h 15744"/>
                      <a:gd name="connsiteX2" fmla="*/ 12099 w 13082"/>
                      <a:gd name="connsiteY2" fmla="*/ -280 h 15744"/>
                      <a:gd name="connsiteX3" fmla="*/ -984 w 13082"/>
                      <a:gd name="connsiteY3" fmla="*/ -280 h 15744"/>
                      <a:gd name="connsiteX4" fmla="*/ -984 w 13082"/>
                      <a:gd name="connsiteY4" fmla="*/ 15464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82" h="15744">
                        <a:moveTo>
                          <a:pt x="-984" y="15464"/>
                        </a:moveTo>
                        <a:lnTo>
                          <a:pt x="12099" y="15464"/>
                        </a:lnTo>
                        <a:lnTo>
                          <a:pt x="12099" y="-280"/>
                        </a:lnTo>
                        <a:lnTo>
                          <a:pt x="-984" y="-280"/>
                        </a:lnTo>
                        <a:lnTo>
                          <a:pt x="-984" y="1546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05B69D7D-D106-4B9C-A151-BFB85F6CDAF4}"/>
                      </a:ext>
                    </a:extLst>
                  </p:cNvPr>
                  <p:cNvSpPr/>
                  <p:nvPr/>
                </p:nvSpPr>
                <p:spPr>
                  <a:xfrm flipV="1">
                    <a:off x="6622140" y="2972032"/>
                    <a:ext cx="55066" cy="92524"/>
                  </a:xfrm>
                  <a:custGeom>
                    <a:avLst/>
                    <a:gdLst>
                      <a:gd name="connsiteX0" fmla="*/ -253 w 55066"/>
                      <a:gd name="connsiteY0" fmla="*/ 8310 h 92524"/>
                      <a:gd name="connsiteX1" fmla="*/ 20183 w 55066"/>
                      <a:gd name="connsiteY1" fmla="*/ 8310 h 92524"/>
                      <a:gd name="connsiteX2" fmla="*/ 20183 w 55066"/>
                      <a:gd name="connsiteY2" fmla="*/ 78903 h 92524"/>
                      <a:gd name="connsiteX3" fmla="*/ -2057 w 55066"/>
                      <a:gd name="connsiteY3" fmla="*/ 74441 h 92524"/>
                      <a:gd name="connsiteX4" fmla="*/ -2057 w 55066"/>
                      <a:gd name="connsiteY4" fmla="*/ 85843 h 92524"/>
                      <a:gd name="connsiteX5" fmla="*/ 20064 w 55066"/>
                      <a:gd name="connsiteY5" fmla="*/ 90305 h 92524"/>
                      <a:gd name="connsiteX6" fmla="*/ 32572 w 55066"/>
                      <a:gd name="connsiteY6" fmla="*/ 90305 h 92524"/>
                      <a:gd name="connsiteX7" fmla="*/ 32572 w 55066"/>
                      <a:gd name="connsiteY7" fmla="*/ 8310 h 92524"/>
                      <a:gd name="connsiteX8" fmla="*/ 53009 w 55066"/>
                      <a:gd name="connsiteY8" fmla="*/ 8310 h 92524"/>
                      <a:gd name="connsiteX9" fmla="*/ 53009 w 55066"/>
                      <a:gd name="connsiteY9" fmla="*/ -2219 h 92524"/>
                      <a:gd name="connsiteX10" fmla="*/ -253 w 55066"/>
                      <a:gd name="connsiteY10" fmla="*/ -2219 h 92524"/>
                      <a:gd name="connsiteX11" fmla="*/ -253 w 55066"/>
                      <a:gd name="connsiteY11" fmla="*/ 8310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066" h="92524">
                        <a:moveTo>
                          <a:pt x="-253" y="8310"/>
                        </a:moveTo>
                        <a:lnTo>
                          <a:pt x="20183" y="8310"/>
                        </a:lnTo>
                        <a:lnTo>
                          <a:pt x="20183" y="78903"/>
                        </a:lnTo>
                        <a:lnTo>
                          <a:pt x="-2057" y="74441"/>
                        </a:lnTo>
                        <a:lnTo>
                          <a:pt x="-2057" y="85843"/>
                        </a:lnTo>
                        <a:lnTo>
                          <a:pt x="20064" y="90305"/>
                        </a:lnTo>
                        <a:lnTo>
                          <a:pt x="32572" y="90305"/>
                        </a:lnTo>
                        <a:lnTo>
                          <a:pt x="32572" y="8310"/>
                        </a:lnTo>
                        <a:lnTo>
                          <a:pt x="53009" y="8310"/>
                        </a:lnTo>
                        <a:lnTo>
                          <a:pt x="53009" y="-2219"/>
                        </a:lnTo>
                        <a:lnTo>
                          <a:pt x="-253" y="-2219"/>
                        </a:lnTo>
                        <a:lnTo>
                          <a:pt x="-253" y="83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682080CF-7254-4BC9-8DD0-FFFBFBD888D2}"/>
                      </a:ext>
                    </a:extLst>
                  </p:cNvPr>
                  <p:cNvSpPr/>
                  <p:nvPr/>
                </p:nvSpPr>
                <p:spPr>
                  <a:xfrm flipV="1">
                    <a:off x="6698710" y="2972032"/>
                    <a:ext cx="59843" cy="94328"/>
                  </a:xfrm>
                  <a:custGeom>
                    <a:avLst/>
                    <a:gdLst>
                      <a:gd name="connsiteX0" fmla="*/ 1942 w 59843"/>
                      <a:gd name="connsiteY0" fmla="*/ 92155 h 94328"/>
                      <a:gd name="connsiteX1" fmla="*/ 51062 w 59843"/>
                      <a:gd name="connsiteY1" fmla="*/ 92155 h 94328"/>
                      <a:gd name="connsiteX2" fmla="*/ 51062 w 59843"/>
                      <a:gd name="connsiteY2" fmla="*/ 81606 h 94328"/>
                      <a:gd name="connsiteX3" fmla="*/ 13400 w 59843"/>
                      <a:gd name="connsiteY3" fmla="*/ 81606 h 94328"/>
                      <a:gd name="connsiteX4" fmla="*/ 13400 w 59843"/>
                      <a:gd name="connsiteY4" fmla="*/ 58941 h 94328"/>
                      <a:gd name="connsiteX5" fmla="*/ 18831 w 59843"/>
                      <a:gd name="connsiteY5" fmla="*/ 60329 h 94328"/>
                      <a:gd name="connsiteX6" fmla="*/ 24302 w 59843"/>
                      <a:gd name="connsiteY6" fmla="*/ 60785 h 94328"/>
                      <a:gd name="connsiteX7" fmla="*/ 48822 w 59843"/>
                      <a:gd name="connsiteY7" fmla="*/ 52298 h 94328"/>
                      <a:gd name="connsiteX8" fmla="*/ 57881 w 59843"/>
                      <a:gd name="connsiteY8" fmla="*/ 29315 h 94328"/>
                      <a:gd name="connsiteX9" fmla="*/ 48584 w 59843"/>
                      <a:gd name="connsiteY9" fmla="*/ 6095 h 94328"/>
                      <a:gd name="connsiteX10" fmla="*/ 22379 w 59843"/>
                      <a:gd name="connsiteY10" fmla="*/ -2174 h 94328"/>
                      <a:gd name="connsiteX11" fmla="*/ 10506 w 59843"/>
                      <a:gd name="connsiteY11" fmla="*/ -1182 h 94328"/>
                      <a:gd name="connsiteX12" fmla="*/ -1962 w 59843"/>
                      <a:gd name="connsiteY12" fmla="*/ 1792 h 94328"/>
                      <a:gd name="connsiteX13" fmla="*/ -1962 w 59843"/>
                      <a:gd name="connsiteY13" fmla="*/ 14384 h 94328"/>
                      <a:gd name="connsiteX14" fmla="*/ 9554 w 59843"/>
                      <a:gd name="connsiteY14" fmla="*/ 9863 h 94328"/>
                      <a:gd name="connsiteX15" fmla="*/ 22122 w 59843"/>
                      <a:gd name="connsiteY15" fmla="*/ 8376 h 94328"/>
                      <a:gd name="connsiteX16" fmla="*/ 39089 w 59843"/>
                      <a:gd name="connsiteY16" fmla="*/ 14007 h 94328"/>
                      <a:gd name="connsiteX17" fmla="*/ 45353 w 59843"/>
                      <a:gd name="connsiteY17" fmla="*/ 29315 h 94328"/>
                      <a:gd name="connsiteX18" fmla="*/ 39089 w 59843"/>
                      <a:gd name="connsiteY18" fmla="*/ 44604 h 94328"/>
                      <a:gd name="connsiteX19" fmla="*/ 22122 w 59843"/>
                      <a:gd name="connsiteY19" fmla="*/ 50255 h 94328"/>
                      <a:gd name="connsiteX20" fmla="*/ 12111 w 59843"/>
                      <a:gd name="connsiteY20" fmla="*/ 49145 h 94328"/>
                      <a:gd name="connsiteX21" fmla="*/ 1942 w 59843"/>
                      <a:gd name="connsiteY21" fmla="*/ 45675 h 94328"/>
                      <a:gd name="connsiteX22" fmla="*/ 1942 w 59843"/>
                      <a:gd name="connsiteY22" fmla="*/ 92155 h 9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9843" h="94328">
                        <a:moveTo>
                          <a:pt x="1942" y="92155"/>
                        </a:moveTo>
                        <a:lnTo>
                          <a:pt x="51062" y="92155"/>
                        </a:lnTo>
                        <a:lnTo>
                          <a:pt x="51062" y="81606"/>
                        </a:lnTo>
                        <a:lnTo>
                          <a:pt x="13400" y="81606"/>
                        </a:lnTo>
                        <a:lnTo>
                          <a:pt x="13400" y="58941"/>
                        </a:lnTo>
                        <a:cubicBezTo>
                          <a:pt x="15210" y="59562"/>
                          <a:pt x="17021" y="60025"/>
                          <a:pt x="18831" y="60329"/>
                        </a:cubicBezTo>
                        <a:cubicBezTo>
                          <a:pt x="20655" y="60633"/>
                          <a:pt x="22478" y="60785"/>
                          <a:pt x="24302" y="60785"/>
                        </a:cubicBezTo>
                        <a:cubicBezTo>
                          <a:pt x="34623" y="60785"/>
                          <a:pt x="42796" y="57956"/>
                          <a:pt x="48822" y="52298"/>
                        </a:cubicBezTo>
                        <a:cubicBezTo>
                          <a:pt x="54861" y="46640"/>
                          <a:pt x="57881" y="38979"/>
                          <a:pt x="57881" y="29315"/>
                        </a:cubicBezTo>
                        <a:cubicBezTo>
                          <a:pt x="57881" y="19361"/>
                          <a:pt x="54782" y="11621"/>
                          <a:pt x="48584" y="6095"/>
                        </a:cubicBezTo>
                        <a:cubicBezTo>
                          <a:pt x="42386" y="583"/>
                          <a:pt x="33652" y="-2174"/>
                          <a:pt x="22379" y="-2174"/>
                        </a:cubicBezTo>
                        <a:cubicBezTo>
                          <a:pt x="18494" y="-2174"/>
                          <a:pt x="14536" y="-1843"/>
                          <a:pt x="10506" y="-1182"/>
                        </a:cubicBezTo>
                        <a:cubicBezTo>
                          <a:pt x="6488" y="-521"/>
                          <a:pt x="2332" y="470"/>
                          <a:pt x="-1962" y="1792"/>
                        </a:cubicBezTo>
                        <a:lnTo>
                          <a:pt x="-1962" y="14384"/>
                        </a:lnTo>
                        <a:cubicBezTo>
                          <a:pt x="1751" y="12361"/>
                          <a:pt x="5590" y="10854"/>
                          <a:pt x="9554" y="9863"/>
                        </a:cubicBezTo>
                        <a:cubicBezTo>
                          <a:pt x="13519" y="8871"/>
                          <a:pt x="17708" y="8376"/>
                          <a:pt x="22122" y="8376"/>
                        </a:cubicBezTo>
                        <a:cubicBezTo>
                          <a:pt x="29271" y="8376"/>
                          <a:pt x="34927" y="10253"/>
                          <a:pt x="39089" y="14007"/>
                        </a:cubicBezTo>
                        <a:cubicBezTo>
                          <a:pt x="43265" y="17762"/>
                          <a:pt x="45353" y="22864"/>
                          <a:pt x="45353" y="29315"/>
                        </a:cubicBezTo>
                        <a:cubicBezTo>
                          <a:pt x="45353" y="35754"/>
                          <a:pt x="43265" y="40850"/>
                          <a:pt x="39089" y="44604"/>
                        </a:cubicBezTo>
                        <a:cubicBezTo>
                          <a:pt x="34927" y="48372"/>
                          <a:pt x="29271" y="50255"/>
                          <a:pt x="22122" y="50255"/>
                        </a:cubicBezTo>
                        <a:cubicBezTo>
                          <a:pt x="18778" y="50255"/>
                          <a:pt x="15441" y="49885"/>
                          <a:pt x="12111" y="49145"/>
                        </a:cubicBezTo>
                        <a:cubicBezTo>
                          <a:pt x="8794" y="48405"/>
                          <a:pt x="5405" y="47248"/>
                          <a:pt x="1942" y="45675"/>
                        </a:cubicBezTo>
                        <a:lnTo>
                          <a:pt x="1942" y="921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B5C06BD4-D230-4730-AE21-D55D88840BB9}"/>
                      </a:ext>
                    </a:extLst>
                  </p:cNvPr>
                  <p:cNvSpPr/>
                  <p:nvPr/>
                </p:nvSpPr>
                <p:spPr>
                  <a:xfrm flipV="1">
                    <a:off x="6777996" y="2970367"/>
                    <a:ext cx="63926" cy="95994"/>
                  </a:xfrm>
                  <a:custGeom>
                    <a:avLst/>
                    <a:gdLst>
                      <a:gd name="connsiteX0" fmla="*/ 29966 w 63926"/>
                      <a:gd name="connsiteY0" fmla="*/ 83864 h 95994"/>
                      <a:gd name="connsiteX1" fmla="*/ 15437 w 63926"/>
                      <a:gd name="connsiteY1" fmla="*/ 74346 h 95994"/>
                      <a:gd name="connsiteX2" fmla="*/ 10580 w 63926"/>
                      <a:gd name="connsiteY2" fmla="*/ 45752 h 95994"/>
                      <a:gd name="connsiteX3" fmla="*/ 15437 w 63926"/>
                      <a:gd name="connsiteY3" fmla="*/ 17217 h 95994"/>
                      <a:gd name="connsiteX4" fmla="*/ 29966 w 63926"/>
                      <a:gd name="connsiteY4" fmla="*/ 7699 h 95994"/>
                      <a:gd name="connsiteX5" fmla="*/ 44556 w 63926"/>
                      <a:gd name="connsiteY5" fmla="*/ 17217 h 95994"/>
                      <a:gd name="connsiteX6" fmla="*/ 49432 w 63926"/>
                      <a:gd name="connsiteY6" fmla="*/ 45752 h 95994"/>
                      <a:gd name="connsiteX7" fmla="*/ 44556 w 63926"/>
                      <a:gd name="connsiteY7" fmla="*/ 74346 h 95994"/>
                      <a:gd name="connsiteX8" fmla="*/ 29966 w 63926"/>
                      <a:gd name="connsiteY8" fmla="*/ 83864 h 95994"/>
                      <a:gd name="connsiteX9" fmla="*/ 29966 w 63926"/>
                      <a:gd name="connsiteY9" fmla="*/ 93778 h 95994"/>
                      <a:gd name="connsiteX10" fmla="*/ 53733 w 63926"/>
                      <a:gd name="connsiteY10" fmla="*/ 81464 h 95994"/>
                      <a:gd name="connsiteX11" fmla="*/ 61940 w 63926"/>
                      <a:gd name="connsiteY11" fmla="*/ 45752 h 95994"/>
                      <a:gd name="connsiteX12" fmla="*/ 53733 w 63926"/>
                      <a:gd name="connsiteY12" fmla="*/ 10079 h 95994"/>
                      <a:gd name="connsiteX13" fmla="*/ 29966 w 63926"/>
                      <a:gd name="connsiteY13" fmla="*/ -2216 h 95994"/>
                      <a:gd name="connsiteX14" fmla="*/ 6219 w 63926"/>
                      <a:gd name="connsiteY14" fmla="*/ 10079 h 95994"/>
                      <a:gd name="connsiteX15" fmla="*/ -1987 w 63926"/>
                      <a:gd name="connsiteY15" fmla="*/ 45752 h 95994"/>
                      <a:gd name="connsiteX16" fmla="*/ 6219 w 63926"/>
                      <a:gd name="connsiteY16" fmla="*/ 81464 h 95994"/>
                      <a:gd name="connsiteX17" fmla="*/ 29966 w 63926"/>
                      <a:gd name="connsiteY17" fmla="*/ 93778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66" y="83864"/>
                        </a:moveTo>
                        <a:cubicBezTo>
                          <a:pt x="23531" y="83864"/>
                          <a:pt x="18688" y="80691"/>
                          <a:pt x="15437" y="74346"/>
                        </a:cubicBezTo>
                        <a:cubicBezTo>
                          <a:pt x="12199" y="68014"/>
                          <a:pt x="10580" y="58482"/>
                          <a:pt x="10580" y="45752"/>
                        </a:cubicBezTo>
                        <a:cubicBezTo>
                          <a:pt x="10580" y="33074"/>
                          <a:pt x="12199" y="23563"/>
                          <a:pt x="15437" y="17217"/>
                        </a:cubicBezTo>
                        <a:cubicBezTo>
                          <a:pt x="18688" y="10872"/>
                          <a:pt x="23531" y="7699"/>
                          <a:pt x="29966" y="7699"/>
                        </a:cubicBezTo>
                        <a:cubicBezTo>
                          <a:pt x="36455" y="7699"/>
                          <a:pt x="41318" y="10872"/>
                          <a:pt x="44556" y="17217"/>
                        </a:cubicBezTo>
                        <a:cubicBezTo>
                          <a:pt x="47806" y="23563"/>
                          <a:pt x="49432" y="33074"/>
                          <a:pt x="49432" y="45752"/>
                        </a:cubicBezTo>
                        <a:cubicBezTo>
                          <a:pt x="49432" y="58482"/>
                          <a:pt x="47806" y="68014"/>
                          <a:pt x="44556" y="74346"/>
                        </a:cubicBezTo>
                        <a:cubicBezTo>
                          <a:pt x="41318" y="80691"/>
                          <a:pt x="36455" y="83864"/>
                          <a:pt x="29966" y="83864"/>
                        </a:cubicBezTo>
                        <a:close/>
                        <a:moveTo>
                          <a:pt x="29966" y="93778"/>
                        </a:moveTo>
                        <a:cubicBezTo>
                          <a:pt x="40340" y="93778"/>
                          <a:pt x="48262" y="89674"/>
                          <a:pt x="53733" y="81464"/>
                        </a:cubicBezTo>
                        <a:cubicBezTo>
                          <a:pt x="59204" y="73268"/>
                          <a:pt x="61940" y="61364"/>
                          <a:pt x="61940" y="45752"/>
                        </a:cubicBezTo>
                        <a:cubicBezTo>
                          <a:pt x="61940" y="30179"/>
                          <a:pt x="59204" y="18288"/>
                          <a:pt x="53733" y="10079"/>
                        </a:cubicBezTo>
                        <a:cubicBezTo>
                          <a:pt x="48262" y="1882"/>
                          <a:pt x="40340" y="-2216"/>
                          <a:pt x="29966" y="-2216"/>
                        </a:cubicBezTo>
                        <a:cubicBezTo>
                          <a:pt x="19606" y="-2216"/>
                          <a:pt x="11690" y="1882"/>
                          <a:pt x="6219" y="10079"/>
                        </a:cubicBezTo>
                        <a:cubicBezTo>
                          <a:pt x="748" y="18288"/>
                          <a:pt x="-1987" y="30179"/>
                          <a:pt x="-1987" y="45752"/>
                        </a:cubicBezTo>
                        <a:cubicBezTo>
                          <a:pt x="-1987" y="61364"/>
                          <a:pt x="748" y="73268"/>
                          <a:pt x="6219" y="81464"/>
                        </a:cubicBezTo>
                        <a:cubicBezTo>
                          <a:pt x="11690" y="89674"/>
                          <a:pt x="19606" y="93778"/>
                          <a:pt x="29966" y="937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91" name="Graphic 8">
                <a:extLst>
                  <a:ext uri="{FF2B5EF4-FFF2-40B4-BE49-F238E27FC236}">
                    <a16:creationId xmlns:a16="http://schemas.microsoft.com/office/drawing/2014/main" id="{00373EA3-7CC2-4951-BE98-9C70CFB68CEF}"/>
                  </a:ext>
                </a:extLst>
              </p:cNvPr>
              <p:cNvGrpSpPr/>
              <p:nvPr/>
            </p:nvGrpSpPr>
            <p:grpSpPr>
              <a:xfrm>
                <a:off x="6495530" y="2515318"/>
                <a:ext cx="4974126" cy="95994"/>
                <a:chOff x="6495530" y="2515318"/>
                <a:chExt cx="4974126" cy="95994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2E8CB74-5253-4B6B-9A6C-A84AE4000A12}"/>
                    </a:ext>
                  </a:extLst>
                </p:cNvPr>
                <p:cNvSpPr/>
                <p:nvPr/>
              </p:nvSpPr>
              <p:spPr>
                <a:xfrm>
                  <a:off x="6939151" y="2561293"/>
                  <a:ext cx="4530504" cy="12690"/>
                </a:xfrm>
                <a:custGeom>
                  <a:avLst/>
                  <a:gdLst>
                    <a:gd name="connsiteX0" fmla="*/ 0 w 4530504"/>
                    <a:gd name="connsiteY0" fmla="*/ 0 h 12690"/>
                    <a:gd name="connsiteX1" fmla="*/ 4530505 w 4530504"/>
                    <a:gd name="connsiteY1" fmla="*/ 0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0504" h="12690">
                      <a:moveTo>
                        <a:pt x="0" y="0"/>
                      </a:moveTo>
                      <a:lnTo>
                        <a:pt x="4530505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03C2CB27-170E-41B2-961B-6BBC40E1E066}"/>
                    </a:ext>
                  </a:extLst>
                </p:cNvPr>
                <p:cNvSpPr/>
                <p:nvPr/>
              </p:nvSpPr>
              <p:spPr>
                <a:xfrm>
                  <a:off x="6894749" y="2561293"/>
                  <a:ext cx="44401" cy="12690"/>
                </a:xfrm>
                <a:custGeom>
                  <a:avLst/>
                  <a:gdLst>
                    <a:gd name="connsiteX0" fmla="*/ 44459 w 44401"/>
                    <a:gd name="connsiteY0" fmla="*/ 78 h 12690"/>
                    <a:gd name="connsiteX1" fmla="*/ 58 w 44401"/>
                    <a:gd name="connsiteY1" fmla="*/ 78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01" h="12690">
                      <a:moveTo>
                        <a:pt x="44459" y="78"/>
                      </a:moveTo>
                      <a:lnTo>
                        <a:pt x="58" y="78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94" name="Graphic 8">
                  <a:extLst>
                    <a:ext uri="{FF2B5EF4-FFF2-40B4-BE49-F238E27FC236}">
                      <a16:creationId xmlns:a16="http://schemas.microsoft.com/office/drawing/2014/main" id="{8597FFA4-79AA-48FA-929A-F2413ED2DC95}"/>
                    </a:ext>
                  </a:extLst>
                </p:cNvPr>
                <p:cNvGrpSpPr/>
                <p:nvPr/>
              </p:nvGrpSpPr>
              <p:grpSpPr>
                <a:xfrm>
                  <a:off x="6495530" y="2515318"/>
                  <a:ext cx="343736" cy="95994"/>
                  <a:chOff x="6495530" y="2515318"/>
                  <a:chExt cx="343736" cy="95994"/>
                </a:xfrm>
                <a:solidFill>
                  <a:srgbClr val="000000"/>
                </a:solidFill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197A8B79-A495-4CCA-A309-377F93656037}"/>
                      </a:ext>
                    </a:extLst>
                  </p:cNvPr>
                  <p:cNvSpPr/>
                  <p:nvPr/>
                </p:nvSpPr>
                <p:spPr>
                  <a:xfrm flipV="1">
                    <a:off x="6495530" y="2515318"/>
                    <a:ext cx="63926" cy="95994"/>
                  </a:xfrm>
                  <a:custGeom>
                    <a:avLst/>
                    <a:gdLst>
                      <a:gd name="connsiteX0" fmla="*/ 29944 w 63926"/>
                      <a:gd name="connsiteY0" fmla="*/ 83828 h 95994"/>
                      <a:gd name="connsiteX1" fmla="*/ 15414 w 63926"/>
                      <a:gd name="connsiteY1" fmla="*/ 74310 h 95994"/>
                      <a:gd name="connsiteX2" fmla="*/ 10558 w 63926"/>
                      <a:gd name="connsiteY2" fmla="*/ 45716 h 95994"/>
                      <a:gd name="connsiteX3" fmla="*/ 15414 w 63926"/>
                      <a:gd name="connsiteY3" fmla="*/ 17181 h 95994"/>
                      <a:gd name="connsiteX4" fmla="*/ 29944 w 63926"/>
                      <a:gd name="connsiteY4" fmla="*/ 7663 h 95994"/>
                      <a:gd name="connsiteX5" fmla="*/ 44533 w 63926"/>
                      <a:gd name="connsiteY5" fmla="*/ 17181 h 95994"/>
                      <a:gd name="connsiteX6" fmla="*/ 49410 w 63926"/>
                      <a:gd name="connsiteY6" fmla="*/ 45716 h 95994"/>
                      <a:gd name="connsiteX7" fmla="*/ 44533 w 63926"/>
                      <a:gd name="connsiteY7" fmla="*/ 74310 h 95994"/>
                      <a:gd name="connsiteX8" fmla="*/ 29944 w 63926"/>
                      <a:gd name="connsiteY8" fmla="*/ 83828 h 95994"/>
                      <a:gd name="connsiteX9" fmla="*/ 29944 w 63926"/>
                      <a:gd name="connsiteY9" fmla="*/ 93743 h 95994"/>
                      <a:gd name="connsiteX10" fmla="*/ 53711 w 63926"/>
                      <a:gd name="connsiteY10" fmla="*/ 81429 h 95994"/>
                      <a:gd name="connsiteX11" fmla="*/ 61917 w 63926"/>
                      <a:gd name="connsiteY11" fmla="*/ 45716 h 95994"/>
                      <a:gd name="connsiteX12" fmla="*/ 53711 w 63926"/>
                      <a:gd name="connsiteY12" fmla="*/ 10043 h 95994"/>
                      <a:gd name="connsiteX13" fmla="*/ 29944 w 63926"/>
                      <a:gd name="connsiteY13" fmla="*/ -2252 h 95994"/>
                      <a:gd name="connsiteX14" fmla="*/ 6197 w 63926"/>
                      <a:gd name="connsiteY14" fmla="*/ 10043 h 95994"/>
                      <a:gd name="connsiteX15" fmla="*/ -2009 w 63926"/>
                      <a:gd name="connsiteY15" fmla="*/ 45716 h 95994"/>
                      <a:gd name="connsiteX16" fmla="*/ 6197 w 63926"/>
                      <a:gd name="connsiteY16" fmla="*/ 81429 h 95994"/>
                      <a:gd name="connsiteX17" fmla="*/ 29944 w 63926"/>
                      <a:gd name="connsiteY17" fmla="*/ 93743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44" y="83828"/>
                        </a:moveTo>
                        <a:cubicBezTo>
                          <a:pt x="23508" y="83828"/>
                          <a:pt x="18665" y="80655"/>
                          <a:pt x="15414" y="74310"/>
                        </a:cubicBezTo>
                        <a:cubicBezTo>
                          <a:pt x="12177" y="67978"/>
                          <a:pt x="10558" y="58446"/>
                          <a:pt x="10558" y="45716"/>
                        </a:cubicBezTo>
                        <a:cubicBezTo>
                          <a:pt x="10558" y="33038"/>
                          <a:pt x="12177" y="23527"/>
                          <a:pt x="15414" y="17181"/>
                        </a:cubicBezTo>
                        <a:cubicBezTo>
                          <a:pt x="18665" y="10836"/>
                          <a:pt x="23508" y="7663"/>
                          <a:pt x="29944" y="7663"/>
                        </a:cubicBezTo>
                        <a:cubicBezTo>
                          <a:pt x="36432" y="7663"/>
                          <a:pt x="41296" y="10836"/>
                          <a:pt x="44533" y="17181"/>
                        </a:cubicBezTo>
                        <a:cubicBezTo>
                          <a:pt x="47784" y="23527"/>
                          <a:pt x="49410" y="33038"/>
                          <a:pt x="49410" y="45716"/>
                        </a:cubicBezTo>
                        <a:cubicBezTo>
                          <a:pt x="49410" y="58446"/>
                          <a:pt x="47784" y="67978"/>
                          <a:pt x="44533" y="74310"/>
                        </a:cubicBezTo>
                        <a:cubicBezTo>
                          <a:pt x="41296" y="80655"/>
                          <a:pt x="36432" y="83828"/>
                          <a:pt x="29944" y="83828"/>
                        </a:cubicBezTo>
                        <a:close/>
                        <a:moveTo>
                          <a:pt x="29944" y="93743"/>
                        </a:moveTo>
                        <a:cubicBezTo>
                          <a:pt x="40318" y="93743"/>
                          <a:pt x="48240" y="89638"/>
                          <a:pt x="53711" y="81429"/>
                        </a:cubicBezTo>
                        <a:cubicBezTo>
                          <a:pt x="59182" y="73232"/>
                          <a:pt x="61917" y="61328"/>
                          <a:pt x="61917" y="45716"/>
                        </a:cubicBezTo>
                        <a:cubicBezTo>
                          <a:pt x="61917" y="30143"/>
                          <a:pt x="59182" y="18252"/>
                          <a:pt x="53711" y="10043"/>
                        </a:cubicBezTo>
                        <a:cubicBezTo>
                          <a:pt x="48240" y="1847"/>
                          <a:pt x="40318" y="-2252"/>
                          <a:pt x="29944" y="-2252"/>
                        </a:cubicBezTo>
                        <a:cubicBezTo>
                          <a:pt x="19584" y="-2252"/>
                          <a:pt x="11668" y="1847"/>
                          <a:pt x="6197" y="10043"/>
                        </a:cubicBezTo>
                        <a:cubicBezTo>
                          <a:pt x="726" y="18252"/>
                          <a:pt x="-2009" y="30143"/>
                          <a:pt x="-2009" y="45716"/>
                        </a:cubicBezTo>
                        <a:cubicBezTo>
                          <a:pt x="-2009" y="61328"/>
                          <a:pt x="726" y="73232"/>
                          <a:pt x="6197" y="81429"/>
                        </a:cubicBezTo>
                        <a:cubicBezTo>
                          <a:pt x="11668" y="89638"/>
                          <a:pt x="19584" y="93743"/>
                          <a:pt x="29944" y="937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03E66769-C66C-4C41-B85B-2C89042FB931}"/>
                      </a:ext>
                    </a:extLst>
                  </p:cNvPr>
                  <p:cNvSpPr/>
                  <p:nvPr/>
                </p:nvSpPr>
                <p:spPr>
                  <a:xfrm flipV="1">
                    <a:off x="6581437" y="2593763"/>
                    <a:ext cx="13082" cy="15744"/>
                  </a:xfrm>
                  <a:custGeom>
                    <a:avLst/>
                    <a:gdLst>
                      <a:gd name="connsiteX0" fmla="*/ -984 w 13082"/>
                      <a:gd name="connsiteY0" fmla="*/ 15429 h 15744"/>
                      <a:gd name="connsiteX1" fmla="*/ 12099 w 13082"/>
                      <a:gd name="connsiteY1" fmla="*/ 15429 h 15744"/>
                      <a:gd name="connsiteX2" fmla="*/ 12099 w 13082"/>
                      <a:gd name="connsiteY2" fmla="*/ -316 h 15744"/>
                      <a:gd name="connsiteX3" fmla="*/ -984 w 13082"/>
                      <a:gd name="connsiteY3" fmla="*/ -316 h 15744"/>
                      <a:gd name="connsiteX4" fmla="*/ -984 w 13082"/>
                      <a:gd name="connsiteY4" fmla="*/ 15429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82" h="15744">
                        <a:moveTo>
                          <a:pt x="-984" y="15429"/>
                        </a:moveTo>
                        <a:lnTo>
                          <a:pt x="12099" y="15429"/>
                        </a:lnTo>
                        <a:lnTo>
                          <a:pt x="12099" y="-316"/>
                        </a:lnTo>
                        <a:lnTo>
                          <a:pt x="-984" y="-316"/>
                        </a:lnTo>
                        <a:lnTo>
                          <a:pt x="-984" y="154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D710FF7D-D95A-4EE2-BA2B-F321C090B085}"/>
                      </a:ext>
                    </a:extLst>
                  </p:cNvPr>
                  <p:cNvSpPr/>
                  <p:nvPr/>
                </p:nvSpPr>
                <p:spPr>
                  <a:xfrm flipV="1">
                    <a:off x="6622140" y="2516984"/>
                    <a:ext cx="55066" cy="92524"/>
                  </a:xfrm>
                  <a:custGeom>
                    <a:avLst/>
                    <a:gdLst>
                      <a:gd name="connsiteX0" fmla="*/ -253 w 55066"/>
                      <a:gd name="connsiteY0" fmla="*/ 8274 h 92524"/>
                      <a:gd name="connsiteX1" fmla="*/ 20183 w 55066"/>
                      <a:gd name="connsiteY1" fmla="*/ 8274 h 92524"/>
                      <a:gd name="connsiteX2" fmla="*/ 20183 w 55066"/>
                      <a:gd name="connsiteY2" fmla="*/ 78867 h 92524"/>
                      <a:gd name="connsiteX3" fmla="*/ -2057 w 55066"/>
                      <a:gd name="connsiteY3" fmla="*/ 74405 h 92524"/>
                      <a:gd name="connsiteX4" fmla="*/ -2057 w 55066"/>
                      <a:gd name="connsiteY4" fmla="*/ 85807 h 92524"/>
                      <a:gd name="connsiteX5" fmla="*/ 20064 w 55066"/>
                      <a:gd name="connsiteY5" fmla="*/ 90269 h 92524"/>
                      <a:gd name="connsiteX6" fmla="*/ 32572 w 55066"/>
                      <a:gd name="connsiteY6" fmla="*/ 90269 h 92524"/>
                      <a:gd name="connsiteX7" fmla="*/ 32572 w 55066"/>
                      <a:gd name="connsiteY7" fmla="*/ 8274 h 92524"/>
                      <a:gd name="connsiteX8" fmla="*/ 53009 w 55066"/>
                      <a:gd name="connsiteY8" fmla="*/ 8274 h 92524"/>
                      <a:gd name="connsiteX9" fmla="*/ 53009 w 55066"/>
                      <a:gd name="connsiteY9" fmla="*/ -2255 h 92524"/>
                      <a:gd name="connsiteX10" fmla="*/ -253 w 55066"/>
                      <a:gd name="connsiteY10" fmla="*/ -2255 h 92524"/>
                      <a:gd name="connsiteX11" fmla="*/ -253 w 55066"/>
                      <a:gd name="connsiteY11" fmla="*/ 8274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066" h="92524">
                        <a:moveTo>
                          <a:pt x="-253" y="8274"/>
                        </a:moveTo>
                        <a:lnTo>
                          <a:pt x="20183" y="8274"/>
                        </a:lnTo>
                        <a:lnTo>
                          <a:pt x="20183" y="78867"/>
                        </a:lnTo>
                        <a:lnTo>
                          <a:pt x="-2057" y="74405"/>
                        </a:lnTo>
                        <a:lnTo>
                          <a:pt x="-2057" y="85807"/>
                        </a:lnTo>
                        <a:lnTo>
                          <a:pt x="20064" y="90269"/>
                        </a:lnTo>
                        <a:lnTo>
                          <a:pt x="32572" y="90269"/>
                        </a:lnTo>
                        <a:lnTo>
                          <a:pt x="32572" y="8274"/>
                        </a:lnTo>
                        <a:lnTo>
                          <a:pt x="53009" y="8274"/>
                        </a:lnTo>
                        <a:lnTo>
                          <a:pt x="53009" y="-2255"/>
                        </a:lnTo>
                        <a:lnTo>
                          <a:pt x="-253" y="-2255"/>
                        </a:lnTo>
                        <a:lnTo>
                          <a:pt x="-253" y="82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3B7BC552-40B9-4ADA-A350-8C745F2643F1}"/>
                      </a:ext>
                    </a:extLst>
                  </p:cNvPr>
                  <p:cNvSpPr/>
                  <p:nvPr/>
                </p:nvSpPr>
                <p:spPr>
                  <a:xfrm flipV="1">
                    <a:off x="6699325" y="2516984"/>
                    <a:ext cx="59466" cy="92524"/>
                  </a:xfrm>
                  <a:custGeom>
                    <a:avLst/>
                    <a:gdLst>
                      <a:gd name="connsiteX0" fmla="*/ -1984 w 59466"/>
                      <a:gd name="connsiteY0" fmla="*/ 90269 h 92524"/>
                      <a:gd name="connsiteX1" fmla="*/ 57483 w 59466"/>
                      <a:gd name="connsiteY1" fmla="*/ 90269 h 92524"/>
                      <a:gd name="connsiteX2" fmla="*/ 57483 w 59466"/>
                      <a:gd name="connsiteY2" fmla="*/ 84935 h 92524"/>
                      <a:gd name="connsiteX3" fmla="*/ 23904 w 59466"/>
                      <a:gd name="connsiteY3" fmla="*/ -2255 h 92524"/>
                      <a:gd name="connsiteX4" fmla="*/ 10841 w 59466"/>
                      <a:gd name="connsiteY4" fmla="*/ -2255 h 92524"/>
                      <a:gd name="connsiteX5" fmla="*/ 42438 w 59466"/>
                      <a:gd name="connsiteY5" fmla="*/ 79720 h 92524"/>
                      <a:gd name="connsiteX6" fmla="*/ -1984 w 59466"/>
                      <a:gd name="connsiteY6" fmla="*/ 79720 h 92524"/>
                      <a:gd name="connsiteX7" fmla="*/ -1984 w 59466"/>
                      <a:gd name="connsiteY7" fmla="*/ 90269 h 92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466" h="92524">
                        <a:moveTo>
                          <a:pt x="-1984" y="90269"/>
                        </a:moveTo>
                        <a:lnTo>
                          <a:pt x="57483" y="90269"/>
                        </a:lnTo>
                        <a:lnTo>
                          <a:pt x="57483" y="84935"/>
                        </a:lnTo>
                        <a:lnTo>
                          <a:pt x="23904" y="-2255"/>
                        </a:lnTo>
                        <a:lnTo>
                          <a:pt x="10841" y="-2255"/>
                        </a:lnTo>
                        <a:lnTo>
                          <a:pt x="42438" y="79720"/>
                        </a:lnTo>
                        <a:lnTo>
                          <a:pt x="-1984" y="79720"/>
                        </a:lnTo>
                        <a:lnTo>
                          <a:pt x="-1984" y="9026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B18FA441-4DB5-42F3-B7F5-DF31480DEC2D}"/>
                      </a:ext>
                    </a:extLst>
                  </p:cNvPr>
                  <p:cNvSpPr/>
                  <p:nvPr/>
                </p:nvSpPr>
                <p:spPr>
                  <a:xfrm flipV="1">
                    <a:off x="6779424" y="2516984"/>
                    <a:ext cx="59843" cy="94328"/>
                  </a:xfrm>
                  <a:custGeom>
                    <a:avLst/>
                    <a:gdLst>
                      <a:gd name="connsiteX0" fmla="*/ 1949 w 59843"/>
                      <a:gd name="connsiteY0" fmla="*/ 92119 h 94328"/>
                      <a:gd name="connsiteX1" fmla="*/ 51068 w 59843"/>
                      <a:gd name="connsiteY1" fmla="*/ 92119 h 94328"/>
                      <a:gd name="connsiteX2" fmla="*/ 51068 w 59843"/>
                      <a:gd name="connsiteY2" fmla="*/ 81570 h 94328"/>
                      <a:gd name="connsiteX3" fmla="*/ 13406 w 59843"/>
                      <a:gd name="connsiteY3" fmla="*/ 81570 h 94328"/>
                      <a:gd name="connsiteX4" fmla="*/ 13406 w 59843"/>
                      <a:gd name="connsiteY4" fmla="*/ 58905 h 94328"/>
                      <a:gd name="connsiteX5" fmla="*/ 18837 w 59843"/>
                      <a:gd name="connsiteY5" fmla="*/ 60293 h 94328"/>
                      <a:gd name="connsiteX6" fmla="*/ 24308 w 59843"/>
                      <a:gd name="connsiteY6" fmla="*/ 60749 h 94328"/>
                      <a:gd name="connsiteX7" fmla="*/ 48828 w 59843"/>
                      <a:gd name="connsiteY7" fmla="*/ 52262 h 94328"/>
                      <a:gd name="connsiteX8" fmla="*/ 57887 w 59843"/>
                      <a:gd name="connsiteY8" fmla="*/ 29280 h 94328"/>
                      <a:gd name="connsiteX9" fmla="*/ 48591 w 59843"/>
                      <a:gd name="connsiteY9" fmla="*/ 6059 h 94328"/>
                      <a:gd name="connsiteX10" fmla="*/ 22386 w 59843"/>
                      <a:gd name="connsiteY10" fmla="*/ -2209 h 94328"/>
                      <a:gd name="connsiteX11" fmla="*/ 10512 w 59843"/>
                      <a:gd name="connsiteY11" fmla="*/ -1218 h 94328"/>
                      <a:gd name="connsiteX12" fmla="*/ -1956 w 59843"/>
                      <a:gd name="connsiteY12" fmla="*/ 1756 h 94328"/>
                      <a:gd name="connsiteX13" fmla="*/ -1956 w 59843"/>
                      <a:gd name="connsiteY13" fmla="*/ 14348 h 94328"/>
                      <a:gd name="connsiteX14" fmla="*/ 9561 w 59843"/>
                      <a:gd name="connsiteY14" fmla="*/ 9827 h 94328"/>
                      <a:gd name="connsiteX15" fmla="*/ 22128 w 59843"/>
                      <a:gd name="connsiteY15" fmla="*/ 8340 h 94328"/>
                      <a:gd name="connsiteX16" fmla="*/ 39096 w 59843"/>
                      <a:gd name="connsiteY16" fmla="*/ 13971 h 94328"/>
                      <a:gd name="connsiteX17" fmla="*/ 45360 w 59843"/>
                      <a:gd name="connsiteY17" fmla="*/ 29280 h 94328"/>
                      <a:gd name="connsiteX18" fmla="*/ 39096 w 59843"/>
                      <a:gd name="connsiteY18" fmla="*/ 44568 h 94328"/>
                      <a:gd name="connsiteX19" fmla="*/ 22128 w 59843"/>
                      <a:gd name="connsiteY19" fmla="*/ 50219 h 94328"/>
                      <a:gd name="connsiteX20" fmla="*/ 12118 w 59843"/>
                      <a:gd name="connsiteY20" fmla="*/ 49109 h 94328"/>
                      <a:gd name="connsiteX21" fmla="*/ 1949 w 59843"/>
                      <a:gd name="connsiteY21" fmla="*/ 45639 h 94328"/>
                      <a:gd name="connsiteX22" fmla="*/ 1949 w 59843"/>
                      <a:gd name="connsiteY22" fmla="*/ 92119 h 9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9843" h="94328">
                        <a:moveTo>
                          <a:pt x="1949" y="92119"/>
                        </a:moveTo>
                        <a:lnTo>
                          <a:pt x="51068" y="92119"/>
                        </a:lnTo>
                        <a:lnTo>
                          <a:pt x="51068" y="81570"/>
                        </a:lnTo>
                        <a:lnTo>
                          <a:pt x="13406" y="81570"/>
                        </a:lnTo>
                        <a:lnTo>
                          <a:pt x="13406" y="58905"/>
                        </a:lnTo>
                        <a:cubicBezTo>
                          <a:pt x="15216" y="59526"/>
                          <a:pt x="17027" y="59989"/>
                          <a:pt x="18837" y="60293"/>
                        </a:cubicBezTo>
                        <a:cubicBezTo>
                          <a:pt x="20661" y="60597"/>
                          <a:pt x="22485" y="60749"/>
                          <a:pt x="24308" y="60749"/>
                        </a:cubicBezTo>
                        <a:cubicBezTo>
                          <a:pt x="34629" y="60749"/>
                          <a:pt x="42802" y="57920"/>
                          <a:pt x="48828" y="52262"/>
                        </a:cubicBezTo>
                        <a:cubicBezTo>
                          <a:pt x="54868" y="46604"/>
                          <a:pt x="57887" y="38943"/>
                          <a:pt x="57887" y="29280"/>
                        </a:cubicBezTo>
                        <a:cubicBezTo>
                          <a:pt x="57887" y="19325"/>
                          <a:pt x="54788" y="11585"/>
                          <a:pt x="48591" y="6059"/>
                        </a:cubicBezTo>
                        <a:cubicBezTo>
                          <a:pt x="42393" y="547"/>
                          <a:pt x="33658" y="-2209"/>
                          <a:pt x="22386" y="-2209"/>
                        </a:cubicBezTo>
                        <a:cubicBezTo>
                          <a:pt x="18500" y="-2209"/>
                          <a:pt x="14543" y="-1879"/>
                          <a:pt x="10512" y="-1218"/>
                        </a:cubicBezTo>
                        <a:cubicBezTo>
                          <a:pt x="6495" y="-557"/>
                          <a:pt x="2339" y="434"/>
                          <a:pt x="-1956" y="1756"/>
                        </a:cubicBezTo>
                        <a:lnTo>
                          <a:pt x="-1956" y="14348"/>
                        </a:lnTo>
                        <a:cubicBezTo>
                          <a:pt x="1757" y="12325"/>
                          <a:pt x="5596" y="10818"/>
                          <a:pt x="9561" y="9827"/>
                        </a:cubicBezTo>
                        <a:cubicBezTo>
                          <a:pt x="13525" y="8836"/>
                          <a:pt x="17714" y="8340"/>
                          <a:pt x="22128" y="8340"/>
                        </a:cubicBezTo>
                        <a:cubicBezTo>
                          <a:pt x="29277" y="8340"/>
                          <a:pt x="34933" y="10217"/>
                          <a:pt x="39096" y="13971"/>
                        </a:cubicBezTo>
                        <a:cubicBezTo>
                          <a:pt x="43272" y="17726"/>
                          <a:pt x="45360" y="22829"/>
                          <a:pt x="45360" y="29280"/>
                        </a:cubicBezTo>
                        <a:cubicBezTo>
                          <a:pt x="45360" y="35718"/>
                          <a:pt x="43272" y="40814"/>
                          <a:pt x="39096" y="44568"/>
                        </a:cubicBezTo>
                        <a:cubicBezTo>
                          <a:pt x="34933" y="48336"/>
                          <a:pt x="29277" y="50219"/>
                          <a:pt x="22128" y="50219"/>
                        </a:cubicBezTo>
                        <a:cubicBezTo>
                          <a:pt x="18784" y="50219"/>
                          <a:pt x="15448" y="49849"/>
                          <a:pt x="12118" y="49109"/>
                        </a:cubicBezTo>
                        <a:cubicBezTo>
                          <a:pt x="8801" y="48369"/>
                          <a:pt x="5411" y="47212"/>
                          <a:pt x="1949" y="45639"/>
                        </a:cubicBezTo>
                        <a:lnTo>
                          <a:pt x="1949" y="921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100" name="Graphic 8">
                <a:extLst>
                  <a:ext uri="{FF2B5EF4-FFF2-40B4-BE49-F238E27FC236}">
                    <a16:creationId xmlns:a16="http://schemas.microsoft.com/office/drawing/2014/main" id="{A7A1A109-D59C-4D04-A601-78225A05384F}"/>
                  </a:ext>
                </a:extLst>
              </p:cNvPr>
              <p:cNvGrpSpPr/>
              <p:nvPr/>
            </p:nvGrpSpPr>
            <p:grpSpPr>
              <a:xfrm>
                <a:off x="6495530" y="2060271"/>
                <a:ext cx="4974126" cy="95994"/>
                <a:chOff x="6495530" y="2060271"/>
                <a:chExt cx="4974126" cy="95994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4BFC041C-608F-423F-AA8E-332DBFECCF48}"/>
                    </a:ext>
                  </a:extLst>
                </p:cNvPr>
                <p:cNvSpPr/>
                <p:nvPr/>
              </p:nvSpPr>
              <p:spPr>
                <a:xfrm>
                  <a:off x="6939151" y="2106246"/>
                  <a:ext cx="4530504" cy="12690"/>
                </a:xfrm>
                <a:custGeom>
                  <a:avLst/>
                  <a:gdLst>
                    <a:gd name="connsiteX0" fmla="*/ 0 w 4530504"/>
                    <a:gd name="connsiteY0" fmla="*/ 0 h 12690"/>
                    <a:gd name="connsiteX1" fmla="*/ 4530505 w 4530504"/>
                    <a:gd name="connsiteY1" fmla="*/ 0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30504" h="12690">
                      <a:moveTo>
                        <a:pt x="0" y="0"/>
                      </a:moveTo>
                      <a:lnTo>
                        <a:pt x="4530505" y="0"/>
                      </a:lnTo>
                    </a:path>
                  </a:pathLst>
                </a:custGeom>
                <a:noFill/>
                <a:ln w="10149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B03106-AEE5-4785-95F3-5ADDB2FD3FC6}"/>
                    </a:ext>
                  </a:extLst>
                </p:cNvPr>
                <p:cNvSpPr/>
                <p:nvPr/>
              </p:nvSpPr>
              <p:spPr>
                <a:xfrm>
                  <a:off x="6894749" y="2106246"/>
                  <a:ext cx="44401" cy="12690"/>
                </a:xfrm>
                <a:custGeom>
                  <a:avLst/>
                  <a:gdLst>
                    <a:gd name="connsiteX0" fmla="*/ 44459 w 44401"/>
                    <a:gd name="connsiteY0" fmla="*/ 42 h 12690"/>
                    <a:gd name="connsiteX1" fmla="*/ 58 w 44401"/>
                    <a:gd name="connsiteY1" fmla="*/ 42 h 12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401" h="12690">
                      <a:moveTo>
                        <a:pt x="44459" y="42"/>
                      </a:moveTo>
                      <a:lnTo>
                        <a:pt x="58" y="42"/>
                      </a:lnTo>
                    </a:path>
                  </a:pathLst>
                </a:custGeom>
                <a:solidFill>
                  <a:srgbClr val="000000"/>
                </a:solidFill>
                <a:ln w="10149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03" name="Graphic 8">
                  <a:extLst>
                    <a:ext uri="{FF2B5EF4-FFF2-40B4-BE49-F238E27FC236}">
                      <a16:creationId xmlns:a16="http://schemas.microsoft.com/office/drawing/2014/main" id="{A03F8AA0-2BEC-40D6-A4D4-756694877231}"/>
                    </a:ext>
                  </a:extLst>
                </p:cNvPr>
                <p:cNvGrpSpPr/>
                <p:nvPr/>
              </p:nvGrpSpPr>
              <p:grpSpPr>
                <a:xfrm>
                  <a:off x="6495530" y="2060271"/>
                  <a:ext cx="346393" cy="95994"/>
                  <a:chOff x="6495530" y="2060271"/>
                  <a:chExt cx="346393" cy="95994"/>
                </a:xfrm>
                <a:solidFill>
                  <a:srgbClr val="000000"/>
                </a:solidFill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3DD8F6DF-250B-4F85-B46D-0677259FD5FE}"/>
                      </a:ext>
                    </a:extLst>
                  </p:cNvPr>
                  <p:cNvSpPr/>
                  <p:nvPr/>
                </p:nvSpPr>
                <p:spPr>
                  <a:xfrm flipV="1">
                    <a:off x="6495530" y="2060271"/>
                    <a:ext cx="63926" cy="95994"/>
                  </a:xfrm>
                  <a:custGeom>
                    <a:avLst/>
                    <a:gdLst>
                      <a:gd name="connsiteX0" fmla="*/ 29944 w 63926"/>
                      <a:gd name="connsiteY0" fmla="*/ 83792 h 95994"/>
                      <a:gd name="connsiteX1" fmla="*/ 15414 w 63926"/>
                      <a:gd name="connsiteY1" fmla="*/ 74274 h 95994"/>
                      <a:gd name="connsiteX2" fmla="*/ 10558 w 63926"/>
                      <a:gd name="connsiteY2" fmla="*/ 45680 h 95994"/>
                      <a:gd name="connsiteX3" fmla="*/ 15414 w 63926"/>
                      <a:gd name="connsiteY3" fmla="*/ 17145 h 95994"/>
                      <a:gd name="connsiteX4" fmla="*/ 29944 w 63926"/>
                      <a:gd name="connsiteY4" fmla="*/ 7627 h 95994"/>
                      <a:gd name="connsiteX5" fmla="*/ 44533 w 63926"/>
                      <a:gd name="connsiteY5" fmla="*/ 17145 h 95994"/>
                      <a:gd name="connsiteX6" fmla="*/ 49410 w 63926"/>
                      <a:gd name="connsiteY6" fmla="*/ 45680 h 95994"/>
                      <a:gd name="connsiteX7" fmla="*/ 44533 w 63926"/>
                      <a:gd name="connsiteY7" fmla="*/ 74274 h 95994"/>
                      <a:gd name="connsiteX8" fmla="*/ 29944 w 63926"/>
                      <a:gd name="connsiteY8" fmla="*/ 83792 h 95994"/>
                      <a:gd name="connsiteX9" fmla="*/ 29944 w 63926"/>
                      <a:gd name="connsiteY9" fmla="*/ 93707 h 95994"/>
                      <a:gd name="connsiteX10" fmla="*/ 53711 w 63926"/>
                      <a:gd name="connsiteY10" fmla="*/ 81393 h 95994"/>
                      <a:gd name="connsiteX11" fmla="*/ 61917 w 63926"/>
                      <a:gd name="connsiteY11" fmla="*/ 45680 h 95994"/>
                      <a:gd name="connsiteX12" fmla="*/ 53711 w 63926"/>
                      <a:gd name="connsiteY12" fmla="*/ 10007 h 95994"/>
                      <a:gd name="connsiteX13" fmla="*/ 29944 w 63926"/>
                      <a:gd name="connsiteY13" fmla="*/ -2287 h 95994"/>
                      <a:gd name="connsiteX14" fmla="*/ 6197 w 63926"/>
                      <a:gd name="connsiteY14" fmla="*/ 10007 h 95994"/>
                      <a:gd name="connsiteX15" fmla="*/ -2009 w 63926"/>
                      <a:gd name="connsiteY15" fmla="*/ 45680 h 95994"/>
                      <a:gd name="connsiteX16" fmla="*/ 6197 w 63926"/>
                      <a:gd name="connsiteY16" fmla="*/ 81393 h 95994"/>
                      <a:gd name="connsiteX17" fmla="*/ 29944 w 63926"/>
                      <a:gd name="connsiteY17" fmla="*/ 93707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44" y="83792"/>
                        </a:moveTo>
                        <a:cubicBezTo>
                          <a:pt x="23508" y="83792"/>
                          <a:pt x="18665" y="80619"/>
                          <a:pt x="15414" y="74274"/>
                        </a:cubicBezTo>
                        <a:cubicBezTo>
                          <a:pt x="12177" y="67942"/>
                          <a:pt x="10558" y="58410"/>
                          <a:pt x="10558" y="45680"/>
                        </a:cubicBezTo>
                        <a:cubicBezTo>
                          <a:pt x="10558" y="33002"/>
                          <a:pt x="12177" y="23491"/>
                          <a:pt x="15414" y="17145"/>
                        </a:cubicBezTo>
                        <a:cubicBezTo>
                          <a:pt x="18665" y="10800"/>
                          <a:pt x="23508" y="7627"/>
                          <a:pt x="29944" y="7627"/>
                        </a:cubicBezTo>
                        <a:cubicBezTo>
                          <a:pt x="36432" y="7627"/>
                          <a:pt x="41296" y="10800"/>
                          <a:pt x="44533" y="17145"/>
                        </a:cubicBezTo>
                        <a:cubicBezTo>
                          <a:pt x="47784" y="23491"/>
                          <a:pt x="49410" y="33002"/>
                          <a:pt x="49410" y="45680"/>
                        </a:cubicBezTo>
                        <a:cubicBezTo>
                          <a:pt x="49410" y="58410"/>
                          <a:pt x="47784" y="67942"/>
                          <a:pt x="44533" y="74274"/>
                        </a:cubicBezTo>
                        <a:cubicBezTo>
                          <a:pt x="41296" y="80619"/>
                          <a:pt x="36432" y="83792"/>
                          <a:pt x="29944" y="83792"/>
                        </a:cubicBezTo>
                        <a:close/>
                        <a:moveTo>
                          <a:pt x="29944" y="93707"/>
                        </a:moveTo>
                        <a:cubicBezTo>
                          <a:pt x="40318" y="93707"/>
                          <a:pt x="48240" y="89602"/>
                          <a:pt x="53711" y="81393"/>
                        </a:cubicBezTo>
                        <a:cubicBezTo>
                          <a:pt x="59182" y="73197"/>
                          <a:pt x="61917" y="61292"/>
                          <a:pt x="61917" y="45680"/>
                        </a:cubicBezTo>
                        <a:cubicBezTo>
                          <a:pt x="61917" y="30107"/>
                          <a:pt x="59182" y="18216"/>
                          <a:pt x="53711" y="10007"/>
                        </a:cubicBezTo>
                        <a:cubicBezTo>
                          <a:pt x="48240" y="1811"/>
                          <a:pt x="40318" y="-2287"/>
                          <a:pt x="29944" y="-2287"/>
                        </a:cubicBezTo>
                        <a:cubicBezTo>
                          <a:pt x="19584" y="-2287"/>
                          <a:pt x="11668" y="1811"/>
                          <a:pt x="6197" y="10007"/>
                        </a:cubicBezTo>
                        <a:cubicBezTo>
                          <a:pt x="726" y="18216"/>
                          <a:pt x="-2009" y="30107"/>
                          <a:pt x="-2009" y="45680"/>
                        </a:cubicBezTo>
                        <a:cubicBezTo>
                          <a:pt x="-2009" y="61292"/>
                          <a:pt x="726" y="73197"/>
                          <a:pt x="6197" y="81393"/>
                        </a:cubicBezTo>
                        <a:cubicBezTo>
                          <a:pt x="11668" y="89602"/>
                          <a:pt x="19584" y="93707"/>
                          <a:pt x="29944" y="9370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08EAB4B3-2B74-4D8B-83B1-528293F8F026}"/>
                      </a:ext>
                    </a:extLst>
                  </p:cNvPr>
                  <p:cNvSpPr/>
                  <p:nvPr/>
                </p:nvSpPr>
                <p:spPr>
                  <a:xfrm flipV="1">
                    <a:off x="6581437" y="2138716"/>
                    <a:ext cx="13082" cy="15744"/>
                  </a:xfrm>
                  <a:custGeom>
                    <a:avLst/>
                    <a:gdLst>
                      <a:gd name="connsiteX0" fmla="*/ -984 w 13082"/>
                      <a:gd name="connsiteY0" fmla="*/ 15393 h 15744"/>
                      <a:gd name="connsiteX1" fmla="*/ 12099 w 13082"/>
                      <a:gd name="connsiteY1" fmla="*/ 15393 h 15744"/>
                      <a:gd name="connsiteX2" fmla="*/ 12099 w 13082"/>
                      <a:gd name="connsiteY2" fmla="*/ -352 h 15744"/>
                      <a:gd name="connsiteX3" fmla="*/ -984 w 13082"/>
                      <a:gd name="connsiteY3" fmla="*/ -352 h 15744"/>
                      <a:gd name="connsiteX4" fmla="*/ -984 w 13082"/>
                      <a:gd name="connsiteY4" fmla="*/ 15393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82" h="15744">
                        <a:moveTo>
                          <a:pt x="-984" y="15393"/>
                        </a:moveTo>
                        <a:lnTo>
                          <a:pt x="12099" y="15393"/>
                        </a:lnTo>
                        <a:lnTo>
                          <a:pt x="12099" y="-352"/>
                        </a:lnTo>
                        <a:lnTo>
                          <a:pt x="-984" y="-352"/>
                        </a:lnTo>
                        <a:lnTo>
                          <a:pt x="-984" y="1539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9441F9E4-8131-48FE-B22E-2C08BF01C147}"/>
                      </a:ext>
                    </a:extLst>
                  </p:cNvPr>
                  <p:cNvSpPr/>
                  <p:nvPr/>
                </p:nvSpPr>
                <p:spPr>
                  <a:xfrm flipV="1">
                    <a:off x="6617501" y="2060271"/>
                    <a:ext cx="58713" cy="94189"/>
                  </a:xfrm>
                  <a:custGeom>
                    <a:avLst/>
                    <a:gdLst>
                      <a:gd name="connsiteX0" fmla="*/ 13130 w 58713"/>
                      <a:gd name="connsiteY0" fmla="*/ 8196 h 94189"/>
                      <a:gd name="connsiteX1" fmla="*/ 56798 w 58713"/>
                      <a:gd name="connsiteY1" fmla="*/ 8196 h 94189"/>
                      <a:gd name="connsiteX2" fmla="*/ 56798 w 58713"/>
                      <a:gd name="connsiteY2" fmla="*/ -2333 h 94189"/>
                      <a:gd name="connsiteX3" fmla="*/ -1915 w 58713"/>
                      <a:gd name="connsiteY3" fmla="*/ -2333 h 94189"/>
                      <a:gd name="connsiteX4" fmla="*/ -1915 w 58713"/>
                      <a:gd name="connsiteY4" fmla="*/ 8196 h 94189"/>
                      <a:gd name="connsiteX5" fmla="*/ 17491 w 58713"/>
                      <a:gd name="connsiteY5" fmla="*/ 27986 h 94189"/>
                      <a:gd name="connsiteX6" fmla="*/ 32952 w 58713"/>
                      <a:gd name="connsiteY6" fmla="*/ 44028 h 94189"/>
                      <a:gd name="connsiteX7" fmla="*/ 41337 w 58713"/>
                      <a:gd name="connsiteY7" fmla="*/ 55450 h 94189"/>
                      <a:gd name="connsiteX8" fmla="*/ 43735 w 58713"/>
                      <a:gd name="connsiteY8" fmla="*/ 64651 h 94189"/>
                      <a:gd name="connsiteX9" fmla="*/ 38562 w 58713"/>
                      <a:gd name="connsiteY9" fmla="*/ 76667 h 94189"/>
                      <a:gd name="connsiteX10" fmla="*/ 25082 w 58713"/>
                      <a:gd name="connsiteY10" fmla="*/ 81327 h 94189"/>
                      <a:gd name="connsiteX11" fmla="*/ 12654 w 58713"/>
                      <a:gd name="connsiteY11" fmla="*/ 79285 h 94189"/>
                      <a:gd name="connsiteX12" fmla="*/ -1301 w 58713"/>
                      <a:gd name="connsiteY12" fmla="*/ 73078 h 94189"/>
                      <a:gd name="connsiteX13" fmla="*/ -1301 w 58713"/>
                      <a:gd name="connsiteY13" fmla="*/ 85729 h 94189"/>
                      <a:gd name="connsiteX14" fmla="*/ 12812 w 58713"/>
                      <a:gd name="connsiteY14" fmla="*/ 90310 h 94189"/>
                      <a:gd name="connsiteX15" fmla="*/ 24845 w 58713"/>
                      <a:gd name="connsiteY15" fmla="*/ 91857 h 94189"/>
                      <a:gd name="connsiteX16" fmla="*/ 47759 w 58713"/>
                      <a:gd name="connsiteY16" fmla="*/ 84659 h 94189"/>
                      <a:gd name="connsiteX17" fmla="*/ 56302 w 58713"/>
                      <a:gd name="connsiteY17" fmla="*/ 65464 h 94189"/>
                      <a:gd name="connsiteX18" fmla="*/ 54162 w 58713"/>
                      <a:gd name="connsiteY18" fmla="*/ 54637 h 94189"/>
                      <a:gd name="connsiteX19" fmla="*/ 46391 w 58713"/>
                      <a:gd name="connsiteY19" fmla="*/ 42600 h 94189"/>
                      <a:gd name="connsiteX20" fmla="*/ 36540 w 58713"/>
                      <a:gd name="connsiteY20" fmla="*/ 32210 h 94189"/>
                      <a:gd name="connsiteX21" fmla="*/ 13130 w 58713"/>
                      <a:gd name="connsiteY21" fmla="*/ 8196 h 94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8713" h="94189">
                        <a:moveTo>
                          <a:pt x="13130" y="8196"/>
                        </a:moveTo>
                        <a:lnTo>
                          <a:pt x="56798" y="8196"/>
                        </a:lnTo>
                        <a:lnTo>
                          <a:pt x="56798" y="-2333"/>
                        </a:lnTo>
                        <a:lnTo>
                          <a:pt x="-1915" y="-2333"/>
                        </a:lnTo>
                        <a:lnTo>
                          <a:pt x="-1915" y="8196"/>
                        </a:lnTo>
                        <a:cubicBezTo>
                          <a:pt x="2829" y="13114"/>
                          <a:pt x="9297" y="19711"/>
                          <a:pt x="17491" y="27986"/>
                        </a:cubicBezTo>
                        <a:cubicBezTo>
                          <a:pt x="25697" y="36275"/>
                          <a:pt x="30851" y="41622"/>
                          <a:pt x="32952" y="44028"/>
                        </a:cubicBezTo>
                        <a:cubicBezTo>
                          <a:pt x="36956" y="48523"/>
                          <a:pt x="39751" y="52330"/>
                          <a:pt x="41337" y="55450"/>
                        </a:cubicBezTo>
                        <a:cubicBezTo>
                          <a:pt x="42936" y="58570"/>
                          <a:pt x="43735" y="61637"/>
                          <a:pt x="43735" y="64651"/>
                        </a:cubicBezTo>
                        <a:cubicBezTo>
                          <a:pt x="43735" y="69568"/>
                          <a:pt x="42011" y="73574"/>
                          <a:pt x="38562" y="76667"/>
                        </a:cubicBezTo>
                        <a:cubicBezTo>
                          <a:pt x="35112" y="79774"/>
                          <a:pt x="30619" y="81327"/>
                          <a:pt x="25082" y="81327"/>
                        </a:cubicBezTo>
                        <a:cubicBezTo>
                          <a:pt x="21158" y="81327"/>
                          <a:pt x="17015" y="80647"/>
                          <a:pt x="12654" y="79285"/>
                        </a:cubicBezTo>
                        <a:cubicBezTo>
                          <a:pt x="8306" y="77923"/>
                          <a:pt x="3655" y="75854"/>
                          <a:pt x="-1301" y="73078"/>
                        </a:cubicBezTo>
                        <a:lnTo>
                          <a:pt x="-1301" y="85729"/>
                        </a:lnTo>
                        <a:cubicBezTo>
                          <a:pt x="3734" y="87752"/>
                          <a:pt x="8438" y="89279"/>
                          <a:pt x="12812" y="90310"/>
                        </a:cubicBezTo>
                        <a:cubicBezTo>
                          <a:pt x="17200" y="91341"/>
                          <a:pt x="21211" y="91857"/>
                          <a:pt x="24845" y="91857"/>
                        </a:cubicBezTo>
                        <a:cubicBezTo>
                          <a:pt x="34425" y="91857"/>
                          <a:pt x="42064" y="89457"/>
                          <a:pt x="47759" y="84659"/>
                        </a:cubicBezTo>
                        <a:cubicBezTo>
                          <a:pt x="53455" y="79873"/>
                          <a:pt x="56302" y="73475"/>
                          <a:pt x="56302" y="65464"/>
                        </a:cubicBezTo>
                        <a:cubicBezTo>
                          <a:pt x="56302" y="61657"/>
                          <a:pt x="55589" y="58048"/>
                          <a:pt x="54162" y="54637"/>
                        </a:cubicBezTo>
                        <a:cubicBezTo>
                          <a:pt x="52748" y="51240"/>
                          <a:pt x="50158" y="47227"/>
                          <a:pt x="46391" y="42600"/>
                        </a:cubicBezTo>
                        <a:cubicBezTo>
                          <a:pt x="45361" y="41397"/>
                          <a:pt x="42077" y="37934"/>
                          <a:pt x="36540" y="32210"/>
                        </a:cubicBezTo>
                        <a:cubicBezTo>
                          <a:pt x="31016" y="26486"/>
                          <a:pt x="23213" y="18481"/>
                          <a:pt x="13130" y="81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EADA4EB3-8862-4033-A489-1BE0331B8EF5}"/>
                      </a:ext>
                    </a:extLst>
                  </p:cNvPr>
                  <p:cNvSpPr/>
                  <p:nvPr/>
                </p:nvSpPr>
                <p:spPr>
                  <a:xfrm flipV="1">
                    <a:off x="6697283" y="2060271"/>
                    <a:ext cx="63926" cy="95994"/>
                  </a:xfrm>
                  <a:custGeom>
                    <a:avLst/>
                    <a:gdLst>
                      <a:gd name="connsiteX0" fmla="*/ 29960 w 63926"/>
                      <a:gd name="connsiteY0" fmla="*/ 83792 h 95994"/>
                      <a:gd name="connsiteX1" fmla="*/ 15430 w 63926"/>
                      <a:gd name="connsiteY1" fmla="*/ 74274 h 95994"/>
                      <a:gd name="connsiteX2" fmla="*/ 10574 w 63926"/>
                      <a:gd name="connsiteY2" fmla="*/ 45680 h 95994"/>
                      <a:gd name="connsiteX3" fmla="*/ 15430 w 63926"/>
                      <a:gd name="connsiteY3" fmla="*/ 17145 h 95994"/>
                      <a:gd name="connsiteX4" fmla="*/ 29960 w 63926"/>
                      <a:gd name="connsiteY4" fmla="*/ 7627 h 95994"/>
                      <a:gd name="connsiteX5" fmla="*/ 44549 w 63926"/>
                      <a:gd name="connsiteY5" fmla="*/ 17145 h 95994"/>
                      <a:gd name="connsiteX6" fmla="*/ 49425 w 63926"/>
                      <a:gd name="connsiteY6" fmla="*/ 45680 h 95994"/>
                      <a:gd name="connsiteX7" fmla="*/ 44549 w 63926"/>
                      <a:gd name="connsiteY7" fmla="*/ 74274 h 95994"/>
                      <a:gd name="connsiteX8" fmla="*/ 29960 w 63926"/>
                      <a:gd name="connsiteY8" fmla="*/ 83792 h 95994"/>
                      <a:gd name="connsiteX9" fmla="*/ 29960 w 63926"/>
                      <a:gd name="connsiteY9" fmla="*/ 93707 h 95994"/>
                      <a:gd name="connsiteX10" fmla="*/ 53727 w 63926"/>
                      <a:gd name="connsiteY10" fmla="*/ 81393 h 95994"/>
                      <a:gd name="connsiteX11" fmla="*/ 61933 w 63926"/>
                      <a:gd name="connsiteY11" fmla="*/ 45680 h 95994"/>
                      <a:gd name="connsiteX12" fmla="*/ 53727 w 63926"/>
                      <a:gd name="connsiteY12" fmla="*/ 10007 h 95994"/>
                      <a:gd name="connsiteX13" fmla="*/ 29960 w 63926"/>
                      <a:gd name="connsiteY13" fmla="*/ -2287 h 95994"/>
                      <a:gd name="connsiteX14" fmla="*/ 6213 w 63926"/>
                      <a:gd name="connsiteY14" fmla="*/ 10007 h 95994"/>
                      <a:gd name="connsiteX15" fmla="*/ -1993 w 63926"/>
                      <a:gd name="connsiteY15" fmla="*/ 45680 h 95994"/>
                      <a:gd name="connsiteX16" fmla="*/ 6213 w 63926"/>
                      <a:gd name="connsiteY16" fmla="*/ 81393 h 95994"/>
                      <a:gd name="connsiteX17" fmla="*/ 29960 w 63926"/>
                      <a:gd name="connsiteY17" fmla="*/ 93707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60" y="83792"/>
                        </a:moveTo>
                        <a:cubicBezTo>
                          <a:pt x="23524" y="83792"/>
                          <a:pt x="18681" y="80619"/>
                          <a:pt x="15430" y="74274"/>
                        </a:cubicBezTo>
                        <a:cubicBezTo>
                          <a:pt x="12193" y="67942"/>
                          <a:pt x="10574" y="58410"/>
                          <a:pt x="10574" y="45680"/>
                        </a:cubicBezTo>
                        <a:cubicBezTo>
                          <a:pt x="10574" y="33002"/>
                          <a:pt x="12193" y="23491"/>
                          <a:pt x="15430" y="17145"/>
                        </a:cubicBezTo>
                        <a:cubicBezTo>
                          <a:pt x="18681" y="10800"/>
                          <a:pt x="23524" y="7627"/>
                          <a:pt x="29960" y="7627"/>
                        </a:cubicBezTo>
                        <a:cubicBezTo>
                          <a:pt x="36448" y="7627"/>
                          <a:pt x="41312" y="10800"/>
                          <a:pt x="44549" y="17145"/>
                        </a:cubicBezTo>
                        <a:cubicBezTo>
                          <a:pt x="47800" y="23491"/>
                          <a:pt x="49425" y="33002"/>
                          <a:pt x="49425" y="45680"/>
                        </a:cubicBezTo>
                        <a:cubicBezTo>
                          <a:pt x="49425" y="58410"/>
                          <a:pt x="47800" y="67942"/>
                          <a:pt x="44549" y="74274"/>
                        </a:cubicBezTo>
                        <a:cubicBezTo>
                          <a:pt x="41312" y="80619"/>
                          <a:pt x="36448" y="83792"/>
                          <a:pt x="29960" y="83792"/>
                        </a:cubicBezTo>
                        <a:close/>
                        <a:moveTo>
                          <a:pt x="29960" y="93707"/>
                        </a:moveTo>
                        <a:cubicBezTo>
                          <a:pt x="40334" y="93707"/>
                          <a:pt x="48256" y="89602"/>
                          <a:pt x="53727" y="81393"/>
                        </a:cubicBezTo>
                        <a:cubicBezTo>
                          <a:pt x="59198" y="73197"/>
                          <a:pt x="61933" y="61292"/>
                          <a:pt x="61933" y="45680"/>
                        </a:cubicBezTo>
                        <a:cubicBezTo>
                          <a:pt x="61933" y="30107"/>
                          <a:pt x="59198" y="18216"/>
                          <a:pt x="53727" y="10007"/>
                        </a:cubicBezTo>
                        <a:cubicBezTo>
                          <a:pt x="48256" y="1811"/>
                          <a:pt x="40334" y="-2287"/>
                          <a:pt x="29960" y="-2287"/>
                        </a:cubicBezTo>
                        <a:cubicBezTo>
                          <a:pt x="19600" y="-2287"/>
                          <a:pt x="11684" y="1811"/>
                          <a:pt x="6213" y="10007"/>
                        </a:cubicBezTo>
                        <a:cubicBezTo>
                          <a:pt x="742" y="18216"/>
                          <a:pt x="-1993" y="30107"/>
                          <a:pt x="-1993" y="45680"/>
                        </a:cubicBezTo>
                        <a:cubicBezTo>
                          <a:pt x="-1993" y="61292"/>
                          <a:pt x="742" y="73197"/>
                          <a:pt x="6213" y="81393"/>
                        </a:cubicBezTo>
                        <a:cubicBezTo>
                          <a:pt x="11684" y="89602"/>
                          <a:pt x="19600" y="93707"/>
                          <a:pt x="29960" y="9370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49CEEFDD-7084-4EAC-9CA9-7F4F6CC93DB2}"/>
                      </a:ext>
                    </a:extLst>
                  </p:cNvPr>
                  <p:cNvSpPr/>
                  <p:nvPr/>
                </p:nvSpPr>
                <p:spPr>
                  <a:xfrm flipV="1">
                    <a:off x="6777996" y="2060271"/>
                    <a:ext cx="63926" cy="95994"/>
                  </a:xfrm>
                  <a:custGeom>
                    <a:avLst/>
                    <a:gdLst>
                      <a:gd name="connsiteX0" fmla="*/ 29966 w 63926"/>
                      <a:gd name="connsiteY0" fmla="*/ 83792 h 95994"/>
                      <a:gd name="connsiteX1" fmla="*/ 15437 w 63926"/>
                      <a:gd name="connsiteY1" fmla="*/ 74274 h 95994"/>
                      <a:gd name="connsiteX2" fmla="*/ 10580 w 63926"/>
                      <a:gd name="connsiteY2" fmla="*/ 45680 h 95994"/>
                      <a:gd name="connsiteX3" fmla="*/ 15437 w 63926"/>
                      <a:gd name="connsiteY3" fmla="*/ 17145 h 95994"/>
                      <a:gd name="connsiteX4" fmla="*/ 29966 w 63926"/>
                      <a:gd name="connsiteY4" fmla="*/ 7627 h 95994"/>
                      <a:gd name="connsiteX5" fmla="*/ 44556 w 63926"/>
                      <a:gd name="connsiteY5" fmla="*/ 17145 h 95994"/>
                      <a:gd name="connsiteX6" fmla="*/ 49432 w 63926"/>
                      <a:gd name="connsiteY6" fmla="*/ 45680 h 95994"/>
                      <a:gd name="connsiteX7" fmla="*/ 44556 w 63926"/>
                      <a:gd name="connsiteY7" fmla="*/ 74274 h 95994"/>
                      <a:gd name="connsiteX8" fmla="*/ 29966 w 63926"/>
                      <a:gd name="connsiteY8" fmla="*/ 83792 h 95994"/>
                      <a:gd name="connsiteX9" fmla="*/ 29966 w 63926"/>
                      <a:gd name="connsiteY9" fmla="*/ 93707 h 95994"/>
                      <a:gd name="connsiteX10" fmla="*/ 53733 w 63926"/>
                      <a:gd name="connsiteY10" fmla="*/ 81393 h 95994"/>
                      <a:gd name="connsiteX11" fmla="*/ 61940 w 63926"/>
                      <a:gd name="connsiteY11" fmla="*/ 45680 h 95994"/>
                      <a:gd name="connsiteX12" fmla="*/ 53733 w 63926"/>
                      <a:gd name="connsiteY12" fmla="*/ 10007 h 95994"/>
                      <a:gd name="connsiteX13" fmla="*/ 29966 w 63926"/>
                      <a:gd name="connsiteY13" fmla="*/ -2287 h 95994"/>
                      <a:gd name="connsiteX14" fmla="*/ 6219 w 63926"/>
                      <a:gd name="connsiteY14" fmla="*/ 10007 h 95994"/>
                      <a:gd name="connsiteX15" fmla="*/ -1987 w 63926"/>
                      <a:gd name="connsiteY15" fmla="*/ 45680 h 95994"/>
                      <a:gd name="connsiteX16" fmla="*/ 6219 w 63926"/>
                      <a:gd name="connsiteY16" fmla="*/ 81393 h 95994"/>
                      <a:gd name="connsiteX17" fmla="*/ 29966 w 63926"/>
                      <a:gd name="connsiteY17" fmla="*/ 93707 h 95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926" h="95994">
                        <a:moveTo>
                          <a:pt x="29966" y="83792"/>
                        </a:moveTo>
                        <a:cubicBezTo>
                          <a:pt x="23531" y="83792"/>
                          <a:pt x="18688" y="80619"/>
                          <a:pt x="15437" y="74274"/>
                        </a:cubicBezTo>
                        <a:cubicBezTo>
                          <a:pt x="12199" y="67942"/>
                          <a:pt x="10580" y="58410"/>
                          <a:pt x="10580" y="45680"/>
                        </a:cubicBezTo>
                        <a:cubicBezTo>
                          <a:pt x="10580" y="33002"/>
                          <a:pt x="12199" y="23491"/>
                          <a:pt x="15437" y="17145"/>
                        </a:cubicBezTo>
                        <a:cubicBezTo>
                          <a:pt x="18688" y="10800"/>
                          <a:pt x="23531" y="7627"/>
                          <a:pt x="29966" y="7627"/>
                        </a:cubicBezTo>
                        <a:cubicBezTo>
                          <a:pt x="36455" y="7627"/>
                          <a:pt x="41318" y="10800"/>
                          <a:pt x="44556" y="17145"/>
                        </a:cubicBezTo>
                        <a:cubicBezTo>
                          <a:pt x="47806" y="23491"/>
                          <a:pt x="49432" y="33002"/>
                          <a:pt x="49432" y="45680"/>
                        </a:cubicBezTo>
                        <a:cubicBezTo>
                          <a:pt x="49432" y="58410"/>
                          <a:pt x="47806" y="67942"/>
                          <a:pt x="44556" y="74274"/>
                        </a:cubicBezTo>
                        <a:cubicBezTo>
                          <a:pt x="41318" y="80619"/>
                          <a:pt x="36455" y="83792"/>
                          <a:pt x="29966" y="83792"/>
                        </a:cubicBezTo>
                        <a:close/>
                        <a:moveTo>
                          <a:pt x="29966" y="93707"/>
                        </a:moveTo>
                        <a:cubicBezTo>
                          <a:pt x="40340" y="93707"/>
                          <a:pt x="48262" y="89602"/>
                          <a:pt x="53733" y="81393"/>
                        </a:cubicBezTo>
                        <a:cubicBezTo>
                          <a:pt x="59204" y="73197"/>
                          <a:pt x="61940" y="61292"/>
                          <a:pt x="61940" y="45680"/>
                        </a:cubicBezTo>
                        <a:cubicBezTo>
                          <a:pt x="61940" y="30107"/>
                          <a:pt x="59204" y="18216"/>
                          <a:pt x="53733" y="10007"/>
                        </a:cubicBezTo>
                        <a:cubicBezTo>
                          <a:pt x="48262" y="1811"/>
                          <a:pt x="40340" y="-2287"/>
                          <a:pt x="29966" y="-2287"/>
                        </a:cubicBezTo>
                        <a:cubicBezTo>
                          <a:pt x="19606" y="-2287"/>
                          <a:pt x="11690" y="1811"/>
                          <a:pt x="6219" y="10007"/>
                        </a:cubicBezTo>
                        <a:cubicBezTo>
                          <a:pt x="748" y="18216"/>
                          <a:pt x="-1987" y="30107"/>
                          <a:pt x="-1987" y="45680"/>
                        </a:cubicBezTo>
                        <a:cubicBezTo>
                          <a:pt x="-1987" y="61292"/>
                          <a:pt x="748" y="73197"/>
                          <a:pt x="6219" y="81393"/>
                        </a:cubicBezTo>
                        <a:cubicBezTo>
                          <a:pt x="11690" y="89602"/>
                          <a:pt x="19606" y="93707"/>
                          <a:pt x="29966" y="9370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0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8B270BD-4DE0-43D3-89CB-4726AB636B06}"/>
                </a:ext>
              </a:extLst>
            </p:cNvPr>
            <p:cNvSpPr/>
            <p:nvPr/>
          </p:nvSpPr>
          <p:spPr>
            <a:xfrm>
              <a:off x="7901883" y="4098364"/>
              <a:ext cx="339787" cy="792427"/>
            </a:xfrm>
            <a:custGeom>
              <a:avLst/>
              <a:gdLst>
                <a:gd name="connsiteX0" fmla="*/ 0 w 339787"/>
                <a:gd name="connsiteY0" fmla="*/ 792428 h 792427"/>
                <a:gd name="connsiteX1" fmla="*/ 339788 w 339787"/>
                <a:gd name="connsiteY1" fmla="*/ 792428 h 792427"/>
                <a:gd name="connsiteX2" fmla="*/ 339788 w 339787"/>
                <a:gd name="connsiteY2" fmla="*/ 0 h 792427"/>
                <a:gd name="connsiteX3" fmla="*/ 0 w 339787"/>
                <a:gd name="connsiteY3" fmla="*/ 0 h 792427"/>
                <a:gd name="connsiteX4" fmla="*/ 0 w 339787"/>
                <a:gd name="connsiteY4" fmla="*/ 792428 h 792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787" h="792427">
                  <a:moveTo>
                    <a:pt x="0" y="792428"/>
                  </a:moveTo>
                  <a:lnTo>
                    <a:pt x="339788" y="792428"/>
                  </a:lnTo>
                  <a:lnTo>
                    <a:pt x="339788" y="0"/>
                  </a:lnTo>
                  <a:lnTo>
                    <a:pt x="0" y="0"/>
                  </a:lnTo>
                  <a:lnTo>
                    <a:pt x="0" y="792428"/>
                  </a:lnTo>
                </a:path>
              </a:pathLst>
            </a:custGeom>
            <a:noFill/>
            <a:ln w="12686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7AE360D-55E8-4358-8CB2-DE3106F14DE5}"/>
                </a:ext>
              </a:extLst>
            </p:cNvPr>
            <p:cNvSpPr/>
            <p:nvPr/>
          </p:nvSpPr>
          <p:spPr>
            <a:xfrm>
              <a:off x="8071777" y="4890791"/>
              <a:ext cx="12686" cy="433201"/>
            </a:xfrm>
            <a:custGeom>
              <a:avLst/>
              <a:gdLst>
                <a:gd name="connsiteX0" fmla="*/ 0 w 12686"/>
                <a:gd name="connsiteY0" fmla="*/ 0 h 433201"/>
                <a:gd name="connsiteX1" fmla="*/ 0 w 12686"/>
                <a:gd name="connsiteY1" fmla="*/ 433201 h 43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433201">
                  <a:moveTo>
                    <a:pt x="0" y="0"/>
                  </a:moveTo>
                  <a:lnTo>
                    <a:pt x="0" y="433201"/>
                  </a:lnTo>
                </a:path>
              </a:pathLst>
            </a:custGeom>
            <a:noFill/>
            <a:ln w="12686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E24B28B-9140-415C-BB8B-DAF21D2C725E}"/>
                </a:ext>
              </a:extLst>
            </p:cNvPr>
            <p:cNvSpPr/>
            <p:nvPr/>
          </p:nvSpPr>
          <p:spPr>
            <a:xfrm>
              <a:off x="8071777" y="2999516"/>
              <a:ext cx="12686" cy="1098847"/>
            </a:xfrm>
            <a:custGeom>
              <a:avLst/>
              <a:gdLst>
                <a:gd name="connsiteX0" fmla="*/ 0 w 12686"/>
                <a:gd name="connsiteY0" fmla="*/ 1098848 h 1098847"/>
                <a:gd name="connsiteX1" fmla="*/ 0 w 12686"/>
                <a:gd name="connsiteY1" fmla="*/ 0 h 10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098847">
                  <a:moveTo>
                    <a:pt x="0" y="1098848"/>
                  </a:moveTo>
                  <a:lnTo>
                    <a:pt x="0" y="0"/>
                  </a:lnTo>
                </a:path>
              </a:pathLst>
            </a:custGeom>
            <a:noFill/>
            <a:ln w="12686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22E6FD-52F0-4073-8928-3E34BD397744}"/>
                </a:ext>
              </a:extLst>
            </p:cNvPr>
            <p:cNvSpPr/>
            <p:nvPr/>
          </p:nvSpPr>
          <p:spPr>
            <a:xfrm>
              <a:off x="7986830" y="5323993"/>
              <a:ext cx="169893" cy="12690"/>
            </a:xfrm>
            <a:custGeom>
              <a:avLst/>
              <a:gdLst>
                <a:gd name="connsiteX0" fmla="*/ 0 w 169893"/>
                <a:gd name="connsiteY0" fmla="*/ 0 h 12690"/>
                <a:gd name="connsiteX1" fmla="*/ 169894 w 169893"/>
                <a:gd name="connsiteY1" fmla="*/ 0 h 1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93" h="12690">
                  <a:moveTo>
                    <a:pt x="0" y="0"/>
                  </a:moveTo>
                  <a:lnTo>
                    <a:pt x="169894" y="0"/>
                  </a:lnTo>
                </a:path>
              </a:pathLst>
            </a:custGeom>
            <a:noFill/>
            <a:ln w="12686" cap="sq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2656F0C-F16D-4802-B7D1-6494467A520D}"/>
                </a:ext>
              </a:extLst>
            </p:cNvPr>
            <p:cNvSpPr/>
            <p:nvPr/>
          </p:nvSpPr>
          <p:spPr>
            <a:xfrm>
              <a:off x="7986830" y="2999516"/>
              <a:ext cx="169893" cy="12690"/>
            </a:xfrm>
            <a:custGeom>
              <a:avLst/>
              <a:gdLst>
                <a:gd name="connsiteX0" fmla="*/ 0 w 169893"/>
                <a:gd name="connsiteY0" fmla="*/ 0 h 12690"/>
                <a:gd name="connsiteX1" fmla="*/ 169894 w 169893"/>
                <a:gd name="connsiteY1" fmla="*/ 0 h 1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93" h="12690">
                  <a:moveTo>
                    <a:pt x="0" y="0"/>
                  </a:moveTo>
                  <a:lnTo>
                    <a:pt x="169894" y="0"/>
                  </a:lnTo>
                </a:path>
              </a:pathLst>
            </a:custGeom>
            <a:noFill/>
            <a:ln w="12686" cap="sq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F5E4D1B-A677-4B3D-890D-3061DBDDB27B}"/>
                </a:ext>
              </a:extLst>
            </p:cNvPr>
            <p:cNvSpPr/>
            <p:nvPr/>
          </p:nvSpPr>
          <p:spPr>
            <a:xfrm>
              <a:off x="10167136" y="3632445"/>
              <a:ext cx="339787" cy="937966"/>
            </a:xfrm>
            <a:custGeom>
              <a:avLst/>
              <a:gdLst>
                <a:gd name="connsiteX0" fmla="*/ 0 w 339787"/>
                <a:gd name="connsiteY0" fmla="*/ 937966 h 937966"/>
                <a:gd name="connsiteX1" fmla="*/ 339788 w 339787"/>
                <a:gd name="connsiteY1" fmla="*/ 937966 h 937966"/>
                <a:gd name="connsiteX2" fmla="*/ 339788 w 339787"/>
                <a:gd name="connsiteY2" fmla="*/ 0 h 937966"/>
                <a:gd name="connsiteX3" fmla="*/ 0 w 339787"/>
                <a:gd name="connsiteY3" fmla="*/ 0 h 937966"/>
                <a:gd name="connsiteX4" fmla="*/ 0 w 339787"/>
                <a:gd name="connsiteY4" fmla="*/ 937966 h 93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787" h="937966">
                  <a:moveTo>
                    <a:pt x="0" y="937966"/>
                  </a:moveTo>
                  <a:lnTo>
                    <a:pt x="339788" y="937966"/>
                  </a:lnTo>
                  <a:lnTo>
                    <a:pt x="339788" y="0"/>
                  </a:lnTo>
                  <a:lnTo>
                    <a:pt x="0" y="0"/>
                  </a:lnTo>
                  <a:lnTo>
                    <a:pt x="0" y="937966"/>
                  </a:lnTo>
                </a:path>
              </a:pathLst>
            </a:custGeom>
            <a:noFill/>
            <a:ln w="12686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EB9CE4C-21CE-4F97-9CCB-9323B9709DA2}"/>
                </a:ext>
              </a:extLst>
            </p:cNvPr>
            <p:cNvSpPr/>
            <p:nvPr/>
          </p:nvSpPr>
          <p:spPr>
            <a:xfrm>
              <a:off x="10337030" y="4570412"/>
              <a:ext cx="12686" cy="494739"/>
            </a:xfrm>
            <a:custGeom>
              <a:avLst/>
              <a:gdLst>
                <a:gd name="connsiteX0" fmla="*/ 0 w 12686"/>
                <a:gd name="connsiteY0" fmla="*/ 0 h 494739"/>
                <a:gd name="connsiteX1" fmla="*/ 0 w 12686"/>
                <a:gd name="connsiteY1" fmla="*/ 494739 h 49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494739">
                  <a:moveTo>
                    <a:pt x="0" y="0"/>
                  </a:moveTo>
                  <a:lnTo>
                    <a:pt x="0" y="494739"/>
                  </a:lnTo>
                </a:path>
              </a:pathLst>
            </a:custGeom>
            <a:noFill/>
            <a:ln w="12686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ED17525-F106-419C-BCDC-6F30A824D39A}"/>
                </a:ext>
              </a:extLst>
            </p:cNvPr>
            <p:cNvSpPr/>
            <p:nvPr/>
          </p:nvSpPr>
          <p:spPr>
            <a:xfrm>
              <a:off x="10337030" y="2253829"/>
              <a:ext cx="12686" cy="1378616"/>
            </a:xfrm>
            <a:custGeom>
              <a:avLst/>
              <a:gdLst>
                <a:gd name="connsiteX0" fmla="*/ 0 w 12686"/>
                <a:gd name="connsiteY0" fmla="*/ 1378617 h 1378616"/>
                <a:gd name="connsiteX1" fmla="*/ 0 w 12686"/>
                <a:gd name="connsiteY1" fmla="*/ 0 h 137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378616">
                  <a:moveTo>
                    <a:pt x="0" y="1378617"/>
                  </a:moveTo>
                  <a:lnTo>
                    <a:pt x="0" y="0"/>
                  </a:lnTo>
                </a:path>
              </a:pathLst>
            </a:custGeom>
            <a:noFill/>
            <a:ln w="12686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9AC429-A86A-4256-BF96-0C6EFEF43C24}"/>
                </a:ext>
              </a:extLst>
            </p:cNvPr>
            <p:cNvSpPr/>
            <p:nvPr/>
          </p:nvSpPr>
          <p:spPr>
            <a:xfrm>
              <a:off x="10252083" y="5065151"/>
              <a:ext cx="169893" cy="12690"/>
            </a:xfrm>
            <a:custGeom>
              <a:avLst/>
              <a:gdLst>
                <a:gd name="connsiteX0" fmla="*/ 0 w 169893"/>
                <a:gd name="connsiteY0" fmla="*/ 0 h 12690"/>
                <a:gd name="connsiteX1" fmla="*/ 169894 w 169893"/>
                <a:gd name="connsiteY1" fmla="*/ 0 h 1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93" h="12690">
                  <a:moveTo>
                    <a:pt x="0" y="0"/>
                  </a:moveTo>
                  <a:lnTo>
                    <a:pt x="169894" y="0"/>
                  </a:lnTo>
                </a:path>
              </a:pathLst>
            </a:custGeom>
            <a:noFill/>
            <a:ln w="12686" cap="sq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67D3B06-8348-4D37-8C29-6725538D6BD3}"/>
                </a:ext>
              </a:extLst>
            </p:cNvPr>
            <p:cNvSpPr/>
            <p:nvPr/>
          </p:nvSpPr>
          <p:spPr>
            <a:xfrm>
              <a:off x="10252083" y="2253829"/>
              <a:ext cx="169893" cy="12690"/>
            </a:xfrm>
            <a:custGeom>
              <a:avLst/>
              <a:gdLst>
                <a:gd name="connsiteX0" fmla="*/ 0 w 169893"/>
                <a:gd name="connsiteY0" fmla="*/ 0 h 12690"/>
                <a:gd name="connsiteX1" fmla="*/ 169894 w 169893"/>
                <a:gd name="connsiteY1" fmla="*/ 0 h 1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893" h="12690">
                  <a:moveTo>
                    <a:pt x="0" y="0"/>
                  </a:moveTo>
                  <a:lnTo>
                    <a:pt x="169894" y="0"/>
                  </a:lnTo>
                </a:path>
              </a:pathLst>
            </a:custGeom>
            <a:noFill/>
            <a:ln w="12686" cap="sq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A1CAF9E-FFD8-4755-B1DF-E1FEC8F11C0E}"/>
                </a:ext>
              </a:extLst>
            </p:cNvPr>
            <p:cNvSpPr/>
            <p:nvPr/>
          </p:nvSpPr>
          <p:spPr>
            <a:xfrm>
              <a:off x="7901883" y="4309679"/>
              <a:ext cx="339787" cy="12690"/>
            </a:xfrm>
            <a:custGeom>
              <a:avLst/>
              <a:gdLst>
                <a:gd name="connsiteX0" fmla="*/ 0 w 339787"/>
                <a:gd name="connsiteY0" fmla="*/ 0 h 12690"/>
                <a:gd name="connsiteX1" fmla="*/ 339788 w 339787"/>
                <a:gd name="connsiteY1" fmla="*/ 0 h 1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787" h="12690">
                  <a:moveTo>
                    <a:pt x="0" y="0"/>
                  </a:moveTo>
                  <a:lnTo>
                    <a:pt x="339788" y="0"/>
                  </a:lnTo>
                </a:path>
              </a:pathLst>
            </a:custGeom>
            <a:noFill/>
            <a:ln w="12686" cap="sq">
              <a:solidFill>
                <a:srgbClr val="2CA02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935676B-66B5-4C88-8D7F-608CD54DA050}"/>
                </a:ext>
              </a:extLst>
            </p:cNvPr>
            <p:cNvSpPr/>
            <p:nvPr/>
          </p:nvSpPr>
          <p:spPr>
            <a:xfrm>
              <a:off x="10167136" y="3940401"/>
              <a:ext cx="339787" cy="12690"/>
            </a:xfrm>
            <a:custGeom>
              <a:avLst/>
              <a:gdLst>
                <a:gd name="connsiteX0" fmla="*/ 0 w 339787"/>
                <a:gd name="connsiteY0" fmla="*/ 0 h 12690"/>
                <a:gd name="connsiteX1" fmla="*/ 339788 w 339787"/>
                <a:gd name="connsiteY1" fmla="*/ 0 h 1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787" h="12690">
                  <a:moveTo>
                    <a:pt x="0" y="0"/>
                  </a:moveTo>
                  <a:lnTo>
                    <a:pt x="339788" y="0"/>
                  </a:lnTo>
                </a:path>
              </a:pathLst>
            </a:custGeom>
            <a:noFill/>
            <a:ln w="12686" cap="sq">
              <a:solidFill>
                <a:srgbClr val="2CA02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A7206B-87ED-4D10-99BC-0D34CECE5E86}"/>
                </a:ext>
              </a:extLst>
            </p:cNvPr>
            <p:cNvSpPr/>
            <p:nvPr/>
          </p:nvSpPr>
          <p:spPr>
            <a:xfrm>
              <a:off x="6939151" y="2100320"/>
              <a:ext cx="12686" cy="3377180"/>
            </a:xfrm>
            <a:custGeom>
              <a:avLst/>
              <a:gdLst>
                <a:gd name="connsiteX0" fmla="*/ 0 w 12686"/>
                <a:gd name="connsiteY0" fmla="*/ 3377181 h 3377180"/>
                <a:gd name="connsiteX1" fmla="*/ 0 w 12686"/>
                <a:gd name="connsiteY1" fmla="*/ 0 h 3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3377180">
                  <a:moveTo>
                    <a:pt x="0" y="3377181"/>
                  </a:moveTo>
                  <a:lnTo>
                    <a:pt x="0" y="0"/>
                  </a:lnTo>
                </a:path>
              </a:pathLst>
            </a:custGeom>
            <a:noFill/>
            <a:ln w="10149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BEF76A3-0F2E-4168-8287-CEA7926F947A}"/>
                </a:ext>
              </a:extLst>
            </p:cNvPr>
            <p:cNvSpPr/>
            <p:nvPr/>
          </p:nvSpPr>
          <p:spPr>
            <a:xfrm>
              <a:off x="11469656" y="2100320"/>
              <a:ext cx="12686" cy="3377180"/>
            </a:xfrm>
            <a:custGeom>
              <a:avLst/>
              <a:gdLst>
                <a:gd name="connsiteX0" fmla="*/ 0 w 12686"/>
                <a:gd name="connsiteY0" fmla="*/ 3377181 h 3377180"/>
                <a:gd name="connsiteX1" fmla="*/ 0 w 12686"/>
                <a:gd name="connsiteY1" fmla="*/ 0 h 3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3377180">
                  <a:moveTo>
                    <a:pt x="0" y="3377181"/>
                  </a:moveTo>
                  <a:lnTo>
                    <a:pt x="0" y="0"/>
                  </a:lnTo>
                </a:path>
              </a:pathLst>
            </a:custGeom>
            <a:noFill/>
            <a:ln w="10149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213FE35-95A0-46B6-81BD-2443CCE4B908}"/>
                </a:ext>
              </a:extLst>
            </p:cNvPr>
            <p:cNvSpPr/>
            <p:nvPr/>
          </p:nvSpPr>
          <p:spPr>
            <a:xfrm>
              <a:off x="6939151" y="5477501"/>
              <a:ext cx="4530504" cy="12690"/>
            </a:xfrm>
            <a:custGeom>
              <a:avLst/>
              <a:gdLst>
                <a:gd name="connsiteX0" fmla="*/ 0 w 4530504"/>
                <a:gd name="connsiteY0" fmla="*/ 0 h 12690"/>
                <a:gd name="connsiteX1" fmla="*/ 4530505 w 4530504"/>
                <a:gd name="connsiteY1" fmla="*/ 0 h 1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0504" h="12690">
                  <a:moveTo>
                    <a:pt x="0" y="0"/>
                  </a:moveTo>
                  <a:lnTo>
                    <a:pt x="4530505" y="0"/>
                  </a:lnTo>
                </a:path>
              </a:pathLst>
            </a:custGeom>
            <a:noFill/>
            <a:ln w="10149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80BACA9-79D8-4DCB-B347-78482C5614E1}"/>
                </a:ext>
              </a:extLst>
            </p:cNvPr>
            <p:cNvSpPr/>
            <p:nvPr/>
          </p:nvSpPr>
          <p:spPr>
            <a:xfrm>
              <a:off x="6939151" y="2100320"/>
              <a:ext cx="4530504" cy="12690"/>
            </a:xfrm>
            <a:custGeom>
              <a:avLst/>
              <a:gdLst>
                <a:gd name="connsiteX0" fmla="*/ 0 w 4530504"/>
                <a:gd name="connsiteY0" fmla="*/ 0 h 12690"/>
                <a:gd name="connsiteX1" fmla="*/ 4530505 w 4530504"/>
                <a:gd name="connsiteY1" fmla="*/ 0 h 1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0504" h="12690">
                  <a:moveTo>
                    <a:pt x="0" y="0"/>
                  </a:moveTo>
                  <a:lnTo>
                    <a:pt x="4530505" y="0"/>
                  </a:lnTo>
                </a:path>
              </a:pathLst>
            </a:custGeom>
            <a:noFill/>
            <a:ln w="10149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715" name="TextBox 1714">
            <a:extLst>
              <a:ext uri="{FF2B5EF4-FFF2-40B4-BE49-F238E27FC236}">
                <a16:creationId xmlns:a16="http://schemas.microsoft.com/office/drawing/2014/main" id="{66AAD031-5BF2-4159-A549-70E81A0EAC44}"/>
              </a:ext>
            </a:extLst>
          </p:cNvPr>
          <p:cNvSpPr txBox="1"/>
          <p:nvPr/>
        </p:nvSpPr>
        <p:spPr>
          <a:xfrm rot="16200000">
            <a:off x="7521246" y="203540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 (s)</a:t>
            </a:r>
          </a:p>
        </p:txBody>
      </p:sp>
      <p:grpSp>
        <p:nvGrpSpPr>
          <p:cNvPr id="1732" name="Graphic 1718">
            <a:extLst>
              <a:ext uri="{FF2B5EF4-FFF2-40B4-BE49-F238E27FC236}">
                <a16:creationId xmlns:a16="http://schemas.microsoft.com/office/drawing/2014/main" id="{F5F8A217-16C1-4B9E-A39A-7FDF6843867C}"/>
              </a:ext>
            </a:extLst>
          </p:cNvPr>
          <p:cNvGrpSpPr/>
          <p:nvPr/>
        </p:nvGrpSpPr>
        <p:grpSpPr>
          <a:xfrm>
            <a:off x="7735430" y="5237755"/>
            <a:ext cx="118830" cy="257830"/>
            <a:chOff x="7036637" y="6344025"/>
            <a:chExt cx="118830" cy="257830"/>
          </a:xfrm>
          <a:solidFill>
            <a:srgbClr val="000000"/>
          </a:solidFill>
        </p:grpSpPr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C64EC29C-9C1F-4118-B502-3ED1E013508C}"/>
                </a:ext>
              </a:extLst>
            </p:cNvPr>
            <p:cNvSpPr/>
            <p:nvPr/>
          </p:nvSpPr>
          <p:spPr>
            <a:xfrm>
              <a:off x="7096053" y="6344025"/>
              <a:ext cx="11935" cy="41675"/>
            </a:xfrm>
            <a:custGeom>
              <a:avLst/>
              <a:gdLst>
                <a:gd name="connsiteX0" fmla="*/ 91 w 11935"/>
                <a:gd name="connsiteY0" fmla="*/ 252 h 41675"/>
                <a:gd name="connsiteX1" fmla="*/ 91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91" y="252"/>
                  </a:moveTo>
                  <a:lnTo>
                    <a:pt x="91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34" name="Graphic 1718">
              <a:extLst>
                <a:ext uri="{FF2B5EF4-FFF2-40B4-BE49-F238E27FC236}">
                  <a16:creationId xmlns:a16="http://schemas.microsoft.com/office/drawing/2014/main" id="{97D446D9-F4D3-4E86-B571-842AFCA5C285}"/>
                </a:ext>
              </a:extLst>
            </p:cNvPr>
            <p:cNvGrpSpPr/>
            <p:nvPr/>
          </p:nvGrpSpPr>
          <p:grpSpPr>
            <a:xfrm>
              <a:off x="7036637" y="6435282"/>
              <a:ext cx="118830" cy="166572"/>
              <a:chOff x="7036637" y="6435282"/>
              <a:chExt cx="118830" cy="166572"/>
            </a:xfrm>
            <a:solidFill>
              <a:srgbClr val="000000"/>
            </a:solidFill>
          </p:grpSpPr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494CFF1D-3163-48D8-A0A6-53050C67D8DA}"/>
                  </a:ext>
                </a:extLst>
              </p:cNvPr>
              <p:cNvSpPr/>
              <p:nvPr/>
            </p:nvSpPr>
            <p:spPr>
              <a:xfrm rot="-5400000" flipV="1">
                <a:off x="7061207" y="6535891"/>
                <a:ext cx="41549" cy="90476"/>
              </a:xfrm>
              <a:custGeom>
                <a:avLst/>
                <a:gdLst>
                  <a:gd name="connsiteX0" fmla="*/ 40378 w 41549"/>
                  <a:gd name="connsiteY0" fmla="*/ 88316 h 90476"/>
                  <a:gd name="connsiteX1" fmla="*/ 40378 w 41549"/>
                  <a:gd name="connsiteY1" fmla="*/ 79405 h 90476"/>
                  <a:gd name="connsiteX2" fmla="*/ 30122 w 41549"/>
                  <a:gd name="connsiteY2" fmla="*/ 79405 h 90476"/>
                  <a:gd name="connsiteX3" fmla="*/ 22103 w 41549"/>
                  <a:gd name="connsiteY3" fmla="*/ 77079 h 90476"/>
                  <a:gd name="connsiteX4" fmla="*/ 19865 w 41549"/>
                  <a:gd name="connsiteY4" fmla="*/ 68707 h 90476"/>
                  <a:gd name="connsiteX5" fmla="*/ 19865 w 41549"/>
                  <a:gd name="connsiteY5" fmla="*/ 62958 h 90476"/>
                  <a:gd name="connsiteX6" fmla="*/ 37525 w 41549"/>
                  <a:gd name="connsiteY6" fmla="*/ 62958 h 90476"/>
                  <a:gd name="connsiteX7" fmla="*/ 37525 w 41549"/>
                  <a:gd name="connsiteY7" fmla="*/ 54641 h 90476"/>
                  <a:gd name="connsiteX8" fmla="*/ 19865 w 41549"/>
                  <a:gd name="connsiteY8" fmla="*/ 54641 h 90476"/>
                  <a:gd name="connsiteX9" fmla="*/ 19865 w 41549"/>
                  <a:gd name="connsiteY9" fmla="*/ -2160 h 90476"/>
                  <a:gd name="connsiteX10" fmla="*/ 9086 w 41549"/>
                  <a:gd name="connsiteY10" fmla="*/ -2160 h 90476"/>
                  <a:gd name="connsiteX11" fmla="*/ 9086 w 41549"/>
                  <a:gd name="connsiteY11" fmla="*/ 54641 h 90476"/>
                  <a:gd name="connsiteX12" fmla="*/ -1171 w 41549"/>
                  <a:gd name="connsiteY12" fmla="*/ 54641 h 90476"/>
                  <a:gd name="connsiteX13" fmla="*/ -1171 w 41549"/>
                  <a:gd name="connsiteY13" fmla="*/ 62958 h 90476"/>
                  <a:gd name="connsiteX14" fmla="*/ 9086 w 41549"/>
                  <a:gd name="connsiteY14" fmla="*/ 62958 h 90476"/>
                  <a:gd name="connsiteX15" fmla="*/ 9086 w 41549"/>
                  <a:gd name="connsiteY15" fmla="*/ 67497 h 90476"/>
                  <a:gd name="connsiteX16" fmla="*/ 14158 w 41549"/>
                  <a:gd name="connsiteY16" fmla="*/ 83330 h 90476"/>
                  <a:gd name="connsiteX17" fmla="*/ 30233 w 41549"/>
                  <a:gd name="connsiteY17" fmla="*/ 88316 h 90476"/>
                  <a:gd name="connsiteX18" fmla="*/ 40378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378" y="88316"/>
                    </a:moveTo>
                    <a:lnTo>
                      <a:pt x="40378" y="79405"/>
                    </a:lnTo>
                    <a:lnTo>
                      <a:pt x="30122" y="79405"/>
                    </a:lnTo>
                    <a:cubicBezTo>
                      <a:pt x="26280" y="79405"/>
                      <a:pt x="23607" y="78629"/>
                      <a:pt x="22103" y="77079"/>
                    </a:cubicBezTo>
                    <a:cubicBezTo>
                      <a:pt x="20611" y="75529"/>
                      <a:pt x="19865" y="72738"/>
                      <a:pt x="19865" y="68707"/>
                    </a:cubicBezTo>
                    <a:lnTo>
                      <a:pt x="19865" y="62958"/>
                    </a:lnTo>
                    <a:lnTo>
                      <a:pt x="37525" y="62958"/>
                    </a:lnTo>
                    <a:lnTo>
                      <a:pt x="37525" y="54641"/>
                    </a:lnTo>
                    <a:lnTo>
                      <a:pt x="19865" y="54641"/>
                    </a:lnTo>
                    <a:lnTo>
                      <a:pt x="19865" y="-2160"/>
                    </a:lnTo>
                    <a:lnTo>
                      <a:pt x="9086" y="-2160"/>
                    </a:lnTo>
                    <a:lnTo>
                      <a:pt x="9086" y="54641"/>
                    </a:lnTo>
                    <a:lnTo>
                      <a:pt x="-1171" y="54641"/>
                    </a:lnTo>
                    <a:lnTo>
                      <a:pt x="-1171" y="62958"/>
                    </a:lnTo>
                    <a:lnTo>
                      <a:pt x="9086" y="62958"/>
                    </a:lnTo>
                    <a:lnTo>
                      <a:pt x="9086" y="67497"/>
                    </a:lnTo>
                    <a:cubicBezTo>
                      <a:pt x="9086" y="74741"/>
                      <a:pt x="10777" y="80019"/>
                      <a:pt x="14158" y="83330"/>
                    </a:cubicBezTo>
                    <a:cubicBezTo>
                      <a:pt x="17540" y="86654"/>
                      <a:pt x="22898" y="88316"/>
                      <a:pt x="30233" y="88316"/>
                    </a:cubicBezTo>
                    <a:lnTo>
                      <a:pt x="40378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689FFD76-1FCA-4119-88C6-DD1D3CA9B756}"/>
                  </a:ext>
                </a:extLst>
              </p:cNvPr>
              <p:cNvSpPr/>
              <p:nvPr/>
            </p:nvSpPr>
            <p:spPr>
              <a:xfrm rot="-5400000" flipV="1">
                <a:off x="7120296" y="6528754"/>
                <a:ext cx="62026" cy="8297"/>
              </a:xfrm>
              <a:custGeom>
                <a:avLst/>
                <a:gdLst>
                  <a:gd name="connsiteX0" fmla="*/ 60522 w 62026"/>
                  <a:gd name="connsiteY0" fmla="*/ 9852 h 8297"/>
                  <a:gd name="connsiteX1" fmla="*/ 60522 w 62026"/>
                  <a:gd name="connsiteY1" fmla="*/ 1554 h 8297"/>
                  <a:gd name="connsiteX2" fmla="*/ -1504 w 62026"/>
                  <a:gd name="connsiteY2" fmla="*/ 1554 h 8297"/>
                  <a:gd name="connsiteX3" fmla="*/ -1504 w 62026"/>
                  <a:gd name="connsiteY3" fmla="*/ 9852 h 8297"/>
                  <a:gd name="connsiteX4" fmla="*/ 60522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522" y="9852"/>
                    </a:moveTo>
                    <a:lnTo>
                      <a:pt x="60522" y="1554"/>
                    </a:lnTo>
                    <a:lnTo>
                      <a:pt x="-1504" y="1554"/>
                    </a:lnTo>
                    <a:lnTo>
                      <a:pt x="-1504" y="9852"/>
                    </a:lnTo>
                    <a:lnTo>
                      <a:pt x="60522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B9E1977D-9A4C-4C66-8085-1E89C5D2870A}"/>
                  </a:ext>
                </a:extLst>
              </p:cNvPr>
              <p:cNvSpPr/>
              <p:nvPr/>
            </p:nvSpPr>
            <p:spPr>
              <a:xfrm rot="-5400000" flipV="1">
                <a:off x="7053813" y="6420249"/>
                <a:ext cx="60142" cy="90066"/>
              </a:xfrm>
              <a:custGeom>
                <a:avLst/>
                <a:gdLst>
                  <a:gd name="connsiteX0" fmla="*/ 28117 w 60142"/>
                  <a:gd name="connsiteY0" fmla="*/ 78697 h 90066"/>
                  <a:gd name="connsiteX1" fmla="*/ 14448 w 60142"/>
                  <a:gd name="connsiteY1" fmla="*/ 69766 h 90066"/>
                  <a:gd name="connsiteX2" fmla="*/ 9879 w 60142"/>
                  <a:gd name="connsiteY2" fmla="*/ 42938 h 90066"/>
                  <a:gd name="connsiteX3" fmla="*/ 14448 w 60142"/>
                  <a:gd name="connsiteY3" fmla="*/ 16165 h 90066"/>
                  <a:gd name="connsiteX4" fmla="*/ 28117 w 60142"/>
                  <a:gd name="connsiteY4" fmla="*/ 7235 h 90066"/>
                  <a:gd name="connsiteX5" fmla="*/ 41843 w 60142"/>
                  <a:gd name="connsiteY5" fmla="*/ 16165 h 90066"/>
                  <a:gd name="connsiteX6" fmla="*/ 46431 w 60142"/>
                  <a:gd name="connsiteY6" fmla="*/ 42938 h 90066"/>
                  <a:gd name="connsiteX7" fmla="*/ 41843 w 60142"/>
                  <a:gd name="connsiteY7" fmla="*/ 69766 h 90066"/>
                  <a:gd name="connsiteX8" fmla="*/ 28117 w 60142"/>
                  <a:gd name="connsiteY8" fmla="*/ 78697 h 90066"/>
                  <a:gd name="connsiteX9" fmla="*/ 28117 w 60142"/>
                  <a:gd name="connsiteY9" fmla="*/ 87999 h 90066"/>
                  <a:gd name="connsiteX10" fmla="*/ 50477 w 60142"/>
                  <a:gd name="connsiteY10" fmla="*/ 76446 h 90066"/>
                  <a:gd name="connsiteX11" fmla="*/ 58198 w 60142"/>
                  <a:gd name="connsiteY11" fmla="*/ 42938 h 90066"/>
                  <a:gd name="connsiteX12" fmla="*/ 50477 w 60142"/>
                  <a:gd name="connsiteY12" fmla="*/ 9468 h 90066"/>
                  <a:gd name="connsiteX13" fmla="*/ 28117 w 60142"/>
                  <a:gd name="connsiteY13" fmla="*/ -2067 h 90066"/>
                  <a:gd name="connsiteX14" fmla="*/ 5776 w 60142"/>
                  <a:gd name="connsiteY14" fmla="*/ 9468 h 90066"/>
                  <a:gd name="connsiteX15" fmla="*/ -1945 w 60142"/>
                  <a:gd name="connsiteY15" fmla="*/ 42938 h 90066"/>
                  <a:gd name="connsiteX16" fmla="*/ 5776 w 60142"/>
                  <a:gd name="connsiteY16" fmla="*/ 76446 h 90066"/>
                  <a:gd name="connsiteX17" fmla="*/ 28117 w 60142"/>
                  <a:gd name="connsiteY17" fmla="*/ 87999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42" h="90066">
                    <a:moveTo>
                      <a:pt x="28117" y="78697"/>
                    </a:moveTo>
                    <a:cubicBezTo>
                      <a:pt x="22063" y="78697"/>
                      <a:pt x="17506" y="75720"/>
                      <a:pt x="14448" y="69766"/>
                    </a:cubicBezTo>
                    <a:cubicBezTo>
                      <a:pt x="11402" y="63825"/>
                      <a:pt x="9879" y="54882"/>
                      <a:pt x="9879" y="42938"/>
                    </a:cubicBezTo>
                    <a:cubicBezTo>
                      <a:pt x="9879" y="31043"/>
                      <a:pt x="11402" y="22119"/>
                      <a:pt x="14448" y="16165"/>
                    </a:cubicBezTo>
                    <a:cubicBezTo>
                      <a:pt x="17506" y="10212"/>
                      <a:pt x="22063" y="7235"/>
                      <a:pt x="28117" y="7235"/>
                    </a:cubicBezTo>
                    <a:cubicBezTo>
                      <a:pt x="34222" y="7235"/>
                      <a:pt x="38797" y="10212"/>
                      <a:pt x="41843" y="16165"/>
                    </a:cubicBezTo>
                    <a:cubicBezTo>
                      <a:pt x="44901" y="22119"/>
                      <a:pt x="46431" y="31043"/>
                      <a:pt x="46431" y="42938"/>
                    </a:cubicBezTo>
                    <a:cubicBezTo>
                      <a:pt x="46431" y="54882"/>
                      <a:pt x="44901" y="63825"/>
                      <a:pt x="41843" y="69766"/>
                    </a:cubicBezTo>
                    <a:cubicBezTo>
                      <a:pt x="38797" y="75720"/>
                      <a:pt x="34222" y="78697"/>
                      <a:pt x="28117" y="78697"/>
                    </a:cubicBezTo>
                    <a:close/>
                    <a:moveTo>
                      <a:pt x="28117" y="87999"/>
                    </a:moveTo>
                    <a:cubicBezTo>
                      <a:pt x="37877" y="87999"/>
                      <a:pt x="45330" y="84148"/>
                      <a:pt x="50477" y="76446"/>
                    </a:cubicBezTo>
                    <a:cubicBezTo>
                      <a:pt x="55624" y="68756"/>
                      <a:pt x="58198" y="57586"/>
                      <a:pt x="58198" y="42938"/>
                    </a:cubicBezTo>
                    <a:cubicBezTo>
                      <a:pt x="58198" y="28327"/>
                      <a:pt x="55624" y="17170"/>
                      <a:pt x="50477" y="9468"/>
                    </a:cubicBezTo>
                    <a:cubicBezTo>
                      <a:pt x="45330" y="1778"/>
                      <a:pt x="37877" y="-2067"/>
                      <a:pt x="28117" y="-2067"/>
                    </a:cubicBezTo>
                    <a:cubicBezTo>
                      <a:pt x="18370" y="-2067"/>
                      <a:pt x="10923" y="1778"/>
                      <a:pt x="5776" y="9468"/>
                    </a:cubicBezTo>
                    <a:cubicBezTo>
                      <a:pt x="629" y="17170"/>
                      <a:pt x="-1945" y="28327"/>
                      <a:pt x="-1945" y="42938"/>
                    </a:cubicBezTo>
                    <a:cubicBezTo>
                      <a:pt x="-1945" y="57586"/>
                      <a:pt x="629" y="68756"/>
                      <a:pt x="5776" y="76446"/>
                    </a:cubicBezTo>
                    <a:cubicBezTo>
                      <a:pt x="10923" y="84148"/>
                      <a:pt x="18370" y="87999"/>
                      <a:pt x="28117" y="879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38" name="Graphic 1718">
            <a:extLst>
              <a:ext uri="{FF2B5EF4-FFF2-40B4-BE49-F238E27FC236}">
                <a16:creationId xmlns:a16="http://schemas.microsoft.com/office/drawing/2014/main" id="{7DB5AA14-559C-4D8B-A326-5241FBDA4038}"/>
              </a:ext>
            </a:extLst>
          </p:cNvPr>
          <p:cNvGrpSpPr/>
          <p:nvPr/>
        </p:nvGrpSpPr>
        <p:grpSpPr>
          <a:xfrm>
            <a:off x="7845496" y="5237755"/>
            <a:ext cx="118830" cy="257830"/>
            <a:chOff x="7146703" y="6344025"/>
            <a:chExt cx="118830" cy="257830"/>
          </a:xfrm>
          <a:solidFill>
            <a:srgbClr val="000000"/>
          </a:solidFill>
        </p:grpSpPr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FBF0D6A4-3778-4939-999B-768F8C16E375}"/>
                </a:ext>
              </a:extLst>
            </p:cNvPr>
            <p:cNvSpPr/>
            <p:nvPr/>
          </p:nvSpPr>
          <p:spPr>
            <a:xfrm>
              <a:off x="7206122" y="6344025"/>
              <a:ext cx="11935" cy="41675"/>
            </a:xfrm>
            <a:custGeom>
              <a:avLst/>
              <a:gdLst>
                <a:gd name="connsiteX0" fmla="*/ 100 w 11935"/>
                <a:gd name="connsiteY0" fmla="*/ 252 h 41675"/>
                <a:gd name="connsiteX1" fmla="*/ 100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00" y="252"/>
                  </a:moveTo>
                  <a:lnTo>
                    <a:pt x="100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40" name="Graphic 1718">
              <a:extLst>
                <a:ext uri="{FF2B5EF4-FFF2-40B4-BE49-F238E27FC236}">
                  <a16:creationId xmlns:a16="http://schemas.microsoft.com/office/drawing/2014/main" id="{482780FD-CC59-4CF1-AAA4-F41D3040BE4C}"/>
                </a:ext>
              </a:extLst>
            </p:cNvPr>
            <p:cNvGrpSpPr/>
            <p:nvPr/>
          </p:nvGrpSpPr>
          <p:grpSpPr>
            <a:xfrm>
              <a:off x="7146703" y="6436919"/>
              <a:ext cx="118830" cy="164935"/>
              <a:chOff x="7146703" y="6436919"/>
              <a:chExt cx="118830" cy="164935"/>
            </a:xfrm>
            <a:solidFill>
              <a:srgbClr val="000000"/>
            </a:solidFill>
          </p:grpSpPr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E5048045-B10B-4471-BCFB-6D2CE2A5B7B0}"/>
                  </a:ext>
                </a:extLst>
              </p:cNvPr>
              <p:cNvSpPr/>
              <p:nvPr/>
            </p:nvSpPr>
            <p:spPr>
              <a:xfrm rot="-5400000" flipV="1">
                <a:off x="7171273" y="6535891"/>
                <a:ext cx="41549" cy="90476"/>
              </a:xfrm>
              <a:custGeom>
                <a:avLst/>
                <a:gdLst>
                  <a:gd name="connsiteX0" fmla="*/ 40388 w 41549"/>
                  <a:gd name="connsiteY0" fmla="*/ 88316 h 90476"/>
                  <a:gd name="connsiteX1" fmla="*/ 40388 w 41549"/>
                  <a:gd name="connsiteY1" fmla="*/ 79405 h 90476"/>
                  <a:gd name="connsiteX2" fmla="*/ 30131 w 41549"/>
                  <a:gd name="connsiteY2" fmla="*/ 79405 h 90476"/>
                  <a:gd name="connsiteX3" fmla="*/ 22112 w 41549"/>
                  <a:gd name="connsiteY3" fmla="*/ 77079 h 90476"/>
                  <a:gd name="connsiteX4" fmla="*/ 19874 w 41549"/>
                  <a:gd name="connsiteY4" fmla="*/ 68707 h 90476"/>
                  <a:gd name="connsiteX5" fmla="*/ 19874 w 41549"/>
                  <a:gd name="connsiteY5" fmla="*/ 62958 h 90476"/>
                  <a:gd name="connsiteX6" fmla="*/ 37534 w 41549"/>
                  <a:gd name="connsiteY6" fmla="*/ 62958 h 90476"/>
                  <a:gd name="connsiteX7" fmla="*/ 37534 w 41549"/>
                  <a:gd name="connsiteY7" fmla="*/ 54641 h 90476"/>
                  <a:gd name="connsiteX8" fmla="*/ 19874 w 41549"/>
                  <a:gd name="connsiteY8" fmla="*/ 54641 h 90476"/>
                  <a:gd name="connsiteX9" fmla="*/ 19874 w 41549"/>
                  <a:gd name="connsiteY9" fmla="*/ -2160 h 90476"/>
                  <a:gd name="connsiteX10" fmla="*/ 9095 w 41549"/>
                  <a:gd name="connsiteY10" fmla="*/ -2160 h 90476"/>
                  <a:gd name="connsiteX11" fmla="*/ 9095 w 41549"/>
                  <a:gd name="connsiteY11" fmla="*/ 54641 h 90476"/>
                  <a:gd name="connsiteX12" fmla="*/ -1162 w 41549"/>
                  <a:gd name="connsiteY12" fmla="*/ 54641 h 90476"/>
                  <a:gd name="connsiteX13" fmla="*/ -1162 w 41549"/>
                  <a:gd name="connsiteY13" fmla="*/ 62958 h 90476"/>
                  <a:gd name="connsiteX14" fmla="*/ 9095 w 41549"/>
                  <a:gd name="connsiteY14" fmla="*/ 62958 h 90476"/>
                  <a:gd name="connsiteX15" fmla="*/ 9095 w 41549"/>
                  <a:gd name="connsiteY15" fmla="*/ 67497 h 90476"/>
                  <a:gd name="connsiteX16" fmla="*/ 14167 w 41549"/>
                  <a:gd name="connsiteY16" fmla="*/ 83330 h 90476"/>
                  <a:gd name="connsiteX17" fmla="*/ 30243 w 41549"/>
                  <a:gd name="connsiteY17" fmla="*/ 88316 h 90476"/>
                  <a:gd name="connsiteX18" fmla="*/ 40388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388" y="88316"/>
                    </a:moveTo>
                    <a:lnTo>
                      <a:pt x="40388" y="79405"/>
                    </a:lnTo>
                    <a:lnTo>
                      <a:pt x="30131" y="79405"/>
                    </a:lnTo>
                    <a:cubicBezTo>
                      <a:pt x="26289" y="79405"/>
                      <a:pt x="23616" y="78629"/>
                      <a:pt x="22112" y="77079"/>
                    </a:cubicBezTo>
                    <a:cubicBezTo>
                      <a:pt x="20620" y="75529"/>
                      <a:pt x="19874" y="72738"/>
                      <a:pt x="19874" y="68707"/>
                    </a:cubicBezTo>
                    <a:lnTo>
                      <a:pt x="19874" y="62958"/>
                    </a:lnTo>
                    <a:lnTo>
                      <a:pt x="37534" y="62958"/>
                    </a:lnTo>
                    <a:lnTo>
                      <a:pt x="37534" y="54641"/>
                    </a:lnTo>
                    <a:lnTo>
                      <a:pt x="19874" y="54641"/>
                    </a:lnTo>
                    <a:lnTo>
                      <a:pt x="19874" y="-2160"/>
                    </a:lnTo>
                    <a:lnTo>
                      <a:pt x="9095" y="-2160"/>
                    </a:lnTo>
                    <a:lnTo>
                      <a:pt x="9095" y="54641"/>
                    </a:lnTo>
                    <a:lnTo>
                      <a:pt x="-1162" y="54641"/>
                    </a:lnTo>
                    <a:lnTo>
                      <a:pt x="-1162" y="62958"/>
                    </a:lnTo>
                    <a:lnTo>
                      <a:pt x="9095" y="62958"/>
                    </a:lnTo>
                    <a:lnTo>
                      <a:pt x="9095" y="67497"/>
                    </a:lnTo>
                    <a:cubicBezTo>
                      <a:pt x="9095" y="74741"/>
                      <a:pt x="10786" y="80019"/>
                      <a:pt x="14167" y="83330"/>
                    </a:cubicBezTo>
                    <a:cubicBezTo>
                      <a:pt x="17549" y="86654"/>
                      <a:pt x="22908" y="88316"/>
                      <a:pt x="30243" y="88316"/>
                    </a:cubicBezTo>
                    <a:lnTo>
                      <a:pt x="40388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231BEC45-0665-48B7-8A54-509E204E07B3}"/>
                  </a:ext>
                </a:extLst>
              </p:cNvPr>
              <p:cNvSpPr/>
              <p:nvPr/>
            </p:nvSpPr>
            <p:spPr>
              <a:xfrm rot="-5400000" flipV="1">
                <a:off x="7230362" y="6528754"/>
                <a:ext cx="62026" cy="8297"/>
              </a:xfrm>
              <a:custGeom>
                <a:avLst/>
                <a:gdLst>
                  <a:gd name="connsiteX0" fmla="*/ 60531 w 62026"/>
                  <a:gd name="connsiteY0" fmla="*/ 9852 h 8297"/>
                  <a:gd name="connsiteX1" fmla="*/ 60531 w 62026"/>
                  <a:gd name="connsiteY1" fmla="*/ 1554 h 8297"/>
                  <a:gd name="connsiteX2" fmla="*/ -1495 w 62026"/>
                  <a:gd name="connsiteY2" fmla="*/ 1554 h 8297"/>
                  <a:gd name="connsiteX3" fmla="*/ -1495 w 62026"/>
                  <a:gd name="connsiteY3" fmla="*/ 9852 h 8297"/>
                  <a:gd name="connsiteX4" fmla="*/ 60531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531" y="9852"/>
                    </a:moveTo>
                    <a:lnTo>
                      <a:pt x="60531" y="1554"/>
                    </a:lnTo>
                    <a:lnTo>
                      <a:pt x="-1495" y="1554"/>
                    </a:lnTo>
                    <a:lnTo>
                      <a:pt x="-1495" y="9852"/>
                    </a:lnTo>
                    <a:lnTo>
                      <a:pt x="60531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AAC374EC-4A1F-48B1-BB8D-76BD93ECBC95}"/>
                  </a:ext>
                </a:extLst>
              </p:cNvPr>
              <p:cNvSpPr/>
              <p:nvPr/>
            </p:nvSpPr>
            <p:spPr>
              <a:xfrm rot="-5400000" flipV="1">
                <a:off x="7165315" y="6420454"/>
                <a:ext cx="57270" cy="90066"/>
              </a:xfrm>
              <a:custGeom>
                <a:avLst/>
                <a:gdLst>
                  <a:gd name="connsiteX0" fmla="*/ 37406 w 57270"/>
                  <a:gd name="connsiteY0" fmla="*/ 46436 h 90066"/>
                  <a:gd name="connsiteX1" fmla="*/ 50591 w 57270"/>
                  <a:gd name="connsiteY1" fmla="*/ 38919 h 90066"/>
                  <a:gd name="connsiteX2" fmla="*/ 55346 w 57270"/>
                  <a:gd name="connsiteY2" fmla="*/ 24854 h 90066"/>
                  <a:gd name="connsiteX3" fmla="*/ 46488 w 57270"/>
                  <a:gd name="connsiteY3" fmla="*/ 4965 h 90066"/>
                  <a:gd name="connsiteX4" fmla="*/ 21312 w 57270"/>
                  <a:gd name="connsiteY4" fmla="*/ -2067 h 90066"/>
                  <a:gd name="connsiteX5" fmla="*/ 10048 w 57270"/>
                  <a:gd name="connsiteY5" fmla="*/ -988 h 90066"/>
                  <a:gd name="connsiteX6" fmla="*/ -1924 w 57270"/>
                  <a:gd name="connsiteY6" fmla="*/ 2249 h 90066"/>
                  <a:gd name="connsiteX7" fmla="*/ -1924 w 57270"/>
                  <a:gd name="connsiteY7" fmla="*/ 13579 h 90066"/>
                  <a:gd name="connsiteX8" fmla="*/ 8780 w 57270"/>
                  <a:gd name="connsiteY8" fmla="*/ 9282 h 90066"/>
                  <a:gd name="connsiteX9" fmla="*/ 20976 w 57270"/>
                  <a:gd name="connsiteY9" fmla="*/ 7830 h 90066"/>
                  <a:gd name="connsiteX10" fmla="*/ 37835 w 57270"/>
                  <a:gd name="connsiteY10" fmla="*/ 12184 h 90066"/>
                  <a:gd name="connsiteX11" fmla="*/ 43635 w 57270"/>
                  <a:gd name="connsiteY11" fmla="*/ 24854 h 90066"/>
                  <a:gd name="connsiteX12" fmla="*/ 38245 w 57270"/>
                  <a:gd name="connsiteY12" fmla="*/ 36854 h 90066"/>
                  <a:gd name="connsiteX13" fmla="*/ 23252 w 57270"/>
                  <a:gd name="connsiteY13" fmla="*/ 41189 h 90066"/>
                  <a:gd name="connsiteX14" fmla="*/ 13107 w 57270"/>
                  <a:gd name="connsiteY14" fmla="*/ 41189 h 90066"/>
                  <a:gd name="connsiteX15" fmla="*/ 13107 w 57270"/>
                  <a:gd name="connsiteY15" fmla="*/ 50845 h 90066"/>
                  <a:gd name="connsiteX16" fmla="*/ 23718 w 57270"/>
                  <a:gd name="connsiteY16" fmla="*/ 50845 h 90066"/>
                  <a:gd name="connsiteX17" fmla="*/ 36996 w 57270"/>
                  <a:gd name="connsiteY17" fmla="*/ 54306 h 90066"/>
                  <a:gd name="connsiteX18" fmla="*/ 41602 w 57270"/>
                  <a:gd name="connsiteY18" fmla="*/ 64278 h 90066"/>
                  <a:gd name="connsiteX19" fmla="*/ 36847 w 57270"/>
                  <a:gd name="connsiteY19" fmla="*/ 74529 h 90066"/>
                  <a:gd name="connsiteX20" fmla="*/ 23252 w 57270"/>
                  <a:gd name="connsiteY20" fmla="*/ 78120 h 90066"/>
                  <a:gd name="connsiteX21" fmla="*/ 12864 w 57270"/>
                  <a:gd name="connsiteY21" fmla="*/ 77060 h 90066"/>
                  <a:gd name="connsiteX22" fmla="*/ 687 w 57270"/>
                  <a:gd name="connsiteY22" fmla="*/ 73822 h 90066"/>
                  <a:gd name="connsiteX23" fmla="*/ 687 w 57270"/>
                  <a:gd name="connsiteY23" fmla="*/ 84278 h 90066"/>
                  <a:gd name="connsiteX24" fmla="*/ 13256 w 57270"/>
                  <a:gd name="connsiteY24" fmla="*/ 87069 h 90066"/>
                  <a:gd name="connsiteX25" fmla="*/ 24296 w 57270"/>
                  <a:gd name="connsiteY25" fmla="*/ 87999 h 90066"/>
                  <a:gd name="connsiteX26" fmla="*/ 45500 w 57270"/>
                  <a:gd name="connsiteY26" fmla="*/ 81916 h 90066"/>
                  <a:gd name="connsiteX27" fmla="*/ 53314 w 57270"/>
                  <a:gd name="connsiteY27" fmla="*/ 65506 h 90066"/>
                  <a:gd name="connsiteX28" fmla="*/ 49174 w 57270"/>
                  <a:gd name="connsiteY28" fmla="*/ 53320 h 90066"/>
                  <a:gd name="connsiteX29" fmla="*/ 37406 w 57270"/>
                  <a:gd name="connsiteY29" fmla="*/ 46436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406" y="46436"/>
                    </a:moveTo>
                    <a:cubicBezTo>
                      <a:pt x="43038" y="45233"/>
                      <a:pt x="47433" y="42727"/>
                      <a:pt x="50591" y="38919"/>
                    </a:cubicBezTo>
                    <a:cubicBezTo>
                      <a:pt x="53761" y="35124"/>
                      <a:pt x="55346" y="30435"/>
                      <a:pt x="55346" y="24854"/>
                    </a:cubicBezTo>
                    <a:cubicBezTo>
                      <a:pt x="55346" y="16296"/>
                      <a:pt x="52394" y="9666"/>
                      <a:pt x="46488" y="4965"/>
                    </a:cubicBezTo>
                    <a:cubicBezTo>
                      <a:pt x="40583" y="277"/>
                      <a:pt x="32191" y="-2067"/>
                      <a:pt x="21312" y="-2067"/>
                    </a:cubicBezTo>
                    <a:cubicBezTo>
                      <a:pt x="17669" y="-2067"/>
                      <a:pt x="13915" y="-1708"/>
                      <a:pt x="10048" y="-988"/>
                    </a:cubicBezTo>
                    <a:cubicBezTo>
                      <a:pt x="6182" y="-269"/>
                      <a:pt x="2191" y="810"/>
                      <a:pt x="-1924" y="2249"/>
                    </a:cubicBezTo>
                    <a:lnTo>
                      <a:pt x="-1924" y="13579"/>
                    </a:lnTo>
                    <a:cubicBezTo>
                      <a:pt x="1333" y="11682"/>
                      <a:pt x="4901" y="10249"/>
                      <a:pt x="8780" y="9282"/>
                    </a:cubicBezTo>
                    <a:cubicBezTo>
                      <a:pt x="12672" y="8314"/>
                      <a:pt x="16737" y="7830"/>
                      <a:pt x="20976" y="7830"/>
                    </a:cubicBezTo>
                    <a:cubicBezTo>
                      <a:pt x="28349" y="7830"/>
                      <a:pt x="33969" y="9282"/>
                      <a:pt x="37835" y="12184"/>
                    </a:cubicBezTo>
                    <a:cubicBezTo>
                      <a:pt x="41702" y="15086"/>
                      <a:pt x="43635" y="19310"/>
                      <a:pt x="43635" y="24854"/>
                    </a:cubicBezTo>
                    <a:cubicBezTo>
                      <a:pt x="43635" y="29976"/>
                      <a:pt x="41838" y="33977"/>
                      <a:pt x="38245" y="36854"/>
                    </a:cubicBezTo>
                    <a:cubicBezTo>
                      <a:pt x="34652" y="39744"/>
                      <a:pt x="29654" y="41189"/>
                      <a:pt x="23252" y="41189"/>
                    </a:cubicBezTo>
                    <a:lnTo>
                      <a:pt x="13107" y="41189"/>
                    </a:lnTo>
                    <a:lnTo>
                      <a:pt x="13107" y="50845"/>
                    </a:lnTo>
                    <a:lnTo>
                      <a:pt x="23718" y="50845"/>
                    </a:lnTo>
                    <a:cubicBezTo>
                      <a:pt x="29499" y="50845"/>
                      <a:pt x="33925" y="51999"/>
                      <a:pt x="36996" y="54306"/>
                    </a:cubicBezTo>
                    <a:cubicBezTo>
                      <a:pt x="40067" y="56613"/>
                      <a:pt x="41602" y="59937"/>
                      <a:pt x="41602" y="64278"/>
                    </a:cubicBezTo>
                    <a:cubicBezTo>
                      <a:pt x="41602" y="68731"/>
                      <a:pt x="40017" y="72148"/>
                      <a:pt x="36847" y="74529"/>
                    </a:cubicBezTo>
                    <a:cubicBezTo>
                      <a:pt x="33689" y="76923"/>
                      <a:pt x="29157" y="78120"/>
                      <a:pt x="23252" y="78120"/>
                    </a:cubicBezTo>
                    <a:cubicBezTo>
                      <a:pt x="20019" y="78120"/>
                      <a:pt x="16557" y="77767"/>
                      <a:pt x="12864" y="77060"/>
                    </a:cubicBezTo>
                    <a:cubicBezTo>
                      <a:pt x="9172" y="76365"/>
                      <a:pt x="5113" y="75286"/>
                      <a:pt x="687" y="73822"/>
                    </a:cubicBezTo>
                    <a:lnTo>
                      <a:pt x="687" y="84278"/>
                    </a:lnTo>
                    <a:cubicBezTo>
                      <a:pt x="5162" y="85519"/>
                      <a:pt x="9352" y="86449"/>
                      <a:pt x="13256" y="87069"/>
                    </a:cubicBezTo>
                    <a:cubicBezTo>
                      <a:pt x="17160" y="87689"/>
                      <a:pt x="20840" y="87999"/>
                      <a:pt x="24296" y="87999"/>
                    </a:cubicBezTo>
                    <a:cubicBezTo>
                      <a:pt x="33235" y="87999"/>
                      <a:pt x="40303" y="85971"/>
                      <a:pt x="45500" y="81916"/>
                    </a:cubicBezTo>
                    <a:cubicBezTo>
                      <a:pt x="50709" y="77872"/>
                      <a:pt x="53314" y="72402"/>
                      <a:pt x="53314" y="65506"/>
                    </a:cubicBezTo>
                    <a:cubicBezTo>
                      <a:pt x="53314" y="60693"/>
                      <a:pt x="51934" y="56631"/>
                      <a:pt x="49174" y="53320"/>
                    </a:cubicBezTo>
                    <a:cubicBezTo>
                      <a:pt x="46414" y="50008"/>
                      <a:pt x="42491" y="47713"/>
                      <a:pt x="37406" y="464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44" name="Graphic 1718">
            <a:extLst>
              <a:ext uri="{FF2B5EF4-FFF2-40B4-BE49-F238E27FC236}">
                <a16:creationId xmlns:a16="http://schemas.microsoft.com/office/drawing/2014/main" id="{88A5846D-94EA-4525-8396-33D5742675B4}"/>
              </a:ext>
            </a:extLst>
          </p:cNvPr>
          <p:cNvGrpSpPr/>
          <p:nvPr/>
        </p:nvGrpSpPr>
        <p:grpSpPr>
          <a:xfrm>
            <a:off x="7955563" y="5237755"/>
            <a:ext cx="118830" cy="333595"/>
            <a:chOff x="7256770" y="6344025"/>
            <a:chExt cx="118830" cy="333595"/>
          </a:xfrm>
          <a:solidFill>
            <a:srgbClr val="000000"/>
          </a:solidFill>
        </p:grpSpPr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D027F61-F384-4BD1-BA28-347FA50E1C1B}"/>
                </a:ext>
              </a:extLst>
            </p:cNvPr>
            <p:cNvSpPr/>
            <p:nvPr/>
          </p:nvSpPr>
          <p:spPr>
            <a:xfrm>
              <a:off x="7316189" y="6344025"/>
              <a:ext cx="11935" cy="41675"/>
            </a:xfrm>
            <a:custGeom>
              <a:avLst/>
              <a:gdLst>
                <a:gd name="connsiteX0" fmla="*/ 109 w 11935"/>
                <a:gd name="connsiteY0" fmla="*/ 252 h 41675"/>
                <a:gd name="connsiteX1" fmla="*/ 109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09" y="252"/>
                  </a:moveTo>
                  <a:lnTo>
                    <a:pt x="109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46" name="Graphic 1718">
              <a:extLst>
                <a:ext uri="{FF2B5EF4-FFF2-40B4-BE49-F238E27FC236}">
                  <a16:creationId xmlns:a16="http://schemas.microsoft.com/office/drawing/2014/main" id="{50797D56-4C46-4F8F-ADD5-996CD57261DB}"/>
                </a:ext>
              </a:extLst>
            </p:cNvPr>
            <p:cNvGrpSpPr/>
            <p:nvPr/>
          </p:nvGrpSpPr>
          <p:grpSpPr>
            <a:xfrm>
              <a:off x="7256770" y="6434881"/>
              <a:ext cx="118830" cy="242739"/>
              <a:chOff x="7256770" y="6434881"/>
              <a:chExt cx="118830" cy="242739"/>
            </a:xfrm>
            <a:solidFill>
              <a:srgbClr val="000000"/>
            </a:solidFill>
          </p:grpSpPr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23B430A7-E14C-4F86-82A8-FA99F3F2ECC2}"/>
                  </a:ext>
                </a:extLst>
              </p:cNvPr>
              <p:cNvSpPr/>
              <p:nvPr/>
            </p:nvSpPr>
            <p:spPr>
              <a:xfrm rot="-5400000" flipV="1">
                <a:off x="7281340" y="6611656"/>
                <a:ext cx="41549" cy="90476"/>
              </a:xfrm>
              <a:custGeom>
                <a:avLst/>
                <a:gdLst>
                  <a:gd name="connsiteX0" fmla="*/ 40397 w 41549"/>
                  <a:gd name="connsiteY0" fmla="*/ 88323 h 90476"/>
                  <a:gd name="connsiteX1" fmla="*/ 40397 w 41549"/>
                  <a:gd name="connsiteY1" fmla="*/ 79411 h 90476"/>
                  <a:gd name="connsiteX2" fmla="*/ 30140 w 41549"/>
                  <a:gd name="connsiteY2" fmla="*/ 79411 h 90476"/>
                  <a:gd name="connsiteX3" fmla="*/ 22121 w 41549"/>
                  <a:gd name="connsiteY3" fmla="*/ 77085 h 90476"/>
                  <a:gd name="connsiteX4" fmla="*/ 19883 w 41549"/>
                  <a:gd name="connsiteY4" fmla="*/ 68713 h 90476"/>
                  <a:gd name="connsiteX5" fmla="*/ 19883 w 41549"/>
                  <a:gd name="connsiteY5" fmla="*/ 62964 h 90476"/>
                  <a:gd name="connsiteX6" fmla="*/ 37544 w 41549"/>
                  <a:gd name="connsiteY6" fmla="*/ 62964 h 90476"/>
                  <a:gd name="connsiteX7" fmla="*/ 37544 w 41549"/>
                  <a:gd name="connsiteY7" fmla="*/ 54648 h 90476"/>
                  <a:gd name="connsiteX8" fmla="*/ 19883 w 41549"/>
                  <a:gd name="connsiteY8" fmla="*/ 54648 h 90476"/>
                  <a:gd name="connsiteX9" fmla="*/ 19883 w 41549"/>
                  <a:gd name="connsiteY9" fmla="*/ -2153 h 90476"/>
                  <a:gd name="connsiteX10" fmla="*/ 9104 w 41549"/>
                  <a:gd name="connsiteY10" fmla="*/ -2153 h 90476"/>
                  <a:gd name="connsiteX11" fmla="*/ 9104 w 41549"/>
                  <a:gd name="connsiteY11" fmla="*/ 54648 h 90476"/>
                  <a:gd name="connsiteX12" fmla="*/ -1153 w 41549"/>
                  <a:gd name="connsiteY12" fmla="*/ 54648 h 90476"/>
                  <a:gd name="connsiteX13" fmla="*/ -1153 w 41549"/>
                  <a:gd name="connsiteY13" fmla="*/ 62964 h 90476"/>
                  <a:gd name="connsiteX14" fmla="*/ 9104 w 41549"/>
                  <a:gd name="connsiteY14" fmla="*/ 62964 h 90476"/>
                  <a:gd name="connsiteX15" fmla="*/ 9104 w 41549"/>
                  <a:gd name="connsiteY15" fmla="*/ 67504 h 90476"/>
                  <a:gd name="connsiteX16" fmla="*/ 14177 w 41549"/>
                  <a:gd name="connsiteY16" fmla="*/ 83337 h 90476"/>
                  <a:gd name="connsiteX17" fmla="*/ 30252 w 41549"/>
                  <a:gd name="connsiteY17" fmla="*/ 88323 h 90476"/>
                  <a:gd name="connsiteX18" fmla="*/ 40397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397" y="88323"/>
                    </a:moveTo>
                    <a:lnTo>
                      <a:pt x="40397" y="79411"/>
                    </a:lnTo>
                    <a:lnTo>
                      <a:pt x="30140" y="79411"/>
                    </a:lnTo>
                    <a:cubicBezTo>
                      <a:pt x="26298" y="79411"/>
                      <a:pt x="23625" y="78636"/>
                      <a:pt x="22121" y="77085"/>
                    </a:cubicBezTo>
                    <a:cubicBezTo>
                      <a:pt x="20629" y="75535"/>
                      <a:pt x="19883" y="72744"/>
                      <a:pt x="19883" y="68713"/>
                    </a:cubicBezTo>
                    <a:lnTo>
                      <a:pt x="19883" y="62964"/>
                    </a:lnTo>
                    <a:lnTo>
                      <a:pt x="37544" y="62964"/>
                    </a:lnTo>
                    <a:lnTo>
                      <a:pt x="37544" y="54648"/>
                    </a:lnTo>
                    <a:lnTo>
                      <a:pt x="19883" y="54648"/>
                    </a:lnTo>
                    <a:lnTo>
                      <a:pt x="19883" y="-2153"/>
                    </a:lnTo>
                    <a:lnTo>
                      <a:pt x="9104" y="-2153"/>
                    </a:lnTo>
                    <a:lnTo>
                      <a:pt x="9104" y="54648"/>
                    </a:lnTo>
                    <a:lnTo>
                      <a:pt x="-1153" y="54648"/>
                    </a:lnTo>
                    <a:lnTo>
                      <a:pt x="-1153" y="62964"/>
                    </a:lnTo>
                    <a:lnTo>
                      <a:pt x="9104" y="62964"/>
                    </a:lnTo>
                    <a:lnTo>
                      <a:pt x="9104" y="67504"/>
                    </a:lnTo>
                    <a:cubicBezTo>
                      <a:pt x="9104" y="74747"/>
                      <a:pt x="10795" y="80025"/>
                      <a:pt x="14177" y="83337"/>
                    </a:cubicBezTo>
                    <a:cubicBezTo>
                      <a:pt x="17558" y="86661"/>
                      <a:pt x="22917" y="88323"/>
                      <a:pt x="30252" y="88323"/>
                    </a:cubicBezTo>
                    <a:lnTo>
                      <a:pt x="40397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E499E36F-8851-4980-8B62-94ECDB05EA1F}"/>
                  </a:ext>
                </a:extLst>
              </p:cNvPr>
              <p:cNvSpPr/>
              <p:nvPr/>
            </p:nvSpPr>
            <p:spPr>
              <a:xfrm rot="-5400000" flipV="1">
                <a:off x="7340429" y="6604519"/>
                <a:ext cx="62026" cy="8297"/>
              </a:xfrm>
              <a:custGeom>
                <a:avLst/>
                <a:gdLst>
                  <a:gd name="connsiteX0" fmla="*/ 60540 w 62026"/>
                  <a:gd name="connsiteY0" fmla="*/ 9858 h 8297"/>
                  <a:gd name="connsiteX1" fmla="*/ 60540 w 62026"/>
                  <a:gd name="connsiteY1" fmla="*/ 1560 h 8297"/>
                  <a:gd name="connsiteX2" fmla="*/ -1486 w 62026"/>
                  <a:gd name="connsiteY2" fmla="*/ 1560 h 8297"/>
                  <a:gd name="connsiteX3" fmla="*/ -1486 w 62026"/>
                  <a:gd name="connsiteY3" fmla="*/ 9858 h 8297"/>
                  <a:gd name="connsiteX4" fmla="*/ 60540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540" y="9858"/>
                    </a:moveTo>
                    <a:lnTo>
                      <a:pt x="60540" y="1560"/>
                    </a:lnTo>
                    <a:lnTo>
                      <a:pt x="-1486" y="1560"/>
                    </a:lnTo>
                    <a:lnTo>
                      <a:pt x="-1486" y="9858"/>
                    </a:lnTo>
                    <a:lnTo>
                      <a:pt x="60540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160CE1-2493-4403-A135-E87F417A1DAA}"/>
                  </a:ext>
                </a:extLst>
              </p:cNvPr>
              <p:cNvSpPr/>
              <p:nvPr/>
            </p:nvSpPr>
            <p:spPr>
              <a:xfrm rot="-5400000" flipV="1">
                <a:off x="7275549" y="6498433"/>
                <a:ext cx="55237" cy="88373"/>
              </a:xfrm>
              <a:custGeom>
                <a:avLst/>
                <a:gdLst>
                  <a:gd name="connsiteX0" fmla="*/ 12313 w 55237"/>
                  <a:gd name="connsiteY0" fmla="*/ 7773 h 88373"/>
                  <a:gd name="connsiteX1" fmla="*/ 53396 w 55237"/>
                  <a:gd name="connsiteY1" fmla="*/ 7773 h 88373"/>
                  <a:gd name="connsiteX2" fmla="*/ 53396 w 55237"/>
                  <a:gd name="connsiteY2" fmla="*/ -2106 h 88373"/>
                  <a:gd name="connsiteX3" fmla="*/ -1842 w 55237"/>
                  <a:gd name="connsiteY3" fmla="*/ -2106 h 88373"/>
                  <a:gd name="connsiteX4" fmla="*/ -1842 w 55237"/>
                  <a:gd name="connsiteY4" fmla="*/ 7773 h 88373"/>
                  <a:gd name="connsiteX5" fmla="*/ 16416 w 55237"/>
                  <a:gd name="connsiteY5" fmla="*/ 26341 h 88373"/>
                  <a:gd name="connsiteX6" fmla="*/ 30962 w 55237"/>
                  <a:gd name="connsiteY6" fmla="*/ 41392 h 88373"/>
                  <a:gd name="connsiteX7" fmla="*/ 38850 w 55237"/>
                  <a:gd name="connsiteY7" fmla="*/ 52109 h 88373"/>
                  <a:gd name="connsiteX8" fmla="*/ 41107 w 55237"/>
                  <a:gd name="connsiteY8" fmla="*/ 60741 h 88373"/>
                  <a:gd name="connsiteX9" fmla="*/ 36239 w 55237"/>
                  <a:gd name="connsiteY9" fmla="*/ 72016 h 88373"/>
                  <a:gd name="connsiteX10" fmla="*/ 23558 w 55237"/>
                  <a:gd name="connsiteY10" fmla="*/ 76388 h 88373"/>
                  <a:gd name="connsiteX11" fmla="*/ 11865 w 55237"/>
                  <a:gd name="connsiteY11" fmla="*/ 74472 h 88373"/>
                  <a:gd name="connsiteX12" fmla="*/ -1264 w 55237"/>
                  <a:gd name="connsiteY12" fmla="*/ 68648 h 88373"/>
                  <a:gd name="connsiteX13" fmla="*/ -1264 w 55237"/>
                  <a:gd name="connsiteY13" fmla="*/ 80518 h 88373"/>
                  <a:gd name="connsiteX14" fmla="*/ 12014 w 55237"/>
                  <a:gd name="connsiteY14" fmla="*/ 84816 h 88373"/>
                  <a:gd name="connsiteX15" fmla="*/ 23334 w 55237"/>
                  <a:gd name="connsiteY15" fmla="*/ 86267 h 88373"/>
                  <a:gd name="connsiteX16" fmla="*/ 44892 w 55237"/>
                  <a:gd name="connsiteY16" fmla="*/ 79514 h 88373"/>
                  <a:gd name="connsiteX17" fmla="*/ 52930 w 55237"/>
                  <a:gd name="connsiteY17" fmla="*/ 61504 h 88373"/>
                  <a:gd name="connsiteX18" fmla="*/ 50916 w 55237"/>
                  <a:gd name="connsiteY18" fmla="*/ 51346 h 88373"/>
                  <a:gd name="connsiteX19" fmla="*/ 43606 w 55237"/>
                  <a:gd name="connsiteY19" fmla="*/ 40052 h 88373"/>
                  <a:gd name="connsiteX20" fmla="*/ 34337 w 55237"/>
                  <a:gd name="connsiteY20" fmla="*/ 30303 h 88373"/>
                  <a:gd name="connsiteX21" fmla="*/ 12313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313" y="7773"/>
                    </a:moveTo>
                    <a:lnTo>
                      <a:pt x="53396" y="7773"/>
                    </a:lnTo>
                    <a:lnTo>
                      <a:pt x="53396" y="-2106"/>
                    </a:lnTo>
                    <a:lnTo>
                      <a:pt x="-1842" y="-2106"/>
                    </a:lnTo>
                    <a:lnTo>
                      <a:pt x="-1842" y="7773"/>
                    </a:lnTo>
                    <a:cubicBezTo>
                      <a:pt x="2622" y="12387"/>
                      <a:pt x="8707" y="18576"/>
                      <a:pt x="16416" y="26341"/>
                    </a:cubicBezTo>
                    <a:cubicBezTo>
                      <a:pt x="24136" y="34117"/>
                      <a:pt x="28985" y="39135"/>
                      <a:pt x="30962" y="41392"/>
                    </a:cubicBezTo>
                    <a:cubicBezTo>
                      <a:pt x="34729" y="45609"/>
                      <a:pt x="37358" y="49181"/>
                      <a:pt x="38850" y="52109"/>
                    </a:cubicBezTo>
                    <a:cubicBezTo>
                      <a:pt x="40355" y="55036"/>
                      <a:pt x="41107" y="57913"/>
                      <a:pt x="41107" y="60741"/>
                    </a:cubicBezTo>
                    <a:cubicBezTo>
                      <a:pt x="41107" y="65355"/>
                      <a:pt x="39484" y="69113"/>
                      <a:pt x="36239" y="72016"/>
                    </a:cubicBezTo>
                    <a:cubicBezTo>
                      <a:pt x="32994" y="74931"/>
                      <a:pt x="28767" y="76388"/>
                      <a:pt x="23558" y="76388"/>
                    </a:cubicBezTo>
                    <a:cubicBezTo>
                      <a:pt x="19866" y="76388"/>
                      <a:pt x="15968" y="75749"/>
                      <a:pt x="11865" y="74472"/>
                    </a:cubicBezTo>
                    <a:cubicBezTo>
                      <a:pt x="7775" y="73194"/>
                      <a:pt x="3399" y="71253"/>
                      <a:pt x="-1264" y="68648"/>
                    </a:cubicBezTo>
                    <a:lnTo>
                      <a:pt x="-1264" y="80518"/>
                    </a:lnTo>
                    <a:cubicBezTo>
                      <a:pt x="3473" y="82416"/>
                      <a:pt x="7899" y="83849"/>
                      <a:pt x="12014" y="84816"/>
                    </a:cubicBezTo>
                    <a:cubicBezTo>
                      <a:pt x="16142" y="85784"/>
                      <a:pt x="19915" y="86267"/>
                      <a:pt x="23334" y="86267"/>
                    </a:cubicBezTo>
                    <a:cubicBezTo>
                      <a:pt x="32348" y="86267"/>
                      <a:pt x="39534" y="84016"/>
                      <a:pt x="44892" y="79514"/>
                    </a:cubicBezTo>
                    <a:cubicBezTo>
                      <a:pt x="50251" y="75024"/>
                      <a:pt x="52930" y="69020"/>
                      <a:pt x="52930" y="61504"/>
                    </a:cubicBezTo>
                    <a:cubicBezTo>
                      <a:pt x="52930" y="57932"/>
                      <a:pt x="52259" y="54546"/>
                      <a:pt x="50916" y="51346"/>
                    </a:cubicBezTo>
                    <a:cubicBezTo>
                      <a:pt x="49586" y="48158"/>
                      <a:pt x="47149" y="44394"/>
                      <a:pt x="43606" y="40052"/>
                    </a:cubicBezTo>
                    <a:cubicBezTo>
                      <a:pt x="42636" y="38924"/>
                      <a:pt x="39546" y="35674"/>
                      <a:pt x="34337" y="30303"/>
                    </a:cubicBezTo>
                    <a:cubicBezTo>
                      <a:pt x="29140" y="24933"/>
                      <a:pt x="21799" y="17423"/>
                      <a:pt x="12313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8C49163E-7963-4ECE-AE83-7492D340D1A5}"/>
                  </a:ext>
                </a:extLst>
              </p:cNvPr>
              <p:cNvSpPr/>
              <p:nvPr/>
            </p:nvSpPr>
            <p:spPr>
              <a:xfrm rot="-5400000" flipV="1">
                <a:off x="7273974" y="6419820"/>
                <a:ext cx="60086" cy="90066"/>
              </a:xfrm>
              <a:custGeom>
                <a:avLst/>
                <a:gdLst>
                  <a:gd name="connsiteX0" fmla="*/ 29119 w 60086"/>
                  <a:gd name="connsiteY0" fmla="*/ 47701 h 90066"/>
                  <a:gd name="connsiteX1" fmla="*/ 16550 w 60086"/>
                  <a:gd name="connsiteY1" fmla="*/ 42287 h 90066"/>
                  <a:gd name="connsiteX2" fmla="*/ 11925 w 60086"/>
                  <a:gd name="connsiteY2" fmla="*/ 27477 h 90066"/>
                  <a:gd name="connsiteX3" fmla="*/ 16550 w 60086"/>
                  <a:gd name="connsiteY3" fmla="*/ 12668 h 90066"/>
                  <a:gd name="connsiteX4" fmla="*/ 29119 w 60086"/>
                  <a:gd name="connsiteY4" fmla="*/ 7235 h 90066"/>
                  <a:gd name="connsiteX5" fmla="*/ 41670 w 60086"/>
                  <a:gd name="connsiteY5" fmla="*/ 12668 h 90066"/>
                  <a:gd name="connsiteX6" fmla="*/ 46295 w 60086"/>
                  <a:gd name="connsiteY6" fmla="*/ 27477 h 90066"/>
                  <a:gd name="connsiteX7" fmla="*/ 41670 w 60086"/>
                  <a:gd name="connsiteY7" fmla="*/ 42287 h 90066"/>
                  <a:gd name="connsiteX8" fmla="*/ 29119 w 60086"/>
                  <a:gd name="connsiteY8" fmla="*/ 47701 h 90066"/>
                  <a:gd name="connsiteX9" fmla="*/ 52486 w 60086"/>
                  <a:gd name="connsiteY9" fmla="*/ 84520 h 90066"/>
                  <a:gd name="connsiteX10" fmla="*/ 52486 w 60086"/>
                  <a:gd name="connsiteY10" fmla="*/ 73822 h 90066"/>
                  <a:gd name="connsiteX11" fmla="*/ 43535 w 60086"/>
                  <a:gd name="connsiteY11" fmla="*/ 77004 h 90066"/>
                  <a:gd name="connsiteX12" fmla="*/ 34584 w 60086"/>
                  <a:gd name="connsiteY12" fmla="*/ 78120 h 90066"/>
                  <a:gd name="connsiteX13" fmla="*/ 16774 w 60086"/>
                  <a:gd name="connsiteY13" fmla="*/ 70269 h 90066"/>
                  <a:gd name="connsiteX14" fmla="*/ 9762 w 60086"/>
                  <a:gd name="connsiteY14" fmla="*/ 46547 h 90066"/>
                  <a:gd name="connsiteX15" fmla="*/ 18378 w 60086"/>
                  <a:gd name="connsiteY15" fmla="*/ 54306 h 90066"/>
                  <a:gd name="connsiteX16" fmla="*/ 29809 w 60086"/>
                  <a:gd name="connsiteY16" fmla="*/ 57003 h 90066"/>
                  <a:gd name="connsiteX17" fmla="*/ 50528 w 60086"/>
                  <a:gd name="connsiteY17" fmla="*/ 49059 h 90066"/>
                  <a:gd name="connsiteX18" fmla="*/ 58137 w 60086"/>
                  <a:gd name="connsiteY18" fmla="*/ 27477 h 90066"/>
                  <a:gd name="connsiteX19" fmla="*/ 50211 w 60086"/>
                  <a:gd name="connsiteY19" fmla="*/ 6007 h 90066"/>
                  <a:gd name="connsiteX20" fmla="*/ 29119 w 60086"/>
                  <a:gd name="connsiteY20" fmla="*/ -2068 h 90066"/>
                  <a:gd name="connsiteX21" fmla="*/ 6032 w 60086"/>
                  <a:gd name="connsiteY21" fmla="*/ 9468 h 90066"/>
                  <a:gd name="connsiteX22" fmla="*/ -1950 w 60086"/>
                  <a:gd name="connsiteY22" fmla="*/ 42938 h 90066"/>
                  <a:gd name="connsiteX23" fmla="*/ 7841 w 60086"/>
                  <a:gd name="connsiteY23" fmla="*/ 75757 h 90066"/>
                  <a:gd name="connsiteX24" fmla="*/ 34117 w 60086"/>
                  <a:gd name="connsiteY24" fmla="*/ 87999 h 90066"/>
                  <a:gd name="connsiteX25" fmla="*/ 43069 w 60086"/>
                  <a:gd name="connsiteY25" fmla="*/ 87125 h 90066"/>
                  <a:gd name="connsiteX26" fmla="*/ 52486 w 60086"/>
                  <a:gd name="connsiteY26" fmla="*/ 84520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086" h="90066">
                    <a:moveTo>
                      <a:pt x="29119" y="47701"/>
                    </a:moveTo>
                    <a:cubicBezTo>
                      <a:pt x="23836" y="47701"/>
                      <a:pt x="19646" y="45896"/>
                      <a:pt x="16550" y="42287"/>
                    </a:cubicBezTo>
                    <a:cubicBezTo>
                      <a:pt x="13467" y="38690"/>
                      <a:pt x="11925" y="33753"/>
                      <a:pt x="11925" y="27477"/>
                    </a:cubicBezTo>
                    <a:cubicBezTo>
                      <a:pt x="11925" y="21238"/>
                      <a:pt x="13467" y="16302"/>
                      <a:pt x="16550" y="12668"/>
                    </a:cubicBezTo>
                    <a:cubicBezTo>
                      <a:pt x="19646" y="9046"/>
                      <a:pt x="23836" y="7235"/>
                      <a:pt x="29119" y="7235"/>
                    </a:cubicBezTo>
                    <a:cubicBezTo>
                      <a:pt x="34403" y="7235"/>
                      <a:pt x="38587" y="9046"/>
                      <a:pt x="41670" y="12668"/>
                    </a:cubicBezTo>
                    <a:cubicBezTo>
                      <a:pt x="44753" y="16302"/>
                      <a:pt x="46295" y="21238"/>
                      <a:pt x="46295" y="27477"/>
                    </a:cubicBezTo>
                    <a:cubicBezTo>
                      <a:pt x="46295" y="33753"/>
                      <a:pt x="44753" y="38690"/>
                      <a:pt x="41670" y="42287"/>
                    </a:cubicBezTo>
                    <a:cubicBezTo>
                      <a:pt x="38587" y="45896"/>
                      <a:pt x="34403" y="47701"/>
                      <a:pt x="29119" y="47701"/>
                    </a:cubicBezTo>
                    <a:close/>
                    <a:moveTo>
                      <a:pt x="52486" y="84520"/>
                    </a:moveTo>
                    <a:lnTo>
                      <a:pt x="52486" y="73822"/>
                    </a:lnTo>
                    <a:cubicBezTo>
                      <a:pt x="49527" y="75212"/>
                      <a:pt x="46544" y="76272"/>
                      <a:pt x="43535" y="77004"/>
                    </a:cubicBezTo>
                    <a:cubicBezTo>
                      <a:pt x="40526" y="77748"/>
                      <a:pt x="37543" y="78120"/>
                      <a:pt x="34584" y="78120"/>
                    </a:cubicBezTo>
                    <a:cubicBezTo>
                      <a:pt x="26813" y="78120"/>
                      <a:pt x="20877" y="75503"/>
                      <a:pt x="16774" y="70269"/>
                    </a:cubicBezTo>
                    <a:cubicBezTo>
                      <a:pt x="12684" y="65035"/>
                      <a:pt x="10346" y="57127"/>
                      <a:pt x="9762" y="46547"/>
                    </a:cubicBezTo>
                    <a:cubicBezTo>
                      <a:pt x="12050" y="49921"/>
                      <a:pt x="14921" y="52507"/>
                      <a:pt x="18378" y="54306"/>
                    </a:cubicBezTo>
                    <a:cubicBezTo>
                      <a:pt x="21846" y="56104"/>
                      <a:pt x="25657" y="57003"/>
                      <a:pt x="29809" y="57003"/>
                    </a:cubicBezTo>
                    <a:cubicBezTo>
                      <a:pt x="38550" y="57003"/>
                      <a:pt x="45456" y="54355"/>
                      <a:pt x="50528" y="49059"/>
                    </a:cubicBezTo>
                    <a:cubicBezTo>
                      <a:pt x="55601" y="43775"/>
                      <a:pt x="58137" y="36581"/>
                      <a:pt x="58137" y="27477"/>
                    </a:cubicBezTo>
                    <a:cubicBezTo>
                      <a:pt x="58137" y="18559"/>
                      <a:pt x="55495" y="11403"/>
                      <a:pt x="50211" y="6007"/>
                    </a:cubicBezTo>
                    <a:cubicBezTo>
                      <a:pt x="44927" y="624"/>
                      <a:pt x="37897" y="-2068"/>
                      <a:pt x="29119" y="-2068"/>
                    </a:cubicBezTo>
                    <a:cubicBezTo>
                      <a:pt x="19049" y="-2068"/>
                      <a:pt x="11353" y="1778"/>
                      <a:pt x="6032" y="9468"/>
                    </a:cubicBezTo>
                    <a:cubicBezTo>
                      <a:pt x="711" y="17170"/>
                      <a:pt x="-1950" y="28327"/>
                      <a:pt x="-1950" y="42938"/>
                    </a:cubicBezTo>
                    <a:cubicBezTo>
                      <a:pt x="-1950" y="56656"/>
                      <a:pt x="1314" y="67596"/>
                      <a:pt x="7841" y="75757"/>
                    </a:cubicBezTo>
                    <a:cubicBezTo>
                      <a:pt x="14368" y="83919"/>
                      <a:pt x="23127" y="87999"/>
                      <a:pt x="34117" y="87999"/>
                    </a:cubicBezTo>
                    <a:cubicBezTo>
                      <a:pt x="37076" y="87999"/>
                      <a:pt x="40060" y="87708"/>
                      <a:pt x="43069" y="87125"/>
                    </a:cubicBezTo>
                    <a:cubicBezTo>
                      <a:pt x="46077" y="86542"/>
                      <a:pt x="49217" y="85674"/>
                      <a:pt x="52486" y="845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51" name="Graphic 1718">
            <a:extLst>
              <a:ext uri="{FF2B5EF4-FFF2-40B4-BE49-F238E27FC236}">
                <a16:creationId xmlns:a16="http://schemas.microsoft.com/office/drawing/2014/main" id="{872FDA05-EA1E-4205-955F-AE1EAAD24FDC}"/>
              </a:ext>
            </a:extLst>
          </p:cNvPr>
          <p:cNvGrpSpPr/>
          <p:nvPr/>
        </p:nvGrpSpPr>
        <p:grpSpPr>
          <a:xfrm>
            <a:off x="8065630" y="5237755"/>
            <a:ext cx="118830" cy="333595"/>
            <a:chOff x="7366837" y="6344025"/>
            <a:chExt cx="118830" cy="333595"/>
          </a:xfrm>
          <a:solidFill>
            <a:srgbClr val="000000"/>
          </a:solidFill>
        </p:grpSpPr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91D49A85-6176-48D2-8715-7CEC002BBDE5}"/>
                </a:ext>
              </a:extLst>
            </p:cNvPr>
            <p:cNvSpPr/>
            <p:nvPr/>
          </p:nvSpPr>
          <p:spPr>
            <a:xfrm>
              <a:off x="7426256" y="6344025"/>
              <a:ext cx="11935" cy="41675"/>
            </a:xfrm>
            <a:custGeom>
              <a:avLst/>
              <a:gdLst>
                <a:gd name="connsiteX0" fmla="*/ 119 w 11935"/>
                <a:gd name="connsiteY0" fmla="*/ 252 h 41675"/>
                <a:gd name="connsiteX1" fmla="*/ 119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19" y="252"/>
                  </a:moveTo>
                  <a:lnTo>
                    <a:pt x="119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53" name="Graphic 1718">
              <a:extLst>
                <a:ext uri="{FF2B5EF4-FFF2-40B4-BE49-F238E27FC236}">
                  <a16:creationId xmlns:a16="http://schemas.microsoft.com/office/drawing/2014/main" id="{2FFBDC2D-BDA5-49A1-83C2-307A932367AC}"/>
                </a:ext>
              </a:extLst>
            </p:cNvPr>
            <p:cNvGrpSpPr/>
            <p:nvPr/>
          </p:nvGrpSpPr>
          <p:grpSpPr>
            <a:xfrm>
              <a:off x="7366837" y="6435756"/>
              <a:ext cx="118830" cy="241864"/>
              <a:chOff x="7366837" y="6435756"/>
              <a:chExt cx="118830" cy="241864"/>
            </a:xfrm>
            <a:solidFill>
              <a:srgbClr val="000000"/>
            </a:solidFill>
          </p:grpSpPr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1E07A17E-EF1F-4D6A-8AEE-8A759DFE1FCF}"/>
                  </a:ext>
                </a:extLst>
              </p:cNvPr>
              <p:cNvSpPr/>
              <p:nvPr/>
            </p:nvSpPr>
            <p:spPr>
              <a:xfrm rot="-5400000" flipV="1">
                <a:off x="7391407" y="6611656"/>
                <a:ext cx="41549" cy="90476"/>
              </a:xfrm>
              <a:custGeom>
                <a:avLst/>
                <a:gdLst>
                  <a:gd name="connsiteX0" fmla="*/ 40406 w 41549"/>
                  <a:gd name="connsiteY0" fmla="*/ 88323 h 90476"/>
                  <a:gd name="connsiteX1" fmla="*/ 40406 w 41549"/>
                  <a:gd name="connsiteY1" fmla="*/ 79411 h 90476"/>
                  <a:gd name="connsiteX2" fmla="*/ 30149 w 41549"/>
                  <a:gd name="connsiteY2" fmla="*/ 79411 h 90476"/>
                  <a:gd name="connsiteX3" fmla="*/ 22130 w 41549"/>
                  <a:gd name="connsiteY3" fmla="*/ 77085 h 90476"/>
                  <a:gd name="connsiteX4" fmla="*/ 19892 w 41549"/>
                  <a:gd name="connsiteY4" fmla="*/ 68713 h 90476"/>
                  <a:gd name="connsiteX5" fmla="*/ 19892 w 41549"/>
                  <a:gd name="connsiteY5" fmla="*/ 62964 h 90476"/>
                  <a:gd name="connsiteX6" fmla="*/ 37553 w 41549"/>
                  <a:gd name="connsiteY6" fmla="*/ 62964 h 90476"/>
                  <a:gd name="connsiteX7" fmla="*/ 37553 w 41549"/>
                  <a:gd name="connsiteY7" fmla="*/ 54648 h 90476"/>
                  <a:gd name="connsiteX8" fmla="*/ 19892 w 41549"/>
                  <a:gd name="connsiteY8" fmla="*/ 54648 h 90476"/>
                  <a:gd name="connsiteX9" fmla="*/ 19892 w 41549"/>
                  <a:gd name="connsiteY9" fmla="*/ -2153 h 90476"/>
                  <a:gd name="connsiteX10" fmla="*/ 9113 w 41549"/>
                  <a:gd name="connsiteY10" fmla="*/ -2153 h 90476"/>
                  <a:gd name="connsiteX11" fmla="*/ 9113 w 41549"/>
                  <a:gd name="connsiteY11" fmla="*/ 54648 h 90476"/>
                  <a:gd name="connsiteX12" fmla="*/ -1143 w 41549"/>
                  <a:gd name="connsiteY12" fmla="*/ 54648 h 90476"/>
                  <a:gd name="connsiteX13" fmla="*/ -1143 w 41549"/>
                  <a:gd name="connsiteY13" fmla="*/ 62964 h 90476"/>
                  <a:gd name="connsiteX14" fmla="*/ 9113 w 41549"/>
                  <a:gd name="connsiteY14" fmla="*/ 62964 h 90476"/>
                  <a:gd name="connsiteX15" fmla="*/ 9113 w 41549"/>
                  <a:gd name="connsiteY15" fmla="*/ 67504 h 90476"/>
                  <a:gd name="connsiteX16" fmla="*/ 14186 w 41549"/>
                  <a:gd name="connsiteY16" fmla="*/ 83337 h 90476"/>
                  <a:gd name="connsiteX17" fmla="*/ 30261 w 41549"/>
                  <a:gd name="connsiteY17" fmla="*/ 88323 h 90476"/>
                  <a:gd name="connsiteX18" fmla="*/ 40406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06" y="88323"/>
                    </a:moveTo>
                    <a:lnTo>
                      <a:pt x="40406" y="79411"/>
                    </a:lnTo>
                    <a:lnTo>
                      <a:pt x="30149" y="79411"/>
                    </a:lnTo>
                    <a:cubicBezTo>
                      <a:pt x="26308" y="79411"/>
                      <a:pt x="23635" y="78636"/>
                      <a:pt x="22130" y="77085"/>
                    </a:cubicBezTo>
                    <a:cubicBezTo>
                      <a:pt x="20638" y="75535"/>
                      <a:pt x="19892" y="72744"/>
                      <a:pt x="19892" y="68713"/>
                    </a:cubicBezTo>
                    <a:lnTo>
                      <a:pt x="19892" y="62964"/>
                    </a:lnTo>
                    <a:lnTo>
                      <a:pt x="37553" y="62964"/>
                    </a:lnTo>
                    <a:lnTo>
                      <a:pt x="37553" y="54648"/>
                    </a:lnTo>
                    <a:lnTo>
                      <a:pt x="19892" y="54648"/>
                    </a:lnTo>
                    <a:lnTo>
                      <a:pt x="19892" y="-2153"/>
                    </a:lnTo>
                    <a:lnTo>
                      <a:pt x="9113" y="-2153"/>
                    </a:lnTo>
                    <a:lnTo>
                      <a:pt x="9113" y="54648"/>
                    </a:lnTo>
                    <a:lnTo>
                      <a:pt x="-1143" y="54648"/>
                    </a:lnTo>
                    <a:lnTo>
                      <a:pt x="-1143" y="62964"/>
                    </a:lnTo>
                    <a:lnTo>
                      <a:pt x="9113" y="62964"/>
                    </a:lnTo>
                    <a:lnTo>
                      <a:pt x="9113" y="67504"/>
                    </a:lnTo>
                    <a:cubicBezTo>
                      <a:pt x="9113" y="74747"/>
                      <a:pt x="10804" y="80025"/>
                      <a:pt x="14186" y="83337"/>
                    </a:cubicBezTo>
                    <a:cubicBezTo>
                      <a:pt x="17567" y="86661"/>
                      <a:pt x="22926" y="88323"/>
                      <a:pt x="30261" y="88323"/>
                    </a:cubicBezTo>
                    <a:lnTo>
                      <a:pt x="40406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4F8084D8-6AD3-4EF1-A1D9-14976219EE3C}"/>
                  </a:ext>
                </a:extLst>
              </p:cNvPr>
              <p:cNvSpPr/>
              <p:nvPr/>
            </p:nvSpPr>
            <p:spPr>
              <a:xfrm rot="-5400000" flipV="1">
                <a:off x="7450496" y="6604519"/>
                <a:ext cx="62026" cy="8297"/>
              </a:xfrm>
              <a:custGeom>
                <a:avLst/>
                <a:gdLst>
                  <a:gd name="connsiteX0" fmla="*/ 60549 w 62026"/>
                  <a:gd name="connsiteY0" fmla="*/ 9858 h 8297"/>
                  <a:gd name="connsiteX1" fmla="*/ 60549 w 62026"/>
                  <a:gd name="connsiteY1" fmla="*/ 1560 h 8297"/>
                  <a:gd name="connsiteX2" fmla="*/ -1477 w 62026"/>
                  <a:gd name="connsiteY2" fmla="*/ 1560 h 8297"/>
                  <a:gd name="connsiteX3" fmla="*/ -1477 w 62026"/>
                  <a:gd name="connsiteY3" fmla="*/ 9858 h 8297"/>
                  <a:gd name="connsiteX4" fmla="*/ 60549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549" y="9858"/>
                    </a:moveTo>
                    <a:lnTo>
                      <a:pt x="60549" y="1560"/>
                    </a:lnTo>
                    <a:lnTo>
                      <a:pt x="-1477" y="1560"/>
                    </a:lnTo>
                    <a:lnTo>
                      <a:pt x="-1477" y="9858"/>
                    </a:lnTo>
                    <a:lnTo>
                      <a:pt x="60549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C7643871-BDC9-484F-AC5C-C292B0C07F10}"/>
                  </a:ext>
                </a:extLst>
              </p:cNvPr>
              <p:cNvSpPr/>
              <p:nvPr/>
            </p:nvSpPr>
            <p:spPr>
              <a:xfrm rot="-5400000" flipV="1">
                <a:off x="7385616" y="6498433"/>
                <a:ext cx="55237" cy="88373"/>
              </a:xfrm>
              <a:custGeom>
                <a:avLst/>
                <a:gdLst>
                  <a:gd name="connsiteX0" fmla="*/ 12322 w 55237"/>
                  <a:gd name="connsiteY0" fmla="*/ 7773 h 88373"/>
                  <a:gd name="connsiteX1" fmla="*/ 53405 w 55237"/>
                  <a:gd name="connsiteY1" fmla="*/ 7773 h 88373"/>
                  <a:gd name="connsiteX2" fmla="*/ 53405 w 55237"/>
                  <a:gd name="connsiteY2" fmla="*/ -2106 h 88373"/>
                  <a:gd name="connsiteX3" fmla="*/ -1832 w 55237"/>
                  <a:gd name="connsiteY3" fmla="*/ -2106 h 88373"/>
                  <a:gd name="connsiteX4" fmla="*/ -1832 w 55237"/>
                  <a:gd name="connsiteY4" fmla="*/ 7773 h 88373"/>
                  <a:gd name="connsiteX5" fmla="*/ 16425 w 55237"/>
                  <a:gd name="connsiteY5" fmla="*/ 26341 h 88373"/>
                  <a:gd name="connsiteX6" fmla="*/ 30971 w 55237"/>
                  <a:gd name="connsiteY6" fmla="*/ 41392 h 88373"/>
                  <a:gd name="connsiteX7" fmla="*/ 38859 w 55237"/>
                  <a:gd name="connsiteY7" fmla="*/ 52109 h 88373"/>
                  <a:gd name="connsiteX8" fmla="*/ 41116 w 55237"/>
                  <a:gd name="connsiteY8" fmla="*/ 60741 h 88373"/>
                  <a:gd name="connsiteX9" fmla="*/ 36249 w 55237"/>
                  <a:gd name="connsiteY9" fmla="*/ 72016 h 88373"/>
                  <a:gd name="connsiteX10" fmla="*/ 23567 w 55237"/>
                  <a:gd name="connsiteY10" fmla="*/ 76388 h 88373"/>
                  <a:gd name="connsiteX11" fmla="*/ 11874 w 55237"/>
                  <a:gd name="connsiteY11" fmla="*/ 74472 h 88373"/>
                  <a:gd name="connsiteX12" fmla="*/ -1254 w 55237"/>
                  <a:gd name="connsiteY12" fmla="*/ 68648 h 88373"/>
                  <a:gd name="connsiteX13" fmla="*/ -1254 w 55237"/>
                  <a:gd name="connsiteY13" fmla="*/ 80518 h 88373"/>
                  <a:gd name="connsiteX14" fmla="*/ 12024 w 55237"/>
                  <a:gd name="connsiteY14" fmla="*/ 84816 h 88373"/>
                  <a:gd name="connsiteX15" fmla="*/ 23344 w 55237"/>
                  <a:gd name="connsiteY15" fmla="*/ 86267 h 88373"/>
                  <a:gd name="connsiteX16" fmla="*/ 44902 w 55237"/>
                  <a:gd name="connsiteY16" fmla="*/ 79514 h 88373"/>
                  <a:gd name="connsiteX17" fmla="*/ 52939 w 55237"/>
                  <a:gd name="connsiteY17" fmla="*/ 61504 h 88373"/>
                  <a:gd name="connsiteX18" fmla="*/ 50925 w 55237"/>
                  <a:gd name="connsiteY18" fmla="*/ 51346 h 88373"/>
                  <a:gd name="connsiteX19" fmla="*/ 43615 w 55237"/>
                  <a:gd name="connsiteY19" fmla="*/ 40052 h 88373"/>
                  <a:gd name="connsiteX20" fmla="*/ 34346 w 55237"/>
                  <a:gd name="connsiteY20" fmla="*/ 30303 h 88373"/>
                  <a:gd name="connsiteX21" fmla="*/ 12322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322" y="7773"/>
                    </a:moveTo>
                    <a:lnTo>
                      <a:pt x="53405" y="7773"/>
                    </a:lnTo>
                    <a:lnTo>
                      <a:pt x="53405" y="-2106"/>
                    </a:lnTo>
                    <a:lnTo>
                      <a:pt x="-1832" y="-2106"/>
                    </a:lnTo>
                    <a:lnTo>
                      <a:pt x="-1832" y="7773"/>
                    </a:lnTo>
                    <a:cubicBezTo>
                      <a:pt x="2631" y="12387"/>
                      <a:pt x="8717" y="18576"/>
                      <a:pt x="16425" y="26341"/>
                    </a:cubicBezTo>
                    <a:cubicBezTo>
                      <a:pt x="24145" y="34117"/>
                      <a:pt x="28994" y="39135"/>
                      <a:pt x="30971" y="41392"/>
                    </a:cubicBezTo>
                    <a:cubicBezTo>
                      <a:pt x="34738" y="45609"/>
                      <a:pt x="37367" y="49181"/>
                      <a:pt x="38859" y="52109"/>
                    </a:cubicBezTo>
                    <a:cubicBezTo>
                      <a:pt x="40364" y="55036"/>
                      <a:pt x="41116" y="57913"/>
                      <a:pt x="41116" y="60741"/>
                    </a:cubicBezTo>
                    <a:cubicBezTo>
                      <a:pt x="41116" y="65355"/>
                      <a:pt x="39493" y="69113"/>
                      <a:pt x="36249" y="72016"/>
                    </a:cubicBezTo>
                    <a:cubicBezTo>
                      <a:pt x="33004" y="74931"/>
                      <a:pt x="28776" y="76388"/>
                      <a:pt x="23567" y="76388"/>
                    </a:cubicBezTo>
                    <a:cubicBezTo>
                      <a:pt x="19875" y="76388"/>
                      <a:pt x="15977" y="75749"/>
                      <a:pt x="11874" y="74472"/>
                    </a:cubicBezTo>
                    <a:cubicBezTo>
                      <a:pt x="7784" y="73194"/>
                      <a:pt x="3408" y="71253"/>
                      <a:pt x="-1254" y="68648"/>
                    </a:cubicBezTo>
                    <a:lnTo>
                      <a:pt x="-1254" y="80518"/>
                    </a:lnTo>
                    <a:cubicBezTo>
                      <a:pt x="3483" y="82416"/>
                      <a:pt x="7908" y="83849"/>
                      <a:pt x="12024" y="84816"/>
                    </a:cubicBezTo>
                    <a:cubicBezTo>
                      <a:pt x="16151" y="85784"/>
                      <a:pt x="19925" y="86267"/>
                      <a:pt x="23344" y="86267"/>
                    </a:cubicBezTo>
                    <a:cubicBezTo>
                      <a:pt x="32357" y="86267"/>
                      <a:pt x="39543" y="84016"/>
                      <a:pt x="44902" y="79514"/>
                    </a:cubicBezTo>
                    <a:cubicBezTo>
                      <a:pt x="50260" y="75024"/>
                      <a:pt x="52939" y="69020"/>
                      <a:pt x="52939" y="61504"/>
                    </a:cubicBezTo>
                    <a:cubicBezTo>
                      <a:pt x="52939" y="57932"/>
                      <a:pt x="52268" y="54546"/>
                      <a:pt x="50925" y="51346"/>
                    </a:cubicBezTo>
                    <a:cubicBezTo>
                      <a:pt x="49595" y="48158"/>
                      <a:pt x="47158" y="44394"/>
                      <a:pt x="43615" y="40052"/>
                    </a:cubicBezTo>
                    <a:cubicBezTo>
                      <a:pt x="42645" y="38924"/>
                      <a:pt x="39556" y="35674"/>
                      <a:pt x="34346" y="30303"/>
                    </a:cubicBezTo>
                    <a:cubicBezTo>
                      <a:pt x="29149" y="24933"/>
                      <a:pt x="21808" y="17423"/>
                      <a:pt x="12322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56443129-15A2-495A-B3E9-761C92D38542}"/>
                  </a:ext>
                </a:extLst>
              </p:cNvPr>
              <p:cNvSpPr/>
              <p:nvPr/>
            </p:nvSpPr>
            <p:spPr>
              <a:xfrm rot="-5400000" flipV="1">
                <a:off x="7384069" y="6420667"/>
                <a:ext cx="60030" cy="90066"/>
              </a:xfrm>
              <a:custGeom>
                <a:avLst/>
                <a:gdLst>
                  <a:gd name="connsiteX0" fmla="*/ 3700 w 60030"/>
                  <a:gd name="connsiteY0" fmla="*/ 1430 h 90066"/>
                  <a:gd name="connsiteX1" fmla="*/ 3700 w 60030"/>
                  <a:gd name="connsiteY1" fmla="*/ 12128 h 90066"/>
                  <a:gd name="connsiteX2" fmla="*/ 12670 w 60030"/>
                  <a:gd name="connsiteY2" fmla="*/ 8928 h 90066"/>
                  <a:gd name="connsiteX3" fmla="*/ 21603 w 60030"/>
                  <a:gd name="connsiteY3" fmla="*/ 7830 h 90066"/>
                  <a:gd name="connsiteX4" fmla="*/ 39394 w 60030"/>
                  <a:gd name="connsiteY4" fmla="*/ 15645 h 90066"/>
                  <a:gd name="connsiteX5" fmla="*/ 46424 w 60030"/>
                  <a:gd name="connsiteY5" fmla="*/ 39403 h 90066"/>
                  <a:gd name="connsiteX6" fmla="*/ 37846 w 60030"/>
                  <a:gd name="connsiteY6" fmla="*/ 31719 h 90066"/>
                  <a:gd name="connsiteX7" fmla="*/ 26377 w 60030"/>
                  <a:gd name="connsiteY7" fmla="*/ 29040 h 90066"/>
                  <a:gd name="connsiteX8" fmla="*/ 5714 w 60030"/>
                  <a:gd name="connsiteY8" fmla="*/ 36910 h 90066"/>
                  <a:gd name="connsiteX9" fmla="*/ -1895 w 60030"/>
                  <a:gd name="connsiteY9" fmla="*/ 58473 h 90066"/>
                  <a:gd name="connsiteX10" fmla="*/ 6031 w 60030"/>
                  <a:gd name="connsiteY10" fmla="*/ 79906 h 90066"/>
                  <a:gd name="connsiteX11" fmla="*/ 27123 w 60030"/>
                  <a:gd name="connsiteY11" fmla="*/ 87999 h 90066"/>
                  <a:gd name="connsiteX12" fmla="*/ 50173 w 60030"/>
                  <a:gd name="connsiteY12" fmla="*/ 76446 h 90066"/>
                  <a:gd name="connsiteX13" fmla="*/ 58136 w 60030"/>
                  <a:gd name="connsiteY13" fmla="*/ 42938 h 90066"/>
                  <a:gd name="connsiteX14" fmla="*/ 48364 w 60030"/>
                  <a:gd name="connsiteY14" fmla="*/ 10175 h 90066"/>
                  <a:gd name="connsiteX15" fmla="*/ 22125 w 60030"/>
                  <a:gd name="connsiteY15" fmla="*/ -2067 h 90066"/>
                  <a:gd name="connsiteX16" fmla="*/ 13136 w 60030"/>
                  <a:gd name="connsiteY16" fmla="*/ -1193 h 90066"/>
                  <a:gd name="connsiteX17" fmla="*/ 3700 w 60030"/>
                  <a:gd name="connsiteY17" fmla="*/ 1430 h 90066"/>
                  <a:gd name="connsiteX18" fmla="*/ 27123 w 60030"/>
                  <a:gd name="connsiteY18" fmla="*/ 38231 h 90066"/>
                  <a:gd name="connsiteX19" fmla="*/ 39673 w 60030"/>
                  <a:gd name="connsiteY19" fmla="*/ 43626 h 90066"/>
                  <a:gd name="connsiteX20" fmla="*/ 44317 w 60030"/>
                  <a:gd name="connsiteY20" fmla="*/ 58473 h 90066"/>
                  <a:gd name="connsiteX21" fmla="*/ 39673 w 60030"/>
                  <a:gd name="connsiteY21" fmla="*/ 73264 h 90066"/>
                  <a:gd name="connsiteX22" fmla="*/ 27123 w 60030"/>
                  <a:gd name="connsiteY22" fmla="*/ 78697 h 90066"/>
                  <a:gd name="connsiteX23" fmla="*/ 14572 w 60030"/>
                  <a:gd name="connsiteY23" fmla="*/ 73264 h 90066"/>
                  <a:gd name="connsiteX24" fmla="*/ 9947 w 60030"/>
                  <a:gd name="connsiteY24" fmla="*/ 58473 h 90066"/>
                  <a:gd name="connsiteX25" fmla="*/ 14572 w 60030"/>
                  <a:gd name="connsiteY25" fmla="*/ 43626 h 90066"/>
                  <a:gd name="connsiteX26" fmla="*/ 27123 w 60030"/>
                  <a:gd name="connsiteY26" fmla="*/ 38231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030" h="90066">
                    <a:moveTo>
                      <a:pt x="3700" y="1430"/>
                    </a:moveTo>
                    <a:lnTo>
                      <a:pt x="3700" y="12128"/>
                    </a:lnTo>
                    <a:cubicBezTo>
                      <a:pt x="6659" y="10727"/>
                      <a:pt x="9649" y="9660"/>
                      <a:pt x="12670" y="8928"/>
                    </a:cubicBezTo>
                    <a:cubicBezTo>
                      <a:pt x="15704" y="8196"/>
                      <a:pt x="18681" y="7830"/>
                      <a:pt x="21603" y="7830"/>
                    </a:cubicBezTo>
                    <a:cubicBezTo>
                      <a:pt x="29373" y="7830"/>
                      <a:pt x="35303" y="10435"/>
                      <a:pt x="39394" y="15645"/>
                    </a:cubicBezTo>
                    <a:cubicBezTo>
                      <a:pt x="43496" y="20854"/>
                      <a:pt x="45840" y="28774"/>
                      <a:pt x="46424" y="39403"/>
                    </a:cubicBezTo>
                    <a:cubicBezTo>
                      <a:pt x="44174" y="36067"/>
                      <a:pt x="41315" y="33505"/>
                      <a:pt x="37846" y="31719"/>
                    </a:cubicBezTo>
                    <a:cubicBezTo>
                      <a:pt x="34390" y="29933"/>
                      <a:pt x="30567" y="29040"/>
                      <a:pt x="26377" y="29040"/>
                    </a:cubicBezTo>
                    <a:cubicBezTo>
                      <a:pt x="17674" y="29040"/>
                      <a:pt x="10786" y="31663"/>
                      <a:pt x="5714" y="36910"/>
                    </a:cubicBezTo>
                    <a:cubicBezTo>
                      <a:pt x="641" y="42169"/>
                      <a:pt x="-1895" y="49357"/>
                      <a:pt x="-1895" y="58473"/>
                    </a:cubicBezTo>
                    <a:cubicBezTo>
                      <a:pt x="-1895" y="67379"/>
                      <a:pt x="747" y="74523"/>
                      <a:pt x="6031" y="79906"/>
                    </a:cubicBezTo>
                    <a:cubicBezTo>
                      <a:pt x="11315" y="85302"/>
                      <a:pt x="18345" y="87999"/>
                      <a:pt x="27123" y="87999"/>
                    </a:cubicBezTo>
                    <a:cubicBezTo>
                      <a:pt x="37193" y="87999"/>
                      <a:pt x="44876" y="84148"/>
                      <a:pt x="50173" y="76446"/>
                    </a:cubicBezTo>
                    <a:cubicBezTo>
                      <a:pt x="55481" y="68756"/>
                      <a:pt x="58136" y="57586"/>
                      <a:pt x="58136" y="42938"/>
                    </a:cubicBezTo>
                    <a:cubicBezTo>
                      <a:pt x="58136" y="29257"/>
                      <a:pt x="54878" y="18336"/>
                      <a:pt x="48364" y="10175"/>
                    </a:cubicBezTo>
                    <a:cubicBezTo>
                      <a:pt x="41862" y="2013"/>
                      <a:pt x="33115" y="-2067"/>
                      <a:pt x="22125" y="-2067"/>
                    </a:cubicBezTo>
                    <a:cubicBezTo>
                      <a:pt x="19166" y="-2067"/>
                      <a:pt x="16170" y="-1776"/>
                      <a:pt x="13136" y="-1193"/>
                    </a:cubicBezTo>
                    <a:cubicBezTo>
                      <a:pt x="10115" y="-610"/>
                      <a:pt x="6970" y="264"/>
                      <a:pt x="3700" y="1430"/>
                    </a:cubicBezTo>
                    <a:close/>
                    <a:moveTo>
                      <a:pt x="27123" y="38231"/>
                    </a:moveTo>
                    <a:cubicBezTo>
                      <a:pt x="32407" y="38231"/>
                      <a:pt x="36590" y="40030"/>
                      <a:pt x="39673" y="43626"/>
                    </a:cubicBezTo>
                    <a:cubicBezTo>
                      <a:pt x="42769" y="47236"/>
                      <a:pt x="44317" y="52185"/>
                      <a:pt x="44317" y="58473"/>
                    </a:cubicBezTo>
                    <a:cubicBezTo>
                      <a:pt x="44317" y="64712"/>
                      <a:pt x="42769" y="69642"/>
                      <a:pt x="39673" y="73264"/>
                    </a:cubicBezTo>
                    <a:cubicBezTo>
                      <a:pt x="36590" y="76886"/>
                      <a:pt x="32407" y="78697"/>
                      <a:pt x="27123" y="78697"/>
                    </a:cubicBezTo>
                    <a:cubicBezTo>
                      <a:pt x="21839" y="78697"/>
                      <a:pt x="17655" y="76886"/>
                      <a:pt x="14572" y="73264"/>
                    </a:cubicBezTo>
                    <a:cubicBezTo>
                      <a:pt x="11489" y="69642"/>
                      <a:pt x="9947" y="64712"/>
                      <a:pt x="9947" y="58473"/>
                    </a:cubicBezTo>
                    <a:cubicBezTo>
                      <a:pt x="9947" y="52185"/>
                      <a:pt x="11489" y="47236"/>
                      <a:pt x="14572" y="43626"/>
                    </a:cubicBezTo>
                    <a:cubicBezTo>
                      <a:pt x="17655" y="40030"/>
                      <a:pt x="21839" y="38231"/>
                      <a:pt x="27123" y="382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58" name="Graphic 1718">
            <a:extLst>
              <a:ext uri="{FF2B5EF4-FFF2-40B4-BE49-F238E27FC236}">
                <a16:creationId xmlns:a16="http://schemas.microsoft.com/office/drawing/2014/main" id="{79DD2253-F6E0-4916-A0C8-C5B9D0A8AAE9}"/>
              </a:ext>
            </a:extLst>
          </p:cNvPr>
          <p:cNvGrpSpPr/>
          <p:nvPr/>
        </p:nvGrpSpPr>
        <p:grpSpPr>
          <a:xfrm>
            <a:off x="8175697" y="5237755"/>
            <a:ext cx="118830" cy="257830"/>
            <a:chOff x="7476904" y="6344025"/>
            <a:chExt cx="118830" cy="257830"/>
          </a:xfrm>
          <a:solidFill>
            <a:srgbClr val="000000"/>
          </a:solidFill>
        </p:grpSpPr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1A2FCEB0-20E8-41D8-BD2E-4FC1547BF19D}"/>
                </a:ext>
              </a:extLst>
            </p:cNvPr>
            <p:cNvSpPr/>
            <p:nvPr/>
          </p:nvSpPr>
          <p:spPr>
            <a:xfrm>
              <a:off x="7536323" y="6344025"/>
              <a:ext cx="11935" cy="41675"/>
            </a:xfrm>
            <a:custGeom>
              <a:avLst/>
              <a:gdLst>
                <a:gd name="connsiteX0" fmla="*/ 128 w 11935"/>
                <a:gd name="connsiteY0" fmla="*/ 252 h 41675"/>
                <a:gd name="connsiteX1" fmla="*/ 128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28" y="252"/>
                  </a:moveTo>
                  <a:lnTo>
                    <a:pt x="128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60" name="Graphic 1718">
              <a:extLst>
                <a:ext uri="{FF2B5EF4-FFF2-40B4-BE49-F238E27FC236}">
                  <a16:creationId xmlns:a16="http://schemas.microsoft.com/office/drawing/2014/main" id="{61B23D45-57F8-479B-8611-76EAB29FA6D3}"/>
                </a:ext>
              </a:extLst>
            </p:cNvPr>
            <p:cNvGrpSpPr/>
            <p:nvPr/>
          </p:nvGrpSpPr>
          <p:grpSpPr>
            <a:xfrm>
              <a:off x="7476904" y="6439301"/>
              <a:ext cx="118830" cy="162554"/>
              <a:chOff x="7476904" y="6439301"/>
              <a:chExt cx="118830" cy="162554"/>
            </a:xfrm>
            <a:solidFill>
              <a:srgbClr val="000000"/>
            </a:solidFill>
          </p:grpSpPr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3FEB646B-A9DE-43C4-A984-02B2502A0EC8}"/>
                  </a:ext>
                </a:extLst>
              </p:cNvPr>
              <p:cNvSpPr/>
              <p:nvPr/>
            </p:nvSpPr>
            <p:spPr>
              <a:xfrm rot="-5400000" flipV="1">
                <a:off x="7501474" y="6535891"/>
                <a:ext cx="41549" cy="90476"/>
              </a:xfrm>
              <a:custGeom>
                <a:avLst/>
                <a:gdLst>
                  <a:gd name="connsiteX0" fmla="*/ 40415 w 41549"/>
                  <a:gd name="connsiteY0" fmla="*/ 88316 h 90476"/>
                  <a:gd name="connsiteX1" fmla="*/ 40415 w 41549"/>
                  <a:gd name="connsiteY1" fmla="*/ 79405 h 90476"/>
                  <a:gd name="connsiteX2" fmla="*/ 30158 w 41549"/>
                  <a:gd name="connsiteY2" fmla="*/ 79405 h 90476"/>
                  <a:gd name="connsiteX3" fmla="*/ 22139 w 41549"/>
                  <a:gd name="connsiteY3" fmla="*/ 77079 h 90476"/>
                  <a:gd name="connsiteX4" fmla="*/ 19902 w 41549"/>
                  <a:gd name="connsiteY4" fmla="*/ 68707 h 90476"/>
                  <a:gd name="connsiteX5" fmla="*/ 19902 w 41549"/>
                  <a:gd name="connsiteY5" fmla="*/ 62958 h 90476"/>
                  <a:gd name="connsiteX6" fmla="*/ 37562 w 41549"/>
                  <a:gd name="connsiteY6" fmla="*/ 62958 h 90476"/>
                  <a:gd name="connsiteX7" fmla="*/ 37562 w 41549"/>
                  <a:gd name="connsiteY7" fmla="*/ 54641 h 90476"/>
                  <a:gd name="connsiteX8" fmla="*/ 19902 w 41549"/>
                  <a:gd name="connsiteY8" fmla="*/ 54641 h 90476"/>
                  <a:gd name="connsiteX9" fmla="*/ 19902 w 41549"/>
                  <a:gd name="connsiteY9" fmla="*/ -2160 h 90476"/>
                  <a:gd name="connsiteX10" fmla="*/ 9123 w 41549"/>
                  <a:gd name="connsiteY10" fmla="*/ -2160 h 90476"/>
                  <a:gd name="connsiteX11" fmla="*/ 9123 w 41549"/>
                  <a:gd name="connsiteY11" fmla="*/ 54641 h 90476"/>
                  <a:gd name="connsiteX12" fmla="*/ -1134 w 41549"/>
                  <a:gd name="connsiteY12" fmla="*/ 54641 h 90476"/>
                  <a:gd name="connsiteX13" fmla="*/ -1134 w 41549"/>
                  <a:gd name="connsiteY13" fmla="*/ 62958 h 90476"/>
                  <a:gd name="connsiteX14" fmla="*/ 9123 w 41549"/>
                  <a:gd name="connsiteY14" fmla="*/ 62958 h 90476"/>
                  <a:gd name="connsiteX15" fmla="*/ 9123 w 41549"/>
                  <a:gd name="connsiteY15" fmla="*/ 67497 h 90476"/>
                  <a:gd name="connsiteX16" fmla="*/ 14195 w 41549"/>
                  <a:gd name="connsiteY16" fmla="*/ 83330 h 90476"/>
                  <a:gd name="connsiteX17" fmla="*/ 30270 w 41549"/>
                  <a:gd name="connsiteY17" fmla="*/ 88316 h 90476"/>
                  <a:gd name="connsiteX18" fmla="*/ 40415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15" y="88316"/>
                    </a:moveTo>
                    <a:lnTo>
                      <a:pt x="40415" y="79405"/>
                    </a:lnTo>
                    <a:lnTo>
                      <a:pt x="30158" y="79405"/>
                    </a:lnTo>
                    <a:cubicBezTo>
                      <a:pt x="26317" y="79405"/>
                      <a:pt x="23644" y="78629"/>
                      <a:pt x="22139" y="77079"/>
                    </a:cubicBezTo>
                    <a:cubicBezTo>
                      <a:pt x="20648" y="75529"/>
                      <a:pt x="19902" y="72738"/>
                      <a:pt x="19902" y="68707"/>
                    </a:cubicBezTo>
                    <a:lnTo>
                      <a:pt x="19902" y="62958"/>
                    </a:lnTo>
                    <a:lnTo>
                      <a:pt x="37562" y="62958"/>
                    </a:lnTo>
                    <a:lnTo>
                      <a:pt x="37562" y="54641"/>
                    </a:lnTo>
                    <a:lnTo>
                      <a:pt x="19902" y="54641"/>
                    </a:lnTo>
                    <a:lnTo>
                      <a:pt x="19902" y="-2160"/>
                    </a:lnTo>
                    <a:lnTo>
                      <a:pt x="9123" y="-2160"/>
                    </a:lnTo>
                    <a:lnTo>
                      <a:pt x="9123" y="54641"/>
                    </a:lnTo>
                    <a:lnTo>
                      <a:pt x="-1134" y="54641"/>
                    </a:lnTo>
                    <a:lnTo>
                      <a:pt x="-1134" y="62958"/>
                    </a:lnTo>
                    <a:lnTo>
                      <a:pt x="9123" y="62958"/>
                    </a:lnTo>
                    <a:lnTo>
                      <a:pt x="9123" y="67497"/>
                    </a:lnTo>
                    <a:cubicBezTo>
                      <a:pt x="9123" y="74741"/>
                      <a:pt x="10813" y="80019"/>
                      <a:pt x="14195" y="83330"/>
                    </a:cubicBezTo>
                    <a:cubicBezTo>
                      <a:pt x="17577" y="86654"/>
                      <a:pt x="22935" y="88316"/>
                      <a:pt x="30270" y="88316"/>
                    </a:cubicBezTo>
                    <a:lnTo>
                      <a:pt x="40415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BAEF93B2-58C4-40FD-8C3D-C1140EB6781B}"/>
                  </a:ext>
                </a:extLst>
              </p:cNvPr>
              <p:cNvSpPr/>
              <p:nvPr/>
            </p:nvSpPr>
            <p:spPr>
              <a:xfrm rot="-5400000" flipV="1">
                <a:off x="7560563" y="6528754"/>
                <a:ext cx="62026" cy="8297"/>
              </a:xfrm>
              <a:custGeom>
                <a:avLst/>
                <a:gdLst>
                  <a:gd name="connsiteX0" fmla="*/ 60559 w 62026"/>
                  <a:gd name="connsiteY0" fmla="*/ 9852 h 8297"/>
                  <a:gd name="connsiteX1" fmla="*/ 60559 w 62026"/>
                  <a:gd name="connsiteY1" fmla="*/ 1554 h 8297"/>
                  <a:gd name="connsiteX2" fmla="*/ -1467 w 62026"/>
                  <a:gd name="connsiteY2" fmla="*/ 1554 h 8297"/>
                  <a:gd name="connsiteX3" fmla="*/ -1467 w 62026"/>
                  <a:gd name="connsiteY3" fmla="*/ 9852 h 8297"/>
                  <a:gd name="connsiteX4" fmla="*/ 60559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559" y="9852"/>
                    </a:moveTo>
                    <a:lnTo>
                      <a:pt x="60559" y="1554"/>
                    </a:lnTo>
                    <a:lnTo>
                      <a:pt x="-1467" y="1554"/>
                    </a:lnTo>
                    <a:lnTo>
                      <a:pt x="-1467" y="9852"/>
                    </a:lnTo>
                    <a:lnTo>
                      <a:pt x="60559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7756602A-3D1E-451D-AB11-232F88F310B6}"/>
                  </a:ext>
                </a:extLst>
              </p:cNvPr>
              <p:cNvSpPr/>
              <p:nvPr/>
            </p:nvSpPr>
            <p:spPr>
              <a:xfrm rot="-5400000" flipV="1">
                <a:off x="7495683" y="6422668"/>
                <a:ext cx="55237" cy="88373"/>
              </a:xfrm>
              <a:custGeom>
                <a:avLst/>
                <a:gdLst>
                  <a:gd name="connsiteX0" fmla="*/ 12331 w 55237"/>
                  <a:gd name="connsiteY0" fmla="*/ 7766 h 88373"/>
                  <a:gd name="connsiteX1" fmla="*/ 53415 w 55237"/>
                  <a:gd name="connsiteY1" fmla="*/ 7766 h 88373"/>
                  <a:gd name="connsiteX2" fmla="*/ 53415 w 55237"/>
                  <a:gd name="connsiteY2" fmla="*/ -2113 h 88373"/>
                  <a:gd name="connsiteX3" fmla="*/ -1823 w 55237"/>
                  <a:gd name="connsiteY3" fmla="*/ -2113 h 88373"/>
                  <a:gd name="connsiteX4" fmla="*/ -1823 w 55237"/>
                  <a:gd name="connsiteY4" fmla="*/ 7766 h 88373"/>
                  <a:gd name="connsiteX5" fmla="*/ 16434 w 55237"/>
                  <a:gd name="connsiteY5" fmla="*/ 26334 h 88373"/>
                  <a:gd name="connsiteX6" fmla="*/ 30980 w 55237"/>
                  <a:gd name="connsiteY6" fmla="*/ 41386 h 88373"/>
                  <a:gd name="connsiteX7" fmla="*/ 38869 w 55237"/>
                  <a:gd name="connsiteY7" fmla="*/ 52102 h 88373"/>
                  <a:gd name="connsiteX8" fmla="*/ 41125 w 55237"/>
                  <a:gd name="connsiteY8" fmla="*/ 60735 h 88373"/>
                  <a:gd name="connsiteX9" fmla="*/ 36258 w 55237"/>
                  <a:gd name="connsiteY9" fmla="*/ 72010 h 88373"/>
                  <a:gd name="connsiteX10" fmla="*/ 23577 w 55237"/>
                  <a:gd name="connsiteY10" fmla="*/ 76382 h 88373"/>
                  <a:gd name="connsiteX11" fmla="*/ 11884 w 55237"/>
                  <a:gd name="connsiteY11" fmla="*/ 74465 h 88373"/>
                  <a:gd name="connsiteX12" fmla="*/ -1245 w 55237"/>
                  <a:gd name="connsiteY12" fmla="*/ 68642 h 88373"/>
                  <a:gd name="connsiteX13" fmla="*/ -1245 w 55237"/>
                  <a:gd name="connsiteY13" fmla="*/ 80512 h 88373"/>
                  <a:gd name="connsiteX14" fmla="*/ 12033 w 55237"/>
                  <a:gd name="connsiteY14" fmla="*/ 84810 h 88373"/>
                  <a:gd name="connsiteX15" fmla="*/ 23353 w 55237"/>
                  <a:gd name="connsiteY15" fmla="*/ 86261 h 88373"/>
                  <a:gd name="connsiteX16" fmla="*/ 44911 w 55237"/>
                  <a:gd name="connsiteY16" fmla="*/ 79507 h 88373"/>
                  <a:gd name="connsiteX17" fmla="*/ 52948 w 55237"/>
                  <a:gd name="connsiteY17" fmla="*/ 61498 h 88373"/>
                  <a:gd name="connsiteX18" fmla="*/ 50934 w 55237"/>
                  <a:gd name="connsiteY18" fmla="*/ 51339 h 88373"/>
                  <a:gd name="connsiteX19" fmla="*/ 43624 w 55237"/>
                  <a:gd name="connsiteY19" fmla="*/ 40046 h 88373"/>
                  <a:gd name="connsiteX20" fmla="*/ 34356 w 55237"/>
                  <a:gd name="connsiteY20" fmla="*/ 30297 h 88373"/>
                  <a:gd name="connsiteX21" fmla="*/ 12331 w 55237"/>
                  <a:gd name="connsiteY21" fmla="*/ 7766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331" y="7766"/>
                    </a:moveTo>
                    <a:lnTo>
                      <a:pt x="53415" y="7766"/>
                    </a:lnTo>
                    <a:lnTo>
                      <a:pt x="53415" y="-2113"/>
                    </a:lnTo>
                    <a:lnTo>
                      <a:pt x="-1823" y="-2113"/>
                    </a:lnTo>
                    <a:lnTo>
                      <a:pt x="-1823" y="7766"/>
                    </a:lnTo>
                    <a:cubicBezTo>
                      <a:pt x="2640" y="12380"/>
                      <a:pt x="8726" y="18570"/>
                      <a:pt x="16434" y="26334"/>
                    </a:cubicBezTo>
                    <a:cubicBezTo>
                      <a:pt x="24155" y="34111"/>
                      <a:pt x="29003" y="39128"/>
                      <a:pt x="30980" y="41386"/>
                    </a:cubicBezTo>
                    <a:cubicBezTo>
                      <a:pt x="34747" y="45603"/>
                      <a:pt x="37377" y="49175"/>
                      <a:pt x="38869" y="52102"/>
                    </a:cubicBezTo>
                    <a:cubicBezTo>
                      <a:pt x="40373" y="55029"/>
                      <a:pt x="41125" y="57907"/>
                      <a:pt x="41125" y="60735"/>
                    </a:cubicBezTo>
                    <a:cubicBezTo>
                      <a:pt x="41125" y="65349"/>
                      <a:pt x="39503" y="69107"/>
                      <a:pt x="36258" y="72010"/>
                    </a:cubicBezTo>
                    <a:cubicBezTo>
                      <a:pt x="33013" y="74924"/>
                      <a:pt x="28786" y="76382"/>
                      <a:pt x="23577" y="76382"/>
                    </a:cubicBezTo>
                    <a:cubicBezTo>
                      <a:pt x="19884" y="76382"/>
                      <a:pt x="15986" y="75743"/>
                      <a:pt x="11884" y="74465"/>
                    </a:cubicBezTo>
                    <a:cubicBezTo>
                      <a:pt x="7793" y="73188"/>
                      <a:pt x="3417" y="71247"/>
                      <a:pt x="-1245" y="68642"/>
                    </a:cubicBezTo>
                    <a:lnTo>
                      <a:pt x="-1245" y="80512"/>
                    </a:lnTo>
                    <a:cubicBezTo>
                      <a:pt x="3492" y="82410"/>
                      <a:pt x="7918" y="83842"/>
                      <a:pt x="12033" y="84810"/>
                    </a:cubicBezTo>
                    <a:cubicBezTo>
                      <a:pt x="16160" y="85777"/>
                      <a:pt x="19934" y="86261"/>
                      <a:pt x="23353" y="86261"/>
                    </a:cubicBezTo>
                    <a:cubicBezTo>
                      <a:pt x="32366" y="86261"/>
                      <a:pt x="39552" y="84010"/>
                      <a:pt x="44911" y="79507"/>
                    </a:cubicBezTo>
                    <a:cubicBezTo>
                      <a:pt x="50269" y="75017"/>
                      <a:pt x="52948" y="69014"/>
                      <a:pt x="52948" y="61498"/>
                    </a:cubicBezTo>
                    <a:cubicBezTo>
                      <a:pt x="52948" y="57926"/>
                      <a:pt x="52277" y="54539"/>
                      <a:pt x="50934" y="51339"/>
                    </a:cubicBezTo>
                    <a:cubicBezTo>
                      <a:pt x="49604" y="48152"/>
                      <a:pt x="47167" y="44387"/>
                      <a:pt x="43624" y="40046"/>
                    </a:cubicBezTo>
                    <a:cubicBezTo>
                      <a:pt x="42654" y="38917"/>
                      <a:pt x="39565" y="35668"/>
                      <a:pt x="34356" y="30297"/>
                    </a:cubicBezTo>
                    <a:cubicBezTo>
                      <a:pt x="29159" y="24926"/>
                      <a:pt x="21817" y="17416"/>
                      <a:pt x="12331" y="77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64" name="Graphic 1718">
            <a:extLst>
              <a:ext uri="{FF2B5EF4-FFF2-40B4-BE49-F238E27FC236}">
                <a16:creationId xmlns:a16="http://schemas.microsoft.com/office/drawing/2014/main" id="{13CB3BD1-E6C2-43E1-815F-9B9A85D2D435}"/>
              </a:ext>
            </a:extLst>
          </p:cNvPr>
          <p:cNvGrpSpPr/>
          <p:nvPr/>
        </p:nvGrpSpPr>
        <p:grpSpPr>
          <a:xfrm>
            <a:off x="8285764" y="5237755"/>
            <a:ext cx="118830" cy="257830"/>
            <a:chOff x="7586971" y="6344025"/>
            <a:chExt cx="118830" cy="257830"/>
          </a:xfrm>
          <a:solidFill>
            <a:srgbClr val="000000"/>
          </a:solidFill>
        </p:grpSpPr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989067AB-6A8B-4088-A872-CD76BC065B7A}"/>
                </a:ext>
              </a:extLst>
            </p:cNvPr>
            <p:cNvSpPr/>
            <p:nvPr/>
          </p:nvSpPr>
          <p:spPr>
            <a:xfrm>
              <a:off x="7646390" y="6344025"/>
              <a:ext cx="11935" cy="41675"/>
            </a:xfrm>
            <a:custGeom>
              <a:avLst/>
              <a:gdLst>
                <a:gd name="connsiteX0" fmla="*/ 137 w 11935"/>
                <a:gd name="connsiteY0" fmla="*/ 252 h 41675"/>
                <a:gd name="connsiteX1" fmla="*/ 137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37" y="252"/>
                  </a:moveTo>
                  <a:lnTo>
                    <a:pt x="137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66" name="Graphic 1718">
              <a:extLst>
                <a:ext uri="{FF2B5EF4-FFF2-40B4-BE49-F238E27FC236}">
                  <a16:creationId xmlns:a16="http://schemas.microsoft.com/office/drawing/2014/main" id="{E7685DA2-3950-4332-86B8-E5E94843B8E1}"/>
                </a:ext>
              </a:extLst>
            </p:cNvPr>
            <p:cNvGrpSpPr/>
            <p:nvPr/>
          </p:nvGrpSpPr>
          <p:grpSpPr>
            <a:xfrm>
              <a:off x="7586971" y="6434873"/>
              <a:ext cx="118830" cy="166982"/>
              <a:chOff x="7586971" y="6434873"/>
              <a:chExt cx="118830" cy="166982"/>
            </a:xfrm>
            <a:solidFill>
              <a:srgbClr val="000000"/>
            </a:solidFill>
          </p:grpSpPr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DCE8BBF1-480B-4B64-895C-680837F1C4FB}"/>
                  </a:ext>
                </a:extLst>
              </p:cNvPr>
              <p:cNvSpPr/>
              <p:nvPr/>
            </p:nvSpPr>
            <p:spPr>
              <a:xfrm rot="-5400000" flipV="1">
                <a:off x="7611541" y="6535891"/>
                <a:ext cx="41549" cy="90476"/>
              </a:xfrm>
              <a:custGeom>
                <a:avLst/>
                <a:gdLst>
                  <a:gd name="connsiteX0" fmla="*/ 40425 w 41549"/>
                  <a:gd name="connsiteY0" fmla="*/ 88316 h 90476"/>
                  <a:gd name="connsiteX1" fmla="*/ 40425 w 41549"/>
                  <a:gd name="connsiteY1" fmla="*/ 79405 h 90476"/>
                  <a:gd name="connsiteX2" fmla="*/ 30168 w 41549"/>
                  <a:gd name="connsiteY2" fmla="*/ 79405 h 90476"/>
                  <a:gd name="connsiteX3" fmla="*/ 22149 w 41549"/>
                  <a:gd name="connsiteY3" fmla="*/ 77079 h 90476"/>
                  <a:gd name="connsiteX4" fmla="*/ 19911 w 41549"/>
                  <a:gd name="connsiteY4" fmla="*/ 68707 h 90476"/>
                  <a:gd name="connsiteX5" fmla="*/ 19911 w 41549"/>
                  <a:gd name="connsiteY5" fmla="*/ 62958 h 90476"/>
                  <a:gd name="connsiteX6" fmla="*/ 37571 w 41549"/>
                  <a:gd name="connsiteY6" fmla="*/ 62958 h 90476"/>
                  <a:gd name="connsiteX7" fmla="*/ 37571 w 41549"/>
                  <a:gd name="connsiteY7" fmla="*/ 54641 h 90476"/>
                  <a:gd name="connsiteX8" fmla="*/ 19911 w 41549"/>
                  <a:gd name="connsiteY8" fmla="*/ 54641 h 90476"/>
                  <a:gd name="connsiteX9" fmla="*/ 19911 w 41549"/>
                  <a:gd name="connsiteY9" fmla="*/ -2160 h 90476"/>
                  <a:gd name="connsiteX10" fmla="*/ 9132 w 41549"/>
                  <a:gd name="connsiteY10" fmla="*/ -2160 h 90476"/>
                  <a:gd name="connsiteX11" fmla="*/ 9132 w 41549"/>
                  <a:gd name="connsiteY11" fmla="*/ 54641 h 90476"/>
                  <a:gd name="connsiteX12" fmla="*/ -1125 w 41549"/>
                  <a:gd name="connsiteY12" fmla="*/ 54641 h 90476"/>
                  <a:gd name="connsiteX13" fmla="*/ -1125 w 41549"/>
                  <a:gd name="connsiteY13" fmla="*/ 62958 h 90476"/>
                  <a:gd name="connsiteX14" fmla="*/ 9132 w 41549"/>
                  <a:gd name="connsiteY14" fmla="*/ 62958 h 90476"/>
                  <a:gd name="connsiteX15" fmla="*/ 9132 w 41549"/>
                  <a:gd name="connsiteY15" fmla="*/ 67497 h 90476"/>
                  <a:gd name="connsiteX16" fmla="*/ 14204 w 41549"/>
                  <a:gd name="connsiteY16" fmla="*/ 83330 h 90476"/>
                  <a:gd name="connsiteX17" fmla="*/ 30280 w 41549"/>
                  <a:gd name="connsiteY17" fmla="*/ 88316 h 90476"/>
                  <a:gd name="connsiteX18" fmla="*/ 40425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25" y="88316"/>
                    </a:moveTo>
                    <a:lnTo>
                      <a:pt x="40425" y="79405"/>
                    </a:lnTo>
                    <a:lnTo>
                      <a:pt x="30168" y="79405"/>
                    </a:lnTo>
                    <a:cubicBezTo>
                      <a:pt x="26326" y="79405"/>
                      <a:pt x="23653" y="78629"/>
                      <a:pt x="22149" y="77079"/>
                    </a:cubicBezTo>
                    <a:cubicBezTo>
                      <a:pt x="20657" y="75529"/>
                      <a:pt x="19911" y="72738"/>
                      <a:pt x="19911" y="68707"/>
                    </a:cubicBezTo>
                    <a:lnTo>
                      <a:pt x="19911" y="62958"/>
                    </a:lnTo>
                    <a:lnTo>
                      <a:pt x="37571" y="62958"/>
                    </a:lnTo>
                    <a:lnTo>
                      <a:pt x="37571" y="54641"/>
                    </a:lnTo>
                    <a:lnTo>
                      <a:pt x="19911" y="54641"/>
                    </a:lnTo>
                    <a:lnTo>
                      <a:pt x="19911" y="-2160"/>
                    </a:lnTo>
                    <a:lnTo>
                      <a:pt x="9132" y="-2160"/>
                    </a:lnTo>
                    <a:lnTo>
                      <a:pt x="9132" y="54641"/>
                    </a:lnTo>
                    <a:lnTo>
                      <a:pt x="-1125" y="54641"/>
                    </a:lnTo>
                    <a:lnTo>
                      <a:pt x="-1125" y="62958"/>
                    </a:lnTo>
                    <a:lnTo>
                      <a:pt x="9132" y="62958"/>
                    </a:lnTo>
                    <a:lnTo>
                      <a:pt x="9132" y="67497"/>
                    </a:lnTo>
                    <a:cubicBezTo>
                      <a:pt x="9132" y="74741"/>
                      <a:pt x="10823" y="80019"/>
                      <a:pt x="14204" y="83330"/>
                    </a:cubicBezTo>
                    <a:cubicBezTo>
                      <a:pt x="17586" y="86654"/>
                      <a:pt x="22944" y="88316"/>
                      <a:pt x="30280" y="88316"/>
                    </a:cubicBezTo>
                    <a:lnTo>
                      <a:pt x="40425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4B5B59F-9ED9-45DE-880D-EA6941A76E52}"/>
                  </a:ext>
                </a:extLst>
              </p:cNvPr>
              <p:cNvSpPr/>
              <p:nvPr/>
            </p:nvSpPr>
            <p:spPr>
              <a:xfrm rot="-5400000" flipV="1">
                <a:off x="7670630" y="6528754"/>
                <a:ext cx="62026" cy="8297"/>
              </a:xfrm>
              <a:custGeom>
                <a:avLst/>
                <a:gdLst>
                  <a:gd name="connsiteX0" fmla="*/ 60568 w 62026"/>
                  <a:gd name="connsiteY0" fmla="*/ 9852 h 8297"/>
                  <a:gd name="connsiteX1" fmla="*/ 60568 w 62026"/>
                  <a:gd name="connsiteY1" fmla="*/ 1554 h 8297"/>
                  <a:gd name="connsiteX2" fmla="*/ -1458 w 62026"/>
                  <a:gd name="connsiteY2" fmla="*/ 1554 h 8297"/>
                  <a:gd name="connsiteX3" fmla="*/ -1458 w 62026"/>
                  <a:gd name="connsiteY3" fmla="*/ 9852 h 8297"/>
                  <a:gd name="connsiteX4" fmla="*/ 60568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568" y="9852"/>
                    </a:moveTo>
                    <a:lnTo>
                      <a:pt x="60568" y="1554"/>
                    </a:lnTo>
                    <a:lnTo>
                      <a:pt x="-1458" y="1554"/>
                    </a:lnTo>
                    <a:lnTo>
                      <a:pt x="-1458" y="9852"/>
                    </a:lnTo>
                    <a:lnTo>
                      <a:pt x="60568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964B0F6D-59FA-4C5A-8DBF-9B705BF5D7B9}"/>
                  </a:ext>
                </a:extLst>
              </p:cNvPr>
              <p:cNvSpPr/>
              <p:nvPr/>
            </p:nvSpPr>
            <p:spPr>
              <a:xfrm rot="-5400000" flipV="1">
                <a:off x="7604174" y="6419812"/>
                <a:ext cx="60086" cy="90066"/>
              </a:xfrm>
              <a:custGeom>
                <a:avLst/>
                <a:gdLst>
                  <a:gd name="connsiteX0" fmla="*/ 29147 w 60086"/>
                  <a:gd name="connsiteY0" fmla="*/ 47701 h 90066"/>
                  <a:gd name="connsiteX1" fmla="*/ 16578 w 60086"/>
                  <a:gd name="connsiteY1" fmla="*/ 42287 h 90066"/>
                  <a:gd name="connsiteX2" fmla="*/ 11953 w 60086"/>
                  <a:gd name="connsiteY2" fmla="*/ 27477 h 90066"/>
                  <a:gd name="connsiteX3" fmla="*/ 16578 w 60086"/>
                  <a:gd name="connsiteY3" fmla="*/ 12668 h 90066"/>
                  <a:gd name="connsiteX4" fmla="*/ 29147 w 60086"/>
                  <a:gd name="connsiteY4" fmla="*/ 7235 h 90066"/>
                  <a:gd name="connsiteX5" fmla="*/ 41698 w 60086"/>
                  <a:gd name="connsiteY5" fmla="*/ 12668 h 90066"/>
                  <a:gd name="connsiteX6" fmla="*/ 46323 w 60086"/>
                  <a:gd name="connsiteY6" fmla="*/ 27477 h 90066"/>
                  <a:gd name="connsiteX7" fmla="*/ 41698 w 60086"/>
                  <a:gd name="connsiteY7" fmla="*/ 42287 h 90066"/>
                  <a:gd name="connsiteX8" fmla="*/ 29147 w 60086"/>
                  <a:gd name="connsiteY8" fmla="*/ 47701 h 90066"/>
                  <a:gd name="connsiteX9" fmla="*/ 52514 w 60086"/>
                  <a:gd name="connsiteY9" fmla="*/ 84520 h 90066"/>
                  <a:gd name="connsiteX10" fmla="*/ 52514 w 60086"/>
                  <a:gd name="connsiteY10" fmla="*/ 73822 h 90066"/>
                  <a:gd name="connsiteX11" fmla="*/ 43563 w 60086"/>
                  <a:gd name="connsiteY11" fmla="*/ 77004 h 90066"/>
                  <a:gd name="connsiteX12" fmla="*/ 34611 w 60086"/>
                  <a:gd name="connsiteY12" fmla="*/ 78120 h 90066"/>
                  <a:gd name="connsiteX13" fmla="*/ 16802 w 60086"/>
                  <a:gd name="connsiteY13" fmla="*/ 70269 h 90066"/>
                  <a:gd name="connsiteX14" fmla="*/ 9790 w 60086"/>
                  <a:gd name="connsiteY14" fmla="*/ 46547 h 90066"/>
                  <a:gd name="connsiteX15" fmla="*/ 18405 w 60086"/>
                  <a:gd name="connsiteY15" fmla="*/ 54306 h 90066"/>
                  <a:gd name="connsiteX16" fmla="*/ 29837 w 60086"/>
                  <a:gd name="connsiteY16" fmla="*/ 57003 h 90066"/>
                  <a:gd name="connsiteX17" fmla="*/ 50556 w 60086"/>
                  <a:gd name="connsiteY17" fmla="*/ 49059 h 90066"/>
                  <a:gd name="connsiteX18" fmla="*/ 58165 w 60086"/>
                  <a:gd name="connsiteY18" fmla="*/ 27477 h 90066"/>
                  <a:gd name="connsiteX19" fmla="*/ 50239 w 60086"/>
                  <a:gd name="connsiteY19" fmla="*/ 6007 h 90066"/>
                  <a:gd name="connsiteX20" fmla="*/ 29147 w 60086"/>
                  <a:gd name="connsiteY20" fmla="*/ -2068 h 90066"/>
                  <a:gd name="connsiteX21" fmla="*/ 6060 w 60086"/>
                  <a:gd name="connsiteY21" fmla="*/ 9468 h 90066"/>
                  <a:gd name="connsiteX22" fmla="*/ -1922 w 60086"/>
                  <a:gd name="connsiteY22" fmla="*/ 42938 h 90066"/>
                  <a:gd name="connsiteX23" fmla="*/ 7869 w 60086"/>
                  <a:gd name="connsiteY23" fmla="*/ 75757 h 90066"/>
                  <a:gd name="connsiteX24" fmla="*/ 34145 w 60086"/>
                  <a:gd name="connsiteY24" fmla="*/ 87999 h 90066"/>
                  <a:gd name="connsiteX25" fmla="*/ 43096 w 60086"/>
                  <a:gd name="connsiteY25" fmla="*/ 87125 h 90066"/>
                  <a:gd name="connsiteX26" fmla="*/ 52514 w 60086"/>
                  <a:gd name="connsiteY26" fmla="*/ 84520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086" h="90066">
                    <a:moveTo>
                      <a:pt x="29147" y="47701"/>
                    </a:moveTo>
                    <a:cubicBezTo>
                      <a:pt x="23863" y="47701"/>
                      <a:pt x="19673" y="45896"/>
                      <a:pt x="16578" y="42287"/>
                    </a:cubicBezTo>
                    <a:cubicBezTo>
                      <a:pt x="13495" y="38690"/>
                      <a:pt x="11953" y="33753"/>
                      <a:pt x="11953" y="27477"/>
                    </a:cubicBezTo>
                    <a:cubicBezTo>
                      <a:pt x="11953" y="21238"/>
                      <a:pt x="13495" y="16302"/>
                      <a:pt x="16578" y="12668"/>
                    </a:cubicBezTo>
                    <a:cubicBezTo>
                      <a:pt x="19673" y="9046"/>
                      <a:pt x="23863" y="7235"/>
                      <a:pt x="29147" y="7235"/>
                    </a:cubicBezTo>
                    <a:cubicBezTo>
                      <a:pt x="34431" y="7235"/>
                      <a:pt x="38615" y="9046"/>
                      <a:pt x="41698" y="12668"/>
                    </a:cubicBezTo>
                    <a:cubicBezTo>
                      <a:pt x="44781" y="16302"/>
                      <a:pt x="46323" y="21238"/>
                      <a:pt x="46323" y="27477"/>
                    </a:cubicBezTo>
                    <a:cubicBezTo>
                      <a:pt x="46323" y="33753"/>
                      <a:pt x="44781" y="38690"/>
                      <a:pt x="41698" y="42287"/>
                    </a:cubicBezTo>
                    <a:cubicBezTo>
                      <a:pt x="38615" y="45896"/>
                      <a:pt x="34431" y="47701"/>
                      <a:pt x="29147" y="47701"/>
                    </a:cubicBezTo>
                    <a:close/>
                    <a:moveTo>
                      <a:pt x="52514" y="84520"/>
                    </a:moveTo>
                    <a:lnTo>
                      <a:pt x="52514" y="73822"/>
                    </a:lnTo>
                    <a:cubicBezTo>
                      <a:pt x="49555" y="75212"/>
                      <a:pt x="46571" y="76272"/>
                      <a:pt x="43563" y="77004"/>
                    </a:cubicBezTo>
                    <a:cubicBezTo>
                      <a:pt x="40554" y="77748"/>
                      <a:pt x="37570" y="78120"/>
                      <a:pt x="34611" y="78120"/>
                    </a:cubicBezTo>
                    <a:cubicBezTo>
                      <a:pt x="26841" y="78120"/>
                      <a:pt x="20904" y="75503"/>
                      <a:pt x="16802" y="70269"/>
                    </a:cubicBezTo>
                    <a:cubicBezTo>
                      <a:pt x="12711" y="65035"/>
                      <a:pt x="10374" y="57127"/>
                      <a:pt x="9790" y="46547"/>
                    </a:cubicBezTo>
                    <a:cubicBezTo>
                      <a:pt x="12077" y="49921"/>
                      <a:pt x="14949" y="52507"/>
                      <a:pt x="18405" y="54306"/>
                    </a:cubicBezTo>
                    <a:cubicBezTo>
                      <a:pt x="21874" y="56104"/>
                      <a:pt x="25685" y="57003"/>
                      <a:pt x="29837" y="57003"/>
                    </a:cubicBezTo>
                    <a:cubicBezTo>
                      <a:pt x="38577" y="57003"/>
                      <a:pt x="45483" y="54355"/>
                      <a:pt x="50556" y="49059"/>
                    </a:cubicBezTo>
                    <a:cubicBezTo>
                      <a:pt x="55628" y="43775"/>
                      <a:pt x="58165" y="36581"/>
                      <a:pt x="58165" y="27477"/>
                    </a:cubicBezTo>
                    <a:cubicBezTo>
                      <a:pt x="58165" y="18559"/>
                      <a:pt x="55523" y="11403"/>
                      <a:pt x="50239" y="6007"/>
                    </a:cubicBezTo>
                    <a:cubicBezTo>
                      <a:pt x="44955" y="624"/>
                      <a:pt x="37925" y="-2068"/>
                      <a:pt x="29147" y="-2068"/>
                    </a:cubicBezTo>
                    <a:cubicBezTo>
                      <a:pt x="19077" y="-2068"/>
                      <a:pt x="11381" y="1778"/>
                      <a:pt x="6060" y="9468"/>
                    </a:cubicBezTo>
                    <a:cubicBezTo>
                      <a:pt x="739" y="17170"/>
                      <a:pt x="-1922" y="28327"/>
                      <a:pt x="-1922" y="42938"/>
                    </a:cubicBezTo>
                    <a:cubicBezTo>
                      <a:pt x="-1922" y="56656"/>
                      <a:pt x="1342" y="67596"/>
                      <a:pt x="7869" y="75757"/>
                    </a:cubicBezTo>
                    <a:cubicBezTo>
                      <a:pt x="14396" y="83919"/>
                      <a:pt x="23155" y="87999"/>
                      <a:pt x="34145" y="87999"/>
                    </a:cubicBezTo>
                    <a:cubicBezTo>
                      <a:pt x="37104" y="87999"/>
                      <a:pt x="40088" y="87708"/>
                      <a:pt x="43096" y="87125"/>
                    </a:cubicBezTo>
                    <a:cubicBezTo>
                      <a:pt x="46105" y="86542"/>
                      <a:pt x="49244" y="85674"/>
                      <a:pt x="52514" y="845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70" name="Graphic 1718">
            <a:extLst>
              <a:ext uri="{FF2B5EF4-FFF2-40B4-BE49-F238E27FC236}">
                <a16:creationId xmlns:a16="http://schemas.microsoft.com/office/drawing/2014/main" id="{5275022E-5AD2-476A-B5BA-563F30C06D17}"/>
              </a:ext>
            </a:extLst>
          </p:cNvPr>
          <p:cNvGrpSpPr/>
          <p:nvPr/>
        </p:nvGrpSpPr>
        <p:grpSpPr>
          <a:xfrm>
            <a:off x="8395831" y="5237755"/>
            <a:ext cx="118830" cy="333595"/>
            <a:chOff x="7697038" y="6344025"/>
            <a:chExt cx="118830" cy="333595"/>
          </a:xfrm>
          <a:solidFill>
            <a:srgbClr val="000000"/>
          </a:solidFill>
        </p:grpSpPr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25E29C17-5DD1-4161-A0B3-459388931ED1}"/>
                </a:ext>
              </a:extLst>
            </p:cNvPr>
            <p:cNvSpPr/>
            <p:nvPr/>
          </p:nvSpPr>
          <p:spPr>
            <a:xfrm>
              <a:off x="7756457" y="6344025"/>
              <a:ext cx="11935" cy="41675"/>
            </a:xfrm>
            <a:custGeom>
              <a:avLst/>
              <a:gdLst>
                <a:gd name="connsiteX0" fmla="*/ 146 w 11935"/>
                <a:gd name="connsiteY0" fmla="*/ 252 h 41675"/>
                <a:gd name="connsiteX1" fmla="*/ 146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46" y="252"/>
                  </a:moveTo>
                  <a:lnTo>
                    <a:pt x="146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72" name="Graphic 1718">
              <a:extLst>
                <a:ext uri="{FF2B5EF4-FFF2-40B4-BE49-F238E27FC236}">
                  <a16:creationId xmlns:a16="http://schemas.microsoft.com/office/drawing/2014/main" id="{EA64357F-66E6-4C7C-969A-F57D3E04877C}"/>
                </a:ext>
              </a:extLst>
            </p:cNvPr>
            <p:cNvGrpSpPr/>
            <p:nvPr/>
          </p:nvGrpSpPr>
          <p:grpSpPr>
            <a:xfrm>
              <a:off x="7697038" y="6434063"/>
              <a:ext cx="118830" cy="243558"/>
              <a:chOff x="7697038" y="6434063"/>
              <a:chExt cx="118830" cy="243558"/>
            </a:xfrm>
            <a:solidFill>
              <a:srgbClr val="000000"/>
            </a:solidFill>
          </p:grpSpPr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2A152A74-073A-4832-97F2-6CF07FC8E654}"/>
                  </a:ext>
                </a:extLst>
              </p:cNvPr>
              <p:cNvSpPr/>
              <p:nvPr/>
            </p:nvSpPr>
            <p:spPr>
              <a:xfrm rot="-5400000" flipV="1">
                <a:off x="7721608" y="6611656"/>
                <a:ext cx="41549" cy="90476"/>
              </a:xfrm>
              <a:custGeom>
                <a:avLst/>
                <a:gdLst>
                  <a:gd name="connsiteX0" fmla="*/ 40434 w 41549"/>
                  <a:gd name="connsiteY0" fmla="*/ 88323 h 90476"/>
                  <a:gd name="connsiteX1" fmla="*/ 40434 w 41549"/>
                  <a:gd name="connsiteY1" fmla="*/ 79411 h 90476"/>
                  <a:gd name="connsiteX2" fmla="*/ 30177 w 41549"/>
                  <a:gd name="connsiteY2" fmla="*/ 79411 h 90476"/>
                  <a:gd name="connsiteX3" fmla="*/ 22158 w 41549"/>
                  <a:gd name="connsiteY3" fmla="*/ 77085 h 90476"/>
                  <a:gd name="connsiteX4" fmla="*/ 19920 w 41549"/>
                  <a:gd name="connsiteY4" fmla="*/ 68713 h 90476"/>
                  <a:gd name="connsiteX5" fmla="*/ 19920 w 41549"/>
                  <a:gd name="connsiteY5" fmla="*/ 62964 h 90476"/>
                  <a:gd name="connsiteX6" fmla="*/ 37581 w 41549"/>
                  <a:gd name="connsiteY6" fmla="*/ 62964 h 90476"/>
                  <a:gd name="connsiteX7" fmla="*/ 37581 w 41549"/>
                  <a:gd name="connsiteY7" fmla="*/ 54648 h 90476"/>
                  <a:gd name="connsiteX8" fmla="*/ 19920 w 41549"/>
                  <a:gd name="connsiteY8" fmla="*/ 54648 h 90476"/>
                  <a:gd name="connsiteX9" fmla="*/ 19920 w 41549"/>
                  <a:gd name="connsiteY9" fmla="*/ -2153 h 90476"/>
                  <a:gd name="connsiteX10" fmla="*/ 9141 w 41549"/>
                  <a:gd name="connsiteY10" fmla="*/ -2153 h 90476"/>
                  <a:gd name="connsiteX11" fmla="*/ 9141 w 41549"/>
                  <a:gd name="connsiteY11" fmla="*/ 54648 h 90476"/>
                  <a:gd name="connsiteX12" fmla="*/ -1116 w 41549"/>
                  <a:gd name="connsiteY12" fmla="*/ 54648 h 90476"/>
                  <a:gd name="connsiteX13" fmla="*/ -1116 w 41549"/>
                  <a:gd name="connsiteY13" fmla="*/ 62964 h 90476"/>
                  <a:gd name="connsiteX14" fmla="*/ 9141 w 41549"/>
                  <a:gd name="connsiteY14" fmla="*/ 62964 h 90476"/>
                  <a:gd name="connsiteX15" fmla="*/ 9141 w 41549"/>
                  <a:gd name="connsiteY15" fmla="*/ 67504 h 90476"/>
                  <a:gd name="connsiteX16" fmla="*/ 14214 w 41549"/>
                  <a:gd name="connsiteY16" fmla="*/ 83337 h 90476"/>
                  <a:gd name="connsiteX17" fmla="*/ 30289 w 41549"/>
                  <a:gd name="connsiteY17" fmla="*/ 88323 h 90476"/>
                  <a:gd name="connsiteX18" fmla="*/ 40434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34" y="88323"/>
                    </a:moveTo>
                    <a:lnTo>
                      <a:pt x="40434" y="79411"/>
                    </a:lnTo>
                    <a:lnTo>
                      <a:pt x="30177" y="79411"/>
                    </a:lnTo>
                    <a:cubicBezTo>
                      <a:pt x="26335" y="79411"/>
                      <a:pt x="23662" y="78636"/>
                      <a:pt x="22158" y="77085"/>
                    </a:cubicBezTo>
                    <a:cubicBezTo>
                      <a:pt x="20666" y="75535"/>
                      <a:pt x="19920" y="72744"/>
                      <a:pt x="19920" y="68713"/>
                    </a:cubicBezTo>
                    <a:lnTo>
                      <a:pt x="19920" y="62964"/>
                    </a:lnTo>
                    <a:lnTo>
                      <a:pt x="37581" y="62964"/>
                    </a:lnTo>
                    <a:lnTo>
                      <a:pt x="37581" y="54648"/>
                    </a:lnTo>
                    <a:lnTo>
                      <a:pt x="19920" y="54648"/>
                    </a:lnTo>
                    <a:lnTo>
                      <a:pt x="19920" y="-2153"/>
                    </a:lnTo>
                    <a:lnTo>
                      <a:pt x="9141" y="-2153"/>
                    </a:lnTo>
                    <a:lnTo>
                      <a:pt x="9141" y="54648"/>
                    </a:lnTo>
                    <a:lnTo>
                      <a:pt x="-1116" y="54648"/>
                    </a:lnTo>
                    <a:lnTo>
                      <a:pt x="-1116" y="62964"/>
                    </a:lnTo>
                    <a:lnTo>
                      <a:pt x="9141" y="62964"/>
                    </a:lnTo>
                    <a:lnTo>
                      <a:pt x="9141" y="67504"/>
                    </a:lnTo>
                    <a:cubicBezTo>
                      <a:pt x="9141" y="74747"/>
                      <a:pt x="10832" y="80025"/>
                      <a:pt x="14214" y="83337"/>
                    </a:cubicBezTo>
                    <a:cubicBezTo>
                      <a:pt x="17595" y="86661"/>
                      <a:pt x="22954" y="88323"/>
                      <a:pt x="30289" y="88323"/>
                    </a:cubicBezTo>
                    <a:lnTo>
                      <a:pt x="40434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A9C06CDB-C352-492C-B42B-4AE497BC5718}"/>
                  </a:ext>
                </a:extLst>
              </p:cNvPr>
              <p:cNvSpPr/>
              <p:nvPr/>
            </p:nvSpPr>
            <p:spPr>
              <a:xfrm rot="-5400000" flipV="1">
                <a:off x="7780697" y="6604519"/>
                <a:ext cx="62026" cy="8297"/>
              </a:xfrm>
              <a:custGeom>
                <a:avLst/>
                <a:gdLst>
                  <a:gd name="connsiteX0" fmla="*/ 60577 w 62026"/>
                  <a:gd name="connsiteY0" fmla="*/ 9858 h 8297"/>
                  <a:gd name="connsiteX1" fmla="*/ 60577 w 62026"/>
                  <a:gd name="connsiteY1" fmla="*/ 1560 h 8297"/>
                  <a:gd name="connsiteX2" fmla="*/ -1449 w 62026"/>
                  <a:gd name="connsiteY2" fmla="*/ 1560 h 8297"/>
                  <a:gd name="connsiteX3" fmla="*/ -1449 w 62026"/>
                  <a:gd name="connsiteY3" fmla="*/ 9858 h 8297"/>
                  <a:gd name="connsiteX4" fmla="*/ 60577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577" y="9858"/>
                    </a:moveTo>
                    <a:lnTo>
                      <a:pt x="60577" y="1560"/>
                    </a:lnTo>
                    <a:lnTo>
                      <a:pt x="-1449" y="1560"/>
                    </a:lnTo>
                    <a:lnTo>
                      <a:pt x="-1449" y="9858"/>
                    </a:lnTo>
                    <a:lnTo>
                      <a:pt x="60577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4E3A0FB7-A9BB-4629-8D20-FB1BD8A29CEF}"/>
                  </a:ext>
                </a:extLst>
              </p:cNvPr>
              <p:cNvSpPr/>
              <p:nvPr/>
            </p:nvSpPr>
            <p:spPr>
              <a:xfrm rot="-5400000" flipV="1">
                <a:off x="7718316" y="6496573"/>
                <a:ext cx="51806" cy="86810"/>
              </a:xfrm>
              <a:custGeom>
                <a:avLst/>
                <a:gdLst>
                  <a:gd name="connsiteX0" fmla="*/ -250 w 51806"/>
                  <a:gd name="connsiteY0" fmla="*/ 7815 h 86810"/>
                  <a:gd name="connsiteX1" fmla="*/ 18977 w 51806"/>
                  <a:gd name="connsiteY1" fmla="*/ 7815 h 86810"/>
                  <a:gd name="connsiteX2" fmla="*/ 18977 w 51806"/>
                  <a:gd name="connsiteY2" fmla="*/ 74048 h 86810"/>
                  <a:gd name="connsiteX3" fmla="*/ -1947 w 51806"/>
                  <a:gd name="connsiteY3" fmla="*/ 69862 h 86810"/>
                  <a:gd name="connsiteX4" fmla="*/ -1947 w 51806"/>
                  <a:gd name="connsiteY4" fmla="*/ 80560 h 86810"/>
                  <a:gd name="connsiteX5" fmla="*/ 18865 w 51806"/>
                  <a:gd name="connsiteY5" fmla="*/ 84746 h 86810"/>
                  <a:gd name="connsiteX6" fmla="*/ 30633 w 51806"/>
                  <a:gd name="connsiteY6" fmla="*/ 84746 h 86810"/>
                  <a:gd name="connsiteX7" fmla="*/ 30633 w 51806"/>
                  <a:gd name="connsiteY7" fmla="*/ 7815 h 86810"/>
                  <a:gd name="connsiteX8" fmla="*/ 49860 w 51806"/>
                  <a:gd name="connsiteY8" fmla="*/ 7815 h 86810"/>
                  <a:gd name="connsiteX9" fmla="*/ 49860 w 51806"/>
                  <a:gd name="connsiteY9" fmla="*/ -2065 h 86810"/>
                  <a:gd name="connsiteX10" fmla="*/ -250 w 51806"/>
                  <a:gd name="connsiteY10" fmla="*/ -2065 h 86810"/>
                  <a:gd name="connsiteX11" fmla="*/ -250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250" y="7815"/>
                    </a:moveTo>
                    <a:lnTo>
                      <a:pt x="18977" y="7815"/>
                    </a:lnTo>
                    <a:lnTo>
                      <a:pt x="18977" y="74048"/>
                    </a:lnTo>
                    <a:lnTo>
                      <a:pt x="-1947" y="69862"/>
                    </a:lnTo>
                    <a:lnTo>
                      <a:pt x="-1947" y="80560"/>
                    </a:lnTo>
                    <a:lnTo>
                      <a:pt x="18865" y="84746"/>
                    </a:lnTo>
                    <a:lnTo>
                      <a:pt x="30633" y="84746"/>
                    </a:lnTo>
                    <a:lnTo>
                      <a:pt x="30633" y="7815"/>
                    </a:lnTo>
                    <a:lnTo>
                      <a:pt x="49860" y="7815"/>
                    </a:lnTo>
                    <a:lnTo>
                      <a:pt x="49860" y="-2065"/>
                    </a:lnTo>
                    <a:lnTo>
                      <a:pt x="-250" y="-2065"/>
                    </a:lnTo>
                    <a:lnTo>
                      <a:pt x="-250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6F31FBE3-AE72-47B6-ADD5-8F6772160CC9}"/>
                  </a:ext>
                </a:extLst>
              </p:cNvPr>
              <p:cNvSpPr/>
              <p:nvPr/>
            </p:nvSpPr>
            <p:spPr>
              <a:xfrm rot="-5400000" flipV="1">
                <a:off x="7712516" y="6422286"/>
                <a:ext cx="63406" cy="86810"/>
              </a:xfrm>
              <a:custGeom>
                <a:avLst/>
                <a:gdLst>
                  <a:gd name="connsiteX0" fmla="*/ 37407 w 63406"/>
                  <a:gd name="connsiteY0" fmla="*/ 74507 h 86810"/>
                  <a:gd name="connsiteX1" fmla="*/ 7681 w 63406"/>
                  <a:gd name="connsiteY1" fmla="*/ 28162 h 86810"/>
                  <a:gd name="connsiteX2" fmla="*/ 37407 w 63406"/>
                  <a:gd name="connsiteY2" fmla="*/ 28162 h 86810"/>
                  <a:gd name="connsiteX3" fmla="*/ 37407 w 63406"/>
                  <a:gd name="connsiteY3" fmla="*/ 74507 h 86810"/>
                  <a:gd name="connsiteX4" fmla="*/ 34311 w 63406"/>
                  <a:gd name="connsiteY4" fmla="*/ 84740 h 86810"/>
                  <a:gd name="connsiteX5" fmla="*/ 49118 w 63406"/>
                  <a:gd name="connsiteY5" fmla="*/ 84740 h 86810"/>
                  <a:gd name="connsiteX6" fmla="*/ 49118 w 63406"/>
                  <a:gd name="connsiteY6" fmla="*/ 28162 h 86810"/>
                  <a:gd name="connsiteX7" fmla="*/ 61538 w 63406"/>
                  <a:gd name="connsiteY7" fmla="*/ 28162 h 86810"/>
                  <a:gd name="connsiteX8" fmla="*/ 61538 w 63406"/>
                  <a:gd name="connsiteY8" fmla="*/ 18395 h 86810"/>
                  <a:gd name="connsiteX9" fmla="*/ 49118 w 63406"/>
                  <a:gd name="connsiteY9" fmla="*/ 18395 h 86810"/>
                  <a:gd name="connsiteX10" fmla="*/ 49118 w 63406"/>
                  <a:gd name="connsiteY10" fmla="*/ -2071 h 86810"/>
                  <a:gd name="connsiteX11" fmla="*/ 37407 w 63406"/>
                  <a:gd name="connsiteY11" fmla="*/ -2071 h 86810"/>
                  <a:gd name="connsiteX12" fmla="*/ 37407 w 63406"/>
                  <a:gd name="connsiteY12" fmla="*/ 18395 h 86810"/>
                  <a:gd name="connsiteX13" fmla="*/ -1868 w 63406"/>
                  <a:gd name="connsiteY13" fmla="*/ 18395 h 86810"/>
                  <a:gd name="connsiteX14" fmla="*/ -1868 w 63406"/>
                  <a:gd name="connsiteY14" fmla="*/ 29725 h 86810"/>
                  <a:gd name="connsiteX15" fmla="*/ 34311 w 63406"/>
                  <a:gd name="connsiteY15" fmla="*/ 84740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06" h="86810">
                    <a:moveTo>
                      <a:pt x="37407" y="74507"/>
                    </a:moveTo>
                    <a:lnTo>
                      <a:pt x="7681" y="28162"/>
                    </a:lnTo>
                    <a:lnTo>
                      <a:pt x="37407" y="28162"/>
                    </a:lnTo>
                    <a:lnTo>
                      <a:pt x="37407" y="74507"/>
                    </a:lnTo>
                    <a:close/>
                    <a:moveTo>
                      <a:pt x="34311" y="84740"/>
                    </a:moveTo>
                    <a:lnTo>
                      <a:pt x="49118" y="84740"/>
                    </a:lnTo>
                    <a:lnTo>
                      <a:pt x="49118" y="28162"/>
                    </a:lnTo>
                    <a:lnTo>
                      <a:pt x="61538" y="28162"/>
                    </a:lnTo>
                    <a:lnTo>
                      <a:pt x="61538" y="18395"/>
                    </a:lnTo>
                    <a:lnTo>
                      <a:pt x="49118" y="18395"/>
                    </a:lnTo>
                    <a:lnTo>
                      <a:pt x="49118" y="-2071"/>
                    </a:lnTo>
                    <a:lnTo>
                      <a:pt x="37407" y="-2071"/>
                    </a:lnTo>
                    <a:lnTo>
                      <a:pt x="37407" y="18395"/>
                    </a:lnTo>
                    <a:lnTo>
                      <a:pt x="-1868" y="18395"/>
                    </a:lnTo>
                    <a:lnTo>
                      <a:pt x="-1868" y="29725"/>
                    </a:lnTo>
                    <a:lnTo>
                      <a:pt x="34311" y="84740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77" name="Graphic 1718">
            <a:extLst>
              <a:ext uri="{FF2B5EF4-FFF2-40B4-BE49-F238E27FC236}">
                <a16:creationId xmlns:a16="http://schemas.microsoft.com/office/drawing/2014/main" id="{126734DC-DE16-4C32-AB37-577343810C03}"/>
              </a:ext>
            </a:extLst>
          </p:cNvPr>
          <p:cNvGrpSpPr/>
          <p:nvPr/>
        </p:nvGrpSpPr>
        <p:grpSpPr>
          <a:xfrm>
            <a:off x="8505898" y="5237755"/>
            <a:ext cx="118830" cy="333595"/>
            <a:chOff x="7807105" y="6344025"/>
            <a:chExt cx="118830" cy="333595"/>
          </a:xfrm>
          <a:solidFill>
            <a:srgbClr val="000000"/>
          </a:solidFill>
        </p:grpSpPr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3D92B058-6600-48D3-BEEB-C16CE4F07159}"/>
                </a:ext>
              </a:extLst>
            </p:cNvPr>
            <p:cNvSpPr/>
            <p:nvPr/>
          </p:nvSpPr>
          <p:spPr>
            <a:xfrm>
              <a:off x="7866512" y="6344025"/>
              <a:ext cx="11935" cy="41675"/>
            </a:xfrm>
            <a:custGeom>
              <a:avLst/>
              <a:gdLst>
                <a:gd name="connsiteX0" fmla="*/ 156 w 11935"/>
                <a:gd name="connsiteY0" fmla="*/ 252 h 41675"/>
                <a:gd name="connsiteX1" fmla="*/ 156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56" y="252"/>
                  </a:moveTo>
                  <a:lnTo>
                    <a:pt x="156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79" name="Graphic 1718">
              <a:extLst>
                <a:ext uri="{FF2B5EF4-FFF2-40B4-BE49-F238E27FC236}">
                  <a16:creationId xmlns:a16="http://schemas.microsoft.com/office/drawing/2014/main" id="{F8B06C1E-5791-428A-8217-0B3A465B7AAF}"/>
                </a:ext>
              </a:extLst>
            </p:cNvPr>
            <p:cNvGrpSpPr/>
            <p:nvPr/>
          </p:nvGrpSpPr>
          <p:grpSpPr>
            <a:xfrm>
              <a:off x="7807105" y="6439309"/>
              <a:ext cx="118830" cy="238311"/>
              <a:chOff x="7807105" y="6439309"/>
              <a:chExt cx="118830" cy="238311"/>
            </a:xfrm>
            <a:solidFill>
              <a:srgbClr val="000000"/>
            </a:solidFill>
          </p:grpSpPr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8EE6C3CF-41A7-4680-B495-66998C383CFB}"/>
                  </a:ext>
                </a:extLst>
              </p:cNvPr>
              <p:cNvSpPr/>
              <p:nvPr/>
            </p:nvSpPr>
            <p:spPr>
              <a:xfrm rot="-5400000" flipV="1">
                <a:off x="7831675" y="6611656"/>
                <a:ext cx="41549" cy="90476"/>
              </a:xfrm>
              <a:custGeom>
                <a:avLst/>
                <a:gdLst>
                  <a:gd name="connsiteX0" fmla="*/ 40443 w 41549"/>
                  <a:gd name="connsiteY0" fmla="*/ 88323 h 90476"/>
                  <a:gd name="connsiteX1" fmla="*/ 40443 w 41549"/>
                  <a:gd name="connsiteY1" fmla="*/ 79411 h 90476"/>
                  <a:gd name="connsiteX2" fmla="*/ 30186 w 41549"/>
                  <a:gd name="connsiteY2" fmla="*/ 79411 h 90476"/>
                  <a:gd name="connsiteX3" fmla="*/ 22167 w 41549"/>
                  <a:gd name="connsiteY3" fmla="*/ 77085 h 90476"/>
                  <a:gd name="connsiteX4" fmla="*/ 19929 w 41549"/>
                  <a:gd name="connsiteY4" fmla="*/ 68713 h 90476"/>
                  <a:gd name="connsiteX5" fmla="*/ 19929 w 41549"/>
                  <a:gd name="connsiteY5" fmla="*/ 62964 h 90476"/>
                  <a:gd name="connsiteX6" fmla="*/ 37590 w 41549"/>
                  <a:gd name="connsiteY6" fmla="*/ 62964 h 90476"/>
                  <a:gd name="connsiteX7" fmla="*/ 37590 w 41549"/>
                  <a:gd name="connsiteY7" fmla="*/ 54648 h 90476"/>
                  <a:gd name="connsiteX8" fmla="*/ 19929 w 41549"/>
                  <a:gd name="connsiteY8" fmla="*/ 54648 h 90476"/>
                  <a:gd name="connsiteX9" fmla="*/ 19929 w 41549"/>
                  <a:gd name="connsiteY9" fmla="*/ -2153 h 90476"/>
                  <a:gd name="connsiteX10" fmla="*/ 9150 w 41549"/>
                  <a:gd name="connsiteY10" fmla="*/ -2153 h 90476"/>
                  <a:gd name="connsiteX11" fmla="*/ 9150 w 41549"/>
                  <a:gd name="connsiteY11" fmla="*/ 54648 h 90476"/>
                  <a:gd name="connsiteX12" fmla="*/ -1107 w 41549"/>
                  <a:gd name="connsiteY12" fmla="*/ 54648 h 90476"/>
                  <a:gd name="connsiteX13" fmla="*/ -1107 w 41549"/>
                  <a:gd name="connsiteY13" fmla="*/ 62964 h 90476"/>
                  <a:gd name="connsiteX14" fmla="*/ 9150 w 41549"/>
                  <a:gd name="connsiteY14" fmla="*/ 62964 h 90476"/>
                  <a:gd name="connsiteX15" fmla="*/ 9150 w 41549"/>
                  <a:gd name="connsiteY15" fmla="*/ 67504 h 90476"/>
                  <a:gd name="connsiteX16" fmla="*/ 14223 w 41549"/>
                  <a:gd name="connsiteY16" fmla="*/ 83337 h 90476"/>
                  <a:gd name="connsiteX17" fmla="*/ 30298 w 41549"/>
                  <a:gd name="connsiteY17" fmla="*/ 88323 h 90476"/>
                  <a:gd name="connsiteX18" fmla="*/ 40443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43" y="88323"/>
                    </a:moveTo>
                    <a:lnTo>
                      <a:pt x="40443" y="79411"/>
                    </a:lnTo>
                    <a:lnTo>
                      <a:pt x="30186" y="79411"/>
                    </a:lnTo>
                    <a:cubicBezTo>
                      <a:pt x="26344" y="79411"/>
                      <a:pt x="23672" y="78636"/>
                      <a:pt x="22167" y="77085"/>
                    </a:cubicBezTo>
                    <a:cubicBezTo>
                      <a:pt x="20675" y="75535"/>
                      <a:pt x="19929" y="72744"/>
                      <a:pt x="19929" y="68713"/>
                    </a:cubicBezTo>
                    <a:lnTo>
                      <a:pt x="19929" y="62964"/>
                    </a:lnTo>
                    <a:lnTo>
                      <a:pt x="37590" y="62964"/>
                    </a:lnTo>
                    <a:lnTo>
                      <a:pt x="37590" y="54648"/>
                    </a:lnTo>
                    <a:lnTo>
                      <a:pt x="19929" y="54648"/>
                    </a:lnTo>
                    <a:lnTo>
                      <a:pt x="19929" y="-2153"/>
                    </a:lnTo>
                    <a:lnTo>
                      <a:pt x="9150" y="-2153"/>
                    </a:lnTo>
                    <a:lnTo>
                      <a:pt x="9150" y="54648"/>
                    </a:lnTo>
                    <a:lnTo>
                      <a:pt x="-1107" y="54648"/>
                    </a:lnTo>
                    <a:lnTo>
                      <a:pt x="-1107" y="62964"/>
                    </a:lnTo>
                    <a:lnTo>
                      <a:pt x="9150" y="62964"/>
                    </a:lnTo>
                    <a:lnTo>
                      <a:pt x="9150" y="67504"/>
                    </a:lnTo>
                    <a:cubicBezTo>
                      <a:pt x="9150" y="74747"/>
                      <a:pt x="10841" y="80025"/>
                      <a:pt x="14223" y="83337"/>
                    </a:cubicBezTo>
                    <a:cubicBezTo>
                      <a:pt x="17604" y="86661"/>
                      <a:pt x="22963" y="88323"/>
                      <a:pt x="30298" y="88323"/>
                    </a:cubicBezTo>
                    <a:lnTo>
                      <a:pt x="40443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D9F7A5DF-F0D9-462C-A60D-CC4D84A5371D}"/>
                  </a:ext>
                </a:extLst>
              </p:cNvPr>
              <p:cNvSpPr/>
              <p:nvPr/>
            </p:nvSpPr>
            <p:spPr>
              <a:xfrm rot="-5400000" flipV="1">
                <a:off x="7890764" y="6604519"/>
                <a:ext cx="62026" cy="8297"/>
              </a:xfrm>
              <a:custGeom>
                <a:avLst/>
                <a:gdLst>
                  <a:gd name="connsiteX0" fmla="*/ 60586 w 62026"/>
                  <a:gd name="connsiteY0" fmla="*/ 9858 h 8297"/>
                  <a:gd name="connsiteX1" fmla="*/ 60586 w 62026"/>
                  <a:gd name="connsiteY1" fmla="*/ 1560 h 8297"/>
                  <a:gd name="connsiteX2" fmla="*/ -1440 w 62026"/>
                  <a:gd name="connsiteY2" fmla="*/ 1560 h 8297"/>
                  <a:gd name="connsiteX3" fmla="*/ -1440 w 62026"/>
                  <a:gd name="connsiteY3" fmla="*/ 9858 h 8297"/>
                  <a:gd name="connsiteX4" fmla="*/ 60586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586" y="9858"/>
                    </a:moveTo>
                    <a:lnTo>
                      <a:pt x="60586" y="1560"/>
                    </a:lnTo>
                    <a:lnTo>
                      <a:pt x="-1440" y="1560"/>
                    </a:lnTo>
                    <a:lnTo>
                      <a:pt x="-1440" y="9858"/>
                    </a:lnTo>
                    <a:lnTo>
                      <a:pt x="60586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CAD300CA-6FE8-4B4C-89C2-B91814C9DEDB}"/>
                  </a:ext>
                </a:extLst>
              </p:cNvPr>
              <p:cNvSpPr/>
              <p:nvPr/>
            </p:nvSpPr>
            <p:spPr>
              <a:xfrm rot="-5400000" flipV="1">
                <a:off x="7828383" y="6496573"/>
                <a:ext cx="51806" cy="86810"/>
              </a:xfrm>
              <a:custGeom>
                <a:avLst/>
                <a:gdLst>
                  <a:gd name="connsiteX0" fmla="*/ -240 w 51806"/>
                  <a:gd name="connsiteY0" fmla="*/ 7815 h 86810"/>
                  <a:gd name="connsiteX1" fmla="*/ 18987 w 51806"/>
                  <a:gd name="connsiteY1" fmla="*/ 7815 h 86810"/>
                  <a:gd name="connsiteX2" fmla="*/ 18987 w 51806"/>
                  <a:gd name="connsiteY2" fmla="*/ 74048 h 86810"/>
                  <a:gd name="connsiteX3" fmla="*/ -1937 w 51806"/>
                  <a:gd name="connsiteY3" fmla="*/ 69862 h 86810"/>
                  <a:gd name="connsiteX4" fmla="*/ -1937 w 51806"/>
                  <a:gd name="connsiteY4" fmla="*/ 80560 h 86810"/>
                  <a:gd name="connsiteX5" fmla="*/ 18875 w 51806"/>
                  <a:gd name="connsiteY5" fmla="*/ 84746 h 86810"/>
                  <a:gd name="connsiteX6" fmla="*/ 30642 w 51806"/>
                  <a:gd name="connsiteY6" fmla="*/ 84746 h 86810"/>
                  <a:gd name="connsiteX7" fmla="*/ 30642 w 51806"/>
                  <a:gd name="connsiteY7" fmla="*/ 7815 h 86810"/>
                  <a:gd name="connsiteX8" fmla="*/ 49869 w 51806"/>
                  <a:gd name="connsiteY8" fmla="*/ 7815 h 86810"/>
                  <a:gd name="connsiteX9" fmla="*/ 49869 w 51806"/>
                  <a:gd name="connsiteY9" fmla="*/ -2065 h 86810"/>
                  <a:gd name="connsiteX10" fmla="*/ -240 w 51806"/>
                  <a:gd name="connsiteY10" fmla="*/ -2065 h 86810"/>
                  <a:gd name="connsiteX11" fmla="*/ -240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240" y="7815"/>
                    </a:moveTo>
                    <a:lnTo>
                      <a:pt x="18987" y="7815"/>
                    </a:lnTo>
                    <a:lnTo>
                      <a:pt x="18987" y="74048"/>
                    </a:lnTo>
                    <a:lnTo>
                      <a:pt x="-1937" y="69862"/>
                    </a:lnTo>
                    <a:lnTo>
                      <a:pt x="-1937" y="80560"/>
                    </a:lnTo>
                    <a:lnTo>
                      <a:pt x="18875" y="84746"/>
                    </a:lnTo>
                    <a:lnTo>
                      <a:pt x="30642" y="84746"/>
                    </a:lnTo>
                    <a:lnTo>
                      <a:pt x="30642" y="7815"/>
                    </a:lnTo>
                    <a:lnTo>
                      <a:pt x="49869" y="7815"/>
                    </a:lnTo>
                    <a:lnTo>
                      <a:pt x="49869" y="-2065"/>
                    </a:lnTo>
                    <a:lnTo>
                      <a:pt x="-240" y="-2065"/>
                    </a:lnTo>
                    <a:lnTo>
                      <a:pt x="-240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C8209E21-C97C-47C2-AF05-3AB9DF2B182A}"/>
                  </a:ext>
                </a:extLst>
              </p:cNvPr>
              <p:cNvSpPr/>
              <p:nvPr/>
            </p:nvSpPr>
            <p:spPr>
              <a:xfrm rot="-5400000" flipV="1">
                <a:off x="7825884" y="6422676"/>
                <a:ext cx="55237" cy="88373"/>
              </a:xfrm>
              <a:custGeom>
                <a:avLst/>
                <a:gdLst>
                  <a:gd name="connsiteX0" fmla="*/ 12359 w 55237"/>
                  <a:gd name="connsiteY0" fmla="*/ 7766 h 88373"/>
                  <a:gd name="connsiteX1" fmla="*/ 53442 w 55237"/>
                  <a:gd name="connsiteY1" fmla="*/ 7766 h 88373"/>
                  <a:gd name="connsiteX2" fmla="*/ 53442 w 55237"/>
                  <a:gd name="connsiteY2" fmla="*/ -2113 h 88373"/>
                  <a:gd name="connsiteX3" fmla="*/ -1796 w 55237"/>
                  <a:gd name="connsiteY3" fmla="*/ -2113 h 88373"/>
                  <a:gd name="connsiteX4" fmla="*/ -1796 w 55237"/>
                  <a:gd name="connsiteY4" fmla="*/ 7766 h 88373"/>
                  <a:gd name="connsiteX5" fmla="*/ 16462 w 55237"/>
                  <a:gd name="connsiteY5" fmla="*/ 26334 h 88373"/>
                  <a:gd name="connsiteX6" fmla="*/ 31008 w 55237"/>
                  <a:gd name="connsiteY6" fmla="*/ 41386 h 88373"/>
                  <a:gd name="connsiteX7" fmla="*/ 38896 w 55237"/>
                  <a:gd name="connsiteY7" fmla="*/ 52102 h 88373"/>
                  <a:gd name="connsiteX8" fmla="*/ 41153 w 55237"/>
                  <a:gd name="connsiteY8" fmla="*/ 60735 h 88373"/>
                  <a:gd name="connsiteX9" fmla="*/ 36285 w 55237"/>
                  <a:gd name="connsiteY9" fmla="*/ 72010 h 88373"/>
                  <a:gd name="connsiteX10" fmla="*/ 23604 w 55237"/>
                  <a:gd name="connsiteY10" fmla="*/ 76382 h 88373"/>
                  <a:gd name="connsiteX11" fmla="*/ 11911 w 55237"/>
                  <a:gd name="connsiteY11" fmla="*/ 74465 h 88373"/>
                  <a:gd name="connsiteX12" fmla="*/ -1217 w 55237"/>
                  <a:gd name="connsiteY12" fmla="*/ 68642 h 88373"/>
                  <a:gd name="connsiteX13" fmla="*/ -1217 w 55237"/>
                  <a:gd name="connsiteY13" fmla="*/ 80512 h 88373"/>
                  <a:gd name="connsiteX14" fmla="*/ 12061 w 55237"/>
                  <a:gd name="connsiteY14" fmla="*/ 84810 h 88373"/>
                  <a:gd name="connsiteX15" fmla="*/ 23380 w 55237"/>
                  <a:gd name="connsiteY15" fmla="*/ 86261 h 88373"/>
                  <a:gd name="connsiteX16" fmla="*/ 44938 w 55237"/>
                  <a:gd name="connsiteY16" fmla="*/ 79507 h 88373"/>
                  <a:gd name="connsiteX17" fmla="*/ 52976 w 55237"/>
                  <a:gd name="connsiteY17" fmla="*/ 61498 h 88373"/>
                  <a:gd name="connsiteX18" fmla="*/ 50962 w 55237"/>
                  <a:gd name="connsiteY18" fmla="*/ 51339 h 88373"/>
                  <a:gd name="connsiteX19" fmla="*/ 43652 w 55237"/>
                  <a:gd name="connsiteY19" fmla="*/ 40046 h 88373"/>
                  <a:gd name="connsiteX20" fmla="*/ 34383 w 55237"/>
                  <a:gd name="connsiteY20" fmla="*/ 30297 h 88373"/>
                  <a:gd name="connsiteX21" fmla="*/ 12359 w 55237"/>
                  <a:gd name="connsiteY21" fmla="*/ 7766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359" y="7766"/>
                    </a:moveTo>
                    <a:lnTo>
                      <a:pt x="53442" y="7766"/>
                    </a:lnTo>
                    <a:lnTo>
                      <a:pt x="53442" y="-2113"/>
                    </a:lnTo>
                    <a:lnTo>
                      <a:pt x="-1796" y="-2113"/>
                    </a:lnTo>
                    <a:lnTo>
                      <a:pt x="-1796" y="7766"/>
                    </a:lnTo>
                    <a:cubicBezTo>
                      <a:pt x="2668" y="12380"/>
                      <a:pt x="8754" y="18570"/>
                      <a:pt x="16462" y="26334"/>
                    </a:cubicBezTo>
                    <a:cubicBezTo>
                      <a:pt x="24182" y="34111"/>
                      <a:pt x="29031" y="39128"/>
                      <a:pt x="31008" y="41386"/>
                    </a:cubicBezTo>
                    <a:cubicBezTo>
                      <a:pt x="34775" y="45603"/>
                      <a:pt x="37404" y="49175"/>
                      <a:pt x="38896" y="52102"/>
                    </a:cubicBezTo>
                    <a:cubicBezTo>
                      <a:pt x="40401" y="55029"/>
                      <a:pt x="41153" y="57907"/>
                      <a:pt x="41153" y="60735"/>
                    </a:cubicBezTo>
                    <a:cubicBezTo>
                      <a:pt x="41153" y="65349"/>
                      <a:pt x="39530" y="69107"/>
                      <a:pt x="36285" y="72010"/>
                    </a:cubicBezTo>
                    <a:cubicBezTo>
                      <a:pt x="33041" y="74924"/>
                      <a:pt x="28813" y="76382"/>
                      <a:pt x="23604" y="76382"/>
                    </a:cubicBezTo>
                    <a:cubicBezTo>
                      <a:pt x="19912" y="76382"/>
                      <a:pt x="16014" y="75743"/>
                      <a:pt x="11911" y="74465"/>
                    </a:cubicBezTo>
                    <a:cubicBezTo>
                      <a:pt x="7821" y="73188"/>
                      <a:pt x="3445" y="71247"/>
                      <a:pt x="-1217" y="68642"/>
                    </a:cubicBezTo>
                    <a:lnTo>
                      <a:pt x="-1217" y="80512"/>
                    </a:lnTo>
                    <a:cubicBezTo>
                      <a:pt x="3519" y="82410"/>
                      <a:pt x="7945" y="83842"/>
                      <a:pt x="12061" y="84810"/>
                    </a:cubicBezTo>
                    <a:cubicBezTo>
                      <a:pt x="16188" y="85777"/>
                      <a:pt x="19962" y="86261"/>
                      <a:pt x="23380" y="86261"/>
                    </a:cubicBezTo>
                    <a:cubicBezTo>
                      <a:pt x="32394" y="86261"/>
                      <a:pt x="39580" y="84010"/>
                      <a:pt x="44938" y="79507"/>
                    </a:cubicBezTo>
                    <a:cubicBezTo>
                      <a:pt x="50297" y="75017"/>
                      <a:pt x="52976" y="69014"/>
                      <a:pt x="52976" y="61498"/>
                    </a:cubicBezTo>
                    <a:cubicBezTo>
                      <a:pt x="52976" y="57926"/>
                      <a:pt x="52305" y="54539"/>
                      <a:pt x="50962" y="51339"/>
                    </a:cubicBezTo>
                    <a:cubicBezTo>
                      <a:pt x="49632" y="48152"/>
                      <a:pt x="47195" y="44387"/>
                      <a:pt x="43652" y="40046"/>
                    </a:cubicBezTo>
                    <a:cubicBezTo>
                      <a:pt x="42682" y="38917"/>
                      <a:pt x="39592" y="35668"/>
                      <a:pt x="34383" y="30297"/>
                    </a:cubicBezTo>
                    <a:cubicBezTo>
                      <a:pt x="29186" y="24926"/>
                      <a:pt x="21845" y="17416"/>
                      <a:pt x="12359" y="77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84" name="Graphic 1718">
            <a:extLst>
              <a:ext uri="{FF2B5EF4-FFF2-40B4-BE49-F238E27FC236}">
                <a16:creationId xmlns:a16="http://schemas.microsoft.com/office/drawing/2014/main" id="{ECDE952F-A2DD-4743-BF64-B210271A6053}"/>
              </a:ext>
            </a:extLst>
          </p:cNvPr>
          <p:cNvGrpSpPr/>
          <p:nvPr/>
        </p:nvGrpSpPr>
        <p:grpSpPr>
          <a:xfrm>
            <a:off x="8615965" y="5237755"/>
            <a:ext cx="118830" cy="333595"/>
            <a:chOff x="7917172" y="6344025"/>
            <a:chExt cx="118830" cy="333595"/>
          </a:xfrm>
          <a:solidFill>
            <a:srgbClr val="000000"/>
          </a:solidFill>
        </p:grpSpPr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FA37B86-A18B-4D19-80F1-82579BE5F8CD}"/>
                </a:ext>
              </a:extLst>
            </p:cNvPr>
            <p:cNvSpPr/>
            <p:nvPr/>
          </p:nvSpPr>
          <p:spPr>
            <a:xfrm>
              <a:off x="7976579" y="6344025"/>
              <a:ext cx="11935" cy="41675"/>
            </a:xfrm>
            <a:custGeom>
              <a:avLst/>
              <a:gdLst>
                <a:gd name="connsiteX0" fmla="*/ 165 w 11935"/>
                <a:gd name="connsiteY0" fmla="*/ 252 h 41675"/>
                <a:gd name="connsiteX1" fmla="*/ 165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65" y="252"/>
                  </a:moveTo>
                  <a:lnTo>
                    <a:pt x="165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86" name="Graphic 1718">
              <a:extLst>
                <a:ext uri="{FF2B5EF4-FFF2-40B4-BE49-F238E27FC236}">
                  <a16:creationId xmlns:a16="http://schemas.microsoft.com/office/drawing/2014/main" id="{8052F491-EA9B-489D-BCE4-A6734DD32806}"/>
                </a:ext>
              </a:extLst>
            </p:cNvPr>
            <p:cNvGrpSpPr/>
            <p:nvPr/>
          </p:nvGrpSpPr>
          <p:grpSpPr>
            <a:xfrm>
              <a:off x="7917172" y="6439309"/>
              <a:ext cx="118830" cy="238311"/>
              <a:chOff x="7917172" y="6439309"/>
              <a:chExt cx="118830" cy="238311"/>
            </a:xfrm>
            <a:solidFill>
              <a:srgbClr val="000000"/>
            </a:solidFill>
          </p:grpSpPr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8DBC6A27-7229-498A-954C-FA2CC49BDBCA}"/>
                  </a:ext>
                </a:extLst>
              </p:cNvPr>
              <p:cNvSpPr/>
              <p:nvPr/>
            </p:nvSpPr>
            <p:spPr>
              <a:xfrm rot="-5400000" flipV="1">
                <a:off x="7941742" y="6611656"/>
                <a:ext cx="41549" cy="90476"/>
              </a:xfrm>
              <a:custGeom>
                <a:avLst/>
                <a:gdLst>
                  <a:gd name="connsiteX0" fmla="*/ 40452 w 41549"/>
                  <a:gd name="connsiteY0" fmla="*/ 88323 h 90476"/>
                  <a:gd name="connsiteX1" fmla="*/ 40452 w 41549"/>
                  <a:gd name="connsiteY1" fmla="*/ 79411 h 90476"/>
                  <a:gd name="connsiteX2" fmla="*/ 30195 w 41549"/>
                  <a:gd name="connsiteY2" fmla="*/ 79411 h 90476"/>
                  <a:gd name="connsiteX3" fmla="*/ 22176 w 41549"/>
                  <a:gd name="connsiteY3" fmla="*/ 77085 h 90476"/>
                  <a:gd name="connsiteX4" fmla="*/ 19939 w 41549"/>
                  <a:gd name="connsiteY4" fmla="*/ 68713 h 90476"/>
                  <a:gd name="connsiteX5" fmla="*/ 19939 w 41549"/>
                  <a:gd name="connsiteY5" fmla="*/ 62964 h 90476"/>
                  <a:gd name="connsiteX6" fmla="*/ 37599 w 41549"/>
                  <a:gd name="connsiteY6" fmla="*/ 62964 h 90476"/>
                  <a:gd name="connsiteX7" fmla="*/ 37599 w 41549"/>
                  <a:gd name="connsiteY7" fmla="*/ 54648 h 90476"/>
                  <a:gd name="connsiteX8" fmla="*/ 19939 w 41549"/>
                  <a:gd name="connsiteY8" fmla="*/ 54648 h 90476"/>
                  <a:gd name="connsiteX9" fmla="*/ 19939 w 41549"/>
                  <a:gd name="connsiteY9" fmla="*/ -2153 h 90476"/>
                  <a:gd name="connsiteX10" fmla="*/ 9159 w 41549"/>
                  <a:gd name="connsiteY10" fmla="*/ -2153 h 90476"/>
                  <a:gd name="connsiteX11" fmla="*/ 9159 w 41549"/>
                  <a:gd name="connsiteY11" fmla="*/ 54648 h 90476"/>
                  <a:gd name="connsiteX12" fmla="*/ -1097 w 41549"/>
                  <a:gd name="connsiteY12" fmla="*/ 54648 h 90476"/>
                  <a:gd name="connsiteX13" fmla="*/ -1097 w 41549"/>
                  <a:gd name="connsiteY13" fmla="*/ 62964 h 90476"/>
                  <a:gd name="connsiteX14" fmla="*/ 9159 w 41549"/>
                  <a:gd name="connsiteY14" fmla="*/ 62964 h 90476"/>
                  <a:gd name="connsiteX15" fmla="*/ 9159 w 41549"/>
                  <a:gd name="connsiteY15" fmla="*/ 67504 h 90476"/>
                  <a:gd name="connsiteX16" fmla="*/ 14232 w 41549"/>
                  <a:gd name="connsiteY16" fmla="*/ 83337 h 90476"/>
                  <a:gd name="connsiteX17" fmla="*/ 30307 w 41549"/>
                  <a:gd name="connsiteY17" fmla="*/ 88323 h 90476"/>
                  <a:gd name="connsiteX18" fmla="*/ 40452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52" y="88323"/>
                    </a:moveTo>
                    <a:lnTo>
                      <a:pt x="40452" y="79411"/>
                    </a:lnTo>
                    <a:lnTo>
                      <a:pt x="30195" y="79411"/>
                    </a:lnTo>
                    <a:cubicBezTo>
                      <a:pt x="26354" y="79411"/>
                      <a:pt x="23681" y="78636"/>
                      <a:pt x="22176" y="77085"/>
                    </a:cubicBezTo>
                    <a:cubicBezTo>
                      <a:pt x="20684" y="75535"/>
                      <a:pt x="19939" y="72744"/>
                      <a:pt x="19939" y="68713"/>
                    </a:cubicBezTo>
                    <a:lnTo>
                      <a:pt x="19939" y="62964"/>
                    </a:lnTo>
                    <a:lnTo>
                      <a:pt x="37599" y="62964"/>
                    </a:lnTo>
                    <a:lnTo>
                      <a:pt x="37599" y="54648"/>
                    </a:lnTo>
                    <a:lnTo>
                      <a:pt x="19939" y="54648"/>
                    </a:lnTo>
                    <a:lnTo>
                      <a:pt x="19939" y="-2153"/>
                    </a:lnTo>
                    <a:lnTo>
                      <a:pt x="9159" y="-2153"/>
                    </a:lnTo>
                    <a:lnTo>
                      <a:pt x="9159" y="54648"/>
                    </a:lnTo>
                    <a:lnTo>
                      <a:pt x="-1097" y="54648"/>
                    </a:lnTo>
                    <a:lnTo>
                      <a:pt x="-1097" y="62964"/>
                    </a:lnTo>
                    <a:lnTo>
                      <a:pt x="9159" y="62964"/>
                    </a:lnTo>
                    <a:lnTo>
                      <a:pt x="9159" y="67504"/>
                    </a:lnTo>
                    <a:cubicBezTo>
                      <a:pt x="9159" y="74747"/>
                      <a:pt x="10850" y="80025"/>
                      <a:pt x="14232" y="83337"/>
                    </a:cubicBezTo>
                    <a:cubicBezTo>
                      <a:pt x="17614" y="86661"/>
                      <a:pt x="22972" y="88323"/>
                      <a:pt x="30307" y="88323"/>
                    </a:cubicBezTo>
                    <a:lnTo>
                      <a:pt x="40452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CC0248BC-664F-4122-AF05-D82F8C72C12F}"/>
                  </a:ext>
                </a:extLst>
              </p:cNvPr>
              <p:cNvSpPr/>
              <p:nvPr/>
            </p:nvSpPr>
            <p:spPr>
              <a:xfrm rot="-5400000" flipV="1">
                <a:off x="8000831" y="6604519"/>
                <a:ext cx="62026" cy="8297"/>
              </a:xfrm>
              <a:custGeom>
                <a:avLst/>
                <a:gdLst>
                  <a:gd name="connsiteX0" fmla="*/ 60595 w 62026"/>
                  <a:gd name="connsiteY0" fmla="*/ 9858 h 8297"/>
                  <a:gd name="connsiteX1" fmla="*/ 60595 w 62026"/>
                  <a:gd name="connsiteY1" fmla="*/ 1560 h 8297"/>
                  <a:gd name="connsiteX2" fmla="*/ -1431 w 62026"/>
                  <a:gd name="connsiteY2" fmla="*/ 1560 h 8297"/>
                  <a:gd name="connsiteX3" fmla="*/ -1431 w 62026"/>
                  <a:gd name="connsiteY3" fmla="*/ 9858 h 8297"/>
                  <a:gd name="connsiteX4" fmla="*/ 60595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595" y="9858"/>
                    </a:moveTo>
                    <a:lnTo>
                      <a:pt x="60595" y="1560"/>
                    </a:lnTo>
                    <a:lnTo>
                      <a:pt x="-1431" y="1560"/>
                    </a:lnTo>
                    <a:lnTo>
                      <a:pt x="-1431" y="9858"/>
                    </a:lnTo>
                    <a:lnTo>
                      <a:pt x="60595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AE7DBFA-BE85-444C-9172-3A9F90B84C2C}"/>
                  </a:ext>
                </a:extLst>
              </p:cNvPr>
              <p:cNvSpPr/>
              <p:nvPr/>
            </p:nvSpPr>
            <p:spPr>
              <a:xfrm rot="-5400000" flipV="1">
                <a:off x="7935951" y="6498433"/>
                <a:ext cx="55237" cy="88373"/>
              </a:xfrm>
              <a:custGeom>
                <a:avLst/>
                <a:gdLst>
                  <a:gd name="connsiteX0" fmla="*/ 12368 w 55237"/>
                  <a:gd name="connsiteY0" fmla="*/ 7773 h 88373"/>
                  <a:gd name="connsiteX1" fmla="*/ 53452 w 55237"/>
                  <a:gd name="connsiteY1" fmla="*/ 7773 h 88373"/>
                  <a:gd name="connsiteX2" fmla="*/ 53452 w 55237"/>
                  <a:gd name="connsiteY2" fmla="*/ -2106 h 88373"/>
                  <a:gd name="connsiteX3" fmla="*/ -1786 w 55237"/>
                  <a:gd name="connsiteY3" fmla="*/ -2106 h 88373"/>
                  <a:gd name="connsiteX4" fmla="*/ -1786 w 55237"/>
                  <a:gd name="connsiteY4" fmla="*/ 7773 h 88373"/>
                  <a:gd name="connsiteX5" fmla="*/ 16471 w 55237"/>
                  <a:gd name="connsiteY5" fmla="*/ 26341 h 88373"/>
                  <a:gd name="connsiteX6" fmla="*/ 31017 w 55237"/>
                  <a:gd name="connsiteY6" fmla="*/ 41392 h 88373"/>
                  <a:gd name="connsiteX7" fmla="*/ 38905 w 55237"/>
                  <a:gd name="connsiteY7" fmla="*/ 52109 h 88373"/>
                  <a:gd name="connsiteX8" fmla="*/ 41162 w 55237"/>
                  <a:gd name="connsiteY8" fmla="*/ 60741 h 88373"/>
                  <a:gd name="connsiteX9" fmla="*/ 36295 w 55237"/>
                  <a:gd name="connsiteY9" fmla="*/ 72016 h 88373"/>
                  <a:gd name="connsiteX10" fmla="*/ 23613 w 55237"/>
                  <a:gd name="connsiteY10" fmla="*/ 76388 h 88373"/>
                  <a:gd name="connsiteX11" fmla="*/ 11921 w 55237"/>
                  <a:gd name="connsiteY11" fmla="*/ 74472 h 88373"/>
                  <a:gd name="connsiteX12" fmla="*/ -1208 w 55237"/>
                  <a:gd name="connsiteY12" fmla="*/ 68648 h 88373"/>
                  <a:gd name="connsiteX13" fmla="*/ -1208 w 55237"/>
                  <a:gd name="connsiteY13" fmla="*/ 80518 h 88373"/>
                  <a:gd name="connsiteX14" fmla="*/ 12070 w 55237"/>
                  <a:gd name="connsiteY14" fmla="*/ 84816 h 88373"/>
                  <a:gd name="connsiteX15" fmla="*/ 23390 w 55237"/>
                  <a:gd name="connsiteY15" fmla="*/ 86267 h 88373"/>
                  <a:gd name="connsiteX16" fmla="*/ 44948 w 55237"/>
                  <a:gd name="connsiteY16" fmla="*/ 79514 h 88373"/>
                  <a:gd name="connsiteX17" fmla="*/ 52985 w 55237"/>
                  <a:gd name="connsiteY17" fmla="*/ 61504 h 88373"/>
                  <a:gd name="connsiteX18" fmla="*/ 50971 w 55237"/>
                  <a:gd name="connsiteY18" fmla="*/ 51346 h 88373"/>
                  <a:gd name="connsiteX19" fmla="*/ 43661 w 55237"/>
                  <a:gd name="connsiteY19" fmla="*/ 40052 h 88373"/>
                  <a:gd name="connsiteX20" fmla="*/ 34392 w 55237"/>
                  <a:gd name="connsiteY20" fmla="*/ 30303 h 88373"/>
                  <a:gd name="connsiteX21" fmla="*/ 12368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368" y="7773"/>
                    </a:moveTo>
                    <a:lnTo>
                      <a:pt x="53452" y="7773"/>
                    </a:lnTo>
                    <a:lnTo>
                      <a:pt x="53452" y="-2106"/>
                    </a:lnTo>
                    <a:lnTo>
                      <a:pt x="-1786" y="-2106"/>
                    </a:lnTo>
                    <a:lnTo>
                      <a:pt x="-1786" y="7773"/>
                    </a:lnTo>
                    <a:cubicBezTo>
                      <a:pt x="2677" y="12387"/>
                      <a:pt x="8763" y="18576"/>
                      <a:pt x="16471" y="26341"/>
                    </a:cubicBezTo>
                    <a:cubicBezTo>
                      <a:pt x="24192" y="34117"/>
                      <a:pt x="29040" y="39135"/>
                      <a:pt x="31017" y="41392"/>
                    </a:cubicBezTo>
                    <a:cubicBezTo>
                      <a:pt x="34784" y="45609"/>
                      <a:pt x="37414" y="49181"/>
                      <a:pt x="38905" y="52109"/>
                    </a:cubicBezTo>
                    <a:cubicBezTo>
                      <a:pt x="40410" y="55036"/>
                      <a:pt x="41162" y="57913"/>
                      <a:pt x="41162" y="60741"/>
                    </a:cubicBezTo>
                    <a:cubicBezTo>
                      <a:pt x="41162" y="65355"/>
                      <a:pt x="39540" y="69113"/>
                      <a:pt x="36295" y="72016"/>
                    </a:cubicBezTo>
                    <a:cubicBezTo>
                      <a:pt x="33050" y="74931"/>
                      <a:pt x="28823" y="76388"/>
                      <a:pt x="23613" y="76388"/>
                    </a:cubicBezTo>
                    <a:cubicBezTo>
                      <a:pt x="19921" y="76388"/>
                      <a:pt x="16023" y="75749"/>
                      <a:pt x="11921" y="74472"/>
                    </a:cubicBezTo>
                    <a:cubicBezTo>
                      <a:pt x="7830" y="73194"/>
                      <a:pt x="3454" y="71253"/>
                      <a:pt x="-1208" y="68648"/>
                    </a:cubicBezTo>
                    <a:lnTo>
                      <a:pt x="-1208" y="80518"/>
                    </a:lnTo>
                    <a:cubicBezTo>
                      <a:pt x="3529" y="82416"/>
                      <a:pt x="7955" y="83849"/>
                      <a:pt x="12070" y="84816"/>
                    </a:cubicBezTo>
                    <a:cubicBezTo>
                      <a:pt x="16197" y="85784"/>
                      <a:pt x="19971" y="86267"/>
                      <a:pt x="23390" y="86267"/>
                    </a:cubicBezTo>
                    <a:cubicBezTo>
                      <a:pt x="32403" y="86267"/>
                      <a:pt x="39589" y="84016"/>
                      <a:pt x="44948" y="79514"/>
                    </a:cubicBezTo>
                    <a:cubicBezTo>
                      <a:pt x="50306" y="75024"/>
                      <a:pt x="52985" y="69020"/>
                      <a:pt x="52985" y="61504"/>
                    </a:cubicBezTo>
                    <a:cubicBezTo>
                      <a:pt x="52985" y="57932"/>
                      <a:pt x="52314" y="54546"/>
                      <a:pt x="50971" y="51346"/>
                    </a:cubicBezTo>
                    <a:cubicBezTo>
                      <a:pt x="49641" y="48158"/>
                      <a:pt x="47204" y="44394"/>
                      <a:pt x="43661" y="40052"/>
                    </a:cubicBezTo>
                    <a:cubicBezTo>
                      <a:pt x="42691" y="38924"/>
                      <a:pt x="39602" y="35674"/>
                      <a:pt x="34392" y="30303"/>
                    </a:cubicBezTo>
                    <a:cubicBezTo>
                      <a:pt x="29196" y="24933"/>
                      <a:pt x="21854" y="17423"/>
                      <a:pt x="12368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02DB77D0-7316-4A39-8759-B8A377BEF0FF}"/>
                  </a:ext>
                </a:extLst>
              </p:cNvPr>
              <p:cNvSpPr/>
              <p:nvPr/>
            </p:nvSpPr>
            <p:spPr>
              <a:xfrm rot="-5400000" flipV="1">
                <a:off x="7935951" y="6422676"/>
                <a:ext cx="55237" cy="88373"/>
              </a:xfrm>
              <a:custGeom>
                <a:avLst/>
                <a:gdLst>
                  <a:gd name="connsiteX0" fmla="*/ 12368 w 55237"/>
                  <a:gd name="connsiteY0" fmla="*/ 7766 h 88373"/>
                  <a:gd name="connsiteX1" fmla="*/ 53452 w 55237"/>
                  <a:gd name="connsiteY1" fmla="*/ 7766 h 88373"/>
                  <a:gd name="connsiteX2" fmla="*/ 53452 w 55237"/>
                  <a:gd name="connsiteY2" fmla="*/ -2113 h 88373"/>
                  <a:gd name="connsiteX3" fmla="*/ -1786 w 55237"/>
                  <a:gd name="connsiteY3" fmla="*/ -2113 h 88373"/>
                  <a:gd name="connsiteX4" fmla="*/ -1786 w 55237"/>
                  <a:gd name="connsiteY4" fmla="*/ 7766 h 88373"/>
                  <a:gd name="connsiteX5" fmla="*/ 16471 w 55237"/>
                  <a:gd name="connsiteY5" fmla="*/ 26334 h 88373"/>
                  <a:gd name="connsiteX6" fmla="*/ 31017 w 55237"/>
                  <a:gd name="connsiteY6" fmla="*/ 41386 h 88373"/>
                  <a:gd name="connsiteX7" fmla="*/ 38905 w 55237"/>
                  <a:gd name="connsiteY7" fmla="*/ 52102 h 88373"/>
                  <a:gd name="connsiteX8" fmla="*/ 41162 w 55237"/>
                  <a:gd name="connsiteY8" fmla="*/ 60735 h 88373"/>
                  <a:gd name="connsiteX9" fmla="*/ 36295 w 55237"/>
                  <a:gd name="connsiteY9" fmla="*/ 72010 h 88373"/>
                  <a:gd name="connsiteX10" fmla="*/ 23613 w 55237"/>
                  <a:gd name="connsiteY10" fmla="*/ 76382 h 88373"/>
                  <a:gd name="connsiteX11" fmla="*/ 11921 w 55237"/>
                  <a:gd name="connsiteY11" fmla="*/ 74465 h 88373"/>
                  <a:gd name="connsiteX12" fmla="*/ -1208 w 55237"/>
                  <a:gd name="connsiteY12" fmla="*/ 68642 h 88373"/>
                  <a:gd name="connsiteX13" fmla="*/ -1208 w 55237"/>
                  <a:gd name="connsiteY13" fmla="*/ 80512 h 88373"/>
                  <a:gd name="connsiteX14" fmla="*/ 12070 w 55237"/>
                  <a:gd name="connsiteY14" fmla="*/ 84810 h 88373"/>
                  <a:gd name="connsiteX15" fmla="*/ 23390 w 55237"/>
                  <a:gd name="connsiteY15" fmla="*/ 86261 h 88373"/>
                  <a:gd name="connsiteX16" fmla="*/ 44948 w 55237"/>
                  <a:gd name="connsiteY16" fmla="*/ 79507 h 88373"/>
                  <a:gd name="connsiteX17" fmla="*/ 52985 w 55237"/>
                  <a:gd name="connsiteY17" fmla="*/ 61498 h 88373"/>
                  <a:gd name="connsiteX18" fmla="*/ 50971 w 55237"/>
                  <a:gd name="connsiteY18" fmla="*/ 51339 h 88373"/>
                  <a:gd name="connsiteX19" fmla="*/ 43661 w 55237"/>
                  <a:gd name="connsiteY19" fmla="*/ 40046 h 88373"/>
                  <a:gd name="connsiteX20" fmla="*/ 34392 w 55237"/>
                  <a:gd name="connsiteY20" fmla="*/ 30297 h 88373"/>
                  <a:gd name="connsiteX21" fmla="*/ 12368 w 55237"/>
                  <a:gd name="connsiteY21" fmla="*/ 7766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368" y="7766"/>
                    </a:moveTo>
                    <a:lnTo>
                      <a:pt x="53452" y="7766"/>
                    </a:lnTo>
                    <a:lnTo>
                      <a:pt x="53452" y="-2113"/>
                    </a:lnTo>
                    <a:lnTo>
                      <a:pt x="-1786" y="-2113"/>
                    </a:lnTo>
                    <a:lnTo>
                      <a:pt x="-1786" y="7766"/>
                    </a:lnTo>
                    <a:cubicBezTo>
                      <a:pt x="2677" y="12380"/>
                      <a:pt x="8763" y="18570"/>
                      <a:pt x="16471" y="26334"/>
                    </a:cubicBezTo>
                    <a:cubicBezTo>
                      <a:pt x="24192" y="34111"/>
                      <a:pt x="29040" y="39128"/>
                      <a:pt x="31017" y="41386"/>
                    </a:cubicBezTo>
                    <a:cubicBezTo>
                      <a:pt x="34784" y="45603"/>
                      <a:pt x="37414" y="49175"/>
                      <a:pt x="38905" y="52102"/>
                    </a:cubicBezTo>
                    <a:cubicBezTo>
                      <a:pt x="40410" y="55029"/>
                      <a:pt x="41162" y="57907"/>
                      <a:pt x="41162" y="60735"/>
                    </a:cubicBezTo>
                    <a:cubicBezTo>
                      <a:pt x="41162" y="65349"/>
                      <a:pt x="39540" y="69107"/>
                      <a:pt x="36295" y="72010"/>
                    </a:cubicBezTo>
                    <a:cubicBezTo>
                      <a:pt x="33050" y="74924"/>
                      <a:pt x="28823" y="76382"/>
                      <a:pt x="23613" y="76382"/>
                    </a:cubicBezTo>
                    <a:cubicBezTo>
                      <a:pt x="19921" y="76382"/>
                      <a:pt x="16023" y="75743"/>
                      <a:pt x="11921" y="74465"/>
                    </a:cubicBezTo>
                    <a:cubicBezTo>
                      <a:pt x="7830" y="73188"/>
                      <a:pt x="3454" y="71247"/>
                      <a:pt x="-1208" y="68642"/>
                    </a:cubicBezTo>
                    <a:lnTo>
                      <a:pt x="-1208" y="80512"/>
                    </a:lnTo>
                    <a:cubicBezTo>
                      <a:pt x="3529" y="82410"/>
                      <a:pt x="7955" y="83842"/>
                      <a:pt x="12070" y="84810"/>
                    </a:cubicBezTo>
                    <a:cubicBezTo>
                      <a:pt x="16197" y="85777"/>
                      <a:pt x="19971" y="86261"/>
                      <a:pt x="23390" y="86261"/>
                    </a:cubicBezTo>
                    <a:cubicBezTo>
                      <a:pt x="32403" y="86261"/>
                      <a:pt x="39589" y="84010"/>
                      <a:pt x="44948" y="79507"/>
                    </a:cubicBezTo>
                    <a:cubicBezTo>
                      <a:pt x="50306" y="75017"/>
                      <a:pt x="52985" y="69014"/>
                      <a:pt x="52985" y="61498"/>
                    </a:cubicBezTo>
                    <a:cubicBezTo>
                      <a:pt x="52985" y="57926"/>
                      <a:pt x="52314" y="54539"/>
                      <a:pt x="50971" y="51339"/>
                    </a:cubicBezTo>
                    <a:cubicBezTo>
                      <a:pt x="49641" y="48152"/>
                      <a:pt x="47204" y="44387"/>
                      <a:pt x="43661" y="40046"/>
                    </a:cubicBezTo>
                    <a:cubicBezTo>
                      <a:pt x="42691" y="38917"/>
                      <a:pt x="39602" y="35668"/>
                      <a:pt x="34392" y="30297"/>
                    </a:cubicBezTo>
                    <a:cubicBezTo>
                      <a:pt x="29196" y="24926"/>
                      <a:pt x="21854" y="17416"/>
                      <a:pt x="12368" y="77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91" name="Graphic 1718">
            <a:extLst>
              <a:ext uri="{FF2B5EF4-FFF2-40B4-BE49-F238E27FC236}">
                <a16:creationId xmlns:a16="http://schemas.microsoft.com/office/drawing/2014/main" id="{91F75706-C55A-42BA-8AD9-3BF72FBAE65B}"/>
              </a:ext>
            </a:extLst>
          </p:cNvPr>
          <p:cNvGrpSpPr/>
          <p:nvPr/>
        </p:nvGrpSpPr>
        <p:grpSpPr>
          <a:xfrm>
            <a:off x="8726032" y="5237755"/>
            <a:ext cx="118830" cy="257830"/>
            <a:chOff x="8027239" y="6344025"/>
            <a:chExt cx="118830" cy="257830"/>
          </a:xfrm>
          <a:solidFill>
            <a:srgbClr val="000000"/>
          </a:solidFill>
        </p:grpSpPr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E8826E01-9502-4FBF-9E69-543F398ED8F4}"/>
                </a:ext>
              </a:extLst>
            </p:cNvPr>
            <p:cNvSpPr/>
            <p:nvPr/>
          </p:nvSpPr>
          <p:spPr>
            <a:xfrm>
              <a:off x="8086646" y="6344025"/>
              <a:ext cx="11935" cy="41675"/>
            </a:xfrm>
            <a:custGeom>
              <a:avLst/>
              <a:gdLst>
                <a:gd name="connsiteX0" fmla="*/ 174 w 11935"/>
                <a:gd name="connsiteY0" fmla="*/ 252 h 41675"/>
                <a:gd name="connsiteX1" fmla="*/ 174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74" y="252"/>
                  </a:moveTo>
                  <a:lnTo>
                    <a:pt x="174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93" name="Graphic 1718">
              <a:extLst>
                <a:ext uri="{FF2B5EF4-FFF2-40B4-BE49-F238E27FC236}">
                  <a16:creationId xmlns:a16="http://schemas.microsoft.com/office/drawing/2014/main" id="{F8C97C49-B56B-423D-964C-60EF0E5307ED}"/>
                </a:ext>
              </a:extLst>
            </p:cNvPr>
            <p:cNvGrpSpPr/>
            <p:nvPr/>
          </p:nvGrpSpPr>
          <p:grpSpPr>
            <a:xfrm>
              <a:off x="8027239" y="6435747"/>
              <a:ext cx="118830" cy="166107"/>
              <a:chOff x="8027239" y="6435747"/>
              <a:chExt cx="118830" cy="166107"/>
            </a:xfrm>
            <a:solidFill>
              <a:srgbClr val="000000"/>
            </a:solidFill>
          </p:grpSpPr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DE9FAB29-4105-4ADE-9232-DEB268F26180}"/>
                  </a:ext>
                </a:extLst>
              </p:cNvPr>
              <p:cNvSpPr/>
              <p:nvPr/>
            </p:nvSpPr>
            <p:spPr>
              <a:xfrm rot="-5400000" flipV="1">
                <a:off x="8051809" y="6535891"/>
                <a:ext cx="41549" cy="90476"/>
              </a:xfrm>
              <a:custGeom>
                <a:avLst/>
                <a:gdLst>
                  <a:gd name="connsiteX0" fmla="*/ 40461 w 41549"/>
                  <a:gd name="connsiteY0" fmla="*/ 88316 h 90476"/>
                  <a:gd name="connsiteX1" fmla="*/ 40461 w 41549"/>
                  <a:gd name="connsiteY1" fmla="*/ 79405 h 90476"/>
                  <a:gd name="connsiteX2" fmla="*/ 30205 w 41549"/>
                  <a:gd name="connsiteY2" fmla="*/ 79405 h 90476"/>
                  <a:gd name="connsiteX3" fmla="*/ 22186 w 41549"/>
                  <a:gd name="connsiteY3" fmla="*/ 77079 h 90476"/>
                  <a:gd name="connsiteX4" fmla="*/ 19948 w 41549"/>
                  <a:gd name="connsiteY4" fmla="*/ 68707 h 90476"/>
                  <a:gd name="connsiteX5" fmla="*/ 19948 w 41549"/>
                  <a:gd name="connsiteY5" fmla="*/ 62958 h 90476"/>
                  <a:gd name="connsiteX6" fmla="*/ 37608 w 41549"/>
                  <a:gd name="connsiteY6" fmla="*/ 62958 h 90476"/>
                  <a:gd name="connsiteX7" fmla="*/ 37608 w 41549"/>
                  <a:gd name="connsiteY7" fmla="*/ 54641 h 90476"/>
                  <a:gd name="connsiteX8" fmla="*/ 19948 w 41549"/>
                  <a:gd name="connsiteY8" fmla="*/ 54641 h 90476"/>
                  <a:gd name="connsiteX9" fmla="*/ 19948 w 41549"/>
                  <a:gd name="connsiteY9" fmla="*/ -2160 h 90476"/>
                  <a:gd name="connsiteX10" fmla="*/ 9169 w 41549"/>
                  <a:gd name="connsiteY10" fmla="*/ -2160 h 90476"/>
                  <a:gd name="connsiteX11" fmla="*/ 9169 w 41549"/>
                  <a:gd name="connsiteY11" fmla="*/ 54641 h 90476"/>
                  <a:gd name="connsiteX12" fmla="*/ -1088 w 41549"/>
                  <a:gd name="connsiteY12" fmla="*/ 54641 h 90476"/>
                  <a:gd name="connsiteX13" fmla="*/ -1088 w 41549"/>
                  <a:gd name="connsiteY13" fmla="*/ 62958 h 90476"/>
                  <a:gd name="connsiteX14" fmla="*/ 9169 w 41549"/>
                  <a:gd name="connsiteY14" fmla="*/ 62958 h 90476"/>
                  <a:gd name="connsiteX15" fmla="*/ 9169 w 41549"/>
                  <a:gd name="connsiteY15" fmla="*/ 67497 h 90476"/>
                  <a:gd name="connsiteX16" fmla="*/ 14241 w 41549"/>
                  <a:gd name="connsiteY16" fmla="*/ 83330 h 90476"/>
                  <a:gd name="connsiteX17" fmla="*/ 30316 w 41549"/>
                  <a:gd name="connsiteY17" fmla="*/ 88316 h 90476"/>
                  <a:gd name="connsiteX18" fmla="*/ 40461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61" y="88316"/>
                    </a:moveTo>
                    <a:lnTo>
                      <a:pt x="40461" y="79405"/>
                    </a:lnTo>
                    <a:lnTo>
                      <a:pt x="30205" y="79405"/>
                    </a:lnTo>
                    <a:cubicBezTo>
                      <a:pt x="26363" y="79405"/>
                      <a:pt x="23690" y="78629"/>
                      <a:pt x="22186" y="77079"/>
                    </a:cubicBezTo>
                    <a:cubicBezTo>
                      <a:pt x="20694" y="75529"/>
                      <a:pt x="19948" y="72738"/>
                      <a:pt x="19948" y="68707"/>
                    </a:cubicBezTo>
                    <a:lnTo>
                      <a:pt x="19948" y="62958"/>
                    </a:lnTo>
                    <a:lnTo>
                      <a:pt x="37608" y="62958"/>
                    </a:lnTo>
                    <a:lnTo>
                      <a:pt x="37608" y="54641"/>
                    </a:lnTo>
                    <a:lnTo>
                      <a:pt x="19948" y="54641"/>
                    </a:lnTo>
                    <a:lnTo>
                      <a:pt x="19948" y="-2160"/>
                    </a:lnTo>
                    <a:lnTo>
                      <a:pt x="9169" y="-2160"/>
                    </a:lnTo>
                    <a:lnTo>
                      <a:pt x="9169" y="54641"/>
                    </a:lnTo>
                    <a:lnTo>
                      <a:pt x="-1088" y="54641"/>
                    </a:lnTo>
                    <a:lnTo>
                      <a:pt x="-1088" y="62958"/>
                    </a:lnTo>
                    <a:lnTo>
                      <a:pt x="9169" y="62958"/>
                    </a:lnTo>
                    <a:lnTo>
                      <a:pt x="9169" y="67497"/>
                    </a:lnTo>
                    <a:cubicBezTo>
                      <a:pt x="9169" y="74741"/>
                      <a:pt x="10860" y="80019"/>
                      <a:pt x="14241" y="83330"/>
                    </a:cubicBezTo>
                    <a:cubicBezTo>
                      <a:pt x="17623" y="86654"/>
                      <a:pt x="22981" y="88316"/>
                      <a:pt x="30316" y="88316"/>
                    </a:cubicBezTo>
                    <a:lnTo>
                      <a:pt x="40461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A526BE2D-D85B-4682-9659-BE8F8EBCA467}"/>
                  </a:ext>
                </a:extLst>
              </p:cNvPr>
              <p:cNvSpPr/>
              <p:nvPr/>
            </p:nvSpPr>
            <p:spPr>
              <a:xfrm rot="-5400000" flipV="1">
                <a:off x="8110897" y="6528754"/>
                <a:ext cx="62026" cy="8297"/>
              </a:xfrm>
              <a:custGeom>
                <a:avLst/>
                <a:gdLst>
                  <a:gd name="connsiteX0" fmla="*/ 60605 w 62026"/>
                  <a:gd name="connsiteY0" fmla="*/ 9852 h 8297"/>
                  <a:gd name="connsiteX1" fmla="*/ 60605 w 62026"/>
                  <a:gd name="connsiteY1" fmla="*/ 1554 h 8297"/>
                  <a:gd name="connsiteX2" fmla="*/ -1421 w 62026"/>
                  <a:gd name="connsiteY2" fmla="*/ 1554 h 8297"/>
                  <a:gd name="connsiteX3" fmla="*/ -1421 w 62026"/>
                  <a:gd name="connsiteY3" fmla="*/ 9852 h 8297"/>
                  <a:gd name="connsiteX4" fmla="*/ 60605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05" y="9852"/>
                    </a:moveTo>
                    <a:lnTo>
                      <a:pt x="60605" y="1554"/>
                    </a:lnTo>
                    <a:lnTo>
                      <a:pt x="-1421" y="1554"/>
                    </a:lnTo>
                    <a:lnTo>
                      <a:pt x="-1421" y="9852"/>
                    </a:lnTo>
                    <a:lnTo>
                      <a:pt x="60605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6F263239-548D-4CBA-AA70-DADC3ED4C66A}"/>
                  </a:ext>
                </a:extLst>
              </p:cNvPr>
              <p:cNvSpPr/>
              <p:nvPr/>
            </p:nvSpPr>
            <p:spPr>
              <a:xfrm rot="-5400000" flipV="1">
                <a:off x="8044470" y="6420658"/>
                <a:ext cx="60030" cy="90066"/>
              </a:xfrm>
              <a:custGeom>
                <a:avLst/>
                <a:gdLst>
                  <a:gd name="connsiteX0" fmla="*/ 3755 w 60030"/>
                  <a:gd name="connsiteY0" fmla="*/ 1430 h 90066"/>
                  <a:gd name="connsiteX1" fmla="*/ 3755 w 60030"/>
                  <a:gd name="connsiteY1" fmla="*/ 12128 h 90066"/>
                  <a:gd name="connsiteX2" fmla="*/ 12725 w 60030"/>
                  <a:gd name="connsiteY2" fmla="*/ 8928 h 90066"/>
                  <a:gd name="connsiteX3" fmla="*/ 21658 w 60030"/>
                  <a:gd name="connsiteY3" fmla="*/ 7830 h 90066"/>
                  <a:gd name="connsiteX4" fmla="*/ 39449 w 60030"/>
                  <a:gd name="connsiteY4" fmla="*/ 15645 h 90066"/>
                  <a:gd name="connsiteX5" fmla="*/ 46480 w 60030"/>
                  <a:gd name="connsiteY5" fmla="*/ 39403 h 90066"/>
                  <a:gd name="connsiteX6" fmla="*/ 37901 w 60030"/>
                  <a:gd name="connsiteY6" fmla="*/ 31719 h 90066"/>
                  <a:gd name="connsiteX7" fmla="*/ 26432 w 60030"/>
                  <a:gd name="connsiteY7" fmla="*/ 29040 h 90066"/>
                  <a:gd name="connsiteX8" fmla="*/ 5769 w 60030"/>
                  <a:gd name="connsiteY8" fmla="*/ 36910 h 90066"/>
                  <a:gd name="connsiteX9" fmla="*/ -1840 w 60030"/>
                  <a:gd name="connsiteY9" fmla="*/ 58473 h 90066"/>
                  <a:gd name="connsiteX10" fmla="*/ 6086 w 60030"/>
                  <a:gd name="connsiteY10" fmla="*/ 79906 h 90066"/>
                  <a:gd name="connsiteX11" fmla="*/ 27178 w 60030"/>
                  <a:gd name="connsiteY11" fmla="*/ 87999 h 90066"/>
                  <a:gd name="connsiteX12" fmla="*/ 50228 w 60030"/>
                  <a:gd name="connsiteY12" fmla="*/ 76446 h 90066"/>
                  <a:gd name="connsiteX13" fmla="*/ 58191 w 60030"/>
                  <a:gd name="connsiteY13" fmla="*/ 42938 h 90066"/>
                  <a:gd name="connsiteX14" fmla="*/ 48419 w 60030"/>
                  <a:gd name="connsiteY14" fmla="*/ 10175 h 90066"/>
                  <a:gd name="connsiteX15" fmla="*/ 22180 w 60030"/>
                  <a:gd name="connsiteY15" fmla="*/ -2067 h 90066"/>
                  <a:gd name="connsiteX16" fmla="*/ 13191 w 60030"/>
                  <a:gd name="connsiteY16" fmla="*/ -1193 h 90066"/>
                  <a:gd name="connsiteX17" fmla="*/ 3755 w 60030"/>
                  <a:gd name="connsiteY17" fmla="*/ 1430 h 90066"/>
                  <a:gd name="connsiteX18" fmla="*/ 27178 w 60030"/>
                  <a:gd name="connsiteY18" fmla="*/ 38231 h 90066"/>
                  <a:gd name="connsiteX19" fmla="*/ 39729 w 60030"/>
                  <a:gd name="connsiteY19" fmla="*/ 43626 h 90066"/>
                  <a:gd name="connsiteX20" fmla="*/ 44372 w 60030"/>
                  <a:gd name="connsiteY20" fmla="*/ 58473 h 90066"/>
                  <a:gd name="connsiteX21" fmla="*/ 39729 w 60030"/>
                  <a:gd name="connsiteY21" fmla="*/ 73264 h 90066"/>
                  <a:gd name="connsiteX22" fmla="*/ 27178 w 60030"/>
                  <a:gd name="connsiteY22" fmla="*/ 78697 h 90066"/>
                  <a:gd name="connsiteX23" fmla="*/ 14627 w 60030"/>
                  <a:gd name="connsiteY23" fmla="*/ 73264 h 90066"/>
                  <a:gd name="connsiteX24" fmla="*/ 10003 w 60030"/>
                  <a:gd name="connsiteY24" fmla="*/ 58473 h 90066"/>
                  <a:gd name="connsiteX25" fmla="*/ 14627 w 60030"/>
                  <a:gd name="connsiteY25" fmla="*/ 43626 h 90066"/>
                  <a:gd name="connsiteX26" fmla="*/ 27178 w 60030"/>
                  <a:gd name="connsiteY26" fmla="*/ 38231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030" h="90066">
                    <a:moveTo>
                      <a:pt x="3755" y="1430"/>
                    </a:moveTo>
                    <a:lnTo>
                      <a:pt x="3755" y="12128"/>
                    </a:lnTo>
                    <a:cubicBezTo>
                      <a:pt x="6714" y="10727"/>
                      <a:pt x="9704" y="9660"/>
                      <a:pt x="12725" y="8928"/>
                    </a:cubicBezTo>
                    <a:cubicBezTo>
                      <a:pt x="15759" y="8196"/>
                      <a:pt x="18736" y="7830"/>
                      <a:pt x="21658" y="7830"/>
                    </a:cubicBezTo>
                    <a:cubicBezTo>
                      <a:pt x="29428" y="7830"/>
                      <a:pt x="35359" y="10435"/>
                      <a:pt x="39449" y="15645"/>
                    </a:cubicBezTo>
                    <a:cubicBezTo>
                      <a:pt x="43552" y="20854"/>
                      <a:pt x="45895" y="28774"/>
                      <a:pt x="46480" y="39403"/>
                    </a:cubicBezTo>
                    <a:cubicBezTo>
                      <a:pt x="44229" y="36067"/>
                      <a:pt x="41370" y="33505"/>
                      <a:pt x="37901" y="31719"/>
                    </a:cubicBezTo>
                    <a:cubicBezTo>
                      <a:pt x="34445" y="29933"/>
                      <a:pt x="30622" y="29040"/>
                      <a:pt x="26432" y="29040"/>
                    </a:cubicBezTo>
                    <a:cubicBezTo>
                      <a:pt x="17729" y="29040"/>
                      <a:pt x="10842" y="31663"/>
                      <a:pt x="5769" y="36910"/>
                    </a:cubicBezTo>
                    <a:cubicBezTo>
                      <a:pt x="697" y="42169"/>
                      <a:pt x="-1840" y="49357"/>
                      <a:pt x="-1840" y="58473"/>
                    </a:cubicBezTo>
                    <a:cubicBezTo>
                      <a:pt x="-1840" y="67379"/>
                      <a:pt x="802" y="74523"/>
                      <a:pt x="6086" y="79906"/>
                    </a:cubicBezTo>
                    <a:cubicBezTo>
                      <a:pt x="11370" y="85302"/>
                      <a:pt x="18401" y="87999"/>
                      <a:pt x="27178" y="87999"/>
                    </a:cubicBezTo>
                    <a:cubicBezTo>
                      <a:pt x="37248" y="87999"/>
                      <a:pt x="44932" y="84148"/>
                      <a:pt x="50228" y="76446"/>
                    </a:cubicBezTo>
                    <a:cubicBezTo>
                      <a:pt x="55537" y="68756"/>
                      <a:pt x="58191" y="57586"/>
                      <a:pt x="58191" y="42938"/>
                    </a:cubicBezTo>
                    <a:cubicBezTo>
                      <a:pt x="58191" y="29257"/>
                      <a:pt x="54934" y="18336"/>
                      <a:pt x="48419" y="10175"/>
                    </a:cubicBezTo>
                    <a:cubicBezTo>
                      <a:pt x="41917" y="2013"/>
                      <a:pt x="33171" y="-2067"/>
                      <a:pt x="22180" y="-2067"/>
                    </a:cubicBezTo>
                    <a:cubicBezTo>
                      <a:pt x="19221" y="-2067"/>
                      <a:pt x="16225" y="-1776"/>
                      <a:pt x="13191" y="-1193"/>
                    </a:cubicBezTo>
                    <a:cubicBezTo>
                      <a:pt x="10170" y="-610"/>
                      <a:pt x="7025" y="264"/>
                      <a:pt x="3755" y="1430"/>
                    </a:cubicBezTo>
                    <a:close/>
                    <a:moveTo>
                      <a:pt x="27178" y="38231"/>
                    </a:moveTo>
                    <a:cubicBezTo>
                      <a:pt x="32462" y="38231"/>
                      <a:pt x="36646" y="40030"/>
                      <a:pt x="39729" y="43626"/>
                    </a:cubicBezTo>
                    <a:cubicBezTo>
                      <a:pt x="42824" y="47236"/>
                      <a:pt x="44372" y="52185"/>
                      <a:pt x="44372" y="58473"/>
                    </a:cubicBezTo>
                    <a:cubicBezTo>
                      <a:pt x="44372" y="64712"/>
                      <a:pt x="42824" y="69642"/>
                      <a:pt x="39729" y="73264"/>
                    </a:cubicBezTo>
                    <a:cubicBezTo>
                      <a:pt x="36646" y="76886"/>
                      <a:pt x="32462" y="78697"/>
                      <a:pt x="27178" y="78697"/>
                    </a:cubicBezTo>
                    <a:cubicBezTo>
                      <a:pt x="21894" y="78697"/>
                      <a:pt x="17711" y="76886"/>
                      <a:pt x="14627" y="73264"/>
                    </a:cubicBezTo>
                    <a:cubicBezTo>
                      <a:pt x="11544" y="69642"/>
                      <a:pt x="10003" y="64712"/>
                      <a:pt x="10003" y="58473"/>
                    </a:cubicBezTo>
                    <a:cubicBezTo>
                      <a:pt x="10003" y="52185"/>
                      <a:pt x="11544" y="47236"/>
                      <a:pt x="14627" y="43626"/>
                    </a:cubicBezTo>
                    <a:cubicBezTo>
                      <a:pt x="17711" y="40030"/>
                      <a:pt x="21894" y="38231"/>
                      <a:pt x="27178" y="382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797" name="Graphic 1718">
            <a:extLst>
              <a:ext uri="{FF2B5EF4-FFF2-40B4-BE49-F238E27FC236}">
                <a16:creationId xmlns:a16="http://schemas.microsoft.com/office/drawing/2014/main" id="{8C47E1AB-B8B9-4045-B026-80BEEB46431F}"/>
              </a:ext>
            </a:extLst>
          </p:cNvPr>
          <p:cNvGrpSpPr/>
          <p:nvPr/>
        </p:nvGrpSpPr>
        <p:grpSpPr>
          <a:xfrm>
            <a:off x="8836099" y="5237755"/>
            <a:ext cx="118830" cy="333595"/>
            <a:chOff x="8137306" y="6344025"/>
            <a:chExt cx="118830" cy="333595"/>
          </a:xfrm>
          <a:solidFill>
            <a:srgbClr val="000000"/>
          </a:solidFill>
        </p:grpSpPr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F34641D8-6183-447D-96E8-43C7DBBF2452}"/>
                </a:ext>
              </a:extLst>
            </p:cNvPr>
            <p:cNvSpPr/>
            <p:nvPr/>
          </p:nvSpPr>
          <p:spPr>
            <a:xfrm>
              <a:off x="8196713" y="6344025"/>
              <a:ext cx="11935" cy="41675"/>
            </a:xfrm>
            <a:custGeom>
              <a:avLst/>
              <a:gdLst>
                <a:gd name="connsiteX0" fmla="*/ 183 w 11935"/>
                <a:gd name="connsiteY0" fmla="*/ 252 h 41675"/>
                <a:gd name="connsiteX1" fmla="*/ 183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83" y="252"/>
                  </a:moveTo>
                  <a:lnTo>
                    <a:pt x="183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799" name="Graphic 1718">
              <a:extLst>
                <a:ext uri="{FF2B5EF4-FFF2-40B4-BE49-F238E27FC236}">
                  <a16:creationId xmlns:a16="http://schemas.microsoft.com/office/drawing/2014/main" id="{56889F28-AA8F-45F2-8F37-DFAB96C9A13C}"/>
                </a:ext>
              </a:extLst>
            </p:cNvPr>
            <p:cNvGrpSpPr/>
            <p:nvPr/>
          </p:nvGrpSpPr>
          <p:grpSpPr>
            <a:xfrm>
              <a:off x="8137306" y="6436928"/>
              <a:ext cx="118830" cy="240692"/>
              <a:chOff x="8137306" y="6436928"/>
              <a:chExt cx="118830" cy="240692"/>
            </a:xfrm>
            <a:solidFill>
              <a:srgbClr val="000000"/>
            </a:solidFill>
          </p:grpSpPr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2C8278C2-EB59-4E3B-AC93-93FB8FEDB8A0}"/>
                  </a:ext>
                </a:extLst>
              </p:cNvPr>
              <p:cNvSpPr/>
              <p:nvPr/>
            </p:nvSpPr>
            <p:spPr>
              <a:xfrm rot="-5400000" flipV="1">
                <a:off x="8161876" y="6611656"/>
                <a:ext cx="41549" cy="90476"/>
              </a:xfrm>
              <a:custGeom>
                <a:avLst/>
                <a:gdLst>
                  <a:gd name="connsiteX0" fmla="*/ 40471 w 41549"/>
                  <a:gd name="connsiteY0" fmla="*/ 88323 h 90476"/>
                  <a:gd name="connsiteX1" fmla="*/ 40471 w 41549"/>
                  <a:gd name="connsiteY1" fmla="*/ 79411 h 90476"/>
                  <a:gd name="connsiteX2" fmla="*/ 30214 w 41549"/>
                  <a:gd name="connsiteY2" fmla="*/ 79411 h 90476"/>
                  <a:gd name="connsiteX3" fmla="*/ 22195 w 41549"/>
                  <a:gd name="connsiteY3" fmla="*/ 77085 h 90476"/>
                  <a:gd name="connsiteX4" fmla="*/ 19957 w 41549"/>
                  <a:gd name="connsiteY4" fmla="*/ 68713 h 90476"/>
                  <a:gd name="connsiteX5" fmla="*/ 19957 w 41549"/>
                  <a:gd name="connsiteY5" fmla="*/ 62964 h 90476"/>
                  <a:gd name="connsiteX6" fmla="*/ 37617 w 41549"/>
                  <a:gd name="connsiteY6" fmla="*/ 62964 h 90476"/>
                  <a:gd name="connsiteX7" fmla="*/ 37617 w 41549"/>
                  <a:gd name="connsiteY7" fmla="*/ 54648 h 90476"/>
                  <a:gd name="connsiteX8" fmla="*/ 19957 w 41549"/>
                  <a:gd name="connsiteY8" fmla="*/ 54648 h 90476"/>
                  <a:gd name="connsiteX9" fmla="*/ 19957 w 41549"/>
                  <a:gd name="connsiteY9" fmla="*/ -2153 h 90476"/>
                  <a:gd name="connsiteX10" fmla="*/ 9178 w 41549"/>
                  <a:gd name="connsiteY10" fmla="*/ -2153 h 90476"/>
                  <a:gd name="connsiteX11" fmla="*/ 9178 w 41549"/>
                  <a:gd name="connsiteY11" fmla="*/ 54648 h 90476"/>
                  <a:gd name="connsiteX12" fmla="*/ -1079 w 41549"/>
                  <a:gd name="connsiteY12" fmla="*/ 54648 h 90476"/>
                  <a:gd name="connsiteX13" fmla="*/ -1079 w 41549"/>
                  <a:gd name="connsiteY13" fmla="*/ 62964 h 90476"/>
                  <a:gd name="connsiteX14" fmla="*/ 9178 w 41549"/>
                  <a:gd name="connsiteY14" fmla="*/ 62964 h 90476"/>
                  <a:gd name="connsiteX15" fmla="*/ 9178 w 41549"/>
                  <a:gd name="connsiteY15" fmla="*/ 67504 h 90476"/>
                  <a:gd name="connsiteX16" fmla="*/ 14250 w 41549"/>
                  <a:gd name="connsiteY16" fmla="*/ 83337 h 90476"/>
                  <a:gd name="connsiteX17" fmla="*/ 30326 w 41549"/>
                  <a:gd name="connsiteY17" fmla="*/ 88323 h 90476"/>
                  <a:gd name="connsiteX18" fmla="*/ 40471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71" y="88323"/>
                    </a:moveTo>
                    <a:lnTo>
                      <a:pt x="40471" y="79411"/>
                    </a:lnTo>
                    <a:lnTo>
                      <a:pt x="30214" y="79411"/>
                    </a:lnTo>
                    <a:cubicBezTo>
                      <a:pt x="26372" y="79411"/>
                      <a:pt x="23699" y="78636"/>
                      <a:pt x="22195" y="77085"/>
                    </a:cubicBezTo>
                    <a:cubicBezTo>
                      <a:pt x="20703" y="75535"/>
                      <a:pt x="19957" y="72744"/>
                      <a:pt x="19957" y="68713"/>
                    </a:cubicBezTo>
                    <a:lnTo>
                      <a:pt x="19957" y="62964"/>
                    </a:lnTo>
                    <a:lnTo>
                      <a:pt x="37617" y="62964"/>
                    </a:lnTo>
                    <a:lnTo>
                      <a:pt x="37617" y="54648"/>
                    </a:lnTo>
                    <a:lnTo>
                      <a:pt x="19957" y="54648"/>
                    </a:lnTo>
                    <a:lnTo>
                      <a:pt x="19957" y="-2153"/>
                    </a:lnTo>
                    <a:lnTo>
                      <a:pt x="9178" y="-2153"/>
                    </a:lnTo>
                    <a:lnTo>
                      <a:pt x="9178" y="54648"/>
                    </a:lnTo>
                    <a:lnTo>
                      <a:pt x="-1079" y="54648"/>
                    </a:lnTo>
                    <a:lnTo>
                      <a:pt x="-1079" y="62964"/>
                    </a:lnTo>
                    <a:lnTo>
                      <a:pt x="9178" y="62964"/>
                    </a:lnTo>
                    <a:lnTo>
                      <a:pt x="9178" y="67504"/>
                    </a:lnTo>
                    <a:cubicBezTo>
                      <a:pt x="9178" y="74747"/>
                      <a:pt x="10869" y="80025"/>
                      <a:pt x="14250" y="83337"/>
                    </a:cubicBezTo>
                    <a:cubicBezTo>
                      <a:pt x="17632" y="86661"/>
                      <a:pt x="22991" y="88323"/>
                      <a:pt x="30326" y="88323"/>
                    </a:cubicBezTo>
                    <a:lnTo>
                      <a:pt x="40471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9B6631D1-2762-486D-8728-658A281DD094}"/>
                  </a:ext>
                </a:extLst>
              </p:cNvPr>
              <p:cNvSpPr/>
              <p:nvPr/>
            </p:nvSpPr>
            <p:spPr>
              <a:xfrm rot="-5400000" flipV="1">
                <a:off x="8220964" y="6604519"/>
                <a:ext cx="62026" cy="8297"/>
              </a:xfrm>
              <a:custGeom>
                <a:avLst/>
                <a:gdLst>
                  <a:gd name="connsiteX0" fmla="*/ 60614 w 62026"/>
                  <a:gd name="connsiteY0" fmla="*/ 9858 h 8297"/>
                  <a:gd name="connsiteX1" fmla="*/ 60614 w 62026"/>
                  <a:gd name="connsiteY1" fmla="*/ 1560 h 8297"/>
                  <a:gd name="connsiteX2" fmla="*/ -1412 w 62026"/>
                  <a:gd name="connsiteY2" fmla="*/ 1560 h 8297"/>
                  <a:gd name="connsiteX3" fmla="*/ -1412 w 62026"/>
                  <a:gd name="connsiteY3" fmla="*/ 9858 h 8297"/>
                  <a:gd name="connsiteX4" fmla="*/ 60614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14" y="9858"/>
                    </a:moveTo>
                    <a:lnTo>
                      <a:pt x="60614" y="1560"/>
                    </a:lnTo>
                    <a:lnTo>
                      <a:pt x="-1412" y="1560"/>
                    </a:lnTo>
                    <a:lnTo>
                      <a:pt x="-1412" y="9858"/>
                    </a:lnTo>
                    <a:lnTo>
                      <a:pt x="60614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5CE33FBE-2418-4E47-A66F-564B8646D6B1}"/>
                  </a:ext>
                </a:extLst>
              </p:cNvPr>
              <p:cNvSpPr/>
              <p:nvPr/>
            </p:nvSpPr>
            <p:spPr>
              <a:xfrm rot="-5400000" flipV="1">
                <a:off x="8158584" y="6496573"/>
                <a:ext cx="51806" cy="86810"/>
              </a:xfrm>
              <a:custGeom>
                <a:avLst/>
                <a:gdLst>
                  <a:gd name="connsiteX0" fmla="*/ -213 w 51806"/>
                  <a:gd name="connsiteY0" fmla="*/ 7815 h 86810"/>
                  <a:gd name="connsiteX1" fmla="*/ 19014 w 51806"/>
                  <a:gd name="connsiteY1" fmla="*/ 7815 h 86810"/>
                  <a:gd name="connsiteX2" fmla="*/ 19014 w 51806"/>
                  <a:gd name="connsiteY2" fmla="*/ 74048 h 86810"/>
                  <a:gd name="connsiteX3" fmla="*/ -1910 w 51806"/>
                  <a:gd name="connsiteY3" fmla="*/ 69862 h 86810"/>
                  <a:gd name="connsiteX4" fmla="*/ -1910 w 51806"/>
                  <a:gd name="connsiteY4" fmla="*/ 80560 h 86810"/>
                  <a:gd name="connsiteX5" fmla="*/ 18902 w 51806"/>
                  <a:gd name="connsiteY5" fmla="*/ 84746 h 86810"/>
                  <a:gd name="connsiteX6" fmla="*/ 30670 w 51806"/>
                  <a:gd name="connsiteY6" fmla="*/ 84746 h 86810"/>
                  <a:gd name="connsiteX7" fmla="*/ 30670 w 51806"/>
                  <a:gd name="connsiteY7" fmla="*/ 7815 h 86810"/>
                  <a:gd name="connsiteX8" fmla="*/ 49897 w 51806"/>
                  <a:gd name="connsiteY8" fmla="*/ 7815 h 86810"/>
                  <a:gd name="connsiteX9" fmla="*/ 49897 w 51806"/>
                  <a:gd name="connsiteY9" fmla="*/ -2065 h 86810"/>
                  <a:gd name="connsiteX10" fmla="*/ -213 w 51806"/>
                  <a:gd name="connsiteY10" fmla="*/ -2065 h 86810"/>
                  <a:gd name="connsiteX11" fmla="*/ -213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213" y="7815"/>
                    </a:moveTo>
                    <a:lnTo>
                      <a:pt x="19014" y="7815"/>
                    </a:lnTo>
                    <a:lnTo>
                      <a:pt x="19014" y="74048"/>
                    </a:lnTo>
                    <a:lnTo>
                      <a:pt x="-1910" y="69862"/>
                    </a:lnTo>
                    <a:lnTo>
                      <a:pt x="-1910" y="80560"/>
                    </a:lnTo>
                    <a:lnTo>
                      <a:pt x="18902" y="84746"/>
                    </a:lnTo>
                    <a:lnTo>
                      <a:pt x="30670" y="84746"/>
                    </a:lnTo>
                    <a:lnTo>
                      <a:pt x="30670" y="7815"/>
                    </a:lnTo>
                    <a:lnTo>
                      <a:pt x="49897" y="7815"/>
                    </a:lnTo>
                    <a:lnTo>
                      <a:pt x="49897" y="-2065"/>
                    </a:lnTo>
                    <a:lnTo>
                      <a:pt x="-213" y="-2065"/>
                    </a:lnTo>
                    <a:lnTo>
                      <a:pt x="-213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66D999A7-4F44-44DD-AC7E-C2E6C6C1582C}"/>
                  </a:ext>
                </a:extLst>
              </p:cNvPr>
              <p:cNvSpPr/>
              <p:nvPr/>
            </p:nvSpPr>
            <p:spPr>
              <a:xfrm rot="-5400000" flipV="1">
                <a:off x="8155917" y="6420462"/>
                <a:ext cx="57270" cy="90066"/>
              </a:xfrm>
              <a:custGeom>
                <a:avLst/>
                <a:gdLst>
                  <a:gd name="connsiteX0" fmla="*/ 37489 w 57270"/>
                  <a:gd name="connsiteY0" fmla="*/ 46436 h 90066"/>
                  <a:gd name="connsiteX1" fmla="*/ 50674 w 57270"/>
                  <a:gd name="connsiteY1" fmla="*/ 38919 h 90066"/>
                  <a:gd name="connsiteX2" fmla="*/ 55429 w 57270"/>
                  <a:gd name="connsiteY2" fmla="*/ 24854 h 90066"/>
                  <a:gd name="connsiteX3" fmla="*/ 46571 w 57270"/>
                  <a:gd name="connsiteY3" fmla="*/ 4965 h 90066"/>
                  <a:gd name="connsiteX4" fmla="*/ 21395 w 57270"/>
                  <a:gd name="connsiteY4" fmla="*/ -2067 h 90066"/>
                  <a:gd name="connsiteX5" fmla="*/ 10131 w 57270"/>
                  <a:gd name="connsiteY5" fmla="*/ -988 h 90066"/>
                  <a:gd name="connsiteX6" fmla="*/ -1841 w 57270"/>
                  <a:gd name="connsiteY6" fmla="*/ 2249 h 90066"/>
                  <a:gd name="connsiteX7" fmla="*/ -1841 w 57270"/>
                  <a:gd name="connsiteY7" fmla="*/ 13579 h 90066"/>
                  <a:gd name="connsiteX8" fmla="*/ 8863 w 57270"/>
                  <a:gd name="connsiteY8" fmla="*/ 9282 h 90066"/>
                  <a:gd name="connsiteX9" fmla="*/ 21059 w 57270"/>
                  <a:gd name="connsiteY9" fmla="*/ 7830 h 90066"/>
                  <a:gd name="connsiteX10" fmla="*/ 37918 w 57270"/>
                  <a:gd name="connsiteY10" fmla="*/ 12184 h 90066"/>
                  <a:gd name="connsiteX11" fmla="*/ 43718 w 57270"/>
                  <a:gd name="connsiteY11" fmla="*/ 24854 h 90066"/>
                  <a:gd name="connsiteX12" fmla="*/ 38328 w 57270"/>
                  <a:gd name="connsiteY12" fmla="*/ 36854 h 90066"/>
                  <a:gd name="connsiteX13" fmla="*/ 23335 w 57270"/>
                  <a:gd name="connsiteY13" fmla="*/ 41189 h 90066"/>
                  <a:gd name="connsiteX14" fmla="*/ 13190 w 57270"/>
                  <a:gd name="connsiteY14" fmla="*/ 41189 h 90066"/>
                  <a:gd name="connsiteX15" fmla="*/ 13190 w 57270"/>
                  <a:gd name="connsiteY15" fmla="*/ 50845 h 90066"/>
                  <a:gd name="connsiteX16" fmla="*/ 23801 w 57270"/>
                  <a:gd name="connsiteY16" fmla="*/ 50845 h 90066"/>
                  <a:gd name="connsiteX17" fmla="*/ 37079 w 57270"/>
                  <a:gd name="connsiteY17" fmla="*/ 54306 h 90066"/>
                  <a:gd name="connsiteX18" fmla="*/ 41685 w 57270"/>
                  <a:gd name="connsiteY18" fmla="*/ 64278 h 90066"/>
                  <a:gd name="connsiteX19" fmla="*/ 36930 w 57270"/>
                  <a:gd name="connsiteY19" fmla="*/ 74529 h 90066"/>
                  <a:gd name="connsiteX20" fmla="*/ 23335 w 57270"/>
                  <a:gd name="connsiteY20" fmla="*/ 78120 h 90066"/>
                  <a:gd name="connsiteX21" fmla="*/ 12947 w 57270"/>
                  <a:gd name="connsiteY21" fmla="*/ 77060 h 90066"/>
                  <a:gd name="connsiteX22" fmla="*/ 770 w 57270"/>
                  <a:gd name="connsiteY22" fmla="*/ 73822 h 90066"/>
                  <a:gd name="connsiteX23" fmla="*/ 770 w 57270"/>
                  <a:gd name="connsiteY23" fmla="*/ 84278 h 90066"/>
                  <a:gd name="connsiteX24" fmla="*/ 13339 w 57270"/>
                  <a:gd name="connsiteY24" fmla="*/ 87069 h 90066"/>
                  <a:gd name="connsiteX25" fmla="*/ 24379 w 57270"/>
                  <a:gd name="connsiteY25" fmla="*/ 87999 h 90066"/>
                  <a:gd name="connsiteX26" fmla="*/ 45583 w 57270"/>
                  <a:gd name="connsiteY26" fmla="*/ 81916 h 90066"/>
                  <a:gd name="connsiteX27" fmla="*/ 53397 w 57270"/>
                  <a:gd name="connsiteY27" fmla="*/ 65506 h 90066"/>
                  <a:gd name="connsiteX28" fmla="*/ 49257 w 57270"/>
                  <a:gd name="connsiteY28" fmla="*/ 53320 h 90066"/>
                  <a:gd name="connsiteX29" fmla="*/ 37489 w 57270"/>
                  <a:gd name="connsiteY29" fmla="*/ 46436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489" y="46436"/>
                    </a:moveTo>
                    <a:cubicBezTo>
                      <a:pt x="43121" y="45233"/>
                      <a:pt x="47516" y="42727"/>
                      <a:pt x="50674" y="38919"/>
                    </a:cubicBezTo>
                    <a:cubicBezTo>
                      <a:pt x="53844" y="35124"/>
                      <a:pt x="55429" y="30435"/>
                      <a:pt x="55429" y="24854"/>
                    </a:cubicBezTo>
                    <a:cubicBezTo>
                      <a:pt x="55429" y="16296"/>
                      <a:pt x="52477" y="9666"/>
                      <a:pt x="46571" y="4965"/>
                    </a:cubicBezTo>
                    <a:cubicBezTo>
                      <a:pt x="40666" y="277"/>
                      <a:pt x="32274" y="-2067"/>
                      <a:pt x="21395" y="-2067"/>
                    </a:cubicBezTo>
                    <a:cubicBezTo>
                      <a:pt x="17752" y="-2067"/>
                      <a:pt x="13998" y="-1708"/>
                      <a:pt x="10131" y="-988"/>
                    </a:cubicBezTo>
                    <a:cubicBezTo>
                      <a:pt x="6265" y="-269"/>
                      <a:pt x="2274" y="810"/>
                      <a:pt x="-1841" y="2249"/>
                    </a:cubicBezTo>
                    <a:lnTo>
                      <a:pt x="-1841" y="13579"/>
                    </a:lnTo>
                    <a:cubicBezTo>
                      <a:pt x="1416" y="11682"/>
                      <a:pt x="4984" y="10249"/>
                      <a:pt x="8863" y="9282"/>
                    </a:cubicBezTo>
                    <a:cubicBezTo>
                      <a:pt x="12755" y="8314"/>
                      <a:pt x="16820" y="7830"/>
                      <a:pt x="21059" y="7830"/>
                    </a:cubicBezTo>
                    <a:cubicBezTo>
                      <a:pt x="28432" y="7830"/>
                      <a:pt x="34052" y="9282"/>
                      <a:pt x="37918" y="12184"/>
                    </a:cubicBezTo>
                    <a:cubicBezTo>
                      <a:pt x="41785" y="15086"/>
                      <a:pt x="43718" y="19310"/>
                      <a:pt x="43718" y="24854"/>
                    </a:cubicBezTo>
                    <a:cubicBezTo>
                      <a:pt x="43718" y="29976"/>
                      <a:pt x="41921" y="33977"/>
                      <a:pt x="38328" y="36854"/>
                    </a:cubicBezTo>
                    <a:cubicBezTo>
                      <a:pt x="34735" y="39744"/>
                      <a:pt x="29737" y="41189"/>
                      <a:pt x="23335" y="41189"/>
                    </a:cubicBezTo>
                    <a:lnTo>
                      <a:pt x="13190" y="41189"/>
                    </a:lnTo>
                    <a:lnTo>
                      <a:pt x="13190" y="50845"/>
                    </a:lnTo>
                    <a:lnTo>
                      <a:pt x="23801" y="50845"/>
                    </a:lnTo>
                    <a:cubicBezTo>
                      <a:pt x="29582" y="50845"/>
                      <a:pt x="34008" y="51999"/>
                      <a:pt x="37079" y="54306"/>
                    </a:cubicBezTo>
                    <a:cubicBezTo>
                      <a:pt x="40150" y="56613"/>
                      <a:pt x="41685" y="59937"/>
                      <a:pt x="41685" y="64278"/>
                    </a:cubicBezTo>
                    <a:cubicBezTo>
                      <a:pt x="41685" y="68731"/>
                      <a:pt x="40100" y="72148"/>
                      <a:pt x="36930" y="74529"/>
                    </a:cubicBezTo>
                    <a:cubicBezTo>
                      <a:pt x="33772" y="76923"/>
                      <a:pt x="29240" y="78120"/>
                      <a:pt x="23335" y="78120"/>
                    </a:cubicBezTo>
                    <a:cubicBezTo>
                      <a:pt x="20102" y="78120"/>
                      <a:pt x="16640" y="77767"/>
                      <a:pt x="12947" y="77060"/>
                    </a:cubicBezTo>
                    <a:cubicBezTo>
                      <a:pt x="9255" y="76365"/>
                      <a:pt x="5196" y="75286"/>
                      <a:pt x="770" y="73822"/>
                    </a:cubicBezTo>
                    <a:lnTo>
                      <a:pt x="770" y="84278"/>
                    </a:lnTo>
                    <a:cubicBezTo>
                      <a:pt x="5245" y="85519"/>
                      <a:pt x="9435" y="86449"/>
                      <a:pt x="13339" y="87069"/>
                    </a:cubicBezTo>
                    <a:cubicBezTo>
                      <a:pt x="17243" y="87689"/>
                      <a:pt x="20923" y="87999"/>
                      <a:pt x="24379" y="87999"/>
                    </a:cubicBezTo>
                    <a:cubicBezTo>
                      <a:pt x="33318" y="87999"/>
                      <a:pt x="40386" y="85971"/>
                      <a:pt x="45583" y="81916"/>
                    </a:cubicBezTo>
                    <a:cubicBezTo>
                      <a:pt x="50792" y="77872"/>
                      <a:pt x="53397" y="72402"/>
                      <a:pt x="53397" y="65506"/>
                    </a:cubicBezTo>
                    <a:cubicBezTo>
                      <a:pt x="53397" y="60693"/>
                      <a:pt x="52017" y="56631"/>
                      <a:pt x="49257" y="53320"/>
                    </a:cubicBezTo>
                    <a:cubicBezTo>
                      <a:pt x="46497" y="50008"/>
                      <a:pt x="42574" y="47713"/>
                      <a:pt x="37489" y="464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04" name="Graphic 1718">
            <a:extLst>
              <a:ext uri="{FF2B5EF4-FFF2-40B4-BE49-F238E27FC236}">
                <a16:creationId xmlns:a16="http://schemas.microsoft.com/office/drawing/2014/main" id="{3D0AC394-8A16-48B4-BB33-9E833F204AEB}"/>
              </a:ext>
            </a:extLst>
          </p:cNvPr>
          <p:cNvGrpSpPr/>
          <p:nvPr/>
        </p:nvGrpSpPr>
        <p:grpSpPr>
          <a:xfrm>
            <a:off x="8946166" y="5237755"/>
            <a:ext cx="118830" cy="257830"/>
            <a:chOff x="8247373" y="6344025"/>
            <a:chExt cx="118830" cy="257830"/>
          </a:xfrm>
          <a:solidFill>
            <a:srgbClr val="000000"/>
          </a:solidFill>
        </p:grpSpPr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AF6C7929-0ADE-421C-8A9F-35F6FE7112FA}"/>
                </a:ext>
              </a:extLst>
            </p:cNvPr>
            <p:cNvSpPr/>
            <p:nvPr/>
          </p:nvSpPr>
          <p:spPr>
            <a:xfrm>
              <a:off x="8306780" y="6344025"/>
              <a:ext cx="11935" cy="41675"/>
            </a:xfrm>
            <a:custGeom>
              <a:avLst/>
              <a:gdLst>
                <a:gd name="connsiteX0" fmla="*/ 192 w 11935"/>
                <a:gd name="connsiteY0" fmla="*/ 252 h 41675"/>
                <a:gd name="connsiteX1" fmla="*/ 192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192" y="252"/>
                  </a:moveTo>
                  <a:lnTo>
                    <a:pt x="192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06" name="Graphic 1718">
              <a:extLst>
                <a:ext uri="{FF2B5EF4-FFF2-40B4-BE49-F238E27FC236}">
                  <a16:creationId xmlns:a16="http://schemas.microsoft.com/office/drawing/2014/main" id="{8FDE8530-F452-460D-A464-B57FEE94933C}"/>
                </a:ext>
              </a:extLst>
            </p:cNvPr>
            <p:cNvGrpSpPr/>
            <p:nvPr/>
          </p:nvGrpSpPr>
          <p:grpSpPr>
            <a:xfrm>
              <a:off x="8247373" y="6435524"/>
              <a:ext cx="118830" cy="166331"/>
              <a:chOff x="8247373" y="6435524"/>
              <a:chExt cx="118830" cy="166331"/>
            </a:xfrm>
            <a:solidFill>
              <a:srgbClr val="000000"/>
            </a:solidFill>
          </p:grpSpPr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FC60B01B-7834-4536-B653-12B3E2D4CA16}"/>
                  </a:ext>
                </a:extLst>
              </p:cNvPr>
              <p:cNvSpPr/>
              <p:nvPr/>
            </p:nvSpPr>
            <p:spPr>
              <a:xfrm rot="-5400000" flipV="1">
                <a:off x="8271943" y="6535891"/>
                <a:ext cx="41549" cy="90476"/>
              </a:xfrm>
              <a:custGeom>
                <a:avLst/>
                <a:gdLst>
                  <a:gd name="connsiteX0" fmla="*/ 40480 w 41549"/>
                  <a:gd name="connsiteY0" fmla="*/ 88316 h 90476"/>
                  <a:gd name="connsiteX1" fmla="*/ 40480 w 41549"/>
                  <a:gd name="connsiteY1" fmla="*/ 79405 h 90476"/>
                  <a:gd name="connsiteX2" fmla="*/ 30223 w 41549"/>
                  <a:gd name="connsiteY2" fmla="*/ 79405 h 90476"/>
                  <a:gd name="connsiteX3" fmla="*/ 22204 w 41549"/>
                  <a:gd name="connsiteY3" fmla="*/ 77079 h 90476"/>
                  <a:gd name="connsiteX4" fmla="*/ 19966 w 41549"/>
                  <a:gd name="connsiteY4" fmla="*/ 68707 h 90476"/>
                  <a:gd name="connsiteX5" fmla="*/ 19966 w 41549"/>
                  <a:gd name="connsiteY5" fmla="*/ 62958 h 90476"/>
                  <a:gd name="connsiteX6" fmla="*/ 37627 w 41549"/>
                  <a:gd name="connsiteY6" fmla="*/ 62958 h 90476"/>
                  <a:gd name="connsiteX7" fmla="*/ 37627 w 41549"/>
                  <a:gd name="connsiteY7" fmla="*/ 54641 h 90476"/>
                  <a:gd name="connsiteX8" fmla="*/ 19966 w 41549"/>
                  <a:gd name="connsiteY8" fmla="*/ 54641 h 90476"/>
                  <a:gd name="connsiteX9" fmla="*/ 19966 w 41549"/>
                  <a:gd name="connsiteY9" fmla="*/ -2160 h 90476"/>
                  <a:gd name="connsiteX10" fmla="*/ 9187 w 41549"/>
                  <a:gd name="connsiteY10" fmla="*/ -2160 h 90476"/>
                  <a:gd name="connsiteX11" fmla="*/ 9187 w 41549"/>
                  <a:gd name="connsiteY11" fmla="*/ 54641 h 90476"/>
                  <a:gd name="connsiteX12" fmla="*/ -1070 w 41549"/>
                  <a:gd name="connsiteY12" fmla="*/ 54641 h 90476"/>
                  <a:gd name="connsiteX13" fmla="*/ -1070 w 41549"/>
                  <a:gd name="connsiteY13" fmla="*/ 62958 h 90476"/>
                  <a:gd name="connsiteX14" fmla="*/ 9187 w 41549"/>
                  <a:gd name="connsiteY14" fmla="*/ 62958 h 90476"/>
                  <a:gd name="connsiteX15" fmla="*/ 9187 w 41549"/>
                  <a:gd name="connsiteY15" fmla="*/ 67497 h 90476"/>
                  <a:gd name="connsiteX16" fmla="*/ 14260 w 41549"/>
                  <a:gd name="connsiteY16" fmla="*/ 83330 h 90476"/>
                  <a:gd name="connsiteX17" fmla="*/ 30335 w 41549"/>
                  <a:gd name="connsiteY17" fmla="*/ 88316 h 90476"/>
                  <a:gd name="connsiteX18" fmla="*/ 40480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80" y="88316"/>
                    </a:moveTo>
                    <a:lnTo>
                      <a:pt x="40480" y="79405"/>
                    </a:lnTo>
                    <a:lnTo>
                      <a:pt x="30223" y="79405"/>
                    </a:lnTo>
                    <a:cubicBezTo>
                      <a:pt x="26381" y="79405"/>
                      <a:pt x="23708" y="78629"/>
                      <a:pt x="22204" y="77079"/>
                    </a:cubicBezTo>
                    <a:cubicBezTo>
                      <a:pt x="20712" y="75529"/>
                      <a:pt x="19966" y="72738"/>
                      <a:pt x="19966" y="68707"/>
                    </a:cubicBezTo>
                    <a:lnTo>
                      <a:pt x="19966" y="62958"/>
                    </a:lnTo>
                    <a:lnTo>
                      <a:pt x="37627" y="62958"/>
                    </a:lnTo>
                    <a:lnTo>
                      <a:pt x="37627" y="54641"/>
                    </a:lnTo>
                    <a:lnTo>
                      <a:pt x="19966" y="54641"/>
                    </a:lnTo>
                    <a:lnTo>
                      <a:pt x="19966" y="-2160"/>
                    </a:lnTo>
                    <a:lnTo>
                      <a:pt x="9187" y="-2160"/>
                    </a:lnTo>
                    <a:lnTo>
                      <a:pt x="9187" y="54641"/>
                    </a:lnTo>
                    <a:lnTo>
                      <a:pt x="-1070" y="54641"/>
                    </a:lnTo>
                    <a:lnTo>
                      <a:pt x="-1070" y="62958"/>
                    </a:lnTo>
                    <a:lnTo>
                      <a:pt x="9187" y="62958"/>
                    </a:lnTo>
                    <a:lnTo>
                      <a:pt x="9187" y="67497"/>
                    </a:lnTo>
                    <a:cubicBezTo>
                      <a:pt x="9187" y="74741"/>
                      <a:pt x="10878" y="80019"/>
                      <a:pt x="14260" y="83330"/>
                    </a:cubicBezTo>
                    <a:cubicBezTo>
                      <a:pt x="17641" y="86654"/>
                      <a:pt x="23000" y="88316"/>
                      <a:pt x="30335" y="88316"/>
                    </a:cubicBezTo>
                    <a:lnTo>
                      <a:pt x="40480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5D2C2852-5A89-4DA6-B220-F7B8477CD33D}"/>
                  </a:ext>
                </a:extLst>
              </p:cNvPr>
              <p:cNvSpPr/>
              <p:nvPr/>
            </p:nvSpPr>
            <p:spPr>
              <a:xfrm rot="-5400000" flipV="1">
                <a:off x="8331031" y="6528754"/>
                <a:ext cx="62026" cy="8297"/>
              </a:xfrm>
              <a:custGeom>
                <a:avLst/>
                <a:gdLst>
                  <a:gd name="connsiteX0" fmla="*/ 60623 w 62026"/>
                  <a:gd name="connsiteY0" fmla="*/ 9852 h 8297"/>
                  <a:gd name="connsiteX1" fmla="*/ 60623 w 62026"/>
                  <a:gd name="connsiteY1" fmla="*/ 1554 h 8297"/>
                  <a:gd name="connsiteX2" fmla="*/ -1403 w 62026"/>
                  <a:gd name="connsiteY2" fmla="*/ 1554 h 8297"/>
                  <a:gd name="connsiteX3" fmla="*/ -1403 w 62026"/>
                  <a:gd name="connsiteY3" fmla="*/ 9852 h 8297"/>
                  <a:gd name="connsiteX4" fmla="*/ 60623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23" y="9852"/>
                    </a:moveTo>
                    <a:lnTo>
                      <a:pt x="60623" y="1554"/>
                    </a:lnTo>
                    <a:lnTo>
                      <a:pt x="-1403" y="1554"/>
                    </a:lnTo>
                    <a:lnTo>
                      <a:pt x="-1403" y="9852"/>
                    </a:lnTo>
                    <a:lnTo>
                      <a:pt x="60623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3BB614F-D525-476F-8499-DCE8ED7D9169}"/>
                  </a:ext>
                </a:extLst>
              </p:cNvPr>
              <p:cNvSpPr/>
              <p:nvPr/>
            </p:nvSpPr>
            <p:spPr>
              <a:xfrm rot="-5400000" flipV="1">
                <a:off x="8264781" y="6420258"/>
                <a:ext cx="59676" cy="90066"/>
              </a:xfrm>
              <a:custGeom>
                <a:avLst/>
                <a:gdLst>
                  <a:gd name="connsiteX0" fmla="*/ 27996 w 59676"/>
                  <a:gd name="connsiteY0" fmla="*/ 40854 h 90066"/>
                  <a:gd name="connsiteX1" fmla="*/ 14792 w 59676"/>
                  <a:gd name="connsiteY1" fmla="*/ 36370 h 90066"/>
                  <a:gd name="connsiteX2" fmla="*/ 9999 w 59676"/>
                  <a:gd name="connsiteY2" fmla="*/ 24054 h 90066"/>
                  <a:gd name="connsiteX3" fmla="*/ 14792 w 59676"/>
                  <a:gd name="connsiteY3" fmla="*/ 11719 h 90066"/>
                  <a:gd name="connsiteX4" fmla="*/ 27996 w 59676"/>
                  <a:gd name="connsiteY4" fmla="*/ 7235 h 90066"/>
                  <a:gd name="connsiteX5" fmla="*/ 41218 w 59676"/>
                  <a:gd name="connsiteY5" fmla="*/ 11737 h 90066"/>
                  <a:gd name="connsiteX6" fmla="*/ 46066 w 59676"/>
                  <a:gd name="connsiteY6" fmla="*/ 24054 h 90066"/>
                  <a:gd name="connsiteX7" fmla="*/ 41255 w 59676"/>
                  <a:gd name="connsiteY7" fmla="*/ 36370 h 90066"/>
                  <a:gd name="connsiteX8" fmla="*/ 27996 w 59676"/>
                  <a:gd name="connsiteY8" fmla="*/ 40854 h 90066"/>
                  <a:gd name="connsiteX9" fmla="*/ 16228 w 59676"/>
                  <a:gd name="connsiteY9" fmla="*/ 45840 h 90066"/>
                  <a:gd name="connsiteX10" fmla="*/ 4423 w 59676"/>
                  <a:gd name="connsiteY10" fmla="*/ 52873 h 90066"/>
                  <a:gd name="connsiteX11" fmla="*/ 209 w 59676"/>
                  <a:gd name="connsiteY11" fmla="*/ 65506 h 90066"/>
                  <a:gd name="connsiteX12" fmla="*/ 7631 w 59676"/>
                  <a:gd name="connsiteY12" fmla="*/ 81953 h 90066"/>
                  <a:gd name="connsiteX13" fmla="*/ 27996 w 59676"/>
                  <a:gd name="connsiteY13" fmla="*/ 87999 h 90066"/>
                  <a:gd name="connsiteX14" fmla="*/ 48397 w 59676"/>
                  <a:gd name="connsiteY14" fmla="*/ 81953 h 90066"/>
                  <a:gd name="connsiteX15" fmla="*/ 55801 w 59676"/>
                  <a:gd name="connsiteY15" fmla="*/ 65506 h 90066"/>
                  <a:gd name="connsiteX16" fmla="*/ 51568 w 59676"/>
                  <a:gd name="connsiteY16" fmla="*/ 52873 h 90066"/>
                  <a:gd name="connsiteX17" fmla="*/ 39838 w 59676"/>
                  <a:gd name="connsiteY17" fmla="*/ 45840 h 90066"/>
                  <a:gd name="connsiteX18" fmla="*/ 53078 w 59676"/>
                  <a:gd name="connsiteY18" fmla="*/ 38101 h 90066"/>
                  <a:gd name="connsiteX19" fmla="*/ 57834 w 59676"/>
                  <a:gd name="connsiteY19" fmla="*/ 24054 h 90066"/>
                  <a:gd name="connsiteX20" fmla="*/ 50113 w 59676"/>
                  <a:gd name="connsiteY20" fmla="*/ 4668 h 90066"/>
                  <a:gd name="connsiteX21" fmla="*/ 27996 w 59676"/>
                  <a:gd name="connsiteY21" fmla="*/ -2067 h 90066"/>
                  <a:gd name="connsiteX22" fmla="*/ 5878 w 59676"/>
                  <a:gd name="connsiteY22" fmla="*/ 4668 h 90066"/>
                  <a:gd name="connsiteX23" fmla="*/ -1843 w 59676"/>
                  <a:gd name="connsiteY23" fmla="*/ 24054 h 90066"/>
                  <a:gd name="connsiteX24" fmla="*/ 2932 w 59676"/>
                  <a:gd name="connsiteY24" fmla="*/ 38101 h 90066"/>
                  <a:gd name="connsiteX25" fmla="*/ 16228 w 59676"/>
                  <a:gd name="connsiteY25" fmla="*/ 45840 h 90066"/>
                  <a:gd name="connsiteX26" fmla="*/ 11920 w 59676"/>
                  <a:gd name="connsiteY26" fmla="*/ 64390 h 90066"/>
                  <a:gd name="connsiteX27" fmla="*/ 16135 w 59676"/>
                  <a:gd name="connsiteY27" fmla="*/ 53878 h 90066"/>
                  <a:gd name="connsiteX28" fmla="*/ 27996 w 59676"/>
                  <a:gd name="connsiteY28" fmla="*/ 50101 h 90066"/>
                  <a:gd name="connsiteX29" fmla="*/ 39856 w 59676"/>
                  <a:gd name="connsiteY29" fmla="*/ 53878 h 90066"/>
                  <a:gd name="connsiteX30" fmla="*/ 44145 w 59676"/>
                  <a:gd name="connsiteY30" fmla="*/ 64390 h 90066"/>
                  <a:gd name="connsiteX31" fmla="*/ 39856 w 59676"/>
                  <a:gd name="connsiteY31" fmla="*/ 74920 h 90066"/>
                  <a:gd name="connsiteX32" fmla="*/ 27996 w 59676"/>
                  <a:gd name="connsiteY32" fmla="*/ 78697 h 90066"/>
                  <a:gd name="connsiteX33" fmla="*/ 16135 w 59676"/>
                  <a:gd name="connsiteY33" fmla="*/ 74920 h 90066"/>
                  <a:gd name="connsiteX34" fmla="*/ 11920 w 59676"/>
                  <a:gd name="connsiteY34" fmla="*/ 64390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676" h="90066">
                    <a:moveTo>
                      <a:pt x="27996" y="40854"/>
                    </a:moveTo>
                    <a:cubicBezTo>
                      <a:pt x="22401" y="40854"/>
                      <a:pt x="18000" y="39360"/>
                      <a:pt x="14792" y="36370"/>
                    </a:cubicBezTo>
                    <a:cubicBezTo>
                      <a:pt x="11597" y="33381"/>
                      <a:pt x="9999" y="29276"/>
                      <a:pt x="9999" y="24054"/>
                    </a:cubicBezTo>
                    <a:cubicBezTo>
                      <a:pt x="9999" y="18820"/>
                      <a:pt x="11597" y="14708"/>
                      <a:pt x="14792" y="11719"/>
                    </a:cubicBezTo>
                    <a:cubicBezTo>
                      <a:pt x="18000" y="8730"/>
                      <a:pt x="22401" y="7235"/>
                      <a:pt x="27996" y="7235"/>
                    </a:cubicBezTo>
                    <a:cubicBezTo>
                      <a:pt x="33590" y="7235"/>
                      <a:pt x="37998" y="8736"/>
                      <a:pt x="41218" y="11737"/>
                    </a:cubicBezTo>
                    <a:cubicBezTo>
                      <a:pt x="44450" y="14751"/>
                      <a:pt x="46066" y="18857"/>
                      <a:pt x="46066" y="24054"/>
                    </a:cubicBezTo>
                    <a:cubicBezTo>
                      <a:pt x="46066" y="29276"/>
                      <a:pt x="44463" y="33381"/>
                      <a:pt x="41255" y="36370"/>
                    </a:cubicBezTo>
                    <a:cubicBezTo>
                      <a:pt x="38060" y="39360"/>
                      <a:pt x="33640" y="40854"/>
                      <a:pt x="27996" y="40854"/>
                    </a:cubicBezTo>
                    <a:close/>
                    <a:moveTo>
                      <a:pt x="16228" y="45840"/>
                    </a:moveTo>
                    <a:cubicBezTo>
                      <a:pt x="11180" y="47081"/>
                      <a:pt x="7246" y="49425"/>
                      <a:pt x="4423" y="52873"/>
                    </a:cubicBezTo>
                    <a:cubicBezTo>
                      <a:pt x="1614" y="56334"/>
                      <a:pt x="209" y="60545"/>
                      <a:pt x="209" y="65506"/>
                    </a:cubicBezTo>
                    <a:cubicBezTo>
                      <a:pt x="209" y="72439"/>
                      <a:pt x="2683" y="77922"/>
                      <a:pt x="7631" y="81953"/>
                    </a:cubicBezTo>
                    <a:cubicBezTo>
                      <a:pt x="12592" y="85984"/>
                      <a:pt x="19380" y="87999"/>
                      <a:pt x="27996" y="87999"/>
                    </a:cubicBezTo>
                    <a:cubicBezTo>
                      <a:pt x="36661" y="87999"/>
                      <a:pt x="43462" y="85984"/>
                      <a:pt x="48397" y="81953"/>
                    </a:cubicBezTo>
                    <a:cubicBezTo>
                      <a:pt x="53333" y="77922"/>
                      <a:pt x="55801" y="72439"/>
                      <a:pt x="55801" y="65506"/>
                    </a:cubicBezTo>
                    <a:cubicBezTo>
                      <a:pt x="55801" y="60545"/>
                      <a:pt x="54390" y="56334"/>
                      <a:pt x="51568" y="52873"/>
                    </a:cubicBezTo>
                    <a:cubicBezTo>
                      <a:pt x="48758" y="49425"/>
                      <a:pt x="44848" y="47081"/>
                      <a:pt x="39838" y="45840"/>
                    </a:cubicBezTo>
                    <a:cubicBezTo>
                      <a:pt x="45507" y="44526"/>
                      <a:pt x="49920" y="41946"/>
                      <a:pt x="53078" y="38101"/>
                    </a:cubicBezTo>
                    <a:cubicBezTo>
                      <a:pt x="56249" y="34268"/>
                      <a:pt x="57834" y="29586"/>
                      <a:pt x="57834" y="24054"/>
                    </a:cubicBezTo>
                    <a:cubicBezTo>
                      <a:pt x="57834" y="15632"/>
                      <a:pt x="55260" y="9170"/>
                      <a:pt x="50113" y="4668"/>
                    </a:cubicBezTo>
                    <a:cubicBezTo>
                      <a:pt x="44966" y="178"/>
                      <a:pt x="37594" y="-2067"/>
                      <a:pt x="27996" y="-2067"/>
                    </a:cubicBezTo>
                    <a:cubicBezTo>
                      <a:pt x="18410" y="-2067"/>
                      <a:pt x="11038" y="178"/>
                      <a:pt x="5878" y="4668"/>
                    </a:cubicBezTo>
                    <a:cubicBezTo>
                      <a:pt x="731" y="9170"/>
                      <a:pt x="-1843" y="15632"/>
                      <a:pt x="-1843" y="24054"/>
                    </a:cubicBezTo>
                    <a:cubicBezTo>
                      <a:pt x="-1843" y="29586"/>
                      <a:pt x="-251" y="34268"/>
                      <a:pt x="2932" y="38101"/>
                    </a:cubicBezTo>
                    <a:cubicBezTo>
                      <a:pt x="6127" y="41946"/>
                      <a:pt x="10559" y="44526"/>
                      <a:pt x="16228" y="45840"/>
                    </a:cubicBezTo>
                    <a:close/>
                    <a:moveTo>
                      <a:pt x="11920" y="64390"/>
                    </a:moveTo>
                    <a:cubicBezTo>
                      <a:pt x="11920" y="59900"/>
                      <a:pt x="13325" y="56396"/>
                      <a:pt x="16135" y="53878"/>
                    </a:cubicBezTo>
                    <a:cubicBezTo>
                      <a:pt x="18957" y="51360"/>
                      <a:pt x="22911" y="50101"/>
                      <a:pt x="27996" y="50101"/>
                    </a:cubicBezTo>
                    <a:cubicBezTo>
                      <a:pt x="33056" y="50101"/>
                      <a:pt x="37009" y="51360"/>
                      <a:pt x="39856" y="53878"/>
                    </a:cubicBezTo>
                    <a:cubicBezTo>
                      <a:pt x="42716" y="56396"/>
                      <a:pt x="44145" y="59900"/>
                      <a:pt x="44145" y="64390"/>
                    </a:cubicBezTo>
                    <a:cubicBezTo>
                      <a:pt x="44145" y="68892"/>
                      <a:pt x="42716" y="72402"/>
                      <a:pt x="39856" y="74920"/>
                    </a:cubicBezTo>
                    <a:cubicBezTo>
                      <a:pt x="37009" y="77438"/>
                      <a:pt x="33056" y="78697"/>
                      <a:pt x="27996" y="78697"/>
                    </a:cubicBezTo>
                    <a:cubicBezTo>
                      <a:pt x="22911" y="78697"/>
                      <a:pt x="18957" y="77438"/>
                      <a:pt x="16135" y="74920"/>
                    </a:cubicBezTo>
                    <a:cubicBezTo>
                      <a:pt x="13325" y="72402"/>
                      <a:pt x="11920" y="68892"/>
                      <a:pt x="11920" y="643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10" name="Graphic 1718">
            <a:extLst>
              <a:ext uri="{FF2B5EF4-FFF2-40B4-BE49-F238E27FC236}">
                <a16:creationId xmlns:a16="http://schemas.microsoft.com/office/drawing/2014/main" id="{C9272C1E-D6D5-41B9-AD83-DEB2640A45BB}"/>
              </a:ext>
            </a:extLst>
          </p:cNvPr>
          <p:cNvGrpSpPr/>
          <p:nvPr/>
        </p:nvGrpSpPr>
        <p:grpSpPr>
          <a:xfrm>
            <a:off x="9056233" y="5237755"/>
            <a:ext cx="118830" cy="333595"/>
            <a:chOff x="8357440" y="6344025"/>
            <a:chExt cx="118830" cy="333595"/>
          </a:xfrm>
          <a:solidFill>
            <a:srgbClr val="000000"/>
          </a:solidFill>
        </p:grpSpPr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28B48B35-77A2-4EBE-908C-6865875271E2}"/>
                </a:ext>
              </a:extLst>
            </p:cNvPr>
            <p:cNvSpPr/>
            <p:nvPr/>
          </p:nvSpPr>
          <p:spPr>
            <a:xfrm>
              <a:off x="8416847" y="6344025"/>
              <a:ext cx="11935" cy="41675"/>
            </a:xfrm>
            <a:custGeom>
              <a:avLst/>
              <a:gdLst>
                <a:gd name="connsiteX0" fmla="*/ 202 w 11935"/>
                <a:gd name="connsiteY0" fmla="*/ 252 h 41675"/>
                <a:gd name="connsiteX1" fmla="*/ 202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02" y="252"/>
                  </a:moveTo>
                  <a:lnTo>
                    <a:pt x="202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12" name="Graphic 1718">
              <a:extLst>
                <a:ext uri="{FF2B5EF4-FFF2-40B4-BE49-F238E27FC236}">
                  <a16:creationId xmlns:a16="http://schemas.microsoft.com/office/drawing/2014/main" id="{0CECF160-722A-4F36-B435-8AEF2F266ADA}"/>
                </a:ext>
              </a:extLst>
            </p:cNvPr>
            <p:cNvGrpSpPr/>
            <p:nvPr/>
          </p:nvGrpSpPr>
          <p:grpSpPr>
            <a:xfrm>
              <a:off x="8357440" y="6435532"/>
              <a:ext cx="118830" cy="242088"/>
              <a:chOff x="8357440" y="6435532"/>
              <a:chExt cx="118830" cy="242088"/>
            </a:xfrm>
            <a:solidFill>
              <a:srgbClr val="000000"/>
            </a:solidFill>
          </p:grpSpPr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8ED860A3-CE7E-446A-892B-A6E1C9CBEBB1}"/>
                  </a:ext>
                </a:extLst>
              </p:cNvPr>
              <p:cNvSpPr/>
              <p:nvPr/>
            </p:nvSpPr>
            <p:spPr>
              <a:xfrm rot="-5400000" flipV="1">
                <a:off x="8382009" y="6611656"/>
                <a:ext cx="41549" cy="90476"/>
              </a:xfrm>
              <a:custGeom>
                <a:avLst/>
                <a:gdLst>
                  <a:gd name="connsiteX0" fmla="*/ 40489 w 41549"/>
                  <a:gd name="connsiteY0" fmla="*/ 88323 h 90476"/>
                  <a:gd name="connsiteX1" fmla="*/ 40489 w 41549"/>
                  <a:gd name="connsiteY1" fmla="*/ 79411 h 90476"/>
                  <a:gd name="connsiteX2" fmla="*/ 30232 w 41549"/>
                  <a:gd name="connsiteY2" fmla="*/ 79411 h 90476"/>
                  <a:gd name="connsiteX3" fmla="*/ 22213 w 41549"/>
                  <a:gd name="connsiteY3" fmla="*/ 77085 h 90476"/>
                  <a:gd name="connsiteX4" fmla="*/ 19975 w 41549"/>
                  <a:gd name="connsiteY4" fmla="*/ 68713 h 90476"/>
                  <a:gd name="connsiteX5" fmla="*/ 19975 w 41549"/>
                  <a:gd name="connsiteY5" fmla="*/ 62964 h 90476"/>
                  <a:gd name="connsiteX6" fmla="*/ 37636 w 41549"/>
                  <a:gd name="connsiteY6" fmla="*/ 62964 h 90476"/>
                  <a:gd name="connsiteX7" fmla="*/ 37636 w 41549"/>
                  <a:gd name="connsiteY7" fmla="*/ 54648 h 90476"/>
                  <a:gd name="connsiteX8" fmla="*/ 19975 w 41549"/>
                  <a:gd name="connsiteY8" fmla="*/ 54648 h 90476"/>
                  <a:gd name="connsiteX9" fmla="*/ 19975 w 41549"/>
                  <a:gd name="connsiteY9" fmla="*/ -2153 h 90476"/>
                  <a:gd name="connsiteX10" fmla="*/ 9196 w 41549"/>
                  <a:gd name="connsiteY10" fmla="*/ -2153 h 90476"/>
                  <a:gd name="connsiteX11" fmla="*/ 9196 w 41549"/>
                  <a:gd name="connsiteY11" fmla="*/ 54648 h 90476"/>
                  <a:gd name="connsiteX12" fmla="*/ -1061 w 41549"/>
                  <a:gd name="connsiteY12" fmla="*/ 54648 h 90476"/>
                  <a:gd name="connsiteX13" fmla="*/ -1061 w 41549"/>
                  <a:gd name="connsiteY13" fmla="*/ 62964 h 90476"/>
                  <a:gd name="connsiteX14" fmla="*/ 9196 w 41549"/>
                  <a:gd name="connsiteY14" fmla="*/ 62964 h 90476"/>
                  <a:gd name="connsiteX15" fmla="*/ 9196 w 41549"/>
                  <a:gd name="connsiteY15" fmla="*/ 67504 h 90476"/>
                  <a:gd name="connsiteX16" fmla="*/ 14269 w 41549"/>
                  <a:gd name="connsiteY16" fmla="*/ 83337 h 90476"/>
                  <a:gd name="connsiteX17" fmla="*/ 30344 w 41549"/>
                  <a:gd name="connsiteY17" fmla="*/ 88323 h 90476"/>
                  <a:gd name="connsiteX18" fmla="*/ 40489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89" y="88323"/>
                    </a:moveTo>
                    <a:lnTo>
                      <a:pt x="40489" y="79411"/>
                    </a:lnTo>
                    <a:lnTo>
                      <a:pt x="30232" y="79411"/>
                    </a:lnTo>
                    <a:cubicBezTo>
                      <a:pt x="26391" y="79411"/>
                      <a:pt x="23718" y="78636"/>
                      <a:pt x="22213" y="77085"/>
                    </a:cubicBezTo>
                    <a:cubicBezTo>
                      <a:pt x="20721" y="75535"/>
                      <a:pt x="19975" y="72744"/>
                      <a:pt x="19975" y="68713"/>
                    </a:cubicBezTo>
                    <a:lnTo>
                      <a:pt x="19975" y="62964"/>
                    </a:lnTo>
                    <a:lnTo>
                      <a:pt x="37636" y="62964"/>
                    </a:lnTo>
                    <a:lnTo>
                      <a:pt x="37636" y="54648"/>
                    </a:lnTo>
                    <a:lnTo>
                      <a:pt x="19975" y="54648"/>
                    </a:lnTo>
                    <a:lnTo>
                      <a:pt x="19975" y="-2153"/>
                    </a:lnTo>
                    <a:lnTo>
                      <a:pt x="9196" y="-2153"/>
                    </a:lnTo>
                    <a:lnTo>
                      <a:pt x="9196" y="54648"/>
                    </a:lnTo>
                    <a:lnTo>
                      <a:pt x="-1061" y="54648"/>
                    </a:lnTo>
                    <a:lnTo>
                      <a:pt x="-1061" y="62964"/>
                    </a:lnTo>
                    <a:lnTo>
                      <a:pt x="9196" y="62964"/>
                    </a:lnTo>
                    <a:lnTo>
                      <a:pt x="9196" y="67504"/>
                    </a:lnTo>
                    <a:cubicBezTo>
                      <a:pt x="9196" y="74747"/>
                      <a:pt x="10887" y="80025"/>
                      <a:pt x="14269" y="83337"/>
                    </a:cubicBezTo>
                    <a:cubicBezTo>
                      <a:pt x="17650" y="86661"/>
                      <a:pt x="23009" y="88323"/>
                      <a:pt x="30344" y="88323"/>
                    </a:cubicBezTo>
                    <a:lnTo>
                      <a:pt x="40489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353F7AB-CFAA-4076-B14D-A7079DD42D21}"/>
                  </a:ext>
                </a:extLst>
              </p:cNvPr>
              <p:cNvSpPr/>
              <p:nvPr/>
            </p:nvSpPr>
            <p:spPr>
              <a:xfrm rot="-5400000" flipV="1">
                <a:off x="8441098" y="6604519"/>
                <a:ext cx="62026" cy="8297"/>
              </a:xfrm>
              <a:custGeom>
                <a:avLst/>
                <a:gdLst>
                  <a:gd name="connsiteX0" fmla="*/ 60632 w 62026"/>
                  <a:gd name="connsiteY0" fmla="*/ 9858 h 8297"/>
                  <a:gd name="connsiteX1" fmla="*/ 60632 w 62026"/>
                  <a:gd name="connsiteY1" fmla="*/ 1560 h 8297"/>
                  <a:gd name="connsiteX2" fmla="*/ -1394 w 62026"/>
                  <a:gd name="connsiteY2" fmla="*/ 1560 h 8297"/>
                  <a:gd name="connsiteX3" fmla="*/ -1394 w 62026"/>
                  <a:gd name="connsiteY3" fmla="*/ 9858 h 8297"/>
                  <a:gd name="connsiteX4" fmla="*/ 60632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32" y="9858"/>
                    </a:moveTo>
                    <a:lnTo>
                      <a:pt x="60632" y="1560"/>
                    </a:lnTo>
                    <a:lnTo>
                      <a:pt x="-1394" y="1560"/>
                    </a:lnTo>
                    <a:lnTo>
                      <a:pt x="-1394" y="9858"/>
                    </a:lnTo>
                    <a:lnTo>
                      <a:pt x="60632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DC0F2C77-5A5D-4883-8359-877F2DCA0BEB}"/>
                  </a:ext>
                </a:extLst>
              </p:cNvPr>
              <p:cNvSpPr/>
              <p:nvPr/>
            </p:nvSpPr>
            <p:spPr>
              <a:xfrm rot="-5400000" flipV="1">
                <a:off x="8376219" y="6498433"/>
                <a:ext cx="55237" cy="88373"/>
              </a:xfrm>
              <a:custGeom>
                <a:avLst/>
                <a:gdLst>
                  <a:gd name="connsiteX0" fmla="*/ 12405 w 55237"/>
                  <a:gd name="connsiteY0" fmla="*/ 7773 h 88373"/>
                  <a:gd name="connsiteX1" fmla="*/ 53488 w 55237"/>
                  <a:gd name="connsiteY1" fmla="*/ 7773 h 88373"/>
                  <a:gd name="connsiteX2" fmla="*/ 53488 w 55237"/>
                  <a:gd name="connsiteY2" fmla="*/ -2106 h 88373"/>
                  <a:gd name="connsiteX3" fmla="*/ -1749 w 55237"/>
                  <a:gd name="connsiteY3" fmla="*/ -2106 h 88373"/>
                  <a:gd name="connsiteX4" fmla="*/ -1749 w 55237"/>
                  <a:gd name="connsiteY4" fmla="*/ 7773 h 88373"/>
                  <a:gd name="connsiteX5" fmla="*/ 16508 w 55237"/>
                  <a:gd name="connsiteY5" fmla="*/ 26341 h 88373"/>
                  <a:gd name="connsiteX6" fmla="*/ 31054 w 55237"/>
                  <a:gd name="connsiteY6" fmla="*/ 41392 h 88373"/>
                  <a:gd name="connsiteX7" fmla="*/ 38942 w 55237"/>
                  <a:gd name="connsiteY7" fmla="*/ 52109 h 88373"/>
                  <a:gd name="connsiteX8" fmla="*/ 41199 w 55237"/>
                  <a:gd name="connsiteY8" fmla="*/ 60741 h 88373"/>
                  <a:gd name="connsiteX9" fmla="*/ 36332 w 55237"/>
                  <a:gd name="connsiteY9" fmla="*/ 72016 h 88373"/>
                  <a:gd name="connsiteX10" fmla="*/ 23650 w 55237"/>
                  <a:gd name="connsiteY10" fmla="*/ 76388 h 88373"/>
                  <a:gd name="connsiteX11" fmla="*/ 11957 w 55237"/>
                  <a:gd name="connsiteY11" fmla="*/ 74472 h 88373"/>
                  <a:gd name="connsiteX12" fmla="*/ -1171 w 55237"/>
                  <a:gd name="connsiteY12" fmla="*/ 68648 h 88373"/>
                  <a:gd name="connsiteX13" fmla="*/ -1171 w 55237"/>
                  <a:gd name="connsiteY13" fmla="*/ 80518 h 88373"/>
                  <a:gd name="connsiteX14" fmla="*/ 12107 w 55237"/>
                  <a:gd name="connsiteY14" fmla="*/ 84816 h 88373"/>
                  <a:gd name="connsiteX15" fmla="*/ 23427 w 55237"/>
                  <a:gd name="connsiteY15" fmla="*/ 86267 h 88373"/>
                  <a:gd name="connsiteX16" fmla="*/ 44985 w 55237"/>
                  <a:gd name="connsiteY16" fmla="*/ 79514 h 88373"/>
                  <a:gd name="connsiteX17" fmla="*/ 53022 w 55237"/>
                  <a:gd name="connsiteY17" fmla="*/ 61504 h 88373"/>
                  <a:gd name="connsiteX18" fmla="*/ 51008 w 55237"/>
                  <a:gd name="connsiteY18" fmla="*/ 51346 h 88373"/>
                  <a:gd name="connsiteX19" fmla="*/ 43698 w 55237"/>
                  <a:gd name="connsiteY19" fmla="*/ 40052 h 88373"/>
                  <a:gd name="connsiteX20" fmla="*/ 34429 w 55237"/>
                  <a:gd name="connsiteY20" fmla="*/ 30303 h 88373"/>
                  <a:gd name="connsiteX21" fmla="*/ 12405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405" y="7773"/>
                    </a:moveTo>
                    <a:lnTo>
                      <a:pt x="53488" y="7773"/>
                    </a:lnTo>
                    <a:lnTo>
                      <a:pt x="53488" y="-2106"/>
                    </a:lnTo>
                    <a:lnTo>
                      <a:pt x="-1749" y="-2106"/>
                    </a:lnTo>
                    <a:lnTo>
                      <a:pt x="-1749" y="7773"/>
                    </a:lnTo>
                    <a:cubicBezTo>
                      <a:pt x="2714" y="12387"/>
                      <a:pt x="8800" y="18576"/>
                      <a:pt x="16508" y="26341"/>
                    </a:cubicBezTo>
                    <a:cubicBezTo>
                      <a:pt x="24228" y="34117"/>
                      <a:pt x="29077" y="39135"/>
                      <a:pt x="31054" y="41392"/>
                    </a:cubicBezTo>
                    <a:cubicBezTo>
                      <a:pt x="34821" y="45609"/>
                      <a:pt x="37450" y="49181"/>
                      <a:pt x="38942" y="52109"/>
                    </a:cubicBezTo>
                    <a:cubicBezTo>
                      <a:pt x="40447" y="55036"/>
                      <a:pt x="41199" y="57913"/>
                      <a:pt x="41199" y="60741"/>
                    </a:cubicBezTo>
                    <a:cubicBezTo>
                      <a:pt x="41199" y="65355"/>
                      <a:pt x="39576" y="69113"/>
                      <a:pt x="36332" y="72016"/>
                    </a:cubicBezTo>
                    <a:cubicBezTo>
                      <a:pt x="33087" y="74931"/>
                      <a:pt x="28859" y="76388"/>
                      <a:pt x="23650" y="76388"/>
                    </a:cubicBezTo>
                    <a:cubicBezTo>
                      <a:pt x="19958" y="76388"/>
                      <a:pt x="16060" y="75749"/>
                      <a:pt x="11957" y="74472"/>
                    </a:cubicBezTo>
                    <a:cubicBezTo>
                      <a:pt x="7867" y="73194"/>
                      <a:pt x="3491" y="71253"/>
                      <a:pt x="-1171" y="68648"/>
                    </a:cubicBezTo>
                    <a:lnTo>
                      <a:pt x="-1171" y="80518"/>
                    </a:lnTo>
                    <a:cubicBezTo>
                      <a:pt x="3566" y="82416"/>
                      <a:pt x="7991" y="83849"/>
                      <a:pt x="12107" y="84816"/>
                    </a:cubicBezTo>
                    <a:cubicBezTo>
                      <a:pt x="16234" y="85784"/>
                      <a:pt x="20008" y="86267"/>
                      <a:pt x="23427" y="86267"/>
                    </a:cubicBezTo>
                    <a:cubicBezTo>
                      <a:pt x="32440" y="86267"/>
                      <a:pt x="39626" y="84016"/>
                      <a:pt x="44985" y="79514"/>
                    </a:cubicBezTo>
                    <a:cubicBezTo>
                      <a:pt x="50343" y="75024"/>
                      <a:pt x="53022" y="69020"/>
                      <a:pt x="53022" y="61504"/>
                    </a:cubicBezTo>
                    <a:cubicBezTo>
                      <a:pt x="53022" y="57932"/>
                      <a:pt x="52351" y="54546"/>
                      <a:pt x="51008" y="51346"/>
                    </a:cubicBezTo>
                    <a:cubicBezTo>
                      <a:pt x="49678" y="48158"/>
                      <a:pt x="47241" y="44394"/>
                      <a:pt x="43698" y="40052"/>
                    </a:cubicBezTo>
                    <a:cubicBezTo>
                      <a:pt x="42728" y="38924"/>
                      <a:pt x="39639" y="35674"/>
                      <a:pt x="34429" y="30303"/>
                    </a:cubicBezTo>
                    <a:cubicBezTo>
                      <a:pt x="29232" y="24933"/>
                      <a:pt x="21891" y="17423"/>
                      <a:pt x="12405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F685307F-F7F5-45C3-B1FE-EB5ABAC3B62A}"/>
                  </a:ext>
                </a:extLst>
              </p:cNvPr>
              <p:cNvSpPr/>
              <p:nvPr/>
            </p:nvSpPr>
            <p:spPr>
              <a:xfrm rot="-5400000" flipV="1">
                <a:off x="8374848" y="6420267"/>
                <a:ext cx="59676" cy="90066"/>
              </a:xfrm>
              <a:custGeom>
                <a:avLst/>
                <a:gdLst>
                  <a:gd name="connsiteX0" fmla="*/ 28005 w 59676"/>
                  <a:gd name="connsiteY0" fmla="*/ 40854 h 90066"/>
                  <a:gd name="connsiteX1" fmla="*/ 14801 w 59676"/>
                  <a:gd name="connsiteY1" fmla="*/ 36370 h 90066"/>
                  <a:gd name="connsiteX2" fmla="*/ 10009 w 59676"/>
                  <a:gd name="connsiteY2" fmla="*/ 24054 h 90066"/>
                  <a:gd name="connsiteX3" fmla="*/ 14801 w 59676"/>
                  <a:gd name="connsiteY3" fmla="*/ 11719 h 90066"/>
                  <a:gd name="connsiteX4" fmla="*/ 28005 w 59676"/>
                  <a:gd name="connsiteY4" fmla="*/ 7235 h 90066"/>
                  <a:gd name="connsiteX5" fmla="*/ 41227 w 59676"/>
                  <a:gd name="connsiteY5" fmla="*/ 11737 h 90066"/>
                  <a:gd name="connsiteX6" fmla="*/ 46076 w 59676"/>
                  <a:gd name="connsiteY6" fmla="*/ 24054 h 90066"/>
                  <a:gd name="connsiteX7" fmla="*/ 41264 w 59676"/>
                  <a:gd name="connsiteY7" fmla="*/ 36370 h 90066"/>
                  <a:gd name="connsiteX8" fmla="*/ 28005 w 59676"/>
                  <a:gd name="connsiteY8" fmla="*/ 40854 h 90066"/>
                  <a:gd name="connsiteX9" fmla="*/ 16237 w 59676"/>
                  <a:gd name="connsiteY9" fmla="*/ 45840 h 90066"/>
                  <a:gd name="connsiteX10" fmla="*/ 4433 w 59676"/>
                  <a:gd name="connsiteY10" fmla="*/ 52873 h 90066"/>
                  <a:gd name="connsiteX11" fmla="*/ 218 w 59676"/>
                  <a:gd name="connsiteY11" fmla="*/ 65506 h 90066"/>
                  <a:gd name="connsiteX12" fmla="*/ 7640 w 59676"/>
                  <a:gd name="connsiteY12" fmla="*/ 81953 h 90066"/>
                  <a:gd name="connsiteX13" fmla="*/ 28005 w 59676"/>
                  <a:gd name="connsiteY13" fmla="*/ 87999 h 90066"/>
                  <a:gd name="connsiteX14" fmla="*/ 48407 w 59676"/>
                  <a:gd name="connsiteY14" fmla="*/ 81953 h 90066"/>
                  <a:gd name="connsiteX15" fmla="*/ 55810 w 59676"/>
                  <a:gd name="connsiteY15" fmla="*/ 65506 h 90066"/>
                  <a:gd name="connsiteX16" fmla="*/ 51577 w 59676"/>
                  <a:gd name="connsiteY16" fmla="*/ 52873 h 90066"/>
                  <a:gd name="connsiteX17" fmla="*/ 39847 w 59676"/>
                  <a:gd name="connsiteY17" fmla="*/ 45840 h 90066"/>
                  <a:gd name="connsiteX18" fmla="*/ 53088 w 59676"/>
                  <a:gd name="connsiteY18" fmla="*/ 38101 h 90066"/>
                  <a:gd name="connsiteX19" fmla="*/ 57843 w 59676"/>
                  <a:gd name="connsiteY19" fmla="*/ 24054 h 90066"/>
                  <a:gd name="connsiteX20" fmla="*/ 50122 w 59676"/>
                  <a:gd name="connsiteY20" fmla="*/ 4668 h 90066"/>
                  <a:gd name="connsiteX21" fmla="*/ 28005 w 59676"/>
                  <a:gd name="connsiteY21" fmla="*/ -2067 h 90066"/>
                  <a:gd name="connsiteX22" fmla="*/ 5887 w 59676"/>
                  <a:gd name="connsiteY22" fmla="*/ 4668 h 90066"/>
                  <a:gd name="connsiteX23" fmla="*/ -1833 w 59676"/>
                  <a:gd name="connsiteY23" fmla="*/ 24054 h 90066"/>
                  <a:gd name="connsiteX24" fmla="*/ 2941 w 59676"/>
                  <a:gd name="connsiteY24" fmla="*/ 38101 h 90066"/>
                  <a:gd name="connsiteX25" fmla="*/ 16237 w 59676"/>
                  <a:gd name="connsiteY25" fmla="*/ 45840 h 90066"/>
                  <a:gd name="connsiteX26" fmla="*/ 11930 w 59676"/>
                  <a:gd name="connsiteY26" fmla="*/ 64390 h 90066"/>
                  <a:gd name="connsiteX27" fmla="*/ 16144 w 59676"/>
                  <a:gd name="connsiteY27" fmla="*/ 53878 h 90066"/>
                  <a:gd name="connsiteX28" fmla="*/ 28005 w 59676"/>
                  <a:gd name="connsiteY28" fmla="*/ 50101 h 90066"/>
                  <a:gd name="connsiteX29" fmla="*/ 39865 w 59676"/>
                  <a:gd name="connsiteY29" fmla="*/ 53878 h 90066"/>
                  <a:gd name="connsiteX30" fmla="*/ 44155 w 59676"/>
                  <a:gd name="connsiteY30" fmla="*/ 64390 h 90066"/>
                  <a:gd name="connsiteX31" fmla="*/ 39865 w 59676"/>
                  <a:gd name="connsiteY31" fmla="*/ 74920 h 90066"/>
                  <a:gd name="connsiteX32" fmla="*/ 28005 w 59676"/>
                  <a:gd name="connsiteY32" fmla="*/ 78697 h 90066"/>
                  <a:gd name="connsiteX33" fmla="*/ 16144 w 59676"/>
                  <a:gd name="connsiteY33" fmla="*/ 74920 h 90066"/>
                  <a:gd name="connsiteX34" fmla="*/ 11930 w 59676"/>
                  <a:gd name="connsiteY34" fmla="*/ 64390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676" h="90066">
                    <a:moveTo>
                      <a:pt x="28005" y="40854"/>
                    </a:moveTo>
                    <a:cubicBezTo>
                      <a:pt x="22410" y="40854"/>
                      <a:pt x="18009" y="39360"/>
                      <a:pt x="14801" y="36370"/>
                    </a:cubicBezTo>
                    <a:cubicBezTo>
                      <a:pt x="11606" y="33381"/>
                      <a:pt x="10009" y="29276"/>
                      <a:pt x="10009" y="24054"/>
                    </a:cubicBezTo>
                    <a:cubicBezTo>
                      <a:pt x="10009" y="18820"/>
                      <a:pt x="11606" y="14708"/>
                      <a:pt x="14801" y="11719"/>
                    </a:cubicBezTo>
                    <a:cubicBezTo>
                      <a:pt x="18009" y="8730"/>
                      <a:pt x="22410" y="7235"/>
                      <a:pt x="28005" y="7235"/>
                    </a:cubicBezTo>
                    <a:cubicBezTo>
                      <a:pt x="33599" y="7235"/>
                      <a:pt x="38007" y="8736"/>
                      <a:pt x="41227" y="11737"/>
                    </a:cubicBezTo>
                    <a:cubicBezTo>
                      <a:pt x="44459" y="14751"/>
                      <a:pt x="46076" y="18857"/>
                      <a:pt x="46076" y="24054"/>
                    </a:cubicBezTo>
                    <a:cubicBezTo>
                      <a:pt x="46076" y="29276"/>
                      <a:pt x="44472" y="33381"/>
                      <a:pt x="41264" y="36370"/>
                    </a:cubicBezTo>
                    <a:cubicBezTo>
                      <a:pt x="38069" y="39360"/>
                      <a:pt x="33649" y="40854"/>
                      <a:pt x="28005" y="40854"/>
                    </a:cubicBezTo>
                    <a:close/>
                    <a:moveTo>
                      <a:pt x="16237" y="45840"/>
                    </a:moveTo>
                    <a:cubicBezTo>
                      <a:pt x="11190" y="47081"/>
                      <a:pt x="7255" y="49425"/>
                      <a:pt x="4433" y="52873"/>
                    </a:cubicBezTo>
                    <a:cubicBezTo>
                      <a:pt x="1623" y="56334"/>
                      <a:pt x="218" y="60545"/>
                      <a:pt x="218" y="65506"/>
                    </a:cubicBezTo>
                    <a:cubicBezTo>
                      <a:pt x="218" y="72439"/>
                      <a:pt x="2692" y="77922"/>
                      <a:pt x="7640" y="81953"/>
                    </a:cubicBezTo>
                    <a:cubicBezTo>
                      <a:pt x="12601" y="85984"/>
                      <a:pt x="19389" y="87999"/>
                      <a:pt x="28005" y="87999"/>
                    </a:cubicBezTo>
                    <a:cubicBezTo>
                      <a:pt x="36670" y="87999"/>
                      <a:pt x="43471" y="85984"/>
                      <a:pt x="48407" y="81953"/>
                    </a:cubicBezTo>
                    <a:cubicBezTo>
                      <a:pt x="53342" y="77922"/>
                      <a:pt x="55810" y="72439"/>
                      <a:pt x="55810" y="65506"/>
                    </a:cubicBezTo>
                    <a:cubicBezTo>
                      <a:pt x="55810" y="60545"/>
                      <a:pt x="54399" y="56334"/>
                      <a:pt x="51577" y="52873"/>
                    </a:cubicBezTo>
                    <a:cubicBezTo>
                      <a:pt x="48767" y="49425"/>
                      <a:pt x="44857" y="47081"/>
                      <a:pt x="39847" y="45840"/>
                    </a:cubicBezTo>
                    <a:cubicBezTo>
                      <a:pt x="45516" y="44526"/>
                      <a:pt x="49930" y="41946"/>
                      <a:pt x="53088" y="38101"/>
                    </a:cubicBezTo>
                    <a:cubicBezTo>
                      <a:pt x="56258" y="34268"/>
                      <a:pt x="57843" y="29586"/>
                      <a:pt x="57843" y="24054"/>
                    </a:cubicBezTo>
                    <a:cubicBezTo>
                      <a:pt x="57843" y="15632"/>
                      <a:pt x="55269" y="9170"/>
                      <a:pt x="50122" y="4668"/>
                    </a:cubicBezTo>
                    <a:cubicBezTo>
                      <a:pt x="44975" y="178"/>
                      <a:pt x="37603" y="-2067"/>
                      <a:pt x="28005" y="-2067"/>
                    </a:cubicBezTo>
                    <a:cubicBezTo>
                      <a:pt x="18419" y="-2067"/>
                      <a:pt x="11047" y="178"/>
                      <a:pt x="5887" y="4668"/>
                    </a:cubicBezTo>
                    <a:cubicBezTo>
                      <a:pt x="740" y="9170"/>
                      <a:pt x="-1833" y="15632"/>
                      <a:pt x="-1833" y="24054"/>
                    </a:cubicBezTo>
                    <a:cubicBezTo>
                      <a:pt x="-1833" y="29586"/>
                      <a:pt x="-242" y="34268"/>
                      <a:pt x="2941" y="38101"/>
                    </a:cubicBezTo>
                    <a:cubicBezTo>
                      <a:pt x="6136" y="41946"/>
                      <a:pt x="10568" y="44526"/>
                      <a:pt x="16237" y="45840"/>
                    </a:cubicBezTo>
                    <a:close/>
                    <a:moveTo>
                      <a:pt x="11930" y="64390"/>
                    </a:moveTo>
                    <a:cubicBezTo>
                      <a:pt x="11930" y="59900"/>
                      <a:pt x="13334" y="56396"/>
                      <a:pt x="16144" y="53878"/>
                    </a:cubicBezTo>
                    <a:cubicBezTo>
                      <a:pt x="18966" y="51360"/>
                      <a:pt x="22920" y="50101"/>
                      <a:pt x="28005" y="50101"/>
                    </a:cubicBezTo>
                    <a:cubicBezTo>
                      <a:pt x="33065" y="50101"/>
                      <a:pt x="37018" y="51360"/>
                      <a:pt x="39865" y="53878"/>
                    </a:cubicBezTo>
                    <a:cubicBezTo>
                      <a:pt x="42725" y="56396"/>
                      <a:pt x="44155" y="59900"/>
                      <a:pt x="44155" y="64390"/>
                    </a:cubicBezTo>
                    <a:cubicBezTo>
                      <a:pt x="44155" y="68892"/>
                      <a:pt x="42725" y="72402"/>
                      <a:pt x="39865" y="74920"/>
                    </a:cubicBezTo>
                    <a:cubicBezTo>
                      <a:pt x="37018" y="77438"/>
                      <a:pt x="33065" y="78697"/>
                      <a:pt x="28005" y="78697"/>
                    </a:cubicBezTo>
                    <a:cubicBezTo>
                      <a:pt x="22920" y="78697"/>
                      <a:pt x="18966" y="77438"/>
                      <a:pt x="16144" y="74920"/>
                    </a:cubicBezTo>
                    <a:cubicBezTo>
                      <a:pt x="13334" y="72402"/>
                      <a:pt x="11930" y="68892"/>
                      <a:pt x="11930" y="643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17" name="Graphic 1718">
            <a:extLst>
              <a:ext uri="{FF2B5EF4-FFF2-40B4-BE49-F238E27FC236}">
                <a16:creationId xmlns:a16="http://schemas.microsoft.com/office/drawing/2014/main" id="{D29CF8F0-18A0-4C51-A199-DE1A74D5D3C3}"/>
              </a:ext>
            </a:extLst>
          </p:cNvPr>
          <p:cNvGrpSpPr/>
          <p:nvPr/>
        </p:nvGrpSpPr>
        <p:grpSpPr>
          <a:xfrm>
            <a:off x="9166300" y="5237755"/>
            <a:ext cx="118830" cy="333595"/>
            <a:chOff x="8467507" y="6344025"/>
            <a:chExt cx="118830" cy="333595"/>
          </a:xfrm>
          <a:solidFill>
            <a:srgbClr val="000000"/>
          </a:solidFill>
        </p:grpSpPr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2A9ED6B-0057-457D-B4F8-6E451C0543B8}"/>
                </a:ext>
              </a:extLst>
            </p:cNvPr>
            <p:cNvSpPr/>
            <p:nvPr/>
          </p:nvSpPr>
          <p:spPr>
            <a:xfrm>
              <a:off x="8526914" y="6344025"/>
              <a:ext cx="11935" cy="41675"/>
            </a:xfrm>
            <a:custGeom>
              <a:avLst/>
              <a:gdLst>
                <a:gd name="connsiteX0" fmla="*/ 211 w 11935"/>
                <a:gd name="connsiteY0" fmla="*/ 252 h 41675"/>
                <a:gd name="connsiteX1" fmla="*/ 211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11" y="252"/>
                  </a:moveTo>
                  <a:lnTo>
                    <a:pt x="211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19" name="Graphic 1718">
              <a:extLst>
                <a:ext uri="{FF2B5EF4-FFF2-40B4-BE49-F238E27FC236}">
                  <a16:creationId xmlns:a16="http://schemas.microsoft.com/office/drawing/2014/main" id="{5299BD25-3F89-41CD-B3AF-90B7D5858E4C}"/>
                </a:ext>
              </a:extLst>
            </p:cNvPr>
            <p:cNvGrpSpPr/>
            <p:nvPr/>
          </p:nvGrpSpPr>
          <p:grpSpPr>
            <a:xfrm>
              <a:off x="8467507" y="6435756"/>
              <a:ext cx="118830" cy="241864"/>
              <a:chOff x="8467507" y="6435756"/>
              <a:chExt cx="118830" cy="241864"/>
            </a:xfrm>
            <a:solidFill>
              <a:srgbClr val="000000"/>
            </a:solidFill>
          </p:grpSpPr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BE519C8F-37D6-436B-B065-F44687C53973}"/>
                  </a:ext>
                </a:extLst>
              </p:cNvPr>
              <p:cNvSpPr/>
              <p:nvPr/>
            </p:nvSpPr>
            <p:spPr>
              <a:xfrm rot="-5400000" flipV="1">
                <a:off x="8492076" y="6611656"/>
                <a:ext cx="41549" cy="90476"/>
              </a:xfrm>
              <a:custGeom>
                <a:avLst/>
                <a:gdLst>
                  <a:gd name="connsiteX0" fmla="*/ 40498 w 41549"/>
                  <a:gd name="connsiteY0" fmla="*/ 88323 h 90476"/>
                  <a:gd name="connsiteX1" fmla="*/ 40498 w 41549"/>
                  <a:gd name="connsiteY1" fmla="*/ 79411 h 90476"/>
                  <a:gd name="connsiteX2" fmla="*/ 30241 w 41549"/>
                  <a:gd name="connsiteY2" fmla="*/ 79411 h 90476"/>
                  <a:gd name="connsiteX3" fmla="*/ 22222 w 41549"/>
                  <a:gd name="connsiteY3" fmla="*/ 77085 h 90476"/>
                  <a:gd name="connsiteX4" fmla="*/ 19985 w 41549"/>
                  <a:gd name="connsiteY4" fmla="*/ 68713 h 90476"/>
                  <a:gd name="connsiteX5" fmla="*/ 19985 w 41549"/>
                  <a:gd name="connsiteY5" fmla="*/ 62964 h 90476"/>
                  <a:gd name="connsiteX6" fmla="*/ 37645 w 41549"/>
                  <a:gd name="connsiteY6" fmla="*/ 62964 h 90476"/>
                  <a:gd name="connsiteX7" fmla="*/ 37645 w 41549"/>
                  <a:gd name="connsiteY7" fmla="*/ 54648 h 90476"/>
                  <a:gd name="connsiteX8" fmla="*/ 19985 w 41549"/>
                  <a:gd name="connsiteY8" fmla="*/ 54648 h 90476"/>
                  <a:gd name="connsiteX9" fmla="*/ 19985 w 41549"/>
                  <a:gd name="connsiteY9" fmla="*/ -2153 h 90476"/>
                  <a:gd name="connsiteX10" fmla="*/ 9206 w 41549"/>
                  <a:gd name="connsiteY10" fmla="*/ -2153 h 90476"/>
                  <a:gd name="connsiteX11" fmla="*/ 9206 w 41549"/>
                  <a:gd name="connsiteY11" fmla="*/ 54648 h 90476"/>
                  <a:gd name="connsiteX12" fmla="*/ -1051 w 41549"/>
                  <a:gd name="connsiteY12" fmla="*/ 54648 h 90476"/>
                  <a:gd name="connsiteX13" fmla="*/ -1051 w 41549"/>
                  <a:gd name="connsiteY13" fmla="*/ 62964 h 90476"/>
                  <a:gd name="connsiteX14" fmla="*/ 9206 w 41549"/>
                  <a:gd name="connsiteY14" fmla="*/ 62964 h 90476"/>
                  <a:gd name="connsiteX15" fmla="*/ 9206 w 41549"/>
                  <a:gd name="connsiteY15" fmla="*/ 67504 h 90476"/>
                  <a:gd name="connsiteX16" fmla="*/ 14278 w 41549"/>
                  <a:gd name="connsiteY16" fmla="*/ 83337 h 90476"/>
                  <a:gd name="connsiteX17" fmla="*/ 30353 w 41549"/>
                  <a:gd name="connsiteY17" fmla="*/ 88323 h 90476"/>
                  <a:gd name="connsiteX18" fmla="*/ 40498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498" y="88323"/>
                    </a:moveTo>
                    <a:lnTo>
                      <a:pt x="40498" y="79411"/>
                    </a:lnTo>
                    <a:lnTo>
                      <a:pt x="30241" y="79411"/>
                    </a:lnTo>
                    <a:cubicBezTo>
                      <a:pt x="26400" y="79411"/>
                      <a:pt x="23727" y="78636"/>
                      <a:pt x="22222" y="77085"/>
                    </a:cubicBezTo>
                    <a:cubicBezTo>
                      <a:pt x="20731" y="75535"/>
                      <a:pt x="19985" y="72744"/>
                      <a:pt x="19985" y="68713"/>
                    </a:cubicBezTo>
                    <a:lnTo>
                      <a:pt x="19985" y="62964"/>
                    </a:lnTo>
                    <a:lnTo>
                      <a:pt x="37645" y="62964"/>
                    </a:lnTo>
                    <a:lnTo>
                      <a:pt x="37645" y="54648"/>
                    </a:lnTo>
                    <a:lnTo>
                      <a:pt x="19985" y="54648"/>
                    </a:lnTo>
                    <a:lnTo>
                      <a:pt x="19985" y="-2153"/>
                    </a:lnTo>
                    <a:lnTo>
                      <a:pt x="9206" y="-2153"/>
                    </a:lnTo>
                    <a:lnTo>
                      <a:pt x="9206" y="54648"/>
                    </a:lnTo>
                    <a:lnTo>
                      <a:pt x="-1051" y="54648"/>
                    </a:lnTo>
                    <a:lnTo>
                      <a:pt x="-1051" y="62964"/>
                    </a:lnTo>
                    <a:lnTo>
                      <a:pt x="9206" y="62964"/>
                    </a:lnTo>
                    <a:lnTo>
                      <a:pt x="9206" y="67504"/>
                    </a:lnTo>
                    <a:cubicBezTo>
                      <a:pt x="9206" y="74747"/>
                      <a:pt x="10896" y="80025"/>
                      <a:pt x="14278" y="83337"/>
                    </a:cubicBezTo>
                    <a:cubicBezTo>
                      <a:pt x="17660" y="86661"/>
                      <a:pt x="23018" y="88323"/>
                      <a:pt x="30353" y="88323"/>
                    </a:cubicBezTo>
                    <a:lnTo>
                      <a:pt x="40498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14F3DAAC-2E68-4AF2-8E5A-5F1A18354FE7}"/>
                  </a:ext>
                </a:extLst>
              </p:cNvPr>
              <p:cNvSpPr/>
              <p:nvPr/>
            </p:nvSpPr>
            <p:spPr>
              <a:xfrm rot="-5400000" flipV="1">
                <a:off x="8551165" y="6604519"/>
                <a:ext cx="62026" cy="8297"/>
              </a:xfrm>
              <a:custGeom>
                <a:avLst/>
                <a:gdLst>
                  <a:gd name="connsiteX0" fmla="*/ 60642 w 62026"/>
                  <a:gd name="connsiteY0" fmla="*/ 9858 h 8297"/>
                  <a:gd name="connsiteX1" fmla="*/ 60642 w 62026"/>
                  <a:gd name="connsiteY1" fmla="*/ 1560 h 8297"/>
                  <a:gd name="connsiteX2" fmla="*/ -1384 w 62026"/>
                  <a:gd name="connsiteY2" fmla="*/ 1560 h 8297"/>
                  <a:gd name="connsiteX3" fmla="*/ -1384 w 62026"/>
                  <a:gd name="connsiteY3" fmla="*/ 9858 h 8297"/>
                  <a:gd name="connsiteX4" fmla="*/ 60642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42" y="9858"/>
                    </a:moveTo>
                    <a:lnTo>
                      <a:pt x="60642" y="1560"/>
                    </a:lnTo>
                    <a:lnTo>
                      <a:pt x="-1384" y="1560"/>
                    </a:lnTo>
                    <a:lnTo>
                      <a:pt x="-1384" y="9858"/>
                    </a:lnTo>
                    <a:lnTo>
                      <a:pt x="60642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033C9B29-DC6E-4099-A745-4A1E85CF07EC}"/>
                  </a:ext>
                </a:extLst>
              </p:cNvPr>
              <p:cNvSpPr/>
              <p:nvPr/>
            </p:nvSpPr>
            <p:spPr>
              <a:xfrm rot="-5400000" flipV="1">
                <a:off x="8488785" y="6496573"/>
                <a:ext cx="51806" cy="86810"/>
              </a:xfrm>
              <a:custGeom>
                <a:avLst/>
                <a:gdLst>
                  <a:gd name="connsiteX0" fmla="*/ -185 w 51806"/>
                  <a:gd name="connsiteY0" fmla="*/ 7815 h 86810"/>
                  <a:gd name="connsiteX1" fmla="*/ 19042 w 51806"/>
                  <a:gd name="connsiteY1" fmla="*/ 7815 h 86810"/>
                  <a:gd name="connsiteX2" fmla="*/ 19042 w 51806"/>
                  <a:gd name="connsiteY2" fmla="*/ 74048 h 86810"/>
                  <a:gd name="connsiteX3" fmla="*/ -1882 w 51806"/>
                  <a:gd name="connsiteY3" fmla="*/ 69862 h 86810"/>
                  <a:gd name="connsiteX4" fmla="*/ -1882 w 51806"/>
                  <a:gd name="connsiteY4" fmla="*/ 80560 h 86810"/>
                  <a:gd name="connsiteX5" fmla="*/ 18930 w 51806"/>
                  <a:gd name="connsiteY5" fmla="*/ 84746 h 86810"/>
                  <a:gd name="connsiteX6" fmla="*/ 30697 w 51806"/>
                  <a:gd name="connsiteY6" fmla="*/ 84746 h 86810"/>
                  <a:gd name="connsiteX7" fmla="*/ 30697 w 51806"/>
                  <a:gd name="connsiteY7" fmla="*/ 7815 h 86810"/>
                  <a:gd name="connsiteX8" fmla="*/ 49924 w 51806"/>
                  <a:gd name="connsiteY8" fmla="*/ 7815 h 86810"/>
                  <a:gd name="connsiteX9" fmla="*/ 49924 w 51806"/>
                  <a:gd name="connsiteY9" fmla="*/ -2065 h 86810"/>
                  <a:gd name="connsiteX10" fmla="*/ -185 w 51806"/>
                  <a:gd name="connsiteY10" fmla="*/ -2065 h 86810"/>
                  <a:gd name="connsiteX11" fmla="*/ -185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185" y="7815"/>
                    </a:moveTo>
                    <a:lnTo>
                      <a:pt x="19042" y="7815"/>
                    </a:lnTo>
                    <a:lnTo>
                      <a:pt x="19042" y="74048"/>
                    </a:lnTo>
                    <a:lnTo>
                      <a:pt x="-1882" y="69862"/>
                    </a:lnTo>
                    <a:lnTo>
                      <a:pt x="-1882" y="80560"/>
                    </a:lnTo>
                    <a:lnTo>
                      <a:pt x="18930" y="84746"/>
                    </a:lnTo>
                    <a:lnTo>
                      <a:pt x="30697" y="84746"/>
                    </a:lnTo>
                    <a:lnTo>
                      <a:pt x="30697" y="7815"/>
                    </a:lnTo>
                    <a:lnTo>
                      <a:pt x="49924" y="7815"/>
                    </a:lnTo>
                    <a:lnTo>
                      <a:pt x="49924" y="-2065"/>
                    </a:lnTo>
                    <a:lnTo>
                      <a:pt x="-185" y="-2065"/>
                    </a:lnTo>
                    <a:lnTo>
                      <a:pt x="-185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9072DBA2-22A1-4362-9B5E-CD8651421CC2}"/>
                  </a:ext>
                </a:extLst>
              </p:cNvPr>
              <p:cNvSpPr/>
              <p:nvPr/>
            </p:nvSpPr>
            <p:spPr>
              <a:xfrm rot="-5400000" flipV="1">
                <a:off x="8484738" y="6420667"/>
                <a:ext cx="60030" cy="90066"/>
              </a:xfrm>
              <a:custGeom>
                <a:avLst/>
                <a:gdLst>
                  <a:gd name="connsiteX0" fmla="*/ 3792 w 60030"/>
                  <a:gd name="connsiteY0" fmla="*/ 1430 h 90066"/>
                  <a:gd name="connsiteX1" fmla="*/ 3792 w 60030"/>
                  <a:gd name="connsiteY1" fmla="*/ 12128 h 90066"/>
                  <a:gd name="connsiteX2" fmla="*/ 12762 w 60030"/>
                  <a:gd name="connsiteY2" fmla="*/ 8928 h 90066"/>
                  <a:gd name="connsiteX3" fmla="*/ 21695 w 60030"/>
                  <a:gd name="connsiteY3" fmla="*/ 7830 h 90066"/>
                  <a:gd name="connsiteX4" fmla="*/ 39486 w 60030"/>
                  <a:gd name="connsiteY4" fmla="*/ 15645 h 90066"/>
                  <a:gd name="connsiteX5" fmla="*/ 46517 w 60030"/>
                  <a:gd name="connsiteY5" fmla="*/ 39403 h 90066"/>
                  <a:gd name="connsiteX6" fmla="*/ 37938 w 60030"/>
                  <a:gd name="connsiteY6" fmla="*/ 31719 h 90066"/>
                  <a:gd name="connsiteX7" fmla="*/ 26469 w 60030"/>
                  <a:gd name="connsiteY7" fmla="*/ 29040 h 90066"/>
                  <a:gd name="connsiteX8" fmla="*/ 5806 w 60030"/>
                  <a:gd name="connsiteY8" fmla="*/ 36910 h 90066"/>
                  <a:gd name="connsiteX9" fmla="*/ -1803 w 60030"/>
                  <a:gd name="connsiteY9" fmla="*/ 58473 h 90066"/>
                  <a:gd name="connsiteX10" fmla="*/ 6123 w 60030"/>
                  <a:gd name="connsiteY10" fmla="*/ 79906 h 90066"/>
                  <a:gd name="connsiteX11" fmla="*/ 27215 w 60030"/>
                  <a:gd name="connsiteY11" fmla="*/ 87999 h 90066"/>
                  <a:gd name="connsiteX12" fmla="*/ 50265 w 60030"/>
                  <a:gd name="connsiteY12" fmla="*/ 76446 h 90066"/>
                  <a:gd name="connsiteX13" fmla="*/ 58228 w 60030"/>
                  <a:gd name="connsiteY13" fmla="*/ 42938 h 90066"/>
                  <a:gd name="connsiteX14" fmla="*/ 48456 w 60030"/>
                  <a:gd name="connsiteY14" fmla="*/ 10175 h 90066"/>
                  <a:gd name="connsiteX15" fmla="*/ 22217 w 60030"/>
                  <a:gd name="connsiteY15" fmla="*/ -2067 h 90066"/>
                  <a:gd name="connsiteX16" fmla="*/ 13228 w 60030"/>
                  <a:gd name="connsiteY16" fmla="*/ -1193 h 90066"/>
                  <a:gd name="connsiteX17" fmla="*/ 3792 w 60030"/>
                  <a:gd name="connsiteY17" fmla="*/ 1430 h 90066"/>
                  <a:gd name="connsiteX18" fmla="*/ 27215 w 60030"/>
                  <a:gd name="connsiteY18" fmla="*/ 38231 h 90066"/>
                  <a:gd name="connsiteX19" fmla="*/ 39766 w 60030"/>
                  <a:gd name="connsiteY19" fmla="*/ 43626 h 90066"/>
                  <a:gd name="connsiteX20" fmla="*/ 44409 w 60030"/>
                  <a:gd name="connsiteY20" fmla="*/ 58473 h 90066"/>
                  <a:gd name="connsiteX21" fmla="*/ 39766 w 60030"/>
                  <a:gd name="connsiteY21" fmla="*/ 73264 h 90066"/>
                  <a:gd name="connsiteX22" fmla="*/ 27215 w 60030"/>
                  <a:gd name="connsiteY22" fmla="*/ 78697 h 90066"/>
                  <a:gd name="connsiteX23" fmla="*/ 14664 w 60030"/>
                  <a:gd name="connsiteY23" fmla="*/ 73264 h 90066"/>
                  <a:gd name="connsiteX24" fmla="*/ 10039 w 60030"/>
                  <a:gd name="connsiteY24" fmla="*/ 58473 h 90066"/>
                  <a:gd name="connsiteX25" fmla="*/ 14664 w 60030"/>
                  <a:gd name="connsiteY25" fmla="*/ 43626 h 90066"/>
                  <a:gd name="connsiteX26" fmla="*/ 27215 w 60030"/>
                  <a:gd name="connsiteY26" fmla="*/ 38231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030" h="90066">
                    <a:moveTo>
                      <a:pt x="3792" y="1430"/>
                    </a:moveTo>
                    <a:lnTo>
                      <a:pt x="3792" y="12128"/>
                    </a:lnTo>
                    <a:cubicBezTo>
                      <a:pt x="6751" y="10727"/>
                      <a:pt x="9741" y="9660"/>
                      <a:pt x="12762" y="8928"/>
                    </a:cubicBezTo>
                    <a:cubicBezTo>
                      <a:pt x="15796" y="8196"/>
                      <a:pt x="18773" y="7830"/>
                      <a:pt x="21695" y="7830"/>
                    </a:cubicBezTo>
                    <a:cubicBezTo>
                      <a:pt x="29465" y="7830"/>
                      <a:pt x="35396" y="10435"/>
                      <a:pt x="39486" y="15645"/>
                    </a:cubicBezTo>
                    <a:cubicBezTo>
                      <a:pt x="43589" y="20854"/>
                      <a:pt x="45932" y="28774"/>
                      <a:pt x="46517" y="39403"/>
                    </a:cubicBezTo>
                    <a:cubicBezTo>
                      <a:pt x="44266" y="36067"/>
                      <a:pt x="41407" y="33505"/>
                      <a:pt x="37938" y="31719"/>
                    </a:cubicBezTo>
                    <a:cubicBezTo>
                      <a:pt x="34482" y="29933"/>
                      <a:pt x="30659" y="29040"/>
                      <a:pt x="26469" y="29040"/>
                    </a:cubicBezTo>
                    <a:cubicBezTo>
                      <a:pt x="17766" y="29040"/>
                      <a:pt x="10879" y="31663"/>
                      <a:pt x="5806" y="36910"/>
                    </a:cubicBezTo>
                    <a:cubicBezTo>
                      <a:pt x="734" y="42169"/>
                      <a:pt x="-1803" y="49357"/>
                      <a:pt x="-1803" y="58473"/>
                    </a:cubicBezTo>
                    <a:cubicBezTo>
                      <a:pt x="-1803" y="67379"/>
                      <a:pt x="839" y="74523"/>
                      <a:pt x="6123" y="79906"/>
                    </a:cubicBezTo>
                    <a:cubicBezTo>
                      <a:pt x="11407" y="85302"/>
                      <a:pt x="18438" y="87999"/>
                      <a:pt x="27215" y="87999"/>
                    </a:cubicBezTo>
                    <a:cubicBezTo>
                      <a:pt x="37285" y="87999"/>
                      <a:pt x="44969" y="84148"/>
                      <a:pt x="50265" y="76446"/>
                    </a:cubicBezTo>
                    <a:cubicBezTo>
                      <a:pt x="55574" y="68756"/>
                      <a:pt x="58228" y="57586"/>
                      <a:pt x="58228" y="42938"/>
                    </a:cubicBezTo>
                    <a:cubicBezTo>
                      <a:pt x="58228" y="29257"/>
                      <a:pt x="54971" y="18336"/>
                      <a:pt x="48456" y="10175"/>
                    </a:cubicBezTo>
                    <a:cubicBezTo>
                      <a:pt x="41954" y="2013"/>
                      <a:pt x="33207" y="-2067"/>
                      <a:pt x="22217" y="-2067"/>
                    </a:cubicBezTo>
                    <a:cubicBezTo>
                      <a:pt x="19258" y="-2067"/>
                      <a:pt x="16262" y="-1776"/>
                      <a:pt x="13228" y="-1193"/>
                    </a:cubicBezTo>
                    <a:cubicBezTo>
                      <a:pt x="10207" y="-610"/>
                      <a:pt x="7062" y="264"/>
                      <a:pt x="3792" y="1430"/>
                    </a:cubicBezTo>
                    <a:close/>
                    <a:moveTo>
                      <a:pt x="27215" y="38231"/>
                    </a:moveTo>
                    <a:cubicBezTo>
                      <a:pt x="32499" y="38231"/>
                      <a:pt x="36682" y="40030"/>
                      <a:pt x="39766" y="43626"/>
                    </a:cubicBezTo>
                    <a:cubicBezTo>
                      <a:pt x="42861" y="47236"/>
                      <a:pt x="44409" y="52185"/>
                      <a:pt x="44409" y="58473"/>
                    </a:cubicBezTo>
                    <a:cubicBezTo>
                      <a:pt x="44409" y="64712"/>
                      <a:pt x="42861" y="69642"/>
                      <a:pt x="39766" y="73264"/>
                    </a:cubicBezTo>
                    <a:cubicBezTo>
                      <a:pt x="36682" y="76886"/>
                      <a:pt x="32499" y="78697"/>
                      <a:pt x="27215" y="78697"/>
                    </a:cubicBezTo>
                    <a:cubicBezTo>
                      <a:pt x="21931" y="78697"/>
                      <a:pt x="17748" y="76886"/>
                      <a:pt x="14664" y="73264"/>
                    </a:cubicBezTo>
                    <a:cubicBezTo>
                      <a:pt x="11581" y="69642"/>
                      <a:pt x="10039" y="64712"/>
                      <a:pt x="10039" y="58473"/>
                    </a:cubicBezTo>
                    <a:cubicBezTo>
                      <a:pt x="10039" y="52185"/>
                      <a:pt x="11581" y="47236"/>
                      <a:pt x="14664" y="43626"/>
                    </a:cubicBezTo>
                    <a:cubicBezTo>
                      <a:pt x="17748" y="40030"/>
                      <a:pt x="21931" y="38231"/>
                      <a:pt x="27215" y="382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24" name="Graphic 1718">
            <a:extLst>
              <a:ext uri="{FF2B5EF4-FFF2-40B4-BE49-F238E27FC236}">
                <a16:creationId xmlns:a16="http://schemas.microsoft.com/office/drawing/2014/main" id="{7F2AF45B-5B09-41FE-94BF-CFEF4736185C}"/>
              </a:ext>
            </a:extLst>
          </p:cNvPr>
          <p:cNvGrpSpPr/>
          <p:nvPr/>
        </p:nvGrpSpPr>
        <p:grpSpPr>
          <a:xfrm>
            <a:off x="9276367" y="5237755"/>
            <a:ext cx="118830" cy="333595"/>
            <a:chOff x="8577574" y="6344025"/>
            <a:chExt cx="118830" cy="333595"/>
          </a:xfrm>
          <a:solidFill>
            <a:srgbClr val="000000"/>
          </a:solidFill>
        </p:grpSpPr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8CBDD6B1-B04C-4364-8121-626937D27C80}"/>
                </a:ext>
              </a:extLst>
            </p:cNvPr>
            <p:cNvSpPr/>
            <p:nvPr/>
          </p:nvSpPr>
          <p:spPr>
            <a:xfrm>
              <a:off x="8636981" y="6344025"/>
              <a:ext cx="11935" cy="41675"/>
            </a:xfrm>
            <a:custGeom>
              <a:avLst/>
              <a:gdLst>
                <a:gd name="connsiteX0" fmla="*/ 220 w 11935"/>
                <a:gd name="connsiteY0" fmla="*/ 252 h 41675"/>
                <a:gd name="connsiteX1" fmla="*/ 220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20" y="252"/>
                  </a:moveTo>
                  <a:lnTo>
                    <a:pt x="220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26" name="Graphic 1718">
              <a:extLst>
                <a:ext uri="{FF2B5EF4-FFF2-40B4-BE49-F238E27FC236}">
                  <a16:creationId xmlns:a16="http://schemas.microsoft.com/office/drawing/2014/main" id="{3B3C2E0C-DEFD-4442-AFC9-60AC6112B12D}"/>
                </a:ext>
              </a:extLst>
            </p:cNvPr>
            <p:cNvGrpSpPr/>
            <p:nvPr/>
          </p:nvGrpSpPr>
          <p:grpSpPr>
            <a:xfrm>
              <a:off x="8577574" y="6438379"/>
              <a:ext cx="118830" cy="239241"/>
              <a:chOff x="8577574" y="6438379"/>
              <a:chExt cx="118830" cy="239241"/>
            </a:xfrm>
            <a:solidFill>
              <a:srgbClr val="000000"/>
            </a:solidFill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E2B72395-8795-4D2A-8324-729726929C7C}"/>
                  </a:ext>
                </a:extLst>
              </p:cNvPr>
              <p:cNvSpPr/>
              <p:nvPr/>
            </p:nvSpPr>
            <p:spPr>
              <a:xfrm rot="-5400000" flipV="1">
                <a:off x="8602143" y="6611656"/>
                <a:ext cx="41549" cy="90476"/>
              </a:xfrm>
              <a:custGeom>
                <a:avLst/>
                <a:gdLst>
                  <a:gd name="connsiteX0" fmla="*/ 40508 w 41549"/>
                  <a:gd name="connsiteY0" fmla="*/ 88323 h 90476"/>
                  <a:gd name="connsiteX1" fmla="*/ 40508 w 41549"/>
                  <a:gd name="connsiteY1" fmla="*/ 79411 h 90476"/>
                  <a:gd name="connsiteX2" fmla="*/ 30251 w 41549"/>
                  <a:gd name="connsiteY2" fmla="*/ 79411 h 90476"/>
                  <a:gd name="connsiteX3" fmla="*/ 22232 w 41549"/>
                  <a:gd name="connsiteY3" fmla="*/ 77085 h 90476"/>
                  <a:gd name="connsiteX4" fmla="*/ 19994 w 41549"/>
                  <a:gd name="connsiteY4" fmla="*/ 68713 h 90476"/>
                  <a:gd name="connsiteX5" fmla="*/ 19994 w 41549"/>
                  <a:gd name="connsiteY5" fmla="*/ 62964 h 90476"/>
                  <a:gd name="connsiteX6" fmla="*/ 37654 w 41549"/>
                  <a:gd name="connsiteY6" fmla="*/ 62964 h 90476"/>
                  <a:gd name="connsiteX7" fmla="*/ 37654 w 41549"/>
                  <a:gd name="connsiteY7" fmla="*/ 54648 h 90476"/>
                  <a:gd name="connsiteX8" fmla="*/ 19994 w 41549"/>
                  <a:gd name="connsiteY8" fmla="*/ 54648 h 90476"/>
                  <a:gd name="connsiteX9" fmla="*/ 19994 w 41549"/>
                  <a:gd name="connsiteY9" fmla="*/ -2153 h 90476"/>
                  <a:gd name="connsiteX10" fmla="*/ 9215 w 41549"/>
                  <a:gd name="connsiteY10" fmla="*/ -2153 h 90476"/>
                  <a:gd name="connsiteX11" fmla="*/ 9215 w 41549"/>
                  <a:gd name="connsiteY11" fmla="*/ 54648 h 90476"/>
                  <a:gd name="connsiteX12" fmla="*/ -1042 w 41549"/>
                  <a:gd name="connsiteY12" fmla="*/ 54648 h 90476"/>
                  <a:gd name="connsiteX13" fmla="*/ -1042 w 41549"/>
                  <a:gd name="connsiteY13" fmla="*/ 62964 h 90476"/>
                  <a:gd name="connsiteX14" fmla="*/ 9215 w 41549"/>
                  <a:gd name="connsiteY14" fmla="*/ 62964 h 90476"/>
                  <a:gd name="connsiteX15" fmla="*/ 9215 w 41549"/>
                  <a:gd name="connsiteY15" fmla="*/ 67504 h 90476"/>
                  <a:gd name="connsiteX16" fmla="*/ 14287 w 41549"/>
                  <a:gd name="connsiteY16" fmla="*/ 83337 h 90476"/>
                  <a:gd name="connsiteX17" fmla="*/ 30363 w 41549"/>
                  <a:gd name="connsiteY17" fmla="*/ 88323 h 90476"/>
                  <a:gd name="connsiteX18" fmla="*/ 40508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08" y="88323"/>
                    </a:moveTo>
                    <a:lnTo>
                      <a:pt x="40508" y="79411"/>
                    </a:lnTo>
                    <a:lnTo>
                      <a:pt x="30251" y="79411"/>
                    </a:lnTo>
                    <a:cubicBezTo>
                      <a:pt x="26409" y="79411"/>
                      <a:pt x="23736" y="78636"/>
                      <a:pt x="22232" y="77085"/>
                    </a:cubicBezTo>
                    <a:cubicBezTo>
                      <a:pt x="20740" y="75535"/>
                      <a:pt x="19994" y="72744"/>
                      <a:pt x="19994" y="68713"/>
                    </a:cubicBezTo>
                    <a:lnTo>
                      <a:pt x="19994" y="62964"/>
                    </a:lnTo>
                    <a:lnTo>
                      <a:pt x="37654" y="62964"/>
                    </a:lnTo>
                    <a:lnTo>
                      <a:pt x="37654" y="54648"/>
                    </a:lnTo>
                    <a:lnTo>
                      <a:pt x="19994" y="54648"/>
                    </a:lnTo>
                    <a:lnTo>
                      <a:pt x="19994" y="-2153"/>
                    </a:lnTo>
                    <a:lnTo>
                      <a:pt x="9215" y="-2153"/>
                    </a:lnTo>
                    <a:lnTo>
                      <a:pt x="9215" y="54648"/>
                    </a:lnTo>
                    <a:lnTo>
                      <a:pt x="-1042" y="54648"/>
                    </a:lnTo>
                    <a:lnTo>
                      <a:pt x="-1042" y="62964"/>
                    </a:lnTo>
                    <a:lnTo>
                      <a:pt x="9215" y="62964"/>
                    </a:lnTo>
                    <a:lnTo>
                      <a:pt x="9215" y="67504"/>
                    </a:lnTo>
                    <a:cubicBezTo>
                      <a:pt x="9215" y="74747"/>
                      <a:pt x="10906" y="80025"/>
                      <a:pt x="14287" y="83337"/>
                    </a:cubicBezTo>
                    <a:cubicBezTo>
                      <a:pt x="17669" y="86661"/>
                      <a:pt x="23027" y="88323"/>
                      <a:pt x="30363" y="88323"/>
                    </a:cubicBezTo>
                    <a:lnTo>
                      <a:pt x="40508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173BCBAA-14F3-4731-A778-C09B7797E953}"/>
                  </a:ext>
                </a:extLst>
              </p:cNvPr>
              <p:cNvSpPr/>
              <p:nvPr/>
            </p:nvSpPr>
            <p:spPr>
              <a:xfrm rot="-5400000" flipV="1">
                <a:off x="8661232" y="6604519"/>
                <a:ext cx="62026" cy="8297"/>
              </a:xfrm>
              <a:custGeom>
                <a:avLst/>
                <a:gdLst>
                  <a:gd name="connsiteX0" fmla="*/ 60651 w 62026"/>
                  <a:gd name="connsiteY0" fmla="*/ 9858 h 8297"/>
                  <a:gd name="connsiteX1" fmla="*/ 60651 w 62026"/>
                  <a:gd name="connsiteY1" fmla="*/ 1560 h 8297"/>
                  <a:gd name="connsiteX2" fmla="*/ -1375 w 62026"/>
                  <a:gd name="connsiteY2" fmla="*/ 1560 h 8297"/>
                  <a:gd name="connsiteX3" fmla="*/ -1375 w 62026"/>
                  <a:gd name="connsiteY3" fmla="*/ 9858 h 8297"/>
                  <a:gd name="connsiteX4" fmla="*/ 60651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51" y="9858"/>
                    </a:moveTo>
                    <a:lnTo>
                      <a:pt x="60651" y="1560"/>
                    </a:lnTo>
                    <a:lnTo>
                      <a:pt x="-1375" y="1560"/>
                    </a:lnTo>
                    <a:lnTo>
                      <a:pt x="-1375" y="9858"/>
                    </a:lnTo>
                    <a:lnTo>
                      <a:pt x="60651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B351C0B-0845-41C5-9FC1-99A2057219A0}"/>
                  </a:ext>
                </a:extLst>
              </p:cNvPr>
              <p:cNvSpPr/>
              <p:nvPr/>
            </p:nvSpPr>
            <p:spPr>
              <a:xfrm rot="-5400000" flipV="1">
                <a:off x="8598852" y="6496573"/>
                <a:ext cx="51806" cy="86810"/>
              </a:xfrm>
              <a:custGeom>
                <a:avLst/>
                <a:gdLst>
                  <a:gd name="connsiteX0" fmla="*/ -176 w 51806"/>
                  <a:gd name="connsiteY0" fmla="*/ 7815 h 86810"/>
                  <a:gd name="connsiteX1" fmla="*/ 19051 w 51806"/>
                  <a:gd name="connsiteY1" fmla="*/ 7815 h 86810"/>
                  <a:gd name="connsiteX2" fmla="*/ 19051 w 51806"/>
                  <a:gd name="connsiteY2" fmla="*/ 74048 h 86810"/>
                  <a:gd name="connsiteX3" fmla="*/ -1873 w 51806"/>
                  <a:gd name="connsiteY3" fmla="*/ 69862 h 86810"/>
                  <a:gd name="connsiteX4" fmla="*/ -1873 w 51806"/>
                  <a:gd name="connsiteY4" fmla="*/ 80560 h 86810"/>
                  <a:gd name="connsiteX5" fmla="*/ 18939 w 51806"/>
                  <a:gd name="connsiteY5" fmla="*/ 84746 h 86810"/>
                  <a:gd name="connsiteX6" fmla="*/ 30707 w 51806"/>
                  <a:gd name="connsiteY6" fmla="*/ 84746 h 86810"/>
                  <a:gd name="connsiteX7" fmla="*/ 30707 w 51806"/>
                  <a:gd name="connsiteY7" fmla="*/ 7815 h 86810"/>
                  <a:gd name="connsiteX8" fmla="*/ 49934 w 51806"/>
                  <a:gd name="connsiteY8" fmla="*/ 7815 h 86810"/>
                  <a:gd name="connsiteX9" fmla="*/ 49934 w 51806"/>
                  <a:gd name="connsiteY9" fmla="*/ -2065 h 86810"/>
                  <a:gd name="connsiteX10" fmla="*/ -176 w 51806"/>
                  <a:gd name="connsiteY10" fmla="*/ -2065 h 86810"/>
                  <a:gd name="connsiteX11" fmla="*/ -176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176" y="7815"/>
                    </a:moveTo>
                    <a:lnTo>
                      <a:pt x="19051" y="7815"/>
                    </a:lnTo>
                    <a:lnTo>
                      <a:pt x="19051" y="74048"/>
                    </a:lnTo>
                    <a:lnTo>
                      <a:pt x="-1873" y="69862"/>
                    </a:lnTo>
                    <a:lnTo>
                      <a:pt x="-1873" y="80560"/>
                    </a:lnTo>
                    <a:lnTo>
                      <a:pt x="18939" y="84746"/>
                    </a:lnTo>
                    <a:lnTo>
                      <a:pt x="30707" y="84746"/>
                    </a:lnTo>
                    <a:lnTo>
                      <a:pt x="30707" y="7815"/>
                    </a:lnTo>
                    <a:lnTo>
                      <a:pt x="49934" y="7815"/>
                    </a:lnTo>
                    <a:lnTo>
                      <a:pt x="49934" y="-2065"/>
                    </a:lnTo>
                    <a:lnTo>
                      <a:pt x="-176" y="-2065"/>
                    </a:lnTo>
                    <a:lnTo>
                      <a:pt x="-176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C35C8A9B-7346-4E33-BA8F-58ECE715531C}"/>
                  </a:ext>
                </a:extLst>
              </p:cNvPr>
              <p:cNvSpPr/>
              <p:nvPr/>
            </p:nvSpPr>
            <p:spPr>
              <a:xfrm rot="-5400000" flipV="1">
                <a:off x="8598852" y="6420816"/>
                <a:ext cx="51806" cy="86810"/>
              </a:xfrm>
              <a:custGeom>
                <a:avLst/>
                <a:gdLst>
                  <a:gd name="connsiteX0" fmla="*/ -176 w 51806"/>
                  <a:gd name="connsiteY0" fmla="*/ 7808 h 86810"/>
                  <a:gd name="connsiteX1" fmla="*/ 19051 w 51806"/>
                  <a:gd name="connsiteY1" fmla="*/ 7808 h 86810"/>
                  <a:gd name="connsiteX2" fmla="*/ 19051 w 51806"/>
                  <a:gd name="connsiteY2" fmla="*/ 74042 h 86810"/>
                  <a:gd name="connsiteX3" fmla="*/ -1873 w 51806"/>
                  <a:gd name="connsiteY3" fmla="*/ 69856 h 86810"/>
                  <a:gd name="connsiteX4" fmla="*/ -1873 w 51806"/>
                  <a:gd name="connsiteY4" fmla="*/ 80554 h 86810"/>
                  <a:gd name="connsiteX5" fmla="*/ 18939 w 51806"/>
                  <a:gd name="connsiteY5" fmla="*/ 84740 h 86810"/>
                  <a:gd name="connsiteX6" fmla="*/ 30707 w 51806"/>
                  <a:gd name="connsiteY6" fmla="*/ 84740 h 86810"/>
                  <a:gd name="connsiteX7" fmla="*/ 30707 w 51806"/>
                  <a:gd name="connsiteY7" fmla="*/ 7808 h 86810"/>
                  <a:gd name="connsiteX8" fmla="*/ 49934 w 51806"/>
                  <a:gd name="connsiteY8" fmla="*/ 7808 h 86810"/>
                  <a:gd name="connsiteX9" fmla="*/ 49934 w 51806"/>
                  <a:gd name="connsiteY9" fmla="*/ -2071 h 86810"/>
                  <a:gd name="connsiteX10" fmla="*/ -176 w 51806"/>
                  <a:gd name="connsiteY10" fmla="*/ -2071 h 86810"/>
                  <a:gd name="connsiteX11" fmla="*/ -176 w 51806"/>
                  <a:gd name="connsiteY11" fmla="*/ 7808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176" y="7808"/>
                    </a:moveTo>
                    <a:lnTo>
                      <a:pt x="19051" y="7808"/>
                    </a:lnTo>
                    <a:lnTo>
                      <a:pt x="19051" y="74042"/>
                    </a:lnTo>
                    <a:lnTo>
                      <a:pt x="-1873" y="69856"/>
                    </a:lnTo>
                    <a:lnTo>
                      <a:pt x="-1873" y="80554"/>
                    </a:lnTo>
                    <a:lnTo>
                      <a:pt x="18939" y="84740"/>
                    </a:lnTo>
                    <a:lnTo>
                      <a:pt x="30707" y="84740"/>
                    </a:lnTo>
                    <a:lnTo>
                      <a:pt x="30707" y="7808"/>
                    </a:lnTo>
                    <a:lnTo>
                      <a:pt x="49934" y="7808"/>
                    </a:lnTo>
                    <a:lnTo>
                      <a:pt x="49934" y="-2071"/>
                    </a:lnTo>
                    <a:lnTo>
                      <a:pt x="-176" y="-2071"/>
                    </a:lnTo>
                    <a:lnTo>
                      <a:pt x="-176" y="780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31" name="Graphic 1718">
            <a:extLst>
              <a:ext uri="{FF2B5EF4-FFF2-40B4-BE49-F238E27FC236}">
                <a16:creationId xmlns:a16="http://schemas.microsoft.com/office/drawing/2014/main" id="{F9A7894D-765E-42B6-88F9-84D20E6787B2}"/>
              </a:ext>
            </a:extLst>
          </p:cNvPr>
          <p:cNvGrpSpPr/>
          <p:nvPr/>
        </p:nvGrpSpPr>
        <p:grpSpPr>
          <a:xfrm>
            <a:off x="9386422" y="5237755"/>
            <a:ext cx="118830" cy="333595"/>
            <a:chOff x="8687629" y="6344025"/>
            <a:chExt cx="118830" cy="333595"/>
          </a:xfrm>
          <a:solidFill>
            <a:srgbClr val="000000"/>
          </a:solidFill>
        </p:grpSpPr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11C5D93B-72F2-49C0-B79F-B7559400DE33}"/>
                </a:ext>
              </a:extLst>
            </p:cNvPr>
            <p:cNvSpPr/>
            <p:nvPr/>
          </p:nvSpPr>
          <p:spPr>
            <a:xfrm>
              <a:off x="8747047" y="6344025"/>
              <a:ext cx="11935" cy="41675"/>
            </a:xfrm>
            <a:custGeom>
              <a:avLst/>
              <a:gdLst>
                <a:gd name="connsiteX0" fmla="*/ 229 w 11935"/>
                <a:gd name="connsiteY0" fmla="*/ 252 h 41675"/>
                <a:gd name="connsiteX1" fmla="*/ 229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29" y="252"/>
                  </a:moveTo>
                  <a:lnTo>
                    <a:pt x="229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33" name="Graphic 1718">
              <a:extLst>
                <a:ext uri="{FF2B5EF4-FFF2-40B4-BE49-F238E27FC236}">
                  <a16:creationId xmlns:a16="http://schemas.microsoft.com/office/drawing/2014/main" id="{207F8F18-43FF-4823-847E-48203159C858}"/>
                </a:ext>
              </a:extLst>
            </p:cNvPr>
            <p:cNvGrpSpPr/>
            <p:nvPr/>
          </p:nvGrpSpPr>
          <p:grpSpPr>
            <a:xfrm>
              <a:off x="8687629" y="6439309"/>
              <a:ext cx="118830" cy="238311"/>
              <a:chOff x="8687629" y="6439309"/>
              <a:chExt cx="118830" cy="238311"/>
            </a:xfrm>
            <a:solidFill>
              <a:srgbClr val="000000"/>
            </a:solidFill>
          </p:grpSpPr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3D8CF3DC-1DD0-4029-B309-5F958443F427}"/>
                  </a:ext>
                </a:extLst>
              </p:cNvPr>
              <p:cNvSpPr/>
              <p:nvPr/>
            </p:nvSpPr>
            <p:spPr>
              <a:xfrm rot="-5400000" flipV="1">
                <a:off x="8712198" y="6611656"/>
                <a:ext cx="41549" cy="90476"/>
              </a:xfrm>
              <a:custGeom>
                <a:avLst/>
                <a:gdLst>
                  <a:gd name="connsiteX0" fmla="*/ 40517 w 41549"/>
                  <a:gd name="connsiteY0" fmla="*/ 88323 h 90476"/>
                  <a:gd name="connsiteX1" fmla="*/ 40517 w 41549"/>
                  <a:gd name="connsiteY1" fmla="*/ 79411 h 90476"/>
                  <a:gd name="connsiteX2" fmla="*/ 30260 w 41549"/>
                  <a:gd name="connsiteY2" fmla="*/ 79411 h 90476"/>
                  <a:gd name="connsiteX3" fmla="*/ 22241 w 41549"/>
                  <a:gd name="connsiteY3" fmla="*/ 77085 h 90476"/>
                  <a:gd name="connsiteX4" fmla="*/ 20003 w 41549"/>
                  <a:gd name="connsiteY4" fmla="*/ 68713 h 90476"/>
                  <a:gd name="connsiteX5" fmla="*/ 20003 w 41549"/>
                  <a:gd name="connsiteY5" fmla="*/ 62964 h 90476"/>
                  <a:gd name="connsiteX6" fmla="*/ 37664 w 41549"/>
                  <a:gd name="connsiteY6" fmla="*/ 62964 h 90476"/>
                  <a:gd name="connsiteX7" fmla="*/ 37664 w 41549"/>
                  <a:gd name="connsiteY7" fmla="*/ 54648 h 90476"/>
                  <a:gd name="connsiteX8" fmla="*/ 20003 w 41549"/>
                  <a:gd name="connsiteY8" fmla="*/ 54648 h 90476"/>
                  <a:gd name="connsiteX9" fmla="*/ 20003 w 41549"/>
                  <a:gd name="connsiteY9" fmla="*/ -2153 h 90476"/>
                  <a:gd name="connsiteX10" fmla="*/ 9224 w 41549"/>
                  <a:gd name="connsiteY10" fmla="*/ -2153 h 90476"/>
                  <a:gd name="connsiteX11" fmla="*/ 9224 w 41549"/>
                  <a:gd name="connsiteY11" fmla="*/ 54648 h 90476"/>
                  <a:gd name="connsiteX12" fmla="*/ -1033 w 41549"/>
                  <a:gd name="connsiteY12" fmla="*/ 54648 h 90476"/>
                  <a:gd name="connsiteX13" fmla="*/ -1033 w 41549"/>
                  <a:gd name="connsiteY13" fmla="*/ 62964 h 90476"/>
                  <a:gd name="connsiteX14" fmla="*/ 9224 w 41549"/>
                  <a:gd name="connsiteY14" fmla="*/ 62964 h 90476"/>
                  <a:gd name="connsiteX15" fmla="*/ 9224 w 41549"/>
                  <a:gd name="connsiteY15" fmla="*/ 67504 h 90476"/>
                  <a:gd name="connsiteX16" fmla="*/ 14297 w 41549"/>
                  <a:gd name="connsiteY16" fmla="*/ 83337 h 90476"/>
                  <a:gd name="connsiteX17" fmla="*/ 30372 w 41549"/>
                  <a:gd name="connsiteY17" fmla="*/ 88323 h 90476"/>
                  <a:gd name="connsiteX18" fmla="*/ 40517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17" y="88323"/>
                    </a:moveTo>
                    <a:lnTo>
                      <a:pt x="40517" y="79411"/>
                    </a:lnTo>
                    <a:lnTo>
                      <a:pt x="30260" y="79411"/>
                    </a:lnTo>
                    <a:cubicBezTo>
                      <a:pt x="26418" y="79411"/>
                      <a:pt x="23745" y="78636"/>
                      <a:pt x="22241" y="77085"/>
                    </a:cubicBezTo>
                    <a:cubicBezTo>
                      <a:pt x="20749" y="75535"/>
                      <a:pt x="20003" y="72744"/>
                      <a:pt x="20003" y="68713"/>
                    </a:cubicBezTo>
                    <a:lnTo>
                      <a:pt x="20003" y="62964"/>
                    </a:lnTo>
                    <a:lnTo>
                      <a:pt x="37664" y="62964"/>
                    </a:lnTo>
                    <a:lnTo>
                      <a:pt x="37664" y="54648"/>
                    </a:lnTo>
                    <a:lnTo>
                      <a:pt x="20003" y="54648"/>
                    </a:lnTo>
                    <a:lnTo>
                      <a:pt x="20003" y="-2153"/>
                    </a:lnTo>
                    <a:lnTo>
                      <a:pt x="9224" y="-2153"/>
                    </a:lnTo>
                    <a:lnTo>
                      <a:pt x="9224" y="54648"/>
                    </a:lnTo>
                    <a:lnTo>
                      <a:pt x="-1033" y="54648"/>
                    </a:lnTo>
                    <a:lnTo>
                      <a:pt x="-1033" y="62964"/>
                    </a:lnTo>
                    <a:lnTo>
                      <a:pt x="9224" y="62964"/>
                    </a:lnTo>
                    <a:lnTo>
                      <a:pt x="9224" y="67504"/>
                    </a:lnTo>
                    <a:cubicBezTo>
                      <a:pt x="9224" y="74747"/>
                      <a:pt x="10915" y="80025"/>
                      <a:pt x="14297" y="83337"/>
                    </a:cubicBezTo>
                    <a:cubicBezTo>
                      <a:pt x="17678" y="86661"/>
                      <a:pt x="23037" y="88323"/>
                      <a:pt x="30372" y="88323"/>
                    </a:cubicBezTo>
                    <a:lnTo>
                      <a:pt x="40517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2DB4F072-CD63-4F99-A2D2-D59C4F0057A6}"/>
                  </a:ext>
                </a:extLst>
              </p:cNvPr>
              <p:cNvSpPr/>
              <p:nvPr/>
            </p:nvSpPr>
            <p:spPr>
              <a:xfrm rot="-5400000" flipV="1">
                <a:off x="8771287" y="6604519"/>
                <a:ext cx="62026" cy="8297"/>
              </a:xfrm>
              <a:custGeom>
                <a:avLst/>
                <a:gdLst>
                  <a:gd name="connsiteX0" fmla="*/ 60660 w 62026"/>
                  <a:gd name="connsiteY0" fmla="*/ 9858 h 8297"/>
                  <a:gd name="connsiteX1" fmla="*/ 60660 w 62026"/>
                  <a:gd name="connsiteY1" fmla="*/ 1560 h 8297"/>
                  <a:gd name="connsiteX2" fmla="*/ -1366 w 62026"/>
                  <a:gd name="connsiteY2" fmla="*/ 1560 h 8297"/>
                  <a:gd name="connsiteX3" fmla="*/ -1366 w 62026"/>
                  <a:gd name="connsiteY3" fmla="*/ 9858 h 8297"/>
                  <a:gd name="connsiteX4" fmla="*/ 60660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60" y="9858"/>
                    </a:moveTo>
                    <a:lnTo>
                      <a:pt x="60660" y="1560"/>
                    </a:lnTo>
                    <a:lnTo>
                      <a:pt x="-1366" y="1560"/>
                    </a:lnTo>
                    <a:lnTo>
                      <a:pt x="-1366" y="9858"/>
                    </a:lnTo>
                    <a:lnTo>
                      <a:pt x="60660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B6C7C84E-6B52-44EF-9CF2-FE6CE1373222}"/>
                  </a:ext>
                </a:extLst>
              </p:cNvPr>
              <p:cNvSpPr/>
              <p:nvPr/>
            </p:nvSpPr>
            <p:spPr>
              <a:xfrm rot="-5400000" flipV="1">
                <a:off x="8706240" y="6496219"/>
                <a:ext cx="57270" cy="90066"/>
              </a:xfrm>
              <a:custGeom>
                <a:avLst/>
                <a:gdLst>
                  <a:gd name="connsiteX0" fmla="*/ 37535 w 57270"/>
                  <a:gd name="connsiteY0" fmla="*/ 46442 h 90066"/>
                  <a:gd name="connsiteX1" fmla="*/ 50720 w 57270"/>
                  <a:gd name="connsiteY1" fmla="*/ 38926 h 90066"/>
                  <a:gd name="connsiteX2" fmla="*/ 55475 w 57270"/>
                  <a:gd name="connsiteY2" fmla="*/ 24860 h 90066"/>
                  <a:gd name="connsiteX3" fmla="*/ 46617 w 57270"/>
                  <a:gd name="connsiteY3" fmla="*/ 4972 h 90066"/>
                  <a:gd name="connsiteX4" fmla="*/ 21441 w 57270"/>
                  <a:gd name="connsiteY4" fmla="*/ -2061 h 90066"/>
                  <a:gd name="connsiteX5" fmla="*/ 10177 w 57270"/>
                  <a:gd name="connsiteY5" fmla="*/ -982 h 90066"/>
                  <a:gd name="connsiteX6" fmla="*/ -1795 w 57270"/>
                  <a:gd name="connsiteY6" fmla="*/ 2255 h 90066"/>
                  <a:gd name="connsiteX7" fmla="*/ -1795 w 57270"/>
                  <a:gd name="connsiteY7" fmla="*/ 13586 h 90066"/>
                  <a:gd name="connsiteX8" fmla="*/ 8909 w 57270"/>
                  <a:gd name="connsiteY8" fmla="*/ 9288 h 90066"/>
                  <a:gd name="connsiteX9" fmla="*/ 21106 w 57270"/>
                  <a:gd name="connsiteY9" fmla="*/ 7837 h 90066"/>
                  <a:gd name="connsiteX10" fmla="*/ 37964 w 57270"/>
                  <a:gd name="connsiteY10" fmla="*/ 12190 h 90066"/>
                  <a:gd name="connsiteX11" fmla="*/ 43764 w 57270"/>
                  <a:gd name="connsiteY11" fmla="*/ 24860 h 90066"/>
                  <a:gd name="connsiteX12" fmla="*/ 38374 w 57270"/>
                  <a:gd name="connsiteY12" fmla="*/ 36861 h 90066"/>
                  <a:gd name="connsiteX13" fmla="*/ 23381 w 57270"/>
                  <a:gd name="connsiteY13" fmla="*/ 41196 h 90066"/>
                  <a:gd name="connsiteX14" fmla="*/ 13236 w 57270"/>
                  <a:gd name="connsiteY14" fmla="*/ 41196 h 90066"/>
                  <a:gd name="connsiteX15" fmla="*/ 13236 w 57270"/>
                  <a:gd name="connsiteY15" fmla="*/ 50852 h 90066"/>
                  <a:gd name="connsiteX16" fmla="*/ 23847 w 57270"/>
                  <a:gd name="connsiteY16" fmla="*/ 50852 h 90066"/>
                  <a:gd name="connsiteX17" fmla="*/ 37125 w 57270"/>
                  <a:gd name="connsiteY17" fmla="*/ 54312 h 90066"/>
                  <a:gd name="connsiteX18" fmla="*/ 41731 w 57270"/>
                  <a:gd name="connsiteY18" fmla="*/ 64284 h 90066"/>
                  <a:gd name="connsiteX19" fmla="*/ 36976 w 57270"/>
                  <a:gd name="connsiteY19" fmla="*/ 74536 h 90066"/>
                  <a:gd name="connsiteX20" fmla="*/ 23381 w 57270"/>
                  <a:gd name="connsiteY20" fmla="*/ 78126 h 90066"/>
                  <a:gd name="connsiteX21" fmla="*/ 12993 w 57270"/>
                  <a:gd name="connsiteY21" fmla="*/ 77066 h 90066"/>
                  <a:gd name="connsiteX22" fmla="*/ 816 w 57270"/>
                  <a:gd name="connsiteY22" fmla="*/ 73829 h 90066"/>
                  <a:gd name="connsiteX23" fmla="*/ 816 w 57270"/>
                  <a:gd name="connsiteY23" fmla="*/ 84285 h 90066"/>
                  <a:gd name="connsiteX24" fmla="*/ 13385 w 57270"/>
                  <a:gd name="connsiteY24" fmla="*/ 87075 h 90066"/>
                  <a:gd name="connsiteX25" fmla="*/ 24425 w 57270"/>
                  <a:gd name="connsiteY25" fmla="*/ 88006 h 90066"/>
                  <a:gd name="connsiteX26" fmla="*/ 45629 w 57270"/>
                  <a:gd name="connsiteY26" fmla="*/ 81922 h 90066"/>
                  <a:gd name="connsiteX27" fmla="*/ 53443 w 57270"/>
                  <a:gd name="connsiteY27" fmla="*/ 65512 h 90066"/>
                  <a:gd name="connsiteX28" fmla="*/ 49303 w 57270"/>
                  <a:gd name="connsiteY28" fmla="*/ 53326 h 90066"/>
                  <a:gd name="connsiteX29" fmla="*/ 37535 w 57270"/>
                  <a:gd name="connsiteY29" fmla="*/ 46442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535" y="46442"/>
                    </a:moveTo>
                    <a:cubicBezTo>
                      <a:pt x="43167" y="45239"/>
                      <a:pt x="47562" y="42734"/>
                      <a:pt x="50720" y="38926"/>
                    </a:cubicBezTo>
                    <a:cubicBezTo>
                      <a:pt x="53890" y="35130"/>
                      <a:pt x="55475" y="30442"/>
                      <a:pt x="55475" y="24860"/>
                    </a:cubicBezTo>
                    <a:cubicBezTo>
                      <a:pt x="55475" y="16302"/>
                      <a:pt x="52523" y="9672"/>
                      <a:pt x="46617" y="4972"/>
                    </a:cubicBezTo>
                    <a:cubicBezTo>
                      <a:pt x="40712" y="283"/>
                      <a:pt x="32320" y="-2061"/>
                      <a:pt x="21441" y="-2061"/>
                    </a:cubicBezTo>
                    <a:cubicBezTo>
                      <a:pt x="17799" y="-2061"/>
                      <a:pt x="14044" y="-1701"/>
                      <a:pt x="10177" y="-982"/>
                    </a:cubicBezTo>
                    <a:cubicBezTo>
                      <a:pt x="6311" y="-263"/>
                      <a:pt x="2320" y="816"/>
                      <a:pt x="-1795" y="2255"/>
                    </a:cubicBezTo>
                    <a:lnTo>
                      <a:pt x="-1795" y="13586"/>
                    </a:lnTo>
                    <a:cubicBezTo>
                      <a:pt x="1462" y="11688"/>
                      <a:pt x="5030" y="10255"/>
                      <a:pt x="8909" y="9288"/>
                    </a:cubicBezTo>
                    <a:cubicBezTo>
                      <a:pt x="12801" y="8320"/>
                      <a:pt x="16866" y="7837"/>
                      <a:pt x="21106" y="7837"/>
                    </a:cubicBezTo>
                    <a:cubicBezTo>
                      <a:pt x="28478" y="7837"/>
                      <a:pt x="34098" y="9288"/>
                      <a:pt x="37964" y="12190"/>
                    </a:cubicBezTo>
                    <a:cubicBezTo>
                      <a:pt x="41831" y="15093"/>
                      <a:pt x="43764" y="19316"/>
                      <a:pt x="43764" y="24860"/>
                    </a:cubicBezTo>
                    <a:cubicBezTo>
                      <a:pt x="43764" y="29983"/>
                      <a:pt x="41968" y="33983"/>
                      <a:pt x="38374" y="36861"/>
                    </a:cubicBezTo>
                    <a:cubicBezTo>
                      <a:pt x="34781" y="39750"/>
                      <a:pt x="29783" y="41196"/>
                      <a:pt x="23381" y="41196"/>
                    </a:cubicBezTo>
                    <a:lnTo>
                      <a:pt x="13236" y="41196"/>
                    </a:lnTo>
                    <a:lnTo>
                      <a:pt x="13236" y="50852"/>
                    </a:lnTo>
                    <a:lnTo>
                      <a:pt x="23847" y="50852"/>
                    </a:lnTo>
                    <a:cubicBezTo>
                      <a:pt x="29628" y="50852"/>
                      <a:pt x="34054" y="52005"/>
                      <a:pt x="37125" y="54312"/>
                    </a:cubicBezTo>
                    <a:cubicBezTo>
                      <a:pt x="40196" y="56619"/>
                      <a:pt x="41731" y="59943"/>
                      <a:pt x="41731" y="64284"/>
                    </a:cubicBezTo>
                    <a:cubicBezTo>
                      <a:pt x="41731" y="68737"/>
                      <a:pt x="40146" y="72154"/>
                      <a:pt x="36976" y="74536"/>
                    </a:cubicBezTo>
                    <a:cubicBezTo>
                      <a:pt x="33818" y="76930"/>
                      <a:pt x="29286" y="78126"/>
                      <a:pt x="23381" y="78126"/>
                    </a:cubicBezTo>
                    <a:cubicBezTo>
                      <a:pt x="20148" y="78126"/>
                      <a:pt x="16686" y="77773"/>
                      <a:pt x="12993" y="77066"/>
                    </a:cubicBezTo>
                    <a:cubicBezTo>
                      <a:pt x="9301" y="76371"/>
                      <a:pt x="5242" y="75292"/>
                      <a:pt x="816" y="73829"/>
                    </a:cubicBezTo>
                    <a:lnTo>
                      <a:pt x="816" y="84285"/>
                    </a:lnTo>
                    <a:cubicBezTo>
                      <a:pt x="5291" y="85525"/>
                      <a:pt x="9481" y="86455"/>
                      <a:pt x="13385" y="87075"/>
                    </a:cubicBezTo>
                    <a:cubicBezTo>
                      <a:pt x="17289" y="87696"/>
                      <a:pt x="20969" y="88006"/>
                      <a:pt x="24425" y="88006"/>
                    </a:cubicBezTo>
                    <a:cubicBezTo>
                      <a:pt x="33364" y="88006"/>
                      <a:pt x="40432" y="85978"/>
                      <a:pt x="45629" y="81922"/>
                    </a:cubicBezTo>
                    <a:cubicBezTo>
                      <a:pt x="50838" y="77878"/>
                      <a:pt x="53443" y="72409"/>
                      <a:pt x="53443" y="65512"/>
                    </a:cubicBezTo>
                    <a:cubicBezTo>
                      <a:pt x="53443" y="60700"/>
                      <a:pt x="52063" y="56638"/>
                      <a:pt x="49303" y="53326"/>
                    </a:cubicBezTo>
                    <a:cubicBezTo>
                      <a:pt x="46543" y="50014"/>
                      <a:pt x="42620" y="47720"/>
                      <a:pt x="37535" y="464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3A79AA76-03BA-4D2A-8B42-6A9953A277E3}"/>
                  </a:ext>
                </a:extLst>
              </p:cNvPr>
              <p:cNvSpPr/>
              <p:nvPr/>
            </p:nvSpPr>
            <p:spPr>
              <a:xfrm rot="-5400000" flipV="1">
                <a:off x="8706408" y="6422676"/>
                <a:ext cx="55237" cy="88373"/>
              </a:xfrm>
              <a:custGeom>
                <a:avLst/>
                <a:gdLst>
                  <a:gd name="connsiteX0" fmla="*/ 12433 w 55237"/>
                  <a:gd name="connsiteY0" fmla="*/ 7766 h 88373"/>
                  <a:gd name="connsiteX1" fmla="*/ 53516 w 55237"/>
                  <a:gd name="connsiteY1" fmla="*/ 7766 h 88373"/>
                  <a:gd name="connsiteX2" fmla="*/ 53516 w 55237"/>
                  <a:gd name="connsiteY2" fmla="*/ -2113 h 88373"/>
                  <a:gd name="connsiteX3" fmla="*/ -1722 w 55237"/>
                  <a:gd name="connsiteY3" fmla="*/ -2113 h 88373"/>
                  <a:gd name="connsiteX4" fmla="*/ -1722 w 55237"/>
                  <a:gd name="connsiteY4" fmla="*/ 7766 h 88373"/>
                  <a:gd name="connsiteX5" fmla="*/ 16535 w 55237"/>
                  <a:gd name="connsiteY5" fmla="*/ 26334 h 88373"/>
                  <a:gd name="connsiteX6" fmla="*/ 31082 w 55237"/>
                  <a:gd name="connsiteY6" fmla="*/ 41386 h 88373"/>
                  <a:gd name="connsiteX7" fmla="*/ 38970 w 55237"/>
                  <a:gd name="connsiteY7" fmla="*/ 52102 h 88373"/>
                  <a:gd name="connsiteX8" fmla="*/ 41227 w 55237"/>
                  <a:gd name="connsiteY8" fmla="*/ 60735 h 88373"/>
                  <a:gd name="connsiteX9" fmla="*/ 36359 w 55237"/>
                  <a:gd name="connsiteY9" fmla="*/ 72010 h 88373"/>
                  <a:gd name="connsiteX10" fmla="*/ 23678 w 55237"/>
                  <a:gd name="connsiteY10" fmla="*/ 76382 h 88373"/>
                  <a:gd name="connsiteX11" fmla="*/ 11985 w 55237"/>
                  <a:gd name="connsiteY11" fmla="*/ 74465 h 88373"/>
                  <a:gd name="connsiteX12" fmla="*/ -1144 w 55237"/>
                  <a:gd name="connsiteY12" fmla="*/ 68642 h 88373"/>
                  <a:gd name="connsiteX13" fmla="*/ -1144 w 55237"/>
                  <a:gd name="connsiteY13" fmla="*/ 80512 h 88373"/>
                  <a:gd name="connsiteX14" fmla="*/ 12134 w 55237"/>
                  <a:gd name="connsiteY14" fmla="*/ 84810 h 88373"/>
                  <a:gd name="connsiteX15" fmla="*/ 23454 w 55237"/>
                  <a:gd name="connsiteY15" fmla="*/ 86261 h 88373"/>
                  <a:gd name="connsiteX16" fmla="*/ 45012 w 55237"/>
                  <a:gd name="connsiteY16" fmla="*/ 79507 h 88373"/>
                  <a:gd name="connsiteX17" fmla="*/ 53050 w 55237"/>
                  <a:gd name="connsiteY17" fmla="*/ 61498 h 88373"/>
                  <a:gd name="connsiteX18" fmla="*/ 51036 w 55237"/>
                  <a:gd name="connsiteY18" fmla="*/ 51339 h 88373"/>
                  <a:gd name="connsiteX19" fmla="*/ 43725 w 55237"/>
                  <a:gd name="connsiteY19" fmla="*/ 40046 h 88373"/>
                  <a:gd name="connsiteX20" fmla="*/ 34457 w 55237"/>
                  <a:gd name="connsiteY20" fmla="*/ 30297 h 88373"/>
                  <a:gd name="connsiteX21" fmla="*/ 12433 w 55237"/>
                  <a:gd name="connsiteY21" fmla="*/ 7766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433" y="7766"/>
                    </a:moveTo>
                    <a:lnTo>
                      <a:pt x="53516" y="7766"/>
                    </a:lnTo>
                    <a:lnTo>
                      <a:pt x="53516" y="-2113"/>
                    </a:lnTo>
                    <a:lnTo>
                      <a:pt x="-1722" y="-2113"/>
                    </a:lnTo>
                    <a:lnTo>
                      <a:pt x="-1722" y="7766"/>
                    </a:lnTo>
                    <a:cubicBezTo>
                      <a:pt x="2742" y="12380"/>
                      <a:pt x="8827" y="18570"/>
                      <a:pt x="16535" y="26334"/>
                    </a:cubicBezTo>
                    <a:cubicBezTo>
                      <a:pt x="24256" y="34111"/>
                      <a:pt x="29105" y="39128"/>
                      <a:pt x="31082" y="41386"/>
                    </a:cubicBezTo>
                    <a:cubicBezTo>
                      <a:pt x="34849" y="45603"/>
                      <a:pt x="37478" y="49175"/>
                      <a:pt x="38970" y="52102"/>
                    </a:cubicBezTo>
                    <a:cubicBezTo>
                      <a:pt x="40474" y="55029"/>
                      <a:pt x="41227" y="57907"/>
                      <a:pt x="41227" y="60735"/>
                    </a:cubicBezTo>
                    <a:cubicBezTo>
                      <a:pt x="41227" y="65349"/>
                      <a:pt x="39604" y="69107"/>
                      <a:pt x="36359" y="72010"/>
                    </a:cubicBezTo>
                    <a:cubicBezTo>
                      <a:pt x="33114" y="74924"/>
                      <a:pt x="28887" y="76382"/>
                      <a:pt x="23678" y="76382"/>
                    </a:cubicBezTo>
                    <a:cubicBezTo>
                      <a:pt x="19986" y="76382"/>
                      <a:pt x="16088" y="75743"/>
                      <a:pt x="11985" y="74465"/>
                    </a:cubicBezTo>
                    <a:cubicBezTo>
                      <a:pt x="7895" y="73188"/>
                      <a:pt x="3519" y="71247"/>
                      <a:pt x="-1144" y="68642"/>
                    </a:cubicBezTo>
                    <a:lnTo>
                      <a:pt x="-1144" y="80512"/>
                    </a:lnTo>
                    <a:cubicBezTo>
                      <a:pt x="3593" y="82410"/>
                      <a:pt x="8019" y="83842"/>
                      <a:pt x="12134" y="84810"/>
                    </a:cubicBezTo>
                    <a:cubicBezTo>
                      <a:pt x="16262" y="85777"/>
                      <a:pt x="20035" y="86261"/>
                      <a:pt x="23454" y="86261"/>
                    </a:cubicBezTo>
                    <a:cubicBezTo>
                      <a:pt x="32468" y="86261"/>
                      <a:pt x="39654" y="84010"/>
                      <a:pt x="45012" y="79507"/>
                    </a:cubicBezTo>
                    <a:cubicBezTo>
                      <a:pt x="50371" y="75017"/>
                      <a:pt x="53050" y="69014"/>
                      <a:pt x="53050" y="61498"/>
                    </a:cubicBezTo>
                    <a:cubicBezTo>
                      <a:pt x="53050" y="57926"/>
                      <a:pt x="52379" y="54539"/>
                      <a:pt x="51036" y="51339"/>
                    </a:cubicBezTo>
                    <a:cubicBezTo>
                      <a:pt x="49706" y="48152"/>
                      <a:pt x="47269" y="44387"/>
                      <a:pt x="43725" y="40046"/>
                    </a:cubicBezTo>
                    <a:cubicBezTo>
                      <a:pt x="42756" y="38917"/>
                      <a:pt x="39666" y="35668"/>
                      <a:pt x="34457" y="30297"/>
                    </a:cubicBezTo>
                    <a:cubicBezTo>
                      <a:pt x="29260" y="24926"/>
                      <a:pt x="21919" y="17416"/>
                      <a:pt x="12433" y="77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38" name="Graphic 1718">
            <a:extLst>
              <a:ext uri="{FF2B5EF4-FFF2-40B4-BE49-F238E27FC236}">
                <a16:creationId xmlns:a16="http://schemas.microsoft.com/office/drawing/2014/main" id="{33E1A40A-2F45-4E50-9C86-B0074340E5B8}"/>
              </a:ext>
            </a:extLst>
          </p:cNvPr>
          <p:cNvGrpSpPr/>
          <p:nvPr/>
        </p:nvGrpSpPr>
        <p:grpSpPr>
          <a:xfrm>
            <a:off x="9496489" y="5237755"/>
            <a:ext cx="118830" cy="333595"/>
            <a:chOff x="8797696" y="6344025"/>
            <a:chExt cx="118830" cy="333595"/>
          </a:xfrm>
          <a:solidFill>
            <a:srgbClr val="000000"/>
          </a:solidFill>
        </p:grpSpPr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D97C8946-358E-49FC-8683-D294EB857902}"/>
                </a:ext>
              </a:extLst>
            </p:cNvPr>
            <p:cNvSpPr/>
            <p:nvPr/>
          </p:nvSpPr>
          <p:spPr>
            <a:xfrm>
              <a:off x="8857114" y="6344025"/>
              <a:ext cx="11935" cy="41675"/>
            </a:xfrm>
            <a:custGeom>
              <a:avLst/>
              <a:gdLst>
                <a:gd name="connsiteX0" fmla="*/ 239 w 11935"/>
                <a:gd name="connsiteY0" fmla="*/ 252 h 41675"/>
                <a:gd name="connsiteX1" fmla="*/ 239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39" y="252"/>
                  </a:moveTo>
                  <a:lnTo>
                    <a:pt x="239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40" name="Graphic 1718">
              <a:extLst>
                <a:ext uri="{FF2B5EF4-FFF2-40B4-BE49-F238E27FC236}">
                  <a16:creationId xmlns:a16="http://schemas.microsoft.com/office/drawing/2014/main" id="{9BF5CCFF-1B75-4E98-913A-4F78D97ABDE7}"/>
                </a:ext>
              </a:extLst>
            </p:cNvPr>
            <p:cNvGrpSpPr/>
            <p:nvPr/>
          </p:nvGrpSpPr>
          <p:grpSpPr>
            <a:xfrm>
              <a:off x="8797696" y="6437784"/>
              <a:ext cx="118830" cy="239837"/>
              <a:chOff x="8797696" y="6437784"/>
              <a:chExt cx="118830" cy="239837"/>
            </a:xfrm>
            <a:solidFill>
              <a:srgbClr val="000000"/>
            </a:solidFill>
          </p:grpSpPr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40AAD1CC-5C5E-43F1-A7DD-36E54BC1365A}"/>
                  </a:ext>
                </a:extLst>
              </p:cNvPr>
              <p:cNvSpPr/>
              <p:nvPr/>
            </p:nvSpPr>
            <p:spPr>
              <a:xfrm rot="-5400000" flipV="1">
                <a:off x="8822265" y="6611656"/>
                <a:ext cx="41549" cy="90476"/>
              </a:xfrm>
              <a:custGeom>
                <a:avLst/>
                <a:gdLst>
                  <a:gd name="connsiteX0" fmla="*/ 40526 w 41549"/>
                  <a:gd name="connsiteY0" fmla="*/ 88323 h 90476"/>
                  <a:gd name="connsiteX1" fmla="*/ 40526 w 41549"/>
                  <a:gd name="connsiteY1" fmla="*/ 79411 h 90476"/>
                  <a:gd name="connsiteX2" fmla="*/ 30269 w 41549"/>
                  <a:gd name="connsiteY2" fmla="*/ 79411 h 90476"/>
                  <a:gd name="connsiteX3" fmla="*/ 22250 w 41549"/>
                  <a:gd name="connsiteY3" fmla="*/ 77085 h 90476"/>
                  <a:gd name="connsiteX4" fmla="*/ 20012 w 41549"/>
                  <a:gd name="connsiteY4" fmla="*/ 68713 h 90476"/>
                  <a:gd name="connsiteX5" fmla="*/ 20012 w 41549"/>
                  <a:gd name="connsiteY5" fmla="*/ 62964 h 90476"/>
                  <a:gd name="connsiteX6" fmla="*/ 37673 w 41549"/>
                  <a:gd name="connsiteY6" fmla="*/ 62964 h 90476"/>
                  <a:gd name="connsiteX7" fmla="*/ 37673 w 41549"/>
                  <a:gd name="connsiteY7" fmla="*/ 54648 h 90476"/>
                  <a:gd name="connsiteX8" fmla="*/ 20012 w 41549"/>
                  <a:gd name="connsiteY8" fmla="*/ 54648 h 90476"/>
                  <a:gd name="connsiteX9" fmla="*/ 20012 w 41549"/>
                  <a:gd name="connsiteY9" fmla="*/ -2153 h 90476"/>
                  <a:gd name="connsiteX10" fmla="*/ 9233 w 41549"/>
                  <a:gd name="connsiteY10" fmla="*/ -2153 h 90476"/>
                  <a:gd name="connsiteX11" fmla="*/ 9233 w 41549"/>
                  <a:gd name="connsiteY11" fmla="*/ 54648 h 90476"/>
                  <a:gd name="connsiteX12" fmla="*/ -1024 w 41549"/>
                  <a:gd name="connsiteY12" fmla="*/ 54648 h 90476"/>
                  <a:gd name="connsiteX13" fmla="*/ -1024 w 41549"/>
                  <a:gd name="connsiteY13" fmla="*/ 62964 h 90476"/>
                  <a:gd name="connsiteX14" fmla="*/ 9233 w 41549"/>
                  <a:gd name="connsiteY14" fmla="*/ 62964 h 90476"/>
                  <a:gd name="connsiteX15" fmla="*/ 9233 w 41549"/>
                  <a:gd name="connsiteY15" fmla="*/ 67504 h 90476"/>
                  <a:gd name="connsiteX16" fmla="*/ 14306 w 41549"/>
                  <a:gd name="connsiteY16" fmla="*/ 83337 h 90476"/>
                  <a:gd name="connsiteX17" fmla="*/ 30381 w 41549"/>
                  <a:gd name="connsiteY17" fmla="*/ 88323 h 90476"/>
                  <a:gd name="connsiteX18" fmla="*/ 40526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26" y="88323"/>
                    </a:moveTo>
                    <a:lnTo>
                      <a:pt x="40526" y="79411"/>
                    </a:lnTo>
                    <a:lnTo>
                      <a:pt x="30269" y="79411"/>
                    </a:lnTo>
                    <a:cubicBezTo>
                      <a:pt x="26427" y="79411"/>
                      <a:pt x="23755" y="78636"/>
                      <a:pt x="22250" y="77085"/>
                    </a:cubicBezTo>
                    <a:cubicBezTo>
                      <a:pt x="20758" y="75535"/>
                      <a:pt x="20012" y="72744"/>
                      <a:pt x="20012" y="68713"/>
                    </a:cubicBezTo>
                    <a:lnTo>
                      <a:pt x="20012" y="62964"/>
                    </a:lnTo>
                    <a:lnTo>
                      <a:pt x="37673" y="62964"/>
                    </a:lnTo>
                    <a:lnTo>
                      <a:pt x="37673" y="54648"/>
                    </a:lnTo>
                    <a:lnTo>
                      <a:pt x="20012" y="54648"/>
                    </a:lnTo>
                    <a:lnTo>
                      <a:pt x="20012" y="-2153"/>
                    </a:lnTo>
                    <a:lnTo>
                      <a:pt x="9233" y="-2153"/>
                    </a:lnTo>
                    <a:lnTo>
                      <a:pt x="9233" y="54648"/>
                    </a:lnTo>
                    <a:lnTo>
                      <a:pt x="-1024" y="54648"/>
                    </a:lnTo>
                    <a:lnTo>
                      <a:pt x="-1024" y="62964"/>
                    </a:lnTo>
                    <a:lnTo>
                      <a:pt x="9233" y="62964"/>
                    </a:lnTo>
                    <a:lnTo>
                      <a:pt x="9233" y="67504"/>
                    </a:lnTo>
                    <a:cubicBezTo>
                      <a:pt x="9233" y="74747"/>
                      <a:pt x="10924" y="80025"/>
                      <a:pt x="14306" y="83337"/>
                    </a:cubicBezTo>
                    <a:cubicBezTo>
                      <a:pt x="17687" y="86661"/>
                      <a:pt x="23046" y="88323"/>
                      <a:pt x="30381" y="88323"/>
                    </a:cubicBezTo>
                    <a:lnTo>
                      <a:pt x="40526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46FAFC7F-A6F6-49DF-A300-92816E467684}"/>
                  </a:ext>
                </a:extLst>
              </p:cNvPr>
              <p:cNvSpPr/>
              <p:nvPr/>
            </p:nvSpPr>
            <p:spPr>
              <a:xfrm rot="-5400000" flipV="1">
                <a:off x="8881354" y="6604519"/>
                <a:ext cx="62026" cy="8297"/>
              </a:xfrm>
              <a:custGeom>
                <a:avLst/>
                <a:gdLst>
                  <a:gd name="connsiteX0" fmla="*/ 60669 w 62026"/>
                  <a:gd name="connsiteY0" fmla="*/ 9858 h 8297"/>
                  <a:gd name="connsiteX1" fmla="*/ 60669 w 62026"/>
                  <a:gd name="connsiteY1" fmla="*/ 1560 h 8297"/>
                  <a:gd name="connsiteX2" fmla="*/ -1357 w 62026"/>
                  <a:gd name="connsiteY2" fmla="*/ 1560 h 8297"/>
                  <a:gd name="connsiteX3" fmla="*/ -1357 w 62026"/>
                  <a:gd name="connsiteY3" fmla="*/ 9858 h 8297"/>
                  <a:gd name="connsiteX4" fmla="*/ 60669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69" y="9858"/>
                    </a:moveTo>
                    <a:lnTo>
                      <a:pt x="60669" y="1560"/>
                    </a:lnTo>
                    <a:lnTo>
                      <a:pt x="-1357" y="1560"/>
                    </a:lnTo>
                    <a:lnTo>
                      <a:pt x="-1357" y="9858"/>
                    </a:lnTo>
                    <a:lnTo>
                      <a:pt x="60669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2C0DD565-EEE8-485A-89C7-C54BCD6A5EE6}"/>
                  </a:ext>
                </a:extLst>
              </p:cNvPr>
              <p:cNvSpPr/>
              <p:nvPr/>
            </p:nvSpPr>
            <p:spPr>
              <a:xfrm rot="-5400000" flipV="1">
                <a:off x="8818974" y="6496573"/>
                <a:ext cx="51806" cy="86810"/>
              </a:xfrm>
              <a:custGeom>
                <a:avLst/>
                <a:gdLst>
                  <a:gd name="connsiteX0" fmla="*/ -157 w 51806"/>
                  <a:gd name="connsiteY0" fmla="*/ 7815 h 86810"/>
                  <a:gd name="connsiteX1" fmla="*/ 19070 w 51806"/>
                  <a:gd name="connsiteY1" fmla="*/ 7815 h 86810"/>
                  <a:gd name="connsiteX2" fmla="*/ 19070 w 51806"/>
                  <a:gd name="connsiteY2" fmla="*/ 74048 h 86810"/>
                  <a:gd name="connsiteX3" fmla="*/ -1854 w 51806"/>
                  <a:gd name="connsiteY3" fmla="*/ 69862 h 86810"/>
                  <a:gd name="connsiteX4" fmla="*/ -1854 w 51806"/>
                  <a:gd name="connsiteY4" fmla="*/ 80560 h 86810"/>
                  <a:gd name="connsiteX5" fmla="*/ 18958 w 51806"/>
                  <a:gd name="connsiteY5" fmla="*/ 84746 h 86810"/>
                  <a:gd name="connsiteX6" fmla="*/ 30725 w 51806"/>
                  <a:gd name="connsiteY6" fmla="*/ 84746 h 86810"/>
                  <a:gd name="connsiteX7" fmla="*/ 30725 w 51806"/>
                  <a:gd name="connsiteY7" fmla="*/ 7815 h 86810"/>
                  <a:gd name="connsiteX8" fmla="*/ 49952 w 51806"/>
                  <a:gd name="connsiteY8" fmla="*/ 7815 h 86810"/>
                  <a:gd name="connsiteX9" fmla="*/ 49952 w 51806"/>
                  <a:gd name="connsiteY9" fmla="*/ -2065 h 86810"/>
                  <a:gd name="connsiteX10" fmla="*/ -157 w 51806"/>
                  <a:gd name="connsiteY10" fmla="*/ -2065 h 86810"/>
                  <a:gd name="connsiteX11" fmla="*/ -157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157" y="7815"/>
                    </a:moveTo>
                    <a:lnTo>
                      <a:pt x="19070" y="7815"/>
                    </a:lnTo>
                    <a:lnTo>
                      <a:pt x="19070" y="74048"/>
                    </a:lnTo>
                    <a:lnTo>
                      <a:pt x="-1854" y="69862"/>
                    </a:lnTo>
                    <a:lnTo>
                      <a:pt x="-1854" y="80560"/>
                    </a:lnTo>
                    <a:lnTo>
                      <a:pt x="18958" y="84746"/>
                    </a:lnTo>
                    <a:lnTo>
                      <a:pt x="30725" y="84746"/>
                    </a:lnTo>
                    <a:lnTo>
                      <a:pt x="30725" y="7815"/>
                    </a:lnTo>
                    <a:lnTo>
                      <a:pt x="49952" y="7815"/>
                    </a:lnTo>
                    <a:lnTo>
                      <a:pt x="49952" y="-2065"/>
                    </a:lnTo>
                    <a:lnTo>
                      <a:pt x="-157" y="-2065"/>
                    </a:lnTo>
                    <a:lnTo>
                      <a:pt x="-157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EC88721-2959-4EB7-B0F3-6B44E0450773}"/>
                  </a:ext>
                </a:extLst>
              </p:cNvPr>
              <p:cNvSpPr/>
              <p:nvPr/>
            </p:nvSpPr>
            <p:spPr>
              <a:xfrm rot="-5400000" flipV="1">
                <a:off x="8817575" y="6421616"/>
                <a:ext cx="56300" cy="88504"/>
              </a:xfrm>
              <a:custGeom>
                <a:avLst/>
                <a:gdLst>
                  <a:gd name="connsiteX0" fmla="*/ 1908 w 56300"/>
                  <a:gd name="connsiteY0" fmla="*/ 86479 h 88504"/>
                  <a:gd name="connsiteX1" fmla="*/ 48120 w 56300"/>
                  <a:gd name="connsiteY1" fmla="*/ 86479 h 88504"/>
                  <a:gd name="connsiteX2" fmla="*/ 48120 w 56300"/>
                  <a:gd name="connsiteY2" fmla="*/ 76581 h 88504"/>
                  <a:gd name="connsiteX3" fmla="*/ 12687 w 56300"/>
                  <a:gd name="connsiteY3" fmla="*/ 76581 h 88504"/>
                  <a:gd name="connsiteX4" fmla="*/ 12687 w 56300"/>
                  <a:gd name="connsiteY4" fmla="*/ 55315 h 88504"/>
                  <a:gd name="connsiteX5" fmla="*/ 17797 w 56300"/>
                  <a:gd name="connsiteY5" fmla="*/ 56618 h 88504"/>
                  <a:gd name="connsiteX6" fmla="*/ 22944 w 56300"/>
                  <a:gd name="connsiteY6" fmla="*/ 57045 h 88504"/>
                  <a:gd name="connsiteX7" fmla="*/ 46012 w 56300"/>
                  <a:gd name="connsiteY7" fmla="*/ 49083 h 88504"/>
                  <a:gd name="connsiteX8" fmla="*/ 54535 w 56300"/>
                  <a:gd name="connsiteY8" fmla="*/ 27519 h 88504"/>
                  <a:gd name="connsiteX9" fmla="*/ 45789 w 56300"/>
                  <a:gd name="connsiteY9" fmla="*/ 5733 h 88504"/>
                  <a:gd name="connsiteX10" fmla="*/ 21135 w 56300"/>
                  <a:gd name="connsiteY10" fmla="*/ -2025 h 88504"/>
                  <a:gd name="connsiteX11" fmla="*/ 9964 w 56300"/>
                  <a:gd name="connsiteY11" fmla="*/ -1095 h 88504"/>
                  <a:gd name="connsiteX12" fmla="*/ -1766 w 56300"/>
                  <a:gd name="connsiteY12" fmla="*/ 1696 h 88504"/>
                  <a:gd name="connsiteX13" fmla="*/ -1766 w 56300"/>
                  <a:gd name="connsiteY13" fmla="*/ 13510 h 88504"/>
                  <a:gd name="connsiteX14" fmla="*/ 9069 w 56300"/>
                  <a:gd name="connsiteY14" fmla="*/ 9268 h 88504"/>
                  <a:gd name="connsiteX15" fmla="*/ 20892 w 56300"/>
                  <a:gd name="connsiteY15" fmla="*/ 7872 h 88504"/>
                  <a:gd name="connsiteX16" fmla="*/ 36856 w 56300"/>
                  <a:gd name="connsiteY16" fmla="*/ 13156 h 88504"/>
                  <a:gd name="connsiteX17" fmla="*/ 42749 w 56300"/>
                  <a:gd name="connsiteY17" fmla="*/ 27519 h 88504"/>
                  <a:gd name="connsiteX18" fmla="*/ 36856 w 56300"/>
                  <a:gd name="connsiteY18" fmla="*/ 41864 h 88504"/>
                  <a:gd name="connsiteX19" fmla="*/ 20892 w 56300"/>
                  <a:gd name="connsiteY19" fmla="*/ 47166 h 88504"/>
                  <a:gd name="connsiteX20" fmla="*/ 11475 w 56300"/>
                  <a:gd name="connsiteY20" fmla="*/ 46124 h 88504"/>
                  <a:gd name="connsiteX21" fmla="*/ 1908 w 56300"/>
                  <a:gd name="connsiteY21" fmla="*/ 42868 h 88504"/>
                  <a:gd name="connsiteX22" fmla="*/ 1908 w 56300"/>
                  <a:gd name="connsiteY22" fmla="*/ 86479 h 8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00" h="88504">
                    <a:moveTo>
                      <a:pt x="1908" y="86479"/>
                    </a:moveTo>
                    <a:lnTo>
                      <a:pt x="48120" y="86479"/>
                    </a:lnTo>
                    <a:lnTo>
                      <a:pt x="48120" y="76581"/>
                    </a:lnTo>
                    <a:lnTo>
                      <a:pt x="12687" y="76581"/>
                    </a:lnTo>
                    <a:lnTo>
                      <a:pt x="12687" y="55315"/>
                    </a:lnTo>
                    <a:cubicBezTo>
                      <a:pt x="14390" y="55898"/>
                      <a:pt x="16094" y="56332"/>
                      <a:pt x="17797" y="56618"/>
                    </a:cubicBezTo>
                    <a:cubicBezTo>
                      <a:pt x="19512" y="56903"/>
                      <a:pt x="21228" y="57045"/>
                      <a:pt x="22944" y="57045"/>
                    </a:cubicBezTo>
                    <a:cubicBezTo>
                      <a:pt x="32654" y="57045"/>
                      <a:pt x="40343" y="54391"/>
                      <a:pt x="46012" y="49083"/>
                    </a:cubicBezTo>
                    <a:cubicBezTo>
                      <a:pt x="51694" y="43774"/>
                      <a:pt x="54535" y="36586"/>
                      <a:pt x="54535" y="27519"/>
                    </a:cubicBezTo>
                    <a:cubicBezTo>
                      <a:pt x="54535" y="18180"/>
                      <a:pt x="51620" y="10917"/>
                      <a:pt x="45789" y="5733"/>
                    </a:cubicBezTo>
                    <a:cubicBezTo>
                      <a:pt x="39958" y="561"/>
                      <a:pt x="31740" y="-2025"/>
                      <a:pt x="21135" y="-2025"/>
                    </a:cubicBezTo>
                    <a:cubicBezTo>
                      <a:pt x="17480" y="-2025"/>
                      <a:pt x="13756" y="-1715"/>
                      <a:pt x="9964" y="-1095"/>
                    </a:cubicBezTo>
                    <a:cubicBezTo>
                      <a:pt x="6185" y="-475"/>
                      <a:pt x="2275" y="455"/>
                      <a:pt x="-1766" y="1696"/>
                    </a:cubicBezTo>
                    <a:lnTo>
                      <a:pt x="-1766" y="13510"/>
                    </a:lnTo>
                    <a:cubicBezTo>
                      <a:pt x="1728" y="11612"/>
                      <a:pt x="5339" y="10198"/>
                      <a:pt x="9069" y="9268"/>
                    </a:cubicBezTo>
                    <a:cubicBezTo>
                      <a:pt x="12799" y="8338"/>
                      <a:pt x="16740" y="7872"/>
                      <a:pt x="20892" y="7872"/>
                    </a:cubicBezTo>
                    <a:cubicBezTo>
                      <a:pt x="27619" y="7872"/>
                      <a:pt x="32940" y="9634"/>
                      <a:pt x="36856" y="13156"/>
                    </a:cubicBezTo>
                    <a:cubicBezTo>
                      <a:pt x="40785" y="16679"/>
                      <a:pt x="42749" y="21467"/>
                      <a:pt x="42749" y="27519"/>
                    </a:cubicBezTo>
                    <a:cubicBezTo>
                      <a:pt x="42749" y="33560"/>
                      <a:pt x="40785" y="38341"/>
                      <a:pt x="36856" y="41864"/>
                    </a:cubicBezTo>
                    <a:cubicBezTo>
                      <a:pt x="32940" y="45399"/>
                      <a:pt x="27619" y="47166"/>
                      <a:pt x="20892" y="47166"/>
                    </a:cubicBezTo>
                    <a:cubicBezTo>
                      <a:pt x="17747" y="47166"/>
                      <a:pt x="14608" y="46819"/>
                      <a:pt x="11475" y="46124"/>
                    </a:cubicBezTo>
                    <a:cubicBezTo>
                      <a:pt x="8354" y="45430"/>
                      <a:pt x="5165" y="44344"/>
                      <a:pt x="1908" y="42868"/>
                    </a:cubicBezTo>
                    <a:lnTo>
                      <a:pt x="1908" y="864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45" name="Graphic 1718">
            <a:extLst>
              <a:ext uri="{FF2B5EF4-FFF2-40B4-BE49-F238E27FC236}">
                <a16:creationId xmlns:a16="http://schemas.microsoft.com/office/drawing/2014/main" id="{0B29339B-75D9-408F-9967-F5D4828DEEE0}"/>
              </a:ext>
            </a:extLst>
          </p:cNvPr>
          <p:cNvGrpSpPr/>
          <p:nvPr/>
        </p:nvGrpSpPr>
        <p:grpSpPr>
          <a:xfrm>
            <a:off x="9606555" y="5237755"/>
            <a:ext cx="118830" cy="257830"/>
            <a:chOff x="8907762" y="6344025"/>
            <a:chExt cx="118830" cy="257830"/>
          </a:xfrm>
          <a:solidFill>
            <a:srgbClr val="000000"/>
          </a:solidFill>
        </p:grpSpPr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97DD6E69-3663-4296-914B-9472EEBE7A50}"/>
                </a:ext>
              </a:extLst>
            </p:cNvPr>
            <p:cNvSpPr/>
            <p:nvPr/>
          </p:nvSpPr>
          <p:spPr>
            <a:xfrm>
              <a:off x="8967181" y="6344025"/>
              <a:ext cx="11935" cy="41675"/>
            </a:xfrm>
            <a:custGeom>
              <a:avLst/>
              <a:gdLst>
                <a:gd name="connsiteX0" fmla="*/ 248 w 11935"/>
                <a:gd name="connsiteY0" fmla="*/ 252 h 41675"/>
                <a:gd name="connsiteX1" fmla="*/ 248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48" y="252"/>
                  </a:moveTo>
                  <a:lnTo>
                    <a:pt x="248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47" name="Graphic 1718">
              <a:extLst>
                <a:ext uri="{FF2B5EF4-FFF2-40B4-BE49-F238E27FC236}">
                  <a16:creationId xmlns:a16="http://schemas.microsoft.com/office/drawing/2014/main" id="{C8E45CC6-A0A3-4A06-AE36-61534D8DB996}"/>
                </a:ext>
              </a:extLst>
            </p:cNvPr>
            <p:cNvGrpSpPr/>
            <p:nvPr/>
          </p:nvGrpSpPr>
          <p:grpSpPr>
            <a:xfrm>
              <a:off x="8907762" y="6438370"/>
              <a:ext cx="118830" cy="163484"/>
              <a:chOff x="8907762" y="6438370"/>
              <a:chExt cx="118830" cy="163484"/>
            </a:xfrm>
            <a:solidFill>
              <a:srgbClr val="000000"/>
            </a:solidFill>
          </p:grpSpPr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512364C-B131-4955-A478-F99897387143}"/>
                  </a:ext>
                </a:extLst>
              </p:cNvPr>
              <p:cNvSpPr/>
              <p:nvPr/>
            </p:nvSpPr>
            <p:spPr>
              <a:xfrm rot="-5400000" flipV="1">
                <a:off x="8932332" y="6535891"/>
                <a:ext cx="41549" cy="90476"/>
              </a:xfrm>
              <a:custGeom>
                <a:avLst/>
                <a:gdLst>
                  <a:gd name="connsiteX0" fmla="*/ 40535 w 41549"/>
                  <a:gd name="connsiteY0" fmla="*/ 88316 h 90476"/>
                  <a:gd name="connsiteX1" fmla="*/ 40535 w 41549"/>
                  <a:gd name="connsiteY1" fmla="*/ 79405 h 90476"/>
                  <a:gd name="connsiteX2" fmla="*/ 30278 w 41549"/>
                  <a:gd name="connsiteY2" fmla="*/ 79405 h 90476"/>
                  <a:gd name="connsiteX3" fmla="*/ 22259 w 41549"/>
                  <a:gd name="connsiteY3" fmla="*/ 77079 h 90476"/>
                  <a:gd name="connsiteX4" fmla="*/ 20022 w 41549"/>
                  <a:gd name="connsiteY4" fmla="*/ 68707 h 90476"/>
                  <a:gd name="connsiteX5" fmla="*/ 20022 w 41549"/>
                  <a:gd name="connsiteY5" fmla="*/ 62958 h 90476"/>
                  <a:gd name="connsiteX6" fmla="*/ 37682 w 41549"/>
                  <a:gd name="connsiteY6" fmla="*/ 62958 h 90476"/>
                  <a:gd name="connsiteX7" fmla="*/ 37682 w 41549"/>
                  <a:gd name="connsiteY7" fmla="*/ 54641 h 90476"/>
                  <a:gd name="connsiteX8" fmla="*/ 20022 w 41549"/>
                  <a:gd name="connsiteY8" fmla="*/ 54641 h 90476"/>
                  <a:gd name="connsiteX9" fmla="*/ 20022 w 41549"/>
                  <a:gd name="connsiteY9" fmla="*/ -2160 h 90476"/>
                  <a:gd name="connsiteX10" fmla="*/ 9242 w 41549"/>
                  <a:gd name="connsiteY10" fmla="*/ -2160 h 90476"/>
                  <a:gd name="connsiteX11" fmla="*/ 9242 w 41549"/>
                  <a:gd name="connsiteY11" fmla="*/ 54641 h 90476"/>
                  <a:gd name="connsiteX12" fmla="*/ -1014 w 41549"/>
                  <a:gd name="connsiteY12" fmla="*/ 54641 h 90476"/>
                  <a:gd name="connsiteX13" fmla="*/ -1014 w 41549"/>
                  <a:gd name="connsiteY13" fmla="*/ 62958 h 90476"/>
                  <a:gd name="connsiteX14" fmla="*/ 9242 w 41549"/>
                  <a:gd name="connsiteY14" fmla="*/ 62958 h 90476"/>
                  <a:gd name="connsiteX15" fmla="*/ 9242 w 41549"/>
                  <a:gd name="connsiteY15" fmla="*/ 67497 h 90476"/>
                  <a:gd name="connsiteX16" fmla="*/ 14315 w 41549"/>
                  <a:gd name="connsiteY16" fmla="*/ 83330 h 90476"/>
                  <a:gd name="connsiteX17" fmla="*/ 30390 w 41549"/>
                  <a:gd name="connsiteY17" fmla="*/ 88316 h 90476"/>
                  <a:gd name="connsiteX18" fmla="*/ 40535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35" y="88316"/>
                    </a:moveTo>
                    <a:lnTo>
                      <a:pt x="40535" y="79405"/>
                    </a:lnTo>
                    <a:lnTo>
                      <a:pt x="30278" y="79405"/>
                    </a:lnTo>
                    <a:cubicBezTo>
                      <a:pt x="26437" y="79405"/>
                      <a:pt x="23764" y="78629"/>
                      <a:pt x="22259" y="77079"/>
                    </a:cubicBezTo>
                    <a:cubicBezTo>
                      <a:pt x="20767" y="75529"/>
                      <a:pt x="20022" y="72738"/>
                      <a:pt x="20022" y="68707"/>
                    </a:cubicBezTo>
                    <a:lnTo>
                      <a:pt x="20022" y="62958"/>
                    </a:lnTo>
                    <a:lnTo>
                      <a:pt x="37682" y="62958"/>
                    </a:lnTo>
                    <a:lnTo>
                      <a:pt x="37682" y="54641"/>
                    </a:lnTo>
                    <a:lnTo>
                      <a:pt x="20022" y="54641"/>
                    </a:lnTo>
                    <a:lnTo>
                      <a:pt x="20022" y="-2160"/>
                    </a:lnTo>
                    <a:lnTo>
                      <a:pt x="9242" y="-2160"/>
                    </a:lnTo>
                    <a:lnTo>
                      <a:pt x="9242" y="54641"/>
                    </a:lnTo>
                    <a:lnTo>
                      <a:pt x="-1014" y="54641"/>
                    </a:lnTo>
                    <a:lnTo>
                      <a:pt x="-1014" y="62958"/>
                    </a:lnTo>
                    <a:lnTo>
                      <a:pt x="9242" y="62958"/>
                    </a:lnTo>
                    <a:lnTo>
                      <a:pt x="9242" y="67497"/>
                    </a:lnTo>
                    <a:cubicBezTo>
                      <a:pt x="9242" y="74741"/>
                      <a:pt x="10933" y="80019"/>
                      <a:pt x="14315" y="83330"/>
                    </a:cubicBezTo>
                    <a:cubicBezTo>
                      <a:pt x="17697" y="86654"/>
                      <a:pt x="23055" y="88316"/>
                      <a:pt x="30390" y="88316"/>
                    </a:cubicBezTo>
                    <a:lnTo>
                      <a:pt x="40535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FA5C69E1-4637-4CED-A7F5-6DDC7AA85736}"/>
                  </a:ext>
                </a:extLst>
              </p:cNvPr>
              <p:cNvSpPr/>
              <p:nvPr/>
            </p:nvSpPr>
            <p:spPr>
              <a:xfrm rot="-5400000" flipV="1">
                <a:off x="8991421" y="6528754"/>
                <a:ext cx="62026" cy="8297"/>
              </a:xfrm>
              <a:custGeom>
                <a:avLst/>
                <a:gdLst>
                  <a:gd name="connsiteX0" fmla="*/ 60678 w 62026"/>
                  <a:gd name="connsiteY0" fmla="*/ 9852 h 8297"/>
                  <a:gd name="connsiteX1" fmla="*/ 60678 w 62026"/>
                  <a:gd name="connsiteY1" fmla="*/ 1554 h 8297"/>
                  <a:gd name="connsiteX2" fmla="*/ -1348 w 62026"/>
                  <a:gd name="connsiteY2" fmla="*/ 1554 h 8297"/>
                  <a:gd name="connsiteX3" fmla="*/ -1348 w 62026"/>
                  <a:gd name="connsiteY3" fmla="*/ 9852 h 8297"/>
                  <a:gd name="connsiteX4" fmla="*/ 60678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78" y="9852"/>
                    </a:moveTo>
                    <a:lnTo>
                      <a:pt x="60678" y="1554"/>
                    </a:lnTo>
                    <a:lnTo>
                      <a:pt x="-1348" y="1554"/>
                    </a:lnTo>
                    <a:lnTo>
                      <a:pt x="-1348" y="9852"/>
                    </a:lnTo>
                    <a:lnTo>
                      <a:pt x="60678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3CE99E44-3DC6-4224-B3E2-C695487F3DF1}"/>
                  </a:ext>
                </a:extLst>
              </p:cNvPr>
              <p:cNvSpPr/>
              <p:nvPr/>
            </p:nvSpPr>
            <p:spPr>
              <a:xfrm rot="-5400000" flipV="1">
                <a:off x="8929041" y="6420807"/>
                <a:ext cx="51806" cy="86810"/>
              </a:xfrm>
              <a:custGeom>
                <a:avLst/>
                <a:gdLst>
                  <a:gd name="connsiteX0" fmla="*/ -148 w 51806"/>
                  <a:gd name="connsiteY0" fmla="*/ 7808 h 86810"/>
                  <a:gd name="connsiteX1" fmla="*/ 19079 w 51806"/>
                  <a:gd name="connsiteY1" fmla="*/ 7808 h 86810"/>
                  <a:gd name="connsiteX2" fmla="*/ 19079 w 51806"/>
                  <a:gd name="connsiteY2" fmla="*/ 74042 h 86810"/>
                  <a:gd name="connsiteX3" fmla="*/ -1845 w 51806"/>
                  <a:gd name="connsiteY3" fmla="*/ 69856 h 86810"/>
                  <a:gd name="connsiteX4" fmla="*/ -1845 w 51806"/>
                  <a:gd name="connsiteY4" fmla="*/ 80554 h 86810"/>
                  <a:gd name="connsiteX5" fmla="*/ 18967 w 51806"/>
                  <a:gd name="connsiteY5" fmla="*/ 84740 h 86810"/>
                  <a:gd name="connsiteX6" fmla="*/ 30734 w 51806"/>
                  <a:gd name="connsiteY6" fmla="*/ 84740 h 86810"/>
                  <a:gd name="connsiteX7" fmla="*/ 30734 w 51806"/>
                  <a:gd name="connsiteY7" fmla="*/ 7808 h 86810"/>
                  <a:gd name="connsiteX8" fmla="*/ 49961 w 51806"/>
                  <a:gd name="connsiteY8" fmla="*/ 7808 h 86810"/>
                  <a:gd name="connsiteX9" fmla="*/ 49961 w 51806"/>
                  <a:gd name="connsiteY9" fmla="*/ -2071 h 86810"/>
                  <a:gd name="connsiteX10" fmla="*/ -148 w 51806"/>
                  <a:gd name="connsiteY10" fmla="*/ -2071 h 86810"/>
                  <a:gd name="connsiteX11" fmla="*/ -148 w 51806"/>
                  <a:gd name="connsiteY11" fmla="*/ 7808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148" y="7808"/>
                    </a:moveTo>
                    <a:lnTo>
                      <a:pt x="19079" y="7808"/>
                    </a:lnTo>
                    <a:lnTo>
                      <a:pt x="19079" y="74042"/>
                    </a:lnTo>
                    <a:lnTo>
                      <a:pt x="-1845" y="69856"/>
                    </a:lnTo>
                    <a:lnTo>
                      <a:pt x="-1845" y="80554"/>
                    </a:lnTo>
                    <a:lnTo>
                      <a:pt x="18967" y="84740"/>
                    </a:lnTo>
                    <a:lnTo>
                      <a:pt x="30734" y="84740"/>
                    </a:lnTo>
                    <a:lnTo>
                      <a:pt x="30734" y="7808"/>
                    </a:lnTo>
                    <a:lnTo>
                      <a:pt x="49961" y="7808"/>
                    </a:lnTo>
                    <a:lnTo>
                      <a:pt x="49961" y="-2071"/>
                    </a:lnTo>
                    <a:lnTo>
                      <a:pt x="-148" y="-2071"/>
                    </a:lnTo>
                    <a:lnTo>
                      <a:pt x="-148" y="780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51" name="Graphic 1718">
            <a:extLst>
              <a:ext uri="{FF2B5EF4-FFF2-40B4-BE49-F238E27FC236}">
                <a16:creationId xmlns:a16="http://schemas.microsoft.com/office/drawing/2014/main" id="{CA4B65FF-54B1-4B99-ABD2-381D93C785CB}"/>
              </a:ext>
            </a:extLst>
          </p:cNvPr>
          <p:cNvGrpSpPr/>
          <p:nvPr/>
        </p:nvGrpSpPr>
        <p:grpSpPr>
          <a:xfrm>
            <a:off x="9716622" y="5237755"/>
            <a:ext cx="118830" cy="257830"/>
            <a:chOff x="9017829" y="6344025"/>
            <a:chExt cx="118830" cy="257830"/>
          </a:xfrm>
          <a:solidFill>
            <a:srgbClr val="000000"/>
          </a:solidFill>
        </p:grpSpPr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37C62370-371C-4A2B-B55B-50756A0E3814}"/>
                </a:ext>
              </a:extLst>
            </p:cNvPr>
            <p:cNvSpPr/>
            <p:nvPr/>
          </p:nvSpPr>
          <p:spPr>
            <a:xfrm>
              <a:off x="9077248" y="6344025"/>
              <a:ext cx="11935" cy="41675"/>
            </a:xfrm>
            <a:custGeom>
              <a:avLst/>
              <a:gdLst>
                <a:gd name="connsiteX0" fmla="*/ 257 w 11935"/>
                <a:gd name="connsiteY0" fmla="*/ 252 h 41675"/>
                <a:gd name="connsiteX1" fmla="*/ 257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57" y="252"/>
                  </a:moveTo>
                  <a:lnTo>
                    <a:pt x="257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53" name="Graphic 1718">
              <a:extLst>
                <a:ext uri="{FF2B5EF4-FFF2-40B4-BE49-F238E27FC236}">
                  <a16:creationId xmlns:a16="http://schemas.microsoft.com/office/drawing/2014/main" id="{091C8F76-E825-4959-ACF8-FF83677878E2}"/>
                </a:ext>
              </a:extLst>
            </p:cNvPr>
            <p:cNvGrpSpPr/>
            <p:nvPr/>
          </p:nvGrpSpPr>
          <p:grpSpPr>
            <a:xfrm>
              <a:off x="9017829" y="6434054"/>
              <a:ext cx="118830" cy="167800"/>
              <a:chOff x="9017829" y="6434054"/>
              <a:chExt cx="118830" cy="167800"/>
            </a:xfrm>
            <a:solidFill>
              <a:srgbClr val="000000"/>
            </a:solidFill>
          </p:grpSpPr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4B09983F-3444-44AA-BE52-2261836AECAF}"/>
                  </a:ext>
                </a:extLst>
              </p:cNvPr>
              <p:cNvSpPr/>
              <p:nvPr/>
            </p:nvSpPr>
            <p:spPr>
              <a:xfrm rot="-5400000" flipV="1">
                <a:off x="9042399" y="6535891"/>
                <a:ext cx="41549" cy="90476"/>
              </a:xfrm>
              <a:custGeom>
                <a:avLst/>
                <a:gdLst>
                  <a:gd name="connsiteX0" fmla="*/ 40544 w 41549"/>
                  <a:gd name="connsiteY0" fmla="*/ 88316 h 90476"/>
                  <a:gd name="connsiteX1" fmla="*/ 40544 w 41549"/>
                  <a:gd name="connsiteY1" fmla="*/ 79405 h 90476"/>
                  <a:gd name="connsiteX2" fmla="*/ 30288 w 41549"/>
                  <a:gd name="connsiteY2" fmla="*/ 79405 h 90476"/>
                  <a:gd name="connsiteX3" fmla="*/ 22269 w 41549"/>
                  <a:gd name="connsiteY3" fmla="*/ 77079 h 90476"/>
                  <a:gd name="connsiteX4" fmla="*/ 20031 w 41549"/>
                  <a:gd name="connsiteY4" fmla="*/ 68707 h 90476"/>
                  <a:gd name="connsiteX5" fmla="*/ 20031 w 41549"/>
                  <a:gd name="connsiteY5" fmla="*/ 62958 h 90476"/>
                  <a:gd name="connsiteX6" fmla="*/ 37691 w 41549"/>
                  <a:gd name="connsiteY6" fmla="*/ 62958 h 90476"/>
                  <a:gd name="connsiteX7" fmla="*/ 37691 w 41549"/>
                  <a:gd name="connsiteY7" fmla="*/ 54641 h 90476"/>
                  <a:gd name="connsiteX8" fmla="*/ 20031 w 41549"/>
                  <a:gd name="connsiteY8" fmla="*/ 54641 h 90476"/>
                  <a:gd name="connsiteX9" fmla="*/ 20031 w 41549"/>
                  <a:gd name="connsiteY9" fmla="*/ -2160 h 90476"/>
                  <a:gd name="connsiteX10" fmla="*/ 9252 w 41549"/>
                  <a:gd name="connsiteY10" fmla="*/ -2160 h 90476"/>
                  <a:gd name="connsiteX11" fmla="*/ 9252 w 41549"/>
                  <a:gd name="connsiteY11" fmla="*/ 54641 h 90476"/>
                  <a:gd name="connsiteX12" fmla="*/ -1005 w 41549"/>
                  <a:gd name="connsiteY12" fmla="*/ 54641 h 90476"/>
                  <a:gd name="connsiteX13" fmla="*/ -1005 w 41549"/>
                  <a:gd name="connsiteY13" fmla="*/ 62958 h 90476"/>
                  <a:gd name="connsiteX14" fmla="*/ 9252 w 41549"/>
                  <a:gd name="connsiteY14" fmla="*/ 62958 h 90476"/>
                  <a:gd name="connsiteX15" fmla="*/ 9252 w 41549"/>
                  <a:gd name="connsiteY15" fmla="*/ 67497 h 90476"/>
                  <a:gd name="connsiteX16" fmla="*/ 14324 w 41549"/>
                  <a:gd name="connsiteY16" fmla="*/ 83330 h 90476"/>
                  <a:gd name="connsiteX17" fmla="*/ 30399 w 41549"/>
                  <a:gd name="connsiteY17" fmla="*/ 88316 h 90476"/>
                  <a:gd name="connsiteX18" fmla="*/ 40544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44" y="88316"/>
                    </a:moveTo>
                    <a:lnTo>
                      <a:pt x="40544" y="79405"/>
                    </a:lnTo>
                    <a:lnTo>
                      <a:pt x="30288" y="79405"/>
                    </a:lnTo>
                    <a:cubicBezTo>
                      <a:pt x="26446" y="79405"/>
                      <a:pt x="23773" y="78629"/>
                      <a:pt x="22269" y="77079"/>
                    </a:cubicBezTo>
                    <a:cubicBezTo>
                      <a:pt x="20777" y="75529"/>
                      <a:pt x="20031" y="72738"/>
                      <a:pt x="20031" y="68707"/>
                    </a:cubicBezTo>
                    <a:lnTo>
                      <a:pt x="20031" y="62958"/>
                    </a:lnTo>
                    <a:lnTo>
                      <a:pt x="37691" y="62958"/>
                    </a:lnTo>
                    <a:lnTo>
                      <a:pt x="37691" y="54641"/>
                    </a:lnTo>
                    <a:lnTo>
                      <a:pt x="20031" y="54641"/>
                    </a:lnTo>
                    <a:lnTo>
                      <a:pt x="20031" y="-2160"/>
                    </a:lnTo>
                    <a:lnTo>
                      <a:pt x="9252" y="-2160"/>
                    </a:lnTo>
                    <a:lnTo>
                      <a:pt x="9252" y="54641"/>
                    </a:lnTo>
                    <a:lnTo>
                      <a:pt x="-1005" y="54641"/>
                    </a:lnTo>
                    <a:lnTo>
                      <a:pt x="-1005" y="62958"/>
                    </a:lnTo>
                    <a:lnTo>
                      <a:pt x="9252" y="62958"/>
                    </a:lnTo>
                    <a:lnTo>
                      <a:pt x="9252" y="67497"/>
                    </a:lnTo>
                    <a:cubicBezTo>
                      <a:pt x="9252" y="74741"/>
                      <a:pt x="10943" y="80019"/>
                      <a:pt x="14324" y="83330"/>
                    </a:cubicBezTo>
                    <a:cubicBezTo>
                      <a:pt x="17706" y="86654"/>
                      <a:pt x="23064" y="88316"/>
                      <a:pt x="30399" y="88316"/>
                    </a:cubicBezTo>
                    <a:lnTo>
                      <a:pt x="40544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CE990770-4FD2-44EB-A5DC-D92980022981}"/>
                  </a:ext>
                </a:extLst>
              </p:cNvPr>
              <p:cNvSpPr/>
              <p:nvPr/>
            </p:nvSpPr>
            <p:spPr>
              <a:xfrm rot="-5400000" flipV="1">
                <a:off x="9101488" y="6528754"/>
                <a:ext cx="62026" cy="8297"/>
              </a:xfrm>
              <a:custGeom>
                <a:avLst/>
                <a:gdLst>
                  <a:gd name="connsiteX0" fmla="*/ 60688 w 62026"/>
                  <a:gd name="connsiteY0" fmla="*/ 9852 h 8297"/>
                  <a:gd name="connsiteX1" fmla="*/ 60688 w 62026"/>
                  <a:gd name="connsiteY1" fmla="*/ 1554 h 8297"/>
                  <a:gd name="connsiteX2" fmla="*/ -1338 w 62026"/>
                  <a:gd name="connsiteY2" fmla="*/ 1554 h 8297"/>
                  <a:gd name="connsiteX3" fmla="*/ -1338 w 62026"/>
                  <a:gd name="connsiteY3" fmla="*/ 9852 h 8297"/>
                  <a:gd name="connsiteX4" fmla="*/ 60688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88" y="9852"/>
                    </a:moveTo>
                    <a:lnTo>
                      <a:pt x="60688" y="1554"/>
                    </a:lnTo>
                    <a:lnTo>
                      <a:pt x="-1338" y="1554"/>
                    </a:lnTo>
                    <a:lnTo>
                      <a:pt x="-1338" y="9852"/>
                    </a:lnTo>
                    <a:lnTo>
                      <a:pt x="60688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C8E1EA21-0EF6-483B-8D52-7E98ED841384}"/>
                  </a:ext>
                </a:extLst>
              </p:cNvPr>
              <p:cNvSpPr/>
              <p:nvPr/>
            </p:nvSpPr>
            <p:spPr>
              <a:xfrm rot="-5400000" flipV="1">
                <a:off x="9033308" y="6422277"/>
                <a:ext cx="63406" cy="86810"/>
              </a:xfrm>
              <a:custGeom>
                <a:avLst/>
                <a:gdLst>
                  <a:gd name="connsiteX0" fmla="*/ 37517 w 63406"/>
                  <a:gd name="connsiteY0" fmla="*/ 74507 h 86810"/>
                  <a:gd name="connsiteX1" fmla="*/ 7791 w 63406"/>
                  <a:gd name="connsiteY1" fmla="*/ 28162 h 86810"/>
                  <a:gd name="connsiteX2" fmla="*/ 37517 w 63406"/>
                  <a:gd name="connsiteY2" fmla="*/ 28162 h 86810"/>
                  <a:gd name="connsiteX3" fmla="*/ 37517 w 63406"/>
                  <a:gd name="connsiteY3" fmla="*/ 74507 h 86810"/>
                  <a:gd name="connsiteX4" fmla="*/ 34422 w 63406"/>
                  <a:gd name="connsiteY4" fmla="*/ 84740 h 86810"/>
                  <a:gd name="connsiteX5" fmla="*/ 49229 w 63406"/>
                  <a:gd name="connsiteY5" fmla="*/ 84740 h 86810"/>
                  <a:gd name="connsiteX6" fmla="*/ 49229 w 63406"/>
                  <a:gd name="connsiteY6" fmla="*/ 28162 h 86810"/>
                  <a:gd name="connsiteX7" fmla="*/ 61649 w 63406"/>
                  <a:gd name="connsiteY7" fmla="*/ 28162 h 86810"/>
                  <a:gd name="connsiteX8" fmla="*/ 61649 w 63406"/>
                  <a:gd name="connsiteY8" fmla="*/ 18395 h 86810"/>
                  <a:gd name="connsiteX9" fmla="*/ 49229 w 63406"/>
                  <a:gd name="connsiteY9" fmla="*/ 18395 h 86810"/>
                  <a:gd name="connsiteX10" fmla="*/ 49229 w 63406"/>
                  <a:gd name="connsiteY10" fmla="*/ -2071 h 86810"/>
                  <a:gd name="connsiteX11" fmla="*/ 37517 w 63406"/>
                  <a:gd name="connsiteY11" fmla="*/ -2071 h 86810"/>
                  <a:gd name="connsiteX12" fmla="*/ 37517 w 63406"/>
                  <a:gd name="connsiteY12" fmla="*/ 18395 h 86810"/>
                  <a:gd name="connsiteX13" fmla="*/ -1757 w 63406"/>
                  <a:gd name="connsiteY13" fmla="*/ 18395 h 86810"/>
                  <a:gd name="connsiteX14" fmla="*/ -1757 w 63406"/>
                  <a:gd name="connsiteY14" fmla="*/ 29725 h 86810"/>
                  <a:gd name="connsiteX15" fmla="*/ 34422 w 63406"/>
                  <a:gd name="connsiteY15" fmla="*/ 84740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06" h="86810">
                    <a:moveTo>
                      <a:pt x="37517" y="74507"/>
                    </a:moveTo>
                    <a:lnTo>
                      <a:pt x="7791" y="28162"/>
                    </a:lnTo>
                    <a:lnTo>
                      <a:pt x="37517" y="28162"/>
                    </a:lnTo>
                    <a:lnTo>
                      <a:pt x="37517" y="74507"/>
                    </a:lnTo>
                    <a:close/>
                    <a:moveTo>
                      <a:pt x="34422" y="84740"/>
                    </a:moveTo>
                    <a:lnTo>
                      <a:pt x="49229" y="84740"/>
                    </a:lnTo>
                    <a:lnTo>
                      <a:pt x="49229" y="28162"/>
                    </a:lnTo>
                    <a:lnTo>
                      <a:pt x="61649" y="28162"/>
                    </a:lnTo>
                    <a:lnTo>
                      <a:pt x="61649" y="18395"/>
                    </a:lnTo>
                    <a:lnTo>
                      <a:pt x="49229" y="18395"/>
                    </a:lnTo>
                    <a:lnTo>
                      <a:pt x="49229" y="-2071"/>
                    </a:lnTo>
                    <a:lnTo>
                      <a:pt x="37517" y="-2071"/>
                    </a:lnTo>
                    <a:lnTo>
                      <a:pt x="37517" y="18395"/>
                    </a:lnTo>
                    <a:lnTo>
                      <a:pt x="-1757" y="18395"/>
                    </a:lnTo>
                    <a:lnTo>
                      <a:pt x="-1757" y="29725"/>
                    </a:lnTo>
                    <a:lnTo>
                      <a:pt x="34422" y="84740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57" name="Graphic 1718">
            <a:extLst>
              <a:ext uri="{FF2B5EF4-FFF2-40B4-BE49-F238E27FC236}">
                <a16:creationId xmlns:a16="http://schemas.microsoft.com/office/drawing/2014/main" id="{8FD1BEC4-3DCE-4253-81BA-8E8AF927543D}"/>
              </a:ext>
            </a:extLst>
          </p:cNvPr>
          <p:cNvGrpSpPr/>
          <p:nvPr/>
        </p:nvGrpSpPr>
        <p:grpSpPr>
          <a:xfrm>
            <a:off x="9826689" y="5237755"/>
            <a:ext cx="118830" cy="333595"/>
            <a:chOff x="9127896" y="6344025"/>
            <a:chExt cx="118830" cy="333595"/>
          </a:xfrm>
          <a:solidFill>
            <a:srgbClr val="000000"/>
          </a:solidFill>
        </p:grpSpPr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7C1D0FF6-AEDB-4ADE-9C8E-AD716A6455C5}"/>
                </a:ext>
              </a:extLst>
            </p:cNvPr>
            <p:cNvSpPr/>
            <p:nvPr/>
          </p:nvSpPr>
          <p:spPr>
            <a:xfrm>
              <a:off x="9187315" y="6344025"/>
              <a:ext cx="11935" cy="41675"/>
            </a:xfrm>
            <a:custGeom>
              <a:avLst/>
              <a:gdLst>
                <a:gd name="connsiteX0" fmla="*/ 266 w 11935"/>
                <a:gd name="connsiteY0" fmla="*/ 252 h 41675"/>
                <a:gd name="connsiteX1" fmla="*/ 266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66" y="252"/>
                  </a:moveTo>
                  <a:lnTo>
                    <a:pt x="266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59" name="Graphic 1718">
              <a:extLst>
                <a:ext uri="{FF2B5EF4-FFF2-40B4-BE49-F238E27FC236}">
                  <a16:creationId xmlns:a16="http://schemas.microsoft.com/office/drawing/2014/main" id="{61199ECC-A64D-47C7-9D3A-A3960139B3EB}"/>
                </a:ext>
              </a:extLst>
            </p:cNvPr>
            <p:cNvGrpSpPr/>
            <p:nvPr/>
          </p:nvGrpSpPr>
          <p:grpSpPr>
            <a:xfrm>
              <a:off x="9127896" y="6435290"/>
              <a:ext cx="118830" cy="242330"/>
              <a:chOff x="9127896" y="6435290"/>
              <a:chExt cx="118830" cy="242330"/>
            </a:xfrm>
            <a:solidFill>
              <a:srgbClr val="000000"/>
            </a:solidFill>
          </p:grpSpPr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64AC28E5-AEEC-4EA5-A847-A4F8B6D8520B}"/>
                  </a:ext>
                </a:extLst>
              </p:cNvPr>
              <p:cNvSpPr/>
              <p:nvPr/>
            </p:nvSpPr>
            <p:spPr>
              <a:xfrm rot="-5400000" flipV="1">
                <a:off x="9152466" y="6611656"/>
                <a:ext cx="41549" cy="90476"/>
              </a:xfrm>
              <a:custGeom>
                <a:avLst/>
                <a:gdLst>
                  <a:gd name="connsiteX0" fmla="*/ 40554 w 41549"/>
                  <a:gd name="connsiteY0" fmla="*/ 88323 h 90476"/>
                  <a:gd name="connsiteX1" fmla="*/ 40554 w 41549"/>
                  <a:gd name="connsiteY1" fmla="*/ 79411 h 90476"/>
                  <a:gd name="connsiteX2" fmla="*/ 30297 w 41549"/>
                  <a:gd name="connsiteY2" fmla="*/ 79411 h 90476"/>
                  <a:gd name="connsiteX3" fmla="*/ 22278 w 41549"/>
                  <a:gd name="connsiteY3" fmla="*/ 77085 h 90476"/>
                  <a:gd name="connsiteX4" fmla="*/ 20040 w 41549"/>
                  <a:gd name="connsiteY4" fmla="*/ 68713 h 90476"/>
                  <a:gd name="connsiteX5" fmla="*/ 20040 w 41549"/>
                  <a:gd name="connsiteY5" fmla="*/ 62964 h 90476"/>
                  <a:gd name="connsiteX6" fmla="*/ 37700 w 41549"/>
                  <a:gd name="connsiteY6" fmla="*/ 62964 h 90476"/>
                  <a:gd name="connsiteX7" fmla="*/ 37700 w 41549"/>
                  <a:gd name="connsiteY7" fmla="*/ 54648 h 90476"/>
                  <a:gd name="connsiteX8" fmla="*/ 20040 w 41549"/>
                  <a:gd name="connsiteY8" fmla="*/ 54648 h 90476"/>
                  <a:gd name="connsiteX9" fmla="*/ 20040 w 41549"/>
                  <a:gd name="connsiteY9" fmla="*/ -2153 h 90476"/>
                  <a:gd name="connsiteX10" fmla="*/ 9261 w 41549"/>
                  <a:gd name="connsiteY10" fmla="*/ -2153 h 90476"/>
                  <a:gd name="connsiteX11" fmla="*/ 9261 w 41549"/>
                  <a:gd name="connsiteY11" fmla="*/ 54648 h 90476"/>
                  <a:gd name="connsiteX12" fmla="*/ -996 w 41549"/>
                  <a:gd name="connsiteY12" fmla="*/ 54648 h 90476"/>
                  <a:gd name="connsiteX13" fmla="*/ -996 w 41549"/>
                  <a:gd name="connsiteY13" fmla="*/ 62964 h 90476"/>
                  <a:gd name="connsiteX14" fmla="*/ 9261 w 41549"/>
                  <a:gd name="connsiteY14" fmla="*/ 62964 h 90476"/>
                  <a:gd name="connsiteX15" fmla="*/ 9261 w 41549"/>
                  <a:gd name="connsiteY15" fmla="*/ 67504 h 90476"/>
                  <a:gd name="connsiteX16" fmla="*/ 14333 w 41549"/>
                  <a:gd name="connsiteY16" fmla="*/ 83337 h 90476"/>
                  <a:gd name="connsiteX17" fmla="*/ 30409 w 41549"/>
                  <a:gd name="connsiteY17" fmla="*/ 88323 h 90476"/>
                  <a:gd name="connsiteX18" fmla="*/ 40554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54" y="88323"/>
                    </a:moveTo>
                    <a:lnTo>
                      <a:pt x="40554" y="79411"/>
                    </a:lnTo>
                    <a:lnTo>
                      <a:pt x="30297" y="79411"/>
                    </a:lnTo>
                    <a:cubicBezTo>
                      <a:pt x="26455" y="79411"/>
                      <a:pt x="23782" y="78636"/>
                      <a:pt x="22278" y="77085"/>
                    </a:cubicBezTo>
                    <a:cubicBezTo>
                      <a:pt x="20786" y="75535"/>
                      <a:pt x="20040" y="72744"/>
                      <a:pt x="20040" y="68713"/>
                    </a:cubicBezTo>
                    <a:lnTo>
                      <a:pt x="20040" y="62964"/>
                    </a:lnTo>
                    <a:lnTo>
                      <a:pt x="37700" y="62964"/>
                    </a:lnTo>
                    <a:lnTo>
                      <a:pt x="37700" y="54648"/>
                    </a:lnTo>
                    <a:lnTo>
                      <a:pt x="20040" y="54648"/>
                    </a:lnTo>
                    <a:lnTo>
                      <a:pt x="20040" y="-2153"/>
                    </a:lnTo>
                    <a:lnTo>
                      <a:pt x="9261" y="-2153"/>
                    </a:lnTo>
                    <a:lnTo>
                      <a:pt x="9261" y="54648"/>
                    </a:lnTo>
                    <a:lnTo>
                      <a:pt x="-996" y="54648"/>
                    </a:lnTo>
                    <a:lnTo>
                      <a:pt x="-996" y="62964"/>
                    </a:lnTo>
                    <a:lnTo>
                      <a:pt x="9261" y="62964"/>
                    </a:lnTo>
                    <a:lnTo>
                      <a:pt x="9261" y="67504"/>
                    </a:lnTo>
                    <a:cubicBezTo>
                      <a:pt x="9261" y="74747"/>
                      <a:pt x="10952" y="80025"/>
                      <a:pt x="14333" y="83337"/>
                    </a:cubicBezTo>
                    <a:cubicBezTo>
                      <a:pt x="17715" y="86661"/>
                      <a:pt x="23074" y="88323"/>
                      <a:pt x="30409" y="88323"/>
                    </a:cubicBezTo>
                    <a:lnTo>
                      <a:pt x="40554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126EEE9E-4964-4D1A-BD82-545A1C007EE2}"/>
                  </a:ext>
                </a:extLst>
              </p:cNvPr>
              <p:cNvSpPr/>
              <p:nvPr/>
            </p:nvSpPr>
            <p:spPr>
              <a:xfrm rot="-5400000" flipV="1">
                <a:off x="9211555" y="6604519"/>
                <a:ext cx="62026" cy="8297"/>
              </a:xfrm>
              <a:custGeom>
                <a:avLst/>
                <a:gdLst>
                  <a:gd name="connsiteX0" fmla="*/ 60697 w 62026"/>
                  <a:gd name="connsiteY0" fmla="*/ 9858 h 8297"/>
                  <a:gd name="connsiteX1" fmla="*/ 60697 w 62026"/>
                  <a:gd name="connsiteY1" fmla="*/ 1560 h 8297"/>
                  <a:gd name="connsiteX2" fmla="*/ -1329 w 62026"/>
                  <a:gd name="connsiteY2" fmla="*/ 1560 h 8297"/>
                  <a:gd name="connsiteX3" fmla="*/ -1329 w 62026"/>
                  <a:gd name="connsiteY3" fmla="*/ 9858 h 8297"/>
                  <a:gd name="connsiteX4" fmla="*/ 60697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697" y="9858"/>
                    </a:moveTo>
                    <a:lnTo>
                      <a:pt x="60697" y="1560"/>
                    </a:lnTo>
                    <a:lnTo>
                      <a:pt x="-1329" y="1560"/>
                    </a:lnTo>
                    <a:lnTo>
                      <a:pt x="-1329" y="9858"/>
                    </a:lnTo>
                    <a:lnTo>
                      <a:pt x="60697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FEB2AC87-4D97-42DA-AC31-CBCB7BE98DED}"/>
                  </a:ext>
                </a:extLst>
              </p:cNvPr>
              <p:cNvSpPr/>
              <p:nvPr/>
            </p:nvSpPr>
            <p:spPr>
              <a:xfrm rot="-5400000" flipV="1">
                <a:off x="9146508" y="6496219"/>
                <a:ext cx="57270" cy="90066"/>
              </a:xfrm>
              <a:custGeom>
                <a:avLst/>
                <a:gdLst>
                  <a:gd name="connsiteX0" fmla="*/ 37572 w 57270"/>
                  <a:gd name="connsiteY0" fmla="*/ 46442 h 90066"/>
                  <a:gd name="connsiteX1" fmla="*/ 50757 w 57270"/>
                  <a:gd name="connsiteY1" fmla="*/ 38926 h 90066"/>
                  <a:gd name="connsiteX2" fmla="*/ 55512 w 57270"/>
                  <a:gd name="connsiteY2" fmla="*/ 24860 h 90066"/>
                  <a:gd name="connsiteX3" fmla="*/ 46654 w 57270"/>
                  <a:gd name="connsiteY3" fmla="*/ 4972 h 90066"/>
                  <a:gd name="connsiteX4" fmla="*/ 21478 w 57270"/>
                  <a:gd name="connsiteY4" fmla="*/ -2061 h 90066"/>
                  <a:gd name="connsiteX5" fmla="*/ 10214 w 57270"/>
                  <a:gd name="connsiteY5" fmla="*/ -982 h 90066"/>
                  <a:gd name="connsiteX6" fmla="*/ -1758 w 57270"/>
                  <a:gd name="connsiteY6" fmla="*/ 2255 h 90066"/>
                  <a:gd name="connsiteX7" fmla="*/ -1758 w 57270"/>
                  <a:gd name="connsiteY7" fmla="*/ 13586 h 90066"/>
                  <a:gd name="connsiteX8" fmla="*/ 8946 w 57270"/>
                  <a:gd name="connsiteY8" fmla="*/ 9288 h 90066"/>
                  <a:gd name="connsiteX9" fmla="*/ 21142 w 57270"/>
                  <a:gd name="connsiteY9" fmla="*/ 7837 h 90066"/>
                  <a:gd name="connsiteX10" fmla="*/ 38001 w 57270"/>
                  <a:gd name="connsiteY10" fmla="*/ 12190 h 90066"/>
                  <a:gd name="connsiteX11" fmla="*/ 43801 w 57270"/>
                  <a:gd name="connsiteY11" fmla="*/ 24860 h 90066"/>
                  <a:gd name="connsiteX12" fmla="*/ 38411 w 57270"/>
                  <a:gd name="connsiteY12" fmla="*/ 36861 h 90066"/>
                  <a:gd name="connsiteX13" fmla="*/ 23418 w 57270"/>
                  <a:gd name="connsiteY13" fmla="*/ 41196 h 90066"/>
                  <a:gd name="connsiteX14" fmla="*/ 13273 w 57270"/>
                  <a:gd name="connsiteY14" fmla="*/ 41196 h 90066"/>
                  <a:gd name="connsiteX15" fmla="*/ 13273 w 57270"/>
                  <a:gd name="connsiteY15" fmla="*/ 50852 h 90066"/>
                  <a:gd name="connsiteX16" fmla="*/ 23884 w 57270"/>
                  <a:gd name="connsiteY16" fmla="*/ 50852 h 90066"/>
                  <a:gd name="connsiteX17" fmla="*/ 37162 w 57270"/>
                  <a:gd name="connsiteY17" fmla="*/ 54312 h 90066"/>
                  <a:gd name="connsiteX18" fmla="*/ 41768 w 57270"/>
                  <a:gd name="connsiteY18" fmla="*/ 64284 h 90066"/>
                  <a:gd name="connsiteX19" fmla="*/ 37013 w 57270"/>
                  <a:gd name="connsiteY19" fmla="*/ 74536 h 90066"/>
                  <a:gd name="connsiteX20" fmla="*/ 23418 w 57270"/>
                  <a:gd name="connsiteY20" fmla="*/ 78126 h 90066"/>
                  <a:gd name="connsiteX21" fmla="*/ 13030 w 57270"/>
                  <a:gd name="connsiteY21" fmla="*/ 77066 h 90066"/>
                  <a:gd name="connsiteX22" fmla="*/ 853 w 57270"/>
                  <a:gd name="connsiteY22" fmla="*/ 73829 h 90066"/>
                  <a:gd name="connsiteX23" fmla="*/ 853 w 57270"/>
                  <a:gd name="connsiteY23" fmla="*/ 84285 h 90066"/>
                  <a:gd name="connsiteX24" fmla="*/ 13422 w 57270"/>
                  <a:gd name="connsiteY24" fmla="*/ 87075 h 90066"/>
                  <a:gd name="connsiteX25" fmla="*/ 24462 w 57270"/>
                  <a:gd name="connsiteY25" fmla="*/ 88006 h 90066"/>
                  <a:gd name="connsiteX26" fmla="*/ 45666 w 57270"/>
                  <a:gd name="connsiteY26" fmla="*/ 81922 h 90066"/>
                  <a:gd name="connsiteX27" fmla="*/ 53480 w 57270"/>
                  <a:gd name="connsiteY27" fmla="*/ 65512 h 90066"/>
                  <a:gd name="connsiteX28" fmla="*/ 49340 w 57270"/>
                  <a:gd name="connsiteY28" fmla="*/ 53326 h 90066"/>
                  <a:gd name="connsiteX29" fmla="*/ 37572 w 57270"/>
                  <a:gd name="connsiteY29" fmla="*/ 46442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572" y="46442"/>
                    </a:moveTo>
                    <a:cubicBezTo>
                      <a:pt x="43204" y="45239"/>
                      <a:pt x="47599" y="42734"/>
                      <a:pt x="50757" y="38926"/>
                    </a:cubicBezTo>
                    <a:cubicBezTo>
                      <a:pt x="53927" y="35130"/>
                      <a:pt x="55512" y="30442"/>
                      <a:pt x="55512" y="24860"/>
                    </a:cubicBezTo>
                    <a:cubicBezTo>
                      <a:pt x="55512" y="16302"/>
                      <a:pt x="52560" y="9672"/>
                      <a:pt x="46654" y="4972"/>
                    </a:cubicBezTo>
                    <a:cubicBezTo>
                      <a:pt x="40749" y="283"/>
                      <a:pt x="32357" y="-2061"/>
                      <a:pt x="21478" y="-2061"/>
                    </a:cubicBezTo>
                    <a:cubicBezTo>
                      <a:pt x="17835" y="-2061"/>
                      <a:pt x="14081" y="-1701"/>
                      <a:pt x="10214" y="-982"/>
                    </a:cubicBezTo>
                    <a:cubicBezTo>
                      <a:pt x="6348" y="-263"/>
                      <a:pt x="2357" y="816"/>
                      <a:pt x="-1758" y="2255"/>
                    </a:cubicBezTo>
                    <a:lnTo>
                      <a:pt x="-1758" y="13586"/>
                    </a:lnTo>
                    <a:cubicBezTo>
                      <a:pt x="1499" y="11688"/>
                      <a:pt x="5067" y="10255"/>
                      <a:pt x="8946" y="9288"/>
                    </a:cubicBezTo>
                    <a:cubicBezTo>
                      <a:pt x="12838" y="8320"/>
                      <a:pt x="16903" y="7837"/>
                      <a:pt x="21142" y="7837"/>
                    </a:cubicBezTo>
                    <a:cubicBezTo>
                      <a:pt x="28515" y="7837"/>
                      <a:pt x="34135" y="9288"/>
                      <a:pt x="38001" y="12190"/>
                    </a:cubicBezTo>
                    <a:cubicBezTo>
                      <a:pt x="41868" y="15093"/>
                      <a:pt x="43801" y="19316"/>
                      <a:pt x="43801" y="24860"/>
                    </a:cubicBezTo>
                    <a:cubicBezTo>
                      <a:pt x="43801" y="29983"/>
                      <a:pt x="42004" y="33983"/>
                      <a:pt x="38411" y="36861"/>
                    </a:cubicBezTo>
                    <a:cubicBezTo>
                      <a:pt x="34818" y="39750"/>
                      <a:pt x="29820" y="41196"/>
                      <a:pt x="23418" y="41196"/>
                    </a:cubicBezTo>
                    <a:lnTo>
                      <a:pt x="13273" y="41196"/>
                    </a:lnTo>
                    <a:lnTo>
                      <a:pt x="13273" y="50852"/>
                    </a:lnTo>
                    <a:lnTo>
                      <a:pt x="23884" y="50852"/>
                    </a:lnTo>
                    <a:cubicBezTo>
                      <a:pt x="29665" y="50852"/>
                      <a:pt x="34091" y="52005"/>
                      <a:pt x="37162" y="54312"/>
                    </a:cubicBezTo>
                    <a:cubicBezTo>
                      <a:pt x="40233" y="56619"/>
                      <a:pt x="41768" y="59943"/>
                      <a:pt x="41768" y="64284"/>
                    </a:cubicBezTo>
                    <a:cubicBezTo>
                      <a:pt x="41768" y="68737"/>
                      <a:pt x="40183" y="72154"/>
                      <a:pt x="37013" y="74536"/>
                    </a:cubicBezTo>
                    <a:cubicBezTo>
                      <a:pt x="33855" y="76930"/>
                      <a:pt x="29323" y="78126"/>
                      <a:pt x="23418" y="78126"/>
                    </a:cubicBezTo>
                    <a:cubicBezTo>
                      <a:pt x="20185" y="78126"/>
                      <a:pt x="16723" y="77773"/>
                      <a:pt x="13030" y="77066"/>
                    </a:cubicBezTo>
                    <a:cubicBezTo>
                      <a:pt x="9338" y="76371"/>
                      <a:pt x="5279" y="75292"/>
                      <a:pt x="853" y="73829"/>
                    </a:cubicBezTo>
                    <a:lnTo>
                      <a:pt x="853" y="84285"/>
                    </a:lnTo>
                    <a:cubicBezTo>
                      <a:pt x="5328" y="85525"/>
                      <a:pt x="9518" y="86455"/>
                      <a:pt x="13422" y="87075"/>
                    </a:cubicBezTo>
                    <a:cubicBezTo>
                      <a:pt x="17326" y="87696"/>
                      <a:pt x="21006" y="88006"/>
                      <a:pt x="24462" y="88006"/>
                    </a:cubicBezTo>
                    <a:cubicBezTo>
                      <a:pt x="33401" y="88006"/>
                      <a:pt x="40469" y="85978"/>
                      <a:pt x="45666" y="81922"/>
                    </a:cubicBezTo>
                    <a:cubicBezTo>
                      <a:pt x="50875" y="77878"/>
                      <a:pt x="53480" y="72409"/>
                      <a:pt x="53480" y="65512"/>
                    </a:cubicBezTo>
                    <a:cubicBezTo>
                      <a:pt x="53480" y="60700"/>
                      <a:pt x="52100" y="56638"/>
                      <a:pt x="49340" y="53326"/>
                    </a:cubicBezTo>
                    <a:cubicBezTo>
                      <a:pt x="46580" y="50014"/>
                      <a:pt x="42657" y="47720"/>
                      <a:pt x="37572" y="464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A7C29538-1510-4538-9E96-EF063F445EC6}"/>
                  </a:ext>
                </a:extLst>
              </p:cNvPr>
              <p:cNvSpPr/>
              <p:nvPr/>
            </p:nvSpPr>
            <p:spPr>
              <a:xfrm rot="-5400000" flipV="1">
                <a:off x="9145072" y="6420258"/>
                <a:ext cx="60142" cy="90066"/>
              </a:xfrm>
              <a:custGeom>
                <a:avLst/>
                <a:gdLst>
                  <a:gd name="connsiteX0" fmla="*/ 28293 w 60142"/>
                  <a:gd name="connsiteY0" fmla="*/ 78697 h 90066"/>
                  <a:gd name="connsiteX1" fmla="*/ 14623 w 60142"/>
                  <a:gd name="connsiteY1" fmla="*/ 69766 h 90066"/>
                  <a:gd name="connsiteX2" fmla="*/ 10054 w 60142"/>
                  <a:gd name="connsiteY2" fmla="*/ 42938 h 90066"/>
                  <a:gd name="connsiteX3" fmla="*/ 14623 w 60142"/>
                  <a:gd name="connsiteY3" fmla="*/ 16165 h 90066"/>
                  <a:gd name="connsiteX4" fmla="*/ 28293 w 60142"/>
                  <a:gd name="connsiteY4" fmla="*/ 7235 h 90066"/>
                  <a:gd name="connsiteX5" fmla="*/ 42018 w 60142"/>
                  <a:gd name="connsiteY5" fmla="*/ 16165 h 90066"/>
                  <a:gd name="connsiteX6" fmla="*/ 46606 w 60142"/>
                  <a:gd name="connsiteY6" fmla="*/ 42938 h 90066"/>
                  <a:gd name="connsiteX7" fmla="*/ 42018 w 60142"/>
                  <a:gd name="connsiteY7" fmla="*/ 69766 h 90066"/>
                  <a:gd name="connsiteX8" fmla="*/ 28293 w 60142"/>
                  <a:gd name="connsiteY8" fmla="*/ 78697 h 90066"/>
                  <a:gd name="connsiteX9" fmla="*/ 28293 w 60142"/>
                  <a:gd name="connsiteY9" fmla="*/ 87999 h 90066"/>
                  <a:gd name="connsiteX10" fmla="*/ 50653 w 60142"/>
                  <a:gd name="connsiteY10" fmla="*/ 76446 h 90066"/>
                  <a:gd name="connsiteX11" fmla="*/ 58373 w 60142"/>
                  <a:gd name="connsiteY11" fmla="*/ 42938 h 90066"/>
                  <a:gd name="connsiteX12" fmla="*/ 50653 w 60142"/>
                  <a:gd name="connsiteY12" fmla="*/ 9468 h 90066"/>
                  <a:gd name="connsiteX13" fmla="*/ 28293 w 60142"/>
                  <a:gd name="connsiteY13" fmla="*/ -2067 h 90066"/>
                  <a:gd name="connsiteX14" fmla="*/ 5951 w 60142"/>
                  <a:gd name="connsiteY14" fmla="*/ 9468 h 90066"/>
                  <a:gd name="connsiteX15" fmla="*/ -1769 w 60142"/>
                  <a:gd name="connsiteY15" fmla="*/ 42938 h 90066"/>
                  <a:gd name="connsiteX16" fmla="*/ 5951 w 60142"/>
                  <a:gd name="connsiteY16" fmla="*/ 76446 h 90066"/>
                  <a:gd name="connsiteX17" fmla="*/ 28293 w 60142"/>
                  <a:gd name="connsiteY17" fmla="*/ 87999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42" h="90066">
                    <a:moveTo>
                      <a:pt x="28293" y="78697"/>
                    </a:moveTo>
                    <a:cubicBezTo>
                      <a:pt x="22238" y="78697"/>
                      <a:pt x="17681" y="75720"/>
                      <a:pt x="14623" y="69766"/>
                    </a:cubicBezTo>
                    <a:cubicBezTo>
                      <a:pt x="11577" y="63825"/>
                      <a:pt x="10054" y="54882"/>
                      <a:pt x="10054" y="42938"/>
                    </a:cubicBezTo>
                    <a:cubicBezTo>
                      <a:pt x="10054" y="31043"/>
                      <a:pt x="11577" y="22119"/>
                      <a:pt x="14623" y="16165"/>
                    </a:cubicBezTo>
                    <a:cubicBezTo>
                      <a:pt x="17681" y="10212"/>
                      <a:pt x="22238" y="7235"/>
                      <a:pt x="28293" y="7235"/>
                    </a:cubicBezTo>
                    <a:cubicBezTo>
                      <a:pt x="34397" y="7235"/>
                      <a:pt x="38972" y="10212"/>
                      <a:pt x="42018" y="16165"/>
                    </a:cubicBezTo>
                    <a:cubicBezTo>
                      <a:pt x="45077" y="22119"/>
                      <a:pt x="46606" y="31043"/>
                      <a:pt x="46606" y="42938"/>
                    </a:cubicBezTo>
                    <a:cubicBezTo>
                      <a:pt x="46606" y="54882"/>
                      <a:pt x="45077" y="63825"/>
                      <a:pt x="42018" y="69766"/>
                    </a:cubicBezTo>
                    <a:cubicBezTo>
                      <a:pt x="38972" y="75720"/>
                      <a:pt x="34397" y="78697"/>
                      <a:pt x="28293" y="78697"/>
                    </a:cubicBezTo>
                    <a:close/>
                    <a:moveTo>
                      <a:pt x="28293" y="87999"/>
                    </a:moveTo>
                    <a:cubicBezTo>
                      <a:pt x="38052" y="87999"/>
                      <a:pt x="45506" y="84148"/>
                      <a:pt x="50653" y="76446"/>
                    </a:cubicBezTo>
                    <a:cubicBezTo>
                      <a:pt x="55800" y="68756"/>
                      <a:pt x="58373" y="57586"/>
                      <a:pt x="58373" y="42938"/>
                    </a:cubicBezTo>
                    <a:cubicBezTo>
                      <a:pt x="58373" y="28327"/>
                      <a:pt x="55800" y="17170"/>
                      <a:pt x="50653" y="9468"/>
                    </a:cubicBezTo>
                    <a:cubicBezTo>
                      <a:pt x="45506" y="1778"/>
                      <a:pt x="38052" y="-2067"/>
                      <a:pt x="28293" y="-2067"/>
                    </a:cubicBezTo>
                    <a:cubicBezTo>
                      <a:pt x="18545" y="-2067"/>
                      <a:pt x="11098" y="1778"/>
                      <a:pt x="5951" y="9468"/>
                    </a:cubicBezTo>
                    <a:cubicBezTo>
                      <a:pt x="804" y="17170"/>
                      <a:pt x="-1769" y="28327"/>
                      <a:pt x="-1769" y="42938"/>
                    </a:cubicBezTo>
                    <a:cubicBezTo>
                      <a:pt x="-1769" y="57586"/>
                      <a:pt x="804" y="68756"/>
                      <a:pt x="5951" y="76446"/>
                    </a:cubicBezTo>
                    <a:cubicBezTo>
                      <a:pt x="11098" y="84148"/>
                      <a:pt x="18545" y="87999"/>
                      <a:pt x="28293" y="879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64" name="Graphic 1718">
            <a:extLst>
              <a:ext uri="{FF2B5EF4-FFF2-40B4-BE49-F238E27FC236}">
                <a16:creationId xmlns:a16="http://schemas.microsoft.com/office/drawing/2014/main" id="{909C99BE-16B3-4DA9-A0B0-86126EA55EA1}"/>
              </a:ext>
            </a:extLst>
          </p:cNvPr>
          <p:cNvGrpSpPr/>
          <p:nvPr/>
        </p:nvGrpSpPr>
        <p:grpSpPr>
          <a:xfrm>
            <a:off x="9936756" y="5237755"/>
            <a:ext cx="118830" cy="333595"/>
            <a:chOff x="9237963" y="6344025"/>
            <a:chExt cx="118830" cy="333595"/>
          </a:xfrm>
          <a:solidFill>
            <a:srgbClr val="000000"/>
          </a:solidFill>
        </p:grpSpPr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F21833C8-3104-41EE-AEA2-82EADEF37414}"/>
                </a:ext>
              </a:extLst>
            </p:cNvPr>
            <p:cNvSpPr/>
            <p:nvPr/>
          </p:nvSpPr>
          <p:spPr>
            <a:xfrm>
              <a:off x="9297382" y="6344025"/>
              <a:ext cx="11935" cy="41675"/>
            </a:xfrm>
            <a:custGeom>
              <a:avLst/>
              <a:gdLst>
                <a:gd name="connsiteX0" fmla="*/ 275 w 11935"/>
                <a:gd name="connsiteY0" fmla="*/ 252 h 41675"/>
                <a:gd name="connsiteX1" fmla="*/ 275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75" y="252"/>
                  </a:moveTo>
                  <a:lnTo>
                    <a:pt x="275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66" name="Graphic 1718">
              <a:extLst>
                <a:ext uri="{FF2B5EF4-FFF2-40B4-BE49-F238E27FC236}">
                  <a16:creationId xmlns:a16="http://schemas.microsoft.com/office/drawing/2014/main" id="{67FAFD75-6177-42EB-83DD-5FA4344BED73}"/>
                </a:ext>
              </a:extLst>
            </p:cNvPr>
            <p:cNvGrpSpPr/>
            <p:nvPr/>
          </p:nvGrpSpPr>
          <p:grpSpPr>
            <a:xfrm>
              <a:off x="9237963" y="6437784"/>
              <a:ext cx="118830" cy="239837"/>
              <a:chOff x="9237963" y="6437784"/>
              <a:chExt cx="118830" cy="239837"/>
            </a:xfrm>
            <a:solidFill>
              <a:srgbClr val="000000"/>
            </a:solidFill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BE613753-2E9D-46C0-819F-EE2F3CAF3E1F}"/>
                  </a:ext>
                </a:extLst>
              </p:cNvPr>
              <p:cNvSpPr/>
              <p:nvPr/>
            </p:nvSpPr>
            <p:spPr>
              <a:xfrm rot="-5400000" flipV="1">
                <a:off x="9262533" y="6611656"/>
                <a:ext cx="41549" cy="90476"/>
              </a:xfrm>
              <a:custGeom>
                <a:avLst/>
                <a:gdLst>
                  <a:gd name="connsiteX0" fmla="*/ 40563 w 41549"/>
                  <a:gd name="connsiteY0" fmla="*/ 88323 h 90476"/>
                  <a:gd name="connsiteX1" fmla="*/ 40563 w 41549"/>
                  <a:gd name="connsiteY1" fmla="*/ 79411 h 90476"/>
                  <a:gd name="connsiteX2" fmla="*/ 30306 w 41549"/>
                  <a:gd name="connsiteY2" fmla="*/ 79411 h 90476"/>
                  <a:gd name="connsiteX3" fmla="*/ 22287 w 41549"/>
                  <a:gd name="connsiteY3" fmla="*/ 77085 h 90476"/>
                  <a:gd name="connsiteX4" fmla="*/ 20049 w 41549"/>
                  <a:gd name="connsiteY4" fmla="*/ 68713 h 90476"/>
                  <a:gd name="connsiteX5" fmla="*/ 20049 w 41549"/>
                  <a:gd name="connsiteY5" fmla="*/ 62964 h 90476"/>
                  <a:gd name="connsiteX6" fmla="*/ 37710 w 41549"/>
                  <a:gd name="connsiteY6" fmla="*/ 62964 h 90476"/>
                  <a:gd name="connsiteX7" fmla="*/ 37710 w 41549"/>
                  <a:gd name="connsiteY7" fmla="*/ 54648 h 90476"/>
                  <a:gd name="connsiteX8" fmla="*/ 20049 w 41549"/>
                  <a:gd name="connsiteY8" fmla="*/ 54648 h 90476"/>
                  <a:gd name="connsiteX9" fmla="*/ 20049 w 41549"/>
                  <a:gd name="connsiteY9" fmla="*/ -2153 h 90476"/>
                  <a:gd name="connsiteX10" fmla="*/ 9270 w 41549"/>
                  <a:gd name="connsiteY10" fmla="*/ -2153 h 90476"/>
                  <a:gd name="connsiteX11" fmla="*/ 9270 w 41549"/>
                  <a:gd name="connsiteY11" fmla="*/ 54648 h 90476"/>
                  <a:gd name="connsiteX12" fmla="*/ -987 w 41549"/>
                  <a:gd name="connsiteY12" fmla="*/ 54648 h 90476"/>
                  <a:gd name="connsiteX13" fmla="*/ -987 w 41549"/>
                  <a:gd name="connsiteY13" fmla="*/ 62964 h 90476"/>
                  <a:gd name="connsiteX14" fmla="*/ 9270 w 41549"/>
                  <a:gd name="connsiteY14" fmla="*/ 62964 h 90476"/>
                  <a:gd name="connsiteX15" fmla="*/ 9270 w 41549"/>
                  <a:gd name="connsiteY15" fmla="*/ 67504 h 90476"/>
                  <a:gd name="connsiteX16" fmla="*/ 14343 w 41549"/>
                  <a:gd name="connsiteY16" fmla="*/ 83337 h 90476"/>
                  <a:gd name="connsiteX17" fmla="*/ 30418 w 41549"/>
                  <a:gd name="connsiteY17" fmla="*/ 88323 h 90476"/>
                  <a:gd name="connsiteX18" fmla="*/ 40563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63" y="88323"/>
                    </a:moveTo>
                    <a:lnTo>
                      <a:pt x="40563" y="79411"/>
                    </a:lnTo>
                    <a:lnTo>
                      <a:pt x="30306" y="79411"/>
                    </a:lnTo>
                    <a:cubicBezTo>
                      <a:pt x="26464" y="79411"/>
                      <a:pt x="23791" y="78636"/>
                      <a:pt x="22287" y="77085"/>
                    </a:cubicBezTo>
                    <a:cubicBezTo>
                      <a:pt x="20795" y="75535"/>
                      <a:pt x="20049" y="72744"/>
                      <a:pt x="20049" y="68713"/>
                    </a:cubicBezTo>
                    <a:lnTo>
                      <a:pt x="20049" y="62964"/>
                    </a:lnTo>
                    <a:lnTo>
                      <a:pt x="37710" y="62964"/>
                    </a:lnTo>
                    <a:lnTo>
                      <a:pt x="37710" y="54648"/>
                    </a:lnTo>
                    <a:lnTo>
                      <a:pt x="20049" y="54648"/>
                    </a:lnTo>
                    <a:lnTo>
                      <a:pt x="20049" y="-2153"/>
                    </a:lnTo>
                    <a:lnTo>
                      <a:pt x="9270" y="-2153"/>
                    </a:lnTo>
                    <a:lnTo>
                      <a:pt x="9270" y="54648"/>
                    </a:lnTo>
                    <a:lnTo>
                      <a:pt x="-987" y="54648"/>
                    </a:lnTo>
                    <a:lnTo>
                      <a:pt x="-987" y="62964"/>
                    </a:lnTo>
                    <a:lnTo>
                      <a:pt x="9270" y="62964"/>
                    </a:lnTo>
                    <a:lnTo>
                      <a:pt x="9270" y="67504"/>
                    </a:lnTo>
                    <a:cubicBezTo>
                      <a:pt x="9270" y="74747"/>
                      <a:pt x="10961" y="80025"/>
                      <a:pt x="14343" y="83337"/>
                    </a:cubicBezTo>
                    <a:cubicBezTo>
                      <a:pt x="17724" y="86661"/>
                      <a:pt x="23083" y="88323"/>
                      <a:pt x="30418" y="88323"/>
                    </a:cubicBezTo>
                    <a:lnTo>
                      <a:pt x="40563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182D89CF-3796-40C8-9B29-B1D30C104B13}"/>
                  </a:ext>
                </a:extLst>
              </p:cNvPr>
              <p:cNvSpPr/>
              <p:nvPr/>
            </p:nvSpPr>
            <p:spPr>
              <a:xfrm rot="-5400000" flipV="1">
                <a:off x="9321622" y="6604519"/>
                <a:ext cx="62026" cy="8297"/>
              </a:xfrm>
              <a:custGeom>
                <a:avLst/>
                <a:gdLst>
                  <a:gd name="connsiteX0" fmla="*/ 60706 w 62026"/>
                  <a:gd name="connsiteY0" fmla="*/ 9858 h 8297"/>
                  <a:gd name="connsiteX1" fmla="*/ 60706 w 62026"/>
                  <a:gd name="connsiteY1" fmla="*/ 1560 h 8297"/>
                  <a:gd name="connsiteX2" fmla="*/ -1320 w 62026"/>
                  <a:gd name="connsiteY2" fmla="*/ 1560 h 8297"/>
                  <a:gd name="connsiteX3" fmla="*/ -1320 w 62026"/>
                  <a:gd name="connsiteY3" fmla="*/ 9858 h 8297"/>
                  <a:gd name="connsiteX4" fmla="*/ 60706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06" y="9858"/>
                    </a:moveTo>
                    <a:lnTo>
                      <a:pt x="60706" y="1560"/>
                    </a:lnTo>
                    <a:lnTo>
                      <a:pt x="-1320" y="1560"/>
                    </a:lnTo>
                    <a:lnTo>
                      <a:pt x="-1320" y="9858"/>
                    </a:lnTo>
                    <a:lnTo>
                      <a:pt x="60706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CAFDE2A2-2058-4BCB-8111-6910BBE24580}"/>
                  </a:ext>
                </a:extLst>
              </p:cNvPr>
              <p:cNvSpPr/>
              <p:nvPr/>
            </p:nvSpPr>
            <p:spPr>
              <a:xfrm rot="-5400000" flipV="1">
                <a:off x="9256575" y="6496219"/>
                <a:ext cx="57270" cy="90066"/>
              </a:xfrm>
              <a:custGeom>
                <a:avLst/>
                <a:gdLst>
                  <a:gd name="connsiteX0" fmla="*/ 37581 w 57270"/>
                  <a:gd name="connsiteY0" fmla="*/ 46442 h 90066"/>
                  <a:gd name="connsiteX1" fmla="*/ 50766 w 57270"/>
                  <a:gd name="connsiteY1" fmla="*/ 38926 h 90066"/>
                  <a:gd name="connsiteX2" fmla="*/ 55522 w 57270"/>
                  <a:gd name="connsiteY2" fmla="*/ 24860 h 90066"/>
                  <a:gd name="connsiteX3" fmla="*/ 46663 w 57270"/>
                  <a:gd name="connsiteY3" fmla="*/ 4972 h 90066"/>
                  <a:gd name="connsiteX4" fmla="*/ 21487 w 57270"/>
                  <a:gd name="connsiteY4" fmla="*/ -2061 h 90066"/>
                  <a:gd name="connsiteX5" fmla="*/ 10223 w 57270"/>
                  <a:gd name="connsiteY5" fmla="*/ -982 h 90066"/>
                  <a:gd name="connsiteX6" fmla="*/ -1749 w 57270"/>
                  <a:gd name="connsiteY6" fmla="*/ 2255 h 90066"/>
                  <a:gd name="connsiteX7" fmla="*/ -1749 w 57270"/>
                  <a:gd name="connsiteY7" fmla="*/ 13586 h 90066"/>
                  <a:gd name="connsiteX8" fmla="*/ 8955 w 57270"/>
                  <a:gd name="connsiteY8" fmla="*/ 9288 h 90066"/>
                  <a:gd name="connsiteX9" fmla="*/ 21152 w 57270"/>
                  <a:gd name="connsiteY9" fmla="*/ 7837 h 90066"/>
                  <a:gd name="connsiteX10" fmla="*/ 38010 w 57270"/>
                  <a:gd name="connsiteY10" fmla="*/ 12190 h 90066"/>
                  <a:gd name="connsiteX11" fmla="*/ 43810 w 57270"/>
                  <a:gd name="connsiteY11" fmla="*/ 24860 h 90066"/>
                  <a:gd name="connsiteX12" fmla="*/ 38421 w 57270"/>
                  <a:gd name="connsiteY12" fmla="*/ 36861 h 90066"/>
                  <a:gd name="connsiteX13" fmla="*/ 23427 w 57270"/>
                  <a:gd name="connsiteY13" fmla="*/ 41196 h 90066"/>
                  <a:gd name="connsiteX14" fmla="*/ 13282 w 57270"/>
                  <a:gd name="connsiteY14" fmla="*/ 41196 h 90066"/>
                  <a:gd name="connsiteX15" fmla="*/ 13282 w 57270"/>
                  <a:gd name="connsiteY15" fmla="*/ 50852 h 90066"/>
                  <a:gd name="connsiteX16" fmla="*/ 23893 w 57270"/>
                  <a:gd name="connsiteY16" fmla="*/ 50852 h 90066"/>
                  <a:gd name="connsiteX17" fmla="*/ 37171 w 57270"/>
                  <a:gd name="connsiteY17" fmla="*/ 54312 h 90066"/>
                  <a:gd name="connsiteX18" fmla="*/ 41777 w 57270"/>
                  <a:gd name="connsiteY18" fmla="*/ 64284 h 90066"/>
                  <a:gd name="connsiteX19" fmla="*/ 37022 w 57270"/>
                  <a:gd name="connsiteY19" fmla="*/ 74536 h 90066"/>
                  <a:gd name="connsiteX20" fmla="*/ 23427 w 57270"/>
                  <a:gd name="connsiteY20" fmla="*/ 78126 h 90066"/>
                  <a:gd name="connsiteX21" fmla="*/ 13039 w 57270"/>
                  <a:gd name="connsiteY21" fmla="*/ 77066 h 90066"/>
                  <a:gd name="connsiteX22" fmla="*/ 862 w 57270"/>
                  <a:gd name="connsiteY22" fmla="*/ 73829 h 90066"/>
                  <a:gd name="connsiteX23" fmla="*/ 862 w 57270"/>
                  <a:gd name="connsiteY23" fmla="*/ 84285 h 90066"/>
                  <a:gd name="connsiteX24" fmla="*/ 13431 w 57270"/>
                  <a:gd name="connsiteY24" fmla="*/ 87075 h 90066"/>
                  <a:gd name="connsiteX25" fmla="*/ 24471 w 57270"/>
                  <a:gd name="connsiteY25" fmla="*/ 88006 h 90066"/>
                  <a:gd name="connsiteX26" fmla="*/ 45675 w 57270"/>
                  <a:gd name="connsiteY26" fmla="*/ 81922 h 90066"/>
                  <a:gd name="connsiteX27" fmla="*/ 53489 w 57270"/>
                  <a:gd name="connsiteY27" fmla="*/ 65512 h 90066"/>
                  <a:gd name="connsiteX28" fmla="*/ 49349 w 57270"/>
                  <a:gd name="connsiteY28" fmla="*/ 53326 h 90066"/>
                  <a:gd name="connsiteX29" fmla="*/ 37581 w 57270"/>
                  <a:gd name="connsiteY29" fmla="*/ 46442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581" y="46442"/>
                    </a:moveTo>
                    <a:cubicBezTo>
                      <a:pt x="43213" y="45239"/>
                      <a:pt x="47608" y="42734"/>
                      <a:pt x="50766" y="38926"/>
                    </a:cubicBezTo>
                    <a:cubicBezTo>
                      <a:pt x="53936" y="35130"/>
                      <a:pt x="55522" y="30442"/>
                      <a:pt x="55522" y="24860"/>
                    </a:cubicBezTo>
                    <a:cubicBezTo>
                      <a:pt x="55522" y="16302"/>
                      <a:pt x="52569" y="9672"/>
                      <a:pt x="46663" y="4972"/>
                    </a:cubicBezTo>
                    <a:cubicBezTo>
                      <a:pt x="40758" y="283"/>
                      <a:pt x="32366" y="-2061"/>
                      <a:pt x="21487" y="-2061"/>
                    </a:cubicBezTo>
                    <a:cubicBezTo>
                      <a:pt x="17845" y="-2061"/>
                      <a:pt x="14090" y="-1701"/>
                      <a:pt x="10223" y="-982"/>
                    </a:cubicBezTo>
                    <a:cubicBezTo>
                      <a:pt x="6357" y="-263"/>
                      <a:pt x="2366" y="816"/>
                      <a:pt x="-1749" y="2255"/>
                    </a:cubicBezTo>
                    <a:lnTo>
                      <a:pt x="-1749" y="13586"/>
                    </a:lnTo>
                    <a:cubicBezTo>
                      <a:pt x="1508" y="11688"/>
                      <a:pt x="5076" y="10255"/>
                      <a:pt x="8955" y="9288"/>
                    </a:cubicBezTo>
                    <a:cubicBezTo>
                      <a:pt x="12847" y="8320"/>
                      <a:pt x="16912" y="7837"/>
                      <a:pt x="21152" y="7837"/>
                    </a:cubicBezTo>
                    <a:cubicBezTo>
                      <a:pt x="28524" y="7837"/>
                      <a:pt x="34144" y="9288"/>
                      <a:pt x="38010" y="12190"/>
                    </a:cubicBezTo>
                    <a:cubicBezTo>
                      <a:pt x="41877" y="15093"/>
                      <a:pt x="43810" y="19316"/>
                      <a:pt x="43810" y="24860"/>
                    </a:cubicBezTo>
                    <a:cubicBezTo>
                      <a:pt x="43810" y="29983"/>
                      <a:pt x="42014" y="33983"/>
                      <a:pt x="38421" y="36861"/>
                    </a:cubicBezTo>
                    <a:cubicBezTo>
                      <a:pt x="34827" y="39750"/>
                      <a:pt x="29830" y="41196"/>
                      <a:pt x="23427" y="41196"/>
                    </a:cubicBezTo>
                    <a:lnTo>
                      <a:pt x="13282" y="41196"/>
                    </a:lnTo>
                    <a:lnTo>
                      <a:pt x="13282" y="50852"/>
                    </a:lnTo>
                    <a:lnTo>
                      <a:pt x="23893" y="50852"/>
                    </a:lnTo>
                    <a:cubicBezTo>
                      <a:pt x="29674" y="50852"/>
                      <a:pt x="34100" y="52005"/>
                      <a:pt x="37171" y="54312"/>
                    </a:cubicBezTo>
                    <a:cubicBezTo>
                      <a:pt x="40242" y="56619"/>
                      <a:pt x="41777" y="59943"/>
                      <a:pt x="41777" y="64284"/>
                    </a:cubicBezTo>
                    <a:cubicBezTo>
                      <a:pt x="41777" y="68737"/>
                      <a:pt x="40192" y="72154"/>
                      <a:pt x="37022" y="74536"/>
                    </a:cubicBezTo>
                    <a:cubicBezTo>
                      <a:pt x="33864" y="76930"/>
                      <a:pt x="29332" y="78126"/>
                      <a:pt x="23427" y="78126"/>
                    </a:cubicBezTo>
                    <a:cubicBezTo>
                      <a:pt x="20194" y="78126"/>
                      <a:pt x="16732" y="77773"/>
                      <a:pt x="13039" y="77066"/>
                    </a:cubicBezTo>
                    <a:cubicBezTo>
                      <a:pt x="9347" y="76371"/>
                      <a:pt x="5288" y="75292"/>
                      <a:pt x="862" y="73829"/>
                    </a:cubicBezTo>
                    <a:lnTo>
                      <a:pt x="862" y="84285"/>
                    </a:lnTo>
                    <a:cubicBezTo>
                      <a:pt x="5337" y="85525"/>
                      <a:pt x="9527" y="86455"/>
                      <a:pt x="13431" y="87075"/>
                    </a:cubicBezTo>
                    <a:cubicBezTo>
                      <a:pt x="17335" y="87696"/>
                      <a:pt x="21015" y="88006"/>
                      <a:pt x="24471" y="88006"/>
                    </a:cubicBezTo>
                    <a:cubicBezTo>
                      <a:pt x="33410" y="88006"/>
                      <a:pt x="40478" y="85978"/>
                      <a:pt x="45675" y="81922"/>
                    </a:cubicBezTo>
                    <a:cubicBezTo>
                      <a:pt x="50884" y="77878"/>
                      <a:pt x="53489" y="72409"/>
                      <a:pt x="53489" y="65512"/>
                    </a:cubicBezTo>
                    <a:cubicBezTo>
                      <a:pt x="53489" y="60700"/>
                      <a:pt x="52109" y="56638"/>
                      <a:pt x="49349" y="53326"/>
                    </a:cubicBezTo>
                    <a:cubicBezTo>
                      <a:pt x="46589" y="50014"/>
                      <a:pt x="42666" y="47720"/>
                      <a:pt x="37581" y="464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915ACDA3-5C99-4D69-9F22-97A712000492}"/>
                  </a:ext>
                </a:extLst>
              </p:cNvPr>
              <p:cNvSpPr/>
              <p:nvPr/>
            </p:nvSpPr>
            <p:spPr>
              <a:xfrm rot="-5400000" flipV="1">
                <a:off x="9257843" y="6421616"/>
                <a:ext cx="56300" cy="88504"/>
              </a:xfrm>
              <a:custGeom>
                <a:avLst/>
                <a:gdLst>
                  <a:gd name="connsiteX0" fmla="*/ 1945 w 56300"/>
                  <a:gd name="connsiteY0" fmla="*/ 86479 h 88504"/>
                  <a:gd name="connsiteX1" fmla="*/ 48157 w 56300"/>
                  <a:gd name="connsiteY1" fmla="*/ 86479 h 88504"/>
                  <a:gd name="connsiteX2" fmla="*/ 48157 w 56300"/>
                  <a:gd name="connsiteY2" fmla="*/ 76581 h 88504"/>
                  <a:gd name="connsiteX3" fmla="*/ 12724 w 56300"/>
                  <a:gd name="connsiteY3" fmla="*/ 76581 h 88504"/>
                  <a:gd name="connsiteX4" fmla="*/ 12724 w 56300"/>
                  <a:gd name="connsiteY4" fmla="*/ 55315 h 88504"/>
                  <a:gd name="connsiteX5" fmla="*/ 17834 w 56300"/>
                  <a:gd name="connsiteY5" fmla="*/ 56618 h 88504"/>
                  <a:gd name="connsiteX6" fmla="*/ 22981 w 56300"/>
                  <a:gd name="connsiteY6" fmla="*/ 57045 h 88504"/>
                  <a:gd name="connsiteX7" fmla="*/ 46049 w 56300"/>
                  <a:gd name="connsiteY7" fmla="*/ 49083 h 88504"/>
                  <a:gd name="connsiteX8" fmla="*/ 54572 w 56300"/>
                  <a:gd name="connsiteY8" fmla="*/ 27519 h 88504"/>
                  <a:gd name="connsiteX9" fmla="*/ 45826 w 56300"/>
                  <a:gd name="connsiteY9" fmla="*/ 5733 h 88504"/>
                  <a:gd name="connsiteX10" fmla="*/ 21172 w 56300"/>
                  <a:gd name="connsiteY10" fmla="*/ -2025 h 88504"/>
                  <a:gd name="connsiteX11" fmla="*/ 10001 w 56300"/>
                  <a:gd name="connsiteY11" fmla="*/ -1095 h 88504"/>
                  <a:gd name="connsiteX12" fmla="*/ -1729 w 56300"/>
                  <a:gd name="connsiteY12" fmla="*/ 1696 h 88504"/>
                  <a:gd name="connsiteX13" fmla="*/ -1729 w 56300"/>
                  <a:gd name="connsiteY13" fmla="*/ 13510 h 88504"/>
                  <a:gd name="connsiteX14" fmla="*/ 9106 w 56300"/>
                  <a:gd name="connsiteY14" fmla="*/ 9268 h 88504"/>
                  <a:gd name="connsiteX15" fmla="*/ 20929 w 56300"/>
                  <a:gd name="connsiteY15" fmla="*/ 7872 h 88504"/>
                  <a:gd name="connsiteX16" fmla="*/ 36893 w 56300"/>
                  <a:gd name="connsiteY16" fmla="*/ 13156 h 88504"/>
                  <a:gd name="connsiteX17" fmla="*/ 42786 w 56300"/>
                  <a:gd name="connsiteY17" fmla="*/ 27519 h 88504"/>
                  <a:gd name="connsiteX18" fmla="*/ 36893 w 56300"/>
                  <a:gd name="connsiteY18" fmla="*/ 41864 h 88504"/>
                  <a:gd name="connsiteX19" fmla="*/ 20929 w 56300"/>
                  <a:gd name="connsiteY19" fmla="*/ 47166 h 88504"/>
                  <a:gd name="connsiteX20" fmla="*/ 11512 w 56300"/>
                  <a:gd name="connsiteY20" fmla="*/ 46124 h 88504"/>
                  <a:gd name="connsiteX21" fmla="*/ 1945 w 56300"/>
                  <a:gd name="connsiteY21" fmla="*/ 42868 h 88504"/>
                  <a:gd name="connsiteX22" fmla="*/ 1945 w 56300"/>
                  <a:gd name="connsiteY22" fmla="*/ 86479 h 8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00" h="88504">
                    <a:moveTo>
                      <a:pt x="1945" y="86479"/>
                    </a:moveTo>
                    <a:lnTo>
                      <a:pt x="48157" y="86479"/>
                    </a:lnTo>
                    <a:lnTo>
                      <a:pt x="48157" y="76581"/>
                    </a:lnTo>
                    <a:lnTo>
                      <a:pt x="12724" y="76581"/>
                    </a:lnTo>
                    <a:lnTo>
                      <a:pt x="12724" y="55315"/>
                    </a:lnTo>
                    <a:cubicBezTo>
                      <a:pt x="14427" y="55898"/>
                      <a:pt x="16130" y="56332"/>
                      <a:pt x="17834" y="56618"/>
                    </a:cubicBezTo>
                    <a:cubicBezTo>
                      <a:pt x="19549" y="56903"/>
                      <a:pt x="21265" y="57045"/>
                      <a:pt x="22981" y="57045"/>
                    </a:cubicBezTo>
                    <a:cubicBezTo>
                      <a:pt x="32691" y="57045"/>
                      <a:pt x="40380" y="54391"/>
                      <a:pt x="46049" y="49083"/>
                    </a:cubicBezTo>
                    <a:cubicBezTo>
                      <a:pt x="51731" y="43774"/>
                      <a:pt x="54572" y="36586"/>
                      <a:pt x="54572" y="27519"/>
                    </a:cubicBezTo>
                    <a:cubicBezTo>
                      <a:pt x="54572" y="18180"/>
                      <a:pt x="51656" y="10917"/>
                      <a:pt x="45826" y="5733"/>
                    </a:cubicBezTo>
                    <a:cubicBezTo>
                      <a:pt x="39995" y="561"/>
                      <a:pt x="31777" y="-2025"/>
                      <a:pt x="21172" y="-2025"/>
                    </a:cubicBezTo>
                    <a:cubicBezTo>
                      <a:pt x="17517" y="-2025"/>
                      <a:pt x="13793" y="-1715"/>
                      <a:pt x="10001" y="-1095"/>
                    </a:cubicBezTo>
                    <a:cubicBezTo>
                      <a:pt x="6222" y="-475"/>
                      <a:pt x="2312" y="455"/>
                      <a:pt x="-1729" y="1696"/>
                    </a:cubicBezTo>
                    <a:lnTo>
                      <a:pt x="-1729" y="13510"/>
                    </a:lnTo>
                    <a:cubicBezTo>
                      <a:pt x="1765" y="11612"/>
                      <a:pt x="5376" y="10198"/>
                      <a:pt x="9106" y="9268"/>
                    </a:cubicBezTo>
                    <a:cubicBezTo>
                      <a:pt x="12836" y="8338"/>
                      <a:pt x="16777" y="7872"/>
                      <a:pt x="20929" y="7872"/>
                    </a:cubicBezTo>
                    <a:cubicBezTo>
                      <a:pt x="27655" y="7872"/>
                      <a:pt x="32976" y="9634"/>
                      <a:pt x="36893" y="13156"/>
                    </a:cubicBezTo>
                    <a:cubicBezTo>
                      <a:pt x="40822" y="16679"/>
                      <a:pt x="42786" y="21467"/>
                      <a:pt x="42786" y="27519"/>
                    </a:cubicBezTo>
                    <a:cubicBezTo>
                      <a:pt x="42786" y="33560"/>
                      <a:pt x="40822" y="38341"/>
                      <a:pt x="36893" y="41864"/>
                    </a:cubicBezTo>
                    <a:cubicBezTo>
                      <a:pt x="32976" y="45399"/>
                      <a:pt x="27655" y="47166"/>
                      <a:pt x="20929" y="47166"/>
                    </a:cubicBezTo>
                    <a:cubicBezTo>
                      <a:pt x="17784" y="47166"/>
                      <a:pt x="14645" y="46819"/>
                      <a:pt x="11512" y="46124"/>
                    </a:cubicBezTo>
                    <a:cubicBezTo>
                      <a:pt x="8391" y="45430"/>
                      <a:pt x="5202" y="44344"/>
                      <a:pt x="1945" y="42868"/>
                    </a:cubicBezTo>
                    <a:lnTo>
                      <a:pt x="1945" y="864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71" name="Graphic 1718">
            <a:extLst>
              <a:ext uri="{FF2B5EF4-FFF2-40B4-BE49-F238E27FC236}">
                <a16:creationId xmlns:a16="http://schemas.microsoft.com/office/drawing/2014/main" id="{F8762309-8376-4184-8CEC-760A59F45C04}"/>
              </a:ext>
            </a:extLst>
          </p:cNvPr>
          <p:cNvGrpSpPr/>
          <p:nvPr/>
        </p:nvGrpSpPr>
        <p:grpSpPr>
          <a:xfrm>
            <a:off x="10046823" y="5237755"/>
            <a:ext cx="118830" cy="333595"/>
            <a:chOff x="9348030" y="6344025"/>
            <a:chExt cx="118830" cy="333595"/>
          </a:xfrm>
          <a:solidFill>
            <a:srgbClr val="000000"/>
          </a:solidFill>
        </p:grpSpPr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CB1D8C3F-E709-442E-BD07-4EC8B264AA9A}"/>
                </a:ext>
              </a:extLst>
            </p:cNvPr>
            <p:cNvSpPr/>
            <p:nvPr/>
          </p:nvSpPr>
          <p:spPr>
            <a:xfrm>
              <a:off x="9407449" y="6344025"/>
              <a:ext cx="11935" cy="41675"/>
            </a:xfrm>
            <a:custGeom>
              <a:avLst/>
              <a:gdLst>
                <a:gd name="connsiteX0" fmla="*/ 285 w 11935"/>
                <a:gd name="connsiteY0" fmla="*/ 252 h 41675"/>
                <a:gd name="connsiteX1" fmla="*/ 285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85" y="252"/>
                  </a:moveTo>
                  <a:lnTo>
                    <a:pt x="285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73" name="Graphic 1718">
              <a:extLst>
                <a:ext uri="{FF2B5EF4-FFF2-40B4-BE49-F238E27FC236}">
                  <a16:creationId xmlns:a16="http://schemas.microsoft.com/office/drawing/2014/main" id="{EB998DBD-B121-41F6-A3B5-837B0A967C93}"/>
                </a:ext>
              </a:extLst>
            </p:cNvPr>
            <p:cNvGrpSpPr/>
            <p:nvPr/>
          </p:nvGrpSpPr>
          <p:grpSpPr>
            <a:xfrm>
              <a:off x="9348030" y="6434063"/>
              <a:ext cx="118830" cy="243558"/>
              <a:chOff x="9348030" y="6434063"/>
              <a:chExt cx="118830" cy="243558"/>
            </a:xfrm>
            <a:solidFill>
              <a:srgbClr val="000000"/>
            </a:solidFill>
          </p:grpSpPr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0959DBD6-E513-46BA-9B2E-AE33820D40A5}"/>
                  </a:ext>
                </a:extLst>
              </p:cNvPr>
              <p:cNvSpPr/>
              <p:nvPr/>
            </p:nvSpPr>
            <p:spPr>
              <a:xfrm rot="-5400000" flipV="1">
                <a:off x="9372600" y="6611656"/>
                <a:ext cx="41549" cy="90476"/>
              </a:xfrm>
              <a:custGeom>
                <a:avLst/>
                <a:gdLst>
                  <a:gd name="connsiteX0" fmla="*/ 40572 w 41549"/>
                  <a:gd name="connsiteY0" fmla="*/ 88323 h 90476"/>
                  <a:gd name="connsiteX1" fmla="*/ 40572 w 41549"/>
                  <a:gd name="connsiteY1" fmla="*/ 79411 h 90476"/>
                  <a:gd name="connsiteX2" fmla="*/ 30315 w 41549"/>
                  <a:gd name="connsiteY2" fmla="*/ 79411 h 90476"/>
                  <a:gd name="connsiteX3" fmla="*/ 22296 w 41549"/>
                  <a:gd name="connsiteY3" fmla="*/ 77085 h 90476"/>
                  <a:gd name="connsiteX4" fmla="*/ 20058 w 41549"/>
                  <a:gd name="connsiteY4" fmla="*/ 68713 h 90476"/>
                  <a:gd name="connsiteX5" fmla="*/ 20058 w 41549"/>
                  <a:gd name="connsiteY5" fmla="*/ 62964 h 90476"/>
                  <a:gd name="connsiteX6" fmla="*/ 37719 w 41549"/>
                  <a:gd name="connsiteY6" fmla="*/ 62964 h 90476"/>
                  <a:gd name="connsiteX7" fmla="*/ 37719 w 41549"/>
                  <a:gd name="connsiteY7" fmla="*/ 54648 h 90476"/>
                  <a:gd name="connsiteX8" fmla="*/ 20058 w 41549"/>
                  <a:gd name="connsiteY8" fmla="*/ 54648 h 90476"/>
                  <a:gd name="connsiteX9" fmla="*/ 20058 w 41549"/>
                  <a:gd name="connsiteY9" fmla="*/ -2153 h 90476"/>
                  <a:gd name="connsiteX10" fmla="*/ 9279 w 41549"/>
                  <a:gd name="connsiteY10" fmla="*/ -2153 h 90476"/>
                  <a:gd name="connsiteX11" fmla="*/ 9279 w 41549"/>
                  <a:gd name="connsiteY11" fmla="*/ 54648 h 90476"/>
                  <a:gd name="connsiteX12" fmla="*/ -978 w 41549"/>
                  <a:gd name="connsiteY12" fmla="*/ 54648 h 90476"/>
                  <a:gd name="connsiteX13" fmla="*/ -978 w 41549"/>
                  <a:gd name="connsiteY13" fmla="*/ 62964 h 90476"/>
                  <a:gd name="connsiteX14" fmla="*/ 9279 w 41549"/>
                  <a:gd name="connsiteY14" fmla="*/ 62964 h 90476"/>
                  <a:gd name="connsiteX15" fmla="*/ 9279 w 41549"/>
                  <a:gd name="connsiteY15" fmla="*/ 67504 h 90476"/>
                  <a:gd name="connsiteX16" fmla="*/ 14352 w 41549"/>
                  <a:gd name="connsiteY16" fmla="*/ 83337 h 90476"/>
                  <a:gd name="connsiteX17" fmla="*/ 30427 w 41549"/>
                  <a:gd name="connsiteY17" fmla="*/ 88323 h 90476"/>
                  <a:gd name="connsiteX18" fmla="*/ 40572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72" y="88323"/>
                    </a:moveTo>
                    <a:lnTo>
                      <a:pt x="40572" y="79411"/>
                    </a:lnTo>
                    <a:lnTo>
                      <a:pt x="30315" y="79411"/>
                    </a:lnTo>
                    <a:cubicBezTo>
                      <a:pt x="26474" y="79411"/>
                      <a:pt x="23801" y="78636"/>
                      <a:pt x="22296" y="77085"/>
                    </a:cubicBezTo>
                    <a:cubicBezTo>
                      <a:pt x="20804" y="75535"/>
                      <a:pt x="20058" y="72744"/>
                      <a:pt x="20058" y="68713"/>
                    </a:cubicBezTo>
                    <a:lnTo>
                      <a:pt x="20058" y="62964"/>
                    </a:lnTo>
                    <a:lnTo>
                      <a:pt x="37719" y="62964"/>
                    </a:lnTo>
                    <a:lnTo>
                      <a:pt x="37719" y="54648"/>
                    </a:lnTo>
                    <a:lnTo>
                      <a:pt x="20058" y="54648"/>
                    </a:lnTo>
                    <a:lnTo>
                      <a:pt x="20058" y="-2153"/>
                    </a:lnTo>
                    <a:lnTo>
                      <a:pt x="9279" y="-2153"/>
                    </a:lnTo>
                    <a:lnTo>
                      <a:pt x="9279" y="54648"/>
                    </a:lnTo>
                    <a:lnTo>
                      <a:pt x="-978" y="54648"/>
                    </a:lnTo>
                    <a:lnTo>
                      <a:pt x="-978" y="62964"/>
                    </a:lnTo>
                    <a:lnTo>
                      <a:pt x="9279" y="62964"/>
                    </a:lnTo>
                    <a:lnTo>
                      <a:pt x="9279" y="67504"/>
                    </a:lnTo>
                    <a:cubicBezTo>
                      <a:pt x="9279" y="74747"/>
                      <a:pt x="10970" y="80025"/>
                      <a:pt x="14352" y="83337"/>
                    </a:cubicBezTo>
                    <a:cubicBezTo>
                      <a:pt x="17733" y="86661"/>
                      <a:pt x="23092" y="88323"/>
                      <a:pt x="30427" y="88323"/>
                    </a:cubicBezTo>
                    <a:lnTo>
                      <a:pt x="40572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2E3F4006-AEAB-4A3C-9DF6-E9447C4D3662}"/>
                  </a:ext>
                </a:extLst>
              </p:cNvPr>
              <p:cNvSpPr/>
              <p:nvPr/>
            </p:nvSpPr>
            <p:spPr>
              <a:xfrm rot="-5400000" flipV="1">
                <a:off x="9431689" y="6604519"/>
                <a:ext cx="62026" cy="8297"/>
              </a:xfrm>
              <a:custGeom>
                <a:avLst/>
                <a:gdLst>
                  <a:gd name="connsiteX0" fmla="*/ 60715 w 62026"/>
                  <a:gd name="connsiteY0" fmla="*/ 9858 h 8297"/>
                  <a:gd name="connsiteX1" fmla="*/ 60715 w 62026"/>
                  <a:gd name="connsiteY1" fmla="*/ 1560 h 8297"/>
                  <a:gd name="connsiteX2" fmla="*/ -1311 w 62026"/>
                  <a:gd name="connsiteY2" fmla="*/ 1560 h 8297"/>
                  <a:gd name="connsiteX3" fmla="*/ -1311 w 62026"/>
                  <a:gd name="connsiteY3" fmla="*/ 9858 h 8297"/>
                  <a:gd name="connsiteX4" fmla="*/ 60715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15" y="9858"/>
                    </a:moveTo>
                    <a:lnTo>
                      <a:pt x="60715" y="1560"/>
                    </a:lnTo>
                    <a:lnTo>
                      <a:pt x="-1311" y="1560"/>
                    </a:lnTo>
                    <a:lnTo>
                      <a:pt x="-1311" y="9858"/>
                    </a:lnTo>
                    <a:lnTo>
                      <a:pt x="60715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91BF85FE-C463-462E-B532-06F3CBDAEFCB}"/>
                  </a:ext>
                </a:extLst>
              </p:cNvPr>
              <p:cNvSpPr/>
              <p:nvPr/>
            </p:nvSpPr>
            <p:spPr>
              <a:xfrm rot="-5400000" flipV="1">
                <a:off x="9366642" y="6496219"/>
                <a:ext cx="57270" cy="90066"/>
              </a:xfrm>
              <a:custGeom>
                <a:avLst/>
                <a:gdLst>
                  <a:gd name="connsiteX0" fmla="*/ 37591 w 57270"/>
                  <a:gd name="connsiteY0" fmla="*/ 46442 h 90066"/>
                  <a:gd name="connsiteX1" fmla="*/ 50775 w 57270"/>
                  <a:gd name="connsiteY1" fmla="*/ 38926 h 90066"/>
                  <a:gd name="connsiteX2" fmla="*/ 55531 w 57270"/>
                  <a:gd name="connsiteY2" fmla="*/ 24860 h 90066"/>
                  <a:gd name="connsiteX3" fmla="*/ 46673 w 57270"/>
                  <a:gd name="connsiteY3" fmla="*/ 4972 h 90066"/>
                  <a:gd name="connsiteX4" fmla="*/ 21497 w 57270"/>
                  <a:gd name="connsiteY4" fmla="*/ -2061 h 90066"/>
                  <a:gd name="connsiteX5" fmla="*/ 10233 w 57270"/>
                  <a:gd name="connsiteY5" fmla="*/ -982 h 90066"/>
                  <a:gd name="connsiteX6" fmla="*/ -1740 w 57270"/>
                  <a:gd name="connsiteY6" fmla="*/ 2255 h 90066"/>
                  <a:gd name="connsiteX7" fmla="*/ -1740 w 57270"/>
                  <a:gd name="connsiteY7" fmla="*/ 13586 h 90066"/>
                  <a:gd name="connsiteX8" fmla="*/ 8965 w 57270"/>
                  <a:gd name="connsiteY8" fmla="*/ 9288 h 90066"/>
                  <a:gd name="connsiteX9" fmla="*/ 21161 w 57270"/>
                  <a:gd name="connsiteY9" fmla="*/ 7837 h 90066"/>
                  <a:gd name="connsiteX10" fmla="*/ 38019 w 57270"/>
                  <a:gd name="connsiteY10" fmla="*/ 12190 h 90066"/>
                  <a:gd name="connsiteX11" fmla="*/ 43819 w 57270"/>
                  <a:gd name="connsiteY11" fmla="*/ 24860 h 90066"/>
                  <a:gd name="connsiteX12" fmla="*/ 38430 w 57270"/>
                  <a:gd name="connsiteY12" fmla="*/ 36861 h 90066"/>
                  <a:gd name="connsiteX13" fmla="*/ 23436 w 57270"/>
                  <a:gd name="connsiteY13" fmla="*/ 41196 h 90066"/>
                  <a:gd name="connsiteX14" fmla="*/ 13291 w 57270"/>
                  <a:gd name="connsiteY14" fmla="*/ 41196 h 90066"/>
                  <a:gd name="connsiteX15" fmla="*/ 13291 w 57270"/>
                  <a:gd name="connsiteY15" fmla="*/ 50852 h 90066"/>
                  <a:gd name="connsiteX16" fmla="*/ 23902 w 57270"/>
                  <a:gd name="connsiteY16" fmla="*/ 50852 h 90066"/>
                  <a:gd name="connsiteX17" fmla="*/ 37180 w 57270"/>
                  <a:gd name="connsiteY17" fmla="*/ 54312 h 90066"/>
                  <a:gd name="connsiteX18" fmla="*/ 41787 w 57270"/>
                  <a:gd name="connsiteY18" fmla="*/ 64284 h 90066"/>
                  <a:gd name="connsiteX19" fmla="*/ 37031 w 57270"/>
                  <a:gd name="connsiteY19" fmla="*/ 74536 h 90066"/>
                  <a:gd name="connsiteX20" fmla="*/ 23436 w 57270"/>
                  <a:gd name="connsiteY20" fmla="*/ 78126 h 90066"/>
                  <a:gd name="connsiteX21" fmla="*/ 13049 w 57270"/>
                  <a:gd name="connsiteY21" fmla="*/ 77066 h 90066"/>
                  <a:gd name="connsiteX22" fmla="*/ 871 w 57270"/>
                  <a:gd name="connsiteY22" fmla="*/ 73829 h 90066"/>
                  <a:gd name="connsiteX23" fmla="*/ 871 w 57270"/>
                  <a:gd name="connsiteY23" fmla="*/ 84285 h 90066"/>
                  <a:gd name="connsiteX24" fmla="*/ 13440 w 57270"/>
                  <a:gd name="connsiteY24" fmla="*/ 87075 h 90066"/>
                  <a:gd name="connsiteX25" fmla="*/ 24480 w 57270"/>
                  <a:gd name="connsiteY25" fmla="*/ 88006 h 90066"/>
                  <a:gd name="connsiteX26" fmla="*/ 45684 w 57270"/>
                  <a:gd name="connsiteY26" fmla="*/ 81922 h 90066"/>
                  <a:gd name="connsiteX27" fmla="*/ 53498 w 57270"/>
                  <a:gd name="connsiteY27" fmla="*/ 65512 h 90066"/>
                  <a:gd name="connsiteX28" fmla="*/ 49358 w 57270"/>
                  <a:gd name="connsiteY28" fmla="*/ 53326 h 90066"/>
                  <a:gd name="connsiteX29" fmla="*/ 37591 w 57270"/>
                  <a:gd name="connsiteY29" fmla="*/ 46442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591" y="46442"/>
                    </a:moveTo>
                    <a:cubicBezTo>
                      <a:pt x="43223" y="45239"/>
                      <a:pt x="47617" y="42734"/>
                      <a:pt x="50775" y="38926"/>
                    </a:cubicBezTo>
                    <a:cubicBezTo>
                      <a:pt x="53946" y="35130"/>
                      <a:pt x="55531" y="30442"/>
                      <a:pt x="55531" y="24860"/>
                    </a:cubicBezTo>
                    <a:cubicBezTo>
                      <a:pt x="55531" y="16302"/>
                      <a:pt x="52578" y="9672"/>
                      <a:pt x="46673" y="4972"/>
                    </a:cubicBezTo>
                    <a:cubicBezTo>
                      <a:pt x="40767" y="283"/>
                      <a:pt x="32375" y="-2061"/>
                      <a:pt x="21497" y="-2061"/>
                    </a:cubicBezTo>
                    <a:cubicBezTo>
                      <a:pt x="17854" y="-2061"/>
                      <a:pt x="14099" y="-1701"/>
                      <a:pt x="10233" y="-982"/>
                    </a:cubicBezTo>
                    <a:cubicBezTo>
                      <a:pt x="6366" y="-263"/>
                      <a:pt x="2375" y="816"/>
                      <a:pt x="-1740" y="2255"/>
                    </a:cubicBezTo>
                    <a:lnTo>
                      <a:pt x="-1740" y="13586"/>
                    </a:lnTo>
                    <a:cubicBezTo>
                      <a:pt x="1517" y="11688"/>
                      <a:pt x="5086" y="10255"/>
                      <a:pt x="8965" y="9288"/>
                    </a:cubicBezTo>
                    <a:cubicBezTo>
                      <a:pt x="12856" y="8320"/>
                      <a:pt x="16921" y="7837"/>
                      <a:pt x="21161" y="7837"/>
                    </a:cubicBezTo>
                    <a:cubicBezTo>
                      <a:pt x="28533" y="7837"/>
                      <a:pt x="34153" y="9288"/>
                      <a:pt x="38019" y="12190"/>
                    </a:cubicBezTo>
                    <a:cubicBezTo>
                      <a:pt x="41886" y="15093"/>
                      <a:pt x="43819" y="19316"/>
                      <a:pt x="43819" y="24860"/>
                    </a:cubicBezTo>
                    <a:cubicBezTo>
                      <a:pt x="43819" y="29983"/>
                      <a:pt x="42023" y="33983"/>
                      <a:pt x="38430" y="36861"/>
                    </a:cubicBezTo>
                    <a:cubicBezTo>
                      <a:pt x="34837" y="39750"/>
                      <a:pt x="29839" y="41196"/>
                      <a:pt x="23436" y="41196"/>
                    </a:cubicBezTo>
                    <a:lnTo>
                      <a:pt x="13291" y="41196"/>
                    </a:lnTo>
                    <a:lnTo>
                      <a:pt x="13291" y="50852"/>
                    </a:lnTo>
                    <a:lnTo>
                      <a:pt x="23902" y="50852"/>
                    </a:lnTo>
                    <a:cubicBezTo>
                      <a:pt x="29683" y="50852"/>
                      <a:pt x="34109" y="52005"/>
                      <a:pt x="37180" y="54312"/>
                    </a:cubicBezTo>
                    <a:cubicBezTo>
                      <a:pt x="40251" y="56619"/>
                      <a:pt x="41787" y="59943"/>
                      <a:pt x="41787" y="64284"/>
                    </a:cubicBezTo>
                    <a:cubicBezTo>
                      <a:pt x="41787" y="68737"/>
                      <a:pt x="40201" y="72154"/>
                      <a:pt x="37031" y="74536"/>
                    </a:cubicBezTo>
                    <a:cubicBezTo>
                      <a:pt x="33873" y="76930"/>
                      <a:pt x="29342" y="78126"/>
                      <a:pt x="23436" y="78126"/>
                    </a:cubicBezTo>
                    <a:cubicBezTo>
                      <a:pt x="20204" y="78126"/>
                      <a:pt x="16741" y="77773"/>
                      <a:pt x="13049" y="77066"/>
                    </a:cubicBezTo>
                    <a:cubicBezTo>
                      <a:pt x="9356" y="76371"/>
                      <a:pt x="5297" y="75292"/>
                      <a:pt x="871" y="73829"/>
                    </a:cubicBezTo>
                    <a:lnTo>
                      <a:pt x="871" y="84285"/>
                    </a:lnTo>
                    <a:cubicBezTo>
                      <a:pt x="5347" y="85525"/>
                      <a:pt x="9537" y="86455"/>
                      <a:pt x="13440" y="87075"/>
                    </a:cubicBezTo>
                    <a:cubicBezTo>
                      <a:pt x="17344" y="87696"/>
                      <a:pt x="21024" y="88006"/>
                      <a:pt x="24480" y="88006"/>
                    </a:cubicBezTo>
                    <a:cubicBezTo>
                      <a:pt x="33419" y="88006"/>
                      <a:pt x="40487" y="85978"/>
                      <a:pt x="45684" y="81922"/>
                    </a:cubicBezTo>
                    <a:cubicBezTo>
                      <a:pt x="50893" y="77878"/>
                      <a:pt x="53498" y="72409"/>
                      <a:pt x="53498" y="65512"/>
                    </a:cubicBezTo>
                    <a:cubicBezTo>
                      <a:pt x="53498" y="60700"/>
                      <a:pt x="52118" y="56638"/>
                      <a:pt x="49358" y="53326"/>
                    </a:cubicBezTo>
                    <a:cubicBezTo>
                      <a:pt x="46598" y="50014"/>
                      <a:pt x="42676" y="47720"/>
                      <a:pt x="37591" y="464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9F793285-8A18-4A31-B2BA-6BE9D93DCB84}"/>
                  </a:ext>
                </a:extLst>
              </p:cNvPr>
              <p:cNvSpPr/>
              <p:nvPr/>
            </p:nvSpPr>
            <p:spPr>
              <a:xfrm rot="-5400000" flipV="1">
                <a:off x="9363509" y="6422286"/>
                <a:ext cx="63406" cy="86810"/>
              </a:xfrm>
              <a:custGeom>
                <a:avLst/>
                <a:gdLst>
                  <a:gd name="connsiteX0" fmla="*/ 37545 w 63406"/>
                  <a:gd name="connsiteY0" fmla="*/ 74507 h 86810"/>
                  <a:gd name="connsiteX1" fmla="*/ 7819 w 63406"/>
                  <a:gd name="connsiteY1" fmla="*/ 28162 h 86810"/>
                  <a:gd name="connsiteX2" fmla="*/ 37545 w 63406"/>
                  <a:gd name="connsiteY2" fmla="*/ 28162 h 86810"/>
                  <a:gd name="connsiteX3" fmla="*/ 37545 w 63406"/>
                  <a:gd name="connsiteY3" fmla="*/ 74507 h 86810"/>
                  <a:gd name="connsiteX4" fmla="*/ 34449 w 63406"/>
                  <a:gd name="connsiteY4" fmla="*/ 84740 h 86810"/>
                  <a:gd name="connsiteX5" fmla="*/ 49257 w 63406"/>
                  <a:gd name="connsiteY5" fmla="*/ 84740 h 86810"/>
                  <a:gd name="connsiteX6" fmla="*/ 49257 w 63406"/>
                  <a:gd name="connsiteY6" fmla="*/ 28162 h 86810"/>
                  <a:gd name="connsiteX7" fmla="*/ 61677 w 63406"/>
                  <a:gd name="connsiteY7" fmla="*/ 28162 h 86810"/>
                  <a:gd name="connsiteX8" fmla="*/ 61677 w 63406"/>
                  <a:gd name="connsiteY8" fmla="*/ 18395 h 86810"/>
                  <a:gd name="connsiteX9" fmla="*/ 49257 w 63406"/>
                  <a:gd name="connsiteY9" fmla="*/ 18395 h 86810"/>
                  <a:gd name="connsiteX10" fmla="*/ 49257 w 63406"/>
                  <a:gd name="connsiteY10" fmla="*/ -2071 h 86810"/>
                  <a:gd name="connsiteX11" fmla="*/ 37545 w 63406"/>
                  <a:gd name="connsiteY11" fmla="*/ -2071 h 86810"/>
                  <a:gd name="connsiteX12" fmla="*/ 37545 w 63406"/>
                  <a:gd name="connsiteY12" fmla="*/ 18395 h 86810"/>
                  <a:gd name="connsiteX13" fmla="*/ -1729 w 63406"/>
                  <a:gd name="connsiteY13" fmla="*/ 18395 h 86810"/>
                  <a:gd name="connsiteX14" fmla="*/ -1729 w 63406"/>
                  <a:gd name="connsiteY14" fmla="*/ 29725 h 86810"/>
                  <a:gd name="connsiteX15" fmla="*/ 34449 w 63406"/>
                  <a:gd name="connsiteY15" fmla="*/ 84740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06" h="86810">
                    <a:moveTo>
                      <a:pt x="37545" y="74507"/>
                    </a:moveTo>
                    <a:lnTo>
                      <a:pt x="7819" y="28162"/>
                    </a:lnTo>
                    <a:lnTo>
                      <a:pt x="37545" y="28162"/>
                    </a:lnTo>
                    <a:lnTo>
                      <a:pt x="37545" y="74507"/>
                    </a:lnTo>
                    <a:close/>
                    <a:moveTo>
                      <a:pt x="34449" y="84740"/>
                    </a:moveTo>
                    <a:lnTo>
                      <a:pt x="49257" y="84740"/>
                    </a:lnTo>
                    <a:lnTo>
                      <a:pt x="49257" y="28162"/>
                    </a:lnTo>
                    <a:lnTo>
                      <a:pt x="61677" y="28162"/>
                    </a:lnTo>
                    <a:lnTo>
                      <a:pt x="61677" y="18395"/>
                    </a:lnTo>
                    <a:lnTo>
                      <a:pt x="49257" y="18395"/>
                    </a:lnTo>
                    <a:lnTo>
                      <a:pt x="49257" y="-2071"/>
                    </a:lnTo>
                    <a:lnTo>
                      <a:pt x="37545" y="-2071"/>
                    </a:lnTo>
                    <a:lnTo>
                      <a:pt x="37545" y="18395"/>
                    </a:lnTo>
                    <a:lnTo>
                      <a:pt x="-1729" y="18395"/>
                    </a:lnTo>
                    <a:lnTo>
                      <a:pt x="-1729" y="29725"/>
                    </a:lnTo>
                    <a:lnTo>
                      <a:pt x="34449" y="84740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78" name="Graphic 1718">
            <a:extLst>
              <a:ext uri="{FF2B5EF4-FFF2-40B4-BE49-F238E27FC236}">
                <a16:creationId xmlns:a16="http://schemas.microsoft.com/office/drawing/2014/main" id="{6557531D-2A6A-481C-A1B2-AD08CDB914BA}"/>
              </a:ext>
            </a:extLst>
          </p:cNvPr>
          <p:cNvGrpSpPr/>
          <p:nvPr/>
        </p:nvGrpSpPr>
        <p:grpSpPr>
          <a:xfrm>
            <a:off x="10156890" y="5237755"/>
            <a:ext cx="118830" cy="333595"/>
            <a:chOff x="9458097" y="6344025"/>
            <a:chExt cx="118830" cy="333595"/>
          </a:xfrm>
          <a:solidFill>
            <a:srgbClr val="000000"/>
          </a:solidFill>
        </p:grpSpPr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2CD5748-E638-4B70-9ABF-A636E90C7C77}"/>
                </a:ext>
              </a:extLst>
            </p:cNvPr>
            <p:cNvSpPr/>
            <p:nvPr/>
          </p:nvSpPr>
          <p:spPr>
            <a:xfrm>
              <a:off x="9517516" y="6344025"/>
              <a:ext cx="11935" cy="41675"/>
            </a:xfrm>
            <a:custGeom>
              <a:avLst/>
              <a:gdLst>
                <a:gd name="connsiteX0" fmla="*/ 294 w 11935"/>
                <a:gd name="connsiteY0" fmla="*/ 252 h 41675"/>
                <a:gd name="connsiteX1" fmla="*/ 294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294" y="252"/>
                  </a:moveTo>
                  <a:lnTo>
                    <a:pt x="294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80" name="Graphic 1718">
              <a:extLst>
                <a:ext uri="{FF2B5EF4-FFF2-40B4-BE49-F238E27FC236}">
                  <a16:creationId xmlns:a16="http://schemas.microsoft.com/office/drawing/2014/main" id="{79F8881F-8230-4040-8E7E-F45C4A655030}"/>
                </a:ext>
              </a:extLst>
            </p:cNvPr>
            <p:cNvGrpSpPr/>
            <p:nvPr/>
          </p:nvGrpSpPr>
          <p:grpSpPr>
            <a:xfrm>
              <a:off x="9458097" y="6437560"/>
              <a:ext cx="118830" cy="240060"/>
              <a:chOff x="9458097" y="6437560"/>
              <a:chExt cx="118830" cy="240060"/>
            </a:xfrm>
            <a:solidFill>
              <a:srgbClr val="000000"/>
            </a:solidFill>
          </p:grpSpPr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8F726BC9-780E-4382-87C3-BB04412AE6E8}"/>
                  </a:ext>
                </a:extLst>
              </p:cNvPr>
              <p:cNvSpPr/>
              <p:nvPr/>
            </p:nvSpPr>
            <p:spPr>
              <a:xfrm rot="-5400000" flipV="1">
                <a:off x="9482667" y="6611656"/>
                <a:ext cx="41549" cy="90476"/>
              </a:xfrm>
              <a:custGeom>
                <a:avLst/>
                <a:gdLst>
                  <a:gd name="connsiteX0" fmla="*/ 40581 w 41549"/>
                  <a:gd name="connsiteY0" fmla="*/ 88323 h 90476"/>
                  <a:gd name="connsiteX1" fmla="*/ 40581 w 41549"/>
                  <a:gd name="connsiteY1" fmla="*/ 79411 h 90476"/>
                  <a:gd name="connsiteX2" fmla="*/ 30324 w 41549"/>
                  <a:gd name="connsiteY2" fmla="*/ 79411 h 90476"/>
                  <a:gd name="connsiteX3" fmla="*/ 22305 w 41549"/>
                  <a:gd name="connsiteY3" fmla="*/ 77085 h 90476"/>
                  <a:gd name="connsiteX4" fmla="*/ 20068 w 41549"/>
                  <a:gd name="connsiteY4" fmla="*/ 68713 h 90476"/>
                  <a:gd name="connsiteX5" fmla="*/ 20068 w 41549"/>
                  <a:gd name="connsiteY5" fmla="*/ 62964 h 90476"/>
                  <a:gd name="connsiteX6" fmla="*/ 37728 w 41549"/>
                  <a:gd name="connsiteY6" fmla="*/ 62964 h 90476"/>
                  <a:gd name="connsiteX7" fmla="*/ 37728 w 41549"/>
                  <a:gd name="connsiteY7" fmla="*/ 54648 h 90476"/>
                  <a:gd name="connsiteX8" fmla="*/ 20068 w 41549"/>
                  <a:gd name="connsiteY8" fmla="*/ 54648 h 90476"/>
                  <a:gd name="connsiteX9" fmla="*/ 20068 w 41549"/>
                  <a:gd name="connsiteY9" fmla="*/ -2153 h 90476"/>
                  <a:gd name="connsiteX10" fmla="*/ 9289 w 41549"/>
                  <a:gd name="connsiteY10" fmla="*/ -2153 h 90476"/>
                  <a:gd name="connsiteX11" fmla="*/ 9289 w 41549"/>
                  <a:gd name="connsiteY11" fmla="*/ 54648 h 90476"/>
                  <a:gd name="connsiteX12" fmla="*/ -968 w 41549"/>
                  <a:gd name="connsiteY12" fmla="*/ 54648 h 90476"/>
                  <a:gd name="connsiteX13" fmla="*/ -968 w 41549"/>
                  <a:gd name="connsiteY13" fmla="*/ 62964 h 90476"/>
                  <a:gd name="connsiteX14" fmla="*/ 9289 w 41549"/>
                  <a:gd name="connsiteY14" fmla="*/ 62964 h 90476"/>
                  <a:gd name="connsiteX15" fmla="*/ 9289 w 41549"/>
                  <a:gd name="connsiteY15" fmla="*/ 67504 h 90476"/>
                  <a:gd name="connsiteX16" fmla="*/ 14361 w 41549"/>
                  <a:gd name="connsiteY16" fmla="*/ 83337 h 90476"/>
                  <a:gd name="connsiteX17" fmla="*/ 30436 w 41549"/>
                  <a:gd name="connsiteY17" fmla="*/ 88323 h 90476"/>
                  <a:gd name="connsiteX18" fmla="*/ 40581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81" y="88323"/>
                    </a:moveTo>
                    <a:lnTo>
                      <a:pt x="40581" y="79411"/>
                    </a:lnTo>
                    <a:lnTo>
                      <a:pt x="30324" y="79411"/>
                    </a:lnTo>
                    <a:cubicBezTo>
                      <a:pt x="26483" y="79411"/>
                      <a:pt x="23810" y="78636"/>
                      <a:pt x="22305" y="77085"/>
                    </a:cubicBezTo>
                    <a:cubicBezTo>
                      <a:pt x="20814" y="75535"/>
                      <a:pt x="20068" y="72744"/>
                      <a:pt x="20068" y="68713"/>
                    </a:cubicBezTo>
                    <a:lnTo>
                      <a:pt x="20068" y="62964"/>
                    </a:lnTo>
                    <a:lnTo>
                      <a:pt x="37728" y="62964"/>
                    </a:lnTo>
                    <a:lnTo>
                      <a:pt x="37728" y="54648"/>
                    </a:lnTo>
                    <a:lnTo>
                      <a:pt x="20068" y="54648"/>
                    </a:lnTo>
                    <a:lnTo>
                      <a:pt x="20068" y="-2153"/>
                    </a:lnTo>
                    <a:lnTo>
                      <a:pt x="9289" y="-2153"/>
                    </a:lnTo>
                    <a:lnTo>
                      <a:pt x="9289" y="54648"/>
                    </a:lnTo>
                    <a:lnTo>
                      <a:pt x="-968" y="54648"/>
                    </a:lnTo>
                    <a:lnTo>
                      <a:pt x="-968" y="62964"/>
                    </a:lnTo>
                    <a:lnTo>
                      <a:pt x="9289" y="62964"/>
                    </a:lnTo>
                    <a:lnTo>
                      <a:pt x="9289" y="67504"/>
                    </a:lnTo>
                    <a:cubicBezTo>
                      <a:pt x="9289" y="74747"/>
                      <a:pt x="10979" y="80025"/>
                      <a:pt x="14361" y="83337"/>
                    </a:cubicBezTo>
                    <a:cubicBezTo>
                      <a:pt x="17743" y="86661"/>
                      <a:pt x="23101" y="88323"/>
                      <a:pt x="30436" y="88323"/>
                    </a:cubicBezTo>
                    <a:lnTo>
                      <a:pt x="40581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12151F55-3387-4BBF-9E6D-A9485793CAC6}"/>
                  </a:ext>
                </a:extLst>
              </p:cNvPr>
              <p:cNvSpPr/>
              <p:nvPr/>
            </p:nvSpPr>
            <p:spPr>
              <a:xfrm rot="-5400000" flipV="1">
                <a:off x="9541756" y="6604519"/>
                <a:ext cx="62026" cy="8297"/>
              </a:xfrm>
              <a:custGeom>
                <a:avLst/>
                <a:gdLst>
                  <a:gd name="connsiteX0" fmla="*/ 60725 w 62026"/>
                  <a:gd name="connsiteY0" fmla="*/ 9858 h 8297"/>
                  <a:gd name="connsiteX1" fmla="*/ 60725 w 62026"/>
                  <a:gd name="connsiteY1" fmla="*/ 1560 h 8297"/>
                  <a:gd name="connsiteX2" fmla="*/ -1301 w 62026"/>
                  <a:gd name="connsiteY2" fmla="*/ 1560 h 8297"/>
                  <a:gd name="connsiteX3" fmla="*/ -1301 w 62026"/>
                  <a:gd name="connsiteY3" fmla="*/ 9858 h 8297"/>
                  <a:gd name="connsiteX4" fmla="*/ 60725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25" y="9858"/>
                    </a:moveTo>
                    <a:lnTo>
                      <a:pt x="60725" y="1560"/>
                    </a:lnTo>
                    <a:lnTo>
                      <a:pt x="-1301" y="1560"/>
                    </a:lnTo>
                    <a:lnTo>
                      <a:pt x="-1301" y="9858"/>
                    </a:lnTo>
                    <a:lnTo>
                      <a:pt x="60725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492BF894-1B16-4A65-A792-E42624AF906B}"/>
                  </a:ext>
                </a:extLst>
              </p:cNvPr>
              <p:cNvSpPr/>
              <p:nvPr/>
            </p:nvSpPr>
            <p:spPr>
              <a:xfrm rot="-5400000" flipV="1">
                <a:off x="9476709" y="6496219"/>
                <a:ext cx="57270" cy="90066"/>
              </a:xfrm>
              <a:custGeom>
                <a:avLst/>
                <a:gdLst>
                  <a:gd name="connsiteX0" fmla="*/ 37600 w 57270"/>
                  <a:gd name="connsiteY0" fmla="*/ 46442 h 90066"/>
                  <a:gd name="connsiteX1" fmla="*/ 50785 w 57270"/>
                  <a:gd name="connsiteY1" fmla="*/ 38926 h 90066"/>
                  <a:gd name="connsiteX2" fmla="*/ 55540 w 57270"/>
                  <a:gd name="connsiteY2" fmla="*/ 24860 h 90066"/>
                  <a:gd name="connsiteX3" fmla="*/ 46682 w 57270"/>
                  <a:gd name="connsiteY3" fmla="*/ 4972 h 90066"/>
                  <a:gd name="connsiteX4" fmla="*/ 21506 w 57270"/>
                  <a:gd name="connsiteY4" fmla="*/ -2061 h 90066"/>
                  <a:gd name="connsiteX5" fmla="*/ 10242 w 57270"/>
                  <a:gd name="connsiteY5" fmla="*/ -982 h 90066"/>
                  <a:gd name="connsiteX6" fmla="*/ -1731 w 57270"/>
                  <a:gd name="connsiteY6" fmla="*/ 2255 h 90066"/>
                  <a:gd name="connsiteX7" fmla="*/ -1731 w 57270"/>
                  <a:gd name="connsiteY7" fmla="*/ 13586 h 90066"/>
                  <a:gd name="connsiteX8" fmla="*/ 8974 w 57270"/>
                  <a:gd name="connsiteY8" fmla="*/ 9288 h 90066"/>
                  <a:gd name="connsiteX9" fmla="*/ 21170 w 57270"/>
                  <a:gd name="connsiteY9" fmla="*/ 7837 h 90066"/>
                  <a:gd name="connsiteX10" fmla="*/ 38029 w 57270"/>
                  <a:gd name="connsiteY10" fmla="*/ 12190 h 90066"/>
                  <a:gd name="connsiteX11" fmla="*/ 43829 w 57270"/>
                  <a:gd name="connsiteY11" fmla="*/ 24860 h 90066"/>
                  <a:gd name="connsiteX12" fmla="*/ 38439 w 57270"/>
                  <a:gd name="connsiteY12" fmla="*/ 36861 h 90066"/>
                  <a:gd name="connsiteX13" fmla="*/ 23445 w 57270"/>
                  <a:gd name="connsiteY13" fmla="*/ 41196 h 90066"/>
                  <a:gd name="connsiteX14" fmla="*/ 13300 w 57270"/>
                  <a:gd name="connsiteY14" fmla="*/ 41196 h 90066"/>
                  <a:gd name="connsiteX15" fmla="*/ 13300 w 57270"/>
                  <a:gd name="connsiteY15" fmla="*/ 50852 h 90066"/>
                  <a:gd name="connsiteX16" fmla="*/ 23912 w 57270"/>
                  <a:gd name="connsiteY16" fmla="*/ 50852 h 90066"/>
                  <a:gd name="connsiteX17" fmla="*/ 37190 w 57270"/>
                  <a:gd name="connsiteY17" fmla="*/ 54312 h 90066"/>
                  <a:gd name="connsiteX18" fmla="*/ 41796 w 57270"/>
                  <a:gd name="connsiteY18" fmla="*/ 64284 h 90066"/>
                  <a:gd name="connsiteX19" fmla="*/ 37040 w 57270"/>
                  <a:gd name="connsiteY19" fmla="*/ 74536 h 90066"/>
                  <a:gd name="connsiteX20" fmla="*/ 23445 w 57270"/>
                  <a:gd name="connsiteY20" fmla="*/ 78126 h 90066"/>
                  <a:gd name="connsiteX21" fmla="*/ 13058 w 57270"/>
                  <a:gd name="connsiteY21" fmla="*/ 77066 h 90066"/>
                  <a:gd name="connsiteX22" fmla="*/ 880 w 57270"/>
                  <a:gd name="connsiteY22" fmla="*/ 73829 h 90066"/>
                  <a:gd name="connsiteX23" fmla="*/ 880 w 57270"/>
                  <a:gd name="connsiteY23" fmla="*/ 84285 h 90066"/>
                  <a:gd name="connsiteX24" fmla="*/ 13450 w 57270"/>
                  <a:gd name="connsiteY24" fmla="*/ 87075 h 90066"/>
                  <a:gd name="connsiteX25" fmla="*/ 24490 w 57270"/>
                  <a:gd name="connsiteY25" fmla="*/ 88006 h 90066"/>
                  <a:gd name="connsiteX26" fmla="*/ 45693 w 57270"/>
                  <a:gd name="connsiteY26" fmla="*/ 81922 h 90066"/>
                  <a:gd name="connsiteX27" fmla="*/ 53507 w 57270"/>
                  <a:gd name="connsiteY27" fmla="*/ 65512 h 90066"/>
                  <a:gd name="connsiteX28" fmla="*/ 49367 w 57270"/>
                  <a:gd name="connsiteY28" fmla="*/ 53326 h 90066"/>
                  <a:gd name="connsiteX29" fmla="*/ 37600 w 57270"/>
                  <a:gd name="connsiteY29" fmla="*/ 46442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600" y="46442"/>
                    </a:moveTo>
                    <a:cubicBezTo>
                      <a:pt x="43232" y="45239"/>
                      <a:pt x="47627" y="42734"/>
                      <a:pt x="50785" y="38926"/>
                    </a:cubicBezTo>
                    <a:cubicBezTo>
                      <a:pt x="53955" y="35130"/>
                      <a:pt x="55540" y="30442"/>
                      <a:pt x="55540" y="24860"/>
                    </a:cubicBezTo>
                    <a:cubicBezTo>
                      <a:pt x="55540" y="16302"/>
                      <a:pt x="52587" y="9672"/>
                      <a:pt x="46682" y="4972"/>
                    </a:cubicBezTo>
                    <a:cubicBezTo>
                      <a:pt x="40776" y="283"/>
                      <a:pt x="32384" y="-2061"/>
                      <a:pt x="21506" y="-2061"/>
                    </a:cubicBezTo>
                    <a:cubicBezTo>
                      <a:pt x="17863" y="-2061"/>
                      <a:pt x="14108" y="-1701"/>
                      <a:pt x="10242" y="-982"/>
                    </a:cubicBezTo>
                    <a:cubicBezTo>
                      <a:pt x="6375" y="-263"/>
                      <a:pt x="2385" y="816"/>
                      <a:pt x="-1731" y="2255"/>
                    </a:cubicBezTo>
                    <a:lnTo>
                      <a:pt x="-1731" y="13586"/>
                    </a:lnTo>
                    <a:cubicBezTo>
                      <a:pt x="1527" y="11688"/>
                      <a:pt x="5095" y="10255"/>
                      <a:pt x="8974" y="9288"/>
                    </a:cubicBezTo>
                    <a:cubicBezTo>
                      <a:pt x="12865" y="8320"/>
                      <a:pt x="16931" y="7837"/>
                      <a:pt x="21170" y="7837"/>
                    </a:cubicBezTo>
                    <a:cubicBezTo>
                      <a:pt x="28543" y="7837"/>
                      <a:pt x="34162" y="9288"/>
                      <a:pt x="38029" y="12190"/>
                    </a:cubicBezTo>
                    <a:cubicBezTo>
                      <a:pt x="41895" y="15093"/>
                      <a:pt x="43829" y="19316"/>
                      <a:pt x="43829" y="24860"/>
                    </a:cubicBezTo>
                    <a:cubicBezTo>
                      <a:pt x="43829" y="29983"/>
                      <a:pt x="42032" y="33983"/>
                      <a:pt x="38439" y="36861"/>
                    </a:cubicBezTo>
                    <a:cubicBezTo>
                      <a:pt x="34846" y="39750"/>
                      <a:pt x="29848" y="41196"/>
                      <a:pt x="23445" y="41196"/>
                    </a:cubicBezTo>
                    <a:lnTo>
                      <a:pt x="13300" y="41196"/>
                    </a:lnTo>
                    <a:lnTo>
                      <a:pt x="13300" y="50852"/>
                    </a:lnTo>
                    <a:lnTo>
                      <a:pt x="23912" y="50852"/>
                    </a:lnTo>
                    <a:cubicBezTo>
                      <a:pt x="29693" y="50852"/>
                      <a:pt x="34119" y="52005"/>
                      <a:pt x="37190" y="54312"/>
                    </a:cubicBezTo>
                    <a:cubicBezTo>
                      <a:pt x="40260" y="56619"/>
                      <a:pt x="41796" y="59943"/>
                      <a:pt x="41796" y="64284"/>
                    </a:cubicBezTo>
                    <a:cubicBezTo>
                      <a:pt x="41796" y="68737"/>
                      <a:pt x="40211" y="72154"/>
                      <a:pt x="37040" y="74536"/>
                    </a:cubicBezTo>
                    <a:cubicBezTo>
                      <a:pt x="33883" y="76930"/>
                      <a:pt x="29351" y="78126"/>
                      <a:pt x="23445" y="78126"/>
                    </a:cubicBezTo>
                    <a:cubicBezTo>
                      <a:pt x="20213" y="78126"/>
                      <a:pt x="16750" y="77773"/>
                      <a:pt x="13058" y="77066"/>
                    </a:cubicBezTo>
                    <a:cubicBezTo>
                      <a:pt x="9365" y="76371"/>
                      <a:pt x="5306" y="75292"/>
                      <a:pt x="880" y="73829"/>
                    </a:cubicBezTo>
                    <a:lnTo>
                      <a:pt x="880" y="84285"/>
                    </a:lnTo>
                    <a:cubicBezTo>
                      <a:pt x="5356" y="85525"/>
                      <a:pt x="9546" y="86455"/>
                      <a:pt x="13450" y="87075"/>
                    </a:cubicBezTo>
                    <a:cubicBezTo>
                      <a:pt x="17353" y="87696"/>
                      <a:pt x="21033" y="88006"/>
                      <a:pt x="24490" y="88006"/>
                    </a:cubicBezTo>
                    <a:cubicBezTo>
                      <a:pt x="33429" y="88006"/>
                      <a:pt x="40497" y="85978"/>
                      <a:pt x="45693" y="81922"/>
                    </a:cubicBezTo>
                    <a:cubicBezTo>
                      <a:pt x="50903" y="77878"/>
                      <a:pt x="53507" y="72409"/>
                      <a:pt x="53507" y="65512"/>
                    </a:cubicBezTo>
                    <a:cubicBezTo>
                      <a:pt x="53507" y="60700"/>
                      <a:pt x="52127" y="56638"/>
                      <a:pt x="49367" y="53326"/>
                    </a:cubicBezTo>
                    <a:cubicBezTo>
                      <a:pt x="46607" y="50014"/>
                      <a:pt x="42685" y="47720"/>
                      <a:pt x="37600" y="464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9D0356FE-55EB-43F0-B4C8-B0E6FADD5014}"/>
                  </a:ext>
                </a:extLst>
              </p:cNvPr>
              <p:cNvSpPr/>
              <p:nvPr/>
            </p:nvSpPr>
            <p:spPr>
              <a:xfrm rot="-5400000" flipV="1">
                <a:off x="9477306" y="6422062"/>
                <a:ext cx="55946" cy="86810"/>
              </a:xfrm>
              <a:custGeom>
                <a:avLst/>
                <a:gdLst>
                  <a:gd name="connsiteX0" fmla="*/ -1732 w 55946"/>
                  <a:gd name="connsiteY0" fmla="*/ 84740 h 86810"/>
                  <a:gd name="connsiteX1" fmla="*/ 54214 w 55946"/>
                  <a:gd name="connsiteY1" fmla="*/ 84740 h 86810"/>
                  <a:gd name="connsiteX2" fmla="*/ 54214 w 55946"/>
                  <a:gd name="connsiteY2" fmla="*/ 79735 h 86810"/>
                  <a:gd name="connsiteX3" fmla="*/ 22623 w 55946"/>
                  <a:gd name="connsiteY3" fmla="*/ -2071 h 86810"/>
                  <a:gd name="connsiteX4" fmla="*/ 10334 w 55946"/>
                  <a:gd name="connsiteY4" fmla="*/ -2071 h 86810"/>
                  <a:gd name="connsiteX5" fmla="*/ 40060 w 55946"/>
                  <a:gd name="connsiteY5" fmla="*/ 74842 h 86810"/>
                  <a:gd name="connsiteX6" fmla="*/ -1732 w 55946"/>
                  <a:gd name="connsiteY6" fmla="*/ 74842 h 86810"/>
                  <a:gd name="connsiteX7" fmla="*/ -1732 w 55946"/>
                  <a:gd name="connsiteY7" fmla="*/ 84740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46" h="86810">
                    <a:moveTo>
                      <a:pt x="-1732" y="84740"/>
                    </a:moveTo>
                    <a:lnTo>
                      <a:pt x="54214" y="84740"/>
                    </a:lnTo>
                    <a:lnTo>
                      <a:pt x="54214" y="79735"/>
                    </a:lnTo>
                    <a:lnTo>
                      <a:pt x="22623" y="-2071"/>
                    </a:lnTo>
                    <a:lnTo>
                      <a:pt x="10334" y="-2071"/>
                    </a:lnTo>
                    <a:lnTo>
                      <a:pt x="40060" y="74842"/>
                    </a:lnTo>
                    <a:lnTo>
                      <a:pt x="-1732" y="74842"/>
                    </a:lnTo>
                    <a:lnTo>
                      <a:pt x="-1732" y="84740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85" name="Graphic 1718">
            <a:extLst>
              <a:ext uri="{FF2B5EF4-FFF2-40B4-BE49-F238E27FC236}">
                <a16:creationId xmlns:a16="http://schemas.microsoft.com/office/drawing/2014/main" id="{1220D2C6-3167-4C5D-BFAE-648B6869E172}"/>
              </a:ext>
            </a:extLst>
          </p:cNvPr>
          <p:cNvGrpSpPr/>
          <p:nvPr/>
        </p:nvGrpSpPr>
        <p:grpSpPr>
          <a:xfrm>
            <a:off x="10266957" y="5237755"/>
            <a:ext cx="118830" cy="333595"/>
            <a:chOff x="9568164" y="6344025"/>
            <a:chExt cx="118830" cy="333595"/>
          </a:xfrm>
          <a:solidFill>
            <a:srgbClr val="000000"/>
          </a:solidFill>
        </p:grpSpPr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5E142412-3EC6-478E-B1A7-28C8E4165DEA}"/>
                </a:ext>
              </a:extLst>
            </p:cNvPr>
            <p:cNvSpPr/>
            <p:nvPr/>
          </p:nvSpPr>
          <p:spPr>
            <a:xfrm>
              <a:off x="9627583" y="6344025"/>
              <a:ext cx="11935" cy="41675"/>
            </a:xfrm>
            <a:custGeom>
              <a:avLst/>
              <a:gdLst>
                <a:gd name="connsiteX0" fmla="*/ 303 w 11935"/>
                <a:gd name="connsiteY0" fmla="*/ 252 h 41675"/>
                <a:gd name="connsiteX1" fmla="*/ 303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03" y="252"/>
                  </a:moveTo>
                  <a:lnTo>
                    <a:pt x="303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87" name="Graphic 1718">
              <a:extLst>
                <a:ext uri="{FF2B5EF4-FFF2-40B4-BE49-F238E27FC236}">
                  <a16:creationId xmlns:a16="http://schemas.microsoft.com/office/drawing/2014/main" id="{89DB2AAD-C6C8-48E3-8538-4B4B8D73492F}"/>
                </a:ext>
              </a:extLst>
            </p:cNvPr>
            <p:cNvGrpSpPr/>
            <p:nvPr/>
          </p:nvGrpSpPr>
          <p:grpSpPr>
            <a:xfrm>
              <a:off x="9568164" y="6435290"/>
              <a:ext cx="118830" cy="242330"/>
              <a:chOff x="9568164" y="6435290"/>
              <a:chExt cx="118830" cy="242330"/>
            </a:xfrm>
            <a:solidFill>
              <a:srgbClr val="000000"/>
            </a:solidFill>
          </p:grpSpPr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477EFB42-C35F-4EB7-B53B-F4D9D42EFA4F}"/>
                  </a:ext>
                </a:extLst>
              </p:cNvPr>
              <p:cNvSpPr/>
              <p:nvPr/>
            </p:nvSpPr>
            <p:spPr>
              <a:xfrm rot="-5400000" flipV="1">
                <a:off x="9592734" y="6611656"/>
                <a:ext cx="41549" cy="90476"/>
              </a:xfrm>
              <a:custGeom>
                <a:avLst/>
                <a:gdLst>
                  <a:gd name="connsiteX0" fmla="*/ 40591 w 41549"/>
                  <a:gd name="connsiteY0" fmla="*/ 88323 h 90476"/>
                  <a:gd name="connsiteX1" fmla="*/ 40591 w 41549"/>
                  <a:gd name="connsiteY1" fmla="*/ 79411 h 90476"/>
                  <a:gd name="connsiteX2" fmla="*/ 30334 w 41549"/>
                  <a:gd name="connsiteY2" fmla="*/ 79411 h 90476"/>
                  <a:gd name="connsiteX3" fmla="*/ 22315 w 41549"/>
                  <a:gd name="connsiteY3" fmla="*/ 77085 h 90476"/>
                  <a:gd name="connsiteX4" fmla="*/ 20077 w 41549"/>
                  <a:gd name="connsiteY4" fmla="*/ 68713 h 90476"/>
                  <a:gd name="connsiteX5" fmla="*/ 20077 w 41549"/>
                  <a:gd name="connsiteY5" fmla="*/ 62964 h 90476"/>
                  <a:gd name="connsiteX6" fmla="*/ 37737 w 41549"/>
                  <a:gd name="connsiteY6" fmla="*/ 62964 h 90476"/>
                  <a:gd name="connsiteX7" fmla="*/ 37737 w 41549"/>
                  <a:gd name="connsiteY7" fmla="*/ 54648 h 90476"/>
                  <a:gd name="connsiteX8" fmla="*/ 20077 w 41549"/>
                  <a:gd name="connsiteY8" fmla="*/ 54648 h 90476"/>
                  <a:gd name="connsiteX9" fmla="*/ 20077 w 41549"/>
                  <a:gd name="connsiteY9" fmla="*/ -2153 h 90476"/>
                  <a:gd name="connsiteX10" fmla="*/ 9298 w 41549"/>
                  <a:gd name="connsiteY10" fmla="*/ -2153 h 90476"/>
                  <a:gd name="connsiteX11" fmla="*/ 9298 w 41549"/>
                  <a:gd name="connsiteY11" fmla="*/ 54648 h 90476"/>
                  <a:gd name="connsiteX12" fmla="*/ -959 w 41549"/>
                  <a:gd name="connsiteY12" fmla="*/ 54648 h 90476"/>
                  <a:gd name="connsiteX13" fmla="*/ -959 w 41549"/>
                  <a:gd name="connsiteY13" fmla="*/ 62964 h 90476"/>
                  <a:gd name="connsiteX14" fmla="*/ 9298 w 41549"/>
                  <a:gd name="connsiteY14" fmla="*/ 62964 h 90476"/>
                  <a:gd name="connsiteX15" fmla="*/ 9298 w 41549"/>
                  <a:gd name="connsiteY15" fmla="*/ 67504 h 90476"/>
                  <a:gd name="connsiteX16" fmla="*/ 14370 w 41549"/>
                  <a:gd name="connsiteY16" fmla="*/ 83337 h 90476"/>
                  <a:gd name="connsiteX17" fmla="*/ 30446 w 41549"/>
                  <a:gd name="connsiteY17" fmla="*/ 88323 h 90476"/>
                  <a:gd name="connsiteX18" fmla="*/ 40591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591" y="88323"/>
                    </a:moveTo>
                    <a:lnTo>
                      <a:pt x="40591" y="79411"/>
                    </a:lnTo>
                    <a:lnTo>
                      <a:pt x="30334" y="79411"/>
                    </a:lnTo>
                    <a:cubicBezTo>
                      <a:pt x="26492" y="79411"/>
                      <a:pt x="23819" y="78636"/>
                      <a:pt x="22315" y="77085"/>
                    </a:cubicBezTo>
                    <a:cubicBezTo>
                      <a:pt x="20823" y="75535"/>
                      <a:pt x="20077" y="72744"/>
                      <a:pt x="20077" y="68713"/>
                    </a:cubicBezTo>
                    <a:lnTo>
                      <a:pt x="20077" y="62964"/>
                    </a:lnTo>
                    <a:lnTo>
                      <a:pt x="37737" y="62964"/>
                    </a:lnTo>
                    <a:lnTo>
                      <a:pt x="37737" y="54648"/>
                    </a:lnTo>
                    <a:lnTo>
                      <a:pt x="20077" y="54648"/>
                    </a:lnTo>
                    <a:lnTo>
                      <a:pt x="20077" y="-2153"/>
                    </a:lnTo>
                    <a:lnTo>
                      <a:pt x="9298" y="-2153"/>
                    </a:lnTo>
                    <a:lnTo>
                      <a:pt x="9298" y="54648"/>
                    </a:lnTo>
                    <a:lnTo>
                      <a:pt x="-959" y="54648"/>
                    </a:lnTo>
                    <a:lnTo>
                      <a:pt x="-959" y="62964"/>
                    </a:lnTo>
                    <a:lnTo>
                      <a:pt x="9298" y="62964"/>
                    </a:lnTo>
                    <a:lnTo>
                      <a:pt x="9298" y="67504"/>
                    </a:lnTo>
                    <a:cubicBezTo>
                      <a:pt x="9298" y="74747"/>
                      <a:pt x="10989" y="80025"/>
                      <a:pt x="14370" y="83337"/>
                    </a:cubicBezTo>
                    <a:cubicBezTo>
                      <a:pt x="17752" y="86661"/>
                      <a:pt x="23110" y="88323"/>
                      <a:pt x="30446" y="88323"/>
                    </a:cubicBezTo>
                    <a:lnTo>
                      <a:pt x="40591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3638146F-35B0-4CB3-9493-642B44D58A60}"/>
                  </a:ext>
                </a:extLst>
              </p:cNvPr>
              <p:cNvSpPr/>
              <p:nvPr/>
            </p:nvSpPr>
            <p:spPr>
              <a:xfrm rot="-5400000" flipV="1">
                <a:off x="9651823" y="6604519"/>
                <a:ext cx="62026" cy="8297"/>
              </a:xfrm>
              <a:custGeom>
                <a:avLst/>
                <a:gdLst>
                  <a:gd name="connsiteX0" fmla="*/ 60734 w 62026"/>
                  <a:gd name="connsiteY0" fmla="*/ 9858 h 8297"/>
                  <a:gd name="connsiteX1" fmla="*/ 60734 w 62026"/>
                  <a:gd name="connsiteY1" fmla="*/ 1560 h 8297"/>
                  <a:gd name="connsiteX2" fmla="*/ -1292 w 62026"/>
                  <a:gd name="connsiteY2" fmla="*/ 1560 h 8297"/>
                  <a:gd name="connsiteX3" fmla="*/ -1292 w 62026"/>
                  <a:gd name="connsiteY3" fmla="*/ 9858 h 8297"/>
                  <a:gd name="connsiteX4" fmla="*/ 60734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34" y="9858"/>
                    </a:moveTo>
                    <a:lnTo>
                      <a:pt x="60734" y="1560"/>
                    </a:lnTo>
                    <a:lnTo>
                      <a:pt x="-1292" y="1560"/>
                    </a:lnTo>
                    <a:lnTo>
                      <a:pt x="-1292" y="9858"/>
                    </a:lnTo>
                    <a:lnTo>
                      <a:pt x="60734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120E6AF6-547A-452F-BD66-51DC88589B4A}"/>
                  </a:ext>
                </a:extLst>
              </p:cNvPr>
              <p:cNvSpPr/>
              <p:nvPr/>
            </p:nvSpPr>
            <p:spPr>
              <a:xfrm rot="-5400000" flipV="1">
                <a:off x="9589443" y="6496573"/>
                <a:ext cx="51806" cy="86810"/>
              </a:xfrm>
              <a:custGeom>
                <a:avLst/>
                <a:gdLst>
                  <a:gd name="connsiteX0" fmla="*/ -93 w 51806"/>
                  <a:gd name="connsiteY0" fmla="*/ 7815 h 86810"/>
                  <a:gd name="connsiteX1" fmla="*/ 19134 w 51806"/>
                  <a:gd name="connsiteY1" fmla="*/ 7815 h 86810"/>
                  <a:gd name="connsiteX2" fmla="*/ 19134 w 51806"/>
                  <a:gd name="connsiteY2" fmla="*/ 74048 h 86810"/>
                  <a:gd name="connsiteX3" fmla="*/ -1790 w 51806"/>
                  <a:gd name="connsiteY3" fmla="*/ 69862 h 86810"/>
                  <a:gd name="connsiteX4" fmla="*/ -1790 w 51806"/>
                  <a:gd name="connsiteY4" fmla="*/ 80560 h 86810"/>
                  <a:gd name="connsiteX5" fmla="*/ 19022 w 51806"/>
                  <a:gd name="connsiteY5" fmla="*/ 84746 h 86810"/>
                  <a:gd name="connsiteX6" fmla="*/ 30790 w 51806"/>
                  <a:gd name="connsiteY6" fmla="*/ 84746 h 86810"/>
                  <a:gd name="connsiteX7" fmla="*/ 30790 w 51806"/>
                  <a:gd name="connsiteY7" fmla="*/ 7815 h 86810"/>
                  <a:gd name="connsiteX8" fmla="*/ 50017 w 51806"/>
                  <a:gd name="connsiteY8" fmla="*/ 7815 h 86810"/>
                  <a:gd name="connsiteX9" fmla="*/ 50017 w 51806"/>
                  <a:gd name="connsiteY9" fmla="*/ -2065 h 86810"/>
                  <a:gd name="connsiteX10" fmla="*/ -93 w 51806"/>
                  <a:gd name="connsiteY10" fmla="*/ -2065 h 86810"/>
                  <a:gd name="connsiteX11" fmla="*/ -93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93" y="7815"/>
                    </a:moveTo>
                    <a:lnTo>
                      <a:pt x="19134" y="7815"/>
                    </a:lnTo>
                    <a:lnTo>
                      <a:pt x="19134" y="74048"/>
                    </a:lnTo>
                    <a:lnTo>
                      <a:pt x="-1790" y="69862"/>
                    </a:lnTo>
                    <a:lnTo>
                      <a:pt x="-1790" y="80560"/>
                    </a:lnTo>
                    <a:lnTo>
                      <a:pt x="19022" y="84746"/>
                    </a:lnTo>
                    <a:lnTo>
                      <a:pt x="30790" y="84746"/>
                    </a:lnTo>
                    <a:lnTo>
                      <a:pt x="30790" y="7815"/>
                    </a:lnTo>
                    <a:lnTo>
                      <a:pt x="50017" y="7815"/>
                    </a:lnTo>
                    <a:lnTo>
                      <a:pt x="50017" y="-2065"/>
                    </a:lnTo>
                    <a:lnTo>
                      <a:pt x="-93" y="-2065"/>
                    </a:lnTo>
                    <a:lnTo>
                      <a:pt x="-93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7E1D92BF-31D2-4C34-960F-8F8BE02F5CF0}"/>
                  </a:ext>
                </a:extLst>
              </p:cNvPr>
              <p:cNvSpPr/>
              <p:nvPr/>
            </p:nvSpPr>
            <p:spPr>
              <a:xfrm rot="-5400000" flipV="1">
                <a:off x="9585340" y="6420258"/>
                <a:ext cx="60142" cy="90066"/>
              </a:xfrm>
              <a:custGeom>
                <a:avLst/>
                <a:gdLst>
                  <a:gd name="connsiteX0" fmla="*/ 28330 w 60142"/>
                  <a:gd name="connsiteY0" fmla="*/ 78697 h 90066"/>
                  <a:gd name="connsiteX1" fmla="*/ 14660 w 60142"/>
                  <a:gd name="connsiteY1" fmla="*/ 69766 h 90066"/>
                  <a:gd name="connsiteX2" fmla="*/ 10091 w 60142"/>
                  <a:gd name="connsiteY2" fmla="*/ 42938 h 90066"/>
                  <a:gd name="connsiteX3" fmla="*/ 14660 w 60142"/>
                  <a:gd name="connsiteY3" fmla="*/ 16165 h 90066"/>
                  <a:gd name="connsiteX4" fmla="*/ 28330 w 60142"/>
                  <a:gd name="connsiteY4" fmla="*/ 7235 h 90066"/>
                  <a:gd name="connsiteX5" fmla="*/ 42055 w 60142"/>
                  <a:gd name="connsiteY5" fmla="*/ 16165 h 90066"/>
                  <a:gd name="connsiteX6" fmla="*/ 46643 w 60142"/>
                  <a:gd name="connsiteY6" fmla="*/ 42938 h 90066"/>
                  <a:gd name="connsiteX7" fmla="*/ 42055 w 60142"/>
                  <a:gd name="connsiteY7" fmla="*/ 69766 h 90066"/>
                  <a:gd name="connsiteX8" fmla="*/ 28330 w 60142"/>
                  <a:gd name="connsiteY8" fmla="*/ 78697 h 90066"/>
                  <a:gd name="connsiteX9" fmla="*/ 28330 w 60142"/>
                  <a:gd name="connsiteY9" fmla="*/ 87999 h 90066"/>
                  <a:gd name="connsiteX10" fmla="*/ 50689 w 60142"/>
                  <a:gd name="connsiteY10" fmla="*/ 76446 h 90066"/>
                  <a:gd name="connsiteX11" fmla="*/ 58410 w 60142"/>
                  <a:gd name="connsiteY11" fmla="*/ 42938 h 90066"/>
                  <a:gd name="connsiteX12" fmla="*/ 50689 w 60142"/>
                  <a:gd name="connsiteY12" fmla="*/ 9468 h 90066"/>
                  <a:gd name="connsiteX13" fmla="*/ 28330 w 60142"/>
                  <a:gd name="connsiteY13" fmla="*/ -2067 h 90066"/>
                  <a:gd name="connsiteX14" fmla="*/ 5988 w 60142"/>
                  <a:gd name="connsiteY14" fmla="*/ 9468 h 90066"/>
                  <a:gd name="connsiteX15" fmla="*/ -1732 w 60142"/>
                  <a:gd name="connsiteY15" fmla="*/ 42938 h 90066"/>
                  <a:gd name="connsiteX16" fmla="*/ 5988 w 60142"/>
                  <a:gd name="connsiteY16" fmla="*/ 76446 h 90066"/>
                  <a:gd name="connsiteX17" fmla="*/ 28330 w 60142"/>
                  <a:gd name="connsiteY17" fmla="*/ 87999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42" h="90066">
                    <a:moveTo>
                      <a:pt x="28330" y="78697"/>
                    </a:moveTo>
                    <a:cubicBezTo>
                      <a:pt x="22275" y="78697"/>
                      <a:pt x="17718" y="75720"/>
                      <a:pt x="14660" y="69766"/>
                    </a:cubicBezTo>
                    <a:cubicBezTo>
                      <a:pt x="11614" y="63825"/>
                      <a:pt x="10091" y="54882"/>
                      <a:pt x="10091" y="42938"/>
                    </a:cubicBezTo>
                    <a:cubicBezTo>
                      <a:pt x="10091" y="31043"/>
                      <a:pt x="11614" y="22119"/>
                      <a:pt x="14660" y="16165"/>
                    </a:cubicBezTo>
                    <a:cubicBezTo>
                      <a:pt x="17718" y="10212"/>
                      <a:pt x="22275" y="7235"/>
                      <a:pt x="28330" y="7235"/>
                    </a:cubicBezTo>
                    <a:cubicBezTo>
                      <a:pt x="34434" y="7235"/>
                      <a:pt x="39009" y="10212"/>
                      <a:pt x="42055" y="16165"/>
                    </a:cubicBezTo>
                    <a:cubicBezTo>
                      <a:pt x="45113" y="22119"/>
                      <a:pt x="46643" y="31043"/>
                      <a:pt x="46643" y="42938"/>
                    </a:cubicBezTo>
                    <a:cubicBezTo>
                      <a:pt x="46643" y="54882"/>
                      <a:pt x="45113" y="63825"/>
                      <a:pt x="42055" y="69766"/>
                    </a:cubicBezTo>
                    <a:cubicBezTo>
                      <a:pt x="39009" y="75720"/>
                      <a:pt x="34434" y="78697"/>
                      <a:pt x="28330" y="78697"/>
                    </a:cubicBezTo>
                    <a:close/>
                    <a:moveTo>
                      <a:pt x="28330" y="87999"/>
                    </a:moveTo>
                    <a:cubicBezTo>
                      <a:pt x="38089" y="87999"/>
                      <a:pt x="45542" y="84148"/>
                      <a:pt x="50689" y="76446"/>
                    </a:cubicBezTo>
                    <a:cubicBezTo>
                      <a:pt x="55837" y="68756"/>
                      <a:pt x="58410" y="57586"/>
                      <a:pt x="58410" y="42938"/>
                    </a:cubicBezTo>
                    <a:cubicBezTo>
                      <a:pt x="58410" y="28327"/>
                      <a:pt x="55837" y="17170"/>
                      <a:pt x="50689" y="9468"/>
                    </a:cubicBezTo>
                    <a:cubicBezTo>
                      <a:pt x="45542" y="1778"/>
                      <a:pt x="38089" y="-2067"/>
                      <a:pt x="28330" y="-2067"/>
                    </a:cubicBezTo>
                    <a:cubicBezTo>
                      <a:pt x="18582" y="-2067"/>
                      <a:pt x="11135" y="1778"/>
                      <a:pt x="5988" y="9468"/>
                    </a:cubicBezTo>
                    <a:cubicBezTo>
                      <a:pt x="841" y="17170"/>
                      <a:pt x="-1732" y="28327"/>
                      <a:pt x="-1732" y="42938"/>
                    </a:cubicBezTo>
                    <a:cubicBezTo>
                      <a:pt x="-1732" y="57586"/>
                      <a:pt x="841" y="68756"/>
                      <a:pt x="5988" y="76446"/>
                    </a:cubicBezTo>
                    <a:cubicBezTo>
                      <a:pt x="11135" y="84148"/>
                      <a:pt x="18582" y="87999"/>
                      <a:pt x="28330" y="879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92" name="Graphic 1718">
            <a:extLst>
              <a:ext uri="{FF2B5EF4-FFF2-40B4-BE49-F238E27FC236}">
                <a16:creationId xmlns:a16="http://schemas.microsoft.com/office/drawing/2014/main" id="{585AF044-7D83-41FB-B45B-2D01C2F0651A}"/>
              </a:ext>
            </a:extLst>
          </p:cNvPr>
          <p:cNvGrpSpPr/>
          <p:nvPr/>
        </p:nvGrpSpPr>
        <p:grpSpPr>
          <a:xfrm>
            <a:off x="10377024" y="5237755"/>
            <a:ext cx="118830" cy="333595"/>
            <a:chOff x="9678231" y="6344025"/>
            <a:chExt cx="118830" cy="333595"/>
          </a:xfrm>
          <a:solidFill>
            <a:srgbClr val="000000"/>
          </a:solidFill>
        </p:grpSpPr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8167B5AD-5ADF-4095-8A97-C717ADBAB963}"/>
                </a:ext>
              </a:extLst>
            </p:cNvPr>
            <p:cNvSpPr/>
            <p:nvPr/>
          </p:nvSpPr>
          <p:spPr>
            <a:xfrm>
              <a:off x="9737650" y="6344025"/>
              <a:ext cx="11935" cy="41675"/>
            </a:xfrm>
            <a:custGeom>
              <a:avLst/>
              <a:gdLst>
                <a:gd name="connsiteX0" fmla="*/ 312 w 11935"/>
                <a:gd name="connsiteY0" fmla="*/ 252 h 41675"/>
                <a:gd name="connsiteX1" fmla="*/ 312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12" y="252"/>
                  </a:moveTo>
                  <a:lnTo>
                    <a:pt x="312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894" name="Graphic 1718">
              <a:extLst>
                <a:ext uri="{FF2B5EF4-FFF2-40B4-BE49-F238E27FC236}">
                  <a16:creationId xmlns:a16="http://schemas.microsoft.com/office/drawing/2014/main" id="{A642C116-D6CA-4C25-9E7D-96180BA279B5}"/>
                </a:ext>
              </a:extLst>
            </p:cNvPr>
            <p:cNvGrpSpPr/>
            <p:nvPr/>
          </p:nvGrpSpPr>
          <p:grpSpPr>
            <a:xfrm>
              <a:off x="9678231" y="6438379"/>
              <a:ext cx="118830" cy="239241"/>
              <a:chOff x="9678231" y="6438379"/>
              <a:chExt cx="118830" cy="239241"/>
            </a:xfrm>
            <a:solidFill>
              <a:srgbClr val="000000"/>
            </a:solidFill>
          </p:grpSpPr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FB55BC8-2216-437E-AD32-D2A7ED8F6E25}"/>
                  </a:ext>
                </a:extLst>
              </p:cNvPr>
              <p:cNvSpPr/>
              <p:nvPr/>
            </p:nvSpPr>
            <p:spPr>
              <a:xfrm rot="-5400000" flipV="1">
                <a:off x="9702801" y="6611656"/>
                <a:ext cx="41549" cy="90476"/>
              </a:xfrm>
              <a:custGeom>
                <a:avLst/>
                <a:gdLst>
                  <a:gd name="connsiteX0" fmla="*/ 40600 w 41549"/>
                  <a:gd name="connsiteY0" fmla="*/ 88323 h 90476"/>
                  <a:gd name="connsiteX1" fmla="*/ 40600 w 41549"/>
                  <a:gd name="connsiteY1" fmla="*/ 79411 h 90476"/>
                  <a:gd name="connsiteX2" fmla="*/ 30343 w 41549"/>
                  <a:gd name="connsiteY2" fmla="*/ 79411 h 90476"/>
                  <a:gd name="connsiteX3" fmla="*/ 22324 w 41549"/>
                  <a:gd name="connsiteY3" fmla="*/ 77085 h 90476"/>
                  <a:gd name="connsiteX4" fmla="*/ 20086 w 41549"/>
                  <a:gd name="connsiteY4" fmla="*/ 68713 h 90476"/>
                  <a:gd name="connsiteX5" fmla="*/ 20086 w 41549"/>
                  <a:gd name="connsiteY5" fmla="*/ 62964 h 90476"/>
                  <a:gd name="connsiteX6" fmla="*/ 37747 w 41549"/>
                  <a:gd name="connsiteY6" fmla="*/ 62964 h 90476"/>
                  <a:gd name="connsiteX7" fmla="*/ 37747 w 41549"/>
                  <a:gd name="connsiteY7" fmla="*/ 54648 h 90476"/>
                  <a:gd name="connsiteX8" fmla="*/ 20086 w 41549"/>
                  <a:gd name="connsiteY8" fmla="*/ 54648 h 90476"/>
                  <a:gd name="connsiteX9" fmla="*/ 20086 w 41549"/>
                  <a:gd name="connsiteY9" fmla="*/ -2153 h 90476"/>
                  <a:gd name="connsiteX10" fmla="*/ 9307 w 41549"/>
                  <a:gd name="connsiteY10" fmla="*/ -2153 h 90476"/>
                  <a:gd name="connsiteX11" fmla="*/ 9307 w 41549"/>
                  <a:gd name="connsiteY11" fmla="*/ 54648 h 90476"/>
                  <a:gd name="connsiteX12" fmla="*/ -950 w 41549"/>
                  <a:gd name="connsiteY12" fmla="*/ 54648 h 90476"/>
                  <a:gd name="connsiteX13" fmla="*/ -950 w 41549"/>
                  <a:gd name="connsiteY13" fmla="*/ 62964 h 90476"/>
                  <a:gd name="connsiteX14" fmla="*/ 9307 w 41549"/>
                  <a:gd name="connsiteY14" fmla="*/ 62964 h 90476"/>
                  <a:gd name="connsiteX15" fmla="*/ 9307 w 41549"/>
                  <a:gd name="connsiteY15" fmla="*/ 67504 h 90476"/>
                  <a:gd name="connsiteX16" fmla="*/ 14380 w 41549"/>
                  <a:gd name="connsiteY16" fmla="*/ 83337 h 90476"/>
                  <a:gd name="connsiteX17" fmla="*/ 30455 w 41549"/>
                  <a:gd name="connsiteY17" fmla="*/ 88323 h 90476"/>
                  <a:gd name="connsiteX18" fmla="*/ 40600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00" y="88323"/>
                    </a:moveTo>
                    <a:lnTo>
                      <a:pt x="40600" y="79411"/>
                    </a:lnTo>
                    <a:lnTo>
                      <a:pt x="30343" y="79411"/>
                    </a:lnTo>
                    <a:cubicBezTo>
                      <a:pt x="26501" y="79411"/>
                      <a:pt x="23828" y="78636"/>
                      <a:pt x="22324" y="77085"/>
                    </a:cubicBezTo>
                    <a:cubicBezTo>
                      <a:pt x="20832" y="75535"/>
                      <a:pt x="20086" y="72744"/>
                      <a:pt x="20086" y="68713"/>
                    </a:cubicBezTo>
                    <a:lnTo>
                      <a:pt x="20086" y="62964"/>
                    </a:lnTo>
                    <a:lnTo>
                      <a:pt x="37747" y="62964"/>
                    </a:lnTo>
                    <a:lnTo>
                      <a:pt x="37747" y="54648"/>
                    </a:lnTo>
                    <a:lnTo>
                      <a:pt x="20086" y="54648"/>
                    </a:lnTo>
                    <a:lnTo>
                      <a:pt x="20086" y="-2153"/>
                    </a:lnTo>
                    <a:lnTo>
                      <a:pt x="9307" y="-2153"/>
                    </a:lnTo>
                    <a:lnTo>
                      <a:pt x="9307" y="54648"/>
                    </a:lnTo>
                    <a:lnTo>
                      <a:pt x="-950" y="54648"/>
                    </a:lnTo>
                    <a:lnTo>
                      <a:pt x="-950" y="62964"/>
                    </a:lnTo>
                    <a:lnTo>
                      <a:pt x="9307" y="62964"/>
                    </a:lnTo>
                    <a:lnTo>
                      <a:pt x="9307" y="67504"/>
                    </a:lnTo>
                    <a:cubicBezTo>
                      <a:pt x="9307" y="74747"/>
                      <a:pt x="10998" y="80025"/>
                      <a:pt x="14380" y="83337"/>
                    </a:cubicBezTo>
                    <a:cubicBezTo>
                      <a:pt x="17761" y="86661"/>
                      <a:pt x="23120" y="88323"/>
                      <a:pt x="30455" y="88323"/>
                    </a:cubicBezTo>
                    <a:lnTo>
                      <a:pt x="40600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E927DD55-5B6A-4215-931D-F91586691175}"/>
                  </a:ext>
                </a:extLst>
              </p:cNvPr>
              <p:cNvSpPr/>
              <p:nvPr/>
            </p:nvSpPr>
            <p:spPr>
              <a:xfrm rot="-5400000" flipV="1">
                <a:off x="9761890" y="6604519"/>
                <a:ext cx="62026" cy="8297"/>
              </a:xfrm>
              <a:custGeom>
                <a:avLst/>
                <a:gdLst>
                  <a:gd name="connsiteX0" fmla="*/ 60743 w 62026"/>
                  <a:gd name="connsiteY0" fmla="*/ 9858 h 8297"/>
                  <a:gd name="connsiteX1" fmla="*/ 60743 w 62026"/>
                  <a:gd name="connsiteY1" fmla="*/ 1560 h 8297"/>
                  <a:gd name="connsiteX2" fmla="*/ -1283 w 62026"/>
                  <a:gd name="connsiteY2" fmla="*/ 1560 h 8297"/>
                  <a:gd name="connsiteX3" fmla="*/ -1283 w 62026"/>
                  <a:gd name="connsiteY3" fmla="*/ 9858 h 8297"/>
                  <a:gd name="connsiteX4" fmla="*/ 60743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43" y="9858"/>
                    </a:moveTo>
                    <a:lnTo>
                      <a:pt x="60743" y="1560"/>
                    </a:lnTo>
                    <a:lnTo>
                      <a:pt x="-1283" y="1560"/>
                    </a:lnTo>
                    <a:lnTo>
                      <a:pt x="-1283" y="9858"/>
                    </a:lnTo>
                    <a:lnTo>
                      <a:pt x="60743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29190622-A30A-451D-8EB3-853AC3293698}"/>
                  </a:ext>
                </a:extLst>
              </p:cNvPr>
              <p:cNvSpPr/>
              <p:nvPr/>
            </p:nvSpPr>
            <p:spPr>
              <a:xfrm rot="-5400000" flipV="1">
                <a:off x="9696843" y="6496219"/>
                <a:ext cx="57270" cy="90066"/>
              </a:xfrm>
              <a:custGeom>
                <a:avLst/>
                <a:gdLst>
                  <a:gd name="connsiteX0" fmla="*/ 37618 w 57270"/>
                  <a:gd name="connsiteY0" fmla="*/ 46442 h 90066"/>
                  <a:gd name="connsiteX1" fmla="*/ 50803 w 57270"/>
                  <a:gd name="connsiteY1" fmla="*/ 38926 h 90066"/>
                  <a:gd name="connsiteX2" fmla="*/ 55558 w 57270"/>
                  <a:gd name="connsiteY2" fmla="*/ 24860 h 90066"/>
                  <a:gd name="connsiteX3" fmla="*/ 46700 w 57270"/>
                  <a:gd name="connsiteY3" fmla="*/ 4972 h 90066"/>
                  <a:gd name="connsiteX4" fmla="*/ 21524 w 57270"/>
                  <a:gd name="connsiteY4" fmla="*/ -2061 h 90066"/>
                  <a:gd name="connsiteX5" fmla="*/ 10260 w 57270"/>
                  <a:gd name="connsiteY5" fmla="*/ -982 h 90066"/>
                  <a:gd name="connsiteX6" fmla="*/ -1712 w 57270"/>
                  <a:gd name="connsiteY6" fmla="*/ 2255 h 90066"/>
                  <a:gd name="connsiteX7" fmla="*/ -1712 w 57270"/>
                  <a:gd name="connsiteY7" fmla="*/ 13586 h 90066"/>
                  <a:gd name="connsiteX8" fmla="*/ 8992 w 57270"/>
                  <a:gd name="connsiteY8" fmla="*/ 9288 h 90066"/>
                  <a:gd name="connsiteX9" fmla="*/ 21189 w 57270"/>
                  <a:gd name="connsiteY9" fmla="*/ 7837 h 90066"/>
                  <a:gd name="connsiteX10" fmla="*/ 38047 w 57270"/>
                  <a:gd name="connsiteY10" fmla="*/ 12190 h 90066"/>
                  <a:gd name="connsiteX11" fmla="*/ 43847 w 57270"/>
                  <a:gd name="connsiteY11" fmla="*/ 24860 h 90066"/>
                  <a:gd name="connsiteX12" fmla="*/ 38457 w 57270"/>
                  <a:gd name="connsiteY12" fmla="*/ 36861 h 90066"/>
                  <a:gd name="connsiteX13" fmla="*/ 23464 w 57270"/>
                  <a:gd name="connsiteY13" fmla="*/ 41196 h 90066"/>
                  <a:gd name="connsiteX14" fmla="*/ 13319 w 57270"/>
                  <a:gd name="connsiteY14" fmla="*/ 41196 h 90066"/>
                  <a:gd name="connsiteX15" fmla="*/ 13319 w 57270"/>
                  <a:gd name="connsiteY15" fmla="*/ 50852 h 90066"/>
                  <a:gd name="connsiteX16" fmla="*/ 23930 w 57270"/>
                  <a:gd name="connsiteY16" fmla="*/ 50852 h 90066"/>
                  <a:gd name="connsiteX17" fmla="*/ 37208 w 57270"/>
                  <a:gd name="connsiteY17" fmla="*/ 54312 h 90066"/>
                  <a:gd name="connsiteX18" fmla="*/ 41814 w 57270"/>
                  <a:gd name="connsiteY18" fmla="*/ 64284 h 90066"/>
                  <a:gd name="connsiteX19" fmla="*/ 37059 w 57270"/>
                  <a:gd name="connsiteY19" fmla="*/ 74536 h 90066"/>
                  <a:gd name="connsiteX20" fmla="*/ 23464 w 57270"/>
                  <a:gd name="connsiteY20" fmla="*/ 78126 h 90066"/>
                  <a:gd name="connsiteX21" fmla="*/ 13076 w 57270"/>
                  <a:gd name="connsiteY21" fmla="*/ 77066 h 90066"/>
                  <a:gd name="connsiteX22" fmla="*/ 899 w 57270"/>
                  <a:gd name="connsiteY22" fmla="*/ 73829 h 90066"/>
                  <a:gd name="connsiteX23" fmla="*/ 899 w 57270"/>
                  <a:gd name="connsiteY23" fmla="*/ 84285 h 90066"/>
                  <a:gd name="connsiteX24" fmla="*/ 13468 w 57270"/>
                  <a:gd name="connsiteY24" fmla="*/ 87075 h 90066"/>
                  <a:gd name="connsiteX25" fmla="*/ 24508 w 57270"/>
                  <a:gd name="connsiteY25" fmla="*/ 88006 h 90066"/>
                  <a:gd name="connsiteX26" fmla="*/ 45712 w 57270"/>
                  <a:gd name="connsiteY26" fmla="*/ 81922 h 90066"/>
                  <a:gd name="connsiteX27" fmla="*/ 53526 w 57270"/>
                  <a:gd name="connsiteY27" fmla="*/ 65512 h 90066"/>
                  <a:gd name="connsiteX28" fmla="*/ 49386 w 57270"/>
                  <a:gd name="connsiteY28" fmla="*/ 53326 h 90066"/>
                  <a:gd name="connsiteX29" fmla="*/ 37618 w 57270"/>
                  <a:gd name="connsiteY29" fmla="*/ 46442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618" y="46442"/>
                    </a:moveTo>
                    <a:cubicBezTo>
                      <a:pt x="43250" y="45239"/>
                      <a:pt x="47645" y="42734"/>
                      <a:pt x="50803" y="38926"/>
                    </a:cubicBezTo>
                    <a:cubicBezTo>
                      <a:pt x="53973" y="35130"/>
                      <a:pt x="55558" y="30442"/>
                      <a:pt x="55558" y="24860"/>
                    </a:cubicBezTo>
                    <a:cubicBezTo>
                      <a:pt x="55558" y="16302"/>
                      <a:pt x="52606" y="9672"/>
                      <a:pt x="46700" y="4972"/>
                    </a:cubicBezTo>
                    <a:cubicBezTo>
                      <a:pt x="40795" y="283"/>
                      <a:pt x="32403" y="-2061"/>
                      <a:pt x="21524" y="-2061"/>
                    </a:cubicBezTo>
                    <a:cubicBezTo>
                      <a:pt x="17882" y="-2061"/>
                      <a:pt x="14127" y="-1701"/>
                      <a:pt x="10260" y="-982"/>
                    </a:cubicBezTo>
                    <a:cubicBezTo>
                      <a:pt x="6394" y="-263"/>
                      <a:pt x="2403" y="816"/>
                      <a:pt x="-1712" y="2255"/>
                    </a:cubicBezTo>
                    <a:lnTo>
                      <a:pt x="-1712" y="13586"/>
                    </a:lnTo>
                    <a:cubicBezTo>
                      <a:pt x="1545" y="11688"/>
                      <a:pt x="5113" y="10255"/>
                      <a:pt x="8992" y="9288"/>
                    </a:cubicBezTo>
                    <a:cubicBezTo>
                      <a:pt x="12884" y="8320"/>
                      <a:pt x="16949" y="7837"/>
                      <a:pt x="21189" y="7837"/>
                    </a:cubicBezTo>
                    <a:cubicBezTo>
                      <a:pt x="28561" y="7837"/>
                      <a:pt x="34181" y="9288"/>
                      <a:pt x="38047" y="12190"/>
                    </a:cubicBezTo>
                    <a:cubicBezTo>
                      <a:pt x="41914" y="15093"/>
                      <a:pt x="43847" y="19316"/>
                      <a:pt x="43847" y="24860"/>
                    </a:cubicBezTo>
                    <a:cubicBezTo>
                      <a:pt x="43847" y="29983"/>
                      <a:pt x="42051" y="33983"/>
                      <a:pt x="38457" y="36861"/>
                    </a:cubicBezTo>
                    <a:cubicBezTo>
                      <a:pt x="34864" y="39750"/>
                      <a:pt x="29866" y="41196"/>
                      <a:pt x="23464" y="41196"/>
                    </a:cubicBezTo>
                    <a:lnTo>
                      <a:pt x="13319" y="41196"/>
                    </a:lnTo>
                    <a:lnTo>
                      <a:pt x="13319" y="50852"/>
                    </a:lnTo>
                    <a:lnTo>
                      <a:pt x="23930" y="50852"/>
                    </a:lnTo>
                    <a:cubicBezTo>
                      <a:pt x="29711" y="50852"/>
                      <a:pt x="34137" y="52005"/>
                      <a:pt x="37208" y="54312"/>
                    </a:cubicBezTo>
                    <a:cubicBezTo>
                      <a:pt x="40279" y="56619"/>
                      <a:pt x="41814" y="59943"/>
                      <a:pt x="41814" y="64284"/>
                    </a:cubicBezTo>
                    <a:cubicBezTo>
                      <a:pt x="41814" y="68737"/>
                      <a:pt x="40229" y="72154"/>
                      <a:pt x="37059" y="74536"/>
                    </a:cubicBezTo>
                    <a:cubicBezTo>
                      <a:pt x="33901" y="76930"/>
                      <a:pt x="29369" y="78126"/>
                      <a:pt x="23464" y="78126"/>
                    </a:cubicBezTo>
                    <a:cubicBezTo>
                      <a:pt x="20231" y="78126"/>
                      <a:pt x="16769" y="77773"/>
                      <a:pt x="13076" y="77066"/>
                    </a:cubicBezTo>
                    <a:cubicBezTo>
                      <a:pt x="9384" y="76371"/>
                      <a:pt x="5325" y="75292"/>
                      <a:pt x="899" y="73829"/>
                    </a:cubicBezTo>
                    <a:lnTo>
                      <a:pt x="899" y="84285"/>
                    </a:lnTo>
                    <a:cubicBezTo>
                      <a:pt x="5374" y="85525"/>
                      <a:pt x="9564" y="86455"/>
                      <a:pt x="13468" y="87075"/>
                    </a:cubicBezTo>
                    <a:cubicBezTo>
                      <a:pt x="17372" y="87696"/>
                      <a:pt x="21052" y="88006"/>
                      <a:pt x="24508" y="88006"/>
                    </a:cubicBezTo>
                    <a:cubicBezTo>
                      <a:pt x="33447" y="88006"/>
                      <a:pt x="40515" y="85978"/>
                      <a:pt x="45712" y="81922"/>
                    </a:cubicBezTo>
                    <a:cubicBezTo>
                      <a:pt x="50921" y="77878"/>
                      <a:pt x="53526" y="72409"/>
                      <a:pt x="53526" y="65512"/>
                    </a:cubicBezTo>
                    <a:cubicBezTo>
                      <a:pt x="53526" y="60700"/>
                      <a:pt x="52146" y="56638"/>
                      <a:pt x="49386" y="53326"/>
                    </a:cubicBezTo>
                    <a:cubicBezTo>
                      <a:pt x="46626" y="50014"/>
                      <a:pt x="42703" y="47720"/>
                      <a:pt x="37618" y="464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781490F8-3CA5-4001-9D2C-E2E11B675FB2}"/>
                  </a:ext>
                </a:extLst>
              </p:cNvPr>
              <p:cNvSpPr/>
              <p:nvPr/>
            </p:nvSpPr>
            <p:spPr>
              <a:xfrm rot="-5400000" flipV="1">
                <a:off x="9699509" y="6420816"/>
                <a:ext cx="51806" cy="86810"/>
              </a:xfrm>
              <a:custGeom>
                <a:avLst/>
                <a:gdLst>
                  <a:gd name="connsiteX0" fmla="*/ -84 w 51806"/>
                  <a:gd name="connsiteY0" fmla="*/ 7808 h 86810"/>
                  <a:gd name="connsiteX1" fmla="*/ 19143 w 51806"/>
                  <a:gd name="connsiteY1" fmla="*/ 7808 h 86810"/>
                  <a:gd name="connsiteX2" fmla="*/ 19143 w 51806"/>
                  <a:gd name="connsiteY2" fmla="*/ 74042 h 86810"/>
                  <a:gd name="connsiteX3" fmla="*/ -1781 w 51806"/>
                  <a:gd name="connsiteY3" fmla="*/ 69856 h 86810"/>
                  <a:gd name="connsiteX4" fmla="*/ -1781 w 51806"/>
                  <a:gd name="connsiteY4" fmla="*/ 80554 h 86810"/>
                  <a:gd name="connsiteX5" fmla="*/ 19031 w 51806"/>
                  <a:gd name="connsiteY5" fmla="*/ 84740 h 86810"/>
                  <a:gd name="connsiteX6" fmla="*/ 30799 w 51806"/>
                  <a:gd name="connsiteY6" fmla="*/ 84740 h 86810"/>
                  <a:gd name="connsiteX7" fmla="*/ 30799 w 51806"/>
                  <a:gd name="connsiteY7" fmla="*/ 7808 h 86810"/>
                  <a:gd name="connsiteX8" fmla="*/ 50026 w 51806"/>
                  <a:gd name="connsiteY8" fmla="*/ 7808 h 86810"/>
                  <a:gd name="connsiteX9" fmla="*/ 50026 w 51806"/>
                  <a:gd name="connsiteY9" fmla="*/ -2071 h 86810"/>
                  <a:gd name="connsiteX10" fmla="*/ -84 w 51806"/>
                  <a:gd name="connsiteY10" fmla="*/ -2071 h 86810"/>
                  <a:gd name="connsiteX11" fmla="*/ -84 w 51806"/>
                  <a:gd name="connsiteY11" fmla="*/ 7808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84" y="7808"/>
                    </a:moveTo>
                    <a:lnTo>
                      <a:pt x="19143" y="7808"/>
                    </a:lnTo>
                    <a:lnTo>
                      <a:pt x="19143" y="74042"/>
                    </a:lnTo>
                    <a:lnTo>
                      <a:pt x="-1781" y="69856"/>
                    </a:lnTo>
                    <a:lnTo>
                      <a:pt x="-1781" y="80554"/>
                    </a:lnTo>
                    <a:lnTo>
                      <a:pt x="19031" y="84740"/>
                    </a:lnTo>
                    <a:lnTo>
                      <a:pt x="30799" y="84740"/>
                    </a:lnTo>
                    <a:lnTo>
                      <a:pt x="30799" y="7808"/>
                    </a:lnTo>
                    <a:lnTo>
                      <a:pt x="50026" y="7808"/>
                    </a:lnTo>
                    <a:lnTo>
                      <a:pt x="50026" y="-2071"/>
                    </a:lnTo>
                    <a:lnTo>
                      <a:pt x="-84" y="-2071"/>
                    </a:lnTo>
                    <a:lnTo>
                      <a:pt x="-84" y="780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899" name="Graphic 1718">
            <a:extLst>
              <a:ext uri="{FF2B5EF4-FFF2-40B4-BE49-F238E27FC236}">
                <a16:creationId xmlns:a16="http://schemas.microsoft.com/office/drawing/2014/main" id="{2179C804-F1C3-4A1F-80FC-6D4267441828}"/>
              </a:ext>
            </a:extLst>
          </p:cNvPr>
          <p:cNvGrpSpPr/>
          <p:nvPr/>
        </p:nvGrpSpPr>
        <p:grpSpPr>
          <a:xfrm>
            <a:off x="10487091" y="5237755"/>
            <a:ext cx="118830" cy="257830"/>
            <a:chOff x="9788298" y="6344025"/>
            <a:chExt cx="118830" cy="257830"/>
          </a:xfrm>
          <a:solidFill>
            <a:srgbClr val="000000"/>
          </a:solidFill>
        </p:grpSpPr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D6AD7D35-926B-462B-B956-430C206CD2A8}"/>
                </a:ext>
              </a:extLst>
            </p:cNvPr>
            <p:cNvSpPr/>
            <p:nvPr/>
          </p:nvSpPr>
          <p:spPr>
            <a:xfrm>
              <a:off x="9847717" y="6344025"/>
              <a:ext cx="11935" cy="41675"/>
            </a:xfrm>
            <a:custGeom>
              <a:avLst/>
              <a:gdLst>
                <a:gd name="connsiteX0" fmla="*/ 322 w 11935"/>
                <a:gd name="connsiteY0" fmla="*/ 252 h 41675"/>
                <a:gd name="connsiteX1" fmla="*/ 322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22" y="252"/>
                  </a:moveTo>
                  <a:lnTo>
                    <a:pt x="322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01" name="Graphic 1718">
              <a:extLst>
                <a:ext uri="{FF2B5EF4-FFF2-40B4-BE49-F238E27FC236}">
                  <a16:creationId xmlns:a16="http://schemas.microsoft.com/office/drawing/2014/main" id="{55F994B5-9624-4A71-9091-3764EEEA4D07}"/>
                </a:ext>
              </a:extLst>
            </p:cNvPr>
            <p:cNvGrpSpPr/>
            <p:nvPr/>
          </p:nvGrpSpPr>
          <p:grpSpPr>
            <a:xfrm>
              <a:off x="9788298" y="6437552"/>
              <a:ext cx="118830" cy="164303"/>
              <a:chOff x="9788298" y="6437552"/>
              <a:chExt cx="118830" cy="164303"/>
            </a:xfrm>
            <a:solidFill>
              <a:srgbClr val="000000"/>
            </a:solidFill>
          </p:grpSpPr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E3F2921F-5A88-4598-9188-7CA7B6CBF040}"/>
                  </a:ext>
                </a:extLst>
              </p:cNvPr>
              <p:cNvSpPr/>
              <p:nvPr/>
            </p:nvSpPr>
            <p:spPr>
              <a:xfrm rot="-5400000" flipV="1">
                <a:off x="9812868" y="6535891"/>
                <a:ext cx="41549" cy="90476"/>
              </a:xfrm>
              <a:custGeom>
                <a:avLst/>
                <a:gdLst>
                  <a:gd name="connsiteX0" fmla="*/ 40609 w 41549"/>
                  <a:gd name="connsiteY0" fmla="*/ 88316 h 90476"/>
                  <a:gd name="connsiteX1" fmla="*/ 40609 w 41549"/>
                  <a:gd name="connsiteY1" fmla="*/ 79405 h 90476"/>
                  <a:gd name="connsiteX2" fmla="*/ 30352 w 41549"/>
                  <a:gd name="connsiteY2" fmla="*/ 79405 h 90476"/>
                  <a:gd name="connsiteX3" fmla="*/ 22333 w 41549"/>
                  <a:gd name="connsiteY3" fmla="*/ 77079 h 90476"/>
                  <a:gd name="connsiteX4" fmla="*/ 20095 w 41549"/>
                  <a:gd name="connsiteY4" fmla="*/ 68707 h 90476"/>
                  <a:gd name="connsiteX5" fmla="*/ 20095 w 41549"/>
                  <a:gd name="connsiteY5" fmla="*/ 62958 h 90476"/>
                  <a:gd name="connsiteX6" fmla="*/ 37756 w 41549"/>
                  <a:gd name="connsiteY6" fmla="*/ 62958 h 90476"/>
                  <a:gd name="connsiteX7" fmla="*/ 37756 w 41549"/>
                  <a:gd name="connsiteY7" fmla="*/ 54641 h 90476"/>
                  <a:gd name="connsiteX8" fmla="*/ 20095 w 41549"/>
                  <a:gd name="connsiteY8" fmla="*/ 54641 h 90476"/>
                  <a:gd name="connsiteX9" fmla="*/ 20095 w 41549"/>
                  <a:gd name="connsiteY9" fmla="*/ -2160 h 90476"/>
                  <a:gd name="connsiteX10" fmla="*/ 9316 w 41549"/>
                  <a:gd name="connsiteY10" fmla="*/ -2160 h 90476"/>
                  <a:gd name="connsiteX11" fmla="*/ 9316 w 41549"/>
                  <a:gd name="connsiteY11" fmla="*/ 54641 h 90476"/>
                  <a:gd name="connsiteX12" fmla="*/ -941 w 41549"/>
                  <a:gd name="connsiteY12" fmla="*/ 54641 h 90476"/>
                  <a:gd name="connsiteX13" fmla="*/ -941 w 41549"/>
                  <a:gd name="connsiteY13" fmla="*/ 62958 h 90476"/>
                  <a:gd name="connsiteX14" fmla="*/ 9316 w 41549"/>
                  <a:gd name="connsiteY14" fmla="*/ 62958 h 90476"/>
                  <a:gd name="connsiteX15" fmla="*/ 9316 w 41549"/>
                  <a:gd name="connsiteY15" fmla="*/ 67497 h 90476"/>
                  <a:gd name="connsiteX16" fmla="*/ 14389 w 41549"/>
                  <a:gd name="connsiteY16" fmla="*/ 83330 h 90476"/>
                  <a:gd name="connsiteX17" fmla="*/ 30464 w 41549"/>
                  <a:gd name="connsiteY17" fmla="*/ 88316 h 90476"/>
                  <a:gd name="connsiteX18" fmla="*/ 40609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09" y="88316"/>
                    </a:moveTo>
                    <a:lnTo>
                      <a:pt x="40609" y="79405"/>
                    </a:lnTo>
                    <a:lnTo>
                      <a:pt x="30352" y="79405"/>
                    </a:lnTo>
                    <a:cubicBezTo>
                      <a:pt x="26510" y="79405"/>
                      <a:pt x="23838" y="78629"/>
                      <a:pt x="22333" y="77079"/>
                    </a:cubicBezTo>
                    <a:cubicBezTo>
                      <a:pt x="20841" y="75529"/>
                      <a:pt x="20095" y="72738"/>
                      <a:pt x="20095" y="68707"/>
                    </a:cubicBezTo>
                    <a:lnTo>
                      <a:pt x="20095" y="62958"/>
                    </a:lnTo>
                    <a:lnTo>
                      <a:pt x="37756" y="62958"/>
                    </a:lnTo>
                    <a:lnTo>
                      <a:pt x="37756" y="54641"/>
                    </a:lnTo>
                    <a:lnTo>
                      <a:pt x="20095" y="54641"/>
                    </a:lnTo>
                    <a:lnTo>
                      <a:pt x="20095" y="-2160"/>
                    </a:lnTo>
                    <a:lnTo>
                      <a:pt x="9316" y="-2160"/>
                    </a:lnTo>
                    <a:lnTo>
                      <a:pt x="9316" y="54641"/>
                    </a:lnTo>
                    <a:lnTo>
                      <a:pt x="-941" y="54641"/>
                    </a:lnTo>
                    <a:lnTo>
                      <a:pt x="-941" y="62958"/>
                    </a:lnTo>
                    <a:lnTo>
                      <a:pt x="9316" y="62958"/>
                    </a:lnTo>
                    <a:lnTo>
                      <a:pt x="9316" y="67497"/>
                    </a:lnTo>
                    <a:cubicBezTo>
                      <a:pt x="9316" y="74741"/>
                      <a:pt x="11007" y="80019"/>
                      <a:pt x="14389" y="83330"/>
                    </a:cubicBezTo>
                    <a:cubicBezTo>
                      <a:pt x="17770" y="86654"/>
                      <a:pt x="23129" y="88316"/>
                      <a:pt x="30464" y="88316"/>
                    </a:cubicBezTo>
                    <a:lnTo>
                      <a:pt x="40609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7A910B6F-7566-433D-91F7-052682610D52}"/>
                  </a:ext>
                </a:extLst>
              </p:cNvPr>
              <p:cNvSpPr/>
              <p:nvPr/>
            </p:nvSpPr>
            <p:spPr>
              <a:xfrm rot="-5400000" flipV="1">
                <a:off x="9871957" y="6528754"/>
                <a:ext cx="62026" cy="8297"/>
              </a:xfrm>
              <a:custGeom>
                <a:avLst/>
                <a:gdLst>
                  <a:gd name="connsiteX0" fmla="*/ 60752 w 62026"/>
                  <a:gd name="connsiteY0" fmla="*/ 9852 h 8297"/>
                  <a:gd name="connsiteX1" fmla="*/ 60752 w 62026"/>
                  <a:gd name="connsiteY1" fmla="*/ 1554 h 8297"/>
                  <a:gd name="connsiteX2" fmla="*/ -1274 w 62026"/>
                  <a:gd name="connsiteY2" fmla="*/ 1554 h 8297"/>
                  <a:gd name="connsiteX3" fmla="*/ -1274 w 62026"/>
                  <a:gd name="connsiteY3" fmla="*/ 9852 h 8297"/>
                  <a:gd name="connsiteX4" fmla="*/ 60752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52" y="9852"/>
                    </a:moveTo>
                    <a:lnTo>
                      <a:pt x="60752" y="1554"/>
                    </a:lnTo>
                    <a:lnTo>
                      <a:pt x="-1274" y="1554"/>
                    </a:lnTo>
                    <a:lnTo>
                      <a:pt x="-1274" y="9852"/>
                    </a:lnTo>
                    <a:lnTo>
                      <a:pt x="60752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A4F00262-7987-4F90-9DBA-E3DB92639DA8}"/>
                  </a:ext>
                </a:extLst>
              </p:cNvPr>
              <p:cNvSpPr/>
              <p:nvPr/>
            </p:nvSpPr>
            <p:spPr>
              <a:xfrm rot="-5400000" flipV="1">
                <a:off x="9807506" y="6422054"/>
                <a:ext cx="55946" cy="86810"/>
              </a:xfrm>
              <a:custGeom>
                <a:avLst/>
                <a:gdLst>
                  <a:gd name="connsiteX0" fmla="*/ -1704 w 55946"/>
                  <a:gd name="connsiteY0" fmla="*/ 84740 h 86810"/>
                  <a:gd name="connsiteX1" fmla="*/ 54242 w 55946"/>
                  <a:gd name="connsiteY1" fmla="*/ 84740 h 86810"/>
                  <a:gd name="connsiteX2" fmla="*/ 54242 w 55946"/>
                  <a:gd name="connsiteY2" fmla="*/ 79735 h 86810"/>
                  <a:gd name="connsiteX3" fmla="*/ 22651 w 55946"/>
                  <a:gd name="connsiteY3" fmla="*/ -2071 h 86810"/>
                  <a:gd name="connsiteX4" fmla="*/ 10361 w 55946"/>
                  <a:gd name="connsiteY4" fmla="*/ -2071 h 86810"/>
                  <a:gd name="connsiteX5" fmla="*/ 40088 w 55946"/>
                  <a:gd name="connsiteY5" fmla="*/ 74842 h 86810"/>
                  <a:gd name="connsiteX6" fmla="*/ -1704 w 55946"/>
                  <a:gd name="connsiteY6" fmla="*/ 74842 h 86810"/>
                  <a:gd name="connsiteX7" fmla="*/ -1704 w 55946"/>
                  <a:gd name="connsiteY7" fmla="*/ 84740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46" h="86810">
                    <a:moveTo>
                      <a:pt x="-1704" y="84740"/>
                    </a:moveTo>
                    <a:lnTo>
                      <a:pt x="54242" y="84740"/>
                    </a:lnTo>
                    <a:lnTo>
                      <a:pt x="54242" y="79735"/>
                    </a:lnTo>
                    <a:lnTo>
                      <a:pt x="22651" y="-2071"/>
                    </a:lnTo>
                    <a:lnTo>
                      <a:pt x="10361" y="-2071"/>
                    </a:lnTo>
                    <a:lnTo>
                      <a:pt x="40088" y="74842"/>
                    </a:lnTo>
                    <a:lnTo>
                      <a:pt x="-1704" y="74842"/>
                    </a:lnTo>
                    <a:lnTo>
                      <a:pt x="-1704" y="84740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05" name="Graphic 1718">
            <a:extLst>
              <a:ext uri="{FF2B5EF4-FFF2-40B4-BE49-F238E27FC236}">
                <a16:creationId xmlns:a16="http://schemas.microsoft.com/office/drawing/2014/main" id="{1E65F49A-FEC6-424B-B90D-37B6B8714487}"/>
              </a:ext>
            </a:extLst>
          </p:cNvPr>
          <p:cNvGrpSpPr/>
          <p:nvPr/>
        </p:nvGrpSpPr>
        <p:grpSpPr>
          <a:xfrm>
            <a:off x="10597158" y="5237755"/>
            <a:ext cx="118830" cy="333595"/>
            <a:chOff x="9898365" y="6344025"/>
            <a:chExt cx="118830" cy="333595"/>
          </a:xfrm>
          <a:solidFill>
            <a:srgbClr val="000000"/>
          </a:solidFill>
        </p:grpSpPr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84D145C7-300B-4E0C-8D50-767CCC05A0E8}"/>
                </a:ext>
              </a:extLst>
            </p:cNvPr>
            <p:cNvSpPr/>
            <p:nvPr/>
          </p:nvSpPr>
          <p:spPr>
            <a:xfrm>
              <a:off x="9957784" y="6344025"/>
              <a:ext cx="11935" cy="41675"/>
            </a:xfrm>
            <a:custGeom>
              <a:avLst/>
              <a:gdLst>
                <a:gd name="connsiteX0" fmla="*/ 331 w 11935"/>
                <a:gd name="connsiteY0" fmla="*/ 252 h 41675"/>
                <a:gd name="connsiteX1" fmla="*/ 331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31" y="252"/>
                  </a:moveTo>
                  <a:lnTo>
                    <a:pt x="331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07" name="Graphic 1718">
              <a:extLst>
                <a:ext uri="{FF2B5EF4-FFF2-40B4-BE49-F238E27FC236}">
                  <a16:creationId xmlns:a16="http://schemas.microsoft.com/office/drawing/2014/main" id="{327DCEAC-0A41-406A-913B-269E26C69BF7}"/>
                </a:ext>
              </a:extLst>
            </p:cNvPr>
            <p:cNvGrpSpPr/>
            <p:nvPr/>
          </p:nvGrpSpPr>
          <p:grpSpPr>
            <a:xfrm>
              <a:off x="9898365" y="6436928"/>
              <a:ext cx="118830" cy="240692"/>
              <a:chOff x="9898365" y="6436928"/>
              <a:chExt cx="118830" cy="240692"/>
            </a:xfrm>
            <a:solidFill>
              <a:srgbClr val="000000"/>
            </a:solidFill>
          </p:grpSpPr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B56C975C-9010-4AC2-90FD-4B2899E0F529}"/>
                  </a:ext>
                </a:extLst>
              </p:cNvPr>
              <p:cNvSpPr/>
              <p:nvPr/>
            </p:nvSpPr>
            <p:spPr>
              <a:xfrm rot="-5400000" flipV="1">
                <a:off x="9922935" y="6611656"/>
                <a:ext cx="41549" cy="90476"/>
              </a:xfrm>
              <a:custGeom>
                <a:avLst/>
                <a:gdLst>
                  <a:gd name="connsiteX0" fmla="*/ 40618 w 41549"/>
                  <a:gd name="connsiteY0" fmla="*/ 88323 h 90476"/>
                  <a:gd name="connsiteX1" fmla="*/ 40618 w 41549"/>
                  <a:gd name="connsiteY1" fmla="*/ 79411 h 90476"/>
                  <a:gd name="connsiteX2" fmla="*/ 30361 w 41549"/>
                  <a:gd name="connsiteY2" fmla="*/ 79411 h 90476"/>
                  <a:gd name="connsiteX3" fmla="*/ 22342 w 41549"/>
                  <a:gd name="connsiteY3" fmla="*/ 77085 h 90476"/>
                  <a:gd name="connsiteX4" fmla="*/ 20105 w 41549"/>
                  <a:gd name="connsiteY4" fmla="*/ 68713 h 90476"/>
                  <a:gd name="connsiteX5" fmla="*/ 20105 w 41549"/>
                  <a:gd name="connsiteY5" fmla="*/ 62964 h 90476"/>
                  <a:gd name="connsiteX6" fmla="*/ 37765 w 41549"/>
                  <a:gd name="connsiteY6" fmla="*/ 62964 h 90476"/>
                  <a:gd name="connsiteX7" fmla="*/ 37765 w 41549"/>
                  <a:gd name="connsiteY7" fmla="*/ 54648 h 90476"/>
                  <a:gd name="connsiteX8" fmla="*/ 20105 w 41549"/>
                  <a:gd name="connsiteY8" fmla="*/ 54648 h 90476"/>
                  <a:gd name="connsiteX9" fmla="*/ 20105 w 41549"/>
                  <a:gd name="connsiteY9" fmla="*/ -2153 h 90476"/>
                  <a:gd name="connsiteX10" fmla="*/ 9325 w 41549"/>
                  <a:gd name="connsiteY10" fmla="*/ -2153 h 90476"/>
                  <a:gd name="connsiteX11" fmla="*/ 9325 w 41549"/>
                  <a:gd name="connsiteY11" fmla="*/ 54648 h 90476"/>
                  <a:gd name="connsiteX12" fmla="*/ -931 w 41549"/>
                  <a:gd name="connsiteY12" fmla="*/ 54648 h 90476"/>
                  <a:gd name="connsiteX13" fmla="*/ -931 w 41549"/>
                  <a:gd name="connsiteY13" fmla="*/ 62964 h 90476"/>
                  <a:gd name="connsiteX14" fmla="*/ 9325 w 41549"/>
                  <a:gd name="connsiteY14" fmla="*/ 62964 h 90476"/>
                  <a:gd name="connsiteX15" fmla="*/ 9325 w 41549"/>
                  <a:gd name="connsiteY15" fmla="*/ 67504 h 90476"/>
                  <a:gd name="connsiteX16" fmla="*/ 14398 w 41549"/>
                  <a:gd name="connsiteY16" fmla="*/ 83337 h 90476"/>
                  <a:gd name="connsiteX17" fmla="*/ 30473 w 41549"/>
                  <a:gd name="connsiteY17" fmla="*/ 88323 h 90476"/>
                  <a:gd name="connsiteX18" fmla="*/ 40618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18" y="88323"/>
                    </a:moveTo>
                    <a:lnTo>
                      <a:pt x="40618" y="79411"/>
                    </a:lnTo>
                    <a:lnTo>
                      <a:pt x="30361" y="79411"/>
                    </a:lnTo>
                    <a:cubicBezTo>
                      <a:pt x="26520" y="79411"/>
                      <a:pt x="23847" y="78636"/>
                      <a:pt x="22342" y="77085"/>
                    </a:cubicBezTo>
                    <a:cubicBezTo>
                      <a:pt x="20850" y="75535"/>
                      <a:pt x="20105" y="72744"/>
                      <a:pt x="20105" y="68713"/>
                    </a:cubicBezTo>
                    <a:lnTo>
                      <a:pt x="20105" y="62964"/>
                    </a:lnTo>
                    <a:lnTo>
                      <a:pt x="37765" y="62964"/>
                    </a:lnTo>
                    <a:lnTo>
                      <a:pt x="37765" y="54648"/>
                    </a:lnTo>
                    <a:lnTo>
                      <a:pt x="20105" y="54648"/>
                    </a:lnTo>
                    <a:lnTo>
                      <a:pt x="20105" y="-2153"/>
                    </a:lnTo>
                    <a:lnTo>
                      <a:pt x="9325" y="-2153"/>
                    </a:lnTo>
                    <a:lnTo>
                      <a:pt x="9325" y="54648"/>
                    </a:lnTo>
                    <a:lnTo>
                      <a:pt x="-931" y="54648"/>
                    </a:lnTo>
                    <a:lnTo>
                      <a:pt x="-931" y="62964"/>
                    </a:lnTo>
                    <a:lnTo>
                      <a:pt x="9325" y="62964"/>
                    </a:lnTo>
                    <a:lnTo>
                      <a:pt x="9325" y="67504"/>
                    </a:lnTo>
                    <a:cubicBezTo>
                      <a:pt x="9325" y="74747"/>
                      <a:pt x="11016" y="80025"/>
                      <a:pt x="14398" y="83337"/>
                    </a:cubicBezTo>
                    <a:cubicBezTo>
                      <a:pt x="17780" y="86661"/>
                      <a:pt x="23138" y="88323"/>
                      <a:pt x="30473" y="88323"/>
                    </a:cubicBezTo>
                    <a:lnTo>
                      <a:pt x="40618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76533021-4371-4924-A4CA-A754FCD045D4}"/>
                  </a:ext>
                </a:extLst>
              </p:cNvPr>
              <p:cNvSpPr/>
              <p:nvPr/>
            </p:nvSpPr>
            <p:spPr>
              <a:xfrm rot="-5400000" flipV="1">
                <a:off x="9982024" y="6604519"/>
                <a:ext cx="62026" cy="8297"/>
              </a:xfrm>
              <a:custGeom>
                <a:avLst/>
                <a:gdLst>
                  <a:gd name="connsiteX0" fmla="*/ 60761 w 62026"/>
                  <a:gd name="connsiteY0" fmla="*/ 9858 h 8297"/>
                  <a:gd name="connsiteX1" fmla="*/ 60761 w 62026"/>
                  <a:gd name="connsiteY1" fmla="*/ 1560 h 8297"/>
                  <a:gd name="connsiteX2" fmla="*/ -1265 w 62026"/>
                  <a:gd name="connsiteY2" fmla="*/ 1560 h 8297"/>
                  <a:gd name="connsiteX3" fmla="*/ -1265 w 62026"/>
                  <a:gd name="connsiteY3" fmla="*/ 9858 h 8297"/>
                  <a:gd name="connsiteX4" fmla="*/ 60761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61" y="9858"/>
                    </a:moveTo>
                    <a:lnTo>
                      <a:pt x="60761" y="1560"/>
                    </a:lnTo>
                    <a:lnTo>
                      <a:pt x="-1265" y="1560"/>
                    </a:lnTo>
                    <a:lnTo>
                      <a:pt x="-1265" y="9858"/>
                    </a:lnTo>
                    <a:lnTo>
                      <a:pt x="60761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93497337-3AB6-4350-9F2B-7324D0E5A42B}"/>
                  </a:ext>
                </a:extLst>
              </p:cNvPr>
              <p:cNvSpPr/>
              <p:nvPr/>
            </p:nvSpPr>
            <p:spPr>
              <a:xfrm rot="-5400000" flipV="1">
                <a:off x="9916977" y="6496219"/>
                <a:ext cx="57270" cy="90066"/>
              </a:xfrm>
              <a:custGeom>
                <a:avLst/>
                <a:gdLst>
                  <a:gd name="connsiteX0" fmla="*/ 37637 w 57270"/>
                  <a:gd name="connsiteY0" fmla="*/ 46442 h 90066"/>
                  <a:gd name="connsiteX1" fmla="*/ 50821 w 57270"/>
                  <a:gd name="connsiteY1" fmla="*/ 38926 h 90066"/>
                  <a:gd name="connsiteX2" fmla="*/ 55577 w 57270"/>
                  <a:gd name="connsiteY2" fmla="*/ 24860 h 90066"/>
                  <a:gd name="connsiteX3" fmla="*/ 46719 w 57270"/>
                  <a:gd name="connsiteY3" fmla="*/ 4972 h 90066"/>
                  <a:gd name="connsiteX4" fmla="*/ 21543 w 57270"/>
                  <a:gd name="connsiteY4" fmla="*/ -2061 h 90066"/>
                  <a:gd name="connsiteX5" fmla="*/ 10279 w 57270"/>
                  <a:gd name="connsiteY5" fmla="*/ -982 h 90066"/>
                  <a:gd name="connsiteX6" fmla="*/ -1694 w 57270"/>
                  <a:gd name="connsiteY6" fmla="*/ 2255 h 90066"/>
                  <a:gd name="connsiteX7" fmla="*/ -1694 w 57270"/>
                  <a:gd name="connsiteY7" fmla="*/ 13586 h 90066"/>
                  <a:gd name="connsiteX8" fmla="*/ 9011 w 57270"/>
                  <a:gd name="connsiteY8" fmla="*/ 9288 h 90066"/>
                  <a:gd name="connsiteX9" fmla="*/ 21207 w 57270"/>
                  <a:gd name="connsiteY9" fmla="*/ 7837 h 90066"/>
                  <a:gd name="connsiteX10" fmla="*/ 38066 w 57270"/>
                  <a:gd name="connsiteY10" fmla="*/ 12190 h 90066"/>
                  <a:gd name="connsiteX11" fmla="*/ 43865 w 57270"/>
                  <a:gd name="connsiteY11" fmla="*/ 24860 h 90066"/>
                  <a:gd name="connsiteX12" fmla="*/ 38476 w 57270"/>
                  <a:gd name="connsiteY12" fmla="*/ 36861 h 90066"/>
                  <a:gd name="connsiteX13" fmla="*/ 23482 w 57270"/>
                  <a:gd name="connsiteY13" fmla="*/ 41196 h 90066"/>
                  <a:gd name="connsiteX14" fmla="*/ 13337 w 57270"/>
                  <a:gd name="connsiteY14" fmla="*/ 41196 h 90066"/>
                  <a:gd name="connsiteX15" fmla="*/ 13337 w 57270"/>
                  <a:gd name="connsiteY15" fmla="*/ 50852 h 90066"/>
                  <a:gd name="connsiteX16" fmla="*/ 23948 w 57270"/>
                  <a:gd name="connsiteY16" fmla="*/ 50852 h 90066"/>
                  <a:gd name="connsiteX17" fmla="*/ 37226 w 57270"/>
                  <a:gd name="connsiteY17" fmla="*/ 54312 h 90066"/>
                  <a:gd name="connsiteX18" fmla="*/ 41833 w 57270"/>
                  <a:gd name="connsiteY18" fmla="*/ 64284 h 90066"/>
                  <a:gd name="connsiteX19" fmla="*/ 37077 w 57270"/>
                  <a:gd name="connsiteY19" fmla="*/ 74536 h 90066"/>
                  <a:gd name="connsiteX20" fmla="*/ 23482 w 57270"/>
                  <a:gd name="connsiteY20" fmla="*/ 78126 h 90066"/>
                  <a:gd name="connsiteX21" fmla="*/ 13095 w 57270"/>
                  <a:gd name="connsiteY21" fmla="*/ 77066 h 90066"/>
                  <a:gd name="connsiteX22" fmla="*/ 917 w 57270"/>
                  <a:gd name="connsiteY22" fmla="*/ 73829 h 90066"/>
                  <a:gd name="connsiteX23" fmla="*/ 917 w 57270"/>
                  <a:gd name="connsiteY23" fmla="*/ 84285 h 90066"/>
                  <a:gd name="connsiteX24" fmla="*/ 13486 w 57270"/>
                  <a:gd name="connsiteY24" fmla="*/ 87075 h 90066"/>
                  <a:gd name="connsiteX25" fmla="*/ 24527 w 57270"/>
                  <a:gd name="connsiteY25" fmla="*/ 88006 h 90066"/>
                  <a:gd name="connsiteX26" fmla="*/ 45730 w 57270"/>
                  <a:gd name="connsiteY26" fmla="*/ 81922 h 90066"/>
                  <a:gd name="connsiteX27" fmla="*/ 53544 w 57270"/>
                  <a:gd name="connsiteY27" fmla="*/ 65512 h 90066"/>
                  <a:gd name="connsiteX28" fmla="*/ 49404 w 57270"/>
                  <a:gd name="connsiteY28" fmla="*/ 53326 h 90066"/>
                  <a:gd name="connsiteX29" fmla="*/ 37637 w 57270"/>
                  <a:gd name="connsiteY29" fmla="*/ 46442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637" y="46442"/>
                    </a:moveTo>
                    <a:cubicBezTo>
                      <a:pt x="43269" y="45239"/>
                      <a:pt x="47664" y="42734"/>
                      <a:pt x="50821" y="38926"/>
                    </a:cubicBezTo>
                    <a:cubicBezTo>
                      <a:pt x="53992" y="35130"/>
                      <a:pt x="55577" y="30442"/>
                      <a:pt x="55577" y="24860"/>
                    </a:cubicBezTo>
                    <a:cubicBezTo>
                      <a:pt x="55577" y="16302"/>
                      <a:pt x="52624" y="9672"/>
                      <a:pt x="46719" y="4972"/>
                    </a:cubicBezTo>
                    <a:cubicBezTo>
                      <a:pt x="40813" y="283"/>
                      <a:pt x="32421" y="-2061"/>
                      <a:pt x="21543" y="-2061"/>
                    </a:cubicBezTo>
                    <a:cubicBezTo>
                      <a:pt x="17900" y="-2061"/>
                      <a:pt x="14145" y="-1701"/>
                      <a:pt x="10279" y="-982"/>
                    </a:cubicBezTo>
                    <a:cubicBezTo>
                      <a:pt x="6412" y="-263"/>
                      <a:pt x="2421" y="816"/>
                      <a:pt x="-1694" y="2255"/>
                    </a:cubicBezTo>
                    <a:lnTo>
                      <a:pt x="-1694" y="13586"/>
                    </a:lnTo>
                    <a:cubicBezTo>
                      <a:pt x="1564" y="11688"/>
                      <a:pt x="5132" y="10255"/>
                      <a:pt x="9011" y="9288"/>
                    </a:cubicBezTo>
                    <a:cubicBezTo>
                      <a:pt x="12902" y="8320"/>
                      <a:pt x="16968" y="7837"/>
                      <a:pt x="21207" y="7837"/>
                    </a:cubicBezTo>
                    <a:cubicBezTo>
                      <a:pt x="28579" y="7837"/>
                      <a:pt x="34199" y="9288"/>
                      <a:pt x="38066" y="12190"/>
                    </a:cubicBezTo>
                    <a:cubicBezTo>
                      <a:pt x="41932" y="15093"/>
                      <a:pt x="43865" y="19316"/>
                      <a:pt x="43865" y="24860"/>
                    </a:cubicBezTo>
                    <a:cubicBezTo>
                      <a:pt x="43865" y="29983"/>
                      <a:pt x="42069" y="33983"/>
                      <a:pt x="38476" y="36861"/>
                    </a:cubicBezTo>
                    <a:cubicBezTo>
                      <a:pt x="34883" y="39750"/>
                      <a:pt x="29885" y="41196"/>
                      <a:pt x="23482" y="41196"/>
                    </a:cubicBezTo>
                    <a:lnTo>
                      <a:pt x="13337" y="41196"/>
                    </a:lnTo>
                    <a:lnTo>
                      <a:pt x="13337" y="50852"/>
                    </a:lnTo>
                    <a:lnTo>
                      <a:pt x="23948" y="50852"/>
                    </a:lnTo>
                    <a:cubicBezTo>
                      <a:pt x="29730" y="50852"/>
                      <a:pt x="34155" y="52005"/>
                      <a:pt x="37226" y="54312"/>
                    </a:cubicBezTo>
                    <a:cubicBezTo>
                      <a:pt x="40297" y="56619"/>
                      <a:pt x="41833" y="59943"/>
                      <a:pt x="41833" y="64284"/>
                    </a:cubicBezTo>
                    <a:cubicBezTo>
                      <a:pt x="41833" y="68737"/>
                      <a:pt x="40248" y="72154"/>
                      <a:pt x="37077" y="74536"/>
                    </a:cubicBezTo>
                    <a:cubicBezTo>
                      <a:pt x="33919" y="76930"/>
                      <a:pt x="29388" y="78126"/>
                      <a:pt x="23482" y="78126"/>
                    </a:cubicBezTo>
                    <a:cubicBezTo>
                      <a:pt x="20250" y="78126"/>
                      <a:pt x="16787" y="77773"/>
                      <a:pt x="13095" y="77066"/>
                    </a:cubicBezTo>
                    <a:cubicBezTo>
                      <a:pt x="9402" y="76371"/>
                      <a:pt x="5343" y="75292"/>
                      <a:pt x="917" y="73829"/>
                    </a:cubicBezTo>
                    <a:lnTo>
                      <a:pt x="917" y="84285"/>
                    </a:lnTo>
                    <a:cubicBezTo>
                      <a:pt x="5393" y="85525"/>
                      <a:pt x="9583" y="86455"/>
                      <a:pt x="13486" y="87075"/>
                    </a:cubicBezTo>
                    <a:cubicBezTo>
                      <a:pt x="17390" y="87696"/>
                      <a:pt x="21070" y="88006"/>
                      <a:pt x="24527" y="88006"/>
                    </a:cubicBezTo>
                    <a:cubicBezTo>
                      <a:pt x="33465" y="88006"/>
                      <a:pt x="40533" y="85978"/>
                      <a:pt x="45730" y="81922"/>
                    </a:cubicBezTo>
                    <a:cubicBezTo>
                      <a:pt x="50939" y="77878"/>
                      <a:pt x="53544" y="72409"/>
                      <a:pt x="53544" y="65512"/>
                    </a:cubicBezTo>
                    <a:cubicBezTo>
                      <a:pt x="53544" y="60700"/>
                      <a:pt x="52164" y="56638"/>
                      <a:pt x="49404" y="53326"/>
                    </a:cubicBezTo>
                    <a:cubicBezTo>
                      <a:pt x="46644" y="50014"/>
                      <a:pt x="42722" y="47720"/>
                      <a:pt x="37637" y="464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16238430-321F-489A-BBCA-A411C6A786C4}"/>
                  </a:ext>
                </a:extLst>
              </p:cNvPr>
              <p:cNvSpPr/>
              <p:nvPr/>
            </p:nvSpPr>
            <p:spPr>
              <a:xfrm rot="-5400000" flipV="1">
                <a:off x="9916977" y="6420462"/>
                <a:ext cx="57270" cy="90066"/>
              </a:xfrm>
              <a:custGeom>
                <a:avLst/>
                <a:gdLst>
                  <a:gd name="connsiteX0" fmla="*/ 37637 w 57270"/>
                  <a:gd name="connsiteY0" fmla="*/ 46436 h 90066"/>
                  <a:gd name="connsiteX1" fmla="*/ 50821 w 57270"/>
                  <a:gd name="connsiteY1" fmla="*/ 38919 h 90066"/>
                  <a:gd name="connsiteX2" fmla="*/ 55577 w 57270"/>
                  <a:gd name="connsiteY2" fmla="*/ 24854 h 90066"/>
                  <a:gd name="connsiteX3" fmla="*/ 46719 w 57270"/>
                  <a:gd name="connsiteY3" fmla="*/ 4965 h 90066"/>
                  <a:gd name="connsiteX4" fmla="*/ 21543 w 57270"/>
                  <a:gd name="connsiteY4" fmla="*/ -2067 h 90066"/>
                  <a:gd name="connsiteX5" fmla="*/ 10279 w 57270"/>
                  <a:gd name="connsiteY5" fmla="*/ -988 h 90066"/>
                  <a:gd name="connsiteX6" fmla="*/ -1694 w 57270"/>
                  <a:gd name="connsiteY6" fmla="*/ 2249 h 90066"/>
                  <a:gd name="connsiteX7" fmla="*/ -1694 w 57270"/>
                  <a:gd name="connsiteY7" fmla="*/ 13579 h 90066"/>
                  <a:gd name="connsiteX8" fmla="*/ 9011 w 57270"/>
                  <a:gd name="connsiteY8" fmla="*/ 9282 h 90066"/>
                  <a:gd name="connsiteX9" fmla="*/ 21207 w 57270"/>
                  <a:gd name="connsiteY9" fmla="*/ 7830 h 90066"/>
                  <a:gd name="connsiteX10" fmla="*/ 38066 w 57270"/>
                  <a:gd name="connsiteY10" fmla="*/ 12184 h 90066"/>
                  <a:gd name="connsiteX11" fmla="*/ 43865 w 57270"/>
                  <a:gd name="connsiteY11" fmla="*/ 24854 h 90066"/>
                  <a:gd name="connsiteX12" fmla="*/ 38476 w 57270"/>
                  <a:gd name="connsiteY12" fmla="*/ 36854 h 90066"/>
                  <a:gd name="connsiteX13" fmla="*/ 23482 w 57270"/>
                  <a:gd name="connsiteY13" fmla="*/ 41189 h 90066"/>
                  <a:gd name="connsiteX14" fmla="*/ 13337 w 57270"/>
                  <a:gd name="connsiteY14" fmla="*/ 41189 h 90066"/>
                  <a:gd name="connsiteX15" fmla="*/ 13337 w 57270"/>
                  <a:gd name="connsiteY15" fmla="*/ 50845 h 90066"/>
                  <a:gd name="connsiteX16" fmla="*/ 23948 w 57270"/>
                  <a:gd name="connsiteY16" fmla="*/ 50845 h 90066"/>
                  <a:gd name="connsiteX17" fmla="*/ 37226 w 57270"/>
                  <a:gd name="connsiteY17" fmla="*/ 54306 h 90066"/>
                  <a:gd name="connsiteX18" fmla="*/ 41833 w 57270"/>
                  <a:gd name="connsiteY18" fmla="*/ 64278 h 90066"/>
                  <a:gd name="connsiteX19" fmla="*/ 37077 w 57270"/>
                  <a:gd name="connsiteY19" fmla="*/ 74529 h 90066"/>
                  <a:gd name="connsiteX20" fmla="*/ 23482 w 57270"/>
                  <a:gd name="connsiteY20" fmla="*/ 78120 h 90066"/>
                  <a:gd name="connsiteX21" fmla="*/ 13095 w 57270"/>
                  <a:gd name="connsiteY21" fmla="*/ 77060 h 90066"/>
                  <a:gd name="connsiteX22" fmla="*/ 917 w 57270"/>
                  <a:gd name="connsiteY22" fmla="*/ 73822 h 90066"/>
                  <a:gd name="connsiteX23" fmla="*/ 917 w 57270"/>
                  <a:gd name="connsiteY23" fmla="*/ 84278 h 90066"/>
                  <a:gd name="connsiteX24" fmla="*/ 13486 w 57270"/>
                  <a:gd name="connsiteY24" fmla="*/ 87069 h 90066"/>
                  <a:gd name="connsiteX25" fmla="*/ 24527 w 57270"/>
                  <a:gd name="connsiteY25" fmla="*/ 87999 h 90066"/>
                  <a:gd name="connsiteX26" fmla="*/ 45730 w 57270"/>
                  <a:gd name="connsiteY26" fmla="*/ 81916 h 90066"/>
                  <a:gd name="connsiteX27" fmla="*/ 53544 w 57270"/>
                  <a:gd name="connsiteY27" fmla="*/ 65506 h 90066"/>
                  <a:gd name="connsiteX28" fmla="*/ 49404 w 57270"/>
                  <a:gd name="connsiteY28" fmla="*/ 53320 h 90066"/>
                  <a:gd name="connsiteX29" fmla="*/ 37637 w 57270"/>
                  <a:gd name="connsiteY29" fmla="*/ 46436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637" y="46436"/>
                    </a:moveTo>
                    <a:cubicBezTo>
                      <a:pt x="43269" y="45233"/>
                      <a:pt x="47664" y="42727"/>
                      <a:pt x="50821" y="38919"/>
                    </a:cubicBezTo>
                    <a:cubicBezTo>
                      <a:pt x="53992" y="35124"/>
                      <a:pt x="55577" y="30435"/>
                      <a:pt x="55577" y="24854"/>
                    </a:cubicBezTo>
                    <a:cubicBezTo>
                      <a:pt x="55577" y="16296"/>
                      <a:pt x="52624" y="9666"/>
                      <a:pt x="46719" y="4965"/>
                    </a:cubicBezTo>
                    <a:cubicBezTo>
                      <a:pt x="40813" y="277"/>
                      <a:pt x="32421" y="-2067"/>
                      <a:pt x="21543" y="-2067"/>
                    </a:cubicBezTo>
                    <a:cubicBezTo>
                      <a:pt x="17900" y="-2067"/>
                      <a:pt x="14145" y="-1708"/>
                      <a:pt x="10279" y="-988"/>
                    </a:cubicBezTo>
                    <a:cubicBezTo>
                      <a:pt x="6412" y="-269"/>
                      <a:pt x="2421" y="810"/>
                      <a:pt x="-1694" y="2249"/>
                    </a:cubicBezTo>
                    <a:lnTo>
                      <a:pt x="-1694" y="13579"/>
                    </a:lnTo>
                    <a:cubicBezTo>
                      <a:pt x="1564" y="11682"/>
                      <a:pt x="5132" y="10249"/>
                      <a:pt x="9011" y="9282"/>
                    </a:cubicBezTo>
                    <a:cubicBezTo>
                      <a:pt x="12902" y="8314"/>
                      <a:pt x="16968" y="7830"/>
                      <a:pt x="21207" y="7830"/>
                    </a:cubicBezTo>
                    <a:cubicBezTo>
                      <a:pt x="28579" y="7830"/>
                      <a:pt x="34199" y="9282"/>
                      <a:pt x="38066" y="12184"/>
                    </a:cubicBezTo>
                    <a:cubicBezTo>
                      <a:pt x="41932" y="15086"/>
                      <a:pt x="43865" y="19310"/>
                      <a:pt x="43865" y="24854"/>
                    </a:cubicBezTo>
                    <a:cubicBezTo>
                      <a:pt x="43865" y="29976"/>
                      <a:pt x="42069" y="33977"/>
                      <a:pt x="38476" y="36854"/>
                    </a:cubicBezTo>
                    <a:cubicBezTo>
                      <a:pt x="34883" y="39744"/>
                      <a:pt x="29885" y="41189"/>
                      <a:pt x="23482" y="41189"/>
                    </a:cubicBezTo>
                    <a:lnTo>
                      <a:pt x="13337" y="41189"/>
                    </a:lnTo>
                    <a:lnTo>
                      <a:pt x="13337" y="50845"/>
                    </a:lnTo>
                    <a:lnTo>
                      <a:pt x="23948" y="50845"/>
                    </a:lnTo>
                    <a:cubicBezTo>
                      <a:pt x="29730" y="50845"/>
                      <a:pt x="34155" y="51999"/>
                      <a:pt x="37226" y="54306"/>
                    </a:cubicBezTo>
                    <a:cubicBezTo>
                      <a:pt x="40297" y="56613"/>
                      <a:pt x="41833" y="59937"/>
                      <a:pt x="41833" y="64278"/>
                    </a:cubicBezTo>
                    <a:cubicBezTo>
                      <a:pt x="41833" y="68731"/>
                      <a:pt x="40248" y="72148"/>
                      <a:pt x="37077" y="74529"/>
                    </a:cubicBezTo>
                    <a:cubicBezTo>
                      <a:pt x="33919" y="76923"/>
                      <a:pt x="29388" y="78120"/>
                      <a:pt x="23482" y="78120"/>
                    </a:cubicBezTo>
                    <a:cubicBezTo>
                      <a:pt x="20250" y="78120"/>
                      <a:pt x="16787" y="77767"/>
                      <a:pt x="13095" y="77060"/>
                    </a:cubicBezTo>
                    <a:cubicBezTo>
                      <a:pt x="9402" y="76365"/>
                      <a:pt x="5343" y="75286"/>
                      <a:pt x="917" y="73822"/>
                    </a:cubicBezTo>
                    <a:lnTo>
                      <a:pt x="917" y="84278"/>
                    </a:lnTo>
                    <a:cubicBezTo>
                      <a:pt x="5393" y="85519"/>
                      <a:pt x="9583" y="86449"/>
                      <a:pt x="13486" y="87069"/>
                    </a:cubicBezTo>
                    <a:cubicBezTo>
                      <a:pt x="17390" y="87689"/>
                      <a:pt x="21070" y="87999"/>
                      <a:pt x="24527" y="87999"/>
                    </a:cubicBezTo>
                    <a:cubicBezTo>
                      <a:pt x="33465" y="87999"/>
                      <a:pt x="40533" y="85971"/>
                      <a:pt x="45730" y="81916"/>
                    </a:cubicBezTo>
                    <a:cubicBezTo>
                      <a:pt x="50939" y="77872"/>
                      <a:pt x="53544" y="72402"/>
                      <a:pt x="53544" y="65506"/>
                    </a:cubicBezTo>
                    <a:cubicBezTo>
                      <a:pt x="53544" y="60693"/>
                      <a:pt x="52164" y="56631"/>
                      <a:pt x="49404" y="53320"/>
                    </a:cubicBezTo>
                    <a:cubicBezTo>
                      <a:pt x="46644" y="50008"/>
                      <a:pt x="42722" y="47713"/>
                      <a:pt x="37637" y="464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12" name="Graphic 1718">
            <a:extLst>
              <a:ext uri="{FF2B5EF4-FFF2-40B4-BE49-F238E27FC236}">
                <a16:creationId xmlns:a16="http://schemas.microsoft.com/office/drawing/2014/main" id="{80C6BBEA-75DE-4EFE-B4C7-D57B9B70F2CD}"/>
              </a:ext>
            </a:extLst>
          </p:cNvPr>
          <p:cNvGrpSpPr/>
          <p:nvPr/>
        </p:nvGrpSpPr>
        <p:grpSpPr>
          <a:xfrm>
            <a:off x="10707225" y="5237755"/>
            <a:ext cx="118830" cy="333595"/>
            <a:chOff x="10008432" y="6344025"/>
            <a:chExt cx="118830" cy="333595"/>
          </a:xfrm>
          <a:solidFill>
            <a:srgbClr val="000000"/>
          </a:solidFill>
        </p:grpSpPr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5E3A326D-B2BA-481D-9B54-9C68752DC625}"/>
                </a:ext>
              </a:extLst>
            </p:cNvPr>
            <p:cNvSpPr/>
            <p:nvPr/>
          </p:nvSpPr>
          <p:spPr>
            <a:xfrm>
              <a:off x="10067851" y="6344025"/>
              <a:ext cx="11935" cy="41675"/>
            </a:xfrm>
            <a:custGeom>
              <a:avLst/>
              <a:gdLst>
                <a:gd name="connsiteX0" fmla="*/ 340 w 11935"/>
                <a:gd name="connsiteY0" fmla="*/ 252 h 41675"/>
                <a:gd name="connsiteX1" fmla="*/ 340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40" y="252"/>
                  </a:moveTo>
                  <a:lnTo>
                    <a:pt x="340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14" name="Graphic 1718">
              <a:extLst>
                <a:ext uri="{FF2B5EF4-FFF2-40B4-BE49-F238E27FC236}">
                  <a16:creationId xmlns:a16="http://schemas.microsoft.com/office/drawing/2014/main" id="{64AEE804-7250-4B5A-9ABC-114648AFE502}"/>
                </a:ext>
              </a:extLst>
            </p:cNvPr>
            <p:cNvGrpSpPr/>
            <p:nvPr/>
          </p:nvGrpSpPr>
          <p:grpSpPr>
            <a:xfrm>
              <a:off x="10008432" y="6437784"/>
              <a:ext cx="118830" cy="239837"/>
              <a:chOff x="10008432" y="6437784"/>
              <a:chExt cx="118830" cy="239837"/>
            </a:xfrm>
            <a:solidFill>
              <a:srgbClr val="000000"/>
            </a:solidFill>
          </p:grpSpPr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D9F63B5B-2808-452E-BB26-D5EE44E3098D}"/>
                  </a:ext>
                </a:extLst>
              </p:cNvPr>
              <p:cNvSpPr/>
              <p:nvPr/>
            </p:nvSpPr>
            <p:spPr>
              <a:xfrm rot="-5400000" flipV="1">
                <a:off x="10033002" y="6611656"/>
                <a:ext cx="41549" cy="90476"/>
              </a:xfrm>
              <a:custGeom>
                <a:avLst/>
                <a:gdLst>
                  <a:gd name="connsiteX0" fmla="*/ 40627 w 41549"/>
                  <a:gd name="connsiteY0" fmla="*/ 88323 h 90476"/>
                  <a:gd name="connsiteX1" fmla="*/ 40627 w 41549"/>
                  <a:gd name="connsiteY1" fmla="*/ 79411 h 90476"/>
                  <a:gd name="connsiteX2" fmla="*/ 30371 w 41549"/>
                  <a:gd name="connsiteY2" fmla="*/ 79411 h 90476"/>
                  <a:gd name="connsiteX3" fmla="*/ 22352 w 41549"/>
                  <a:gd name="connsiteY3" fmla="*/ 77085 h 90476"/>
                  <a:gd name="connsiteX4" fmla="*/ 20114 w 41549"/>
                  <a:gd name="connsiteY4" fmla="*/ 68713 h 90476"/>
                  <a:gd name="connsiteX5" fmla="*/ 20114 w 41549"/>
                  <a:gd name="connsiteY5" fmla="*/ 62964 h 90476"/>
                  <a:gd name="connsiteX6" fmla="*/ 37774 w 41549"/>
                  <a:gd name="connsiteY6" fmla="*/ 62964 h 90476"/>
                  <a:gd name="connsiteX7" fmla="*/ 37774 w 41549"/>
                  <a:gd name="connsiteY7" fmla="*/ 54648 h 90476"/>
                  <a:gd name="connsiteX8" fmla="*/ 20114 w 41549"/>
                  <a:gd name="connsiteY8" fmla="*/ 54648 h 90476"/>
                  <a:gd name="connsiteX9" fmla="*/ 20114 w 41549"/>
                  <a:gd name="connsiteY9" fmla="*/ -2153 h 90476"/>
                  <a:gd name="connsiteX10" fmla="*/ 9335 w 41549"/>
                  <a:gd name="connsiteY10" fmla="*/ -2153 h 90476"/>
                  <a:gd name="connsiteX11" fmla="*/ 9335 w 41549"/>
                  <a:gd name="connsiteY11" fmla="*/ 54648 h 90476"/>
                  <a:gd name="connsiteX12" fmla="*/ -922 w 41549"/>
                  <a:gd name="connsiteY12" fmla="*/ 54648 h 90476"/>
                  <a:gd name="connsiteX13" fmla="*/ -922 w 41549"/>
                  <a:gd name="connsiteY13" fmla="*/ 62964 h 90476"/>
                  <a:gd name="connsiteX14" fmla="*/ 9335 w 41549"/>
                  <a:gd name="connsiteY14" fmla="*/ 62964 h 90476"/>
                  <a:gd name="connsiteX15" fmla="*/ 9335 w 41549"/>
                  <a:gd name="connsiteY15" fmla="*/ 67504 h 90476"/>
                  <a:gd name="connsiteX16" fmla="*/ 14407 w 41549"/>
                  <a:gd name="connsiteY16" fmla="*/ 83337 h 90476"/>
                  <a:gd name="connsiteX17" fmla="*/ 30482 w 41549"/>
                  <a:gd name="connsiteY17" fmla="*/ 88323 h 90476"/>
                  <a:gd name="connsiteX18" fmla="*/ 40627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27" y="88323"/>
                    </a:moveTo>
                    <a:lnTo>
                      <a:pt x="40627" y="79411"/>
                    </a:lnTo>
                    <a:lnTo>
                      <a:pt x="30371" y="79411"/>
                    </a:lnTo>
                    <a:cubicBezTo>
                      <a:pt x="26529" y="79411"/>
                      <a:pt x="23856" y="78636"/>
                      <a:pt x="22352" y="77085"/>
                    </a:cubicBezTo>
                    <a:cubicBezTo>
                      <a:pt x="20860" y="75535"/>
                      <a:pt x="20114" y="72744"/>
                      <a:pt x="20114" y="68713"/>
                    </a:cubicBezTo>
                    <a:lnTo>
                      <a:pt x="20114" y="62964"/>
                    </a:lnTo>
                    <a:lnTo>
                      <a:pt x="37774" y="62964"/>
                    </a:lnTo>
                    <a:lnTo>
                      <a:pt x="37774" y="54648"/>
                    </a:lnTo>
                    <a:lnTo>
                      <a:pt x="20114" y="54648"/>
                    </a:lnTo>
                    <a:lnTo>
                      <a:pt x="20114" y="-2153"/>
                    </a:lnTo>
                    <a:lnTo>
                      <a:pt x="9335" y="-2153"/>
                    </a:lnTo>
                    <a:lnTo>
                      <a:pt x="9335" y="54648"/>
                    </a:lnTo>
                    <a:lnTo>
                      <a:pt x="-922" y="54648"/>
                    </a:lnTo>
                    <a:lnTo>
                      <a:pt x="-922" y="62964"/>
                    </a:lnTo>
                    <a:lnTo>
                      <a:pt x="9335" y="62964"/>
                    </a:lnTo>
                    <a:lnTo>
                      <a:pt x="9335" y="67504"/>
                    </a:lnTo>
                    <a:cubicBezTo>
                      <a:pt x="9335" y="74747"/>
                      <a:pt x="11026" y="80025"/>
                      <a:pt x="14407" y="83337"/>
                    </a:cubicBezTo>
                    <a:cubicBezTo>
                      <a:pt x="17789" y="86661"/>
                      <a:pt x="23147" y="88323"/>
                      <a:pt x="30482" y="88323"/>
                    </a:cubicBezTo>
                    <a:lnTo>
                      <a:pt x="40627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10457AAB-8A90-4C81-B269-E6A8BFAE6909}"/>
                  </a:ext>
                </a:extLst>
              </p:cNvPr>
              <p:cNvSpPr/>
              <p:nvPr/>
            </p:nvSpPr>
            <p:spPr>
              <a:xfrm rot="-5400000" flipV="1">
                <a:off x="10092091" y="6604519"/>
                <a:ext cx="62026" cy="8297"/>
              </a:xfrm>
              <a:custGeom>
                <a:avLst/>
                <a:gdLst>
                  <a:gd name="connsiteX0" fmla="*/ 60771 w 62026"/>
                  <a:gd name="connsiteY0" fmla="*/ 9858 h 8297"/>
                  <a:gd name="connsiteX1" fmla="*/ 60771 w 62026"/>
                  <a:gd name="connsiteY1" fmla="*/ 1560 h 8297"/>
                  <a:gd name="connsiteX2" fmla="*/ -1255 w 62026"/>
                  <a:gd name="connsiteY2" fmla="*/ 1560 h 8297"/>
                  <a:gd name="connsiteX3" fmla="*/ -1255 w 62026"/>
                  <a:gd name="connsiteY3" fmla="*/ 9858 h 8297"/>
                  <a:gd name="connsiteX4" fmla="*/ 60771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71" y="9858"/>
                    </a:moveTo>
                    <a:lnTo>
                      <a:pt x="60771" y="1560"/>
                    </a:lnTo>
                    <a:lnTo>
                      <a:pt x="-1255" y="1560"/>
                    </a:lnTo>
                    <a:lnTo>
                      <a:pt x="-1255" y="9858"/>
                    </a:lnTo>
                    <a:lnTo>
                      <a:pt x="60771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CD341131-5AD6-4FE0-9096-447D98EF71DC}"/>
                  </a:ext>
                </a:extLst>
              </p:cNvPr>
              <p:cNvSpPr/>
              <p:nvPr/>
            </p:nvSpPr>
            <p:spPr>
              <a:xfrm rot="-5400000" flipV="1">
                <a:off x="10027211" y="6498433"/>
                <a:ext cx="55237" cy="88373"/>
              </a:xfrm>
              <a:custGeom>
                <a:avLst/>
                <a:gdLst>
                  <a:gd name="connsiteX0" fmla="*/ 12543 w 55237"/>
                  <a:gd name="connsiteY0" fmla="*/ 7773 h 88373"/>
                  <a:gd name="connsiteX1" fmla="*/ 53627 w 55237"/>
                  <a:gd name="connsiteY1" fmla="*/ 7773 h 88373"/>
                  <a:gd name="connsiteX2" fmla="*/ 53627 w 55237"/>
                  <a:gd name="connsiteY2" fmla="*/ -2106 h 88373"/>
                  <a:gd name="connsiteX3" fmla="*/ -1611 w 55237"/>
                  <a:gd name="connsiteY3" fmla="*/ -2106 h 88373"/>
                  <a:gd name="connsiteX4" fmla="*/ -1611 w 55237"/>
                  <a:gd name="connsiteY4" fmla="*/ 7773 h 88373"/>
                  <a:gd name="connsiteX5" fmla="*/ 16646 w 55237"/>
                  <a:gd name="connsiteY5" fmla="*/ 26341 h 88373"/>
                  <a:gd name="connsiteX6" fmla="*/ 31192 w 55237"/>
                  <a:gd name="connsiteY6" fmla="*/ 41392 h 88373"/>
                  <a:gd name="connsiteX7" fmla="*/ 39081 w 55237"/>
                  <a:gd name="connsiteY7" fmla="*/ 52109 h 88373"/>
                  <a:gd name="connsiteX8" fmla="*/ 41337 w 55237"/>
                  <a:gd name="connsiteY8" fmla="*/ 60741 h 88373"/>
                  <a:gd name="connsiteX9" fmla="*/ 36470 w 55237"/>
                  <a:gd name="connsiteY9" fmla="*/ 72016 h 88373"/>
                  <a:gd name="connsiteX10" fmla="*/ 23789 w 55237"/>
                  <a:gd name="connsiteY10" fmla="*/ 76388 h 88373"/>
                  <a:gd name="connsiteX11" fmla="*/ 12096 w 55237"/>
                  <a:gd name="connsiteY11" fmla="*/ 74472 h 88373"/>
                  <a:gd name="connsiteX12" fmla="*/ -1033 w 55237"/>
                  <a:gd name="connsiteY12" fmla="*/ 68648 h 88373"/>
                  <a:gd name="connsiteX13" fmla="*/ -1033 w 55237"/>
                  <a:gd name="connsiteY13" fmla="*/ 80518 h 88373"/>
                  <a:gd name="connsiteX14" fmla="*/ 12245 w 55237"/>
                  <a:gd name="connsiteY14" fmla="*/ 84816 h 88373"/>
                  <a:gd name="connsiteX15" fmla="*/ 23565 w 55237"/>
                  <a:gd name="connsiteY15" fmla="*/ 86267 h 88373"/>
                  <a:gd name="connsiteX16" fmla="*/ 45123 w 55237"/>
                  <a:gd name="connsiteY16" fmla="*/ 79514 h 88373"/>
                  <a:gd name="connsiteX17" fmla="*/ 53161 w 55237"/>
                  <a:gd name="connsiteY17" fmla="*/ 61504 h 88373"/>
                  <a:gd name="connsiteX18" fmla="*/ 51146 w 55237"/>
                  <a:gd name="connsiteY18" fmla="*/ 51346 h 88373"/>
                  <a:gd name="connsiteX19" fmla="*/ 43836 w 55237"/>
                  <a:gd name="connsiteY19" fmla="*/ 40052 h 88373"/>
                  <a:gd name="connsiteX20" fmla="*/ 34568 w 55237"/>
                  <a:gd name="connsiteY20" fmla="*/ 30303 h 88373"/>
                  <a:gd name="connsiteX21" fmla="*/ 12543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543" y="7773"/>
                    </a:moveTo>
                    <a:lnTo>
                      <a:pt x="53627" y="7773"/>
                    </a:lnTo>
                    <a:lnTo>
                      <a:pt x="53627" y="-2106"/>
                    </a:lnTo>
                    <a:lnTo>
                      <a:pt x="-1611" y="-2106"/>
                    </a:lnTo>
                    <a:lnTo>
                      <a:pt x="-1611" y="7773"/>
                    </a:lnTo>
                    <a:cubicBezTo>
                      <a:pt x="2852" y="12387"/>
                      <a:pt x="8938" y="18576"/>
                      <a:pt x="16646" y="26341"/>
                    </a:cubicBezTo>
                    <a:cubicBezTo>
                      <a:pt x="24367" y="34117"/>
                      <a:pt x="29215" y="39135"/>
                      <a:pt x="31192" y="41392"/>
                    </a:cubicBezTo>
                    <a:cubicBezTo>
                      <a:pt x="34959" y="45609"/>
                      <a:pt x="37589" y="49181"/>
                      <a:pt x="39081" y="52109"/>
                    </a:cubicBezTo>
                    <a:cubicBezTo>
                      <a:pt x="40585" y="55036"/>
                      <a:pt x="41337" y="57913"/>
                      <a:pt x="41337" y="60741"/>
                    </a:cubicBezTo>
                    <a:cubicBezTo>
                      <a:pt x="41337" y="65355"/>
                      <a:pt x="39715" y="69113"/>
                      <a:pt x="36470" y="72016"/>
                    </a:cubicBezTo>
                    <a:cubicBezTo>
                      <a:pt x="33225" y="74931"/>
                      <a:pt x="28998" y="76388"/>
                      <a:pt x="23789" y="76388"/>
                    </a:cubicBezTo>
                    <a:cubicBezTo>
                      <a:pt x="20096" y="76388"/>
                      <a:pt x="16199" y="75749"/>
                      <a:pt x="12096" y="74472"/>
                    </a:cubicBezTo>
                    <a:cubicBezTo>
                      <a:pt x="8006" y="73194"/>
                      <a:pt x="3629" y="71253"/>
                      <a:pt x="-1033" y="68648"/>
                    </a:cubicBezTo>
                    <a:lnTo>
                      <a:pt x="-1033" y="80518"/>
                    </a:lnTo>
                    <a:cubicBezTo>
                      <a:pt x="3704" y="82416"/>
                      <a:pt x="8130" y="83849"/>
                      <a:pt x="12245" y="84816"/>
                    </a:cubicBezTo>
                    <a:cubicBezTo>
                      <a:pt x="16373" y="85784"/>
                      <a:pt x="20146" y="86267"/>
                      <a:pt x="23565" y="86267"/>
                    </a:cubicBezTo>
                    <a:cubicBezTo>
                      <a:pt x="32578" y="86267"/>
                      <a:pt x="39765" y="84016"/>
                      <a:pt x="45123" y="79514"/>
                    </a:cubicBezTo>
                    <a:cubicBezTo>
                      <a:pt x="50481" y="75024"/>
                      <a:pt x="53161" y="69020"/>
                      <a:pt x="53161" y="61504"/>
                    </a:cubicBezTo>
                    <a:cubicBezTo>
                      <a:pt x="53161" y="57932"/>
                      <a:pt x="52489" y="54546"/>
                      <a:pt x="51146" y="51346"/>
                    </a:cubicBezTo>
                    <a:cubicBezTo>
                      <a:pt x="49816" y="48158"/>
                      <a:pt x="47379" y="44394"/>
                      <a:pt x="43836" y="40052"/>
                    </a:cubicBezTo>
                    <a:cubicBezTo>
                      <a:pt x="42866" y="38924"/>
                      <a:pt x="39777" y="35674"/>
                      <a:pt x="34568" y="30303"/>
                    </a:cubicBezTo>
                    <a:cubicBezTo>
                      <a:pt x="29371" y="24933"/>
                      <a:pt x="22029" y="17423"/>
                      <a:pt x="12543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7A8E3A12-9FE4-4B28-855F-B4A1864E8CF7}"/>
                  </a:ext>
                </a:extLst>
              </p:cNvPr>
              <p:cNvSpPr/>
              <p:nvPr/>
            </p:nvSpPr>
            <p:spPr>
              <a:xfrm rot="-5400000" flipV="1">
                <a:off x="10028312" y="6421616"/>
                <a:ext cx="56300" cy="88504"/>
              </a:xfrm>
              <a:custGeom>
                <a:avLst/>
                <a:gdLst>
                  <a:gd name="connsiteX0" fmla="*/ 2009 w 56300"/>
                  <a:gd name="connsiteY0" fmla="*/ 86479 h 88504"/>
                  <a:gd name="connsiteX1" fmla="*/ 48221 w 56300"/>
                  <a:gd name="connsiteY1" fmla="*/ 86479 h 88504"/>
                  <a:gd name="connsiteX2" fmla="*/ 48221 w 56300"/>
                  <a:gd name="connsiteY2" fmla="*/ 76581 h 88504"/>
                  <a:gd name="connsiteX3" fmla="*/ 12788 w 56300"/>
                  <a:gd name="connsiteY3" fmla="*/ 76581 h 88504"/>
                  <a:gd name="connsiteX4" fmla="*/ 12788 w 56300"/>
                  <a:gd name="connsiteY4" fmla="*/ 55315 h 88504"/>
                  <a:gd name="connsiteX5" fmla="*/ 17898 w 56300"/>
                  <a:gd name="connsiteY5" fmla="*/ 56618 h 88504"/>
                  <a:gd name="connsiteX6" fmla="*/ 23045 w 56300"/>
                  <a:gd name="connsiteY6" fmla="*/ 57045 h 88504"/>
                  <a:gd name="connsiteX7" fmla="*/ 46114 w 56300"/>
                  <a:gd name="connsiteY7" fmla="*/ 49083 h 88504"/>
                  <a:gd name="connsiteX8" fmla="*/ 54636 w 56300"/>
                  <a:gd name="connsiteY8" fmla="*/ 27519 h 88504"/>
                  <a:gd name="connsiteX9" fmla="*/ 45890 w 56300"/>
                  <a:gd name="connsiteY9" fmla="*/ 5733 h 88504"/>
                  <a:gd name="connsiteX10" fmla="*/ 21236 w 56300"/>
                  <a:gd name="connsiteY10" fmla="*/ -2025 h 88504"/>
                  <a:gd name="connsiteX11" fmla="*/ 10066 w 56300"/>
                  <a:gd name="connsiteY11" fmla="*/ -1095 h 88504"/>
                  <a:gd name="connsiteX12" fmla="*/ -1664 w 56300"/>
                  <a:gd name="connsiteY12" fmla="*/ 1696 h 88504"/>
                  <a:gd name="connsiteX13" fmla="*/ -1664 w 56300"/>
                  <a:gd name="connsiteY13" fmla="*/ 13510 h 88504"/>
                  <a:gd name="connsiteX14" fmla="*/ 9171 w 56300"/>
                  <a:gd name="connsiteY14" fmla="*/ 9268 h 88504"/>
                  <a:gd name="connsiteX15" fmla="*/ 20994 w 56300"/>
                  <a:gd name="connsiteY15" fmla="*/ 7872 h 88504"/>
                  <a:gd name="connsiteX16" fmla="*/ 36957 w 56300"/>
                  <a:gd name="connsiteY16" fmla="*/ 13156 h 88504"/>
                  <a:gd name="connsiteX17" fmla="*/ 42850 w 56300"/>
                  <a:gd name="connsiteY17" fmla="*/ 27519 h 88504"/>
                  <a:gd name="connsiteX18" fmla="*/ 36957 w 56300"/>
                  <a:gd name="connsiteY18" fmla="*/ 41864 h 88504"/>
                  <a:gd name="connsiteX19" fmla="*/ 20994 w 56300"/>
                  <a:gd name="connsiteY19" fmla="*/ 47166 h 88504"/>
                  <a:gd name="connsiteX20" fmla="*/ 11576 w 56300"/>
                  <a:gd name="connsiteY20" fmla="*/ 46124 h 88504"/>
                  <a:gd name="connsiteX21" fmla="*/ 2009 w 56300"/>
                  <a:gd name="connsiteY21" fmla="*/ 42868 h 88504"/>
                  <a:gd name="connsiteX22" fmla="*/ 2009 w 56300"/>
                  <a:gd name="connsiteY22" fmla="*/ 86479 h 8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00" h="88504">
                    <a:moveTo>
                      <a:pt x="2009" y="86479"/>
                    </a:moveTo>
                    <a:lnTo>
                      <a:pt x="48221" y="86479"/>
                    </a:lnTo>
                    <a:lnTo>
                      <a:pt x="48221" y="76581"/>
                    </a:lnTo>
                    <a:lnTo>
                      <a:pt x="12788" y="76581"/>
                    </a:lnTo>
                    <a:lnTo>
                      <a:pt x="12788" y="55315"/>
                    </a:lnTo>
                    <a:cubicBezTo>
                      <a:pt x="14492" y="55898"/>
                      <a:pt x="16195" y="56332"/>
                      <a:pt x="17898" y="56618"/>
                    </a:cubicBezTo>
                    <a:cubicBezTo>
                      <a:pt x="19614" y="56903"/>
                      <a:pt x="21330" y="57045"/>
                      <a:pt x="23045" y="57045"/>
                    </a:cubicBezTo>
                    <a:cubicBezTo>
                      <a:pt x="32755" y="57045"/>
                      <a:pt x="40445" y="54391"/>
                      <a:pt x="46114" y="49083"/>
                    </a:cubicBezTo>
                    <a:cubicBezTo>
                      <a:pt x="51796" y="43774"/>
                      <a:pt x="54636" y="36586"/>
                      <a:pt x="54636" y="27519"/>
                    </a:cubicBezTo>
                    <a:cubicBezTo>
                      <a:pt x="54636" y="18180"/>
                      <a:pt x="51721" y="10917"/>
                      <a:pt x="45890" y="5733"/>
                    </a:cubicBezTo>
                    <a:cubicBezTo>
                      <a:pt x="40059" y="561"/>
                      <a:pt x="31841" y="-2025"/>
                      <a:pt x="21236" y="-2025"/>
                    </a:cubicBezTo>
                    <a:cubicBezTo>
                      <a:pt x="17581" y="-2025"/>
                      <a:pt x="13858" y="-1715"/>
                      <a:pt x="10066" y="-1095"/>
                    </a:cubicBezTo>
                    <a:cubicBezTo>
                      <a:pt x="6286" y="-475"/>
                      <a:pt x="2376" y="455"/>
                      <a:pt x="-1664" y="1696"/>
                    </a:cubicBezTo>
                    <a:lnTo>
                      <a:pt x="-1664" y="13510"/>
                    </a:lnTo>
                    <a:cubicBezTo>
                      <a:pt x="1829" y="11612"/>
                      <a:pt x="5441" y="10198"/>
                      <a:pt x="9171" y="9268"/>
                    </a:cubicBezTo>
                    <a:cubicBezTo>
                      <a:pt x="12900" y="8338"/>
                      <a:pt x="16841" y="7872"/>
                      <a:pt x="20994" y="7872"/>
                    </a:cubicBezTo>
                    <a:cubicBezTo>
                      <a:pt x="27720" y="7872"/>
                      <a:pt x="33041" y="9634"/>
                      <a:pt x="36957" y="13156"/>
                    </a:cubicBezTo>
                    <a:cubicBezTo>
                      <a:pt x="40886" y="16679"/>
                      <a:pt x="42850" y="21467"/>
                      <a:pt x="42850" y="27519"/>
                    </a:cubicBezTo>
                    <a:cubicBezTo>
                      <a:pt x="42850" y="33560"/>
                      <a:pt x="40886" y="38341"/>
                      <a:pt x="36957" y="41864"/>
                    </a:cubicBezTo>
                    <a:cubicBezTo>
                      <a:pt x="33041" y="45399"/>
                      <a:pt x="27720" y="47166"/>
                      <a:pt x="20994" y="47166"/>
                    </a:cubicBezTo>
                    <a:cubicBezTo>
                      <a:pt x="17848" y="47166"/>
                      <a:pt x="14709" y="46819"/>
                      <a:pt x="11576" y="46124"/>
                    </a:cubicBezTo>
                    <a:cubicBezTo>
                      <a:pt x="8456" y="45430"/>
                      <a:pt x="5267" y="44344"/>
                      <a:pt x="2009" y="42868"/>
                    </a:cubicBezTo>
                    <a:lnTo>
                      <a:pt x="2009" y="864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19" name="Graphic 1718">
            <a:extLst>
              <a:ext uri="{FF2B5EF4-FFF2-40B4-BE49-F238E27FC236}">
                <a16:creationId xmlns:a16="http://schemas.microsoft.com/office/drawing/2014/main" id="{29731C2F-2D25-4B10-821C-0507F989126F}"/>
              </a:ext>
            </a:extLst>
          </p:cNvPr>
          <p:cNvGrpSpPr/>
          <p:nvPr/>
        </p:nvGrpSpPr>
        <p:grpSpPr>
          <a:xfrm>
            <a:off x="10817292" y="5237755"/>
            <a:ext cx="118830" cy="333595"/>
            <a:chOff x="10118499" y="6344025"/>
            <a:chExt cx="118830" cy="333595"/>
          </a:xfrm>
          <a:solidFill>
            <a:srgbClr val="000000"/>
          </a:solidFill>
        </p:grpSpPr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B64C10A1-04C9-413F-AC01-4961C3B1768B}"/>
                </a:ext>
              </a:extLst>
            </p:cNvPr>
            <p:cNvSpPr/>
            <p:nvPr/>
          </p:nvSpPr>
          <p:spPr>
            <a:xfrm>
              <a:off x="10177918" y="6344025"/>
              <a:ext cx="11935" cy="41675"/>
            </a:xfrm>
            <a:custGeom>
              <a:avLst/>
              <a:gdLst>
                <a:gd name="connsiteX0" fmla="*/ 349 w 11935"/>
                <a:gd name="connsiteY0" fmla="*/ 252 h 41675"/>
                <a:gd name="connsiteX1" fmla="*/ 349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49" y="252"/>
                  </a:moveTo>
                  <a:lnTo>
                    <a:pt x="349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21" name="Graphic 1718">
              <a:extLst>
                <a:ext uri="{FF2B5EF4-FFF2-40B4-BE49-F238E27FC236}">
                  <a16:creationId xmlns:a16="http://schemas.microsoft.com/office/drawing/2014/main" id="{4D110F52-D8D5-4340-8704-63B78666C39C}"/>
                </a:ext>
              </a:extLst>
            </p:cNvPr>
            <p:cNvGrpSpPr/>
            <p:nvPr/>
          </p:nvGrpSpPr>
          <p:grpSpPr>
            <a:xfrm>
              <a:off x="10118499" y="6435532"/>
              <a:ext cx="118830" cy="242088"/>
              <a:chOff x="10118499" y="6435532"/>
              <a:chExt cx="118830" cy="242088"/>
            </a:xfrm>
            <a:solidFill>
              <a:srgbClr val="000000"/>
            </a:solidFill>
          </p:grpSpPr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4F495ACF-E4C6-4D37-8BA2-56FF8129D3F2}"/>
                  </a:ext>
                </a:extLst>
              </p:cNvPr>
              <p:cNvSpPr/>
              <p:nvPr/>
            </p:nvSpPr>
            <p:spPr>
              <a:xfrm rot="-5400000" flipV="1">
                <a:off x="10143069" y="6611656"/>
                <a:ext cx="41549" cy="90476"/>
              </a:xfrm>
              <a:custGeom>
                <a:avLst/>
                <a:gdLst>
                  <a:gd name="connsiteX0" fmla="*/ 40637 w 41549"/>
                  <a:gd name="connsiteY0" fmla="*/ 88323 h 90476"/>
                  <a:gd name="connsiteX1" fmla="*/ 40637 w 41549"/>
                  <a:gd name="connsiteY1" fmla="*/ 79411 h 90476"/>
                  <a:gd name="connsiteX2" fmla="*/ 30380 w 41549"/>
                  <a:gd name="connsiteY2" fmla="*/ 79411 h 90476"/>
                  <a:gd name="connsiteX3" fmla="*/ 22361 w 41549"/>
                  <a:gd name="connsiteY3" fmla="*/ 77085 h 90476"/>
                  <a:gd name="connsiteX4" fmla="*/ 20123 w 41549"/>
                  <a:gd name="connsiteY4" fmla="*/ 68713 h 90476"/>
                  <a:gd name="connsiteX5" fmla="*/ 20123 w 41549"/>
                  <a:gd name="connsiteY5" fmla="*/ 62964 h 90476"/>
                  <a:gd name="connsiteX6" fmla="*/ 37783 w 41549"/>
                  <a:gd name="connsiteY6" fmla="*/ 62964 h 90476"/>
                  <a:gd name="connsiteX7" fmla="*/ 37783 w 41549"/>
                  <a:gd name="connsiteY7" fmla="*/ 54648 h 90476"/>
                  <a:gd name="connsiteX8" fmla="*/ 20123 w 41549"/>
                  <a:gd name="connsiteY8" fmla="*/ 54648 h 90476"/>
                  <a:gd name="connsiteX9" fmla="*/ 20123 w 41549"/>
                  <a:gd name="connsiteY9" fmla="*/ -2153 h 90476"/>
                  <a:gd name="connsiteX10" fmla="*/ 9344 w 41549"/>
                  <a:gd name="connsiteY10" fmla="*/ -2153 h 90476"/>
                  <a:gd name="connsiteX11" fmla="*/ 9344 w 41549"/>
                  <a:gd name="connsiteY11" fmla="*/ 54648 h 90476"/>
                  <a:gd name="connsiteX12" fmla="*/ -913 w 41549"/>
                  <a:gd name="connsiteY12" fmla="*/ 54648 h 90476"/>
                  <a:gd name="connsiteX13" fmla="*/ -913 w 41549"/>
                  <a:gd name="connsiteY13" fmla="*/ 62964 h 90476"/>
                  <a:gd name="connsiteX14" fmla="*/ 9344 w 41549"/>
                  <a:gd name="connsiteY14" fmla="*/ 62964 h 90476"/>
                  <a:gd name="connsiteX15" fmla="*/ 9344 w 41549"/>
                  <a:gd name="connsiteY15" fmla="*/ 67504 h 90476"/>
                  <a:gd name="connsiteX16" fmla="*/ 14416 w 41549"/>
                  <a:gd name="connsiteY16" fmla="*/ 83337 h 90476"/>
                  <a:gd name="connsiteX17" fmla="*/ 30492 w 41549"/>
                  <a:gd name="connsiteY17" fmla="*/ 88323 h 90476"/>
                  <a:gd name="connsiteX18" fmla="*/ 40637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37" y="88323"/>
                    </a:moveTo>
                    <a:lnTo>
                      <a:pt x="40637" y="79411"/>
                    </a:lnTo>
                    <a:lnTo>
                      <a:pt x="30380" y="79411"/>
                    </a:lnTo>
                    <a:cubicBezTo>
                      <a:pt x="26538" y="79411"/>
                      <a:pt x="23865" y="78636"/>
                      <a:pt x="22361" y="77085"/>
                    </a:cubicBezTo>
                    <a:cubicBezTo>
                      <a:pt x="20869" y="75535"/>
                      <a:pt x="20123" y="72744"/>
                      <a:pt x="20123" y="68713"/>
                    </a:cubicBezTo>
                    <a:lnTo>
                      <a:pt x="20123" y="62964"/>
                    </a:lnTo>
                    <a:lnTo>
                      <a:pt x="37783" y="62964"/>
                    </a:lnTo>
                    <a:lnTo>
                      <a:pt x="37783" y="54648"/>
                    </a:lnTo>
                    <a:lnTo>
                      <a:pt x="20123" y="54648"/>
                    </a:lnTo>
                    <a:lnTo>
                      <a:pt x="20123" y="-2153"/>
                    </a:lnTo>
                    <a:lnTo>
                      <a:pt x="9344" y="-2153"/>
                    </a:lnTo>
                    <a:lnTo>
                      <a:pt x="9344" y="54648"/>
                    </a:lnTo>
                    <a:lnTo>
                      <a:pt x="-913" y="54648"/>
                    </a:lnTo>
                    <a:lnTo>
                      <a:pt x="-913" y="62964"/>
                    </a:lnTo>
                    <a:lnTo>
                      <a:pt x="9344" y="62964"/>
                    </a:lnTo>
                    <a:lnTo>
                      <a:pt x="9344" y="67504"/>
                    </a:lnTo>
                    <a:cubicBezTo>
                      <a:pt x="9344" y="74747"/>
                      <a:pt x="11035" y="80025"/>
                      <a:pt x="14416" y="83337"/>
                    </a:cubicBezTo>
                    <a:cubicBezTo>
                      <a:pt x="17798" y="86661"/>
                      <a:pt x="23157" y="88323"/>
                      <a:pt x="30492" y="88323"/>
                    </a:cubicBezTo>
                    <a:lnTo>
                      <a:pt x="40637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71D36A58-2A99-4090-A0DF-CC080A4D9B5E}"/>
                  </a:ext>
                </a:extLst>
              </p:cNvPr>
              <p:cNvSpPr/>
              <p:nvPr/>
            </p:nvSpPr>
            <p:spPr>
              <a:xfrm rot="-5400000" flipV="1">
                <a:off x="10202158" y="6604519"/>
                <a:ext cx="62026" cy="8297"/>
              </a:xfrm>
              <a:custGeom>
                <a:avLst/>
                <a:gdLst>
                  <a:gd name="connsiteX0" fmla="*/ 60780 w 62026"/>
                  <a:gd name="connsiteY0" fmla="*/ 9858 h 8297"/>
                  <a:gd name="connsiteX1" fmla="*/ 60780 w 62026"/>
                  <a:gd name="connsiteY1" fmla="*/ 1560 h 8297"/>
                  <a:gd name="connsiteX2" fmla="*/ -1246 w 62026"/>
                  <a:gd name="connsiteY2" fmla="*/ 1560 h 8297"/>
                  <a:gd name="connsiteX3" fmla="*/ -1246 w 62026"/>
                  <a:gd name="connsiteY3" fmla="*/ 9858 h 8297"/>
                  <a:gd name="connsiteX4" fmla="*/ 60780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80" y="9858"/>
                    </a:moveTo>
                    <a:lnTo>
                      <a:pt x="60780" y="1560"/>
                    </a:lnTo>
                    <a:lnTo>
                      <a:pt x="-1246" y="1560"/>
                    </a:lnTo>
                    <a:lnTo>
                      <a:pt x="-1246" y="9858"/>
                    </a:lnTo>
                    <a:lnTo>
                      <a:pt x="60780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89EE475B-7E6C-4CFD-93A6-5C0A9EA3A9C2}"/>
                  </a:ext>
                </a:extLst>
              </p:cNvPr>
              <p:cNvSpPr/>
              <p:nvPr/>
            </p:nvSpPr>
            <p:spPr>
              <a:xfrm rot="-5400000" flipV="1">
                <a:off x="10137111" y="6496219"/>
                <a:ext cx="57270" cy="90066"/>
              </a:xfrm>
              <a:custGeom>
                <a:avLst/>
                <a:gdLst>
                  <a:gd name="connsiteX0" fmla="*/ 37655 w 57270"/>
                  <a:gd name="connsiteY0" fmla="*/ 46442 h 90066"/>
                  <a:gd name="connsiteX1" fmla="*/ 50840 w 57270"/>
                  <a:gd name="connsiteY1" fmla="*/ 38926 h 90066"/>
                  <a:gd name="connsiteX2" fmla="*/ 55595 w 57270"/>
                  <a:gd name="connsiteY2" fmla="*/ 24860 h 90066"/>
                  <a:gd name="connsiteX3" fmla="*/ 46737 w 57270"/>
                  <a:gd name="connsiteY3" fmla="*/ 4972 h 90066"/>
                  <a:gd name="connsiteX4" fmla="*/ 21561 w 57270"/>
                  <a:gd name="connsiteY4" fmla="*/ -2061 h 90066"/>
                  <a:gd name="connsiteX5" fmla="*/ 10297 w 57270"/>
                  <a:gd name="connsiteY5" fmla="*/ -982 h 90066"/>
                  <a:gd name="connsiteX6" fmla="*/ -1675 w 57270"/>
                  <a:gd name="connsiteY6" fmla="*/ 2255 h 90066"/>
                  <a:gd name="connsiteX7" fmla="*/ -1675 w 57270"/>
                  <a:gd name="connsiteY7" fmla="*/ 13586 h 90066"/>
                  <a:gd name="connsiteX8" fmla="*/ 9029 w 57270"/>
                  <a:gd name="connsiteY8" fmla="*/ 9288 h 90066"/>
                  <a:gd name="connsiteX9" fmla="*/ 21225 w 57270"/>
                  <a:gd name="connsiteY9" fmla="*/ 7837 h 90066"/>
                  <a:gd name="connsiteX10" fmla="*/ 38084 w 57270"/>
                  <a:gd name="connsiteY10" fmla="*/ 12190 h 90066"/>
                  <a:gd name="connsiteX11" fmla="*/ 43884 w 57270"/>
                  <a:gd name="connsiteY11" fmla="*/ 24860 h 90066"/>
                  <a:gd name="connsiteX12" fmla="*/ 38494 w 57270"/>
                  <a:gd name="connsiteY12" fmla="*/ 36861 h 90066"/>
                  <a:gd name="connsiteX13" fmla="*/ 23501 w 57270"/>
                  <a:gd name="connsiteY13" fmla="*/ 41196 h 90066"/>
                  <a:gd name="connsiteX14" fmla="*/ 13356 w 57270"/>
                  <a:gd name="connsiteY14" fmla="*/ 41196 h 90066"/>
                  <a:gd name="connsiteX15" fmla="*/ 13356 w 57270"/>
                  <a:gd name="connsiteY15" fmla="*/ 50852 h 90066"/>
                  <a:gd name="connsiteX16" fmla="*/ 23967 w 57270"/>
                  <a:gd name="connsiteY16" fmla="*/ 50852 h 90066"/>
                  <a:gd name="connsiteX17" fmla="*/ 37245 w 57270"/>
                  <a:gd name="connsiteY17" fmla="*/ 54312 h 90066"/>
                  <a:gd name="connsiteX18" fmla="*/ 41851 w 57270"/>
                  <a:gd name="connsiteY18" fmla="*/ 64284 h 90066"/>
                  <a:gd name="connsiteX19" fmla="*/ 37096 w 57270"/>
                  <a:gd name="connsiteY19" fmla="*/ 74536 h 90066"/>
                  <a:gd name="connsiteX20" fmla="*/ 23501 w 57270"/>
                  <a:gd name="connsiteY20" fmla="*/ 78126 h 90066"/>
                  <a:gd name="connsiteX21" fmla="*/ 13113 w 57270"/>
                  <a:gd name="connsiteY21" fmla="*/ 77066 h 90066"/>
                  <a:gd name="connsiteX22" fmla="*/ 936 w 57270"/>
                  <a:gd name="connsiteY22" fmla="*/ 73829 h 90066"/>
                  <a:gd name="connsiteX23" fmla="*/ 936 w 57270"/>
                  <a:gd name="connsiteY23" fmla="*/ 84285 h 90066"/>
                  <a:gd name="connsiteX24" fmla="*/ 13505 w 57270"/>
                  <a:gd name="connsiteY24" fmla="*/ 87075 h 90066"/>
                  <a:gd name="connsiteX25" fmla="*/ 24545 w 57270"/>
                  <a:gd name="connsiteY25" fmla="*/ 88006 h 90066"/>
                  <a:gd name="connsiteX26" fmla="*/ 45749 w 57270"/>
                  <a:gd name="connsiteY26" fmla="*/ 81922 h 90066"/>
                  <a:gd name="connsiteX27" fmla="*/ 53563 w 57270"/>
                  <a:gd name="connsiteY27" fmla="*/ 65512 h 90066"/>
                  <a:gd name="connsiteX28" fmla="*/ 49423 w 57270"/>
                  <a:gd name="connsiteY28" fmla="*/ 53326 h 90066"/>
                  <a:gd name="connsiteX29" fmla="*/ 37655 w 57270"/>
                  <a:gd name="connsiteY29" fmla="*/ 46442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655" y="46442"/>
                    </a:moveTo>
                    <a:cubicBezTo>
                      <a:pt x="43287" y="45239"/>
                      <a:pt x="47682" y="42734"/>
                      <a:pt x="50840" y="38926"/>
                    </a:cubicBezTo>
                    <a:cubicBezTo>
                      <a:pt x="54010" y="35130"/>
                      <a:pt x="55595" y="30442"/>
                      <a:pt x="55595" y="24860"/>
                    </a:cubicBezTo>
                    <a:cubicBezTo>
                      <a:pt x="55595" y="16302"/>
                      <a:pt x="52643" y="9672"/>
                      <a:pt x="46737" y="4972"/>
                    </a:cubicBezTo>
                    <a:cubicBezTo>
                      <a:pt x="40832" y="283"/>
                      <a:pt x="32440" y="-2061"/>
                      <a:pt x="21561" y="-2061"/>
                    </a:cubicBezTo>
                    <a:cubicBezTo>
                      <a:pt x="17918" y="-2061"/>
                      <a:pt x="14164" y="-1701"/>
                      <a:pt x="10297" y="-982"/>
                    </a:cubicBezTo>
                    <a:cubicBezTo>
                      <a:pt x="6431" y="-263"/>
                      <a:pt x="2440" y="816"/>
                      <a:pt x="-1675" y="2255"/>
                    </a:cubicBezTo>
                    <a:lnTo>
                      <a:pt x="-1675" y="13586"/>
                    </a:lnTo>
                    <a:cubicBezTo>
                      <a:pt x="1582" y="11688"/>
                      <a:pt x="5150" y="10255"/>
                      <a:pt x="9029" y="9288"/>
                    </a:cubicBezTo>
                    <a:cubicBezTo>
                      <a:pt x="12921" y="8320"/>
                      <a:pt x="16986" y="7837"/>
                      <a:pt x="21225" y="7837"/>
                    </a:cubicBezTo>
                    <a:cubicBezTo>
                      <a:pt x="28598" y="7837"/>
                      <a:pt x="34218" y="9288"/>
                      <a:pt x="38084" y="12190"/>
                    </a:cubicBezTo>
                    <a:cubicBezTo>
                      <a:pt x="41951" y="15093"/>
                      <a:pt x="43884" y="19316"/>
                      <a:pt x="43884" y="24860"/>
                    </a:cubicBezTo>
                    <a:cubicBezTo>
                      <a:pt x="43884" y="29983"/>
                      <a:pt x="42087" y="33983"/>
                      <a:pt x="38494" y="36861"/>
                    </a:cubicBezTo>
                    <a:cubicBezTo>
                      <a:pt x="34901" y="39750"/>
                      <a:pt x="29903" y="41196"/>
                      <a:pt x="23501" y="41196"/>
                    </a:cubicBezTo>
                    <a:lnTo>
                      <a:pt x="13356" y="41196"/>
                    </a:lnTo>
                    <a:lnTo>
                      <a:pt x="13356" y="50852"/>
                    </a:lnTo>
                    <a:lnTo>
                      <a:pt x="23967" y="50852"/>
                    </a:lnTo>
                    <a:cubicBezTo>
                      <a:pt x="29748" y="50852"/>
                      <a:pt x="34174" y="52005"/>
                      <a:pt x="37245" y="54312"/>
                    </a:cubicBezTo>
                    <a:cubicBezTo>
                      <a:pt x="40316" y="56619"/>
                      <a:pt x="41851" y="59943"/>
                      <a:pt x="41851" y="64284"/>
                    </a:cubicBezTo>
                    <a:cubicBezTo>
                      <a:pt x="41851" y="68737"/>
                      <a:pt x="40266" y="72154"/>
                      <a:pt x="37096" y="74536"/>
                    </a:cubicBezTo>
                    <a:cubicBezTo>
                      <a:pt x="33938" y="76930"/>
                      <a:pt x="29406" y="78126"/>
                      <a:pt x="23501" y="78126"/>
                    </a:cubicBezTo>
                    <a:cubicBezTo>
                      <a:pt x="20268" y="78126"/>
                      <a:pt x="16806" y="77773"/>
                      <a:pt x="13113" y="77066"/>
                    </a:cubicBezTo>
                    <a:cubicBezTo>
                      <a:pt x="9421" y="76371"/>
                      <a:pt x="5362" y="75292"/>
                      <a:pt x="936" y="73829"/>
                    </a:cubicBezTo>
                    <a:lnTo>
                      <a:pt x="936" y="84285"/>
                    </a:lnTo>
                    <a:cubicBezTo>
                      <a:pt x="5411" y="85525"/>
                      <a:pt x="9601" y="86455"/>
                      <a:pt x="13505" y="87075"/>
                    </a:cubicBezTo>
                    <a:cubicBezTo>
                      <a:pt x="17409" y="87696"/>
                      <a:pt x="21089" y="88006"/>
                      <a:pt x="24545" y="88006"/>
                    </a:cubicBezTo>
                    <a:cubicBezTo>
                      <a:pt x="33484" y="88006"/>
                      <a:pt x="40552" y="85978"/>
                      <a:pt x="45749" y="81922"/>
                    </a:cubicBezTo>
                    <a:cubicBezTo>
                      <a:pt x="50958" y="77878"/>
                      <a:pt x="53563" y="72409"/>
                      <a:pt x="53563" y="65512"/>
                    </a:cubicBezTo>
                    <a:cubicBezTo>
                      <a:pt x="53563" y="60700"/>
                      <a:pt x="52183" y="56638"/>
                      <a:pt x="49423" y="53326"/>
                    </a:cubicBezTo>
                    <a:cubicBezTo>
                      <a:pt x="46663" y="50014"/>
                      <a:pt x="42740" y="47720"/>
                      <a:pt x="37655" y="464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DF38A4E5-3D21-4B95-A227-96758247E72E}"/>
                  </a:ext>
                </a:extLst>
              </p:cNvPr>
              <p:cNvSpPr/>
              <p:nvPr/>
            </p:nvSpPr>
            <p:spPr>
              <a:xfrm rot="-5400000" flipV="1">
                <a:off x="10135908" y="6420267"/>
                <a:ext cx="59676" cy="90066"/>
              </a:xfrm>
              <a:custGeom>
                <a:avLst/>
                <a:gdLst>
                  <a:gd name="connsiteX0" fmla="*/ 28152 w 59676"/>
                  <a:gd name="connsiteY0" fmla="*/ 40854 h 90066"/>
                  <a:gd name="connsiteX1" fmla="*/ 14949 w 59676"/>
                  <a:gd name="connsiteY1" fmla="*/ 36370 h 90066"/>
                  <a:gd name="connsiteX2" fmla="*/ 10156 w 59676"/>
                  <a:gd name="connsiteY2" fmla="*/ 24054 h 90066"/>
                  <a:gd name="connsiteX3" fmla="*/ 14949 w 59676"/>
                  <a:gd name="connsiteY3" fmla="*/ 11719 h 90066"/>
                  <a:gd name="connsiteX4" fmla="*/ 28152 w 59676"/>
                  <a:gd name="connsiteY4" fmla="*/ 7235 h 90066"/>
                  <a:gd name="connsiteX5" fmla="*/ 41374 w 59676"/>
                  <a:gd name="connsiteY5" fmla="*/ 11737 h 90066"/>
                  <a:gd name="connsiteX6" fmla="*/ 46223 w 59676"/>
                  <a:gd name="connsiteY6" fmla="*/ 24054 h 90066"/>
                  <a:gd name="connsiteX7" fmla="*/ 41412 w 59676"/>
                  <a:gd name="connsiteY7" fmla="*/ 36370 h 90066"/>
                  <a:gd name="connsiteX8" fmla="*/ 28152 w 59676"/>
                  <a:gd name="connsiteY8" fmla="*/ 40854 h 90066"/>
                  <a:gd name="connsiteX9" fmla="*/ 16385 w 59676"/>
                  <a:gd name="connsiteY9" fmla="*/ 45840 h 90066"/>
                  <a:gd name="connsiteX10" fmla="*/ 4580 w 59676"/>
                  <a:gd name="connsiteY10" fmla="*/ 52873 h 90066"/>
                  <a:gd name="connsiteX11" fmla="*/ 366 w 59676"/>
                  <a:gd name="connsiteY11" fmla="*/ 65506 h 90066"/>
                  <a:gd name="connsiteX12" fmla="*/ 7788 w 59676"/>
                  <a:gd name="connsiteY12" fmla="*/ 81953 h 90066"/>
                  <a:gd name="connsiteX13" fmla="*/ 28152 w 59676"/>
                  <a:gd name="connsiteY13" fmla="*/ 87999 h 90066"/>
                  <a:gd name="connsiteX14" fmla="*/ 48554 w 59676"/>
                  <a:gd name="connsiteY14" fmla="*/ 81953 h 90066"/>
                  <a:gd name="connsiteX15" fmla="*/ 55958 w 59676"/>
                  <a:gd name="connsiteY15" fmla="*/ 65506 h 90066"/>
                  <a:gd name="connsiteX16" fmla="*/ 51724 w 59676"/>
                  <a:gd name="connsiteY16" fmla="*/ 52873 h 90066"/>
                  <a:gd name="connsiteX17" fmla="*/ 39994 w 59676"/>
                  <a:gd name="connsiteY17" fmla="*/ 45840 h 90066"/>
                  <a:gd name="connsiteX18" fmla="*/ 53235 w 59676"/>
                  <a:gd name="connsiteY18" fmla="*/ 38101 h 90066"/>
                  <a:gd name="connsiteX19" fmla="*/ 57991 w 59676"/>
                  <a:gd name="connsiteY19" fmla="*/ 24054 h 90066"/>
                  <a:gd name="connsiteX20" fmla="*/ 50270 w 59676"/>
                  <a:gd name="connsiteY20" fmla="*/ 4668 h 90066"/>
                  <a:gd name="connsiteX21" fmla="*/ 28152 w 59676"/>
                  <a:gd name="connsiteY21" fmla="*/ -2067 h 90066"/>
                  <a:gd name="connsiteX22" fmla="*/ 6035 w 59676"/>
                  <a:gd name="connsiteY22" fmla="*/ 4668 h 90066"/>
                  <a:gd name="connsiteX23" fmla="*/ -1686 w 59676"/>
                  <a:gd name="connsiteY23" fmla="*/ 24054 h 90066"/>
                  <a:gd name="connsiteX24" fmla="*/ 3088 w 59676"/>
                  <a:gd name="connsiteY24" fmla="*/ 38101 h 90066"/>
                  <a:gd name="connsiteX25" fmla="*/ 16385 w 59676"/>
                  <a:gd name="connsiteY25" fmla="*/ 45840 h 90066"/>
                  <a:gd name="connsiteX26" fmla="*/ 12077 w 59676"/>
                  <a:gd name="connsiteY26" fmla="*/ 64390 h 90066"/>
                  <a:gd name="connsiteX27" fmla="*/ 16292 w 59676"/>
                  <a:gd name="connsiteY27" fmla="*/ 53878 h 90066"/>
                  <a:gd name="connsiteX28" fmla="*/ 28152 w 59676"/>
                  <a:gd name="connsiteY28" fmla="*/ 50101 h 90066"/>
                  <a:gd name="connsiteX29" fmla="*/ 40013 w 59676"/>
                  <a:gd name="connsiteY29" fmla="*/ 53878 h 90066"/>
                  <a:gd name="connsiteX30" fmla="*/ 44302 w 59676"/>
                  <a:gd name="connsiteY30" fmla="*/ 64390 h 90066"/>
                  <a:gd name="connsiteX31" fmla="*/ 40013 w 59676"/>
                  <a:gd name="connsiteY31" fmla="*/ 74920 h 90066"/>
                  <a:gd name="connsiteX32" fmla="*/ 28152 w 59676"/>
                  <a:gd name="connsiteY32" fmla="*/ 78697 h 90066"/>
                  <a:gd name="connsiteX33" fmla="*/ 16292 w 59676"/>
                  <a:gd name="connsiteY33" fmla="*/ 74920 h 90066"/>
                  <a:gd name="connsiteX34" fmla="*/ 12077 w 59676"/>
                  <a:gd name="connsiteY34" fmla="*/ 64390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676" h="90066">
                    <a:moveTo>
                      <a:pt x="28152" y="40854"/>
                    </a:moveTo>
                    <a:cubicBezTo>
                      <a:pt x="22558" y="40854"/>
                      <a:pt x="18157" y="39360"/>
                      <a:pt x="14949" y="36370"/>
                    </a:cubicBezTo>
                    <a:cubicBezTo>
                      <a:pt x="11754" y="33381"/>
                      <a:pt x="10156" y="29276"/>
                      <a:pt x="10156" y="24054"/>
                    </a:cubicBezTo>
                    <a:cubicBezTo>
                      <a:pt x="10156" y="18820"/>
                      <a:pt x="11754" y="14708"/>
                      <a:pt x="14949" y="11719"/>
                    </a:cubicBezTo>
                    <a:cubicBezTo>
                      <a:pt x="18157" y="8730"/>
                      <a:pt x="22558" y="7235"/>
                      <a:pt x="28152" y="7235"/>
                    </a:cubicBezTo>
                    <a:cubicBezTo>
                      <a:pt x="33747" y="7235"/>
                      <a:pt x="38154" y="8736"/>
                      <a:pt x="41374" y="11737"/>
                    </a:cubicBezTo>
                    <a:cubicBezTo>
                      <a:pt x="44607" y="14751"/>
                      <a:pt x="46223" y="18857"/>
                      <a:pt x="46223" y="24054"/>
                    </a:cubicBezTo>
                    <a:cubicBezTo>
                      <a:pt x="46223" y="29276"/>
                      <a:pt x="44619" y="33381"/>
                      <a:pt x="41412" y="36370"/>
                    </a:cubicBezTo>
                    <a:cubicBezTo>
                      <a:pt x="38217" y="39360"/>
                      <a:pt x="33797" y="40854"/>
                      <a:pt x="28152" y="40854"/>
                    </a:cubicBezTo>
                    <a:close/>
                    <a:moveTo>
                      <a:pt x="16385" y="45840"/>
                    </a:moveTo>
                    <a:cubicBezTo>
                      <a:pt x="11337" y="47081"/>
                      <a:pt x="7402" y="49425"/>
                      <a:pt x="4580" y="52873"/>
                    </a:cubicBezTo>
                    <a:cubicBezTo>
                      <a:pt x="1770" y="56334"/>
                      <a:pt x="366" y="60545"/>
                      <a:pt x="366" y="65506"/>
                    </a:cubicBezTo>
                    <a:cubicBezTo>
                      <a:pt x="366" y="72439"/>
                      <a:pt x="2840" y="77922"/>
                      <a:pt x="7788" y="81953"/>
                    </a:cubicBezTo>
                    <a:cubicBezTo>
                      <a:pt x="12748" y="85984"/>
                      <a:pt x="19537" y="87999"/>
                      <a:pt x="28152" y="87999"/>
                    </a:cubicBezTo>
                    <a:cubicBezTo>
                      <a:pt x="36818" y="87999"/>
                      <a:pt x="43618" y="85984"/>
                      <a:pt x="48554" y="81953"/>
                    </a:cubicBezTo>
                    <a:cubicBezTo>
                      <a:pt x="53490" y="77922"/>
                      <a:pt x="55958" y="72439"/>
                      <a:pt x="55958" y="65506"/>
                    </a:cubicBezTo>
                    <a:cubicBezTo>
                      <a:pt x="55958" y="60545"/>
                      <a:pt x="54547" y="56334"/>
                      <a:pt x="51724" y="52873"/>
                    </a:cubicBezTo>
                    <a:cubicBezTo>
                      <a:pt x="48915" y="49425"/>
                      <a:pt x="45005" y="47081"/>
                      <a:pt x="39994" y="45840"/>
                    </a:cubicBezTo>
                    <a:cubicBezTo>
                      <a:pt x="45664" y="44526"/>
                      <a:pt x="50077" y="41946"/>
                      <a:pt x="53235" y="38101"/>
                    </a:cubicBezTo>
                    <a:cubicBezTo>
                      <a:pt x="56405" y="34268"/>
                      <a:pt x="57991" y="29586"/>
                      <a:pt x="57991" y="24054"/>
                    </a:cubicBezTo>
                    <a:cubicBezTo>
                      <a:pt x="57991" y="15632"/>
                      <a:pt x="55417" y="9170"/>
                      <a:pt x="50270" y="4668"/>
                    </a:cubicBezTo>
                    <a:cubicBezTo>
                      <a:pt x="45123" y="178"/>
                      <a:pt x="37750" y="-2067"/>
                      <a:pt x="28152" y="-2067"/>
                    </a:cubicBezTo>
                    <a:cubicBezTo>
                      <a:pt x="18567" y="-2067"/>
                      <a:pt x="11194" y="178"/>
                      <a:pt x="6035" y="4668"/>
                    </a:cubicBezTo>
                    <a:cubicBezTo>
                      <a:pt x="888" y="9170"/>
                      <a:pt x="-1686" y="15632"/>
                      <a:pt x="-1686" y="24054"/>
                    </a:cubicBezTo>
                    <a:cubicBezTo>
                      <a:pt x="-1686" y="29586"/>
                      <a:pt x="-94" y="34268"/>
                      <a:pt x="3088" y="38101"/>
                    </a:cubicBezTo>
                    <a:cubicBezTo>
                      <a:pt x="6283" y="41946"/>
                      <a:pt x="10716" y="44526"/>
                      <a:pt x="16385" y="45840"/>
                    </a:cubicBezTo>
                    <a:close/>
                    <a:moveTo>
                      <a:pt x="12077" y="64390"/>
                    </a:moveTo>
                    <a:cubicBezTo>
                      <a:pt x="12077" y="59900"/>
                      <a:pt x="13482" y="56396"/>
                      <a:pt x="16292" y="53878"/>
                    </a:cubicBezTo>
                    <a:cubicBezTo>
                      <a:pt x="19114" y="51360"/>
                      <a:pt x="23067" y="50101"/>
                      <a:pt x="28152" y="50101"/>
                    </a:cubicBezTo>
                    <a:cubicBezTo>
                      <a:pt x="33212" y="50101"/>
                      <a:pt x="37166" y="51360"/>
                      <a:pt x="40013" y="53878"/>
                    </a:cubicBezTo>
                    <a:cubicBezTo>
                      <a:pt x="42872" y="56396"/>
                      <a:pt x="44302" y="59900"/>
                      <a:pt x="44302" y="64390"/>
                    </a:cubicBezTo>
                    <a:cubicBezTo>
                      <a:pt x="44302" y="68892"/>
                      <a:pt x="42872" y="72402"/>
                      <a:pt x="40013" y="74920"/>
                    </a:cubicBezTo>
                    <a:cubicBezTo>
                      <a:pt x="37166" y="77438"/>
                      <a:pt x="33212" y="78697"/>
                      <a:pt x="28152" y="78697"/>
                    </a:cubicBezTo>
                    <a:cubicBezTo>
                      <a:pt x="23067" y="78697"/>
                      <a:pt x="19114" y="77438"/>
                      <a:pt x="16292" y="74920"/>
                    </a:cubicBezTo>
                    <a:cubicBezTo>
                      <a:pt x="13482" y="72402"/>
                      <a:pt x="12077" y="68892"/>
                      <a:pt x="12077" y="643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26" name="Graphic 1718">
            <a:extLst>
              <a:ext uri="{FF2B5EF4-FFF2-40B4-BE49-F238E27FC236}">
                <a16:creationId xmlns:a16="http://schemas.microsoft.com/office/drawing/2014/main" id="{EE48611F-4048-43F3-BA99-EBC166D838C5}"/>
              </a:ext>
            </a:extLst>
          </p:cNvPr>
          <p:cNvGrpSpPr/>
          <p:nvPr/>
        </p:nvGrpSpPr>
        <p:grpSpPr>
          <a:xfrm>
            <a:off x="10927359" y="5237755"/>
            <a:ext cx="118830" cy="333595"/>
            <a:chOff x="10228566" y="6344025"/>
            <a:chExt cx="118830" cy="333595"/>
          </a:xfrm>
          <a:solidFill>
            <a:srgbClr val="000000"/>
          </a:solidFill>
        </p:grpSpPr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106D5DE4-0317-430E-B07A-8E7B91F99040}"/>
                </a:ext>
              </a:extLst>
            </p:cNvPr>
            <p:cNvSpPr/>
            <p:nvPr/>
          </p:nvSpPr>
          <p:spPr>
            <a:xfrm>
              <a:off x="10287985" y="6344025"/>
              <a:ext cx="11935" cy="41675"/>
            </a:xfrm>
            <a:custGeom>
              <a:avLst/>
              <a:gdLst>
                <a:gd name="connsiteX0" fmla="*/ 358 w 11935"/>
                <a:gd name="connsiteY0" fmla="*/ 252 h 41675"/>
                <a:gd name="connsiteX1" fmla="*/ 358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58" y="252"/>
                  </a:moveTo>
                  <a:lnTo>
                    <a:pt x="358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28" name="Graphic 1718">
              <a:extLst>
                <a:ext uri="{FF2B5EF4-FFF2-40B4-BE49-F238E27FC236}">
                  <a16:creationId xmlns:a16="http://schemas.microsoft.com/office/drawing/2014/main" id="{F21C212F-CA66-4150-A048-750BFF8FF1CC}"/>
                </a:ext>
              </a:extLst>
            </p:cNvPr>
            <p:cNvGrpSpPr/>
            <p:nvPr/>
          </p:nvGrpSpPr>
          <p:grpSpPr>
            <a:xfrm>
              <a:off x="10228566" y="6438379"/>
              <a:ext cx="118830" cy="239241"/>
              <a:chOff x="10228566" y="6438379"/>
              <a:chExt cx="118830" cy="239241"/>
            </a:xfrm>
            <a:solidFill>
              <a:srgbClr val="000000"/>
            </a:solidFill>
          </p:grpSpPr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1A473583-D594-4E70-99A9-2EBA7E52B9C0}"/>
                  </a:ext>
                </a:extLst>
              </p:cNvPr>
              <p:cNvSpPr/>
              <p:nvPr/>
            </p:nvSpPr>
            <p:spPr>
              <a:xfrm rot="-5400000" flipV="1">
                <a:off x="10253136" y="6611656"/>
                <a:ext cx="41549" cy="90476"/>
              </a:xfrm>
              <a:custGeom>
                <a:avLst/>
                <a:gdLst>
                  <a:gd name="connsiteX0" fmla="*/ 40646 w 41549"/>
                  <a:gd name="connsiteY0" fmla="*/ 88323 h 90476"/>
                  <a:gd name="connsiteX1" fmla="*/ 40646 w 41549"/>
                  <a:gd name="connsiteY1" fmla="*/ 79411 h 90476"/>
                  <a:gd name="connsiteX2" fmla="*/ 30389 w 41549"/>
                  <a:gd name="connsiteY2" fmla="*/ 79411 h 90476"/>
                  <a:gd name="connsiteX3" fmla="*/ 22370 w 41549"/>
                  <a:gd name="connsiteY3" fmla="*/ 77085 h 90476"/>
                  <a:gd name="connsiteX4" fmla="*/ 20132 w 41549"/>
                  <a:gd name="connsiteY4" fmla="*/ 68713 h 90476"/>
                  <a:gd name="connsiteX5" fmla="*/ 20132 w 41549"/>
                  <a:gd name="connsiteY5" fmla="*/ 62964 h 90476"/>
                  <a:gd name="connsiteX6" fmla="*/ 37793 w 41549"/>
                  <a:gd name="connsiteY6" fmla="*/ 62964 h 90476"/>
                  <a:gd name="connsiteX7" fmla="*/ 37793 w 41549"/>
                  <a:gd name="connsiteY7" fmla="*/ 54648 h 90476"/>
                  <a:gd name="connsiteX8" fmla="*/ 20132 w 41549"/>
                  <a:gd name="connsiteY8" fmla="*/ 54648 h 90476"/>
                  <a:gd name="connsiteX9" fmla="*/ 20132 w 41549"/>
                  <a:gd name="connsiteY9" fmla="*/ -2153 h 90476"/>
                  <a:gd name="connsiteX10" fmla="*/ 9353 w 41549"/>
                  <a:gd name="connsiteY10" fmla="*/ -2153 h 90476"/>
                  <a:gd name="connsiteX11" fmla="*/ 9353 w 41549"/>
                  <a:gd name="connsiteY11" fmla="*/ 54648 h 90476"/>
                  <a:gd name="connsiteX12" fmla="*/ -904 w 41549"/>
                  <a:gd name="connsiteY12" fmla="*/ 54648 h 90476"/>
                  <a:gd name="connsiteX13" fmla="*/ -904 w 41549"/>
                  <a:gd name="connsiteY13" fmla="*/ 62964 h 90476"/>
                  <a:gd name="connsiteX14" fmla="*/ 9353 w 41549"/>
                  <a:gd name="connsiteY14" fmla="*/ 62964 h 90476"/>
                  <a:gd name="connsiteX15" fmla="*/ 9353 w 41549"/>
                  <a:gd name="connsiteY15" fmla="*/ 67504 h 90476"/>
                  <a:gd name="connsiteX16" fmla="*/ 14426 w 41549"/>
                  <a:gd name="connsiteY16" fmla="*/ 83337 h 90476"/>
                  <a:gd name="connsiteX17" fmla="*/ 30501 w 41549"/>
                  <a:gd name="connsiteY17" fmla="*/ 88323 h 90476"/>
                  <a:gd name="connsiteX18" fmla="*/ 40646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46" y="88323"/>
                    </a:moveTo>
                    <a:lnTo>
                      <a:pt x="40646" y="79411"/>
                    </a:lnTo>
                    <a:lnTo>
                      <a:pt x="30389" y="79411"/>
                    </a:lnTo>
                    <a:cubicBezTo>
                      <a:pt x="26547" y="79411"/>
                      <a:pt x="23874" y="78636"/>
                      <a:pt x="22370" y="77085"/>
                    </a:cubicBezTo>
                    <a:cubicBezTo>
                      <a:pt x="20878" y="75535"/>
                      <a:pt x="20132" y="72744"/>
                      <a:pt x="20132" y="68713"/>
                    </a:cubicBezTo>
                    <a:lnTo>
                      <a:pt x="20132" y="62964"/>
                    </a:lnTo>
                    <a:lnTo>
                      <a:pt x="37793" y="62964"/>
                    </a:lnTo>
                    <a:lnTo>
                      <a:pt x="37793" y="54648"/>
                    </a:lnTo>
                    <a:lnTo>
                      <a:pt x="20132" y="54648"/>
                    </a:lnTo>
                    <a:lnTo>
                      <a:pt x="20132" y="-2153"/>
                    </a:lnTo>
                    <a:lnTo>
                      <a:pt x="9353" y="-2153"/>
                    </a:lnTo>
                    <a:lnTo>
                      <a:pt x="9353" y="54648"/>
                    </a:lnTo>
                    <a:lnTo>
                      <a:pt x="-904" y="54648"/>
                    </a:lnTo>
                    <a:lnTo>
                      <a:pt x="-904" y="62964"/>
                    </a:lnTo>
                    <a:lnTo>
                      <a:pt x="9353" y="62964"/>
                    </a:lnTo>
                    <a:lnTo>
                      <a:pt x="9353" y="67504"/>
                    </a:lnTo>
                    <a:cubicBezTo>
                      <a:pt x="9353" y="74747"/>
                      <a:pt x="11044" y="80025"/>
                      <a:pt x="14426" y="83337"/>
                    </a:cubicBezTo>
                    <a:cubicBezTo>
                      <a:pt x="17807" y="86661"/>
                      <a:pt x="23166" y="88323"/>
                      <a:pt x="30501" y="88323"/>
                    </a:cubicBezTo>
                    <a:lnTo>
                      <a:pt x="40646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79BF99D-AE69-489C-A8E2-026B60690229}"/>
                  </a:ext>
                </a:extLst>
              </p:cNvPr>
              <p:cNvSpPr/>
              <p:nvPr/>
            </p:nvSpPr>
            <p:spPr>
              <a:xfrm rot="-5400000" flipV="1">
                <a:off x="10312225" y="6604519"/>
                <a:ext cx="62026" cy="8297"/>
              </a:xfrm>
              <a:custGeom>
                <a:avLst/>
                <a:gdLst>
                  <a:gd name="connsiteX0" fmla="*/ 60789 w 62026"/>
                  <a:gd name="connsiteY0" fmla="*/ 9858 h 8297"/>
                  <a:gd name="connsiteX1" fmla="*/ 60789 w 62026"/>
                  <a:gd name="connsiteY1" fmla="*/ 1560 h 8297"/>
                  <a:gd name="connsiteX2" fmla="*/ -1237 w 62026"/>
                  <a:gd name="connsiteY2" fmla="*/ 1560 h 8297"/>
                  <a:gd name="connsiteX3" fmla="*/ -1237 w 62026"/>
                  <a:gd name="connsiteY3" fmla="*/ 9858 h 8297"/>
                  <a:gd name="connsiteX4" fmla="*/ 60789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89" y="9858"/>
                    </a:moveTo>
                    <a:lnTo>
                      <a:pt x="60789" y="1560"/>
                    </a:lnTo>
                    <a:lnTo>
                      <a:pt x="-1237" y="1560"/>
                    </a:lnTo>
                    <a:lnTo>
                      <a:pt x="-1237" y="9858"/>
                    </a:lnTo>
                    <a:lnTo>
                      <a:pt x="60789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B368CF10-167B-4809-8DF1-5DEAD9DFB9B9}"/>
                  </a:ext>
                </a:extLst>
              </p:cNvPr>
              <p:cNvSpPr/>
              <p:nvPr/>
            </p:nvSpPr>
            <p:spPr>
              <a:xfrm rot="-5400000" flipV="1">
                <a:off x="10247345" y="6498433"/>
                <a:ext cx="55237" cy="88373"/>
              </a:xfrm>
              <a:custGeom>
                <a:avLst/>
                <a:gdLst>
                  <a:gd name="connsiteX0" fmla="*/ 12562 w 55237"/>
                  <a:gd name="connsiteY0" fmla="*/ 7773 h 88373"/>
                  <a:gd name="connsiteX1" fmla="*/ 53645 w 55237"/>
                  <a:gd name="connsiteY1" fmla="*/ 7773 h 88373"/>
                  <a:gd name="connsiteX2" fmla="*/ 53645 w 55237"/>
                  <a:gd name="connsiteY2" fmla="*/ -2106 h 88373"/>
                  <a:gd name="connsiteX3" fmla="*/ -1593 w 55237"/>
                  <a:gd name="connsiteY3" fmla="*/ -2106 h 88373"/>
                  <a:gd name="connsiteX4" fmla="*/ -1593 w 55237"/>
                  <a:gd name="connsiteY4" fmla="*/ 7773 h 88373"/>
                  <a:gd name="connsiteX5" fmla="*/ 16665 w 55237"/>
                  <a:gd name="connsiteY5" fmla="*/ 26341 h 88373"/>
                  <a:gd name="connsiteX6" fmla="*/ 31211 w 55237"/>
                  <a:gd name="connsiteY6" fmla="*/ 41392 h 88373"/>
                  <a:gd name="connsiteX7" fmla="*/ 39099 w 55237"/>
                  <a:gd name="connsiteY7" fmla="*/ 52109 h 88373"/>
                  <a:gd name="connsiteX8" fmla="*/ 41356 w 55237"/>
                  <a:gd name="connsiteY8" fmla="*/ 60741 h 88373"/>
                  <a:gd name="connsiteX9" fmla="*/ 36488 w 55237"/>
                  <a:gd name="connsiteY9" fmla="*/ 72016 h 88373"/>
                  <a:gd name="connsiteX10" fmla="*/ 23807 w 55237"/>
                  <a:gd name="connsiteY10" fmla="*/ 76388 h 88373"/>
                  <a:gd name="connsiteX11" fmla="*/ 12114 w 55237"/>
                  <a:gd name="connsiteY11" fmla="*/ 74472 h 88373"/>
                  <a:gd name="connsiteX12" fmla="*/ -1015 w 55237"/>
                  <a:gd name="connsiteY12" fmla="*/ 68648 h 88373"/>
                  <a:gd name="connsiteX13" fmla="*/ -1015 w 55237"/>
                  <a:gd name="connsiteY13" fmla="*/ 80518 h 88373"/>
                  <a:gd name="connsiteX14" fmla="*/ 12263 w 55237"/>
                  <a:gd name="connsiteY14" fmla="*/ 84816 h 88373"/>
                  <a:gd name="connsiteX15" fmla="*/ 23583 w 55237"/>
                  <a:gd name="connsiteY15" fmla="*/ 86267 h 88373"/>
                  <a:gd name="connsiteX16" fmla="*/ 45141 w 55237"/>
                  <a:gd name="connsiteY16" fmla="*/ 79514 h 88373"/>
                  <a:gd name="connsiteX17" fmla="*/ 53179 w 55237"/>
                  <a:gd name="connsiteY17" fmla="*/ 61504 h 88373"/>
                  <a:gd name="connsiteX18" fmla="*/ 51165 w 55237"/>
                  <a:gd name="connsiteY18" fmla="*/ 51346 h 88373"/>
                  <a:gd name="connsiteX19" fmla="*/ 43855 w 55237"/>
                  <a:gd name="connsiteY19" fmla="*/ 40052 h 88373"/>
                  <a:gd name="connsiteX20" fmla="*/ 34586 w 55237"/>
                  <a:gd name="connsiteY20" fmla="*/ 30303 h 88373"/>
                  <a:gd name="connsiteX21" fmla="*/ 12562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562" y="7773"/>
                    </a:moveTo>
                    <a:lnTo>
                      <a:pt x="53645" y="7773"/>
                    </a:lnTo>
                    <a:lnTo>
                      <a:pt x="53645" y="-2106"/>
                    </a:lnTo>
                    <a:lnTo>
                      <a:pt x="-1593" y="-2106"/>
                    </a:lnTo>
                    <a:lnTo>
                      <a:pt x="-1593" y="7773"/>
                    </a:lnTo>
                    <a:cubicBezTo>
                      <a:pt x="2871" y="12387"/>
                      <a:pt x="8956" y="18576"/>
                      <a:pt x="16665" y="26341"/>
                    </a:cubicBezTo>
                    <a:cubicBezTo>
                      <a:pt x="24385" y="34117"/>
                      <a:pt x="29234" y="39135"/>
                      <a:pt x="31211" y="41392"/>
                    </a:cubicBezTo>
                    <a:cubicBezTo>
                      <a:pt x="34978" y="45609"/>
                      <a:pt x="37607" y="49181"/>
                      <a:pt x="39099" y="52109"/>
                    </a:cubicBezTo>
                    <a:cubicBezTo>
                      <a:pt x="40604" y="55036"/>
                      <a:pt x="41356" y="57913"/>
                      <a:pt x="41356" y="60741"/>
                    </a:cubicBezTo>
                    <a:cubicBezTo>
                      <a:pt x="41356" y="65355"/>
                      <a:pt x="39733" y="69113"/>
                      <a:pt x="36488" y="72016"/>
                    </a:cubicBezTo>
                    <a:cubicBezTo>
                      <a:pt x="33243" y="74931"/>
                      <a:pt x="29016" y="76388"/>
                      <a:pt x="23807" y="76388"/>
                    </a:cubicBezTo>
                    <a:cubicBezTo>
                      <a:pt x="20115" y="76388"/>
                      <a:pt x="16217" y="75749"/>
                      <a:pt x="12114" y="74472"/>
                    </a:cubicBezTo>
                    <a:cubicBezTo>
                      <a:pt x="8024" y="73194"/>
                      <a:pt x="3648" y="71253"/>
                      <a:pt x="-1015" y="68648"/>
                    </a:cubicBezTo>
                    <a:lnTo>
                      <a:pt x="-1015" y="80518"/>
                    </a:lnTo>
                    <a:cubicBezTo>
                      <a:pt x="3722" y="82416"/>
                      <a:pt x="8148" y="83849"/>
                      <a:pt x="12263" y="84816"/>
                    </a:cubicBezTo>
                    <a:cubicBezTo>
                      <a:pt x="16391" y="85784"/>
                      <a:pt x="20164" y="86267"/>
                      <a:pt x="23583" y="86267"/>
                    </a:cubicBezTo>
                    <a:cubicBezTo>
                      <a:pt x="32597" y="86267"/>
                      <a:pt x="39783" y="84016"/>
                      <a:pt x="45141" y="79514"/>
                    </a:cubicBezTo>
                    <a:cubicBezTo>
                      <a:pt x="50500" y="75024"/>
                      <a:pt x="53179" y="69020"/>
                      <a:pt x="53179" y="61504"/>
                    </a:cubicBezTo>
                    <a:cubicBezTo>
                      <a:pt x="53179" y="57932"/>
                      <a:pt x="52508" y="54546"/>
                      <a:pt x="51165" y="51346"/>
                    </a:cubicBezTo>
                    <a:cubicBezTo>
                      <a:pt x="49835" y="48158"/>
                      <a:pt x="47398" y="44394"/>
                      <a:pt x="43855" y="40052"/>
                    </a:cubicBezTo>
                    <a:cubicBezTo>
                      <a:pt x="42885" y="38924"/>
                      <a:pt x="39795" y="35674"/>
                      <a:pt x="34586" y="30303"/>
                    </a:cubicBezTo>
                    <a:cubicBezTo>
                      <a:pt x="29389" y="24933"/>
                      <a:pt x="22048" y="17423"/>
                      <a:pt x="12562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5E076BF6-125D-4EBE-9BBC-2416480C7B0D}"/>
                  </a:ext>
                </a:extLst>
              </p:cNvPr>
              <p:cNvSpPr/>
              <p:nvPr/>
            </p:nvSpPr>
            <p:spPr>
              <a:xfrm rot="-5400000" flipV="1">
                <a:off x="10249844" y="6420816"/>
                <a:ext cx="51806" cy="86810"/>
              </a:xfrm>
              <a:custGeom>
                <a:avLst/>
                <a:gdLst>
                  <a:gd name="connsiteX0" fmla="*/ -38 w 51806"/>
                  <a:gd name="connsiteY0" fmla="*/ 7808 h 86810"/>
                  <a:gd name="connsiteX1" fmla="*/ 19189 w 51806"/>
                  <a:gd name="connsiteY1" fmla="*/ 7808 h 86810"/>
                  <a:gd name="connsiteX2" fmla="*/ 19189 w 51806"/>
                  <a:gd name="connsiteY2" fmla="*/ 74042 h 86810"/>
                  <a:gd name="connsiteX3" fmla="*/ -1735 w 51806"/>
                  <a:gd name="connsiteY3" fmla="*/ 69856 h 86810"/>
                  <a:gd name="connsiteX4" fmla="*/ -1735 w 51806"/>
                  <a:gd name="connsiteY4" fmla="*/ 80554 h 86810"/>
                  <a:gd name="connsiteX5" fmla="*/ 19078 w 51806"/>
                  <a:gd name="connsiteY5" fmla="*/ 84740 h 86810"/>
                  <a:gd name="connsiteX6" fmla="*/ 30845 w 51806"/>
                  <a:gd name="connsiteY6" fmla="*/ 84740 h 86810"/>
                  <a:gd name="connsiteX7" fmla="*/ 30845 w 51806"/>
                  <a:gd name="connsiteY7" fmla="*/ 7808 h 86810"/>
                  <a:gd name="connsiteX8" fmla="*/ 50072 w 51806"/>
                  <a:gd name="connsiteY8" fmla="*/ 7808 h 86810"/>
                  <a:gd name="connsiteX9" fmla="*/ 50072 w 51806"/>
                  <a:gd name="connsiteY9" fmla="*/ -2071 h 86810"/>
                  <a:gd name="connsiteX10" fmla="*/ -38 w 51806"/>
                  <a:gd name="connsiteY10" fmla="*/ -2071 h 86810"/>
                  <a:gd name="connsiteX11" fmla="*/ -38 w 51806"/>
                  <a:gd name="connsiteY11" fmla="*/ 7808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38" y="7808"/>
                    </a:moveTo>
                    <a:lnTo>
                      <a:pt x="19189" y="7808"/>
                    </a:lnTo>
                    <a:lnTo>
                      <a:pt x="19189" y="74042"/>
                    </a:lnTo>
                    <a:lnTo>
                      <a:pt x="-1735" y="69856"/>
                    </a:lnTo>
                    <a:lnTo>
                      <a:pt x="-1735" y="80554"/>
                    </a:lnTo>
                    <a:lnTo>
                      <a:pt x="19078" y="84740"/>
                    </a:lnTo>
                    <a:lnTo>
                      <a:pt x="30845" y="84740"/>
                    </a:lnTo>
                    <a:lnTo>
                      <a:pt x="30845" y="7808"/>
                    </a:lnTo>
                    <a:lnTo>
                      <a:pt x="50072" y="7808"/>
                    </a:lnTo>
                    <a:lnTo>
                      <a:pt x="50072" y="-2071"/>
                    </a:lnTo>
                    <a:lnTo>
                      <a:pt x="-38" y="-2071"/>
                    </a:lnTo>
                    <a:lnTo>
                      <a:pt x="-38" y="780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33" name="Graphic 1718">
            <a:extLst>
              <a:ext uri="{FF2B5EF4-FFF2-40B4-BE49-F238E27FC236}">
                <a16:creationId xmlns:a16="http://schemas.microsoft.com/office/drawing/2014/main" id="{5EC4D663-A038-47C2-8579-881971B6F341}"/>
              </a:ext>
            </a:extLst>
          </p:cNvPr>
          <p:cNvGrpSpPr/>
          <p:nvPr/>
        </p:nvGrpSpPr>
        <p:grpSpPr>
          <a:xfrm>
            <a:off x="11037426" y="5237755"/>
            <a:ext cx="118830" cy="333595"/>
            <a:chOff x="10338633" y="6344025"/>
            <a:chExt cx="118830" cy="333595"/>
          </a:xfrm>
          <a:solidFill>
            <a:srgbClr val="000000"/>
          </a:solidFill>
        </p:grpSpPr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299572A2-12E3-4277-AED3-47FB422579F7}"/>
                </a:ext>
              </a:extLst>
            </p:cNvPr>
            <p:cNvSpPr/>
            <p:nvPr/>
          </p:nvSpPr>
          <p:spPr>
            <a:xfrm>
              <a:off x="10398052" y="6344025"/>
              <a:ext cx="11935" cy="41675"/>
            </a:xfrm>
            <a:custGeom>
              <a:avLst/>
              <a:gdLst>
                <a:gd name="connsiteX0" fmla="*/ 368 w 11935"/>
                <a:gd name="connsiteY0" fmla="*/ 252 h 41675"/>
                <a:gd name="connsiteX1" fmla="*/ 368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68" y="252"/>
                  </a:moveTo>
                  <a:lnTo>
                    <a:pt x="368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35" name="Graphic 1718">
              <a:extLst>
                <a:ext uri="{FF2B5EF4-FFF2-40B4-BE49-F238E27FC236}">
                  <a16:creationId xmlns:a16="http://schemas.microsoft.com/office/drawing/2014/main" id="{1C9BC2BE-B55A-4BE4-A282-2244A00CFF8C}"/>
                </a:ext>
              </a:extLst>
            </p:cNvPr>
            <p:cNvGrpSpPr/>
            <p:nvPr/>
          </p:nvGrpSpPr>
          <p:grpSpPr>
            <a:xfrm>
              <a:off x="10338633" y="6435290"/>
              <a:ext cx="118830" cy="242330"/>
              <a:chOff x="10338633" y="6435290"/>
              <a:chExt cx="118830" cy="242330"/>
            </a:xfrm>
            <a:solidFill>
              <a:srgbClr val="000000"/>
            </a:solidFill>
          </p:grpSpPr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2EBC77D1-942D-47BD-980B-EBD36B23B2E7}"/>
                  </a:ext>
                </a:extLst>
              </p:cNvPr>
              <p:cNvSpPr/>
              <p:nvPr/>
            </p:nvSpPr>
            <p:spPr>
              <a:xfrm rot="-5400000" flipV="1">
                <a:off x="10363203" y="6611656"/>
                <a:ext cx="41549" cy="90476"/>
              </a:xfrm>
              <a:custGeom>
                <a:avLst/>
                <a:gdLst>
                  <a:gd name="connsiteX0" fmla="*/ 40655 w 41549"/>
                  <a:gd name="connsiteY0" fmla="*/ 88323 h 90476"/>
                  <a:gd name="connsiteX1" fmla="*/ 40655 w 41549"/>
                  <a:gd name="connsiteY1" fmla="*/ 79411 h 90476"/>
                  <a:gd name="connsiteX2" fmla="*/ 30398 w 41549"/>
                  <a:gd name="connsiteY2" fmla="*/ 79411 h 90476"/>
                  <a:gd name="connsiteX3" fmla="*/ 22379 w 41549"/>
                  <a:gd name="connsiteY3" fmla="*/ 77085 h 90476"/>
                  <a:gd name="connsiteX4" fmla="*/ 20141 w 41549"/>
                  <a:gd name="connsiteY4" fmla="*/ 68713 h 90476"/>
                  <a:gd name="connsiteX5" fmla="*/ 20141 w 41549"/>
                  <a:gd name="connsiteY5" fmla="*/ 62964 h 90476"/>
                  <a:gd name="connsiteX6" fmla="*/ 37802 w 41549"/>
                  <a:gd name="connsiteY6" fmla="*/ 62964 h 90476"/>
                  <a:gd name="connsiteX7" fmla="*/ 37802 w 41549"/>
                  <a:gd name="connsiteY7" fmla="*/ 54648 h 90476"/>
                  <a:gd name="connsiteX8" fmla="*/ 20141 w 41549"/>
                  <a:gd name="connsiteY8" fmla="*/ 54648 h 90476"/>
                  <a:gd name="connsiteX9" fmla="*/ 20141 w 41549"/>
                  <a:gd name="connsiteY9" fmla="*/ -2153 h 90476"/>
                  <a:gd name="connsiteX10" fmla="*/ 9362 w 41549"/>
                  <a:gd name="connsiteY10" fmla="*/ -2153 h 90476"/>
                  <a:gd name="connsiteX11" fmla="*/ 9362 w 41549"/>
                  <a:gd name="connsiteY11" fmla="*/ 54648 h 90476"/>
                  <a:gd name="connsiteX12" fmla="*/ -895 w 41549"/>
                  <a:gd name="connsiteY12" fmla="*/ 54648 h 90476"/>
                  <a:gd name="connsiteX13" fmla="*/ -895 w 41549"/>
                  <a:gd name="connsiteY13" fmla="*/ 62964 h 90476"/>
                  <a:gd name="connsiteX14" fmla="*/ 9362 w 41549"/>
                  <a:gd name="connsiteY14" fmla="*/ 62964 h 90476"/>
                  <a:gd name="connsiteX15" fmla="*/ 9362 w 41549"/>
                  <a:gd name="connsiteY15" fmla="*/ 67504 h 90476"/>
                  <a:gd name="connsiteX16" fmla="*/ 14435 w 41549"/>
                  <a:gd name="connsiteY16" fmla="*/ 83337 h 90476"/>
                  <a:gd name="connsiteX17" fmla="*/ 30510 w 41549"/>
                  <a:gd name="connsiteY17" fmla="*/ 88323 h 90476"/>
                  <a:gd name="connsiteX18" fmla="*/ 40655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55" y="88323"/>
                    </a:moveTo>
                    <a:lnTo>
                      <a:pt x="40655" y="79411"/>
                    </a:lnTo>
                    <a:lnTo>
                      <a:pt x="30398" y="79411"/>
                    </a:lnTo>
                    <a:cubicBezTo>
                      <a:pt x="26557" y="79411"/>
                      <a:pt x="23884" y="78636"/>
                      <a:pt x="22379" y="77085"/>
                    </a:cubicBezTo>
                    <a:cubicBezTo>
                      <a:pt x="20887" y="75535"/>
                      <a:pt x="20141" y="72744"/>
                      <a:pt x="20141" y="68713"/>
                    </a:cubicBezTo>
                    <a:lnTo>
                      <a:pt x="20141" y="62964"/>
                    </a:lnTo>
                    <a:lnTo>
                      <a:pt x="37802" y="62964"/>
                    </a:lnTo>
                    <a:lnTo>
                      <a:pt x="37802" y="54648"/>
                    </a:lnTo>
                    <a:lnTo>
                      <a:pt x="20141" y="54648"/>
                    </a:lnTo>
                    <a:lnTo>
                      <a:pt x="20141" y="-2153"/>
                    </a:lnTo>
                    <a:lnTo>
                      <a:pt x="9362" y="-2153"/>
                    </a:lnTo>
                    <a:lnTo>
                      <a:pt x="9362" y="54648"/>
                    </a:lnTo>
                    <a:lnTo>
                      <a:pt x="-895" y="54648"/>
                    </a:lnTo>
                    <a:lnTo>
                      <a:pt x="-895" y="62964"/>
                    </a:lnTo>
                    <a:lnTo>
                      <a:pt x="9362" y="62964"/>
                    </a:lnTo>
                    <a:lnTo>
                      <a:pt x="9362" y="67504"/>
                    </a:lnTo>
                    <a:cubicBezTo>
                      <a:pt x="9362" y="74747"/>
                      <a:pt x="11053" y="80025"/>
                      <a:pt x="14435" y="83337"/>
                    </a:cubicBezTo>
                    <a:cubicBezTo>
                      <a:pt x="17816" y="86661"/>
                      <a:pt x="23175" y="88323"/>
                      <a:pt x="30510" y="88323"/>
                    </a:cubicBezTo>
                    <a:lnTo>
                      <a:pt x="40655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D22E98E8-CF22-42D7-9779-E5BCA8336020}"/>
                  </a:ext>
                </a:extLst>
              </p:cNvPr>
              <p:cNvSpPr/>
              <p:nvPr/>
            </p:nvSpPr>
            <p:spPr>
              <a:xfrm rot="-5400000" flipV="1">
                <a:off x="10422292" y="6604519"/>
                <a:ext cx="62026" cy="8297"/>
              </a:xfrm>
              <a:custGeom>
                <a:avLst/>
                <a:gdLst>
                  <a:gd name="connsiteX0" fmla="*/ 60798 w 62026"/>
                  <a:gd name="connsiteY0" fmla="*/ 9858 h 8297"/>
                  <a:gd name="connsiteX1" fmla="*/ 60798 w 62026"/>
                  <a:gd name="connsiteY1" fmla="*/ 1560 h 8297"/>
                  <a:gd name="connsiteX2" fmla="*/ -1228 w 62026"/>
                  <a:gd name="connsiteY2" fmla="*/ 1560 h 8297"/>
                  <a:gd name="connsiteX3" fmla="*/ -1228 w 62026"/>
                  <a:gd name="connsiteY3" fmla="*/ 9858 h 8297"/>
                  <a:gd name="connsiteX4" fmla="*/ 60798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798" y="9858"/>
                    </a:moveTo>
                    <a:lnTo>
                      <a:pt x="60798" y="1560"/>
                    </a:lnTo>
                    <a:lnTo>
                      <a:pt x="-1228" y="1560"/>
                    </a:lnTo>
                    <a:lnTo>
                      <a:pt x="-1228" y="9858"/>
                    </a:lnTo>
                    <a:lnTo>
                      <a:pt x="60798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B3B7B0C4-722E-4E8E-A9CC-AEBA64006035}"/>
                  </a:ext>
                </a:extLst>
              </p:cNvPr>
              <p:cNvSpPr/>
              <p:nvPr/>
            </p:nvSpPr>
            <p:spPr>
              <a:xfrm rot="-5400000" flipV="1">
                <a:off x="10357412" y="6498433"/>
                <a:ext cx="55237" cy="88373"/>
              </a:xfrm>
              <a:custGeom>
                <a:avLst/>
                <a:gdLst>
                  <a:gd name="connsiteX0" fmla="*/ 12571 w 55237"/>
                  <a:gd name="connsiteY0" fmla="*/ 7773 h 88373"/>
                  <a:gd name="connsiteX1" fmla="*/ 53654 w 55237"/>
                  <a:gd name="connsiteY1" fmla="*/ 7773 h 88373"/>
                  <a:gd name="connsiteX2" fmla="*/ 53654 w 55237"/>
                  <a:gd name="connsiteY2" fmla="*/ -2106 h 88373"/>
                  <a:gd name="connsiteX3" fmla="*/ -1583 w 55237"/>
                  <a:gd name="connsiteY3" fmla="*/ -2106 h 88373"/>
                  <a:gd name="connsiteX4" fmla="*/ -1583 w 55237"/>
                  <a:gd name="connsiteY4" fmla="*/ 7773 h 88373"/>
                  <a:gd name="connsiteX5" fmla="*/ 16674 w 55237"/>
                  <a:gd name="connsiteY5" fmla="*/ 26341 h 88373"/>
                  <a:gd name="connsiteX6" fmla="*/ 31220 w 55237"/>
                  <a:gd name="connsiteY6" fmla="*/ 41392 h 88373"/>
                  <a:gd name="connsiteX7" fmla="*/ 39108 w 55237"/>
                  <a:gd name="connsiteY7" fmla="*/ 52109 h 88373"/>
                  <a:gd name="connsiteX8" fmla="*/ 41365 w 55237"/>
                  <a:gd name="connsiteY8" fmla="*/ 60741 h 88373"/>
                  <a:gd name="connsiteX9" fmla="*/ 36498 w 55237"/>
                  <a:gd name="connsiteY9" fmla="*/ 72016 h 88373"/>
                  <a:gd name="connsiteX10" fmla="*/ 23816 w 55237"/>
                  <a:gd name="connsiteY10" fmla="*/ 76388 h 88373"/>
                  <a:gd name="connsiteX11" fmla="*/ 12123 w 55237"/>
                  <a:gd name="connsiteY11" fmla="*/ 74472 h 88373"/>
                  <a:gd name="connsiteX12" fmla="*/ -1005 w 55237"/>
                  <a:gd name="connsiteY12" fmla="*/ 68648 h 88373"/>
                  <a:gd name="connsiteX13" fmla="*/ -1005 w 55237"/>
                  <a:gd name="connsiteY13" fmla="*/ 80518 h 88373"/>
                  <a:gd name="connsiteX14" fmla="*/ 12273 w 55237"/>
                  <a:gd name="connsiteY14" fmla="*/ 84816 h 88373"/>
                  <a:gd name="connsiteX15" fmla="*/ 23593 w 55237"/>
                  <a:gd name="connsiteY15" fmla="*/ 86267 h 88373"/>
                  <a:gd name="connsiteX16" fmla="*/ 45151 w 55237"/>
                  <a:gd name="connsiteY16" fmla="*/ 79514 h 88373"/>
                  <a:gd name="connsiteX17" fmla="*/ 53188 w 55237"/>
                  <a:gd name="connsiteY17" fmla="*/ 61504 h 88373"/>
                  <a:gd name="connsiteX18" fmla="*/ 51174 w 55237"/>
                  <a:gd name="connsiteY18" fmla="*/ 51346 h 88373"/>
                  <a:gd name="connsiteX19" fmla="*/ 43864 w 55237"/>
                  <a:gd name="connsiteY19" fmla="*/ 40052 h 88373"/>
                  <a:gd name="connsiteX20" fmla="*/ 34595 w 55237"/>
                  <a:gd name="connsiteY20" fmla="*/ 30303 h 88373"/>
                  <a:gd name="connsiteX21" fmla="*/ 12571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571" y="7773"/>
                    </a:moveTo>
                    <a:lnTo>
                      <a:pt x="53654" y="7773"/>
                    </a:lnTo>
                    <a:lnTo>
                      <a:pt x="53654" y="-2106"/>
                    </a:lnTo>
                    <a:lnTo>
                      <a:pt x="-1583" y="-2106"/>
                    </a:lnTo>
                    <a:lnTo>
                      <a:pt x="-1583" y="7773"/>
                    </a:lnTo>
                    <a:cubicBezTo>
                      <a:pt x="2880" y="12387"/>
                      <a:pt x="8966" y="18576"/>
                      <a:pt x="16674" y="26341"/>
                    </a:cubicBezTo>
                    <a:cubicBezTo>
                      <a:pt x="24394" y="34117"/>
                      <a:pt x="29243" y="39135"/>
                      <a:pt x="31220" y="41392"/>
                    </a:cubicBezTo>
                    <a:cubicBezTo>
                      <a:pt x="34987" y="45609"/>
                      <a:pt x="37616" y="49181"/>
                      <a:pt x="39108" y="52109"/>
                    </a:cubicBezTo>
                    <a:cubicBezTo>
                      <a:pt x="40613" y="55036"/>
                      <a:pt x="41365" y="57913"/>
                      <a:pt x="41365" y="60741"/>
                    </a:cubicBezTo>
                    <a:cubicBezTo>
                      <a:pt x="41365" y="65355"/>
                      <a:pt x="39742" y="69113"/>
                      <a:pt x="36498" y="72016"/>
                    </a:cubicBezTo>
                    <a:cubicBezTo>
                      <a:pt x="33253" y="74931"/>
                      <a:pt x="29025" y="76388"/>
                      <a:pt x="23816" y="76388"/>
                    </a:cubicBezTo>
                    <a:cubicBezTo>
                      <a:pt x="20124" y="76388"/>
                      <a:pt x="16226" y="75749"/>
                      <a:pt x="12123" y="74472"/>
                    </a:cubicBezTo>
                    <a:cubicBezTo>
                      <a:pt x="8033" y="73194"/>
                      <a:pt x="3657" y="71253"/>
                      <a:pt x="-1005" y="68648"/>
                    </a:cubicBezTo>
                    <a:lnTo>
                      <a:pt x="-1005" y="80518"/>
                    </a:lnTo>
                    <a:cubicBezTo>
                      <a:pt x="3732" y="82416"/>
                      <a:pt x="8157" y="83849"/>
                      <a:pt x="12273" y="84816"/>
                    </a:cubicBezTo>
                    <a:cubicBezTo>
                      <a:pt x="16400" y="85784"/>
                      <a:pt x="20174" y="86267"/>
                      <a:pt x="23593" y="86267"/>
                    </a:cubicBezTo>
                    <a:cubicBezTo>
                      <a:pt x="32606" y="86267"/>
                      <a:pt x="39792" y="84016"/>
                      <a:pt x="45151" y="79514"/>
                    </a:cubicBezTo>
                    <a:cubicBezTo>
                      <a:pt x="50509" y="75024"/>
                      <a:pt x="53188" y="69020"/>
                      <a:pt x="53188" y="61504"/>
                    </a:cubicBezTo>
                    <a:cubicBezTo>
                      <a:pt x="53188" y="57932"/>
                      <a:pt x="52517" y="54546"/>
                      <a:pt x="51174" y="51346"/>
                    </a:cubicBezTo>
                    <a:cubicBezTo>
                      <a:pt x="49844" y="48158"/>
                      <a:pt x="47407" y="44394"/>
                      <a:pt x="43864" y="40052"/>
                    </a:cubicBezTo>
                    <a:cubicBezTo>
                      <a:pt x="42894" y="38924"/>
                      <a:pt x="39805" y="35674"/>
                      <a:pt x="34595" y="30303"/>
                    </a:cubicBezTo>
                    <a:cubicBezTo>
                      <a:pt x="29398" y="24933"/>
                      <a:pt x="22057" y="17423"/>
                      <a:pt x="12571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D1732068-2DA1-4418-B380-A28D46D41D64}"/>
                  </a:ext>
                </a:extLst>
              </p:cNvPr>
              <p:cNvSpPr/>
              <p:nvPr/>
            </p:nvSpPr>
            <p:spPr>
              <a:xfrm rot="-5400000" flipV="1">
                <a:off x="10355808" y="6420258"/>
                <a:ext cx="60142" cy="90066"/>
              </a:xfrm>
              <a:custGeom>
                <a:avLst/>
                <a:gdLst>
                  <a:gd name="connsiteX0" fmla="*/ 28394 w 60142"/>
                  <a:gd name="connsiteY0" fmla="*/ 78697 h 90066"/>
                  <a:gd name="connsiteX1" fmla="*/ 14724 w 60142"/>
                  <a:gd name="connsiteY1" fmla="*/ 69766 h 90066"/>
                  <a:gd name="connsiteX2" fmla="*/ 10156 w 60142"/>
                  <a:gd name="connsiteY2" fmla="*/ 42938 h 90066"/>
                  <a:gd name="connsiteX3" fmla="*/ 14724 w 60142"/>
                  <a:gd name="connsiteY3" fmla="*/ 16165 h 90066"/>
                  <a:gd name="connsiteX4" fmla="*/ 28394 w 60142"/>
                  <a:gd name="connsiteY4" fmla="*/ 7235 h 90066"/>
                  <a:gd name="connsiteX5" fmla="*/ 42120 w 60142"/>
                  <a:gd name="connsiteY5" fmla="*/ 16165 h 90066"/>
                  <a:gd name="connsiteX6" fmla="*/ 46707 w 60142"/>
                  <a:gd name="connsiteY6" fmla="*/ 42938 h 90066"/>
                  <a:gd name="connsiteX7" fmla="*/ 42120 w 60142"/>
                  <a:gd name="connsiteY7" fmla="*/ 69766 h 90066"/>
                  <a:gd name="connsiteX8" fmla="*/ 28394 w 60142"/>
                  <a:gd name="connsiteY8" fmla="*/ 78697 h 90066"/>
                  <a:gd name="connsiteX9" fmla="*/ 28394 w 60142"/>
                  <a:gd name="connsiteY9" fmla="*/ 87999 h 90066"/>
                  <a:gd name="connsiteX10" fmla="*/ 50754 w 60142"/>
                  <a:gd name="connsiteY10" fmla="*/ 76446 h 90066"/>
                  <a:gd name="connsiteX11" fmla="*/ 58475 w 60142"/>
                  <a:gd name="connsiteY11" fmla="*/ 42938 h 90066"/>
                  <a:gd name="connsiteX12" fmla="*/ 50754 w 60142"/>
                  <a:gd name="connsiteY12" fmla="*/ 9468 h 90066"/>
                  <a:gd name="connsiteX13" fmla="*/ 28394 w 60142"/>
                  <a:gd name="connsiteY13" fmla="*/ -2067 h 90066"/>
                  <a:gd name="connsiteX14" fmla="*/ 6053 w 60142"/>
                  <a:gd name="connsiteY14" fmla="*/ 9468 h 90066"/>
                  <a:gd name="connsiteX15" fmla="*/ -1668 w 60142"/>
                  <a:gd name="connsiteY15" fmla="*/ 42938 h 90066"/>
                  <a:gd name="connsiteX16" fmla="*/ 6053 w 60142"/>
                  <a:gd name="connsiteY16" fmla="*/ 76446 h 90066"/>
                  <a:gd name="connsiteX17" fmla="*/ 28394 w 60142"/>
                  <a:gd name="connsiteY17" fmla="*/ 87999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42" h="90066">
                    <a:moveTo>
                      <a:pt x="28394" y="78697"/>
                    </a:moveTo>
                    <a:cubicBezTo>
                      <a:pt x="22339" y="78697"/>
                      <a:pt x="17783" y="75720"/>
                      <a:pt x="14724" y="69766"/>
                    </a:cubicBezTo>
                    <a:cubicBezTo>
                      <a:pt x="11679" y="63825"/>
                      <a:pt x="10156" y="54882"/>
                      <a:pt x="10156" y="42938"/>
                    </a:cubicBezTo>
                    <a:cubicBezTo>
                      <a:pt x="10156" y="31043"/>
                      <a:pt x="11679" y="22119"/>
                      <a:pt x="14724" y="16165"/>
                    </a:cubicBezTo>
                    <a:cubicBezTo>
                      <a:pt x="17783" y="10212"/>
                      <a:pt x="22339" y="7235"/>
                      <a:pt x="28394" y="7235"/>
                    </a:cubicBezTo>
                    <a:cubicBezTo>
                      <a:pt x="34498" y="7235"/>
                      <a:pt x="39074" y="10212"/>
                      <a:pt x="42120" y="16165"/>
                    </a:cubicBezTo>
                    <a:cubicBezTo>
                      <a:pt x="45178" y="22119"/>
                      <a:pt x="46707" y="31043"/>
                      <a:pt x="46707" y="42938"/>
                    </a:cubicBezTo>
                    <a:cubicBezTo>
                      <a:pt x="46707" y="54882"/>
                      <a:pt x="45178" y="63825"/>
                      <a:pt x="42120" y="69766"/>
                    </a:cubicBezTo>
                    <a:cubicBezTo>
                      <a:pt x="39074" y="75720"/>
                      <a:pt x="34498" y="78697"/>
                      <a:pt x="28394" y="78697"/>
                    </a:cubicBezTo>
                    <a:close/>
                    <a:moveTo>
                      <a:pt x="28394" y="87999"/>
                    </a:moveTo>
                    <a:cubicBezTo>
                      <a:pt x="38154" y="87999"/>
                      <a:pt x="45607" y="84148"/>
                      <a:pt x="50754" y="76446"/>
                    </a:cubicBezTo>
                    <a:cubicBezTo>
                      <a:pt x="55901" y="68756"/>
                      <a:pt x="58475" y="57586"/>
                      <a:pt x="58475" y="42938"/>
                    </a:cubicBezTo>
                    <a:cubicBezTo>
                      <a:pt x="58475" y="28327"/>
                      <a:pt x="55901" y="17170"/>
                      <a:pt x="50754" y="9468"/>
                    </a:cubicBezTo>
                    <a:cubicBezTo>
                      <a:pt x="45607" y="1778"/>
                      <a:pt x="38154" y="-2067"/>
                      <a:pt x="28394" y="-2067"/>
                    </a:cubicBezTo>
                    <a:cubicBezTo>
                      <a:pt x="18647" y="-2067"/>
                      <a:pt x="11200" y="1778"/>
                      <a:pt x="6053" y="9468"/>
                    </a:cubicBezTo>
                    <a:cubicBezTo>
                      <a:pt x="906" y="17170"/>
                      <a:pt x="-1668" y="28327"/>
                      <a:pt x="-1668" y="42938"/>
                    </a:cubicBezTo>
                    <a:cubicBezTo>
                      <a:pt x="-1668" y="57586"/>
                      <a:pt x="906" y="68756"/>
                      <a:pt x="6053" y="76446"/>
                    </a:cubicBezTo>
                    <a:cubicBezTo>
                      <a:pt x="11200" y="84148"/>
                      <a:pt x="18647" y="87999"/>
                      <a:pt x="28394" y="879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40" name="Graphic 1718">
            <a:extLst>
              <a:ext uri="{FF2B5EF4-FFF2-40B4-BE49-F238E27FC236}">
                <a16:creationId xmlns:a16="http://schemas.microsoft.com/office/drawing/2014/main" id="{17CF9DC9-C7E6-49CC-B8B4-CBE88FF786C6}"/>
              </a:ext>
            </a:extLst>
          </p:cNvPr>
          <p:cNvGrpSpPr/>
          <p:nvPr/>
        </p:nvGrpSpPr>
        <p:grpSpPr>
          <a:xfrm>
            <a:off x="11147493" y="5237755"/>
            <a:ext cx="118830" cy="257830"/>
            <a:chOff x="10448700" y="6344025"/>
            <a:chExt cx="118830" cy="257830"/>
          </a:xfrm>
          <a:solidFill>
            <a:srgbClr val="000000"/>
          </a:solidFill>
        </p:grpSpPr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84F162D5-D4E4-4377-96B8-F635946EC6DE}"/>
                </a:ext>
              </a:extLst>
            </p:cNvPr>
            <p:cNvSpPr/>
            <p:nvPr/>
          </p:nvSpPr>
          <p:spPr>
            <a:xfrm>
              <a:off x="10508107" y="6344025"/>
              <a:ext cx="11935" cy="41675"/>
            </a:xfrm>
            <a:custGeom>
              <a:avLst/>
              <a:gdLst>
                <a:gd name="connsiteX0" fmla="*/ 377 w 11935"/>
                <a:gd name="connsiteY0" fmla="*/ 252 h 41675"/>
                <a:gd name="connsiteX1" fmla="*/ 377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77" y="252"/>
                  </a:moveTo>
                  <a:lnTo>
                    <a:pt x="377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42" name="Graphic 1718">
              <a:extLst>
                <a:ext uri="{FF2B5EF4-FFF2-40B4-BE49-F238E27FC236}">
                  <a16:creationId xmlns:a16="http://schemas.microsoft.com/office/drawing/2014/main" id="{2A1EBC10-6748-4C69-BB42-FE4484C93A25}"/>
                </a:ext>
              </a:extLst>
            </p:cNvPr>
            <p:cNvGrpSpPr/>
            <p:nvPr/>
          </p:nvGrpSpPr>
          <p:grpSpPr>
            <a:xfrm>
              <a:off x="10448700" y="6437775"/>
              <a:ext cx="118830" cy="164079"/>
              <a:chOff x="10448700" y="6437775"/>
              <a:chExt cx="118830" cy="164079"/>
            </a:xfrm>
            <a:solidFill>
              <a:srgbClr val="000000"/>
            </a:solidFill>
          </p:grpSpPr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47D8345F-441D-4BF9-950F-5383604867C3}"/>
                  </a:ext>
                </a:extLst>
              </p:cNvPr>
              <p:cNvSpPr/>
              <p:nvPr/>
            </p:nvSpPr>
            <p:spPr>
              <a:xfrm rot="-5400000" flipV="1">
                <a:off x="10473270" y="6535891"/>
                <a:ext cx="41549" cy="90476"/>
              </a:xfrm>
              <a:custGeom>
                <a:avLst/>
                <a:gdLst>
                  <a:gd name="connsiteX0" fmla="*/ 40664 w 41549"/>
                  <a:gd name="connsiteY0" fmla="*/ 88316 h 90476"/>
                  <a:gd name="connsiteX1" fmla="*/ 40664 w 41549"/>
                  <a:gd name="connsiteY1" fmla="*/ 79405 h 90476"/>
                  <a:gd name="connsiteX2" fmla="*/ 30407 w 41549"/>
                  <a:gd name="connsiteY2" fmla="*/ 79405 h 90476"/>
                  <a:gd name="connsiteX3" fmla="*/ 22388 w 41549"/>
                  <a:gd name="connsiteY3" fmla="*/ 77079 h 90476"/>
                  <a:gd name="connsiteX4" fmla="*/ 20151 w 41549"/>
                  <a:gd name="connsiteY4" fmla="*/ 68707 h 90476"/>
                  <a:gd name="connsiteX5" fmla="*/ 20151 w 41549"/>
                  <a:gd name="connsiteY5" fmla="*/ 62958 h 90476"/>
                  <a:gd name="connsiteX6" fmla="*/ 37811 w 41549"/>
                  <a:gd name="connsiteY6" fmla="*/ 62958 h 90476"/>
                  <a:gd name="connsiteX7" fmla="*/ 37811 w 41549"/>
                  <a:gd name="connsiteY7" fmla="*/ 54641 h 90476"/>
                  <a:gd name="connsiteX8" fmla="*/ 20151 w 41549"/>
                  <a:gd name="connsiteY8" fmla="*/ 54641 h 90476"/>
                  <a:gd name="connsiteX9" fmla="*/ 20151 w 41549"/>
                  <a:gd name="connsiteY9" fmla="*/ -2160 h 90476"/>
                  <a:gd name="connsiteX10" fmla="*/ 9372 w 41549"/>
                  <a:gd name="connsiteY10" fmla="*/ -2160 h 90476"/>
                  <a:gd name="connsiteX11" fmla="*/ 9372 w 41549"/>
                  <a:gd name="connsiteY11" fmla="*/ 54641 h 90476"/>
                  <a:gd name="connsiteX12" fmla="*/ -885 w 41549"/>
                  <a:gd name="connsiteY12" fmla="*/ 54641 h 90476"/>
                  <a:gd name="connsiteX13" fmla="*/ -885 w 41549"/>
                  <a:gd name="connsiteY13" fmla="*/ 62958 h 90476"/>
                  <a:gd name="connsiteX14" fmla="*/ 9372 w 41549"/>
                  <a:gd name="connsiteY14" fmla="*/ 62958 h 90476"/>
                  <a:gd name="connsiteX15" fmla="*/ 9372 w 41549"/>
                  <a:gd name="connsiteY15" fmla="*/ 67497 h 90476"/>
                  <a:gd name="connsiteX16" fmla="*/ 14444 w 41549"/>
                  <a:gd name="connsiteY16" fmla="*/ 83330 h 90476"/>
                  <a:gd name="connsiteX17" fmla="*/ 30519 w 41549"/>
                  <a:gd name="connsiteY17" fmla="*/ 88316 h 90476"/>
                  <a:gd name="connsiteX18" fmla="*/ 40664 w 41549"/>
                  <a:gd name="connsiteY18" fmla="*/ 88316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64" y="88316"/>
                    </a:moveTo>
                    <a:lnTo>
                      <a:pt x="40664" y="79405"/>
                    </a:lnTo>
                    <a:lnTo>
                      <a:pt x="30407" y="79405"/>
                    </a:lnTo>
                    <a:cubicBezTo>
                      <a:pt x="26566" y="79405"/>
                      <a:pt x="23893" y="78629"/>
                      <a:pt x="22388" y="77079"/>
                    </a:cubicBezTo>
                    <a:cubicBezTo>
                      <a:pt x="20897" y="75529"/>
                      <a:pt x="20151" y="72738"/>
                      <a:pt x="20151" y="68707"/>
                    </a:cubicBezTo>
                    <a:lnTo>
                      <a:pt x="20151" y="62958"/>
                    </a:lnTo>
                    <a:lnTo>
                      <a:pt x="37811" y="62958"/>
                    </a:lnTo>
                    <a:lnTo>
                      <a:pt x="37811" y="54641"/>
                    </a:lnTo>
                    <a:lnTo>
                      <a:pt x="20151" y="54641"/>
                    </a:lnTo>
                    <a:lnTo>
                      <a:pt x="20151" y="-2160"/>
                    </a:lnTo>
                    <a:lnTo>
                      <a:pt x="9372" y="-2160"/>
                    </a:lnTo>
                    <a:lnTo>
                      <a:pt x="9372" y="54641"/>
                    </a:lnTo>
                    <a:lnTo>
                      <a:pt x="-885" y="54641"/>
                    </a:lnTo>
                    <a:lnTo>
                      <a:pt x="-885" y="62958"/>
                    </a:lnTo>
                    <a:lnTo>
                      <a:pt x="9372" y="62958"/>
                    </a:lnTo>
                    <a:lnTo>
                      <a:pt x="9372" y="67497"/>
                    </a:lnTo>
                    <a:cubicBezTo>
                      <a:pt x="9372" y="74741"/>
                      <a:pt x="11062" y="80019"/>
                      <a:pt x="14444" y="83330"/>
                    </a:cubicBezTo>
                    <a:cubicBezTo>
                      <a:pt x="17826" y="86654"/>
                      <a:pt x="23184" y="88316"/>
                      <a:pt x="30519" y="88316"/>
                    </a:cubicBezTo>
                    <a:lnTo>
                      <a:pt x="40664" y="88316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DF88DC7B-BEAF-4B23-A040-A4AA38ECEBB1}"/>
                  </a:ext>
                </a:extLst>
              </p:cNvPr>
              <p:cNvSpPr/>
              <p:nvPr/>
            </p:nvSpPr>
            <p:spPr>
              <a:xfrm rot="-5400000" flipV="1">
                <a:off x="10532359" y="6528754"/>
                <a:ext cx="62026" cy="8297"/>
              </a:xfrm>
              <a:custGeom>
                <a:avLst/>
                <a:gdLst>
                  <a:gd name="connsiteX0" fmla="*/ 60808 w 62026"/>
                  <a:gd name="connsiteY0" fmla="*/ 9852 h 8297"/>
                  <a:gd name="connsiteX1" fmla="*/ 60808 w 62026"/>
                  <a:gd name="connsiteY1" fmla="*/ 1554 h 8297"/>
                  <a:gd name="connsiteX2" fmla="*/ -1218 w 62026"/>
                  <a:gd name="connsiteY2" fmla="*/ 1554 h 8297"/>
                  <a:gd name="connsiteX3" fmla="*/ -1218 w 62026"/>
                  <a:gd name="connsiteY3" fmla="*/ 9852 h 8297"/>
                  <a:gd name="connsiteX4" fmla="*/ 60808 w 62026"/>
                  <a:gd name="connsiteY4" fmla="*/ 9852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808" y="9852"/>
                    </a:moveTo>
                    <a:lnTo>
                      <a:pt x="60808" y="1554"/>
                    </a:lnTo>
                    <a:lnTo>
                      <a:pt x="-1218" y="1554"/>
                    </a:lnTo>
                    <a:lnTo>
                      <a:pt x="-1218" y="9852"/>
                    </a:lnTo>
                    <a:lnTo>
                      <a:pt x="60808" y="985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959DCD85-DC3D-46B0-BD8D-C7E3A438DAC3}"/>
                  </a:ext>
                </a:extLst>
              </p:cNvPr>
              <p:cNvSpPr/>
              <p:nvPr/>
            </p:nvSpPr>
            <p:spPr>
              <a:xfrm rot="-5400000" flipV="1">
                <a:off x="10468580" y="6421607"/>
                <a:ext cx="56300" cy="88504"/>
              </a:xfrm>
              <a:custGeom>
                <a:avLst/>
                <a:gdLst>
                  <a:gd name="connsiteX0" fmla="*/ 2046 w 56300"/>
                  <a:gd name="connsiteY0" fmla="*/ 86479 h 88504"/>
                  <a:gd name="connsiteX1" fmla="*/ 48258 w 56300"/>
                  <a:gd name="connsiteY1" fmla="*/ 86479 h 88504"/>
                  <a:gd name="connsiteX2" fmla="*/ 48258 w 56300"/>
                  <a:gd name="connsiteY2" fmla="*/ 76581 h 88504"/>
                  <a:gd name="connsiteX3" fmla="*/ 12825 w 56300"/>
                  <a:gd name="connsiteY3" fmla="*/ 76581 h 88504"/>
                  <a:gd name="connsiteX4" fmla="*/ 12825 w 56300"/>
                  <a:gd name="connsiteY4" fmla="*/ 55315 h 88504"/>
                  <a:gd name="connsiteX5" fmla="*/ 17935 w 56300"/>
                  <a:gd name="connsiteY5" fmla="*/ 56618 h 88504"/>
                  <a:gd name="connsiteX6" fmla="*/ 23082 w 56300"/>
                  <a:gd name="connsiteY6" fmla="*/ 57045 h 88504"/>
                  <a:gd name="connsiteX7" fmla="*/ 46151 w 56300"/>
                  <a:gd name="connsiteY7" fmla="*/ 49083 h 88504"/>
                  <a:gd name="connsiteX8" fmla="*/ 54673 w 56300"/>
                  <a:gd name="connsiteY8" fmla="*/ 27519 h 88504"/>
                  <a:gd name="connsiteX9" fmla="*/ 45927 w 56300"/>
                  <a:gd name="connsiteY9" fmla="*/ 5733 h 88504"/>
                  <a:gd name="connsiteX10" fmla="*/ 21273 w 56300"/>
                  <a:gd name="connsiteY10" fmla="*/ -2025 h 88504"/>
                  <a:gd name="connsiteX11" fmla="*/ 10103 w 56300"/>
                  <a:gd name="connsiteY11" fmla="*/ -1095 h 88504"/>
                  <a:gd name="connsiteX12" fmla="*/ -1628 w 56300"/>
                  <a:gd name="connsiteY12" fmla="*/ 1696 h 88504"/>
                  <a:gd name="connsiteX13" fmla="*/ -1628 w 56300"/>
                  <a:gd name="connsiteY13" fmla="*/ 13510 h 88504"/>
                  <a:gd name="connsiteX14" fmla="*/ 9207 w 56300"/>
                  <a:gd name="connsiteY14" fmla="*/ 9268 h 88504"/>
                  <a:gd name="connsiteX15" fmla="*/ 21031 w 56300"/>
                  <a:gd name="connsiteY15" fmla="*/ 7872 h 88504"/>
                  <a:gd name="connsiteX16" fmla="*/ 36994 w 56300"/>
                  <a:gd name="connsiteY16" fmla="*/ 13156 h 88504"/>
                  <a:gd name="connsiteX17" fmla="*/ 42887 w 56300"/>
                  <a:gd name="connsiteY17" fmla="*/ 27519 h 88504"/>
                  <a:gd name="connsiteX18" fmla="*/ 36994 w 56300"/>
                  <a:gd name="connsiteY18" fmla="*/ 41864 h 88504"/>
                  <a:gd name="connsiteX19" fmla="*/ 21031 w 56300"/>
                  <a:gd name="connsiteY19" fmla="*/ 47166 h 88504"/>
                  <a:gd name="connsiteX20" fmla="*/ 11613 w 56300"/>
                  <a:gd name="connsiteY20" fmla="*/ 46124 h 88504"/>
                  <a:gd name="connsiteX21" fmla="*/ 2046 w 56300"/>
                  <a:gd name="connsiteY21" fmla="*/ 42868 h 88504"/>
                  <a:gd name="connsiteX22" fmla="*/ 2046 w 56300"/>
                  <a:gd name="connsiteY22" fmla="*/ 86479 h 8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00" h="88504">
                    <a:moveTo>
                      <a:pt x="2046" y="86479"/>
                    </a:moveTo>
                    <a:lnTo>
                      <a:pt x="48258" y="86479"/>
                    </a:lnTo>
                    <a:lnTo>
                      <a:pt x="48258" y="76581"/>
                    </a:lnTo>
                    <a:lnTo>
                      <a:pt x="12825" y="76581"/>
                    </a:lnTo>
                    <a:lnTo>
                      <a:pt x="12825" y="55315"/>
                    </a:lnTo>
                    <a:cubicBezTo>
                      <a:pt x="14528" y="55898"/>
                      <a:pt x="16232" y="56332"/>
                      <a:pt x="17935" y="56618"/>
                    </a:cubicBezTo>
                    <a:cubicBezTo>
                      <a:pt x="19651" y="56903"/>
                      <a:pt x="21366" y="57045"/>
                      <a:pt x="23082" y="57045"/>
                    </a:cubicBezTo>
                    <a:cubicBezTo>
                      <a:pt x="32792" y="57045"/>
                      <a:pt x="40482" y="54391"/>
                      <a:pt x="46151" y="49083"/>
                    </a:cubicBezTo>
                    <a:cubicBezTo>
                      <a:pt x="51833" y="43774"/>
                      <a:pt x="54673" y="36586"/>
                      <a:pt x="54673" y="27519"/>
                    </a:cubicBezTo>
                    <a:cubicBezTo>
                      <a:pt x="54673" y="18180"/>
                      <a:pt x="51758" y="10917"/>
                      <a:pt x="45927" y="5733"/>
                    </a:cubicBezTo>
                    <a:cubicBezTo>
                      <a:pt x="40096" y="561"/>
                      <a:pt x="31878" y="-2025"/>
                      <a:pt x="21273" y="-2025"/>
                    </a:cubicBezTo>
                    <a:cubicBezTo>
                      <a:pt x="17618" y="-2025"/>
                      <a:pt x="13894" y="-1715"/>
                      <a:pt x="10103" y="-1095"/>
                    </a:cubicBezTo>
                    <a:cubicBezTo>
                      <a:pt x="6323" y="-475"/>
                      <a:pt x="2413" y="455"/>
                      <a:pt x="-1628" y="1696"/>
                    </a:cubicBezTo>
                    <a:lnTo>
                      <a:pt x="-1628" y="13510"/>
                    </a:lnTo>
                    <a:cubicBezTo>
                      <a:pt x="1866" y="11612"/>
                      <a:pt x="5478" y="10198"/>
                      <a:pt x="9207" y="9268"/>
                    </a:cubicBezTo>
                    <a:cubicBezTo>
                      <a:pt x="12937" y="8338"/>
                      <a:pt x="16878" y="7872"/>
                      <a:pt x="21031" y="7872"/>
                    </a:cubicBezTo>
                    <a:cubicBezTo>
                      <a:pt x="27757" y="7872"/>
                      <a:pt x="33078" y="9634"/>
                      <a:pt x="36994" y="13156"/>
                    </a:cubicBezTo>
                    <a:cubicBezTo>
                      <a:pt x="40923" y="16679"/>
                      <a:pt x="42887" y="21467"/>
                      <a:pt x="42887" y="27519"/>
                    </a:cubicBezTo>
                    <a:cubicBezTo>
                      <a:pt x="42887" y="33560"/>
                      <a:pt x="40923" y="38341"/>
                      <a:pt x="36994" y="41864"/>
                    </a:cubicBezTo>
                    <a:cubicBezTo>
                      <a:pt x="33078" y="45399"/>
                      <a:pt x="27757" y="47166"/>
                      <a:pt x="21031" y="47166"/>
                    </a:cubicBezTo>
                    <a:cubicBezTo>
                      <a:pt x="17885" y="47166"/>
                      <a:pt x="14746" y="46819"/>
                      <a:pt x="11613" y="46124"/>
                    </a:cubicBezTo>
                    <a:cubicBezTo>
                      <a:pt x="8493" y="45430"/>
                      <a:pt x="5304" y="44344"/>
                      <a:pt x="2046" y="42868"/>
                    </a:cubicBezTo>
                    <a:lnTo>
                      <a:pt x="2046" y="86479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46" name="Graphic 1718">
            <a:extLst>
              <a:ext uri="{FF2B5EF4-FFF2-40B4-BE49-F238E27FC236}">
                <a16:creationId xmlns:a16="http://schemas.microsoft.com/office/drawing/2014/main" id="{D71B66BD-EE17-4651-B495-CF7384BF5A76}"/>
              </a:ext>
            </a:extLst>
          </p:cNvPr>
          <p:cNvGrpSpPr/>
          <p:nvPr/>
        </p:nvGrpSpPr>
        <p:grpSpPr>
          <a:xfrm>
            <a:off x="11257560" y="5237755"/>
            <a:ext cx="118830" cy="333595"/>
            <a:chOff x="10558767" y="6344025"/>
            <a:chExt cx="118830" cy="333595"/>
          </a:xfrm>
          <a:solidFill>
            <a:srgbClr val="000000"/>
          </a:solidFill>
        </p:grpSpPr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00A7AB13-E59A-4E5B-8183-E74981EBB5F8}"/>
                </a:ext>
              </a:extLst>
            </p:cNvPr>
            <p:cNvSpPr/>
            <p:nvPr/>
          </p:nvSpPr>
          <p:spPr>
            <a:xfrm>
              <a:off x="10618174" y="6344025"/>
              <a:ext cx="11935" cy="41675"/>
            </a:xfrm>
            <a:custGeom>
              <a:avLst/>
              <a:gdLst>
                <a:gd name="connsiteX0" fmla="*/ 386 w 11935"/>
                <a:gd name="connsiteY0" fmla="*/ 252 h 41675"/>
                <a:gd name="connsiteX1" fmla="*/ 386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86" y="252"/>
                  </a:moveTo>
                  <a:lnTo>
                    <a:pt x="386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48" name="Graphic 1718">
              <a:extLst>
                <a:ext uri="{FF2B5EF4-FFF2-40B4-BE49-F238E27FC236}">
                  <a16:creationId xmlns:a16="http://schemas.microsoft.com/office/drawing/2014/main" id="{B02802AA-807C-41E4-BC49-C5B7C8F2F112}"/>
                </a:ext>
              </a:extLst>
            </p:cNvPr>
            <p:cNvGrpSpPr/>
            <p:nvPr/>
          </p:nvGrpSpPr>
          <p:grpSpPr>
            <a:xfrm>
              <a:off x="10558767" y="6436928"/>
              <a:ext cx="118830" cy="240692"/>
              <a:chOff x="10558767" y="6436928"/>
              <a:chExt cx="118830" cy="240692"/>
            </a:xfrm>
            <a:solidFill>
              <a:srgbClr val="000000"/>
            </a:solidFill>
          </p:grpSpPr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9DCC034C-949C-4711-B891-AE6C47E1F49F}"/>
                  </a:ext>
                </a:extLst>
              </p:cNvPr>
              <p:cNvSpPr/>
              <p:nvPr/>
            </p:nvSpPr>
            <p:spPr>
              <a:xfrm rot="-5400000" flipV="1">
                <a:off x="10583337" y="6611656"/>
                <a:ext cx="41549" cy="90476"/>
              </a:xfrm>
              <a:custGeom>
                <a:avLst/>
                <a:gdLst>
                  <a:gd name="connsiteX0" fmla="*/ 40674 w 41549"/>
                  <a:gd name="connsiteY0" fmla="*/ 88323 h 90476"/>
                  <a:gd name="connsiteX1" fmla="*/ 40674 w 41549"/>
                  <a:gd name="connsiteY1" fmla="*/ 79411 h 90476"/>
                  <a:gd name="connsiteX2" fmla="*/ 30417 w 41549"/>
                  <a:gd name="connsiteY2" fmla="*/ 79411 h 90476"/>
                  <a:gd name="connsiteX3" fmla="*/ 22398 w 41549"/>
                  <a:gd name="connsiteY3" fmla="*/ 77085 h 90476"/>
                  <a:gd name="connsiteX4" fmla="*/ 20160 w 41549"/>
                  <a:gd name="connsiteY4" fmla="*/ 68713 h 90476"/>
                  <a:gd name="connsiteX5" fmla="*/ 20160 w 41549"/>
                  <a:gd name="connsiteY5" fmla="*/ 62964 h 90476"/>
                  <a:gd name="connsiteX6" fmla="*/ 37820 w 41549"/>
                  <a:gd name="connsiteY6" fmla="*/ 62964 h 90476"/>
                  <a:gd name="connsiteX7" fmla="*/ 37820 w 41549"/>
                  <a:gd name="connsiteY7" fmla="*/ 54648 h 90476"/>
                  <a:gd name="connsiteX8" fmla="*/ 20160 w 41549"/>
                  <a:gd name="connsiteY8" fmla="*/ 54648 h 90476"/>
                  <a:gd name="connsiteX9" fmla="*/ 20160 w 41549"/>
                  <a:gd name="connsiteY9" fmla="*/ -2153 h 90476"/>
                  <a:gd name="connsiteX10" fmla="*/ 9381 w 41549"/>
                  <a:gd name="connsiteY10" fmla="*/ -2153 h 90476"/>
                  <a:gd name="connsiteX11" fmla="*/ 9381 w 41549"/>
                  <a:gd name="connsiteY11" fmla="*/ 54648 h 90476"/>
                  <a:gd name="connsiteX12" fmla="*/ -876 w 41549"/>
                  <a:gd name="connsiteY12" fmla="*/ 54648 h 90476"/>
                  <a:gd name="connsiteX13" fmla="*/ -876 w 41549"/>
                  <a:gd name="connsiteY13" fmla="*/ 62964 h 90476"/>
                  <a:gd name="connsiteX14" fmla="*/ 9381 w 41549"/>
                  <a:gd name="connsiteY14" fmla="*/ 62964 h 90476"/>
                  <a:gd name="connsiteX15" fmla="*/ 9381 w 41549"/>
                  <a:gd name="connsiteY15" fmla="*/ 67504 h 90476"/>
                  <a:gd name="connsiteX16" fmla="*/ 14453 w 41549"/>
                  <a:gd name="connsiteY16" fmla="*/ 83337 h 90476"/>
                  <a:gd name="connsiteX17" fmla="*/ 30529 w 41549"/>
                  <a:gd name="connsiteY17" fmla="*/ 88323 h 90476"/>
                  <a:gd name="connsiteX18" fmla="*/ 40674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74" y="88323"/>
                    </a:moveTo>
                    <a:lnTo>
                      <a:pt x="40674" y="79411"/>
                    </a:lnTo>
                    <a:lnTo>
                      <a:pt x="30417" y="79411"/>
                    </a:lnTo>
                    <a:cubicBezTo>
                      <a:pt x="26575" y="79411"/>
                      <a:pt x="23902" y="78636"/>
                      <a:pt x="22398" y="77085"/>
                    </a:cubicBezTo>
                    <a:cubicBezTo>
                      <a:pt x="20906" y="75535"/>
                      <a:pt x="20160" y="72744"/>
                      <a:pt x="20160" y="68713"/>
                    </a:cubicBezTo>
                    <a:lnTo>
                      <a:pt x="20160" y="62964"/>
                    </a:lnTo>
                    <a:lnTo>
                      <a:pt x="37820" y="62964"/>
                    </a:lnTo>
                    <a:lnTo>
                      <a:pt x="37820" y="54648"/>
                    </a:lnTo>
                    <a:lnTo>
                      <a:pt x="20160" y="54648"/>
                    </a:lnTo>
                    <a:lnTo>
                      <a:pt x="20160" y="-2153"/>
                    </a:lnTo>
                    <a:lnTo>
                      <a:pt x="9381" y="-2153"/>
                    </a:lnTo>
                    <a:lnTo>
                      <a:pt x="9381" y="54648"/>
                    </a:lnTo>
                    <a:lnTo>
                      <a:pt x="-876" y="54648"/>
                    </a:lnTo>
                    <a:lnTo>
                      <a:pt x="-876" y="62964"/>
                    </a:lnTo>
                    <a:lnTo>
                      <a:pt x="9381" y="62964"/>
                    </a:lnTo>
                    <a:lnTo>
                      <a:pt x="9381" y="67504"/>
                    </a:lnTo>
                    <a:cubicBezTo>
                      <a:pt x="9381" y="74747"/>
                      <a:pt x="11072" y="80025"/>
                      <a:pt x="14453" y="83337"/>
                    </a:cubicBezTo>
                    <a:cubicBezTo>
                      <a:pt x="17835" y="86661"/>
                      <a:pt x="23193" y="88323"/>
                      <a:pt x="30529" y="88323"/>
                    </a:cubicBezTo>
                    <a:lnTo>
                      <a:pt x="40674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D2C82780-09F9-4612-B81F-0C95EB02D553}"/>
                  </a:ext>
                </a:extLst>
              </p:cNvPr>
              <p:cNvSpPr/>
              <p:nvPr/>
            </p:nvSpPr>
            <p:spPr>
              <a:xfrm rot="-5400000" flipV="1">
                <a:off x="10642426" y="6604519"/>
                <a:ext cx="62026" cy="8297"/>
              </a:xfrm>
              <a:custGeom>
                <a:avLst/>
                <a:gdLst>
                  <a:gd name="connsiteX0" fmla="*/ 60817 w 62026"/>
                  <a:gd name="connsiteY0" fmla="*/ 9858 h 8297"/>
                  <a:gd name="connsiteX1" fmla="*/ 60817 w 62026"/>
                  <a:gd name="connsiteY1" fmla="*/ 1560 h 8297"/>
                  <a:gd name="connsiteX2" fmla="*/ -1209 w 62026"/>
                  <a:gd name="connsiteY2" fmla="*/ 1560 h 8297"/>
                  <a:gd name="connsiteX3" fmla="*/ -1209 w 62026"/>
                  <a:gd name="connsiteY3" fmla="*/ 9858 h 8297"/>
                  <a:gd name="connsiteX4" fmla="*/ 60817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817" y="9858"/>
                    </a:moveTo>
                    <a:lnTo>
                      <a:pt x="60817" y="1560"/>
                    </a:lnTo>
                    <a:lnTo>
                      <a:pt x="-1209" y="1560"/>
                    </a:lnTo>
                    <a:lnTo>
                      <a:pt x="-1209" y="9858"/>
                    </a:lnTo>
                    <a:lnTo>
                      <a:pt x="60817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6283BE3E-87FB-4128-B9A1-D4D70A760981}"/>
                  </a:ext>
                </a:extLst>
              </p:cNvPr>
              <p:cNvSpPr/>
              <p:nvPr/>
            </p:nvSpPr>
            <p:spPr>
              <a:xfrm rot="-5400000" flipV="1">
                <a:off x="10577546" y="6498433"/>
                <a:ext cx="55237" cy="88373"/>
              </a:xfrm>
              <a:custGeom>
                <a:avLst/>
                <a:gdLst>
                  <a:gd name="connsiteX0" fmla="*/ 12589 w 55237"/>
                  <a:gd name="connsiteY0" fmla="*/ 7773 h 88373"/>
                  <a:gd name="connsiteX1" fmla="*/ 53673 w 55237"/>
                  <a:gd name="connsiteY1" fmla="*/ 7773 h 88373"/>
                  <a:gd name="connsiteX2" fmla="*/ 53673 w 55237"/>
                  <a:gd name="connsiteY2" fmla="*/ -2106 h 88373"/>
                  <a:gd name="connsiteX3" fmla="*/ -1565 w 55237"/>
                  <a:gd name="connsiteY3" fmla="*/ -2106 h 88373"/>
                  <a:gd name="connsiteX4" fmla="*/ -1565 w 55237"/>
                  <a:gd name="connsiteY4" fmla="*/ 7773 h 88373"/>
                  <a:gd name="connsiteX5" fmla="*/ 16692 w 55237"/>
                  <a:gd name="connsiteY5" fmla="*/ 26341 h 88373"/>
                  <a:gd name="connsiteX6" fmla="*/ 31238 w 55237"/>
                  <a:gd name="connsiteY6" fmla="*/ 41392 h 88373"/>
                  <a:gd name="connsiteX7" fmla="*/ 39127 w 55237"/>
                  <a:gd name="connsiteY7" fmla="*/ 52109 h 88373"/>
                  <a:gd name="connsiteX8" fmla="*/ 41383 w 55237"/>
                  <a:gd name="connsiteY8" fmla="*/ 60741 h 88373"/>
                  <a:gd name="connsiteX9" fmla="*/ 36516 w 55237"/>
                  <a:gd name="connsiteY9" fmla="*/ 72016 h 88373"/>
                  <a:gd name="connsiteX10" fmla="*/ 23835 w 55237"/>
                  <a:gd name="connsiteY10" fmla="*/ 76388 h 88373"/>
                  <a:gd name="connsiteX11" fmla="*/ 12142 w 55237"/>
                  <a:gd name="connsiteY11" fmla="*/ 74472 h 88373"/>
                  <a:gd name="connsiteX12" fmla="*/ -987 w 55237"/>
                  <a:gd name="connsiteY12" fmla="*/ 68648 h 88373"/>
                  <a:gd name="connsiteX13" fmla="*/ -987 w 55237"/>
                  <a:gd name="connsiteY13" fmla="*/ 80518 h 88373"/>
                  <a:gd name="connsiteX14" fmla="*/ 12291 w 55237"/>
                  <a:gd name="connsiteY14" fmla="*/ 84816 h 88373"/>
                  <a:gd name="connsiteX15" fmla="*/ 23611 w 55237"/>
                  <a:gd name="connsiteY15" fmla="*/ 86267 h 88373"/>
                  <a:gd name="connsiteX16" fmla="*/ 45169 w 55237"/>
                  <a:gd name="connsiteY16" fmla="*/ 79514 h 88373"/>
                  <a:gd name="connsiteX17" fmla="*/ 53207 w 55237"/>
                  <a:gd name="connsiteY17" fmla="*/ 61504 h 88373"/>
                  <a:gd name="connsiteX18" fmla="*/ 51193 w 55237"/>
                  <a:gd name="connsiteY18" fmla="*/ 51346 h 88373"/>
                  <a:gd name="connsiteX19" fmla="*/ 43882 w 55237"/>
                  <a:gd name="connsiteY19" fmla="*/ 40052 h 88373"/>
                  <a:gd name="connsiteX20" fmla="*/ 34614 w 55237"/>
                  <a:gd name="connsiteY20" fmla="*/ 30303 h 88373"/>
                  <a:gd name="connsiteX21" fmla="*/ 12589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589" y="7773"/>
                    </a:moveTo>
                    <a:lnTo>
                      <a:pt x="53673" y="7773"/>
                    </a:lnTo>
                    <a:lnTo>
                      <a:pt x="53673" y="-2106"/>
                    </a:lnTo>
                    <a:lnTo>
                      <a:pt x="-1565" y="-2106"/>
                    </a:lnTo>
                    <a:lnTo>
                      <a:pt x="-1565" y="7773"/>
                    </a:lnTo>
                    <a:cubicBezTo>
                      <a:pt x="2898" y="12387"/>
                      <a:pt x="8984" y="18576"/>
                      <a:pt x="16692" y="26341"/>
                    </a:cubicBezTo>
                    <a:cubicBezTo>
                      <a:pt x="24413" y="34117"/>
                      <a:pt x="29262" y="39135"/>
                      <a:pt x="31238" y="41392"/>
                    </a:cubicBezTo>
                    <a:cubicBezTo>
                      <a:pt x="35005" y="45609"/>
                      <a:pt x="37635" y="49181"/>
                      <a:pt x="39127" y="52109"/>
                    </a:cubicBezTo>
                    <a:cubicBezTo>
                      <a:pt x="40631" y="55036"/>
                      <a:pt x="41383" y="57913"/>
                      <a:pt x="41383" y="60741"/>
                    </a:cubicBezTo>
                    <a:cubicBezTo>
                      <a:pt x="41383" y="65355"/>
                      <a:pt x="39761" y="69113"/>
                      <a:pt x="36516" y="72016"/>
                    </a:cubicBezTo>
                    <a:cubicBezTo>
                      <a:pt x="33271" y="74931"/>
                      <a:pt x="29044" y="76388"/>
                      <a:pt x="23835" y="76388"/>
                    </a:cubicBezTo>
                    <a:cubicBezTo>
                      <a:pt x="20142" y="76388"/>
                      <a:pt x="16245" y="75749"/>
                      <a:pt x="12142" y="74472"/>
                    </a:cubicBezTo>
                    <a:cubicBezTo>
                      <a:pt x="8052" y="73194"/>
                      <a:pt x="3675" y="71253"/>
                      <a:pt x="-987" y="68648"/>
                    </a:cubicBezTo>
                    <a:lnTo>
                      <a:pt x="-987" y="80518"/>
                    </a:lnTo>
                    <a:cubicBezTo>
                      <a:pt x="3750" y="82416"/>
                      <a:pt x="8176" y="83849"/>
                      <a:pt x="12291" y="84816"/>
                    </a:cubicBezTo>
                    <a:cubicBezTo>
                      <a:pt x="16419" y="85784"/>
                      <a:pt x="20192" y="86267"/>
                      <a:pt x="23611" y="86267"/>
                    </a:cubicBezTo>
                    <a:cubicBezTo>
                      <a:pt x="32625" y="86267"/>
                      <a:pt x="39811" y="84016"/>
                      <a:pt x="45169" y="79514"/>
                    </a:cubicBezTo>
                    <a:cubicBezTo>
                      <a:pt x="50527" y="75024"/>
                      <a:pt x="53207" y="69020"/>
                      <a:pt x="53207" y="61504"/>
                    </a:cubicBezTo>
                    <a:cubicBezTo>
                      <a:pt x="53207" y="57932"/>
                      <a:pt x="52535" y="54546"/>
                      <a:pt x="51193" y="51346"/>
                    </a:cubicBezTo>
                    <a:cubicBezTo>
                      <a:pt x="49862" y="48158"/>
                      <a:pt x="47426" y="44394"/>
                      <a:pt x="43882" y="40052"/>
                    </a:cubicBezTo>
                    <a:cubicBezTo>
                      <a:pt x="42913" y="38924"/>
                      <a:pt x="39823" y="35674"/>
                      <a:pt x="34614" y="30303"/>
                    </a:cubicBezTo>
                    <a:cubicBezTo>
                      <a:pt x="29417" y="24933"/>
                      <a:pt x="22076" y="17423"/>
                      <a:pt x="12589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774A94D1-2131-4FF8-85BB-EBA9E3CFEF76}"/>
                  </a:ext>
                </a:extLst>
              </p:cNvPr>
              <p:cNvSpPr/>
              <p:nvPr/>
            </p:nvSpPr>
            <p:spPr>
              <a:xfrm rot="-5400000" flipV="1">
                <a:off x="10577378" y="6420462"/>
                <a:ext cx="57270" cy="90066"/>
              </a:xfrm>
              <a:custGeom>
                <a:avLst/>
                <a:gdLst>
                  <a:gd name="connsiteX0" fmla="*/ 37692 w 57270"/>
                  <a:gd name="connsiteY0" fmla="*/ 46436 h 90066"/>
                  <a:gd name="connsiteX1" fmla="*/ 50877 w 57270"/>
                  <a:gd name="connsiteY1" fmla="*/ 38919 h 90066"/>
                  <a:gd name="connsiteX2" fmla="*/ 55632 w 57270"/>
                  <a:gd name="connsiteY2" fmla="*/ 24854 h 90066"/>
                  <a:gd name="connsiteX3" fmla="*/ 46774 w 57270"/>
                  <a:gd name="connsiteY3" fmla="*/ 4965 h 90066"/>
                  <a:gd name="connsiteX4" fmla="*/ 21598 w 57270"/>
                  <a:gd name="connsiteY4" fmla="*/ -2067 h 90066"/>
                  <a:gd name="connsiteX5" fmla="*/ 10334 w 57270"/>
                  <a:gd name="connsiteY5" fmla="*/ -988 h 90066"/>
                  <a:gd name="connsiteX6" fmla="*/ -1638 w 57270"/>
                  <a:gd name="connsiteY6" fmla="*/ 2249 h 90066"/>
                  <a:gd name="connsiteX7" fmla="*/ -1638 w 57270"/>
                  <a:gd name="connsiteY7" fmla="*/ 13579 h 90066"/>
                  <a:gd name="connsiteX8" fmla="*/ 9066 w 57270"/>
                  <a:gd name="connsiteY8" fmla="*/ 9282 h 90066"/>
                  <a:gd name="connsiteX9" fmla="*/ 21262 w 57270"/>
                  <a:gd name="connsiteY9" fmla="*/ 7830 h 90066"/>
                  <a:gd name="connsiteX10" fmla="*/ 38121 w 57270"/>
                  <a:gd name="connsiteY10" fmla="*/ 12184 h 90066"/>
                  <a:gd name="connsiteX11" fmla="*/ 43921 w 57270"/>
                  <a:gd name="connsiteY11" fmla="*/ 24854 h 90066"/>
                  <a:gd name="connsiteX12" fmla="*/ 38531 w 57270"/>
                  <a:gd name="connsiteY12" fmla="*/ 36854 h 90066"/>
                  <a:gd name="connsiteX13" fmla="*/ 23538 w 57270"/>
                  <a:gd name="connsiteY13" fmla="*/ 41189 h 90066"/>
                  <a:gd name="connsiteX14" fmla="*/ 13393 w 57270"/>
                  <a:gd name="connsiteY14" fmla="*/ 41189 h 90066"/>
                  <a:gd name="connsiteX15" fmla="*/ 13393 w 57270"/>
                  <a:gd name="connsiteY15" fmla="*/ 50845 h 90066"/>
                  <a:gd name="connsiteX16" fmla="*/ 24004 w 57270"/>
                  <a:gd name="connsiteY16" fmla="*/ 50845 h 90066"/>
                  <a:gd name="connsiteX17" fmla="*/ 37282 w 57270"/>
                  <a:gd name="connsiteY17" fmla="*/ 54306 h 90066"/>
                  <a:gd name="connsiteX18" fmla="*/ 41888 w 57270"/>
                  <a:gd name="connsiteY18" fmla="*/ 64278 h 90066"/>
                  <a:gd name="connsiteX19" fmla="*/ 37133 w 57270"/>
                  <a:gd name="connsiteY19" fmla="*/ 74529 h 90066"/>
                  <a:gd name="connsiteX20" fmla="*/ 23538 w 57270"/>
                  <a:gd name="connsiteY20" fmla="*/ 78120 h 90066"/>
                  <a:gd name="connsiteX21" fmla="*/ 13150 w 57270"/>
                  <a:gd name="connsiteY21" fmla="*/ 77060 h 90066"/>
                  <a:gd name="connsiteX22" fmla="*/ 972 w 57270"/>
                  <a:gd name="connsiteY22" fmla="*/ 73822 h 90066"/>
                  <a:gd name="connsiteX23" fmla="*/ 972 w 57270"/>
                  <a:gd name="connsiteY23" fmla="*/ 84278 h 90066"/>
                  <a:gd name="connsiteX24" fmla="*/ 13542 w 57270"/>
                  <a:gd name="connsiteY24" fmla="*/ 87069 h 90066"/>
                  <a:gd name="connsiteX25" fmla="*/ 24582 w 57270"/>
                  <a:gd name="connsiteY25" fmla="*/ 87999 h 90066"/>
                  <a:gd name="connsiteX26" fmla="*/ 45786 w 57270"/>
                  <a:gd name="connsiteY26" fmla="*/ 81916 h 90066"/>
                  <a:gd name="connsiteX27" fmla="*/ 53599 w 57270"/>
                  <a:gd name="connsiteY27" fmla="*/ 65506 h 90066"/>
                  <a:gd name="connsiteX28" fmla="*/ 49459 w 57270"/>
                  <a:gd name="connsiteY28" fmla="*/ 53320 h 90066"/>
                  <a:gd name="connsiteX29" fmla="*/ 37692 w 57270"/>
                  <a:gd name="connsiteY29" fmla="*/ 46436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692" y="46436"/>
                    </a:moveTo>
                    <a:cubicBezTo>
                      <a:pt x="43324" y="45233"/>
                      <a:pt x="47719" y="42727"/>
                      <a:pt x="50877" y="38919"/>
                    </a:cubicBezTo>
                    <a:cubicBezTo>
                      <a:pt x="54047" y="35124"/>
                      <a:pt x="55632" y="30435"/>
                      <a:pt x="55632" y="24854"/>
                    </a:cubicBezTo>
                    <a:cubicBezTo>
                      <a:pt x="55632" y="16296"/>
                      <a:pt x="52680" y="9666"/>
                      <a:pt x="46774" y="4965"/>
                    </a:cubicBezTo>
                    <a:cubicBezTo>
                      <a:pt x="40868" y="277"/>
                      <a:pt x="32476" y="-2067"/>
                      <a:pt x="21598" y="-2067"/>
                    </a:cubicBezTo>
                    <a:cubicBezTo>
                      <a:pt x="17955" y="-2067"/>
                      <a:pt x="14201" y="-1708"/>
                      <a:pt x="10334" y="-988"/>
                    </a:cubicBezTo>
                    <a:cubicBezTo>
                      <a:pt x="6468" y="-269"/>
                      <a:pt x="2477" y="810"/>
                      <a:pt x="-1638" y="2249"/>
                    </a:cubicBezTo>
                    <a:lnTo>
                      <a:pt x="-1638" y="13579"/>
                    </a:lnTo>
                    <a:cubicBezTo>
                      <a:pt x="1619" y="11682"/>
                      <a:pt x="5187" y="10249"/>
                      <a:pt x="9066" y="9282"/>
                    </a:cubicBezTo>
                    <a:cubicBezTo>
                      <a:pt x="12957" y="8314"/>
                      <a:pt x="17023" y="7830"/>
                      <a:pt x="21262" y="7830"/>
                    </a:cubicBezTo>
                    <a:cubicBezTo>
                      <a:pt x="28635" y="7830"/>
                      <a:pt x="34254" y="9282"/>
                      <a:pt x="38121" y="12184"/>
                    </a:cubicBezTo>
                    <a:cubicBezTo>
                      <a:pt x="41987" y="15086"/>
                      <a:pt x="43921" y="19310"/>
                      <a:pt x="43921" y="24854"/>
                    </a:cubicBezTo>
                    <a:cubicBezTo>
                      <a:pt x="43921" y="29976"/>
                      <a:pt x="42124" y="33977"/>
                      <a:pt x="38531" y="36854"/>
                    </a:cubicBezTo>
                    <a:cubicBezTo>
                      <a:pt x="34938" y="39744"/>
                      <a:pt x="29940" y="41189"/>
                      <a:pt x="23538" y="41189"/>
                    </a:cubicBezTo>
                    <a:lnTo>
                      <a:pt x="13393" y="41189"/>
                    </a:lnTo>
                    <a:lnTo>
                      <a:pt x="13393" y="50845"/>
                    </a:lnTo>
                    <a:lnTo>
                      <a:pt x="24004" y="50845"/>
                    </a:lnTo>
                    <a:cubicBezTo>
                      <a:pt x="29785" y="50845"/>
                      <a:pt x="34211" y="51999"/>
                      <a:pt x="37282" y="54306"/>
                    </a:cubicBezTo>
                    <a:cubicBezTo>
                      <a:pt x="40353" y="56613"/>
                      <a:pt x="41888" y="59937"/>
                      <a:pt x="41888" y="64278"/>
                    </a:cubicBezTo>
                    <a:cubicBezTo>
                      <a:pt x="41888" y="68731"/>
                      <a:pt x="40303" y="72148"/>
                      <a:pt x="37133" y="74529"/>
                    </a:cubicBezTo>
                    <a:cubicBezTo>
                      <a:pt x="33975" y="76923"/>
                      <a:pt x="29443" y="78120"/>
                      <a:pt x="23538" y="78120"/>
                    </a:cubicBezTo>
                    <a:cubicBezTo>
                      <a:pt x="20305" y="78120"/>
                      <a:pt x="16843" y="77767"/>
                      <a:pt x="13150" y="77060"/>
                    </a:cubicBezTo>
                    <a:cubicBezTo>
                      <a:pt x="9458" y="76365"/>
                      <a:pt x="5398" y="75286"/>
                      <a:pt x="972" y="73822"/>
                    </a:cubicBezTo>
                    <a:lnTo>
                      <a:pt x="972" y="84278"/>
                    </a:lnTo>
                    <a:cubicBezTo>
                      <a:pt x="5448" y="85519"/>
                      <a:pt x="9638" y="86449"/>
                      <a:pt x="13542" y="87069"/>
                    </a:cubicBezTo>
                    <a:cubicBezTo>
                      <a:pt x="17446" y="87689"/>
                      <a:pt x="21126" y="87999"/>
                      <a:pt x="24582" y="87999"/>
                    </a:cubicBezTo>
                    <a:cubicBezTo>
                      <a:pt x="33521" y="87999"/>
                      <a:pt x="40589" y="85971"/>
                      <a:pt x="45786" y="81916"/>
                    </a:cubicBezTo>
                    <a:cubicBezTo>
                      <a:pt x="50995" y="77872"/>
                      <a:pt x="53599" y="72402"/>
                      <a:pt x="53599" y="65506"/>
                    </a:cubicBezTo>
                    <a:cubicBezTo>
                      <a:pt x="53599" y="60693"/>
                      <a:pt x="52219" y="56631"/>
                      <a:pt x="49459" y="53320"/>
                    </a:cubicBezTo>
                    <a:cubicBezTo>
                      <a:pt x="46699" y="50008"/>
                      <a:pt x="42777" y="47713"/>
                      <a:pt x="37692" y="464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53" name="Graphic 1718">
            <a:extLst>
              <a:ext uri="{FF2B5EF4-FFF2-40B4-BE49-F238E27FC236}">
                <a16:creationId xmlns:a16="http://schemas.microsoft.com/office/drawing/2014/main" id="{8E1E6EE7-3DB6-451C-A08C-D383DAE31B57}"/>
              </a:ext>
            </a:extLst>
          </p:cNvPr>
          <p:cNvGrpSpPr/>
          <p:nvPr/>
        </p:nvGrpSpPr>
        <p:grpSpPr>
          <a:xfrm>
            <a:off x="11367627" y="5237755"/>
            <a:ext cx="118830" cy="333595"/>
            <a:chOff x="10668834" y="6344025"/>
            <a:chExt cx="118830" cy="333595"/>
          </a:xfrm>
          <a:solidFill>
            <a:srgbClr val="000000"/>
          </a:solidFill>
        </p:grpSpPr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68B45E7C-A054-459C-B837-C2F3A5180DD8}"/>
                </a:ext>
              </a:extLst>
            </p:cNvPr>
            <p:cNvSpPr/>
            <p:nvPr/>
          </p:nvSpPr>
          <p:spPr>
            <a:xfrm>
              <a:off x="10728241" y="6344025"/>
              <a:ext cx="11935" cy="41675"/>
            </a:xfrm>
            <a:custGeom>
              <a:avLst/>
              <a:gdLst>
                <a:gd name="connsiteX0" fmla="*/ 395 w 11935"/>
                <a:gd name="connsiteY0" fmla="*/ 252 h 41675"/>
                <a:gd name="connsiteX1" fmla="*/ 395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395" y="252"/>
                  </a:moveTo>
                  <a:lnTo>
                    <a:pt x="395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55" name="Graphic 1718">
              <a:extLst>
                <a:ext uri="{FF2B5EF4-FFF2-40B4-BE49-F238E27FC236}">
                  <a16:creationId xmlns:a16="http://schemas.microsoft.com/office/drawing/2014/main" id="{32C0FED0-3BE6-45A6-ADF5-6048C644056A}"/>
                </a:ext>
              </a:extLst>
            </p:cNvPr>
            <p:cNvGrpSpPr/>
            <p:nvPr/>
          </p:nvGrpSpPr>
          <p:grpSpPr>
            <a:xfrm>
              <a:off x="10668834" y="6434881"/>
              <a:ext cx="118830" cy="242739"/>
              <a:chOff x="10668834" y="6434881"/>
              <a:chExt cx="118830" cy="242739"/>
            </a:xfrm>
            <a:solidFill>
              <a:srgbClr val="000000"/>
            </a:solidFill>
          </p:grpSpPr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F5903AF9-7915-4D51-B3AD-F24396219170}"/>
                  </a:ext>
                </a:extLst>
              </p:cNvPr>
              <p:cNvSpPr/>
              <p:nvPr/>
            </p:nvSpPr>
            <p:spPr>
              <a:xfrm rot="-5400000" flipV="1">
                <a:off x="10693404" y="6611656"/>
                <a:ext cx="41549" cy="90476"/>
              </a:xfrm>
              <a:custGeom>
                <a:avLst/>
                <a:gdLst>
                  <a:gd name="connsiteX0" fmla="*/ 40683 w 41549"/>
                  <a:gd name="connsiteY0" fmla="*/ 88323 h 90476"/>
                  <a:gd name="connsiteX1" fmla="*/ 40683 w 41549"/>
                  <a:gd name="connsiteY1" fmla="*/ 79411 h 90476"/>
                  <a:gd name="connsiteX2" fmla="*/ 30426 w 41549"/>
                  <a:gd name="connsiteY2" fmla="*/ 79411 h 90476"/>
                  <a:gd name="connsiteX3" fmla="*/ 22407 w 41549"/>
                  <a:gd name="connsiteY3" fmla="*/ 77085 h 90476"/>
                  <a:gd name="connsiteX4" fmla="*/ 20169 w 41549"/>
                  <a:gd name="connsiteY4" fmla="*/ 68713 h 90476"/>
                  <a:gd name="connsiteX5" fmla="*/ 20169 w 41549"/>
                  <a:gd name="connsiteY5" fmla="*/ 62964 h 90476"/>
                  <a:gd name="connsiteX6" fmla="*/ 37830 w 41549"/>
                  <a:gd name="connsiteY6" fmla="*/ 62964 h 90476"/>
                  <a:gd name="connsiteX7" fmla="*/ 37830 w 41549"/>
                  <a:gd name="connsiteY7" fmla="*/ 54648 h 90476"/>
                  <a:gd name="connsiteX8" fmla="*/ 20169 w 41549"/>
                  <a:gd name="connsiteY8" fmla="*/ 54648 h 90476"/>
                  <a:gd name="connsiteX9" fmla="*/ 20169 w 41549"/>
                  <a:gd name="connsiteY9" fmla="*/ -2153 h 90476"/>
                  <a:gd name="connsiteX10" fmla="*/ 9390 w 41549"/>
                  <a:gd name="connsiteY10" fmla="*/ -2153 h 90476"/>
                  <a:gd name="connsiteX11" fmla="*/ 9390 w 41549"/>
                  <a:gd name="connsiteY11" fmla="*/ 54648 h 90476"/>
                  <a:gd name="connsiteX12" fmla="*/ -867 w 41549"/>
                  <a:gd name="connsiteY12" fmla="*/ 54648 h 90476"/>
                  <a:gd name="connsiteX13" fmla="*/ -867 w 41549"/>
                  <a:gd name="connsiteY13" fmla="*/ 62964 h 90476"/>
                  <a:gd name="connsiteX14" fmla="*/ 9390 w 41549"/>
                  <a:gd name="connsiteY14" fmla="*/ 62964 h 90476"/>
                  <a:gd name="connsiteX15" fmla="*/ 9390 w 41549"/>
                  <a:gd name="connsiteY15" fmla="*/ 67504 h 90476"/>
                  <a:gd name="connsiteX16" fmla="*/ 14463 w 41549"/>
                  <a:gd name="connsiteY16" fmla="*/ 83337 h 90476"/>
                  <a:gd name="connsiteX17" fmla="*/ 30538 w 41549"/>
                  <a:gd name="connsiteY17" fmla="*/ 88323 h 90476"/>
                  <a:gd name="connsiteX18" fmla="*/ 40683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83" y="88323"/>
                    </a:moveTo>
                    <a:lnTo>
                      <a:pt x="40683" y="79411"/>
                    </a:lnTo>
                    <a:lnTo>
                      <a:pt x="30426" y="79411"/>
                    </a:lnTo>
                    <a:cubicBezTo>
                      <a:pt x="26584" y="79411"/>
                      <a:pt x="23911" y="78636"/>
                      <a:pt x="22407" y="77085"/>
                    </a:cubicBezTo>
                    <a:cubicBezTo>
                      <a:pt x="20915" y="75535"/>
                      <a:pt x="20169" y="72744"/>
                      <a:pt x="20169" y="68713"/>
                    </a:cubicBezTo>
                    <a:lnTo>
                      <a:pt x="20169" y="62964"/>
                    </a:lnTo>
                    <a:lnTo>
                      <a:pt x="37830" y="62964"/>
                    </a:lnTo>
                    <a:lnTo>
                      <a:pt x="37830" y="54648"/>
                    </a:lnTo>
                    <a:lnTo>
                      <a:pt x="20169" y="54648"/>
                    </a:lnTo>
                    <a:lnTo>
                      <a:pt x="20169" y="-2153"/>
                    </a:lnTo>
                    <a:lnTo>
                      <a:pt x="9390" y="-2153"/>
                    </a:lnTo>
                    <a:lnTo>
                      <a:pt x="9390" y="54648"/>
                    </a:lnTo>
                    <a:lnTo>
                      <a:pt x="-867" y="54648"/>
                    </a:lnTo>
                    <a:lnTo>
                      <a:pt x="-867" y="62964"/>
                    </a:lnTo>
                    <a:lnTo>
                      <a:pt x="9390" y="62964"/>
                    </a:lnTo>
                    <a:lnTo>
                      <a:pt x="9390" y="67504"/>
                    </a:lnTo>
                    <a:cubicBezTo>
                      <a:pt x="9390" y="74747"/>
                      <a:pt x="11081" y="80025"/>
                      <a:pt x="14463" y="83337"/>
                    </a:cubicBezTo>
                    <a:cubicBezTo>
                      <a:pt x="17844" y="86661"/>
                      <a:pt x="23203" y="88323"/>
                      <a:pt x="30538" y="88323"/>
                    </a:cubicBezTo>
                    <a:lnTo>
                      <a:pt x="40683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4016BCB3-3DA4-435C-B58D-84966014656C}"/>
                  </a:ext>
                </a:extLst>
              </p:cNvPr>
              <p:cNvSpPr/>
              <p:nvPr/>
            </p:nvSpPr>
            <p:spPr>
              <a:xfrm rot="-5400000" flipV="1">
                <a:off x="10752492" y="6604519"/>
                <a:ext cx="62026" cy="8297"/>
              </a:xfrm>
              <a:custGeom>
                <a:avLst/>
                <a:gdLst>
                  <a:gd name="connsiteX0" fmla="*/ 60826 w 62026"/>
                  <a:gd name="connsiteY0" fmla="*/ 9858 h 8297"/>
                  <a:gd name="connsiteX1" fmla="*/ 60826 w 62026"/>
                  <a:gd name="connsiteY1" fmla="*/ 1560 h 8297"/>
                  <a:gd name="connsiteX2" fmla="*/ -1200 w 62026"/>
                  <a:gd name="connsiteY2" fmla="*/ 1560 h 8297"/>
                  <a:gd name="connsiteX3" fmla="*/ -1200 w 62026"/>
                  <a:gd name="connsiteY3" fmla="*/ 9858 h 8297"/>
                  <a:gd name="connsiteX4" fmla="*/ 60826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826" y="9858"/>
                    </a:moveTo>
                    <a:lnTo>
                      <a:pt x="60826" y="1560"/>
                    </a:lnTo>
                    <a:lnTo>
                      <a:pt x="-1200" y="1560"/>
                    </a:lnTo>
                    <a:lnTo>
                      <a:pt x="-1200" y="9858"/>
                    </a:lnTo>
                    <a:lnTo>
                      <a:pt x="60826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6A7608F7-A1EA-4045-991E-16113F2BF0FC}"/>
                  </a:ext>
                </a:extLst>
              </p:cNvPr>
              <p:cNvSpPr/>
              <p:nvPr/>
            </p:nvSpPr>
            <p:spPr>
              <a:xfrm rot="-5400000" flipV="1">
                <a:off x="10690112" y="6496573"/>
                <a:ext cx="51806" cy="86810"/>
              </a:xfrm>
              <a:custGeom>
                <a:avLst/>
                <a:gdLst>
                  <a:gd name="connsiteX0" fmla="*/ -1 w 51806"/>
                  <a:gd name="connsiteY0" fmla="*/ 7815 h 86810"/>
                  <a:gd name="connsiteX1" fmla="*/ 19226 w 51806"/>
                  <a:gd name="connsiteY1" fmla="*/ 7815 h 86810"/>
                  <a:gd name="connsiteX2" fmla="*/ 19226 w 51806"/>
                  <a:gd name="connsiteY2" fmla="*/ 74048 h 86810"/>
                  <a:gd name="connsiteX3" fmla="*/ -1698 w 51806"/>
                  <a:gd name="connsiteY3" fmla="*/ 69862 h 86810"/>
                  <a:gd name="connsiteX4" fmla="*/ -1698 w 51806"/>
                  <a:gd name="connsiteY4" fmla="*/ 80560 h 86810"/>
                  <a:gd name="connsiteX5" fmla="*/ 19114 w 51806"/>
                  <a:gd name="connsiteY5" fmla="*/ 84746 h 86810"/>
                  <a:gd name="connsiteX6" fmla="*/ 30882 w 51806"/>
                  <a:gd name="connsiteY6" fmla="*/ 84746 h 86810"/>
                  <a:gd name="connsiteX7" fmla="*/ 30882 w 51806"/>
                  <a:gd name="connsiteY7" fmla="*/ 7815 h 86810"/>
                  <a:gd name="connsiteX8" fmla="*/ 50109 w 51806"/>
                  <a:gd name="connsiteY8" fmla="*/ 7815 h 86810"/>
                  <a:gd name="connsiteX9" fmla="*/ 50109 w 51806"/>
                  <a:gd name="connsiteY9" fmla="*/ -2065 h 86810"/>
                  <a:gd name="connsiteX10" fmla="*/ -1 w 51806"/>
                  <a:gd name="connsiteY10" fmla="*/ -2065 h 86810"/>
                  <a:gd name="connsiteX11" fmla="*/ -1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1" y="7815"/>
                    </a:moveTo>
                    <a:lnTo>
                      <a:pt x="19226" y="7815"/>
                    </a:lnTo>
                    <a:lnTo>
                      <a:pt x="19226" y="74048"/>
                    </a:lnTo>
                    <a:lnTo>
                      <a:pt x="-1698" y="69862"/>
                    </a:lnTo>
                    <a:lnTo>
                      <a:pt x="-1698" y="80560"/>
                    </a:lnTo>
                    <a:lnTo>
                      <a:pt x="19114" y="84746"/>
                    </a:lnTo>
                    <a:lnTo>
                      <a:pt x="30882" y="84746"/>
                    </a:lnTo>
                    <a:lnTo>
                      <a:pt x="30882" y="7815"/>
                    </a:lnTo>
                    <a:lnTo>
                      <a:pt x="50109" y="7815"/>
                    </a:lnTo>
                    <a:lnTo>
                      <a:pt x="50109" y="-2065"/>
                    </a:lnTo>
                    <a:lnTo>
                      <a:pt x="-1" y="-2065"/>
                    </a:lnTo>
                    <a:lnTo>
                      <a:pt x="-1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9C46F7BF-1950-4DAD-88FA-F0DD0EC0173F}"/>
                  </a:ext>
                </a:extLst>
              </p:cNvPr>
              <p:cNvSpPr/>
              <p:nvPr/>
            </p:nvSpPr>
            <p:spPr>
              <a:xfrm rot="-5400000" flipV="1">
                <a:off x="10686037" y="6419820"/>
                <a:ext cx="60086" cy="90066"/>
              </a:xfrm>
              <a:custGeom>
                <a:avLst/>
                <a:gdLst>
                  <a:gd name="connsiteX0" fmla="*/ 29405 w 60086"/>
                  <a:gd name="connsiteY0" fmla="*/ 47701 h 90066"/>
                  <a:gd name="connsiteX1" fmla="*/ 16836 w 60086"/>
                  <a:gd name="connsiteY1" fmla="*/ 42287 h 90066"/>
                  <a:gd name="connsiteX2" fmla="*/ 12211 w 60086"/>
                  <a:gd name="connsiteY2" fmla="*/ 27477 h 90066"/>
                  <a:gd name="connsiteX3" fmla="*/ 16836 w 60086"/>
                  <a:gd name="connsiteY3" fmla="*/ 12668 h 90066"/>
                  <a:gd name="connsiteX4" fmla="*/ 29405 w 60086"/>
                  <a:gd name="connsiteY4" fmla="*/ 7235 h 90066"/>
                  <a:gd name="connsiteX5" fmla="*/ 41956 w 60086"/>
                  <a:gd name="connsiteY5" fmla="*/ 12668 h 90066"/>
                  <a:gd name="connsiteX6" fmla="*/ 46581 w 60086"/>
                  <a:gd name="connsiteY6" fmla="*/ 27477 h 90066"/>
                  <a:gd name="connsiteX7" fmla="*/ 41956 w 60086"/>
                  <a:gd name="connsiteY7" fmla="*/ 42287 h 90066"/>
                  <a:gd name="connsiteX8" fmla="*/ 29405 w 60086"/>
                  <a:gd name="connsiteY8" fmla="*/ 47701 h 90066"/>
                  <a:gd name="connsiteX9" fmla="*/ 52772 w 60086"/>
                  <a:gd name="connsiteY9" fmla="*/ 84520 h 90066"/>
                  <a:gd name="connsiteX10" fmla="*/ 52772 w 60086"/>
                  <a:gd name="connsiteY10" fmla="*/ 73822 h 90066"/>
                  <a:gd name="connsiteX11" fmla="*/ 43821 w 60086"/>
                  <a:gd name="connsiteY11" fmla="*/ 77004 h 90066"/>
                  <a:gd name="connsiteX12" fmla="*/ 34869 w 60086"/>
                  <a:gd name="connsiteY12" fmla="*/ 78120 h 90066"/>
                  <a:gd name="connsiteX13" fmla="*/ 17060 w 60086"/>
                  <a:gd name="connsiteY13" fmla="*/ 70269 h 90066"/>
                  <a:gd name="connsiteX14" fmla="*/ 10048 w 60086"/>
                  <a:gd name="connsiteY14" fmla="*/ 46547 h 90066"/>
                  <a:gd name="connsiteX15" fmla="*/ 18664 w 60086"/>
                  <a:gd name="connsiteY15" fmla="*/ 54306 h 90066"/>
                  <a:gd name="connsiteX16" fmla="*/ 30095 w 60086"/>
                  <a:gd name="connsiteY16" fmla="*/ 57003 h 90066"/>
                  <a:gd name="connsiteX17" fmla="*/ 50814 w 60086"/>
                  <a:gd name="connsiteY17" fmla="*/ 49059 h 90066"/>
                  <a:gd name="connsiteX18" fmla="*/ 58423 w 60086"/>
                  <a:gd name="connsiteY18" fmla="*/ 27477 h 90066"/>
                  <a:gd name="connsiteX19" fmla="*/ 50497 w 60086"/>
                  <a:gd name="connsiteY19" fmla="*/ 6007 h 90066"/>
                  <a:gd name="connsiteX20" fmla="*/ 29405 w 60086"/>
                  <a:gd name="connsiteY20" fmla="*/ -2068 h 90066"/>
                  <a:gd name="connsiteX21" fmla="*/ 6318 w 60086"/>
                  <a:gd name="connsiteY21" fmla="*/ 9468 h 90066"/>
                  <a:gd name="connsiteX22" fmla="*/ -1664 w 60086"/>
                  <a:gd name="connsiteY22" fmla="*/ 42938 h 90066"/>
                  <a:gd name="connsiteX23" fmla="*/ 8127 w 60086"/>
                  <a:gd name="connsiteY23" fmla="*/ 75757 h 90066"/>
                  <a:gd name="connsiteX24" fmla="*/ 34403 w 60086"/>
                  <a:gd name="connsiteY24" fmla="*/ 87999 h 90066"/>
                  <a:gd name="connsiteX25" fmla="*/ 43355 w 60086"/>
                  <a:gd name="connsiteY25" fmla="*/ 87125 h 90066"/>
                  <a:gd name="connsiteX26" fmla="*/ 52772 w 60086"/>
                  <a:gd name="connsiteY26" fmla="*/ 84520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086" h="90066">
                    <a:moveTo>
                      <a:pt x="29405" y="47701"/>
                    </a:moveTo>
                    <a:cubicBezTo>
                      <a:pt x="24122" y="47701"/>
                      <a:pt x="19932" y="45896"/>
                      <a:pt x="16836" y="42287"/>
                    </a:cubicBezTo>
                    <a:cubicBezTo>
                      <a:pt x="13753" y="38690"/>
                      <a:pt x="12211" y="33753"/>
                      <a:pt x="12211" y="27477"/>
                    </a:cubicBezTo>
                    <a:cubicBezTo>
                      <a:pt x="12211" y="21238"/>
                      <a:pt x="13753" y="16302"/>
                      <a:pt x="16836" y="12668"/>
                    </a:cubicBezTo>
                    <a:cubicBezTo>
                      <a:pt x="19932" y="9046"/>
                      <a:pt x="24122" y="7235"/>
                      <a:pt x="29405" y="7235"/>
                    </a:cubicBezTo>
                    <a:cubicBezTo>
                      <a:pt x="34689" y="7235"/>
                      <a:pt x="38873" y="9046"/>
                      <a:pt x="41956" y="12668"/>
                    </a:cubicBezTo>
                    <a:cubicBezTo>
                      <a:pt x="45039" y="16302"/>
                      <a:pt x="46581" y="21238"/>
                      <a:pt x="46581" y="27477"/>
                    </a:cubicBezTo>
                    <a:cubicBezTo>
                      <a:pt x="46581" y="33753"/>
                      <a:pt x="45039" y="38690"/>
                      <a:pt x="41956" y="42287"/>
                    </a:cubicBezTo>
                    <a:cubicBezTo>
                      <a:pt x="38873" y="45896"/>
                      <a:pt x="34689" y="47701"/>
                      <a:pt x="29405" y="47701"/>
                    </a:cubicBezTo>
                    <a:close/>
                    <a:moveTo>
                      <a:pt x="52772" y="84520"/>
                    </a:moveTo>
                    <a:lnTo>
                      <a:pt x="52772" y="73822"/>
                    </a:lnTo>
                    <a:cubicBezTo>
                      <a:pt x="49813" y="75212"/>
                      <a:pt x="46829" y="76272"/>
                      <a:pt x="43821" y="77004"/>
                    </a:cubicBezTo>
                    <a:cubicBezTo>
                      <a:pt x="40812" y="77748"/>
                      <a:pt x="37828" y="78120"/>
                      <a:pt x="34869" y="78120"/>
                    </a:cubicBezTo>
                    <a:cubicBezTo>
                      <a:pt x="27099" y="78120"/>
                      <a:pt x="21163" y="75503"/>
                      <a:pt x="17060" y="70269"/>
                    </a:cubicBezTo>
                    <a:cubicBezTo>
                      <a:pt x="12970" y="65035"/>
                      <a:pt x="10632" y="57127"/>
                      <a:pt x="10048" y="46547"/>
                    </a:cubicBezTo>
                    <a:cubicBezTo>
                      <a:pt x="12335" y="49921"/>
                      <a:pt x="15207" y="52507"/>
                      <a:pt x="18664" y="54306"/>
                    </a:cubicBezTo>
                    <a:cubicBezTo>
                      <a:pt x="22132" y="56104"/>
                      <a:pt x="25943" y="57003"/>
                      <a:pt x="30095" y="57003"/>
                    </a:cubicBezTo>
                    <a:cubicBezTo>
                      <a:pt x="38835" y="57003"/>
                      <a:pt x="45742" y="54355"/>
                      <a:pt x="50814" y="49059"/>
                    </a:cubicBezTo>
                    <a:cubicBezTo>
                      <a:pt x="55887" y="43775"/>
                      <a:pt x="58423" y="36581"/>
                      <a:pt x="58423" y="27477"/>
                    </a:cubicBezTo>
                    <a:cubicBezTo>
                      <a:pt x="58423" y="18559"/>
                      <a:pt x="55781" y="11403"/>
                      <a:pt x="50497" y="6007"/>
                    </a:cubicBezTo>
                    <a:cubicBezTo>
                      <a:pt x="45213" y="624"/>
                      <a:pt x="38183" y="-2068"/>
                      <a:pt x="29405" y="-2068"/>
                    </a:cubicBezTo>
                    <a:cubicBezTo>
                      <a:pt x="19335" y="-2068"/>
                      <a:pt x="11639" y="1778"/>
                      <a:pt x="6318" y="9468"/>
                    </a:cubicBezTo>
                    <a:cubicBezTo>
                      <a:pt x="997" y="17170"/>
                      <a:pt x="-1664" y="28327"/>
                      <a:pt x="-1664" y="42938"/>
                    </a:cubicBezTo>
                    <a:cubicBezTo>
                      <a:pt x="-1664" y="56656"/>
                      <a:pt x="1600" y="67596"/>
                      <a:pt x="8127" y="75757"/>
                    </a:cubicBezTo>
                    <a:cubicBezTo>
                      <a:pt x="14654" y="83919"/>
                      <a:pt x="23413" y="87999"/>
                      <a:pt x="34403" y="87999"/>
                    </a:cubicBezTo>
                    <a:cubicBezTo>
                      <a:pt x="37362" y="87999"/>
                      <a:pt x="40346" y="87708"/>
                      <a:pt x="43355" y="87125"/>
                    </a:cubicBezTo>
                    <a:cubicBezTo>
                      <a:pt x="46363" y="86542"/>
                      <a:pt x="49503" y="85674"/>
                      <a:pt x="52772" y="845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60" name="Graphic 1718">
            <a:extLst>
              <a:ext uri="{FF2B5EF4-FFF2-40B4-BE49-F238E27FC236}">
                <a16:creationId xmlns:a16="http://schemas.microsoft.com/office/drawing/2014/main" id="{29B0B8D6-D222-4712-A1D6-1E481905888F}"/>
              </a:ext>
            </a:extLst>
          </p:cNvPr>
          <p:cNvGrpSpPr/>
          <p:nvPr/>
        </p:nvGrpSpPr>
        <p:grpSpPr>
          <a:xfrm>
            <a:off x="11477694" y="5237755"/>
            <a:ext cx="118830" cy="333595"/>
            <a:chOff x="10778901" y="6344025"/>
            <a:chExt cx="118830" cy="333595"/>
          </a:xfrm>
          <a:solidFill>
            <a:srgbClr val="000000"/>
          </a:solidFill>
        </p:grpSpPr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DF0EC2F4-F5CC-46B0-BDA6-6B6964C48E07}"/>
                </a:ext>
              </a:extLst>
            </p:cNvPr>
            <p:cNvSpPr/>
            <p:nvPr/>
          </p:nvSpPr>
          <p:spPr>
            <a:xfrm>
              <a:off x="10838308" y="6344025"/>
              <a:ext cx="11935" cy="41675"/>
            </a:xfrm>
            <a:custGeom>
              <a:avLst/>
              <a:gdLst>
                <a:gd name="connsiteX0" fmla="*/ 405 w 11935"/>
                <a:gd name="connsiteY0" fmla="*/ 252 h 41675"/>
                <a:gd name="connsiteX1" fmla="*/ 405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405" y="252"/>
                  </a:moveTo>
                  <a:lnTo>
                    <a:pt x="405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62" name="Graphic 1718">
              <a:extLst>
                <a:ext uri="{FF2B5EF4-FFF2-40B4-BE49-F238E27FC236}">
                  <a16:creationId xmlns:a16="http://schemas.microsoft.com/office/drawing/2014/main" id="{BBB4A20E-A812-4DFE-B40C-8DDD7C96AE43}"/>
                </a:ext>
              </a:extLst>
            </p:cNvPr>
            <p:cNvGrpSpPr/>
            <p:nvPr/>
          </p:nvGrpSpPr>
          <p:grpSpPr>
            <a:xfrm>
              <a:off x="10778901" y="6437560"/>
              <a:ext cx="118830" cy="240060"/>
              <a:chOff x="10778901" y="6437560"/>
              <a:chExt cx="118830" cy="240060"/>
            </a:xfrm>
            <a:solidFill>
              <a:srgbClr val="000000"/>
            </a:solidFill>
          </p:grpSpPr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1BF6C515-5474-4DD0-A6FC-B35F215E73FB}"/>
                  </a:ext>
                </a:extLst>
              </p:cNvPr>
              <p:cNvSpPr/>
              <p:nvPr/>
            </p:nvSpPr>
            <p:spPr>
              <a:xfrm rot="-5400000" flipV="1">
                <a:off x="10803471" y="6611656"/>
                <a:ext cx="41549" cy="90476"/>
              </a:xfrm>
              <a:custGeom>
                <a:avLst/>
                <a:gdLst>
                  <a:gd name="connsiteX0" fmla="*/ 40692 w 41549"/>
                  <a:gd name="connsiteY0" fmla="*/ 88323 h 90476"/>
                  <a:gd name="connsiteX1" fmla="*/ 40692 w 41549"/>
                  <a:gd name="connsiteY1" fmla="*/ 79411 h 90476"/>
                  <a:gd name="connsiteX2" fmla="*/ 30435 w 41549"/>
                  <a:gd name="connsiteY2" fmla="*/ 79411 h 90476"/>
                  <a:gd name="connsiteX3" fmla="*/ 22416 w 41549"/>
                  <a:gd name="connsiteY3" fmla="*/ 77085 h 90476"/>
                  <a:gd name="connsiteX4" fmla="*/ 20178 w 41549"/>
                  <a:gd name="connsiteY4" fmla="*/ 68713 h 90476"/>
                  <a:gd name="connsiteX5" fmla="*/ 20178 w 41549"/>
                  <a:gd name="connsiteY5" fmla="*/ 62964 h 90476"/>
                  <a:gd name="connsiteX6" fmla="*/ 37839 w 41549"/>
                  <a:gd name="connsiteY6" fmla="*/ 62964 h 90476"/>
                  <a:gd name="connsiteX7" fmla="*/ 37839 w 41549"/>
                  <a:gd name="connsiteY7" fmla="*/ 54648 h 90476"/>
                  <a:gd name="connsiteX8" fmla="*/ 20178 w 41549"/>
                  <a:gd name="connsiteY8" fmla="*/ 54648 h 90476"/>
                  <a:gd name="connsiteX9" fmla="*/ 20178 w 41549"/>
                  <a:gd name="connsiteY9" fmla="*/ -2153 h 90476"/>
                  <a:gd name="connsiteX10" fmla="*/ 9399 w 41549"/>
                  <a:gd name="connsiteY10" fmla="*/ -2153 h 90476"/>
                  <a:gd name="connsiteX11" fmla="*/ 9399 w 41549"/>
                  <a:gd name="connsiteY11" fmla="*/ 54648 h 90476"/>
                  <a:gd name="connsiteX12" fmla="*/ -858 w 41549"/>
                  <a:gd name="connsiteY12" fmla="*/ 54648 h 90476"/>
                  <a:gd name="connsiteX13" fmla="*/ -858 w 41549"/>
                  <a:gd name="connsiteY13" fmla="*/ 62964 h 90476"/>
                  <a:gd name="connsiteX14" fmla="*/ 9399 w 41549"/>
                  <a:gd name="connsiteY14" fmla="*/ 62964 h 90476"/>
                  <a:gd name="connsiteX15" fmla="*/ 9399 w 41549"/>
                  <a:gd name="connsiteY15" fmla="*/ 67504 h 90476"/>
                  <a:gd name="connsiteX16" fmla="*/ 14472 w 41549"/>
                  <a:gd name="connsiteY16" fmla="*/ 83337 h 90476"/>
                  <a:gd name="connsiteX17" fmla="*/ 30547 w 41549"/>
                  <a:gd name="connsiteY17" fmla="*/ 88323 h 90476"/>
                  <a:gd name="connsiteX18" fmla="*/ 40692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692" y="88323"/>
                    </a:moveTo>
                    <a:lnTo>
                      <a:pt x="40692" y="79411"/>
                    </a:lnTo>
                    <a:lnTo>
                      <a:pt x="30435" y="79411"/>
                    </a:lnTo>
                    <a:cubicBezTo>
                      <a:pt x="26593" y="79411"/>
                      <a:pt x="23921" y="78636"/>
                      <a:pt x="22416" y="77085"/>
                    </a:cubicBezTo>
                    <a:cubicBezTo>
                      <a:pt x="20924" y="75535"/>
                      <a:pt x="20178" y="72744"/>
                      <a:pt x="20178" y="68713"/>
                    </a:cubicBezTo>
                    <a:lnTo>
                      <a:pt x="20178" y="62964"/>
                    </a:lnTo>
                    <a:lnTo>
                      <a:pt x="37839" y="62964"/>
                    </a:lnTo>
                    <a:lnTo>
                      <a:pt x="37839" y="54648"/>
                    </a:lnTo>
                    <a:lnTo>
                      <a:pt x="20178" y="54648"/>
                    </a:lnTo>
                    <a:lnTo>
                      <a:pt x="20178" y="-2153"/>
                    </a:lnTo>
                    <a:lnTo>
                      <a:pt x="9399" y="-2153"/>
                    </a:lnTo>
                    <a:lnTo>
                      <a:pt x="9399" y="54648"/>
                    </a:lnTo>
                    <a:lnTo>
                      <a:pt x="-858" y="54648"/>
                    </a:lnTo>
                    <a:lnTo>
                      <a:pt x="-858" y="62964"/>
                    </a:lnTo>
                    <a:lnTo>
                      <a:pt x="9399" y="62964"/>
                    </a:lnTo>
                    <a:lnTo>
                      <a:pt x="9399" y="67504"/>
                    </a:lnTo>
                    <a:cubicBezTo>
                      <a:pt x="9399" y="74747"/>
                      <a:pt x="11090" y="80025"/>
                      <a:pt x="14472" y="83337"/>
                    </a:cubicBezTo>
                    <a:cubicBezTo>
                      <a:pt x="17853" y="86661"/>
                      <a:pt x="23212" y="88323"/>
                      <a:pt x="30547" y="88323"/>
                    </a:cubicBezTo>
                    <a:lnTo>
                      <a:pt x="40692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F7391E9D-0572-4654-B1B7-EA9DA60D4028}"/>
                  </a:ext>
                </a:extLst>
              </p:cNvPr>
              <p:cNvSpPr/>
              <p:nvPr/>
            </p:nvSpPr>
            <p:spPr>
              <a:xfrm rot="-5400000" flipV="1">
                <a:off x="10862559" y="6604519"/>
                <a:ext cx="62026" cy="8297"/>
              </a:xfrm>
              <a:custGeom>
                <a:avLst/>
                <a:gdLst>
                  <a:gd name="connsiteX0" fmla="*/ 60835 w 62026"/>
                  <a:gd name="connsiteY0" fmla="*/ 9858 h 8297"/>
                  <a:gd name="connsiteX1" fmla="*/ 60835 w 62026"/>
                  <a:gd name="connsiteY1" fmla="*/ 1560 h 8297"/>
                  <a:gd name="connsiteX2" fmla="*/ -1191 w 62026"/>
                  <a:gd name="connsiteY2" fmla="*/ 1560 h 8297"/>
                  <a:gd name="connsiteX3" fmla="*/ -1191 w 62026"/>
                  <a:gd name="connsiteY3" fmla="*/ 9858 h 8297"/>
                  <a:gd name="connsiteX4" fmla="*/ 60835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835" y="9858"/>
                    </a:moveTo>
                    <a:lnTo>
                      <a:pt x="60835" y="1560"/>
                    </a:lnTo>
                    <a:lnTo>
                      <a:pt x="-1191" y="1560"/>
                    </a:lnTo>
                    <a:lnTo>
                      <a:pt x="-1191" y="9858"/>
                    </a:lnTo>
                    <a:lnTo>
                      <a:pt x="60835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6DDD84AA-FD55-4D47-B322-897BB402FD20}"/>
                  </a:ext>
                </a:extLst>
              </p:cNvPr>
              <p:cNvSpPr/>
              <p:nvPr/>
            </p:nvSpPr>
            <p:spPr>
              <a:xfrm rot="-5400000" flipV="1">
                <a:off x="10797680" y="6498433"/>
                <a:ext cx="55237" cy="88373"/>
              </a:xfrm>
              <a:custGeom>
                <a:avLst/>
                <a:gdLst>
                  <a:gd name="connsiteX0" fmla="*/ 12608 w 55237"/>
                  <a:gd name="connsiteY0" fmla="*/ 7773 h 88373"/>
                  <a:gd name="connsiteX1" fmla="*/ 53691 w 55237"/>
                  <a:gd name="connsiteY1" fmla="*/ 7773 h 88373"/>
                  <a:gd name="connsiteX2" fmla="*/ 53691 w 55237"/>
                  <a:gd name="connsiteY2" fmla="*/ -2106 h 88373"/>
                  <a:gd name="connsiteX3" fmla="*/ -1547 w 55237"/>
                  <a:gd name="connsiteY3" fmla="*/ -2106 h 88373"/>
                  <a:gd name="connsiteX4" fmla="*/ -1547 w 55237"/>
                  <a:gd name="connsiteY4" fmla="*/ 7773 h 88373"/>
                  <a:gd name="connsiteX5" fmla="*/ 16711 w 55237"/>
                  <a:gd name="connsiteY5" fmla="*/ 26341 h 88373"/>
                  <a:gd name="connsiteX6" fmla="*/ 31257 w 55237"/>
                  <a:gd name="connsiteY6" fmla="*/ 41392 h 88373"/>
                  <a:gd name="connsiteX7" fmla="*/ 39145 w 55237"/>
                  <a:gd name="connsiteY7" fmla="*/ 52109 h 88373"/>
                  <a:gd name="connsiteX8" fmla="*/ 41402 w 55237"/>
                  <a:gd name="connsiteY8" fmla="*/ 60741 h 88373"/>
                  <a:gd name="connsiteX9" fmla="*/ 36534 w 55237"/>
                  <a:gd name="connsiteY9" fmla="*/ 72016 h 88373"/>
                  <a:gd name="connsiteX10" fmla="*/ 23853 w 55237"/>
                  <a:gd name="connsiteY10" fmla="*/ 76388 h 88373"/>
                  <a:gd name="connsiteX11" fmla="*/ 12160 w 55237"/>
                  <a:gd name="connsiteY11" fmla="*/ 74472 h 88373"/>
                  <a:gd name="connsiteX12" fmla="*/ -968 w 55237"/>
                  <a:gd name="connsiteY12" fmla="*/ 68648 h 88373"/>
                  <a:gd name="connsiteX13" fmla="*/ -968 w 55237"/>
                  <a:gd name="connsiteY13" fmla="*/ 80518 h 88373"/>
                  <a:gd name="connsiteX14" fmla="*/ 12310 w 55237"/>
                  <a:gd name="connsiteY14" fmla="*/ 84816 h 88373"/>
                  <a:gd name="connsiteX15" fmla="*/ 23629 w 55237"/>
                  <a:gd name="connsiteY15" fmla="*/ 86267 h 88373"/>
                  <a:gd name="connsiteX16" fmla="*/ 45187 w 55237"/>
                  <a:gd name="connsiteY16" fmla="*/ 79514 h 88373"/>
                  <a:gd name="connsiteX17" fmla="*/ 53225 w 55237"/>
                  <a:gd name="connsiteY17" fmla="*/ 61504 h 88373"/>
                  <a:gd name="connsiteX18" fmla="*/ 51211 w 55237"/>
                  <a:gd name="connsiteY18" fmla="*/ 51346 h 88373"/>
                  <a:gd name="connsiteX19" fmla="*/ 43901 w 55237"/>
                  <a:gd name="connsiteY19" fmla="*/ 40052 h 88373"/>
                  <a:gd name="connsiteX20" fmla="*/ 34632 w 55237"/>
                  <a:gd name="connsiteY20" fmla="*/ 30303 h 88373"/>
                  <a:gd name="connsiteX21" fmla="*/ 12608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608" y="7773"/>
                    </a:moveTo>
                    <a:lnTo>
                      <a:pt x="53691" y="7773"/>
                    </a:lnTo>
                    <a:lnTo>
                      <a:pt x="53691" y="-2106"/>
                    </a:lnTo>
                    <a:lnTo>
                      <a:pt x="-1547" y="-2106"/>
                    </a:lnTo>
                    <a:lnTo>
                      <a:pt x="-1547" y="7773"/>
                    </a:lnTo>
                    <a:cubicBezTo>
                      <a:pt x="2917" y="12387"/>
                      <a:pt x="9003" y="18576"/>
                      <a:pt x="16711" y="26341"/>
                    </a:cubicBezTo>
                    <a:cubicBezTo>
                      <a:pt x="24431" y="34117"/>
                      <a:pt x="29280" y="39135"/>
                      <a:pt x="31257" y="41392"/>
                    </a:cubicBezTo>
                    <a:cubicBezTo>
                      <a:pt x="35024" y="45609"/>
                      <a:pt x="37653" y="49181"/>
                      <a:pt x="39145" y="52109"/>
                    </a:cubicBezTo>
                    <a:cubicBezTo>
                      <a:pt x="40650" y="55036"/>
                      <a:pt x="41402" y="57913"/>
                      <a:pt x="41402" y="60741"/>
                    </a:cubicBezTo>
                    <a:cubicBezTo>
                      <a:pt x="41402" y="65355"/>
                      <a:pt x="39779" y="69113"/>
                      <a:pt x="36534" y="72016"/>
                    </a:cubicBezTo>
                    <a:cubicBezTo>
                      <a:pt x="33290" y="74931"/>
                      <a:pt x="29062" y="76388"/>
                      <a:pt x="23853" y="76388"/>
                    </a:cubicBezTo>
                    <a:cubicBezTo>
                      <a:pt x="20161" y="76388"/>
                      <a:pt x="16263" y="75749"/>
                      <a:pt x="12160" y="74472"/>
                    </a:cubicBezTo>
                    <a:cubicBezTo>
                      <a:pt x="8070" y="73194"/>
                      <a:pt x="3694" y="71253"/>
                      <a:pt x="-968" y="68648"/>
                    </a:cubicBezTo>
                    <a:lnTo>
                      <a:pt x="-968" y="80518"/>
                    </a:lnTo>
                    <a:cubicBezTo>
                      <a:pt x="3768" y="82416"/>
                      <a:pt x="8194" y="83849"/>
                      <a:pt x="12310" y="84816"/>
                    </a:cubicBezTo>
                    <a:cubicBezTo>
                      <a:pt x="16437" y="85784"/>
                      <a:pt x="20211" y="86267"/>
                      <a:pt x="23629" y="86267"/>
                    </a:cubicBezTo>
                    <a:cubicBezTo>
                      <a:pt x="32643" y="86267"/>
                      <a:pt x="39829" y="84016"/>
                      <a:pt x="45187" y="79514"/>
                    </a:cubicBezTo>
                    <a:cubicBezTo>
                      <a:pt x="50546" y="75024"/>
                      <a:pt x="53225" y="69020"/>
                      <a:pt x="53225" y="61504"/>
                    </a:cubicBezTo>
                    <a:cubicBezTo>
                      <a:pt x="53225" y="57932"/>
                      <a:pt x="52554" y="54546"/>
                      <a:pt x="51211" y="51346"/>
                    </a:cubicBezTo>
                    <a:cubicBezTo>
                      <a:pt x="49881" y="48158"/>
                      <a:pt x="47444" y="44394"/>
                      <a:pt x="43901" y="40052"/>
                    </a:cubicBezTo>
                    <a:cubicBezTo>
                      <a:pt x="42931" y="38924"/>
                      <a:pt x="39841" y="35674"/>
                      <a:pt x="34632" y="30303"/>
                    </a:cubicBezTo>
                    <a:cubicBezTo>
                      <a:pt x="29435" y="24933"/>
                      <a:pt x="22094" y="17423"/>
                      <a:pt x="12608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DAEE1179-438A-4B31-9CCB-6ABC84487487}"/>
                  </a:ext>
                </a:extLst>
              </p:cNvPr>
              <p:cNvSpPr/>
              <p:nvPr/>
            </p:nvSpPr>
            <p:spPr>
              <a:xfrm rot="-5400000" flipV="1">
                <a:off x="10798109" y="6422062"/>
                <a:ext cx="55946" cy="86810"/>
              </a:xfrm>
              <a:custGeom>
                <a:avLst/>
                <a:gdLst>
                  <a:gd name="connsiteX0" fmla="*/ -1621 w 55946"/>
                  <a:gd name="connsiteY0" fmla="*/ 84740 h 86810"/>
                  <a:gd name="connsiteX1" fmla="*/ 54325 w 55946"/>
                  <a:gd name="connsiteY1" fmla="*/ 84740 h 86810"/>
                  <a:gd name="connsiteX2" fmla="*/ 54325 w 55946"/>
                  <a:gd name="connsiteY2" fmla="*/ 79735 h 86810"/>
                  <a:gd name="connsiteX3" fmla="*/ 22734 w 55946"/>
                  <a:gd name="connsiteY3" fmla="*/ -2071 h 86810"/>
                  <a:gd name="connsiteX4" fmla="*/ 10444 w 55946"/>
                  <a:gd name="connsiteY4" fmla="*/ -2071 h 86810"/>
                  <a:gd name="connsiteX5" fmla="*/ 40171 w 55946"/>
                  <a:gd name="connsiteY5" fmla="*/ 74842 h 86810"/>
                  <a:gd name="connsiteX6" fmla="*/ -1621 w 55946"/>
                  <a:gd name="connsiteY6" fmla="*/ 74842 h 86810"/>
                  <a:gd name="connsiteX7" fmla="*/ -1621 w 55946"/>
                  <a:gd name="connsiteY7" fmla="*/ 84740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46" h="86810">
                    <a:moveTo>
                      <a:pt x="-1621" y="84740"/>
                    </a:moveTo>
                    <a:lnTo>
                      <a:pt x="54325" y="84740"/>
                    </a:lnTo>
                    <a:lnTo>
                      <a:pt x="54325" y="79735"/>
                    </a:lnTo>
                    <a:lnTo>
                      <a:pt x="22734" y="-2071"/>
                    </a:lnTo>
                    <a:lnTo>
                      <a:pt x="10444" y="-2071"/>
                    </a:lnTo>
                    <a:lnTo>
                      <a:pt x="40171" y="74842"/>
                    </a:lnTo>
                    <a:lnTo>
                      <a:pt x="-1621" y="74842"/>
                    </a:lnTo>
                    <a:lnTo>
                      <a:pt x="-1621" y="84740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67" name="Graphic 1718">
            <a:extLst>
              <a:ext uri="{FF2B5EF4-FFF2-40B4-BE49-F238E27FC236}">
                <a16:creationId xmlns:a16="http://schemas.microsoft.com/office/drawing/2014/main" id="{2084BF37-8B2C-4A3E-ADF8-802B5DB89CD6}"/>
              </a:ext>
            </a:extLst>
          </p:cNvPr>
          <p:cNvGrpSpPr/>
          <p:nvPr/>
        </p:nvGrpSpPr>
        <p:grpSpPr>
          <a:xfrm>
            <a:off x="11587761" y="5237755"/>
            <a:ext cx="118830" cy="333595"/>
            <a:chOff x="10888968" y="6344025"/>
            <a:chExt cx="118830" cy="333595"/>
          </a:xfrm>
          <a:solidFill>
            <a:srgbClr val="000000"/>
          </a:solidFill>
        </p:grpSpPr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C0CDF2EB-4457-4900-BF78-461A24FD3F2C}"/>
                </a:ext>
              </a:extLst>
            </p:cNvPr>
            <p:cNvSpPr/>
            <p:nvPr/>
          </p:nvSpPr>
          <p:spPr>
            <a:xfrm>
              <a:off x="10948375" y="6344025"/>
              <a:ext cx="11935" cy="41675"/>
            </a:xfrm>
            <a:custGeom>
              <a:avLst/>
              <a:gdLst>
                <a:gd name="connsiteX0" fmla="*/ 414 w 11935"/>
                <a:gd name="connsiteY0" fmla="*/ 252 h 41675"/>
                <a:gd name="connsiteX1" fmla="*/ 414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414" y="252"/>
                  </a:moveTo>
                  <a:lnTo>
                    <a:pt x="414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69" name="Graphic 1718">
              <a:extLst>
                <a:ext uri="{FF2B5EF4-FFF2-40B4-BE49-F238E27FC236}">
                  <a16:creationId xmlns:a16="http://schemas.microsoft.com/office/drawing/2014/main" id="{BE13236C-0ACA-4157-9F77-EDBB9F254A8E}"/>
                </a:ext>
              </a:extLst>
            </p:cNvPr>
            <p:cNvGrpSpPr/>
            <p:nvPr/>
          </p:nvGrpSpPr>
          <p:grpSpPr>
            <a:xfrm>
              <a:off x="10888968" y="6434881"/>
              <a:ext cx="118830" cy="242739"/>
              <a:chOff x="10888968" y="6434881"/>
              <a:chExt cx="118830" cy="242739"/>
            </a:xfrm>
            <a:solidFill>
              <a:srgbClr val="000000"/>
            </a:solidFill>
          </p:grpSpPr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DC946A78-0EEA-498B-A57F-93A7A3B11D0C}"/>
                  </a:ext>
                </a:extLst>
              </p:cNvPr>
              <p:cNvSpPr/>
              <p:nvPr/>
            </p:nvSpPr>
            <p:spPr>
              <a:xfrm rot="-5400000" flipV="1">
                <a:off x="10913538" y="6611656"/>
                <a:ext cx="41549" cy="90476"/>
              </a:xfrm>
              <a:custGeom>
                <a:avLst/>
                <a:gdLst>
                  <a:gd name="connsiteX0" fmla="*/ 40701 w 41549"/>
                  <a:gd name="connsiteY0" fmla="*/ 88323 h 90476"/>
                  <a:gd name="connsiteX1" fmla="*/ 40701 w 41549"/>
                  <a:gd name="connsiteY1" fmla="*/ 79411 h 90476"/>
                  <a:gd name="connsiteX2" fmla="*/ 30444 w 41549"/>
                  <a:gd name="connsiteY2" fmla="*/ 79411 h 90476"/>
                  <a:gd name="connsiteX3" fmla="*/ 22425 w 41549"/>
                  <a:gd name="connsiteY3" fmla="*/ 77085 h 90476"/>
                  <a:gd name="connsiteX4" fmla="*/ 20187 w 41549"/>
                  <a:gd name="connsiteY4" fmla="*/ 68713 h 90476"/>
                  <a:gd name="connsiteX5" fmla="*/ 20187 w 41549"/>
                  <a:gd name="connsiteY5" fmla="*/ 62964 h 90476"/>
                  <a:gd name="connsiteX6" fmla="*/ 37848 w 41549"/>
                  <a:gd name="connsiteY6" fmla="*/ 62964 h 90476"/>
                  <a:gd name="connsiteX7" fmla="*/ 37848 w 41549"/>
                  <a:gd name="connsiteY7" fmla="*/ 54648 h 90476"/>
                  <a:gd name="connsiteX8" fmla="*/ 20187 w 41549"/>
                  <a:gd name="connsiteY8" fmla="*/ 54648 h 90476"/>
                  <a:gd name="connsiteX9" fmla="*/ 20187 w 41549"/>
                  <a:gd name="connsiteY9" fmla="*/ -2153 h 90476"/>
                  <a:gd name="connsiteX10" fmla="*/ 9408 w 41549"/>
                  <a:gd name="connsiteY10" fmla="*/ -2153 h 90476"/>
                  <a:gd name="connsiteX11" fmla="*/ 9408 w 41549"/>
                  <a:gd name="connsiteY11" fmla="*/ 54648 h 90476"/>
                  <a:gd name="connsiteX12" fmla="*/ -848 w 41549"/>
                  <a:gd name="connsiteY12" fmla="*/ 54648 h 90476"/>
                  <a:gd name="connsiteX13" fmla="*/ -848 w 41549"/>
                  <a:gd name="connsiteY13" fmla="*/ 62964 h 90476"/>
                  <a:gd name="connsiteX14" fmla="*/ 9408 w 41549"/>
                  <a:gd name="connsiteY14" fmla="*/ 62964 h 90476"/>
                  <a:gd name="connsiteX15" fmla="*/ 9408 w 41549"/>
                  <a:gd name="connsiteY15" fmla="*/ 67504 h 90476"/>
                  <a:gd name="connsiteX16" fmla="*/ 14481 w 41549"/>
                  <a:gd name="connsiteY16" fmla="*/ 83337 h 90476"/>
                  <a:gd name="connsiteX17" fmla="*/ 30556 w 41549"/>
                  <a:gd name="connsiteY17" fmla="*/ 88323 h 90476"/>
                  <a:gd name="connsiteX18" fmla="*/ 40701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701" y="88323"/>
                    </a:moveTo>
                    <a:lnTo>
                      <a:pt x="40701" y="79411"/>
                    </a:lnTo>
                    <a:lnTo>
                      <a:pt x="30444" y="79411"/>
                    </a:lnTo>
                    <a:cubicBezTo>
                      <a:pt x="26603" y="79411"/>
                      <a:pt x="23930" y="78636"/>
                      <a:pt x="22425" y="77085"/>
                    </a:cubicBezTo>
                    <a:cubicBezTo>
                      <a:pt x="20933" y="75535"/>
                      <a:pt x="20187" y="72744"/>
                      <a:pt x="20187" y="68713"/>
                    </a:cubicBezTo>
                    <a:lnTo>
                      <a:pt x="20187" y="62964"/>
                    </a:lnTo>
                    <a:lnTo>
                      <a:pt x="37848" y="62964"/>
                    </a:lnTo>
                    <a:lnTo>
                      <a:pt x="37848" y="54648"/>
                    </a:lnTo>
                    <a:lnTo>
                      <a:pt x="20187" y="54648"/>
                    </a:lnTo>
                    <a:lnTo>
                      <a:pt x="20187" y="-2153"/>
                    </a:lnTo>
                    <a:lnTo>
                      <a:pt x="9408" y="-2153"/>
                    </a:lnTo>
                    <a:lnTo>
                      <a:pt x="9408" y="54648"/>
                    </a:lnTo>
                    <a:lnTo>
                      <a:pt x="-848" y="54648"/>
                    </a:lnTo>
                    <a:lnTo>
                      <a:pt x="-848" y="62964"/>
                    </a:lnTo>
                    <a:lnTo>
                      <a:pt x="9408" y="62964"/>
                    </a:lnTo>
                    <a:lnTo>
                      <a:pt x="9408" y="67504"/>
                    </a:lnTo>
                    <a:cubicBezTo>
                      <a:pt x="9408" y="74747"/>
                      <a:pt x="11099" y="80025"/>
                      <a:pt x="14481" y="83337"/>
                    </a:cubicBezTo>
                    <a:cubicBezTo>
                      <a:pt x="17863" y="86661"/>
                      <a:pt x="23221" y="88323"/>
                      <a:pt x="30556" y="88323"/>
                    </a:cubicBezTo>
                    <a:lnTo>
                      <a:pt x="40701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94C7AB39-566F-405F-A4D9-F46C7400A620}"/>
                  </a:ext>
                </a:extLst>
              </p:cNvPr>
              <p:cNvSpPr/>
              <p:nvPr/>
            </p:nvSpPr>
            <p:spPr>
              <a:xfrm rot="-5400000" flipV="1">
                <a:off x="10972626" y="6604519"/>
                <a:ext cx="62026" cy="8297"/>
              </a:xfrm>
              <a:custGeom>
                <a:avLst/>
                <a:gdLst>
                  <a:gd name="connsiteX0" fmla="*/ 60844 w 62026"/>
                  <a:gd name="connsiteY0" fmla="*/ 9858 h 8297"/>
                  <a:gd name="connsiteX1" fmla="*/ 60844 w 62026"/>
                  <a:gd name="connsiteY1" fmla="*/ 1560 h 8297"/>
                  <a:gd name="connsiteX2" fmla="*/ -1182 w 62026"/>
                  <a:gd name="connsiteY2" fmla="*/ 1560 h 8297"/>
                  <a:gd name="connsiteX3" fmla="*/ -1182 w 62026"/>
                  <a:gd name="connsiteY3" fmla="*/ 9858 h 8297"/>
                  <a:gd name="connsiteX4" fmla="*/ 60844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844" y="9858"/>
                    </a:moveTo>
                    <a:lnTo>
                      <a:pt x="60844" y="1560"/>
                    </a:lnTo>
                    <a:lnTo>
                      <a:pt x="-1182" y="1560"/>
                    </a:lnTo>
                    <a:lnTo>
                      <a:pt x="-1182" y="9858"/>
                    </a:lnTo>
                    <a:lnTo>
                      <a:pt x="60844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8BE25E98-3298-4BDC-835C-EE005D265897}"/>
                  </a:ext>
                </a:extLst>
              </p:cNvPr>
              <p:cNvSpPr/>
              <p:nvPr/>
            </p:nvSpPr>
            <p:spPr>
              <a:xfrm rot="-5400000" flipV="1">
                <a:off x="10907579" y="6496219"/>
                <a:ext cx="57270" cy="90066"/>
              </a:xfrm>
              <a:custGeom>
                <a:avLst/>
                <a:gdLst>
                  <a:gd name="connsiteX0" fmla="*/ 37720 w 57270"/>
                  <a:gd name="connsiteY0" fmla="*/ 46442 h 90066"/>
                  <a:gd name="connsiteX1" fmla="*/ 50904 w 57270"/>
                  <a:gd name="connsiteY1" fmla="*/ 38926 h 90066"/>
                  <a:gd name="connsiteX2" fmla="*/ 55660 w 57270"/>
                  <a:gd name="connsiteY2" fmla="*/ 24860 h 90066"/>
                  <a:gd name="connsiteX3" fmla="*/ 46802 w 57270"/>
                  <a:gd name="connsiteY3" fmla="*/ 4972 h 90066"/>
                  <a:gd name="connsiteX4" fmla="*/ 21626 w 57270"/>
                  <a:gd name="connsiteY4" fmla="*/ -2061 h 90066"/>
                  <a:gd name="connsiteX5" fmla="*/ 10362 w 57270"/>
                  <a:gd name="connsiteY5" fmla="*/ -982 h 90066"/>
                  <a:gd name="connsiteX6" fmla="*/ -1611 w 57270"/>
                  <a:gd name="connsiteY6" fmla="*/ 2255 h 90066"/>
                  <a:gd name="connsiteX7" fmla="*/ -1611 w 57270"/>
                  <a:gd name="connsiteY7" fmla="*/ 13586 h 90066"/>
                  <a:gd name="connsiteX8" fmla="*/ 9094 w 57270"/>
                  <a:gd name="connsiteY8" fmla="*/ 9288 h 90066"/>
                  <a:gd name="connsiteX9" fmla="*/ 21290 w 57270"/>
                  <a:gd name="connsiteY9" fmla="*/ 7837 h 90066"/>
                  <a:gd name="connsiteX10" fmla="*/ 38149 w 57270"/>
                  <a:gd name="connsiteY10" fmla="*/ 12190 h 90066"/>
                  <a:gd name="connsiteX11" fmla="*/ 43948 w 57270"/>
                  <a:gd name="connsiteY11" fmla="*/ 24860 h 90066"/>
                  <a:gd name="connsiteX12" fmla="*/ 38559 w 57270"/>
                  <a:gd name="connsiteY12" fmla="*/ 36861 h 90066"/>
                  <a:gd name="connsiteX13" fmla="*/ 23565 w 57270"/>
                  <a:gd name="connsiteY13" fmla="*/ 41196 h 90066"/>
                  <a:gd name="connsiteX14" fmla="*/ 13420 w 57270"/>
                  <a:gd name="connsiteY14" fmla="*/ 41196 h 90066"/>
                  <a:gd name="connsiteX15" fmla="*/ 13420 w 57270"/>
                  <a:gd name="connsiteY15" fmla="*/ 50852 h 90066"/>
                  <a:gd name="connsiteX16" fmla="*/ 24031 w 57270"/>
                  <a:gd name="connsiteY16" fmla="*/ 50852 h 90066"/>
                  <a:gd name="connsiteX17" fmla="*/ 37309 w 57270"/>
                  <a:gd name="connsiteY17" fmla="*/ 54312 h 90066"/>
                  <a:gd name="connsiteX18" fmla="*/ 41916 w 57270"/>
                  <a:gd name="connsiteY18" fmla="*/ 64284 h 90066"/>
                  <a:gd name="connsiteX19" fmla="*/ 37160 w 57270"/>
                  <a:gd name="connsiteY19" fmla="*/ 74536 h 90066"/>
                  <a:gd name="connsiteX20" fmla="*/ 23565 w 57270"/>
                  <a:gd name="connsiteY20" fmla="*/ 78126 h 90066"/>
                  <a:gd name="connsiteX21" fmla="*/ 13178 w 57270"/>
                  <a:gd name="connsiteY21" fmla="*/ 77066 h 90066"/>
                  <a:gd name="connsiteX22" fmla="*/ 1000 w 57270"/>
                  <a:gd name="connsiteY22" fmla="*/ 73829 h 90066"/>
                  <a:gd name="connsiteX23" fmla="*/ 1000 w 57270"/>
                  <a:gd name="connsiteY23" fmla="*/ 84285 h 90066"/>
                  <a:gd name="connsiteX24" fmla="*/ 13569 w 57270"/>
                  <a:gd name="connsiteY24" fmla="*/ 87075 h 90066"/>
                  <a:gd name="connsiteX25" fmla="*/ 24610 w 57270"/>
                  <a:gd name="connsiteY25" fmla="*/ 88006 h 90066"/>
                  <a:gd name="connsiteX26" fmla="*/ 45813 w 57270"/>
                  <a:gd name="connsiteY26" fmla="*/ 81922 h 90066"/>
                  <a:gd name="connsiteX27" fmla="*/ 53627 w 57270"/>
                  <a:gd name="connsiteY27" fmla="*/ 65512 h 90066"/>
                  <a:gd name="connsiteX28" fmla="*/ 49487 w 57270"/>
                  <a:gd name="connsiteY28" fmla="*/ 53326 h 90066"/>
                  <a:gd name="connsiteX29" fmla="*/ 37720 w 57270"/>
                  <a:gd name="connsiteY29" fmla="*/ 46442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7270" h="90066">
                    <a:moveTo>
                      <a:pt x="37720" y="46442"/>
                    </a:moveTo>
                    <a:cubicBezTo>
                      <a:pt x="43352" y="45239"/>
                      <a:pt x="47747" y="42734"/>
                      <a:pt x="50904" y="38926"/>
                    </a:cubicBezTo>
                    <a:cubicBezTo>
                      <a:pt x="54075" y="35130"/>
                      <a:pt x="55660" y="30442"/>
                      <a:pt x="55660" y="24860"/>
                    </a:cubicBezTo>
                    <a:cubicBezTo>
                      <a:pt x="55660" y="16302"/>
                      <a:pt x="52707" y="9672"/>
                      <a:pt x="46802" y="4972"/>
                    </a:cubicBezTo>
                    <a:cubicBezTo>
                      <a:pt x="40896" y="283"/>
                      <a:pt x="32504" y="-2061"/>
                      <a:pt x="21626" y="-2061"/>
                    </a:cubicBezTo>
                    <a:cubicBezTo>
                      <a:pt x="17983" y="-2061"/>
                      <a:pt x="14228" y="-1701"/>
                      <a:pt x="10362" y="-982"/>
                    </a:cubicBezTo>
                    <a:cubicBezTo>
                      <a:pt x="6495" y="-263"/>
                      <a:pt x="2504" y="816"/>
                      <a:pt x="-1611" y="2255"/>
                    </a:cubicBezTo>
                    <a:lnTo>
                      <a:pt x="-1611" y="13586"/>
                    </a:lnTo>
                    <a:cubicBezTo>
                      <a:pt x="1647" y="11688"/>
                      <a:pt x="5215" y="10255"/>
                      <a:pt x="9094" y="9288"/>
                    </a:cubicBezTo>
                    <a:cubicBezTo>
                      <a:pt x="12985" y="8320"/>
                      <a:pt x="17051" y="7837"/>
                      <a:pt x="21290" y="7837"/>
                    </a:cubicBezTo>
                    <a:cubicBezTo>
                      <a:pt x="28662" y="7837"/>
                      <a:pt x="34282" y="9288"/>
                      <a:pt x="38149" y="12190"/>
                    </a:cubicBezTo>
                    <a:cubicBezTo>
                      <a:pt x="42015" y="15093"/>
                      <a:pt x="43948" y="19316"/>
                      <a:pt x="43948" y="24860"/>
                    </a:cubicBezTo>
                    <a:cubicBezTo>
                      <a:pt x="43948" y="29983"/>
                      <a:pt x="42152" y="33983"/>
                      <a:pt x="38559" y="36861"/>
                    </a:cubicBezTo>
                    <a:cubicBezTo>
                      <a:pt x="34966" y="39750"/>
                      <a:pt x="29968" y="41196"/>
                      <a:pt x="23565" y="41196"/>
                    </a:cubicBezTo>
                    <a:lnTo>
                      <a:pt x="13420" y="41196"/>
                    </a:lnTo>
                    <a:lnTo>
                      <a:pt x="13420" y="50852"/>
                    </a:lnTo>
                    <a:lnTo>
                      <a:pt x="24031" y="50852"/>
                    </a:lnTo>
                    <a:cubicBezTo>
                      <a:pt x="29813" y="50852"/>
                      <a:pt x="34238" y="52005"/>
                      <a:pt x="37309" y="54312"/>
                    </a:cubicBezTo>
                    <a:cubicBezTo>
                      <a:pt x="40380" y="56619"/>
                      <a:pt x="41916" y="59943"/>
                      <a:pt x="41916" y="64284"/>
                    </a:cubicBezTo>
                    <a:cubicBezTo>
                      <a:pt x="41916" y="68737"/>
                      <a:pt x="40331" y="72154"/>
                      <a:pt x="37160" y="74536"/>
                    </a:cubicBezTo>
                    <a:cubicBezTo>
                      <a:pt x="34002" y="76930"/>
                      <a:pt x="29471" y="78126"/>
                      <a:pt x="23565" y="78126"/>
                    </a:cubicBezTo>
                    <a:cubicBezTo>
                      <a:pt x="20333" y="78126"/>
                      <a:pt x="16870" y="77773"/>
                      <a:pt x="13178" y="77066"/>
                    </a:cubicBezTo>
                    <a:cubicBezTo>
                      <a:pt x="9485" y="76371"/>
                      <a:pt x="5426" y="75292"/>
                      <a:pt x="1000" y="73829"/>
                    </a:cubicBezTo>
                    <a:lnTo>
                      <a:pt x="1000" y="84285"/>
                    </a:lnTo>
                    <a:cubicBezTo>
                      <a:pt x="5476" y="85525"/>
                      <a:pt x="9666" y="86455"/>
                      <a:pt x="13569" y="87075"/>
                    </a:cubicBezTo>
                    <a:cubicBezTo>
                      <a:pt x="17473" y="87696"/>
                      <a:pt x="21153" y="88006"/>
                      <a:pt x="24610" y="88006"/>
                    </a:cubicBezTo>
                    <a:cubicBezTo>
                      <a:pt x="33548" y="88006"/>
                      <a:pt x="40616" y="85978"/>
                      <a:pt x="45813" y="81922"/>
                    </a:cubicBezTo>
                    <a:cubicBezTo>
                      <a:pt x="51022" y="77878"/>
                      <a:pt x="53627" y="72409"/>
                      <a:pt x="53627" y="65512"/>
                    </a:cubicBezTo>
                    <a:cubicBezTo>
                      <a:pt x="53627" y="60700"/>
                      <a:pt x="52247" y="56638"/>
                      <a:pt x="49487" y="53326"/>
                    </a:cubicBezTo>
                    <a:cubicBezTo>
                      <a:pt x="46727" y="50014"/>
                      <a:pt x="42805" y="47720"/>
                      <a:pt x="37720" y="464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BE54B3F5-C8CC-487F-902D-EBBA0A6C5F43}"/>
                  </a:ext>
                </a:extLst>
              </p:cNvPr>
              <p:cNvSpPr/>
              <p:nvPr/>
            </p:nvSpPr>
            <p:spPr>
              <a:xfrm rot="-5400000" flipV="1">
                <a:off x="10906171" y="6419820"/>
                <a:ext cx="60086" cy="90066"/>
              </a:xfrm>
              <a:custGeom>
                <a:avLst/>
                <a:gdLst>
                  <a:gd name="connsiteX0" fmla="*/ 29424 w 60086"/>
                  <a:gd name="connsiteY0" fmla="*/ 47701 h 90066"/>
                  <a:gd name="connsiteX1" fmla="*/ 16854 w 60086"/>
                  <a:gd name="connsiteY1" fmla="*/ 42287 h 90066"/>
                  <a:gd name="connsiteX2" fmla="*/ 12230 w 60086"/>
                  <a:gd name="connsiteY2" fmla="*/ 27477 h 90066"/>
                  <a:gd name="connsiteX3" fmla="*/ 16854 w 60086"/>
                  <a:gd name="connsiteY3" fmla="*/ 12668 h 90066"/>
                  <a:gd name="connsiteX4" fmla="*/ 29424 w 60086"/>
                  <a:gd name="connsiteY4" fmla="*/ 7235 h 90066"/>
                  <a:gd name="connsiteX5" fmla="*/ 41974 w 60086"/>
                  <a:gd name="connsiteY5" fmla="*/ 12668 h 90066"/>
                  <a:gd name="connsiteX6" fmla="*/ 46599 w 60086"/>
                  <a:gd name="connsiteY6" fmla="*/ 27477 h 90066"/>
                  <a:gd name="connsiteX7" fmla="*/ 41974 w 60086"/>
                  <a:gd name="connsiteY7" fmla="*/ 42287 h 90066"/>
                  <a:gd name="connsiteX8" fmla="*/ 29424 w 60086"/>
                  <a:gd name="connsiteY8" fmla="*/ 47701 h 90066"/>
                  <a:gd name="connsiteX9" fmla="*/ 52791 w 60086"/>
                  <a:gd name="connsiteY9" fmla="*/ 84520 h 90066"/>
                  <a:gd name="connsiteX10" fmla="*/ 52791 w 60086"/>
                  <a:gd name="connsiteY10" fmla="*/ 73822 h 90066"/>
                  <a:gd name="connsiteX11" fmla="*/ 43839 w 60086"/>
                  <a:gd name="connsiteY11" fmla="*/ 77004 h 90066"/>
                  <a:gd name="connsiteX12" fmla="*/ 34888 w 60086"/>
                  <a:gd name="connsiteY12" fmla="*/ 78120 h 90066"/>
                  <a:gd name="connsiteX13" fmla="*/ 17078 w 60086"/>
                  <a:gd name="connsiteY13" fmla="*/ 70269 h 90066"/>
                  <a:gd name="connsiteX14" fmla="*/ 10066 w 60086"/>
                  <a:gd name="connsiteY14" fmla="*/ 46547 h 90066"/>
                  <a:gd name="connsiteX15" fmla="*/ 18682 w 60086"/>
                  <a:gd name="connsiteY15" fmla="*/ 54306 h 90066"/>
                  <a:gd name="connsiteX16" fmla="*/ 30114 w 60086"/>
                  <a:gd name="connsiteY16" fmla="*/ 57003 h 90066"/>
                  <a:gd name="connsiteX17" fmla="*/ 50833 w 60086"/>
                  <a:gd name="connsiteY17" fmla="*/ 49059 h 90066"/>
                  <a:gd name="connsiteX18" fmla="*/ 58441 w 60086"/>
                  <a:gd name="connsiteY18" fmla="*/ 27477 h 90066"/>
                  <a:gd name="connsiteX19" fmla="*/ 50516 w 60086"/>
                  <a:gd name="connsiteY19" fmla="*/ 6007 h 90066"/>
                  <a:gd name="connsiteX20" fmla="*/ 29424 w 60086"/>
                  <a:gd name="connsiteY20" fmla="*/ -2068 h 90066"/>
                  <a:gd name="connsiteX21" fmla="*/ 6336 w 60086"/>
                  <a:gd name="connsiteY21" fmla="*/ 9468 h 90066"/>
                  <a:gd name="connsiteX22" fmla="*/ -1645 w 60086"/>
                  <a:gd name="connsiteY22" fmla="*/ 42938 h 90066"/>
                  <a:gd name="connsiteX23" fmla="*/ 8145 w 60086"/>
                  <a:gd name="connsiteY23" fmla="*/ 75757 h 90066"/>
                  <a:gd name="connsiteX24" fmla="*/ 34422 w 60086"/>
                  <a:gd name="connsiteY24" fmla="*/ 87999 h 90066"/>
                  <a:gd name="connsiteX25" fmla="*/ 43373 w 60086"/>
                  <a:gd name="connsiteY25" fmla="*/ 87125 h 90066"/>
                  <a:gd name="connsiteX26" fmla="*/ 52791 w 60086"/>
                  <a:gd name="connsiteY26" fmla="*/ 84520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086" h="90066">
                    <a:moveTo>
                      <a:pt x="29424" y="47701"/>
                    </a:moveTo>
                    <a:cubicBezTo>
                      <a:pt x="24140" y="47701"/>
                      <a:pt x="19950" y="45896"/>
                      <a:pt x="16854" y="42287"/>
                    </a:cubicBezTo>
                    <a:cubicBezTo>
                      <a:pt x="13771" y="38690"/>
                      <a:pt x="12230" y="33753"/>
                      <a:pt x="12230" y="27477"/>
                    </a:cubicBezTo>
                    <a:cubicBezTo>
                      <a:pt x="12230" y="21238"/>
                      <a:pt x="13771" y="16302"/>
                      <a:pt x="16854" y="12668"/>
                    </a:cubicBezTo>
                    <a:cubicBezTo>
                      <a:pt x="19950" y="9046"/>
                      <a:pt x="24140" y="7235"/>
                      <a:pt x="29424" y="7235"/>
                    </a:cubicBezTo>
                    <a:cubicBezTo>
                      <a:pt x="34708" y="7235"/>
                      <a:pt x="38891" y="9046"/>
                      <a:pt x="41974" y="12668"/>
                    </a:cubicBezTo>
                    <a:cubicBezTo>
                      <a:pt x="45058" y="16302"/>
                      <a:pt x="46599" y="21238"/>
                      <a:pt x="46599" y="27477"/>
                    </a:cubicBezTo>
                    <a:cubicBezTo>
                      <a:pt x="46599" y="33753"/>
                      <a:pt x="45058" y="38690"/>
                      <a:pt x="41974" y="42287"/>
                    </a:cubicBezTo>
                    <a:cubicBezTo>
                      <a:pt x="38891" y="45896"/>
                      <a:pt x="34708" y="47701"/>
                      <a:pt x="29424" y="47701"/>
                    </a:cubicBezTo>
                    <a:close/>
                    <a:moveTo>
                      <a:pt x="52791" y="84520"/>
                    </a:moveTo>
                    <a:lnTo>
                      <a:pt x="52791" y="73822"/>
                    </a:lnTo>
                    <a:cubicBezTo>
                      <a:pt x="49832" y="75212"/>
                      <a:pt x="46848" y="76272"/>
                      <a:pt x="43839" y="77004"/>
                    </a:cubicBezTo>
                    <a:cubicBezTo>
                      <a:pt x="40831" y="77748"/>
                      <a:pt x="37847" y="78120"/>
                      <a:pt x="34888" y="78120"/>
                    </a:cubicBezTo>
                    <a:cubicBezTo>
                      <a:pt x="27117" y="78120"/>
                      <a:pt x="21181" y="75503"/>
                      <a:pt x="17078" y="70269"/>
                    </a:cubicBezTo>
                    <a:cubicBezTo>
                      <a:pt x="12988" y="65035"/>
                      <a:pt x="10651" y="57127"/>
                      <a:pt x="10066" y="46547"/>
                    </a:cubicBezTo>
                    <a:cubicBezTo>
                      <a:pt x="12354" y="49921"/>
                      <a:pt x="15226" y="52507"/>
                      <a:pt x="18682" y="54306"/>
                    </a:cubicBezTo>
                    <a:cubicBezTo>
                      <a:pt x="22151" y="56104"/>
                      <a:pt x="25961" y="57003"/>
                      <a:pt x="30114" y="57003"/>
                    </a:cubicBezTo>
                    <a:cubicBezTo>
                      <a:pt x="38854" y="57003"/>
                      <a:pt x="45760" y="54355"/>
                      <a:pt x="50833" y="49059"/>
                    </a:cubicBezTo>
                    <a:cubicBezTo>
                      <a:pt x="55905" y="43775"/>
                      <a:pt x="58441" y="36581"/>
                      <a:pt x="58441" y="27477"/>
                    </a:cubicBezTo>
                    <a:cubicBezTo>
                      <a:pt x="58441" y="18559"/>
                      <a:pt x="55799" y="11403"/>
                      <a:pt x="50516" y="6007"/>
                    </a:cubicBezTo>
                    <a:cubicBezTo>
                      <a:pt x="45232" y="624"/>
                      <a:pt x="38201" y="-2068"/>
                      <a:pt x="29424" y="-2068"/>
                    </a:cubicBezTo>
                    <a:cubicBezTo>
                      <a:pt x="19353" y="-2068"/>
                      <a:pt x="11658" y="1778"/>
                      <a:pt x="6336" y="9468"/>
                    </a:cubicBezTo>
                    <a:cubicBezTo>
                      <a:pt x="1015" y="17170"/>
                      <a:pt x="-1645" y="28327"/>
                      <a:pt x="-1645" y="42938"/>
                    </a:cubicBezTo>
                    <a:cubicBezTo>
                      <a:pt x="-1645" y="56656"/>
                      <a:pt x="1618" y="67596"/>
                      <a:pt x="8145" y="75757"/>
                    </a:cubicBezTo>
                    <a:cubicBezTo>
                      <a:pt x="14673" y="83919"/>
                      <a:pt x="23431" y="87999"/>
                      <a:pt x="34422" y="87999"/>
                    </a:cubicBezTo>
                    <a:cubicBezTo>
                      <a:pt x="37381" y="87999"/>
                      <a:pt x="40364" y="87708"/>
                      <a:pt x="43373" y="87125"/>
                    </a:cubicBezTo>
                    <a:cubicBezTo>
                      <a:pt x="46382" y="86542"/>
                      <a:pt x="49521" y="85674"/>
                      <a:pt x="52791" y="845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74" name="Graphic 1718">
            <a:extLst>
              <a:ext uri="{FF2B5EF4-FFF2-40B4-BE49-F238E27FC236}">
                <a16:creationId xmlns:a16="http://schemas.microsoft.com/office/drawing/2014/main" id="{FC263FEF-0187-4D36-AE72-D10D02614F3C}"/>
              </a:ext>
            </a:extLst>
          </p:cNvPr>
          <p:cNvGrpSpPr/>
          <p:nvPr/>
        </p:nvGrpSpPr>
        <p:grpSpPr>
          <a:xfrm>
            <a:off x="11697828" y="5237755"/>
            <a:ext cx="118830" cy="333595"/>
            <a:chOff x="10999035" y="6344025"/>
            <a:chExt cx="118830" cy="333595"/>
          </a:xfrm>
          <a:solidFill>
            <a:srgbClr val="000000"/>
          </a:solidFill>
        </p:grpSpPr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21D9D681-1331-4489-8F8E-1859D4DA9CCC}"/>
                </a:ext>
              </a:extLst>
            </p:cNvPr>
            <p:cNvSpPr/>
            <p:nvPr/>
          </p:nvSpPr>
          <p:spPr>
            <a:xfrm>
              <a:off x="11058442" y="6344025"/>
              <a:ext cx="11935" cy="41675"/>
            </a:xfrm>
            <a:custGeom>
              <a:avLst/>
              <a:gdLst>
                <a:gd name="connsiteX0" fmla="*/ 423 w 11935"/>
                <a:gd name="connsiteY0" fmla="*/ 252 h 41675"/>
                <a:gd name="connsiteX1" fmla="*/ 423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423" y="252"/>
                  </a:moveTo>
                  <a:lnTo>
                    <a:pt x="423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76" name="Graphic 1718">
              <a:extLst>
                <a:ext uri="{FF2B5EF4-FFF2-40B4-BE49-F238E27FC236}">
                  <a16:creationId xmlns:a16="http://schemas.microsoft.com/office/drawing/2014/main" id="{AAE67068-14B0-4518-9797-346DEDD502A1}"/>
                </a:ext>
              </a:extLst>
            </p:cNvPr>
            <p:cNvGrpSpPr/>
            <p:nvPr/>
          </p:nvGrpSpPr>
          <p:grpSpPr>
            <a:xfrm>
              <a:off x="10999035" y="6434063"/>
              <a:ext cx="118830" cy="243558"/>
              <a:chOff x="10999035" y="6434063"/>
              <a:chExt cx="118830" cy="243558"/>
            </a:xfrm>
            <a:solidFill>
              <a:srgbClr val="000000"/>
            </a:solidFill>
          </p:grpSpPr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61BA1DAC-28BC-4221-BF3C-AA090279E391}"/>
                  </a:ext>
                </a:extLst>
              </p:cNvPr>
              <p:cNvSpPr/>
              <p:nvPr/>
            </p:nvSpPr>
            <p:spPr>
              <a:xfrm rot="-5400000" flipV="1">
                <a:off x="11023605" y="6611656"/>
                <a:ext cx="41549" cy="90476"/>
              </a:xfrm>
              <a:custGeom>
                <a:avLst/>
                <a:gdLst>
                  <a:gd name="connsiteX0" fmla="*/ 40710 w 41549"/>
                  <a:gd name="connsiteY0" fmla="*/ 88323 h 90476"/>
                  <a:gd name="connsiteX1" fmla="*/ 40710 w 41549"/>
                  <a:gd name="connsiteY1" fmla="*/ 79411 h 90476"/>
                  <a:gd name="connsiteX2" fmla="*/ 30454 w 41549"/>
                  <a:gd name="connsiteY2" fmla="*/ 79411 h 90476"/>
                  <a:gd name="connsiteX3" fmla="*/ 22435 w 41549"/>
                  <a:gd name="connsiteY3" fmla="*/ 77085 h 90476"/>
                  <a:gd name="connsiteX4" fmla="*/ 20197 w 41549"/>
                  <a:gd name="connsiteY4" fmla="*/ 68713 h 90476"/>
                  <a:gd name="connsiteX5" fmla="*/ 20197 w 41549"/>
                  <a:gd name="connsiteY5" fmla="*/ 62964 h 90476"/>
                  <a:gd name="connsiteX6" fmla="*/ 37857 w 41549"/>
                  <a:gd name="connsiteY6" fmla="*/ 62964 h 90476"/>
                  <a:gd name="connsiteX7" fmla="*/ 37857 w 41549"/>
                  <a:gd name="connsiteY7" fmla="*/ 54648 h 90476"/>
                  <a:gd name="connsiteX8" fmla="*/ 20197 w 41549"/>
                  <a:gd name="connsiteY8" fmla="*/ 54648 h 90476"/>
                  <a:gd name="connsiteX9" fmla="*/ 20197 w 41549"/>
                  <a:gd name="connsiteY9" fmla="*/ -2153 h 90476"/>
                  <a:gd name="connsiteX10" fmla="*/ 9418 w 41549"/>
                  <a:gd name="connsiteY10" fmla="*/ -2153 h 90476"/>
                  <a:gd name="connsiteX11" fmla="*/ 9418 w 41549"/>
                  <a:gd name="connsiteY11" fmla="*/ 54648 h 90476"/>
                  <a:gd name="connsiteX12" fmla="*/ -839 w 41549"/>
                  <a:gd name="connsiteY12" fmla="*/ 54648 h 90476"/>
                  <a:gd name="connsiteX13" fmla="*/ -839 w 41549"/>
                  <a:gd name="connsiteY13" fmla="*/ 62964 h 90476"/>
                  <a:gd name="connsiteX14" fmla="*/ 9418 w 41549"/>
                  <a:gd name="connsiteY14" fmla="*/ 62964 h 90476"/>
                  <a:gd name="connsiteX15" fmla="*/ 9418 w 41549"/>
                  <a:gd name="connsiteY15" fmla="*/ 67504 h 90476"/>
                  <a:gd name="connsiteX16" fmla="*/ 14490 w 41549"/>
                  <a:gd name="connsiteY16" fmla="*/ 83337 h 90476"/>
                  <a:gd name="connsiteX17" fmla="*/ 30565 w 41549"/>
                  <a:gd name="connsiteY17" fmla="*/ 88323 h 90476"/>
                  <a:gd name="connsiteX18" fmla="*/ 40710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710" y="88323"/>
                    </a:moveTo>
                    <a:lnTo>
                      <a:pt x="40710" y="79411"/>
                    </a:lnTo>
                    <a:lnTo>
                      <a:pt x="30454" y="79411"/>
                    </a:lnTo>
                    <a:cubicBezTo>
                      <a:pt x="26612" y="79411"/>
                      <a:pt x="23939" y="78636"/>
                      <a:pt x="22435" y="77085"/>
                    </a:cubicBezTo>
                    <a:cubicBezTo>
                      <a:pt x="20943" y="75535"/>
                      <a:pt x="20197" y="72744"/>
                      <a:pt x="20197" y="68713"/>
                    </a:cubicBezTo>
                    <a:lnTo>
                      <a:pt x="20197" y="62964"/>
                    </a:lnTo>
                    <a:lnTo>
                      <a:pt x="37857" y="62964"/>
                    </a:lnTo>
                    <a:lnTo>
                      <a:pt x="37857" y="54648"/>
                    </a:lnTo>
                    <a:lnTo>
                      <a:pt x="20197" y="54648"/>
                    </a:lnTo>
                    <a:lnTo>
                      <a:pt x="20197" y="-2153"/>
                    </a:lnTo>
                    <a:lnTo>
                      <a:pt x="9418" y="-2153"/>
                    </a:lnTo>
                    <a:lnTo>
                      <a:pt x="9418" y="54648"/>
                    </a:lnTo>
                    <a:lnTo>
                      <a:pt x="-839" y="54648"/>
                    </a:lnTo>
                    <a:lnTo>
                      <a:pt x="-839" y="62964"/>
                    </a:lnTo>
                    <a:lnTo>
                      <a:pt x="9418" y="62964"/>
                    </a:lnTo>
                    <a:lnTo>
                      <a:pt x="9418" y="67504"/>
                    </a:lnTo>
                    <a:cubicBezTo>
                      <a:pt x="9418" y="74747"/>
                      <a:pt x="11109" y="80025"/>
                      <a:pt x="14490" y="83337"/>
                    </a:cubicBezTo>
                    <a:cubicBezTo>
                      <a:pt x="17872" y="86661"/>
                      <a:pt x="23230" y="88323"/>
                      <a:pt x="30565" y="88323"/>
                    </a:cubicBezTo>
                    <a:lnTo>
                      <a:pt x="40710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335FAABA-1D9C-4746-8D15-F1C6D2BC6B50}"/>
                  </a:ext>
                </a:extLst>
              </p:cNvPr>
              <p:cNvSpPr/>
              <p:nvPr/>
            </p:nvSpPr>
            <p:spPr>
              <a:xfrm rot="-5400000" flipV="1">
                <a:off x="11082693" y="6604519"/>
                <a:ext cx="62026" cy="8297"/>
              </a:xfrm>
              <a:custGeom>
                <a:avLst/>
                <a:gdLst>
                  <a:gd name="connsiteX0" fmla="*/ 60854 w 62026"/>
                  <a:gd name="connsiteY0" fmla="*/ 9858 h 8297"/>
                  <a:gd name="connsiteX1" fmla="*/ 60854 w 62026"/>
                  <a:gd name="connsiteY1" fmla="*/ 1560 h 8297"/>
                  <a:gd name="connsiteX2" fmla="*/ -1172 w 62026"/>
                  <a:gd name="connsiteY2" fmla="*/ 1560 h 8297"/>
                  <a:gd name="connsiteX3" fmla="*/ -1172 w 62026"/>
                  <a:gd name="connsiteY3" fmla="*/ 9858 h 8297"/>
                  <a:gd name="connsiteX4" fmla="*/ 60854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854" y="9858"/>
                    </a:moveTo>
                    <a:lnTo>
                      <a:pt x="60854" y="1560"/>
                    </a:lnTo>
                    <a:lnTo>
                      <a:pt x="-1172" y="1560"/>
                    </a:lnTo>
                    <a:lnTo>
                      <a:pt x="-1172" y="9858"/>
                    </a:lnTo>
                    <a:lnTo>
                      <a:pt x="60854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C732658B-FD3C-4865-9478-E81801E3CE0B}"/>
                  </a:ext>
                </a:extLst>
              </p:cNvPr>
              <p:cNvSpPr/>
              <p:nvPr/>
            </p:nvSpPr>
            <p:spPr>
              <a:xfrm rot="-5400000" flipV="1">
                <a:off x="11017814" y="6498433"/>
                <a:ext cx="55237" cy="88373"/>
              </a:xfrm>
              <a:custGeom>
                <a:avLst/>
                <a:gdLst>
                  <a:gd name="connsiteX0" fmla="*/ 12626 w 55237"/>
                  <a:gd name="connsiteY0" fmla="*/ 7773 h 88373"/>
                  <a:gd name="connsiteX1" fmla="*/ 53710 w 55237"/>
                  <a:gd name="connsiteY1" fmla="*/ 7773 h 88373"/>
                  <a:gd name="connsiteX2" fmla="*/ 53710 w 55237"/>
                  <a:gd name="connsiteY2" fmla="*/ -2106 h 88373"/>
                  <a:gd name="connsiteX3" fmla="*/ -1528 w 55237"/>
                  <a:gd name="connsiteY3" fmla="*/ -2106 h 88373"/>
                  <a:gd name="connsiteX4" fmla="*/ -1528 w 55237"/>
                  <a:gd name="connsiteY4" fmla="*/ 7773 h 88373"/>
                  <a:gd name="connsiteX5" fmla="*/ 16729 w 55237"/>
                  <a:gd name="connsiteY5" fmla="*/ 26341 h 88373"/>
                  <a:gd name="connsiteX6" fmla="*/ 31275 w 55237"/>
                  <a:gd name="connsiteY6" fmla="*/ 41392 h 88373"/>
                  <a:gd name="connsiteX7" fmla="*/ 39164 w 55237"/>
                  <a:gd name="connsiteY7" fmla="*/ 52109 h 88373"/>
                  <a:gd name="connsiteX8" fmla="*/ 41420 w 55237"/>
                  <a:gd name="connsiteY8" fmla="*/ 60741 h 88373"/>
                  <a:gd name="connsiteX9" fmla="*/ 36553 w 55237"/>
                  <a:gd name="connsiteY9" fmla="*/ 72016 h 88373"/>
                  <a:gd name="connsiteX10" fmla="*/ 23872 w 55237"/>
                  <a:gd name="connsiteY10" fmla="*/ 76388 h 88373"/>
                  <a:gd name="connsiteX11" fmla="*/ 12179 w 55237"/>
                  <a:gd name="connsiteY11" fmla="*/ 74472 h 88373"/>
                  <a:gd name="connsiteX12" fmla="*/ -950 w 55237"/>
                  <a:gd name="connsiteY12" fmla="*/ 68648 h 88373"/>
                  <a:gd name="connsiteX13" fmla="*/ -950 w 55237"/>
                  <a:gd name="connsiteY13" fmla="*/ 80518 h 88373"/>
                  <a:gd name="connsiteX14" fmla="*/ 12328 w 55237"/>
                  <a:gd name="connsiteY14" fmla="*/ 84816 h 88373"/>
                  <a:gd name="connsiteX15" fmla="*/ 23648 w 55237"/>
                  <a:gd name="connsiteY15" fmla="*/ 86267 h 88373"/>
                  <a:gd name="connsiteX16" fmla="*/ 45206 w 55237"/>
                  <a:gd name="connsiteY16" fmla="*/ 79514 h 88373"/>
                  <a:gd name="connsiteX17" fmla="*/ 53244 w 55237"/>
                  <a:gd name="connsiteY17" fmla="*/ 61504 h 88373"/>
                  <a:gd name="connsiteX18" fmla="*/ 51229 w 55237"/>
                  <a:gd name="connsiteY18" fmla="*/ 51346 h 88373"/>
                  <a:gd name="connsiteX19" fmla="*/ 43919 w 55237"/>
                  <a:gd name="connsiteY19" fmla="*/ 40052 h 88373"/>
                  <a:gd name="connsiteX20" fmla="*/ 34651 w 55237"/>
                  <a:gd name="connsiteY20" fmla="*/ 30303 h 88373"/>
                  <a:gd name="connsiteX21" fmla="*/ 12626 w 55237"/>
                  <a:gd name="connsiteY21" fmla="*/ 7773 h 8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37" h="88373">
                    <a:moveTo>
                      <a:pt x="12626" y="7773"/>
                    </a:moveTo>
                    <a:lnTo>
                      <a:pt x="53710" y="7773"/>
                    </a:lnTo>
                    <a:lnTo>
                      <a:pt x="53710" y="-2106"/>
                    </a:lnTo>
                    <a:lnTo>
                      <a:pt x="-1528" y="-2106"/>
                    </a:lnTo>
                    <a:lnTo>
                      <a:pt x="-1528" y="7773"/>
                    </a:lnTo>
                    <a:cubicBezTo>
                      <a:pt x="2935" y="12387"/>
                      <a:pt x="9021" y="18576"/>
                      <a:pt x="16729" y="26341"/>
                    </a:cubicBezTo>
                    <a:cubicBezTo>
                      <a:pt x="24450" y="34117"/>
                      <a:pt x="29298" y="39135"/>
                      <a:pt x="31275" y="41392"/>
                    </a:cubicBezTo>
                    <a:cubicBezTo>
                      <a:pt x="35042" y="45609"/>
                      <a:pt x="37672" y="49181"/>
                      <a:pt x="39164" y="52109"/>
                    </a:cubicBezTo>
                    <a:cubicBezTo>
                      <a:pt x="40668" y="55036"/>
                      <a:pt x="41420" y="57913"/>
                      <a:pt x="41420" y="60741"/>
                    </a:cubicBezTo>
                    <a:cubicBezTo>
                      <a:pt x="41420" y="65355"/>
                      <a:pt x="39798" y="69113"/>
                      <a:pt x="36553" y="72016"/>
                    </a:cubicBezTo>
                    <a:cubicBezTo>
                      <a:pt x="33308" y="74931"/>
                      <a:pt x="29081" y="76388"/>
                      <a:pt x="23872" y="76388"/>
                    </a:cubicBezTo>
                    <a:cubicBezTo>
                      <a:pt x="20179" y="76388"/>
                      <a:pt x="16282" y="75749"/>
                      <a:pt x="12179" y="74472"/>
                    </a:cubicBezTo>
                    <a:cubicBezTo>
                      <a:pt x="8089" y="73194"/>
                      <a:pt x="3712" y="71253"/>
                      <a:pt x="-950" y="68648"/>
                    </a:cubicBezTo>
                    <a:lnTo>
                      <a:pt x="-950" y="80518"/>
                    </a:lnTo>
                    <a:cubicBezTo>
                      <a:pt x="3787" y="82416"/>
                      <a:pt x="8213" y="83849"/>
                      <a:pt x="12328" y="84816"/>
                    </a:cubicBezTo>
                    <a:cubicBezTo>
                      <a:pt x="16456" y="85784"/>
                      <a:pt x="20229" y="86267"/>
                      <a:pt x="23648" y="86267"/>
                    </a:cubicBezTo>
                    <a:cubicBezTo>
                      <a:pt x="32661" y="86267"/>
                      <a:pt x="39848" y="84016"/>
                      <a:pt x="45206" y="79514"/>
                    </a:cubicBezTo>
                    <a:cubicBezTo>
                      <a:pt x="50564" y="75024"/>
                      <a:pt x="53244" y="69020"/>
                      <a:pt x="53244" y="61504"/>
                    </a:cubicBezTo>
                    <a:cubicBezTo>
                      <a:pt x="53244" y="57932"/>
                      <a:pt x="52572" y="54546"/>
                      <a:pt x="51229" y="51346"/>
                    </a:cubicBezTo>
                    <a:cubicBezTo>
                      <a:pt x="49899" y="48158"/>
                      <a:pt x="47462" y="44394"/>
                      <a:pt x="43919" y="40052"/>
                    </a:cubicBezTo>
                    <a:cubicBezTo>
                      <a:pt x="42949" y="38924"/>
                      <a:pt x="39860" y="35674"/>
                      <a:pt x="34651" y="30303"/>
                    </a:cubicBezTo>
                    <a:cubicBezTo>
                      <a:pt x="29454" y="24933"/>
                      <a:pt x="22112" y="17423"/>
                      <a:pt x="12626" y="77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B6A0653-3A77-4658-9591-EC7F7BF7C952}"/>
                  </a:ext>
                </a:extLst>
              </p:cNvPr>
              <p:cNvSpPr/>
              <p:nvPr/>
            </p:nvSpPr>
            <p:spPr>
              <a:xfrm rot="-5400000" flipV="1">
                <a:off x="11014513" y="6422286"/>
                <a:ext cx="63406" cy="86810"/>
              </a:xfrm>
              <a:custGeom>
                <a:avLst/>
                <a:gdLst>
                  <a:gd name="connsiteX0" fmla="*/ 37683 w 63406"/>
                  <a:gd name="connsiteY0" fmla="*/ 74507 h 86810"/>
                  <a:gd name="connsiteX1" fmla="*/ 7957 w 63406"/>
                  <a:gd name="connsiteY1" fmla="*/ 28162 h 86810"/>
                  <a:gd name="connsiteX2" fmla="*/ 37683 w 63406"/>
                  <a:gd name="connsiteY2" fmla="*/ 28162 h 86810"/>
                  <a:gd name="connsiteX3" fmla="*/ 37683 w 63406"/>
                  <a:gd name="connsiteY3" fmla="*/ 74507 h 86810"/>
                  <a:gd name="connsiteX4" fmla="*/ 34588 w 63406"/>
                  <a:gd name="connsiteY4" fmla="*/ 84740 h 86810"/>
                  <a:gd name="connsiteX5" fmla="*/ 49395 w 63406"/>
                  <a:gd name="connsiteY5" fmla="*/ 84740 h 86810"/>
                  <a:gd name="connsiteX6" fmla="*/ 49395 w 63406"/>
                  <a:gd name="connsiteY6" fmla="*/ 28162 h 86810"/>
                  <a:gd name="connsiteX7" fmla="*/ 61815 w 63406"/>
                  <a:gd name="connsiteY7" fmla="*/ 28162 h 86810"/>
                  <a:gd name="connsiteX8" fmla="*/ 61815 w 63406"/>
                  <a:gd name="connsiteY8" fmla="*/ 18395 h 86810"/>
                  <a:gd name="connsiteX9" fmla="*/ 49395 w 63406"/>
                  <a:gd name="connsiteY9" fmla="*/ 18395 h 86810"/>
                  <a:gd name="connsiteX10" fmla="*/ 49395 w 63406"/>
                  <a:gd name="connsiteY10" fmla="*/ -2071 h 86810"/>
                  <a:gd name="connsiteX11" fmla="*/ 37683 w 63406"/>
                  <a:gd name="connsiteY11" fmla="*/ -2071 h 86810"/>
                  <a:gd name="connsiteX12" fmla="*/ 37683 w 63406"/>
                  <a:gd name="connsiteY12" fmla="*/ 18395 h 86810"/>
                  <a:gd name="connsiteX13" fmla="*/ -1591 w 63406"/>
                  <a:gd name="connsiteY13" fmla="*/ 18395 h 86810"/>
                  <a:gd name="connsiteX14" fmla="*/ -1591 w 63406"/>
                  <a:gd name="connsiteY14" fmla="*/ 29725 h 86810"/>
                  <a:gd name="connsiteX15" fmla="*/ 34588 w 63406"/>
                  <a:gd name="connsiteY15" fmla="*/ 84740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3406" h="86810">
                    <a:moveTo>
                      <a:pt x="37683" y="74507"/>
                    </a:moveTo>
                    <a:lnTo>
                      <a:pt x="7957" y="28162"/>
                    </a:lnTo>
                    <a:lnTo>
                      <a:pt x="37683" y="28162"/>
                    </a:lnTo>
                    <a:lnTo>
                      <a:pt x="37683" y="74507"/>
                    </a:lnTo>
                    <a:close/>
                    <a:moveTo>
                      <a:pt x="34588" y="84740"/>
                    </a:moveTo>
                    <a:lnTo>
                      <a:pt x="49395" y="84740"/>
                    </a:lnTo>
                    <a:lnTo>
                      <a:pt x="49395" y="28162"/>
                    </a:lnTo>
                    <a:lnTo>
                      <a:pt x="61815" y="28162"/>
                    </a:lnTo>
                    <a:lnTo>
                      <a:pt x="61815" y="18395"/>
                    </a:lnTo>
                    <a:lnTo>
                      <a:pt x="49395" y="18395"/>
                    </a:lnTo>
                    <a:lnTo>
                      <a:pt x="49395" y="-2071"/>
                    </a:lnTo>
                    <a:lnTo>
                      <a:pt x="37683" y="-2071"/>
                    </a:lnTo>
                    <a:lnTo>
                      <a:pt x="37683" y="18395"/>
                    </a:lnTo>
                    <a:lnTo>
                      <a:pt x="-1591" y="18395"/>
                    </a:lnTo>
                    <a:lnTo>
                      <a:pt x="-1591" y="29725"/>
                    </a:lnTo>
                    <a:lnTo>
                      <a:pt x="34588" y="84740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81" name="Graphic 1718">
            <a:extLst>
              <a:ext uri="{FF2B5EF4-FFF2-40B4-BE49-F238E27FC236}">
                <a16:creationId xmlns:a16="http://schemas.microsoft.com/office/drawing/2014/main" id="{B58CB84C-BD6F-418A-954C-7E8A60DAB0DE}"/>
              </a:ext>
            </a:extLst>
          </p:cNvPr>
          <p:cNvGrpSpPr/>
          <p:nvPr/>
        </p:nvGrpSpPr>
        <p:grpSpPr>
          <a:xfrm>
            <a:off x="11807895" y="5237755"/>
            <a:ext cx="118830" cy="333595"/>
            <a:chOff x="11109102" y="6344025"/>
            <a:chExt cx="118830" cy="333595"/>
          </a:xfrm>
          <a:solidFill>
            <a:srgbClr val="000000"/>
          </a:solidFill>
        </p:grpSpPr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C849E8C1-6871-4B05-A139-E6FF8D46650D}"/>
                </a:ext>
              </a:extLst>
            </p:cNvPr>
            <p:cNvSpPr/>
            <p:nvPr/>
          </p:nvSpPr>
          <p:spPr>
            <a:xfrm>
              <a:off x="11168509" y="6344025"/>
              <a:ext cx="11935" cy="41675"/>
            </a:xfrm>
            <a:custGeom>
              <a:avLst/>
              <a:gdLst>
                <a:gd name="connsiteX0" fmla="*/ 432 w 11935"/>
                <a:gd name="connsiteY0" fmla="*/ 252 h 41675"/>
                <a:gd name="connsiteX1" fmla="*/ 432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432" y="252"/>
                  </a:moveTo>
                  <a:lnTo>
                    <a:pt x="432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83" name="Graphic 1718">
              <a:extLst>
                <a:ext uri="{FF2B5EF4-FFF2-40B4-BE49-F238E27FC236}">
                  <a16:creationId xmlns:a16="http://schemas.microsoft.com/office/drawing/2014/main" id="{FEBF9753-F7C2-4F0A-BF8C-C3CC206E95B6}"/>
                </a:ext>
              </a:extLst>
            </p:cNvPr>
            <p:cNvGrpSpPr/>
            <p:nvPr/>
          </p:nvGrpSpPr>
          <p:grpSpPr>
            <a:xfrm>
              <a:off x="11109102" y="6435532"/>
              <a:ext cx="118830" cy="242088"/>
              <a:chOff x="11109102" y="6435532"/>
              <a:chExt cx="118830" cy="242088"/>
            </a:xfrm>
            <a:solidFill>
              <a:srgbClr val="000000"/>
            </a:solidFill>
          </p:grpSpPr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3BE673C7-01CE-4E03-A323-93B554A74779}"/>
                  </a:ext>
                </a:extLst>
              </p:cNvPr>
              <p:cNvSpPr/>
              <p:nvPr/>
            </p:nvSpPr>
            <p:spPr>
              <a:xfrm rot="-5400000" flipV="1">
                <a:off x="11133671" y="6611656"/>
                <a:ext cx="41549" cy="90476"/>
              </a:xfrm>
              <a:custGeom>
                <a:avLst/>
                <a:gdLst>
                  <a:gd name="connsiteX0" fmla="*/ 40720 w 41549"/>
                  <a:gd name="connsiteY0" fmla="*/ 88323 h 90476"/>
                  <a:gd name="connsiteX1" fmla="*/ 40720 w 41549"/>
                  <a:gd name="connsiteY1" fmla="*/ 79411 h 90476"/>
                  <a:gd name="connsiteX2" fmla="*/ 30463 w 41549"/>
                  <a:gd name="connsiteY2" fmla="*/ 79411 h 90476"/>
                  <a:gd name="connsiteX3" fmla="*/ 22444 w 41549"/>
                  <a:gd name="connsiteY3" fmla="*/ 77085 h 90476"/>
                  <a:gd name="connsiteX4" fmla="*/ 20206 w 41549"/>
                  <a:gd name="connsiteY4" fmla="*/ 68713 h 90476"/>
                  <a:gd name="connsiteX5" fmla="*/ 20206 w 41549"/>
                  <a:gd name="connsiteY5" fmla="*/ 62964 h 90476"/>
                  <a:gd name="connsiteX6" fmla="*/ 37866 w 41549"/>
                  <a:gd name="connsiteY6" fmla="*/ 62964 h 90476"/>
                  <a:gd name="connsiteX7" fmla="*/ 37866 w 41549"/>
                  <a:gd name="connsiteY7" fmla="*/ 54648 h 90476"/>
                  <a:gd name="connsiteX8" fmla="*/ 20206 w 41549"/>
                  <a:gd name="connsiteY8" fmla="*/ 54648 h 90476"/>
                  <a:gd name="connsiteX9" fmla="*/ 20206 w 41549"/>
                  <a:gd name="connsiteY9" fmla="*/ -2153 h 90476"/>
                  <a:gd name="connsiteX10" fmla="*/ 9427 w 41549"/>
                  <a:gd name="connsiteY10" fmla="*/ -2153 h 90476"/>
                  <a:gd name="connsiteX11" fmla="*/ 9427 w 41549"/>
                  <a:gd name="connsiteY11" fmla="*/ 54648 h 90476"/>
                  <a:gd name="connsiteX12" fmla="*/ -830 w 41549"/>
                  <a:gd name="connsiteY12" fmla="*/ 54648 h 90476"/>
                  <a:gd name="connsiteX13" fmla="*/ -830 w 41549"/>
                  <a:gd name="connsiteY13" fmla="*/ 62964 h 90476"/>
                  <a:gd name="connsiteX14" fmla="*/ 9427 w 41549"/>
                  <a:gd name="connsiteY14" fmla="*/ 62964 h 90476"/>
                  <a:gd name="connsiteX15" fmla="*/ 9427 w 41549"/>
                  <a:gd name="connsiteY15" fmla="*/ 67504 h 90476"/>
                  <a:gd name="connsiteX16" fmla="*/ 14499 w 41549"/>
                  <a:gd name="connsiteY16" fmla="*/ 83337 h 90476"/>
                  <a:gd name="connsiteX17" fmla="*/ 30575 w 41549"/>
                  <a:gd name="connsiteY17" fmla="*/ 88323 h 90476"/>
                  <a:gd name="connsiteX18" fmla="*/ 40720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720" y="88323"/>
                    </a:moveTo>
                    <a:lnTo>
                      <a:pt x="40720" y="79411"/>
                    </a:lnTo>
                    <a:lnTo>
                      <a:pt x="30463" y="79411"/>
                    </a:lnTo>
                    <a:cubicBezTo>
                      <a:pt x="26621" y="79411"/>
                      <a:pt x="23948" y="78636"/>
                      <a:pt x="22444" y="77085"/>
                    </a:cubicBezTo>
                    <a:cubicBezTo>
                      <a:pt x="20952" y="75535"/>
                      <a:pt x="20206" y="72744"/>
                      <a:pt x="20206" y="68713"/>
                    </a:cubicBezTo>
                    <a:lnTo>
                      <a:pt x="20206" y="62964"/>
                    </a:lnTo>
                    <a:lnTo>
                      <a:pt x="37866" y="62964"/>
                    </a:lnTo>
                    <a:lnTo>
                      <a:pt x="37866" y="54648"/>
                    </a:lnTo>
                    <a:lnTo>
                      <a:pt x="20206" y="54648"/>
                    </a:lnTo>
                    <a:lnTo>
                      <a:pt x="20206" y="-2153"/>
                    </a:lnTo>
                    <a:lnTo>
                      <a:pt x="9427" y="-2153"/>
                    </a:lnTo>
                    <a:lnTo>
                      <a:pt x="9427" y="54648"/>
                    </a:lnTo>
                    <a:lnTo>
                      <a:pt x="-830" y="54648"/>
                    </a:lnTo>
                    <a:lnTo>
                      <a:pt x="-830" y="62964"/>
                    </a:lnTo>
                    <a:lnTo>
                      <a:pt x="9427" y="62964"/>
                    </a:lnTo>
                    <a:lnTo>
                      <a:pt x="9427" y="67504"/>
                    </a:lnTo>
                    <a:cubicBezTo>
                      <a:pt x="9427" y="74747"/>
                      <a:pt x="11118" y="80025"/>
                      <a:pt x="14499" y="83337"/>
                    </a:cubicBezTo>
                    <a:cubicBezTo>
                      <a:pt x="17881" y="86661"/>
                      <a:pt x="23240" y="88323"/>
                      <a:pt x="30575" y="88323"/>
                    </a:cubicBezTo>
                    <a:lnTo>
                      <a:pt x="40720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C40D776A-36AD-4313-A706-5CFC15AACDDD}"/>
                  </a:ext>
                </a:extLst>
              </p:cNvPr>
              <p:cNvSpPr/>
              <p:nvPr/>
            </p:nvSpPr>
            <p:spPr>
              <a:xfrm rot="-5400000" flipV="1">
                <a:off x="11192760" y="6604519"/>
                <a:ext cx="62026" cy="8297"/>
              </a:xfrm>
              <a:custGeom>
                <a:avLst/>
                <a:gdLst>
                  <a:gd name="connsiteX0" fmla="*/ 60863 w 62026"/>
                  <a:gd name="connsiteY0" fmla="*/ 9858 h 8297"/>
                  <a:gd name="connsiteX1" fmla="*/ 60863 w 62026"/>
                  <a:gd name="connsiteY1" fmla="*/ 1560 h 8297"/>
                  <a:gd name="connsiteX2" fmla="*/ -1163 w 62026"/>
                  <a:gd name="connsiteY2" fmla="*/ 1560 h 8297"/>
                  <a:gd name="connsiteX3" fmla="*/ -1163 w 62026"/>
                  <a:gd name="connsiteY3" fmla="*/ 9858 h 8297"/>
                  <a:gd name="connsiteX4" fmla="*/ 60863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863" y="9858"/>
                    </a:moveTo>
                    <a:lnTo>
                      <a:pt x="60863" y="1560"/>
                    </a:lnTo>
                    <a:lnTo>
                      <a:pt x="-1163" y="1560"/>
                    </a:lnTo>
                    <a:lnTo>
                      <a:pt x="-1163" y="9858"/>
                    </a:lnTo>
                    <a:lnTo>
                      <a:pt x="60863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173AC833-CB06-43D7-8F14-4E8247C19A10}"/>
                  </a:ext>
                </a:extLst>
              </p:cNvPr>
              <p:cNvSpPr/>
              <p:nvPr/>
            </p:nvSpPr>
            <p:spPr>
              <a:xfrm rot="-5400000" flipV="1">
                <a:off x="11130380" y="6496573"/>
                <a:ext cx="51806" cy="86810"/>
              </a:xfrm>
              <a:custGeom>
                <a:avLst/>
                <a:gdLst>
                  <a:gd name="connsiteX0" fmla="*/ 36 w 51806"/>
                  <a:gd name="connsiteY0" fmla="*/ 7815 h 86810"/>
                  <a:gd name="connsiteX1" fmla="*/ 19263 w 51806"/>
                  <a:gd name="connsiteY1" fmla="*/ 7815 h 86810"/>
                  <a:gd name="connsiteX2" fmla="*/ 19263 w 51806"/>
                  <a:gd name="connsiteY2" fmla="*/ 74048 h 86810"/>
                  <a:gd name="connsiteX3" fmla="*/ -1661 w 51806"/>
                  <a:gd name="connsiteY3" fmla="*/ 69862 h 86810"/>
                  <a:gd name="connsiteX4" fmla="*/ -1661 w 51806"/>
                  <a:gd name="connsiteY4" fmla="*/ 80560 h 86810"/>
                  <a:gd name="connsiteX5" fmla="*/ 19151 w 51806"/>
                  <a:gd name="connsiteY5" fmla="*/ 84746 h 86810"/>
                  <a:gd name="connsiteX6" fmla="*/ 30919 w 51806"/>
                  <a:gd name="connsiteY6" fmla="*/ 84746 h 86810"/>
                  <a:gd name="connsiteX7" fmla="*/ 30919 w 51806"/>
                  <a:gd name="connsiteY7" fmla="*/ 7815 h 86810"/>
                  <a:gd name="connsiteX8" fmla="*/ 50146 w 51806"/>
                  <a:gd name="connsiteY8" fmla="*/ 7815 h 86810"/>
                  <a:gd name="connsiteX9" fmla="*/ 50146 w 51806"/>
                  <a:gd name="connsiteY9" fmla="*/ -2065 h 86810"/>
                  <a:gd name="connsiteX10" fmla="*/ 36 w 51806"/>
                  <a:gd name="connsiteY10" fmla="*/ -2065 h 86810"/>
                  <a:gd name="connsiteX11" fmla="*/ 36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36" y="7815"/>
                    </a:moveTo>
                    <a:lnTo>
                      <a:pt x="19263" y="7815"/>
                    </a:lnTo>
                    <a:lnTo>
                      <a:pt x="19263" y="74048"/>
                    </a:lnTo>
                    <a:lnTo>
                      <a:pt x="-1661" y="69862"/>
                    </a:lnTo>
                    <a:lnTo>
                      <a:pt x="-1661" y="80560"/>
                    </a:lnTo>
                    <a:lnTo>
                      <a:pt x="19151" y="84746"/>
                    </a:lnTo>
                    <a:lnTo>
                      <a:pt x="30919" y="84746"/>
                    </a:lnTo>
                    <a:lnTo>
                      <a:pt x="30919" y="7815"/>
                    </a:lnTo>
                    <a:lnTo>
                      <a:pt x="50146" y="7815"/>
                    </a:lnTo>
                    <a:lnTo>
                      <a:pt x="50146" y="-2065"/>
                    </a:lnTo>
                    <a:lnTo>
                      <a:pt x="36" y="-2065"/>
                    </a:lnTo>
                    <a:lnTo>
                      <a:pt x="36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8D4CE84-9455-4ED7-8B86-3DF85563F46D}"/>
                  </a:ext>
                </a:extLst>
              </p:cNvPr>
              <p:cNvSpPr/>
              <p:nvPr/>
            </p:nvSpPr>
            <p:spPr>
              <a:xfrm rot="-5400000" flipV="1">
                <a:off x="11126510" y="6420267"/>
                <a:ext cx="59676" cy="90066"/>
              </a:xfrm>
              <a:custGeom>
                <a:avLst/>
                <a:gdLst>
                  <a:gd name="connsiteX0" fmla="*/ 28235 w 59676"/>
                  <a:gd name="connsiteY0" fmla="*/ 40854 h 90066"/>
                  <a:gd name="connsiteX1" fmla="*/ 15032 w 59676"/>
                  <a:gd name="connsiteY1" fmla="*/ 36370 h 90066"/>
                  <a:gd name="connsiteX2" fmla="*/ 10239 w 59676"/>
                  <a:gd name="connsiteY2" fmla="*/ 24054 h 90066"/>
                  <a:gd name="connsiteX3" fmla="*/ 15032 w 59676"/>
                  <a:gd name="connsiteY3" fmla="*/ 11719 h 90066"/>
                  <a:gd name="connsiteX4" fmla="*/ 28235 w 59676"/>
                  <a:gd name="connsiteY4" fmla="*/ 7235 h 90066"/>
                  <a:gd name="connsiteX5" fmla="*/ 41457 w 59676"/>
                  <a:gd name="connsiteY5" fmla="*/ 11737 h 90066"/>
                  <a:gd name="connsiteX6" fmla="*/ 46306 w 59676"/>
                  <a:gd name="connsiteY6" fmla="*/ 24054 h 90066"/>
                  <a:gd name="connsiteX7" fmla="*/ 41495 w 59676"/>
                  <a:gd name="connsiteY7" fmla="*/ 36370 h 90066"/>
                  <a:gd name="connsiteX8" fmla="*/ 28235 w 59676"/>
                  <a:gd name="connsiteY8" fmla="*/ 40854 h 90066"/>
                  <a:gd name="connsiteX9" fmla="*/ 16468 w 59676"/>
                  <a:gd name="connsiteY9" fmla="*/ 45840 h 90066"/>
                  <a:gd name="connsiteX10" fmla="*/ 4663 w 59676"/>
                  <a:gd name="connsiteY10" fmla="*/ 52873 h 90066"/>
                  <a:gd name="connsiteX11" fmla="*/ 449 w 59676"/>
                  <a:gd name="connsiteY11" fmla="*/ 65506 h 90066"/>
                  <a:gd name="connsiteX12" fmla="*/ 7871 w 59676"/>
                  <a:gd name="connsiteY12" fmla="*/ 81953 h 90066"/>
                  <a:gd name="connsiteX13" fmla="*/ 28235 w 59676"/>
                  <a:gd name="connsiteY13" fmla="*/ 87999 h 90066"/>
                  <a:gd name="connsiteX14" fmla="*/ 48637 w 59676"/>
                  <a:gd name="connsiteY14" fmla="*/ 81953 h 90066"/>
                  <a:gd name="connsiteX15" fmla="*/ 56041 w 59676"/>
                  <a:gd name="connsiteY15" fmla="*/ 65506 h 90066"/>
                  <a:gd name="connsiteX16" fmla="*/ 51807 w 59676"/>
                  <a:gd name="connsiteY16" fmla="*/ 52873 h 90066"/>
                  <a:gd name="connsiteX17" fmla="*/ 40077 w 59676"/>
                  <a:gd name="connsiteY17" fmla="*/ 45840 h 90066"/>
                  <a:gd name="connsiteX18" fmla="*/ 53318 w 59676"/>
                  <a:gd name="connsiteY18" fmla="*/ 38101 h 90066"/>
                  <a:gd name="connsiteX19" fmla="*/ 58074 w 59676"/>
                  <a:gd name="connsiteY19" fmla="*/ 24054 h 90066"/>
                  <a:gd name="connsiteX20" fmla="*/ 50353 w 59676"/>
                  <a:gd name="connsiteY20" fmla="*/ 4668 h 90066"/>
                  <a:gd name="connsiteX21" fmla="*/ 28235 w 59676"/>
                  <a:gd name="connsiteY21" fmla="*/ -2067 h 90066"/>
                  <a:gd name="connsiteX22" fmla="*/ 6118 w 59676"/>
                  <a:gd name="connsiteY22" fmla="*/ 4668 h 90066"/>
                  <a:gd name="connsiteX23" fmla="*/ -1603 w 59676"/>
                  <a:gd name="connsiteY23" fmla="*/ 24054 h 90066"/>
                  <a:gd name="connsiteX24" fmla="*/ 3171 w 59676"/>
                  <a:gd name="connsiteY24" fmla="*/ 38101 h 90066"/>
                  <a:gd name="connsiteX25" fmla="*/ 16468 w 59676"/>
                  <a:gd name="connsiteY25" fmla="*/ 45840 h 90066"/>
                  <a:gd name="connsiteX26" fmla="*/ 12160 w 59676"/>
                  <a:gd name="connsiteY26" fmla="*/ 64390 h 90066"/>
                  <a:gd name="connsiteX27" fmla="*/ 16375 w 59676"/>
                  <a:gd name="connsiteY27" fmla="*/ 53878 h 90066"/>
                  <a:gd name="connsiteX28" fmla="*/ 28235 w 59676"/>
                  <a:gd name="connsiteY28" fmla="*/ 50101 h 90066"/>
                  <a:gd name="connsiteX29" fmla="*/ 40096 w 59676"/>
                  <a:gd name="connsiteY29" fmla="*/ 53878 h 90066"/>
                  <a:gd name="connsiteX30" fmla="*/ 44385 w 59676"/>
                  <a:gd name="connsiteY30" fmla="*/ 64390 h 90066"/>
                  <a:gd name="connsiteX31" fmla="*/ 40096 w 59676"/>
                  <a:gd name="connsiteY31" fmla="*/ 74920 h 90066"/>
                  <a:gd name="connsiteX32" fmla="*/ 28235 w 59676"/>
                  <a:gd name="connsiteY32" fmla="*/ 78697 h 90066"/>
                  <a:gd name="connsiteX33" fmla="*/ 16375 w 59676"/>
                  <a:gd name="connsiteY33" fmla="*/ 74920 h 90066"/>
                  <a:gd name="connsiteX34" fmla="*/ 12160 w 59676"/>
                  <a:gd name="connsiteY34" fmla="*/ 64390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676" h="90066">
                    <a:moveTo>
                      <a:pt x="28235" y="40854"/>
                    </a:moveTo>
                    <a:cubicBezTo>
                      <a:pt x="22641" y="40854"/>
                      <a:pt x="18240" y="39360"/>
                      <a:pt x="15032" y="36370"/>
                    </a:cubicBezTo>
                    <a:cubicBezTo>
                      <a:pt x="11837" y="33381"/>
                      <a:pt x="10239" y="29276"/>
                      <a:pt x="10239" y="24054"/>
                    </a:cubicBezTo>
                    <a:cubicBezTo>
                      <a:pt x="10239" y="18820"/>
                      <a:pt x="11837" y="14708"/>
                      <a:pt x="15032" y="11719"/>
                    </a:cubicBezTo>
                    <a:cubicBezTo>
                      <a:pt x="18240" y="8730"/>
                      <a:pt x="22641" y="7235"/>
                      <a:pt x="28235" y="7235"/>
                    </a:cubicBezTo>
                    <a:cubicBezTo>
                      <a:pt x="33830" y="7235"/>
                      <a:pt x="38237" y="8736"/>
                      <a:pt x="41457" y="11737"/>
                    </a:cubicBezTo>
                    <a:cubicBezTo>
                      <a:pt x="44690" y="14751"/>
                      <a:pt x="46306" y="18857"/>
                      <a:pt x="46306" y="24054"/>
                    </a:cubicBezTo>
                    <a:cubicBezTo>
                      <a:pt x="46306" y="29276"/>
                      <a:pt x="44702" y="33381"/>
                      <a:pt x="41495" y="36370"/>
                    </a:cubicBezTo>
                    <a:cubicBezTo>
                      <a:pt x="38300" y="39360"/>
                      <a:pt x="33880" y="40854"/>
                      <a:pt x="28235" y="40854"/>
                    </a:cubicBezTo>
                    <a:close/>
                    <a:moveTo>
                      <a:pt x="16468" y="45840"/>
                    </a:moveTo>
                    <a:cubicBezTo>
                      <a:pt x="11420" y="47081"/>
                      <a:pt x="7485" y="49425"/>
                      <a:pt x="4663" y="52873"/>
                    </a:cubicBezTo>
                    <a:cubicBezTo>
                      <a:pt x="1853" y="56334"/>
                      <a:pt x="449" y="60545"/>
                      <a:pt x="449" y="65506"/>
                    </a:cubicBezTo>
                    <a:cubicBezTo>
                      <a:pt x="449" y="72439"/>
                      <a:pt x="2923" y="77922"/>
                      <a:pt x="7871" y="81953"/>
                    </a:cubicBezTo>
                    <a:cubicBezTo>
                      <a:pt x="12831" y="85984"/>
                      <a:pt x="19620" y="87999"/>
                      <a:pt x="28235" y="87999"/>
                    </a:cubicBezTo>
                    <a:cubicBezTo>
                      <a:pt x="36901" y="87999"/>
                      <a:pt x="43701" y="85984"/>
                      <a:pt x="48637" y="81953"/>
                    </a:cubicBezTo>
                    <a:cubicBezTo>
                      <a:pt x="53573" y="77922"/>
                      <a:pt x="56041" y="72439"/>
                      <a:pt x="56041" y="65506"/>
                    </a:cubicBezTo>
                    <a:cubicBezTo>
                      <a:pt x="56041" y="60545"/>
                      <a:pt x="54630" y="56334"/>
                      <a:pt x="51807" y="52873"/>
                    </a:cubicBezTo>
                    <a:cubicBezTo>
                      <a:pt x="48998" y="49425"/>
                      <a:pt x="45088" y="47081"/>
                      <a:pt x="40077" y="45840"/>
                    </a:cubicBezTo>
                    <a:cubicBezTo>
                      <a:pt x="45747" y="44526"/>
                      <a:pt x="50160" y="41946"/>
                      <a:pt x="53318" y="38101"/>
                    </a:cubicBezTo>
                    <a:cubicBezTo>
                      <a:pt x="56488" y="34268"/>
                      <a:pt x="58074" y="29586"/>
                      <a:pt x="58074" y="24054"/>
                    </a:cubicBezTo>
                    <a:cubicBezTo>
                      <a:pt x="58074" y="15632"/>
                      <a:pt x="55500" y="9170"/>
                      <a:pt x="50353" y="4668"/>
                    </a:cubicBezTo>
                    <a:cubicBezTo>
                      <a:pt x="45206" y="178"/>
                      <a:pt x="37833" y="-2067"/>
                      <a:pt x="28235" y="-2067"/>
                    </a:cubicBezTo>
                    <a:cubicBezTo>
                      <a:pt x="18650" y="-2067"/>
                      <a:pt x="11277" y="178"/>
                      <a:pt x="6118" y="4668"/>
                    </a:cubicBezTo>
                    <a:cubicBezTo>
                      <a:pt x="971" y="9170"/>
                      <a:pt x="-1603" y="15632"/>
                      <a:pt x="-1603" y="24054"/>
                    </a:cubicBezTo>
                    <a:cubicBezTo>
                      <a:pt x="-1603" y="29586"/>
                      <a:pt x="-11" y="34268"/>
                      <a:pt x="3171" y="38101"/>
                    </a:cubicBezTo>
                    <a:cubicBezTo>
                      <a:pt x="6366" y="41946"/>
                      <a:pt x="10799" y="44526"/>
                      <a:pt x="16468" y="45840"/>
                    </a:cubicBezTo>
                    <a:close/>
                    <a:moveTo>
                      <a:pt x="12160" y="64390"/>
                    </a:moveTo>
                    <a:cubicBezTo>
                      <a:pt x="12160" y="59900"/>
                      <a:pt x="13565" y="56396"/>
                      <a:pt x="16375" y="53878"/>
                    </a:cubicBezTo>
                    <a:cubicBezTo>
                      <a:pt x="19197" y="51360"/>
                      <a:pt x="23150" y="50101"/>
                      <a:pt x="28235" y="50101"/>
                    </a:cubicBezTo>
                    <a:cubicBezTo>
                      <a:pt x="33295" y="50101"/>
                      <a:pt x="37249" y="51360"/>
                      <a:pt x="40096" y="53878"/>
                    </a:cubicBezTo>
                    <a:cubicBezTo>
                      <a:pt x="42955" y="56396"/>
                      <a:pt x="44385" y="59900"/>
                      <a:pt x="44385" y="64390"/>
                    </a:cubicBezTo>
                    <a:cubicBezTo>
                      <a:pt x="44385" y="68892"/>
                      <a:pt x="42955" y="72402"/>
                      <a:pt x="40096" y="74920"/>
                    </a:cubicBezTo>
                    <a:cubicBezTo>
                      <a:pt x="37249" y="77438"/>
                      <a:pt x="33295" y="78697"/>
                      <a:pt x="28235" y="78697"/>
                    </a:cubicBezTo>
                    <a:cubicBezTo>
                      <a:pt x="23150" y="78697"/>
                      <a:pt x="19197" y="77438"/>
                      <a:pt x="16375" y="74920"/>
                    </a:cubicBezTo>
                    <a:cubicBezTo>
                      <a:pt x="13565" y="72402"/>
                      <a:pt x="12160" y="68892"/>
                      <a:pt x="12160" y="643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88" name="Graphic 1718">
            <a:extLst>
              <a:ext uri="{FF2B5EF4-FFF2-40B4-BE49-F238E27FC236}">
                <a16:creationId xmlns:a16="http://schemas.microsoft.com/office/drawing/2014/main" id="{AF886D94-9FA7-4BC6-9837-81A90219E3FB}"/>
              </a:ext>
            </a:extLst>
          </p:cNvPr>
          <p:cNvGrpSpPr/>
          <p:nvPr/>
        </p:nvGrpSpPr>
        <p:grpSpPr>
          <a:xfrm>
            <a:off x="11917950" y="5237755"/>
            <a:ext cx="118830" cy="333595"/>
            <a:chOff x="11219157" y="6344025"/>
            <a:chExt cx="118830" cy="333595"/>
          </a:xfrm>
          <a:solidFill>
            <a:srgbClr val="000000"/>
          </a:solidFill>
        </p:grpSpPr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CEEA2348-0E4A-41D8-9B34-2395C586F269}"/>
                </a:ext>
              </a:extLst>
            </p:cNvPr>
            <p:cNvSpPr/>
            <p:nvPr/>
          </p:nvSpPr>
          <p:spPr>
            <a:xfrm>
              <a:off x="11278576" y="6344025"/>
              <a:ext cx="11935" cy="41675"/>
            </a:xfrm>
            <a:custGeom>
              <a:avLst/>
              <a:gdLst>
                <a:gd name="connsiteX0" fmla="*/ 441 w 11935"/>
                <a:gd name="connsiteY0" fmla="*/ 252 h 41675"/>
                <a:gd name="connsiteX1" fmla="*/ 441 w 11935"/>
                <a:gd name="connsiteY1" fmla="*/ 41927 h 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5" h="41675">
                  <a:moveTo>
                    <a:pt x="441" y="252"/>
                  </a:moveTo>
                  <a:lnTo>
                    <a:pt x="441" y="41927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90" name="Graphic 1718">
              <a:extLst>
                <a:ext uri="{FF2B5EF4-FFF2-40B4-BE49-F238E27FC236}">
                  <a16:creationId xmlns:a16="http://schemas.microsoft.com/office/drawing/2014/main" id="{35CF4CE8-AE8A-46A7-A41A-8C40202C55A7}"/>
                </a:ext>
              </a:extLst>
            </p:cNvPr>
            <p:cNvGrpSpPr/>
            <p:nvPr/>
          </p:nvGrpSpPr>
          <p:grpSpPr>
            <a:xfrm>
              <a:off x="11219157" y="6437560"/>
              <a:ext cx="118830" cy="240060"/>
              <a:chOff x="11219157" y="6437560"/>
              <a:chExt cx="118830" cy="240060"/>
            </a:xfrm>
            <a:solidFill>
              <a:srgbClr val="000000"/>
            </a:solidFill>
          </p:grpSpPr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F2D8351B-B1CE-4610-9ABD-EB85CCF92ED9}"/>
                  </a:ext>
                </a:extLst>
              </p:cNvPr>
              <p:cNvSpPr/>
              <p:nvPr/>
            </p:nvSpPr>
            <p:spPr>
              <a:xfrm rot="-5400000" flipV="1">
                <a:off x="11243726" y="6611656"/>
                <a:ext cx="41549" cy="90476"/>
              </a:xfrm>
              <a:custGeom>
                <a:avLst/>
                <a:gdLst>
                  <a:gd name="connsiteX0" fmla="*/ 40729 w 41549"/>
                  <a:gd name="connsiteY0" fmla="*/ 88323 h 90476"/>
                  <a:gd name="connsiteX1" fmla="*/ 40729 w 41549"/>
                  <a:gd name="connsiteY1" fmla="*/ 79411 h 90476"/>
                  <a:gd name="connsiteX2" fmla="*/ 30472 w 41549"/>
                  <a:gd name="connsiteY2" fmla="*/ 79411 h 90476"/>
                  <a:gd name="connsiteX3" fmla="*/ 22453 w 41549"/>
                  <a:gd name="connsiteY3" fmla="*/ 77085 h 90476"/>
                  <a:gd name="connsiteX4" fmla="*/ 20215 w 41549"/>
                  <a:gd name="connsiteY4" fmla="*/ 68713 h 90476"/>
                  <a:gd name="connsiteX5" fmla="*/ 20215 w 41549"/>
                  <a:gd name="connsiteY5" fmla="*/ 62964 h 90476"/>
                  <a:gd name="connsiteX6" fmla="*/ 37876 w 41549"/>
                  <a:gd name="connsiteY6" fmla="*/ 62964 h 90476"/>
                  <a:gd name="connsiteX7" fmla="*/ 37876 w 41549"/>
                  <a:gd name="connsiteY7" fmla="*/ 54648 h 90476"/>
                  <a:gd name="connsiteX8" fmla="*/ 20215 w 41549"/>
                  <a:gd name="connsiteY8" fmla="*/ 54648 h 90476"/>
                  <a:gd name="connsiteX9" fmla="*/ 20215 w 41549"/>
                  <a:gd name="connsiteY9" fmla="*/ -2153 h 90476"/>
                  <a:gd name="connsiteX10" fmla="*/ 9436 w 41549"/>
                  <a:gd name="connsiteY10" fmla="*/ -2153 h 90476"/>
                  <a:gd name="connsiteX11" fmla="*/ 9436 w 41549"/>
                  <a:gd name="connsiteY11" fmla="*/ 54648 h 90476"/>
                  <a:gd name="connsiteX12" fmla="*/ -821 w 41549"/>
                  <a:gd name="connsiteY12" fmla="*/ 54648 h 90476"/>
                  <a:gd name="connsiteX13" fmla="*/ -821 w 41549"/>
                  <a:gd name="connsiteY13" fmla="*/ 62964 h 90476"/>
                  <a:gd name="connsiteX14" fmla="*/ 9436 w 41549"/>
                  <a:gd name="connsiteY14" fmla="*/ 62964 h 90476"/>
                  <a:gd name="connsiteX15" fmla="*/ 9436 w 41549"/>
                  <a:gd name="connsiteY15" fmla="*/ 67504 h 90476"/>
                  <a:gd name="connsiteX16" fmla="*/ 14509 w 41549"/>
                  <a:gd name="connsiteY16" fmla="*/ 83337 h 90476"/>
                  <a:gd name="connsiteX17" fmla="*/ 30584 w 41549"/>
                  <a:gd name="connsiteY17" fmla="*/ 88323 h 90476"/>
                  <a:gd name="connsiteX18" fmla="*/ 40729 w 41549"/>
                  <a:gd name="connsiteY18" fmla="*/ 88323 h 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549" h="90476">
                    <a:moveTo>
                      <a:pt x="40729" y="88323"/>
                    </a:moveTo>
                    <a:lnTo>
                      <a:pt x="40729" y="79411"/>
                    </a:lnTo>
                    <a:lnTo>
                      <a:pt x="30472" y="79411"/>
                    </a:lnTo>
                    <a:cubicBezTo>
                      <a:pt x="26630" y="79411"/>
                      <a:pt x="23957" y="78636"/>
                      <a:pt x="22453" y="77085"/>
                    </a:cubicBezTo>
                    <a:cubicBezTo>
                      <a:pt x="20961" y="75535"/>
                      <a:pt x="20215" y="72744"/>
                      <a:pt x="20215" y="68713"/>
                    </a:cubicBezTo>
                    <a:lnTo>
                      <a:pt x="20215" y="62964"/>
                    </a:lnTo>
                    <a:lnTo>
                      <a:pt x="37876" y="62964"/>
                    </a:lnTo>
                    <a:lnTo>
                      <a:pt x="37876" y="54648"/>
                    </a:lnTo>
                    <a:lnTo>
                      <a:pt x="20215" y="54648"/>
                    </a:lnTo>
                    <a:lnTo>
                      <a:pt x="20215" y="-2153"/>
                    </a:lnTo>
                    <a:lnTo>
                      <a:pt x="9436" y="-2153"/>
                    </a:lnTo>
                    <a:lnTo>
                      <a:pt x="9436" y="54648"/>
                    </a:lnTo>
                    <a:lnTo>
                      <a:pt x="-821" y="54648"/>
                    </a:lnTo>
                    <a:lnTo>
                      <a:pt x="-821" y="62964"/>
                    </a:lnTo>
                    <a:lnTo>
                      <a:pt x="9436" y="62964"/>
                    </a:lnTo>
                    <a:lnTo>
                      <a:pt x="9436" y="67504"/>
                    </a:lnTo>
                    <a:cubicBezTo>
                      <a:pt x="9436" y="74747"/>
                      <a:pt x="11127" y="80025"/>
                      <a:pt x="14509" y="83337"/>
                    </a:cubicBezTo>
                    <a:cubicBezTo>
                      <a:pt x="17890" y="86661"/>
                      <a:pt x="23249" y="88323"/>
                      <a:pt x="30584" y="88323"/>
                    </a:cubicBezTo>
                    <a:lnTo>
                      <a:pt x="40729" y="88323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AF6DA8D2-C605-4539-8A6B-51B8BBA409FB}"/>
                  </a:ext>
                </a:extLst>
              </p:cNvPr>
              <p:cNvSpPr/>
              <p:nvPr/>
            </p:nvSpPr>
            <p:spPr>
              <a:xfrm rot="-5400000" flipV="1">
                <a:off x="11302815" y="6604519"/>
                <a:ext cx="62026" cy="8297"/>
              </a:xfrm>
              <a:custGeom>
                <a:avLst/>
                <a:gdLst>
                  <a:gd name="connsiteX0" fmla="*/ 60872 w 62026"/>
                  <a:gd name="connsiteY0" fmla="*/ 9858 h 8297"/>
                  <a:gd name="connsiteX1" fmla="*/ 60872 w 62026"/>
                  <a:gd name="connsiteY1" fmla="*/ 1560 h 8297"/>
                  <a:gd name="connsiteX2" fmla="*/ -1154 w 62026"/>
                  <a:gd name="connsiteY2" fmla="*/ 1560 h 8297"/>
                  <a:gd name="connsiteX3" fmla="*/ -1154 w 62026"/>
                  <a:gd name="connsiteY3" fmla="*/ 9858 h 8297"/>
                  <a:gd name="connsiteX4" fmla="*/ 60872 w 62026"/>
                  <a:gd name="connsiteY4" fmla="*/ 9858 h 8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026" h="8297">
                    <a:moveTo>
                      <a:pt x="60872" y="9858"/>
                    </a:moveTo>
                    <a:lnTo>
                      <a:pt x="60872" y="1560"/>
                    </a:lnTo>
                    <a:lnTo>
                      <a:pt x="-1154" y="1560"/>
                    </a:lnTo>
                    <a:lnTo>
                      <a:pt x="-1154" y="9858"/>
                    </a:lnTo>
                    <a:lnTo>
                      <a:pt x="60872" y="9858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8381B11B-BDA7-43FE-B329-A661279527F9}"/>
                  </a:ext>
                </a:extLst>
              </p:cNvPr>
              <p:cNvSpPr/>
              <p:nvPr/>
            </p:nvSpPr>
            <p:spPr>
              <a:xfrm rot="-5400000" flipV="1">
                <a:off x="11240435" y="6496573"/>
                <a:ext cx="51806" cy="86810"/>
              </a:xfrm>
              <a:custGeom>
                <a:avLst/>
                <a:gdLst>
                  <a:gd name="connsiteX0" fmla="*/ 45 w 51806"/>
                  <a:gd name="connsiteY0" fmla="*/ 7815 h 86810"/>
                  <a:gd name="connsiteX1" fmla="*/ 19272 w 51806"/>
                  <a:gd name="connsiteY1" fmla="*/ 7815 h 86810"/>
                  <a:gd name="connsiteX2" fmla="*/ 19272 w 51806"/>
                  <a:gd name="connsiteY2" fmla="*/ 74048 h 86810"/>
                  <a:gd name="connsiteX3" fmla="*/ -1652 w 51806"/>
                  <a:gd name="connsiteY3" fmla="*/ 69862 h 86810"/>
                  <a:gd name="connsiteX4" fmla="*/ -1652 w 51806"/>
                  <a:gd name="connsiteY4" fmla="*/ 80560 h 86810"/>
                  <a:gd name="connsiteX5" fmla="*/ 19161 w 51806"/>
                  <a:gd name="connsiteY5" fmla="*/ 84746 h 86810"/>
                  <a:gd name="connsiteX6" fmla="*/ 30928 w 51806"/>
                  <a:gd name="connsiteY6" fmla="*/ 84746 h 86810"/>
                  <a:gd name="connsiteX7" fmla="*/ 30928 w 51806"/>
                  <a:gd name="connsiteY7" fmla="*/ 7815 h 86810"/>
                  <a:gd name="connsiteX8" fmla="*/ 50155 w 51806"/>
                  <a:gd name="connsiteY8" fmla="*/ 7815 h 86810"/>
                  <a:gd name="connsiteX9" fmla="*/ 50155 w 51806"/>
                  <a:gd name="connsiteY9" fmla="*/ -2065 h 86810"/>
                  <a:gd name="connsiteX10" fmla="*/ 45 w 51806"/>
                  <a:gd name="connsiteY10" fmla="*/ -2065 h 86810"/>
                  <a:gd name="connsiteX11" fmla="*/ 45 w 51806"/>
                  <a:gd name="connsiteY11" fmla="*/ 7815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45" y="7815"/>
                    </a:moveTo>
                    <a:lnTo>
                      <a:pt x="19272" y="7815"/>
                    </a:lnTo>
                    <a:lnTo>
                      <a:pt x="19272" y="74048"/>
                    </a:lnTo>
                    <a:lnTo>
                      <a:pt x="-1652" y="69862"/>
                    </a:lnTo>
                    <a:lnTo>
                      <a:pt x="-1652" y="80560"/>
                    </a:lnTo>
                    <a:lnTo>
                      <a:pt x="19161" y="84746"/>
                    </a:lnTo>
                    <a:lnTo>
                      <a:pt x="30928" y="84746"/>
                    </a:lnTo>
                    <a:lnTo>
                      <a:pt x="30928" y="7815"/>
                    </a:lnTo>
                    <a:lnTo>
                      <a:pt x="50155" y="7815"/>
                    </a:lnTo>
                    <a:lnTo>
                      <a:pt x="50155" y="-2065"/>
                    </a:lnTo>
                    <a:lnTo>
                      <a:pt x="45" y="-2065"/>
                    </a:lnTo>
                    <a:lnTo>
                      <a:pt x="45" y="7815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2AE80743-4C26-40D1-BA86-749D8957EBC7}"/>
                  </a:ext>
                </a:extLst>
              </p:cNvPr>
              <p:cNvSpPr/>
              <p:nvPr/>
            </p:nvSpPr>
            <p:spPr>
              <a:xfrm rot="-5400000" flipV="1">
                <a:off x="11238365" y="6422062"/>
                <a:ext cx="55946" cy="86810"/>
              </a:xfrm>
              <a:custGeom>
                <a:avLst/>
                <a:gdLst>
                  <a:gd name="connsiteX0" fmla="*/ -1585 w 55946"/>
                  <a:gd name="connsiteY0" fmla="*/ 84740 h 86810"/>
                  <a:gd name="connsiteX1" fmla="*/ 54362 w 55946"/>
                  <a:gd name="connsiteY1" fmla="*/ 84740 h 86810"/>
                  <a:gd name="connsiteX2" fmla="*/ 54362 w 55946"/>
                  <a:gd name="connsiteY2" fmla="*/ 79735 h 86810"/>
                  <a:gd name="connsiteX3" fmla="*/ 22771 w 55946"/>
                  <a:gd name="connsiteY3" fmla="*/ -2071 h 86810"/>
                  <a:gd name="connsiteX4" fmla="*/ 10481 w 55946"/>
                  <a:gd name="connsiteY4" fmla="*/ -2071 h 86810"/>
                  <a:gd name="connsiteX5" fmla="*/ 40207 w 55946"/>
                  <a:gd name="connsiteY5" fmla="*/ 74842 h 86810"/>
                  <a:gd name="connsiteX6" fmla="*/ -1585 w 55946"/>
                  <a:gd name="connsiteY6" fmla="*/ 74842 h 86810"/>
                  <a:gd name="connsiteX7" fmla="*/ -1585 w 55946"/>
                  <a:gd name="connsiteY7" fmla="*/ 84740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46" h="86810">
                    <a:moveTo>
                      <a:pt x="-1585" y="84740"/>
                    </a:moveTo>
                    <a:lnTo>
                      <a:pt x="54362" y="84740"/>
                    </a:lnTo>
                    <a:lnTo>
                      <a:pt x="54362" y="79735"/>
                    </a:lnTo>
                    <a:lnTo>
                      <a:pt x="22771" y="-2071"/>
                    </a:lnTo>
                    <a:lnTo>
                      <a:pt x="10481" y="-2071"/>
                    </a:lnTo>
                    <a:lnTo>
                      <a:pt x="40207" y="74842"/>
                    </a:lnTo>
                    <a:lnTo>
                      <a:pt x="-1585" y="74842"/>
                    </a:lnTo>
                    <a:lnTo>
                      <a:pt x="-1585" y="84740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1996" name="Graphic 1718">
            <a:extLst>
              <a:ext uri="{FF2B5EF4-FFF2-40B4-BE49-F238E27FC236}">
                <a16:creationId xmlns:a16="http://schemas.microsoft.com/office/drawing/2014/main" id="{A118BBA0-0F61-40E3-9C89-DAD1AF28CA90}"/>
              </a:ext>
            </a:extLst>
          </p:cNvPr>
          <p:cNvGrpSpPr/>
          <p:nvPr/>
        </p:nvGrpSpPr>
        <p:grpSpPr>
          <a:xfrm>
            <a:off x="7204665" y="5076699"/>
            <a:ext cx="265484" cy="90066"/>
            <a:chOff x="6505872" y="6182969"/>
            <a:chExt cx="265484" cy="90066"/>
          </a:xfrm>
          <a:solidFill>
            <a:srgbClr val="000000"/>
          </a:solidFill>
        </p:grpSpPr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F1849C5D-3559-40E5-A033-C56A20B8CACA}"/>
                </a:ext>
              </a:extLst>
            </p:cNvPr>
            <p:cNvSpPr/>
            <p:nvPr/>
          </p:nvSpPr>
          <p:spPr>
            <a:xfrm>
              <a:off x="6729583" y="6226108"/>
              <a:ext cx="41773" cy="11907"/>
            </a:xfrm>
            <a:custGeom>
              <a:avLst/>
              <a:gdLst>
                <a:gd name="connsiteX0" fmla="*/ 41837 w 41773"/>
                <a:gd name="connsiteY0" fmla="*/ 242 h 11907"/>
                <a:gd name="connsiteX1" fmla="*/ 64 w 41773"/>
                <a:gd name="connsiteY1" fmla="*/ 242 h 1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73" h="11907">
                  <a:moveTo>
                    <a:pt x="41837" y="242"/>
                  </a:moveTo>
                  <a:lnTo>
                    <a:pt x="64" y="242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998" name="Graphic 1718">
              <a:extLst>
                <a:ext uri="{FF2B5EF4-FFF2-40B4-BE49-F238E27FC236}">
                  <a16:creationId xmlns:a16="http://schemas.microsoft.com/office/drawing/2014/main" id="{7F7B5D2D-EF75-43E7-9625-C60CD719AD03}"/>
                </a:ext>
              </a:extLst>
            </p:cNvPr>
            <p:cNvGrpSpPr/>
            <p:nvPr/>
          </p:nvGrpSpPr>
          <p:grpSpPr>
            <a:xfrm>
              <a:off x="6505872" y="6182969"/>
              <a:ext cx="174017" cy="90066"/>
              <a:chOff x="6505872" y="6182969"/>
              <a:chExt cx="174017" cy="90066"/>
            </a:xfrm>
            <a:solidFill>
              <a:srgbClr val="000000"/>
            </a:solidFill>
          </p:grpSpPr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F75E7892-03FB-4220-9355-901D7C655A28}"/>
                  </a:ext>
                </a:extLst>
              </p:cNvPr>
              <p:cNvSpPr/>
              <p:nvPr/>
            </p:nvSpPr>
            <p:spPr>
              <a:xfrm flipV="1">
                <a:off x="6505872" y="6182969"/>
                <a:ext cx="60142" cy="90066"/>
              </a:xfrm>
              <a:custGeom>
                <a:avLst/>
                <a:gdLst>
                  <a:gd name="connsiteX0" fmla="*/ 28072 w 60142"/>
                  <a:gd name="connsiteY0" fmla="*/ 78677 h 90066"/>
                  <a:gd name="connsiteX1" fmla="*/ 14402 w 60142"/>
                  <a:gd name="connsiteY1" fmla="*/ 69747 h 90066"/>
                  <a:gd name="connsiteX2" fmla="*/ 9833 w 60142"/>
                  <a:gd name="connsiteY2" fmla="*/ 42918 h 90066"/>
                  <a:gd name="connsiteX3" fmla="*/ 14402 w 60142"/>
                  <a:gd name="connsiteY3" fmla="*/ 16145 h 90066"/>
                  <a:gd name="connsiteX4" fmla="*/ 28072 w 60142"/>
                  <a:gd name="connsiteY4" fmla="*/ 7215 h 90066"/>
                  <a:gd name="connsiteX5" fmla="*/ 41797 w 60142"/>
                  <a:gd name="connsiteY5" fmla="*/ 16145 h 90066"/>
                  <a:gd name="connsiteX6" fmla="*/ 46385 w 60142"/>
                  <a:gd name="connsiteY6" fmla="*/ 42918 h 90066"/>
                  <a:gd name="connsiteX7" fmla="*/ 41797 w 60142"/>
                  <a:gd name="connsiteY7" fmla="*/ 69747 h 90066"/>
                  <a:gd name="connsiteX8" fmla="*/ 28072 w 60142"/>
                  <a:gd name="connsiteY8" fmla="*/ 78677 h 90066"/>
                  <a:gd name="connsiteX9" fmla="*/ 28072 w 60142"/>
                  <a:gd name="connsiteY9" fmla="*/ 87979 h 90066"/>
                  <a:gd name="connsiteX10" fmla="*/ 50431 w 60142"/>
                  <a:gd name="connsiteY10" fmla="*/ 76426 h 90066"/>
                  <a:gd name="connsiteX11" fmla="*/ 58152 w 60142"/>
                  <a:gd name="connsiteY11" fmla="*/ 42918 h 90066"/>
                  <a:gd name="connsiteX12" fmla="*/ 50431 w 60142"/>
                  <a:gd name="connsiteY12" fmla="*/ 9448 h 90066"/>
                  <a:gd name="connsiteX13" fmla="*/ 28072 w 60142"/>
                  <a:gd name="connsiteY13" fmla="*/ -2087 h 90066"/>
                  <a:gd name="connsiteX14" fmla="*/ 5730 w 60142"/>
                  <a:gd name="connsiteY14" fmla="*/ 9448 h 90066"/>
                  <a:gd name="connsiteX15" fmla="*/ -1990 w 60142"/>
                  <a:gd name="connsiteY15" fmla="*/ 42918 h 90066"/>
                  <a:gd name="connsiteX16" fmla="*/ 5730 w 60142"/>
                  <a:gd name="connsiteY16" fmla="*/ 76426 h 90066"/>
                  <a:gd name="connsiteX17" fmla="*/ 28072 w 60142"/>
                  <a:gd name="connsiteY17" fmla="*/ 87979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42" h="90066">
                    <a:moveTo>
                      <a:pt x="28072" y="78677"/>
                    </a:moveTo>
                    <a:cubicBezTo>
                      <a:pt x="22017" y="78677"/>
                      <a:pt x="17460" y="75700"/>
                      <a:pt x="14402" y="69747"/>
                    </a:cubicBezTo>
                    <a:cubicBezTo>
                      <a:pt x="11356" y="63805"/>
                      <a:pt x="9833" y="54863"/>
                      <a:pt x="9833" y="42918"/>
                    </a:cubicBezTo>
                    <a:cubicBezTo>
                      <a:pt x="9833" y="31023"/>
                      <a:pt x="11356" y="22099"/>
                      <a:pt x="14402" y="16145"/>
                    </a:cubicBezTo>
                    <a:cubicBezTo>
                      <a:pt x="17460" y="10192"/>
                      <a:pt x="22017" y="7215"/>
                      <a:pt x="28072" y="7215"/>
                    </a:cubicBezTo>
                    <a:cubicBezTo>
                      <a:pt x="34176" y="7215"/>
                      <a:pt x="38751" y="10192"/>
                      <a:pt x="41797" y="16145"/>
                    </a:cubicBezTo>
                    <a:cubicBezTo>
                      <a:pt x="44855" y="22099"/>
                      <a:pt x="46385" y="31023"/>
                      <a:pt x="46385" y="42918"/>
                    </a:cubicBezTo>
                    <a:cubicBezTo>
                      <a:pt x="46385" y="54863"/>
                      <a:pt x="44855" y="63805"/>
                      <a:pt x="41797" y="69747"/>
                    </a:cubicBezTo>
                    <a:cubicBezTo>
                      <a:pt x="38751" y="75700"/>
                      <a:pt x="34176" y="78677"/>
                      <a:pt x="28072" y="78677"/>
                    </a:cubicBezTo>
                    <a:close/>
                    <a:moveTo>
                      <a:pt x="28072" y="87979"/>
                    </a:moveTo>
                    <a:cubicBezTo>
                      <a:pt x="37831" y="87979"/>
                      <a:pt x="45284" y="84128"/>
                      <a:pt x="50431" y="76426"/>
                    </a:cubicBezTo>
                    <a:cubicBezTo>
                      <a:pt x="55579" y="68736"/>
                      <a:pt x="58152" y="57566"/>
                      <a:pt x="58152" y="42918"/>
                    </a:cubicBezTo>
                    <a:cubicBezTo>
                      <a:pt x="58152" y="28307"/>
                      <a:pt x="55579" y="17150"/>
                      <a:pt x="50431" y="9448"/>
                    </a:cubicBezTo>
                    <a:cubicBezTo>
                      <a:pt x="45284" y="1758"/>
                      <a:pt x="37831" y="-2087"/>
                      <a:pt x="28072" y="-2087"/>
                    </a:cubicBezTo>
                    <a:cubicBezTo>
                      <a:pt x="18324" y="-2087"/>
                      <a:pt x="10877" y="1758"/>
                      <a:pt x="5730" y="9448"/>
                    </a:cubicBezTo>
                    <a:cubicBezTo>
                      <a:pt x="583" y="17150"/>
                      <a:pt x="-1990" y="28307"/>
                      <a:pt x="-1990" y="42918"/>
                    </a:cubicBezTo>
                    <a:cubicBezTo>
                      <a:pt x="-1990" y="57566"/>
                      <a:pt x="583" y="68736"/>
                      <a:pt x="5730" y="76426"/>
                    </a:cubicBezTo>
                    <a:cubicBezTo>
                      <a:pt x="10877" y="84128"/>
                      <a:pt x="18324" y="87979"/>
                      <a:pt x="28072" y="87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2283D92E-1D95-4188-89E6-E39005C50AD9}"/>
                  </a:ext>
                </a:extLst>
              </p:cNvPr>
              <p:cNvSpPr/>
              <p:nvPr/>
            </p:nvSpPr>
            <p:spPr>
              <a:xfrm flipV="1">
                <a:off x="6586693" y="6256571"/>
                <a:ext cx="12308" cy="14772"/>
              </a:xfrm>
              <a:custGeom>
                <a:avLst/>
                <a:gdLst>
                  <a:gd name="connsiteX0" fmla="*/ -965 w 12308"/>
                  <a:gd name="connsiteY0" fmla="*/ 14620 h 14772"/>
                  <a:gd name="connsiteX1" fmla="*/ 11343 w 12308"/>
                  <a:gd name="connsiteY1" fmla="*/ 14620 h 14772"/>
                  <a:gd name="connsiteX2" fmla="*/ 11343 w 12308"/>
                  <a:gd name="connsiteY2" fmla="*/ -152 h 14772"/>
                  <a:gd name="connsiteX3" fmla="*/ -965 w 12308"/>
                  <a:gd name="connsiteY3" fmla="*/ -152 h 14772"/>
                  <a:gd name="connsiteX4" fmla="*/ -965 w 12308"/>
                  <a:gd name="connsiteY4" fmla="*/ 14620 h 1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08" h="14772">
                    <a:moveTo>
                      <a:pt x="-965" y="14620"/>
                    </a:moveTo>
                    <a:lnTo>
                      <a:pt x="11343" y="14620"/>
                    </a:lnTo>
                    <a:lnTo>
                      <a:pt x="11343" y="-152"/>
                    </a:lnTo>
                    <a:lnTo>
                      <a:pt x="-965" y="-152"/>
                    </a:lnTo>
                    <a:lnTo>
                      <a:pt x="-965" y="14620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C79DECFB-52E6-414C-BB16-EF589645FD03}"/>
                  </a:ext>
                </a:extLst>
              </p:cNvPr>
              <p:cNvSpPr/>
              <p:nvPr/>
            </p:nvSpPr>
            <p:spPr>
              <a:xfrm flipV="1">
                <a:off x="6619746" y="6182969"/>
                <a:ext cx="60142" cy="90066"/>
              </a:xfrm>
              <a:custGeom>
                <a:avLst/>
                <a:gdLst>
                  <a:gd name="connsiteX0" fmla="*/ 28081 w 60142"/>
                  <a:gd name="connsiteY0" fmla="*/ 78677 h 90066"/>
                  <a:gd name="connsiteX1" fmla="*/ 14411 w 60142"/>
                  <a:gd name="connsiteY1" fmla="*/ 69747 h 90066"/>
                  <a:gd name="connsiteX2" fmla="*/ 9842 w 60142"/>
                  <a:gd name="connsiteY2" fmla="*/ 42918 h 90066"/>
                  <a:gd name="connsiteX3" fmla="*/ 14411 w 60142"/>
                  <a:gd name="connsiteY3" fmla="*/ 16145 h 90066"/>
                  <a:gd name="connsiteX4" fmla="*/ 28081 w 60142"/>
                  <a:gd name="connsiteY4" fmla="*/ 7215 h 90066"/>
                  <a:gd name="connsiteX5" fmla="*/ 41807 w 60142"/>
                  <a:gd name="connsiteY5" fmla="*/ 16145 h 90066"/>
                  <a:gd name="connsiteX6" fmla="*/ 46394 w 60142"/>
                  <a:gd name="connsiteY6" fmla="*/ 42918 h 90066"/>
                  <a:gd name="connsiteX7" fmla="*/ 41807 w 60142"/>
                  <a:gd name="connsiteY7" fmla="*/ 69747 h 90066"/>
                  <a:gd name="connsiteX8" fmla="*/ 28081 w 60142"/>
                  <a:gd name="connsiteY8" fmla="*/ 78677 h 90066"/>
                  <a:gd name="connsiteX9" fmla="*/ 28081 w 60142"/>
                  <a:gd name="connsiteY9" fmla="*/ 87979 h 90066"/>
                  <a:gd name="connsiteX10" fmla="*/ 50441 w 60142"/>
                  <a:gd name="connsiteY10" fmla="*/ 76426 h 90066"/>
                  <a:gd name="connsiteX11" fmla="*/ 58162 w 60142"/>
                  <a:gd name="connsiteY11" fmla="*/ 42918 h 90066"/>
                  <a:gd name="connsiteX12" fmla="*/ 50441 w 60142"/>
                  <a:gd name="connsiteY12" fmla="*/ 9448 h 90066"/>
                  <a:gd name="connsiteX13" fmla="*/ 28081 w 60142"/>
                  <a:gd name="connsiteY13" fmla="*/ -2087 h 90066"/>
                  <a:gd name="connsiteX14" fmla="*/ 5740 w 60142"/>
                  <a:gd name="connsiteY14" fmla="*/ 9448 h 90066"/>
                  <a:gd name="connsiteX15" fmla="*/ -1981 w 60142"/>
                  <a:gd name="connsiteY15" fmla="*/ 42918 h 90066"/>
                  <a:gd name="connsiteX16" fmla="*/ 5740 w 60142"/>
                  <a:gd name="connsiteY16" fmla="*/ 76426 h 90066"/>
                  <a:gd name="connsiteX17" fmla="*/ 28081 w 60142"/>
                  <a:gd name="connsiteY17" fmla="*/ 87979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42" h="90066">
                    <a:moveTo>
                      <a:pt x="28081" y="78677"/>
                    </a:moveTo>
                    <a:cubicBezTo>
                      <a:pt x="22026" y="78677"/>
                      <a:pt x="17470" y="75700"/>
                      <a:pt x="14411" y="69747"/>
                    </a:cubicBezTo>
                    <a:cubicBezTo>
                      <a:pt x="11366" y="63805"/>
                      <a:pt x="9842" y="54863"/>
                      <a:pt x="9842" y="42918"/>
                    </a:cubicBezTo>
                    <a:cubicBezTo>
                      <a:pt x="9842" y="31023"/>
                      <a:pt x="11366" y="22099"/>
                      <a:pt x="14411" y="16145"/>
                    </a:cubicBezTo>
                    <a:cubicBezTo>
                      <a:pt x="17470" y="10192"/>
                      <a:pt x="22026" y="7215"/>
                      <a:pt x="28081" y="7215"/>
                    </a:cubicBezTo>
                    <a:cubicBezTo>
                      <a:pt x="34185" y="7215"/>
                      <a:pt x="38761" y="10192"/>
                      <a:pt x="41807" y="16145"/>
                    </a:cubicBezTo>
                    <a:cubicBezTo>
                      <a:pt x="44865" y="22099"/>
                      <a:pt x="46394" y="31023"/>
                      <a:pt x="46394" y="42918"/>
                    </a:cubicBezTo>
                    <a:cubicBezTo>
                      <a:pt x="46394" y="54863"/>
                      <a:pt x="44865" y="63805"/>
                      <a:pt x="41807" y="69747"/>
                    </a:cubicBezTo>
                    <a:cubicBezTo>
                      <a:pt x="38761" y="75700"/>
                      <a:pt x="34185" y="78677"/>
                      <a:pt x="28081" y="78677"/>
                    </a:cubicBezTo>
                    <a:close/>
                    <a:moveTo>
                      <a:pt x="28081" y="87979"/>
                    </a:moveTo>
                    <a:cubicBezTo>
                      <a:pt x="37841" y="87979"/>
                      <a:pt x="45294" y="84128"/>
                      <a:pt x="50441" y="76426"/>
                    </a:cubicBezTo>
                    <a:cubicBezTo>
                      <a:pt x="55588" y="68736"/>
                      <a:pt x="58162" y="57566"/>
                      <a:pt x="58162" y="42918"/>
                    </a:cubicBezTo>
                    <a:cubicBezTo>
                      <a:pt x="58162" y="28307"/>
                      <a:pt x="55588" y="17150"/>
                      <a:pt x="50441" y="9448"/>
                    </a:cubicBezTo>
                    <a:cubicBezTo>
                      <a:pt x="45294" y="1758"/>
                      <a:pt x="37841" y="-2087"/>
                      <a:pt x="28081" y="-2087"/>
                    </a:cubicBezTo>
                    <a:cubicBezTo>
                      <a:pt x="18334" y="-2087"/>
                      <a:pt x="10887" y="1758"/>
                      <a:pt x="5740" y="9448"/>
                    </a:cubicBezTo>
                    <a:cubicBezTo>
                      <a:pt x="593" y="17150"/>
                      <a:pt x="-1981" y="28307"/>
                      <a:pt x="-1981" y="42918"/>
                    </a:cubicBezTo>
                    <a:cubicBezTo>
                      <a:pt x="-1981" y="57566"/>
                      <a:pt x="593" y="68736"/>
                      <a:pt x="5740" y="76426"/>
                    </a:cubicBezTo>
                    <a:cubicBezTo>
                      <a:pt x="10887" y="84128"/>
                      <a:pt x="18334" y="87979"/>
                      <a:pt x="28081" y="87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2002" name="Graphic 1718">
            <a:extLst>
              <a:ext uri="{FF2B5EF4-FFF2-40B4-BE49-F238E27FC236}">
                <a16:creationId xmlns:a16="http://schemas.microsoft.com/office/drawing/2014/main" id="{5AD4D43F-31CB-4068-BF71-6C0D29ADF0F9}"/>
              </a:ext>
            </a:extLst>
          </p:cNvPr>
          <p:cNvGrpSpPr/>
          <p:nvPr/>
        </p:nvGrpSpPr>
        <p:grpSpPr>
          <a:xfrm>
            <a:off x="7204665" y="4503105"/>
            <a:ext cx="265484" cy="90066"/>
            <a:chOff x="6505872" y="5609375"/>
            <a:chExt cx="265484" cy="90066"/>
          </a:xfrm>
          <a:solidFill>
            <a:srgbClr val="000000"/>
          </a:solidFill>
        </p:grpSpPr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8DF891C9-0937-432B-9809-6C71DF0D1057}"/>
                </a:ext>
              </a:extLst>
            </p:cNvPr>
            <p:cNvSpPr/>
            <p:nvPr/>
          </p:nvSpPr>
          <p:spPr>
            <a:xfrm>
              <a:off x="6729583" y="5652514"/>
              <a:ext cx="41773" cy="11907"/>
            </a:xfrm>
            <a:custGeom>
              <a:avLst/>
              <a:gdLst>
                <a:gd name="connsiteX0" fmla="*/ 41837 w 41773"/>
                <a:gd name="connsiteY0" fmla="*/ 194 h 11907"/>
                <a:gd name="connsiteX1" fmla="*/ 64 w 41773"/>
                <a:gd name="connsiteY1" fmla="*/ 194 h 1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73" h="11907">
                  <a:moveTo>
                    <a:pt x="41837" y="194"/>
                  </a:moveTo>
                  <a:lnTo>
                    <a:pt x="64" y="194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2004" name="Graphic 1718">
              <a:extLst>
                <a:ext uri="{FF2B5EF4-FFF2-40B4-BE49-F238E27FC236}">
                  <a16:creationId xmlns:a16="http://schemas.microsoft.com/office/drawing/2014/main" id="{0E595C46-1292-4979-B942-3D3772867D38}"/>
                </a:ext>
              </a:extLst>
            </p:cNvPr>
            <p:cNvGrpSpPr/>
            <p:nvPr/>
          </p:nvGrpSpPr>
          <p:grpSpPr>
            <a:xfrm>
              <a:off x="6505872" y="5609375"/>
              <a:ext cx="171518" cy="90066"/>
              <a:chOff x="6505872" y="5609375"/>
              <a:chExt cx="171518" cy="90066"/>
            </a:xfrm>
            <a:solidFill>
              <a:srgbClr val="000000"/>
            </a:solidFill>
          </p:grpSpPr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F5A5E75A-F934-4DF8-84A8-2D16E9058B6D}"/>
                  </a:ext>
                </a:extLst>
              </p:cNvPr>
              <p:cNvSpPr/>
              <p:nvPr/>
            </p:nvSpPr>
            <p:spPr>
              <a:xfrm flipV="1">
                <a:off x="6505872" y="5609375"/>
                <a:ext cx="60142" cy="90066"/>
              </a:xfrm>
              <a:custGeom>
                <a:avLst/>
                <a:gdLst>
                  <a:gd name="connsiteX0" fmla="*/ 28072 w 60142"/>
                  <a:gd name="connsiteY0" fmla="*/ 78629 h 90066"/>
                  <a:gd name="connsiteX1" fmla="*/ 14402 w 60142"/>
                  <a:gd name="connsiteY1" fmla="*/ 69698 h 90066"/>
                  <a:gd name="connsiteX2" fmla="*/ 9833 w 60142"/>
                  <a:gd name="connsiteY2" fmla="*/ 42870 h 90066"/>
                  <a:gd name="connsiteX3" fmla="*/ 14402 w 60142"/>
                  <a:gd name="connsiteY3" fmla="*/ 16097 h 90066"/>
                  <a:gd name="connsiteX4" fmla="*/ 28072 w 60142"/>
                  <a:gd name="connsiteY4" fmla="*/ 7167 h 90066"/>
                  <a:gd name="connsiteX5" fmla="*/ 41797 w 60142"/>
                  <a:gd name="connsiteY5" fmla="*/ 16097 h 90066"/>
                  <a:gd name="connsiteX6" fmla="*/ 46385 w 60142"/>
                  <a:gd name="connsiteY6" fmla="*/ 42870 h 90066"/>
                  <a:gd name="connsiteX7" fmla="*/ 41797 w 60142"/>
                  <a:gd name="connsiteY7" fmla="*/ 69698 h 90066"/>
                  <a:gd name="connsiteX8" fmla="*/ 28072 w 60142"/>
                  <a:gd name="connsiteY8" fmla="*/ 78629 h 90066"/>
                  <a:gd name="connsiteX9" fmla="*/ 28072 w 60142"/>
                  <a:gd name="connsiteY9" fmla="*/ 87931 h 90066"/>
                  <a:gd name="connsiteX10" fmla="*/ 50431 w 60142"/>
                  <a:gd name="connsiteY10" fmla="*/ 76378 h 90066"/>
                  <a:gd name="connsiteX11" fmla="*/ 58152 w 60142"/>
                  <a:gd name="connsiteY11" fmla="*/ 42870 h 90066"/>
                  <a:gd name="connsiteX12" fmla="*/ 50431 w 60142"/>
                  <a:gd name="connsiteY12" fmla="*/ 9400 h 90066"/>
                  <a:gd name="connsiteX13" fmla="*/ 28072 w 60142"/>
                  <a:gd name="connsiteY13" fmla="*/ -2136 h 90066"/>
                  <a:gd name="connsiteX14" fmla="*/ 5730 w 60142"/>
                  <a:gd name="connsiteY14" fmla="*/ 9400 h 90066"/>
                  <a:gd name="connsiteX15" fmla="*/ -1990 w 60142"/>
                  <a:gd name="connsiteY15" fmla="*/ 42870 h 90066"/>
                  <a:gd name="connsiteX16" fmla="*/ 5730 w 60142"/>
                  <a:gd name="connsiteY16" fmla="*/ 76378 h 90066"/>
                  <a:gd name="connsiteX17" fmla="*/ 28072 w 60142"/>
                  <a:gd name="connsiteY17" fmla="*/ 87931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42" h="90066">
                    <a:moveTo>
                      <a:pt x="28072" y="78629"/>
                    </a:moveTo>
                    <a:cubicBezTo>
                      <a:pt x="22017" y="78629"/>
                      <a:pt x="17460" y="75652"/>
                      <a:pt x="14402" y="69698"/>
                    </a:cubicBezTo>
                    <a:cubicBezTo>
                      <a:pt x="11356" y="63757"/>
                      <a:pt x="9833" y="54814"/>
                      <a:pt x="9833" y="42870"/>
                    </a:cubicBezTo>
                    <a:cubicBezTo>
                      <a:pt x="9833" y="30975"/>
                      <a:pt x="11356" y="22051"/>
                      <a:pt x="14402" y="16097"/>
                    </a:cubicBezTo>
                    <a:cubicBezTo>
                      <a:pt x="17460" y="10144"/>
                      <a:pt x="22017" y="7167"/>
                      <a:pt x="28072" y="7167"/>
                    </a:cubicBezTo>
                    <a:cubicBezTo>
                      <a:pt x="34176" y="7167"/>
                      <a:pt x="38751" y="10144"/>
                      <a:pt x="41797" y="16097"/>
                    </a:cubicBezTo>
                    <a:cubicBezTo>
                      <a:pt x="44855" y="22051"/>
                      <a:pt x="46385" y="30975"/>
                      <a:pt x="46385" y="42870"/>
                    </a:cubicBezTo>
                    <a:cubicBezTo>
                      <a:pt x="46385" y="54814"/>
                      <a:pt x="44855" y="63757"/>
                      <a:pt x="41797" y="69698"/>
                    </a:cubicBezTo>
                    <a:cubicBezTo>
                      <a:pt x="38751" y="75652"/>
                      <a:pt x="34176" y="78629"/>
                      <a:pt x="28072" y="78629"/>
                    </a:cubicBezTo>
                    <a:close/>
                    <a:moveTo>
                      <a:pt x="28072" y="87931"/>
                    </a:moveTo>
                    <a:cubicBezTo>
                      <a:pt x="37831" y="87931"/>
                      <a:pt x="45284" y="84080"/>
                      <a:pt x="50431" y="76378"/>
                    </a:cubicBezTo>
                    <a:cubicBezTo>
                      <a:pt x="55579" y="68688"/>
                      <a:pt x="58152" y="57518"/>
                      <a:pt x="58152" y="42870"/>
                    </a:cubicBezTo>
                    <a:cubicBezTo>
                      <a:pt x="58152" y="28259"/>
                      <a:pt x="55579" y="17102"/>
                      <a:pt x="50431" y="9400"/>
                    </a:cubicBezTo>
                    <a:cubicBezTo>
                      <a:pt x="45284" y="1709"/>
                      <a:pt x="37831" y="-2136"/>
                      <a:pt x="28072" y="-2136"/>
                    </a:cubicBezTo>
                    <a:cubicBezTo>
                      <a:pt x="18324" y="-2136"/>
                      <a:pt x="10877" y="1709"/>
                      <a:pt x="5730" y="9400"/>
                    </a:cubicBezTo>
                    <a:cubicBezTo>
                      <a:pt x="583" y="17102"/>
                      <a:pt x="-1990" y="28259"/>
                      <a:pt x="-1990" y="42870"/>
                    </a:cubicBezTo>
                    <a:cubicBezTo>
                      <a:pt x="-1990" y="57518"/>
                      <a:pt x="583" y="68688"/>
                      <a:pt x="5730" y="76378"/>
                    </a:cubicBezTo>
                    <a:cubicBezTo>
                      <a:pt x="10877" y="84080"/>
                      <a:pt x="18324" y="87931"/>
                      <a:pt x="28072" y="87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354B1DF4-0FFF-4542-915F-1498D343F4A3}"/>
                  </a:ext>
                </a:extLst>
              </p:cNvPr>
              <p:cNvSpPr/>
              <p:nvPr/>
            </p:nvSpPr>
            <p:spPr>
              <a:xfrm flipV="1">
                <a:off x="6586693" y="5682977"/>
                <a:ext cx="12308" cy="14772"/>
              </a:xfrm>
              <a:custGeom>
                <a:avLst/>
                <a:gdLst>
                  <a:gd name="connsiteX0" fmla="*/ -965 w 12308"/>
                  <a:gd name="connsiteY0" fmla="*/ 14572 h 14772"/>
                  <a:gd name="connsiteX1" fmla="*/ 11343 w 12308"/>
                  <a:gd name="connsiteY1" fmla="*/ 14572 h 14772"/>
                  <a:gd name="connsiteX2" fmla="*/ 11343 w 12308"/>
                  <a:gd name="connsiteY2" fmla="*/ -200 h 14772"/>
                  <a:gd name="connsiteX3" fmla="*/ -965 w 12308"/>
                  <a:gd name="connsiteY3" fmla="*/ -200 h 14772"/>
                  <a:gd name="connsiteX4" fmla="*/ -965 w 12308"/>
                  <a:gd name="connsiteY4" fmla="*/ 14572 h 1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08" h="14772">
                    <a:moveTo>
                      <a:pt x="-965" y="14572"/>
                    </a:moveTo>
                    <a:lnTo>
                      <a:pt x="11343" y="14572"/>
                    </a:lnTo>
                    <a:lnTo>
                      <a:pt x="11343" y="-200"/>
                    </a:lnTo>
                    <a:lnTo>
                      <a:pt x="-965" y="-200"/>
                    </a:lnTo>
                    <a:lnTo>
                      <a:pt x="-965" y="1457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67C7411C-6862-4C37-A44E-43C80530BF8F}"/>
                  </a:ext>
                </a:extLst>
              </p:cNvPr>
              <p:cNvSpPr/>
              <p:nvPr/>
            </p:nvSpPr>
            <p:spPr>
              <a:xfrm flipV="1">
                <a:off x="6621089" y="5610938"/>
                <a:ext cx="56300" cy="88504"/>
              </a:xfrm>
              <a:custGeom>
                <a:avLst/>
                <a:gdLst>
                  <a:gd name="connsiteX0" fmla="*/ 1724 w 56300"/>
                  <a:gd name="connsiteY0" fmla="*/ 86411 h 88504"/>
                  <a:gd name="connsiteX1" fmla="*/ 47936 w 56300"/>
                  <a:gd name="connsiteY1" fmla="*/ 86411 h 88504"/>
                  <a:gd name="connsiteX2" fmla="*/ 47936 w 56300"/>
                  <a:gd name="connsiteY2" fmla="*/ 76513 h 88504"/>
                  <a:gd name="connsiteX3" fmla="*/ 12503 w 56300"/>
                  <a:gd name="connsiteY3" fmla="*/ 76513 h 88504"/>
                  <a:gd name="connsiteX4" fmla="*/ 12503 w 56300"/>
                  <a:gd name="connsiteY4" fmla="*/ 55247 h 88504"/>
                  <a:gd name="connsiteX5" fmla="*/ 17613 w 56300"/>
                  <a:gd name="connsiteY5" fmla="*/ 56549 h 88504"/>
                  <a:gd name="connsiteX6" fmla="*/ 22760 w 56300"/>
                  <a:gd name="connsiteY6" fmla="*/ 56977 h 88504"/>
                  <a:gd name="connsiteX7" fmla="*/ 45828 w 56300"/>
                  <a:gd name="connsiteY7" fmla="*/ 49014 h 88504"/>
                  <a:gd name="connsiteX8" fmla="*/ 54351 w 56300"/>
                  <a:gd name="connsiteY8" fmla="*/ 27451 h 88504"/>
                  <a:gd name="connsiteX9" fmla="*/ 45605 w 56300"/>
                  <a:gd name="connsiteY9" fmla="*/ 5665 h 88504"/>
                  <a:gd name="connsiteX10" fmla="*/ 20951 w 56300"/>
                  <a:gd name="connsiteY10" fmla="*/ -2094 h 88504"/>
                  <a:gd name="connsiteX11" fmla="*/ 9780 w 56300"/>
                  <a:gd name="connsiteY11" fmla="*/ -1163 h 88504"/>
                  <a:gd name="connsiteX12" fmla="*/ -1950 w 56300"/>
                  <a:gd name="connsiteY12" fmla="*/ 1627 h 88504"/>
                  <a:gd name="connsiteX13" fmla="*/ -1950 w 56300"/>
                  <a:gd name="connsiteY13" fmla="*/ 13442 h 88504"/>
                  <a:gd name="connsiteX14" fmla="*/ 8885 w 56300"/>
                  <a:gd name="connsiteY14" fmla="*/ 9200 h 88504"/>
                  <a:gd name="connsiteX15" fmla="*/ 20708 w 56300"/>
                  <a:gd name="connsiteY15" fmla="*/ 7804 h 88504"/>
                  <a:gd name="connsiteX16" fmla="*/ 36672 w 56300"/>
                  <a:gd name="connsiteY16" fmla="*/ 13088 h 88504"/>
                  <a:gd name="connsiteX17" fmla="*/ 42565 w 56300"/>
                  <a:gd name="connsiteY17" fmla="*/ 27451 h 88504"/>
                  <a:gd name="connsiteX18" fmla="*/ 36672 w 56300"/>
                  <a:gd name="connsiteY18" fmla="*/ 41796 h 88504"/>
                  <a:gd name="connsiteX19" fmla="*/ 20708 w 56300"/>
                  <a:gd name="connsiteY19" fmla="*/ 47098 h 88504"/>
                  <a:gd name="connsiteX20" fmla="*/ 11291 w 56300"/>
                  <a:gd name="connsiteY20" fmla="*/ 46056 h 88504"/>
                  <a:gd name="connsiteX21" fmla="*/ 1724 w 56300"/>
                  <a:gd name="connsiteY21" fmla="*/ 42800 h 88504"/>
                  <a:gd name="connsiteX22" fmla="*/ 1724 w 56300"/>
                  <a:gd name="connsiteY22" fmla="*/ 86411 h 8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00" h="88504">
                    <a:moveTo>
                      <a:pt x="1724" y="86411"/>
                    </a:moveTo>
                    <a:lnTo>
                      <a:pt x="47936" y="86411"/>
                    </a:lnTo>
                    <a:lnTo>
                      <a:pt x="47936" y="76513"/>
                    </a:lnTo>
                    <a:lnTo>
                      <a:pt x="12503" y="76513"/>
                    </a:lnTo>
                    <a:lnTo>
                      <a:pt x="12503" y="55247"/>
                    </a:lnTo>
                    <a:cubicBezTo>
                      <a:pt x="14206" y="55830"/>
                      <a:pt x="15910" y="56264"/>
                      <a:pt x="17613" y="56549"/>
                    </a:cubicBezTo>
                    <a:cubicBezTo>
                      <a:pt x="19328" y="56835"/>
                      <a:pt x="21044" y="56977"/>
                      <a:pt x="22760" y="56977"/>
                    </a:cubicBezTo>
                    <a:cubicBezTo>
                      <a:pt x="32470" y="56977"/>
                      <a:pt x="40159" y="54323"/>
                      <a:pt x="45828" y="49014"/>
                    </a:cubicBezTo>
                    <a:cubicBezTo>
                      <a:pt x="51510" y="43706"/>
                      <a:pt x="54351" y="36518"/>
                      <a:pt x="54351" y="27451"/>
                    </a:cubicBezTo>
                    <a:cubicBezTo>
                      <a:pt x="54351" y="18112"/>
                      <a:pt x="51436" y="10849"/>
                      <a:pt x="45605" y="5665"/>
                    </a:cubicBezTo>
                    <a:cubicBezTo>
                      <a:pt x="39774" y="493"/>
                      <a:pt x="31556" y="-2094"/>
                      <a:pt x="20951" y="-2094"/>
                    </a:cubicBezTo>
                    <a:cubicBezTo>
                      <a:pt x="17296" y="-2094"/>
                      <a:pt x="13572" y="-1783"/>
                      <a:pt x="9780" y="-1163"/>
                    </a:cubicBezTo>
                    <a:cubicBezTo>
                      <a:pt x="6001" y="-543"/>
                      <a:pt x="2091" y="387"/>
                      <a:pt x="-1950" y="1627"/>
                    </a:cubicBezTo>
                    <a:lnTo>
                      <a:pt x="-1950" y="13442"/>
                    </a:lnTo>
                    <a:cubicBezTo>
                      <a:pt x="1544" y="11544"/>
                      <a:pt x="5155" y="10130"/>
                      <a:pt x="8885" y="9200"/>
                    </a:cubicBezTo>
                    <a:cubicBezTo>
                      <a:pt x="12615" y="8269"/>
                      <a:pt x="16556" y="7804"/>
                      <a:pt x="20708" y="7804"/>
                    </a:cubicBezTo>
                    <a:cubicBezTo>
                      <a:pt x="27434" y="7804"/>
                      <a:pt x="32756" y="9566"/>
                      <a:pt x="36672" y="13088"/>
                    </a:cubicBezTo>
                    <a:cubicBezTo>
                      <a:pt x="40601" y="16611"/>
                      <a:pt x="42565" y="21398"/>
                      <a:pt x="42565" y="27451"/>
                    </a:cubicBezTo>
                    <a:cubicBezTo>
                      <a:pt x="42565" y="33492"/>
                      <a:pt x="40601" y="38273"/>
                      <a:pt x="36672" y="41796"/>
                    </a:cubicBezTo>
                    <a:cubicBezTo>
                      <a:pt x="32756" y="45331"/>
                      <a:pt x="27434" y="47098"/>
                      <a:pt x="20708" y="47098"/>
                    </a:cubicBezTo>
                    <a:cubicBezTo>
                      <a:pt x="17563" y="47098"/>
                      <a:pt x="14424" y="46751"/>
                      <a:pt x="11291" y="46056"/>
                    </a:cubicBezTo>
                    <a:cubicBezTo>
                      <a:pt x="8170" y="45362"/>
                      <a:pt x="4981" y="44276"/>
                      <a:pt x="1724" y="42800"/>
                    </a:cubicBezTo>
                    <a:lnTo>
                      <a:pt x="1724" y="86411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2008" name="Graphic 1718">
            <a:extLst>
              <a:ext uri="{FF2B5EF4-FFF2-40B4-BE49-F238E27FC236}">
                <a16:creationId xmlns:a16="http://schemas.microsoft.com/office/drawing/2014/main" id="{054EF254-98C1-4101-993B-4BC7E30DBF62}"/>
              </a:ext>
            </a:extLst>
          </p:cNvPr>
          <p:cNvGrpSpPr/>
          <p:nvPr/>
        </p:nvGrpSpPr>
        <p:grpSpPr>
          <a:xfrm>
            <a:off x="7209905" y="3929511"/>
            <a:ext cx="260244" cy="90066"/>
            <a:chOff x="6511112" y="5035781"/>
            <a:chExt cx="260244" cy="90066"/>
          </a:xfrm>
          <a:solidFill>
            <a:srgbClr val="000000"/>
          </a:solidFill>
        </p:grpSpPr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4E8CB877-A122-41F0-95BF-1F567568936B}"/>
                </a:ext>
              </a:extLst>
            </p:cNvPr>
            <p:cNvSpPr/>
            <p:nvPr/>
          </p:nvSpPr>
          <p:spPr>
            <a:xfrm>
              <a:off x="6729583" y="5078908"/>
              <a:ext cx="41773" cy="11907"/>
            </a:xfrm>
            <a:custGeom>
              <a:avLst/>
              <a:gdLst>
                <a:gd name="connsiteX0" fmla="*/ 41837 w 41773"/>
                <a:gd name="connsiteY0" fmla="*/ 146 h 11907"/>
                <a:gd name="connsiteX1" fmla="*/ 64 w 41773"/>
                <a:gd name="connsiteY1" fmla="*/ 146 h 1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73" h="11907">
                  <a:moveTo>
                    <a:pt x="41837" y="146"/>
                  </a:moveTo>
                  <a:lnTo>
                    <a:pt x="64" y="146"/>
                  </a:lnTo>
                </a:path>
              </a:pathLst>
            </a:custGeom>
            <a:solidFill>
              <a:srgbClr val="000000"/>
            </a:solidFill>
            <a:ln w="954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2010" name="Graphic 1718">
              <a:extLst>
                <a:ext uri="{FF2B5EF4-FFF2-40B4-BE49-F238E27FC236}">
                  <a16:creationId xmlns:a16="http://schemas.microsoft.com/office/drawing/2014/main" id="{F866DC5A-C13F-4C7C-AFA6-A64EF3A7125D}"/>
                </a:ext>
              </a:extLst>
            </p:cNvPr>
            <p:cNvGrpSpPr/>
            <p:nvPr/>
          </p:nvGrpSpPr>
          <p:grpSpPr>
            <a:xfrm>
              <a:off x="6511112" y="5035781"/>
              <a:ext cx="168776" cy="90066"/>
              <a:chOff x="6511112" y="5035781"/>
              <a:chExt cx="168776" cy="90066"/>
            </a:xfrm>
            <a:solidFill>
              <a:srgbClr val="000000"/>
            </a:solidFill>
          </p:grpSpPr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7CCFC367-B42C-43CA-BE54-B933818B2027}"/>
                  </a:ext>
                </a:extLst>
              </p:cNvPr>
              <p:cNvSpPr/>
              <p:nvPr/>
            </p:nvSpPr>
            <p:spPr>
              <a:xfrm flipV="1">
                <a:off x="6511112" y="5037344"/>
                <a:ext cx="51806" cy="86810"/>
              </a:xfrm>
              <a:custGeom>
                <a:avLst/>
                <a:gdLst>
                  <a:gd name="connsiteX0" fmla="*/ -351 w 51806"/>
                  <a:gd name="connsiteY0" fmla="*/ 7692 h 86810"/>
                  <a:gd name="connsiteX1" fmla="*/ 18876 w 51806"/>
                  <a:gd name="connsiteY1" fmla="*/ 7692 h 86810"/>
                  <a:gd name="connsiteX2" fmla="*/ 18876 w 51806"/>
                  <a:gd name="connsiteY2" fmla="*/ 73926 h 86810"/>
                  <a:gd name="connsiteX3" fmla="*/ -2048 w 51806"/>
                  <a:gd name="connsiteY3" fmla="*/ 69740 h 86810"/>
                  <a:gd name="connsiteX4" fmla="*/ -2048 w 51806"/>
                  <a:gd name="connsiteY4" fmla="*/ 80438 h 86810"/>
                  <a:gd name="connsiteX5" fmla="*/ 18764 w 51806"/>
                  <a:gd name="connsiteY5" fmla="*/ 84624 h 86810"/>
                  <a:gd name="connsiteX6" fmla="*/ 30532 w 51806"/>
                  <a:gd name="connsiteY6" fmla="*/ 84624 h 86810"/>
                  <a:gd name="connsiteX7" fmla="*/ 30532 w 51806"/>
                  <a:gd name="connsiteY7" fmla="*/ 7692 h 86810"/>
                  <a:gd name="connsiteX8" fmla="*/ 49759 w 51806"/>
                  <a:gd name="connsiteY8" fmla="*/ 7692 h 86810"/>
                  <a:gd name="connsiteX9" fmla="*/ 49759 w 51806"/>
                  <a:gd name="connsiteY9" fmla="*/ -2187 h 86810"/>
                  <a:gd name="connsiteX10" fmla="*/ -351 w 51806"/>
                  <a:gd name="connsiteY10" fmla="*/ -2187 h 86810"/>
                  <a:gd name="connsiteX11" fmla="*/ -351 w 51806"/>
                  <a:gd name="connsiteY11" fmla="*/ 7692 h 86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806" h="86810">
                    <a:moveTo>
                      <a:pt x="-351" y="7692"/>
                    </a:moveTo>
                    <a:lnTo>
                      <a:pt x="18876" y="7692"/>
                    </a:lnTo>
                    <a:lnTo>
                      <a:pt x="18876" y="73926"/>
                    </a:lnTo>
                    <a:lnTo>
                      <a:pt x="-2048" y="69740"/>
                    </a:lnTo>
                    <a:lnTo>
                      <a:pt x="-2048" y="80438"/>
                    </a:lnTo>
                    <a:lnTo>
                      <a:pt x="18764" y="84624"/>
                    </a:lnTo>
                    <a:lnTo>
                      <a:pt x="30532" y="84624"/>
                    </a:lnTo>
                    <a:lnTo>
                      <a:pt x="30532" y="7692"/>
                    </a:lnTo>
                    <a:lnTo>
                      <a:pt x="49759" y="7692"/>
                    </a:lnTo>
                    <a:lnTo>
                      <a:pt x="49759" y="-2187"/>
                    </a:lnTo>
                    <a:lnTo>
                      <a:pt x="-351" y="-2187"/>
                    </a:lnTo>
                    <a:lnTo>
                      <a:pt x="-351" y="7692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9115BBCC-0323-48C0-B10C-4731EC8DC7EC}"/>
                  </a:ext>
                </a:extLst>
              </p:cNvPr>
              <p:cNvSpPr/>
              <p:nvPr/>
            </p:nvSpPr>
            <p:spPr>
              <a:xfrm flipV="1">
                <a:off x="6586693" y="5109383"/>
                <a:ext cx="12308" cy="14772"/>
              </a:xfrm>
              <a:custGeom>
                <a:avLst/>
                <a:gdLst>
                  <a:gd name="connsiteX0" fmla="*/ -965 w 12308"/>
                  <a:gd name="connsiteY0" fmla="*/ 14524 h 14772"/>
                  <a:gd name="connsiteX1" fmla="*/ 11343 w 12308"/>
                  <a:gd name="connsiteY1" fmla="*/ 14524 h 14772"/>
                  <a:gd name="connsiteX2" fmla="*/ 11343 w 12308"/>
                  <a:gd name="connsiteY2" fmla="*/ -248 h 14772"/>
                  <a:gd name="connsiteX3" fmla="*/ -965 w 12308"/>
                  <a:gd name="connsiteY3" fmla="*/ -248 h 14772"/>
                  <a:gd name="connsiteX4" fmla="*/ -965 w 12308"/>
                  <a:gd name="connsiteY4" fmla="*/ 14524 h 1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08" h="14772">
                    <a:moveTo>
                      <a:pt x="-965" y="14524"/>
                    </a:moveTo>
                    <a:lnTo>
                      <a:pt x="11343" y="14524"/>
                    </a:lnTo>
                    <a:lnTo>
                      <a:pt x="11343" y="-248"/>
                    </a:lnTo>
                    <a:lnTo>
                      <a:pt x="-965" y="-248"/>
                    </a:lnTo>
                    <a:lnTo>
                      <a:pt x="-965" y="14524"/>
                    </a:ln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FBCA35E0-183B-4FE2-9741-58CE804E5865}"/>
                  </a:ext>
                </a:extLst>
              </p:cNvPr>
              <p:cNvSpPr/>
              <p:nvPr/>
            </p:nvSpPr>
            <p:spPr>
              <a:xfrm flipV="1">
                <a:off x="6619746" y="5035781"/>
                <a:ext cx="60142" cy="90066"/>
              </a:xfrm>
              <a:custGeom>
                <a:avLst/>
                <a:gdLst>
                  <a:gd name="connsiteX0" fmla="*/ 28081 w 60142"/>
                  <a:gd name="connsiteY0" fmla="*/ 78581 h 90066"/>
                  <a:gd name="connsiteX1" fmla="*/ 14411 w 60142"/>
                  <a:gd name="connsiteY1" fmla="*/ 69650 h 90066"/>
                  <a:gd name="connsiteX2" fmla="*/ 9842 w 60142"/>
                  <a:gd name="connsiteY2" fmla="*/ 42822 h 90066"/>
                  <a:gd name="connsiteX3" fmla="*/ 14411 w 60142"/>
                  <a:gd name="connsiteY3" fmla="*/ 16049 h 90066"/>
                  <a:gd name="connsiteX4" fmla="*/ 28081 w 60142"/>
                  <a:gd name="connsiteY4" fmla="*/ 7119 h 90066"/>
                  <a:gd name="connsiteX5" fmla="*/ 41807 w 60142"/>
                  <a:gd name="connsiteY5" fmla="*/ 16049 h 90066"/>
                  <a:gd name="connsiteX6" fmla="*/ 46394 w 60142"/>
                  <a:gd name="connsiteY6" fmla="*/ 42822 h 90066"/>
                  <a:gd name="connsiteX7" fmla="*/ 41807 w 60142"/>
                  <a:gd name="connsiteY7" fmla="*/ 69650 h 90066"/>
                  <a:gd name="connsiteX8" fmla="*/ 28081 w 60142"/>
                  <a:gd name="connsiteY8" fmla="*/ 78581 h 90066"/>
                  <a:gd name="connsiteX9" fmla="*/ 28081 w 60142"/>
                  <a:gd name="connsiteY9" fmla="*/ 87883 h 90066"/>
                  <a:gd name="connsiteX10" fmla="*/ 50441 w 60142"/>
                  <a:gd name="connsiteY10" fmla="*/ 76329 h 90066"/>
                  <a:gd name="connsiteX11" fmla="*/ 58162 w 60142"/>
                  <a:gd name="connsiteY11" fmla="*/ 42822 h 90066"/>
                  <a:gd name="connsiteX12" fmla="*/ 50441 w 60142"/>
                  <a:gd name="connsiteY12" fmla="*/ 9351 h 90066"/>
                  <a:gd name="connsiteX13" fmla="*/ 28081 w 60142"/>
                  <a:gd name="connsiteY13" fmla="*/ -2184 h 90066"/>
                  <a:gd name="connsiteX14" fmla="*/ 5740 w 60142"/>
                  <a:gd name="connsiteY14" fmla="*/ 9351 h 90066"/>
                  <a:gd name="connsiteX15" fmla="*/ -1981 w 60142"/>
                  <a:gd name="connsiteY15" fmla="*/ 42822 h 90066"/>
                  <a:gd name="connsiteX16" fmla="*/ 5740 w 60142"/>
                  <a:gd name="connsiteY16" fmla="*/ 76329 h 90066"/>
                  <a:gd name="connsiteX17" fmla="*/ 28081 w 60142"/>
                  <a:gd name="connsiteY17" fmla="*/ 87883 h 90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42" h="90066">
                    <a:moveTo>
                      <a:pt x="28081" y="78581"/>
                    </a:moveTo>
                    <a:cubicBezTo>
                      <a:pt x="22026" y="78581"/>
                      <a:pt x="17470" y="75604"/>
                      <a:pt x="14411" y="69650"/>
                    </a:cubicBezTo>
                    <a:cubicBezTo>
                      <a:pt x="11366" y="63709"/>
                      <a:pt x="9842" y="54766"/>
                      <a:pt x="9842" y="42822"/>
                    </a:cubicBezTo>
                    <a:cubicBezTo>
                      <a:pt x="9842" y="30927"/>
                      <a:pt x="11366" y="22003"/>
                      <a:pt x="14411" y="16049"/>
                    </a:cubicBezTo>
                    <a:cubicBezTo>
                      <a:pt x="17470" y="10096"/>
                      <a:pt x="22026" y="7119"/>
                      <a:pt x="28081" y="7119"/>
                    </a:cubicBezTo>
                    <a:cubicBezTo>
                      <a:pt x="34185" y="7119"/>
                      <a:pt x="38761" y="10096"/>
                      <a:pt x="41807" y="16049"/>
                    </a:cubicBezTo>
                    <a:cubicBezTo>
                      <a:pt x="44865" y="22003"/>
                      <a:pt x="46394" y="30927"/>
                      <a:pt x="46394" y="42822"/>
                    </a:cubicBezTo>
                    <a:cubicBezTo>
                      <a:pt x="46394" y="54766"/>
                      <a:pt x="44865" y="63709"/>
                      <a:pt x="41807" y="69650"/>
                    </a:cubicBezTo>
                    <a:cubicBezTo>
                      <a:pt x="38761" y="75604"/>
                      <a:pt x="34185" y="78581"/>
                      <a:pt x="28081" y="78581"/>
                    </a:cubicBezTo>
                    <a:close/>
                    <a:moveTo>
                      <a:pt x="28081" y="87883"/>
                    </a:moveTo>
                    <a:cubicBezTo>
                      <a:pt x="37841" y="87883"/>
                      <a:pt x="45294" y="84032"/>
                      <a:pt x="50441" y="76329"/>
                    </a:cubicBezTo>
                    <a:cubicBezTo>
                      <a:pt x="55588" y="68639"/>
                      <a:pt x="58162" y="57470"/>
                      <a:pt x="58162" y="42822"/>
                    </a:cubicBezTo>
                    <a:cubicBezTo>
                      <a:pt x="58162" y="28211"/>
                      <a:pt x="55588" y="17054"/>
                      <a:pt x="50441" y="9351"/>
                    </a:cubicBezTo>
                    <a:cubicBezTo>
                      <a:pt x="45294" y="1661"/>
                      <a:pt x="37841" y="-2184"/>
                      <a:pt x="28081" y="-2184"/>
                    </a:cubicBezTo>
                    <a:cubicBezTo>
                      <a:pt x="18334" y="-2184"/>
                      <a:pt x="10887" y="1661"/>
                      <a:pt x="5740" y="9351"/>
                    </a:cubicBezTo>
                    <a:cubicBezTo>
                      <a:pt x="593" y="17054"/>
                      <a:pt x="-1981" y="28211"/>
                      <a:pt x="-1981" y="42822"/>
                    </a:cubicBezTo>
                    <a:cubicBezTo>
                      <a:pt x="-1981" y="57470"/>
                      <a:pt x="593" y="68639"/>
                      <a:pt x="5740" y="76329"/>
                    </a:cubicBezTo>
                    <a:cubicBezTo>
                      <a:pt x="10887" y="84032"/>
                      <a:pt x="18334" y="87883"/>
                      <a:pt x="28081" y="878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sp>
        <p:nvSpPr>
          <p:cNvPr id="2028" name="Freeform: Shape 2027">
            <a:extLst>
              <a:ext uri="{FF2B5EF4-FFF2-40B4-BE49-F238E27FC236}">
                <a16:creationId xmlns:a16="http://schemas.microsoft.com/office/drawing/2014/main" id="{F65639E2-8A41-4BF0-83C0-1BFC5C686C35}"/>
              </a:ext>
            </a:extLst>
          </p:cNvPr>
          <p:cNvSpPr/>
          <p:nvPr/>
        </p:nvSpPr>
        <p:spPr>
          <a:xfrm>
            <a:off x="7794846" y="3972638"/>
            <a:ext cx="11935" cy="1147199"/>
          </a:xfrm>
          <a:custGeom>
            <a:avLst/>
            <a:gdLst>
              <a:gd name="connsiteX0" fmla="*/ 0 w 11935"/>
              <a:gd name="connsiteY0" fmla="*/ 1147200 h 1147199"/>
              <a:gd name="connsiteX1" fmla="*/ 0 w 11935"/>
              <a:gd name="connsiteY1" fmla="*/ 0 h 1147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147199">
                <a:moveTo>
                  <a:pt x="0" y="1147200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29" name="Freeform: Shape 2028">
            <a:extLst>
              <a:ext uri="{FF2B5EF4-FFF2-40B4-BE49-F238E27FC236}">
                <a16:creationId xmlns:a16="http://schemas.microsoft.com/office/drawing/2014/main" id="{E48B0CD6-7613-4F5C-815B-451D7BED7EEF}"/>
              </a:ext>
            </a:extLst>
          </p:cNvPr>
          <p:cNvSpPr/>
          <p:nvPr/>
        </p:nvSpPr>
        <p:spPr>
          <a:xfrm>
            <a:off x="7904915" y="4570010"/>
            <a:ext cx="11935" cy="549827"/>
          </a:xfrm>
          <a:custGeom>
            <a:avLst/>
            <a:gdLst>
              <a:gd name="connsiteX0" fmla="*/ 0 w 11935"/>
              <a:gd name="connsiteY0" fmla="*/ 549827 h 549827"/>
              <a:gd name="connsiteX1" fmla="*/ 0 w 11935"/>
              <a:gd name="connsiteY1" fmla="*/ 0 h 54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549827">
                <a:moveTo>
                  <a:pt x="0" y="549827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0" name="Freeform: Shape 2029">
            <a:extLst>
              <a:ext uri="{FF2B5EF4-FFF2-40B4-BE49-F238E27FC236}">
                <a16:creationId xmlns:a16="http://schemas.microsoft.com/office/drawing/2014/main" id="{EA9D4438-9E17-48BB-9BF1-D4A60E303B93}"/>
              </a:ext>
            </a:extLst>
          </p:cNvPr>
          <p:cNvSpPr/>
          <p:nvPr/>
        </p:nvSpPr>
        <p:spPr>
          <a:xfrm>
            <a:off x="8014982" y="4655385"/>
            <a:ext cx="11935" cy="464452"/>
          </a:xfrm>
          <a:custGeom>
            <a:avLst/>
            <a:gdLst>
              <a:gd name="connsiteX0" fmla="*/ 0 w 11935"/>
              <a:gd name="connsiteY0" fmla="*/ 464452 h 464452"/>
              <a:gd name="connsiteX1" fmla="*/ 0 w 11935"/>
              <a:gd name="connsiteY1" fmla="*/ 0 h 46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464452">
                <a:moveTo>
                  <a:pt x="0" y="464452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1" name="Freeform: Shape 2030">
            <a:extLst>
              <a:ext uri="{FF2B5EF4-FFF2-40B4-BE49-F238E27FC236}">
                <a16:creationId xmlns:a16="http://schemas.microsoft.com/office/drawing/2014/main" id="{EC51EF32-5982-4EB4-95A1-D5B06A4FF536}"/>
              </a:ext>
            </a:extLst>
          </p:cNvPr>
          <p:cNvSpPr/>
          <p:nvPr/>
        </p:nvSpPr>
        <p:spPr>
          <a:xfrm>
            <a:off x="8125049" y="4812536"/>
            <a:ext cx="11935" cy="307301"/>
          </a:xfrm>
          <a:custGeom>
            <a:avLst/>
            <a:gdLst>
              <a:gd name="connsiteX0" fmla="*/ 0 w 11935"/>
              <a:gd name="connsiteY0" fmla="*/ 307301 h 307301"/>
              <a:gd name="connsiteX1" fmla="*/ 0 w 11935"/>
              <a:gd name="connsiteY1" fmla="*/ 0 h 30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307301">
                <a:moveTo>
                  <a:pt x="0" y="307301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2" name="Freeform: Shape 2031">
            <a:extLst>
              <a:ext uri="{FF2B5EF4-FFF2-40B4-BE49-F238E27FC236}">
                <a16:creationId xmlns:a16="http://schemas.microsoft.com/office/drawing/2014/main" id="{7237FC38-6B44-44F0-8B41-DA402450CFC8}"/>
              </a:ext>
            </a:extLst>
          </p:cNvPr>
          <p:cNvSpPr/>
          <p:nvPr/>
        </p:nvSpPr>
        <p:spPr>
          <a:xfrm>
            <a:off x="8235116" y="4849663"/>
            <a:ext cx="11935" cy="270174"/>
          </a:xfrm>
          <a:custGeom>
            <a:avLst/>
            <a:gdLst>
              <a:gd name="connsiteX0" fmla="*/ 0 w 11935"/>
              <a:gd name="connsiteY0" fmla="*/ 270175 h 270174"/>
              <a:gd name="connsiteX1" fmla="*/ 0 w 11935"/>
              <a:gd name="connsiteY1" fmla="*/ 0 h 27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270174">
                <a:moveTo>
                  <a:pt x="0" y="270175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3" name="Freeform: Shape 2032">
            <a:extLst>
              <a:ext uri="{FF2B5EF4-FFF2-40B4-BE49-F238E27FC236}">
                <a16:creationId xmlns:a16="http://schemas.microsoft.com/office/drawing/2014/main" id="{A004F562-78D5-469E-B5F2-E28839B1C851}"/>
              </a:ext>
            </a:extLst>
          </p:cNvPr>
          <p:cNvSpPr/>
          <p:nvPr/>
        </p:nvSpPr>
        <p:spPr>
          <a:xfrm>
            <a:off x="8345183" y="4892886"/>
            <a:ext cx="11935" cy="226951"/>
          </a:xfrm>
          <a:custGeom>
            <a:avLst/>
            <a:gdLst>
              <a:gd name="connsiteX0" fmla="*/ 0 w 11935"/>
              <a:gd name="connsiteY0" fmla="*/ 226951 h 226951"/>
              <a:gd name="connsiteX1" fmla="*/ 0 w 11935"/>
              <a:gd name="connsiteY1" fmla="*/ 0 h 22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226951">
                <a:moveTo>
                  <a:pt x="0" y="226951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4" name="Freeform: Shape 2033">
            <a:extLst>
              <a:ext uri="{FF2B5EF4-FFF2-40B4-BE49-F238E27FC236}">
                <a16:creationId xmlns:a16="http://schemas.microsoft.com/office/drawing/2014/main" id="{CB66525E-E832-4841-93BC-B635B6F86F49}"/>
              </a:ext>
            </a:extLst>
          </p:cNvPr>
          <p:cNvSpPr/>
          <p:nvPr/>
        </p:nvSpPr>
        <p:spPr>
          <a:xfrm>
            <a:off x="8455250" y="4928953"/>
            <a:ext cx="11935" cy="190884"/>
          </a:xfrm>
          <a:custGeom>
            <a:avLst/>
            <a:gdLst>
              <a:gd name="connsiteX0" fmla="*/ 0 w 11935"/>
              <a:gd name="connsiteY0" fmla="*/ 190884 h 190884"/>
              <a:gd name="connsiteX1" fmla="*/ 0 w 11935"/>
              <a:gd name="connsiteY1" fmla="*/ 0 h 19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90884">
                <a:moveTo>
                  <a:pt x="0" y="190884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5" name="Freeform: Shape 2034">
            <a:extLst>
              <a:ext uri="{FF2B5EF4-FFF2-40B4-BE49-F238E27FC236}">
                <a16:creationId xmlns:a16="http://schemas.microsoft.com/office/drawing/2014/main" id="{33E0BF34-6A92-46BB-A646-F8ED3B6B73B2}"/>
              </a:ext>
            </a:extLst>
          </p:cNvPr>
          <p:cNvSpPr/>
          <p:nvPr/>
        </p:nvSpPr>
        <p:spPr>
          <a:xfrm>
            <a:off x="8565305" y="4953041"/>
            <a:ext cx="11935" cy="166796"/>
          </a:xfrm>
          <a:custGeom>
            <a:avLst/>
            <a:gdLst>
              <a:gd name="connsiteX0" fmla="*/ 0 w 11935"/>
              <a:gd name="connsiteY0" fmla="*/ 166796 h 166796"/>
              <a:gd name="connsiteX1" fmla="*/ 0 w 11935"/>
              <a:gd name="connsiteY1" fmla="*/ 0 h 16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66796">
                <a:moveTo>
                  <a:pt x="0" y="166796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6" name="Freeform: Shape 2035">
            <a:extLst>
              <a:ext uri="{FF2B5EF4-FFF2-40B4-BE49-F238E27FC236}">
                <a16:creationId xmlns:a16="http://schemas.microsoft.com/office/drawing/2014/main" id="{95EA9B18-17DA-4FE8-BB77-0C4B8BC4F7EA}"/>
              </a:ext>
            </a:extLst>
          </p:cNvPr>
          <p:cNvSpPr/>
          <p:nvPr/>
        </p:nvSpPr>
        <p:spPr>
          <a:xfrm>
            <a:off x="8675372" y="4975867"/>
            <a:ext cx="11935" cy="143970"/>
          </a:xfrm>
          <a:custGeom>
            <a:avLst/>
            <a:gdLst>
              <a:gd name="connsiteX0" fmla="*/ 0 w 11935"/>
              <a:gd name="connsiteY0" fmla="*/ 143970 h 143970"/>
              <a:gd name="connsiteX1" fmla="*/ 0 w 11935"/>
              <a:gd name="connsiteY1" fmla="*/ 0 h 14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43970">
                <a:moveTo>
                  <a:pt x="0" y="143970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7" name="Freeform: Shape 2036">
            <a:extLst>
              <a:ext uri="{FF2B5EF4-FFF2-40B4-BE49-F238E27FC236}">
                <a16:creationId xmlns:a16="http://schemas.microsoft.com/office/drawing/2014/main" id="{E6D12EF1-355D-411F-9A37-9996EADCEECE}"/>
              </a:ext>
            </a:extLst>
          </p:cNvPr>
          <p:cNvSpPr/>
          <p:nvPr/>
        </p:nvSpPr>
        <p:spPr>
          <a:xfrm>
            <a:off x="8785439" y="4978678"/>
            <a:ext cx="11935" cy="141159"/>
          </a:xfrm>
          <a:custGeom>
            <a:avLst/>
            <a:gdLst>
              <a:gd name="connsiteX0" fmla="*/ 0 w 11935"/>
              <a:gd name="connsiteY0" fmla="*/ 141160 h 141159"/>
              <a:gd name="connsiteX1" fmla="*/ 0 w 11935"/>
              <a:gd name="connsiteY1" fmla="*/ 0 h 14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41159">
                <a:moveTo>
                  <a:pt x="0" y="141160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8" name="Freeform: Shape 2037">
            <a:extLst>
              <a:ext uri="{FF2B5EF4-FFF2-40B4-BE49-F238E27FC236}">
                <a16:creationId xmlns:a16="http://schemas.microsoft.com/office/drawing/2014/main" id="{51374409-CFED-44EA-B9BC-3958747BE9CF}"/>
              </a:ext>
            </a:extLst>
          </p:cNvPr>
          <p:cNvSpPr/>
          <p:nvPr/>
        </p:nvSpPr>
        <p:spPr>
          <a:xfrm>
            <a:off x="8895506" y="4983071"/>
            <a:ext cx="11935" cy="136766"/>
          </a:xfrm>
          <a:custGeom>
            <a:avLst/>
            <a:gdLst>
              <a:gd name="connsiteX0" fmla="*/ 0 w 11935"/>
              <a:gd name="connsiteY0" fmla="*/ 136766 h 136766"/>
              <a:gd name="connsiteX1" fmla="*/ 0 w 11935"/>
              <a:gd name="connsiteY1" fmla="*/ 0 h 1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36766">
                <a:moveTo>
                  <a:pt x="0" y="136766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39" name="Freeform: Shape 2038">
            <a:extLst>
              <a:ext uri="{FF2B5EF4-FFF2-40B4-BE49-F238E27FC236}">
                <a16:creationId xmlns:a16="http://schemas.microsoft.com/office/drawing/2014/main" id="{A3B56FF5-1759-4F5E-8AB0-1A211BE91E1E}"/>
              </a:ext>
            </a:extLst>
          </p:cNvPr>
          <p:cNvSpPr/>
          <p:nvPr/>
        </p:nvSpPr>
        <p:spPr>
          <a:xfrm>
            <a:off x="9005573" y="5001325"/>
            <a:ext cx="11935" cy="118512"/>
          </a:xfrm>
          <a:custGeom>
            <a:avLst/>
            <a:gdLst>
              <a:gd name="connsiteX0" fmla="*/ 0 w 11935"/>
              <a:gd name="connsiteY0" fmla="*/ 118512 h 118512"/>
              <a:gd name="connsiteX1" fmla="*/ 0 w 11935"/>
              <a:gd name="connsiteY1" fmla="*/ 0 h 1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18512">
                <a:moveTo>
                  <a:pt x="0" y="118512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0" name="Freeform: Shape 2039">
            <a:extLst>
              <a:ext uri="{FF2B5EF4-FFF2-40B4-BE49-F238E27FC236}">
                <a16:creationId xmlns:a16="http://schemas.microsoft.com/office/drawing/2014/main" id="{09F43653-5030-4B71-A078-5C3F58867B58}"/>
              </a:ext>
            </a:extLst>
          </p:cNvPr>
          <p:cNvSpPr/>
          <p:nvPr/>
        </p:nvSpPr>
        <p:spPr>
          <a:xfrm>
            <a:off x="9115640" y="5006374"/>
            <a:ext cx="11935" cy="113463"/>
          </a:xfrm>
          <a:custGeom>
            <a:avLst/>
            <a:gdLst>
              <a:gd name="connsiteX0" fmla="*/ 0 w 11935"/>
              <a:gd name="connsiteY0" fmla="*/ 113464 h 113463"/>
              <a:gd name="connsiteX1" fmla="*/ 0 w 11935"/>
              <a:gd name="connsiteY1" fmla="*/ 0 h 11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13463">
                <a:moveTo>
                  <a:pt x="0" y="113464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1" name="Freeform: Shape 2040">
            <a:extLst>
              <a:ext uri="{FF2B5EF4-FFF2-40B4-BE49-F238E27FC236}">
                <a16:creationId xmlns:a16="http://schemas.microsoft.com/office/drawing/2014/main" id="{68FDC895-3132-4F16-984B-611450D910B9}"/>
              </a:ext>
            </a:extLst>
          </p:cNvPr>
          <p:cNvSpPr/>
          <p:nvPr/>
        </p:nvSpPr>
        <p:spPr>
          <a:xfrm>
            <a:off x="9225707" y="5012089"/>
            <a:ext cx="11935" cy="107748"/>
          </a:xfrm>
          <a:custGeom>
            <a:avLst/>
            <a:gdLst>
              <a:gd name="connsiteX0" fmla="*/ 0 w 11935"/>
              <a:gd name="connsiteY0" fmla="*/ 107748 h 107748"/>
              <a:gd name="connsiteX1" fmla="*/ 0 w 11935"/>
              <a:gd name="connsiteY1" fmla="*/ 0 h 10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07748">
                <a:moveTo>
                  <a:pt x="0" y="107748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2" name="Freeform: Shape 2041">
            <a:extLst>
              <a:ext uri="{FF2B5EF4-FFF2-40B4-BE49-F238E27FC236}">
                <a16:creationId xmlns:a16="http://schemas.microsoft.com/office/drawing/2014/main" id="{E514947D-5D04-4B5D-B468-19E6B9A844A6}"/>
              </a:ext>
            </a:extLst>
          </p:cNvPr>
          <p:cNvSpPr/>
          <p:nvPr/>
        </p:nvSpPr>
        <p:spPr>
          <a:xfrm>
            <a:off x="9335773" y="5012506"/>
            <a:ext cx="11935" cy="107331"/>
          </a:xfrm>
          <a:custGeom>
            <a:avLst/>
            <a:gdLst>
              <a:gd name="connsiteX0" fmla="*/ 0 w 11935"/>
              <a:gd name="connsiteY0" fmla="*/ 107331 h 107331"/>
              <a:gd name="connsiteX1" fmla="*/ 0 w 11935"/>
              <a:gd name="connsiteY1" fmla="*/ 0 h 10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07331">
                <a:moveTo>
                  <a:pt x="0" y="107331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3" name="Freeform: Shape 2042">
            <a:extLst>
              <a:ext uri="{FF2B5EF4-FFF2-40B4-BE49-F238E27FC236}">
                <a16:creationId xmlns:a16="http://schemas.microsoft.com/office/drawing/2014/main" id="{D3B63A86-9D43-44A6-90FC-76EA95EC0230}"/>
              </a:ext>
            </a:extLst>
          </p:cNvPr>
          <p:cNvSpPr/>
          <p:nvPr/>
        </p:nvSpPr>
        <p:spPr>
          <a:xfrm>
            <a:off x="9445840" y="5018638"/>
            <a:ext cx="11935" cy="101199"/>
          </a:xfrm>
          <a:custGeom>
            <a:avLst/>
            <a:gdLst>
              <a:gd name="connsiteX0" fmla="*/ 0 w 11935"/>
              <a:gd name="connsiteY0" fmla="*/ 101199 h 101199"/>
              <a:gd name="connsiteX1" fmla="*/ 0 w 11935"/>
              <a:gd name="connsiteY1" fmla="*/ 0 h 10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01199">
                <a:moveTo>
                  <a:pt x="0" y="101199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4" name="Freeform: Shape 2043">
            <a:extLst>
              <a:ext uri="{FF2B5EF4-FFF2-40B4-BE49-F238E27FC236}">
                <a16:creationId xmlns:a16="http://schemas.microsoft.com/office/drawing/2014/main" id="{3092B78E-CA6F-4DEA-B58F-F3EEA2F44837}"/>
              </a:ext>
            </a:extLst>
          </p:cNvPr>
          <p:cNvSpPr/>
          <p:nvPr/>
        </p:nvSpPr>
        <p:spPr>
          <a:xfrm>
            <a:off x="9555907" y="5022258"/>
            <a:ext cx="11935" cy="97579"/>
          </a:xfrm>
          <a:custGeom>
            <a:avLst/>
            <a:gdLst>
              <a:gd name="connsiteX0" fmla="*/ 0 w 11935"/>
              <a:gd name="connsiteY0" fmla="*/ 97580 h 97579"/>
              <a:gd name="connsiteX1" fmla="*/ 0 w 11935"/>
              <a:gd name="connsiteY1" fmla="*/ 0 h 9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97579">
                <a:moveTo>
                  <a:pt x="0" y="97580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5" name="Freeform: Shape 2044">
            <a:extLst>
              <a:ext uri="{FF2B5EF4-FFF2-40B4-BE49-F238E27FC236}">
                <a16:creationId xmlns:a16="http://schemas.microsoft.com/office/drawing/2014/main" id="{2FC55D46-D4F6-4B08-BD50-1FF705D04A0C}"/>
              </a:ext>
            </a:extLst>
          </p:cNvPr>
          <p:cNvSpPr/>
          <p:nvPr/>
        </p:nvSpPr>
        <p:spPr>
          <a:xfrm>
            <a:off x="9665974" y="5023270"/>
            <a:ext cx="11935" cy="96567"/>
          </a:xfrm>
          <a:custGeom>
            <a:avLst/>
            <a:gdLst>
              <a:gd name="connsiteX0" fmla="*/ 0 w 11935"/>
              <a:gd name="connsiteY0" fmla="*/ 96567 h 96567"/>
              <a:gd name="connsiteX1" fmla="*/ 0 w 11935"/>
              <a:gd name="connsiteY1" fmla="*/ 0 h 9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96567">
                <a:moveTo>
                  <a:pt x="0" y="96567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6" name="Freeform: Shape 2045">
            <a:extLst>
              <a:ext uri="{FF2B5EF4-FFF2-40B4-BE49-F238E27FC236}">
                <a16:creationId xmlns:a16="http://schemas.microsoft.com/office/drawing/2014/main" id="{AE53B88C-481F-4AE0-A69E-31113966D6B1}"/>
              </a:ext>
            </a:extLst>
          </p:cNvPr>
          <p:cNvSpPr/>
          <p:nvPr/>
        </p:nvSpPr>
        <p:spPr>
          <a:xfrm>
            <a:off x="9776041" y="5024354"/>
            <a:ext cx="11935" cy="95483"/>
          </a:xfrm>
          <a:custGeom>
            <a:avLst/>
            <a:gdLst>
              <a:gd name="connsiteX0" fmla="*/ 0 w 11935"/>
              <a:gd name="connsiteY0" fmla="*/ 95484 h 95483"/>
              <a:gd name="connsiteX1" fmla="*/ 0 w 11935"/>
              <a:gd name="connsiteY1" fmla="*/ 0 h 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95483">
                <a:moveTo>
                  <a:pt x="0" y="95484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7" name="Freeform: Shape 2046">
            <a:extLst>
              <a:ext uri="{FF2B5EF4-FFF2-40B4-BE49-F238E27FC236}">
                <a16:creationId xmlns:a16="http://schemas.microsoft.com/office/drawing/2014/main" id="{BAEDB2B1-4F26-4551-979A-653D08ADCA89}"/>
              </a:ext>
            </a:extLst>
          </p:cNvPr>
          <p:cNvSpPr/>
          <p:nvPr/>
        </p:nvSpPr>
        <p:spPr>
          <a:xfrm>
            <a:off x="9886108" y="5042191"/>
            <a:ext cx="11935" cy="77646"/>
          </a:xfrm>
          <a:custGeom>
            <a:avLst/>
            <a:gdLst>
              <a:gd name="connsiteX0" fmla="*/ 0 w 11935"/>
              <a:gd name="connsiteY0" fmla="*/ 77647 h 77646"/>
              <a:gd name="connsiteX1" fmla="*/ 0 w 11935"/>
              <a:gd name="connsiteY1" fmla="*/ 0 h 7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77646">
                <a:moveTo>
                  <a:pt x="0" y="77647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8" name="Freeform: Shape 2047">
            <a:extLst>
              <a:ext uri="{FF2B5EF4-FFF2-40B4-BE49-F238E27FC236}">
                <a16:creationId xmlns:a16="http://schemas.microsoft.com/office/drawing/2014/main" id="{AB929016-ED17-480B-AB91-3FCDBD637209}"/>
              </a:ext>
            </a:extLst>
          </p:cNvPr>
          <p:cNvSpPr/>
          <p:nvPr/>
        </p:nvSpPr>
        <p:spPr>
          <a:xfrm>
            <a:off x="9996175" y="5042881"/>
            <a:ext cx="11935" cy="76956"/>
          </a:xfrm>
          <a:custGeom>
            <a:avLst/>
            <a:gdLst>
              <a:gd name="connsiteX0" fmla="*/ 0 w 11935"/>
              <a:gd name="connsiteY0" fmla="*/ 76956 h 76956"/>
              <a:gd name="connsiteX1" fmla="*/ 0 w 11935"/>
              <a:gd name="connsiteY1" fmla="*/ 0 h 7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76956">
                <a:moveTo>
                  <a:pt x="0" y="76956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49" name="Freeform: Shape 2048">
            <a:extLst>
              <a:ext uri="{FF2B5EF4-FFF2-40B4-BE49-F238E27FC236}">
                <a16:creationId xmlns:a16="http://schemas.microsoft.com/office/drawing/2014/main" id="{AEC192D7-A211-4EBE-9909-1FA6DD484675}"/>
              </a:ext>
            </a:extLst>
          </p:cNvPr>
          <p:cNvSpPr/>
          <p:nvPr/>
        </p:nvSpPr>
        <p:spPr>
          <a:xfrm>
            <a:off x="10106242" y="5043917"/>
            <a:ext cx="11935" cy="75920"/>
          </a:xfrm>
          <a:custGeom>
            <a:avLst/>
            <a:gdLst>
              <a:gd name="connsiteX0" fmla="*/ 0 w 11935"/>
              <a:gd name="connsiteY0" fmla="*/ 75920 h 75920"/>
              <a:gd name="connsiteX1" fmla="*/ 0 w 11935"/>
              <a:gd name="connsiteY1" fmla="*/ 0 h 7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75920">
                <a:moveTo>
                  <a:pt x="0" y="75920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0" name="Freeform: Shape 2049">
            <a:extLst>
              <a:ext uri="{FF2B5EF4-FFF2-40B4-BE49-F238E27FC236}">
                <a16:creationId xmlns:a16="http://schemas.microsoft.com/office/drawing/2014/main" id="{9976C2B3-6037-44BD-9A7F-679E605195FA}"/>
              </a:ext>
            </a:extLst>
          </p:cNvPr>
          <p:cNvSpPr/>
          <p:nvPr/>
        </p:nvSpPr>
        <p:spPr>
          <a:xfrm>
            <a:off x="10216309" y="5049144"/>
            <a:ext cx="11935" cy="70693"/>
          </a:xfrm>
          <a:custGeom>
            <a:avLst/>
            <a:gdLst>
              <a:gd name="connsiteX0" fmla="*/ 0 w 11935"/>
              <a:gd name="connsiteY0" fmla="*/ 70693 h 70693"/>
              <a:gd name="connsiteX1" fmla="*/ 0 w 11935"/>
              <a:gd name="connsiteY1" fmla="*/ 0 h 7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70693">
                <a:moveTo>
                  <a:pt x="0" y="70693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1" name="Freeform: Shape 2050">
            <a:extLst>
              <a:ext uri="{FF2B5EF4-FFF2-40B4-BE49-F238E27FC236}">
                <a16:creationId xmlns:a16="http://schemas.microsoft.com/office/drawing/2014/main" id="{24640FE7-48C5-4C99-B1B1-D1E1809F0463}"/>
              </a:ext>
            </a:extLst>
          </p:cNvPr>
          <p:cNvSpPr/>
          <p:nvPr/>
        </p:nvSpPr>
        <p:spPr>
          <a:xfrm>
            <a:off x="10326376" y="5049323"/>
            <a:ext cx="11935" cy="70514"/>
          </a:xfrm>
          <a:custGeom>
            <a:avLst/>
            <a:gdLst>
              <a:gd name="connsiteX0" fmla="*/ 0 w 11935"/>
              <a:gd name="connsiteY0" fmla="*/ 70514 h 70514"/>
              <a:gd name="connsiteX1" fmla="*/ 0 w 11935"/>
              <a:gd name="connsiteY1" fmla="*/ 0 h 7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70514">
                <a:moveTo>
                  <a:pt x="0" y="70514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2" name="Freeform: Shape 2051">
            <a:extLst>
              <a:ext uri="{FF2B5EF4-FFF2-40B4-BE49-F238E27FC236}">
                <a16:creationId xmlns:a16="http://schemas.microsoft.com/office/drawing/2014/main" id="{F7B881A5-B273-42D8-AED0-B53DBE736E75}"/>
              </a:ext>
            </a:extLst>
          </p:cNvPr>
          <p:cNvSpPr/>
          <p:nvPr/>
        </p:nvSpPr>
        <p:spPr>
          <a:xfrm>
            <a:off x="10436443" y="5050561"/>
            <a:ext cx="11935" cy="69276"/>
          </a:xfrm>
          <a:custGeom>
            <a:avLst/>
            <a:gdLst>
              <a:gd name="connsiteX0" fmla="*/ 0 w 11935"/>
              <a:gd name="connsiteY0" fmla="*/ 69276 h 69276"/>
              <a:gd name="connsiteX1" fmla="*/ 0 w 11935"/>
              <a:gd name="connsiteY1" fmla="*/ 0 h 6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69276">
                <a:moveTo>
                  <a:pt x="0" y="69276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3" name="Freeform: Shape 2052">
            <a:extLst>
              <a:ext uri="{FF2B5EF4-FFF2-40B4-BE49-F238E27FC236}">
                <a16:creationId xmlns:a16="http://schemas.microsoft.com/office/drawing/2014/main" id="{E97D94C6-E92A-472D-904E-4359BBB186A1}"/>
              </a:ext>
            </a:extLst>
          </p:cNvPr>
          <p:cNvSpPr/>
          <p:nvPr/>
        </p:nvSpPr>
        <p:spPr>
          <a:xfrm>
            <a:off x="10546510" y="5054384"/>
            <a:ext cx="11935" cy="65453"/>
          </a:xfrm>
          <a:custGeom>
            <a:avLst/>
            <a:gdLst>
              <a:gd name="connsiteX0" fmla="*/ 0 w 11935"/>
              <a:gd name="connsiteY0" fmla="*/ 65454 h 65453"/>
              <a:gd name="connsiteX1" fmla="*/ 0 w 11935"/>
              <a:gd name="connsiteY1" fmla="*/ 0 h 6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65453">
                <a:moveTo>
                  <a:pt x="0" y="65454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4" name="Freeform: Shape 2053">
            <a:extLst>
              <a:ext uri="{FF2B5EF4-FFF2-40B4-BE49-F238E27FC236}">
                <a16:creationId xmlns:a16="http://schemas.microsoft.com/office/drawing/2014/main" id="{77D22969-95B0-4A26-8D69-5DFAC03096D2}"/>
              </a:ext>
            </a:extLst>
          </p:cNvPr>
          <p:cNvSpPr/>
          <p:nvPr/>
        </p:nvSpPr>
        <p:spPr>
          <a:xfrm>
            <a:off x="10656577" y="5054622"/>
            <a:ext cx="11935" cy="65215"/>
          </a:xfrm>
          <a:custGeom>
            <a:avLst/>
            <a:gdLst>
              <a:gd name="connsiteX0" fmla="*/ 0 w 11935"/>
              <a:gd name="connsiteY0" fmla="*/ 65216 h 65215"/>
              <a:gd name="connsiteX1" fmla="*/ 0 w 11935"/>
              <a:gd name="connsiteY1" fmla="*/ 0 h 6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65215">
                <a:moveTo>
                  <a:pt x="0" y="65216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7793BE23-8D02-4817-ADFC-3EE4E228078C}"/>
              </a:ext>
            </a:extLst>
          </p:cNvPr>
          <p:cNvSpPr/>
          <p:nvPr/>
        </p:nvSpPr>
        <p:spPr>
          <a:xfrm>
            <a:off x="10766644" y="5054622"/>
            <a:ext cx="11935" cy="65215"/>
          </a:xfrm>
          <a:custGeom>
            <a:avLst/>
            <a:gdLst>
              <a:gd name="connsiteX0" fmla="*/ 0 w 11935"/>
              <a:gd name="connsiteY0" fmla="*/ 65216 h 65215"/>
              <a:gd name="connsiteX1" fmla="*/ 0 w 11935"/>
              <a:gd name="connsiteY1" fmla="*/ 0 h 6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65215">
                <a:moveTo>
                  <a:pt x="0" y="65216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6" name="Freeform: Shape 2055">
            <a:extLst>
              <a:ext uri="{FF2B5EF4-FFF2-40B4-BE49-F238E27FC236}">
                <a16:creationId xmlns:a16="http://schemas.microsoft.com/office/drawing/2014/main" id="{0C0034FC-8224-477D-84D9-41D382E3F037}"/>
              </a:ext>
            </a:extLst>
          </p:cNvPr>
          <p:cNvSpPr/>
          <p:nvPr/>
        </p:nvSpPr>
        <p:spPr>
          <a:xfrm>
            <a:off x="10876711" y="5055646"/>
            <a:ext cx="11935" cy="64191"/>
          </a:xfrm>
          <a:custGeom>
            <a:avLst/>
            <a:gdLst>
              <a:gd name="connsiteX0" fmla="*/ 0 w 11935"/>
              <a:gd name="connsiteY0" fmla="*/ 64192 h 64191"/>
              <a:gd name="connsiteX1" fmla="*/ 0 w 11935"/>
              <a:gd name="connsiteY1" fmla="*/ 0 h 6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64191">
                <a:moveTo>
                  <a:pt x="0" y="64192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3D029449-664E-4E54-A9F3-8B5E5BCD2EC0}"/>
              </a:ext>
            </a:extLst>
          </p:cNvPr>
          <p:cNvSpPr/>
          <p:nvPr/>
        </p:nvSpPr>
        <p:spPr>
          <a:xfrm>
            <a:off x="10986778" y="5056074"/>
            <a:ext cx="11935" cy="63763"/>
          </a:xfrm>
          <a:custGeom>
            <a:avLst/>
            <a:gdLst>
              <a:gd name="connsiteX0" fmla="*/ 0 w 11935"/>
              <a:gd name="connsiteY0" fmla="*/ 63763 h 63763"/>
              <a:gd name="connsiteX1" fmla="*/ 0 w 11935"/>
              <a:gd name="connsiteY1" fmla="*/ 0 h 6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63763">
                <a:moveTo>
                  <a:pt x="0" y="63763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8" name="Freeform: Shape 2057">
            <a:extLst>
              <a:ext uri="{FF2B5EF4-FFF2-40B4-BE49-F238E27FC236}">
                <a16:creationId xmlns:a16="http://schemas.microsoft.com/office/drawing/2014/main" id="{0D3FE291-43DE-4B94-88A2-7823B0E8FD67}"/>
              </a:ext>
            </a:extLst>
          </p:cNvPr>
          <p:cNvSpPr/>
          <p:nvPr/>
        </p:nvSpPr>
        <p:spPr>
          <a:xfrm>
            <a:off x="11096845" y="5065481"/>
            <a:ext cx="11935" cy="54356"/>
          </a:xfrm>
          <a:custGeom>
            <a:avLst/>
            <a:gdLst>
              <a:gd name="connsiteX0" fmla="*/ 0 w 11935"/>
              <a:gd name="connsiteY0" fmla="*/ 54356 h 54356"/>
              <a:gd name="connsiteX1" fmla="*/ 0 w 11935"/>
              <a:gd name="connsiteY1" fmla="*/ 0 h 5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54356">
                <a:moveTo>
                  <a:pt x="0" y="54356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E3EC5472-A890-4DAC-B388-1DB1D37D44E2}"/>
              </a:ext>
            </a:extLst>
          </p:cNvPr>
          <p:cNvSpPr/>
          <p:nvPr/>
        </p:nvSpPr>
        <p:spPr>
          <a:xfrm>
            <a:off x="11206900" y="5075316"/>
            <a:ext cx="11935" cy="44521"/>
          </a:xfrm>
          <a:custGeom>
            <a:avLst/>
            <a:gdLst>
              <a:gd name="connsiteX0" fmla="*/ 0 w 11935"/>
              <a:gd name="connsiteY0" fmla="*/ 44521 h 44521"/>
              <a:gd name="connsiteX1" fmla="*/ 0 w 11935"/>
              <a:gd name="connsiteY1" fmla="*/ 0 h 4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44521">
                <a:moveTo>
                  <a:pt x="0" y="44521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AD69586F-82CB-45FD-A115-ACC83DB415BA}"/>
              </a:ext>
            </a:extLst>
          </p:cNvPr>
          <p:cNvSpPr/>
          <p:nvPr/>
        </p:nvSpPr>
        <p:spPr>
          <a:xfrm>
            <a:off x="11316967" y="5079460"/>
            <a:ext cx="11935" cy="40377"/>
          </a:xfrm>
          <a:custGeom>
            <a:avLst/>
            <a:gdLst>
              <a:gd name="connsiteX0" fmla="*/ 0 w 11935"/>
              <a:gd name="connsiteY0" fmla="*/ 40377 h 40377"/>
              <a:gd name="connsiteX1" fmla="*/ 0 w 11935"/>
              <a:gd name="connsiteY1" fmla="*/ 0 h 4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40377">
                <a:moveTo>
                  <a:pt x="0" y="40377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293A2501-85C2-41C1-8454-40B0234F2004}"/>
              </a:ext>
            </a:extLst>
          </p:cNvPr>
          <p:cNvSpPr/>
          <p:nvPr/>
        </p:nvSpPr>
        <p:spPr>
          <a:xfrm>
            <a:off x="11427034" y="5079734"/>
            <a:ext cx="11935" cy="40103"/>
          </a:xfrm>
          <a:custGeom>
            <a:avLst/>
            <a:gdLst>
              <a:gd name="connsiteX0" fmla="*/ 0 w 11935"/>
              <a:gd name="connsiteY0" fmla="*/ 40103 h 40103"/>
              <a:gd name="connsiteX1" fmla="*/ 0 w 11935"/>
              <a:gd name="connsiteY1" fmla="*/ 0 h 4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40103">
                <a:moveTo>
                  <a:pt x="0" y="40103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62" name="Freeform: Shape 2061">
            <a:extLst>
              <a:ext uri="{FF2B5EF4-FFF2-40B4-BE49-F238E27FC236}">
                <a16:creationId xmlns:a16="http://schemas.microsoft.com/office/drawing/2014/main" id="{2496B44A-C854-4B8C-A9EC-472B301FF389}"/>
              </a:ext>
            </a:extLst>
          </p:cNvPr>
          <p:cNvSpPr/>
          <p:nvPr/>
        </p:nvSpPr>
        <p:spPr>
          <a:xfrm>
            <a:off x="11537101" y="5087974"/>
            <a:ext cx="11935" cy="31863"/>
          </a:xfrm>
          <a:custGeom>
            <a:avLst/>
            <a:gdLst>
              <a:gd name="connsiteX0" fmla="*/ 0 w 11935"/>
              <a:gd name="connsiteY0" fmla="*/ 31864 h 31863"/>
              <a:gd name="connsiteX1" fmla="*/ 0 w 11935"/>
              <a:gd name="connsiteY1" fmla="*/ 0 h 3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31863">
                <a:moveTo>
                  <a:pt x="0" y="31864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8CE0C8F-4FAA-4CA8-BD65-C6A6C48B2D53}"/>
              </a:ext>
            </a:extLst>
          </p:cNvPr>
          <p:cNvSpPr/>
          <p:nvPr/>
        </p:nvSpPr>
        <p:spPr>
          <a:xfrm>
            <a:off x="11647168" y="5101905"/>
            <a:ext cx="11935" cy="17932"/>
          </a:xfrm>
          <a:custGeom>
            <a:avLst/>
            <a:gdLst>
              <a:gd name="connsiteX0" fmla="*/ 0 w 11935"/>
              <a:gd name="connsiteY0" fmla="*/ 17932 h 17932"/>
              <a:gd name="connsiteX1" fmla="*/ 0 w 11935"/>
              <a:gd name="connsiteY1" fmla="*/ 0 h 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7932">
                <a:moveTo>
                  <a:pt x="0" y="17932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289C3793-AEF4-4B72-B3BE-A9160B3553FA}"/>
              </a:ext>
            </a:extLst>
          </p:cNvPr>
          <p:cNvSpPr/>
          <p:nvPr/>
        </p:nvSpPr>
        <p:spPr>
          <a:xfrm>
            <a:off x="11757235" y="5109347"/>
            <a:ext cx="11935" cy="10490"/>
          </a:xfrm>
          <a:custGeom>
            <a:avLst/>
            <a:gdLst>
              <a:gd name="connsiteX0" fmla="*/ 0 w 11935"/>
              <a:gd name="connsiteY0" fmla="*/ 10490 h 10490"/>
              <a:gd name="connsiteX1" fmla="*/ 0 w 11935"/>
              <a:gd name="connsiteY1" fmla="*/ 0 h 1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10490">
                <a:moveTo>
                  <a:pt x="0" y="10490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765DB019-F359-4F3F-BCD9-ECCD545006B0}"/>
              </a:ext>
            </a:extLst>
          </p:cNvPr>
          <p:cNvSpPr/>
          <p:nvPr/>
        </p:nvSpPr>
        <p:spPr>
          <a:xfrm>
            <a:off x="11867301" y="5113360"/>
            <a:ext cx="11935" cy="6477"/>
          </a:xfrm>
          <a:custGeom>
            <a:avLst/>
            <a:gdLst>
              <a:gd name="connsiteX0" fmla="*/ 0 w 11935"/>
              <a:gd name="connsiteY0" fmla="*/ 6478 h 6477"/>
              <a:gd name="connsiteX1" fmla="*/ 0 w 11935"/>
              <a:gd name="connsiteY1" fmla="*/ 0 h 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6477">
                <a:moveTo>
                  <a:pt x="0" y="6478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8309E046-5052-4F15-B0D0-41DCFD4A1B79}"/>
              </a:ext>
            </a:extLst>
          </p:cNvPr>
          <p:cNvSpPr/>
          <p:nvPr/>
        </p:nvSpPr>
        <p:spPr>
          <a:xfrm>
            <a:off x="11977369" y="5114241"/>
            <a:ext cx="11935" cy="5596"/>
          </a:xfrm>
          <a:custGeom>
            <a:avLst/>
            <a:gdLst>
              <a:gd name="connsiteX0" fmla="*/ 0 w 11935"/>
              <a:gd name="connsiteY0" fmla="*/ 5596 h 5596"/>
              <a:gd name="connsiteX1" fmla="*/ 0 w 11935"/>
              <a:gd name="connsiteY1" fmla="*/ 0 h 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5596">
                <a:moveTo>
                  <a:pt x="0" y="5596"/>
                </a:moveTo>
                <a:lnTo>
                  <a:pt x="0" y="0"/>
                </a:lnTo>
              </a:path>
            </a:pathLst>
          </a:custGeom>
          <a:noFill/>
          <a:ln w="17901" cap="flat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067" name="Graphic 1718">
            <a:extLst>
              <a:ext uri="{FF2B5EF4-FFF2-40B4-BE49-F238E27FC236}">
                <a16:creationId xmlns:a16="http://schemas.microsoft.com/office/drawing/2014/main" id="{7AD16AA7-551E-470D-BE67-D95DE62EFFD9}"/>
              </a:ext>
            </a:extLst>
          </p:cNvPr>
          <p:cNvGrpSpPr/>
          <p:nvPr/>
        </p:nvGrpSpPr>
        <p:grpSpPr>
          <a:xfrm>
            <a:off x="7759040" y="3936916"/>
            <a:ext cx="4254134" cy="1213046"/>
            <a:chOff x="7060247" y="5043186"/>
            <a:chExt cx="4254134" cy="1213046"/>
          </a:xfrm>
        </p:grpSpPr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5007701C-1C7B-41FA-9F4B-996F0CF7FB13}"/>
                </a:ext>
              </a:extLst>
            </p:cNvPr>
            <p:cNvSpPr/>
            <p:nvPr/>
          </p:nvSpPr>
          <p:spPr>
            <a:xfrm>
              <a:off x="7060247" y="5043186"/>
              <a:ext cx="71611" cy="71443"/>
            </a:xfrm>
            <a:custGeom>
              <a:avLst/>
              <a:gdLst>
                <a:gd name="connsiteX0" fmla="*/ 35897 w 71611"/>
                <a:gd name="connsiteY0" fmla="*/ 71589 h 71443"/>
                <a:gd name="connsiteX1" fmla="*/ 61215 w 71611"/>
                <a:gd name="connsiteY1" fmla="*/ 61126 h 71443"/>
                <a:gd name="connsiteX2" fmla="*/ 71703 w 71611"/>
                <a:gd name="connsiteY2" fmla="*/ 35867 h 71443"/>
                <a:gd name="connsiteX3" fmla="*/ 61215 w 71611"/>
                <a:gd name="connsiteY3" fmla="*/ 10608 h 71443"/>
                <a:gd name="connsiteX4" fmla="*/ 35897 w 71611"/>
                <a:gd name="connsiteY4" fmla="*/ 146 h 71443"/>
                <a:gd name="connsiteX5" fmla="*/ 10578 w 71611"/>
                <a:gd name="connsiteY5" fmla="*/ 10608 h 71443"/>
                <a:gd name="connsiteX6" fmla="*/ 91 w 71611"/>
                <a:gd name="connsiteY6" fmla="*/ 35867 h 71443"/>
                <a:gd name="connsiteX7" fmla="*/ 10578 w 71611"/>
                <a:gd name="connsiteY7" fmla="*/ 61126 h 71443"/>
                <a:gd name="connsiteX8" fmla="*/ 35897 w 71611"/>
                <a:gd name="connsiteY8" fmla="*/ 7158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897" y="71589"/>
                  </a:moveTo>
                  <a:cubicBezTo>
                    <a:pt x="45393" y="71589"/>
                    <a:pt x="54501" y="67825"/>
                    <a:pt x="61215" y="61126"/>
                  </a:cubicBezTo>
                  <a:cubicBezTo>
                    <a:pt x="67930" y="54427"/>
                    <a:pt x="71703" y="45341"/>
                    <a:pt x="71703" y="35867"/>
                  </a:cubicBezTo>
                  <a:cubicBezTo>
                    <a:pt x="71703" y="26394"/>
                    <a:pt x="67930" y="17307"/>
                    <a:pt x="61215" y="10608"/>
                  </a:cubicBezTo>
                  <a:cubicBezTo>
                    <a:pt x="54501" y="3909"/>
                    <a:pt x="45393" y="146"/>
                    <a:pt x="35897" y="146"/>
                  </a:cubicBezTo>
                  <a:cubicBezTo>
                    <a:pt x="26401" y="146"/>
                    <a:pt x="17293" y="3909"/>
                    <a:pt x="10578" y="10608"/>
                  </a:cubicBezTo>
                  <a:cubicBezTo>
                    <a:pt x="3864" y="17307"/>
                    <a:pt x="91" y="26394"/>
                    <a:pt x="91" y="35867"/>
                  </a:cubicBezTo>
                  <a:cubicBezTo>
                    <a:pt x="91" y="45341"/>
                    <a:pt x="3864" y="54427"/>
                    <a:pt x="10578" y="61126"/>
                  </a:cubicBezTo>
                  <a:cubicBezTo>
                    <a:pt x="17293" y="67825"/>
                    <a:pt x="26401" y="71589"/>
                    <a:pt x="35897" y="7158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5F7E9CDF-A866-42C9-9C12-5D6F1710E397}"/>
                </a:ext>
              </a:extLst>
            </p:cNvPr>
            <p:cNvSpPr/>
            <p:nvPr/>
          </p:nvSpPr>
          <p:spPr>
            <a:xfrm>
              <a:off x="7170316" y="5640559"/>
              <a:ext cx="71611" cy="71443"/>
            </a:xfrm>
            <a:custGeom>
              <a:avLst/>
              <a:gdLst>
                <a:gd name="connsiteX0" fmla="*/ 35906 w 71611"/>
                <a:gd name="connsiteY0" fmla="*/ 71639 h 71443"/>
                <a:gd name="connsiteX1" fmla="*/ 61225 w 71611"/>
                <a:gd name="connsiteY1" fmla="*/ 61176 h 71443"/>
                <a:gd name="connsiteX2" fmla="*/ 71712 w 71611"/>
                <a:gd name="connsiteY2" fmla="*/ 35917 h 71443"/>
                <a:gd name="connsiteX3" fmla="*/ 61225 w 71611"/>
                <a:gd name="connsiteY3" fmla="*/ 10658 h 71443"/>
                <a:gd name="connsiteX4" fmla="*/ 35906 w 71611"/>
                <a:gd name="connsiteY4" fmla="*/ 196 h 71443"/>
                <a:gd name="connsiteX5" fmla="*/ 10588 w 71611"/>
                <a:gd name="connsiteY5" fmla="*/ 10658 h 71443"/>
                <a:gd name="connsiteX6" fmla="*/ 100 w 71611"/>
                <a:gd name="connsiteY6" fmla="*/ 35917 h 71443"/>
                <a:gd name="connsiteX7" fmla="*/ 10588 w 71611"/>
                <a:gd name="connsiteY7" fmla="*/ 61176 h 71443"/>
                <a:gd name="connsiteX8" fmla="*/ 35906 w 71611"/>
                <a:gd name="connsiteY8" fmla="*/ 7163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06" y="71639"/>
                  </a:moveTo>
                  <a:cubicBezTo>
                    <a:pt x="45402" y="71639"/>
                    <a:pt x="54510" y="67875"/>
                    <a:pt x="61225" y="61176"/>
                  </a:cubicBezTo>
                  <a:cubicBezTo>
                    <a:pt x="67939" y="54478"/>
                    <a:pt x="71712" y="45391"/>
                    <a:pt x="71712" y="35917"/>
                  </a:cubicBezTo>
                  <a:cubicBezTo>
                    <a:pt x="71712" y="26444"/>
                    <a:pt x="67939" y="17357"/>
                    <a:pt x="61225" y="10658"/>
                  </a:cubicBezTo>
                  <a:cubicBezTo>
                    <a:pt x="54510" y="3960"/>
                    <a:pt x="45402" y="196"/>
                    <a:pt x="35906" y="196"/>
                  </a:cubicBezTo>
                  <a:cubicBezTo>
                    <a:pt x="26410" y="196"/>
                    <a:pt x="17302" y="3960"/>
                    <a:pt x="10588" y="10658"/>
                  </a:cubicBezTo>
                  <a:cubicBezTo>
                    <a:pt x="3873" y="17357"/>
                    <a:pt x="100" y="26444"/>
                    <a:pt x="100" y="35917"/>
                  </a:cubicBezTo>
                  <a:cubicBezTo>
                    <a:pt x="100" y="45391"/>
                    <a:pt x="3873" y="54478"/>
                    <a:pt x="10588" y="61176"/>
                  </a:cubicBezTo>
                  <a:cubicBezTo>
                    <a:pt x="17302" y="67875"/>
                    <a:pt x="26410" y="71639"/>
                    <a:pt x="35906" y="7163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FA284578-0635-4B7E-BDC0-0DCB52BB855C}"/>
                </a:ext>
              </a:extLst>
            </p:cNvPr>
            <p:cNvSpPr/>
            <p:nvPr/>
          </p:nvSpPr>
          <p:spPr>
            <a:xfrm>
              <a:off x="7280383" y="5725933"/>
              <a:ext cx="71611" cy="71443"/>
            </a:xfrm>
            <a:custGeom>
              <a:avLst/>
              <a:gdLst>
                <a:gd name="connsiteX0" fmla="*/ 35915 w 71611"/>
                <a:gd name="connsiteY0" fmla="*/ 71646 h 71443"/>
                <a:gd name="connsiteX1" fmla="*/ 61234 w 71611"/>
                <a:gd name="connsiteY1" fmla="*/ 61184 h 71443"/>
                <a:gd name="connsiteX2" fmla="*/ 71721 w 71611"/>
                <a:gd name="connsiteY2" fmla="*/ 35925 h 71443"/>
                <a:gd name="connsiteX3" fmla="*/ 61234 w 71611"/>
                <a:gd name="connsiteY3" fmla="*/ 10666 h 71443"/>
                <a:gd name="connsiteX4" fmla="*/ 35915 w 71611"/>
                <a:gd name="connsiteY4" fmla="*/ 203 h 71443"/>
                <a:gd name="connsiteX5" fmla="*/ 10597 w 71611"/>
                <a:gd name="connsiteY5" fmla="*/ 10666 h 71443"/>
                <a:gd name="connsiteX6" fmla="*/ 109 w 71611"/>
                <a:gd name="connsiteY6" fmla="*/ 35925 h 71443"/>
                <a:gd name="connsiteX7" fmla="*/ 10597 w 71611"/>
                <a:gd name="connsiteY7" fmla="*/ 61184 h 71443"/>
                <a:gd name="connsiteX8" fmla="*/ 35915 w 71611"/>
                <a:gd name="connsiteY8" fmla="*/ 71646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15" y="71646"/>
                  </a:moveTo>
                  <a:cubicBezTo>
                    <a:pt x="45411" y="71646"/>
                    <a:pt x="54519" y="67882"/>
                    <a:pt x="61234" y="61184"/>
                  </a:cubicBezTo>
                  <a:cubicBezTo>
                    <a:pt x="67948" y="54485"/>
                    <a:pt x="71721" y="45398"/>
                    <a:pt x="71721" y="35925"/>
                  </a:cubicBezTo>
                  <a:cubicBezTo>
                    <a:pt x="71721" y="26451"/>
                    <a:pt x="67948" y="17364"/>
                    <a:pt x="61234" y="10666"/>
                  </a:cubicBezTo>
                  <a:cubicBezTo>
                    <a:pt x="54519" y="3967"/>
                    <a:pt x="45411" y="203"/>
                    <a:pt x="35915" y="203"/>
                  </a:cubicBezTo>
                  <a:cubicBezTo>
                    <a:pt x="26419" y="203"/>
                    <a:pt x="17311" y="3967"/>
                    <a:pt x="10597" y="10666"/>
                  </a:cubicBezTo>
                  <a:cubicBezTo>
                    <a:pt x="3882" y="17364"/>
                    <a:pt x="109" y="26451"/>
                    <a:pt x="109" y="35925"/>
                  </a:cubicBezTo>
                  <a:cubicBezTo>
                    <a:pt x="109" y="45398"/>
                    <a:pt x="3882" y="54485"/>
                    <a:pt x="10597" y="61184"/>
                  </a:cubicBezTo>
                  <a:cubicBezTo>
                    <a:pt x="17311" y="67882"/>
                    <a:pt x="26419" y="71646"/>
                    <a:pt x="35915" y="71646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E101CD0C-70A1-42B8-B055-0370E323A652}"/>
                </a:ext>
              </a:extLst>
            </p:cNvPr>
            <p:cNvSpPr/>
            <p:nvPr/>
          </p:nvSpPr>
          <p:spPr>
            <a:xfrm>
              <a:off x="7390450" y="5883085"/>
              <a:ext cx="71611" cy="71443"/>
            </a:xfrm>
            <a:custGeom>
              <a:avLst/>
              <a:gdLst>
                <a:gd name="connsiteX0" fmla="*/ 35924 w 71611"/>
                <a:gd name="connsiteY0" fmla="*/ 71659 h 71443"/>
                <a:gd name="connsiteX1" fmla="*/ 61243 w 71611"/>
                <a:gd name="connsiteY1" fmla="*/ 61197 h 71443"/>
                <a:gd name="connsiteX2" fmla="*/ 71730 w 71611"/>
                <a:gd name="connsiteY2" fmla="*/ 35938 h 71443"/>
                <a:gd name="connsiteX3" fmla="*/ 61243 w 71611"/>
                <a:gd name="connsiteY3" fmla="*/ 10679 h 71443"/>
                <a:gd name="connsiteX4" fmla="*/ 35924 w 71611"/>
                <a:gd name="connsiteY4" fmla="*/ 216 h 71443"/>
                <a:gd name="connsiteX5" fmla="*/ 10606 w 71611"/>
                <a:gd name="connsiteY5" fmla="*/ 10679 h 71443"/>
                <a:gd name="connsiteX6" fmla="*/ 119 w 71611"/>
                <a:gd name="connsiteY6" fmla="*/ 35938 h 71443"/>
                <a:gd name="connsiteX7" fmla="*/ 10606 w 71611"/>
                <a:gd name="connsiteY7" fmla="*/ 61197 h 71443"/>
                <a:gd name="connsiteX8" fmla="*/ 35924 w 71611"/>
                <a:gd name="connsiteY8" fmla="*/ 7165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24" y="71659"/>
                  </a:moveTo>
                  <a:cubicBezTo>
                    <a:pt x="45420" y="71659"/>
                    <a:pt x="54528" y="67895"/>
                    <a:pt x="61243" y="61197"/>
                  </a:cubicBezTo>
                  <a:cubicBezTo>
                    <a:pt x="67958" y="54498"/>
                    <a:pt x="71730" y="45411"/>
                    <a:pt x="71730" y="35938"/>
                  </a:cubicBezTo>
                  <a:cubicBezTo>
                    <a:pt x="71730" y="26464"/>
                    <a:pt x="67958" y="17378"/>
                    <a:pt x="61243" y="10679"/>
                  </a:cubicBezTo>
                  <a:cubicBezTo>
                    <a:pt x="54528" y="3980"/>
                    <a:pt x="45420" y="216"/>
                    <a:pt x="35924" y="216"/>
                  </a:cubicBezTo>
                  <a:cubicBezTo>
                    <a:pt x="26429" y="216"/>
                    <a:pt x="17320" y="3980"/>
                    <a:pt x="10606" y="10679"/>
                  </a:cubicBezTo>
                  <a:cubicBezTo>
                    <a:pt x="3891" y="17378"/>
                    <a:pt x="119" y="26464"/>
                    <a:pt x="119" y="35938"/>
                  </a:cubicBezTo>
                  <a:cubicBezTo>
                    <a:pt x="119" y="45411"/>
                    <a:pt x="3891" y="54498"/>
                    <a:pt x="10606" y="61197"/>
                  </a:cubicBezTo>
                  <a:cubicBezTo>
                    <a:pt x="17320" y="67895"/>
                    <a:pt x="26429" y="71659"/>
                    <a:pt x="35924" y="7165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7E67B137-A5DC-46D0-AF94-D4DEDCC72970}"/>
                </a:ext>
              </a:extLst>
            </p:cNvPr>
            <p:cNvSpPr/>
            <p:nvPr/>
          </p:nvSpPr>
          <p:spPr>
            <a:xfrm>
              <a:off x="7500517" y="5920211"/>
              <a:ext cx="71611" cy="71443"/>
            </a:xfrm>
            <a:custGeom>
              <a:avLst/>
              <a:gdLst>
                <a:gd name="connsiteX0" fmla="*/ 35934 w 71611"/>
                <a:gd name="connsiteY0" fmla="*/ 71662 h 71443"/>
                <a:gd name="connsiteX1" fmla="*/ 61252 w 71611"/>
                <a:gd name="connsiteY1" fmla="*/ 61200 h 71443"/>
                <a:gd name="connsiteX2" fmla="*/ 71739 w 71611"/>
                <a:gd name="connsiteY2" fmla="*/ 35941 h 71443"/>
                <a:gd name="connsiteX3" fmla="*/ 61252 w 71611"/>
                <a:gd name="connsiteY3" fmla="*/ 10682 h 71443"/>
                <a:gd name="connsiteX4" fmla="*/ 35934 w 71611"/>
                <a:gd name="connsiteY4" fmla="*/ 219 h 71443"/>
                <a:gd name="connsiteX5" fmla="*/ 10615 w 71611"/>
                <a:gd name="connsiteY5" fmla="*/ 10682 h 71443"/>
                <a:gd name="connsiteX6" fmla="*/ 128 w 71611"/>
                <a:gd name="connsiteY6" fmla="*/ 35941 h 71443"/>
                <a:gd name="connsiteX7" fmla="*/ 10615 w 71611"/>
                <a:gd name="connsiteY7" fmla="*/ 61200 h 71443"/>
                <a:gd name="connsiteX8" fmla="*/ 35934 w 71611"/>
                <a:gd name="connsiteY8" fmla="*/ 71662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34" y="71662"/>
                  </a:moveTo>
                  <a:cubicBezTo>
                    <a:pt x="45429" y="71662"/>
                    <a:pt x="54538" y="67899"/>
                    <a:pt x="61252" y="61200"/>
                  </a:cubicBezTo>
                  <a:cubicBezTo>
                    <a:pt x="67967" y="54501"/>
                    <a:pt x="71739" y="45414"/>
                    <a:pt x="71739" y="35941"/>
                  </a:cubicBezTo>
                  <a:cubicBezTo>
                    <a:pt x="71739" y="26467"/>
                    <a:pt x="67967" y="17381"/>
                    <a:pt x="61252" y="10682"/>
                  </a:cubicBezTo>
                  <a:cubicBezTo>
                    <a:pt x="54538" y="3983"/>
                    <a:pt x="45429" y="219"/>
                    <a:pt x="35934" y="219"/>
                  </a:cubicBezTo>
                  <a:cubicBezTo>
                    <a:pt x="26438" y="219"/>
                    <a:pt x="17330" y="3983"/>
                    <a:pt x="10615" y="10682"/>
                  </a:cubicBezTo>
                  <a:cubicBezTo>
                    <a:pt x="3901" y="17381"/>
                    <a:pt x="128" y="26467"/>
                    <a:pt x="128" y="35941"/>
                  </a:cubicBezTo>
                  <a:cubicBezTo>
                    <a:pt x="128" y="45414"/>
                    <a:pt x="3901" y="54501"/>
                    <a:pt x="10615" y="61200"/>
                  </a:cubicBezTo>
                  <a:cubicBezTo>
                    <a:pt x="17330" y="67899"/>
                    <a:pt x="26438" y="71662"/>
                    <a:pt x="35934" y="71662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C81C4EDF-D341-4840-8CC3-876BD8F1C00F}"/>
                </a:ext>
              </a:extLst>
            </p:cNvPr>
            <p:cNvSpPr/>
            <p:nvPr/>
          </p:nvSpPr>
          <p:spPr>
            <a:xfrm>
              <a:off x="7610584" y="5963435"/>
              <a:ext cx="71611" cy="71443"/>
            </a:xfrm>
            <a:custGeom>
              <a:avLst/>
              <a:gdLst>
                <a:gd name="connsiteX0" fmla="*/ 35943 w 71611"/>
                <a:gd name="connsiteY0" fmla="*/ 71666 h 71443"/>
                <a:gd name="connsiteX1" fmla="*/ 61261 w 71611"/>
                <a:gd name="connsiteY1" fmla="*/ 61203 h 71443"/>
                <a:gd name="connsiteX2" fmla="*/ 71749 w 71611"/>
                <a:gd name="connsiteY2" fmla="*/ 35944 h 71443"/>
                <a:gd name="connsiteX3" fmla="*/ 61261 w 71611"/>
                <a:gd name="connsiteY3" fmla="*/ 10685 h 71443"/>
                <a:gd name="connsiteX4" fmla="*/ 35943 w 71611"/>
                <a:gd name="connsiteY4" fmla="*/ 223 h 71443"/>
                <a:gd name="connsiteX5" fmla="*/ 10624 w 71611"/>
                <a:gd name="connsiteY5" fmla="*/ 10685 h 71443"/>
                <a:gd name="connsiteX6" fmla="*/ 137 w 71611"/>
                <a:gd name="connsiteY6" fmla="*/ 35944 h 71443"/>
                <a:gd name="connsiteX7" fmla="*/ 10624 w 71611"/>
                <a:gd name="connsiteY7" fmla="*/ 61203 h 71443"/>
                <a:gd name="connsiteX8" fmla="*/ 35943 w 71611"/>
                <a:gd name="connsiteY8" fmla="*/ 71666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43" y="71666"/>
                  </a:moveTo>
                  <a:cubicBezTo>
                    <a:pt x="45439" y="71666"/>
                    <a:pt x="54547" y="67902"/>
                    <a:pt x="61261" y="61203"/>
                  </a:cubicBezTo>
                  <a:cubicBezTo>
                    <a:pt x="67976" y="54505"/>
                    <a:pt x="71749" y="45418"/>
                    <a:pt x="71749" y="35944"/>
                  </a:cubicBezTo>
                  <a:cubicBezTo>
                    <a:pt x="71749" y="26471"/>
                    <a:pt x="67976" y="17384"/>
                    <a:pt x="61261" y="10685"/>
                  </a:cubicBezTo>
                  <a:cubicBezTo>
                    <a:pt x="54547" y="3987"/>
                    <a:pt x="45439" y="223"/>
                    <a:pt x="35943" y="223"/>
                  </a:cubicBezTo>
                  <a:cubicBezTo>
                    <a:pt x="26447" y="223"/>
                    <a:pt x="17339" y="3987"/>
                    <a:pt x="10624" y="10685"/>
                  </a:cubicBezTo>
                  <a:cubicBezTo>
                    <a:pt x="3910" y="17384"/>
                    <a:pt x="137" y="26471"/>
                    <a:pt x="137" y="35944"/>
                  </a:cubicBezTo>
                  <a:cubicBezTo>
                    <a:pt x="137" y="45418"/>
                    <a:pt x="3910" y="54505"/>
                    <a:pt x="10624" y="61203"/>
                  </a:cubicBezTo>
                  <a:cubicBezTo>
                    <a:pt x="17339" y="67902"/>
                    <a:pt x="26447" y="71666"/>
                    <a:pt x="35943" y="71666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2EFC7D8C-0341-44E6-8D77-54D449BBDA20}"/>
                </a:ext>
              </a:extLst>
            </p:cNvPr>
            <p:cNvSpPr/>
            <p:nvPr/>
          </p:nvSpPr>
          <p:spPr>
            <a:xfrm>
              <a:off x="7720651" y="5999501"/>
              <a:ext cx="71611" cy="71443"/>
            </a:xfrm>
            <a:custGeom>
              <a:avLst/>
              <a:gdLst>
                <a:gd name="connsiteX0" fmla="*/ 35952 w 71611"/>
                <a:gd name="connsiteY0" fmla="*/ 71669 h 71443"/>
                <a:gd name="connsiteX1" fmla="*/ 61271 w 71611"/>
                <a:gd name="connsiteY1" fmla="*/ 61207 h 71443"/>
                <a:gd name="connsiteX2" fmla="*/ 71758 w 71611"/>
                <a:gd name="connsiteY2" fmla="*/ 35948 h 71443"/>
                <a:gd name="connsiteX3" fmla="*/ 61271 w 71611"/>
                <a:gd name="connsiteY3" fmla="*/ 10689 h 71443"/>
                <a:gd name="connsiteX4" fmla="*/ 35952 w 71611"/>
                <a:gd name="connsiteY4" fmla="*/ 226 h 71443"/>
                <a:gd name="connsiteX5" fmla="*/ 10634 w 71611"/>
                <a:gd name="connsiteY5" fmla="*/ 10689 h 71443"/>
                <a:gd name="connsiteX6" fmla="*/ 146 w 71611"/>
                <a:gd name="connsiteY6" fmla="*/ 35948 h 71443"/>
                <a:gd name="connsiteX7" fmla="*/ 10634 w 71611"/>
                <a:gd name="connsiteY7" fmla="*/ 61207 h 71443"/>
                <a:gd name="connsiteX8" fmla="*/ 35952 w 71611"/>
                <a:gd name="connsiteY8" fmla="*/ 7166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52" y="71669"/>
                  </a:moveTo>
                  <a:cubicBezTo>
                    <a:pt x="45448" y="71669"/>
                    <a:pt x="54556" y="67905"/>
                    <a:pt x="61271" y="61207"/>
                  </a:cubicBezTo>
                  <a:cubicBezTo>
                    <a:pt x="67985" y="54508"/>
                    <a:pt x="71758" y="45421"/>
                    <a:pt x="71758" y="35948"/>
                  </a:cubicBezTo>
                  <a:cubicBezTo>
                    <a:pt x="71758" y="26474"/>
                    <a:pt x="67985" y="17387"/>
                    <a:pt x="61271" y="10689"/>
                  </a:cubicBezTo>
                  <a:cubicBezTo>
                    <a:pt x="54556" y="3990"/>
                    <a:pt x="45448" y="226"/>
                    <a:pt x="35952" y="226"/>
                  </a:cubicBezTo>
                  <a:cubicBezTo>
                    <a:pt x="26456" y="226"/>
                    <a:pt x="17348" y="3990"/>
                    <a:pt x="10634" y="10689"/>
                  </a:cubicBezTo>
                  <a:cubicBezTo>
                    <a:pt x="3919" y="17387"/>
                    <a:pt x="146" y="26474"/>
                    <a:pt x="146" y="35948"/>
                  </a:cubicBezTo>
                  <a:cubicBezTo>
                    <a:pt x="146" y="45421"/>
                    <a:pt x="3919" y="54508"/>
                    <a:pt x="10634" y="61207"/>
                  </a:cubicBezTo>
                  <a:cubicBezTo>
                    <a:pt x="17348" y="67905"/>
                    <a:pt x="26456" y="71669"/>
                    <a:pt x="35952" y="7166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0FA82F62-9B2E-4CCF-847B-1AB30BFA4262}"/>
                </a:ext>
              </a:extLst>
            </p:cNvPr>
            <p:cNvSpPr/>
            <p:nvPr/>
          </p:nvSpPr>
          <p:spPr>
            <a:xfrm>
              <a:off x="7830706" y="6023590"/>
              <a:ext cx="71611" cy="71443"/>
            </a:xfrm>
            <a:custGeom>
              <a:avLst/>
              <a:gdLst>
                <a:gd name="connsiteX0" fmla="*/ 35961 w 71611"/>
                <a:gd name="connsiteY0" fmla="*/ 71671 h 71443"/>
                <a:gd name="connsiteX1" fmla="*/ 61280 w 71611"/>
                <a:gd name="connsiteY1" fmla="*/ 61209 h 71443"/>
                <a:gd name="connsiteX2" fmla="*/ 71767 w 71611"/>
                <a:gd name="connsiteY2" fmla="*/ 35950 h 71443"/>
                <a:gd name="connsiteX3" fmla="*/ 61280 w 71611"/>
                <a:gd name="connsiteY3" fmla="*/ 10691 h 71443"/>
                <a:gd name="connsiteX4" fmla="*/ 35961 w 71611"/>
                <a:gd name="connsiteY4" fmla="*/ 228 h 71443"/>
                <a:gd name="connsiteX5" fmla="*/ 10643 w 71611"/>
                <a:gd name="connsiteY5" fmla="*/ 10691 h 71443"/>
                <a:gd name="connsiteX6" fmla="*/ 156 w 71611"/>
                <a:gd name="connsiteY6" fmla="*/ 35950 h 71443"/>
                <a:gd name="connsiteX7" fmla="*/ 10643 w 71611"/>
                <a:gd name="connsiteY7" fmla="*/ 61209 h 71443"/>
                <a:gd name="connsiteX8" fmla="*/ 35961 w 71611"/>
                <a:gd name="connsiteY8" fmla="*/ 71671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61" y="71671"/>
                  </a:moveTo>
                  <a:cubicBezTo>
                    <a:pt x="45457" y="71671"/>
                    <a:pt x="54565" y="67907"/>
                    <a:pt x="61280" y="61209"/>
                  </a:cubicBezTo>
                  <a:cubicBezTo>
                    <a:pt x="67994" y="54510"/>
                    <a:pt x="71767" y="45423"/>
                    <a:pt x="71767" y="35950"/>
                  </a:cubicBezTo>
                  <a:cubicBezTo>
                    <a:pt x="71767" y="26476"/>
                    <a:pt x="67994" y="17389"/>
                    <a:pt x="61280" y="10691"/>
                  </a:cubicBezTo>
                  <a:cubicBezTo>
                    <a:pt x="54565" y="3992"/>
                    <a:pt x="45457" y="228"/>
                    <a:pt x="35961" y="228"/>
                  </a:cubicBezTo>
                  <a:cubicBezTo>
                    <a:pt x="26466" y="228"/>
                    <a:pt x="17357" y="3992"/>
                    <a:pt x="10643" y="10691"/>
                  </a:cubicBezTo>
                  <a:cubicBezTo>
                    <a:pt x="3928" y="17389"/>
                    <a:pt x="156" y="26476"/>
                    <a:pt x="156" y="35950"/>
                  </a:cubicBezTo>
                  <a:cubicBezTo>
                    <a:pt x="156" y="45423"/>
                    <a:pt x="3928" y="54510"/>
                    <a:pt x="10643" y="61209"/>
                  </a:cubicBezTo>
                  <a:cubicBezTo>
                    <a:pt x="17357" y="67907"/>
                    <a:pt x="26466" y="71671"/>
                    <a:pt x="35961" y="71671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7413ECE4-F53C-4774-8BB6-FCC84F0E5F6C}"/>
                </a:ext>
              </a:extLst>
            </p:cNvPr>
            <p:cNvSpPr/>
            <p:nvPr/>
          </p:nvSpPr>
          <p:spPr>
            <a:xfrm>
              <a:off x="7940773" y="6046416"/>
              <a:ext cx="71611" cy="71443"/>
            </a:xfrm>
            <a:custGeom>
              <a:avLst/>
              <a:gdLst>
                <a:gd name="connsiteX0" fmla="*/ 35971 w 71611"/>
                <a:gd name="connsiteY0" fmla="*/ 71673 h 71443"/>
                <a:gd name="connsiteX1" fmla="*/ 61289 w 71611"/>
                <a:gd name="connsiteY1" fmla="*/ 61210 h 71443"/>
                <a:gd name="connsiteX2" fmla="*/ 71776 w 71611"/>
                <a:gd name="connsiteY2" fmla="*/ 35951 h 71443"/>
                <a:gd name="connsiteX3" fmla="*/ 61289 w 71611"/>
                <a:gd name="connsiteY3" fmla="*/ 10692 h 71443"/>
                <a:gd name="connsiteX4" fmla="*/ 35971 w 71611"/>
                <a:gd name="connsiteY4" fmla="*/ 230 h 71443"/>
                <a:gd name="connsiteX5" fmla="*/ 10652 w 71611"/>
                <a:gd name="connsiteY5" fmla="*/ 10692 h 71443"/>
                <a:gd name="connsiteX6" fmla="*/ 165 w 71611"/>
                <a:gd name="connsiteY6" fmla="*/ 35951 h 71443"/>
                <a:gd name="connsiteX7" fmla="*/ 10652 w 71611"/>
                <a:gd name="connsiteY7" fmla="*/ 61210 h 71443"/>
                <a:gd name="connsiteX8" fmla="*/ 35971 w 71611"/>
                <a:gd name="connsiteY8" fmla="*/ 71673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71" y="71673"/>
                  </a:moveTo>
                  <a:cubicBezTo>
                    <a:pt x="45466" y="71673"/>
                    <a:pt x="54575" y="67909"/>
                    <a:pt x="61289" y="61210"/>
                  </a:cubicBezTo>
                  <a:cubicBezTo>
                    <a:pt x="68004" y="54512"/>
                    <a:pt x="71776" y="45425"/>
                    <a:pt x="71776" y="35951"/>
                  </a:cubicBezTo>
                  <a:cubicBezTo>
                    <a:pt x="71776" y="26478"/>
                    <a:pt x="68004" y="17391"/>
                    <a:pt x="61289" y="10692"/>
                  </a:cubicBezTo>
                  <a:cubicBezTo>
                    <a:pt x="54575" y="3994"/>
                    <a:pt x="45466" y="230"/>
                    <a:pt x="35971" y="230"/>
                  </a:cubicBezTo>
                  <a:cubicBezTo>
                    <a:pt x="26475" y="230"/>
                    <a:pt x="17367" y="3994"/>
                    <a:pt x="10652" y="10692"/>
                  </a:cubicBezTo>
                  <a:cubicBezTo>
                    <a:pt x="3938" y="17391"/>
                    <a:pt x="165" y="26478"/>
                    <a:pt x="165" y="35951"/>
                  </a:cubicBezTo>
                  <a:cubicBezTo>
                    <a:pt x="165" y="45425"/>
                    <a:pt x="3938" y="54512"/>
                    <a:pt x="10652" y="61210"/>
                  </a:cubicBezTo>
                  <a:cubicBezTo>
                    <a:pt x="17367" y="67909"/>
                    <a:pt x="26475" y="71673"/>
                    <a:pt x="35971" y="71673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3510DD9E-E6BD-42FD-88DF-BDDFA2E34B2A}"/>
                </a:ext>
              </a:extLst>
            </p:cNvPr>
            <p:cNvSpPr/>
            <p:nvPr/>
          </p:nvSpPr>
          <p:spPr>
            <a:xfrm>
              <a:off x="8050840" y="6049226"/>
              <a:ext cx="71611" cy="71443"/>
            </a:xfrm>
            <a:custGeom>
              <a:avLst/>
              <a:gdLst>
                <a:gd name="connsiteX0" fmla="*/ 35980 w 71611"/>
                <a:gd name="connsiteY0" fmla="*/ 71673 h 71443"/>
                <a:gd name="connsiteX1" fmla="*/ 61298 w 71611"/>
                <a:gd name="connsiteY1" fmla="*/ 61211 h 71443"/>
                <a:gd name="connsiteX2" fmla="*/ 71786 w 71611"/>
                <a:gd name="connsiteY2" fmla="*/ 35952 h 71443"/>
                <a:gd name="connsiteX3" fmla="*/ 61298 w 71611"/>
                <a:gd name="connsiteY3" fmla="*/ 10693 h 71443"/>
                <a:gd name="connsiteX4" fmla="*/ 35980 w 71611"/>
                <a:gd name="connsiteY4" fmla="*/ 230 h 71443"/>
                <a:gd name="connsiteX5" fmla="*/ 10661 w 71611"/>
                <a:gd name="connsiteY5" fmla="*/ 10693 h 71443"/>
                <a:gd name="connsiteX6" fmla="*/ 174 w 71611"/>
                <a:gd name="connsiteY6" fmla="*/ 35952 h 71443"/>
                <a:gd name="connsiteX7" fmla="*/ 10661 w 71611"/>
                <a:gd name="connsiteY7" fmla="*/ 61211 h 71443"/>
                <a:gd name="connsiteX8" fmla="*/ 35980 w 71611"/>
                <a:gd name="connsiteY8" fmla="*/ 71673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80" y="71673"/>
                  </a:moveTo>
                  <a:cubicBezTo>
                    <a:pt x="45476" y="71673"/>
                    <a:pt x="54584" y="67909"/>
                    <a:pt x="61298" y="61211"/>
                  </a:cubicBezTo>
                  <a:cubicBezTo>
                    <a:pt x="68013" y="54512"/>
                    <a:pt x="71786" y="45425"/>
                    <a:pt x="71786" y="35952"/>
                  </a:cubicBezTo>
                  <a:cubicBezTo>
                    <a:pt x="71786" y="26478"/>
                    <a:pt x="68013" y="17391"/>
                    <a:pt x="61298" y="10693"/>
                  </a:cubicBezTo>
                  <a:cubicBezTo>
                    <a:pt x="54584" y="3994"/>
                    <a:pt x="45476" y="230"/>
                    <a:pt x="35980" y="230"/>
                  </a:cubicBezTo>
                  <a:cubicBezTo>
                    <a:pt x="26484" y="230"/>
                    <a:pt x="17376" y="3994"/>
                    <a:pt x="10661" y="10693"/>
                  </a:cubicBezTo>
                  <a:cubicBezTo>
                    <a:pt x="3947" y="17391"/>
                    <a:pt x="174" y="26478"/>
                    <a:pt x="174" y="35952"/>
                  </a:cubicBezTo>
                  <a:cubicBezTo>
                    <a:pt x="174" y="45425"/>
                    <a:pt x="3947" y="54512"/>
                    <a:pt x="10661" y="61211"/>
                  </a:cubicBezTo>
                  <a:cubicBezTo>
                    <a:pt x="17376" y="67909"/>
                    <a:pt x="26484" y="71673"/>
                    <a:pt x="35980" y="71673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EDB73B03-1298-4976-B320-007041B0559C}"/>
                </a:ext>
              </a:extLst>
            </p:cNvPr>
            <p:cNvSpPr/>
            <p:nvPr/>
          </p:nvSpPr>
          <p:spPr>
            <a:xfrm>
              <a:off x="8160907" y="6053620"/>
              <a:ext cx="71611" cy="71443"/>
            </a:xfrm>
            <a:custGeom>
              <a:avLst/>
              <a:gdLst>
                <a:gd name="connsiteX0" fmla="*/ 35989 w 71611"/>
                <a:gd name="connsiteY0" fmla="*/ 71674 h 71443"/>
                <a:gd name="connsiteX1" fmla="*/ 61308 w 71611"/>
                <a:gd name="connsiteY1" fmla="*/ 61211 h 71443"/>
                <a:gd name="connsiteX2" fmla="*/ 71795 w 71611"/>
                <a:gd name="connsiteY2" fmla="*/ 35952 h 71443"/>
                <a:gd name="connsiteX3" fmla="*/ 61308 w 71611"/>
                <a:gd name="connsiteY3" fmla="*/ 10693 h 71443"/>
                <a:gd name="connsiteX4" fmla="*/ 35989 w 71611"/>
                <a:gd name="connsiteY4" fmla="*/ 230 h 71443"/>
                <a:gd name="connsiteX5" fmla="*/ 10671 w 71611"/>
                <a:gd name="connsiteY5" fmla="*/ 10693 h 71443"/>
                <a:gd name="connsiteX6" fmla="*/ 183 w 71611"/>
                <a:gd name="connsiteY6" fmla="*/ 35952 h 71443"/>
                <a:gd name="connsiteX7" fmla="*/ 10671 w 71611"/>
                <a:gd name="connsiteY7" fmla="*/ 61211 h 71443"/>
                <a:gd name="connsiteX8" fmla="*/ 35989 w 71611"/>
                <a:gd name="connsiteY8" fmla="*/ 71674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89" y="71674"/>
                  </a:moveTo>
                  <a:cubicBezTo>
                    <a:pt x="45485" y="71674"/>
                    <a:pt x="54593" y="67910"/>
                    <a:pt x="61308" y="61211"/>
                  </a:cubicBezTo>
                  <a:cubicBezTo>
                    <a:pt x="68022" y="54512"/>
                    <a:pt x="71795" y="45426"/>
                    <a:pt x="71795" y="35952"/>
                  </a:cubicBezTo>
                  <a:cubicBezTo>
                    <a:pt x="71795" y="26479"/>
                    <a:pt x="68022" y="17392"/>
                    <a:pt x="61308" y="10693"/>
                  </a:cubicBezTo>
                  <a:cubicBezTo>
                    <a:pt x="54593" y="3994"/>
                    <a:pt x="45485" y="230"/>
                    <a:pt x="35989" y="230"/>
                  </a:cubicBezTo>
                  <a:cubicBezTo>
                    <a:pt x="26493" y="230"/>
                    <a:pt x="17385" y="3994"/>
                    <a:pt x="10671" y="10693"/>
                  </a:cubicBezTo>
                  <a:cubicBezTo>
                    <a:pt x="3956" y="17392"/>
                    <a:pt x="183" y="26479"/>
                    <a:pt x="183" y="35952"/>
                  </a:cubicBezTo>
                  <a:cubicBezTo>
                    <a:pt x="183" y="45426"/>
                    <a:pt x="3956" y="54512"/>
                    <a:pt x="10671" y="61211"/>
                  </a:cubicBezTo>
                  <a:cubicBezTo>
                    <a:pt x="17385" y="67910"/>
                    <a:pt x="26493" y="71674"/>
                    <a:pt x="35989" y="71674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3DBD843F-A30A-4C55-9BEA-5D9449726BEC}"/>
                </a:ext>
              </a:extLst>
            </p:cNvPr>
            <p:cNvSpPr/>
            <p:nvPr/>
          </p:nvSpPr>
          <p:spPr>
            <a:xfrm>
              <a:off x="8270974" y="6071873"/>
              <a:ext cx="71611" cy="71443"/>
            </a:xfrm>
            <a:custGeom>
              <a:avLst/>
              <a:gdLst>
                <a:gd name="connsiteX0" fmla="*/ 35998 w 71611"/>
                <a:gd name="connsiteY0" fmla="*/ 71675 h 71443"/>
                <a:gd name="connsiteX1" fmla="*/ 61317 w 71611"/>
                <a:gd name="connsiteY1" fmla="*/ 61213 h 71443"/>
                <a:gd name="connsiteX2" fmla="*/ 71804 w 71611"/>
                <a:gd name="connsiteY2" fmla="*/ 35954 h 71443"/>
                <a:gd name="connsiteX3" fmla="*/ 61317 w 71611"/>
                <a:gd name="connsiteY3" fmla="*/ 10695 h 71443"/>
                <a:gd name="connsiteX4" fmla="*/ 35998 w 71611"/>
                <a:gd name="connsiteY4" fmla="*/ 232 h 71443"/>
                <a:gd name="connsiteX5" fmla="*/ 10680 w 71611"/>
                <a:gd name="connsiteY5" fmla="*/ 10695 h 71443"/>
                <a:gd name="connsiteX6" fmla="*/ 192 w 71611"/>
                <a:gd name="connsiteY6" fmla="*/ 35954 h 71443"/>
                <a:gd name="connsiteX7" fmla="*/ 10680 w 71611"/>
                <a:gd name="connsiteY7" fmla="*/ 61213 h 71443"/>
                <a:gd name="connsiteX8" fmla="*/ 35998 w 71611"/>
                <a:gd name="connsiteY8" fmla="*/ 71675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5998" y="71675"/>
                  </a:moveTo>
                  <a:cubicBezTo>
                    <a:pt x="45494" y="71675"/>
                    <a:pt x="54602" y="67911"/>
                    <a:pt x="61317" y="61213"/>
                  </a:cubicBezTo>
                  <a:cubicBezTo>
                    <a:pt x="68031" y="54514"/>
                    <a:pt x="71804" y="45427"/>
                    <a:pt x="71804" y="35954"/>
                  </a:cubicBezTo>
                  <a:cubicBezTo>
                    <a:pt x="71804" y="26480"/>
                    <a:pt x="68031" y="17393"/>
                    <a:pt x="61317" y="10695"/>
                  </a:cubicBezTo>
                  <a:cubicBezTo>
                    <a:pt x="54602" y="3996"/>
                    <a:pt x="45494" y="232"/>
                    <a:pt x="35998" y="232"/>
                  </a:cubicBezTo>
                  <a:cubicBezTo>
                    <a:pt x="26502" y="232"/>
                    <a:pt x="17394" y="3996"/>
                    <a:pt x="10680" y="10695"/>
                  </a:cubicBezTo>
                  <a:cubicBezTo>
                    <a:pt x="3965" y="17393"/>
                    <a:pt x="192" y="26480"/>
                    <a:pt x="192" y="35954"/>
                  </a:cubicBezTo>
                  <a:cubicBezTo>
                    <a:pt x="192" y="45427"/>
                    <a:pt x="3965" y="54514"/>
                    <a:pt x="10680" y="61213"/>
                  </a:cubicBezTo>
                  <a:cubicBezTo>
                    <a:pt x="17394" y="67911"/>
                    <a:pt x="26502" y="71675"/>
                    <a:pt x="35998" y="71675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F8364AF5-0D61-4170-9D8F-98142C87AD12}"/>
                </a:ext>
              </a:extLst>
            </p:cNvPr>
            <p:cNvSpPr/>
            <p:nvPr/>
          </p:nvSpPr>
          <p:spPr>
            <a:xfrm>
              <a:off x="8381041" y="6076922"/>
              <a:ext cx="71611" cy="71443"/>
            </a:xfrm>
            <a:custGeom>
              <a:avLst/>
              <a:gdLst>
                <a:gd name="connsiteX0" fmla="*/ 36007 w 71611"/>
                <a:gd name="connsiteY0" fmla="*/ 71676 h 71443"/>
                <a:gd name="connsiteX1" fmla="*/ 61326 w 71611"/>
                <a:gd name="connsiteY1" fmla="*/ 61213 h 71443"/>
                <a:gd name="connsiteX2" fmla="*/ 71813 w 71611"/>
                <a:gd name="connsiteY2" fmla="*/ 35954 h 71443"/>
                <a:gd name="connsiteX3" fmla="*/ 61326 w 71611"/>
                <a:gd name="connsiteY3" fmla="*/ 10695 h 71443"/>
                <a:gd name="connsiteX4" fmla="*/ 36007 w 71611"/>
                <a:gd name="connsiteY4" fmla="*/ 232 h 71443"/>
                <a:gd name="connsiteX5" fmla="*/ 10689 w 71611"/>
                <a:gd name="connsiteY5" fmla="*/ 10695 h 71443"/>
                <a:gd name="connsiteX6" fmla="*/ 202 w 71611"/>
                <a:gd name="connsiteY6" fmla="*/ 35954 h 71443"/>
                <a:gd name="connsiteX7" fmla="*/ 10689 w 71611"/>
                <a:gd name="connsiteY7" fmla="*/ 61213 h 71443"/>
                <a:gd name="connsiteX8" fmla="*/ 36007 w 71611"/>
                <a:gd name="connsiteY8" fmla="*/ 71676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07" y="71676"/>
                  </a:moveTo>
                  <a:cubicBezTo>
                    <a:pt x="45503" y="71676"/>
                    <a:pt x="54611" y="67912"/>
                    <a:pt x="61326" y="61213"/>
                  </a:cubicBezTo>
                  <a:cubicBezTo>
                    <a:pt x="68041" y="54514"/>
                    <a:pt x="71813" y="45427"/>
                    <a:pt x="71813" y="35954"/>
                  </a:cubicBezTo>
                  <a:cubicBezTo>
                    <a:pt x="71813" y="26481"/>
                    <a:pt x="68041" y="17394"/>
                    <a:pt x="61326" y="10695"/>
                  </a:cubicBezTo>
                  <a:cubicBezTo>
                    <a:pt x="54611" y="3996"/>
                    <a:pt x="45503" y="232"/>
                    <a:pt x="36007" y="232"/>
                  </a:cubicBezTo>
                  <a:cubicBezTo>
                    <a:pt x="26512" y="232"/>
                    <a:pt x="17403" y="3996"/>
                    <a:pt x="10689" y="10695"/>
                  </a:cubicBezTo>
                  <a:cubicBezTo>
                    <a:pt x="3974" y="17394"/>
                    <a:pt x="202" y="26481"/>
                    <a:pt x="202" y="35954"/>
                  </a:cubicBezTo>
                  <a:cubicBezTo>
                    <a:pt x="202" y="45427"/>
                    <a:pt x="3974" y="54514"/>
                    <a:pt x="10689" y="61213"/>
                  </a:cubicBezTo>
                  <a:cubicBezTo>
                    <a:pt x="17403" y="67912"/>
                    <a:pt x="26512" y="71676"/>
                    <a:pt x="36007" y="71676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420430AF-0B87-43DA-9738-FCA6A92B1169}"/>
                </a:ext>
              </a:extLst>
            </p:cNvPr>
            <p:cNvSpPr/>
            <p:nvPr/>
          </p:nvSpPr>
          <p:spPr>
            <a:xfrm>
              <a:off x="8491108" y="6082638"/>
              <a:ext cx="71611" cy="71443"/>
            </a:xfrm>
            <a:custGeom>
              <a:avLst/>
              <a:gdLst>
                <a:gd name="connsiteX0" fmla="*/ 36017 w 71611"/>
                <a:gd name="connsiteY0" fmla="*/ 71676 h 71443"/>
                <a:gd name="connsiteX1" fmla="*/ 61335 w 71611"/>
                <a:gd name="connsiteY1" fmla="*/ 61213 h 71443"/>
                <a:gd name="connsiteX2" fmla="*/ 71822 w 71611"/>
                <a:gd name="connsiteY2" fmla="*/ 35954 h 71443"/>
                <a:gd name="connsiteX3" fmla="*/ 61335 w 71611"/>
                <a:gd name="connsiteY3" fmla="*/ 10696 h 71443"/>
                <a:gd name="connsiteX4" fmla="*/ 36017 w 71611"/>
                <a:gd name="connsiteY4" fmla="*/ 233 h 71443"/>
                <a:gd name="connsiteX5" fmla="*/ 10698 w 71611"/>
                <a:gd name="connsiteY5" fmla="*/ 10696 h 71443"/>
                <a:gd name="connsiteX6" fmla="*/ 211 w 71611"/>
                <a:gd name="connsiteY6" fmla="*/ 35954 h 71443"/>
                <a:gd name="connsiteX7" fmla="*/ 10698 w 71611"/>
                <a:gd name="connsiteY7" fmla="*/ 61213 h 71443"/>
                <a:gd name="connsiteX8" fmla="*/ 36017 w 71611"/>
                <a:gd name="connsiteY8" fmla="*/ 71676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17" y="71676"/>
                  </a:moveTo>
                  <a:cubicBezTo>
                    <a:pt x="45512" y="71676"/>
                    <a:pt x="54621" y="67912"/>
                    <a:pt x="61335" y="61213"/>
                  </a:cubicBezTo>
                  <a:cubicBezTo>
                    <a:pt x="68050" y="54515"/>
                    <a:pt x="71822" y="45428"/>
                    <a:pt x="71822" y="35954"/>
                  </a:cubicBezTo>
                  <a:cubicBezTo>
                    <a:pt x="71822" y="26481"/>
                    <a:pt x="68050" y="17394"/>
                    <a:pt x="61335" y="10696"/>
                  </a:cubicBezTo>
                  <a:cubicBezTo>
                    <a:pt x="54621" y="3997"/>
                    <a:pt x="45512" y="233"/>
                    <a:pt x="36017" y="233"/>
                  </a:cubicBezTo>
                  <a:cubicBezTo>
                    <a:pt x="26521" y="233"/>
                    <a:pt x="17413" y="3997"/>
                    <a:pt x="10698" y="10696"/>
                  </a:cubicBezTo>
                  <a:cubicBezTo>
                    <a:pt x="3984" y="17394"/>
                    <a:pt x="211" y="26481"/>
                    <a:pt x="211" y="35954"/>
                  </a:cubicBezTo>
                  <a:cubicBezTo>
                    <a:pt x="211" y="45428"/>
                    <a:pt x="3984" y="54515"/>
                    <a:pt x="10698" y="61213"/>
                  </a:cubicBezTo>
                  <a:cubicBezTo>
                    <a:pt x="17413" y="67912"/>
                    <a:pt x="26521" y="71676"/>
                    <a:pt x="36017" y="71676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D6E46B1F-9DB5-405F-A0FA-01C9AA579764}"/>
                </a:ext>
              </a:extLst>
            </p:cNvPr>
            <p:cNvSpPr/>
            <p:nvPr/>
          </p:nvSpPr>
          <p:spPr>
            <a:xfrm>
              <a:off x="8601175" y="6083054"/>
              <a:ext cx="71611" cy="71443"/>
            </a:xfrm>
            <a:custGeom>
              <a:avLst/>
              <a:gdLst>
                <a:gd name="connsiteX0" fmla="*/ 36026 w 71611"/>
                <a:gd name="connsiteY0" fmla="*/ 71676 h 71443"/>
                <a:gd name="connsiteX1" fmla="*/ 61344 w 71611"/>
                <a:gd name="connsiteY1" fmla="*/ 61214 h 71443"/>
                <a:gd name="connsiteX2" fmla="*/ 71832 w 71611"/>
                <a:gd name="connsiteY2" fmla="*/ 35955 h 71443"/>
                <a:gd name="connsiteX3" fmla="*/ 61344 w 71611"/>
                <a:gd name="connsiteY3" fmla="*/ 10696 h 71443"/>
                <a:gd name="connsiteX4" fmla="*/ 36026 w 71611"/>
                <a:gd name="connsiteY4" fmla="*/ 233 h 71443"/>
                <a:gd name="connsiteX5" fmla="*/ 10707 w 71611"/>
                <a:gd name="connsiteY5" fmla="*/ 10696 h 71443"/>
                <a:gd name="connsiteX6" fmla="*/ 220 w 71611"/>
                <a:gd name="connsiteY6" fmla="*/ 35955 h 71443"/>
                <a:gd name="connsiteX7" fmla="*/ 10707 w 71611"/>
                <a:gd name="connsiteY7" fmla="*/ 61214 h 71443"/>
                <a:gd name="connsiteX8" fmla="*/ 36026 w 71611"/>
                <a:gd name="connsiteY8" fmla="*/ 71676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26" y="71676"/>
                  </a:moveTo>
                  <a:cubicBezTo>
                    <a:pt x="45522" y="71676"/>
                    <a:pt x="54630" y="67912"/>
                    <a:pt x="61344" y="61214"/>
                  </a:cubicBezTo>
                  <a:cubicBezTo>
                    <a:pt x="68059" y="54515"/>
                    <a:pt x="71832" y="45428"/>
                    <a:pt x="71832" y="35955"/>
                  </a:cubicBezTo>
                  <a:cubicBezTo>
                    <a:pt x="71832" y="26481"/>
                    <a:pt x="68059" y="17394"/>
                    <a:pt x="61344" y="10696"/>
                  </a:cubicBezTo>
                  <a:cubicBezTo>
                    <a:pt x="54630" y="3997"/>
                    <a:pt x="45522" y="233"/>
                    <a:pt x="36026" y="233"/>
                  </a:cubicBezTo>
                  <a:cubicBezTo>
                    <a:pt x="26530" y="233"/>
                    <a:pt x="17422" y="3997"/>
                    <a:pt x="10707" y="10696"/>
                  </a:cubicBezTo>
                  <a:cubicBezTo>
                    <a:pt x="3993" y="17394"/>
                    <a:pt x="220" y="26481"/>
                    <a:pt x="220" y="35955"/>
                  </a:cubicBezTo>
                  <a:cubicBezTo>
                    <a:pt x="220" y="45428"/>
                    <a:pt x="3993" y="54515"/>
                    <a:pt x="10707" y="61214"/>
                  </a:cubicBezTo>
                  <a:cubicBezTo>
                    <a:pt x="17422" y="67912"/>
                    <a:pt x="26530" y="71676"/>
                    <a:pt x="36026" y="71676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43A4D3CF-DAC7-407A-A1DB-3821E43223C3}"/>
                </a:ext>
              </a:extLst>
            </p:cNvPr>
            <p:cNvSpPr/>
            <p:nvPr/>
          </p:nvSpPr>
          <p:spPr>
            <a:xfrm>
              <a:off x="8711242" y="6089187"/>
              <a:ext cx="71611" cy="71443"/>
            </a:xfrm>
            <a:custGeom>
              <a:avLst/>
              <a:gdLst>
                <a:gd name="connsiteX0" fmla="*/ 36035 w 71611"/>
                <a:gd name="connsiteY0" fmla="*/ 71677 h 71443"/>
                <a:gd name="connsiteX1" fmla="*/ 61354 w 71611"/>
                <a:gd name="connsiteY1" fmla="*/ 61214 h 71443"/>
                <a:gd name="connsiteX2" fmla="*/ 71841 w 71611"/>
                <a:gd name="connsiteY2" fmla="*/ 35955 h 71443"/>
                <a:gd name="connsiteX3" fmla="*/ 61354 w 71611"/>
                <a:gd name="connsiteY3" fmla="*/ 10696 h 71443"/>
                <a:gd name="connsiteX4" fmla="*/ 36035 w 71611"/>
                <a:gd name="connsiteY4" fmla="*/ 233 h 71443"/>
                <a:gd name="connsiteX5" fmla="*/ 10717 w 71611"/>
                <a:gd name="connsiteY5" fmla="*/ 10696 h 71443"/>
                <a:gd name="connsiteX6" fmla="*/ 229 w 71611"/>
                <a:gd name="connsiteY6" fmla="*/ 35955 h 71443"/>
                <a:gd name="connsiteX7" fmla="*/ 10717 w 71611"/>
                <a:gd name="connsiteY7" fmla="*/ 61214 h 71443"/>
                <a:gd name="connsiteX8" fmla="*/ 36035 w 71611"/>
                <a:gd name="connsiteY8" fmla="*/ 71677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35" y="71677"/>
                  </a:moveTo>
                  <a:cubicBezTo>
                    <a:pt x="45531" y="71677"/>
                    <a:pt x="54639" y="67913"/>
                    <a:pt x="61354" y="61214"/>
                  </a:cubicBezTo>
                  <a:cubicBezTo>
                    <a:pt x="68068" y="54515"/>
                    <a:pt x="71841" y="45429"/>
                    <a:pt x="71841" y="35955"/>
                  </a:cubicBezTo>
                  <a:cubicBezTo>
                    <a:pt x="71841" y="26482"/>
                    <a:pt x="68068" y="17395"/>
                    <a:pt x="61354" y="10696"/>
                  </a:cubicBezTo>
                  <a:cubicBezTo>
                    <a:pt x="54639" y="3997"/>
                    <a:pt x="45531" y="233"/>
                    <a:pt x="36035" y="233"/>
                  </a:cubicBezTo>
                  <a:cubicBezTo>
                    <a:pt x="26539" y="233"/>
                    <a:pt x="17431" y="3997"/>
                    <a:pt x="10717" y="10696"/>
                  </a:cubicBezTo>
                  <a:cubicBezTo>
                    <a:pt x="4002" y="17395"/>
                    <a:pt x="229" y="26482"/>
                    <a:pt x="229" y="35955"/>
                  </a:cubicBezTo>
                  <a:cubicBezTo>
                    <a:pt x="229" y="45429"/>
                    <a:pt x="4002" y="54515"/>
                    <a:pt x="10717" y="61214"/>
                  </a:cubicBezTo>
                  <a:cubicBezTo>
                    <a:pt x="17431" y="67913"/>
                    <a:pt x="26539" y="71677"/>
                    <a:pt x="36035" y="71677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C0D9BBC7-69BC-4B06-BFCE-3E38F1423D28}"/>
                </a:ext>
              </a:extLst>
            </p:cNvPr>
            <p:cNvSpPr/>
            <p:nvPr/>
          </p:nvSpPr>
          <p:spPr>
            <a:xfrm>
              <a:off x="8821309" y="6092806"/>
              <a:ext cx="71611" cy="71443"/>
            </a:xfrm>
            <a:custGeom>
              <a:avLst/>
              <a:gdLst>
                <a:gd name="connsiteX0" fmla="*/ 36044 w 71611"/>
                <a:gd name="connsiteY0" fmla="*/ 71677 h 71443"/>
                <a:gd name="connsiteX1" fmla="*/ 61363 w 71611"/>
                <a:gd name="connsiteY1" fmla="*/ 61214 h 71443"/>
                <a:gd name="connsiteX2" fmla="*/ 71850 w 71611"/>
                <a:gd name="connsiteY2" fmla="*/ 35955 h 71443"/>
                <a:gd name="connsiteX3" fmla="*/ 61363 w 71611"/>
                <a:gd name="connsiteY3" fmla="*/ 10696 h 71443"/>
                <a:gd name="connsiteX4" fmla="*/ 36044 w 71611"/>
                <a:gd name="connsiteY4" fmla="*/ 234 h 71443"/>
                <a:gd name="connsiteX5" fmla="*/ 10726 w 71611"/>
                <a:gd name="connsiteY5" fmla="*/ 10696 h 71443"/>
                <a:gd name="connsiteX6" fmla="*/ 239 w 71611"/>
                <a:gd name="connsiteY6" fmla="*/ 35955 h 71443"/>
                <a:gd name="connsiteX7" fmla="*/ 10726 w 71611"/>
                <a:gd name="connsiteY7" fmla="*/ 61214 h 71443"/>
                <a:gd name="connsiteX8" fmla="*/ 36044 w 71611"/>
                <a:gd name="connsiteY8" fmla="*/ 71677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44" y="71677"/>
                  </a:moveTo>
                  <a:cubicBezTo>
                    <a:pt x="45540" y="71677"/>
                    <a:pt x="54648" y="67913"/>
                    <a:pt x="61363" y="61214"/>
                  </a:cubicBezTo>
                  <a:cubicBezTo>
                    <a:pt x="68077" y="54516"/>
                    <a:pt x="71850" y="45429"/>
                    <a:pt x="71850" y="35955"/>
                  </a:cubicBezTo>
                  <a:cubicBezTo>
                    <a:pt x="71850" y="26482"/>
                    <a:pt x="68077" y="17395"/>
                    <a:pt x="61363" y="10696"/>
                  </a:cubicBezTo>
                  <a:cubicBezTo>
                    <a:pt x="54648" y="3998"/>
                    <a:pt x="45540" y="234"/>
                    <a:pt x="36044" y="234"/>
                  </a:cubicBezTo>
                  <a:cubicBezTo>
                    <a:pt x="26549" y="234"/>
                    <a:pt x="17440" y="3998"/>
                    <a:pt x="10726" y="10696"/>
                  </a:cubicBezTo>
                  <a:cubicBezTo>
                    <a:pt x="4011" y="17395"/>
                    <a:pt x="239" y="26482"/>
                    <a:pt x="239" y="35955"/>
                  </a:cubicBezTo>
                  <a:cubicBezTo>
                    <a:pt x="239" y="45429"/>
                    <a:pt x="4011" y="54516"/>
                    <a:pt x="10726" y="61214"/>
                  </a:cubicBezTo>
                  <a:cubicBezTo>
                    <a:pt x="17440" y="67913"/>
                    <a:pt x="26549" y="71677"/>
                    <a:pt x="36044" y="71677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156AD012-B7DB-4030-BCF0-4404F42F9005}"/>
                </a:ext>
              </a:extLst>
            </p:cNvPr>
            <p:cNvSpPr/>
            <p:nvPr/>
          </p:nvSpPr>
          <p:spPr>
            <a:xfrm>
              <a:off x="8931376" y="6093818"/>
              <a:ext cx="71611" cy="71443"/>
            </a:xfrm>
            <a:custGeom>
              <a:avLst/>
              <a:gdLst>
                <a:gd name="connsiteX0" fmla="*/ 36054 w 71611"/>
                <a:gd name="connsiteY0" fmla="*/ 71677 h 71443"/>
                <a:gd name="connsiteX1" fmla="*/ 61372 w 71611"/>
                <a:gd name="connsiteY1" fmla="*/ 61214 h 71443"/>
                <a:gd name="connsiteX2" fmla="*/ 71859 w 71611"/>
                <a:gd name="connsiteY2" fmla="*/ 35955 h 71443"/>
                <a:gd name="connsiteX3" fmla="*/ 61372 w 71611"/>
                <a:gd name="connsiteY3" fmla="*/ 10696 h 71443"/>
                <a:gd name="connsiteX4" fmla="*/ 36054 w 71611"/>
                <a:gd name="connsiteY4" fmla="*/ 234 h 71443"/>
                <a:gd name="connsiteX5" fmla="*/ 10735 w 71611"/>
                <a:gd name="connsiteY5" fmla="*/ 10696 h 71443"/>
                <a:gd name="connsiteX6" fmla="*/ 248 w 71611"/>
                <a:gd name="connsiteY6" fmla="*/ 35955 h 71443"/>
                <a:gd name="connsiteX7" fmla="*/ 10735 w 71611"/>
                <a:gd name="connsiteY7" fmla="*/ 61214 h 71443"/>
                <a:gd name="connsiteX8" fmla="*/ 36054 w 71611"/>
                <a:gd name="connsiteY8" fmla="*/ 71677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54" y="71677"/>
                  </a:moveTo>
                  <a:cubicBezTo>
                    <a:pt x="45549" y="71677"/>
                    <a:pt x="54658" y="67913"/>
                    <a:pt x="61372" y="61214"/>
                  </a:cubicBezTo>
                  <a:cubicBezTo>
                    <a:pt x="68087" y="54516"/>
                    <a:pt x="71859" y="45429"/>
                    <a:pt x="71859" y="35955"/>
                  </a:cubicBezTo>
                  <a:cubicBezTo>
                    <a:pt x="71859" y="26482"/>
                    <a:pt x="68087" y="17395"/>
                    <a:pt x="61372" y="10696"/>
                  </a:cubicBezTo>
                  <a:cubicBezTo>
                    <a:pt x="54658" y="3998"/>
                    <a:pt x="45549" y="234"/>
                    <a:pt x="36054" y="234"/>
                  </a:cubicBezTo>
                  <a:cubicBezTo>
                    <a:pt x="26558" y="234"/>
                    <a:pt x="17450" y="3998"/>
                    <a:pt x="10735" y="10696"/>
                  </a:cubicBezTo>
                  <a:cubicBezTo>
                    <a:pt x="4021" y="17395"/>
                    <a:pt x="248" y="26482"/>
                    <a:pt x="248" y="35955"/>
                  </a:cubicBezTo>
                  <a:cubicBezTo>
                    <a:pt x="248" y="45429"/>
                    <a:pt x="4021" y="54516"/>
                    <a:pt x="10735" y="61214"/>
                  </a:cubicBezTo>
                  <a:cubicBezTo>
                    <a:pt x="17450" y="67913"/>
                    <a:pt x="26558" y="71677"/>
                    <a:pt x="36054" y="71677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B1DDF533-2309-4065-97FF-C55440DE5A67}"/>
                </a:ext>
              </a:extLst>
            </p:cNvPr>
            <p:cNvSpPr/>
            <p:nvPr/>
          </p:nvSpPr>
          <p:spPr>
            <a:xfrm>
              <a:off x="9041443" y="6094902"/>
              <a:ext cx="71611" cy="71443"/>
            </a:xfrm>
            <a:custGeom>
              <a:avLst/>
              <a:gdLst>
                <a:gd name="connsiteX0" fmla="*/ 36063 w 71611"/>
                <a:gd name="connsiteY0" fmla="*/ 71677 h 71443"/>
                <a:gd name="connsiteX1" fmla="*/ 61381 w 71611"/>
                <a:gd name="connsiteY1" fmla="*/ 61215 h 71443"/>
                <a:gd name="connsiteX2" fmla="*/ 71869 w 71611"/>
                <a:gd name="connsiteY2" fmla="*/ 35956 h 71443"/>
                <a:gd name="connsiteX3" fmla="*/ 61381 w 71611"/>
                <a:gd name="connsiteY3" fmla="*/ 10697 h 71443"/>
                <a:gd name="connsiteX4" fmla="*/ 36063 w 71611"/>
                <a:gd name="connsiteY4" fmla="*/ 234 h 71443"/>
                <a:gd name="connsiteX5" fmla="*/ 10744 w 71611"/>
                <a:gd name="connsiteY5" fmla="*/ 10697 h 71443"/>
                <a:gd name="connsiteX6" fmla="*/ 257 w 71611"/>
                <a:gd name="connsiteY6" fmla="*/ 35956 h 71443"/>
                <a:gd name="connsiteX7" fmla="*/ 10744 w 71611"/>
                <a:gd name="connsiteY7" fmla="*/ 61215 h 71443"/>
                <a:gd name="connsiteX8" fmla="*/ 36063 w 71611"/>
                <a:gd name="connsiteY8" fmla="*/ 71677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63" y="71677"/>
                  </a:moveTo>
                  <a:cubicBezTo>
                    <a:pt x="45559" y="71677"/>
                    <a:pt x="54667" y="67913"/>
                    <a:pt x="61381" y="61215"/>
                  </a:cubicBezTo>
                  <a:cubicBezTo>
                    <a:pt x="68096" y="54516"/>
                    <a:pt x="71869" y="45429"/>
                    <a:pt x="71869" y="35956"/>
                  </a:cubicBezTo>
                  <a:cubicBezTo>
                    <a:pt x="71869" y="26482"/>
                    <a:pt x="68096" y="17395"/>
                    <a:pt x="61381" y="10697"/>
                  </a:cubicBezTo>
                  <a:cubicBezTo>
                    <a:pt x="54667" y="3998"/>
                    <a:pt x="45559" y="234"/>
                    <a:pt x="36063" y="234"/>
                  </a:cubicBezTo>
                  <a:cubicBezTo>
                    <a:pt x="26567" y="234"/>
                    <a:pt x="17459" y="3998"/>
                    <a:pt x="10744" y="10697"/>
                  </a:cubicBezTo>
                  <a:cubicBezTo>
                    <a:pt x="4030" y="17395"/>
                    <a:pt x="257" y="26482"/>
                    <a:pt x="257" y="35956"/>
                  </a:cubicBezTo>
                  <a:cubicBezTo>
                    <a:pt x="257" y="45429"/>
                    <a:pt x="4030" y="54516"/>
                    <a:pt x="10744" y="61215"/>
                  </a:cubicBezTo>
                  <a:cubicBezTo>
                    <a:pt x="17459" y="67913"/>
                    <a:pt x="26567" y="71677"/>
                    <a:pt x="36063" y="71677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6A5DE07E-5A92-4507-A796-0499FA8BAA87}"/>
                </a:ext>
              </a:extLst>
            </p:cNvPr>
            <p:cNvSpPr/>
            <p:nvPr/>
          </p:nvSpPr>
          <p:spPr>
            <a:xfrm>
              <a:off x="9151510" y="6112739"/>
              <a:ext cx="71611" cy="71443"/>
            </a:xfrm>
            <a:custGeom>
              <a:avLst/>
              <a:gdLst>
                <a:gd name="connsiteX0" fmla="*/ 36072 w 71611"/>
                <a:gd name="connsiteY0" fmla="*/ 71679 h 71443"/>
                <a:gd name="connsiteX1" fmla="*/ 61391 w 71611"/>
                <a:gd name="connsiteY1" fmla="*/ 61216 h 71443"/>
                <a:gd name="connsiteX2" fmla="*/ 71878 w 71611"/>
                <a:gd name="connsiteY2" fmla="*/ 35957 h 71443"/>
                <a:gd name="connsiteX3" fmla="*/ 61391 w 71611"/>
                <a:gd name="connsiteY3" fmla="*/ 10698 h 71443"/>
                <a:gd name="connsiteX4" fmla="*/ 36072 w 71611"/>
                <a:gd name="connsiteY4" fmla="*/ 235 h 71443"/>
                <a:gd name="connsiteX5" fmla="*/ 10754 w 71611"/>
                <a:gd name="connsiteY5" fmla="*/ 10698 h 71443"/>
                <a:gd name="connsiteX6" fmla="*/ 266 w 71611"/>
                <a:gd name="connsiteY6" fmla="*/ 35957 h 71443"/>
                <a:gd name="connsiteX7" fmla="*/ 10754 w 71611"/>
                <a:gd name="connsiteY7" fmla="*/ 61216 h 71443"/>
                <a:gd name="connsiteX8" fmla="*/ 36072 w 71611"/>
                <a:gd name="connsiteY8" fmla="*/ 7167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72" y="71679"/>
                  </a:moveTo>
                  <a:cubicBezTo>
                    <a:pt x="45568" y="71679"/>
                    <a:pt x="54676" y="67915"/>
                    <a:pt x="61391" y="61216"/>
                  </a:cubicBezTo>
                  <a:cubicBezTo>
                    <a:pt x="68105" y="54517"/>
                    <a:pt x="71878" y="45431"/>
                    <a:pt x="71878" y="35957"/>
                  </a:cubicBezTo>
                  <a:cubicBezTo>
                    <a:pt x="71878" y="26484"/>
                    <a:pt x="68105" y="17397"/>
                    <a:pt x="61391" y="10698"/>
                  </a:cubicBezTo>
                  <a:cubicBezTo>
                    <a:pt x="54676" y="3999"/>
                    <a:pt x="45568" y="235"/>
                    <a:pt x="36072" y="235"/>
                  </a:cubicBezTo>
                  <a:cubicBezTo>
                    <a:pt x="26576" y="235"/>
                    <a:pt x="17468" y="3999"/>
                    <a:pt x="10754" y="10698"/>
                  </a:cubicBezTo>
                  <a:cubicBezTo>
                    <a:pt x="4039" y="17397"/>
                    <a:pt x="266" y="26484"/>
                    <a:pt x="266" y="35957"/>
                  </a:cubicBezTo>
                  <a:cubicBezTo>
                    <a:pt x="266" y="45431"/>
                    <a:pt x="4039" y="54517"/>
                    <a:pt x="10754" y="61216"/>
                  </a:cubicBezTo>
                  <a:cubicBezTo>
                    <a:pt x="17468" y="67915"/>
                    <a:pt x="26576" y="71679"/>
                    <a:pt x="36072" y="7167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70C81C50-5CA4-4D33-8818-DE8FF66D7201}"/>
                </a:ext>
              </a:extLst>
            </p:cNvPr>
            <p:cNvSpPr/>
            <p:nvPr/>
          </p:nvSpPr>
          <p:spPr>
            <a:xfrm>
              <a:off x="9261577" y="6113430"/>
              <a:ext cx="71611" cy="71443"/>
            </a:xfrm>
            <a:custGeom>
              <a:avLst/>
              <a:gdLst>
                <a:gd name="connsiteX0" fmla="*/ 36081 w 71611"/>
                <a:gd name="connsiteY0" fmla="*/ 71679 h 71443"/>
                <a:gd name="connsiteX1" fmla="*/ 61400 w 71611"/>
                <a:gd name="connsiteY1" fmla="*/ 61216 h 71443"/>
                <a:gd name="connsiteX2" fmla="*/ 71887 w 71611"/>
                <a:gd name="connsiteY2" fmla="*/ 35957 h 71443"/>
                <a:gd name="connsiteX3" fmla="*/ 61400 w 71611"/>
                <a:gd name="connsiteY3" fmla="*/ 10698 h 71443"/>
                <a:gd name="connsiteX4" fmla="*/ 36081 w 71611"/>
                <a:gd name="connsiteY4" fmla="*/ 235 h 71443"/>
                <a:gd name="connsiteX5" fmla="*/ 10763 w 71611"/>
                <a:gd name="connsiteY5" fmla="*/ 10698 h 71443"/>
                <a:gd name="connsiteX6" fmla="*/ 275 w 71611"/>
                <a:gd name="connsiteY6" fmla="*/ 35957 h 71443"/>
                <a:gd name="connsiteX7" fmla="*/ 10763 w 71611"/>
                <a:gd name="connsiteY7" fmla="*/ 61216 h 71443"/>
                <a:gd name="connsiteX8" fmla="*/ 36081 w 71611"/>
                <a:gd name="connsiteY8" fmla="*/ 7167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81" y="71679"/>
                  </a:moveTo>
                  <a:cubicBezTo>
                    <a:pt x="45577" y="71679"/>
                    <a:pt x="54685" y="67915"/>
                    <a:pt x="61400" y="61216"/>
                  </a:cubicBezTo>
                  <a:cubicBezTo>
                    <a:pt x="68114" y="54517"/>
                    <a:pt x="71887" y="45431"/>
                    <a:pt x="71887" y="35957"/>
                  </a:cubicBezTo>
                  <a:cubicBezTo>
                    <a:pt x="71887" y="26484"/>
                    <a:pt x="68114" y="17397"/>
                    <a:pt x="61400" y="10698"/>
                  </a:cubicBezTo>
                  <a:cubicBezTo>
                    <a:pt x="54685" y="3999"/>
                    <a:pt x="45577" y="235"/>
                    <a:pt x="36081" y="235"/>
                  </a:cubicBezTo>
                  <a:cubicBezTo>
                    <a:pt x="26585" y="235"/>
                    <a:pt x="17477" y="3999"/>
                    <a:pt x="10763" y="10698"/>
                  </a:cubicBezTo>
                  <a:cubicBezTo>
                    <a:pt x="4048" y="17397"/>
                    <a:pt x="275" y="26484"/>
                    <a:pt x="275" y="35957"/>
                  </a:cubicBezTo>
                  <a:cubicBezTo>
                    <a:pt x="275" y="45431"/>
                    <a:pt x="4048" y="54517"/>
                    <a:pt x="10763" y="61216"/>
                  </a:cubicBezTo>
                  <a:cubicBezTo>
                    <a:pt x="17477" y="67915"/>
                    <a:pt x="26585" y="71679"/>
                    <a:pt x="36081" y="7167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9CB01688-B973-4484-99CF-FE4E4A16EB19}"/>
                </a:ext>
              </a:extLst>
            </p:cNvPr>
            <p:cNvSpPr/>
            <p:nvPr/>
          </p:nvSpPr>
          <p:spPr>
            <a:xfrm>
              <a:off x="9371643" y="6114466"/>
              <a:ext cx="71611" cy="71443"/>
            </a:xfrm>
            <a:custGeom>
              <a:avLst/>
              <a:gdLst>
                <a:gd name="connsiteX0" fmla="*/ 36090 w 71611"/>
                <a:gd name="connsiteY0" fmla="*/ 71679 h 71443"/>
                <a:gd name="connsiteX1" fmla="*/ 61409 w 71611"/>
                <a:gd name="connsiteY1" fmla="*/ 61216 h 71443"/>
                <a:gd name="connsiteX2" fmla="*/ 71896 w 71611"/>
                <a:gd name="connsiteY2" fmla="*/ 35957 h 71443"/>
                <a:gd name="connsiteX3" fmla="*/ 61409 w 71611"/>
                <a:gd name="connsiteY3" fmla="*/ 10698 h 71443"/>
                <a:gd name="connsiteX4" fmla="*/ 36090 w 71611"/>
                <a:gd name="connsiteY4" fmla="*/ 236 h 71443"/>
                <a:gd name="connsiteX5" fmla="*/ 10772 w 71611"/>
                <a:gd name="connsiteY5" fmla="*/ 10698 h 71443"/>
                <a:gd name="connsiteX6" fmla="*/ 285 w 71611"/>
                <a:gd name="connsiteY6" fmla="*/ 35957 h 71443"/>
                <a:gd name="connsiteX7" fmla="*/ 10772 w 71611"/>
                <a:gd name="connsiteY7" fmla="*/ 61216 h 71443"/>
                <a:gd name="connsiteX8" fmla="*/ 36090 w 71611"/>
                <a:gd name="connsiteY8" fmla="*/ 7167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090" y="71679"/>
                  </a:moveTo>
                  <a:cubicBezTo>
                    <a:pt x="45586" y="71679"/>
                    <a:pt x="54694" y="67915"/>
                    <a:pt x="61409" y="61216"/>
                  </a:cubicBezTo>
                  <a:cubicBezTo>
                    <a:pt x="68123" y="54517"/>
                    <a:pt x="71896" y="45431"/>
                    <a:pt x="71896" y="35957"/>
                  </a:cubicBezTo>
                  <a:cubicBezTo>
                    <a:pt x="71896" y="26484"/>
                    <a:pt x="68123" y="17397"/>
                    <a:pt x="61409" y="10698"/>
                  </a:cubicBezTo>
                  <a:cubicBezTo>
                    <a:pt x="54694" y="3999"/>
                    <a:pt x="45586" y="236"/>
                    <a:pt x="36090" y="236"/>
                  </a:cubicBezTo>
                  <a:cubicBezTo>
                    <a:pt x="26595" y="236"/>
                    <a:pt x="17486" y="3999"/>
                    <a:pt x="10772" y="10698"/>
                  </a:cubicBezTo>
                  <a:cubicBezTo>
                    <a:pt x="4057" y="17397"/>
                    <a:pt x="285" y="26484"/>
                    <a:pt x="285" y="35957"/>
                  </a:cubicBezTo>
                  <a:cubicBezTo>
                    <a:pt x="285" y="45431"/>
                    <a:pt x="4057" y="54517"/>
                    <a:pt x="10772" y="61216"/>
                  </a:cubicBezTo>
                  <a:cubicBezTo>
                    <a:pt x="17486" y="67915"/>
                    <a:pt x="26595" y="71679"/>
                    <a:pt x="36090" y="7167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77BC51BD-D904-4897-906F-3CB2EF080915}"/>
                </a:ext>
              </a:extLst>
            </p:cNvPr>
            <p:cNvSpPr/>
            <p:nvPr/>
          </p:nvSpPr>
          <p:spPr>
            <a:xfrm>
              <a:off x="9481710" y="6119693"/>
              <a:ext cx="71611" cy="71443"/>
            </a:xfrm>
            <a:custGeom>
              <a:avLst/>
              <a:gdLst>
                <a:gd name="connsiteX0" fmla="*/ 36100 w 71611"/>
                <a:gd name="connsiteY0" fmla="*/ 71679 h 71443"/>
                <a:gd name="connsiteX1" fmla="*/ 61418 w 71611"/>
                <a:gd name="connsiteY1" fmla="*/ 61217 h 71443"/>
                <a:gd name="connsiteX2" fmla="*/ 71905 w 71611"/>
                <a:gd name="connsiteY2" fmla="*/ 35958 h 71443"/>
                <a:gd name="connsiteX3" fmla="*/ 61418 w 71611"/>
                <a:gd name="connsiteY3" fmla="*/ 10699 h 71443"/>
                <a:gd name="connsiteX4" fmla="*/ 36100 w 71611"/>
                <a:gd name="connsiteY4" fmla="*/ 236 h 71443"/>
                <a:gd name="connsiteX5" fmla="*/ 10781 w 71611"/>
                <a:gd name="connsiteY5" fmla="*/ 10699 h 71443"/>
                <a:gd name="connsiteX6" fmla="*/ 294 w 71611"/>
                <a:gd name="connsiteY6" fmla="*/ 35958 h 71443"/>
                <a:gd name="connsiteX7" fmla="*/ 10781 w 71611"/>
                <a:gd name="connsiteY7" fmla="*/ 61217 h 71443"/>
                <a:gd name="connsiteX8" fmla="*/ 36100 w 71611"/>
                <a:gd name="connsiteY8" fmla="*/ 7167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00" y="71679"/>
                  </a:moveTo>
                  <a:cubicBezTo>
                    <a:pt x="45595" y="71679"/>
                    <a:pt x="54704" y="67915"/>
                    <a:pt x="61418" y="61217"/>
                  </a:cubicBezTo>
                  <a:cubicBezTo>
                    <a:pt x="68133" y="54518"/>
                    <a:pt x="71905" y="45431"/>
                    <a:pt x="71905" y="35958"/>
                  </a:cubicBezTo>
                  <a:cubicBezTo>
                    <a:pt x="71905" y="26484"/>
                    <a:pt x="68133" y="17397"/>
                    <a:pt x="61418" y="10699"/>
                  </a:cubicBezTo>
                  <a:cubicBezTo>
                    <a:pt x="54704" y="4000"/>
                    <a:pt x="45595" y="236"/>
                    <a:pt x="36100" y="236"/>
                  </a:cubicBezTo>
                  <a:cubicBezTo>
                    <a:pt x="26604" y="236"/>
                    <a:pt x="17496" y="4000"/>
                    <a:pt x="10781" y="10699"/>
                  </a:cubicBezTo>
                  <a:cubicBezTo>
                    <a:pt x="4067" y="17397"/>
                    <a:pt x="294" y="26484"/>
                    <a:pt x="294" y="35958"/>
                  </a:cubicBezTo>
                  <a:cubicBezTo>
                    <a:pt x="294" y="45431"/>
                    <a:pt x="4067" y="54518"/>
                    <a:pt x="10781" y="61217"/>
                  </a:cubicBezTo>
                  <a:cubicBezTo>
                    <a:pt x="17496" y="67915"/>
                    <a:pt x="26604" y="71679"/>
                    <a:pt x="36100" y="7167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32DE516A-1C8A-4D42-84D2-1D2FACACC6E3}"/>
                </a:ext>
              </a:extLst>
            </p:cNvPr>
            <p:cNvSpPr/>
            <p:nvPr/>
          </p:nvSpPr>
          <p:spPr>
            <a:xfrm>
              <a:off x="9591777" y="6119871"/>
              <a:ext cx="71611" cy="71443"/>
            </a:xfrm>
            <a:custGeom>
              <a:avLst/>
              <a:gdLst>
                <a:gd name="connsiteX0" fmla="*/ 36109 w 71611"/>
                <a:gd name="connsiteY0" fmla="*/ 71679 h 71443"/>
                <a:gd name="connsiteX1" fmla="*/ 61427 w 71611"/>
                <a:gd name="connsiteY1" fmla="*/ 61217 h 71443"/>
                <a:gd name="connsiteX2" fmla="*/ 71915 w 71611"/>
                <a:gd name="connsiteY2" fmla="*/ 35958 h 71443"/>
                <a:gd name="connsiteX3" fmla="*/ 61427 w 71611"/>
                <a:gd name="connsiteY3" fmla="*/ 10699 h 71443"/>
                <a:gd name="connsiteX4" fmla="*/ 36109 w 71611"/>
                <a:gd name="connsiteY4" fmla="*/ 236 h 71443"/>
                <a:gd name="connsiteX5" fmla="*/ 10790 w 71611"/>
                <a:gd name="connsiteY5" fmla="*/ 10699 h 71443"/>
                <a:gd name="connsiteX6" fmla="*/ 303 w 71611"/>
                <a:gd name="connsiteY6" fmla="*/ 35958 h 71443"/>
                <a:gd name="connsiteX7" fmla="*/ 10790 w 71611"/>
                <a:gd name="connsiteY7" fmla="*/ 61217 h 71443"/>
                <a:gd name="connsiteX8" fmla="*/ 36109 w 71611"/>
                <a:gd name="connsiteY8" fmla="*/ 7167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09" y="71679"/>
                  </a:moveTo>
                  <a:cubicBezTo>
                    <a:pt x="45605" y="71679"/>
                    <a:pt x="54713" y="67915"/>
                    <a:pt x="61427" y="61217"/>
                  </a:cubicBezTo>
                  <a:cubicBezTo>
                    <a:pt x="68142" y="54518"/>
                    <a:pt x="71915" y="45431"/>
                    <a:pt x="71915" y="35958"/>
                  </a:cubicBezTo>
                  <a:cubicBezTo>
                    <a:pt x="71915" y="26484"/>
                    <a:pt x="68142" y="17397"/>
                    <a:pt x="61427" y="10699"/>
                  </a:cubicBezTo>
                  <a:cubicBezTo>
                    <a:pt x="54713" y="4000"/>
                    <a:pt x="45605" y="236"/>
                    <a:pt x="36109" y="236"/>
                  </a:cubicBezTo>
                  <a:cubicBezTo>
                    <a:pt x="26613" y="236"/>
                    <a:pt x="17505" y="4000"/>
                    <a:pt x="10790" y="10699"/>
                  </a:cubicBezTo>
                  <a:cubicBezTo>
                    <a:pt x="4076" y="17397"/>
                    <a:pt x="303" y="26484"/>
                    <a:pt x="303" y="35958"/>
                  </a:cubicBezTo>
                  <a:cubicBezTo>
                    <a:pt x="303" y="45431"/>
                    <a:pt x="4076" y="54518"/>
                    <a:pt x="10790" y="61217"/>
                  </a:cubicBezTo>
                  <a:cubicBezTo>
                    <a:pt x="17505" y="67915"/>
                    <a:pt x="26613" y="71679"/>
                    <a:pt x="36109" y="7167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59F9394D-99A7-490B-9785-2F0A0244DA4F}"/>
                </a:ext>
              </a:extLst>
            </p:cNvPr>
            <p:cNvSpPr/>
            <p:nvPr/>
          </p:nvSpPr>
          <p:spPr>
            <a:xfrm>
              <a:off x="9701844" y="6121110"/>
              <a:ext cx="71611" cy="71443"/>
            </a:xfrm>
            <a:custGeom>
              <a:avLst/>
              <a:gdLst>
                <a:gd name="connsiteX0" fmla="*/ 36118 w 71611"/>
                <a:gd name="connsiteY0" fmla="*/ 71679 h 71443"/>
                <a:gd name="connsiteX1" fmla="*/ 61437 w 71611"/>
                <a:gd name="connsiteY1" fmla="*/ 61217 h 71443"/>
                <a:gd name="connsiteX2" fmla="*/ 71924 w 71611"/>
                <a:gd name="connsiteY2" fmla="*/ 35958 h 71443"/>
                <a:gd name="connsiteX3" fmla="*/ 61437 w 71611"/>
                <a:gd name="connsiteY3" fmla="*/ 10699 h 71443"/>
                <a:gd name="connsiteX4" fmla="*/ 36118 w 71611"/>
                <a:gd name="connsiteY4" fmla="*/ 236 h 71443"/>
                <a:gd name="connsiteX5" fmla="*/ 10800 w 71611"/>
                <a:gd name="connsiteY5" fmla="*/ 10699 h 71443"/>
                <a:gd name="connsiteX6" fmla="*/ 312 w 71611"/>
                <a:gd name="connsiteY6" fmla="*/ 35958 h 71443"/>
                <a:gd name="connsiteX7" fmla="*/ 10800 w 71611"/>
                <a:gd name="connsiteY7" fmla="*/ 61217 h 71443"/>
                <a:gd name="connsiteX8" fmla="*/ 36118 w 71611"/>
                <a:gd name="connsiteY8" fmla="*/ 71679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18" y="71679"/>
                  </a:moveTo>
                  <a:cubicBezTo>
                    <a:pt x="45614" y="71679"/>
                    <a:pt x="54722" y="67915"/>
                    <a:pt x="61437" y="61217"/>
                  </a:cubicBezTo>
                  <a:cubicBezTo>
                    <a:pt x="68151" y="54518"/>
                    <a:pt x="71924" y="45431"/>
                    <a:pt x="71924" y="35958"/>
                  </a:cubicBezTo>
                  <a:cubicBezTo>
                    <a:pt x="71924" y="26484"/>
                    <a:pt x="68151" y="17397"/>
                    <a:pt x="61437" y="10699"/>
                  </a:cubicBezTo>
                  <a:cubicBezTo>
                    <a:pt x="54722" y="4000"/>
                    <a:pt x="45614" y="236"/>
                    <a:pt x="36118" y="236"/>
                  </a:cubicBezTo>
                  <a:cubicBezTo>
                    <a:pt x="26622" y="236"/>
                    <a:pt x="17514" y="4000"/>
                    <a:pt x="10800" y="10699"/>
                  </a:cubicBezTo>
                  <a:cubicBezTo>
                    <a:pt x="4085" y="17397"/>
                    <a:pt x="312" y="26484"/>
                    <a:pt x="312" y="35958"/>
                  </a:cubicBezTo>
                  <a:cubicBezTo>
                    <a:pt x="312" y="45431"/>
                    <a:pt x="4085" y="54518"/>
                    <a:pt x="10800" y="61217"/>
                  </a:cubicBezTo>
                  <a:cubicBezTo>
                    <a:pt x="17514" y="67915"/>
                    <a:pt x="26622" y="71679"/>
                    <a:pt x="36118" y="71679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85BA7F7F-2726-4483-9F99-ECF69AA19E0A}"/>
                </a:ext>
              </a:extLst>
            </p:cNvPr>
            <p:cNvSpPr/>
            <p:nvPr/>
          </p:nvSpPr>
          <p:spPr>
            <a:xfrm>
              <a:off x="9811911" y="6124932"/>
              <a:ext cx="71611" cy="71443"/>
            </a:xfrm>
            <a:custGeom>
              <a:avLst/>
              <a:gdLst>
                <a:gd name="connsiteX0" fmla="*/ 36127 w 71611"/>
                <a:gd name="connsiteY0" fmla="*/ 71680 h 71443"/>
                <a:gd name="connsiteX1" fmla="*/ 61446 w 71611"/>
                <a:gd name="connsiteY1" fmla="*/ 61217 h 71443"/>
                <a:gd name="connsiteX2" fmla="*/ 71933 w 71611"/>
                <a:gd name="connsiteY2" fmla="*/ 35958 h 71443"/>
                <a:gd name="connsiteX3" fmla="*/ 61446 w 71611"/>
                <a:gd name="connsiteY3" fmla="*/ 10699 h 71443"/>
                <a:gd name="connsiteX4" fmla="*/ 36127 w 71611"/>
                <a:gd name="connsiteY4" fmla="*/ 236 h 71443"/>
                <a:gd name="connsiteX5" fmla="*/ 10809 w 71611"/>
                <a:gd name="connsiteY5" fmla="*/ 10699 h 71443"/>
                <a:gd name="connsiteX6" fmla="*/ 322 w 71611"/>
                <a:gd name="connsiteY6" fmla="*/ 35958 h 71443"/>
                <a:gd name="connsiteX7" fmla="*/ 10809 w 71611"/>
                <a:gd name="connsiteY7" fmla="*/ 61217 h 71443"/>
                <a:gd name="connsiteX8" fmla="*/ 36127 w 71611"/>
                <a:gd name="connsiteY8" fmla="*/ 71680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27" y="71680"/>
                  </a:moveTo>
                  <a:cubicBezTo>
                    <a:pt x="45623" y="71680"/>
                    <a:pt x="54731" y="67916"/>
                    <a:pt x="61446" y="61217"/>
                  </a:cubicBezTo>
                  <a:cubicBezTo>
                    <a:pt x="68160" y="54518"/>
                    <a:pt x="71933" y="45432"/>
                    <a:pt x="71933" y="35958"/>
                  </a:cubicBezTo>
                  <a:cubicBezTo>
                    <a:pt x="71933" y="26485"/>
                    <a:pt x="68160" y="17398"/>
                    <a:pt x="61446" y="10699"/>
                  </a:cubicBezTo>
                  <a:cubicBezTo>
                    <a:pt x="54731" y="4000"/>
                    <a:pt x="45623" y="236"/>
                    <a:pt x="36127" y="236"/>
                  </a:cubicBezTo>
                  <a:cubicBezTo>
                    <a:pt x="26632" y="236"/>
                    <a:pt x="17523" y="4000"/>
                    <a:pt x="10809" y="10699"/>
                  </a:cubicBezTo>
                  <a:cubicBezTo>
                    <a:pt x="4094" y="17398"/>
                    <a:pt x="322" y="26485"/>
                    <a:pt x="322" y="35958"/>
                  </a:cubicBezTo>
                  <a:cubicBezTo>
                    <a:pt x="322" y="45432"/>
                    <a:pt x="4094" y="54518"/>
                    <a:pt x="10809" y="61217"/>
                  </a:cubicBezTo>
                  <a:cubicBezTo>
                    <a:pt x="17523" y="67916"/>
                    <a:pt x="26632" y="71680"/>
                    <a:pt x="36127" y="71680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5" name="Freeform: Shape 2094">
              <a:extLst>
                <a:ext uri="{FF2B5EF4-FFF2-40B4-BE49-F238E27FC236}">
                  <a16:creationId xmlns:a16="http://schemas.microsoft.com/office/drawing/2014/main" id="{4605AB1D-ECDC-489F-B59F-8398AE2D0E07}"/>
                </a:ext>
              </a:extLst>
            </p:cNvPr>
            <p:cNvSpPr/>
            <p:nvPr/>
          </p:nvSpPr>
          <p:spPr>
            <a:xfrm>
              <a:off x="9921978" y="6125170"/>
              <a:ext cx="71611" cy="71443"/>
            </a:xfrm>
            <a:custGeom>
              <a:avLst/>
              <a:gdLst>
                <a:gd name="connsiteX0" fmla="*/ 36137 w 71611"/>
                <a:gd name="connsiteY0" fmla="*/ 71680 h 71443"/>
                <a:gd name="connsiteX1" fmla="*/ 61455 w 71611"/>
                <a:gd name="connsiteY1" fmla="*/ 61217 h 71443"/>
                <a:gd name="connsiteX2" fmla="*/ 71942 w 71611"/>
                <a:gd name="connsiteY2" fmla="*/ 35958 h 71443"/>
                <a:gd name="connsiteX3" fmla="*/ 61455 w 71611"/>
                <a:gd name="connsiteY3" fmla="*/ 10699 h 71443"/>
                <a:gd name="connsiteX4" fmla="*/ 36137 w 71611"/>
                <a:gd name="connsiteY4" fmla="*/ 236 h 71443"/>
                <a:gd name="connsiteX5" fmla="*/ 10818 w 71611"/>
                <a:gd name="connsiteY5" fmla="*/ 10699 h 71443"/>
                <a:gd name="connsiteX6" fmla="*/ 331 w 71611"/>
                <a:gd name="connsiteY6" fmla="*/ 35958 h 71443"/>
                <a:gd name="connsiteX7" fmla="*/ 10818 w 71611"/>
                <a:gd name="connsiteY7" fmla="*/ 61217 h 71443"/>
                <a:gd name="connsiteX8" fmla="*/ 36137 w 71611"/>
                <a:gd name="connsiteY8" fmla="*/ 71680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37" y="71680"/>
                  </a:moveTo>
                  <a:cubicBezTo>
                    <a:pt x="45632" y="71680"/>
                    <a:pt x="54741" y="67916"/>
                    <a:pt x="61455" y="61217"/>
                  </a:cubicBezTo>
                  <a:cubicBezTo>
                    <a:pt x="68170" y="54518"/>
                    <a:pt x="71942" y="45432"/>
                    <a:pt x="71942" y="35958"/>
                  </a:cubicBezTo>
                  <a:cubicBezTo>
                    <a:pt x="71942" y="26485"/>
                    <a:pt x="68170" y="17398"/>
                    <a:pt x="61455" y="10699"/>
                  </a:cubicBezTo>
                  <a:cubicBezTo>
                    <a:pt x="54741" y="4000"/>
                    <a:pt x="45632" y="236"/>
                    <a:pt x="36137" y="236"/>
                  </a:cubicBezTo>
                  <a:cubicBezTo>
                    <a:pt x="26641" y="236"/>
                    <a:pt x="17533" y="4000"/>
                    <a:pt x="10818" y="10699"/>
                  </a:cubicBezTo>
                  <a:cubicBezTo>
                    <a:pt x="4104" y="17398"/>
                    <a:pt x="331" y="26485"/>
                    <a:pt x="331" y="35958"/>
                  </a:cubicBezTo>
                  <a:cubicBezTo>
                    <a:pt x="331" y="45432"/>
                    <a:pt x="4104" y="54518"/>
                    <a:pt x="10818" y="61217"/>
                  </a:cubicBezTo>
                  <a:cubicBezTo>
                    <a:pt x="17533" y="67916"/>
                    <a:pt x="26641" y="71680"/>
                    <a:pt x="36137" y="71680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6" name="Freeform: Shape 2095">
              <a:extLst>
                <a:ext uri="{FF2B5EF4-FFF2-40B4-BE49-F238E27FC236}">
                  <a16:creationId xmlns:a16="http://schemas.microsoft.com/office/drawing/2014/main" id="{E8F82810-B752-490B-99E0-141F012930E3}"/>
                </a:ext>
              </a:extLst>
            </p:cNvPr>
            <p:cNvSpPr/>
            <p:nvPr/>
          </p:nvSpPr>
          <p:spPr>
            <a:xfrm>
              <a:off x="10032045" y="6125170"/>
              <a:ext cx="71611" cy="71443"/>
            </a:xfrm>
            <a:custGeom>
              <a:avLst/>
              <a:gdLst>
                <a:gd name="connsiteX0" fmla="*/ 36146 w 71611"/>
                <a:gd name="connsiteY0" fmla="*/ 71680 h 71443"/>
                <a:gd name="connsiteX1" fmla="*/ 61464 w 71611"/>
                <a:gd name="connsiteY1" fmla="*/ 61217 h 71443"/>
                <a:gd name="connsiteX2" fmla="*/ 71952 w 71611"/>
                <a:gd name="connsiteY2" fmla="*/ 35958 h 71443"/>
                <a:gd name="connsiteX3" fmla="*/ 61464 w 71611"/>
                <a:gd name="connsiteY3" fmla="*/ 10699 h 71443"/>
                <a:gd name="connsiteX4" fmla="*/ 36146 w 71611"/>
                <a:gd name="connsiteY4" fmla="*/ 236 h 71443"/>
                <a:gd name="connsiteX5" fmla="*/ 10827 w 71611"/>
                <a:gd name="connsiteY5" fmla="*/ 10699 h 71443"/>
                <a:gd name="connsiteX6" fmla="*/ 340 w 71611"/>
                <a:gd name="connsiteY6" fmla="*/ 35958 h 71443"/>
                <a:gd name="connsiteX7" fmla="*/ 10827 w 71611"/>
                <a:gd name="connsiteY7" fmla="*/ 61217 h 71443"/>
                <a:gd name="connsiteX8" fmla="*/ 36146 w 71611"/>
                <a:gd name="connsiteY8" fmla="*/ 71680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46" y="71680"/>
                  </a:moveTo>
                  <a:cubicBezTo>
                    <a:pt x="45642" y="71680"/>
                    <a:pt x="54750" y="67916"/>
                    <a:pt x="61464" y="61217"/>
                  </a:cubicBezTo>
                  <a:cubicBezTo>
                    <a:pt x="68179" y="54518"/>
                    <a:pt x="71952" y="45432"/>
                    <a:pt x="71952" y="35958"/>
                  </a:cubicBezTo>
                  <a:cubicBezTo>
                    <a:pt x="71952" y="26485"/>
                    <a:pt x="68179" y="17398"/>
                    <a:pt x="61464" y="10699"/>
                  </a:cubicBezTo>
                  <a:cubicBezTo>
                    <a:pt x="54750" y="4000"/>
                    <a:pt x="45642" y="236"/>
                    <a:pt x="36146" y="236"/>
                  </a:cubicBezTo>
                  <a:cubicBezTo>
                    <a:pt x="26650" y="236"/>
                    <a:pt x="17542" y="4000"/>
                    <a:pt x="10827" y="10699"/>
                  </a:cubicBezTo>
                  <a:cubicBezTo>
                    <a:pt x="4113" y="17398"/>
                    <a:pt x="340" y="26485"/>
                    <a:pt x="340" y="35958"/>
                  </a:cubicBezTo>
                  <a:cubicBezTo>
                    <a:pt x="340" y="45432"/>
                    <a:pt x="4113" y="54518"/>
                    <a:pt x="10827" y="61217"/>
                  </a:cubicBezTo>
                  <a:cubicBezTo>
                    <a:pt x="17542" y="67916"/>
                    <a:pt x="26650" y="71680"/>
                    <a:pt x="36146" y="71680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526D49B9-E3E3-4C82-9BF1-590E9E83B175}"/>
                </a:ext>
              </a:extLst>
            </p:cNvPr>
            <p:cNvSpPr/>
            <p:nvPr/>
          </p:nvSpPr>
          <p:spPr>
            <a:xfrm>
              <a:off x="10142112" y="6126194"/>
              <a:ext cx="71611" cy="71443"/>
            </a:xfrm>
            <a:custGeom>
              <a:avLst/>
              <a:gdLst>
                <a:gd name="connsiteX0" fmla="*/ 36155 w 71611"/>
                <a:gd name="connsiteY0" fmla="*/ 71680 h 71443"/>
                <a:gd name="connsiteX1" fmla="*/ 61474 w 71611"/>
                <a:gd name="connsiteY1" fmla="*/ 61217 h 71443"/>
                <a:gd name="connsiteX2" fmla="*/ 71961 w 71611"/>
                <a:gd name="connsiteY2" fmla="*/ 35958 h 71443"/>
                <a:gd name="connsiteX3" fmla="*/ 61474 w 71611"/>
                <a:gd name="connsiteY3" fmla="*/ 10699 h 71443"/>
                <a:gd name="connsiteX4" fmla="*/ 36155 w 71611"/>
                <a:gd name="connsiteY4" fmla="*/ 237 h 71443"/>
                <a:gd name="connsiteX5" fmla="*/ 10837 w 71611"/>
                <a:gd name="connsiteY5" fmla="*/ 10699 h 71443"/>
                <a:gd name="connsiteX6" fmla="*/ 349 w 71611"/>
                <a:gd name="connsiteY6" fmla="*/ 35958 h 71443"/>
                <a:gd name="connsiteX7" fmla="*/ 10837 w 71611"/>
                <a:gd name="connsiteY7" fmla="*/ 61217 h 71443"/>
                <a:gd name="connsiteX8" fmla="*/ 36155 w 71611"/>
                <a:gd name="connsiteY8" fmla="*/ 71680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55" y="71680"/>
                  </a:moveTo>
                  <a:cubicBezTo>
                    <a:pt x="45651" y="71680"/>
                    <a:pt x="54759" y="67916"/>
                    <a:pt x="61474" y="61217"/>
                  </a:cubicBezTo>
                  <a:cubicBezTo>
                    <a:pt x="68188" y="54518"/>
                    <a:pt x="71961" y="45432"/>
                    <a:pt x="71961" y="35958"/>
                  </a:cubicBezTo>
                  <a:cubicBezTo>
                    <a:pt x="71961" y="26485"/>
                    <a:pt x="68188" y="17398"/>
                    <a:pt x="61474" y="10699"/>
                  </a:cubicBezTo>
                  <a:cubicBezTo>
                    <a:pt x="54759" y="4000"/>
                    <a:pt x="45651" y="237"/>
                    <a:pt x="36155" y="237"/>
                  </a:cubicBezTo>
                  <a:cubicBezTo>
                    <a:pt x="26659" y="237"/>
                    <a:pt x="17551" y="4000"/>
                    <a:pt x="10837" y="10699"/>
                  </a:cubicBezTo>
                  <a:cubicBezTo>
                    <a:pt x="4122" y="17398"/>
                    <a:pt x="349" y="26485"/>
                    <a:pt x="349" y="35958"/>
                  </a:cubicBezTo>
                  <a:cubicBezTo>
                    <a:pt x="349" y="45432"/>
                    <a:pt x="4122" y="54518"/>
                    <a:pt x="10837" y="61217"/>
                  </a:cubicBezTo>
                  <a:cubicBezTo>
                    <a:pt x="17551" y="67916"/>
                    <a:pt x="26659" y="71680"/>
                    <a:pt x="36155" y="71680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66A74AD7-86F9-4B35-9C47-BC82BC30FFAE}"/>
                </a:ext>
              </a:extLst>
            </p:cNvPr>
            <p:cNvSpPr/>
            <p:nvPr/>
          </p:nvSpPr>
          <p:spPr>
            <a:xfrm>
              <a:off x="10252179" y="6126623"/>
              <a:ext cx="71611" cy="71443"/>
            </a:xfrm>
            <a:custGeom>
              <a:avLst/>
              <a:gdLst>
                <a:gd name="connsiteX0" fmla="*/ 36164 w 71611"/>
                <a:gd name="connsiteY0" fmla="*/ 71680 h 71443"/>
                <a:gd name="connsiteX1" fmla="*/ 61483 w 71611"/>
                <a:gd name="connsiteY1" fmla="*/ 61217 h 71443"/>
                <a:gd name="connsiteX2" fmla="*/ 71970 w 71611"/>
                <a:gd name="connsiteY2" fmla="*/ 35958 h 71443"/>
                <a:gd name="connsiteX3" fmla="*/ 61483 w 71611"/>
                <a:gd name="connsiteY3" fmla="*/ 10699 h 71443"/>
                <a:gd name="connsiteX4" fmla="*/ 36164 w 71611"/>
                <a:gd name="connsiteY4" fmla="*/ 237 h 71443"/>
                <a:gd name="connsiteX5" fmla="*/ 10846 w 71611"/>
                <a:gd name="connsiteY5" fmla="*/ 10699 h 71443"/>
                <a:gd name="connsiteX6" fmla="*/ 358 w 71611"/>
                <a:gd name="connsiteY6" fmla="*/ 35958 h 71443"/>
                <a:gd name="connsiteX7" fmla="*/ 10846 w 71611"/>
                <a:gd name="connsiteY7" fmla="*/ 61217 h 71443"/>
                <a:gd name="connsiteX8" fmla="*/ 36164 w 71611"/>
                <a:gd name="connsiteY8" fmla="*/ 71680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64" y="71680"/>
                  </a:moveTo>
                  <a:cubicBezTo>
                    <a:pt x="45660" y="71680"/>
                    <a:pt x="54768" y="67916"/>
                    <a:pt x="61483" y="61217"/>
                  </a:cubicBezTo>
                  <a:cubicBezTo>
                    <a:pt x="68197" y="54518"/>
                    <a:pt x="71970" y="45432"/>
                    <a:pt x="71970" y="35958"/>
                  </a:cubicBezTo>
                  <a:cubicBezTo>
                    <a:pt x="71970" y="26485"/>
                    <a:pt x="68197" y="17398"/>
                    <a:pt x="61483" y="10699"/>
                  </a:cubicBezTo>
                  <a:cubicBezTo>
                    <a:pt x="54768" y="4000"/>
                    <a:pt x="45660" y="237"/>
                    <a:pt x="36164" y="237"/>
                  </a:cubicBezTo>
                  <a:cubicBezTo>
                    <a:pt x="26668" y="237"/>
                    <a:pt x="17560" y="4000"/>
                    <a:pt x="10846" y="10699"/>
                  </a:cubicBezTo>
                  <a:cubicBezTo>
                    <a:pt x="4131" y="17398"/>
                    <a:pt x="358" y="26485"/>
                    <a:pt x="358" y="35958"/>
                  </a:cubicBezTo>
                  <a:cubicBezTo>
                    <a:pt x="358" y="45432"/>
                    <a:pt x="4131" y="54518"/>
                    <a:pt x="10846" y="61217"/>
                  </a:cubicBezTo>
                  <a:cubicBezTo>
                    <a:pt x="17560" y="67916"/>
                    <a:pt x="26668" y="71680"/>
                    <a:pt x="36164" y="71680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D302E426-F0FF-4C30-8BCD-CD4601D83F93}"/>
                </a:ext>
              </a:extLst>
            </p:cNvPr>
            <p:cNvSpPr/>
            <p:nvPr/>
          </p:nvSpPr>
          <p:spPr>
            <a:xfrm>
              <a:off x="10362246" y="6136029"/>
              <a:ext cx="71611" cy="71443"/>
            </a:xfrm>
            <a:custGeom>
              <a:avLst/>
              <a:gdLst>
                <a:gd name="connsiteX0" fmla="*/ 36173 w 71611"/>
                <a:gd name="connsiteY0" fmla="*/ 71681 h 71443"/>
                <a:gd name="connsiteX1" fmla="*/ 61492 w 71611"/>
                <a:gd name="connsiteY1" fmla="*/ 61218 h 71443"/>
                <a:gd name="connsiteX2" fmla="*/ 71979 w 71611"/>
                <a:gd name="connsiteY2" fmla="*/ 35959 h 71443"/>
                <a:gd name="connsiteX3" fmla="*/ 61492 w 71611"/>
                <a:gd name="connsiteY3" fmla="*/ 10700 h 71443"/>
                <a:gd name="connsiteX4" fmla="*/ 36173 w 71611"/>
                <a:gd name="connsiteY4" fmla="*/ 237 h 71443"/>
                <a:gd name="connsiteX5" fmla="*/ 10855 w 71611"/>
                <a:gd name="connsiteY5" fmla="*/ 10700 h 71443"/>
                <a:gd name="connsiteX6" fmla="*/ 368 w 71611"/>
                <a:gd name="connsiteY6" fmla="*/ 35959 h 71443"/>
                <a:gd name="connsiteX7" fmla="*/ 10855 w 71611"/>
                <a:gd name="connsiteY7" fmla="*/ 61218 h 71443"/>
                <a:gd name="connsiteX8" fmla="*/ 36173 w 71611"/>
                <a:gd name="connsiteY8" fmla="*/ 71681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73" y="71681"/>
                  </a:moveTo>
                  <a:cubicBezTo>
                    <a:pt x="45669" y="71681"/>
                    <a:pt x="54777" y="67917"/>
                    <a:pt x="61492" y="61218"/>
                  </a:cubicBezTo>
                  <a:cubicBezTo>
                    <a:pt x="68206" y="54519"/>
                    <a:pt x="71979" y="45432"/>
                    <a:pt x="71979" y="35959"/>
                  </a:cubicBezTo>
                  <a:cubicBezTo>
                    <a:pt x="71979" y="26486"/>
                    <a:pt x="68206" y="17399"/>
                    <a:pt x="61492" y="10700"/>
                  </a:cubicBezTo>
                  <a:cubicBezTo>
                    <a:pt x="54777" y="4001"/>
                    <a:pt x="45669" y="237"/>
                    <a:pt x="36173" y="237"/>
                  </a:cubicBezTo>
                  <a:cubicBezTo>
                    <a:pt x="26678" y="237"/>
                    <a:pt x="17569" y="4001"/>
                    <a:pt x="10855" y="10700"/>
                  </a:cubicBezTo>
                  <a:cubicBezTo>
                    <a:pt x="4140" y="17399"/>
                    <a:pt x="368" y="26486"/>
                    <a:pt x="368" y="35959"/>
                  </a:cubicBezTo>
                  <a:cubicBezTo>
                    <a:pt x="368" y="45432"/>
                    <a:pt x="4140" y="54519"/>
                    <a:pt x="10855" y="61218"/>
                  </a:cubicBezTo>
                  <a:cubicBezTo>
                    <a:pt x="17569" y="67917"/>
                    <a:pt x="26678" y="71681"/>
                    <a:pt x="36173" y="71681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601ED149-AE7B-40DA-8710-3B3721FB585C}"/>
                </a:ext>
              </a:extLst>
            </p:cNvPr>
            <p:cNvSpPr/>
            <p:nvPr/>
          </p:nvSpPr>
          <p:spPr>
            <a:xfrm>
              <a:off x="10472301" y="6145865"/>
              <a:ext cx="71611" cy="71443"/>
            </a:xfrm>
            <a:custGeom>
              <a:avLst/>
              <a:gdLst>
                <a:gd name="connsiteX0" fmla="*/ 36183 w 71611"/>
                <a:gd name="connsiteY0" fmla="*/ 71681 h 71443"/>
                <a:gd name="connsiteX1" fmla="*/ 61501 w 71611"/>
                <a:gd name="connsiteY1" fmla="*/ 61219 h 71443"/>
                <a:gd name="connsiteX2" fmla="*/ 71988 w 71611"/>
                <a:gd name="connsiteY2" fmla="*/ 35960 h 71443"/>
                <a:gd name="connsiteX3" fmla="*/ 61501 w 71611"/>
                <a:gd name="connsiteY3" fmla="*/ 10701 h 71443"/>
                <a:gd name="connsiteX4" fmla="*/ 36183 w 71611"/>
                <a:gd name="connsiteY4" fmla="*/ 238 h 71443"/>
                <a:gd name="connsiteX5" fmla="*/ 10864 w 71611"/>
                <a:gd name="connsiteY5" fmla="*/ 10701 h 71443"/>
                <a:gd name="connsiteX6" fmla="*/ 377 w 71611"/>
                <a:gd name="connsiteY6" fmla="*/ 35960 h 71443"/>
                <a:gd name="connsiteX7" fmla="*/ 10864 w 71611"/>
                <a:gd name="connsiteY7" fmla="*/ 61219 h 71443"/>
                <a:gd name="connsiteX8" fmla="*/ 36183 w 71611"/>
                <a:gd name="connsiteY8" fmla="*/ 71681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83" y="71681"/>
                  </a:moveTo>
                  <a:cubicBezTo>
                    <a:pt x="45678" y="71681"/>
                    <a:pt x="54787" y="67918"/>
                    <a:pt x="61501" y="61219"/>
                  </a:cubicBezTo>
                  <a:cubicBezTo>
                    <a:pt x="68216" y="54520"/>
                    <a:pt x="71988" y="45433"/>
                    <a:pt x="71988" y="35960"/>
                  </a:cubicBezTo>
                  <a:cubicBezTo>
                    <a:pt x="71988" y="26486"/>
                    <a:pt x="68216" y="17400"/>
                    <a:pt x="61501" y="10701"/>
                  </a:cubicBezTo>
                  <a:cubicBezTo>
                    <a:pt x="54787" y="4002"/>
                    <a:pt x="45678" y="238"/>
                    <a:pt x="36183" y="238"/>
                  </a:cubicBezTo>
                  <a:cubicBezTo>
                    <a:pt x="26687" y="238"/>
                    <a:pt x="17579" y="4002"/>
                    <a:pt x="10864" y="10701"/>
                  </a:cubicBezTo>
                  <a:cubicBezTo>
                    <a:pt x="4150" y="17400"/>
                    <a:pt x="377" y="26486"/>
                    <a:pt x="377" y="35960"/>
                  </a:cubicBezTo>
                  <a:cubicBezTo>
                    <a:pt x="377" y="45433"/>
                    <a:pt x="4150" y="54520"/>
                    <a:pt x="10864" y="61219"/>
                  </a:cubicBezTo>
                  <a:cubicBezTo>
                    <a:pt x="17579" y="67918"/>
                    <a:pt x="26687" y="71681"/>
                    <a:pt x="36183" y="71681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EA6DA354-0DD9-46A6-903D-71C2AC9EB4DE}"/>
                </a:ext>
              </a:extLst>
            </p:cNvPr>
            <p:cNvSpPr/>
            <p:nvPr/>
          </p:nvSpPr>
          <p:spPr>
            <a:xfrm>
              <a:off x="10582368" y="6150009"/>
              <a:ext cx="71611" cy="71443"/>
            </a:xfrm>
            <a:custGeom>
              <a:avLst/>
              <a:gdLst>
                <a:gd name="connsiteX0" fmla="*/ 36192 w 71611"/>
                <a:gd name="connsiteY0" fmla="*/ 71682 h 71443"/>
                <a:gd name="connsiteX1" fmla="*/ 61510 w 71611"/>
                <a:gd name="connsiteY1" fmla="*/ 61219 h 71443"/>
                <a:gd name="connsiteX2" fmla="*/ 71998 w 71611"/>
                <a:gd name="connsiteY2" fmla="*/ 35960 h 71443"/>
                <a:gd name="connsiteX3" fmla="*/ 61510 w 71611"/>
                <a:gd name="connsiteY3" fmla="*/ 10701 h 71443"/>
                <a:gd name="connsiteX4" fmla="*/ 36192 w 71611"/>
                <a:gd name="connsiteY4" fmla="*/ 239 h 71443"/>
                <a:gd name="connsiteX5" fmla="*/ 10873 w 71611"/>
                <a:gd name="connsiteY5" fmla="*/ 10701 h 71443"/>
                <a:gd name="connsiteX6" fmla="*/ 386 w 71611"/>
                <a:gd name="connsiteY6" fmla="*/ 35960 h 71443"/>
                <a:gd name="connsiteX7" fmla="*/ 10873 w 71611"/>
                <a:gd name="connsiteY7" fmla="*/ 61219 h 71443"/>
                <a:gd name="connsiteX8" fmla="*/ 36192 w 71611"/>
                <a:gd name="connsiteY8" fmla="*/ 71682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192" y="71682"/>
                  </a:moveTo>
                  <a:cubicBezTo>
                    <a:pt x="45688" y="71682"/>
                    <a:pt x="54796" y="67918"/>
                    <a:pt x="61510" y="61219"/>
                  </a:cubicBezTo>
                  <a:cubicBezTo>
                    <a:pt x="68225" y="54520"/>
                    <a:pt x="71998" y="45434"/>
                    <a:pt x="71998" y="35960"/>
                  </a:cubicBezTo>
                  <a:cubicBezTo>
                    <a:pt x="71998" y="26487"/>
                    <a:pt x="68225" y="17400"/>
                    <a:pt x="61510" y="10701"/>
                  </a:cubicBezTo>
                  <a:cubicBezTo>
                    <a:pt x="54796" y="4002"/>
                    <a:pt x="45688" y="239"/>
                    <a:pt x="36192" y="239"/>
                  </a:cubicBezTo>
                  <a:cubicBezTo>
                    <a:pt x="26696" y="239"/>
                    <a:pt x="17588" y="4002"/>
                    <a:pt x="10873" y="10701"/>
                  </a:cubicBezTo>
                  <a:cubicBezTo>
                    <a:pt x="4159" y="17400"/>
                    <a:pt x="386" y="26487"/>
                    <a:pt x="386" y="35960"/>
                  </a:cubicBezTo>
                  <a:cubicBezTo>
                    <a:pt x="386" y="45434"/>
                    <a:pt x="4159" y="54520"/>
                    <a:pt x="10873" y="61219"/>
                  </a:cubicBezTo>
                  <a:cubicBezTo>
                    <a:pt x="17588" y="67918"/>
                    <a:pt x="26696" y="71682"/>
                    <a:pt x="36192" y="71682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788557F4-940C-4C18-8042-02C7BB07DAE0}"/>
                </a:ext>
              </a:extLst>
            </p:cNvPr>
            <p:cNvSpPr/>
            <p:nvPr/>
          </p:nvSpPr>
          <p:spPr>
            <a:xfrm>
              <a:off x="10692435" y="6150282"/>
              <a:ext cx="71611" cy="71443"/>
            </a:xfrm>
            <a:custGeom>
              <a:avLst/>
              <a:gdLst>
                <a:gd name="connsiteX0" fmla="*/ 36201 w 71611"/>
                <a:gd name="connsiteY0" fmla="*/ 71682 h 71443"/>
                <a:gd name="connsiteX1" fmla="*/ 61520 w 71611"/>
                <a:gd name="connsiteY1" fmla="*/ 61219 h 71443"/>
                <a:gd name="connsiteX2" fmla="*/ 72007 w 71611"/>
                <a:gd name="connsiteY2" fmla="*/ 35960 h 71443"/>
                <a:gd name="connsiteX3" fmla="*/ 61520 w 71611"/>
                <a:gd name="connsiteY3" fmla="*/ 10701 h 71443"/>
                <a:gd name="connsiteX4" fmla="*/ 36201 w 71611"/>
                <a:gd name="connsiteY4" fmla="*/ 239 h 71443"/>
                <a:gd name="connsiteX5" fmla="*/ 10883 w 71611"/>
                <a:gd name="connsiteY5" fmla="*/ 10701 h 71443"/>
                <a:gd name="connsiteX6" fmla="*/ 395 w 71611"/>
                <a:gd name="connsiteY6" fmla="*/ 35960 h 71443"/>
                <a:gd name="connsiteX7" fmla="*/ 10883 w 71611"/>
                <a:gd name="connsiteY7" fmla="*/ 61219 h 71443"/>
                <a:gd name="connsiteX8" fmla="*/ 36201 w 71611"/>
                <a:gd name="connsiteY8" fmla="*/ 71682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201" y="71682"/>
                  </a:moveTo>
                  <a:cubicBezTo>
                    <a:pt x="45697" y="71682"/>
                    <a:pt x="54805" y="67918"/>
                    <a:pt x="61520" y="61219"/>
                  </a:cubicBezTo>
                  <a:cubicBezTo>
                    <a:pt x="68234" y="54520"/>
                    <a:pt x="72007" y="45434"/>
                    <a:pt x="72007" y="35960"/>
                  </a:cubicBezTo>
                  <a:cubicBezTo>
                    <a:pt x="72007" y="26487"/>
                    <a:pt x="68234" y="17400"/>
                    <a:pt x="61520" y="10701"/>
                  </a:cubicBezTo>
                  <a:cubicBezTo>
                    <a:pt x="54805" y="4002"/>
                    <a:pt x="45697" y="239"/>
                    <a:pt x="36201" y="239"/>
                  </a:cubicBezTo>
                  <a:cubicBezTo>
                    <a:pt x="26705" y="239"/>
                    <a:pt x="17597" y="4002"/>
                    <a:pt x="10883" y="10701"/>
                  </a:cubicBezTo>
                  <a:cubicBezTo>
                    <a:pt x="4168" y="17400"/>
                    <a:pt x="395" y="26487"/>
                    <a:pt x="395" y="35960"/>
                  </a:cubicBezTo>
                  <a:cubicBezTo>
                    <a:pt x="395" y="45434"/>
                    <a:pt x="4168" y="54520"/>
                    <a:pt x="10883" y="61219"/>
                  </a:cubicBezTo>
                  <a:cubicBezTo>
                    <a:pt x="17597" y="67918"/>
                    <a:pt x="26705" y="71682"/>
                    <a:pt x="36201" y="71682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A90FDD5A-DF1A-4BF0-863C-5AACEB5636ED}"/>
                </a:ext>
              </a:extLst>
            </p:cNvPr>
            <p:cNvSpPr/>
            <p:nvPr/>
          </p:nvSpPr>
          <p:spPr>
            <a:xfrm>
              <a:off x="10802502" y="6158522"/>
              <a:ext cx="71611" cy="71443"/>
            </a:xfrm>
            <a:custGeom>
              <a:avLst/>
              <a:gdLst>
                <a:gd name="connsiteX0" fmla="*/ 36210 w 71611"/>
                <a:gd name="connsiteY0" fmla="*/ 71682 h 71443"/>
                <a:gd name="connsiteX1" fmla="*/ 61529 w 71611"/>
                <a:gd name="connsiteY1" fmla="*/ 61220 h 71443"/>
                <a:gd name="connsiteX2" fmla="*/ 72016 w 71611"/>
                <a:gd name="connsiteY2" fmla="*/ 35961 h 71443"/>
                <a:gd name="connsiteX3" fmla="*/ 61529 w 71611"/>
                <a:gd name="connsiteY3" fmla="*/ 10702 h 71443"/>
                <a:gd name="connsiteX4" fmla="*/ 36210 w 71611"/>
                <a:gd name="connsiteY4" fmla="*/ 239 h 71443"/>
                <a:gd name="connsiteX5" fmla="*/ 10892 w 71611"/>
                <a:gd name="connsiteY5" fmla="*/ 10702 h 71443"/>
                <a:gd name="connsiteX6" fmla="*/ 405 w 71611"/>
                <a:gd name="connsiteY6" fmla="*/ 35961 h 71443"/>
                <a:gd name="connsiteX7" fmla="*/ 10892 w 71611"/>
                <a:gd name="connsiteY7" fmla="*/ 61220 h 71443"/>
                <a:gd name="connsiteX8" fmla="*/ 36210 w 71611"/>
                <a:gd name="connsiteY8" fmla="*/ 71682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210" y="71682"/>
                  </a:moveTo>
                  <a:cubicBezTo>
                    <a:pt x="45706" y="71682"/>
                    <a:pt x="54814" y="67919"/>
                    <a:pt x="61529" y="61220"/>
                  </a:cubicBezTo>
                  <a:cubicBezTo>
                    <a:pt x="68243" y="54521"/>
                    <a:pt x="72016" y="45434"/>
                    <a:pt x="72016" y="35961"/>
                  </a:cubicBezTo>
                  <a:cubicBezTo>
                    <a:pt x="72016" y="26487"/>
                    <a:pt x="68243" y="17401"/>
                    <a:pt x="61529" y="10702"/>
                  </a:cubicBezTo>
                  <a:cubicBezTo>
                    <a:pt x="54814" y="4003"/>
                    <a:pt x="45706" y="239"/>
                    <a:pt x="36210" y="239"/>
                  </a:cubicBezTo>
                  <a:cubicBezTo>
                    <a:pt x="26715" y="239"/>
                    <a:pt x="17606" y="4003"/>
                    <a:pt x="10892" y="10702"/>
                  </a:cubicBezTo>
                  <a:cubicBezTo>
                    <a:pt x="4177" y="17401"/>
                    <a:pt x="405" y="26487"/>
                    <a:pt x="405" y="35961"/>
                  </a:cubicBezTo>
                  <a:cubicBezTo>
                    <a:pt x="405" y="45434"/>
                    <a:pt x="4177" y="54521"/>
                    <a:pt x="10892" y="61220"/>
                  </a:cubicBezTo>
                  <a:cubicBezTo>
                    <a:pt x="17606" y="67919"/>
                    <a:pt x="26715" y="71682"/>
                    <a:pt x="36210" y="71682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00179F3F-C491-49F0-9669-449FCAE89A85}"/>
                </a:ext>
              </a:extLst>
            </p:cNvPr>
            <p:cNvSpPr/>
            <p:nvPr/>
          </p:nvSpPr>
          <p:spPr>
            <a:xfrm>
              <a:off x="10912569" y="6172454"/>
              <a:ext cx="71611" cy="71443"/>
            </a:xfrm>
            <a:custGeom>
              <a:avLst/>
              <a:gdLst>
                <a:gd name="connsiteX0" fmla="*/ 36220 w 71611"/>
                <a:gd name="connsiteY0" fmla="*/ 71684 h 71443"/>
                <a:gd name="connsiteX1" fmla="*/ 61538 w 71611"/>
                <a:gd name="connsiteY1" fmla="*/ 61221 h 71443"/>
                <a:gd name="connsiteX2" fmla="*/ 72025 w 71611"/>
                <a:gd name="connsiteY2" fmla="*/ 35962 h 71443"/>
                <a:gd name="connsiteX3" fmla="*/ 61538 w 71611"/>
                <a:gd name="connsiteY3" fmla="*/ 10703 h 71443"/>
                <a:gd name="connsiteX4" fmla="*/ 36220 w 71611"/>
                <a:gd name="connsiteY4" fmla="*/ 240 h 71443"/>
                <a:gd name="connsiteX5" fmla="*/ 10901 w 71611"/>
                <a:gd name="connsiteY5" fmla="*/ 10703 h 71443"/>
                <a:gd name="connsiteX6" fmla="*/ 414 w 71611"/>
                <a:gd name="connsiteY6" fmla="*/ 35962 h 71443"/>
                <a:gd name="connsiteX7" fmla="*/ 10901 w 71611"/>
                <a:gd name="connsiteY7" fmla="*/ 61221 h 71443"/>
                <a:gd name="connsiteX8" fmla="*/ 36220 w 71611"/>
                <a:gd name="connsiteY8" fmla="*/ 71684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220" y="71684"/>
                  </a:moveTo>
                  <a:cubicBezTo>
                    <a:pt x="45715" y="71684"/>
                    <a:pt x="54824" y="67920"/>
                    <a:pt x="61538" y="61221"/>
                  </a:cubicBezTo>
                  <a:cubicBezTo>
                    <a:pt x="68253" y="54522"/>
                    <a:pt x="72025" y="45436"/>
                    <a:pt x="72025" y="35962"/>
                  </a:cubicBezTo>
                  <a:cubicBezTo>
                    <a:pt x="72025" y="26489"/>
                    <a:pt x="68253" y="17402"/>
                    <a:pt x="61538" y="10703"/>
                  </a:cubicBezTo>
                  <a:cubicBezTo>
                    <a:pt x="54824" y="4004"/>
                    <a:pt x="45715" y="240"/>
                    <a:pt x="36220" y="240"/>
                  </a:cubicBezTo>
                  <a:cubicBezTo>
                    <a:pt x="26724" y="240"/>
                    <a:pt x="17616" y="4004"/>
                    <a:pt x="10901" y="10703"/>
                  </a:cubicBezTo>
                  <a:cubicBezTo>
                    <a:pt x="4187" y="17402"/>
                    <a:pt x="414" y="26489"/>
                    <a:pt x="414" y="35962"/>
                  </a:cubicBezTo>
                  <a:cubicBezTo>
                    <a:pt x="414" y="45436"/>
                    <a:pt x="4187" y="54522"/>
                    <a:pt x="10901" y="61221"/>
                  </a:cubicBezTo>
                  <a:cubicBezTo>
                    <a:pt x="17616" y="67920"/>
                    <a:pt x="26724" y="71684"/>
                    <a:pt x="36220" y="71684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DF5E06DA-4FDF-450D-A6C2-DCCCDF11CA9B}"/>
                </a:ext>
              </a:extLst>
            </p:cNvPr>
            <p:cNvSpPr/>
            <p:nvPr/>
          </p:nvSpPr>
          <p:spPr>
            <a:xfrm>
              <a:off x="11022636" y="6179896"/>
              <a:ext cx="71611" cy="71443"/>
            </a:xfrm>
            <a:custGeom>
              <a:avLst/>
              <a:gdLst>
                <a:gd name="connsiteX0" fmla="*/ 36229 w 71611"/>
                <a:gd name="connsiteY0" fmla="*/ 71684 h 71443"/>
                <a:gd name="connsiteX1" fmla="*/ 61547 w 71611"/>
                <a:gd name="connsiteY1" fmla="*/ 61222 h 71443"/>
                <a:gd name="connsiteX2" fmla="*/ 72035 w 71611"/>
                <a:gd name="connsiteY2" fmla="*/ 35963 h 71443"/>
                <a:gd name="connsiteX3" fmla="*/ 61547 w 71611"/>
                <a:gd name="connsiteY3" fmla="*/ 10704 h 71443"/>
                <a:gd name="connsiteX4" fmla="*/ 36229 w 71611"/>
                <a:gd name="connsiteY4" fmla="*/ 241 h 71443"/>
                <a:gd name="connsiteX5" fmla="*/ 10910 w 71611"/>
                <a:gd name="connsiteY5" fmla="*/ 10704 h 71443"/>
                <a:gd name="connsiteX6" fmla="*/ 423 w 71611"/>
                <a:gd name="connsiteY6" fmla="*/ 35963 h 71443"/>
                <a:gd name="connsiteX7" fmla="*/ 10910 w 71611"/>
                <a:gd name="connsiteY7" fmla="*/ 61222 h 71443"/>
                <a:gd name="connsiteX8" fmla="*/ 36229 w 71611"/>
                <a:gd name="connsiteY8" fmla="*/ 71684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229" y="71684"/>
                  </a:moveTo>
                  <a:cubicBezTo>
                    <a:pt x="45725" y="71684"/>
                    <a:pt x="54833" y="67920"/>
                    <a:pt x="61547" y="61222"/>
                  </a:cubicBezTo>
                  <a:cubicBezTo>
                    <a:pt x="68262" y="54523"/>
                    <a:pt x="72035" y="45436"/>
                    <a:pt x="72035" y="35963"/>
                  </a:cubicBezTo>
                  <a:cubicBezTo>
                    <a:pt x="72035" y="26489"/>
                    <a:pt x="68262" y="17402"/>
                    <a:pt x="61547" y="10704"/>
                  </a:cubicBezTo>
                  <a:cubicBezTo>
                    <a:pt x="54833" y="4005"/>
                    <a:pt x="45725" y="241"/>
                    <a:pt x="36229" y="241"/>
                  </a:cubicBezTo>
                  <a:cubicBezTo>
                    <a:pt x="26733" y="241"/>
                    <a:pt x="17625" y="4005"/>
                    <a:pt x="10910" y="10704"/>
                  </a:cubicBezTo>
                  <a:cubicBezTo>
                    <a:pt x="4196" y="17402"/>
                    <a:pt x="423" y="26489"/>
                    <a:pt x="423" y="35963"/>
                  </a:cubicBezTo>
                  <a:cubicBezTo>
                    <a:pt x="423" y="45436"/>
                    <a:pt x="4196" y="54523"/>
                    <a:pt x="10910" y="61222"/>
                  </a:cubicBezTo>
                  <a:cubicBezTo>
                    <a:pt x="17625" y="67920"/>
                    <a:pt x="26733" y="71684"/>
                    <a:pt x="36229" y="71684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9A9F1F09-A841-423F-8DE4-C5AC41108956}"/>
                </a:ext>
              </a:extLst>
            </p:cNvPr>
            <p:cNvSpPr/>
            <p:nvPr/>
          </p:nvSpPr>
          <p:spPr>
            <a:xfrm>
              <a:off x="11132703" y="6183908"/>
              <a:ext cx="71611" cy="71443"/>
            </a:xfrm>
            <a:custGeom>
              <a:avLst/>
              <a:gdLst>
                <a:gd name="connsiteX0" fmla="*/ 36238 w 71611"/>
                <a:gd name="connsiteY0" fmla="*/ 71685 h 71443"/>
                <a:gd name="connsiteX1" fmla="*/ 61557 w 71611"/>
                <a:gd name="connsiteY1" fmla="*/ 61222 h 71443"/>
                <a:gd name="connsiteX2" fmla="*/ 72044 w 71611"/>
                <a:gd name="connsiteY2" fmla="*/ 35963 h 71443"/>
                <a:gd name="connsiteX3" fmla="*/ 61557 w 71611"/>
                <a:gd name="connsiteY3" fmla="*/ 10704 h 71443"/>
                <a:gd name="connsiteX4" fmla="*/ 36238 w 71611"/>
                <a:gd name="connsiteY4" fmla="*/ 241 h 71443"/>
                <a:gd name="connsiteX5" fmla="*/ 10920 w 71611"/>
                <a:gd name="connsiteY5" fmla="*/ 10704 h 71443"/>
                <a:gd name="connsiteX6" fmla="*/ 432 w 71611"/>
                <a:gd name="connsiteY6" fmla="*/ 35963 h 71443"/>
                <a:gd name="connsiteX7" fmla="*/ 10920 w 71611"/>
                <a:gd name="connsiteY7" fmla="*/ 61222 h 71443"/>
                <a:gd name="connsiteX8" fmla="*/ 36238 w 71611"/>
                <a:gd name="connsiteY8" fmla="*/ 71685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238" y="71685"/>
                  </a:moveTo>
                  <a:cubicBezTo>
                    <a:pt x="45734" y="71685"/>
                    <a:pt x="54842" y="67921"/>
                    <a:pt x="61557" y="61222"/>
                  </a:cubicBezTo>
                  <a:cubicBezTo>
                    <a:pt x="68271" y="54523"/>
                    <a:pt x="72044" y="45436"/>
                    <a:pt x="72044" y="35963"/>
                  </a:cubicBezTo>
                  <a:cubicBezTo>
                    <a:pt x="72044" y="26490"/>
                    <a:pt x="68271" y="17403"/>
                    <a:pt x="61557" y="10704"/>
                  </a:cubicBezTo>
                  <a:cubicBezTo>
                    <a:pt x="54842" y="4005"/>
                    <a:pt x="45734" y="241"/>
                    <a:pt x="36238" y="241"/>
                  </a:cubicBezTo>
                  <a:cubicBezTo>
                    <a:pt x="26742" y="241"/>
                    <a:pt x="17634" y="4005"/>
                    <a:pt x="10920" y="10704"/>
                  </a:cubicBezTo>
                  <a:cubicBezTo>
                    <a:pt x="4205" y="17403"/>
                    <a:pt x="432" y="26490"/>
                    <a:pt x="432" y="35963"/>
                  </a:cubicBezTo>
                  <a:cubicBezTo>
                    <a:pt x="432" y="45436"/>
                    <a:pt x="4205" y="54523"/>
                    <a:pt x="10920" y="61222"/>
                  </a:cubicBezTo>
                  <a:cubicBezTo>
                    <a:pt x="17634" y="67921"/>
                    <a:pt x="26742" y="71685"/>
                    <a:pt x="36238" y="71685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356EC920-6888-4468-BDDA-D3AB004CAAF7}"/>
                </a:ext>
              </a:extLst>
            </p:cNvPr>
            <p:cNvSpPr/>
            <p:nvPr/>
          </p:nvSpPr>
          <p:spPr>
            <a:xfrm>
              <a:off x="11242770" y="6184789"/>
              <a:ext cx="71611" cy="71443"/>
            </a:xfrm>
            <a:custGeom>
              <a:avLst/>
              <a:gdLst>
                <a:gd name="connsiteX0" fmla="*/ 36247 w 71611"/>
                <a:gd name="connsiteY0" fmla="*/ 71685 h 71443"/>
                <a:gd name="connsiteX1" fmla="*/ 61566 w 71611"/>
                <a:gd name="connsiteY1" fmla="*/ 61222 h 71443"/>
                <a:gd name="connsiteX2" fmla="*/ 72053 w 71611"/>
                <a:gd name="connsiteY2" fmla="*/ 35963 h 71443"/>
                <a:gd name="connsiteX3" fmla="*/ 61566 w 71611"/>
                <a:gd name="connsiteY3" fmla="*/ 10704 h 71443"/>
                <a:gd name="connsiteX4" fmla="*/ 36247 w 71611"/>
                <a:gd name="connsiteY4" fmla="*/ 241 h 71443"/>
                <a:gd name="connsiteX5" fmla="*/ 10929 w 71611"/>
                <a:gd name="connsiteY5" fmla="*/ 10704 h 71443"/>
                <a:gd name="connsiteX6" fmla="*/ 441 w 71611"/>
                <a:gd name="connsiteY6" fmla="*/ 35963 h 71443"/>
                <a:gd name="connsiteX7" fmla="*/ 10929 w 71611"/>
                <a:gd name="connsiteY7" fmla="*/ 61222 h 71443"/>
                <a:gd name="connsiteX8" fmla="*/ 36247 w 71611"/>
                <a:gd name="connsiteY8" fmla="*/ 71685 h 7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1" h="71443">
                  <a:moveTo>
                    <a:pt x="36247" y="71685"/>
                  </a:moveTo>
                  <a:cubicBezTo>
                    <a:pt x="45743" y="71685"/>
                    <a:pt x="54851" y="67921"/>
                    <a:pt x="61566" y="61222"/>
                  </a:cubicBezTo>
                  <a:cubicBezTo>
                    <a:pt x="68280" y="54523"/>
                    <a:pt x="72053" y="45437"/>
                    <a:pt x="72053" y="35963"/>
                  </a:cubicBezTo>
                  <a:cubicBezTo>
                    <a:pt x="72053" y="26490"/>
                    <a:pt x="68280" y="17403"/>
                    <a:pt x="61566" y="10704"/>
                  </a:cubicBezTo>
                  <a:cubicBezTo>
                    <a:pt x="54851" y="4005"/>
                    <a:pt x="45743" y="241"/>
                    <a:pt x="36247" y="241"/>
                  </a:cubicBezTo>
                  <a:cubicBezTo>
                    <a:pt x="26751" y="241"/>
                    <a:pt x="17643" y="4005"/>
                    <a:pt x="10929" y="10704"/>
                  </a:cubicBezTo>
                  <a:cubicBezTo>
                    <a:pt x="4214" y="17403"/>
                    <a:pt x="441" y="26490"/>
                    <a:pt x="441" y="35963"/>
                  </a:cubicBezTo>
                  <a:cubicBezTo>
                    <a:pt x="441" y="45437"/>
                    <a:pt x="4214" y="54523"/>
                    <a:pt x="10929" y="61222"/>
                  </a:cubicBezTo>
                  <a:cubicBezTo>
                    <a:pt x="17643" y="67921"/>
                    <a:pt x="26751" y="71685"/>
                    <a:pt x="36247" y="71685"/>
                  </a:cubicBezTo>
                  <a:close/>
                </a:path>
              </a:pathLst>
            </a:custGeom>
            <a:solidFill>
              <a:srgbClr val="1F77B4"/>
            </a:solidFill>
            <a:ln w="1193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2108" name="Freeform: Shape 2107">
            <a:extLst>
              <a:ext uri="{FF2B5EF4-FFF2-40B4-BE49-F238E27FC236}">
                <a16:creationId xmlns:a16="http://schemas.microsoft.com/office/drawing/2014/main" id="{606EF3BF-AA87-497D-9591-76A70708363B}"/>
              </a:ext>
            </a:extLst>
          </p:cNvPr>
          <p:cNvSpPr/>
          <p:nvPr/>
        </p:nvSpPr>
        <p:spPr>
          <a:xfrm>
            <a:off x="7684779" y="5119837"/>
            <a:ext cx="4292589" cy="11907"/>
          </a:xfrm>
          <a:custGeom>
            <a:avLst/>
            <a:gdLst>
              <a:gd name="connsiteX0" fmla="*/ 0 w 4292589"/>
              <a:gd name="connsiteY0" fmla="*/ 0 h 11907"/>
              <a:gd name="connsiteX1" fmla="*/ 4292590 w 4292589"/>
              <a:gd name="connsiteY1" fmla="*/ 0 h 1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92589" h="11907">
                <a:moveTo>
                  <a:pt x="0" y="0"/>
                </a:moveTo>
                <a:lnTo>
                  <a:pt x="4292590" y="0"/>
                </a:lnTo>
              </a:path>
            </a:pathLst>
          </a:custGeom>
          <a:noFill/>
          <a:ln w="17901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109" name="Freeform: Shape 2108">
            <a:extLst>
              <a:ext uri="{FF2B5EF4-FFF2-40B4-BE49-F238E27FC236}">
                <a16:creationId xmlns:a16="http://schemas.microsoft.com/office/drawing/2014/main" id="{F71FD920-FF21-44B5-8169-82EE76DAB23E}"/>
              </a:ext>
            </a:extLst>
          </p:cNvPr>
          <p:cNvSpPr/>
          <p:nvPr/>
        </p:nvSpPr>
        <p:spPr>
          <a:xfrm>
            <a:off x="7436365" y="3851494"/>
            <a:ext cx="45719" cy="1386260"/>
          </a:xfrm>
          <a:custGeom>
            <a:avLst/>
            <a:gdLst>
              <a:gd name="connsiteX0" fmla="*/ 0 w 11935"/>
              <a:gd name="connsiteY0" fmla="*/ 2594328 h 2594327"/>
              <a:gd name="connsiteX1" fmla="*/ 0 w 11935"/>
              <a:gd name="connsiteY1" fmla="*/ 0 h 259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5" h="2594327">
                <a:moveTo>
                  <a:pt x="0" y="2594328"/>
                </a:moveTo>
                <a:lnTo>
                  <a:pt x="0" y="0"/>
                </a:lnTo>
              </a:path>
            </a:pathLst>
          </a:custGeom>
          <a:noFill/>
          <a:ln w="954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7DF27315-DD60-4B01-8E38-456DF6CE6E63}"/>
              </a:ext>
            </a:extLst>
          </p:cNvPr>
          <p:cNvSpPr/>
          <p:nvPr/>
        </p:nvSpPr>
        <p:spPr>
          <a:xfrm>
            <a:off x="7470149" y="5237755"/>
            <a:ext cx="4721851" cy="11907"/>
          </a:xfrm>
          <a:custGeom>
            <a:avLst/>
            <a:gdLst>
              <a:gd name="connsiteX0" fmla="*/ 0 w 4721851"/>
              <a:gd name="connsiteY0" fmla="*/ 0 h 11907"/>
              <a:gd name="connsiteX1" fmla="*/ 4721851 w 4721851"/>
              <a:gd name="connsiteY1" fmla="*/ 0 h 1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1851" h="11907">
                <a:moveTo>
                  <a:pt x="0" y="0"/>
                </a:moveTo>
                <a:lnTo>
                  <a:pt x="4721851" y="0"/>
                </a:lnTo>
              </a:path>
            </a:pathLst>
          </a:custGeom>
          <a:noFill/>
          <a:ln w="954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2DF07431-D66B-4288-A510-EB8C2E51C80D}"/>
              </a:ext>
            </a:extLst>
          </p:cNvPr>
          <p:cNvSpPr txBox="1"/>
          <p:nvPr/>
        </p:nvSpPr>
        <p:spPr>
          <a:xfrm>
            <a:off x="8907441" y="3595585"/>
            <a:ext cx="17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Feature selection</a:t>
            </a:r>
          </a:p>
        </p:txBody>
      </p:sp>
      <p:sp>
        <p:nvSpPr>
          <p:cNvPr id="2114" name="TextBox 2113">
            <a:extLst>
              <a:ext uri="{FF2B5EF4-FFF2-40B4-BE49-F238E27FC236}">
                <a16:creationId xmlns:a16="http://schemas.microsoft.com/office/drawing/2014/main" id="{DB5088C7-7CEB-4734-9377-C5C2952C174F}"/>
              </a:ext>
            </a:extLst>
          </p:cNvPr>
          <p:cNvSpPr txBox="1"/>
          <p:nvPr/>
        </p:nvSpPr>
        <p:spPr>
          <a:xfrm rot="16200000">
            <a:off x="6454443" y="4431510"/>
            <a:ext cx="1288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Significance value</a:t>
            </a:r>
          </a:p>
        </p:txBody>
      </p:sp>
      <p:sp>
        <p:nvSpPr>
          <p:cNvPr id="2115" name="TextBox 2114">
            <a:extLst>
              <a:ext uri="{FF2B5EF4-FFF2-40B4-BE49-F238E27FC236}">
                <a16:creationId xmlns:a16="http://schemas.microsoft.com/office/drawing/2014/main" id="{167F2E97-AEFD-44A6-A6F4-740B0F36DF57}"/>
              </a:ext>
            </a:extLst>
          </p:cNvPr>
          <p:cNvSpPr txBox="1"/>
          <p:nvPr/>
        </p:nvSpPr>
        <p:spPr>
          <a:xfrm>
            <a:off x="9465135" y="805739"/>
            <a:ext cx="23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Performance Measures</a:t>
            </a:r>
          </a:p>
        </p:txBody>
      </p:sp>
      <p:sp>
        <p:nvSpPr>
          <p:cNvPr id="1995" name="Rectangle 1994">
            <a:extLst>
              <a:ext uri="{FF2B5EF4-FFF2-40B4-BE49-F238E27FC236}">
                <a16:creationId xmlns:a16="http://schemas.microsoft.com/office/drawing/2014/main" id="{15D35F57-38F2-4569-B5FE-DAF79DF388EF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Word onsets prediction result for DM1008 </a:t>
            </a:r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E8B04A97-0C69-4279-A3D6-9F53A50D93E7}"/>
              </a:ext>
            </a:extLst>
          </p:cNvPr>
          <p:cNvSpPr/>
          <p:nvPr/>
        </p:nvSpPr>
        <p:spPr>
          <a:xfrm>
            <a:off x="701286" y="2581306"/>
            <a:ext cx="4378530" cy="1739269"/>
          </a:xfrm>
          <a:custGeom>
            <a:avLst/>
            <a:gdLst>
              <a:gd name="connsiteX0" fmla="*/ 0 w 4378530"/>
              <a:gd name="connsiteY0" fmla="*/ 2181082 h 2181082"/>
              <a:gd name="connsiteX1" fmla="*/ 134953 w 4378530"/>
              <a:gd name="connsiteY1" fmla="*/ 2181082 h 2181082"/>
              <a:gd name="connsiteX2" fmla="*/ 149950 w 4378530"/>
              <a:gd name="connsiteY2" fmla="*/ 1615662 h 2181082"/>
              <a:gd name="connsiteX3" fmla="*/ 179935 w 4378530"/>
              <a:gd name="connsiteY3" fmla="*/ 1556194 h 2181082"/>
              <a:gd name="connsiteX4" fmla="*/ 209928 w 4378530"/>
              <a:gd name="connsiteY4" fmla="*/ 1490469 h 2181082"/>
              <a:gd name="connsiteX5" fmla="*/ 224925 w 4378530"/>
              <a:gd name="connsiteY5" fmla="*/ 1455065 h 2181082"/>
              <a:gd name="connsiteX6" fmla="*/ 239913 w 4378530"/>
              <a:gd name="connsiteY6" fmla="*/ 1586667 h 2181082"/>
              <a:gd name="connsiteX7" fmla="*/ 269907 w 4378530"/>
              <a:gd name="connsiteY7" fmla="*/ 1524152 h 2181082"/>
              <a:gd name="connsiteX8" fmla="*/ 299900 w 4378530"/>
              <a:gd name="connsiteY8" fmla="*/ 1455065 h 2181082"/>
              <a:gd name="connsiteX9" fmla="*/ 329885 w 4378530"/>
              <a:gd name="connsiteY9" fmla="*/ 1378710 h 2181082"/>
              <a:gd name="connsiteX10" fmla="*/ 359879 w 4378530"/>
              <a:gd name="connsiteY10" fmla="*/ 1294323 h 2181082"/>
              <a:gd name="connsiteX11" fmla="*/ 389863 w 4378530"/>
              <a:gd name="connsiteY11" fmla="*/ 1201056 h 2181082"/>
              <a:gd name="connsiteX12" fmla="*/ 419857 w 4378530"/>
              <a:gd name="connsiteY12" fmla="*/ 1097988 h 2181082"/>
              <a:gd name="connsiteX13" fmla="*/ 449851 w 4378530"/>
              <a:gd name="connsiteY13" fmla="*/ 984074 h 2181082"/>
              <a:gd name="connsiteX14" fmla="*/ 479835 w 4378530"/>
              <a:gd name="connsiteY14" fmla="*/ 858188 h 2181082"/>
              <a:gd name="connsiteX15" fmla="*/ 509829 w 4378530"/>
              <a:gd name="connsiteY15" fmla="*/ 719058 h 2181082"/>
              <a:gd name="connsiteX16" fmla="*/ 524826 w 4378530"/>
              <a:gd name="connsiteY16" fmla="*/ 1586667 h 2181082"/>
              <a:gd name="connsiteX17" fmla="*/ 554810 w 4378530"/>
              <a:gd name="connsiteY17" fmla="*/ 1524152 h 2181082"/>
              <a:gd name="connsiteX18" fmla="*/ 584804 w 4378530"/>
              <a:gd name="connsiteY18" fmla="*/ 1455065 h 2181082"/>
              <a:gd name="connsiteX19" fmla="*/ 614789 w 4378530"/>
              <a:gd name="connsiteY19" fmla="*/ 1378710 h 2181082"/>
              <a:gd name="connsiteX20" fmla="*/ 644782 w 4378530"/>
              <a:gd name="connsiteY20" fmla="*/ 1294323 h 2181082"/>
              <a:gd name="connsiteX21" fmla="*/ 674767 w 4378530"/>
              <a:gd name="connsiteY21" fmla="*/ 1201056 h 2181082"/>
              <a:gd name="connsiteX22" fmla="*/ 704760 w 4378530"/>
              <a:gd name="connsiteY22" fmla="*/ 1097988 h 2181082"/>
              <a:gd name="connsiteX23" fmla="*/ 734754 w 4378530"/>
              <a:gd name="connsiteY23" fmla="*/ 984074 h 2181082"/>
              <a:gd name="connsiteX24" fmla="*/ 764739 w 4378530"/>
              <a:gd name="connsiteY24" fmla="*/ 858188 h 2181082"/>
              <a:gd name="connsiteX25" fmla="*/ 794732 w 4378530"/>
              <a:gd name="connsiteY25" fmla="*/ 719058 h 2181082"/>
              <a:gd name="connsiteX26" fmla="*/ 809729 w 4378530"/>
              <a:gd name="connsiteY26" fmla="*/ 1586667 h 2181082"/>
              <a:gd name="connsiteX27" fmla="*/ 839714 w 4378530"/>
              <a:gd name="connsiteY27" fmla="*/ 1524152 h 2181082"/>
              <a:gd name="connsiteX28" fmla="*/ 869707 w 4378530"/>
              <a:gd name="connsiteY28" fmla="*/ 1455065 h 2181082"/>
              <a:gd name="connsiteX29" fmla="*/ 884704 w 4378530"/>
              <a:gd name="connsiteY29" fmla="*/ 1586667 h 2181082"/>
              <a:gd name="connsiteX30" fmla="*/ 914689 w 4378530"/>
              <a:gd name="connsiteY30" fmla="*/ 1524152 h 2181082"/>
              <a:gd name="connsiteX31" fmla="*/ 929686 w 4378530"/>
              <a:gd name="connsiteY31" fmla="*/ 1586667 h 2181082"/>
              <a:gd name="connsiteX32" fmla="*/ 959679 w 4378530"/>
              <a:gd name="connsiteY32" fmla="*/ 1524152 h 2181082"/>
              <a:gd name="connsiteX33" fmla="*/ 989664 w 4378530"/>
              <a:gd name="connsiteY33" fmla="*/ 1455065 h 2181082"/>
              <a:gd name="connsiteX34" fmla="*/ 1019658 w 4378530"/>
              <a:gd name="connsiteY34" fmla="*/ 1378710 h 2181082"/>
              <a:gd name="connsiteX35" fmla="*/ 1049642 w 4378530"/>
              <a:gd name="connsiteY35" fmla="*/ 1294323 h 2181082"/>
              <a:gd name="connsiteX36" fmla="*/ 1079636 w 4378530"/>
              <a:gd name="connsiteY36" fmla="*/ 1201056 h 2181082"/>
              <a:gd name="connsiteX37" fmla="*/ 1109630 w 4378530"/>
              <a:gd name="connsiteY37" fmla="*/ 1097988 h 2181082"/>
              <a:gd name="connsiteX38" fmla="*/ 1139614 w 4378530"/>
              <a:gd name="connsiteY38" fmla="*/ 984074 h 2181082"/>
              <a:gd name="connsiteX39" fmla="*/ 1169608 w 4378530"/>
              <a:gd name="connsiteY39" fmla="*/ 858188 h 2181082"/>
              <a:gd name="connsiteX40" fmla="*/ 1199592 w 4378530"/>
              <a:gd name="connsiteY40" fmla="*/ 719058 h 2181082"/>
              <a:gd name="connsiteX41" fmla="*/ 1229586 w 4378530"/>
              <a:gd name="connsiteY41" fmla="*/ 565294 h 2181082"/>
              <a:gd name="connsiteX42" fmla="*/ 1244583 w 4378530"/>
              <a:gd name="connsiteY42" fmla="*/ 482458 h 2181082"/>
              <a:gd name="connsiteX43" fmla="*/ 1259580 w 4378530"/>
              <a:gd name="connsiteY43" fmla="*/ 1586667 h 2181082"/>
              <a:gd name="connsiteX44" fmla="*/ 1289564 w 4378530"/>
              <a:gd name="connsiteY44" fmla="*/ 1524152 h 2181082"/>
              <a:gd name="connsiteX45" fmla="*/ 1319558 w 4378530"/>
              <a:gd name="connsiteY45" fmla="*/ 1455065 h 2181082"/>
              <a:gd name="connsiteX46" fmla="*/ 1349543 w 4378530"/>
              <a:gd name="connsiteY46" fmla="*/ 1378710 h 2181082"/>
              <a:gd name="connsiteX47" fmla="*/ 1379536 w 4378530"/>
              <a:gd name="connsiteY47" fmla="*/ 1294323 h 2181082"/>
              <a:gd name="connsiteX48" fmla="*/ 1394533 w 4378530"/>
              <a:gd name="connsiteY48" fmla="*/ 1586667 h 2181082"/>
              <a:gd name="connsiteX49" fmla="*/ 1424518 w 4378530"/>
              <a:gd name="connsiteY49" fmla="*/ 1524152 h 2181082"/>
              <a:gd name="connsiteX50" fmla="*/ 1454511 w 4378530"/>
              <a:gd name="connsiteY50" fmla="*/ 1455065 h 2181082"/>
              <a:gd name="connsiteX51" fmla="*/ 1469508 w 4378530"/>
              <a:gd name="connsiteY51" fmla="*/ 1586667 h 2181082"/>
              <a:gd name="connsiteX52" fmla="*/ 1499493 w 4378530"/>
              <a:gd name="connsiteY52" fmla="*/ 1524152 h 2181082"/>
              <a:gd name="connsiteX53" fmla="*/ 1529486 w 4378530"/>
              <a:gd name="connsiteY53" fmla="*/ 1455065 h 2181082"/>
              <a:gd name="connsiteX54" fmla="*/ 1559480 w 4378530"/>
              <a:gd name="connsiteY54" fmla="*/ 1378710 h 2181082"/>
              <a:gd name="connsiteX55" fmla="*/ 1589465 w 4378530"/>
              <a:gd name="connsiteY55" fmla="*/ 1294323 h 2181082"/>
              <a:gd name="connsiteX56" fmla="*/ 1619458 w 4378530"/>
              <a:gd name="connsiteY56" fmla="*/ 1201056 h 2181082"/>
              <a:gd name="connsiteX57" fmla="*/ 1649443 w 4378530"/>
              <a:gd name="connsiteY57" fmla="*/ 1097988 h 2181082"/>
              <a:gd name="connsiteX58" fmla="*/ 1679437 w 4378530"/>
              <a:gd name="connsiteY58" fmla="*/ 984074 h 2181082"/>
              <a:gd name="connsiteX59" fmla="*/ 1709421 w 4378530"/>
              <a:gd name="connsiteY59" fmla="*/ 858188 h 2181082"/>
              <a:gd name="connsiteX60" fmla="*/ 1739415 w 4378530"/>
              <a:gd name="connsiteY60" fmla="*/ 719058 h 2181082"/>
              <a:gd name="connsiteX61" fmla="*/ 1769408 w 4378530"/>
              <a:gd name="connsiteY61" fmla="*/ 565294 h 2181082"/>
              <a:gd name="connsiteX62" fmla="*/ 1799393 w 4378530"/>
              <a:gd name="connsiteY62" fmla="*/ 395364 h 2181082"/>
              <a:gd name="connsiteX63" fmla="*/ 1829387 w 4378530"/>
              <a:gd name="connsiteY63" fmla="*/ 207557 h 2181082"/>
              <a:gd name="connsiteX64" fmla="*/ 1859372 w 4378530"/>
              <a:gd name="connsiteY64" fmla="*/ 0 h 2181082"/>
              <a:gd name="connsiteX65" fmla="*/ 1874368 w 4378530"/>
              <a:gd name="connsiteY65" fmla="*/ 2181082 h 2181082"/>
              <a:gd name="connsiteX66" fmla="*/ 4378531 w 4378530"/>
              <a:gd name="connsiteY66" fmla="*/ 2181082 h 2181082"/>
              <a:gd name="connsiteX67" fmla="*/ 4378531 w 4378530"/>
              <a:gd name="connsiteY67" fmla="*/ 2181082 h 21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78530" h="2181082">
                <a:moveTo>
                  <a:pt x="0" y="2181082"/>
                </a:moveTo>
                <a:lnTo>
                  <a:pt x="134953" y="2181082"/>
                </a:lnTo>
                <a:lnTo>
                  <a:pt x="149950" y="1615662"/>
                </a:lnTo>
                <a:lnTo>
                  <a:pt x="179935" y="1556194"/>
                </a:lnTo>
                <a:lnTo>
                  <a:pt x="209928" y="1490469"/>
                </a:lnTo>
                <a:lnTo>
                  <a:pt x="224925" y="1455065"/>
                </a:lnTo>
                <a:lnTo>
                  <a:pt x="239913" y="1586667"/>
                </a:lnTo>
                <a:lnTo>
                  <a:pt x="269907" y="1524152"/>
                </a:lnTo>
                <a:lnTo>
                  <a:pt x="299900" y="1455065"/>
                </a:lnTo>
                <a:lnTo>
                  <a:pt x="329885" y="1378710"/>
                </a:lnTo>
                <a:lnTo>
                  <a:pt x="359879" y="1294323"/>
                </a:lnTo>
                <a:lnTo>
                  <a:pt x="389863" y="1201056"/>
                </a:lnTo>
                <a:lnTo>
                  <a:pt x="419857" y="1097988"/>
                </a:lnTo>
                <a:lnTo>
                  <a:pt x="449851" y="984074"/>
                </a:lnTo>
                <a:lnTo>
                  <a:pt x="479835" y="858188"/>
                </a:lnTo>
                <a:lnTo>
                  <a:pt x="509829" y="719058"/>
                </a:lnTo>
                <a:lnTo>
                  <a:pt x="524826" y="1586667"/>
                </a:lnTo>
                <a:lnTo>
                  <a:pt x="554810" y="1524152"/>
                </a:lnTo>
                <a:lnTo>
                  <a:pt x="584804" y="1455065"/>
                </a:lnTo>
                <a:lnTo>
                  <a:pt x="614789" y="1378710"/>
                </a:lnTo>
                <a:lnTo>
                  <a:pt x="644782" y="1294323"/>
                </a:lnTo>
                <a:lnTo>
                  <a:pt x="674767" y="1201056"/>
                </a:lnTo>
                <a:lnTo>
                  <a:pt x="704760" y="1097988"/>
                </a:lnTo>
                <a:lnTo>
                  <a:pt x="734754" y="984074"/>
                </a:lnTo>
                <a:lnTo>
                  <a:pt x="764739" y="858188"/>
                </a:lnTo>
                <a:lnTo>
                  <a:pt x="794732" y="719058"/>
                </a:lnTo>
                <a:lnTo>
                  <a:pt x="809729" y="1586667"/>
                </a:lnTo>
                <a:lnTo>
                  <a:pt x="839714" y="1524152"/>
                </a:lnTo>
                <a:lnTo>
                  <a:pt x="869707" y="1455065"/>
                </a:lnTo>
                <a:lnTo>
                  <a:pt x="884704" y="1586667"/>
                </a:lnTo>
                <a:lnTo>
                  <a:pt x="914689" y="1524152"/>
                </a:lnTo>
                <a:lnTo>
                  <a:pt x="929686" y="1586667"/>
                </a:lnTo>
                <a:lnTo>
                  <a:pt x="959679" y="1524152"/>
                </a:lnTo>
                <a:lnTo>
                  <a:pt x="989664" y="1455065"/>
                </a:lnTo>
                <a:lnTo>
                  <a:pt x="1019658" y="1378710"/>
                </a:lnTo>
                <a:lnTo>
                  <a:pt x="1049642" y="1294323"/>
                </a:lnTo>
                <a:lnTo>
                  <a:pt x="1079636" y="1201056"/>
                </a:lnTo>
                <a:lnTo>
                  <a:pt x="1109630" y="1097988"/>
                </a:lnTo>
                <a:lnTo>
                  <a:pt x="1139614" y="984074"/>
                </a:lnTo>
                <a:lnTo>
                  <a:pt x="1169608" y="858188"/>
                </a:lnTo>
                <a:lnTo>
                  <a:pt x="1199592" y="719058"/>
                </a:lnTo>
                <a:lnTo>
                  <a:pt x="1229586" y="565294"/>
                </a:lnTo>
                <a:lnTo>
                  <a:pt x="1244583" y="482458"/>
                </a:lnTo>
                <a:lnTo>
                  <a:pt x="1259580" y="1586667"/>
                </a:lnTo>
                <a:lnTo>
                  <a:pt x="1289564" y="1524152"/>
                </a:lnTo>
                <a:lnTo>
                  <a:pt x="1319558" y="1455065"/>
                </a:lnTo>
                <a:lnTo>
                  <a:pt x="1349543" y="1378710"/>
                </a:lnTo>
                <a:lnTo>
                  <a:pt x="1379536" y="1294323"/>
                </a:lnTo>
                <a:lnTo>
                  <a:pt x="1394533" y="1586667"/>
                </a:lnTo>
                <a:lnTo>
                  <a:pt x="1424518" y="1524152"/>
                </a:lnTo>
                <a:lnTo>
                  <a:pt x="1454511" y="1455065"/>
                </a:lnTo>
                <a:lnTo>
                  <a:pt x="1469508" y="1586667"/>
                </a:lnTo>
                <a:lnTo>
                  <a:pt x="1499493" y="1524152"/>
                </a:lnTo>
                <a:lnTo>
                  <a:pt x="1529486" y="1455065"/>
                </a:lnTo>
                <a:lnTo>
                  <a:pt x="1559480" y="1378710"/>
                </a:lnTo>
                <a:lnTo>
                  <a:pt x="1589465" y="1294323"/>
                </a:lnTo>
                <a:lnTo>
                  <a:pt x="1619458" y="1201056"/>
                </a:lnTo>
                <a:lnTo>
                  <a:pt x="1649443" y="1097988"/>
                </a:lnTo>
                <a:lnTo>
                  <a:pt x="1679437" y="984074"/>
                </a:lnTo>
                <a:lnTo>
                  <a:pt x="1709421" y="858188"/>
                </a:lnTo>
                <a:lnTo>
                  <a:pt x="1739415" y="719058"/>
                </a:lnTo>
                <a:lnTo>
                  <a:pt x="1769408" y="565294"/>
                </a:lnTo>
                <a:lnTo>
                  <a:pt x="1799393" y="395364"/>
                </a:lnTo>
                <a:lnTo>
                  <a:pt x="1829387" y="207557"/>
                </a:lnTo>
                <a:lnTo>
                  <a:pt x="1859372" y="0"/>
                </a:lnTo>
                <a:lnTo>
                  <a:pt x="1874368" y="2181082"/>
                </a:lnTo>
                <a:lnTo>
                  <a:pt x="4378531" y="2181082"/>
                </a:lnTo>
                <a:lnTo>
                  <a:pt x="4378531" y="2181082"/>
                </a:lnTo>
              </a:path>
            </a:pathLst>
          </a:custGeom>
          <a:noFill/>
          <a:ln w="13540" cap="sq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1E77E710-6A11-4BCF-BFA8-2632E298F56A}"/>
              </a:ext>
            </a:extLst>
          </p:cNvPr>
          <p:cNvSpPr/>
          <p:nvPr/>
        </p:nvSpPr>
        <p:spPr>
          <a:xfrm>
            <a:off x="701286" y="2581306"/>
            <a:ext cx="4378530" cy="1739269"/>
          </a:xfrm>
          <a:custGeom>
            <a:avLst/>
            <a:gdLst>
              <a:gd name="connsiteX0" fmla="*/ 0 w 4378530"/>
              <a:gd name="connsiteY0" fmla="*/ 2181082 h 2181082"/>
              <a:gd name="connsiteX1" fmla="*/ 134953 w 4378530"/>
              <a:gd name="connsiteY1" fmla="*/ 2181082 h 2181082"/>
              <a:gd name="connsiteX2" fmla="*/ 149950 w 4378530"/>
              <a:gd name="connsiteY2" fmla="*/ 2043268 h 2181082"/>
              <a:gd name="connsiteX3" fmla="*/ 164938 w 4378530"/>
              <a:gd name="connsiteY3" fmla="*/ 2181082 h 2181082"/>
              <a:gd name="connsiteX4" fmla="*/ 224925 w 4378530"/>
              <a:gd name="connsiteY4" fmla="*/ 2181082 h 2181082"/>
              <a:gd name="connsiteX5" fmla="*/ 239913 w 4378530"/>
              <a:gd name="connsiteY5" fmla="*/ 0 h 2181082"/>
              <a:gd name="connsiteX6" fmla="*/ 254910 w 4378530"/>
              <a:gd name="connsiteY6" fmla="*/ 2181082 h 2181082"/>
              <a:gd name="connsiteX7" fmla="*/ 524826 w 4378530"/>
              <a:gd name="connsiteY7" fmla="*/ 2181082 h 2181082"/>
              <a:gd name="connsiteX8" fmla="*/ 539813 w 4378530"/>
              <a:gd name="connsiteY8" fmla="*/ 2071172 h 2181082"/>
              <a:gd name="connsiteX9" fmla="*/ 554810 w 4378530"/>
              <a:gd name="connsiteY9" fmla="*/ 2181082 h 2181082"/>
              <a:gd name="connsiteX10" fmla="*/ 764739 w 4378530"/>
              <a:gd name="connsiteY10" fmla="*/ 2181082 h 2181082"/>
              <a:gd name="connsiteX11" fmla="*/ 779736 w 4378530"/>
              <a:gd name="connsiteY11" fmla="*/ 1467741 h 2181082"/>
              <a:gd name="connsiteX12" fmla="*/ 794732 w 4378530"/>
              <a:gd name="connsiteY12" fmla="*/ 2181082 h 2181082"/>
              <a:gd name="connsiteX13" fmla="*/ 839714 w 4378530"/>
              <a:gd name="connsiteY13" fmla="*/ 2181082 h 2181082"/>
              <a:gd name="connsiteX14" fmla="*/ 854711 w 4378530"/>
              <a:gd name="connsiteY14" fmla="*/ 1714699 h 2181082"/>
              <a:gd name="connsiteX15" fmla="*/ 869707 w 4378530"/>
              <a:gd name="connsiteY15" fmla="*/ 2181082 h 2181082"/>
              <a:gd name="connsiteX16" fmla="*/ 899692 w 4378530"/>
              <a:gd name="connsiteY16" fmla="*/ 2181082 h 2181082"/>
              <a:gd name="connsiteX17" fmla="*/ 914689 w 4378530"/>
              <a:gd name="connsiteY17" fmla="*/ 1942085 h 2181082"/>
              <a:gd name="connsiteX18" fmla="*/ 929686 w 4378530"/>
              <a:gd name="connsiteY18" fmla="*/ 2181082 h 2181082"/>
              <a:gd name="connsiteX19" fmla="*/ 1214589 w 4378530"/>
              <a:gd name="connsiteY19" fmla="*/ 2181082 h 2181082"/>
              <a:gd name="connsiteX20" fmla="*/ 1229586 w 4378530"/>
              <a:gd name="connsiteY20" fmla="*/ 1510601 h 2181082"/>
              <a:gd name="connsiteX21" fmla="*/ 1244583 w 4378530"/>
              <a:gd name="connsiteY21" fmla="*/ 2181082 h 2181082"/>
              <a:gd name="connsiteX22" fmla="*/ 1349543 w 4378530"/>
              <a:gd name="connsiteY22" fmla="*/ 2181082 h 2181082"/>
              <a:gd name="connsiteX23" fmla="*/ 1364540 w 4378530"/>
              <a:gd name="connsiteY23" fmla="*/ 1364421 h 2181082"/>
              <a:gd name="connsiteX24" fmla="*/ 1379536 w 4378530"/>
              <a:gd name="connsiteY24" fmla="*/ 2181082 h 2181082"/>
              <a:gd name="connsiteX25" fmla="*/ 1394533 w 4378530"/>
              <a:gd name="connsiteY25" fmla="*/ 1814675 h 2181082"/>
              <a:gd name="connsiteX26" fmla="*/ 1409530 w 4378530"/>
              <a:gd name="connsiteY26" fmla="*/ 2181082 h 2181082"/>
              <a:gd name="connsiteX27" fmla="*/ 1859372 w 4378530"/>
              <a:gd name="connsiteY27" fmla="*/ 2181082 h 2181082"/>
              <a:gd name="connsiteX28" fmla="*/ 1874368 w 4378530"/>
              <a:gd name="connsiteY28" fmla="*/ 2120127 h 2181082"/>
              <a:gd name="connsiteX29" fmla="*/ 1889365 w 4378530"/>
              <a:gd name="connsiteY29" fmla="*/ 2181082 h 2181082"/>
              <a:gd name="connsiteX30" fmla="*/ 4378531 w 4378530"/>
              <a:gd name="connsiteY30" fmla="*/ 2181082 h 2181082"/>
              <a:gd name="connsiteX31" fmla="*/ 4378531 w 4378530"/>
              <a:gd name="connsiteY31" fmla="*/ 2181082 h 21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78530" h="2181082">
                <a:moveTo>
                  <a:pt x="0" y="2181082"/>
                </a:moveTo>
                <a:lnTo>
                  <a:pt x="134953" y="2181082"/>
                </a:lnTo>
                <a:lnTo>
                  <a:pt x="149950" y="2043268"/>
                </a:lnTo>
                <a:lnTo>
                  <a:pt x="164938" y="2181082"/>
                </a:lnTo>
                <a:lnTo>
                  <a:pt x="224925" y="2181082"/>
                </a:lnTo>
                <a:lnTo>
                  <a:pt x="239913" y="0"/>
                </a:lnTo>
                <a:lnTo>
                  <a:pt x="254910" y="2181082"/>
                </a:lnTo>
                <a:lnTo>
                  <a:pt x="524826" y="2181082"/>
                </a:lnTo>
                <a:lnTo>
                  <a:pt x="539813" y="2071172"/>
                </a:lnTo>
                <a:lnTo>
                  <a:pt x="554810" y="2181082"/>
                </a:lnTo>
                <a:lnTo>
                  <a:pt x="764739" y="2181082"/>
                </a:lnTo>
                <a:lnTo>
                  <a:pt x="779736" y="1467741"/>
                </a:lnTo>
                <a:lnTo>
                  <a:pt x="794732" y="2181082"/>
                </a:lnTo>
                <a:lnTo>
                  <a:pt x="839714" y="2181082"/>
                </a:lnTo>
                <a:lnTo>
                  <a:pt x="854711" y="1714699"/>
                </a:lnTo>
                <a:lnTo>
                  <a:pt x="869707" y="2181082"/>
                </a:lnTo>
                <a:lnTo>
                  <a:pt x="899692" y="2181082"/>
                </a:lnTo>
                <a:lnTo>
                  <a:pt x="914689" y="1942085"/>
                </a:lnTo>
                <a:lnTo>
                  <a:pt x="929686" y="2181082"/>
                </a:lnTo>
                <a:lnTo>
                  <a:pt x="1214589" y="2181082"/>
                </a:lnTo>
                <a:lnTo>
                  <a:pt x="1229586" y="1510601"/>
                </a:lnTo>
                <a:lnTo>
                  <a:pt x="1244583" y="2181082"/>
                </a:lnTo>
                <a:lnTo>
                  <a:pt x="1349543" y="2181082"/>
                </a:lnTo>
                <a:lnTo>
                  <a:pt x="1364540" y="1364421"/>
                </a:lnTo>
                <a:lnTo>
                  <a:pt x="1379536" y="2181082"/>
                </a:lnTo>
                <a:lnTo>
                  <a:pt x="1394533" y="1814675"/>
                </a:lnTo>
                <a:lnTo>
                  <a:pt x="1409530" y="2181082"/>
                </a:lnTo>
                <a:lnTo>
                  <a:pt x="1859372" y="2181082"/>
                </a:lnTo>
                <a:lnTo>
                  <a:pt x="1874368" y="2120127"/>
                </a:lnTo>
                <a:lnTo>
                  <a:pt x="1889365" y="2181082"/>
                </a:lnTo>
                <a:lnTo>
                  <a:pt x="4378531" y="2181082"/>
                </a:lnTo>
                <a:lnTo>
                  <a:pt x="4378531" y="2181082"/>
                </a:lnTo>
              </a:path>
            </a:pathLst>
          </a:custGeom>
          <a:noFill/>
          <a:ln w="13540" cap="sq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02" name="Graphic 6">
            <a:extLst>
              <a:ext uri="{FF2B5EF4-FFF2-40B4-BE49-F238E27FC236}">
                <a16:creationId xmlns:a16="http://schemas.microsoft.com/office/drawing/2014/main" id="{2671163F-3E0E-41DF-9C6A-306AF5886BFD}"/>
              </a:ext>
            </a:extLst>
          </p:cNvPr>
          <p:cNvGrpSpPr/>
          <p:nvPr/>
        </p:nvGrpSpPr>
        <p:grpSpPr>
          <a:xfrm>
            <a:off x="701286" y="2581306"/>
            <a:ext cx="4378530" cy="1739269"/>
            <a:chOff x="995767" y="497241"/>
            <a:chExt cx="4378530" cy="2181082"/>
          </a:xfrm>
          <a:noFill/>
        </p:grpSpPr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B32BA5A-0F72-408D-BBB1-C726C860E686}"/>
                </a:ext>
              </a:extLst>
            </p:cNvPr>
            <p:cNvSpPr/>
            <p:nvPr/>
          </p:nvSpPr>
          <p:spPr>
            <a:xfrm>
              <a:off x="99576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439E285-1B70-407E-BD0F-0F5F98CFD16F}"/>
                </a:ext>
              </a:extLst>
            </p:cNvPr>
            <p:cNvSpPr/>
            <p:nvPr/>
          </p:nvSpPr>
          <p:spPr>
            <a:xfrm>
              <a:off x="101075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D629548-F42F-4433-9CFF-C35324B8D970}"/>
                </a:ext>
              </a:extLst>
            </p:cNvPr>
            <p:cNvSpPr/>
            <p:nvPr/>
          </p:nvSpPr>
          <p:spPr>
            <a:xfrm>
              <a:off x="102575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1884FEA-6B96-4751-A380-89A61690A7CA}"/>
                </a:ext>
              </a:extLst>
            </p:cNvPr>
            <p:cNvSpPr/>
            <p:nvPr/>
          </p:nvSpPr>
          <p:spPr>
            <a:xfrm>
              <a:off x="104074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07D46F8-EAC0-4621-A1FF-29075E26B572}"/>
                </a:ext>
              </a:extLst>
            </p:cNvPr>
            <p:cNvSpPr/>
            <p:nvPr/>
          </p:nvSpPr>
          <p:spPr>
            <a:xfrm>
              <a:off x="105574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7E35BD9-E32E-49A4-831F-7C8C0EA751CD}"/>
                </a:ext>
              </a:extLst>
            </p:cNvPr>
            <p:cNvSpPr/>
            <p:nvPr/>
          </p:nvSpPr>
          <p:spPr>
            <a:xfrm>
              <a:off x="107074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DCCC3C6-859A-407C-8F1B-0FAE49DF1341}"/>
                </a:ext>
              </a:extLst>
            </p:cNvPr>
            <p:cNvSpPr/>
            <p:nvPr/>
          </p:nvSpPr>
          <p:spPr>
            <a:xfrm>
              <a:off x="108573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B3CA086-7C59-4558-BC46-D9F79B8104E1}"/>
                </a:ext>
              </a:extLst>
            </p:cNvPr>
            <p:cNvSpPr/>
            <p:nvPr/>
          </p:nvSpPr>
          <p:spPr>
            <a:xfrm>
              <a:off x="110072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BD5FA0E9-1C32-4F6F-B40E-3C29EE8CB0E6}"/>
                </a:ext>
              </a:extLst>
            </p:cNvPr>
            <p:cNvSpPr/>
            <p:nvPr/>
          </p:nvSpPr>
          <p:spPr>
            <a:xfrm>
              <a:off x="111572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0CB5ABA-56EE-4F09-8F4A-BC1C725F7784}"/>
                </a:ext>
              </a:extLst>
            </p:cNvPr>
            <p:cNvSpPr/>
            <p:nvPr/>
          </p:nvSpPr>
          <p:spPr>
            <a:xfrm>
              <a:off x="113072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3028704-06EB-4E44-8C33-0D96DF628E6B}"/>
                </a:ext>
              </a:extLst>
            </p:cNvPr>
            <p:cNvSpPr/>
            <p:nvPr/>
          </p:nvSpPr>
          <p:spPr>
            <a:xfrm>
              <a:off x="1145717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3A417039-FC95-40F0-B888-818502ED4464}"/>
                </a:ext>
              </a:extLst>
            </p:cNvPr>
            <p:cNvSpPr/>
            <p:nvPr/>
          </p:nvSpPr>
          <p:spPr>
            <a:xfrm>
              <a:off x="116070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1FC5393-BE2C-4638-8164-20AAB44E813F}"/>
                </a:ext>
              </a:extLst>
            </p:cNvPr>
            <p:cNvSpPr/>
            <p:nvPr/>
          </p:nvSpPr>
          <p:spPr>
            <a:xfrm>
              <a:off x="117570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0F08EC4-243E-47C1-88FA-2E585E6E90E8}"/>
                </a:ext>
              </a:extLst>
            </p:cNvPr>
            <p:cNvSpPr/>
            <p:nvPr/>
          </p:nvSpPr>
          <p:spPr>
            <a:xfrm>
              <a:off x="119069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2D9F21B-4001-4FCF-8F6A-A30A1AFC6291}"/>
                </a:ext>
              </a:extLst>
            </p:cNvPr>
            <p:cNvSpPr/>
            <p:nvPr/>
          </p:nvSpPr>
          <p:spPr>
            <a:xfrm>
              <a:off x="120569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01361A3-AEC1-49EC-98BE-5471E0413AC1}"/>
                </a:ext>
              </a:extLst>
            </p:cNvPr>
            <p:cNvSpPr/>
            <p:nvPr/>
          </p:nvSpPr>
          <p:spPr>
            <a:xfrm>
              <a:off x="122069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E3D915A-71C9-4B0B-BD74-91C02EF80DDF}"/>
                </a:ext>
              </a:extLst>
            </p:cNvPr>
            <p:cNvSpPr/>
            <p:nvPr/>
          </p:nvSpPr>
          <p:spPr>
            <a:xfrm>
              <a:off x="1235680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5601512B-0A63-445C-A408-84105646945C}"/>
                </a:ext>
              </a:extLst>
            </p:cNvPr>
            <p:cNvSpPr/>
            <p:nvPr/>
          </p:nvSpPr>
          <p:spPr>
            <a:xfrm>
              <a:off x="125067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4E6C2FE-A713-404F-936E-1B8E52E15629}"/>
                </a:ext>
              </a:extLst>
            </p:cNvPr>
            <p:cNvSpPr/>
            <p:nvPr/>
          </p:nvSpPr>
          <p:spPr>
            <a:xfrm>
              <a:off x="126567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0647293-3936-4537-BB46-A07F431CA9D7}"/>
                </a:ext>
              </a:extLst>
            </p:cNvPr>
            <p:cNvSpPr/>
            <p:nvPr/>
          </p:nvSpPr>
          <p:spPr>
            <a:xfrm>
              <a:off x="128067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B33908D-932A-473A-A7CD-D9EED5BD8FDF}"/>
                </a:ext>
              </a:extLst>
            </p:cNvPr>
            <p:cNvSpPr/>
            <p:nvPr/>
          </p:nvSpPr>
          <p:spPr>
            <a:xfrm>
              <a:off x="129566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1194BFA-5EF5-43E9-A853-ED36911CFBDD}"/>
                </a:ext>
              </a:extLst>
            </p:cNvPr>
            <p:cNvSpPr/>
            <p:nvPr/>
          </p:nvSpPr>
          <p:spPr>
            <a:xfrm>
              <a:off x="131065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A5C0C1D1-0B40-4BEE-B91E-00E78883FCE5}"/>
                </a:ext>
              </a:extLst>
            </p:cNvPr>
            <p:cNvSpPr/>
            <p:nvPr/>
          </p:nvSpPr>
          <p:spPr>
            <a:xfrm>
              <a:off x="132565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84AC585-431E-4259-9B41-CEB73B1CF72E}"/>
                </a:ext>
              </a:extLst>
            </p:cNvPr>
            <p:cNvSpPr/>
            <p:nvPr/>
          </p:nvSpPr>
          <p:spPr>
            <a:xfrm>
              <a:off x="134064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8867EF9-2941-42E9-8BE6-D70B93D85EF3}"/>
                </a:ext>
              </a:extLst>
            </p:cNvPr>
            <p:cNvSpPr/>
            <p:nvPr/>
          </p:nvSpPr>
          <p:spPr>
            <a:xfrm>
              <a:off x="135564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DEC4BC6-E610-4C85-9B1B-22D032EAACE6}"/>
                </a:ext>
              </a:extLst>
            </p:cNvPr>
            <p:cNvSpPr/>
            <p:nvPr/>
          </p:nvSpPr>
          <p:spPr>
            <a:xfrm>
              <a:off x="137064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E9E196B-D405-4208-827F-30DFE79EE2EE}"/>
                </a:ext>
              </a:extLst>
            </p:cNvPr>
            <p:cNvSpPr/>
            <p:nvPr/>
          </p:nvSpPr>
          <p:spPr>
            <a:xfrm>
              <a:off x="138563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BBAD0B0-A09C-46A9-8EA7-CBFB678328C5}"/>
                </a:ext>
              </a:extLst>
            </p:cNvPr>
            <p:cNvSpPr/>
            <p:nvPr/>
          </p:nvSpPr>
          <p:spPr>
            <a:xfrm>
              <a:off x="140062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C43DDD9-91CE-4C9D-B001-AEA8F20AD471}"/>
                </a:ext>
              </a:extLst>
            </p:cNvPr>
            <p:cNvSpPr/>
            <p:nvPr/>
          </p:nvSpPr>
          <p:spPr>
            <a:xfrm>
              <a:off x="141562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A099C06-8655-416F-8F1C-E670159CE4E3}"/>
                </a:ext>
              </a:extLst>
            </p:cNvPr>
            <p:cNvSpPr/>
            <p:nvPr/>
          </p:nvSpPr>
          <p:spPr>
            <a:xfrm>
              <a:off x="143062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1F1291D-94AA-44B4-A4A0-45D80F78CE5E}"/>
                </a:ext>
              </a:extLst>
            </p:cNvPr>
            <p:cNvSpPr/>
            <p:nvPr/>
          </p:nvSpPr>
          <p:spPr>
            <a:xfrm>
              <a:off x="144561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624AFFE-B068-4539-83B5-2762947766A5}"/>
                </a:ext>
              </a:extLst>
            </p:cNvPr>
            <p:cNvSpPr/>
            <p:nvPr/>
          </p:nvSpPr>
          <p:spPr>
            <a:xfrm>
              <a:off x="146060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90E2E3-4BC9-47EE-8155-AA7C65003AF0}"/>
                </a:ext>
              </a:extLst>
            </p:cNvPr>
            <p:cNvSpPr/>
            <p:nvPr/>
          </p:nvSpPr>
          <p:spPr>
            <a:xfrm>
              <a:off x="147560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04416F-9556-4D47-9B40-E547E2751DEC}"/>
                </a:ext>
              </a:extLst>
            </p:cNvPr>
            <p:cNvSpPr/>
            <p:nvPr/>
          </p:nvSpPr>
          <p:spPr>
            <a:xfrm>
              <a:off x="149059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27E36BE-17C6-4A23-80A9-EC0A6628E0B2}"/>
                </a:ext>
              </a:extLst>
            </p:cNvPr>
            <p:cNvSpPr/>
            <p:nvPr/>
          </p:nvSpPr>
          <p:spPr>
            <a:xfrm>
              <a:off x="150559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437A4BE-785C-4D8E-B7BD-DBC8A0B62930}"/>
                </a:ext>
              </a:extLst>
            </p:cNvPr>
            <p:cNvSpPr/>
            <p:nvPr/>
          </p:nvSpPr>
          <p:spPr>
            <a:xfrm>
              <a:off x="152059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0FC50CB-D103-4AEB-8B92-CE1C32A2BB0B}"/>
                </a:ext>
              </a:extLst>
            </p:cNvPr>
            <p:cNvSpPr/>
            <p:nvPr/>
          </p:nvSpPr>
          <p:spPr>
            <a:xfrm>
              <a:off x="1535580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5CB2A6C-F723-41B9-9CED-9844CD93410D}"/>
                </a:ext>
              </a:extLst>
            </p:cNvPr>
            <p:cNvSpPr/>
            <p:nvPr/>
          </p:nvSpPr>
          <p:spPr>
            <a:xfrm>
              <a:off x="155057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FB42E86-037B-4806-BAD5-73997A2C3B39}"/>
                </a:ext>
              </a:extLst>
            </p:cNvPr>
            <p:cNvSpPr/>
            <p:nvPr/>
          </p:nvSpPr>
          <p:spPr>
            <a:xfrm>
              <a:off x="156557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515736B-437D-4284-A010-A4B2CC709BA1}"/>
                </a:ext>
              </a:extLst>
            </p:cNvPr>
            <p:cNvSpPr/>
            <p:nvPr/>
          </p:nvSpPr>
          <p:spPr>
            <a:xfrm>
              <a:off x="158057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B6ED257-2493-47D7-89A9-1D492C40E47E}"/>
                </a:ext>
              </a:extLst>
            </p:cNvPr>
            <p:cNvSpPr/>
            <p:nvPr/>
          </p:nvSpPr>
          <p:spPr>
            <a:xfrm>
              <a:off x="159556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23CEC08-1859-4EFC-B023-F210B490DECD}"/>
                </a:ext>
              </a:extLst>
            </p:cNvPr>
            <p:cNvSpPr/>
            <p:nvPr/>
          </p:nvSpPr>
          <p:spPr>
            <a:xfrm>
              <a:off x="161055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19F4B1D-3197-4CA8-80BF-F3683381AF91}"/>
                </a:ext>
              </a:extLst>
            </p:cNvPr>
            <p:cNvSpPr/>
            <p:nvPr/>
          </p:nvSpPr>
          <p:spPr>
            <a:xfrm>
              <a:off x="162555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C9565E4-8EEC-414B-BB5A-BF2EBD1CF470}"/>
                </a:ext>
              </a:extLst>
            </p:cNvPr>
            <p:cNvSpPr/>
            <p:nvPr/>
          </p:nvSpPr>
          <p:spPr>
            <a:xfrm>
              <a:off x="164054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28E7F48-28AB-48B0-8012-259F4D5D5ABF}"/>
                </a:ext>
              </a:extLst>
            </p:cNvPr>
            <p:cNvSpPr/>
            <p:nvPr/>
          </p:nvSpPr>
          <p:spPr>
            <a:xfrm>
              <a:off x="165554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95A9960-B3DE-487C-9C47-67033CB14CE9}"/>
                </a:ext>
              </a:extLst>
            </p:cNvPr>
            <p:cNvSpPr/>
            <p:nvPr/>
          </p:nvSpPr>
          <p:spPr>
            <a:xfrm>
              <a:off x="167053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355A7C9-D5C3-47EB-850C-6E765917814D}"/>
                </a:ext>
              </a:extLst>
            </p:cNvPr>
            <p:cNvSpPr/>
            <p:nvPr/>
          </p:nvSpPr>
          <p:spPr>
            <a:xfrm>
              <a:off x="168553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7287C0A-C592-4C51-B720-E70E77666EF6}"/>
                </a:ext>
              </a:extLst>
            </p:cNvPr>
            <p:cNvSpPr/>
            <p:nvPr/>
          </p:nvSpPr>
          <p:spPr>
            <a:xfrm>
              <a:off x="170052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C22EACB-AC1B-47F8-AB43-D4636CC0CB9F}"/>
                </a:ext>
              </a:extLst>
            </p:cNvPr>
            <p:cNvSpPr/>
            <p:nvPr/>
          </p:nvSpPr>
          <p:spPr>
            <a:xfrm>
              <a:off x="171552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084D936-2B3E-4164-A84B-0669B46B975B}"/>
                </a:ext>
              </a:extLst>
            </p:cNvPr>
            <p:cNvSpPr/>
            <p:nvPr/>
          </p:nvSpPr>
          <p:spPr>
            <a:xfrm>
              <a:off x="173052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7D880FD-2950-4E80-82E2-89D2BB0EAB1D}"/>
                </a:ext>
              </a:extLst>
            </p:cNvPr>
            <p:cNvSpPr/>
            <p:nvPr/>
          </p:nvSpPr>
          <p:spPr>
            <a:xfrm>
              <a:off x="174550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7D5BB7B8-0714-4858-80E2-CB7095D48E84}"/>
                </a:ext>
              </a:extLst>
            </p:cNvPr>
            <p:cNvSpPr/>
            <p:nvPr/>
          </p:nvSpPr>
          <p:spPr>
            <a:xfrm>
              <a:off x="176050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4ED3966-19AB-45CF-85C0-11BDB7A94885}"/>
                </a:ext>
              </a:extLst>
            </p:cNvPr>
            <p:cNvSpPr/>
            <p:nvPr/>
          </p:nvSpPr>
          <p:spPr>
            <a:xfrm>
              <a:off x="1775502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8393FF5-6CC2-48E6-8029-61D4DC2C8879}"/>
                </a:ext>
              </a:extLst>
            </p:cNvPr>
            <p:cNvSpPr/>
            <p:nvPr/>
          </p:nvSpPr>
          <p:spPr>
            <a:xfrm>
              <a:off x="179049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8999A5D-3668-4E8C-87D8-028E2B374CC7}"/>
                </a:ext>
              </a:extLst>
            </p:cNvPr>
            <p:cNvSpPr/>
            <p:nvPr/>
          </p:nvSpPr>
          <p:spPr>
            <a:xfrm>
              <a:off x="180549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8694D44-CD6A-43FE-9E6C-44C6C27D6B4E}"/>
                </a:ext>
              </a:extLst>
            </p:cNvPr>
            <p:cNvSpPr/>
            <p:nvPr/>
          </p:nvSpPr>
          <p:spPr>
            <a:xfrm>
              <a:off x="182048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6E1296-5833-4E5F-9922-2977C4972173}"/>
                </a:ext>
              </a:extLst>
            </p:cNvPr>
            <p:cNvSpPr/>
            <p:nvPr/>
          </p:nvSpPr>
          <p:spPr>
            <a:xfrm>
              <a:off x="183548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A7916D3-AD14-40D9-9477-D06253D5AC91}"/>
                </a:ext>
              </a:extLst>
            </p:cNvPr>
            <p:cNvSpPr/>
            <p:nvPr/>
          </p:nvSpPr>
          <p:spPr>
            <a:xfrm>
              <a:off x="1850478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88407B6-706E-4479-8386-35322371AC25}"/>
                </a:ext>
              </a:extLst>
            </p:cNvPr>
            <p:cNvSpPr/>
            <p:nvPr/>
          </p:nvSpPr>
          <p:spPr>
            <a:xfrm>
              <a:off x="186547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05C408E5-1659-48CD-898A-0B871CBDFFF3}"/>
                </a:ext>
              </a:extLst>
            </p:cNvPr>
            <p:cNvSpPr/>
            <p:nvPr/>
          </p:nvSpPr>
          <p:spPr>
            <a:xfrm>
              <a:off x="188047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4ED4E81-5906-447E-B14F-768843C1CF92}"/>
                </a:ext>
              </a:extLst>
            </p:cNvPr>
            <p:cNvSpPr/>
            <p:nvPr/>
          </p:nvSpPr>
          <p:spPr>
            <a:xfrm>
              <a:off x="189545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EC591816-F554-41C7-84C9-3ED48D41149A}"/>
                </a:ext>
              </a:extLst>
            </p:cNvPr>
            <p:cNvSpPr/>
            <p:nvPr/>
          </p:nvSpPr>
          <p:spPr>
            <a:xfrm>
              <a:off x="1910456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A1F0ACF-0277-4717-8118-D5EC1B53F20D}"/>
                </a:ext>
              </a:extLst>
            </p:cNvPr>
            <p:cNvSpPr/>
            <p:nvPr/>
          </p:nvSpPr>
          <p:spPr>
            <a:xfrm>
              <a:off x="192545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67282A0-5CC1-4A70-966B-BBD44B74FC35}"/>
                </a:ext>
              </a:extLst>
            </p:cNvPr>
            <p:cNvSpPr/>
            <p:nvPr/>
          </p:nvSpPr>
          <p:spPr>
            <a:xfrm>
              <a:off x="194044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42DD62A-74EA-4764-9489-CC5CBEA81A2A}"/>
                </a:ext>
              </a:extLst>
            </p:cNvPr>
            <p:cNvSpPr/>
            <p:nvPr/>
          </p:nvSpPr>
          <p:spPr>
            <a:xfrm>
              <a:off x="195544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49AFCFF6-875E-4310-8EFC-79BCB42C63FF}"/>
                </a:ext>
              </a:extLst>
            </p:cNvPr>
            <p:cNvSpPr/>
            <p:nvPr/>
          </p:nvSpPr>
          <p:spPr>
            <a:xfrm>
              <a:off x="197043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58C9B53-EBF0-4C08-840D-24E855B77F86}"/>
                </a:ext>
              </a:extLst>
            </p:cNvPr>
            <p:cNvSpPr/>
            <p:nvPr/>
          </p:nvSpPr>
          <p:spPr>
            <a:xfrm>
              <a:off x="198543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5455CA1D-5F9B-4AC6-A03D-025BE6D0B1F3}"/>
                </a:ext>
              </a:extLst>
            </p:cNvPr>
            <p:cNvSpPr/>
            <p:nvPr/>
          </p:nvSpPr>
          <p:spPr>
            <a:xfrm>
              <a:off x="200042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706DF5A-4028-4135-8599-B62954807AD7}"/>
                </a:ext>
              </a:extLst>
            </p:cNvPr>
            <p:cNvSpPr/>
            <p:nvPr/>
          </p:nvSpPr>
          <p:spPr>
            <a:xfrm>
              <a:off x="201542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0FD4022-17C8-4BA5-9354-6A22644068BA}"/>
                </a:ext>
              </a:extLst>
            </p:cNvPr>
            <p:cNvSpPr/>
            <p:nvPr/>
          </p:nvSpPr>
          <p:spPr>
            <a:xfrm>
              <a:off x="203042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E3D6C78-2A58-4DCD-BEA6-2A1142813BD4}"/>
                </a:ext>
              </a:extLst>
            </p:cNvPr>
            <p:cNvSpPr/>
            <p:nvPr/>
          </p:nvSpPr>
          <p:spPr>
            <a:xfrm>
              <a:off x="204540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5D58729-CA95-4369-A402-A5533E357DAD}"/>
                </a:ext>
              </a:extLst>
            </p:cNvPr>
            <p:cNvSpPr/>
            <p:nvPr/>
          </p:nvSpPr>
          <p:spPr>
            <a:xfrm>
              <a:off x="206040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C00F0A6-3618-4153-B9E8-355A7403E1AE}"/>
                </a:ext>
              </a:extLst>
            </p:cNvPr>
            <p:cNvSpPr/>
            <p:nvPr/>
          </p:nvSpPr>
          <p:spPr>
            <a:xfrm>
              <a:off x="207540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E705C237-88AC-4E77-8099-C185068ADE19}"/>
                </a:ext>
              </a:extLst>
            </p:cNvPr>
            <p:cNvSpPr/>
            <p:nvPr/>
          </p:nvSpPr>
          <p:spPr>
            <a:xfrm>
              <a:off x="209040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A63FE36-7AEF-423F-A372-B7ACAE016B3D}"/>
                </a:ext>
              </a:extLst>
            </p:cNvPr>
            <p:cNvSpPr/>
            <p:nvPr/>
          </p:nvSpPr>
          <p:spPr>
            <a:xfrm>
              <a:off x="210539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E0C8785-13CB-4CB2-BF03-A883ED2400EB}"/>
                </a:ext>
              </a:extLst>
            </p:cNvPr>
            <p:cNvSpPr/>
            <p:nvPr/>
          </p:nvSpPr>
          <p:spPr>
            <a:xfrm>
              <a:off x="212038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B8E9F6-56D7-4F3D-B609-68355D33E506}"/>
                </a:ext>
              </a:extLst>
            </p:cNvPr>
            <p:cNvSpPr/>
            <p:nvPr/>
          </p:nvSpPr>
          <p:spPr>
            <a:xfrm>
              <a:off x="213538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C0BD7C7-362B-4FDB-84BB-0502C7AC820A}"/>
                </a:ext>
              </a:extLst>
            </p:cNvPr>
            <p:cNvSpPr/>
            <p:nvPr/>
          </p:nvSpPr>
          <p:spPr>
            <a:xfrm>
              <a:off x="215037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D7783A7-4C27-48B8-A93F-274A1FA9B512}"/>
                </a:ext>
              </a:extLst>
            </p:cNvPr>
            <p:cNvSpPr/>
            <p:nvPr/>
          </p:nvSpPr>
          <p:spPr>
            <a:xfrm>
              <a:off x="216537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8D951E40-F197-4209-9C7C-35EFCE9BF641}"/>
                </a:ext>
              </a:extLst>
            </p:cNvPr>
            <p:cNvSpPr/>
            <p:nvPr/>
          </p:nvSpPr>
          <p:spPr>
            <a:xfrm>
              <a:off x="218037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A9A769C8-1FDE-490B-8344-8E1F67099457}"/>
                </a:ext>
              </a:extLst>
            </p:cNvPr>
            <p:cNvSpPr/>
            <p:nvPr/>
          </p:nvSpPr>
          <p:spPr>
            <a:xfrm>
              <a:off x="219535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A3A03C-0332-4A81-BCBA-8C2F95847C3A}"/>
                </a:ext>
              </a:extLst>
            </p:cNvPr>
            <p:cNvSpPr/>
            <p:nvPr/>
          </p:nvSpPr>
          <p:spPr>
            <a:xfrm>
              <a:off x="221035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8F055AF8-A845-4ACF-9634-F2CBA0B81A83}"/>
                </a:ext>
              </a:extLst>
            </p:cNvPr>
            <p:cNvSpPr/>
            <p:nvPr/>
          </p:nvSpPr>
          <p:spPr>
            <a:xfrm>
              <a:off x="2225353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11635BB4-9669-47E8-821E-05628AAD23B9}"/>
                </a:ext>
              </a:extLst>
            </p:cNvPr>
            <p:cNvSpPr/>
            <p:nvPr/>
          </p:nvSpPr>
          <p:spPr>
            <a:xfrm>
              <a:off x="224035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7453629-BA3F-4AC8-9EAE-C680523EC092}"/>
                </a:ext>
              </a:extLst>
            </p:cNvPr>
            <p:cNvSpPr/>
            <p:nvPr/>
          </p:nvSpPr>
          <p:spPr>
            <a:xfrm>
              <a:off x="225534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23F0679-739D-4E0B-931A-84775061BA3C}"/>
                </a:ext>
              </a:extLst>
            </p:cNvPr>
            <p:cNvSpPr/>
            <p:nvPr/>
          </p:nvSpPr>
          <p:spPr>
            <a:xfrm>
              <a:off x="227033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03CE425-82F3-44CE-9BEE-1703D51B4720}"/>
                </a:ext>
              </a:extLst>
            </p:cNvPr>
            <p:cNvSpPr/>
            <p:nvPr/>
          </p:nvSpPr>
          <p:spPr>
            <a:xfrm>
              <a:off x="228533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A4C7B0A-09F0-49C3-952F-B394C797FFBA}"/>
                </a:ext>
              </a:extLst>
            </p:cNvPr>
            <p:cNvSpPr/>
            <p:nvPr/>
          </p:nvSpPr>
          <p:spPr>
            <a:xfrm>
              <a:off x="230032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797AF8E-E895-47AA-91A0-26D992B15D54}"/>
                </a:ext>
              </a:extLst>
            </p:cNvPr>
            <p:cNvSpPr/>
            <p:nvPr/>
          </p:nvSpPr>
          <p:spPr>
            <a:xfrm>
              <a:off x="231532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1DDC6C3-D4E8-40F4-876C-CEF9870E549C}"/>
                </a:ext>
              </a:extLst>
            </p:cNvPr>
            <p:cNvSpPr/>
            <p:nvPr/>
          </p:nvSpPr>
          <p:spPr>
            <a:xfrm>
              <a:off x="233032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50F2984-8334-4315-8742-76297542FB4C}"/>
                </a:ext>
              </a:extLst>
            </p:cNvPr>
            <p:cNvSpPr/>
            <p:nvPr/>
          </p:nvSpPr>
          <p:spPr>
            <a:xfrm>
              <a:off x="234531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05148E9-2ABA-4752-9280-1F78BD3CAF6D}"/>
                </a:ext>
              </a:extLst>
            </p:cNvPr>
            <p:cNvSpPr/>
            <p:nvPr/>
          </p:nvSpPr>
          <p:spPr>
            <a:xfrm>
              <a:off x="2360306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CAA57D8-B2BA-4F06-B7FD-9954D5D49507}"/>
                </a:ext>
              </a:extLst>
            </p:cNvPr>
            <p:cNvSpPr/>
            <p:nvPr/>
          </p:nvSpPr>
          <p:spPr>
            <a:xfrm>
              <a:off x="237530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130072F3-0147-4FE4-A20E-8A4755828E39}"/>
                </a:ext>
              </a:extLst>
            </p:cNvPr>
            <p:cNvSpPr/>
            <p:nvPr/>
          </p:nvSpPr>
          <p:spPr>
            <a:xfrm>
              <a:off x="2390300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2100250-59A6-4E19-BFE5-9CC1C0F05417}"/>
                </a:ext>
              </a:extLst>
            </p:cNvPr>
            <p:cNvSpPr/>
            <p:nvPr/>
          </p:nvSpPr>
          <p:spPr>
            <a:xfrm>
              <a:off x="240529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BCA4E37-9B8F-4D13-8FE8-E4108096DC8D}"/>
                </a:ext>
              </a:extLst>
            </p:cNvPr>
            <p:cNvSpPr/>
            <p:nvPr/>
          </p:nvSpPr>
          <p:spPr>
            <a:xfrm>
              <a:off x="242028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55065DB-C12C-4538-B272-5857F58664E6}"/>
                </a:ext>
              </a:extLst>
            </p:cNvPr>
            <p:cNvSpPr/>
            <p:nvPr/>
          </p:nvSpPr>
          <p:spPr>
            <a:xfrm>
              <a:off x="243528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A6E7121D-7757-40B0-967F-A063185D5C3C}"/>
                </a:ext>
              </a:extLst>
            </p:cNvPr>
            <p:cNvSpPr/>
            <p:nvPr/>
          </p:nvSpPr>
          <p:spPr>
            <a:xfrm>
              <a:off x="245027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605A1F5-5E28-4458-90D8-B0FA5CC38D16}"/>
                </a:ext>
              </a:extLst>
            </p:cNvPr>
            <p:cNvSpPr/>
            <p:nvPr/>
          </p:nvSpPr>
          <p:spPr>
            <a:xfrm>
              <a:off x="246527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FD27449E-959A-455F-86BA-F066DC10D5CB}"/>
                </a:ext>
              </a:extLst>
            </p:cNvPr>
            <p:cNvSpPr/>
            <p:nvPr/>
          </p:nvSpPr>
          <p:spPr>
            <a:xfrm>
              <a:off x="248027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7E6515A-88C0-4CD7-BBD8-2D0933F3AA49}"/>
                </a:ext>
              </a:extLst>
            </p:cNvPr>
            <p:cNvSpPr/>
            <p:nvPr/>
          </p:nvSpPr>
          <p:spPr>
            <a:xfrm>
              <a:off x="249526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47150BB-53B5-403B-B1E4-3B0FCF7A9AB3}"/>
                </a:ext>
              </a:extLst>
            </p:cNvPr>
            <p:cNvSpPr/>
            <p:nvPr/>
          </p:nvSpPr>
          <p:spPr>
            <a:xfrm>
              <a:off x="251025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86DE471-C7CE-462A-BC87-6DD51FE1E565}"/>
                </a:ext>
              </a:extLst>
            </p:cNvPr>
            <p:cNvSpPr/>
            <p:nvPr/>
          </p:nvSpPr>
          <p:spPr>
            <a:xfrm>
              <a:off x="252525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C65E788-71BE-472A-B638-3562501ACED8}"/>
                </a:ext>
              </a:extLst>
            </p:cNvPr>
            <p:cNvSpPr/>
            <p:nvPr/>
          </p:nvSpPr>
          <p:spPr>
            <a:xfrm>
              <a:off x="254025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2D426FC2-33F8-4103-AAC1-49FCB6AAF126}"/>
                </a:ext>
              </a:extLst>
            </p:cNvPr>
            <p:cNvSpPr/>
            <p:nvPr/>
          </p:nvSpPr>
          <p:spPr>
            <a:xfrm>
              <a:off x="255524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33B49E-A588-4E2D-812C-E4442A6CB87E}"/>
                </a:ext>
              </a:extLst>
            </p:cNvPr>
            <p:cNvSpPr/>
            <p:nvPr/>
          </p:nvSpPr>
          <p:spPr>
            <a:xfrm>
              <a:off x="257023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0A6B6740-BEF7-4E9C-80FD-4D68836EB9B5}"/>
                </a:ext>
              </a:extLst>
            </p:cNvPr>
            <p:cNvSpPr/>
            <p:nvPr/>
          </p:nvSpPr>
          <p:spPr>
            <a:xfrm>
              <a:off x="258523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AF2B906-B7A9-4F7A-9BA7-4E465437DEF3}"/>
                </a:ext>
              </a:extLst>
            </p:cNvPr>
            <p:cNvSpPr/>
            <p:nvPr/>
          </p:nvSpPr>
          <p:spPr>
            <a:xfrm>
              <a:off x="260022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C0D9F33-6C62-466B-BD6F-670F84824AEF}"/>
                </a:ext>
              </a:extLst>
            </p:cNvPr>
            <p:cNvSpPr/>
            <p:nvPr/>
          </p:nvSpPr>
          <p:spPr>
            <a:xfrm>
              <a:off x="261522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8EE5F68-9409-47C5-BD65-34EB9C6FF9F4}"/>
                </a:ext>
              </a:extLst>
            </p:cNvPr>
            <p:cNvSpPr/>
            <p:nvPr/>
          </p:nvSpPr>
          <p:spPr>
            <a:xfrm>
              <a:off x="263022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0647626-E38B-4AA1-BE61-51EA003818EE}"/>
                </a:ext>
              </a:extLst>
            </p:cNvPr>
            <p:cNvSpPr/>
            <p:nvPr/>
          </p:nvSpPr>
          <p:spPr>
            <a:xfrm>
              <a:off x="264521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CDC275B-E675-47E7-AD9E-E3A049F4CA30}"/>
                </a:ext>
              </a:extLst>
            </p:cNvPr>
            <p:cNvSpPr/>
            <p:nvPr/>
          </p:nvSpPr>
          <p:spPr>
            <a:xfrm>
              <a:off x="266020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8D2C5CB5-A6E8-47A7-89E8-8B9D065ACA41}"/>
                </a:ext>
              </a:extLst>
            </p:cNvPr>
            <p:cNvSpPr/>
            <p:nvPr/>
          </p:nvSpPr>
          <p:spPr>
            <a:xfrm>
              <a:off x="267520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AD72A9F-2DFF-4E1C-B349-BFF90E7FD372}"/>
                </a:ext>
              </a:extLst>
            </p:cNvPr>
            <p:cNvSpPr/>
            <p:nvPr/>
          </p:nvSpPr>
          <p:spPr>
            <a:xfrm>
              <a:off x="269020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4D5254B-5C17-4F04-85D6-3900E06F64C5}"/>
                </a:ext>
              </a:extLst>
            </p:cNvPr>
            <p:cNvSpPr/>
            <p:nvPr/>
          </p:nvSpPr>
          <p:spPr>
            <a:xfrm>
              <a:off x="270518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7431D46B-57FE-40A8-9E33-FE8697625E87}"/>
                </a:ext>
              </a:extLst>
            </p:cNvPr>
            <p:cNvSpPr/>
            <p:nvPr/>
          </p:nvSpPr>
          <p:spPr>
            <a:xfrm>
              <a:off x="272018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CDDE0543-2EF9-4A31-9C77-94DB8BFDEE38}"/>
                </a:ext>
              </a:extLst>
            </p:cNvPr>
            <p:cNvSpPr/>
            <p:nvPr/>
          </p:nvSpPr>
          <p:spPr>
            <a:xfrm>
              <a:off x="273518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09DB33F6-0CAA-4055-9F65-64DC052DBF0F}"/>
                </a:ext>
              </a:extLst>
            </p:cNvPr>
            <p:cNvSpPr/>
            <p:nvPr/>
          </p:nvSpPr>
          <p:spPr>
            <a:xfrm>
              <a:off x="275017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91E2F2D-7202-4A8D-99EB-5433D58222CE}"/>
                </a:ext>
              </a:extLst>
            </p:cNvPr>
            <p:cNvSpPr/>
            <p:nvPr/>
          </p:nvSpPr>
          <p:spPr>
            <a:xfrm>
              <a:off x="276517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FA8968C-5C1B-44FC-8B14-C4FC6907F4AD}"/>
                </a:ext>
              </a:extLst>
            </p:cNvPr>
            <p:cNvSpPr/>
            <p:nvPr/>
          </p:nvSpPr>
          <p:spPr>
            <a:xfrm>
              <a:off x="278016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BDEC84A8-375A-470A-9557-156CD4E44350}"/>
                </a:ext>
              </a:extLst>
            </p:cNvPr>
            <p:cNvSpPr/>
            <p:nvPr/>
          </p:nvSpPr>
          <p:spPr>
            <a:xfrm>
              <a:off x="279516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AD8B5C0-1015-43EE-94C8-187111295E59}"/>
                </a:ext>
              </a:extLst>
            </p:cNvPr>
            <p:cNvSpPr/>
            <p:nvPr/>
          </p:nvSpPr>
          <p:spPr>
            <a:xfrm>
              <a:off x="281015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44852DB-DCB0-4957-B75A-AF3434577C72}"/>
                </a:ext>
              </a:extLst>
            </p:cNvPr>
            <p:cNvSpPr/>
            <p:nvPr/>
          </p:nvSpPr>
          <p:spPr>
            <a:xfrm>
              <a:off x="282515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63844E7-3CEB-45F5-B311-5A9E5C531ACA}"/>
                </a:ext>
              </a:extLst>
            </p:cNvPr>
            <p:cNvSpPr/>
            <p:nvPr/>
          </p:nvSpPr>
          <p:spPr>
            <a:xfrm>
              <a:off x="284015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05D1B29-7BE1-4992-8F62-28E76C055D38}"/>
                </a:ext>
              </a:extLst>
            </p:cNvPr>
            <p:cNvSpPr/>
            <p:nvPr/>
          </p:nvSpPr>
          <p:spPr>
            <a:xfrm>
              <a:off x="285513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D426BDF-37B9-437F-BC8F-EB3A79588C0D}"/>
                </a:ext>
              </a:extLst>
            </p:cNvPr>
            <p:cNvSpPr/>
            <p:nvPr/>
          </p:nvSpPr>
          <p:spPr>
            <a:xfrm>
              <a:off x="2870135" y="497241"/>
              <a:ext cx="9028" cy="2181082"/>
            </a:xfrm>
            <a:custGeom>
              <a:avLst/>
              <a:gdLst>
                <a:gd name="connsiteX0" fmla="*/ 0 w 9028"/>
                <a:gd name="connsiteY0" fmla="*/ 2181082 h 2181082"/>
                <a:gd name="connsiteX1" fmla="*/ 0 w 9028"/>
                <a:gd name="connsiteY1" fmla="*/ 0 h 218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2181082">
                  <a:moveTo>
                    <a:pt x="0" y="2181082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2475A0B-66C5-41B0-B92F-9635820063BA}"/>
                </a:ext>
              </a:extLst>
            </p:cNvPr>
            <p:cNvSpPr/>
            <p:nvPr/>
          </p:nvSpPr>
          <p:spPr>
            <a:xfrm>
              <a:off x="288513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4E6E1A7-1278-4D14-9DFF-4203DD086C2D}"/>
                </a:ext>
              </a:extLst>
            </p:cNvPr>
            <p:cNvSpPr/>
            <p:nvPr/>
          </p:nvSpPr>
          <p:spPr>
            <a:xfrm>
              <a:off x="290012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D6D9B81-7E88-4A94-8BAF-7DFDC4541734}"/>
                </a:ext>
              </a:extLst>
            </p:cNvPr>
            <p:cNvSpPr/>
            <p:nvPr/>
          </p:nvSpPr>
          <p:spPr>
            <a:xfrm>
              <a:off x="291512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A45071-CA13-47FD-B973-1D8426AB3547}"/>
                </a:ext>
              </a:extLst>
            </p:cNvPr>
            <p:cNvSpPr/>
            <p:nvPr/>
          </p:nvSpPr>
          <p:spPr>
            <a:xfrm>
              <a:off x="293011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7A3DC74-5EC8-4A36-A264-C5EE10968274}"/>
                </a:ext>
              </a:extLst>
            </p:cNvPr>
            <p:cNvSpPr/>
            <p:nvPr/>
          </p:nvSpPr>
          <p:spPr>
            <a:xfrm>
              <a:off x="294511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045AEEC-1199-40B2-B84F-7FD57E852F7B}"/>
                </a:ext>
              </a:extLst>
            </p:cNvPr>
            <p:cNvSpPr/>
            <p:nvPr/>
          </p:nvSpPr>
          <p:spPr>
            <a:xfrm>
              <a:off x="296010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C6613D9-83C5-47C3-8D9A-0DFBED9FFB20}"/>
                </a:ext>
              </a:extLst>
            </p:cNvPr>
            <p:cNvSpPr/>
            <p:nvPr/>
          </p:nvSpPr>
          <p:spPr>
            <a:xfrm>
              <a:off x="297510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9D7C8AF-2869-4C98-9B7F-001B51E05368}"/>
                </a:ext>
              </a:extLst>
            </p:cNvPr>
            <p:cNvSpPr/>
            <p:nvPr/>
          </p:nvSpPr>
          <p:spPr>
            <a:xfrm>
              <a:off x="299010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BCDC5741-ADBA-433A-A05A-DBE5E907FCD2}"/>
                </a:ext>
              </a:extLst>
            </p:cNvPr>
            <p:cNvSpPr/>
            <p:nvPr/>
          </p:nvSpPr>
          <p:spPr>
            <a:xfrm>
              <a:off x="300508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166ABC6-0E8D-4280-B34F-3423099A7E9E}"/>
                </a:ext>
              </a:extLst>
            </p:cNvPr>
            <p:cNvSpPr/>
            <p:nvPr/>
          </p:nvSpPr>
          <p:spPr>
            <a:xfrm>
              <a:off x="302008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0ABF7362-A909-45EB-AFDF-B25D834EDA08}"/>
                </a:ext>
              </a:extLst>
            </p:cNvPr>
            <p:cNvSpPr/>
            <p:nvPr/>
          </p:nvSpPr>
          <p:spPr>
            <a:xfrm>
              <a:off x="303508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51EDFC4F-F790-4BDA-A9D2-84E40D24450A}"/>
                </a:ext>
              </a:extLst>
            </p:cNvPr>
            <p:cNvSpPr/>
            <p:nvPr/>
          </p:nvSpPr>
          <p:spPr>
            <a:xfrm>
              <a:off x="305007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12EF9CE-5282-4C51-AC3A-C2F372AB6B3D}"/>
                </a:ext>
              </a:extLst>
            </p:cNvPr>
            <p:cNvSpPr/>
            <p:nvPr/>
          </p:nvSpPr>
          <p:spPr>
            <a:xfrm>
              <a:off x="306507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807C0C1C-1682-48E5-9002-B0C0F7872A91}"/>
                </a:ext>
              </a:extLst>
            </p:cNvPr>
            <p:cNvSpPr/>
            <p:nvPr/>
          </p:nvSpPr>
          <p:spPr>
            <a:xfrm>
              <a:off x="308006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C23649-B47A-4B97-8093-7F573369D945}"/>
                </a:ext>
              </a:extLst>
            </p:cNvPr>
            <p:cNvSpPr/>
            <p:nvPr/>
          </p:nvSpPr>
          <p:spPr>
            <a:xfrm>
              <a:off x="309506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1E07DA6-542D-4306-80C7-80D9BFBC0D55}"/>
                </a:ext>
              </a:extLst>
            </p:cNvPr>
            <p:cNvSpPr/>
            <p:nvPr/>
          </p:nvSpPr>
          <p:spPr>
            <a:xfrm>
              <a:off x="311005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9F90AA-190D-4FC5-A4F0-8FB2E68A8909}"/>
                </a:ext>
              </a:extLst>
            </p:cNvPr>
            <p:cNvSpPr/>
            <p:nvPr/>
          </p:nvSpPr>
          <p:spPr>
            <a:xfrm>
              <a:off x="312505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F0A05576-F3D9-4959-9350-CEFA8415308B}"/>
                </a:ext>
              </a:extLst>
            </p:cNvPr>
            <p:cNvSpPr/>
            <p:nvPr/>
          </p:nvSpPr>
          <p:spPr>
            <a:xfrm>
              <a:off x="314005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A34A53D-76FB-48E6-BE25-4151320D3354}"/>
                </a:ext>
              </a:extLst>
            </p:cNvPr>
            <p:cNvSpPr/>
            <p:nvPr/>
          </p:nvSpPr>
          <p:spPr>
            <a:xfrm>
              <a:off x="315503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7D5576-8ABE-4324-A08C-D13C9D97BD0B}"/>
                </a:ext>
              </a:extLst>
            </p:cNvPr>
            <p:cNvSpPr/>
            <p:nvPr/>
          </p:nvSpPr>
          <p:spPr>
            <a:xfrm>
              <a:off x="317003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3A6CB08B-CA9E-4401-B72E-7C66FF79D695}"/>
                </a:ext>
              </a:extLst>
            </p:cNvPr>
            <p:cNvSpPr/>
            <p:nvPr/>
          </p:nvSpPr>
          <p:spPr>
            <a:xfrm>
              <a:off x="318503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63241BDB-8274-4D4E-8EB9-2A256E634E89}"/>
                </a:ext>
              </a:extLst>
            </p:cNvPr>
            <p:cNvSpPr/>
            <p:nvPr/>
          </p:nvSpPr>
          <p:spPr>
            <a:xfrm>
              <a:off x="320002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22C9414-5651-4359-9D04-1133D5B34C82}"/>
                </a:ext>
              </a:extLst>
            </p:cNvPr>
            <p:cNvSpPr/>
            <p:nvPr/>
          </p:nvSpPr>
          <p:spPr>
            <a:xfrm>
              <a:off x="321502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08C21ED-483B-4F41-AC3F-C7C8071A212C}"/>
                </a:ext>
              </a:extLst>
            </p:cNvPr>
            <p:cNvSpPr/>
            <p:nvPr/>
          </p:nvSpPr>
          <p:spPr>
            <a:xfrm>
              <a:off x="323001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043D369-BC2D-4C3A-A135-FFE1472C7100}"/>
                </a:ext>
              </a:extLst>
            </p:cNvPr>
            <p:cNvSpPr/>
            <p:nvPr/>
          </p:nvSpPr>
          <p:spPr>
            <a:xfrm>
              <a:off x="324501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695CBA1-170C-46B6-A854-44D862E70685}"/>
                </a:ext>
              </a:extLst>
            </p:cNvPr>
            <p:cNvSpPr/>
            <p:nvPr/>
          </p:nvSpPr>
          <p:spPr>
            <a:xfrm>
              <a:off x="326000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01B3BE59-B996-41CD-8221-05579427EEB1}"/>
                </a:ext>
              </a:extLst>
            </p:cNvPr>
            <p:cNvSpPr/>
            <p:nvPr/>
          </p:nvSpPr>
          <p:spPr>
            <a:xfrm>
              <a:off x="327500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56FE108-5202-4DF4-BD91-8CCFC808B3BC}"/>
                </a:ext>
              </a:extLst>
            </p:cNvPr>
            <p:cNvSpPr/>
            <p:nvPr/>
          </p:nvSpPr>
          <p:spPr>
            <a:xfrm>
              <a:off x="329000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62256B4D-4DA7-49E4-A5B3-1B9EA435AEBC}"/>
                </a:ext>
              </a:extLst>
            </p:cNvPr>
            <p:cNvSpPr/>
            <p:nvPr/>
          </p:nvSpPr>
          <p:spPr>
            <a:xfrm>
              <a:off x="330498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2E6D211A-56A2-4D22-BF7B-BEFACFCD86A6}"/>
                </a:ext>
              </a:extLst>
            </p:cNvPr>
            <p:cNvSpPr/>
            <p:nvPr/>
          </p:nvSpPr>
          <p:spPr>
            <a:xfrm>
              <a:off x="331998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7CDE891-8345-4692-8ECB-841CF4C625FB}"/>
                </a:ext>
              </a:extLst>
            </p:cNvPr>
            <p:cNvSpPr/>
            <p:nvPr/>
          </p:nvSpPr>
          <p:spPr>
            <a:xfrm>
              <a:off x="333498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EB1092-5B1D-45F4-BE9C-19C650290B3F}"/>
                </a:ext>
              </a:extLst>
            </p:cNvPr>
            <p:cNvSpPr/>
            <p:nvPr/>
          </p:nvSpPr>
          <p:spPr>
            <a:xfrm>
              <a:off x="334997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192EF8B-DD4C-4E30-8C46-F51D28A58951}"/>
                </a:ext>
              </a:extLst>
            </p:cNvPr>
            <p:cNvSpPr/>
            <p:nvPr/>
          </p:nvSpPr>
          <p:spPr>
            <a:xfrm>
              <a:off x="336497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A8EB736D-0623-4BF7-A649-B7911870BCE2}"/>
                </a:ext>
              </a:extLst>
            </p:cNvPr>
            <p:cNvSpPr/>
            <p:nvPr/>
          </p:nvSpPr>
          <p:spPr>
            <a:xfrm>
              <a:off x="337996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F761E54-1C3C-4C99-9CD6-5CC04179F4D0}"/>
                </a:ext>
              </a:extLst>
            </p:cNvPr>
            <p:cNvSpPr/>
            <p:nvPr/>
          </p:nvSpPr>
          <p:spPr>
            <a:xfrm>
              <a:off x="339496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559A0DB-688F-4CE9-8A07-95A8162BE5E4}"/>
                </a:ext>
              </a:extLst>
            </p:cNvPr>
            <p:cNvSpPr/>
            <p:nvPr/>
          </p:nvSpPr>
          <p:spPr>
            <a:xfrm>
              <a:off x="340995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B0575A8-D647-4850-AB42-157416089405}"/>
                </a:ext>
              </a:extLst>
            </p:cNvPr>
            <p:cNvSpPr/>
            <p:nvPr/>
          </p:nvSpPr>
          <p:spPr>
            <a:xfrm>
              <a:off x="342495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3D1843F4-25F8-4E6F-BF4F-E8DB0522BCBB}"/>
                </a:ext>
              </a:extLst>
            </p:cNvPr>
            <p:cNvSpPr/>
            <p:nvPr/>
          </p:nvSpPr>
          <p:spPr>
            <a:xfrm>
              <a:off x="343995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4E47126-6E6C-4C17-A00B-72316E18D886}"/>
                </a:ext>
              </a:extLst>
            </p:cNvPr>
            <p:cNvSpPr/>
            <p:nvPr/>
          </p:nvSpPr>
          <p:spPr>
            <a:xfrm>
              <a:off x="345493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05E6577-68E9-496C-AF8F-50A2BB409909}"/>
                </a:ext>
              </a:extLst>
            </p:cNvPr>
            <p:cNvSpPr/>
            <p:nvPr/>
          </p:nvSpPr>
          <p:spPr>
            <a:xfrm>
              <a:off x="346993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8BFBAFB-E6A4-4495-ADE6-CA44E98C211D}"/>
                </a:ext>
              </a:extLst>
            </p:cNvPr>
            <p:cNvSpPr/>
            <p:nvPr/>
          </p:nvSpPr>
          <p:spPr>
            <a:xfrm>
              <a:off x="348493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EED7EBBE-7262-4804-804A-7AFAF591CB7D}"/>
                </a:ext>
              </a:extLst>
            </p:cNvPr>
            <p:cNvSpPr/>
            <p:nvPr/>
          </p:nvSpPr>
          <p:spPr>
            <a:xfrm>
              <a:off x="349992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6BFE7F1-77B2-48D8-9687-1E1D0B94D498}"/>
                </a:ext>
              </a:extLst>
            </p:cNvPr>
            <p:cNvSpPr/>
            <p:nvPr/>
          </p:nvSpPr>
          <p:spPr>
            <a:xfrm>
              <a:off x="351492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1EB7E5D-1382-4576-A248-E7FC3098A67E}"/>
                </a:ext>
              </a:extLst>
            </p:cNvPr>
            <p:cNvSpPr/>
            <p:nvPr/>
          </p:nvSpPr>
          <p:spPr>
            <a:xfrm>
              <a:off x="352991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99C3B51-305A-4C81-80F6-AACA0B9262D3}"/>
                </a:ext>
              </a:extLst>
            </p:cNvPr>
            <p:cNvSpPr/>
            <p:nvPr/>
          </p:nvSpPr>
          <p:spPr>
            <a:xfrm>
              <a:off x="354491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CE2A689-B653-497B-8476-A8E42049C8A1}"/>
                </a:ext>
              </a:extLst>
            </p:cNvPr>
            <p:cNvSpPr/>
            <p:nvPr/>
          </p:nvSpPr>
          <p:spPr>
            <a:xfrm>
              <a:off x="355990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6CC3620-3515-4D2C-8513-44234771E3A1}"/>
                </a:ext>
              </a:extLst>
            </p:cNvPr>
            <p:cNvSpPr/>
            <p:nvPr/>
          </p:nvSpPr>
          <p:spPr>
            <a:xfrm>
              <a:off x="357490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3F7B84C-244E-4955-9952-6F8029ED99B0}"/>
                </a:ext>
              </a:extLst>
            </p:cNvPr>
            <p:cNvSpPr/>
            <p:nvPr/>
          </p:nvSpPr>
          <p:spPr>
            <a:xfrm>
              <a:off x="358990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CA10F58-E01A-44A9-8309-7E61DC79FF0F}"/>
                </a:ext>
              </a:extLst>
            </p:cNvPr>
            <p:cNvSpPr/>
            <p:nvPr/>
          </p:nvSpPr>
          <p:spPr>
            <a:xfrm>
              <a:off x="360488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E2951C33-14DF-48AE-B794-362C9BEF6119}"/>
                </a:ext>
              </a:extLst>
            </p:cNvPr>
            <p:cNvSpPr/>
            <p:nvPr/>
          </p:nvSpPr>
          <p:spPr>
            <a:xfrm>
              <a:off x="361988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9202648-CB20-439F-9AD2-74C3CA795F80}"/>
                </a:ext>
              </a:extLst>
            </p:cNvPr>
            <p:cNvSpPr/>
            <p:nvPr/>
          </p:nvSpPr>
          <p:spPr>
            <a:xfrm>
              <a:off x="363488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22140226-7B48-4BC1-B7A7-6C2D48FDE90A}"/>
                </a:ext>
              </a:extLst>
            </p:cNvPr>
            <p:cNvSpPr/>
            <p:nvPr/>
          </p:nvSpPr>
          <p:spPr>
            <a:xfrm>
              <a:off x="364988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1B54A4D-0E36-442F-B725-D74A153D3981}"/>
                </a:ext>
              </a:extLst>
            </p:cNvPr>
            <p:cNvSpPr/>
            <p:nvPr/>
          </p:nvSpPr>
          <p:spPr>
            <a:xfrm>
              <a:off x="366487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9D5DE1D-C04B-4CE0-8CE4-CA3E986E73D0}"/>
                </a:ext>
              </a:extLst>
            </p:cNvPr>
            <p:cNvSpPr/>
            <p:nvPr/>
          </p:nvSpPr>
          <p:spPr>
            <a:xfrm>
              <a:off x="367986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045A7DBD-2F28-4D39-BED7-F659FBDA49C5}"/>
                </a:ext>
              </a:extLst>
            </p:cNvPr>
            <p:cNvSpPr/>
            <p:nvPr/>
          </p:nvSpPr>
          <p:spPr>
            <a:xfrm>
              <a:off x="369486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0390156-D31C-4DE4-A6BE-2E56B1D8D7AD}"/>
                </a:ext>
              </a:extLst>
            </p:cNvPr>
            <p:cNvSpPr/>
            <p:nvPr/>
          </p:nvSpPr>
          <p:spPr>
            <a:xfrm>
              <a:off x="370985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678C5141-313C-4213-8327-C2BFEB5B0A65}"/>
                </a:ext>
              </a:extLst>
            </p:cNvPr>
            <p:cNvSpPr/>
            <p:nvPr/>
          </p:nvSpPr>
          <p:spPr>
            <a:xfrm>
              <a:off x="372485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F30AF4FC-798C-4FCB-82F9-C48AC3FFA058}"/>
                </a:ext>
              </a:extLst>
            </p:cNvPr>
            <p:cNvSpPr/>
            <p:nvPr/>
          </p:nvSpPr>
          <p:spPr>
            <a:xfrm>
              <a:off x="373985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704CA0E-44CD-44BF-9B4F-9329C0219912}"/>
                </a:ext>
              </a:extLst>
            </p:cNvPr>
            <p:cNvSpPr/>
            <p:nvPr/>
          </p:nvSpPr>
          <p:spPr>
            <a:xfrm>
              <a:off x="375483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5C3D74A-5F7F-47E6-8807-ACCBC4DECB14}"/>
                </a:ext>
              </a:extLst>
            </p:cNvPr>
            <p:cNvSpPr/>
            <p:nvPr/>
          </p:nvSpPr>
          <p:spPr>
            <a:xfrm>
              <a:off x="376983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94D4684-C6B8-4484-9282-749675600EC8}"/>
                </a:ext>
              </a:extLst>
            </p:cNvPr>
            <p:cNvSpPr/>
            <p:nvPr/>
          </p:nvSpPr>
          <p:spPr>
            <a:xfrm>
              <a:off x="378483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C7A82A4-2C15-4430-9FFA-61101D77B55D}"/>
                </a:ext>
              </a:extLst>
            </p:cNvPr>
            <p:cNvSpPr/>
            <p:nvPr/>
          </p:nvSpPr>
          <p:spPr>
            <a:xfrm>
              <a:off x="379983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1296C4D-531B-4F5C-8AC3-58E14C158617}"/>
                </a:ext>
              </a:extLst>
            </p:cNvPr>
            <p:cNvSpPr/>
            <p:nvPr/>
          </p:nvSpPr>
          <p:spPr>
            <a:xfrm>
              <a:off x="381481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BA4F928-6782-41F1-91D8-116B415F1AF2}"/>
                </a:ext>
              </a:extLst>
            </p:cNvPr>
            <p:cNvSpPr/>
            <p:nvPr/>
          </p:nvSpPr>
          <p:spPr>
            <a:xfrm>
              <a:off x="382981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70BAE0F9-1E79-4333-A0EB-CB050B72AB2B}"/>
                </a:ext>
              </a:extLst>
            </p:cNvPr>
            <p:cNvSpPr/>
            <p:nvPr/>
          </p:nvSpPr>
          <p:spPr>
            <a:xfrm>
              <a:off x="384481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96D21E1-0304-4D45-843C-88F99994FC2C}"/>
                </a:ext>
              </a:extLst>
            </p:cNvPr>
            <p:cNvSpPr/>
            <p:nvPr/>
          </p:nvSpPr>
          <p:spPr>
            <a:xfrm>
              <a:off x="385980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81E89E1-2677-40F2-AAC5-8BC39256DEDC}"/>
                </a:ext>
              </a:extLst>
            </p:cNvPr>
            <p:cNvSpPr/>
            <p:nvPr/>
          </p:nvSpPr>
          <p:spPr>
            <a:xfrm>
              <a:off x="387480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06C727F-D49C-4C22-AB0D-7FF059AD8E2C}"/>
                </a:ext>
              </a:extLst>
            </p:cNvPr>
            <p:cNvSpPr/>
            <p:nvPr/>
          </p:nvSpPr>
          <p:spPr>
            <a:xfrm>
              <a:off x="388979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0451A89-5268-425F-B4BC-69B3DF2DEC58}"/>
                </a:ext>
              </a:extLst>
            </p:cNvPr>
            <p:cNvSpPr/>
            <p:nvPr/>
          </p:nvSpPr>
          <p:spPr>
            <a:xfrm>
              <a:off x="390479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D47CA041-9447-4D9B-8135-D61EBDD1F745}"/>
                </a:ext>
              </a:extLst>
            </p:cNvPr>
            <p:cNvSpPr/>
            <p:nvPr/>
          </p:nvSpPr>
          <p:spPr>
            <a:xfrm>
              <a:off x="391978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F3D6C10-F00E-4B41-8DDA-2683D5C2E4E6}"/>
                </a:ext>
              </a:extLst>
            </p:cNvPr>
            <p:cNvSpPr/>
            <p:nvPr/>
          </p:nvSpPr>
          <p:spPr>
            <a:xfrm>
              <a:off x="393478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3B5FF18B-9747-4E63-AD26-1C6337CF575F}"/>
                </a:ext>
              </a:extLst>
            </p:cNvPr>
            <p:cNvSpPr/>
            <p:nvPr/>
          </p:nvSpPr>
          <p:spPr>
            <a:xfrm>
              <a:off x="394978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A6D77617-4722-4A54-9D85-E30BB85A8488}"/>
                </a:ext>
              </a:extLst>
            </p:cNvPr>
            <p:cNvSpPr/>
            <p:nvPr/>
          </p:nvSpPr>
          <p:spPr>
            <a:xfrm>
              <a:off x="396476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B7CE8C7-E825-4771-8CB3-968A94E45EB0}"/>
                </a:ext>
              </a:extLst>
            </p:cNvPr>
            <p:cNvSpPr/>
            <p:nvPr/>
          </p:nvSpPr>
          <p:spPr>
            <a:xfrm>
              <a:off x="397976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5C1AD82-1084-4089-8C61-A0BB8064F5E9}"/>
                </a:ext>
              </a:extLst>
            </p:cNvPr>
            <p:cNvSpPr/>
            <p:nvPr/>
          </p:nvSpPr>
          <p:spPr>
            <a:xfrm>
              <a:off x="399476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5275354D-D1FB-48A9-A6A2-8834A57D7AD6}"/>
                </a:ext>
              </a:extLst>
            </p:cNvPr>
            <p:cNvSpPr/>
            <p:nvPr/>
          </p:nvSpPr>
          <p:spPr>
            <a:xfrm>
              <a:off x="400975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9ED71A16-7377-439D-8537-E51DDA90FBD6}"/>
                </a:ext>
              </a:extLst>
            </p:cNvPr>
            <p:cNvSpPr/>
            <p:nvPr/>
          </p:nvSpPr>
          <p:spPr>
            <a:xfrm>
              <a:off x="402475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AC467E83-6A86-402F-B56B-050A1248C474}"/>
                </a:ext>
              </a:extLst>
            </p:cNvPr>
            <p:cNvSpPr/>
            <p:nvPr/>
          </p:nvSpPr>
          <p:spPr>
            <a:xfrm>
              <a:off x="403974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9EA8BF0F-29C1-4ABD-B421-E7E16046C3A7}"/>
                </a:ext>
              </a:extLst>
            </p:cNvPr>
            <p:cNvSpPr/>
            <p:nvPr/>
          </p:nvSpPr>
          <p:spPr>
            <a:xfrm>
              <a:off x="405474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CF6F6E29-5EC3-47E9-B0A0-62E7947E5CCC}"/>
                </a:ext>
              </a:extLst>
            </p:cNvPr>
            <p:cNvSpPr/>
            <p:nvPr/>
          </p:nvSpPr>
          <p:spPr>
            <a:xfrm>
              <a:off x="406973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EE76595-74D3-4854-A8E0-99B4CC72544E}"/>
                </a:ext>
              </a:extLst>
            </p:cNvPr>
            <p:cNvSpPr/>
            <p:nvPr/>
          </p:nvSpPr>
          <p:spPr>
            <a:xfrm>
              <a:off x="408473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5DA3BD6-4EBD-44F2-BE14-43DE3039E0DC}"/>
                </a:ext>
              </a:extLst>
            </p:cNvPr>
            <p:cNvSpPr/>
            <p:nvPr/>
          </p:nvSpPr>
          <p:spPr>
            <a:xfrm>
              <a:off x="409973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86D9B9B-1AF1-4D51-AC97-72E56ADA669A}"/>
                </a:ext>
              </a:extLst>
            </p:cNvPr>
            <p:cNvSpPr/>
            <p:nvPr/>
          </p:nvSpPr>
          <p:spPr>
            <a:xfrm>
              <a:off x="411471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9C66BBB1-BC14-4743-BF4B-8DC2338DB5CB}"/>
                </a:ext>
              </a:extLst>
            </p:cNvPr>
            <p:cNvSpPr/>
            <p:nvPr/>
          </p:nvSpPr>
          <p:spPr>
            <a:xfrm>
              <a:off x="412971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1BD97A2-4B86-414D-AC9E-080D2A7A2F4E}"/>
                </a:ext>
              </a:extLst>
            </p:cNvPr>
            <p:cNvSpPr/>
            <p:nvPr/>
          </p:nvSpPr>
          <p:spPr>
            <a:xfrm>
              <a:off x="414471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CAE8DC-93F3-4B28-A1ED-D90A2894CC9D}"/>
                </a:ext>
              </a:extLst>
            </p:cNvPr>
            <p:cNvSpPr/>
            <p:nvPr/>
          </p:nvSpPr>
          <p:spPr>
            <a:xfrm>
              <a:off x="415970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5218F75-CD10-4869-ACC6-88C15244D436}"/>
                </a:ext>
              </a:extLst>
            </p:cNvPr>
            <p:cNvSpPr/>
            <p:nvPr/>
          </p:nvSpPr>
          <p:spPr>
            <a:xfrm>
              <a:off x="417470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DE1B626-38A1-43EB-A405-F5028D00FA1B}"/>
                </a:ext>
              </a:extLst>
            </p:cNvPr>
            <p:cNvSpPr/>
            <p:nvPr/>
          </p:nvSpPr>
          <p:spPr>
            <a:xfrm>
              <a:off x="418969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1E5FA4A-2E6D-46F8-83D2-2612A0E2A38F}"/>
                </a:ext>
              </a:extLst>
            </p:cNvPr>
            <p:cNvSpPr/>
            <p:nvPr/>
          </p:nvSpPr>
          <p:spPr>
            <a:xfrm>
              <a:off x="420469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35A58A3F-37F8-4949-B1C2-37C594FD4D02}"/>
                </a:ext>
              </a:extLst>
            </p:cNvPr>
            <p:cNvSpPr/>
            <p:nvPr/>
          </p:nvSpPr>
          <p:spPr>
            <a:xfrm>
              <a:off x="421968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172DF538-F8AC-402F-98C2-2E7C1039898C}"/>
                </a:ext>
              </a:extLst>
            </p:cNvPr>
            <p:cNvSpPr/>
            <p:nvPr/>
          </p:nvSpPr>
          <p:spPr>
            <a:xfrm>
              <a:off x="423468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15593A1F-DD18-46ED-921F-7D970767CE9B}"/>
                </a:ext>
              </a:extLst>
            </p:cNvPr>
            <p:cNvSpPr/>
            <p:nvPr/>
          </p:nvSpPr>
          <p:spPr>
            <a:xfrm>
              <a:off x="424968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0DCD0AA-6824-48F6-9AA1-DA9A4CE51D3B}"/>
                </a:ext>
              </a:extLst>
            </p:cNvPr>
            <p:cNvSpPr/>
            <p:nvPr/>
          </p:nvSpPr>
          <p:spPr>
            <a:xfrm>
              <a:off x="426466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9680A04B-140E-4127-B126-9CA4A009416D}"/>
                </a:ext>
              </a:extLst>
            </p:cNvPr>
            <p:cNvSpPr/>
            <p:nvPr/>
          </p:nvSpPr>
          <p:spPr>
            <a:xfrm>
              <a:off x="427966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16E152C5-CC1A-4C1A-A7E6-AD5679D5D429}"/>
                </a:ext>
              </a:extLst>
            </p:cNvPr>
            <p:cNvSpPr/>
            <p:nvPr/>
          </p:nvSpPr>
          <p:spPr>
            <a:xfrm>
              <a:off x="429466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EB865F9-A575-495C-9B60-20114261E67E}"/>
                </a:ext>
              </a:extLst>
            </p:cNvPr>
            <p:cNvSpPr/>
            <p:nvPr/>
          </p:nvSpPr>
          <p:spPr>
            <a:xfrm>
              <a:off x="430965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B459894-2BCE-4D85-9A69-E023ED56674B}"/>
                </a:ext>
              </a:extLst>
            </p:cNvPr>
            <p:cNvSpPr/>
            <p:nvPr/>
          </p:nvSpPr>
          <p:spPr>
            <a:xfrm>
              <a:off x="432465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34E8F735-2938-437E-88C1-C15D01550B54}"/>
                </a:ext>
              </a:extLst>
            </p:cNvPr>
            <p:cNvSpPr/>
            <p:nvPr/>
          </p:nvSpPr>
          <p:spPr>
            <a:xfrm>
              <a:off x="433964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A1DD2C9-2B8C-4A7A-842D-38FCDC37AF9A}"/>
                </a:ext>
              </a:extLst>
            </p:cNvPr>
            <p:cNvSpPr/>
            <p:nvPr/>
          </p:nvSpPr>
          <p:spPr>
            <a:xfrm>
              <a:off x="435464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D90C988E-3F4C-462A-917D-3DA6B00896AB}"/>
                </a:ext>
              </a:extLst>
            </p:cNvPr>
            <p:cNvSpPr/>
            <p:nvPr/>
          </p:nvSpPr>
          <p:spPr>
            <a:xfrm>
              <a:off x="436963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A73A093-6C8A-4AC1-A1C0-2D8FD597648E}"/>
                </a:ext>
              </a:extLst>
            </p:cNvPr>
            <p:cNvSpPr/>
            <p:nvPr/>
          </p:nvSpPr>
          <p:spPr>
            <a:xfrm>
              <a:off x="438463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E68E4B9D-7E44-4E63-88CE-648EB632D04B}"/>
                </a:ext>
              </a:extLst>
            </p:cNvPr>
            <p:cNvSpPr/>
            <p:nvPr/>
          </p:nvSpPr>
          <p:spPr>
            <a:xfrm>
              <a:off x="439963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3C50B69E-34D7-4B3B-9021-EFF449BB5669}"/>
                </a:ext>
              </a:extLst>
            </p:cNvPr>
            <p:cNvSpPr/>
            <p:nvPr/>
          </p:nvSpPr>
          <p:spPr>
            <a:xfrm>
              <a:off x="441461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8B33167-1048-4B16-A33B-256A0BA447E3}"/>
                </a:ext>
              </a:extLst>
            </p:cNvPr>
            <p:cNvSpPr/>
            <p:nvPr/>
          </p:nvSpPr>
          <p:spPr>
            <a:xfrm>
              <a:off x="442961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6B39C1D-EDBF-4947-8708-9C1EE618E0AF}"/>
                </a:ext>
              </a:extLst>
            </p:cNvPr>
            <p:cNvSpPr/>
            <p:nvPr/>
          </p:nvSpPr>
          <p:spPr>
            <a:xfrm>
              <a:off x="444461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E7CE63C-2FB7-4B40-9F4F-C74B5FC93C12}"/>
                </a:ext>
              </a:extLst>
            </p:cNvPr>
            <p:cNvSpPr/>
            <p:nvPr/>
          </p:nvSpPr>
          <p:spPr>
            <a:xfrm>
              <a:off x="445960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39CF00F5-1CA5-41DF-8192-619100187E9F}"/>
                </a:ext>
              </a:extLst>
            </p:cNvPr>
            <p:cNvSpPr/>
            <p:nvPr/>
          </p:nvSpPr>
          <p:spPr>
            <a:xfrm>
              <a:off x="447460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246FA-654F-4543-8814-B1236890DE8E}"/>
                </a:ext>
              </a:extLst>
            </p:cNvPr>
            <p:cNvSpPr/>
            <p:nvPr/>
          </p:nvSpPr>
          <p:spPr>
            <a:xfrm>
              <a:off x="448959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92D1DD69-B6CB-4692-8BE5-704AB074C558}"/>
                </a:ext>
              </a:extLst>
            </p:cNvPr>
            <p:cNvSpPr/>
            <p:nvPr/>
          </p:nvSpPr>
          <p:spPr>
            <a:xfrm>
              <a:off x="450459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1A9DF6B-D6F4-4FA7-8ACE-64B4AC13CCDA}"/>
                </a:ext>
              </a:extLst>
            </p:cNvPr>
            <p:cNvSpPr/>
            <p:nvPr/>
          </p:nvSpPr>
          <p:spPr>
            <a:xfrm>
              <a:off x="451958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FE58C3D4-1BF1-424B-BEF9-D7455F8C8BC1}"/>
                </a:ext>
              </a:extLst>
            </p:cNvPr>
            <p:cNvSpPr/>
            <p:nvPr/>
          </p:nvSpPr>
          <p:spPr>
            <a:xfrm>
              <a:off x="453458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FAC6F957-8CCA-436C-9AD6-5C56C2E5DD06}"/>
                </a:ext>
              </a:extLst>
            </p:cNvPr>
            <p:cNvSpPr/>
            <p:nvPr/>
          </p:nvSpPr>
          <p:spPr>
            <a:xfrm>
              <a:off x="454958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DF2E927A-6C2A-457C-9791-DB996E656AC3}"/>
                </a:ext>
              </a:extLst>
            </p:cNvPr>
            <p:cNvSpPr/>
            <p:nvPr/>
          </p:nvSpPr>
          <p:spPr>
            <a:xfrm>
              <a:off x="456456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01AE371-9486-4B89-8856-B3C31BDC7011}"/>
                </a:ext>
              </a:extLst>
            </p:cNvPr>
            <p:cNvSpPr/>
            <p:nvPr/>
          </p:nvSpPr>
          <p:spPr>
            <a:xfrm>
              <a:off x="457956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69BEA2-E918-43CC-8736-2D4C3332AB5B}"/>
                </a:ext>
              </a:extLst>
            </p:cNvPr>
            <p:cNvSpPr/>
            <p:nvPr/>
          </p:nvSpPr>
          <p:spPr>
            <a:xfrm>
              <a:off x="459456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83C90C5-598A-4E62-9130-2B990B62D142}"/>
                </a:ext>
              </a:extLst>
            </p:cNvPr>
            <p:cNvSpPr/>
            <p:nvPr/>
          </p:nvSpPr>
          <p:spPr>
            <a:xfrm>
              <a:off x="460955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7ACAEEF2-A6B4-42D2-A650-2F1C2B1591E1}"/>
                </a:ext>
              </a:extLst>
            </p:cNvPr>
            <p:cNvSpPr/>
            <p:nvPr/>
          </p:nvSpPr>
          <p:spPr>
            <a:xfrm>
              <a:off x="462455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AD9C4D45-E037-4CA4-BA2D-CD584C76BDB9}"/>
                </a:ext>
              </a:extLst>
            </p:cNvPr>
            <p:cNvSpPr/>
            <p:nvPr/>
          </p:nvSpPr>
          <p:spPr>
            <a:xfrm>
              <a:off x="463954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5F7F6221-9DF5-48E6-9DB5-F928949DF384}"/>
                </a:ext>
              </a:extLst>
            </p:cNvPr>
            <p:cNvSpPr/>
            <p:nvPr/>
          </p:nvSpPr>
          <p:spPr>
            <a:xfrm>
              <a:off x="465454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7D9E02C-F50C-4780-B745-88312DA38216}"/>
                </a:ext>
              </a:extLst>
            </p:cNvPr>
            <p:cNvSpPr/>
            <p:nvPr/>
          </p:nvSpPr>
          <p:spPr>
            <a:xfrm>
              <a:off x="466953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C124FFF3-643D-413B-B346-CA71442EA0E2}"/>
                </a:ext>
              </a:extLst>
            </p:cNvPr>
            <p:cNvSpPr/>
            <p:nvPr/>
          </p:nvSpPr>
          <p:spPr>
            <a:xfrm>
              <a:off x="468453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19112BE-2F6C-44AC-99A8-E42B3F499ED0}"/>
                </a:ext>
              </a:extLst>
            </p:cNvPr>
            <p:cNvSpPr/>
            <p:nvPr/>
          </p:nvSpPr>
          <p:spPr>
            <a:xfrm>
              <a:off x="469953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DBA0AF1-124B-4031-A403-E3FA3C976994}"/>
                </a:ext>
              </a:extLst>
            </p:cNvPr>
            <p:cNvSpPr/>
            <p:nvPr/>
          </p:nvSpPr>
          <p:spPr>
            <a:xfrm>
              <a:off x="471451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12518AE4-7648-4019-B4BD-FFC8B71AAF3A}"/>
                </a:ext>
              </a:extLst>
            </p:cNvPr>
            <p:cNvSpPr/>
            <p:nvPr/>
          </p:nvSpPr>
          <p:spPr>
            <a:xfrm>
              <a:off x="472951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31CCD91B-E31A-4FC9-B376-9B6AA3F05DCE}"/>
                </a:ext>
              </a:extLst>
            </p:cNvPr>
            <p:cNvSpPr/>
            <p:nvPr/>
          </p:nvSpPr>
          <p:spPr>
            <a:xfrm>
              <a:off x="474451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E3E5AC1B-C7D0-43FA-8FAE-9CFC785C1611}"/>
                </a:ext>
              </a:extLst>
            </p:cNvPr>
            <p:cNvSpPr/>
            <p:nvPr/>
          </p:nvSpPr>
          <p:spPr>
            <a:xfrm>
              <a:off x="475950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7BB17D5-1858-4255-9C4E-D3881BFA8A45}"/>
                </a:ext>
              </a:extLst>
            </p:cNvPr>
            <p:cNvSpPr/>
            <p:nvPr/>
          </p:nvSpPr>
          <p:spPr>
            <a:xfrm>
              <a:off x="477449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861865-81A2-4F8E-848B-40FE67A24380}"/>
                </a:ext>
              </a:extLst>
            </p:cNvPr>
            <p:cNvSpPr/>
            <p:nvPr/>
          </p:nvSpPr>
          <p:spPr>
            <a:xfrm>
              <a:off x="478949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8724C18D-5634-44BD-BA36-45976E68E274}"/>
                </a:ext>
              </a:extLst>
            </p:cNvPr>
            <p:cNvSpPr/>
            <p:nvPr/>
          </p:nvSpPr>
          <p:spPr>
            <a:xfrm>
              <a:off x="480449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29DCC75-FF54-4F1E-9A2E-13E698B113B5}"/>
                </a:ext>
              </a:extLst>
            </p:cNvPr>
            <p:cNvSpPr/>
            <p:nvPr/>
          </p:nvSpPr>
          <p:spPr>
            <a:xfrm>
              <a:off x="481948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C0FD1741-46D2-4AF5-86FD-A990D5313272}"/>
                </a:ext>
              </a:extLst>
            </p:cNvPr>
            <p:cNvSpPr/>
            <p:nvPr/>
          </p:nvSpPr>
          <p:spPr>
            <a:xfrm>
              <a:off x="483448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1CE14DA9-D81A-4741-BE3A-1995507AC946}"/>
                </a:ext>
              </a:extLst>
            </p:cNvPr>
            <p:cNvSpPr/>
            <p:nvPr/>
          </p:nvSpPr>
          <p:spPr>
            <a:xfrm>
              <a:off x="484947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47F7B8D7-372E-4DE7-B7AD-41388F2D9D65}"/>
                </a:ext>
              </a:extLst>
            </p:cNvPr>
            <p:cNvSpPr/>
            <p:nvPr/>
          </p:nvSpPr>
          <p:spPr>
            <a:xfrm>
              <a:off x="486446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BB1F5658-1BE5-4313-9673-E45A5E8CE4A3}"/>
                </a:ext>
              </a:extLst>
            </p:cNvPr>
            <p:cNvSpPr/>
            <p:nvPr/>
          </p:nvSpPr>
          <p:spPr>
            <a:xfrm>
              <a:off x="487946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A2B909B-5154-45EE-A677-F729776DA7D4}"/>
                </a:ext>
              </a:extLst>
            </p:cNvPr>
            <p:cNvSpPr/>
            <p:nvPr/>
          </p:nvSpPr>
          <p:spPr>
            <a:xfrm>
              <a:off x="489446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9D2D8F6F-C5F0-401F-9DD2-E93CB98C8A19}"/>
                </a:ext>
              </a:extLst>
            </p:cNvPr>
            <p:cNvSpPr/>
            <p:nvPr/>
          </p:nvSpPr>
          <p:spPr>
            <a:xfrm>
              <a:off x="490945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98885CB-B4F6-4790-8CEA-CA053E732E57}"/>
                </a:ext>
              </a:extLst>
            </p:cNvPr>
            <p:cNvSpPr/>
            <p:nvPr/>
          </p:nvSpPr>
          <p:spPr>
            <a:xfrm>
              <a:off x="492444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D92A24C4-784F-4C6B-A29D-49A7B1DB1A31}"/>
                </a:ext>
              </a:extLst>
            </p:cNvPr>
            <p:cNvSpPr/>
            <p:nvPr/>
          </p:nvSpPr>
          <p:spPr>
            <a:xfrm>
              <a:off x="493944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C5B8DB6-A1FD-4934-ABA9-B6EE2F575CB0}"/>
                </a:ext>
              </a:extLst>
            </p:cNvPr>
            <p:cNvSpPr/>
            <p:nvPr/>
          </p:nvSpPr>
          <p:spPr>
            <a:xfrm>
              <a:off x="495444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14777C91-DF0B-4E6D-BE06-F54EDCF0D757}"/>
                </a:ext>
              </a:extLst>
            </p:cNvPr>
            <p:cNvSpPr/>
            <p:nvPr/>
          </p:nvSpPr>
          <p:spPr>
            <a:xfrm>
              <a:off x="496943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50BCB41-9F0B-4B16-89CB-50720E4955BE}"/>
                </a:ext>
              </a:extLst>
            </p:cNvPr>
            <p:cNvSpPr/>
            <p:nvPr/>
          </p:nvSpPr>
          <p:spPr>
            <a:xfrm>
              <a:off x="498443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7127B624-94BF-4AC2-82AE-33079B519BFF}"/>
                </a:ext>
              </a:extLst>
            </p:cNvPr>
            <p:cNvSpPr/>
            <p:nvPr/>
          </p:nvSpPr>
          <p:spPr>
            <a:xfrm>
              <a:off x="499942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170AFC37-B9CC-42F6-B565-C597900804ED}"/>
                </a:ext>
              </a:extLst>
            </p:cNvPr>
            <p:cNvSpPr/>
            <p:nvPr/>
          </p:nvSpPr>
          <p:spPr>
            <a:xfrm>
              <a:off x="501441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D2C0866-6AA8-4E09-82AD-0C2E0DBD643B}"/>
                </a:ext>
              </a:extLst>
            </p:cNvPr>
            <p:cNvSpPr/>
            <p:nvPr/>
          </p:nvSpPr>
          <p:spPr>
            <a:xfrm>
              <a:off x="502941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551A0D20-A045-4114-B180-20174CE2B127}"/>
                </a:ext>
              </a:extLst>
            </p:cNvPr>
            <p:cNvSpPr/>
            <p:nvPr/>
          </p:nvSpPr>
          <p:spPr>
            <a:xfrm>
              <a:off x="504441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8C59DED-881A-4C2D-8FDD-1F7AAF298EAD}"/>
                </a:ext>
              </a:extLst>
            </p:cNvPr>
            <p:cNvSpPr/>
            <p:nvPr/>
          </p:nvSpPr>
          <p:spPr>
            <a:xfrm>
              <a:off x="505941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B70FAC86-9BFD-450B-90D7-966B7B1A0114}"/>
                </a:ext>
              </a:extLst>
            </p:cNvPr>
            <p:cNvSpPr/>
            <p:nvPr/>
          </p:nvSpPr>
          <p:spPr>
            <a:xfrm>
              <a:off x="5074397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21A61B3-C710-4A2F-91CC-9611B042633B}"/>
                </a:ext>
              </a:extLst>
            </p:cNvPr>
            <p:cNvSpPr/>
            <p:nvPr/>
          </p:nvSpPr>
          <p:spPr>
            <a:xfrm>
              <a:off x="5089394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F296F1-DBE4-4871-A5D1-316F72D4D650}"/>
                </a:ext>
              </a:extLst>
            </p:cNvPr>
            <p:cNvSpPr/>
            <p:nvPr/>
          </p:nvSpPr>
          <p:spPr>
            <a:xfrm>
              <a:off x="510439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4BB9BBB3-95BE-4807-8E2B-6340282DE4A1}"/>
                </a:ext>
              </a:extLst>
            </p:cNvPr>
            <p:cNvSpPr/>
            <p:nvPr/>
          </p:nvSpPr>
          <p:spPr>
            <a:xfrm>
              <a:off x="511938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983F1379-1AE3-459C-A1B3-9A3471CE1897}"/>
                </a:ext>
              </a:extLst>
            </p:cNvPr>
            <p:cNvSpPr/>
            <p:nvPr/>
          </p:nvSpPr>
          <p:spPr>
            <a:xfrm>
              <a:off x="513438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F393226-5A87-4EC2-8D3A-9A0F3895460F}"/>
                </a:ext>
              </a:extLst>
            </p:cNvPr>
            <p:cNvSpPr/>
            <p:nvPr/>
          </p:nvSpPr>
          <p:spPr>
            <a:xfrm>
              <a:off x="514937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C40B4DA-AF42-47F5-B6D1-DF313F2BF5B1}"/>
                </a:ext>
              </a:extLst>
            </p:cNvPr>
            <p:cNvSpPr/>
            <p:nvPr/>
          </p:nvSpPr>
          <p:spPr>
            <a:xfrm>
              <a:off x="516436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D4784ACC-299A-4284-91A1-14284545A2DC}"/>
                </a:ext>
              </a:extLst>
            </p:cNvPr>
            <p:cNvSpPr/>
            <p:nvPr/>
          </p:nvSpPr>
          <p:spPr>
            <a:xfrm>
              <a:off x="517936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711B990A-3660-438B-A049-CA35532304AE}"/>
                </a:ext>
              </a:extLst>
            </p:cNvPr>
            <p:cNvSpPr/>
            <p:nvPr/>
          </p:nvSpPr>
          <p:spPr>
            <a:xfrm>
              <a:off x="519436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B18E563-8C5A-46B0-BA24-CBA975384C1A}"/>
                </a:ext>
              </a:extLst>
            </p:cNvPr>
            <p:cNvSpPr/>
            <p:nvPr/>
          </p:nvSpPr>
          <p:spPr>
            <a:xfrm>
              <a:off x="520936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8D01144-78E4-427A-BF36-145E2D559230}"/>
                </a:ext>
              </a:extLst>
            </p:cNvPr>
            <p:cNvSpPr/>
            <p:nvPr/>
          </p:nvSpPr>
          <p:spPr>
            <a:xfrm>
              <a:off x="522434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4F57217C-B4CA-4B12-AAD3-5E5F58A8634E}"/>
                </a:ext>
              </a:extLst>
            </p:cNvPr>
            <p:cNvSpPr/>
            <p:nvPr/>
          </p:nvSpPr>
          <p:spPr>
            <a:xfrm>
              <a:off x="523934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199B94C7-82A2-4043-A03A-2CE9C8BF4D9A}"/>
                </a:ext>
              </a:extLst>
            </p:cNvPr>
            <p:cNvSpPr/>
            <p:nvPr/>
          </p:nvSpPr>
          <p:spPr>
            <a:xfrm>
              <a:off x="5254341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EF150E90-8ED1-48FF-8FBA-5698B341C16A}"/>
                </a:ext>
              </a:extLst>
            </p:cNvPr>
            <p:cNvSpPr/>
            <p:nvPr/>
          </p:nvSpPr>
          <p:spPr>
            <a:xfrm>
              <a:off x="526933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41B32C2A-E22D-4E13-BA1F-7FE87A564539}"/>
                </a:ext>
              </a:extLst>
            </p:cNvPr>
            <p:cNvSpPr/>
            <p:nvPr/>
          </p:nvSpPr>
          <p:spPr>
            <a:xfrm>
              <a:off x="5284335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007A1F2F-C0AA-46C9-AFD0-DCFB99BDFB8D}"/>
                </a:ext>
              </a:extLst>
            </p:cNvPr>
            <p:cNvSpPr/>
            <p:nvPr/>
          </p:nvSpPr>
          <p:spPr>
            <a:xfrm>
              <a:off x="5299322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A327DAD0-64C0-40E8-8650-7BC69778A1D7}"/>
                </a:ext>
              </a:extLst>
            </p:cNvPr>
            <p:cNvSpPr/>
            <p:nvPr/>
          </p:nvSpPr>
          <p:spPr>
            <a:xfrm>
              <a:off x="5314319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C98E7D7-035E-4AFE-AAF6-90D2A9957A33}"/>
                </a:ext>
              </a:extLst>
            </p:cNvPr>
            <p:cNvSpPr/>
            <p:nvPr/>
          </p:nvSpPr>
          <p:spPr>
            <a:xfrm>
              <a:off x="5329316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260793CD-B8A6-4563-AD0A-E570B85D9460}"/>
                </a:ext>
              </a:extLst>
            </p:cNvPr>
            <p:cNvSpPr/>
            <p:nvPr/>
          </p:nvSpPr>
          <p:spPr>
            <a:xfrm>
              <a:off x="5344313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8B8850AF-EA4C-42EF-90DF-283900EADE27}"/>
                </a:ext>
              </a:extLst>
            </p:cNvPr>
            <p:cNvSpPr/>
            <p:nvPr/>
          </p:nvSpPr>
          <p:spPr>
            <a:xfrm>
              <a:off x="5359310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859EA650-F445-4B91-88DF-D40141C2A36D}"/>
                </a:ext>
              </a:extLst>
            </p:cNvPr>
            <p:cNvSpPr/>
            <p:nvPr/>
          </p:nvSpPr>
          <p:spPr>
            <a:xfrm>
              <a:off x="5374298" y="2678324"/>
              <a:ext cx="9028" cy="9015"/>
            </a:xfrm>
            <a:custGeom>
              <a:avLst/>
              <a:gdLst>
                <a:gd name="connsiteX0" fmla="*/ 0 w 9028"/>
                <a:gd name="connsiteY0" fmla="*/ 0 h 9015"/>
                <a:gd name="connsiteX1" fmla="*/ 0 w 9028"/>
                <a:gd name="connsiteY1" fmla="*/ 0 h 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28" h="901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54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96" name="Graphic 6">
            <a:extLst>
              <a:ext uri="{FF2B5EF4-FFF2-40B4-BE49-F238E27FC236}">
                <a16:creationId xmlns:a16="http://schemas.microsoft.com/office/drawing/2014/main" id="{1F25B637-B85E-4224-8B49-9494074F6FC4}"/>
              </a:ext>
            </a:extLst>
          </p:cNvPr>
          <p:cNvGrpSpPr/>
          <p:nvPr/>
        </p:nvGrpSpPr>
        <p:grpSpPr>
          <a:xfrm>
            <a:off x="674200" y="2559737"/>
            <a:ext cx="4432703" cy="1782406"/>
            <a:chOff x="968681" y="470194"/>
            <a:chExt cx="4432703" cy="2235176"/>
          </a:xfrm>
        </p:grpSpPr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261D535B-6C86-4266-8CBF-C60C3BA6CED7}"/>
                </a:ext>
              </a:extLst>
            </p:cNvPr>
            <p:cNvSpPr/>
            <p:nvPr/>
          </p:nvSpPr>
          <p:spPr>
            <a:xfrm>
              <a:off x="968681" y="2651276"/>
              <a:ext cx="54172" cy="54094"/>
            </a:xfrm>
            <a:custGeom>
              <a:avLst/>
              <a:gdLst>
                <a:gd name="connsiteX0" fmla="*/ 27197 w 54172"/>
                <a:gd name="connsiteY0" fmla="*/ 54390 h 54094"/>
                <a:gd name="connsiteX1" fmla="*/ 46350 w 54172"/>
                <a:gd name="connsiteY1" fmla="*/ 46468 h 54094"/>
                <a:gd name="connsiteX2" fmla="*/ 54283 w 54172"/>
                <a:gd name="connsiteY2" fmla="*/ 27343 h 54094"/>
                <a:gd name="connsiteX3" fmla="*/ 46350 w 54172"/>
                <a:gd name="connsiteY3" fmla="*/ 8217 h 54094"/>
                <a:gd name="connsiteX4" fmla="*/ 27197 w 54172"/>
                <a:gd name="connsiteY4" fmla="*/ 295 h 54094"/>
                <a:gd name="connsiteX5" fmla="*/ 8044 w 54172"/>
                <a:gd name="connsiteY5" fmla="*/ 8217 h 54094"/>
                <a:gd name="connsiteX6" fmla="*/ 110 w 54172"/>
                <a:gd name="connsiteY6" fmla="*/ 27343 h 54094"/>
                <a:gd name="connsiteX7" fmla="*/ 8044 w 54172"/>
                <a:gd name="connsiteY7" fmla="*/ 46468 h 54094"/>
                <a:gd name="connsiteX8" fmla="*/ 2719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197" y="54390"/>
                  </a:moveTo>
                  <a:cubicBezTo>
                    <a:pt x="34380" y="54390"/>
                    <a:pt x="41270" y="51540"/>
                    <a:pt x="46350" y="46468"/>
                  </a:cubicBezTo>
                  <a:cubicBezTo>
                    <a:pt x="51429" y="41396"/>
                    <a:pt x="54283" y="34516"/>
                    <a:pt x="54283" y="27343"/>
                  </a:cubicBezTo>
                  <a:cubicBezTo>
                    <a:pt x="54283" y="20170"/>
                    <a:pt x="51429" y="13289"/>
                    <a:pt x="46350" y="8217"/>
                  </a:cubicBezTo>
                  <a:cubicBezTo>
                    <a:pt x="41270" y="3145"/>
                    <a:pt x="34380" y="295"/>
                    <a:pt x="27197" y="295"/>
                  </a:cubicBezTo>
                  <a:cubicBezTo>
                    <a:pt x="20013" y="295"/>
                    <a:pt x="13123" y="3145"/>
                    <a:pt x="8044" y="8217"/>
                  </a:cubicBezTo>
                  <a:cubicBezTo>
                    <a:pt x="2964" y="13289"/>
                    <a:pt x="110" y="20170"/>
                    <a:pt x="110" y="27343"/>
                  </a:cubicBezTo>
                  <a:cubicBezTo>
                    <a:pt x="110" y="34516"/>
                    <a:pt x="2964" y="41396"/>
                    <a:pt x="8044" y="46468"/>
                  </a:cubicBezTo>
                  <a:cubicBezTo>
                    <a:pt x="13123" y="51540"/>
                    <a:pt x="20013" y="54390"/>
                    <a:pt x="2719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70ACE3DF-4CA9-4C7B-A3E7-F82D4E0084E1}"/>
                </a:ext>
              </a:extLst>
            </p:cNvPr>
            <p:cNvSpPr/>
            <p:nvPr/>
          </p:nvSpPr>
          <p:spPr>
            <a:xfrm>
              <a:off x="983668" y="2651276"/>
              <a:ext cx="54172" cy="54094"/>
            </a:xfrm>
            <a:custGeom>
              <a:avLst/>
              <a:gdLst>
                <a:gd name="connsiteX0" fmla="*/ 27198 w 54172"/>
                <a:gd name="connsiteY0" fmla="*/ 54390 h 54094"/>
                <a:gd name="connsiteX1" fmla="*/ 46351 w 54172"/>
                <a:gd name="connsiteY1" fmla="*/ 46468 h 54094"/>
                <a:gd name="connsiteX2" fmla="*/ 54285 w 54172"/>
                <a:gd name="connsiteY2" fmla="*/ 27343 h 54094"/>
                <a:gd name="connsiteX3" fmla="*/ 46351 w 54172"/>
                <a:gd name="connsiteY3" fmla="*/ 8217 h 54094"/>
                <a:gd name="connsiteX4" fmla="*/ 27198 w 54172"/>
                <a:gd name="connsiteY4" fmla="*/ 295 h 54094"/>
                <a:gd name="connsiteX5" fmla="*/ 8045 w 54172"/>
                <a:gd name="connsiteY5" fmla="*/ 8217 h 54094"/>
                <a:gd name="connsiteX6" fmla="*/ 112 w 54172"/>
                <a:gd name="connsiteY6" fmla="*/ 27343 h 54094"/>
                <a:gd name="connsiteX7" fmla="*/ 8045 w 54172"/>
                <a:gd name="connsiteY7" fmla="*/ 46468 h 54094"/>
                <a:gd name="connsiteX8" fmla="*/ 2719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198" y="54390"/>
                  </a:moveTo>
                  <a:cubicBezTo>
                    <a:pt x="34382" y="54390"/>
                    <a:pt x="41272" y="51540"/>
                    <a:pt x="46351" y="46468"/>
                  </a:cubicBezTo>
                  <a:cubicBezTo>
                    <a:pt x="51431" y="41396"/>
                    <a:pt x="54285" y="34516"/>
                    <a:pt x="54285" y="27343"/>
                  </a:cubicBezTo>
                  <a:cubicBezTo>
                    <a:pt x="54285" y="20170"/>
                    <a:pt x="51431" y="13289"/>
                    <a:pt x="46351" y="8217"/>
                  </a:cubicBezTo>
                  <a:cubicBezTo>
                    <a:pt x="41272" y="3145"/>
                    <a:pt x="34382" y="295"/>
                    <a:pt x="27198" y="295"/>
                  </a:cubicBezTo>
                  <a:cubicBezTo>
                    <a:pt x="20015" y="295"/>
                    <a:pt x="13125" y="3145"/>
                    <a:pt x="8045" y="8217"/>
                  </a:cubicBezTo>
                  <a:cubicBezTo>
                    <a:pt x="2966" y="13289"/>
                    <a:pt x="112" y="20170"/>
                    <a:pt x="112" y="27343"/>
                  </a:cubicBezTo>
                  <a:cubicBezTo>
                    <a:pt x="112" y="34516"/>
                    <a:pt x="2966" y="41396"/>
                    <a:pt x="8045" y="46468"/>
                  </a:cubicBezTo>
                  <a:cubicBezTo>
                    <a:pt x="13125" y="51540"/>
                    <a:pt x="20015" y="54390"/>
                    <a:pt x="2719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65582-8152-492B-888B-FFD876C3DD6B}"/>
                </a:ext>
              </a:extLst>
            </p:cNvPr>
            <p:cNvSpPr/>
            <p:nvPr/>
          </p:nvSpPr>
          <p:spPr>
            <a:xfrm>
              <a:off x="998665" y="2651276"/>
              <a:ext cx="54172" cy="54094"/>
            </a:xfrm>
            <a:custGeom>
              <a:avLst/>
              <a:gdLst>
                <a:gd name="connsiteX0" fmla="*/ 27200 w 54172"/>
                <a:gd name="connsiteY0" fmla="*/ 54390 h 54094"/>
                <a:gd name="connsiteX1" fmla="*/ 46353 w 54172"/>
                <a:gd name="connsiteY1" fmla="*/ 46468 h 54094"/>
                <a:gd name="connsiteX2" fmla="*/ 54286 w 54172"/>
                <a:gd name="connsiteY2" fmla="*/ 27343 h 54094"/>
                <a:gd name="connsiteX3" fmla="*/ 46353 w 54172"/>
                <a:gd name="connsiteY3" fmla="*/ 8217 h 54094"/>
                <a:gd name="connsiteX4" fmla="*/ 27200 w 54172"/>
                <a:gd name="connsiteY4" fmla="*/ 295 h 54094"/>
                <a:gd name="connsiteX5" fmla="*/ 8047 w 54172"/>
                <a:gd name="connsiteY5" fmla="*/ 8217 h 54094"/>
                <a:gd name="connsiteX6" fmla="*/ 114 w 54172"/>
                <a:gd name="connsiteY6" fmla="*/ 27343 h 54094"/>
                <a:gd name="connsiteX7" fmla="*/ 8047 w 54172"/>
                <a:gd name="connsiteY7" fmla="*/ 46468 h 54094"/>
                <a:gd name="connsiteX8" fmla="*/ 2720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00" y="54390"/>
                  </a:moveTo>
                  <a:cubicBezTo>
                    <a:pt x="34383" y="54390"/>
                    <a:pt x="41274" y="51540"/>
                    <a:pt x="46353" y="46468"/>
                  </a:cubicBezTo>
                  <a:cubicBezTo>
                    <a:pt x="51432" y="41396"/>
                    <a:pt x="54286" y="34516"/>
                    <a:pt x="54286" y="27343"/>
                  </a:cubicBezTo>
                  <a:cubicBezTo>
                    <a:pt x="54286" y="20170"/>
                    <a:pt x="51432" y="13289"/>
                    <a:pt x="46353" y="8217"/>
                  </a:cubicBezTo>
                  <a:cubicBezTo>
                    <a:pt x="41274" y="3145"/>
                    <a:pt x="34383" y="295"/>
                    <a:pt x="27200" y="295"/>
                  </a:cubicBezTo>
                  <a:cubicBezTo>
                    <a:pt x="20017" y="295"/>
                    <a:pt x="13126" y="3145"/>
                    <a:pt x="8047" y="8217"/>
                  </a:cubicBezTo>
                  <a:cubicBezTo>
                    <a:pt x="2968" y="13289"/>
                    <a:pt x="114" y="20170"/>
                    <a:pt x="114" y="27343"/>
                  </a:cubicBezTo>
                  <a:cubicBezTo>
                    <a:pt x="114" y="34516"/>
                    <a:pt x="2968" y="41396"/>
                    <a:pt x="8047" y="46468"/>
                  </a:cubicBezTo>
                  <a:cubicBezTo>
                    <a:pt x="13126" y="51540"/>
                    <a:pt x="20017" y="54390"/>
                    <a:pt x="2720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B88F243-467F-4302-8CDC-5718210D572E}"/>
                </a:ext>
              </a:extLst>
            </p:cNvPr>
            <p:cNvSpPr/>
            <p:nvPr/>
          </p:nvSpPr>
          <p:spPr>
            <a:xfrm>
              <a:off x="1013662" y="2651276"/>
              <a:ext cx="54172" cy="54094"/>
            </a:xfrm>
            <a:custGeom>
              <a:avLst/>
              <a:gdLst>
                <a:gd name="connsiteX0" fmla="*/ 27202 w 54172"/>
                <a:gd name="connsiteY0" fmla="*/ 54390 h 54094"/>
                <a:gd name="connsiteX1" fmla="*/ 46355 w 54172"/>
                <a:gd name="connsiteY1" fmla="*/ 46468 h 54094"/>
                <a:gd name="connsiteX2" fmla="*/ 54288 w 54172"/>
                <a:gd name="connsiteY2" fmla="*/ 27343 h 54094"/>
                <a:gd name="connsiteX3" fmla="*/ 46355 w 54172"/>
                <a:gd name="connsiteY3" fmla="*/ 8217 h 54094"/>
                <a:gd name="connsiteX4" fmla="*/ 27202 w 54172"/>
                <a:gd name="connsiteY4" fmla="*/ 295 h 54094"/>
                <a:gd name="connsiteX5" fmla="*/ 8049 w 54172"/>
                <a:gd name="connsiteY5" fmla="*/ 8217 h 54094"/>
                <a:gd name="connsiteX6" fmla="*/ 115 w 54172"/>
                <a:gd name="connsiteY6" fmla="*/ 27343 h 54094"/>
                <a:gd name="connsiteX7" fmla="*/ 8049 w 54172"/>
                <a:gd name="connsiteY7" fmla="*/ 46468 h 54094"/>
                <a:gd name="connsiteX8" fmla="*/ 2720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02" y="54390"/>
                  </a:moveTo>
                  <a:cubicBezTo>
                    <a:pt x="34385" y="54390"/>
                    <a:pt x="41275" y="51540"/>
                    <a:pt x="46355" y="46468"/>
                  </a:cubicBezTo>
                  <a:cubicBezTo>
                    <a:pt x="51434" y="41396"/>
                    <a:pt x="54288" y="34516"/>
                    <a:pt x="54288" y="27343"/>
                  </a:cubicBezTo>
                  <a:cubicBezTo>
                    <a:pt x="54288" y="20170"/>
                    <a:pt x="51434" y="13289"/>
                    <a:pt x="46355" y="8217"/>
                  </a:cubicBezTo>
                  <a:cubicBezTo>
                    <a:pt x="41275" y="3145"/>
                    <a:pt x="34385" y="295"/>
                    <a:pt x="27202" y="295"/>
                  </a:cubicBezTo>
                  <a:cubicBezTo>
                    <a:pt x="20018" y="295"/>
                    <a:pt x="13128" y="3145"/>
                    <a:pt x="8049" y="8217"/>
                  </a:cubicBezTo>
                  <a:cubicBezTo>
                    <a:pt x="2969" y="13289"/>
                    <a:pt x="115" y="20170"/>
                    <a:pt x="115" y="27343"/>
                  </a:cubicBezTo>
                  <a:cubicBezTo>
                    <a:pt x="115" y="34516"/>
                    <a:pt x="2969" y="41396"/>
                    <a:pt x="8049" y="46468"/>
                  </a:cubicBezTo>
                  <a:cubicBezTo>
                    <a:pt x="13128" y="51540"/>
                    <a:pt x="20018" y="54390"/>
                    <a:pt x="2720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9AFCB06-7F83-4EA0-A46D-5CB6978D7DA7}"/>
                </a:ext>
              </a:extLst>
            </p:cNvPr>
            <p:cNvSpPr/>
            <p:nvPr/>
          </p:nvSpPr>
          <p:spPr>
            <a:xfrm>
              <a:off x="1028659" y="2651276"/>
              <a:ext cx="54172" cy="54094"/>
            </a:xfrm>
            <a:custGeom>
              <a:avLst/>
              <a:gdLst>
                <a:gd name="connsiteX0" fmla="*/ 27203 w 54172"/>
                <a:gd name="connsiteY0" fmla="*/ 54390 h 54094"/>
                <a:gd name="connsiteX1" fmla="*/ 46356 w 54172"/>
                <a:gd name="connsiteY1" fmla="*/ 46468 h 54094"/>
                <a:gd name="connsiteX2" fmla="*/ 54290 w 54172"/>
                <a:gd name="connsiteY2" fmla="*/ 27343 h 54094"/>
                <a:gd name="connsiteX3" fmla="*/ 46356 w 54172"/>
                <a:gd name="connsiteY3" fmla="*/ 8217 h 54094"/>
                <a:gd name="connsiteX4" fmla="*/ 27203 w 54172"/>
                <a:gd name="connsiteY4" fmla="*/ 295 h 54094"/>
                <a:gd name="connsiteX5" fmla="*/ 8050 w 54172"/>
                <a:gd name="connsiteY5" fmla="*/ 8217 h 54094"/>
                <a:gd name="connsiteX6" fmla="*/ 117 w 54172"/>
                <a:gd name="connsiteY6" fmla="*/ 27343 h 54094"/>
                <a:gd name="connsiteX7" fmla="*/ 8050 w 54172"/>
                <a:gd name="connsiteY7" fmla="*/ 46468 h 54094"/>
                <a:gd name="connsiteX8" fmla="*/ 2720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03" y="54390"/>
                  </a:moveTo>
                  <a:cubicBezTo>
                    <a:pt x="34387" y="54390"/>
                    <a:pt x="41277" y="51540"/>
                    <a:pt x="46356" y="46468"/>
                  </a:cubicBezTo>
                  <a:cubicBezTo>
                    <a:pt x="51436" y="41396"/>
                    <a:pt x="54290" y="34516"/>
                    <a:pt x="54290" y="27343"/>
                  </a:cubicBezTo>
                  <a:cubicBezTo>
                    <a:pt x="54290" y="20170"/>
                    <a:pt x="51436" y="13289"/>
                    <a:pt x="46356" y="8217"/>
                  </a:cubicBezTo>
                  <a:cubicBezTo>
                    <a:pt x="41277" y="3145"/>
                    <a:pt x="34387" y="295"/>
                    <a:pt x="27203" y="295"/>
                  </a:cubicBezTo>
                  <a:cubicBezTo>
                    <a:pt x="20020" y="295"/>
                    <a:pt x="13130" y="3145"/>
                    <a:pt x="8050" y="8217"/>
                  </a:cubicBezTo>
                  <a:cubicBezTo>
                    <a:pt x="2971" y="13289"/>
                    <a:pt x="117" y="20170"/>
                    <a:pt x="117" y="27343"/>
                  </a:cubicBezTo>
                  <a:cubicBezTo>
                    <a:pt x="117" y="34516"/>
                    <a:pt x="2971" y="41396"/>
                    <a:pt x="8050" y="46468"/>
                  </a:cubicBezTo>
                  <a:cubicBezTo>
                    <a:pt x="13130" y="51540"/>
                    <a:pt x="20020" y="54390"/>
                    <a:pt x="2720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F1CEFA34-46EF-4132-B877-D9C714803277}"/>
                </a:ext>
              </a:extLst>
            </p:cNvPr>
            <p:cNvSpPr/>
            <p:nvPr/>
          </p:nvSpPr>
          <p:spPr>
            <a:xfrm>
              <a:off x="1043656" y="2651276"/>
              <a:ext cx="54172" cy="54094"/>
            </a:xfrm>
            <a:custGeom>
              <a:avLst/>
              <a:gdLst>
                <a:gd name="connsiteX0" fmla="*/ 27205 w 54172"/>
                <a:gd name="connsiteY0" fmla="*/ 54390 h 54094"/>
                <a:gd name="connsiteX1" fmla="*/ 46358 w 54172"/>
                <a:gd name="connsiteY1" fmla="*/ 46468 h 54094"/>
                <a:gd name="connsiteX2" fmla="*/ 54291 w 54172"/>
                <a:gd name="connsiteY2" fmla="*/ 27343 h 54094"/>
                <a:gd name="connsiteX3" fmla="*/ 46358 w 54172"/>
                <a:gd name="connsiteY3" fmla="*/ 8217 h 54094"/>
                <a:gd name="connsiteX4" fmla="*/ 27205 w 54172"/>
                <a:gd name="connsiteY4" fmla="*/ 295 h 54094"/>
                <a:gd name="connsiteX5" fmla="*/ 8052 w 54172"/>
                <a:gd name="connsiteY5" fmla="*/ 8217 h 54094"/>
                <a:gd name="connsiteX6" fmla="*/ 119 w 54172"/>
                <a:gd name="connsiteY6" fmla="*/ 27343 h 54094"/>
                <a:gd name="connsiteX7" fmla="*/ 8052 w 54172"/>
                <a:gd name="connsiteY7" fmla="*/ 46468 h 54094"/>
                <a:gd name="connsiteX8" fmla="*/ 2720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05" y="54390"/>
                  </a:moveTo>
                  <a:cubicBezTo>
                    <a:pt x="34388" y="54390"/>
                    <a:pt x="41279" y="51540"/>
                    <a:pt x="46358" y="46468"/>
                  </a:cubicBezTo>
                  <a:cubicBezTo>
                    <a:pt x="51437" y="41396"/>
                    <a:pt x="54291" y="34516"/>
                    <a:pt x="54291" y="27343"/>
                  </a:cubicBezTo>
                  <a:cubicBezTo>
                    <a:pt x="54291" y="20170"/>
                    <a:pt x="51437" y="13289"/>
                    <a:pt x="46358" y="8217"/>
                  </a:cubicBezTo>
                  <a:cubicBezTo>
                    <a:pt x="41279" y="3145"/>
                    <a:pt x="34388" y="295"/>
                    <a:pt x="27205" y="295"/>
                  </a:cubicBezTo>
                  <a:cubicBezTo>
                    <a:pt x="20022" y="295"/>
                    <a:pt x="13131" y="3145"/>
                    <a:pt x="8052" y="8217"/>
                  </a:cubicBezTo>
                  <a:cubicBezTo>
                    <a:pt x="2973" y="13289"/>
                    <a:pt x="119" y="20170"/>
                    <a:pt x="119" y="27343"/>
                  </a:cubicBezTo>
                  <a:cubicBezTo>
                    <a:pt x="119" y="34516"/>
                    <a:pt x="2973" y="41396"/>
                    <a:pt x="8052" y="46468"/>
                  </a:cubicBezTo>
                  <a:cubicBezTo>
                    <a:pt x="13131" y="51540"/>
                    <a:pt x="20022" y="54390"/>
                    <a:pt x="2720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48BB9C1-01EF-4AA4-9A86-5823C15A12F0}"/>
                </a:ext>
              </a:extLst>
            </p:cNvPr>
            <p:cNvSpPr/>
            <p:nvPr/>
          </p:nvSpPr>
          <p:spPr>
            <a:xfrm>
              <a:off x="1058643" y="2651276"/>
              <a:ext cx="54172" cy="54094"/>
            </a:xfrm>
            <a:custGeom>
              <a:avLst/>
              <a:gdLst>
                <a:gd name="connsiteX0" fmla="*/ 27207 w 54172"/>
                <a:gd name="connsiteY0" fmla="*/ 54390 h 54094"/>
                <a:gd name="connsiteX1" fmla="*/ 46360 w 54172"/>
                <a:gd name="connsiteY1" fmla="*/ 46468 h 54094"/>
                <a:gd name="connsiteX2" fmla="*/ 54293 w 54172"/>
                <a:gd name="connsiteY2" fmla="*/ 27343 h 54094"/>
                <a:gd name="connsiteX3" fmla="*/ 46360 w 54172"/>
                <a:gd name="connsiteY3" fmla="*/ 8217 h 54094"/>
                <a:gd name="connsiteX4" fmla="*/ 27207 w 54172"/>
                <a:gd name="connsiteY4" fmla="*/ 295 h 54094"/>
                <a:gd name="connsiteX5" fmla="*/ 8054 w 54172"/>
                <a:gd name="connsiteY5" fmla="*/ 8217 h 54094"/>
                <a:gd name="connsiteX6" fmla="*/ 120 w 54172"/>
                <a:gd name="connsiteY6" fmla="*/ 27343 h 54094"/>
                <a:gd name="connsiteX7" fmla="*/ 8054 w 54172"/>
                <a:gd name="connsiteY7" fmla="*/ 46468 h 54094"/>
                <a:gd name="connsiteX8" fmla="*/ 2720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07" y="54390"/>
                  </a:moveTo>
                  <a:cubicBezTo>
                    <a:pt x="34390" y="54390"/>
                    <a:pt x="41280" y="51540"/>
                    <a:pt x="46360" y="46468"/>
                  </a:cubicBezTo>
                  <a:cubicBezTo>
                    <a:pt x="51439" y="41396"/>
                    <a:pt x="54293" y="34516"/>
                    <a:pt x="54293" y="27343"/>
                  </a:cubicBezTo>
                  <a:cubicBezTo>
                    <a:pt x="54293" y="20170"/>
                    <a:pt x="51439" y="13289"/>
                    <a:pt x="46360" y="8217"/>
                  </a:cubicBezTo>
                  <a:cubicBezTo>
                    <a:pt x="41280" y="3145"/>
                    <a:pt x="34390" y="295"/>
                    <a:pt x="27207" y="295"/>
                  </a:cubicBezTo>
                  <a:cubicBezTo>
                    <a:pt x="20023" y="295"/>
                    <a:pt x="13133" y="3145"/>
                    <a:pt x="8054" y="8217"/>
                  </a:cubicBezTo>
                  <a:cubicBezTo>
                    <a:pt x="2974" y="13289"/>
                    <a:pt x="120" y="20170"/>
                    <a:pt x="120" y="27343"/>
                  </a:cubicBezTo>
                  <a:cubicBezTo>
                    <a:pt x="120" y="34516"/>
                    <a:pt x="2974" y="41396"/>
                    <a:pt x="8054" y="46468"/>
                  </a:cubicBezTo>
                  <a:cubicBezTo>
                    <a:pt x="13133" y="51540"/>
                    <a:pt x="20023" y="54390"/>
                    <a:pt x="2720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2A5DC33-3389-4580-A295-DFAE5AF45E54}"/>
                </a:ext>
              </a:extLst>
            </p:cNvPr>
            <p:cNvSpPr/>
            <p:nvPr/>
          </p:nvSpPr>
          <p:spPr>
            <a:xfrm>
              <a:off x="1073640" y="2651276"/>
              <a:ext cx="54172" cy="54094"/>
            </a:xfrm>
            <a:custGeom>
              <a:avLst/>
              <a:gdLst>
                <a:gd name="connsiteX0" fmla="*/ 27208 w 54172"/>
                <a:gd name="connsiteY0" fmla="*/ 54390 h 54094"/>
                <a:gd name="connsiteX1" fmla="*/ 46361 w 54172"/>
                <a:gd name="connsiteY1" fmla="*/ 46468 h 54094"/>
                <a:gd name="connsiteX2" fmla="*/ 54295 w 54172"/>
                <a:gd name="connsiteY2" fmla="*/ 27343 h 54094"/>
                <a:gd name="connsiteX3" fmla="*/ 46361 w 54172"/>
                <a:gd name="connsiteY3" fmla="*/ 8217 h 54094"/>
                <a:gd name="connsiteX4" fmla="*/ 27208 w 54172"/>
                <a:gd name="connsiteY4" fmla="*/ 295 h 54094"/>
                <a:gd name="connsiteX5" fmla="*/ 8055 w 54172"/>
                <a:gd name="connsiteY5" fmla="*/ 8217 h 54094"/>
                <a:gd name="connsiteX6" fmla="*/ 122 w 54172"/>
                <a:gd name="connsiteY6" fmla="*/ 27343 h 54094"/>
                <a:gd name="connsiteX7" fmla="*/ 8055 w 54172"/>
                <a:gd name="connsiteY7" fmla="*/ 46468 h 54094"/>
                <a:gd name="connsiteX8" fmla="*/ 2720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08" y="54390"/>
                  </a:moveTo>
                  <a:cubicBezTo>
                    <a:pt x="34392" y="54390"/>
                    <a:pt x="41282" y="51540"/>
                    <a:pt x="46361" y="46468"/>
                  </a:cubicBezTo>
                  <a:cubicBezTo>
                    <a:pt x="51441" y="41396"/>
                    <a:pt x="54295" y="34516"/>
                    <a:pt x="54295" y="27343"/>
                  </a:cubicBezTo>
                  <a:cubicBezTo>
                    <a:pt x="54295" y="20170"/>
                    <a:pt x="51441" y="13289"/>
                    <a:pt x="46361" y="8217"/>
                  </a:cubicBezTo>
                  <a:cubicBezTo>
                    <a:pt x="41282" y="3145"/>
                    <a:pt x="34392" y="295"/>
                    <a:pt x="27208" y="295"/>
                  </a:cubicBezTo>
                  <a:cubicBezTo>
                    <a:pt x="20025" y="295"/>
                    <a:pt x="13135" y="3145"/>
                    <a:pt x="8055" y="8217"/>
                  </a:cubicBezTo>
                  <a:cubicBezTo>
                    <a:pt x="2976" y="13289"/>
                    <a:pt x="122" y="20170"/>
                    <a:pt x="122" y="27343"/>
                  </a:cubicBezTo>
                  <a:cubicBezTo>
                    <a:pt x="122" y="34516"/>
                    <a:pt x="2976" y="41396"/>
                    <a:pt x="8055" y="46468"/>
                  </a:cubicBezTo>
                  <a:cubicBezTo>
                    <a:pt x="13135" y="51540"/>
                    <a:pt x="20025" y="54390"/>
                    <a:pt x="2720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625CAA45-CA39-480D-A27E-CF2D606D6EA1}"/>
                </a:ext>
              </a:extLst>
            </p:cNvPr>
            <p:cNvSpPr/>
            <p:nvPr/>
          </p:nvSpPr>
          <p:spPr>
            <a:xfrm>
              <a:off x="1088637" y="2651276"/>
              <a:ext cx="54172" cy="54094"/>
            </a:xfrm>
            <a:custGeom>
              <a:avLst/>
              <a:gdLst>
                <a:gd name="connsiteX0" fmla="*/ 27210 w 54172"/>
                <a:gd name="connsiteY0" fmla="*/ 54390 h 54094"/>
                <a:gd name="connsiteX1" fmla="*/ 46363 w 54172"/>
                <a:gd name="connsiteY1" fmla="*/ 46468 h 54094"/>
                <a:gd name="connsiteX2" fmla="*/ 54296 w 54172"/>
                <a:gd name="connsiteY2" fmla="*/ 27343 h 54094"/>
                <a:gd name="connsiteX3" fmla="*/ 46363 w 54172"/>
                <a:gd name="connsiteY3" fmla="*/ 8217 h 54094"/>
                <a:gd name="connsiteX4" fmla="*/ 27210 w 54172"/>
                <a:gd name="connsiteY4" fmla="*/ 295 h 54094"/>
                <a:gd name="connsiteX5" fmla="*/ 8057 w 54172"/>
                <a:gd name="connsiteY5" fmla="*/ 8217 h 54094"/>
                <a:gd name="connsiteX6" fmla="*/ 124 w 54172"/>
                <a:gd name="connsiteY6" fmla="*/ 27343 h 54094"/>
                <a:gd name="connsiteX7" fmla="*/ 8057 w 54172"/>
                <a:gd name="connsiteY7" fmla="*/ 46468 h 54094"/>
                <a:gd name="connsiteX8" fmla="*/ 2721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10" y="54390"/>
                  </a:moveTo>
                  <a:cubicBezTo>
                    <a:pt x="34393" y="54390"/>
                    <a:pt x="41283" y="51540"/>
                    <a:pt x="46363" y="46468"/>
                  </a:cubicBezTo>
                  <a:cubicBezTo>
                    <a:pt x="51442" y="41396"/>
                    <a:pt x="54296" y="34516"/>
                    <a:pt x="54296" y="27343"/>
                  </a:cubicBezTo>
                  <a:cubicBezTo>
                    <a:pt x="54296" y="20170"/>
                    <a:pt x="51442" y="13289"/>
                    <a:pt x="46363" y="8217"/>
                  </a:cubicBezTo>
                  <a:cubicBezTo>
                    <a:pt x="41283" y="3145"/>
                    <a:pt x="34393" y="295"/>
                    <a:pt x="27210" y="295"/>
                  </a:cubicBezTo>
                  <a:cubicBezTo>
                    <a:pt x="20027" y="295"/>
                    <a:pt x="13136" y="3145"/>
                    <a:pt x="8057" y="8217"/>
                  </a:cubicBezTo>
                  <a:cubicBezTo>
                    <a:pt x="2978" y="13289"/>
                    <a:pt x="124" y="20170"/>
                    <a:pt x="124" y="27343"/>
                  </a:cubicBezTo>
                  <a:cubicBezTo>
                    <a:pt x="124" y="34516"/>
                    <a:pt x="2978" y="41396"/>
                    <a:pt x="8057" y="46468"/>
                  </a:cubicBezTo>
                  <a:cubicBezTo>
                    <a:pt x="13136" y="51540"/>
                    <a:pt x="20027" y="54390"/>
                    <a:pt x="2721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3533070-5F9E-4EB2-8249-BF904DE8BF8E}"/>
                </a:ext>
              </a:extLst>
            </p:cNvPr>
            <p:cNvSpPr/>
            <p:nvPr/>
          </p:nvSpPr>
          <p:spPr>
            <a:xfrm>
              <a:off x="1103634" y="2651276"/>
              <a:ext cx="54172" cy="54094"/>
            </a:xfrm>
            <a:custGeom>
              <a:avLst/>
              <a:gdLst>
                <a:gd name="connsiteX0" fmla="*/ 27212 w 54172"/>
                <a:gd name="connsiteY0" fmla="*/ 54390 h 54094"/>
                <a:gd name="connsiteX1" fmla="*/ 46365 w 54172"/>
                <a:gd name="connsiteY1" fmla="*/ 46468 h 54094"/>
                <a:gd name="connsiteX2" fmla="*/ 54298 w 54172"/>
                <a:gd name="connsiteY2" fmla="*/ 27343 h 54094"/>
                <a:gd name="connsiteX3" fmla="*/ 46365 w 54172"/>
                <a:gd name="connsiteY3" fmla="*/ 8217 h 54094"/>
                <a:gd name="connsiteX4" fmla="*/ 27212 w 54172"/>
                <a:gd name="connsiteY4" fmla="*/ 295 h 54094"/>
                <a:gd name="connsiteX5" fmla="*/ 8059 w 54172"/>
                <a:gd name="connsiteY5" fmla="*/ 8217 h 54094"/>
                <a:gd name="connsiteX6" fmla="*/ 125 w 54172"/>
                <a:gd name="connsiteY6" fmla="*/ 27343 h 54094"/>
                <a:gd name="connsiteX7" fmla="*/ 8059 w 54172"/>
                <a:gd name="connsiteY7" fmla="*/ 46468 h 54094"/>
                <a:gd name="connsiteX8" fmla="*/ 2721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12" y="54390"/>
                  </a:moveTo>
                  <a:cubicBezTo>
                    <a:pt x="34395" y="54390"/>
                    <a:pt x="41285" y="51540"/>
                    <a:pt x="46365" y="46468"/>
                  </a:cubicBezTo>
                  <a:cubicBezTo>
                    <a:pt x="51444" y="41396"/>
                    <a:pt x="54298" y="34516"/>
                    <a:pt x="54298" y="27343"/>
                  </a:cubicBezTo>
                  <a:cubicBezTo>
                    <a:pt x="54298" y="20170"/>
                    <a:pt x="51444" y="13289"/>
                    <a:pt x="46365" y="8217"/>
                  </a:cubicBezTo>
                  <a:cubicBezTo>
                    <a:pt x="41285" y="3145"/>
                    <a:pt x="34395" y="295"/>
                    <a:pt x="27212" y="295"/>
                  </a:cubicBezTo>
                  <a:cubicBezTo>
                    <a:pt x="20028" y="295"/>
                    <a:pt x="13138" y="3145"/>
                    <a:pt x="8059" y="8217"/>
                  </a:cubicBezTo>
                  <a:cubicBezTo>
                    <a:pt x="2979" y="13289"/>
                    <a:pt x="125" y="20170"/>
                    <a:pt x="125" y="27343"/>
                  </a:cubicBezTo>
                  <a:cubicBezTo>
                    <a:pt x="125" y="34516"/>
                    <a:pt x="2979" y="41396"/>
                    <a:pt x="8059" y="46468"/>
                  </a:cubicBezTo>
                  <a:cubicBezTo>
                    <a:pt x="13138" y="51540"/>
                    <a:pt x="20028" y="54390"/>
                    <a:pt x="2721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51E770-FA78-4660-8E0B-AC9A85E416BF}"/>
                </a:ext>
              </a:extLst>
            </p:cNvPr>
            <p:cNvSpPr/>
            <p:nvPr/>
          </p:nvSpPr>
          <p:spPr>
            <a:xfrm>
              <a:off x="1118631" y="470194"/>
              <a:ext cx="54172" cy="54094"/>
            </a:xfrm>
            <a:custGeom>
              <a:avLst/>
              <a:gdLst>
                <a:gd name="connsiteX0" fmla="*/ 27213 w 54172"/>
                <a:gd name="connsiteY0" fmla="*/ 54148 h 54094"/>
                <a:gd name="connsiteX1" fmla="*/ 46366 w 54172"/>
                <a:gd name="connsiteY1" fmla="*/ 46226 h 54094"/>
                <a:gd name="connsiteX2" fmla="*/ 54300 w 54172"/>
                <a:gd name="connsiteY2" fmla="*/ 27101 h 54094"/>
                <a:gd name="connsiteX3" fmla="*/ 46366 w 54172"/>
                <a:gd name="connsiteY3" fmla="*/ 7975 h 54094"/>
                <a:gd name="connsiteX4" fmla="*/ 27213 w 54172"/>
                <a:gd name="connsiteY4" fmla="*/ 54 h 54094"/>
                <a:gd name="connsiteX5" fmla="*/ 8060 w 54172"/>
                <a:gd name="connsiteY5" fmla="*/ 7975 h 54094"/>
                <a:gd name="connsiteX6" fmla="*/ 127 w 54172"/>
                <a:gd name="connsiteY6" fmla="*/ 27101 h 54094"/>
                <a:gd name="connsiteX7" fmla="*/ 8060 w 54172"/>
                <a:gd name="connsiteY7" fmla="*/ 46226 h 54094"/>
                <a:gd name="connsiteX8" fmla="*/ 27213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13" y="54148"/>
                  </a:moveTo>
                  <a:cubicBezTo>
                    <a:pt x="34397" y="54148"/>
                    <a:pt x="41287" y="51298"/>
                    <a:pt x="46366" y="46226"/>
                  </a:cubicBezTo>
                  <a:cubicBezTo>
                    <a:pt x="51446" y="41154"/>
                    <a:pt x="54300" y="34274"/>
                    <a:pt x="54300" y="27101"/>
                  </a:cubicBezTo>
                  <a:cubicBezTo>
                    <a:pt x="54300" y="19928"/>
                    <a:pt x="51446" y="13048"/>
                    <a:pt x="46366" y="7975"/>
                  </a:cubicBezTo>
                  <a:cubicBezTo>
                    <a:pt x="41287" y="2903"/>
                    <a:pt x="34397" y="54"/>
                    <a:pt x="27213" y="54"/>
                  </a:cubicBezTo>
                  <a:cubicBezTo>
                    <a:pt x="20030" y="54"/>
                    <a:pt x="13140" y="2903"/>
                    <a:pt x="8060" y="7975"/>
                  </a:cubicBezTo>
                  <a:cubicBezTo>
                    <a:pt x="2981" y="13048"/>
                    <a:pt x="127" y="19928"/>
                    <a:pt x="127" y="27101"/>
                  </a:cubicBezTo>
                  <a:cubicBezTo>
                    <a:pt x="127" y="34274"/>
                    <a:pt x="2981" y="41154"/>
                    <a:pt x="8060" y="46226"/>
                  </a:cubicBezTo>
                  <a:cubicBezTo>
                    <a:pt x="13140" y="51298"/>
                    <a:pt x="20030" y="54148"/>
                    <a:pt x="27213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100C3F2-674A-41B2-9B56-6BD7F738CC2A}"/>
                </a:ext>
              </a:extLst>
            </p:cNvPr>
            <p:cNvSpPr/>
            <p:nvPr/>
          </p:nvSpPr>
          <p:spPr>
            <a:xfrm>
              <a:off x="1133619" y="2651276"/>
              <a:ext cx="54172" cy="54094"/>
            </a:xfrm>
            <a:custGeom>
              <a:avLst/>
              <a:gdLst>
                <a:gd name="connsiteX0" fmla="*/ 27215 w 54172"/>
                <a:gd name="connsiteY0" fmla="*/ 54390 h 54094"/>
                <a:gd name="connsiteX1" fmla="*/ 46368 w 54172"/>
                <a:gd name="connsiteY1" fmla="*/ 46468 h 54094"/>
                <a:gd name="connsiteX2" fmla="*/ 54301 w 54172"/>
                <a:gd name="connsiteY2" fmla="*/ 27343 h 54094"/>
                <a:gd name="connsiteX3" fmla="*/ 46368 w 54172"/>
                <a:gd name="connsiteY3" fmla="*/ 8217 h 54094"/>
                <a:gd name="connsiteX4" fmla="*/ 27215 w 54172"/>
                <a:gd name="connsiteY4" fmla="*/ 295 h 54094"/>
                <a:gd name="connsiteX5" fmla="*/ 8062 w 54172"/>
                <a:gd name="connsiteY5" fmla="*/ 8217 h 54094"/>
                <a:gd name="connsiteX6" fmla="*/ 129 w 54172"/>
                <a:gd name="connsiteY6" fmla="*/ 27343 h 54094"/>
                <a:gd name="connsiteX7" fmla="*/ 8062 w 54172"/>
                <a:gd name="connsiteY7" fmla="*/ 46468 h 54094"/>
                <a:gd name="connsiteX8" fmla="*/ 2721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15" y="54390"/>
                  </a:moveTo>
                  <a:cubicBezTo>
                    <a:pt x="34398" y="54390"/>
                    <a:pt x="41288" y="51540"/>
                    <a:pt x="46368" y="46468"/>
                  </a:cubicBezTo>
                  <a:cubicBezTo>
                    <a:pt x="51447" y="41396"/>
                    <a:pt x="54301" y="34516"/>
                    <a:pt x="54301" y="27343"/>
                  </a:cubicBezTo>
                  <a:cubicBezTo>
                    <a:pt x="54301" y="20170"/>
                    <a:pt x="51447" y="13289"/>
                    <a:pt x="46368" y="8217"/>
                  </a:cubicBezTo>
                  <a:cubicBezTo>
                    <a:pt x="41288" y="3145"/>
                    <a:pt x="34398" y="295"/>
                    <a:pt x="27215" y="295"/>
                  </a:cubicBezTo>
                  <a:cubicBezTo>
                    <a:pt x="20032" y="295"/>
                    <a:pt x="13141" y="3145"/>
                    <a:pt x="8062" y="8217"/>
                  </a:cubicBezTo>
                  <a:cubicBezTo>
                    <a:pt x="2983" y="13289"/>
                    <a:pt x="129" y="20170"/>
                    <a:pt x="129" y="27343"/>
                  </a:cubicBezTo>
                  <a:cubicBezTo>
                    <a:pt x="129" y="34516"/>
                    <a:pt x="2983" y="41396"/>
                    <a:pt x="8062" y="46468"/>
                  </a:cubicBezTo>
                  <a:cubicBezTo>
                    <a:pt x="13141" y="51540"/>
                    <a:pt x="20032" y="54390"/>
                    <a:pt x="2721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71253F5-B0D0-4577-8B2A-8409310ED355}"/>
                </a:ext>
              </a:extLst>
            </p:cNvPr>
            <p:cNvSpPr/>
            <p:nvPr/>
          </p:nvSpPr>
          <p:spPr>
            <a:xfrm>
              <a:off x="1148615" y="2651276"/>
              <a:ext cx="54172" cy="54094"/>
            </a:xfrm>
            <a:custGeom>
              <a:avLst/>
              <a:gdLst>
                <a:gd name="connsiteX0" fmla="*/ 27217 w 54172"/>
                <a:gd name="connsiteY0" fmla="*/ 54390 h 54094"/>
                <a:gd name="connsiteX1" fmla="*/ 46370 w 54172"/>
                <a:gd name="connsiteY1" fmla="*/ 46468 h 54094"/>
                <a:gd name="connsiteX2" fmla="*/ 54303 w 54172"/>
                <a:gd name="connsiteY2" fmla="*/ 27343 h 54094"/>
                <a:gd name="connsiteX3" fmla="*/ 46370 w 54172"/>
                <a:gd name="connsiteY3" fmla="*/ 8217 h 54094"/>
                <a:gd name="connsiteX4" fmla="*/ 27217 w 54172"/>
                <a:gd name="connsiteY4" fmla="*/ 295 h 54094"/>
                <a:gd name="connsiteX5" fmla="*/ 8064 w 54172"/>
                <a:gd name="connsiteY5" fmla="*/ 8217 h 54094"/>
                <a:gd name="connsiteX6" fmla="*/ 130 w 54172"/>
                <a:gd name="connsiteY6" fmla="*/ 27343 h 54094"/>
                <a:gd name="connsiteX7" fmla="*/ 8064 w 54172"/>
                <a:gd name="connsiteY7" fmla="*/ 46468 h 54094"/>
                <a:gd name="connsiteX8" fmla="*/ 2721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17" y="54390"/>
                  </a:moveTo>
                  <a:cubicBezTo>
                    <a:pt x="34400" y="54390"/>
                    <a:pt x="41290" y="51540"/>
                    <a:pt x="46370" y="46468"/>
                  </a:cubicBezTo>
                  <a:cubicBezTo>
                    <a:pt x="51449" y="41396"/>
                    <a:pt x="54303" y="34516"/>
                    <a:pt x="54303" y="27343"/>
                  </a:cubicBezTo>
                  <a:cubicBezTo>
                    <a:pt x="54303" y="20170"/>
                    <a:pt x="51449" y="13289"/>
                    <a:pt x="46370" y="8217"/>
                  </a:cubicBezTo>
                  <a:cubicBezTo>
                    <a:pt x="41290" y="3145"/>
                    <a:pt x="34400" y="295"/>
                    <a:pt x="27217" y="295"/>
                  </a:cubicBezTo>
                  <a:cubicBezTo>
                    <a:pt x="20033" y="295"/>
                    <a:pt x="13143" y="3145"/>
                    <a:pt x="8064" y="8217"/>
                  </a:cubicBezTo>
                  <a:cubicBezTo>
                    <a:pt x="2984" y="13289"/>
                    <a:pt x="130" y="20170"/>
                    <a:pt x="130" y="27343"/>
                  </a:cubicBezTo>
                  <a:cubicBezTo>
                    <a:pt x="130" y="34516"/>
                    <a:pt x="2984" y="41396"/>
                    <a:pt x="8064" y="46468"/>
                  </a:cubicBezTo>
                  <a:cubicBezTo>
                    <a:pt x="13143" y="51540"/>
                    <a:pt x="20033" y="54390"/>
                    <a:pt x="2721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CD2DDFBE-E058-4ECB-980B-1EC4DCCD7F0D}"/>
                </a:ext>
              </a:extLst>
            </p:cNvPr>
            <p:cNvSpPr/>
            <p:nvPr/>
          </p:nvSpPr>
          <p:spPr>
            <a:xfrm>
              <a:off x="1163612" y="2651276"/>
              <a:ext cx="54172" cy="54094"/>
            </a:xfrm>
            <a:custGeom>
              <a:avLst/>
              <a:gdLst>
                <a:gd name="connsiteX0" fmla="*/ 27218 w 54172"/>
                <a:gd name="connsiteY0" fmla="*/ 54390 h 54094"/>
                <a:gd name="connsiteX1" fmla="*/ 46371 w 54172"/>
                <a:gd name="connsiteY1" fmla="*/ 46468 h 54094"/>
                <a:gd name="connsiteX2" fmla="*/ 54305 w 54172"/>
                <a:gd name="connsiteY2" fmla="*/ 27343 h 54094"/>
                <a:gd name="connsiteX3" fmla="*/ 46371 w 54172"/>
                <a:gd name="connsiteY3" fmla="*/ 8217 h 54094"/>
                <a:gd name="connsiteX4" fmla="*/ 27218 w 54172"/>
                <a:gd name="connsiteY4" fmla="*/ 295 h 54094"/>
                <a:gd name="connsiteX5" fmla="*/ 8065 w 54172"/>
                <a:gd name="connsiteY5" fmla="*/ 8217 h 54094"/>
                <a:gd name="connsiteX6" fmla="*/ 132 w 54172"/>
                <a:gd name="connsiteY6" fmla="*/ 27343 h 54094"/>
                <a:gd name="connsiteX7" fmla="*/ 8065 w 54172"/>
                <a:gd name="connsiteY7" fmla="*/ 46468 h 54094"/>
                <a:gd name="connsiteX8" fmla="*/ 2721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18" y="54390"/>
                  </a:moveTo>
                  <a:cubicBezTo>
                    <a:pt x="34402" y="54390"/>
                    <a:pt x="41292" y="51540"/>
                    <a:pt x="46371" y="46468"/>
                  </a:cubicBezTo>
                  <a:cubicBezTo>
                    <a:pt x="51451" y="41396"/>
                    <a:pt x="54305" y="34516"/>
                    <a:pt x="54305" y="27343"/>
                  </a:cubicBezTo>
                  <a:cubicBezTo>
                    <a:pt x="54305" y="20170"/>
                    <a:pt x="51451" y="13289"/>
                    <a:pt x="46371" y="8217"/>
                  </a:cubicBezTo>
                  <a:cubicBezTo>
                    <a:pt x="41292" y="3145"/>
                    <a:pt x="34402" y="295"/>
                    <a:pt x="27218" y="295"/>
                  </a:cubicBezTo>
                  <a:cubicBezTo>
                    <a:pt x="20035" y="295"/>
                    <a:pt x="13145" y="3145"/>
                    <a:pt x="8065" y="8217"/>
                  </a:cubicBezTo>
                  <a:cubicBezTo>
                    <a:pt x="2986" y="13289"/>
                    <a:pt x="132" y="20170"/>
                    <a:pt x="132" y="27343"/>
                  </a:cubicBezTo>
                  <a:cubicBezTo>
                    <a:pt x="132" y="34516"/>
                    <a:pt x="2986" y="41396"/>
                    <a:pt x="8065" y="46468"/>
                  </a:cubicBezTo>
                  <a:cubicBezTo>
                    <a:pt x="13145" y="51540"/>
                    <a:pt x="20035" y="54390"/>
                    <a:pt x="2721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469FBE8-6279-4D90-8400-9F99F48993A9}"/>
                </a:ext>
              </a:extLst>
            </p:cNvPr>
            <p:cNvSpPr/>
            <p:nvPr/>
          </p:nvSpPr>
          <p:spPr>
            <a:xfrm>
              <a:off x="1178609" y="2651276"/>
              <a:ext cx="54172" cy="54094"/>
            </a:xfrm>
            <a:custGeom>
              <a:avLst/>
              <a:gdLst>
                <a:gd name="connsiteX0" fmla="*/ 27220 w 54172"/>
                <a:gd name="connsiteY0" fmla="*/ 54390 h 54094"/>
                <a:gd name="connsiteX1" fmla="*/ 46373 w 54172"/>
                <a:gd name="connsiteY1" fmla="*/ 46468 h 54094"/>
                <a:gd name="connsiteX2" fmla="*/ 54306 w 54172"/>
                <a:gd name="connsiteY2" fmla="*/ 27343 h 54094"/>
                <a:gd name="connsiteX3" fmla="*/ 46373 w 54172"/>
                <a:gd name="connsiteY3" fmla="*/ 8217 h 54094"/>
                <a:gd name="connsiteX4" fmla="*/ 27220 w 54172"/>
                <a:gd name="connsiteY4" fmla="*/ 295 h 54094"/>
                <a:gd name="connsiteX5" fmla="*/ 8067 w 54172"/>
                <a:gd name="connsiteY5" fmla="*/ 8217 h 54094"/>
                <a:gd name="connsiteX6" fmla="*/ 134 w 54172"/>
                <a:gd name="connsiteY6" fmla="*/ 27343 h 54094"/>
                <a:gd name="connsiteX7" fmla="*/ 8067 w 54172"/>
                <a:gd name="connsiteY7" fmla="*/ 46468 h 54094"/>
                <a:gd name="connsiteX8" fmla="*/ 2722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20" y="54390"/>
                  </a:moveTo>
                  <a:cubicBezTo>
                    <a:pt x="34403" y="54390"/>
                    <a:pt x="41293" y="51540"/>
                    <a:pt x="46373" y="46468"/>
                  </a:cubicBezTo>
                  <a:cubicBezTo>
                    <a:pt x="51452" y="41396"/>
                    <a:pt x="54306" y="34516"/>
                    <a:pt x="54306" y="27343"/>
                  </a:cubicBezTo>
                  <a:cubicBezTo>
                    <a:pt x="54306" y="20170"/>
                    <a:pt x="51452" y="13289"/>
                    <a:pt x="46373" y="8217"/>
                  </a:cubicBezTo>
                  <a:cubicBezTo>
                    <a:pt x="41293" y="3145"/>
                    <a:pt x="34403" y="295"/>
                    <a:pt x="27220" y="295"/>
                  </a:cubicBezTo>
                  <a:cubicBezTo>
                    <a:pt x="20037" y="295"/>
                    <a:pt x="13146" y="3145"/>
                    <a:pt x="8067" y="8217"/>
                  </a:cubicBezTo>
                  <a:cubicBezTo>
                    <a:pt x="2988" y="13289"/>
                    <a:pt x="134" y="20170"/>
                    <a:pt x="134" y="27343"/>
                  </a:cubicBezTo>
                  <a:cubicBezTo>
                    <a:pt x="134" y="34516"/>
                    <a:pt x="2988" y="41396"/>
                    <a:pt x="8067" y="46468"/>
                  </a:cubicBezTo>
                  <a:cubicBezTo>
                    <a:pt x="13146" y="51540"/>
                    <a:pt x="20037" y="54390"/>
                    <a:pt x="2722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5DB4167-2664-44DE-A95D-94782BD49550}"/>
                </a:ext>
              </a:extLst>
            </p:cNvPr>
            <p:cNvSpPr/>
            <p:nvPr/>
          </p:nvSpPr>
          <p:spPr>
            <a:xfrm>
              <a:off x="1193606" y="2651276"/>
              <a:ext cx="54172" cy="54094"/>
            </a:xfrm>
            <a:custGeom>
              <a:avLst/>
              <a:gdLst>
                <a:gd name="connsiteX0" fmla="*/ 27222 w 54172"/>
                <a:gd name="connsiteY0" fmla="*/ 54390 h 54094"/>
                <a:gd name="connsiteX1" fmla="*/ 46375 w 54172"/>
                <a:gd name="connsiteY1" fmla="*/ 46468 h 54094"/>
                <a:gd name="connsiteX2" fmla="*/ 54308 w 54172"/>
                <a:gd name="connsiteY2" fmla="*/ 27343 h 54094"/>
                <a:gd name="connsiteX3" fmla="*/ 46375 w 54172"/>
                <a:gd name="connsiteY3" fmla="*/ 8217 h 54094"/>
                <a:gd name="connsiteX4" fmla="*/ 27222 w 54172"/>
                <a:gd name="connsiteY4" fmla="*/ 295 h 54094"/>
                <a:gd name="connsiteX5" fmla="*/ 8069 w 54172"/>
                <a:gd name="connsiteY5" fmla="*/ 8217 h 54094"/>
                <a:gd name="connsiteX6" fmla="*/ 135 w 54172"/>
                <a:gd name="connsiteY6" fmla="*/ 27343 h 54094"/>
                <a:gd name="connsiteX7" fmla="*/ 8069 w 54172"/>
                <a:gd name="connsiteY7" fmla="*/ 46468 h 54094"/>
                <a:gd name="connsiteX8" fmla="*/ 2722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22" y="54390"/>
                  </a:moveTo>
                  <a:cubicBezTo>
                    <a:pt x="34405" y="54390"/>
                    <a:pt x="41295" y="51540"/>
                    <a:pt x="46375" y="46468"/>
                  </a:cubicBezTo>
                  <a:cubicBezTo>
                    <a:pt x="51454" y="41396"/>
                    <a:pt x="54308" y="34516"/>
                    <a:pt x="54308" y="27343"/>
                  </a:cubicBezTo>
                  <a:cubicBezTo>
                    <a:pt x="54308" y="20170"/>
                    <a:pt x="51454" y="13289"/>
                    <a:pt x="46375" y="8217"/>
                  </a:cubicBezTo>
                  <a:cubicBezTo>
                    <a:pt x="41295" y="3145"/>
                    <a:pt x="34405" y="295"/>
                    <a:pt x="27222" y="295"/>
                  </a:cubicBezTo>
                  <a:cubicBezTo>
                    <a:pt x="20038" y="295"/>
                    <a:pt x="13148" y="3145"/>
                    <a:pt x="8069" y="8217"/>
                  </a:cubicBezTo>
                  <a:cubicBezTo>
                    <a:pt x="2989" y="13289"/>
                    <a:pt x="135" y="20170"/>
                    <a:pt x="135" y="27343"/>
                  </a:cubicBezTo>
                  <a:cubicBezTo>
                    <a:pt x="135" y="34516"/>
                    <a:pt x="2989" y="41396"/>
                    <a:pt x="8069" y="46468"/>
                  </a:cubicBezTo>
                  <a:cubicBezTo>
                    <a:pt x="13148" y="51540"/>
                    <a:pt x="20038" y="54390"/>
                    <a:pt x="2722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632DBBF-3B4A-4FB2-BC14-12E041CE7F7A}"/>
                </a:ext>
              </a:extLst>
            </p:cNvPr>
            <p:cNvSpPr/>
            <p:nvPr/>
          </p:nvSpPr>
          <p:spPr>
            <a:xfrm>
              <a:off x="1208594" y="470194"/>
              <a:ext cx="54172" cy="54094"/>
            </a:xfrm>
            <a:custGeom>
              <a:avLst/>
              <a:gdLst>
                <a:gd name="connsiteX0" fmla="*/ 27223 w 54172"/>
                <a:gd name="connsiteY0" fmla="*/ 54148 h 54094"/>
                <a:gd name="connsiteX1" fmla="*/ 46376 w 54172"/>
                <a:gd name="connsiteY1" fmla="*/ 46226 h 54094"/>
                <a:gd name="connsiteX2" fmla="*/ 54310 w 54172"/>
                <a:gd name="connsiteY2" fmla="*/ 27101 h 54094"/>
                <a:gd name="connsiteX3" fmla="*/ 46376 w 54172"/>
                <a:gd name="connsiteY3" fmla="*/ 7975 h 54094"/>
                <a:gd name="connsiteX4" fmla="*/ 27223 w 54172"/>
                <a:gd name="connsiteY4" fmla="*/ 54 h 54094"/>
                <a:gd name="connsiteX5" fmla="*/ 8070 w 54172"/>
                <a:gd name="connsiteY5" fmla="*/ 7975 h 54094"/>
                <a:gd name="connsiteX6" fmla="*/ 137 w 54172"/>
                <a:gd name="connsiteY6" fmla="*/ 27101 h 54094"/>
                <a:gd name="connsiteX7" fmla="*/ 8070 w 54172"/>
                <a:gd name="connsiteY7" fmla="*/ 46226 h 54094"/>
                <a:gd name="connsiteX8" fmla="*/ 27223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23" y="54148"/>
                  </a:moveTo>
                  <a:cubicBezTo>
                    <a:pt x="34407" y="54148"/>
                    <a:pt x="41297" y="51298"/>
                    <a:pt x="46376" y="46226"/>
                  </a:cubicBezTo>
                  <a:cubicBezTo>
                    <a:pt x="51456" y="41154"/>
                    <a:pt x="54310" y="34274"/>
                    <a:pt x="54310" y="27101"/>
                  </a:cubicBezTo>
                  <a:cubicBezTo>
                    <a:pt x="54310" y="19928"/>
                    <a:pt x="51456" y="13048"/>
                    <a:pt x="46376" y="7975"/>
                  </a:cubicBezTo>
                  <a:cubicBezTo>
                    <a:pt x="41297" y="2903"/>
                    <a:pt x="34407" y="54"/>
                    <a:pt x="27223" y="54"/>
                  </a:cubicBezTo>
                  <a:cubicBezTo>
                    <a:pt x="20040" y="54"/>
                    <a:pt x="13150" y="2903"/>
                    <a:pt x="8070" y="7975"/>
                  </a:cubicBezTo>
                  <a:cubicBezTo>
                    <a:pt x="2991" y="13048"/>
                    <a:pt x="137" y="19928"/>
                    <a:pt x="137" y="27101"/>
                  </a:cubicBezTo>
                  <a:cubicBezTo>
                    <a:pt x="137" y="34274"/>
                    <a:pt x="2991" y="41154"/>
                    <a:pt x="8070" y="46226"/>
                  </a:cubicBezTo>
                  <a:cubicBezTo>
                    <a:pt x="13150" y="51298"/>
                    <a:pt x="20040" y="54148"/>
                    <a:pt x="27223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F8D9E39-46B6-4D0D-B88A-83031709A732}"/>
                </a:ext>
              </a:extLst>
            </p:cNvPr>
            <p:cNvSpPr/>
            <p:nvPr/>
          </p:nvSpPr>
          <p:spPr>
            <a:xfrm>
              <a:off x="1223590" y="2651276"/>
              <a:ext cx="54172" cy="54094"/>
            </a:xfrm>
            <a:custGeom>
              <a:avLst/>
              <a:gdLst>
                <a:gd name="connsiteX0" fmla="*/ 27225 w 54172"/>
                <a:gd name="connsiteY0" fmla="*/ 54390 h 54094"/>
                <a:gd name="connsiteX1" fmla="*/ 46378 w 54172"/>
                <a:gd name="connsiteY1" fmla="*/ 46468 h 54094"/>
                <a:gd name="connsiteX2" fmla="*/ 54311 w 54172"/>
                <a:gd name="connsiteY2" fmla="*/ 27343 h 54094"/>
                <a:gd name="connsiteX3" fmla="*/ 46378 w 54172"/>
                <a:gd name="connsiteY3" fmla="*/ 8217 h 54094"/>
                <a:gd name="connsiteX4" fmla="*/ 27225 w 54172"/>
                <a:gd name="connsiteY4" fmla="*/ 295 h 54094"/>
                <a:gd name="connsiteX5" fmla="*/ 8072 w 54172"/>
                <a:gd name="connsiteY5" fmla="*/ 8217 h 54094"/>
                <a:gd name="connsiteX6" fmla="*/ 139 w 54172"/>
                <a:gd name="connsiteY6" fmla="*/ 27343 h 54094"/>
                <a:gd name="connsiteX7" fmla="*/ 8072 w 54172"/>
                <a:gd name="connsiteY7" fmla="*/ 46468 h 54094"/>
                <a:gd name="connsiteX8" fmla="*/ 2722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25" y="54390"/>
                  </a:moveTo>
                  <a:cubicBezTo>
                    <a:pt x="34408" y="54390"/>
                    <a:pt x="41298" y="51540"/>
                    <a:pt x="46378" y="46468"/>
                  </a:cubicBezTo>
                  <a:cubicBezTo>
                    <a:pt x="51457" y="41396"/>
                    <a:pt x="54311" y="34516"/>
                    <a:pt x="54311" y="27343"/>
                  </a:cubicBezTo>
                  <a:cubicBezTo>
                    <a:pt x="54311" y="20170"/>
                    <a:pt x="51457" y="13289"/>
                    <a:pt x="46378" y="8217"/>
                  </a:cubicBezTo>
                  <a:cubicBezTo>
                    <a:pt x="41298" y="3145"/>
                    <a:pt x="34408" y="295"/>
                    <a:pt x="27225" y="295"/>
                  </a:cubicBezTo>
                  <a:cubicBezTo>
                    <a:pt x="20042" y="295"/>
                    <a:pt x="13151" y="3145"/>
                    <a:pt x="8072" y="8217"/>
                  </a:cubicBezTo>
                  <a:cubicBezTo>
                    <a:pt x="2993" y="13289"/>
                    <a:pt x="139" y="20170"/>
                    <a:pt x="139" y="27343"/>
                  </a:cubicBezTo>
                  <a:cubicBezTo>
                    <a:pt x="139" y="34516"/>
                    <a:pt x="2993" y="41396"/>
                    <a:pt x="8072" y="46468"/>
                  </a:cubicBezTo>
                  <a:cubicBezTo>
                    <a:pt x="13151" y="51540"/>
                    <a:pt x="20042" y="54390"/>
                    <a:pt x="2722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BA14FD36-3B80-4EC5-A27C-8BB419AF626C}"/>
                </a:ext>
              </a:extLst>
            </p:cNvPr>
            <p:cNvSpPr/>
            <p:nvPr/>
          </p:nvSpPr>
          <p:spPr>
            <a:xfrm>
              <a:off x="1238587" y="2651276"/>
              <a:ext cx="54172" cy="54094"/>
            </a:xfrm>
            <a:custGeom>
              <a:avLst/>
              <a:gdLst>
                <a:gd name="connsiteX0" fmla="*/ 27227 w 54172"/>
                <a:gd name="connsiteY0" fmla="*/ 54390 h 54094"/>
                <a:gd name="connsiteX1" fmla="*/ 46380 w 54172"/>
                <a:gd name="connsiteY1" fmla="*/ 46468 h 54094"/>
                <a:gd name="connsiteX2" fmla="*/ 54313 w 54172"/>
                <a:gd name="connsiteY2" fmla="*/ 27343 h 54094"/>
                <a:gd name="connsiteX3" fmla="*/ 46380 w 54172"/>
                <a:gd name="connsiteY3" fmla="*/ 8217 h 54094"/>
                <a:gd name="connsiteX4" fmla="*/ 27227 w 54172"/>
                <a:gd name="connsiteY4" fmla="*/ 295 h 54094"/>
                <a:gd name="connsiteX5" fmla="*/ 8074 w 54172"/>
                <a:gd name="connsiteY5" fmla="*/ 8217 h 54094"/>
                <a:gd name="connsiteX6" fmla="*/ 140 w 54172"/>
                <a:gd name="connsiteY6" fmla="*/ 27343 h 54094"/>
                <a:gd name="connsiteX7" fmla="*/ 8074 w 54172"/>
                <a:gd name="connsiteY7" fmla="*/ 46468 h 54094"/>
                <a:gd name="connsiteX8" fmla="*/ 2722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27" y="54390"/>
                  </a:moveTo>
                  <a:cubicBezTo>
                    <a:pt x="34410" y="54390"/>
                    <a:pt x="41300" y="51540"/>
                    <a:pt x="46380" y="46468"/>
                  </a:cubicBezTo>
                  <a:cubicBezTo>
                    <a:pt x="51459" y="41396"/>
                    <a:pt x="54313" y="34516"/>
                    <a:pt x="54313" y="27343"/>
                  </a:cubicBezTo>
                  <a:cubicBezTo>
                    <a:pt x="54313" y="20170"/>
                    <a:pt x="51459" y="13289"/>
                    <a:pt x="46380" y="8217"/>
                  </a:cubicBezTo>
                  <a:cubicBezTo>
                    <a:pt x="41300" y="3145"/>
                    <a:pt x="34410" y="295"/>
                    <a:pt x="27227" y="295"/>
                  </a:cubicBezTo>
                  <a:cubicBezTo>
                    <a:pt x="20043" y="295"/>
                    <a:pt x="13153" y="3145"/>
                    <a:pt x="8074" y="8217"/>
                  </a:cubicBezTo>
                  <a:cubicBezTo>
                    <a:pt x="2994" y="13289"/>
                    <a:pt x="140" y="20170"/>
                    <a:pt x="140" y="27343"/>
                  </a:cubicBezTo>
                  <a:cubicBezTo>
                    <a:pt x="140" y="34516"/>
                    <a:pt x="2994" y="41396"/>
                    <a:pt x="8074" y="46468"/>
                  </a:cubicBezTo>
                  <a:cubicBezTo>
                    <a:pt x="13153" y="51540"/>
                    <a:pt x="20043" y="54390"/>
                    <a:pt x="2722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AB93CBC6-DBDD-4048-9C52-618519D72B43}"/>
                </a:ext>
              </a:extLst>
            </p:cNvPr>
            <p:cNvSpPr/>
            <p:nvPr/>
          </p:nvSpPr>
          <p:spPr>
            <a:xfrm>
              <a:off x="1253584" y="2651276"/>
              <a:ext cx="54172" cy="54094"/>
            </a:xfrm>
            <a:custGeom>
              <a:avLst/>
              <a:gdLst>
                <a:gd name="connsiteX0" fmla="*/ 27228 w 54172"/>
                <a:gd name="connsiteY0" fmla="*/ 54390 h 54094"/>
                <a:gd name="connsiteX1" fmla="*/ 46381 w 54172"/>
                <a:gd name="connsiteY1" fmla="*/ 46468 h 54094"/>
                <a:gd name="connsiteX2" fmla="*/ 54315 w 54172"/>
                <a:gd name="connsiteY2" fmla="*/ 27343 h 54094"/>
                <a:gd name="connsiteX3" fmla="*/ 46381 w 54172"/>
                <a:gd name="connsiteY3" fmla="*/ 8217 h 54094"/>
                <a:gd name="connsiteX4" fmla="*/ 27228 w 54172"/>
                <a:gd name="connsiteY4" fmla="*/ 295 h 54094"/>
                <a:gd name="connsiteX5" fmla="*/ 8075 w 54172"/>
                <a:gd name="connsiteY5" fmla="*/ 8217 h 54094"/>
                <a:gd name="connsiteX6" fmla="*/ 142 w 54172"/>
                <a:gd name="connsiteY6" fmla="*/ 27343 h 54094"/>
                <a:gd name="connsiteX7" fmla="*/ 8075 w 54172"/>
                <a:gd name="connsiteY7" fmla="*/ 46468 h 54094"/>
                <a:gd name="connsiteX8" fmla="*/ 2722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28" y="54390"/>
                  </a:moveTo>
                  <a:cubicBezTo>
                    <a:pt x="34412" y="54390"/>
                    <a:pt x="41302" y="51540"/>
                    <a:pt x="46381" y="46468"/>
                  </a:cubicBezTo>
                  <a:cubicBezTo>
                    <a:pt x="51461" y="41396"/>
                    <a:pt x="54315" y="34516"/>
                    <a:pt x="54315" y="27343"/>
                  </a:cubicBezTo>
                  <a:cubicBezTo>
                    <a:pt x="54315" y="20170"/>
                    <a:pt x="51461" y="13289"/>
                    <a:pt x="46381" y="8217"/>
                  </a:cubicBezTo>
                  <a:cubicBezTo>
                    <a:pt x="41302" y="3145"/>
                    <a:pt x="34412" y="295"/>
                    <a:pt x="27228" y="295"/>
                  </a:cubicBezTo>
                  <a:cubicBezTo>
                    <a:pt x="20045" y="295"/>
                    <a:pt x="13155" y="3145"/>
                    <a:pt x="8075" y="8217"/>
                  </a:cubicBezTo>
                  <a:cubicBezTo>
                    <a:pt x="2996" y="13289"/>
                    <a:pt x="142" y="20170"/>
                    <a:pt x="142" y="27343"/>
                  </a:cubicBezTo>
                  <a:cubicBezTo>
                    <a:pt x="142" y="34516"/>
                    <a:pt x="2996" y="41396"/>
                    <a:pt x="8075" y="46468"/>
                  </a:cubicBezTo>
                  <a:cubicBezTo>
                    <a:pt x="13155" y="51540"/>
                    <a:pt x="20045" y="54390"/>
                    <a:pt x="2722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C114423D-0A7C-4044-B8A5-DE52681CC77C}"/>
                </a:ext>
              </a:extLst>
            </p:cNvPr>
            <p:cNvSpPr/>
            <p:nvPr/>
          </p:nvSpPr>
          <p:spPr>
            <a:xfrm>
              <a:off x="1268581" y="2651276"/>
              <a:ext cx="54172" cy="54094"/>
            </a:xfrm>
            <a:custGeom>
              <a:avLst/>
              <a:gdLst>
                <a:gd name="connsiteX0" fmla="*/ 27230 w 54172"/>
                <a:gd name="connsiteY0" fmla="*/ 54390 h 54094"/>
                <a:gd name="connsiteX1" fmla="*/ 46383 w 54172"/>
                <a:gd name="connsiteY1" fmla="*/ 46468 h 54094"/>
                <a:gd name="connsiteX2" fmla="*/ 54316 w 54172"/>
                <a:gd name="connsiteY2" fmla="*/ 27343 h 54094"/>
                <a:gd name="connsiteX3" fmla="*/ 46383 w 54172"/>
                <a:gd name="connsiteY3" fmla="*/ 8217 h 54094"/>
                <a:gd name="connsiteX4" fmla="*/ 27230 w 54172"/>
                <a:gd name="connsiteY4" fmla="*/ 295 h 54094"/>
                <a:gd name="connsiteX5" fmla="*/ 8077 w 54172"/>
                <a:gd name="connsiteY5" fmla="*/ 8217 h 54094"/>
                <a:gd name="connsiteX6" fmla="*/ 144 w 54172"/>
                <a:gd name="connsiteY6" fmla="*/ 27343 h 54094"/>
                <a:gd name="connsiteX7" fmla="*/ 8077 w 54172"/>
                <a:gd name="connsiteY7" fmla="*/ 46468 h 54094"/>
                <a:gd name="connsiteX8" fmla="*/ 2723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30" y="54390"/>
                  </a:moveTo>
                  <a:cubicBezTo>
                    <a:pt x="34413" y="54390"/>
                    <a:pt x="41303" y="51540"/>
                    <a:pt x="46383" y="46468"/>
                  </a:cubicBezTo>
                  <a:cubicBezTo>
                    <a:pt x="51462" y="41396"/>
                    <a:pt x="54316" y="34516"/>
                    <a:pt x="54316" y="27343"/>
                  </a:cubicBezTo>
                  <a:cubicBezTo>
                    <a:pt x="54316" y="20170"/>
                    <a:pt x="51462" y="13289"/>
                    <a:pt x="46383" y="8217"/>
                  </a:cubicBezTo>
                  <a:cubicBezTo>
                    <a:pt x="41303" y="3145"/>
                    <a:pt x="34413" y="295"/>
                    <a:pt x="27230" y="295"/>
                  </a:cubicBezTo>
                  <a:cubicBezTo>
                    <a:pt x="20046" y="295"/>
                    <a:pt x="13156" y="3145"/>
                    <a:pt x="8077" y="8217"/>
                  </a:cubicBezTo>
                  <a:cubicBezTo>
                    <a:pt x="2998" y="13289"/>
                    <a:pt x="144" y="20170"/>
                    <a:pt x="144" y="27343"/>
                  </a:cubicBezTo>
                  <a:cubicBezTo>
                    <a:pt x="144" y="34516"/>
                    <a:pt x="2998" y="41396"/>
                    <a:pt x="8077" y="46468"/>
                  </a:cubicBezTo>
                  <a:cubicBezTo>
                    <a:pt x="13156" y="51540"/>
                    <a:pt x="20046" y="54390"/>
                    <a:pt x="2723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C4EA054-0766-4923-A8E7-18EB6599FFAE}"/>
                </a:ext>
              </a:extLst>
            </p:cNvPr>
            <p:cNvSpPr/>
            <p:nvPr/>
          </p:nvSpPr>
          <p:spPr>
            <a:xfrm>
              <a:off x="1283569" y="2651276"/>
              <a:ext cx="54172" cy="54094"/>
            </a:xfrm>
            <a:custGeom>
              <a:avLst/>
              <a:gdLst>
                <a:gd name="connsiteX0" fmla="*/ 27232 w 54172"/>
                <a:gd name="connsiteY0" fmla="*/ 54390 h 54094"/>
                <a:gd name="connsiteX1" fmla="*/ 46384 w 54172"/>
                <a:gd name="connsiteY1" fmla="*/ 46468 h 54094"/>
                <a:gd name="connsiteX2" fmla="*/ 54318 w 54172"/>
                <a:gd name="connsiteY2" fmla="*/ 27343 h 54094"/>
                <a:gd name="connsiteX3" fmla="*/ 46384 w 54172"/>
                <a:gd name="connsiteY3" fmla="*/ 8217 h 54094"/>
                <a:gd name="connsiteX4" fmla="*/ 27232 w 54172"/>
                <a:gd name="connsiteY4" fmla="*/ 295 h 54094"/>
                <a:gd name="connsiteX5" fmla="*/ 8079 w 54172"/>
                <a:gd name="connsiteY5" fmla="*/ 8217 h 54094"/>
                <a:gd name="connsiteX6" fmla="*/ 145 w 54172"/>
                <a:gd name="connsiteY6" fmla="*/ 27343 h 54094"/>
                <a:gd name="connsiteX7" fmla="*/ 8079 w 54172"/>
                <a:gd name="connsiteY7" fmla="*/ 46468 h 54094"/>
                <a:gd name="connsiteX8" fmla="*/ 2723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32" y="54390"/>
                  </a:moveTo>
                  <a:cubicBezTo>
                    <a:pt x="34415" y="54390"/>
                    <a:pt x="41305" y="51540"/>
                    <a:pt x="46384" y="46468"/>
                  </a:cubicBezTo>
                  <a:cubicBezTo>
                    <a:pt x="51464" y="41396"/>
                    <a:pt x="54318" y="34516"/>
                    <a:pt x="54318" y="27343"/>
                  </a:cubicBezTo>
                  <a:cubicBezTo>
                    <a:pt x="54318" y="20170"/>
                    <a:pt x="51464" y="13289"/>
                    <a:pt x="46384" y="8217"/>
                  </a:cubicBezTo>
                  <a:cubicBezTo>
                    <a:pt x="41305" y="3145"/>
                    <a:pt x="34415" y="295"/>
                    <a:pt x="27232" y="295"/>
                  </a:cubicBezTo>
                  <a:cubicBezTo>
                    <a:pt x="20048" y="295"/>
                    <a:pt x="13158" y="3145"/>
                    <a:pt x="8079" y="8217"/>
                  </a:cubicBezTo>
                  <a:cubicBezTo>
                    <a:pt x="2999" y="13289"/>
                    <a:pt x="145" y="20170"/>
                    <a:pt x="145" y="27343"/>
                  </a:cubicBezTo>
                  <a:cubicBezTo>
                    <a:pt x="145" y="34516"/>
                    <a:pt x="2999" y="41396"/>
                    <a:pt x="8079" y="46468"/>
                  </a:cubicBezTo>
                  <a:cubicBezTo>
                    <a:pt x="13158" y="51540"/>
                    <a:pt x="20048" y="54390"/>
                    <a:pt x="2723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4A14A8D1-5BB8-4A21-B528-E864F832D68F}"/>
                </a:ext>
              </a:extLst>
            </p:cNvPr>
            <p:cNvSpPr/>
            <p:nvPr/>
          </p:nvSpPr>
          <p:spPr>
            <a:xfrm>
              <a:off x="1298566" y="2651276"/>
              <a:ext cx="54172" cy="54094"/>
            </a:xfrm>
            <a:custGeom>
              <a:avLst/>
              <a:gdLst>
                <a:gd name="connsiteX0" fmla="*/ 27233 w 54172"/>
                <a:gd name="connsiteY0" fmla="*/ 54390 h 54094"/>
                <a:gd name="connsiteX1" fmla="*/ 46386 w 54172"/>
                <a:gd name="connsiteY1" fmla="*/ 46468 h 54094"/>
                <a:gd name="connsiteX2" fmla="*/ 54320 w 54172"/>
                <a:gd name="connsiteY2" fmla="*/ 27343 h 54094"/>
                <a:gd name="connsiteX3" fmla="*/ 46386 w 54172"/>
                <a:gd name="connsiteY3" fmla="*/ 8217 h 54094"/>
                <a:gd name="connsiteX4" fmla="*/ 27233 w 54172"/>
                <a:gd name="connsiteY4" fmla="*/ 295 h 54094"/>
                <a:gd name="connsiteX5" fmla="*/ 8080 w 54172"/>
                <a:gd name="connsiteY5" fmla="*/ 8217 h 54094"/>
                <a:gd name="connsiteX6" fmla="*/ 147 w 54172"/>
                <a:gd name="connsiteY6" fmla="*/ 27343 h 54094"/>
                <a:gd name="connsiteX7" fmla="*/ 8080 w 54172"/>
                <a:gd name="connsiteY7" fmla="*/ 46468 h 54094"/>
                <a:gd name="connsiteX8" fmla="*/ 2723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33" y="54390"/>
                  </a:moveTo>
                  <a:cubicBezTo>
                    <a:pt x="34417" y="54390"/>
                    <a:pt x="41307" y="51540"/>
                    <a:pt x="46386" y="46468"/>
                  </a:cubicBezTo>
                  <a:cubicBezTo>
                    <a:pt x="51466" y="41396"/>
                    <a:pt x="54320" y="34516"/>
                    <a:pt x="54320" y="27343"/>
                  </a:cubicBezTo>
                  <a:cubicBezTo>
                    <a:pt x="54320" y="20170"/>
                    <a:pt x="51466" y="13289"/>
                    <a:pt x="46386" y="8217"/>
                  </a:cubicBezTo>
                  <a:cubicBezTo>
                    <a:pt x="41307" y="3145"/>
                    <a:pt x="34417" y="295"/>
                    <a:pt x="27233" y="295"/>
                  </a:cubicBezTo>
                  <a:cubicBezTo>
                    <a:pt x="20050" y="295"/>
                    <a:pt x="13160" y="3145"/>
                    <a:pt x="8080" y="8217"/>
                  </a:cubicBezTo>
                  <a:cubicBezTo>
                    <a:pt x="3001" y="13289"/>
                    <a:pt x="147" y="20170"/>
                    <a:pt x="147" y="27343"/>
                  </a:cubicBezTo>
                  <a:cubicBezTo>
                    <a:pt x="147" y="34516"/>
                    <a:pt x="3001" y="41396"/>
                    <a:pt x="8080" y="46468"/>
                  </a:cubicBezTo>
                  <a:cubicBezTo>
                    <a:pt x="13160" y="51540"/>
                    <a:pt x="20050" y="54390"/>
                    <a:pt x="2723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A789CBE0-C7B9-41F9-AAC4-E447D07A40F6}"/>
                </a:ext>
              </a:extLst>
            </p:cNvPr>
            <p:cNvSpPr/>
            <p:nvPr/>
          </p:nvSpPr>
          <p:spPr>
            <a:xfrm>
              <a:off x="1313562" y="2651276"/>
              <a:ext cx="54172" cy="54094"/>
            </a:xfrm>
            <a:custGeom>
              <a:avLst/>
              <a:gdLst>
                <a:gd name="connsiteX0" fmla="*/ 27235 w 54172"/>
                <a:gd name="connsiteY0" fmla="*/ 54390 h 54094"/>
                <a:gd name="connsiteX1" fmla="*/ 46388 w 54172"/>
                <a:gd name="connsiteY1" fmla="*/ 46468 h 54094"/>
                <a:gd name="connsiteX2" fmla="*/ 54321 w 54172"/>
                <a:gd name="connsiteY2" fmla="*/ 27343 h 54094"/>
                <a:gd name="connsiteX3" fmla="*/ 46388 w 54172"/>
                <a:gd name="connsiteY3" fmla="*/ 8217 h 54094"/>
                <a:gd name="connsiteX4" fmla="*/ 27235 w 54172"/>
                <a:gd name="connsiteY4" fmla="*/ 295 h 54094"/>
                <a:gd name="connsiteX5" fmla="*/ 8082 w 54172"/>
                <a:gd name="connsiteY5" fmla="*/ 8217 h 54094"/>
                <a:gd name="connsiteX6" fmla="*/ 148 w 54172"/>
                <a:gd name="connsiteY6" fmla="*/ 27343 h 54094"/>
                <a:gd name="connsiteX7" fmla="*/ 8082 w 54172"/>
                <a:gd name="connsiteY7" fmla="*/ 46468 h 54094"/>
                <a:gd name="connsiteX8" fmla="*/ 2723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35" y="54390"/>
                  </a:moveTo>
                  <a:cubicBezTo>
                    <a:pt x="34418" y="54390"/>
                    <a:pt x="41308" y="51540"/>
                    <a:pt x="46388" y="46468"/>
                  </a:cubicBezTo>
                  <a:cubicBezTo>
                    <a:pt x="51467" y="41396"/>
                    <a:pt x="54321" y="34516"/>
                    <a:pt x="54321" y="27343"/>
                  </a:cubicBezTo>
                  <a:cubicBezTo>
                    <a:pt x="54321" y="20170"/>
                    <a:pt x="51467" y="13289"/>
                    <a:pt x="46388" y="8217"/>
                  </a:cubicBezTo>
                  <a:cubicBezTo>
                    <a:pt x="41308" y="3145"/>
                    <a:pt x="34418" y="295"/>
                    <a:pt x="27235" y="295"/>
                  </a:cubicBezTo>
                  <a:cubicBezTo>
                    <a:pt x="20051" y="295"/>
                    <a:pt x="13161" y="3145"/>
                    <a:pt x="8082" y="8217"/>
                  </a:cubicBezTo>
                  <a:cubicBezTo>
                    <a:pt x="3002" y="13289"/>
                    <a:pt x="148" y="20170"/>
                    <a:pt x="148" y="27343"/>
                  </a:cubicBezTo>
                  <a:cubicBezTo>
                    <a:pt x="148" y="34516"/>
                    <a:pt x="3002" y="41396"/>
                    <a:pt x="8082" y="46468"/>
                  </a:cubicBezTo>
                  <a:cubicBezTo>
                    <a:pt x="13161" y="51540"/>
                    <a:pt x="20051" y="54390"/>
                    <a:pt x="2723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F68D4180-96A8-46A2-9701-EEB904F48D58}"/>
                </a:ext>
              </a:extLst>
            </p:cNvPr>
            <p:cNvSpPr/>
            <p:nvPr/>
          </p:nvSpPr>
          <p:spPr>
            <a:xfrm>
              <a:off x="1328559" y="2651276"/>
              <a:ext cx="54172" cy="54094"/>
            </a:xfrm>
            <a:custGeom>
              <a:avLst/>
              <a:gdLst>
                <a:gd name="connsiteX0" fmla="*/ 27237 w 54172"/>
                <a:gd name="connsiteY0" fmla="*/ 54390 h 54094"/>
                <a:gd name="connsiteX1" fmla="*/ 46389 w 54172"/>
                <a:gd name="connsiteY1" fmla="*/ 46468 h 54094"/>
                <a:gd name="connsiteX2" fmla="*/ 54323 w 54172"/>
                <a:gd name="connsiteY2" fmla="*/ 27343 h 54094"/>
                <a:gd name="connsiteX3" fmla="*/ 46389 w 54172"/>
                <a:gd name="connsiteY3" fmla="*/ 8217 h 54094"/>
                <a:gd name="connsiteX4" fmla="*/ 27237 w 54172"/>
                <a:gd name="connsiteY4" fmla="*/ 295 h 54094"/>
                <a:gd name="connsiteX5" fmla="*/ 8084 w 54172"/>
                <a:gd name="connsiteY5" fmla="*/ 8217 h 54094"/>
                <a:gd name="connsiteX6" fmla="*/ 150 w 54172"/>
                <a:gd name="connsiteY6" fmla="*/ 27343 h 54094"/>
                <a:gd name="connsiteX7" fmla="*/ 8084 w 54172"/>
                <a:gd name="connsiteY7" fmla="*/ 46468 h 54094"/>
                <a:gd name="connsiteX8" fmla="*/ 2723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37" y="54390"/>
                  </a:moveTo>
                  <a:cubicBezTo>
                    <a:pt x="34420" y="54390"/>
                    <a:pt x="41310" y="51540"/>
                    <a:pt x="46389" y="46468"/>
                  </a:cubicBezTo>
                  <a:cubicBezTo>
                    <a:pt x="51469" y="41396"/>
                    <a:pt x="54323" y="34516"/>
                    <a:pt x="54323" y="27343"/>
                  </a:cubicBezTo>
                  <a:cubicBezTo>
                    <a:pt x="54323" y="20170"/>
                    <a:pt x="51469" y="13289"/>
                    <a:pt x="46389" y="8217"/>
                  </a:cubicBezTo>
                  <a:cubicBezTo>
                    <a:pt x="41310" y="3145"/>
                    <a:pt x="34420" y="295"/>
                    <a:pt x="27237" y="295"/>
                  </a:cubicBezTo>
                  <a:cubicBezTo>
                    <a:pt x="20053" y="295"/>
                    <a:pt x="13163" y="3145"/>
                    <a:pt x="8084" y="8217"/>
                  </a:cubicBezTo>
                  <a:cubicBezTo>
                    <a:pt x="3004" y="13289"/>
                    <a:pt x="150" y="20170"/>
                    <a:pt x="150" y="27343"/>
                  </a:cubicBezTo>
                  <a:cubicBezTo>
                    <a:pt x="150" y="34516"/>
                    <a:pt x="3004" y="41396"/>
                    <a:pt x="8084" y="46468"/>
                  </a:cubicBezTo>
                  <a:cubicBezTo>
                    <a:pt x="13163" y="51540"/>
                    <a:pt x="20053" y="54390"/>
                    <a:pt x="2723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47EA2AE-6F1C-4C3B-A50A-6DC9565E4B37}"/>
                </a:ext>
              </a:extLst>
            </p:cNvPr>
            <p:cNvSpPr/>
            <p:nvPr/>
          </p:nvSpPr>
          <p:spPr>
            <a:xfrm>
              <a:off x="1343556" y="2651276"/>
              <a:ext cx="54172" cy="54094"/>
            </a:xfrm>
            <a:custGeom>
              <a:avLst/>
              <a:gdLst>
                <a:gd name="connsiteX0" fmla="*/ 27238 w 54172"/>
                <a:gd name="connsiteY0" fmla="*/ 54390 h 54094"/>
                <a:gd name="connsiteX1" fmla="*/ 46391 w 54172"/>
                <a:gd name="connsiteY1" fmla="*/ 46468 h 54094"/>
                <a:gd name="connsiteX2" fmla="*/ 54325 w 54172"/>
                <a:gd name="connsiteY2" fmla="*/ 27343 h 54094"/>
                <a:gd name="connsiteX3" fmla="*/ 46391 w 54172"/>
                <a:gd name="connsiteY3" fmla="*/ 8217 h 54094"/>
                <a:gd name="connsiteX4" fmla="*/ 27238 w 54172"/>
                <a:gd name="connsiteY4" fmla="*/ 295 h 54094"/>
                <a:gd name="connsiteX5" fmla="*/ 8085 w 54172"/>
                <a:gd name="connsiteY5" fmla="*/ 8217 h 54094"/>
                <a:gd name="connsiteX6" fmla="*/ 152 w 54172"/>
                <a:gd name="connsiteY6" fmla="*/ 27343 h 54094"/>
                <a:gd name="connsiteX7" fmla="*/ 8085 w 54172"/>
                <a:gd name="connsiteY7" fmla="*/ 46468 h 54094"/>
                <a:gd name="connsiteX8" fmla="*/ 2723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38" y="54390"/>
                  </a:moveTo>
                  <a:cubicBezTo>
                    <a:pt x="34422" y="54390"/>
                    <a:pt x="41312" y="51540"/>
                    <a:pt x="46391" y="46468"/>
                  </a:cubicBezTo>
                  <a:cubicBezTo>
                    <a:pt x="51471" y="41396"/>
                    <a:pt x="54325" y="34516"/>
                    <a:pt x="54325" y="27343"/>
                  </a:cubicBezTo>
                  <a:cubicBezTo>
                    <a:pt x="54325" y="20170"/>
                    <a:pt x="51471" y="13289"/>
                    <a:pt x="46391" y="8217"/>
                  </a:cubicBezTo>
                  <a:cubicBezTo>
                    <a:pt x="41312" y="3145"/>
                    <a:pt x="34422" y="295"/>
                    <a:pt x="27238" y="295"/>
                  </a:cubicBezTo>
                  <a:cubicBezTo>
                    <a:pt x="20055" y="295"/>
                    <a:pt x="13165" y="3145"/>
                    <a:pt x="8085" y="8217"/>
                  </a:cubicBezTo>
                  <a:cubicBezTo>
                    <a:pt x="3006" y="13289"/>
                    <a:pt x="152" y="20170"/>
                    <a:pt x="152" y="27343"/>
                  </a:cubicBezTo>
                  <a:cubicBezTo>
                    <a:pt x="152" y="34516"/>
                    <a:pt x="3006" y="41396"/>
                    <a:pt x="8085" y="46468"/>
                  </a:cubicBezTo>
                  <a:cubicBezTo>
                    <a:pt x="13165" y="51540"/>
                    <a:pt x="20055" y="54390"/>
                    <a:pt x="2723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12E0F89D-CBE9-4874-813A-B45797E67F20}"/>
                </a:ext>
              </a:extLst>
            </p:cNvPr>
            <p:cNvSpPr/>
            <p:nvPr/>
          </p:nvSpPr>
          <p:spPr>
            <a:xfrm>
              <a:off x="1358544" y="2651276"/>
              <a:ext cx="54172" cy="54094"/>
            </a:xfrm>
            <a:custGeom>
              <a:avLst/>
              <a:gdLst>
                <a:gd name="connsiteX0" fmla="*/ 27240 w 54172"/>
                <a:gd name="connsiteY0" fmla="*/ 54390 h 54094"/>
                <a:gd name="connsiteX1" fmla="*/ 46393 w 54172"/>
                <a:gd name="connsiteY1" fmla="*/ 46468 h 54094"/>
                <a:gd name="connsiteX2" fmla="*/ 54326 w 54172"/>
                <a:gd name="connsiteY2" fmla="*/ 27343 h 54094"/>
                <a:gd name="connsiteX3" fmla="*/ 46393 w 54172"/>
                <a:gd name="connsiteY3" fmla="*/ 8217 h 54094"/>
                <a:gd name="connsiteX4" fmla="*/ 27240 w 54172"/>
                <a:gd name="connsiteY4" fmla="*/ 295 h 54094"/>
                <a:gd name="connsiteX5" fmla="*/ 8087 w 54172"/>
                <a:gd name="connsiteY5" fmla="*/ 8217 h 54094"/>
                <a:gd name="connsiteX6" fmla="*/ 153 w 54172"/>
                <a:gd name="connsiteY6" fmla="*/ 27343 h 54094"/>
                <a:gd name="connsiteX7" fmla="*/ 8087 w 54172"/>
                <a:gd name="connsiteY7" fmla="*/ 46468 h 54094"/>
                <a:gd name="connsiteX8" fmla="*/ 2724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40" y="54390"/>
                  </a:moveTo>
                  <a:cubicBezTo>
                    <a:pt x="34423" y="54390"/>
                    <a:pt x="41313" y="51540"/>
                    <a:pt x="46393" y="46468"/>
                  </a:cubicBezTo>
                  <a:cubicBezTo>
                    <a:pt x="51472" y="41396"/>
                    <a:pt x="54326" y="34516"/>
                    <a:pt x="54326" y="27343"/>
                  </a:cubicBezTo>
                  <a:cubicBezTo>
                    <a:pt x="54326" y="20170"/>
                    <a:pt x="51472" y="13289"/>
                    <a:pt x="46393" y="8217"/>
                  </a:cubicBezTo>
                  <a:cubicBezTo>
                    <a:pt x="41313" y="3145"/>
                    <a:pt x="34423" y="295"/>
                    <a:pt x="27240" y="295"/>
                  </a:cubicBezTo>
                  <a:cubicBezTo>
                    <a:pt x="20056" y="295"/>
                    <a:pt x="13166" y="3145"/>
                    <a:pt x="8087" y="8217"/>
                  </a:cubicBezTo>
                  <a:cubicBezTo>
                    <a:pt x="3007" y="13289"/>
                    <a:pt x="153" y="20170"/>
                    <a:pt x="153" y="27343"/>
                  </a:cubicBezTo>
                  <a:cubicBezTo>
                    <a:pt x="153" y="34516"/>
                    <a:pt x="3007" y="41396"/>
                    <a:pt x="8087" y="46468"/>
                  </a:cubicBezTo>
                  <a:cubicBezTo>
                    <a:pt x="13166" y="51540"/>
                    <a:pt x="20056" y="54390"/>
                    <a:pt x="2724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4C31F9AB-7AA0-45C9-99A8-E393A7AEF8AE}"/>
                </a:ext>
              </a:extLst>
            </p:cNvPr>
            <p:cNvSpPr/>
            <p:nvPr/>
          </p:nvSpPr>
          <p:spPr>
            <a:xfrm>
              <a:off x="1373541" y="2651276"/>
              <a:ext cx="54172" cy="54094"/>
            </a:xfrm>
            <a:custGeom>
              <a:avLst/>
              <a:gdLst>
                <a:gd name="connsiteX0" fmla="*/ 27242 w 54172"/>
                <a:gd name="connsiteY0" fmla="*/ 54390 h 54094"/>
                <a:gd name="connsiteX1" fmla="*/ 46394 w 54172"/>
                <a:gd name="connsiteY1" fmla="*/ 46468 h 54094"/>
                <a:gd name="connsiteX2" fmla="*/ 54328 w 54172"/>
                <a:gd name="connsiteY2" fmla="*/ 27343 h 54094"/>
                <a:gd name="connsiteX3" fmla="*/ 46394 w 54172"/>
                <a:gd name="connsiteY3" fmla="*/ 8217 h 54094"/>
                <a:gd name="connsiteX4" fmla="*/ 27242 w 54172"/>
                <a:gd name="connsiteY4" fmla="*/ 295 h 54094"/>
                <a:gd name="connsiteX5" fmla="*/ 8089 w 54172"/>
                <a:gd name="connsiteY5" fmla="*/ 8217 h 54094"/>
                <a:gd name="connsiteX6" fmla="*/ 155 w 54172"/>
                <a:gd name="connsiteY6" fmla="*/ 27343 h 54094"/>
                <a:gd name="connsiteX7" fmla="*/ 8089 w 54172"/>
                <a:gd name="connsiteY7" fmla="*/ 46468 h 54094"/>
                <a:gd name="connsiteX8" fmla="*/ 2724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42" y="54390"/>
                  </a:moveTo>
                  <a:cubicBezTo>
                    <a:pt x="34425" y="54390"/>
                    <a:pt x="41315" y="51540"/>
                    <a:pt x="46394" y="46468"/>
                  </a:cubicBezTo>
                  <a:cubicBezTo>
                    <a:pt x="51474" y="41396"/>
                    <a:pt x="54328" y="34516"/>
                    <a:pt x="54328" y="27343"/>
                  </a:cubicBezTo>
                  <a:cubicBezTo>
                    <a:pt x="54328" y="20170"/>
                    <a:pt x="51474" y="13289"/>
                    <a:pt x="46394" y="8217"/>
                  </a:cubicBezTo>
                  <a:cubicBezTo>
                    <a:pt x="41315" y="3145"/>
                    <a:pt x="34425" y="295"/>
                    <a:pt x="27242" y="295"/>
                  </a:cubicBezTo>
                  <a:cubicBezTo>
                    <a:pt x="20058" y="295"/>
                    <a:pt x="13168" y="3145"/>
                    <a:pt x="8089" y="8217"/>
                  </a:cubicBezTo>
                  <a:cubicBezTo>
                    <a:pt x="3009" y="13289"/>
                    <a:pt x="155" y="20170"/>
                    <a:pt x="155" y="27343"/>
                  </a:cubicBezTo>
                  <a:cubicBezTo>
                    <a:pt x="155" y="34516"/>
                    <a:pt x="3009" y="41396"/>
                    <a:pt x="8089" y="46468"/>
                  </a:cubicBezTo>
                  <a:cubicBezTo>
                    <a:pt x="13168" y="51540"/>
                    <a:pt x="20058" y="54390"/>
                    <a:pt x="2724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BFF23E47-CCF4-40CA-B658-9CE4F8A12CE5}"/>
                </a:ext>
              </a:extLst>
            </p:cNvPr>
            <p:cNvSpPr/>
            <p:nvPr/>
          </p:nvSpPr>
          <p:spPr>
            <a:xfrm>
              <a:off x="1388537" y="2651276"/>
              <a:ext cx="54172" cy="54094"/>
            </a:xfrm>
            <a:custGeom>
              <a:avLst/>
              <a:gdLst>
                <a:gd name="connsiteX0" fmla="*/ 27243 w 54172"/>
                <a:gd name="connsiteY0" fmla="*/ 54390 h 54094"/>
                <a:gd name="connsiteX1" fmla="*/ 46396 w 54172"/>
                <a:gd name="connsiteY1" fmla="*/ 46468 h 54094"/>
                <a:gd name="connsiteX2" fmla="*/ 54330 w 54172"/>
                <a:gd name="connsiteY2" fmla="*/ 27343 h 54094"/>
                <a:gd name="connsiteX3" fmla="*/ 46396 w 54172"/>
                <a:gd name="connsiteY3" fmla="*/ 8217 h 54094"/>
                <a:gd name="connsiteX4" fmla="*/ 27243 w 54172"/>
                <a:gd name="connsiteY4" fmla="*/ 295 h 54094"/>
                <a:gd name="connsiteX5" fmla="*/ 8090 w 54172"/>
                <a:gd name="connsiteY5" fmla="*/ 8217 h 54094"/>
                <a:gd name="connsiteX6" fmla="*/ 157 w 54172"/>
                <a:gd name="connsiteY6" fmla="*/ 27343 h 54094"/>
                <a:gd name="connsiteX7" fmla="*/ 8090 w 54172"/>
                <a:gd name="connsiteY7" fmla="*/ 46468 h 54094"/>
                <a:gd name="connsiteX8" fmla="*/ 2724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43" y="54390"/>
                  </a:moveTo>
                  <a:cubicBezTo>
                    <a:pt x="34427" y="54390"/>
                    <a:pt x="41317" y="51540"/>
                    <a:pt x="46396" y="46468"/>
                  </a:cubicBezTo>
                  <a:cubicBezTo>
                    <a:pt x="51476" y="41396"/>
                    <a:pt x="54330" y="34516"/>
                    <a:pt x="54330" y="27343"/>
                  </a:cubicBezTo>
                  <a:cubicBezTo>
                    <a:pt x="54330" y="20170"/>
                    <a:pt x="51476" y="13289"/>
                    <a:pt x="46396" y="8217"/>
                  </a:cubicBezTo>
                  <a:cubicBezTo>
                    <a:pt x="41317" y="3145"/>
                    <a:pt x="34427" y="295"/>
                    <a:pt x="27243" y="295"/>
                  </a:cubicBezTo>
                  <a:cubicBezTo>
                    <a:pt x="20060" y="295"/>
                    <a:pt x="13170" y="3145"/>
                    <a:pt x="8090" y="8217"/>
                  </a:cubicBezTo>
                  <a:cubicBezTo>
                    <a:pt x="3011" y="13289"/>
                    <a:pt x="157" y="20170"/>
                    <a:pt x="157" y="27343"/>
                  </a:cubicBezTo>
                  <a:cubicBezTo>
                    <a:pt x="157" y="34516"/>
                    <a:pt x="3011" y="41396"/>
                    <a:pt x="8090" y="46468"/>
                  </a:cubicBezTo>
                  <a:cubicBezTo>
                    <a:pt x="13170" y="51540"/>
                    <a:pt x="20060" y="54390"/>
                    <a:pt x="2724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9BEF570-3987-438C-9EF1-81829A8EB5A5}"/>
                </a:ext>
              </a:extLst>
            </p:cNvPr>
            <p:cNvSpPr/>
            <p:nvPr/>
          </p:nvSpPr>
          <p:spPr>
            <a:xfrm>
              <a:off x="1403534" y="2651276"/>
              <a:ext cx="54172" cy="54094"/>
            </a:xfrm>
            <a:custGeom>
              <a:avLst/>
              <a:gdLst>
                <a:gd name="connsiteX0" fmla="*/ 27245 w 54172"/>
                <a:gd name="connsiteY0" fmla="*/ 54390 h 54094"/>
                <a:gd name="connsiteX1" fmla="*/ 46398 w 54172"/>
                <a:gd name="connsiteY1" fmla="*/ 46468 h 54094"/>
                <a:gd name="connsiteX2" fmla="*/ 54331 w 54172"/>
                <a:gd name="connsiteY2" fmla="*/ 27343 h 54094"/>
                <a:gd name="connsiteX3" fmla="*/ 46398 w 54172"/>
                <a:gd name="connsiteY3" fmla="*/ 8217 h 54094"/>
                <a:gd name="connsiteX4" fmla="*/ 27245 w 54172"/>
                <a:gd name="connsiteY4" fmla="*/ 295 h 54094"/>
                <a:gd name="connsiteX5" fmla="*/ 8092 w 54172"/>
                <a:gd name="connsiteY5" fmla="*/ 8217 h 54094"/>
                <a:gd name="connsiteX6" fmla="*/ 158 w 54172"/>
                <a:gd name="connsiteY6" fmla="*/ 27343 h 54094"/>
                <a:gd name="connsiteX7" fmla="*/ 8092 w 54172"/>
                <a:gd name="connsiteY7" fmla="*/ 46468 h 54094"/>
                <a:gd name="connsiteX8" fmla="*/ 2724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45" y="54390"/>
                  </a:moveTo>
                  <a:cubicBezTo>
                    <a:pt x="34428" y="54390"/>
                    <a:pt x="41318" y="51540"/>
                    <a:pt x="46398" y="46468"/>
                  </a:cubicBezTo>
                  <a:cubicBezTo>
                    <a:pt x="51477" y="41396"/>
                    <a:pt x="54331" y="34516"/>
                    <a:pt x="54331" y="27343"/>
                  </a:cubicBezTo>
                  <a:cubicBezTo>
                    <a:pt x="54331" y="20170"/>
                    <a:pt x="51477" y="13289"/>
                    <a:pt x="46398" y="8217"/>
                  </a:cubicBezTo>
                  <a:cubicBezTo>
                    <a:pt x="41318" y="3145"/>
                    <a:pt x="34428" y="295"/>
                    <a:pt x="27245" y="295"/>
                  </a:cubicBezTo>
                  <a:cubicBezTo>
                    <a:pt x="20061" y="295"/>
                    <a:pt x="13171" y="3145"/>
                    <a:pt x="8092" y="8217"/>
                  </a:cubicBezTo>
                  <a:cubicBezTo>
                    <a:pt x="3012" y="13289"/>
                    <a:pt x="158" y="20170"/>
                    <a:pt x="158" y="27343"/>
                  </a:cubicBezTo>
                  <a:cubicBezTo>
                    <a:pt x="158" y="34516"/>
                    <a:pt x="3012" y="41396"/>
                    <a:pt x="8092" y="46468"/>
                  </a:cubicBezTo>
                  <a:cubicBezTo>
                    <a:pt x="13171" y="51540"/>
                    <a:pt x="20061" y="54390"/>
                    <a:pt x="2724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2B98EF44-CB6B-4164-ABC0-69CB3AD2CAD6}"/>
                </a:ext>
              </a:extLst>
            </p:cNvPr>
            <p:cNvSpPr/>
            <p:nvPr/>
          </p:nvSpPr>
          <p:spPr>
            <a:xfrm>
              <a:off x="1418531" y="2651276"/>
              <a:ext cx="54172" cy="54094"/>
            </a:xfrm>
            <a:custGeom>
              <a:avLst/>
              <a:gdLst>
                <a:gd name="connsiteX0" fmla="*/ 27246 w 54172"/>
                <a:gd name="connsiteY0" fmla="*/ 54390 h 54094"/>
                <a:gd name="connsiteX1" fmla="*/ 46399 w 54172"/>
                <a:gd name="connsiteY1" fmla="*/ 46468 h 54094"/>
                <a:gd name="connsiteX2" fmla="*/ 54333 w 54172"/>
                <a:gd name="connsiteY2" fmla="*/ 27343 h 54094"/>
                <a:gd name="connsiteX3" fmla="*/ 46399 w 54172"/>
                <a:gd name="connsiteY3" fmla="*/ 8217 h 54094"/>
                <a:gd name="connsiteX4" fmla="*/ 27246 w 54172"/>
                <a:gd name="connsiteY4" fmla="*/ 295 h 54094"/>
                <a:gd name="connsiteX5" fmla="*/ 8094 w 54172"/>
                <a:gd name="connsiteY5" fmla="*/ 8217 h 54094"/>
                <a:gd name="connsiteX6" fmla="*/ 160 w 54172"/>
                <a:gd name="connsiteY6" fmla="*/ 27343 h 54094"/>
                <a:gd name="connsiteX7" fmla="*/ 8094 w 54172"/>
                <a:gd name="connsiteY7" fmla="*/ 46468 h 54094"/>
                <a:gd name="connsiteX8" fmla="*/ 2724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46" y="54390"/>
                  </a:moveTo>
                  <a:cubicBezTo>
                    <a:pt x="34430" y="54390"/>
                    <a:pt x="41320" y="51540"/>
                    <a:pt x="46399" y="46468"/>
                  </a:cubicBezTo>
                  <a:cubicBezTo>
                    <a:pt x="51479" y="41396"/>
                    <a:pt x="54333" y="34516"/>
                    <a:pt x="54333" y="27343"/>
                  </a:cubicBezTo>
                  <a:cubicBezTo>
                    <a:pt x="54333" y="20170"/>
                    <a:pt x="51479" y="13289"/>
                    <a:pt x="46399" y="8217"/>
                  </a:cubicBezTo>
                  <a:cubicBezTo>
                    <a:pt x="41320" y="3145"/>
                    <a:pt x="34430" y="295"/>
                    <a:pt x="27246" y="295"/>
                  </a:cubicBezTo>
                  <a:cubicBezTo>
                    <a:pt x="20063" y="295"/>
                    <a:pt x="13173" y="3145"/>
                    <a:pt x="8094" y="8217"/>
                  </a:cubicBezTo>
                  <a:cubicBezTo>
                    <a:pt x="3014" y="13289"/>
                    <a:pt x="160" y="20170"/>
                    <a:pt x="160" y="27343"/>
                  </a:cubicBezTo>
                  <a:cubicBezTo>
                    <a:pt x="160" y="34516"/>
                    <a:pt x="3014" y="41396"/>
                    <a:pt x="8094" y="46468"/>
                  </a:cubicBezTo>
                  <a:cubicBezTo>
                    <a:pt x="13173" y="51540"/>
                    <a:pt x="20063" y="54390"/>
                    <a:pt x="2724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8B8657E-C6D4-453B-82B5-4B8F4280FD02}"/>
                </a:ext>
              </a:extLst>
            </p:cNvPr>
            <p:cNvSpPr/>
            <p:nvPr/>
          </p:nvSpPr>
          <p:spPr>
            <a:xfrm>
              <a:off x="1433519" y="2651276"/>
              <a:ext cx="54172" cy="54094"/>
            </a:xfrm>
            <a:custGeom>
              <a:avLst/>
              <a:gdLst>
                <a:gd name="connsiteX0" fmla="*/ 27248 w 54172"/>
                <a:gd name="connsiteY0" fmla="*/ 54390 h 54094"/>
                <a:gd name="connsiteX1" fmla="*/ 46401 w 54172"/>
                <a:gd name="connsiteY1" fmla="*/ 46468 h 54094"/>
                <a:gd name="connsiteX2" fmla="*/ 54335 w 54172"/>
                <a:gd name="connsiteY2" fmla="*/ 27343 h 54094"/>
                <a:gd name="connsiteX3" fmla="*/ 46401 w 54172"/>
                <a:gd name="connsiteY3" fmla="*/ 8217 h 54094"/>
                <a:gd name="connsiteX4" fmla="*/ 27248 w 54172"/>
                <a:gd name="connsiteY4" fmla="*/ 295 h 54094"/>
                <a:gd name="connsiteX5" fmla="*/ 8095 w 54172"/>
                <a:gd name="connsiteY5" fmla="*/ 8217 h 54094"/>
                <a:gd name="connsiteX6" fmla="*/ 162 w 54172"/>
                <a:gd name="connsiteY6" fmla="*/ 27343 h 54094"/>
                <a:gd name="connsiteX7" fmla="*/ 8095 w 54172"/>
                <a:gd name="connsiteY7" fmla="*/ 46468 h 54094"/>
                <a:gd name="connsiteX8" fmla="*/ 2724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48" y="54390"/>
                  </a:moveTo>
                  <a:cubicBezTo>
                    <a:pt x="34432" y="54390"/>
                    <a:pt x="41322" y="51540"/>
                    <a:pt x="46401" y="46468"/>
                  </a:cubicBezTo>
                  <a:cubicBezTo>
                    <a:pt x="51481" y="41396"/>
                    <a:pt x="54335" y="34516"/>
                    <a:pt x="54335" y="27343"/>
                  </a:cubicBezTo>
                  <a:cubicBezTo>
                    <a:pt x="54335" y="20170"/>
                    <a:pt x="51481" y="13289"/>
                    <a:pt x="46401" y="8217"/>
                  </a:cubicBezTo>
                  <a:cubicBezTo>
                    <a:pt x="41322" y="3145"/>
                    <a:pt x="34432" y="295"/>
                    <a:pt x="27248" y="295"/>
                  </a:cubicBezTo>
                  <a:cubicBezTo>
                    <a:pt x="20065" y="295"/>
                    <a:pt x="13175" y="3145"/>
                    <a:pt x="8095" y="8217"/>
                  </a:cubicBezTo>
                  <a:cubicBezTo>
                    <a:pt x="3016" y="13289"/>
                    <a:pt x="162" y="20170"/>
                    <a:pt x="162" y="27343"/>
                  </a:cubicBezTo>
                  <a:cubicBezTo>
                    <a:pt x="162" y="34516"/>
                    <a:pt x="3016" y="41396"/>
                    <a:pt x="8095" y="46468"/>
                  </a:cubicBezTo>
                  <a:cubicBezTo>
                    <a:pt x="13175" y="51540"/>
                    <a:pt x="20065" y="54390"/>
                    <a:pt x="2724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CE50190-E2AB-4B0F-A493-393AFE7F6148}"/>
                </a:ext>
              </a:extLst>
            </p:cNvPr>
            <p:cNvSpPr/>
            <p:nvPr/>
          </p:nvSpPr>
          <p:spPr>
            <a:xfrm>
              <a:off x="1448516" y="2651276"/>
              <a:ext cx="54172" cy="54094"/>
            </a:xfrm>
            <a:custGeom>
              <a:avLst/>
              <a:gdLst>
                <a:gd name="connsiteX0" fmla="*/ 27250 w 54172"/>
                <a:gd name="connsiteY0" fmla="*/ 54390 h 54094"/>
                <a:gd name="connsiteX1" fmla="*/ 46403 w 54172"/>
                <a:gd name="connsiteY1" fmla="*/ 46468 h 54094"/>
                <a:gd name="connsiteX2" fmla="*/ 54336 w 54172"/>
                <a:gd name="connsiteY2" fmla="*/ 27343 h 54094"/>
                <a:gd name="connsiteX3" fmla="*/ 46403 w 54172"/>
                <a:gd name="connsiteY3" fmla="*/ 8217 h 54094"/>
                <a:gd name="connsiteX4" fmla="*/ 27250 w 54172"/>
                <a:gd name="connsiteY4" fmla="*/ 295 h 54094"/>
                <a:gd name="connsiteX5" fmla="*/ 8097 w 54172"/>
                <a:gd name="connsiteY5" fmla="*/ 8217 h 54094"/>
                <a:gd name="connsiteX6" fmla="*/ 163 w 54172"/>
                <a:gd name="connsiteY6" fmla="*/ 27343 h 54094"/>
                <a:gd name="connsiteX7" fmla="*/ 8097 w 54172"/>
                <a:gd name="connsiteY7" fmla="*/ 46468 h 54094"/>
                <a:gd name="connsiteX8" fmla="*/ 2725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50" y="54390"/>
                  </a:moveTo>
                  <a:cubicBezTo>
                    <a:pt x="34433" y="54390"/>
                    <a:pt x="41323" y="51540"/>
                    <a:pt x="46403" y="46468"/>
                  </a:cubicBezTo>
                  <a:cubicBezTo>
                    <a:pt x="51482" y="41396"/>
                    <a:pt x="54336" y="34516"/>
                    <a:pt x="54336" y="27343"/>
                  </a:cubicBezTo>
                  <a:cubicBezTo>
                    <a:pt x="54336" y="20170"/>
                    <a:pt x="51482" y="13289"/>
                    <a:pt x="46403" y="8217"/>
                  </a:cubicBezTo>
                  <a:cubicBezTo>
                    <a:pt x="41323" y="3145"/>
                    <a:pt x="34433" y="295"/>
                    <a:pt x="27250" y="295"/>
                  </a:cubicBezTo>
                  <a:cubicBezTo>
                    <a:pt x="20066" y="295"/>
                    <a:pt x="13176" y="3145"/>
                    <a:pt x="8097" y="8217"/>
                  </a:cubicBezTo>
                  <a:cubicBezTo>
                    <a:pt x="3017" y="13289"/>
                    <a:pt x="163" y="20170"/>
                    <a:pt x="163" y="27343"/>
                  </a:cubicBezTo>
                  <a:cubicBezTo>
                    <a:pt x="163" y="34516"/>
                    <a:pt x="3017" y="41396"/>
                    <a:pt x="8097" y="46468"/>
                  </a:cubicBezTo>
                  <a:cubicBezTo>
                    <a:pt x="13176" y="51540"/>
                    <a:pt x="20066" y="54390"/>
                    <a:pt x="2725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15D2F81-1DC5-44CD-8B99-D96934F0F814}"/>
                </a:ext>
              </a:extLst>
            </p:cNvPr>
            <p:cNvSpPr/>
            <p:nvPr/>
          </p:nvSpPr>
          <p:spPr>
            <a:xfrm>
              <a:off x="1463513" y="2651276"/>
              <a:ext cx="54172" cy="54094"/>
            </a:xfrm>
            <a:custGeom>
              <a:avLst/>
              <a:gdLst>
                <a:gd name="connsiteX0" fmla="*/ 27251 w 54172"/>
                <a:gd name="connsiteY0" fmla="*/ 54390 h 54094"/>
                <a:gd name="connsiteX1" fmla="*/ 46404 w 54172"/>
                <a:gd name="connsiteY1" fmla="*/ 46468 h 54094"/>
                <a:gd name="connsiteX2" fmla="*/ 54338 w 54172"/>
                <a:gd name="connsiteY2" fmla="*/ 27343 h 54094"/>
                <a:gd name="connsiteX3" fmla="*/ 46404 w 54172"/>
                <a:gd name="connsiteY3" fmla="*/ 8217 h 54094"/>
                <a:gd name="connsiteX4" fmla="*/ 27251 w 54172"/>
                <a:gd name="connsiteY4" fmla="*/ 295 h 54094"/>
                <a:gd name="connsiteX5" fmla="*/ 8099 w 54172"/>
                <a:gd name="connsiteY5" fmla="*/ 8217 h 54094"/>
                <a:gd name="connsiteX6" fmla="*/ 165 w 54172"/>
                <a:gd name="connsiteY6" fmla="*/ 27343 h 54094"/>
                <a:gd name="connsiteX7" fmla="*/ 8099 w 54172"/>
                <a:gd name="connsiteY7" fmla="*/ 46468 h 54094"/>
                <a:gd name="connsiteX8" fmla="*/ 2725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51" y="54390"/>
                  </a:moveTo>
                  <a:cubicBezTo>
                    <a:pt x="34435" y="54390"/>
                    <a:pt x="41325" y="51540"/>
                    <a:pt x="46404" y="46468"/>
                  </a:cubicBezTo>
                  <a:cubicBezTo>
                    <a:pt x="51484" y="41396"/>
                    <a:pt x="54338" y="34516"/>
                    <a:pt x="54338" y="27343"/>
                  </a:cubicBezTo>
                  <a:cubicBezTo>
                    <a:pt x="54338" y="20170"/>
                    <a:pt x="51484" y="13289"/>
                    <a:pt x="46404" y="8217"/>
                  </a:cubicBezTo>
                  <a:cubicBezTo>
                    <a:pt x="41325" y="3145"/>
                    <a:pt x="34435" y="295"/>
                    <a:pt x="27251" y="295"/>
                  </a:cubicBezTo>
                  <a:cubicBezTo>
                    <a:pt x="20068" y="295"/>
                    <a:pt x="13178" y="3145"/>
                    <a:pt x="8099" y="8217"/>
                  </a:cubicBezTo>
                  <a:cubicBezTo>
                    <a:pt x="3019" y="13289"/>
                    <a:pt x="165" y="20170"/>
                    <a:pt x="165" y="27343"/>
                  </a:cubicBezTo>
                  <a:cubicBezTo>
                    <a:pt x="165" y="34516"/>
                    <a:pt x="3019" y="41396"/>
                    <a:pt x="8099" y="46468"/>
                  </a:cubicBezTo>
                  <a:cubicBezTo>
                    <a:pt x="13178" y="51540"/>
                    <a:pt x="20068" y="54390"/>
                    <a:pt x="2725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28902B2C-0833-480C-94CE-5C7604B5BAB1}"/>
                </a:ext>
              </a:extLst>
            </p:cNvPr>
            <p:cNvSpPr/>
            <p:nvPr/>
          </p:nvSpPr>
          <p:spPr>
            <a:xfrm>
              <a:off x="1478509" y="2651276"/>
              <a:ext cx="54172" cy="54094"/>
            </a:xfrm>
            <a:custGeom>
              <a:avLst/>
              <a:gdLst>
                <a:gd name="connsiteX0" fmla="*/ 27253 w 54172"/>
                <a:gd name="connsiteY0" fmla="*/ 54390 h 54094"/>
                <a:gd name="connsiteX1" fmla="*/ 46406 w 54172"/>
                <a:gd name="connsiteY1" fmla="*/ 46468 h 54094"/>
                <a:gd name="connsiteX2" fmla="*/ 54340 w 54172"/>
                <a:gd name="connsiteY2" fmla="*/ 27343 h 54094"/>
                <a:gd name="connsiteX3" fmla="*/ 46406 w 54172"/>
                <a:gd name="connsiteY3" fmla="*/ 8217 h 54094"/>
                <a:gd name="connsiteX4" fmla="*/ 27253 w 54172"/>
                <a:gd name="connsiteY4" fmla="*/ 295 h 54094"/>
                <a:gd name="connsiteX5" fmla="*/ 8100 w 54172"/>
                <a:gd name="connsiteY5" fmla="*/ 8217 h 54094"/>
                <a:gd name="connsiteX6" fmla="*/ 167 w 54172"/>
                <a:gd name="connsiteY6" fmla="*/ 27343 h 54094"/>
                <a:gd name="connsiteX7" fmla="*/ 8100 w 54172"/>
                <a:gd name="connsiteY7" fmla="*/ 46468 h 54094"/>
                <a:gd name="connsiteX8" fmla="*/ 2725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53" y="54390"/>
                  </a:moveTo>
                  <a:cubicBezTo>
                    <a:pt x="34437" y="54390"/>
                    <a:pt x="41327" y="51540"/>
                    <a:pt x="46406" y="46468"/>
                  </a:cubicBezTo>
                  <a:cubicBezTo>
                    <a:pt x="51486" y="41396"/>
                    <a:pt x="54340" y="34516"/>
                    <a:pt x="54340" y="27343"/>
                  </a:cubicBezTo>
                  <a:cubicBezTo>
                    <a:pt x="54340" y="20170"/>
                    <a:pt x="51486" y="13289"/>
                    <a:pt x="46406" y="8217"/>
                  </a:cubicBezTo>
                  <a:cubicBezTo>
                    <a:pt x="41327" y="3145"/>
                    <a:pt x="34437" y="295"/>
                    <a:pt x="27253" y="295"/>
                  </a:cubicBezTo>
                  <a:cubicBezTo>
                    <a:pt x="20070" y="295"/>
                    <a:pt x="13180" y="3145"/>
                    <a:pt x="8100" y="8217"/>
                  </a:cubicBezTo>
                  <a:cubicBezTo>
                    <a:pt x="3021" y="13289"/>
                    <a:pt x="167" y="20170"/>
                    <a:pt x="167" y="27343"/>
                  </a:cubicBezTo>
                  <a:cubicBezTo>
                    <a:pt x="167" y="34516"/>
                    <a:pt x="3021" y="41396"/>
                    <a:pt x="8100" y="46468"/>
                  </a:cubicBezTo>
                  <a:cubicBezTo>
                    <a:pt x="13180" y="51540"/>
                    <a:pt x="20070" y="54390"/>
                    <a:pt x="2725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37918691-E5A9-4EFA-9302-9262B6FF85E9}"/>
                </a:ext>
              </a:extLst>
            </p:cNvPr>
            <p:cNvSpPr/>
            <p:nvPr/>
          </p:nvSpPr>
          <p:spPr>
            <a:xfrm>
              <a:off x="1493506" y="2651276"/>
              <a:ext cx="54172" cy="54094"/>
            </a:xfrm>
            <a:custGeom>
              <a:avLst/>
              <a:gdLst>
                <a:gd name="connsiteX0" fmla="*/ 27255 w 54172"/>
                <a:gd name="connsiteY0" fmla="*/ 54390 h 54094"/>
                <a:gd name="connsiteX1" fmla="*/ 46408 w 54172"/>
                <a:gd name="connsiteY1" fmla="*/ 46468 h 54094"/>
                <a:gd name="connsiteX2" fmla="*/ 54341 w 54172"/>
                <a:gd name="connsiteY2" fmla="*/ 27343 h 54094"/>
                <a:gd name="connsiteX3" fmla="*/ 46408 w 54172"/>
                <a:gd name="connsiteY3" fmla="*/ 8217 h 54094"/>
                <a:gd name="connsiteX4" fmla="*/ 27255 w 54172"/>
                <a:gd name="connsiteY4" fmla="*/ 295 h 54094"/>
                <a:gd name="connsiteX5" fmla="*/ 8102 w 54172"/>
                <a:gd name="connsiteY5" fmla="*/ 8217 h 54094"/>
                <a:gd name="connsiteX6" fmla="*/ 168 w 54172"/>
                <a:gd name="connsiteY6" fmla="*/ 27343 h 54094"/>
                <a:gd name="connsiteX7" fmla="*/ 8102 w 54172"/>
                <a:gd name="connsiteY7" fmla="*/ 46468 h 54094"/>
                <a:gd name="connsiteX8" fmla="*/ 2725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55" y="54390"/>
                  </a:moveTo>
                  <a:cubicBezTo>
                    <a:pt x="34438" y="54390"/>
                    <a:pt x="41328" y="51540"/>
                    <a:pt x="46408" y="46468"/>
                  </a:cubicBezTo>
                  <a:cubicBezTo>
                    <a:pt x="51487" y="41396"/>
                    <a:pt x="54341" y="34516"/>
                    <a:pt x="54341" y="27343"/>
                  </a:cubicBezTo>
                  <a:cubicBezTo>
                    <a:pt x="54341" y="20170"/>
                    <a:pt x="51487" y="13289"/>
                    <a:pt x="46408" y="8217"/>
                  </a:cubicBezTo>
                  <a:cubicBezTo>
                    <a:pt x="41328" y="3145"/>
                    <a:pt x="34438" y="295"/>
                    <a:pt x="27255" y="295"/>
                  </a:cubicBezTo>
                  <a:cubicBezTo>
                    <a:pt x="20071" y="295"/>
                    <a:pt x="13181" y="3145"/>
                    <a:pt x="8102" y="8217"/>
                  </a:cubicBezTo>
                  <a:cubicBezTo>
                    <a:pt x="3022" y="13289"/>
                    <a:pt x="168" y="20170"/>
                    <a:pt x="168" y="27343"/>
                  </a:cubicBezTo>
                  <a:cubicBezTo>
                    <a:pt x="168" y="34516"/>
                    <a:pt x="3022" y="41396"/>
                    <a:pt x="8102" y="46468"/>
                  </a:cubicBezTo>
                  <a:cubicBezTo>
                    <a:pt x="13181" y="51540"/>
                    <a:pt x="20071" y="54390"/>
                    <a:pt x="2725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604B8720-FD07-4EE3-AC81-24F123646E98}"/>
                </a:ext>
              </a:extLst>
            </p:cNvPr>
            <p:cNvSpPr/>
            <p:nvPr/>
          </p:nvSpPr>
          <p:spPr>
            <a:xfrm>
              <a:off x="1508494" y="470194"/>
              <a:ext cx="54172" cy="54094"/>
            </a:xfrm>
            <a:custGeom>
              <a:avLst/>
              <a:gdLst>
                <a:gd name="connsiteX0" fmla="*/ 27256 w 54172"/>
                <a:gd name="connsiteY0" fmla="*/ 54148 h 54094"/>
                <a:gd name="connsiteX1" fmla="*/ 46409 w 54172"/>
                <a:gd name="connsiteY1" fmla="*/ 46226 h 54094"/>
                <a:gd name="connsiteX2" fmla="*/ 54343 w 54172"/>
                <a:gd name="connsiteY2" fmla="*/ 27101 h 54094"/>
                <a:gd name="connsiteX3" fmla="*/ 46409 w 54172"/>
                <a:gd name="connsiteY3" fmla="*/ 7975 h 54094"/>
                <a:gd name="connsiteX4" fmla="*/ 27256 w 54172"/>
                <a:gd name="connsiteY4" fmla="*/ 54 h 54094"/>
                <a:gd name="connsiteX5" fmla="*/ 8103 w 54172"/>
                <a:gd name="connsiteY5" fmla="*/ 7975 h 54094"/>
                <a:gd name="connsiteX6" fmla="*/ 170 w 54172"/>
                <a:gd name="connsiteY6" fmla="*/ 27101 h 54094"/>
                <a:gd name="connsiteX7" fmla="*/ 8103 w 54172"/>
                <a:gd name="connsiteY7" fmla="*/ 46226 h 54094"/>
                <a:gd name="connsiteX8" fmla="*/ 27256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56" y="54148"/>
                  </a:moveTo>
                  <a:cubicBezTo>
                    <a:pt x="34440" y="54148"/>
                    <a:pt x="41330" y="51298"/>
                    <a:pt x="46409" y="46226"/>
                  </a:cubicBezTo>
                  <a:cubicBezTo>
                    <a:pt x="51489" y="41154"/>
                    <a:pt x="54343" y="34274"/>
                    <a:pt x="54343" y="27101"/>
                  </a:cubicBezTo>
                  <a:cubicBezTo>
                    <a:pt x="54343" y="19928"/>
                    <a:pt x="51489" y="13048"/>
                    <a:pt x="46409" y="7975"/>
                  </a:cubicBezTo>
                  <a:cubicBezTo>
                    <a:pt x="41330" y="2903"/>
                    <a:pt x="34440" y="54"/>
                    <a:pt x="27256" y="54"/>
                  </a:cubicBezTo>
                  <a:cubicBezTo>
                    <a:pt x="20073" y="54"/>
                    <a:pt x="13183" y="2903"/>
                    <a:pt x="8103" y="7975"/>
                  </a:cubicBezTo>
                  <a:cubicBezTo>
                    <a:pt x="3024" y="13048"/>
                    <a:pt x="170" y="19928"/>
                    <a:pt x="170" y="27101"/>
                  </a:cubicBezTo>
                  <a:cubicBezTo>
                    <a:pt x="170" y="34274"/>
                    <a:pt x="3024" y="41154"/>
                    <a:pt x="8103" y="46226"/>
                  </a:cubicBezTo>
                  <a:cubicBezTo>
                    <a:pt x="13183" y="51298"/>
                    <a:pt x="20073" y="54148"/>
                    <a:pt x="27256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8B59FE-C0C3-4E1F-934F-BA6509E60233}"/>
                </a:ext>
              </a:extLst>
            </p:cNvPr>
            <p:cNvSpPr/>
            <p:nvPr/>
          </p:nvSpPr>
          <p:spPr>
            <a:xfrm>
              <a:off x="1523491" y="2651276"/>
              <a:ext cx="54172" cy="54094"/>
            </a:xfrm>
            <a:custGeom>
              <a:avLst/>
              <a:gdLst>
                <a:gd name="connsiteX0" fmla="*/ 27258 w 54172"/>
                <a:gd name="connsiteY0" fmla="*/ 54390 h 54094"/>
                <a:gd name="connsiteX1" fmla="*/ 46411 w 54172"/>
                <a:gd name="connsiteY1" fmla="*/ 46468 h 54094"/>
                <a:gd name="connsiteX2" fmla="*/ 54344 w 54172"/>
                <a:gd name="connsiteY2" fmla="*/ 27343 h 54094"/>
                <a:gd name="connsiteX3" fmla="*/ 46411 w 54172"/>
                <a:gd name="connsiteY3" fmla="*/ 8217 h 54094"/>
                <a:gd name="connsiteX4" fmla="*/ 27258 w 54172"/>
                <a:gd name="connsiteY4" fmla="*/ 295 h 54094"/>
                <a:gd name="connsiteX5" fmla="*/ 8105 w 54172"/>
                <a:gd name="connsiteY5" fmla="*/ 8217 h 54094"/>
                <a:gd name="connsiteX6" fmla="*/ 172 w 54172"/>
                <a:gd name="connsiteY6" fmla="*/ 27343 h 54094"/>
                <a:gd name="connsiteX7" fmla="*/ 8105 w 54172"/>
                <a:gd name="connsiteY7" fmla="*/ 46468 h 54094"/>
                <a:gd name="connsiteX8" fmla="*/ 2725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58" y="54390"/>
                  </a:moveTo>
                  <a:cubicBezTo>
                    <a:pt x="34442" y="54390"/>
                    <a:pt x="41332" y="51540"/>
                    <a:pt x="46411" y="46468"/>
                  </a:cubicBezTo>
                  <a:cubicBezTo>
                    <a:pt x="51490" y="41396"/>
                    <a:pt x="54344" y="34516"/>
                    <a:pt x="54344" y="27343"/>
                  </a:cubicBezTo>
                  <a:cubicBezTo>
                    <a:pt x="54344" y="20170"/>
                    <a:pt x="51490" y="13289"/>
                    <a:pt x="46411" y="8217"/>
                  </a:cubicBezTo>
                  <a:cubicBezTo>
                    <a:pt x="41332" y="3145"/>
                    <a:pt x="34442" y="295"/>
                    <a:pt x="27258" y="295"/>
                  </a:cubicBezTo>
                  <a:cubicBezTo>
                    <a:pt x="20075" y="295"/>
                    <a:pt x="13185" y="3145"/>
                    <a:pt x="8105" y="8217"/>
                  </a:cubicBezTo>
                  <a:cubicBezTo>
                    <a:pt x="3026" y="13289"/>
                    <a:pt x="172" y="20170"/>
                    <a:pt x="172" y="27343"/>
                  </a:cubicBezTo>
                  <a:cubicBezTo>
                    <a:pt x="172" y="34516"/>
                    <a:pt x="3026" y="41396"/>
                    <a:pt x="8105" y="46468"/>
                  </a:cubicBezTo>
                  <a:cubicBezTo>
                    <a:pt x="13185" y="51540"/>
                    <a:pt x="20075" y="54390"/>
                    <a:pt x="2725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4391039-A73D-420C-8EF5-2ED7313DCE0F}"/>
                </a:ext>
              </a:extLst>
            </p:cNvPr>
            <p:cNvSpPr/>
            <p:nvPr/>
          </p:nvSpPr>
          <p:spPr>
            <a:xfrm>
              <a:off x="1538488" y="2651276"/>
              <a:ext cx="54172" cy="54094"/>
            </a:xfrm>
            <a:custGeom>
              <a:avLst/>
              <a:gdLst>
                <a:gd name="connsiteX0" fmla="*/ 27260 w 54172"/>
                <a:gd name="connsiteY0" fmla="*/ 54390 h 54094"/>
                <a:gd name="connsiteX1" fmla="*/ 46413 w 54172"/>
                <a:gd name="connsiteY1" fmla="*/ 46468 h 54094"/>
                <a:gd name="connsiteX2" fmla="*/ 54346 w 54172"/>
                <a:gd name="connsiteY2" fmla="*/ 27343 h 54094"/>
                <a:gd name="connsiteX3" fmla="*/ 46413 w 54172"/>
                <a:gd name="connsiteY3" fmla="*/ 8217 h 54094"/>
                <a:gd name="connsiteX4" fmla="*/ 27260 w 54172"/>
                <a:gd name="connsiteY4" fmla="*/ 295 h 54094"/>
                <a:gd name="connsiteX5" fmla="*/ 8107 w 54172"/>
                <a:gd name="connsiteY5" fmla="*/ 8217 h 54094"/>
                <a:gd name="connsiteX6" fmla="*/ 173 w 54172"/>
                <a:gd name="connsiteY6" fmla="*/ 27343 h 54094"/>
                <a:gd name="connsiteX7" fmla="*/ 8107 w 54172"/>
                <a:gd name="connsiteY7" fmla="*/ 46468 h 54094"/>
                <a:gd name="connsiteX8" fmla="*/ 2726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60" y="54390"/>
                  </a:moveTo>
                  <a:cubicBezTo>
                    <a:pt x="34443" y="54390"/>
                    <a:pt x="41333" y="51540"/>
                    <a:pt x="46413" y="46468"/>
                  </a:cubicBezTo>
                  <a:cubicBezTo>
                    <a:pt x="51492" y="41396"/>
                    <a:pt x="54346" y="34516"/>
                    <a:pt x="54346" y="27343"/>
                  </a:cubicBezTo>
                  <a:cubicBezTo>
                    <a:pt x="54346" y="20170"/>
                    <a:pt x="51492" y="13289"/>
                    <a:pt x="46413" y="8217"/>
                  </a:cubicBezTo>
                  <a:cubicBezTo>
                    <a:pt x="41333" y="3145"/>
                    <a:pt x="34443" y="295"/>
                    <a:pt x="27260" y="295"/>
                  </a:cubicBezTo>
                  <a:cubicBezTo>
                    <a:pt x="20076" y="295"/>
                    <a:pt x="13186" y="3145"/>
                    <a:pt x="8107" y="8217"/>
                  </a:cubicBezTo>
                  <a:cubicBezTo>
                    <a:pt x="3027" y="13289"/>
                    <a:pt x="173" y="20170"/>
                    <a:pt x="173" y="27343"/>
                  </a:cubicBezTo>
                  <a:cubicBezTo>
                    <a:pt x="173" y="34516"/>
                    <a:pt x="3027" y="41396"/>
                    <a:pt x="8107" y="46468"/>
                  </a:cubicBezTo>
                  <a:cubicBezTo>
                    <a:pt x="13186" y="51540"/>
                    <a:pt x="20076" y="54390"/>
                    <a:pt x="2726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DD726FC-99A2-49B8-8E52-D6433E06E68E}"/>
                </a:ext>
              </a:extLst>
            </p:cNvPr>
            <p:cNvSpPr/>
            <p:nvPr/>
          </p:nvSpPr>
          <p:spPr>
            <a:xfrm>
              <a:off x="1553484" y="2651276"/>
              <a:ext cx="54172" cy="54094"/>
            </a:xfrm>
            <a:custGeom>
              <a:avLst/>
              <a:gdLst>
                <a:gd name="connsiteX0" fmla="*/ 27261 w 54172"/>
                <a:gd name="connsiteY0" fmla="*/ 54390 h 54094"/>
                <a:gd name="connsiteX1" fmla="*/ 46414 w 54172"/>
                <a:gd name="connsiteY1" fmla="*/ 46468 h 54094"/>
                <a:gd name="connsiteX2" fmla="*/ 54348 w 54172"/>
                <a:gd name="connsiteY2" fmla="*/ 27343 h 54094"/>
                <a:gd name="connsiteX3" fmla="*/ 46414 w 54172"/>
                <a:gd name="connsiteY3" fmla="*/ 8217 h 54094"/>
                <a:gd name="connsiteX4" fmla="*/ 27261 w 54172"/>
                <a:gd name="connsiteY4" fmla="*/ 295 h 54094"/>
                <a:gd name="connsiteX5" fmla="*/ 8108 w 54172"/>
                <a:gd name="connsiteY5" fmla="*/ 8217 h 54094"/>
                <a:gd name="connsiteX6" fmla="*/ 175 w 54172"/>
                <a:gd name="connsiteY6" fmla="*/ 27343 h 54094"/>
                <a:gd name="connsiteX7" fmla="*/ 8108 w 54172"/>
                <a:gd name="connsiteY7" fmla="*/ 46468 h 54094"/>
                <a:gd name="connsiteX8" fmla="*/ 2726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61" y="54390"/>
                  </a:moveTo>
                  <a:cubicBezTo>
                    <a:pt x="34445" y="54390"/>
                    <a:pt x="41335" y="51540"/>
                    <a:pt x="46414" y="46468"/>
                  </a:cubicBezTo>
                  <a:cubicBezTo>
                    <a:pt x="51494" y="41396"/>
                    <a:pt x="54348" y="34516"/>
                    <a:pt x="54348" y="27343"/>
                  </a:cubicBezTo>
                  <a:cubicBezTo>
                    <a:pt x="54348" y="20170"/>
                    <a:pt x="51494" y="13289"/>
                    <a:pt x="46414" y="8217"/>
                  </a:cubicBezTo>
                  <a:cubicBezTo>
                    <a:pt x="41335" y="3145"/>
                    <a:pt x="34445" y="295"/>
                    <a:pt x="27261" y="295"/>
                  </a:cubicBezTo>
                  <a:cubicBezTo>
                    <a:pt x="20078" y="295"/>
                    <a:pt x="13188" y="3145"/>
                    <a:pt x="8108" y="8217"/>
                  </a:cubicBezTo>
                  <a:cubicBezTo>
                    <a:pt x="3029" y="13289"/>
                    <a:pt x="175" y="20170"/>
                    <a:pt x="175" y="27343"/>
                  </a:cubicBezTo>
                  <a:cubicBezTo>
                    <a:pt x="175" y="34516"/>
                    <a:pt x="3029" y="41396"/>
                    <a:pt x="8108" y="46468"/>
                  </a:cubicBezTo>
                  <a:cubicBezTo>
                    <a:pt x="13188" y="51540"/>
                    <a:pt x="20078" y="54390"/>
                    <a:pt x="2726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5A9C241-2956-4F92-B8E6-3C3B9195039E}"/>
                </a:ext>
              </a:extLst>
            </p:cNvPr>
            <p:cNvSpPr/>
            <p:nvPr/>
          </p:nvSpPr>
          <p:spPr>
            <a:xfrm>
              <a:off x="1568481" y="2651276"/>
              <a:ext cx="54172" cy="54094"/>
            </a:xfrm>
            <a:custGeom>
              <a:avLst/>
              <a:gdLst>
                <a:gd name="connsiteX0" fmla="*/ 27263 w 54172"/>
                <a:gd name="connsiteY0" fmla="*/ 54390 h 54094"/>
                <a:gd name="connsiteX1" fmla="*/ 46416 w 54172"/>
                <a:gd name="connsiteY1" fmla="*/ 46468 h 54094"/>
                <a:gd name="connsiteX2" fmla="*/ 54349 w 54172"/>
                <a:gd name="connsiteY2" fmla="*/ 27343 h 54094"/>
                <a:gd name="connsiteX3" fmla="*/ 46416 w 54172"/>
                <a:gd name="connsiteY3" fmla="*/ 8217 h 54094"/>
                <a:gd name="connsiteX4" fmla="*/ 27263 w 54172"/>
                <a:gd name="connsiteY4" fmla="*/ 295 h 54094"/>
                <a:gd name="connsiteX5" fmla="*/ 8110 w 54172"/>
                <a:gd name="connsiteY5" fmla="*/ 8217 h 54094"/>
                <a:gd name="connsiteX6" fmla="*/ 177 w 54172"/>
                <a:gd name="connsiteY6" fmla="*/ 27343 h 54094"/>
                <a:gd name="connsiteX7" fmla="*/ 8110 w 54172"/>
                <a:gd name="connsiteY7" fmla="*/ 46468 h 54094"/>
                <a:gd name="connsiteX8" fmla="*/ 2726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63" y="54390"/>
                  </a:moveTo>
                  <a:cubicBezTo>
                    <a:pt x="34446" y="54390"/>
                    <a:pt x="41337" y="51540"/>
                    <a:pt x="46416" y="46468"/>
                  </a:cubicBezTo>
                  <a:cubicBezTo>
                    <a:pt x="51495" y="41396"/>
                    <a:pt x="54349" y="34516"/>
                    <a:pt x="54349" y="27343"/>
                  </a:cubicBezTo>
                  <a:cubicBezTo>
                    <a:pt x="54349" y="20170"/>
                    <a:pt x="51495" y="13289"/>
                    <a:pt x="46416" y="8217"/>
                  </a:cubicBezTo>
                  <a:cubicBezTo>
                    <a:pt x="41337" y="3145"/>
                    <a:pt x="34446" y="295"/>
                    <a:pt x="27263" y="295"/>
                  </a:cubicBezTo>
                  <a:cubicBezTo>
                    <a:pt x="20080" y="295"/>
                    <a:pt x="13190" y="3145"/>
                    <a:pt x="8110" y="8217"/>
                  </a:cubicBezTo>
                  <a:cubicBezTo>
                    <a:pt x="3031" y="13289"/>
                    <a:pt x="177" y="20170"/>
                    <a:pt x="177" y="27343"/>
                  </a:cubicBezTo>
                  <a:cubicBezTo>
                    <a:pt x="177" y="34516"/>
                    <a:pt x="3031" y="41396"/>
                    <a:pt x="8110" y="46468"/>
                  </a:cubicBezTo>
                  <a:cubicBezTo>
                    <a:pt x="13190" y="51540"/>
                    <a:pt x="20080" y="54390"/>
                    <a:pt x="2726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35DAD399-6C10-4FB4-AB24-DAAB7E4FE13D}"/>
                </a:ext>
              </a:extLst>
            </p:cNvPr>
            <p:cNvSpPr/>
            <p:nvPr/>
          </p:nvSpPr>
          <p:spPr>
            <a:xfrm>
              <a:off x="1583469" y="2651276"/>
              <a:ext cx="54172" cy="54094"/>
            </a:xfrm>
            <a:custGeom>
              <a:avLst/>
              <a:gdLst>
                <a:gd name="connsiteX0" fmla="*/ 27265 w 54172"/>
                <a:gd name="connsiteY0" fmla="*/ 54390 h 54094"/>
                <a:gd name="connsiteX1" fmla="*/ 46418 w 54172"/>
                <a:gd name="connsiteY1" fmla="*/ 46468 h 54094"/>
                <a:gd name="connsiteX2" fmla="*/ 54351 w 54172"/>
                <a:gd name="connsiteY2" fmla="*/ 27343 h 54094"/>
                <a:gd name="connsiteX3" fmla="*/ 46418 w 54172"/>
                <a:gd name="connsiteY3" fmla="*/ 8217 h 54094"/>
                <a:gd name="connsiteX4" fmla="*/ 27265 w 54172"/>
                <a:gd name="connsiteY4" fmla="*/ 295 h 54094"/>
                <a:gd name="connsiteX5" fmla="*/ 8112 w 54172"/>
                <a:gd name="connsiteY5" fmla="*/ 8217 h 54094"/>
                <a:gd name="connsiteX6" fmla="*/ 178 w 54172"/>
                <a:gd name="connsiteY6" fmla="*/ 27343 h 54094"/>
                <a:gd name="connsiteX7" fmla="*/ 8112 w 54172"/>
                <a:gd name="connsiteY7" fmla="*/ 46468 h 54094"/>
                <a:gd name="connsiteX8" fmla="*/ 2726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65" y="54390"/>
                  </a:moveTo>
                  <a:cubicBezTo>
                    <a:pt x="34448" y="54390"/>
                    <a:pt x="41338" y="51540"/>
                    <a:pt x="46418" y="46468"/>
                  </a:cubicBezTo>
                  <a:cubicBezTo>
                    <a:pt x="51497" y="41396"/>
                    <a:pt x="54351" y="34516"/>
                    <a:pt x="54351" y="27343"/>
                  </a:cubicBezTo>
                  <a:cubicBezTo>
                    <a:pt x="54351" y="20170"/>
                    <a:pt x="51497" y="13289"/>
                    <a:pt x="46418" y="8217"/>
                  </a:cubicBezTo>
                  <a:cubicBezTo>
                    <a:pt x="41338" y="3145"/>
                    <a:pt x="34448" y="295"/>
                    <a:pt x="27265" y="295"/>
                  </a:cubicBezTo>
                  <a:cubicBezTo>
                    <a:pt x="20081" y="295"/>
                    <a:pt x="13191" y="3145"/>
                    <a:pt x="8112" y="8217"/>
                  </a:cubicBezTo>
                  <a:cubicBezTo>
                    <a:pt x="3032" y="13289"/>
                    <a:pt x="178" y="20170"/>
                    <a:pt x="178" y="27343"/>
                  </a:cubicBezTo>
                  <a:cubicBezTo>
                    <a:pt x="178" y="34516"/>
                    <a:pt x="3032" y="41396"/>
                    <a:pt x="8112" y="46468"/>
                  </a:cubicBezTo>
                  <a:cubicBezTo>
                    <a:pt x="13191" y="51540"/>
                    <a:pt x="20081" y="54390"/>
                    <a:pt x="2726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B7710D28-8829-4248-8F52-E1D8953CB9CC}"/>
                </a:ext>
              </a:extLst>
            </p:cNvPr>
            <p:cNvSpPr/>
            <p:nvPr/>
          </p:nvSpPr>
          <p:spPr>
            <a:xfrm>
              <a:off x="1598466" y="2651276"/>
              <a:ext cx="54172" cy="54094"/>
            </a:xfrm>
            <a:custGeom>
              <a:avLst/>
              <a:gdLst>
                <a:gd name="connsiteX0" fmla="*/ 27266 w 54172"/>
                <a:gd name="connsiteY0" fmla="*/ 54390 h 54094"/>
                <a:gd name="connsiteX1" fmla="*/ 46419 w 54172"/>
                <a:gd name="connsiteY1" fmla="*/ 46468 h 54094"/>
                <a:gd name="connsiteX2" fmla="*/ 54353 w 54172"/>
                <a:gd name="connsiteY2" fmla="*/ 27343 h 54094"/>
                <a:gd name="connsiteX3" fmla="*/ 46419 w 54172"/>
                <a:gd name="connsiteY3" fmla="*/ 8217 h 54094"/>
                <a:gd name="connsiteX4" fmla="*/ 27266 w 54172"/>
                <a:gd name="connsiteY4" fmla="*/ 295 h 54094"/>
                <a:gd name="connsiteX5" fmla="*/ 8113 w 54172"/>
                <a:gd name="connsiteY5" fmla="*/ 8217 h 54094"/>
                <a:gd name="connsiteX6" fmla="*/ 180 w 54172"/>
                <a:gd name="connsiteY6" fmla="*/ 27343 h 54094"/>
                <a:gd name="connsiteX7" fmla="*/ 8113 w 54172"/>
                <a:gd name="connsiteY7" fmla="*/ 46468 h 54094"/>
                <a:gd name="connsiteX8" fmla="*/ 2726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66" y="54390"/>
                  </a:moveTo>
                  <a:cubicBezTo>
                    <a:pt x="34450" y="54390"/>
                    <a:pt x="41340" y="51540"/>
                    <a:pt x="46419" y="46468"/>
                  </a:cubicBezTo>
                  <a:cubicBezTo>
                    <a:pt x="51499" y="41396"/>
                    <a:pt x="54353" y="34516"/>
                    <a:pt x="54353" y="27343"/>
                  </a:cubicBezTo>
                  <a:cubicBezTo>
                    <a:pt x="54353" y="20170"/>
                    <a:pt x="51499" y="13289"/>
                    <a:pt x="46419" y="8217"/>
                  </a:cubicBezTo>
                  <a:cubicBezTo>
                    <a:pt x="41340" y="3145"/>
                    <a:pt x="34450" y="295"/>
                    <a:pt x="27266" y="295"/>
                  </a:cubicBezTo>
                  <a:cubicBezTo>
                    <a:pt x="20083" y="295"/>
                    <a:pt x="13193" y="3145"/>
                    <a:pt x="8113" y="8217"/>
                  </a:cubicBezTo>
                  <a:cubicBezTo>
                    <a:pt x="3034" y="13289"/>
                    <a:pt x="180" y="20170"/>
                    <a:pt x="180" y="27343"/>
                  </a:cubicBezTo>
                  <a:cubicBezTo>
                    <a:pt x="180" y="34516"/>
                    <a:pt x="3034" y="41396"/>
                    <a:pt x="8113" y="46468"/>
                  </a:cubicBezTo>
                  <a:cubicBezTo>
                    <a:pt x="13193" y="51540"/>
                    <a:pt x="20083" y="54390"/>
                    <a:pt x="2726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DE141081-A210-48A7-8E11-85450BB3B3F8}"/>
                </a:ext>
              </a:extLst>
            </p:cNvPr>
            <p:cNvSpPr/>
            <p:nvPr/>
          </p:nvSpPr>
          <p:spPr>
            <a:xfrm>
              <a:off x="1613463" y="2651276"/>
              <a:ext cx="54172" cy="54094"/>
            </a:xfrm>
            <a:custGeom>
              <a:avLst/>
              <a:gdLst>
                <a:gd name="connsiteX0" fmla="*/ 27268 w 54172"/>
                <a:gd name="connsiteY0" fmla="*/ 54390 h 54094"/>
                <a:gd name="connsiteX1" fmla="*/ 46421 w 54172"/>
                <a:gd name="connsiteY1" fmla="*/ 46468 h 54094"/>
                <a:gd name="connsiteX2" fmla="*/ 54354 w 54172"/>
                <a:gd name="connsiteY2" fmla="*/ 27343 h 54094"/>
                <a:gd name="connsiteX3" fmla="*/ 46421 w 54172"/>
                <a:gd name="connsiteY3" fmla="*/ 8217 h 54094"/>
                <a:gd name="connsiteX4" fmla="*/ 27268 w 54172"/>
                <a:gd name="connsiteY4" fmla="*/ 295 h 54094"/>
                <a:gd name="connsiteX5" fmla="*/ 8115 w 54172"/>
                <a:gd name="connsiteY5" fmla="*/ 8217 h 54094"/>
                <a:gd name="connsiteX6" fmla="*/ 182 w 54172"/>
                <a:gd name="connsiteY6" fmla="*/ 27343 h 54094"/>
                <a:gd name="connsiteX7" fmla="*/ 8115 w 54172"/>
                <a:gd name="connsiteY7" fmla="*/ 46468 h 54094"/>
                <a:gd name="connsiteX8" fmla="*/ 2726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68" y="54390"/>
                  </a:moveTo>
                  <a:cubicBezTo>
                    <a:pt x="34451" y="54390"/>
                    <a:pt x="41342" y="51540"/>
                    <a:pt x="46421" y="46468"/>
                  </a:cubicBezTo>
                  <a:cubicBezTo>
                    <a:pt x="51500" y="41396"/>
                    <a:pt x="54354" y="34516"/>
                    <a:pt x="54354" y="27343"/>
                  </a:cubicBezTo>
                  <a:cubicBezTo>
                    <a:pt x="54354" y="20170"/>
                    <a:pt x="51500" y="13289"/>
                    <a:pt x="46421" y="8217"/>
                  </a:cubicBezTo>
                  <a:cubicBezTo>
                    <a:pt x="41342" y="3145"/>
                    <a:pt x="34451" y="295"/>
                    <a:pt x="27268" y="295"/>
                  </a:cubicBezTo>
                  <a:cubicBezTo>
                    <a:pt x="20085" y="295"/>
                    <a:pt x="13195" y="3145"/>
                    <a:pt x="8115" y="8217"/>
                  </a:cubicBezTo>
                  <a:cubicBezTo>
                    <a:pt x="3036" y="13289"/>
                    <a:pt x="182" y="20170"/>
                    <a:pt x="182" y="27343"/>
                  </a:cubicBezTo>
                  <a:cubicBezTo>
                    <a:pt x="182" y="34516"/>
                    <a:pt x="3036" y="41396"/>
                    <a:pt x="8115" y="46468"/>
                  </a:cubicBezTo>
                  <a:cubicBezTo>
                    <a:pt x="13195" y="51540"/>
                    <a:pt x="20085" y="54390"/>
                    <a:pt x="2726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3E001A1B-BD37-4FE0-8048-0C796553FA3F}"/>
                </a:ext>
              </a:extLst>
            </p:cNvPr>
            <p:cNvSpPr/>
            <p:nvPr/>
          </p:nvSpPr>
          <p:spPr>
            <a:xfrm>
              <a:off x="1628460" y="2651276"/>
              <a:ext cx="54172" cy="54094"/>
            </a:xfrm>
            <a:custGeom>
              <a:avLst/>
              <a:gdLst>
                <a:gd name="connsiteX0" fmla="*/ 27270 w 54172"/>
                <a:gd name="connsiteY0" fmla="*/ 54390 h 54094"/>
                <a:gd name="connsiteX1" fmla="*/ 46423 w 54172"/>
                <a:gd name="connsiteY1" fmla="*/ 46468 h 54094"/>
                <a:gd name="connsiteX2" fmla="*/ 54356 w 54172"/>
                <a:gd name="connsiteY2" fmla="*/ 27343 h 54094"/>
                <a:gd name="connsiteX3" fmla="*/ 46423 w 54172"/>
                <a:gd name="connsiteY3" fmla="*/ 8217 h 54094"/>
                <a:gd name="connsiteX4" fmla="*/ 27270 w 54172"/>
                <a:gd name="connsiteY4" fmla="*/ 295 h 54094"/>
                <a:gd name="connsiteX5" fmla="*/ 8117 w 54172"/>
                <a:gd name="connsiteY5" fmla="*/ 8217 h 54094"/>
                <a:gd name="connsiteX6" fmla="*/ 183 w 54172"/>
                <a:gd name="connsiteY6" fmla="*/ 27343 h 54094"/>
                <a:gd name="connsiteX7" fmla="*/ 8117 w 54172"/>
                <a:gd name="connsiteY7" fmla="*/ 46468 h 54094"/>
                <a:gd name="connsiteX8" fmla="*/ 2727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70" y="54390"/>
                  </a:moveTo>
                  <a:cubicBezTo>
                    <a:pt x="34453" y="54390"/>
                    <a:pt x="41343" y="51540"/>
                    <a:pt x="46423" y="46468"/>
                  </a:cubicBezTo>
                  <a:cubicBezTo>
                    <a:pt x="51502" y="41396"/>
                    <a:pt x="54356" y="34516"/>
                    <a:pt x="54356" y="27343"/>
                  </a:cubicBezTo>
                  <a:cubicBezTo>
                    <a:pt x="54356" y="20170"/>
                    <a:pt x="51502" y="13289"/>
                    <a:pt x="46423" y="8217"/>
                  </a:cubicBezTo>
                  <a:cubicBezTo>
                    <a:pt x="41343" y="3145"/>
                    <a:pt x="34453" y="295"/>
                    <a:pt x="27270" y="295"/>
                  </a:cubicBezTo>
                  <a:cubicBezTo>
                    <a:pt x="20086" y="295"/>
                    <a:pt x="13196" y="3145"/>
                    <a:pt x="8117" y="8217"/>
                  </a:cubicBezTo>
                  <a:cubicBezTo>
                    <a:pt x="3037" y="13289"/>
                    <a:pt x="183" y="20170"/>
                    <a:pt x="183" y="27343"/>
                  </a:cubicBezTo>
                  <a:cubicBezTo>
                    <a:pt x="183" y="34516"/>
                    <a:pt x="3037" y="41396"/>
                    <a:pt x="8117" y="46468"/>
                  </a:cubicBezTo>
                  <a:cubicBezTo>
                    <a:pt x="13196" y="51540"/>
                    <a:pt x="20086" y="54390"/>
                    <a:pt x="2727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ED49E9E-AB1B-4F53-A55F-377B3072C7BB}"/>
                </a:ext>
              </a:extLst>
            </p:cNvPr>
            <p:cNvSpPr/>
            <p:nvPr/>
          </p:nvSpPr>
          <p:spPr>
            <a:xfrm>
              <a:off x="1643456" y="2651276"/>
              <a:ext cx="54172" cy="54094"/>
            </a:xfrm>
            <a:custGeom>
              <a:avLst/>
              <a:gdLst>
                <a:gd name="connsiteX0" fmla="*/ 27271 w 54172"/>
                <a:gd name="connsiteY0" fmla="*/ 54390 h 54094"/>
                <a:gd name="connsiteX1" fmla="*/ 46424 w 54172"/>
                <a:gd name="connsiteY1" fmla="*/ 46468 h 54094"/>
                <a:gd name="connsiteX2" fmla="*/ 54358 w 54172"/>
                <a:gd name="connsiteY2" fmla="*/ 27343 h 54094"/>
                <a:gd name="connsiteX3" fmla="*/ 46424 w 54172"/>
                <a:gd name="connsiteY3" fmla="*/ 8217 h 54094"/>
                <a:gd name="connsiteX4" fmla="*/ 27271 w 54172"/>
                <a:gd name="connsiteY4" fmla="*/ 295 h 54094"/>
                <a:gd name="connsiteX5" fmla="*/ 8118 w 54172"/>
                <a:gd name="connsiteY5" fmla="*/ 8217 h 54094"/>
                <a:gd name="connsiteX6" fmla="*/ 185 w 54172"/>
                <a:gd name="connsiteY6" fmla="*/ 27343 h 54094"/>
                <a:gd name="connsiteX7" fmla="*/ 8118 w 54172"/>
                <a:gd name="connsiteY7" fmla="*/ 46468 h 54094"/>
                <a:gd name="connsiteX8" fmla="*/ 2727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71" y="54390"/>
                  </a:moveTo>
                  <a:cubicBezTo>
                    <a:pt x="34455" y="54390"/>
                    <a:pt x="41345" y="51540"/>
                    <a:pt x="46424" y="46468"/>
                  </a:cubicBezTo>
                  <a:cubicBezTo>
                    <a:pt x="51504" y="41396"/>
                    <a:pt x="54358" y="34516"/>
                    <a:pt x="54358" y="27343"/>
                  </a:cubicBezTo>
                  <a:cubicBezTo>
                    <a:pt x="54358" y="20170"/>
                    <a:pt x="51504" y="13289"/>
                    <a:pt x="46424" y="8217"/>
                  </a:cubicBezTo>
                  <a:cubicBezTo>
                    <a:pt x="41345" y="3145"/>
                    <a:pt x="34455" y="295"/>
                    <a:pt x="27271" y="295"/>
                  </a:cubicBezTo>
                  <a:cubicBezTo>
                    <a:pt x="20088" y="295"/>
                    <a:pt x="13198" y="3145"/>
                    <a:pt x="8118" y="8217"/>
                  </a:cubicBezTo>
                  <a:cubicBezTo>
                    <a:pt x="3039" y="13289"/>
                    <a:pt x="185" y="20170"/>
                    <a:pt x="185" y="27343"/>
                  </a:cubicBezTo>
                  <a:cubicBezTo>
                    <a:pt x="185" y="34516"/>
                    <a:pt x="3039" y="41396"/>
                    <a:pt x="8118" y="46468"/>
                  </a:cubicBezTo>
                  <a:cubicBezTo>
                    <a:pt x="13198" y="51540"/>
                    <a:pt x="20088" y="54390"/>
                    <a:pt x="2727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DB25FD52-2CE2-4AFE-92A6-81BD227E0CCA}"/>
                </a:ext>
              </a:extLst>
            </p:cNvPr>
            <p:cNvSpPr/>
            <p:nvPr/>
          </p:nvSpPr>
          <p:spPr>
            <a:xfrm>
              <a:off x="1658444" y="2651276"/>
              <a:ext cx="54172" cy="54094"/>
            </a:xfrm>
            <a:custGeom>
              <a:avLst/>
              <a:gdLst>
                <a:gd name="connsiteX0" fmla="*/ 27273 w 54172"/>
                <a:gd name="connsiteY0" fmla="*/ 54390 h 54094"/>
                <a:gd name="connsiteX1" fmla="*/ 46426 w 54172"/>
                <a:gd name="connsiteY1" fmla="*/ 46468 h 54094"/>
                <a:gd name="connsiteX2" fmla="*/ 54359 w 54172"/>
                <a:gd name="connsiteY2" fmla="*/ 27343 h 54094"/>
                <a:gd name="connsiteX3" fmla="*/ 46426 w 54172"/>
                <a:gd name="connsiteY3" fmla="*/ 8217 h 54094"/>
                <a:gd name="connsiteX4" fmla="*/ 27273 w 54172"/>
                <a:gd name="connsiteY4" fmla="*/ 295 h 54094"/>
                <a:gd name="connsiteX5" fmla="*/ 8120 w 54172"/>
                <a:gd name="connsiteY5" fmla="*/ 8217 h 54094"/>
                <a:gd name="connsiteX6" fmla="*/ 187 w 54172"/>
                <a:gd name="connsiteY6" fmla="*/ 27343 h 54094"/>
                <a:gd name="connsiteX7" fmla="*/ 8120 w 54172"/>
                <a:gd name="connsiteY7" fmla="*/ 46468 h 54094"/>
                <a:gd name="connsiteX8" fmla="*/ 2727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73" y="54390"/>
                  </a:moveTo>
                  <a:cubicBezTo>
                    <a:pt x="34456" y="54390"/>
                    <a:pt x="41347" y="51540"/>
                    <a:pt x="46426" y="46468"/>
                  </a:cubicBezTo>
                  <a:cubicBezTo>
                    <a:pt x="51505" y="41396"/>
                    <a:pt x="54359" y="34516"/>
                    <a:pt x="54359" y="27343"/>
                  </a:cubicBezTo>
                  <a:cubicBezTo>
                    <a:pt x="54359" y="20170"/>
                    <a:pt x="51505" y="13289"/>
                    <a:pt x="46426" y="8217"/>
                  </a:cubicBezTo>
                  <a:cubicBezTo>
                    <a:pt x="41347" y="3145"/>
                    <a:pt x="34456" y="295"/>
                    <a:pt x="27273" y="295"/>
                  </a:cubicBezTo>
                  <a:cubicBezTo>
                    <a:pt x="20090" y="295"/>
                    <a:pt x="13200" y="3145"/>
                    <a:pt x="8120" y="8217"/>
                  </a:cubicBezTo>
                  <a:cubicBezTo>
                    <a:pt x="3041" y="13289"/>
                    <a:pt x="187" y="20170"/>
                    <a:pt x="187" y="27343"/>
                  </a:cubicBezTo>
                  <a:cubicBezTo>
                    <a:pt x="187" y="34516"/>
                    <a:pt x="3041" y="41396"/>
                    <a:pt x="8120" y="46468"/>
                  </a:cubicBezTo>
                  <a:cubicBezTo>
                    <a:pt x="13200" y="51540"/>
                    <a:pt x="20090" y="54390"/>
                    <a:pt x="2727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C425199-2F91-4D22-823E-96E114AEB9F1}"/>
                </a:ext>
              </a:extLst>
            </p:cNvPr>
            <p:cNvSpPr/>
            <p:nvPr/>
          </p:nvSpPr>
          <p:spPr>
            <a:xfrm>
              <a:off x="1673441" y="2651276"/>
              <a:ext cx="54172" cy="54094"/>
            </a:xfrm>
            <a:custGeom>
              <a:avLst/>
              <a:gdLst>
                <a:gd name="connsiteX0" fmla="*/ 27275 w 54172"/>
                <a:gd name="connsiteY0" fmla="*/ 54390 h 54094"/>
                <a:gd name="connsiteX1" fmla="*/ 46428 w 54172"/>
                <a:gd name="connsiteY1" fmla="*/ 46468 h 54094"/>
                <a:gd name="connsiteX2" fmla="*/ 54361 w 54172"/>
                <a:gd name="connsiteY2" fmla="*/ 27343 h 54094"/>
                <a:gd name="connsiteX3" fmla="*/ 46428 w 54172"/>
                <a:gd name="connsiteY3" fmla="*/ 8217 h 54094"/>
                <a:gd name="connsiteX4" fmla="*/ 27275 w 54172"/>
                <a:gd name="connsiteY4" fmla="*/ 295 h 54094"/>
                <a:gd name="connsiteX5" fmla="*/ 8122 w 54172"/>
                <a:gd name="connsiteY5" fmla="*/ 8217 h 54094"/>
                <a:gd name="connsiteX6" fmla="*/ 188 w 54172"/>
                <a:gd name="connsiteY6" fmla="*/ 27343 h 54094"/>
                <a:gd name="connsiteX7" fmla="*/ 8122 w 54172"/>
                <a:gd name="connsiteY7" fmla="*/ 46468 h 54094"/>
                <a:gd name="connsiteX8" fmla="*/ 2727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75" y="54390"/>
                  </a:moveTo>
                  <a:cubicBezTo>
                    <a:pt x="34458" y="54390"/>
                    <a:pt x="41348" y="51540"/>
                    <a:pt x="46428" y="46468"/>
                  </a:cubicBezTo>
                  <a:cubicBezTo>
                    <a:pt x="51507" y="41396"/>
                    <a:pt x="54361" y="34516"/>
                    <a:pt x="54361" y="27343"/>
                  </a:cubicBezTo>
                  <a:cubicBezTo>
                    <a:pt x="54361" y="20170"/>
                    <a:pt x="51507" y="13289"/>
                    <a:pt x="46428" y="8217"/>
                  </a:cubicBezTo>
                  <a:cubicBezTo>
                    <a:pt x="41348" y="3145"/>
                    <a:pt x="34458" y="295"/>
                    <a:pt x="27275" y="295"/>
                  </a:cubicBezTo>
                  <a:cubicBezTo>
                    <a:pt x="20091" y="295"/>
                    <a:pt x="13201" y="3145"/>
                    <a:pt x="8122" y="8217"/>
                  </a:cubicBezTo>
                  <a:cubicBezTo>
                    <a:pt x="3042" y="13289"/>
                    <a:pt x="188" y="20170"/>
                    <a:pt x="188" y="27343"/>
                  </a:cubicBezTo>
                  <a:cubicBezTo>
                    <a:pt x="188" y="34516"/>
                    <a:pt x="3042" y="41396"/>
                    <a:pt x="8122" y="46468"/>
                  </a:cubicBezTo>
                  <a:cubicBezTo>
                    <a:pt x="13201" y="51540"/>
                    <a:pt x="20091" y="54390"/>
                    <a:pt x="2727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9252FC1-A89B-4F9E-BB3B-30CA1EF8ABB7}"/>
                </a:ext>
              </a:extLst>
            </p:cNvPr>
            <p:cNvSpPr/>
            <p:nvPr/>
          </p:nvSpPr>
          <p:spPr>
            <a:xfrm>
              <a:off x="1688438" y="2651276"/>
              <a:ext cx="54172" cy="54094"/>
            </a:xfrm>
            <a:custGeom>
              <a:avLst/>
              <a:gdLst>
                <a:gd name="connsiteX0" fmla="*/ 27276 w 54172"/>
                <a:gd name="connsiteY0" fmla="*/ 54390 h 54094"/>
                <a:gd name="connsiteX1" fmla="*/ 46429 w 54172"/>
                <a:gd name="connsiteY1" fmla="*/ 46468 h 54094"/>
                <a:gd name="connsiteX2" fmla="*/ 54363 w 54172"/>
                <a:gd name="connsiteY2" fmla="*/ 27343 h 54094"/>
                <a:gd name="connsiteX3" fmla="*/ 46429 w 54172"/>
                <a:gd name="connsiteY3" fmla="*/ 8217 h 54094"/>
                <a:gd name="connsiteX4" fmla="*/ 27276 w 54172"/>
                <a:gd name="connsiteY4" fmla="*/ 295 h 54094"/>
                <a:gd name="connsiteX5" fmla="*/ 8123 w 54172"/>
                <a:gd name="connsiteY5" fmla="*/ 8217 h 54094"/>
                <a:gd name="connsiteX6" fmla="*/ 190 w 54172"/>
                <a:gd name="connsiteY6" fmla="*/ 27343 h 54094"/>
                <a:gd name="connsiteX7" fmla="*/ 8123 w 54172"/>
                <a:gd name="connsiteY7" fmla="*/ 46468 h 54094"/>
                <a:gd name="connsiteX8" fmla="*/ 2727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76" y="54390"/>
                  </a:moveTo>
                  <a:cubicBezTo>
                    <a:pt x="34460" y="54390"/>
                    <a:pt x="41350" y="51540"/>
                    <a:pt x="46429" y="46468"/>
                  </a:cubicBezTo>
                  <a:cubicBezTo>
                    <a:pt x="51509" y="41396"/>
                    <a:pt x="54363" y="34516"/>
                    <a:pt x="54363" y="27343"/>
                  </a:cubicBezTo>
                  <a:cubicBezTo>
                    <a:pt x="54363" y="20170"/>
                    <a:pt x="51509" y="13289"/>
                    <a:pt x="46429" y="8217"/>
                  </a:cubicBezTo>
                  <a:cubicBezTo>
                    <a:pt x="41350" y="3145"/>
                    <a:pt x="34460" y="295"/>
                    <a:pt x="27276" y="295"/>
                  </a:cubicBezTo>
                  <a:cubicBezTo>
                    <a:pt x="20093" y="295"/>
                    <a:pt x="13203" y="3145"/>
                    <a:pt x="8123" y="8217"/>
                  </a:cubicBezTo>
                  <a:cubicBezTo>
                    <a:pt x="3044" y="13289"/>
                    <a:pt x="190" y="20170"/>
                    <a:pt x="190" y="27343"/>
                  </a:cubicBezTo>
                  <a:cubicBezTo>
                    <a:pt x="190" y="34516"/>
                    <a:pt x="3044" y="41396"/>
                    <a:pt x="8123" y="46468"/>
                  </a:cubicBezTo>
                  <a:cubicBezTo>
                    <a:pt x="13203" y="51540"/>
                    <a:pt x="20093" y="54390"/>
                    <a:pt x="2727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ADD3C5C-A988-4A4B-8756-29EC414E3B02}"/>
                </a:ext>
              </a:extLst>
            </p:cNvPr>
            <p:cNvSpPr/>
            <p:nvPr/>
          </p:nvSpPr>
          <p:spPr>
            <a:xfrm>
              <a:off x="1703435" y="2651276"/>
              <a:ext cx="54172" cy="54094"/>
            </a:xfrm>
            <a:custGeom>
              <a:avLst/>
              <a:gdLst>
                <a:gd name="connsiteX0" fmla="*/ 27278 w 54172"/>
                <a:gd name="connsiteY0" fmla="*/ 54390 h 54094"/>
                <a:gd name="connsiteX1" fmla="*/ 46431 w 54172"/>
                <a:gd name="connsiteY1" fmla="*/ 46468 h 54094"/>
                <a:gd name="connsiteX2" fmla="*/ 54364 w 54172"/>
                <a:gd name="connsiteY2" fmla="*/ 27343 h 54094"/>
                <a:gd name="connsiteX3" fmla="*/ 46431 w 54172"/>
                <a:gd name="connsiteY3" fmla="*/ 8217 h 54094"/>
                <a:gd name="connsiteX4" fmla="*/ 27278 w 54172"/>
                <a:gd name="connsiteY4" fmla="*/ 295 h 54094"/>
                <a:gd name="connsiteX5" fmla="*/ 8125 w 54172"/>
                <a:gd name="connsiteY5" fmla="*/ 8217 h 54094"/>
                <a:gd name="connsiteX6" fmla="*/ 192 w 54172"/>
                <a:gd name="connsiteY6" fmla="*/ 27343 h 54094"/>
                <a:gd name="connsiteX7" fmla="*/ 8125 w 54172"/>
                <a:gd name="connsiteY7" fmla="*/ 46468 h 54094"/>
                <a:gd name="connsiteX8" fmla="*/ 2727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78" y="54390"/>
                  </a:moveTo>
                  <a:cubicBezTo>
                    <a:pt x="34461" y="54390"/>
                    <a:pt x="41352" y="51540"/>
                    <a:pt x="46431" y="46468"/>
                  </a:cubicBezTo>
                  <a:cubicBezTo>
                    <a:pt x="51510" y="41396"/>
                    <a:pt x="54364" y="34516"/>
                    <a:pt x="54364" y="27343"/>
                  </a:cubicBezTo>
                  <a:cubicBezTo>
                    <a:pt x="54364" y="20170"/>
                    <a:pt x="51510" y="13289"/>
                    <a:pt x="46431" y="8217"/>
                  </a:cubicBezTo>
                  <a:cubicBezTo>
                    <a:pt x="41352" y="3145"/>
                    <a:pt x="34461" y="295"/>
                    <a:pt x="27278" y="295"/>
                  </a:cubicBezTo>
                  <a:cubicBezTo>
                    <a:pt x="20095" y="295"/>
                    <a:pt x="13205" y="3145"/>
                    <a:pt x="8125" y="8217"/>
                  </a:cubicBezTo>
                  <a:cubicBezTo>
                    <a:pt x="3046" y="13289"/>
                    <a:pt x="192" y="20170"/>
                    <a:pt x="192" y="27343"/>
                  </a:cubicBezTo>
                  <a:cubicBezTo>
                    <a:pt x="192" y="34516"/>
                    <a:pt x="3046" y="41396"/>
                    <a:pt x="8125" y="46468"/>
                  </a:cubicBezTo>
                  <a:cubicBezTo>
                    <a:pt x="13205" y="51540"/>
                    <a:pt x="20095" y="54390"/>
                    <a:pt x="2727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FC170F18-2501-4BA1-819F-0E535CE60420}"/>
                </a:ext>
              </a:extLst>
            </p:cNvPr>
            <p:cNvSpPr/>
            <p:nvPr/>
          </p:nvSpPr>
          <p:spPr>
            <a:xfrm>
              <a:off x="1718422" y="2651276"/>
              <a:ext cx="54172" cy="54094"/>
            </a:xfrm>
            <a:custGeom>
              <a:avLst/>
              <a:gdLst>
                <a:gd name="connsiteX0" fmla="*/ 27280 w 54172"/>
                <a:gd name="connsiteY0" fmla="*/ 54390 h 54094"/>
                <a:gd name="connsiteX1" fmla="*/ 46433 w 54172"/>
                <a:gd name="connsiteY1" fmla="*/ 46468 h 54094"/>
                <a:gd name="connsiteX2" fmla="*/ 54366 w 54172"/>
                <a:gd name="connsiteY2" fmla="*/ 27343 h 54094"/>
                <a:gd name="connsiteX3" fmla="*/ 46433 w 54172"/>
                <a:gd name="connsiteY3" fmla="*/ 8217 h 54094"/>
                <a:gd name="connsiteX4" fmla="*/ 27280 w 54172"/>
                <a:gd name="connsiteY4" fmla="*/ 295 h 54094"/>
                <a:gd name="connsiteX5" fmla="*/ 8127 w 54172"/>
                <a:gd name="connsiteY5" fmla="*/ 8217 h 54094"/>
                <a:gd name="connsiteX6" fmla="*/ 193 w 54172"/>
                <a:gd name="connsiteY6" fmla="*/ 27343 h 54094"/>
                <a:gd name="connsiteX7" fmla="*/ 8127 w 54172"/>
                <a:gd name="connsiteY7" fmla="*/ 46468 h 54094"/>
                <a:gd name="connsiteX8" fmla="*/ 2728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80" y="54390"/>
                  </a:moveTo>
                  <a:cubicBezTo>
                    <a:pt x="34463" y="54390"/>
                    <a:pt x="41353" y="51540"/>
                    <a:pt x="46433" y="46468"/>
                  </a:cubicBezTo>
                  <a:cubicBezTo>
                    <a:pt x="51512" y="41396"/>
                    <a:pt x="54366" y="34516"/>
                    <a:pt x="54366" y="27343"/>
                  </a:cubicBezTo>
                  <a:cubicBezTo>
                    <a:pt x="54366" y="20170"/>
                    <a:pt x="51512" y="13289"/>
                    <a:pt x="46433" y="8217"/>
                  </a:cubicBezTo>
                  <a:cubicBezTo>
                    <a:pt x="41353" y="3145"/>
                    <a:pt x="34463" y="295"/>
                    <a:pt x="27280" y="295"/>
                  </a:cubicBezTo>
                  <a:cubicBezTo>
                    <a:pt x="20096" y="295"/>
                    <a:pt x="13206" y="3145"/>
                    <a:pt x="8127" y="8217"/>
                  </a:cubicBezTo>
                  <a:cubicBezTo>
                    <a:pt x="3047" y="13289"/>
                    <a:pt x="193" y="20170"/>
                    <a:pt x="193" y="27343"/>
                  </a:cubicBezTo>
                  <a:cubicBezTo>
                    <a:pt x="193" y="34516"/>
                    <a:pt x="3047" y="41396"/>
                    <a:pt x="8127" y="46468"/>
                  </a:cubicBezTo>
                  <a:cubicBezTo>
                    <a:pt x="13206" y="51540"/>
                    <a:pt x="20096" y="54390"/>
                    <a:pt x="2728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4822458F-0522-4B93-A5D6-5D0A50923188}"/>
                </a:ext>
              </a:extLst>
            </p:cNvPr>
            <p:cNvSpPr/>
            <p:nvPr/>
          </p:nvSpPr>
          <p:spPr>
            <a:xfrm>
              <a:off x="1733419" y="2651276"/>
              <a:ext cx="54172" cy="54094"/>
            </a:xfrm>
            <a:custGeom>
              <a:avLst/>
              <a:gdLst>
                <a:gd name="connsiteX0" fmla="*/ 27281 w 54172"/>
                <a:gd name="connsiteY0" fmla="*/ 54390 h 54094"/>
                <a:gd name="connsiteX1" fmla="*/ 46434 w 54172"/>
                <a:gd name="connsiteY1" fmla="*/ 46468 h 54094"/>
                <a:gd name="connsiteX2" fmla="*/ 54368 w 54172"/>
                <a:gd name="connsiteY2" fmla="*/ 27343 h 54094"/>
                <a:gd name="connsiteX3" fmla="*/ 46434 w 54172"/>
                <a:gd name="connsiteY3" fmla="*/ 8217 h 54094"/>
                <a:gd name="connsiteX4" fmla="*/ 27281 w 54172"/>
                <a:gd name="connsiteY4" fmla="*/ 295 h 54094"/>
                <a:gd name="connsiteX5" fmla="*/ 8128 w 54172"/>
                <a:gd name="connsiteY5" fmla="*/ 8217 h 54094"/>
                <a:gd name="connsiteX6" fmla="*/ 195 w 54172"/>
                <a:gd name="connsiteY6" fmla="*/ 27343 h 54094"/>
                <a:gd name="connsiteX7" fmla="*/ 8128 w 54172"/>
                <a:gd name="connsiteY7" fmla="*/ 46468 h 54094"/>
                <a:gd name="connsiteX8" fmla="*/ 2728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81" y="54390"/>
                  </a:moveTo>
                  <a:cubicBezTo>
                    <a:pt x="34465" y="54390"/>
                    <a:pt x="41355" y="51540"/>
                    <a:pt x="46434" y="46468"/>
                  </a:cubicBezTo>
                  <a:cubicBezTo>
                    <a:pt x="51514" y="41396"/>
                    <a:pt x="54368" y="34516"/>
                    <a:pt x="54368" y="27343"/>
                  </a:cubicBezTo>
                  <a:cubicBezTo>
                    <a:pt x="54368" y="20170"/>
                    <a:pt x="51514" y="13289"/>
                    <a:pt x="46434" y="8217"/>
                  </a:cubicBezTo>
                  <a:cubicBezTo>
                    <a:pt x="41355" y="3145"/>
                    <a:pt x="34465" y="295"/>
                    <a:pt x="27281" y="295"/>
                  </a:cubicBezTo>
                  <a:cubicBezTo>
                    <a:pt x="20098" y="295"/>
                    <a:pt x="13208" y="3145"/>
                    <a:pt x="8128" y="8217"/>
                  </a:cubicBezTo>
                  <a:cubicBezTo>
                    <a:pt x="3049" y="13289"/>
                    <a:pt x="195" y="20170"/>
                    <a:pt x="195" y="27343"/>
                  </a:cubicBezTo>
                  <a:cubicBezTo>
                    <a:pt x="195" y="34516"/>
                    <a:pt x="3049" y="41396"/>
                    <a:pt x="8128" y="46468"/>
                  </a:cubicBezTo>
                  <a:cubicBezTo>
                    <a:pt x="13208" y="51540"/>
                    <a:pt x="20098" y="54390"/>
                    <a:pt x="2728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EFBBDFCA-75DC-43B3-84AD-65CFB91CA005}"/>
                </a:ext>
              </a:extLst>
            </p:cNvPr>
            <p:cNvSpPr/>
            <p:nvPr/>
          </p:nvSpPr>
          <p:spPr>
            <a:xfrm>
              <a:off x="1748416" y="470194"/>
              <a:ext cx="54172" cy="54094"/>
            </a:xfrm>
            <a:custGeom>
              <a:avLst/>
              <a:gdLst>
                <a:gd name="connsiteX0" fmla="*/ 27283 w 54172"/>
                <a:gd name="connsiteY0" fmla="*/ 54148 h 54094"/>
                <a:gd name="connsiteX1" fmla="*/ 46436 w 54172"/>
                <a:gd name="connsiteY1" fmla="*/ 46226 h 54094"/>
                <a:gd name="connsiteX2" fmla="*/ 54369 w 54172"/>
                <a:gd name="connsiteY2" fmla="*/ 27101 h 54094"/>
                <a:gd name="connsiteX3" fmla="*/ 46436 w 54172"/>
                <a:gd name="connsiteY3" fmla="*/ 7975 h 54094"/>
                <a:gd name="connsiteX4" fmla="*/ 27283 w 54172"/>
                <a:gd name="connsiteY4" fmla="*/ 54 h 54094"/>
                <a:gd name="connsiteX5" fmla="*/ 8130 w 54172"/>
                <a:gd name="connsiteY5" fmla="*/ 7975 h 54094"/>
                <a:gd name="connsiteX6" fmla="*/ 197 w 54172"/>
                <a:gd name="connsiteY6" fmla="*/ 27101 h 54094"/>
                <a:gd name="connsiteX7" fmla="*/ 8130 w 54172"/>
                <a:gd name="connsiteY7" fmla="*/ 46226 h 54094"/>
                <a:gd name="connsiteX8" fmla="*/ 27283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83" y="54148"/>
                  </a:moveTo>
                  <a:cubicBezTo>
                    <a:pt x="34466" y="54148"/>
                    <a:pt x="41357" y="51298"/>
                    <a:pt x="46436" y="46226"/>
                  </a:cubicBezTo>
                  <a:cubicBezTo>
                    <a:pt x="51515" y="41154"/>
                    <a:pt x="54369" y="34274"/>
                    <a:pt x="54369" y="27101"/>
                  </a:cubicBezTo>
                  <a:cubicBezTo>
                    <a:pt x="54369" y="19928"/>
                    <a:pt x="51515" y="13048"/>
                    <a:pt x="46436" y="7975"/>
                  </a:cubicBezTo>
                  <a:cubicBezTo>
                    <a:pt x="41357" y="2903"/>
                    <a:pt x="34466" y="54"/>
                    <a:pt x="27283" y="54"/>
                  </a:cubicBezTo>
                  <a:cubicBezTo>
                    <a:pt x="20100" y="54"/>
                    <a:pt x="13209" y="2903"/>
                    <a:pt x="8130" y="7975"/>
                  </a:cubicBezTo>
                  <a:cubicBezTo>
                    <a:pt x="3051" y="13048"/>
                    <a:pt x="197" y="19928"/>
                    <a:pt x="197" y="27101"/>
                  </a:cubicBezTo>
                  <a:cubicBezTo>
                    <a:pt x="197" y="34274"/>
                    <a:pt x="3051" y="41154"/>
                    <a:pt x="8130" y="46226"/>
                  </a:cubicBezTo>
                  <a:cubicBezTo>
                    <a:pt x="13209" y="51298"/>
                    <a:pt x="20100" y="54148"/>
                    <a:pt x="27283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8F3AFAEE-3170-4753-90DC-8FDAFA682B60}"/>
                </a:ext>
              </a:extLst>
            </p:cNvPr>
            <p:cNvSpPr/>
            <p:nvPr/>
          </p:nvSpPr>
          <p:spPr>
            <a:xfrm>
              <a:off x="1763413" y="2651276"/>
              <a:ext cx="54172" cy="54094"/>
            </a:xfrm>
            <a:custGeom>
              <a:avLst/>
              <a:gdLst>
                <a:gd name="connsiteX0" fmla="*/ 27285 w 54172"/>
                <a:gd name="connsiteY0" fmla="*/ 54390 h 54094"/>
                <a:gd name="connsiteX1" fmla="*/ 46438 w 54172"/>
                <a:gd name="connsiteY1" fmla="*/ 46468 h 54094"/>
                <a:gd name="connsiteX2" fmla="*/ 54371 w 54172"/>
                <a:gd name="connsiteY2" fmla="*/ 27343 h 54094"/>
                <a:gd name="connsiteX3" fmla="*/ 46438 w 54172"/>
                <a:gd name="connsiteY3" fmla="*/ 8217 h 54094"/>
                <a:gd name="connsiteX4" fmla="*/ 27285 w 54172"/>
                <a:gd name="connsiteY4" fmla="*/ 295 h 54094"/>
                <a:gd name="connsiteX5" fmla="*/ 8132 w 54172"/>
                <a:gd name="connsiteY5" fmla="*/ 8217 h 54094"/>
                <a:gd name="connsiteX6" fmla="*/ 198 w 54172"/>
                <a:gd name="connsiteY6" fmla="*/ 27343 h 54094"/>
                <a:gd name="connsiteX7" fmla="*/ 8132 w 54172"/>
                <a:gd name="connsiteY7" fmla="*/ 46468 h 54094"/>
                <a:gd name="connsiteX8" fmla="*/ 2728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85" y="54390"/>
                  </a:moveTo>
                  <a:cubicBezTo>
                    <a:pt x="34468" y="54390"/>
                    <a:pt x="41358" y="51540"/>
                    <a:pt x="46438" y="46468"/>
                  </a:cubicBezTo>
                  <a:cubicBezTo>
                    <a:pt x="51517" y="41396"/>
                    <a:pt x="54371" y="34516"/>
                    <a:pt x="54371" y="27343"/>
                  </a:cubicBezTo>
                  <a:cubicBezTo>
                    <a:pt x="54371" y="20170"/>
                    <a:pt x="51517" y="13289"/>
                    <a:pt x="46438" y="8217"/>
                  </a:cubicBezTo>
                  <a:cubicBezTo>
                    <a:pt x="41358" y="3145"/>
                    <a:pt x="34468" y="295"/>
                    <a:pt x="27285" y="295"/>
                  </a:cubicBezTo>
                  <a:cubicBezTo>
                    <a:pt x="20101" y="295"/>
                    <a:pt x="13211" y="3145"/>
                    <a:pt x="8132" y="8217"/>
                  </a:cubicBezTo>
                  <a:cubicBezTo>
                    <a:pt x="3052" y="13289"/>
                    <a:pt x="198" y="20170"/>
                    <a:pt x="198" y="27343"/>
                  </a:cubicBezTo>
                  <a:cubicBezTo>
                    <a:pt x="198" y="34516"/>
                    <a:pt x="3052" y="41396"/>
                    <a:pt x="8132" y="46468"/>
                  </a:cubicBezTo>
                  <a:cubicBezTo>
                    <a:pt x="13211" y="51540"/>
                    <a:pt x="20101" y="54390"/>
                    <a:pt x="2728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D03812B2-A569-4712-9F8D-20CF5E6CB274}"/>
                </a:ext>
              </a:extLst>
            </p:cNvPr>
            <p:cNvSpPr/>
            <p:nvPr/>
          </p:nvSpPr>
          <p:spPr>
            <a:xfrm>
              <a:off x="1778410" y="2651276"/>
              <a:ext cx="54172" cy="54094"/>
            </a:xfrm>
            <a:custGeom>
              <a:avLst/>
              <a:gdLst>
                <a:gd name="connsiteX0" fmla="*/ 27286 w 54172"/>
                <a:gd name="connsiteY0" fmla="*/ 54390 h 54094"/>
                <a:gd name="connsiteX1" fmla="*/ 46439 w 54172"/>
                <a:gd name="connsiteY1" fmla="*/ 46468 h 54094"/>
                <a:gd name="connsiteX2" fmla="*/ 54373 w 54172"/>
                <a:gd name="connsiteY2" fmla="*/ 27343 h 54094"/>
                <a:gd name="connsiteX3" fmla="*/ 46439 w 54172"/>
                <a:gd name="connsiteY3" fmla="*/ 8217 h 54094"/>
                <a:gd name="connsiteX4" fmla="*/ 27286 w 54172"/>
                <a:gd name="connsiteY4" fmla="*/ 295 h 54094"/>
                <a:gd name="connsiteX5" fmla="*/ 8133 w 54172"/>
                <a:gd name="connsiteY5" fmla="*/ 8217 h 54094"/>
                <a:gd name="connsiteX6" fmla="*/ 200 w 54172"/>
                <a:gd name="connsiteY6" fmla="*/ 27343 h 54094"/>
                <a:gd name="connsiteX7" fmla="*/ 8133 w 54172"/>
                <a:gd name="connsiteY7" fmla="*/ 46468 h 54094"/>
                <a:gd name="connsiteX8" fmla="*/ 2728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86" y="54390"/>
                  </a:moveTo>
                  <a:cubicBezTo>
                    <a:pt x="34470" y="54390"/>
                    <a:pt x="41360" y="51540"/>
                    <a:pt x="46439" y="46468"/>
                  </a:cubicBezTo>
                  <a:cubicBezTo>
                    <a:pt x="51519" y="41396"/>
                    <a:pt x="54373" y="34516"/>
                    <a:pt x="54373" y="27343"/>
                  </a:cubicBezTo>
                  <a:cubicBezTo>
                    <a:pt x="54373" y="20170"/>
                    <a:pt x="51519" y="13289"/>
                    <a:pt x="46439" y="8217"/>
                  </a:cubicBezTo>
                  <a:cubicBezTo>
                    <a:pt x="41360" y="3145"/>
                    <a:pt x="34470" y="295"/>
                    <a:pt x="27286" y="295"/>
                  </a:cubicBezTo>
                  <a:cubicBezTo>
                    <a:pt x="20103" y="295"/>
                    <a:pt x="13213" y="3145"/>
                    <a:pt x="8133" y="8217"/>
                  </a:cubicBezTo>
                  <a:cubicBezTo>
                    <a:pt x="3054" y="13289"/>
                    <a:pt x="200" y="20170"/>
                    <a:pt x="200" y="27343"/>
                  </a:cubicBezTo>
                  <a:cubicBezTo>
                    <a:pt x="200" y="34516"/>
                    <a:pt x="3054" y="41396"/>
                    <a:pt x="8133" y="46468"/>
                  </a:cubicBezTo>
                  <a:cubicBezTo>
                    <a:pt x="13213" y="51540"/>
                    <a:pt x="20103" y="54390"/>
                    <a:pt x="2728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B4A1649-E959-4211-BCE5-C88398FFDA0C}"/>
                </a:ext>
              </a:extLst>
            </p:cNvPr>
            <p:cNvSpPr/>
            <p:nvPr/>
          </p:nvSpPr>
          <p:spPr>
            <a:xfrm>
              <a:off x="1793398" y="2651276"/>
              <a:ext cx="54172" cy="54094"/>
            </a:xfrm>
            <a:custGeom>
              <a:avLst/>
              <a:gdLst>
                <a:gd name="connsiteX0" fmla="*/ 27288 w 54172"/>
                <a:gd name="connsiteY0" fmla="*/ 54390 h 54094"/>
                <a:gd name="connsiteX1" fmla="*/ 46441 w 54172"/>
                <a:gd name="connsiteY1" fmla="*/ 46468 h 54094"/>
                <a:gd name="connsiteX2" fmla="*/ 54374 w 54172"/>
                <a:gd name="connsiteY2" fmla="*/ 27343 h 54094"/>
                <a:gd name="connsiteX3" fmla="*/ 46441 w 54172"/>
                <a:gd name="connsiteY3" fmla="*/ 8217 h 54094"/>
                <a:gd name="connsiteX4" fmla="*/ 27288 w 54172"/>
                <a:gd name="connsiteY4" fmla="*/ 295 h 54094"/>
                <a:gd name="connsiteX5" fmla="*/ 8135 w 54172"/>
                <a:gd name="connsiteY5" fmla="*/ 8217 h 54094"/>
                <a:gd name="connsiteX6" fmla="*/ 202 w 54172"/>
                <a:gd name="connsiteY6" fmla="*/ 27343 h 54094"/>
                <a:gd name="connsiteX7" fmla="*/ 8135 w 54172"/>
                <a:gd name="connsiteY7" fmla="*/ 46468 h 54094"/>
                <a:gd name="connsiteX8" fmla="*/ 2728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88" y="54390"/>
                  </a:moveTo>
                  <a:cubicBezTo>
                    <a:pt x="34471" y="54390"/>
                    <a:pt x="41362" y="51540"/>
                    <a:pt x="46441" y="46468"/>
                  </a:cubicBezTo>
                  <a:cubicBezTo>
                    <a:pt x="51520" y="41396"/>
                    <a:pt x="54374" y="34516"/>
                    <a:pt x="54374" y="27343"/>
                  </a:cubicBezTo>
                  <a:cubicBezTo>
                    <a:pt x="54374" y="20170"/>
                    <a:pt x="51520" y="13289"/>
                    <a:pt x="46441" y="8217"/>
                  </a:cubicBezTo>
                  <a:cubicBezTo>
                    <a:pt x="41362" y="3145"/>
                    <a:pt x="34471" y="295"/>
                    <a:pt x="27288" y="295"/>
                  </a:cubicBezTo>
                  <a:cubicBezTo>
                    <a:pt x="20105" y="295"/>
                    <a:pt x="13214" y="3145"/>
                    <a:pt x="8135" y="8217"/>
                  </a:cubicBezTo>
                  <a:cubicBezTo>
                    <a:pt x="3056" y="13289"/>
                    <a:pt x="202" y="20170"/>
                    <a:pt x="202" y="27343"/>
                  </a:cubicBezTo>
                  <a:cubicBezTo>
                    <a:pt x="202" y="34516"/>
                    <a:pt x="3056" y="41396"/>
                    <a:pt x="8135" y="46468"/>
                  </a:cubicBezTo>
                  <a:cubicBezTo>
                    <a:pt x="13214" y="51540"/>
                    <a:pt x="20105" y="54390"/>
                    <a:pt x="2728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650AA1EA-B3E8-4501-8DFC-2B7BFD6664B4}"/>
                </a:ext>
              </a:extLst>
            </p:cNvPr>
            <p:cNvSpPr/>
            <p:nvPr/>
          </p:nvSpPr>
          <p:spPr>
            <a:xfrm>
              <a:off x="1808394" y="2651276"/>
              <a:ext cx="54172" cy="54094"/>
            </a:xfrm>
            <a:custGeom>
              <a:avLst/>
              <a:gdLst>
                <a:gd name="connsiteX0" fmla="*/ 27290 w 54172"/>
                <a:gd name="connsiteY0" fmla="*/ 54390 h 54094"/>
                <a:gd name="connsiteX1" fmla="*/ 46443 w 54172"/>
                <a:gd name="connsiteY1" fmla="*/ 46468 h 54094"/>
                <a:gd name="connsiteX2" fmla="*/ 54376 w 54172"/>
                <a:gd name="connsiteY2" fmla="*/ 27343 h 54094"/>
                <a:gd name="connsiteX3" fmla="*/ 46443 w 54172"/>
                <a:gd name="connsiteY3" fmla="*/ 8217 h 54094"/>
                <a:gd name="connsiteX4" fmla="*/ 27290 w 54172"/>
                <a:gd name="connsiteY4" fmla="*/ 295 h 54094"/>
                <a:gd name="connsiteX5" fmla="*/ 8137 w 54172"/>
                <a:gd name="connsiteY5" fmla="*/ 8217 h 54094"/>
                <a:gd name="connsiteX6" fmla="*/ 203 w 54172"/>
                <a:gd name="connsiteY6" fmla="*/ 27343 h 54094"/>
                <a:gd name="connsiteX7" fmla="*/ 8137 w 54172"/>
                <a:gd name="connsiteY7" fmla="*/ 46468 h 54094"/>
                <a:gd name="connsiteX8" fmla="*/ 2729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90" y="54390"/>
                  </a:moveTo>
                  <a:cubicBezTo>
                    <a:pt x="34473" y="54390"/>
                    <a:pt x="41363" y="51540"/>
                    <a:pt x="46443" y="46468"/>
                  </a:cubicBezTo>
                  <a:cubicBezTo>
                    <a:pt x="51522" y="41396"/>
                    <a:pt x="54376" y="34516"/>
                    <a:pt x="54376" y="27343"/>
                  </a:cubicBezTo>
                  <a:cubicBezTo>
                    <a:pt x="54376" y="20170"/>
                    <a:pt x="51522" y="13289"/>
                    <a:pt x="46443" y="8217"/>
                  </a:cubicBezTo>
                  <a:cubicBezTo>
                    <a:pt x="41363" y="3145"/>
                    <a:pt x="34473" y="295"/>
                    <a:pt x="27290" y="295"/>
                  </a:cubicBezTo>
                  <a:cubicBezTo>
                    <a:pt x="20106" y="295"/>
                    <a:pt x="13216" y="3145"/>
                    <a:pt x="8137" y="8217"/>
                  </a:cubicBezTo>
                  <a:cubicBezTo>
                    <a:pt x="3057" y="13289"/>
                    <a:pt x="203" y="20170"/>
                    <a:pt x="203" y="27343"/>
                  </a:cubicBezTo>
                  <a:cubicBezTo>
                    <a:pt x="203" y="34516"/>
                    <a:pt x="3057" y="41396"/>
                    <a:pt x="8137" y="46468"/>
                  </a:cubicBezTo>
                  <a:cubicBezTo>
                    <a:pt x="13216" y="51540"/>
                    <a:pt x="20106" y="54390"/>
                    <a:pt x="2729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D8181A6-C631-4C52-B677-1840AC25D4E1}"/>
                </a:ext>
              </a:extLst>
            </p:cNvPr>
            <p:cNvSpPr/>
            <p:nvPr/>
          </p:nvSpPr>
          <p:spPr>
            <a:xfrm>
              <a:off x="1823391" y="470194"/>
              <a:ext cx="54172" cy="54094"/>
            </a:xfrm>
            <a:custGeom>
              <a:avLst/>
              <a:gdLst>
                <a:gd name="connsiteX0" fmla="*/ 27291 w 54172"/>
                <a:gd name="connsiteY0" fmla="*/ 54148 h 54094"/>
                <a:gd name="connsiteX1" fmla="*/ 46444 w 54172"/>
                <a:gd name="connsiteY1" fmla="*/ 46226 h 54094"/>
                <a:gd name="connsiteX2" fmla="*/ 54378 w 54172"/>
                <a:gd name="connsiteY2" fmla="*/ 27101 h 54094"/>
                <a:gd name="connsiteX3" fmla="*/ 46444 w 54172"/>
                <a:gd name="connsiteY3" fmla="*/ 7975 h 54094"/>
                <a:gd name="connsiteX4" fmla="*/ 27291 w 54172"/>
                <a:gd name="connsiteY4" fmla="*/ 54 h 54094"/>
                <a:gd name="connsiteX5" fmla="*/ 8138 w 54172"/>
                <a:gd name="connsiteY5" fmla="*/ 7975 h 54094"/>
                <a:gd name="connsiteX6" fmla="*/ 205 w 54172"/>
                <a:gd name="connsiteY6" fmla="*/ 27101 h 54094"/>
                <a:gd name="connsiteX7" fmla="*/ 8138 w 54172"/>
                <a:gd name="connsiteY7" fmla="*/ 46226 h 54094"/>
                <a:gd name="connsiteX8" fmla="*/ 27291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91" y="54148"/>
                  </a:moveTo>
                  <a:cubicBezTo>
                    <a:pt x="34475" y="54148"/>
                    <a:pt x="41365" y="51298"/>
                    <a:pt x="46444" y="46226"/>
                  </a:cubicBezTo>
                  <a:cubicBezTo>
                    <a:pt x="51524" y="41154"/>
                    <a:pt x="54378" y="34274"/>
                    <a:pt x="54378" y="27101"/>
                  </a:cubicBezTo>
                  <a:cubicBezTo>
                    <a:pt x="54378" y="19928"/>
                    <a:pt x="51524" y="13048"/>
                    <a:pt x="46444" y="7975"/>
                  </a:cubicBezTo>
                  <a:cubicBezTo>
                    <a:pt x="41365" y="2903"/>
                    <a:pt x="34475" y="54"/>
                    <a:pt x="27291" y="54"/>
                  </a:cubicBezTo>
                  <a:cubicBezTo>
                    <a:pt x="20108" y="54"/>
                    <a:pt x="13218" y="2903"/>
                    <a:pt x="8138" y="7975"/>
                  </a:cubicBezTo>
                  <a:cubicBezTo>
                    <a:pt x="3059" y="13048"/>
                    <a:pt x="205" y="19928"/>
                    <a:pt x="205" y="27101"/>
                  </a:cubicBezTo>
                  <a:cubicBezTo>
                    <a:pt x="205" y="34274"/>
                    <a:pt x="3059" y="41154"/>
                    <a:pt x="8138" y="46226"/>
                  </a:cubicBezTo>
                  <a:cubicBezTo>
                    <a:pt x="13218" y="51298"/>
                    <a:pt x="20108" y="54148"/>
                    <a:pt x="27291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3DD53033-B8A5-4705-80BE-6D6A83E2DB0F}"/>
                </a:ext>
              </a:extLst>
            </p:cNvPr>
            <p:cNvSpPr/>
            <p:nvPr/>
          </p:nvSpPr>
          <p:spPr>
            <a:xfrm>
              <a:off x="1838388" y="2651276"/>
              <a:ext cx="54172" cy="54094"/>
            </a:xfrm>
            <a:custGeom>
              <a:avLst/>
              <a:gdLst>
                <a:gd name="connsiteX0" fmla="*/ 27293 w 54172"/>
                <a:gd name="connsiteY0" fmla="*/ 54390 h 54094"/>
                <a:gd name="connsiteX1" fmla="*/ 46446 w 54172"/>
                <a:gd name="connsiteY1" fmla="*/ 46468 h 54094"/>
                <a:gd name="connsiteX2" fmla="*/ 54379 w 54172"/>
                <a:gd name="connsiteY2" fmla="*/ 27343 h 54094"/>
                <a:gd name="connsiteX3" fmla="*/ 46446 w 54172"/>
                <a:gd name="connsiteY3" fmla="*/ 8217 h 54094"/>
                <a:gd name="connsiteX4" fmla="*/ 27293 w 54172"/>
                <a:gd name="connsiteY4" fmla="*/ 295 h 54094"/>
                <a:gd name="connsiteX5" fmla="*/ 8140 w 54172"/>
                <a:gd name="connsiteY5" fmla="*/ 8217 h 54094"/>
                <a:gd name="connsiteX6" fmla="*/ 207 w 54172"/>
                <a:gd name="connsiteY6" fmla="*/ 27343 h 54094"/>
                <a:gd name="connsiteX7" fmla="*/ 8140 w 54172"/>
                <a:gd name="connsiteY7" fmla="*/ 46468 h 54094"/>
                <a:gd name="connsiteX8" fmla="*/ 2729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93" y="54390"/>
                  </a:moveTo>
                  <a:cubicBezTo>
                    <a:pt x="34476" y="54390"/>
                    <a:pt x="41367" y="51540"/>
                    <a:pt x="46446" y="46468"/>
                  </a:cubicBezTo>
                  <a:cubicBezTo>
                    <a:pt x="51525" y="41396"/>
                    <a:pt x="54379" y="34516"/>
                    <a:pt x="54379" y="27343"/>
                  </a:cubicBezTo>
                  <a:cubicBezTo>
                    <a:pt x="54379" y="20170"/>
                    <a:pt x="51525" y="13289"/>
                    <a:pt x="46446" y="8217"/>
                  </a:cubicBezTo>
                  <a:cubicBezTo>
                    <a:pt x="41367" y="3145"/>
                    <a:pt x="34476" y="295"/>
                    <a:pt x="27293" y="295"/>
                  </a:cubicBezTo>
                  <a:cubicBezTo>
                    <a:pt x="20110" y="295"/>
                    <a:pt x="13219" y="3145"/>
                    <a:pt x="8140" y="8217"/>
                  </a:cubicBezTo>
                  <a:cubicBezTo>
                    <a:pt x="3061" y="13289"/>
                    <a:pt x="207" y="20170"/>
                    <a:pt x="207" y="27343"/>
                  </a:cubicBezTo>
                  <a:cubicBezTo>
                    <a:pt x="207" y="34516"/>
                    <a:pt x="3061" y="41396"/>
                    <a:pt x="8140" y="46468"/>
                  </a:cubicBezTo>
                  <a:cubicBezTo>
                    <a:pt x="13219" y="51540"/>
                    <a:pt x="20110" y="54390"/>
                    <a:pt x="2729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7534BD4-297D-4953-B3C5-6F9EB5577555}"/>
                </a:ext>
              </a:extLst>
            </p:cNvPr>
            <p:cNvSpPr/>
            <p:nvPr/>
          </p:nvSpPr>
          <p:spPr>
            <a:xfrm>
              <a:off x="1853385" y="2651276"/>
              <a:ext cx="54172" cy="54094"/>
            </a:xfrm>
            <a:custGeom>
              <a:avLst/>
              <a:gdLst>
                <a:gd name="connsiteX0" fmla="*/ 27295 w 54172"/>
                <a:gd name="connsiteY0" fmla="*/ 54390 h 54094"/>
                <a:gd name="connsiteX1" fmla="*/ 46448 w 54172"/>
                <a:gd name="connsiteY1" fmla="*/ 46468 h 54094"/>
                <a:gd name="connsiteX2" fmla="*/ 54381 w 54172"/>
                <a:gd name="connsiteY2" fmla="*/ 27343 h 54094"/>
                <a:gd name="connsiteX3" fmla="*/ 46448 w 54172"/>
                <a:gd name="connsiteY3" fmla="*/ 8217 h 54094"/>
                <a:gd name="connsiteX4" fmla="*/ 27295 w 54172"/>
                <a:gd name="connsiteY4" fmla="*/ 295 h 54094"/>
                <a:gd name="connsiteX5" fmla="*/ 8142 w 54172"/>
                <a:gd name="connsiteY5" fmla="*/ 8217 h 54094"/>
                <a:gd name="connsiteX6" fmla="*/ 208 w 54172"/>
                <a:gd name="connsiteY6" fmla="*/ 27343 h 54094"/>
                <a:gd name="connsiteX7" fmla="*/ 8142 w 54172"/>
                <a:gd name="connsiteY7" fmla="*/ 46468 h 54094"/>
                <a:gd name="connsiteX8" fmla="*/ 2729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95" y="54390"/>
                  </a:moveTo>
                  <a:cubicBezTo>
                    <a:pt x="34478" y="54390"/>
                    <a:pt x="41368" y="51540"/>
                    <a:pt x="46448" y="46468"/>
                  </a:cubicBezTo>
                  <a:cubicBezTo>
                    <a:pt x="51527" y="41396"/>
                    <a:pt x="54381" y="34516"/>
                    <a:pt x="54381" y="27343"/>
                  </a:cubicBezTo>
                  <a:cubicBezTo>
                    <a:pt x="54381" y="20170"/>
                    <a:pt x="51527" y="13289"/>
                    <a:pt x="46448" y="8217"/>
                  </a:cubicBezTo>
                  <a:cubicBezTo>
                    <a:pt x="41368" y="3145"/>
                    <a:pt x="34478" y="295"/>
                    <a:pt x="27295" y="295"/>
                  </a:cubicBezTo>
                  <a:cubicBezTo>
                    <a:pt x="20111" y="295"/>
                    <a:pt x="13221" y="3145"/>
                    <a:pt x="8142" y="8217"/>
                  </a:cubicBezTo>
                  <a:cubicBezTo>
                    <a:pt x="3062" y="13289"/>
                    <a:pt x="208" y="20170"/>
                    <a:pt x="208" y="27343"/>
                  </a:cubicBezTo>
                  <a:cubicBezTo>
                    <a:pt x="208" y="34516"/>
                    <a:pt x="3062" y="41396"/>
                    <a:pt x="8142" y="46468"/>
                  </a:cubicBezTo>
                  <a:cubicBezTo>
                    <a:pt x="13221" y="51540"/>
                    <a:pt x="20111" y="54390"/>
                    <a:pt x="2729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3CABBF1D-B6C8-4DA5-88C6-DBEF9F3FDB02}"/>
                </a:ext>
              </a:extLst>
            </p:cNvPr>
            <p:cNvSpPr/>
            <p:nvPr/>
          </p:nvSpPr>
          <p:spPr>
            <a:xfrm>
              <a:off x="1868373" y="2651276"/>
              <a:ext cx="54172" cy="54094"/>
            </a:xfrm>
            <a:custGeom>
              <a:avLst/>
              <a:gdLst>
                <a:gd name="connsiteX0" fmla="*/ 27296 w 54172"/>
                <a:gd name="connsiteY0" fmla="*/ 54390 h 54094"/>
                <a:gd name="connsiteX1" fmla="*/ 46449 w 54172"/>
                <a:gd name="connsiteY1" fmla="*/ 46468 h 54094"/>
                <a:gd name="connsiteX2" fmla="*/ 54383 w 54172"/>
                <a:gd name="connsiteY2" fmla="*/ 27343 h 54094"/>
                <a:gd name="connsiteX3" fmla="*/ 46449 w 54172"/>
                <a:gd name="connsiteY3" fmla="*/ 8217 h 54094"/>
                <a:gd name="connsiteX4" fmla="*/ 27296 w 54172"/>
                <a:gd name="connsiteY4" fmla="*/ 295 h 54094"/>
                <a:gd name="connsiteX5" fmla="*/ 8143 w 54172"/>
                <a:gd name="connsiteY5" fmla="*/ 8217 h 54094"/>
                <a:gd name="connsiteX6" fmla="*/ 210 w 54172"/>
                <a:gd name="connsiteY6" fmla="*/ 27343 h 54094"/>
                <a:gd name="connsiteX7" fmla="*/ 8143 w 54172"/>
                <a:gd name="connsiteY7" fmla="*/ 46468 h 54094"/>
                <a:gd name="connsiteX8" fmla="*/ 2729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96" y="54390"/>
                  </a:moveTo>
                  <a:cubicBezTo>
                    <a:pt x="34480" y="54390"/>
                    <a:pt x="41370" y="51540"/>
                    <a:pt x="46449" y="46468"/>
                  </a:cubicBezTo>
                  <a:cubicBezTo>
                    <a:pt x="51529" y="41396"/>
                    <a:pt x="54383" y="34516"/>
                    <a:pt x="54383" y="27343"/>
                  </a:cubicBezTo>
                  <a:cubicBezTo>
                    <a:pt x="54383" y="20170"/>
                    <a:pt x="51529" y="13289"/>
                    <a:pt x="46449" y="8217"/>
                  </a:cubicBezTo>
                  <a:cubicBezTo>
                    <a:pt x="41370" y="3145"/>
                    <a:pt x="34480" y="295"/>
                    <a:pt x="27296" y="295"/>
                  </a:cubicBezTo>
                  <a:cubicBezTo>
                    <a:pt x="20113" y="295"/>
                    <a:pt x="13223" y="3145"/>
                    <a:pt x="8143" y="8217"/>
                  </a:cubicBezTo>
                  <a:cubicBezTo>
                    <a:pt x="3064" y="13289"/>
                    <a:pt x="210" y="20170"/>
                    <a:pt x="210" y="27343"/>
                  </a:cubicBezTo>
                  <a:cubicBezTo>
                    <a:pt x="210" y="34516"/>
                    <a:pt x="3064" y="41396"/>
                    <a:pt x="8143" y="46468"/>
                  </a:cubicBezTo>
                  <a:cubicBezTo>
                    <a:pt x="13223" y="51540"/>
                    <a:pt x="20113" y="54390"/>
                    <a:pt x="2729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35ED9CFE-F88E-4116-80F5-D0CB671344C9}"/>
                </a:ext>
              </a:extLst>
            </p:cNvPr>
            <p:cNvSpPr/>
            <p:nvPr/>
          </p:nvSpPr>
          <p:spPr>
            <a:xfrm>
              <a:off x="1883369" y="470194"/>
              <a:ext cx="54172" cy="54094"/>
            </a:xfrm>
            <a:custGeom>
              <a:avLst/>
              <a:gdLst>
                <a:gd name="connsiteX0" fmla="*/ 27298 w 54172"/>
                <a:gd name="connsiteY0" fmla="*/ 54148 h 54094"/>
                <a:gd name="connsiteX1" fmla="*/ 46451 w 54172"/>
                <a:gd name="connsiteY1" fmla="*/ 46226 h 54094"/>
                <a:gd name="connsiteX2" fmla="*/ 54384 w 54172"/>
                <a:gd name="connsiteY2" fmla="*/ 27101 h 54094"/>
                <a:gd name="connsiteX3" fmla="*/ 46451 w 54172"/>
                <a:gd name="connsiteY3" fmla="*/ 7975 h 54094"/>
                <a:gd name="connsiteX4" fmla="*/ 27298 w 54172"/>
                <a:gd name="connsiteY4" fmla="*/ 54 h 54094"/>
                <a:gd name="connsiteX5" fmla="*/ 8145 w 54172"/>
                <a:gd name="connsiteY5" fmla="*/ 7975 h 54094"/>
                <a:gd name="connsiteX6" fmla="*/ 212 w 54172"/>
                <a:gd name="connsiteY6" fmla="*/ 27101 h 54094"/>
                <a:gd name="connsiteX7" fmla="*/ 8145 w 54172"/>
                <a:gd name="connsiteY7" fmla="*/ 46226 h 54094"/>
                <a:gd name="connsiteX8" fmla="*/ 27298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298" y="54148"/>
                  </a:moveTo>
                  <a:cubicBezTo>
                    <a:pt x="34481" y="54148"/>
                    <a:pt x="41372" y="51298"/>
                    <a:pt x="46451" y="46226"/>
                  </a:cubicBezTo>
                  <a:cubicBezTo>
                    <a:pt x="51530" y="41154"/>
                    <a:pt x="54384" y="34274"/>
                    <a:pt x="54384" y="27101"/>
                  </a:cubicBezTo>
                  <a:cubicBezTo>
                    <a:pt x="54384" y="19928"/>
                    <a:pt x="51530" y="13048"/>
                    <a:pt x="46451" y="7975"/>
                  </a:cubicBezTo>
                  <a:cubicBezTo>
                    <a:pt x="41372" y="2903"/>
                    <a:pt x="34481" y="54"/>
                    <a:pt x="27298" y="54"/>
                  </a:cubicBezTo>
                  <a:cubicBezTo>
                    <a:pt x="20115" y="54"/>
                    <a:pt x="13224" y="2903"/>
                    <a:pt x="8145" y="7975"/>
                  </a:cubicBezTo>
                  <a:cubicBezTo>
                    <a:pt x="3066" y="13048"/>
                    <a:pt x="212" y="19928"/>
                    <a:pt x="212" y="27101"/>
                  </a:cubicBezTo>
                  <a:cubicBezTo>
                    <a:pt x="212" y="34274"/>
                    <a:pt x="3066" y="41154"/>
                    <a:pt x="8145" y="46226"/>
                  </a:cubicBezTo>
                  <a:cubicBezTo>
                    <a:pt x="13224" y="51298"/>
                    <a:pt x="20115" y="54148"/>
                    <a:pt x="27298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E1A40B-9F9B-4AAF-9C7F-DAB19E8840C2}"/>
                </a:ext>
              </a:extLst>
            </p:cNvPr>
            <p:cNvSpPr/>
            <p:nvPr/>
          </p:nvSpPr>
          <p:spPr>
            <a:xfrm>
              <a:off x="1898366" y="2651276"/>
              <a:ext cx="54172" cy="54094"/>
            </a:xfrm>
            <a:custGeom>
              <a:avLst/>
              <a:gdLst>
                <a:gd name="connsiteX0" fmla="*/ 27300 w 54172"/>
                <a:gd name="connsiteY0" fmla="*/ 54390 h 54094"/>
                <a:gd name="connsiteX1" fmla="*/ 46453 w 54172"/>
                <a:gd name="connsiteY1" fmla="*/ 46468 h 54094"/>
                <a:gd name="connsiteX2" fmla="*/ 54386 w 54172"/>
                <a:gd name="connsiteY2" fmla="*/ 27343 h 54094"/>
                <a:gd name="connsiteX3" fmla="*/ 46453 w 54172"/>
                <a:gd name="connsiteY3" fmla="*/ 8217 h 54094"/>
                <a:gd name="connsiteX4" fmla="*/ 27300 w 54172"/>
                <a:gd name="connsiteY4" fmla="*/ 295 h 54094"/>
                <a:gd name="connsiteX5" fmla="*/ 8147 w 54172"/>
                <a:gd name="connsiteY5" fmla="*/ 8217 h 54094"/>
                <a:gd name="connsiteX6" fmla="*/ 213 w 54172"/>
                <a:gd name="connsiteY6" fmla="*/ 27343 h 54094"/>
                <a:gd name="connsiteX7" fmla="*/ 8147 w 54172"/>
                <a:gd name="connsiteY7" fmla="*/ 46468 h 54094"/>
                <a:gd name="connsiteX8" fmla="*/ 2730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00" y="54390"/>
                  </a:moveTo>
                  <a:cubicBezTo>
                    <a:pt x="34483" y="54390"/>
                    <a:pt x="41373" y="51540"/>
                    <a:pt x="46453" y="46468"/>
                  </a:cubicBezTo>
                  <a:cubicBezTo>
                    <a:pt x="51532" y="41396"/>
                    <a:pt x="54386" y="34516"/>
                    <a:pt x="54386" y="27343"/>
                  </a:cubicBezTo>
                  <a:cubicBezTo>
                    <a:pt x="54386" y="20170"/>
                    <a:pt x="51532" y="13289"/>
                    <a:pt x="46453" y="8217"/>
                  </a:cubicBezTo>
                  <a:cubicBezTo>
                    <a:pt x="41373" y="3145"/>
                    <a:pt x="34483" y="295"/>
                    <a:pt x="27300" y="295"/>
                  </a:cubicBezTo>
                  <a:cubicBezTo>
                    <a:pt x="20116" y="295"/>
                    <a:pt x="13226" y="3145"/>
                    <a:pt x="8147" y="8217"/>
                  </a:cubicBezTo>
                  <a:cubicBezTo>
                    <a:pt x="3067" y="13289"/>
                    <a:pt x="213" y="20170"/>
                    <a:pt x="213" y="27343"/>
                  </a:cubicBezTo>
                  <a:cubicBezTo>
                    <a:pt x="213" y="34516"/>
                    <a:pt x="3067" y="41396"/>
                    <a:pt x="8147" y="46468"/>
                  </a:cubicBezTo>
                  <a:cubicBezTo>
                    <a:pt x="13226" y="51540"/>
                    <a:pt x="20116" y="54390"/>
                    <a:pt x="2730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E8E59092-5FB2-4B6C-94C7-C309AFF93EC4}"/>
                </a:ext>
              </a:extLst>
            </p:cNvPr>
            <p:cNvSpPr/>
            <p:nvPr/>
          </p:nvSpPr>
          <p:spPr>
            <a:xfrm>
              <a:off x="1913363" y="2651276"/>
              <a:ext cx="54172" cy="54094"/>
            </a:xfrm>
            <a:custGeom>
              <a:avLst/>
              <a:gdLst>
                <a:gd name="connsiteX0" fmla="*/ 27301 w 54172"/>
                <a:gd name="connsiteY0" fmla="*/ 54390 h 54094"/>
                <a:gd name="connsiteX1" fmla="*/ 46454 w 54172"/>
                <a:gd name="connsiteY1" fmla="*/ 46468 h 54094"/>
                <a:gd name="connsiteX2" fmla="*/ 54388 w 54172"/>
                <a:gd name="connsiteY2" fmla="*/ 27343 h 54094"/>
                <a:gd name="connsiteX3" fmla="*/ 46454 w 54172"/>
                <a:gd name="connsiteY3" fmla="*/ 8217 h 54094"/>
                <a:gd name="connsiteX4" fmla="*/ 27301 w 54172"/>
                <a:gd name="connsiteY4" fmla="*/ 295 h 54094"/>
                <a:gd name="connsiteX5" fmla="*/ 8148 w 54172"/>
                <a:gd name="connsiteY5" fmla="*/ 8217 h 54094"/>
                <a:gd name="connsiteX6" fmla="*/ 215 w 54172"/>
                <a:gd name="connsiteY6" fmla="*/ 27343 h 54094"/>
                <a:gd name="connsiteX7" fmla="*/ 8148 w 54172"/>
                <a:gd name="connsiteY7" fmla="*/ 46468 h 54094"/>
                <a:gd name="connsiteX8" fmla="*/ 2730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01" y="54390"/>
                  </a:moveTo>
                  <a:cubicBezTo>
                    <a:pt x="34485" y="54390"/>
                    <a:pt x="41375" y="51540"/>
                    <a:pt x="46454" y="46468"/>
                  </a:cubicBezTo>
                  <a:cubicBezTo>
                    <a:pt x="51534" y="41396"/>
                    <a:pt x="54388" y="34516"/>
                    <a:pt x="54388" y="27343"/>
                  </a:cubicBezTo>
                  <a:cubicBezTo>
                    <a:pt x="54388" y="20170"/>
                    <a:pt x="51534" y="13289"/>
                    <a:pt x="46454" y="8217"/>
                  </a:cubicBezTo>
                  <a:cubicBezTo>
                    <a:pt x="41375" y="3145"/>
                    <a:pt x="34485" y="295"/>
                    <a:pt x="27301" y="295"/>
                  </a:cubicBezTo>
                  <a:cubicBezTo>
                    <a:pt x="20118" y="295"/>
                    <a:pt x="13228" y="3145"/>
                    <a:pt x="8148" y="8217"/>
                  </a:cubicBezTo>
                  <a:cubicBezTo>
                    <a:pt x="3069" y="13289"/>
                    <a:pt x="215" y="20170"/>
                    <a:pt x="215" y="27343"/>
                  </a:cubicBezTo>
                  <a:cubicBezTo>
                    <a:pt x="215" y="34516"/>
                    <a:pt x="3069" y="41396"/>
                    <a:pt x="8148" y="46468"/>
                  </a:cubicBezTo>
                  <a:cubicBezTo>
                    <a:pt x="13228" y="51540"/>
                    <a:pt x="20118" y="54390"/>
                    <a:pt x="2730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84257821-FD09-4BB6-94C3-D41A255F27E1}"/>
                </a:ext>
              </a:extLst>
            </p:cNvPr>
            <p:cNvSpPr/>
            <p:nvPr/>
          </p:nvSpPr>
          <p:spPr>
            <a:xfrm>
              <a:off x="1928360" y="2651276"/>
              <a:ext cx="54172" cy="54094"/>
            </a:xfrm>
            <a:custGeom>
              <a:avLst/>
              <a:gdLst>
                <a:gd name="connsiteX0" fmla="*/ 27303 w 54172"/>
                <a:gd name="connsiteY0" fmla="*/ 54390 h 54094"/>
                <a:gd name="connsiteX1" fmla="*/ 46456 w 54172"/>
                <a:gd name="connsiteY1" fmla="*/ 46468 h 54094"/>
                <a:gd name="connsiteX2" fmla="*/ 54389 w 54172"/>
                <a:gd name="connsiteY2" fmla="*/ 27343 h 54094"/>
                <a:gd name="connsiteX3" fmla="*/ 46456 w 54172"/>
                <a:gd name="connsiteY3" fmla="*/ 8217 h 54094"/>
                <a:gd name="connsiteX4" fmla="*/ 27303 w 54172"/>
                <a:gd name="connsiteY4" fmla="*/ 295 h 54094"/>
                <a:gd name="connsiteX5" fmla="*/ 8150 w 54172"/>
                <a:gd name="connsiteY5" fmla="*/ 8217 h 54094"/>
                <a:gd name="connsiteX6" fmla="*/ 217 w 54172"/>
                <a:gd name="connsiteY6" fmla="*/ 27343 h 54094"/>
                <a:gd name="connsiteX7" fmla="*/ 8150 w 54172"/>
                <a:gd name="connsiteY7" fmla="*/ 46468 h 54094"/>
                <a:gd name="connsiteX8" fmla="*/ 2730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03" y="54390"/>
                  </a:moveTo>
                  <a:cubicBezTo>
                    <a:pt x="34486" y="54390"/>
                    <a:pt x="41376" y="51540"/>
                    <a:pt x="46456" y="46468"/>
                  </a:cubicBezTo>
                  <a:cubicBezTo>
                    <a:pt x="51535" y="41396"/>
                    <a:pt x="54389" y="34516"/>
                    <a:pt x="54389" y="27343"/>
                  </a:cubicBezTo>
                  <a:cubicBezTo>
                    <a:pt x="54389" y="20170"/>
                    <a:pt x="51535" y="13289"/>
                    <a:pt x="46456" y="8217"/>
                  </a:cubicBezTo>
                  <a:cubicBezTo>
                    <a:pt x="41376" y="3145"/>
                    <a:pt x="34486" y="295"/>
                    <a:pt x="27303" y="295"/>
                  </a:cubicBezTo>
                  <a:cubicBezTo>
                    <a:pt x="20120" y="295"/>
                    <a:pt x="13229" y="3145"/>
                    <a:pt x="8150" y="8217"/>
                  </a:cubicBezTo>
                  <a:cubicBezTo>
                    <a:pt x="3071" y="13289"/>
                    <a:pt x="217" y="20170"/>
                    <a:pt x="217" y="27343"/>
                  </a:cubicBezTo>
                  <a:cubicBezTo>
                    <a:pt x="217" y="34516"/>
                    <a:pt x="3071" y="41396"/>
                    <a:pt x="8150" y="46468"/>
                  </a:cubicBezTo>
                  <a:cubicBezTo>
                    <a:pt x="13229" y="51540"/>
                    <a:pt x="20120" y="54390"/>
                    <a:pt x="2730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6544AC68-38B3-4331-8635-7DE55838A412}"/>
                </a:ext>
              </a:extLst>
            </p:cNvPr>
            <p:cNvSpPr/>
            <p:nvPr/>
          </p:nvSpPr>
          <p:spPr>
            <a:xfrm>
              <a:off x="1943348" y="2651276"/>
              <a:ext cx="54172" cy="54094"/>
            </a:xfrm>
            <a:custGeom>
              <a:avLst/>
              <a:gdLst>
                <a:gd name="connsiteX0" fmla="*/ 27305 w 54172"/>
                <a:gd name="connsiteY0" fmla="*/ 54390 h 54094"/>
                <a:gd name="connsiteX1" fmla="*/ 46458 w 54172"/>
                <a:gd name="connsiteY1" fmla="*/ 46468 h 54094"/>
                <a:gd name="connsiteX2" fmla="*/ 54391 w 54172"/>
                <a:gd name="connsiteY2" fmla="*/ 27343 h 54094"/>
                <a:gd name="connsiteX3" fmla="*/ 46458 w 54172"/>
                <a:gd name="connsiteY3" fmla="*/ 8217 h 54094"/>
                <a:gd name="connsiteX4" fmla="*/ 27305 w 54172"/>
                <a:gd name="connsiteY4" fmla="*/ 295 h 54094"/>
                <a:gd name="connsiteX5" fmla="*/ 8152 w 54172"/>
                <a:gd name="connsiteY5" fmla="*/ 8217 h 54094"/>
                <a:gd name="connsiteX6" fmla="*/ 218 w 54172"/>
                <a:gd name="connsiteY6" fmla="*/ 27343 h 54094"/>
                <a:gd name="connsiteX7" fmla="*/ 8152 w 54172"/>
                <a:gd name="connsiteY7" fmla="*/ 46468 h 54094"/>
                <a:gd name="connsiteX8" fmla="*/ 2730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05" y="54390"/>
                  </a:moveTo>
                  <a:cubicBezTo>
                    <a:pt x="34488" y="54390"/>
                    <a:pt x="41378" y="51540"/>
                    <a:pt x="46458" y="46468"/>
                  </a:cubicBezTo>
                  <a:cubicBezTo>
                    <a:pt x="51537" y="41396"/>
                    <a:pt x="54391" y="34516"/>
                    <a:pt x="54391" y="27343"/>
                  </a:cubicBezTo>
                  <a:cubicBezTo>
                    <a:pt x="54391" y="20170"/>
                    <a:pt x="51537" y="13289"/>
                    <a:pt x="46458" y="8217"/>
                  </a:cubicBezTo>
                  <a:cubicBezTo>
                    <a:pt x="41378" y="3145"/>
                    <a:pt x="34488" y="295"/>
                    <a:pt x="27305" y="295"/>
                  </a:cubicBezTo>
                  <a:cubicBezTo>
                    <a:pt x="20121" y="295"/>
                    <a:pt x="13231" y="3145"/>
                    <a:pt x="8152" y="8217"/>
                  </a:cubicBezTo>
                  <a:cubicBezTo>
                    <a:pt x="3072" y="13289"/>
                    <a:pt x="218" y="20170"/>
                    <a:pt x="218" y="27343"/>
                  </a:cubicBezTo>
                  <a:cubicBezTo>
                    <a:pt x="218" y="34516"/>
                    <a:pt x="3072" y="41396"/>
                    <a:pt x="8152" y="46468"/>
                  </a:cubicBezTo>
                  <a:cubicBezTo>
                    <a:pt x="13231" y="51540"/>
                    <a:pt x="20121" y="54390"/>
                    <a:pt x="2730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65D42613-6700-47D7-94A3-AB848A1E60B7}"/>
                </a:ext>
              </a:extLst>
            </p:cNvPr>
            <p:cNvSpPr/>
            <p:nvPr/>
          </p:nvSpPr>
          <p:spPr>
            <a:xfrm>
              <a:off x="1958345" y="2651276"/>
              <a:ext cx="54172" cy="54094"/>
            </a:xfrm>
            <a:custGeom>
              <a:avLst/>
              <a:gdLst>
                <a:gd name="connsiteX0" fmla="*/ 27306 w 54172"/>
                <a:gd name="connsiteY0" fmla="*/ 54390 h 54094"/>
                <a:gd name="connsiteX1" fmla="*/ 46459 w 54172"/>
                <a:gd name="connsiteY1" fmla="*/ 46468 h 54094"/>
                <a:gd name="connsiteX2" fmla="*/ 54393 w 54172"/>
                <a:gd name="connsiteY2" fmla="*/ 27343 h 54094"/>
                <a:gd name="connsiteX3" fmla="*/ 46459 w 54172"/>
                <a:gd name="connsiteY3" fmla="*/ 8217 h 54094"/>
                <a:gd name="connsiteX4" fmla="*/ 27306 w 54172"/>
                <a:gd name="connsiteY4" fmla="*/ 295 h 54094"/>
                <a:gd name="connsiteX5" fmla="*/ 8153 w 54172"/>
                <a:gd name="connsiteY5" fmla="*/ 8217 h 54094"/>
                <a:gd name="connsiteX6" fmla="*/ 220 w 54172"/>
                <a:gd name="connsiteY6" fmla="*/ 27343 h 54094"/>
                <a:gd name="connsiteX7" fmla="*/ 8153 w 54172"/>
                <a:gd name="connsiteY7" fmla="*/ 46468 h 54094"/>
                <a:gd name="connsiteX8" fmla="*/ 2730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06" y="54390"/>
                  </a:moveTo>
                  <a:cubicBezTo>
                    <a:pt x="34490" y="54390"/>
                    <a:pt x="41380" y="51540"/>
                    <a:pt x="46459" y="46468"/>
                  </a:cubicBezTo>
                  <a:cubicBezTo>
                    <a:pt x="51539" y="41396"/>
                    <a:pt x="54393" y="34516"/>
                    <a:pt x="54393" y="27343"/>
                  </a:cubicBezTo>
                  <a:cubicBezTo>
                    <a:pt x="54393" y="20170"/>
                    <a:pt x="51539" y="13289"/>
                    <a:pt x="46459" y="8217"/>
                  </a:cubicBezTo>
                  <a:cubicBezTo>
                    <a:pt x="41380" y="3145"/>
                    <a:pt x="34490" y="295"/>
                    <a:pt x="27306" y="295"/>
                  </a:cubicBezTo>
                  <a:cubicBezTo>
                    <a:pt x="20123" y="295"/>
                    <a:pt x="13233" y="3145"/>
                    <a:pt x="8153" y="8217"/>
                  </a:cubicBezTo>
                  <a:cubicBezTo>
                    <a:pt x="3074" y="13289"/>
                    <a:pt x="220" y="20170"/>
                    <a:pt x="220" y="27343"/>
                  </a:cubicBezTo>
                  <a:cubicBezTo>
                    <a:pt x="220" y="34516"/>
                    <a:pt x="3074" y="41396"/>
                    <a:pt x="8153" y="46468"/>
                  </a:cubicBezTo>
                  <a:cubicBezTo>
                    <a:pt x="13233" y="51540"/>
                    <a:pt x="20123" y="54390"/>
                    <a:pt x="2730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B65ACF5-AEB1-45AF-BEC5-AE1677B6940D}"/>
                </a:ext>
              </a:extLst>
            </p:cNvPr>
            <p:cNvSpPr/>
            <p:nvPr/>
          </p:nvSpPr>
          <p:spPr>
            <a:xfrm>
              <a:off x="1973341" y="2651276"/>
              <a:ext cx="54172" cy="54094"/>
            </a:xfrm>
            <a:custGeom>
              <a:avLst/>
              <a:gdLst>
                <a:gd name="connsiteX0" fmla="*/ 27308 w 54172"/>
                <a:gd name="connsiteY0" fmla="*/ 54390 h 54094"/>
                <a:gd name="connsiteX1" fmla="*/ 46461 w 54172"/>
                <a:gd name="connsiteY1" fmla="*/ 46468 h 54094"/>
                <a:gd name="connsiteX2" fmla="*/ 54394 w 54172"/>
                <a:gd name="connsiteY2" fmla="*/ 27343 h 54094"/>
                <a:gd name="connsiteX3" fmla="*/ 46461 w 54172"/>
                <a:gd name="connsiteY3" fmla="*/ 8217 h 54094"/>
                <a:gd name="connsiteX4" fmla="*/ 27308 w 54172"/>
                <a:gd name="connsiteY4" fmla="*/ 295 h 54094"/>
                <a:gd name="connsiteX5" fmla="*/ 8155 w 54172"/>
                <a:gd name="connsiteY5" fmla="*/ 8217 h 54094"/>
                <a:gd name="connsiteX6" fmla="*/ 222 w 54172"/>
                <a:gd name="connsiteY6" fmla="*/ 27343 h 54094"/>
                <a:gd name="connsiteX7" fmla="*/ 8155 w 54172"/>
                <a:gd name="connsiteY7" fmla="*/ 46468 h 54094"/>
                <a:gd name="connsiteX8" fmla="*/ 2730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08" y="54390"/>
                  </a:moveTo>
                  <a:cubicBezTo>
                    <a:pt x="34491" y="54390"/>
                    <a:pt x="41381" y="51540"/>
                    <a:pt x="46461" y="46468"/>
                  </a:cubicBezTo>
                  <a:cubicBezTo>
                    <a:pt x="51540" y="41396"/>
                    <a:pt x="54394" y="34516"/>
                    <a:pt x="54394" y="27343"/>
                  </a:cubicBezTo>
                  <a:cubicBezTo>
                    <a:pt x="54394" y="20170"/>
                    <a:pt x="51540" y="13289"/>
                    <a:pt x="46461" y="8217"/>
                  </a:cubicBezTo>
                  <a:cubicBezTo>
                    <a:pt x="41381" y="3145"/>
                    <a:pt x="34491" y="295"/>
                    <a:pt x="27308" y="295"/>
                  </a:cubicBezTo>
                  <a:cubicBezTo>
                    <a:pt x="20125" y="295"/>
                    <a:pt x="13234" y="3145"/>
                    <a:pt x="8155" y="8217"/>
                  </a:cubicBezTo>
                  <a:cubicBezTo>
                    <a:pt x="3076" y="13289"/>
                    <a:pt x="222" y="20170"/>
                    <a:pt x="222" y="27343"/>
                  </a:cubicBezTo>
                  <a:cubicBezTo>
                    <a:pt x="222" y="34516"/>
                    <a:pt x="3076" y="41396"/>
                    <a:pt x="8155" y="46468"/>
                  </a:cubicBezTo>
                  <a:cubicBezTo>
                    <a:pt x="13234" y="51540"/>
                    <a:pt x="20125" y="54390"/>
                    <a:pt x="2730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54FC5-4BC0-4AD8-936B-802D90CC0514}"/>
                </a:ext>
              </a:extLst>
            </p:cNvPr>
            <p:cNvSpPr/>
            <p:nvPr/>
          </p:nvSpPr>
          <p:spPr>
            <a:xfrm>
              <a:off x="1988338" y="2651276"/>
              <a:ext cx="54172" cy="54094"/>
            </a:xfrm>
            <a:custGeom>
              <a:avLst/>
              <a:gdLst>
                <a:gd name="connsiteX0" fmla="*/ 27310 w 54172"/>
                <a:gd name="connsiteY0" fmla="*/ 54390 h 54094"/>
                <a:gd name="connsiteX1" fmla="*/ 46463 w 54172"/>
                <a:gd name="connsiteY1" fmla="*/ 46468 h 54094"/>
                <a:gd name="connsiteX2" fmla="*/ 54396 w 54172"/>
                <a:gd name="connsiteY2" fmla="*/ 27343 h 54094"/>
                <a:gd name="connsiteX3" fmla="*/ 46463 w 54172"/>
                <a:gd name="connsiteY3" fmla="*/ 8217 h 54094"/>
                <a:gd name="connsiteX4" fmla="*/ 27310 w 54172"/>
                <a:gd name="connsiteY4" fmla="*/ 295 h 54094"/>
                <a:gd name="connsiteX5" fmla="*/ 8157 w 54172"/>
                <a:gd name="connsiteY5" fmla="*/ 8217 h 54094"/>
                <a:gd name="connsiteX6" fmla="*/ 223 w 54172"/>
                <a:gd name="connsiteY6" fmla="*/ 27343 h 54094"/>
                <a:gd name="connsiteX7" fmla="*/ 8157 w 54172"/>
                <a:gd name="connsiteY7" fmla="*/ 46468 h 54094"/>
                <a:gd name="connsiteX8" fmla="*/ 2731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10" y="54390"/>
                  </a:moveTo>
                  <a:cubicBezTo>
                    <a:pt x="34493" y="54390"/>
                    <a:pt x="41383" y="51540"/>
                    <a:pt x="46463" y="46468"/>
                  </a:cubicBezTo>
                  <a:cubicBezTo>
                    <a:pt x="51542" y="41396"/>
                    <a:pt x="54396" y="34516"/>
                    <a:pt x="54396" y="27343"/>
                  </a:cubicBezTo>
                  <a:cubicBezTo>
                    <a:pt x="54396" y="20170"/>
                    <a:pt x="51542" y="13289"/>
                    <a:pt x="46463" y="8217"/>
                  </a:cubicBezTo>
                  <a:cubicBezTo>
                    <a:pt x="41383" y="3145"/>
                    <a:pt x="34493" y="295"/>
                    <a:pt x="27310" y="295"/>
                  </a:cubicBezTo>
                  <a:cubicBezTo>
                    <a:pt x="20126" y="295"/>
                    <a:pt x="13236" y="3145"/>
                    <a:pt x="8157" y="8217"/>
                  </a:cubicBezTo>
                  <a:cubicBezTo>
                    <a:pt x="3077" y="13289"/>
                    <a:pt x="223" y="20170"/>
                    <a:pt x="223" y="27343"/>
                  </a:cubicBezTo>
                  <a:cubicBezTo>
                    <a:pt x="223" y="34516"/>
                    <a:pt x="3077" y="41396"/>
                    <a:pt x="8157" y="46468"/>
                  </a:cubicBezTo>
                  <a:cubicBezTo>
                    <a:pt x="13236" y="51540"/>
                    <a:pt x="20126" y="54390"/>
                    <a:pt x="2731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C1F39A61-B362-47BE-9293-6EAF190852E6}"/>
                </a:ext>
              </a:extLst>
            </p:cNvPr>
            <p:cNvSpPr/>
            <p:nvPr/>
          </p:nvSpPr>
          <p:spPr>
            <a:xfrm>
              <a:off x="2003335" y="2651276"/>
              <a:ext cx="54172" cy="54094"/>
            </a:xfrm>
            <a:custGeom>
              <a:avLst/>
              <a:gdLst>
                <a:gd name="connsiteX0" fmla="*/ 27311 w 54172"/>
                <a:gd name="connsiteY0" fmla="*/ 54390 h 54094"/>
                <a:gd name="connsiteX1" fmla="*/ 46464 w 54172"/>
                <a:gd name="connsiteY1" fmla="*/ 46468 h 54094"/>
                <a:gd name="connsiteX2" fmla="*/ 54398 w 54172"/>
                <a:gd name="connsiteY2" fmla="*/ 27343 h 54094"/>
                <a:gd name="connsiteX3" fmla="*/ 46464 w 54172"/>
                <a:gd name="connsiteY3" fmla="*/ 8217 h 54094"/>
                <a:gd name="connsiteX4" fmla="*/ 27311 w 54172"/>
                <a:gd name="connsiteY4" fmla="*/ 295 h 54094"/>
                <a:gd name="connsiteX5" fmla="*/ 8158 w 54172"/>
                <a:gd name="connsiteY5" fmla="*/ 8217 h 54094"/>
                <a:gd name="connsiteX6" fmla="*/ 225 w 54172"/>
                <a:gd name="connsiteY6" fmla="*/ 27343 h 54094"/>
                <a:gd name="connsiteX7" fmla="*/ 8158 w 54172"/>
                <a:gd name="connsiteY7" fmla="*/ 46468 h 54094"/>
                <a:gd name="connsiteX8" fmla="*/ 2731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11" y="54390"/>
                  </a:moveTo>
                  <a:cubicBezTo>
                    <a:pt x="34495" y="54390"/>
                    <a:pt x="41385" y="51540"/>
                    <a:pt x="46464" y="46468"/>
                  </a:cubicBezTo>
                  <a:cubicBezTo>
                    <a:pt x="51544" y="41396"/>
                    <a:pt x="54398" y="34516"/>
                    <a:pt x="54398" y="27343"/>
                  </a:cubicBezTo>
                  <a:cubicBezTo>
                    <a:pt x="54398" y="20170"/>
                    <a:pt x="51544" y="13289"/>
                    <a:pt x="46464" y="8217"/>
                  </a:cubicBezTo>
                  <a:cubicBezTo>
                    <a:pt x="41385" y="3145"/>
                    <a:pt x="34495" y="295"/>
                    <a:pt x="27311" y="295"/>
                  </a:cubicBezTo>
                  <a:cubicBezTo>
                    <a:pt x="20128" y="295"/>
                    <a:pt x="13238" y="3145"/>
                    <a:pt x="8158" y="8217"/>
                  </a:cubicBezTo>
                  <a:cubicBezTo>
                    <a:pt x="3079" y="13289"/>
                    <a:pt x="225" y="20170"/>
                    <a:pt x="225" y="27343"/>
                  </a:cubicBezTo>
                  <a:cubicBezTo>
                    <a:pt x="225" y="34516"/>
                    <a:pt x="3079" y="41396"/>
                    <a:pt x="8158" y="46468"/>
                  </a:cubicBezTo>
                  <a:cubicBezTo>
                    <a:pt x="13238" y="51540"/>
                    <a:pt x="20128" y="54390"/>
                    <a:pt x="2731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DAD1021-7934-431B-BCC2-D0CC37C559D5}"/>
                </a:ext>
              </a:extLst>
            </p:cNvPr>
            <p:cNvSpPr/>
            <p:nvPr/>
          </p:nvSpPr>
          <p:spPr>
            <a:xfrm>
              <a:off x="2018323" y="2651276"/>
              <a:ext cx="54172" cy="54094"/>
            </a:xfrm>
            <a:custGeom>
              <a:avLst/>
              <a:gdLst>
                <a:gd name="connsiteX0" fmla="*/ 27313 w 54172"/>
                <a:gd name="connsiteY0" fmla="*/ 54390 h 54094"/>
                <a:gd name="connsiteX1" fmla="*/ 46466 w 54172"/>
                <a:gd name="connsiteY1" fmla="*/ 46468 h 54094"/>
                <a:gd name="connsiteX2" fmla="*/ 54399 w 54172"/>
                <a:gd name="connsiteY2" fmla="*/ 27343 h 54094"/>
                <a:gd name="connsiteX3" fmla="*/ 46466 w 54172"/>
                <a:gd name="connsiteY3" fmla="*/ 8217 h 54094"/>
                <a:gd name="connsiteX4" fmla="*/ 27313 w 54172"/>
                <a:gd name="connsiteY4" fmla="*/ 295 h 54094"/>
                <a:gd name="connsiteX5" fmla="*/ 8160 w 54172"/>
                <a:gd name="connsiteY5" fmla="*/ 8217 h 54094"/>
                <a:gd name="connsiteX6" fmla="*/ 227 w 54172"/>
                <a:gd name="connsiteY6" fmla="*/ 27343 h 54094"/>
                <a:gd name="connsiteX7" fmla="*/ 8160 w 54172"/>
                <a:gd name="connsiteY7" fmla="*/ 46468 h 54094"/>
                <a:gd name="connsiteX8" fmla="*/ 2731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13" y="54390"/>
                  </a:moveTo>
                  <a:cubicBezTo>
                    <a:pt x="34496" y="54390"/>
                    <a:pt x="41386" y="51540"/>
                    <a:pt x="46466" y="46468"/>
                  </a:cubicBezTo>
                  <a:cubicBezTo>
                    <a:pt x="51545" y="41396"/>
                    <a:pt x="54399" y="34516"/>
                    <a:pt x="54399" y="27343"/>
                  </a:cubicBezTo>
                  <a:cubicBezTo>
                    <a:pt x="54399" y="20170"/>
                    <a:pt x="51545" y="13289"/>
                    <a:pt x="46466" y="8217"/>
                  </a:cubicBezTo>
                  <a:cubicBezTo>
                    <a:pt x="41386" y="3145"/>
                    <a:pt x="34496" y="295"/>
                    <a:pt x="27313" y="295"/>
                  </a:cubicBezTo>
                  <a:cubicBezTo>
                    <a:pt x="20130" y="295"/>
                    <a:pt x="13239" y="3145"/>
                    <a:pt x="8160" y="8217"/>
                  </a:cubicBezTo>
                  <a:cubicBezTo>
                    <a:pt x="3081" y="13289"/>
                    <a:pt x="227" y="20170"/>
                    <a:pt x="227" y="27343"/>
                  </a:cubicBezTo>
                  <a:cubicBezTo>
                    <a:pt x="227" y="34516"/>
                    <a:pt x="3081" y="41396"/>
                    <a:pt x="8160" y="46468"/>
                  </a:cubicBezTo>
                  <a:cubicBezTo>
                    <a:pt x="13239" y="51540"/>
                    <a:pt x="20130" y="54390"/>
                    <a:pt x="2731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A323BAAE-9456-4EAC-A2E9-BCC49233FF35}"/>
                </a:ext>
              </a:extLst>
            </p:cNvPr>
            <p:cNvSpPr/>
            <p:nvPr/>
          </p:nvSpPr>
          <p:spPr>
            <a:xfrm>
              <a:off x="2033320" y="2651276"/>
              <a:ext cx="54172" cy="54094"/>
            </a:xfrm>
            <a:custGeom>
              <a:avLst/>
              <a:gdLst>
                <a:gd name="connsiteX0" fmla="*/ 27315 w 54172"/>
                <a:gd name="connsiteY0" fmla="*/ 54390 h 54094"/>
                <a:gd name="connsiteX1" fmla="*/ 46468 w 54172"/>
                <a:gd name="connsiteY1" fmla="*/ 46468 h 54094"/>
                <a:gd name="connsiteX2" fmla="*/ 54401 w 54172"/>
                <a:gd name="connsiteY2" fmla="*/ 27343 h 54094"/>
                <a:gd name="connsiteX3" fmla="*/ 46468 w 54172"/>
                <a:gd name="connsiteY3" fmla="*/ 8217 h 54094"/>
                <a:gd name="connsiteX4" fmla="*/ 27315 w 54172"/>
                <a:gd name="connsiteY4" fmla="*/ 295 h 54094"/>
                <a:gd name="connsiteX5" fmla="*/ 8162 w 54172"/>
                <a:gd name="connsiteY5" fmla="*/ 8217 h 54094"/>
                <a:gd name="connsiteX6" fmla="*/ 228 w 54172"/>
                <a:gd name="connsiteY6" fmla="*/ 27343 h 54094"/>
                <a:gd name="connsiteX7" fmla="*/ 8162 w 54172"/>
                <a:gd name="connsiteY7" fmla="*/ 46468 h 54094"/>
                <a:gd name="connsiteX8" fmla="*/ 2731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15" y="54390"/>
                  </a:moveTo>
                  <a:cubicBezTo>
                    <a:pt x="34498" y="54390"/>
                    <a:pt x="41388" y="51540"/>
                    <a:pt x="46468" y="46468"/>
                  </a:cubicBezTo>
                  <a:cubicBezTo>
                    <a:pt x="51547" y="41396"/>
                    <a:pt x="54401" y="34516"/>
                    <a:pt x="54401" y="27343"/>
                  </a:cubicBezTo>
                  <a:cubicBezTo>
                    <a:pt x="54401" y="20170"/>
                    <a:pt x="51547" y="13289"/>
                    <a:pt x="46468" y="8217"/>
                  </a:cubicBezTo>
                  <a:cubicBezTo>
                    <a:pt x="41388" y="3145"/>
                    <a:pt x="34498" y="295"/>
                    <a:pt x="27315" y="295"/>
                  </a:cubicBezTo>
                  <a:cubicBezTo>
                    <a:pt x="20131" y="295"/>
                    <a:pt x="13241" y="3145"/>
                    <a:pt x="8162" y="8217"/>
                  </a:cubicBezTo>
                  <a:cubicBezTo>
                    <a:pt x="3082" y="13289"/>
                    <a:pt x="228" y="20170"/>
                    <a:pt x="228" y="27343"/>
                  </a:cubicBezTo>
                  <a:cubicBezTo>
                    <a:pt x="228" y="34516"/>
                    <a:pt x="3082" y="41396"/>
                    <a:pt x="8162" y="46468"/>
                  </a:cubicBezTo>
                  <a:cubicBezTo>
                    <a:pt x="13241" y="51540"/>
                    <a:pt x="20131" y="54390"/>
                    <a:pt x="2731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6ACCE526-3F89-45F3-8E7A-E08B38E60E90}"/>
                </a:ext>
              </a:extLst>
            </p:cNvPr>
            <p:cNvSpPr/>
            <p:nvPr/>
          </p:nvSpPr>
          <p:spPr>
            <a:xfrm>
              <a:off x="2048316" y="2651276"/>
              <a:ext cx="54172" cy="54094"/>
            </a:xfrm>
            <a:custGeom>
              <a:avLst/>
              <a:gdLst>
                <a:gd name="connsiteX0" fmla="*/ 27316 w 54172"/>
                <a:gd name="connsiteY0" fmla="*/ 54390 h 54094"/>
                <a:gd name="connsiteX1" fmla="*/ 46469 w 54172"/>
                <a:gd name="connsiteY1" fmla="*/ 46468 h 54094"/>
                <a:gd name="connsiteX2" fmla="*/ 54403 w 54172"/>
                <a:gd name="connsiteY2" fmla="*/ 27343 h 54094"/>
                <a:gd name="connsiteX3" fmla="*/ 46469 w 54172"/>
                <a:gd name="connsiteY3" fmla="*/ 8217 h 54094"/>
                <a:gd name="connsiteX4" fmla="*/ 27316 w 54172"/>
                <a:gd name="connsiteY4" fmla="*/ 295 h 54094"/>
                <a:gd name="connsiteX5" fmla="*/ 8163 w 54172"/>
                <a:gd name="connsiteY5" fmla="*/ 8217 h 54094"/>
                <a:gd name="connsiteX6" fmla="*/ 230 w 54172"/>
                <a:gd name="connsiteY6" fmla="*/ 27343 h 54094"/>
                <a:gd name="connsiteX7" fmla="*/ 8163 w 54172"/>
                <a:gd name="connsiteY7" fmla="*/ 46468 h 54094"/>
                <a:gd name="connsiteX8" fmla="*/ 2731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16" y="54390"/>
                  </a:moveTo>
                  <a:cubicBezTo>
                    <a:pt x="34500" y="54390"/>
                    <a:pt x="41390" y="51540"/>
                    <a:pt x="46469" y="46468"/>
                  </a:cubicBezTo>
                  <a:cubicBezTo>
                    <a:pt x="51549" y="41396"/>
                    <a:pt x="54403" y="34516"/>
                    <a:pt x="54403" y="27343"/>
                  </a:cubicBezTo>
                  <a:cubicBezTo>
                    <a:pt x="54403" y="20170"/>
                    <a:pt x="51549" y="13289"/>
                    <a:pt x="46469" y="8217"/>
                  </a:cubicBezTo>
                  <a:cubicBezTo>
                    <a:pt x="41390" y="3145"/>
                    <a:pt x="34500" y="295"/>
                    <a:pt x="27316" y="295"/>
                  </a:cubicBezTo>
                  <a:cubicBezTo>
                    <a:pt x="20133" y="295"/>
                    <a:pt x="13243" y="3145"/>
                    <a:pt x="8163" y="8217"/>
                  </a:cubicBezTo>
                  <a:cubicBezTo>
                    <a:pt x="3084" y="13289"/>
                    <a:pt x="230" y="20170"/>
                    <a:pt x="230" y="27343"/>
                  </a:cubicBezTo>
                  <a:cubicBezTo>
                    <a:pt x="230" y="34516"/>
                    <a:pt x="3084" y="41396"/>
                    <a:pt x="8163" y="46468"/>
                  </a:cubicBezTo>
                  <a:cubicBezTo>
                    <a:pt x="13243" y="51540"/>
                    <a:pt x="20133" y="54390"/>
                    <a:pt x="2731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35B58815-EC66-4457-AD19-BBC542E0C5B6}"/>
                </a:ext>
              </a:extLst>
            </p:cNvPr>
            <p:cNvSpPr/>
            <p:nvPr/>
          </p:nvSpPr>
          <p:spPr>
            <a:xfrm>
              <a:off x="2063313" y="2651276"/>
              <a:ext cx="54172" cy="54094"/>
            </a:xfrm>
            <a:custGeom>
              <a:avLst/>
              <a:gdLst>
                <a:gd name="connsiteX0" fmla="*/ 27318 w 54172"/>
                <a:gd name="connsiteY0" fmla="*/ 54390 h 54094"/>
                <a:gd name="connsiteX1" fmla="*/ 46471 w 54172"/>
                <a:gd name="connsiteY1" fmla="*/ 46468 h 54094"/>
                <a:gd name="connsiteX2" fmla="*/ 54404 w 54172"/>
                <a:gd name="connsiteY2" fmla="*/ 27343 h 54094"/>
                <a:gd name="connsiteX3" fmla="*/ 46471 w 54172"/>
                <a:gd name="connsiteY3" fmla="*/ 8217 h 54094"/>
                <a:gd name="connsiteX4" fmla="*/ 27318 w 54172"/>
                <a:gd name="connsiteY4" fmla="*/ 295 h 54094"/>
                <a:gd name="connsiteX5" fmla="*/ 8165 w 54172"/>
                <a:gd name="connsiteY5" fmla="*/ 8217 h 54094"/>
                <a:gd name="connsiteX6" fmla="*/ 232 w 54172"/>
                <a:gd name="connsiteY6" fmla="*/ 27343 h 54094"/>
                <a:gd name="connsiteX7" fmla="*/ 8165 w 54172"/>
                <a:gd name="connsiteY7" fmla="*/ 46468 h 54094"/>
                <a:gd name="connsiteX8" fmla="*/ 2731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18" y="54390"/>
                  </a:moveTo>
                  <a:cubicBezTo>
                    <a:pt x="34501" y="54390"/>
                    <a:pt x="41391" y="51540"/>
                    <a:pt x="46471" y="46468"/>
                  </a:cubicBezTo>
                  <a:cubicBezTo>
                    <a:pt x="51550" y="41396"/>
                    <a:pt x="54404" y="34516"/>
                    <a:pt x="54404" y="27343"/>
                  </a:cubicBezTo>
                  <a:cubicBezTo>
                    <a:pt x="54404" y="20170"/>
                    <a:pt x="51550" y="13289"/>
                    <a:pt x="46471" y="8217"/>
                  </a:cubicBezTo>
                  <a:cubicBezTo>
                    <a:pt x="41391" y="3145"/>
                    <a:pt x="34501" y="295"/>
                    <a:pt x="27318" y="295"/>
                  </a:cubicBezTo>
                  <a:cubicBezTo>
                    <a:pt x="20135" y="295"/>
                    <a:pt x="13244" y="3145"/>
                    <a:pt x="8165" y="8217"/>
                  </a:cubicBezTo>
                  <a:cubicBezTo>
                    <a:pt x="3086" y="13289"/>
                    <a:pt x="232" y="20170"/>
                    <a:pt x="232" y="27343"/>
                  </a:cubicBezTo>
                  <a:cubicBezTo>
                    <a:pt x="232" y="34516"/>
                    <a:pt x="3086" y="41396"/>
                    <a:pt x="8165" y="46468"/>
                  </a:cubicBezTo>
                  <a:cubicBezTo>
                    <a:pt x="13244" y="51540"/>
                    <a:pt x="20135" y="54390"/>
                    <a:pt x="2731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445FCB1-FCCA-4B8C-9011-4245D525B815}"/>
                </a:ext>
              </a:extLst>
            </p:cNvPr>
            <p:cNvSpPr/>
            <p:nvPr/>
          </p:nvSpPr>
          <p:spPr>
            <a:xfrm>
              <a:off x="2078310" y="2651276"/>
              <a:ext cx="54172" cy="54094"/>
            </a:xfrm>
            <a:custGeom>
              <a:avLst/>
              <a:gdLst>
                <a:gd name="connsiteX0" fmla="*/ 27320 w 54172"/>
                <a:gd name="connsiteY0" fmla="*/ 54390 h 54094"/>
                <a:gd name="connsiteX1" fmla="*/ 46473 w 54172"/>
                <a:gd name="connsiteY1" fmla="*/ 46468 h 54094"/>
                <a:gd name="connsiteX2" fmla="*/ 54406 w 54172"/>
                <a:gd name="connsiteY2" fmla="*/ 27343 h 54094"/>
                <a:gd name="connsiteX3" fmla="*/ 46473 w 54172"/>
                <a:gd name="connsiteY3" fmla="*/ 8217 h 54094"/>
                <a:gd name="connsiteX4" fmla="*/ 27320 w 54172"/>
                <a:gd name="connsiteY4" fmla="*/ 295 h 54094"/>
                <a:gd name="connsiteX5" fmla="*/ 8167 w 54172"/>
                <a:gd name="connsiteY5" fmla="*/ 8217 h 54094"/>
                <a:gd name="connsiteX6" fmla="*/ 233 w 54172"/>
                <a:gd name="connsiteY6" fmla="*/ 27343 h 54094"/>
                <a:gd name="connsiteX7" fmla="*/ 8167 w 54172"/>
                <a:gd name="connsiteY7" fmla="*/ 46468 h 54094"/>
                <a:gd name="connsiteX8" fmla="*/ 2732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20" y="54390"/>
                  </a:moveTo>
                  <a:cubicBezTo>
                    <a:pt x="34503" y="54390"/>
                    <a:pt x="41393" y="51540"/>
                    <a:pt x="46473" y="46468"/>
                  </a:cubicBezTo>
                  <a:cubicBezTo>
                    <a:pt x="51552" y="41396"/>
                    <a:pt x="54406" y="34516"/>
                    <a:pt x="54406" y="27343"/>
                  </a:cubicBezTo>
                  <a:cubicBezTo>
                    <a:pt x="54406" y="20170"/>
                    <a:pt x="51552" y="13289"/>
                    <a:pt x="46473" y="8217"/>
                  </a:cubicBezTo>
                  <a:cubicBezTo>
                    <a:pt x="41393" y="3145"/>
                    <a:pt x="34503" y="295"/>
                    <a:pt x="27320" y="295"/>
                  </a:cubicBezTo>
                  <a:cubicBezTo>
                    <a:pt x="20136" y="295"/>
                    <a:pt x="13246" y="3145"/>
                    <a:pt x="8167" y="8217"/>
                  </a:cubicBezTo>
                  <a:cubicBezTo>
                    <a:pt x="3087" y="13289"/>
                    <a:pt x="233" y="20170"/>
                    <a:pt x="233" y="27343"/>
                  </a:cubicBezTo>
                  <a:cubicBezTo>
                    <a:pt x="233" y="34516"/>
                    <a:pt x="3087" y="41396"/>
                    <a:pt x="8167" y="46468"/>
                  </a:cubicBezTo>
                  <a:cubicBezTo>
                    <a:pt x="13246" y="51540"/>
                    <a:pt x="20136" y="54390"/>
                    <a:pt x="2732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0402A84-DFB5-4B33-99D4-74B4161E5A2E}"/>
                </a:ext>
              </a:extLst>
            </p:cNvPr>
            <p:cNvSpPr/>
            <p:nvPr/>
          </p:nvSpPr>
          <p:spPr>
            <a:xfrm>
              <a:off x="2093298" y="2651276"/>
              <a:ext cx="54172" cy="54094"/>
            </a:xfrm>
            <a:custGeom>
              <a:avLst/>
              <a:gdLst>
                <a:gd name="connsiteX0" fmla="*/ 27321 w 54172"/>
                <a:gd name="connsiteY0" fmla="*/ 54390 h 54094"/>
                <a:gd name="connsiteX1" fmla="*/ 46474 w 54172"/>
                <a:gd name="connsiteY1" fmla="*/ 46468 h 54094"/>
                <a:gd name="connsiteX2" fmla="*/ 54408 w 54172"/>
                <a:gd name="connsiteY2" fmla="*/ 27343 h 54094"/>
                <a:gd name="connsiteX3" fmla="*/ 46474 w 54172"/>
                <a:gd name="connsiteY3" fmla="*/ 8217 h 54094"/>
                <a:gd name="connsiteX4" fmla="*/ 27321 w 54172"/>
                <a:gd name="connsiteY4" fmla="*/ 295 h 54094"/>
                <a:gd name="connsiteX5" fmla="*/ 8168 w 54172"/>
                <a:gd name="connsiteY5" fmla="*/ 8217 h 54094"/>
                <a:gd name="connsiteX6" fmla="*/ 235 w 54172"/>
                <a:gd name="connsiteY6" fmla="*/ 27343 h 54094"/>
                <a:gd name="connsiteX7" fmla="*/ 8168 w 54172"/>
                <a:gd name="connsiteY7" fmla="*/ 46468 h 54094"/>
                <a:gd name="connsiteX8" fmla="*/ 2732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21" y="54390"/>
                  </a:moveTo>
                  <a:cubicBezTo>
                    <a:pt x="34505" y="54390"/>
                    <a:pt x="41395" y="51540"/>
                    <a:pt x="46474" y="46468"/>
                  </a:cubicBezTo>
                  <a:cubicBezTo>
                    <a:pt x="51554" y="41396"/>
                    <a:pt x="54408" y="34516"/>
                    <a:pt x="54408" y="27343"/>
                  </a:cubicBezTo>
                  <a:cubicBezTo>
                    <a:pt x="54408" y="20170"/>
                    <a:pt x="51554" y="13289"/>
                    <a:pt x="46474" y="8217"/>
                  </a:cubicBezTo>
                  <a:cubicBezTo>
                    <a:pt x="41395" y="3145"/>
                    <a:pt x="34505" y="295"/>
                    <a:pt x="27321" y="295"/>
                  </a:cubicBezTo>
                  <a:cubicBezTo>
                    <a:pt x="20138" y="295"/>
                    <a:pt x="13248" y="3145"/>
                    <a:pt x="8168" y="8217"/>
                  </a:cubicBezTo>
                  <a:cubicBezTo>
                    <a:pt x="3089" y="13289"/>
                    <a:pt x="235" y="20170"/>
                    <a:pt x="235" y="27343"/>
                  </a:cubicBezTo>
                  <a:cubicBezTo>
                    <a:pt x="235" y="34516"/>
                    <a:pt x="3089" y="41396"/>
                    <a:pt x="8168" y="46468"/>
                  </a:cubicBezTo>
                  <a:cubicBezTo>
                    <a:pt x="13248" y="51540"/>
                    <a:pt x="20138" y="54390"/>
                    <a:pt x="2732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22565C9C-E809-4BA1-92B4-70D1A021C400}"/>
                </a:ext>
              </a:extLst>
            </p:cNvPr>
            <p:cNvSpPr/>
            <p:nvPr/>
          </p:nvSpPr>
          <p:spPr>
            <a:xfrm>
              <a:off x="2108295" y="2651276"/>
              <a:ext cx="54172" cy="54094"/>
            </a:xfrm>
            <a:custGeom>
              <a:avLst/>
              <a:gdLst>
                <a:gd name="connsiteX0" fmla="*/ 27323 w 54172"/>
                <a:gd name="connsiteY0" fmla="*/ 54390 h 54094"/>
                <a:gd name="connsiteX1" fmla="*/ 46476 w 54172"/>
                <a:gd name="connsiteY1" fmla="*/ 46468 h 54094"/>
                <a:gd name="connsiteX2" fmla="*/ 54409 w 54172"/>
                <a:gd name="connsiteY2" fmla="*/ 27343 h 54094"/>
                <a:gd name="connsiteX3" fmla="*/ 46476 w 54172"/>
                <a:gd name="connsiteY3" fmla="*/ 8217 h 54094"/>
                <a:gd name="connsiteX4" fmla="*/ 27323 w 54172"/>
                <a:gd name="connsiteY4" fmla="*/ 295 h 54094"/>
                <a:gd name="connsiteX5" fmla="*/ 8170 w 54172"/>
                <a:gd name="connsiteY5" fmla="*/ 8217 h 54094"/>
                <a:gd name="connsiteX6" fmla="*/ 237 w 54172"/>
                <a:gd name="connsiteY6" fmla="*/ 27343 h 54094"/>
                <a:gd name="connsiteX7" fmla="*/ 8170 w 54172"/>
                <a:gd name="connsiteY7" fmla="*/ 46468 h 54094"/>
                <a:gd name="connsiteX8" fmla="*/ 2732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23" y="54390"/>
                  </a:moveTo>
                  <a:cubicBezTo>
                    <a:pt x="34506" y="54390"/>
                    <a:pt x="41396" y="51540"/>
                    <a:pt x="46476" y="46468"/>
                  </a:cubicBezTo>
                  <a:cubicBezTo>
                    <a:pt x="51555" y="41396"/>
                    <a:pt x="54409" y="34516"/>
                    <a:pt x="54409" y="27343"/>
                  </a:cubicBezTo>
                  <a:cubicBezTo>
                    <a:pt x="54409" y="20170"/>
                    <a:pt x="51555" y="13289"/>
                    <a:pt x="46476" y="8217"/>
                  </a:cubicBezTo>
                  <a:cubicBezTo>
                    <a:pt x="41396" y="3145"/>
                    <a:pt x="34506" y="295"/>
                    <a:pt x="27323" y="295"/>
                  </a:cubicBezTo>
                  <a:cubicBezTo>
                    <a:pt x="20139" y="295"/>
                    <a:pt x="13249" y="3145"/>
                    <a:pt x="8170" y="8217"/>
                  </a:cubicBezTo>
                  <a:cubicBezTo>
                    <a:pt x="3091" y="13289"/>
                    <a:pt x="237" y="20170"/>
                    <a:pt x="237" y="27343"/>
                  </a:cubicBezTo>
                  <a:cubicBezTo>
                    <a:pt x="237" y="34516"/>
                    <a:pt x="3091" y="41396"/>
                    <a:pt x="8170" y="46468"/>
                  </a:cubicBezTo>
                  <a:cubicBezTo>
                    <a:pt x="13249" y="51540"/>
                    <a:pt x="20139" y="54390"/>
                    <a:pt x="2732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342213C-CE06-4038-B8DB-CD4E30ED0AB1}"/>
                </a:ext>
              </a:extLst>
            </p:cNvPr>
            <p:cNvSpPr/>
            <p:nvPr/>
          </p:nvSpPr>
          <p:spPr>
            <a:xfrm>
              <a:off x="2123292" y="2651276"/>
              <a:ext cx="54172" cy="54094"/>
            </a:xfrm>
            <a:custGeom>
              <a:avLst/>
              <a:gdLst>
                <a:gd name="connsiteX0" fmla="*/ 27325 w 54172"/>
                <a:gd name="connsiteY0" fmla="*/ 54390 h 54094"/>
                <a:gd name="connsiteX1" fmla="*/ 46478 w 54172"/>
                <a:gd name="connsiteY1" fmla="*/ 46468 h 54094"/>
                <a:gd name="connsiteX2" fmla="*/ 54411 w 54172"/>
                <a:gd name="connsiteY2" fmla="*/ 27343 h 54094"/>
                <a:gd name="connsiteX3" fmla="*/ 46478 w 54172"/>
                <a:gd name="connsiteY3" fmla="*/ 8217 h 54094"/>
                <a:gd name="connsiteX4" fmla="*/ 27325 w 54172"/>
                <a:gd name="connsiteY4" fmla="*/ 295 h 54094"/>
                <a:gd name="connsiteX5" fmla="*/ 8172 w 54172"/>
                <a:gd name="connsiteY5" fmla="*/ 8217 h 54094"/>
                <a:gd name="connsiteX6" fmla="*/ 238 w 54172"/>
                <a:gd name="connsiteY6" fmla="*/ 27343 h 54094"/>
                <a:gd name="connsiteX7" fmla="*/ 8172 w 54172"/>
                <a:gd name="connsiteY7" fmla="*/ 46468 h 54094"/>
                <a:gd name="connsiteX8" fmla="*/ 2732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25" y="54390"/>
                  </a:moveTo>
                  <a:cubicBezTo>
                    <a:pt x="34508" y="54390"/>
                    <a:pt x="41398" y="51540"/>
                    <a:pt x="46478" y="46468"/>
                  </a:cubicBezTo>
                  <a:cubicBezTo>
                    <a:pt x="51557" y="41396"/>
                    <a:pt x="54411" y="34516"/>
                    <a:pt x="54411" y="27343"/>
                  </a:cubicBezTo>
                  <a:cubicBezTo>
                    <a:pt x="54411" y="20170"/>
                    <a:pt x="51557" y="13289"/>
                    <a:pt x="46478" y="8217"/>
                  </a:cubicBezTo>
                  <a:cubicBezTo>
                    <a:pt x="41398" y="3145"/>
                    <a:pt x="34508" y="295"/>
                    <a:pt x="27325" y="295"/>
                  </a:cubicBezTo>
                  <a:cubicBezTo>
                    <a:pt x="20141" y="295"/>
                    <a:pt x="13251" y="3145"/>
                    <a:pt x="8172" y="8217"/>
                  </a:cubicBezTo>
                  <a:cubicBezTo>
                    <a:pt x="3092" y="13289"/>
                    <a:pt x="238" y="20170"/>
                    <a:pt x="238" y="27343"/>
                  </a:cubicBezTo>
                  <a:cubicBezTo>
                    <a:pt x="238" y="34516"/>
                    <a:pt x="3092" y="41396"/>
                    <a:pt x="8172" y="46468"/>
                  </a:cubicBezTo>
                  <a:cubicBezTo>
                    <a:pt x="13251" y="51540"/>
                    <a:pt x="20141" y="54390"/>
                    <a:pt x="2732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DE5CF394-AD6F-4841-B344-F841AF0D98CE}"/>
                </a:ext>
              </a:extLst>
            </p:cNvPr>
            <p:cNvSpPr/>
            <p:nvPr/>
          </p:nvSpPr>
          <p:spPr>
            <a:xfrm>
              <a:off x="2138288" y="2651276"/>
              <a:ext cx="54172" cy="54094"/>
            </a:xfrm>
            <a:custGeom>
              <a:avLst/>
              <a:gdLst>
                <a:gd name="connsiteX0" fmla="*/ 27326 w 54172"/>
                <a:gd name="connsiteY0" fmla="*/ 54390 h 54094"/>
                <a:gd name="connsiteX1" fmla="*/ 46479 w 54172"/>
                <a:gd name="connsiteY1" fmla="*/ 46468 h 54094"/>
                <a:gd name="connsiteX2" fmla="*/ 54413 w 54172"/>
                <a:gd name="connsiteY2" fmla="*/ 27343 h 54094"/>
                <a:gd name="connsiteX3" fmla="*/ 46479 w 54172"/>
                <a:gd name="connsiteY3" fmla="*/ 8217 h 54094"/>
                <a:gd name="connsiteX4" fmla="*/ 27326 w 54172"/>
                <a:gd name="connsiteY4" fmla="*/ 295 h 54094"/>
                <a:gd name="connsiteX5" fmla="*/ 8173 w 54172"/>
                <a:gd name="connsiteY5" fmla="*/ 8217 h 54094"/>
                <a:gd name="connsiteX6" fmla="*/ 240 w 54172"/>
                <a:gd name="connsiteY6" fmla="*/ 27343 h 54094"/>
                <a:gd name="connsiteX7" fmla="*/ 8173 w 54172"/>
                <a:gd name="connsiteY7" fmla="*/ 46468 h 54094"/>
                <a:gd name="connsiteX8" fmla="*/ 2732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26" y="54390"/>
                  </a:moveTo>
                  <a:cubicBezTo>
                    <a:pt x="34510" y="54390"/>
                    <a:pt x="41400" y="51540"/>
                    <a:pt x="46479" y="46468"/>
                  </a:cubicBezTo>
                  <a:cubicBezTo>
                    <a:pt x="51559" y="41396"/>
                    <a:pt x="54413" y="34516"/>
                    <a:pt x="54413" y="27343"/>
                  </a:cubicBezTo>
                  <a:cubicBezTo>
                    <a:pt x="54413" y="20170"/>
                    <a:pt x="51559" y="13289"/>
                    <a:pt x="46479" y="8217"/>
                  </a:cubicBezTo>
                  <a:cubicBezTo>
                    <a:pt x="41400" y="3145"/>
                    <a:pt x="34510" y="295"/>
                    <a:pt x="27326" y="295"/>
                  </a:cubicBezTo>
                  <a:cubicBezTo>
                    <a:pt x="20143" y="295"/>
                    <a:pt x="13253" y="3145"/>
                    <a:pt x="8173" y="8217"/>
                  </a:cubicBezTo>
                  <a:cubicBezTo>
                    <a:pt x="3094" y="13289"/>
                    <a:pt x="240" y="20170"/>
                    <a:pt x="240" y="27343"/>
                  </a:cubicBezTo>
                  <a:cubicBezTo>
                    <a:pt x="240" y="34516"/>
                    <a:pt x="3094" y="41396"/>
                    <a:pt x="8173" y="46468"/>
                  </a:cubicBezTo>
                  <a:cubicBezTo>
                    <a:pt x="13253" y="51540"/>
                    <a:pt x="20143" y="54390"/>
                    <a:pt x="2732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808FE2-B517-400F-958D-B5B4A8C42972}"/>
                </a:ext>
              </a:extLst>
            </p:cNvPr>
            <p:cNvSpPr/>
            <p:nvPr/>
          </p:nvSpPr>
          <p:spPr>
            <a:xfrm>
              <a:off x="2153285" y="2651276"/>
              <a:ext cx="54172" cy="54094"/>
            </a:xfrm>
            <a:custGeom>
              <a:avLst/>
              <a:gdLst>
                <a:gd name="connsiteX0" fmla="*/ 27328 w 54172"/>
                <a:gd name="connsiteY0" fmla="*/ 54390 h 54094"/>
                <a:gd name="connsiteX1" fmla="*/ 46481 w 54172"/>
                <a:gd name="connsiteY1" fmla="*/ 46468 h 54094"/>
                <a:gd name="connsiteX2" fmla="*/ 54414 w 54172"/>
                <a:gd name="connsiteY2" fmla="*/ 27343 h 54094"/>
                <a:gd name="connsiteX3" fmla="*/ 46481 w 54172"/>
                <a:gd name="connsiteY3" fmla="*/ 8217 h 54094"/>
                <a:gd name="connsiteX4" fmla="*/ 27328 w 54172"/>
                <a:gd name="connsiteY4" fmla="*/ 295 h 54094"/>
                <a:gd name="connsiteX5" fmla="*/ 8175 w 54172"/>
                <a:gd name="connsiteY5" fmla="*/ 8217 h 54094"/>
                <a:gd name="connsiteX6" fmla="*/ 241 w 54172"/>
                <a:gd name="connsiteY6" fmla="*/ 27343 h 54094"/>
                <a:gd name="connsiteX7" fmla="*/ 8175 w 54172"/>
                <a:gd name="connsiteY7" fmla="*/ 46468 h 54094"/>
                <a:gd name="connsiteX8" fmla="*/ 2732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28" y="54390"/>
                  </a:moveTo>
                  <a:cubicBezTo>
                    <a:pt x="34511" y="54390"/>
                    <a:pt x="41401" y="51540"/>
                    <a:pt x="46481" y="46468"/>
                  </a:cubicBezTo>
                  <a:cubicBezTo>
                    <a:pt x="51560" y="41396"/>
                    <a:pt x="54414" y="34516"/>
                    <a:pt x="54414" y="27343"/>
                  </a:cubicBezTo>
                  <a:cubicBezTo>
                    <a:pt x="54414" y="20170"/>
                    <a:pt x="51560" y="13289"/>
                    <a:pt x="46481" y="8217"/>
                  </a:cubicBezTo>
                  <a:cubicBezTo>
                    <a:pt x="41401" y="3145"/>
                    <a:pt x="34511" y="295"/>
                    <a:pt x="27328" y="295"/>
                  </a:cubicBezTo>
                  <a:cubicBezTo>
                    <a:pt x="20144" y="295"/>
                    <a:pt x="13254" y="3145"/>
                    <a:pt x="8175" y="8217"/>
                  </a:cubicBezTo>
                  <a:cubicBezTo>
                    <a:pt x="3095" y="13289"/>
                    <a:pt x="241" y="20170"/>
                    <a:pt x="241" y="27343"/>
                  </a:cubicBezTo>
                  <a:cubicBezTo>
                    <a:pt x="241" y="34516"/>
                    <a:pt x="3095" y="41396"/>
                    <a:pt x="8175" y="46468"/>
                  </a:cubicBezTo>
                  <a:cubicBezTo>
                    <a:pt x="13254" y="51540"/>
                    <a:pt x="20144" y="54390"/>
                    <a:pt x="2732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9048D3C0-6659-48AD-8051-1FB383D6B15A}"/>
                </a:ext>
              </a:extLst>
            </p:cNvPr>
            <p:cNvSpPr/>
            <p:nvPr/>
          </p:nvSpPr>
          <p:spPr>
            <a:xfrm>
              <a:off x="2168273" y="2651276"/>
              <a:ext cx="54172" cy="54094"/>
            </a:xfrm>
            <a:custGeom>
              <a:avLst/>
              <a:gdLst>
                <a:gd name="connsiteX0" fmla="*/ 27330 w 54172"/>
                <a:gd name="connsiteY0" fmla="*/ 54390 h 54094"/>
                <a:gd name="connsiteX1" fmla="*/ 46482 w 54172"/>
                <a:gd name="connsiteY1" fmla="*/ 46468 h 54094"/>
                <a:gd name="connsiteX2" fmla="*/ 54416 w 54172"/>
                <a:gd name="connsiteY2" fmla="*/ 27343 h 54094"/>
                <a:gd name="connsiteX3" fmla="*/ 46482 w 54172"/>
                <a:gd name="connsiteY3" fmla="*/ 8217 h 54094"/>
                <a:gd name="connsiteX4" fmla="*/ 27330 w 54172"/>
                <a:gd name="connsiteY4" fmla="*/ 295 h 54094"/>
                <a:gd name="connsiteX5" fmla="*/ 8177 w 54172"/>
                <a:gd name="connsiteY5" fmla="*/ 8217 h 54094"/>
                <a:gd name="connsiteX6" fmla="*/ 243 w 54172"/>
                <a:gd name="connsiteY6" fmla="*/ 27343 h 54094"/>
                <a:gd name="connsiteX7" fmla="*/ 8177 w 54172"/>
                <a:gd name="connsiteY7" fmla="*/ 46468 h 54094"/>
                <a:gd name="connsiteX8" fmla="*/ 2733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30" y="54390"/>
                  </a:moveTo>
                  <a:cubicBezTo>
                    <a:pt x="34513" y="54390"/>
                    <a:pt x="41403" y="51540"/>
                    <a:pt x="46482" y="46468"/>
                  </a:cubicBezTo>
                  <a:cubicBezTo>
                    <a:pt x="51562" y="41396"/>
                    <a:pt x="54416" y="34516"/>
                    <a:pt x="54416" y="27343"/>
                  </a:cubicBezTo>
                  <a:cubicBezTo>
                    <a:pt x="54416" y="20170"/>
                    <a:pt x="51562" y="13289"/>
                    <a:pt x="46482" y="8217"/>
                  </a:cubicBezTo>
                  <a:cubicBezTo>
                    <a:pt x="41403" y="3145"/>
                    <a:pt x="34513" y="295"/>
                    <a:pt x="27330" y="295"/>
                  </a:cubicBezTo>
                  <a:cubicBezTo>
                    <a:pt x="20146" y="295"/>
                    <a:pt x="13256" y="3145"/>
                    <a:pt x="8177" y="8217"/>
                  </a:cubicBezTo>
                  <a:cubicBezTo>
                    <a:pt x="3097" y="13289"/>
                    <a:pt x="243" y="20170"/>
                    <a:pt x="243" y="27343"/>
                  </a:cubicBezTo>
                  <a:cubicBezTo>
                    <a:pt x="243" y="34516"/>
                    <a:pt x="3097" y="41396"/>
                    <a:pt x="8177" y="46468"/>
                  </a:cubicBezTo>
                  <a:cubicBezTo>
                    <a:pt x="13256" y="51540"/>
                    <a:pt x="20146" y="54390"/>
                    <a:pt x="2733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022462EB-B8B8-494D-BA1B-CB9D64A62EDF}"/>
                </a:ext>
              </a:extLst>
            </p:cNvPr>
            <p:cNvSpPr/>
            <p:nvPr/>
          </p:nvSpPr>
          <p:spPr>
            <a:xfrm>
              <a:off x="2183270" y="2651276"/>
              <a:ext cx="54172" cy="54094"/>
            </a:xfrm>
            <a:custGeom>
              <a:avLst/>
              <a:gdLst>
                <a:gd name="connsiteX0" fmla="*/ 27331 w 54172"/>
                <a:gd name="connsiteY0" fmla="*/ 54390 h 54094"/>
                <a:gd name="connsiteX1" fmla="*/ 46484 w 54172"/>
                <a:gd name="connsiteY1" fmla="*/ 46468 h 54094"/>
                <a:gd name="connsiteX2" fmla="*/ 54418 w 54172"/>
                <a:gd name="connsiteY2" fmla="*/ 27343 h 54094"/>
                <a:gd name="connsiteX3" fmla="*/ 46484 w 54172"/>
                <a:gd name="connsiteY3" fmla="*/ 8217 h 54094"/>
                <a:gd name="connsiteX4" fmla="*/ 27331 w 54172"/>
                <a:gd name="connsiteY4" fmla="*/ 295 h 54094"/>
                <a:gd name="connsiteX5" fmla="*/ 8178 w 54172"/>
                <a:gd name="connsiteY5" fmla="*/ 8217 h 54094"/>
                <a:gd name="connsiteX6" fmla="*/ 245 w 54172"/>
                <a:gd name="connsiteY6" fmla="*/ 27343 h 54094"/>
                <a:gd name="connsiteX7" fmla="*/ 8178 w 54172"/>
                <a:gd name="connsiteY7" fmla="*/ 46468 h 54094"/>
                <a:gd name="connsiteX8" fmla="*/ 2733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31" y="54390"/>
                  </a:moveTo>
                  <a:cubicBezTo>
                    <a:pt x="34515" y="54390"/>
                    <a:pt x="41405" y="51540"/>
                    <a:pt x="46484" y="46468"/>
                  </a:cubicBezTo>
                  <a:cubicBezTo>
                    <a:pt x="51564" y="41396"/>
                    <a:pt x="54418" y="34516"/>
                    <a:pt x="54418" y="27343"/>
                  </a:cubicBezTo>
                  <a:cubicBezTo>
                    <a:pt x="54418" y="20170"/>
                    <a:pt x="51564" y="13289"/>
                    <a:pt x="46484" y="8217"/>
                  </a:cubicBezTo>
                  <a:cubicBezTo>
                    <a:pt x="41405" y="3145"/>
                    <a:pt x="34515" y="295"/>
                    <a:pt x="27331" y="295"/>
                  </a:cubicBezTo>
                  <a:cubicBezTo>
                    <a:pt x="20148" y="295"/>
                    <a:pt x="13258" y="3145"/>
                    <a:pt x="8178" y="8217"/>
                  </a:cubicBezTo>
                  <a:cubicBezTo>
                    <a:pt x="3099" y="13289"/>
                    <a:pt x="245" y="20170"/>
                    <a:pt x="245" y="27343"/>
                  </a:cubicBezTo>
                  <a:cubicBezTo>
                    <a:pt x="245" y="34516"/>
                    <a:pt x="3099" y="41396"/>
                    <a:pt x="8178" y="46468"/>
                  </a:cubicBezTo>
                  <a:cubicBezTo>
                    <a:pt x="13258" y="51540"/>
                    <a:pt x="20148" y="54390"/>
                    <a:pt x="2733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16660AF-5384-4980-BC86-11FE88154E01}"/>
                </a:ext>
              </a:extLst>
            </p:cNvPr>
            <p:cNvSpPr/>
            <p:nvPr/>
          </p:nvSpPr>
          <p:spPr>
            <a:xfrm>
              <a:off x="2198267" y="470194"/>
              <a:ext cx="54172" cy="54094"/>
            </a:xfrm>
            <a:custGeom>
              <a:avLst/>
              <a:gdLst>
                <a:gd name="connsiteX0" fmla="*/ 27333 w 54172"/>
                <a:gd name="connsiteY0" fmla="*/ 54148 h 54094"/>
                <a:gd name="connsiteX1" fmla="*/ 46486 w 54172"/>
                <a:gd name="connsiteY1" fmla="*/ 46226 h 54094"/>
                <a:gd name="connsiteX2" fmla="*/ 54419 w 54172"/>
                <a:gd name="connsiteY2" fmla="*/ 27101 h 54094"/>
                <a:gd name="connsiteX3" fmla="*/ 46486 w 54172"/>
                <a:gd name="connsiteY3" fmla="*/ 7975 h 54094"/>
                <a:gd name="connsiteX4" fmla="*/ 27333 w 54172"/>
                <a:gd name="connsiteY4" fmla="*/ 54 h 54094"/>
                <a:gd name="connsiteX5" fmla="*/ 8180 w 54172"/>
                <a:gd name="connsiteY5" fmla="*/ 7975 h 54094"/>
                <a:gd name="connsiteX6" fmla="*/ 246 w 54172"/>
                <a:gd name="connsiteY6" fmla="*/ 27101 h 54094"/>
                <a:gd name="connsiteX7" fmla="*/ 8180 w 54172"/>
                <a:gd name="connsiteY7" fmla="*/ 46226 h 54094"/>
                <a:gd name="connsiteX8" fmla="*/ 27333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33" y="54148"/>
                  </a:moveTo>
                  <a:cubicBezTo>
                    <a:pt x="34516" y="54148"/>
                    <a:pt x="41406" y="51298"/>
                    <a:pt x="46486" y="46226"/>
                  </a:cubicBezTo>
                  <a:cubicBezTo>
                    <a:pt x="51565" y="41154"/>
                    <a:pt x="54419" y="34274"/>
                    <a:pt x="54419" y="27101"/>
                  </a:cubicBezTo>
                  <a:cubicBezTo>
                    <a:pt x="54419" y="19928"/>
                    <a:pt x="51565" y="13048"/>
                    <a:pt x="46486" y="7975"/>
                  </a:cubicBezTo>
                  <a:cubicBezTo>
                    <a:pt x="41406" y="2903"/>
                    <a:pt x="34516" y="54"/>
                    <a:pt x="27333" y="54"/>
                  </a:cubicBezTo>
                  <a:cubicBezTo>
                    <a:pt x="20149" y="54"/>
                    <a:pt x="13259" y="2903"/>
                    <a:pt x="8180" y="7975"/>
                  </a:cubicBezTo>
                  <a:cubicBezTo>
                    <a:pt x="3100" y="13048"/>
                    <a:pt x="246" y="19928"/>
                    <a:pt x="246" y="27101"/>
                  </a:cubicBezTo>
                  <a:cubicBezTo>
                    <a:pt x="246" y="34274"/>
                    <a:pt x="3100" y="41154"/>
                    <a:pt x="8180" y="46226"/>
                  </a:cubicBezTo>
                  <a:cubicBezTo>
                    <a:pt x="13259" y="51298"/>
                    <a:pt x="20149" y="54148"/>
                    <a:pt x="27333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6B65594-4A0C-4DC1-BD02-697C64EE4A47}"/>
                </a:ext>
              </a:extLst>
            </p:cNvPr>
            <p:cNvSpPr/>
            <p:nvPr/>
          </p:nvSpPr>
          <p:spPr>
            <a:xfrm>
              <a:off x="2213263" y="2651276"/>
              <a:ext cx="54172" cy="54094"/>
            </a:xfrm>
            <a:custGeom>
              <a:avLst/>
              <a:gdLst>
                <a:gd name="connsiteX0" fmla="*/ 27335 w 54172"/>
                <a:gd name="connsiteY0" fmla="*/ 54390 h 54094"/>
                <a:gd name="connsiteX1" fmla="*/ 46487 w 54172"/>
                <a:gd name="connsiteY1" fmla="*/ 46468 h 54094"/>
                <a:gd name="connsiteX2" fmla="*/ 54421 w 54172"/>
                <a:gd name="connsiteY2" fmla="*/ 27343 h 54094"/>
                <a:gd name="connsiteX3" fmla="*/ 46487 w 54172"/>
                <a:gd name="connsiteY3" fmla="*/ 8217 h 54094"/>
                <a:gd name="connsiteX4" fmla="*/ 27335 w 54172"/>
                <a:gd name="connsiteY4" fmla="*/ 295 h 54094"/>
                <a:gd name="connsiteX5" fmla="*/ 8182 w 54172"/>
                <a:gd name="connsiteY5" fmla="*/ 8217 h 54094"/>
                <a:gd name="connsiteX6" fmla="*/ 248 w 54172"/>
                <a:gd name="connsiteY6" fmla="*/ 27343 h 54094"/>
                <a:gd name="connsiteX7" fmla="*/ 8182 w 54172"/>
                <a:gd name="connsiteY7" fmla="*/ 46468 h 54094"/>
                <a:gd name="connsiteX8" fmla="*/ 2733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35" y="54390"/>
                  </a:moveTo>
                  <a:cubicBezTo>
                    <a:pt x="34518" y="54390"/>
                    <a:pt x="41408" y="51540"/>
                    <a:pt x="46487" y="46468"/>
                  </a:cubicBezTo>
                  <a:cubicBezTo>
                    <a:pt x="51567" y="41396"/>
                    <a:pt x="54421" y="34516"/>
                    <a:pt x="54421" y="27343"/>
                  </a:cubicBezTo>
                  <a:cubicBezTo>
                    <a:pt x="54421" y="20170"/>
                    <a:pt x="51567" y="13289"/>
                    <a:pt x="46487" y="8217"/>
                  </a:cubicBezTo>
                  <a:cubicBezTo>
                    <a:pt x="41408" y="3145"/>
                    <a:pt x="34518" y="295"/>
                    <a:pt x="27335" y="295"/>
                  </a:cubicBezTo>
                  <a:cubicBezTo>
                    <a:pt x="20151" y="295"/>
                    <a:pt x="13261" y="3145"/>
                    <a:pt x="8182" y="8217"/>
                  </a:cubicBezTo>
                  <a:cubicBezTo>
                    <a:pt x="3102" y="13289"/>
                    <a:pt x="248" y="20170"/>
                    <a:pt x="248" y="27343"/>
                  </a:cubicBezTo>
                  <a:cubicBezTo>
                    <a:pt x="248" y="34516"/>
                    <a:pt x="3102" y="41396"/>
                    <a:pt x="8182" y="46468"/>
                  </a:cubicBezTo>
                  <a:cubicBezTo>
                    <a:pt x="13261" y="51540"/>
                    <a:pt x="20151" y="54390"/>
                    <a:pt x="2733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5859B18F-B297-42F0-89F6-443DA4821631}"/>
                </a:ext>
              </a:extLst>
            </p:cNvPr>
            <p:cNvSpPr/>
            <p:nvPr/>
          </p:nvSpPr>
          <p:spPr>
            <a:xfrm>
              <a:off x="2228260" y="2651276"/>
              <a:ext cx="54172" cy="54094"/>
            </a:xfrm>
            <a:custGeom>
              <a:avLst/>
              <a:gdLst>
                <a:gd name="connsiteX0" fmla="*/ 27336 w 54172"/>
                <a:gd name="connsiteY0" fmla="*/ 54390 h 54094"/>
                <a:gd name="connsiteX1" fmla="*/ 46489 w 54172"/>
                <a:gd name="connsiteY1" fmla="*/ 46468 h 54094"/>
                <a:gd name="connsiteX2" fmla="*/ 54423 w 54172"/>
                <a:gd name="connsiteY2" fmla="*/ 27343 h 54094"/>
                <a:gd name="connsiteX3" fmla="*/ 46489 w 54172"/>
                <a:gd name="connsiteY3" fmla="*/ 8217 h 54094"/>
                <a:gd name="connsiteX4" fmla="*/ 27336 w 54172"/>
                <a:gd name="connsiteY4" fmla="*/ 295 h 54094"/>
                <a:gd name="connsiteX5" fmla="*/ 8183 w 54172"/>
                <a:gd name="connsiteY5" fmla="*/ 8217 h 54094"/>
                <a:gd name="connsiteX6" fmla="*/ 250 w 54172"/>
                <a:gd name="connsiteY6" fmla="*/ 27343 h 54094"/>
                <a:gd name="connsiteX7" fmla="*/ 8183 w 54172"/>
                <a:gd name="connsiteY7" fmla="*/ 46468 h 54094"/>
                <a:gd name="connsiteX8" fmla="*/ 2733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36" y="54390"/>
                  </a:moveTo>
                  <a:cubicBezTo>
                    <a:pt x="34520" y="54390"/>
                    <a:pt x="41410" y="51540"/>
                    <a:pt x="46489" y="46468"/>
                  </a:cubicBezTo>
                  <a:cubicBezTo>
                    <a:pt x="51569" y="41396"/>
                    <a:pt x="54423" y="34516"/>
                    <a:pt x="54423" y="27343"/>
                  </a:cubicBezTo>
                  <a:cubicBezTo>
                    <a:pt x="54423" y="20170"/>
                    <a:pt x="51569" y="13289"/>
                    <a:pt x="46489" y="8217"/>
                  </a:cubicBezTo>
                  <a:cubicBezTo>
                    <a:pt x="41410" y="3145"/>
                    <a:pt x="34520" y="295"/>
                    <a:pt x="27336" y="295"/>
                  </a:cubicBezTo>
                  <a:cubicBezTo>
                    <a:pt x="20153" y="295"/>
                    <a:pt x="13263" y="3145"/>
                    <a:pt x="8183" y="8217"/>
                  </a:cubicBezTo>
                  <a:cubicBezTo>
                    <a:pt x="3104" y="13289"/>
                    <a:pt x="250" y="20170"/>
                    <a:pt x="250" y="27343"/>
                  </a:cubicBezTo>
                  <a:cubicBezTo>
                    <a:pt x="250" y="34516"/>
                    <a:pt x="3104" y="41396"/>
                    <a:pt x="8183" y="46468"/>
                  </a:cubicBezTo>
                  <a:cubicBezTo>
                    <a:pt x="13263" y="51540"/>
                    <a:pt x="20153" y="54390"/>
                    <a:pt x="2733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0EA7ED5-1112-4C59-85C2-D0BA8B18F673}"/>
                </a:ext>
              </a:extLst>
            </p:cNvPr>
            <p:cNvSpPr/>
            <p:nvPr/>
          </p:nvSpPr>
          <p:spPr>
            <a:xfrm>
              <a:off x="2243248" y="2651276"/>
              <a:ext cx="54172" cy="54094"/>
            </a:xfrm>
            <a:custGeom>
              <a:avLst/>
              <a:gdLst>
                <a:gd name="connsiteX0" fmla="*/ 27338 w 54172"/>
                <a:gd name="connsiteY0" fmla="*/ 54390 h 54094"/>
                <a:gd name="connsiteX1" fmla="*/ 46491 w 54172"/>
                <a:gd name="connsiteY1" fmla="*/ 46468 h 54094"/>
                <a:gd name="connsiteX2" fmla="*/ 54424 w 54172"/>
                <a:gd name="connsiteY2" fmla="*/ 27343 h 54094"/>
                <a:gd name="connsiteX3" fmla="*/ 46491 w 54172"/>
                <a:gd name="connsiteY3" fmla="*/ 8217 h 54094"/>
                <a:gd name="connsiteX4" fmla="*/ 27338 w 54172"/>
                <a:gd name="connsiteY4" fmla="*/ 295 h 54094"/>
                <a:gd name="connsiteX5" fmla="*/ 8185 w 54172"/>
                <a:gd name="connsiteY5" fmla="*/ 8217 h 54094"/>
                <a:gd name="connsiteX6" fmla="*/ 251 w 54172"/>
                <a:gd name="connsiteY6" fmla="*/ 27343 h 54094"/>
                <a:gd name="connsiteX7" fmla="*/ 8185 w 54172"/>
                <a:gd name="connsiteY7" fmla="*/ 46468 h 54094"/>
                <a:gd name="connsiteX8" fmla="*/ 2733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38" y="54390"/>
                  </a:moveTo>
                  <a:cubicBezTo>
                    <a:pt x="34521" y="54390"/>
                    <a:pt x="41411" y="51540"/>
                    <a:pt x="46491" y="46468"/>
                  </a:cubicBezTo>
                  <a:cubicBezTo>
                    <a:pt x="51570" y="41396"/>
                    <a:pt x="54424" y="34516"/>
                    <a:pt x="54424" y="27343"/>
                  </a:cubicBezTo>
                  <a:cubicBezTo>
                    <a:pt x="54424" y="20170"/>
                    <a:pt x="51570" y="13289"/>
                    <a:pt x="46491" y="8217"/>
                  </a:cubicBezTo>
                  <a:cubicBezTo>
                    <a:pt x="41411" y="3145"/>
                    <a:pt x="34521" y="295"/>
                    <a:pt x="27338" y="295"/>
                  </a:cubicBezTo>
                  <a:cubicBezTo>
                    <a:pt x="20154" y="295"/>
                    <a:pt x="13264" y="3145"/>
                    <a:pt x="8185" y="8217"/>
                  </a:cubicBezTo>
                  <a:cubicBezTo>
                    <a:pt x="3105" y="13289"/>
                    <a:pt x="251" y="20170"/>
                    <a:pt x="251" y="27343"/>
                  </a:cubicBezTo>
                  <a:cubicBezTo>
                    <a:pt x="251" y="34516"/>
                    <a:pt x="3105" y="41396"/>
                    <a:pt x="8185" y="46468"/>
                  </a:cubicBezTo>
                  <a:cubicBezTo>
                    <a:pt x="13264" y="51540"/>
                    <a:pt x="20154" y="54390"/>
                    <a:pt x="2733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78C777D-31D1-45FF-A008-3A735E60FAD4}"/>
                </a:ext>
              </a:extLst>
            </p:cNvPr>
            <p:cNvSpPr/>
            <p:nvPr/>
          </p:nvSpPr>
          <p:spPr>
            <a:xfrm>
              <a:off x="2258245" y="2651276"/>
              <a:ext cx="54172" cy="54094"/>
            </a:xfrm>
            <a:custGeom>
              <a:avLst/>
              <a:gdLst>
                <a:gd name="connsiteX0" fmla="*/ 27339 w 54172"/>
                <a:gd name="connsiteY0" fmla="*/ 54390 h 54094"/>
                <a:gd name="connsiteX1" fmla="*/ 46492 w 54172"/>
                <a:gd name="connsiteY1" fmla="*/ 46468 h 54094"/>
                <a:gd name="connsiteX2" fmla="*/ 54426 w 54172"/>
                <a:gd name="connsiteY2" fmla="*/ 27343 h 54094"/>
                <a:gd name="connsiteX3" fmla="*/ 46492 w 54172"/>
                <a:gd name="connsiteY3" fmla="*/ 8217 h 54094"/>
                <a:gd name="connsiteX4" fmla="*/ 27339 w 54172"/>
                <a:gd name="connsiteY4" fmla="*/ 295 h 54094"/>
                <a:gd name="connsiteX5" fmla="*/ 8187 w 54172"/>
                <a:gd name="connsiteY5" fmla="*/ 8217 h 54094"/>
                <a:gd name="connsiteX6" fmla="*/ 253 w 54172"/>
                <a:gd name="connsiteY6" fmla="*/ 27343 h 54094"/>
                <a:gd name="connsiteX7" fmla="*/ 8187 w 54172"/>
                <a:gd name="connsiteY7" fmla="*/ 46468 h 54094"/>
                <a:gd name="connsiteX8" fmla="*/ 2733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39" y="54390"/>
                  </a:moveTo>
                  <a:cubicBezTo>
                    <a:pt x="34523" y="54390"/>
                    <a:pt x="41413" y="51540"/>
                    <a:pt x="46492" y="46468"/>
                  </a:cubicBezTo>
                  <a:cubicBezTo>
                    <a:pt x="51572" y="41396"/>
                    <a:pt x="54426" y="34516"/>
                    <a:pt x="54426" y="27343"/>
                  </a:cubicBezTo>
                  <a:cubicBezTo>
                    <a:pt x="54426" y="20170"/>
                    <a:pt x="51572" y="13289"/>
                    <a:pt x="46492" y="8217"/>
                  </a:cubicBezTo>
                  <a:cubicBezTo>
                    <a:pt x="41413" y="3145"/>
                    <a:pt x="34523" y="295"/>
                    <a:pt x="27339" y="295"/>
                  </a:cubicBezTo>
                  <a:cubicBezTo>
                    <a:pt x="20156" y="295"/>
                    <a:pt x="13266" y="3145"/>
                    <a:pt x="8187" y="8217"/>
                  </a:cubicBezTo>
                  <a:cubicBezTo>
                    <a:pt x="3107" y="13289"/>
                    <a:pt x="253" y="20170"/>
                    <a:pt x="253" y="27343"/>
                  </a:cubicBezTo>
                  <a:cubicBezTo>
                    <a:pt x="253" y="34516"/>
                    <a:pt x="3107" y="41396"/>
                    <a:pt x="8187" y="46468"/>
                  </a:cubicBezTo>
                  <a:cubicBezTo>
                    <a:pt x="13266" y="51540"/>
                    <a:pt x="20156" y="54390"/>
                    <a:pt x="2733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879A015-F134-4717-B198-BC0E314BF913}"/>
                </a:ext>
              </a:extLst>
            </p:cNvPr>
            <p:cNvSpPr/>
            <p:nvPr/>
          </p:nvSpPr>
          <p:spPr>
            <a:xfrm>
              <a:off x="2273242" y="2651276"/>
              <a:ext cx="54172" cy="54094"/>
            </a:xfrm>
            <a:custGeom>
              <a:avLst/>
              <a:gdLst>
                <a:gd name="connsiteX0" fmla="*/ 27341 w 54172"/>
                <a:gd name="connsiteY0" fmla="*/ 54390 h 54094"/>
                <a:gd name="connsiteX1" fmla="*/ 46494 w 54172"/>
                <a:gd name="connsiteY1" fmla="*/ 46468 h 54094"/>
                <a:gd name="connsiteX2" fmla="*/ 54428 w 54172"/>
                <a:gd name="connsiteY2" fmla="*/ 27343 h 54094"/>
                <a:gd name="connsiteX3" fmla="*/ 46494 w 54172"/>
                <a:gd name="connsiteY3" fmla="*/ 8217 h 54094"/>
                <a:gd name="connsiteX4" fmla="*/ 27341 w 54172"/>
                <a:gd name="connsiteY4" fmla="*/ 295 h 54094"/>
                <a:gd name="connsiteX5" fmla="*/ 8188 w 54172"/>
                <a:gd name="connsiteY5" fmla="*/ 8217 h 54094"/>
                <a:gd name="connsiteX6" fmla="*/ 255 w 54172"/>
                <a:gd name="connsiteY6" fmla="*/ 27343 h 54094"/>
                <a:gd name="connsiteX7" fmla="*/ 8188 w 54172"/>
                <a:gd name="connsiteY7" fmla="*/ 46468 h 54094"/>
                <a:gd name="connsiteX8" fmla="*/ 2734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41" y="54390"/>
                  </a:moveTo>
                  <a:cubicBezTo>
                    <a:pt x="34525" y="54390"/>
                    <a:pt x="41415" y="51540"/>
                    <a:pt x="46494" y="46468"/>
                  </a:cubicBezTo>
                  <a:cubicBezTo>
                    <a:pt x="51574" y="41396"/>
                    <a:pt x="54428" y="34516"/>
                    <a:pt x="54428" y="27343"/>
                  </a:cubicBezTo>
                  <a:cubicBezTo>
                    <a:pt x="54428" y="20170"/>
                    <a:pt x="51574" y="13289"/>
                    <a:pt x="46494" y="8217"/>
                  </a:cubicBezTo>
                  <a:cubicBezTo>
                    <a:pt x="41415" y="3145"/>
                    <a:pt x="34525" y="295"/>
                    <a:pt x="27341" y="295"/>
                  </a:cubicBezTo>
                  <a:cubicBezTo>
                    <a:pt x="20158" y="295"/>
                    <a:pt x="13268" y="3145"/>
                    <a:pt x="8188" y="8217"/>
                  </a:cubicBezTo>
                  <a:cubicBezTo>
                    <a:pt x="3109" y="13289"/>
                    <a:pt x="255" y="20170"/>
                    <a:pt x="255" y="27343"/>
                  </a:cubicBezTo>
                  <a:cubicBezTo>
                    <a:pt x="255" y="34516"/>
                    <a:pt x="3109" y="41396"/>
                    <a:pt x="8188" y="46468"/>
                  </a:cubicBezTo>
                  <a:cubicBezTo>
                    <a:pt x="13268" y="51540"/>
                    <a:pt x="20158" y="54390"/>
                    <a:pt x="2734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0CF39D5A-6C1A-44DD-BF8B-CD5414BAA4CF}"/>
                </a:ext>
              </a:extLst>
            </p:cNvPr>
            <p:cNvSpPr/>
            <p:nvPr/>
          </p:nvSpPr>
          <p:spPr>
            <a:xfrm>
              <a:off x="2288239" y="2651276"/>
              <a:ext cx="54172" cy="54094"/>
            </a:xfrm>
            <a:custGeom>
              <a:avLst/>
              <a:gdLst>
                <a:gd name="connsiteX0" fmla="*/ 27343 w 54172"/>
                <a:gd name="connsiteY0" fmla="*/ 54390 h 54094"/>
                <a:gd name="connsiteX1" fmla="*/ 46496 w 54172"/>
                <a:gd name="connsiteY1" fmla="*/ 46468 h 54094"/>
                <a:gd name="connsiteX2" fmla="*/ 54429 w 54172"/>
                <a:gd name="connsiteY2" fmla="*/ 27343 h 54094"/>
                <a:gd name="connsiteX3" fmla="*/ 46496 w 54172"/>
                <a:gd name="connsiteY3" fmla="*/ 8217 h 54094"/>
                <a:gd name="connsiteX4" fmla="*/ 27343 w 54172"/>
                <a:gd name="connsiteY4" fmla="*/ 295 h 54094"/>
                <a:gd name="connsiteX5" fmla="*/ 8190 w 54172"/>
                <a:gd name="connsiteY5" fmla="*/ 8217 h 54094"/>
                <a:gd name="connsiteX6" fmla="*/ 256 w 54172"/>
                <a:gd name="connsiteY6" fmla="*/ 27343 h 54094"/>
                <a:gd name="connsiteX7" fmla="*/ 8190 w 54172"/>
                <a:gd name="connsiteY7" fmla="*/ 46468 h 54094"/>
                <a:gd name="connsiteX8" fmla="*/ 2734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43" y="54390"/>
                  </a:moveTo>
                  <a:cubicBezTo>
                    <a:pt x="34526" y="54390"/>
                    <a:pt x="41416" y="51540"/>
                    <a:pt x="46496" y="46468"/>
                  </a:cubicBezTo>
                  <a:cubicBezTo>
                    <a:pt x="51575" y="41396"/>
                    <a:pt x="54429" y="34516"/>
                    <a:pt x="54429" y="27343"/>
                  </a:cubicBezTo>
                  <a:cubicBezTo>
                    <a:pt x="54429" y="20170"/>
                    <a:pt x="51575" y="13289"/>
                    <a:pt x="46496" y="8217"/>
                  </a:cubicBezTo>
                  <a:cubicBezTo>
                    <a:pt x="41416" y="3145"/>
                    <a:pt x="34526" y="295"/>
                    <a:pt x="27343" y="295"/>
                  </a:cubicBezTo>
                  <a:cubicBezTo>
                    <a:pt x="20159" y="295"/>
                    <a:pt x="13269" y="3145"/>
                    <a:pt x="8190" y="8217"/>
                  </a:cubicBezTo>
                  <a:cubicBezTo>
                    <a:pt x="3110" y="13289"/>
                    <a:pt x="256" y="20170"/>
                    <a:pt x="256" y="27343"/>
                  </a:cubicBezTo>
                  <a:cubicBezTo>
                    <a:pt x="256" y="34516"/>
                    <a:pt x="3110" y="41396"/>
                    <a:pt x="8190" y="46468"/>
                  </a:cubicBezTo>
                  <a:cubicBezTo>
                    <a:pt x="13269" y="51540"/>
                    <a:pt x="20159" y="54390"/>
                    <a:pt x="2734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407F4B8-56AA-4D1C-858C-111BEFF8E04F}"/>
                </a:ext>
              </a:extLst>
            </p:cNvPr>
            <p:cNvSpPr/>
            <p:nvPr/>
          </p:nvSpPr>
          <p:spPr>
            <a:xfrm>
              <a:off x="2303235" y="2651276"/>
              <a:ext cx="54172" cy="54094"/>
            </a:xfrm>
            <a:custGeom>
              <a:avLst/>
              <a:gdLst>
                <a:gd name="connsiteX0" fmla="*/ 27344 w 54172"/>
                <a:gd name="connsiteY0" fmla="*/ 54390 h 54094"/>
                <a:gd name="connsiteX1" fmla="*/ 46497 w 54172"/>
                <a:gd name="connsiteY1" fmla="*/ 46468 h 54094"/>
                <a:gd name="connsiteX2" fmla="*/ 54431 w 54172"/>
                <a:gd name="connsiteY2" fmla="*/ 27343 h 54094"/>
                <a:gd name="connsiteX3" fmla="*/ 46497 w 54172"/>
                <a:gd name="connsiteY3" fmla="*/ 8217 h 54094"/>
                <a:gd name="connsiteX4" fmla="*/ 27344 w 54172"/>
                <a:gd name="connsiteY4" fmla="*/ 295 h 54094"/>
                <a:gd name="connsiteX5" fmla="*/ 8192 w 54172"/>
                <a:gd name="connsiteY5" fmla="*/ 8217 h 54094"/>
                <a:gd name="connsiteX6" fmla="*/ 258 w 54172"/>
                <a:gd name="connsiteY6" fmla="*/ 27343 h 54094"/>
                <a:gd name="connsiteX7" fmla="*/ 8192 w 54172"/>
                <a:gd name="connsiteY7" fmla="*/ 46468 h 54094"/>
                <a:gd name="connsiteX8" fmla="*/ 2734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44" y="54390"/>
                  </a:moveTo>
                  <a:cubicBezTo>
                    <a:pt x="34528" y="54390"/>
                    <a:pt x="41418" y="51540"/>
                    <a:pt x="46497" y="46468"/>
                  </a:cubicBezTo>
                  <a:cubicBezTo>
                    <a:pt x="51577" y="41396"/>
                    <a:pt x="54431" y="34516"/>
                    <a:pt x="54431" y="27343"/>
                  </a:cubicBezTo>
                  <a:cubicBezTo>
                    <a:pt x="54431" y="20170"/>
                    <a:pt x="51577" y="13289"/>
                    <a:pt x="46497" y="8217"/>
                  </a:cubicBezTo>
                  <a:cubicBezTo>
                    <a:pt x="41418" y="3145"/>
                    <a:pt x="34528" y="295"/>
                    <a:pt x="27344" y="295"/>
                  </a:cubicBezTo>
                  <a:cubicBezTo>
                    <a:pt x="20161" y="295"/>
                    <a:pt x="13271" y="3145"/>
                    <a:pt x="8192" y="8217"/>
                  </a:cubicBezTo>
                  <a:cubicBezTo>
                    <a:pt x="3112" y="13289"/>
                    <a:pt x="258" y="20170"/>
                    <a:pt x="258" y="27343"/>
                  </a:cubicBezTo>
                  <a:cubicBezTo>
                    <a:pt x="258" y="34516"/>
                    <a:pt x="3112" y="41396"/>
                    <a:pt x="8192" y="46468"/>
                  </a:cubicBezTo>
                  <a:cubicBezTo>
                    <a:pt x="13271" y="51540"/>
                    <a:pt x="20161" y="54390"/>
                    <a:pt x="2734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72F01B3E-3C02-4CC4-A394-C814573B07EE}"/>
                </a:ext>
              </a:extLst>
            </p:cNvPr>
            <p:cNvSpPr/>
            <p:nvPr/>
          </p:nvSpPr>
          <p:spPr>
            <a:xfrm>
              <a:off x="2318223" y="2651276"/>
              <a:ext cx="54172" cy="54094"/>
            </a:xfrm>
            <a:custGeom>
              <a:avLst/>
              <a:gdLst>
                <a:gd name="connsiteX0" fmla="*/ 27346 w 54172"/>
                <a:gd name="connsiteY0" fmla="*/ 54390 h 54094"/>
                <a:gd name="connsiteX1" fmla="*/ 46499 w 54172"/>
                <a:gd name="connsiteY1" fmla="*/ 46468 h 54094"/>
                <a:gd name="connsiteX2" fmla="*/ 54433 w 54172"/>
                <a:gd name="connsiteY2" fmla="*/ 27343 h 54094"/>
                <a:gd name="connsiteX3" fmla="*/ 46499 w 54172"/>
                <a:gd name="connsiteY3" fmla="*/ 8217 h 54094"/>
                <a:gd name="connsiteX4" fmla="*/ 27346 w 54172"/>
                <a:gd name="connsiteY4" fmla="*/ 295 h 54094"/>
                <a:gd name="connsiteX5" fmla="*/ 8193 w 54172"/>
                <a:gd name="connsiteY5" fmla="*/ 8217 h 54094"/>
                <a:gd name="connsiteX6" fmla="*/ 260 w 54172"/>
                <a:gd name="connsiteY6" fmla="*/ 27343 h 54094"/>
                <a:gd name="connsiteX7" fmla="*/ 8193 w 54172"/>
                <a:gd name="connsiteY7" fmla="*/ 46468 h 54094"/>
                <a:gd name="connsiteX8" fmla="*/ 2734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46" y="54390"/>
                  </a:moveTo>
                  <a:cubicBezTo>
                    <a:pt x="34530" y="54390"/>
                    <a:pt x="41420" y="51540"/>
                    <a:pt x="46499" y="46468"/>
                  </a:cubicBezTo>
                  <a:cubicBezTo>
                    <a:pt x="51579" y="41396"/>
                    <a:pt x="54433" y="34516"/>
                    <a:pt x="54433" y="27343"/>
                  </a:cubicBezTo>
                  <a:cubicBezTo>
                    <a:pt x="54433" y="20170"/>
                    <a:pt x="51579" y="13289"/>
                    <a:pt x="46499" y="8217"/>
                  </a:cubicBezTo>
                  <a:cubicBezTo>
                    <a:pt x="41420" y="3145"/>
                    <a:pt x="34530" y="295"/>
                    <a:pt x="27346" y="295"/>
                  </a:cubicBezTo>
                  <a:cubicBezTo>
                    <a:pt x="20163" y="295"/>
                    <a:pt x="13273" y="3145"/>
                    <a:pt x="8193" y="8217"/>
                  </a:cubicBezTo>
                  <a:cubicBezTo>
                    <a:pt x="3114" y="13289"/>
                    <a:pt x="260" y="20170"/>
                    <a:pt x="260" y="27343"/>
                  </a:cubicBezTo>
                  <a:cubicBezTo>
                    <a:pt x="260" y="34516"/>
                    <a:pt x="3114" y="41396"/>
                    <a:pt x="8193" y="46468"/>
                  </a:cubicBezTo>
                  <a:cubicBezTo>
                    <a:pt x="13273" y="51540"/>
                    <a:pt x="20163" y="54390"/>
                    <a:pt x="2734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B526E6A0-00AC-4C26-8325-7878DB86599A}"/>
                </a:ext>
              </a:extLst>
            </p:cNvPr>
            <p:cNvSpPr/>
            <p:nvPr/>
          </p:nvSpPr>
          <p:spPr>
            <a:xfrm>
              <a:off x="2333220" y="470194"/>
              <a:ext cx="54172" cy="54094"/>
            </a:xfrm>
            <a:custGeom>
              <a:avLst/>
              <a:gdLst>
                <a:gd name="connsiteX0" fmla="*/ 27348 w 54172"/>
                <a:gd name="connsiteY0" fmla="*/ 54148 h 54094"/>
                <a:gd name="connsiteX1" fmla="*/ 46501 w 54172"/>
                <a:gd name="connsiteY1" fmla="*/ 46226 h 54094"/>
                <a:gd name="connsiteX2" fmla="*/ 54434 w 54172"/>
                <a:gd name="connsiteY2" fmla="*/ 27101 h 54094"/>
                <a:gd name="connsiteX3" fmla="*/ 46501 w 54172"/>
                <a:gd name="connsiteY3" fmla="*/ 7975 h 54094"/>
                <a:gd name="connsiteX4" fmla="*/ 27348 w 54172"/>
                <a:gd name="connsiteY4" fmla="*/ 54 h 54094"/>
                <a:gd name="connsiteX5" fmla="*/ 8195 w 54172"/>
                <a:gd name="connsiteY5" fmla="*/ 7975 h 54094"/>
                <a:gd name="connsiteX6" fmla="*/ 261 w 54172"/>
                <a:gd name="connsiteY6" fmla="*/ 27101 h 54094"/>
                <a:gd name="connsiteX7" fmla="*/ 8195 w 54172"/>
                <a:gd name="connsiteY7" fmla="*/ 46226 h 54094"/>
                <a:gd name="connsiteX8" fmla="*/ 27348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48" y="54148"/>
                  </a:moveTo>
                  <a:cubicBezTo>
                    <a:pt x="34531" y="54148"/>
                    <a:pt x="41421" y="51298"/>
                    <a:pt x="46501" y="46226"/>
                  </a:cubicBezTo>
                  <a:cubicBezTo>
                    <a:pt x="51580" y="41154"/>
                    <a:pt x="54434" y="34274"/>
                    <a:pt x="54434" y="27101"/>
                  </a:cubicBezTo>
                  <a:cubicBezTo>
                    <a:pt x="54434" y="19928"/>
                    <a:pt x="51580" y="13048"/>
                    <a:pt x="46501" y="7975"/>
                  </a:cubicBezTo>
                  <a:cubicBezTo>
                    <a:pt x="41421" y="2903"/>
                    <a:pt x="34531" y="54"/>
                    <a:pt x="27348" y="54"/>
                  </a:cubicBezTo>
                  <a:cubicBezTo>
                    <a:pt x="20164" y="54"/>
                    <a:pt x="13274" y="2903"/>
                    <a:pt x="8195" y="7975"/>
                  </a:cubicBezTo>
                  <a:cubicBezTo>
                    <a:pt x="3115" y="13048"/>
                    <a:pt x="261" y="19928"/>
                    <a:pt x="261" y="27101"/>
                  </a:cubicBezTo>
                  <a:cubicBezTo>
                    <a:pt x="261" y="34274"/>
                    <a:pt x="3115" y="41154"/>
                    <a:pt x="8195" y="46226"/>
                  </a:cubicBezTo>
                  <a:cubicBezTo>
                    <a:pt x="13274" y="51298"/>
                    <a:pt x="20164" y="54148"/>
                    <a:pt x="27348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AE0A5F2-C090-4092-A779-5FA51A3C2BAC}"/>
                </a:ext>
              </a:extLst>
            </p:cNvPr>
            <p:cNvSpPr/>
            <p:nvPr/>
          </p:nvSpPr>
          <p:spPr>
            <a:xfrm>
              <a:off x="2348217" y="2651276"/>
              <a:ext cx="54172" cy="54094"/>
            </a:xfrm>
            <a:custGeom>
              <a:avLst/>
              <a:gdLst>
                <a:gd name="connsiteX0" fmla="*/ 27349 w 54172"/>
                <a:gd name="connsiteY0" fmla="*/ 54390 h 54094"/>
                <a:gd name="connsiteX1" fmla="*/ 46502 w 54172"/>
                <a:gd name="connsiteY1" fmla="*/ 46468 h 54094"/>
                <a:gd name="connsiteX2" fmla="*/ 54436 w 54172"/>
                <a:gd name="connsiteY2" fmla="*/ 27343 h 54094"/>
                <a:gd name="connsiteX3" fmla="*/ 46502 w 54172"/>
                <a:gd name="connsiteY3" fmla="*/ 8217 h 54094"/>
                <a:gd name="connsiteX4" fmla="*/ 27349 w 54172"/>
                <a:gd name="connsiteY4" fmla="*/ 295 h 54094"/>
                <a:gd name="connsiteX5" fmla="*/ 8197 w 54172"/>
                <a:gd name="connsiteY5" fmla="*/ 8217 h 54094"/>
                <a:gd name="connsiteX6" fmla="*/ 263 w 54172"/>
                <a:gd name="connsiteY6" fmla="*/ 27343 h 54094"/>
                <a:gd name="connsiteX7" fmla="*/ 8197 w 54172"/>
                <a:gd name="connsiteY7" fmla="*/ 46468 h 54094"/>
                <a:gd name="connsiteX8" fmla="*/ 2734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49" y="54390"/>
                  </a:moveTo>
                  <a:cubicBezTo>
                    <a:pt x="34533" y="54390"/>
                    <a:pt x="41423" y="51540"/>
                    <a:pt x="46502" y="46468"/>
                  </a:cubicBezTo>
                  <a:cubicBezTo>
                    <a:pt x="51582" y="41396"/>
                    <a:pt x="54436" y="34516"/>
                    <a:pt x="54436" y="27343"/>
                  </a:cubicBezTo>
                  <a:cubicBezTo>
                    <a:pt x="54436" y="20170"/>
                    <a:pt x="51582" y="13289"/>
                    <a:pt x="46502" y="8217"/>
                  </a:cubicBezTo>
                  <a:cubicBezTo>
                    <a:pt x="41423" y="3145"/>
                    <a:pt x="34533" y="295"/>
                    <a:pt x="27349" y="295"/>
                  </a:cubicBezTo>
                  <a:cubicBezTo>
                    <a:pt x="20166" y="295"/>
                    <a:pt x="13276" y="3145"/>
                    <a:pt x="8197" y="8217"/>
                  </a:cubicBezTo>
                  <a:cubicBezTo>
                    <a:pt x="3117" y="13289"/>
                    <a:pt x="263" y="20170"/>
                    <a:pt x="263" y="27343"/>
                  </a:cubicBezTo>
                  <a:cubicBezTo>
                    <a:pt x="263" y="34516"/>
                    <a:pt x="3117" y="41396"/>
                    <a:pt x="8197" y="46468"/>
                  </a:cubicBezTo>
                  <a:cubicBezTo>
                    <a:pt x="13276" y="51540"/>
                    <a:pt x="20166" y="54390"/>
                    <a:pt x="2734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3E7F1CE-3203-4EBF-A927-45EEBD4B6CFD}"/>
                </a:ext>
              </a:extLst>
            </p:cNvPr>
            <p:cNvSpPr/>
            <p:nvPr/>
          </p:nvSpPr>
          <p:spPr>
            <a:xfrm>
              <a:off x="2363214" y="470194"/>
              <a:ext cx="54172" cy="54094"/>
            </a:xfrm>
            <a:custGeom>
              <a:avLst/>
              <a:gdLst>
                <a:gd name="connsiteX0" fmla="*/ 27351 w 54172"/>
                <a:gd name="connsiteY0" fmla="*/ 54148 h 54094"/>
                <a:gd name="connsiteX1" fmla="*/ 46504 w 54172"/>
                <a:gd name="connsiteY1" fmla="*/ 46226 h 54094"/>
                <a:gd name="connsiteX2" fmla="*/ 54437 w 54172"/>
                <a:gd name="connsiteY2" fmla="*/ 27101 h 54094"/>
                <a:gd name="connsiteX3" fmla="*/ 46504 w 54172"/>
                <a:gd name="connsiteY3" fmla="*/ 7975 h 54094"/>
                <a:gd name="connsiteX4" fmla="*/ 27351 w 54172"/>
                <a:gd name="connsiteY4" fmla="*/ 54 h 54094"/>
                <a:gd name="connsiteX5" fmla="*/ 8198 w 54172"/>
                <a:gd name="connsiteY5" fmla="*/ 7975 h 54094"/>
                <a:gd name="connsiteX6" fmla="*/ 265 w 54172"/>
                <a:gd name="connsiteY6" fmla="*/ 27101 h 54094"/>
                <a:gd name="connsiteX7" fmla="*/ 8198 w 54172"/>
                <a:gd name="connsiteY7" fmla="*/ 46226 h 54094"/>
                <a:gd name="connsiteX8" fmla="*/ 27351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51" y="54148"/>
                  </a:moveTo>
                  <a:cubicBezTo>
                    <a:pt x="34535" y="54148"/>
                    <a:pt x="41425" y="51298"/>
                    <a:pt x="46504" y="46226"/>
                  </a:cubicBezTo>
                  <a:cubicBezTo>
                    <a:pt x="51583" y="41154"/>
                    <a:pt x="54437" y="34274"/>
                    <a:pt x="54437" y="27101"/>
                  </a:cubicBezTo>
                  <a:cubicBezTo>
                    <a:pt x="54437" y="19928"/>
                    <a:pt x="51583" y="13048"/>
                    <a:pt x="46504" y="7975"/>
                  </a:cubicBezTo>
                  <a:cubicBezTo>
                    <a:pt x="41425" y="2903"/>
                    <a:pt x="34535" y="54"/>
                    <a:pt x="27351" y="54"/>
                  </a:cubicBezTo>
                  <a:cubicBezTo>
                    <a:pt x="20168" y="54"/>
                    <a:pt x="13278" y="2903"/>
                    <a:pt x="8198" y="7975"/>
                  </a:cubicBezTo>
                  <a:cubicBezTo>
                    <a:pt x="3119" y="13048"/>
                    <a:pt x="265" y="19928"/>
                    <a:pt x="265" y="27101"/>
                  </a:cubicBezTo>
                  <a:cubicBezTo>
                    <a:pt x="265" y="34274"/>
                    <a:pt x="3119" y="41154"/>
                    <a:pt x="8198" y="46226"/>
                  </a:cubicBezTo>
                  <a:cubicBezTo>
                    <a:pt x="13278" y="51298"/>
                    <a:pt x="20168" y="54148"/>
                    <a:pt x="27351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EB7A0E1-F1B5-4217-B0D2-3677AF081E89}"/>
                </a:ext>
              </a:extLst>
            </p:cNvPr>
            <p:cNvSpPr/>
            <p:nvPr/>
          </p:nvSpPr>
          <p:spPr>
            <a:xfrm>
              <a:off x="2378210" y="2651276"/>
              <a:ext cx="54172" cy="54094"/>
            </a:xfrm>
            <a:custGeom>
              <a:avLst/>
              <a:gdLst>
                <a:gd name="connsiteX0" fmla="*/ 27353 w 54172"/>
                <a:gd name="connsiteY0" fmla="*/ 54390 h 54094"/>
                <a:gd name="connsiteX1" fmla="*/ 46506 w 54172"/>
                <a:gd name="connsiteY1" fmla="*/ 46468 h 54094"/>
                <a:gd name="connsiteX2" fmla="*/ 54439 w 54172"/>
                <a:gd name="connsiteY2" fmla="*/ 27343 h 54094"/>
                <a:gd name="connsiteX3" fmla="*/ 46506 w 54172"/>
                <a:gd name="connsiteY3" fmla="*/ 8217 h 54094"/>
                <a:gd name="connsiteX4" fmla="*/ 27353 w 54172"/>
                <a:gd name="connsiteY4" fmla="*/ 295 h 54094"/>
                <a:gd name="connsiteX5" fmla="*/ 8200 w 54172"/>
                <a:gd name="connsiteY5" fmla="*/ 8217 h 54094"/>
                <a:gd name="connsiteX6" fmla="*/ 266 w 54172"/>
                <a:gd name="connsiteY6" fmla="*/ 27343 h 54094"/>
                <a:gd name="connsiteX7" fmla="*/ 8200 w 54172"/>
                <a:gd name="connsiteY7" fmla="*/ 46468 h 54094"/>
                <a:gd name="connsiteX8" fmla="*/ 2735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53" y="54390"/>
                  </a:moveTo>
                  <a:cubicBezTo>
                    <a:pt x="34536" y="54390"/>
                    <a:pt x="41426" y="51540"/>
                    <a:pt x="46506" y="46468"/>
                  </a:cubicBezTo>
                  <a:cubicBezTo>
                    <a:pt x="51585" y="41396"/>
                    <a:pt x="54439" y="34516"/>
                    <a:pt x="54439" y="27343"/>
                  </a:cubicBezTo>
                  <a:cubicBezTo>
                    <a:pt x="54439" y="20170"/>
                    <a:pt x="51585" y="13289"/>
                    <a:pt x="46506" y="8217"/>
                  </a:cubicBezTo>
                  <a:cubicBezTo>
                    <a:pt x="41426" y="3145"/>
                    <a:pt x="34536" y="295"/>
                    <a:pt x="27353" y="295"/>
                  </a:cubicBezTo>
                  <a:cubicBezTo>
                    <a:pt x="20169" y="295"/>
                    <a:pt x="13279" y="3145"/>
                    <a:pt x="8200" y="8217"/>
                  </a:cubicBezTo>
                  <a:cubicBezTo>
                    <a:pt x="3120" y="13289"/>
                    <a:pt x="266" y="20170"/>
                    <a:pt x="266" y="27343"/>
                  </a:cubicBezTo>
                  <a:cubicBezTo>
                    <a:pt x="266" y="34516"/>
                    <a:pt x="3120" y="41396"/>
                    <a:pt x="8200" y="46468"/>
                  </a:cubicBezTo>
                  <a:cubicBezTo>
                    <a:pt x="13279" y="51540"/>
                    <a:pt x="20169" y="54390"/>
                    <a:pt x="2735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AB0D171-CF53-4213-B788-D43E90E77C7A}"/>
                </a:ext>
              </a:extLst>
            </p:cNvPr>
            <p:cNvSpPr/>
            <p:nvPr/>
          </p:nvSpPr>
          <p:spPr>
            <a:xfrm>
              <a:off x="2393198" y="2651276"/>
              <a:ext cx="54172" cy="54094"/>
            </a:xfrm>
            <a:custGeom>
              <a:avLst/>
              <a:gdLst>
                <a:gd name="connsiteX0" fmla="*/ 27354 w 54172"/>
                <a:gd name="connsiteY0" fmla="*/ 54390 h 54094"/>
                <a:gd name="connsiteX1" fmla="*/ 46507 w 54172"/>
                <a:gd name="connsiteY1" fmla="*/ 46468 h 54094"/>
                <a:gd name="connsiteX2" fmla="*/ 54441 w 54172"/>
                <a:gd name="connsiteY2" fmla="*/ 27343 h 54094"/>
                <a:gd name="connsiteX3" fmla="*/ 46507 w 54172"/>
                <a:gd name="connsiteY3" fmla="*/ 8217 h 54094"/>
                <a:gd name="connsiteX4" fmla="*/ 27354 w 54172"/>
                <a:gd name="connsiteY4" fmla="*/ 295 h 54094"/>
                <a:gd name="connsiteX5" fmla="*/ 8201 w 54172"/>
                <a:gd name="connsiteY5" fmla="*/ 8217 h 54094"/>
                <a:gd name="connsiteX6" fmla="*/ 268 w 54172"/>
                <a:gd name="connsiteY6" fmla="*/ 27343 h 54094"/>
                <a:gd name="connsiteX7" fmla="*/ 8201 w 54172"/>
                <a:gd name="connsiteY7" fmla="*/ 46468 h 54094"/>
                <a:gd name="connsiteX8" fmla="*/ 2735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54" y="54390"/>
                  </a:moveTo>
                  <a:cubicBezTo>
                    <a:pt x="34538" y="54390"/>
                    <a:pt x="41428" y="51540"/>
                    <a:pt x="46507" y="46468"/>
                  </a:cubicBezTo>
                  <a:cubicBezTo>
                    <a:pt x="51587" y="41396"/>
                    <a:pt x="54441" y="34516"/>
                    <a:pt x="54441" y="27343"/>
                  </a:cubicBezTo>
                  <a:cubicBezTo>
                    <a:pt x="54441" y="20170"/>
                    <a:pt x="51587" y="13289"/>
                    <a:pt x="46507" y="8217"/>
                  </a:cubicBezTo>
                  <a:cubicBezTo>
                    <a:pt x="41428" y="3145"/>
                    <a:pt x="34538" y="295"/>
                    <a:pt x="27354" y="295"/>
                  </a:cubicBezTo>
                  <a:cubicBezTo>
                    <a:pt x="20171" y="295"/>
                    <a:pt x="13281" y="3145"/>
                    <a:pt x="8201" y="8217"/>
                  </a:cubicBezTo>
                  <a:cubicBezTo>
                    <a:pt x="3122" y="13289"/>
                    <a:pt x="268" y="20170"/>
                    <a:pt x="268" y="27343"/>
                  </a:cubicBezTo>
                  <a:cubicBezTo>
                    <a:pt x="268" y="34516"/>
                    <a:pt x="3122" y="41396"/>
                    <a:pt x="8201" y="46468"/>
                  </a:cubicBezTo>
                  <a:cubicBezTo>
                    <a:pt x="13281" y="51540"/>
                    <a:pt x="20171" y="54390"/>
                    <a:pt x="2735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2C11442-44C5-45CB-BB5E-C0498E2CAD98}"/>
                </a:ext>
              </a:extLst>
            </p:cNvPr>
            <p:cNvSpPr/>
            <p:nvPr/>
          </p:nvSpPr>
          <p:spPr>
            <a:xfrm>
              <a:off x="2408195" y="2651276"/>
              <a:ext cx="54172" cy="54094"/>
            </a:xfrm>
            <a:custGeom>
              <a:avLst/>
              <a:gdLst>
                <a:gd name="connsiteX0" fmla="*/ 27356 w 54172"/>
                <a:gd name="connsiteY0" fmla="*/ 54390 h 54094"/>
                <a:gd name="connsiteX1" fmla="*/ 46509 w 54172"/>
                <a:gd name="connsiteY1" fmla="*/ 46468 h 54094"/>
                <a:gd name="connsiteX2" fmla="*/ 54442 w 54172"/>
                <a:gd name="connsiteY2" fmla="*/ 27343 h 54094"/>
                <a:gd name="connsiteX3" fmla="*/ 46509 w 54172"/>
                <a:gd name="connsiteY3" fmla="*/ 8217 h 54094"/>
                <a:gd name="connsiteX4" fmla="*/ 27356 w 54172"/>
                <a:gd name="connsiteY4" fmla="*/ 295 h 54094"/>
                <a:gd name="connsiteX5" fmla="*/ 8203 w 54172"/>
                <a:gd name="connsiteY5" fmla="*/ 8217 h 54094"/>
                <a:gd name="connsiteX6" fmla="*/ 270 w 54172"/>
                <a:gd name="connsiteY6" fmla="*/ 27343 h 54094"/>
                <a:gd name="connsiteX7" fmla="*/ 8203 w 54172"/>
                <a:gd name="connsiteY7" fmla="*/ 46468 h 54094"/>
                <a:gd name="connsiteX8" fmla="*/ 2735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56" y="54390"/>
                  </a:moveTo>
                  <a:cubicBezTo>
                    <a:pt x="34539" y="54390"/>
                    <a:pt x="41430" y="51540"/>
                    <a:pt x="46509" y="46468"/>
                  </a:cubicBezTo>
                  <a:cubicBezTo>
                    <a:pt x="51588" y="41396"/>
                    <a:pt x="54442" y="34516"/>
                    <a:pt x="54442" y="27343"/>
                  </a:cubicBezTo>
                  <a:cubicBezTo>
                    <a:pt x="54442" y="20170"/>
                    <a:pt x="51588" y="13289"/>
                    <a:pt x="46509" y="8217"/>
                  </a:cubicBezTo>
                  <a:cubicBezTo>
                    <a:pt x="41430" y="3145"/>
                    <a:pt x="34539" y="295"/>
                    <a:pt x="27356" y="295"/>
                  </a:cubicBezTo>
                  <a:cubicBezTo>
                    <a:pt x="20173" y="295"/>
                    <a:pt x="13283" y="3145"/>
                    <a:pt x="8203" y="8217"/>
                  </a:cubicBezTo>
                  <a:cubicBezTo>
                    <a:pt x="3124" y="13289"/>
                    <a:pt x="270" y="20170"/>
                    <a:pt x="270" y="27343"/>
                  </a:cubicBezTo>
                  <a:cubicBezTo>
                    <a:pt x="270" y="34516"/>
                    <a:pt x="3124" y="41396"/>
                    <a:pt x="8203" y="46468"/>
                  </a:cubicBezTo>
                  <a:cubicBezTo>
                    <a:pt x="13283" y="51540"/>
                    <a:pt x="20173" y="54390"/>
                    <a:pt x="2735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101CBA6B-0983-4894-9498-EFC7CE28181B}"/>
                </a:ext>
              </a:extLst>
            </p:cNvPr>
            <p:cNvSpPr/>
            <p:nvPr/>
          </p:nvSpPr>
          <p:spPr>
            <a:xfrm>
              <a:off x="2423192" y="2651276"/>
              <a:ext cx="54172" cy="54094"/>
            </a:xfrm>
            <a:custGeom>
              <a:avLst/>
              <a:gdLst>
                <a:gd name="connsiteX0" fmla="*/ 27358 w 54172"/>
                <a:gd name="connsiteY0" fmla="*/ 54390 h 54094"/>
                <a:gd name="connsiteX1" fmla="*/ 46511 w 54172"/>
                <a:gd name="connsiteY1" fmla="*/ 46468 h 54094"/>
                <a:gd name="connsiteX2" fmla="*/ 54444 w 54172"/>
                <a:gd name="connsiteY2" fmla="*/ 27343 h 54094"/>
                <a:gd name="connsiteX3" fmla="*/ 46511 w 54172"/>
                <a:gd name="connsiteY3" fmla="*/ 8217 h 54094"/>
                <a:gd name="connsiteX4" fmla="*/ 27358 w 54172"/>
                <a:gd name="connsiteY4" fmla="*/ 295 h 54094"/>
                <a:gd name="connsiteX5" fmla="*/ 8205 w 54172"/>
                <a:gd name="connsiteY5" fmla="*/ 8217 h 54094"/>
                <a:gd name="connsiteX6" fmla="*/ 271 w 54172"/>
                <a:gd name="connsiteY6" fmla="*/ 27343 h 54094"/>
                <a:gd name="connsiteX7" fmla="*/ 8205 w 54172"/>
                <a:gd name="connsiteY7" fmla="*/ 46468 h 54094"/>
                <a:gd name="connsiteX8" fmla="*/ 2735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58" y="54390"/>
                  </a:moveTo>
                  <a:cubicBezTo>
                    <a:pt x="34541" y="54390"/>
                    <a:pt x="41431" y="51540"/>
                    <a:pt x="46511" y="46468"/>
                  </a:cubicBezTo>
                  <a:cubicBezTo>
                    <a:pt x="51590" y="41396"/>
                    <a:pt x="54444" y="34516"/>
                    <a:pt x="54444" y="27343"/>
                  </a:cubicBezTo>
                  <a:cubicBezTo>
                    <a:pt x="54444" y="20170"/>
                    <a:pt x="51590" y="13289"/>
                    <a:pt x="46511" y="8217"/>
                  </a:cubicBezTo>
                  <a:cubicBezTo>
                    <a:pt x="41431" y="3145"/>
                    <a:pt x="34541" y="295"/>
                    <a:pt x="27358" y="295"/>
                  </a:cubicBezTo>
                  <a:cubicBezTo>
                    <a:pt x="20174" y="295"/>
                    <a:pt x="13284" y="3145"/>
                    <a:pt x="8205" y="8217"/>
                  </a:cubicBezTo>
                  <a:cubicBezTo>
                    <a:pt x="3125" y="13289"/>
                    <a:pt x="271" y="20170"/>
                    <a:pt x="271" y="27343"/>
                  </a:cubicBezTo>
                  <a:cubicBezTo>
                    <a:pt x="271" y="34516"/>
                    <a:pt x="3125" y="41396"/>
                    <a:pt x="8205" y="46468"/>
                  </a:cubicBezTo>
                  <a:cubicBezTo>
                    <a:pt x="13284" y="51540"/>
                    <a:pt x="20174" y="54390"/>
                    <a:pt x="2735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9B6DC38D-8E39-4AF5-8C78-286169C92372}"/>
                </a:ext>
              </a:extLst>
            </p:cNvPr>
            <p:cNvSpPr/>
            <p:nvPr/>
          </p:nvSpPr>
          <p:spPr>
            <a:xfrm>
              <a:off x="2438189" y="2651276"/>
              <a:ext cx="54172" cy="54094"/>
            </a:xfrm>
            <a:custGeom>
              <a:avLst/>
              <a:gdLst>
                <a:gd name="connsiteX0" fmla="*/ 27359 w 54172"/>
                <a:gd name="connsiteY0" fmla="*/ 54390 h 54094"/>
                <a:gd name="connsiteX1" fmla="*/ 46512 w 54172"/>
                <a:gd name="connsiteY1" fmla="*/ 46468 h 54094"/>
                <a:gd name="connsiteX2" fmla="*/ 54446 w 54172"/>
                <a:gd name="connsiteY2" fmla="*/ 27343 h 54094"/>
                <a:gd name="connsiteX3" fmla="*/ 46512 w 54172"/>
                <a:gd name="connsiteY3" fmla="*/ 8217 h 54094"/>
                <a:gd name="connsiteX4" fmla="*/ 27359 w 54172"/>
                <a:gd name="connsiteY4" fmla="*/ 295 h 54094"/>
                <a:gd name="connsiteX5" fmla="*/ 8206 w 54172"/>
                <a:gd name="connsiteY5" fmla="*/ 8217 h 54094"/>
                <a:gd name="connsiteX6" fmla="*/ 273 w 54172"/>
                <a:gd name="connsiteY6" fmla="*/ 27343 h 54094"/>
                <a:gd name="connsiteX7" fmla="*/ 8206 w 54172"/>
                <a:gd name="connsiteY7" fmla="*/ 46468 h 54094"/>
                <a:gd name="connsiteX8" fmla="*/ 2735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59" y="54390"/>
                  </a:moveTo>
                  <a:cubicBezTo>
                    <a:pt x="34543" y="54390"/>
                    <a:pt x="41433" y="51540"/>
                    <a:pt x="46512" y="46468"/>
                  </a:cubicBezTo>
                  <a:cubicBezTo>
                    <a:pt x="51592" y="41396"/>
                    <a:pt x="54446" y="34516"/>
                    <a:pt x="54446" y="27343"/>
                  </a:cubicBezTo>
                  <a:cubicBezTo>
                    <a:pt x="54446" y="20170"/>
                    <a:pt x="51592" y="13289"/>
                    <a:pt x="46512" y="8217"/>
                  </a:cubicBezTo>
                  <a:cubicBezTo>
                    <a:pt x="41433" y="3145"/>
                    <a:pt x="34543" y="295"/>
                    <a:pt x="27359" y="295"/>
                  </a:cubicBezTo>
                  <a:cubicBezTo>
                    <a:pt x="20176" y="295"/>
                    <a:pt x="13286" y="3145"/>
                    <a:pt x="8206" y="8217"/>
                  </a:cubicBezTo>
                  <a:cubicBezTo>
                    <a:pt x="3127" y="13289"/>
                    <a:pt x="273" y="20170"/>
                    <a:pt x="273" y="27343"/>
                  </a:cubicBezTo>
                  <a:cubicBezTo>
                    <a:pt x="273" y="34516"/>
                    <a:pt x="3127" y="41396"/>
                    <a:pt x="8206" y="46468"/>
                  </a:cubicBezTo>
                  <a:cubicBezTo>
                    <a:pt x="13286" y="51540"/>
                    <a:pt x="20176" y="54390"/>
                    <a:pt x="2735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E08AADB-0A2F-4F2E-B8A6-142F7ABC8A3A}"/>
                </a:ext>
              </a:extLst>
            </p:cNvPr>
            <p:cNvSpPr/>
            <p:nvPr/>
          </p:nvSpPr>
          <p:spPr>
            <a:xfrm>
              <a:off x="2453186" y="2651276"/>
              <a:ext cx="54172" cy="54094"/>
            </a:xfrm>
            <a:custGeom>
              <a:avLst/>
              <a:gdLst>
                <a:gd name="connsiteX0" fmla="*/ 27361 w 54172"/>
                <a:gd name="connsiteY0" fmla="*/ 54390 h 54094"/>
                <a:gd name="connsiteX1" fmla="*/ 46514 w 54172"/>
                <a:gd name="connsiteY1" fmla="*/ 46468 h 54094"/>
                <a:gd name="connsiteX2" fmla="*/ 54447 w 54172"/>
                <a:gd name="connsiteY2" fmla="*/ 27343 h 54094"/>
                <a:gd name="connsiteX3" fmla="*/ 46514 w 54172"/>
                <a:gd name="connsiteY3" fmla="*/ 8217 h 54094"/>
                <a:gd name="connsiteX4" fmla="*/ 27361 w 54172"/>
                <a:gd name="connsiteY4" fmla="*/ 295 h 54094"/>
                <a:gd name="connsiteX5" fmla="*/ 8208 w 54172"/>
                <a:gd name="connsiteY5" fmla="*/ 8217 h 54094"/>
                <a:gd name="connsiteX6" fmla="*/ 275 w 54172"/>
                <a:gd name="connsiteY6" fmla="*/ 27343 h 54094"/>
                <a:gd name="connsiteX7" fmla="*/ 8208 w 54172"/>
                <a:gd name="connsiteY7" fmla="*/ 46468 h 54094"/>
                <a:gd name="connsiteX8" fmla="*/ 2736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61" y="54390"/>
                  </a:moveTo>
                  <a:cubicBezTo>
                    <a:pt x="34544" y="54390"/>
                    <a:pt x="41435" y="51540"/>
                    <a:pt x="46514" y="46468"/>
                  </a:cubicBezTo>
                  <a:cubicBezTo>
                    <a:pt x="51593" y="41396"/>
                    <a:pt x="54447" y="34516"/>
                    <a:pt x="54447" y="27343"/>
                  </a:cubicBezTo>
                  <a:cubicBezTo>
                    <a:pt x="54447" y="20170"/>
                    <a:pt x="51593" y="13289"/>
                    <a:pt x="46514" y="8217"/>
                  </a:cubicBezTo>
                  <a:cubicBezTo>
                    <a:pt x="41435" y="3145"/>
                    <a:pt x="34544" y="295"/>
                    <a:pt x="27361" y="295"/>
                  </a:cubicBezTo>
                  <a:cubicBezTo>
                    <a:pt x="20178" y="295"/>
                    <a:pt x="13288" y="3145"/>
                    <a:pt x="8208" y="8217"/>
                  </a:cubicBezTo>
                  <a:cubicBezTo>
                    <a:pt x="3129" y="13289"/>
                    <a:pt x="275" y="20170"/>
                    <a:pt x="275" y="27343"/>
                  </a:cubicBezTo>
                  <a:cubicBezTo>
                    <a:pt x="275" y="34516"/>
                    <a:pt x="3129" y="41396"/>
                    <a:pt x="8208" y="46468"/>
                  </a:cubicBezTo>
                  <a:cubicBezTo>
                    <a:pt x="13288" y="51540"/>
                    <a:pt x="20178" y="54390"/>
                    <a:pt x="2736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506EACEA-737A-423A-80D7-675897598414}"/>
                </a:ext>
              </a:extLst>
            </p:cNvPr>
            <p:cNvSpPr/>
            <p:nvPr/>
          </p:nvSpPr>
          <p:spPr>
            <a:xfrm>
              <a:off x="2468173" y="2651276"/>
              <a:ext cx="54172" cy="54094"/>
            </a:xfrm>
            <a:custGeom>
              <a:avLst/>
              <a:gdLst>
                <a:gd name="connsiteX0" fmla="*/ 27363 w 54172"/>
                <a:gd name="connsiteY0" fmla="*/ 54390 h 54094"/>
                <a:gd name="connsiteX1" fmla="*/ 46516 w 54172"/>
                <a:gd name="connsiteY1" fmla="*/ 46468 h 54094"/>
                <a:gd name="connsiteX2" fmla="*/ 54449 w 54172"/>
                <a:gd name="connsiteY2" fmla="*/ 27343 h 54094"/>
                <a:gd name="connsiteX3" fmla="*/ 46516 w 54172"/>
                <a:gd name="connsiteY3" fmla="*/ 8217 h 54094"/>
                <a:gd name="connsiteX4" fmla="*/ 27363 w 54172"/>
                <a:gd name="connsiteY4" fmla="*/ 295 h 54094"/>
                <a:gd name="connsiteX5" fmla="*/ 8210 w 54172"/>
                <a:gd name="connsiteY5" fmla="*/ 8217 h 54094"/>
                <a:gd name="connsiteX6" fmla="*/ 276 w 54172"/>
                <a:gd name="connsiteY6" fmla="*/ 27343 h 54094"/>
                <a:gd name="connsiteX7" fmla="*/ 8210 w 54172"/>
                <a:gd name="connsiteY7" fmla="*/ 46468 h 54094"/>
                <a:gd name="connsiteX8" fmla="*/ 2736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63" y="54390"/>
                  </a:moveTo>
                  <a:cubicBezTo>
                    <a:pt x="34546" y="54390"/>
                    <a:pt x="41436" y="51540"/>
                    <a:pt x="46516" y="46468"/>
                  </a:cubicBezTo>
                  <a:cubicBezTo>
                    <a:pt x="51595" y="41396"/>
                    <a:pt x="54449" y="34516"/>
                    <a:pt x="54449" y="27343"/>
                  </a:cubicBezTo>
                  <a:cubicBezTo>
                    <a:pt x="54449" y="20170"/>
                    <a:pt x="51595" y="13289"/>
                    <a:pt x="46516" y="8217"/>
                  </a:cubicBezTo>
                  <a:cubicBezTo>
                    <a:pt x="41436" y="3145"/>
                    <a:pt x="34546" y="295"/>
                    <a:pt x="27363" y="295"/>
                  </a:cubicBezTo>
                  <a:cubicBezTo>
                    <a:pt x="20179" y="295"/>
                    <a:pt x="13289" y="3145"/>
                    <a:pt x="8210" y="8217"/>
                  </a:cubicBezTo>
                  <a:cubicBezTo>
                    <a:pt x="3130" y="13289"/>
                    <a:pt x="276" y="20170"/>
                    <a:pt x="276" y="27343"/>
                  </a:cubicBezTo>
                  <a:cubicBezTo>
                    <a:pt x="276" y="34516"/>
                    <a:pt x="3130" y="41396"/>
                    <a:pt x="8210" y="46468"/>
                  </a:cubicBezTo>
                  <a:cubicBezTo>
                    <a:pt x="13289" y="51540"/>
                    <a:pt x="20179" y="54390"/>
                    <a:pt x="2736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1DAFA56-6C86-415C-9595-53958240CED5}"/>
                </a:ext>
              </a:extLst>
            </p:cNvPr>
            <p:cNvSpPr/>
            <p:nvPr/>
          </p:nvSpPr>
          <p:spPr>
            <a:xfrm>
              <a:off x="2483170" y="2651276"/>
              <a:ext cx="54172" cy="54094"/>
            </a:xfrm>
            <a:custGeom>
              <a:avLst/>
              <a:gdLst>
                <a:gd name="connsiteX0" fmla="*/ 27364 w 54172"/>
                <a:gd name="connsiteY0" fmla="*/ 54390 h 54094"/>
                <a:gd name="connsiteX1" fmla="*/ 46517 w 54172"/>
                <a:gd name="connsiteY1" fmla="*/ 46468 h 54094"/>
                <a:gd name="connsiteX2" fmla="*/ 54451 w 54172"/>
                <a:gd name="connsiteY2" fmla="*/ 27343 h 54094"/>
                <a:gd name="connsiteX3" fmla="*/ 46517 w 54172"/>
                <a:gd name="connsiteY3" fmla="*/ 8217 h 54094"/>
                <a:gd name="connsiteX4" fmla="*/ 27364 w 54172"/>
                <a:gd name="connsiteY4" fmla="*/ 295 h 54094"/>
                <a:gd name="connsiteX5" fmla="*/ 8211 w 54172"/>
                <a:gd name="connsiteY5" fmla="*/ 8217 h 54094"/>
                <a:gd name="connsiteX6" fmla="*/ 278 w 54172"/>
                <a:gd name="connsiteY6" fmla="*/ 27343 h 54094"/>
                <a:gd name="connsiteX7" fmla="*/ 8211 w 54172"/>
                <a:gd name="connsiteY7" fmla="*/ 46468 h 54094"/>
                <a:gd name="connsiteX8" fmla="*/ 2736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64" y="54390"/>
                  </a:moveTo>
                  <a:cubicBezTo>
                    <a:pt x="34548" y="54390"/>
                    <a:pt x="41438" y="51540"/>
                    <a:pt x="46517" y="46468"/>
                  </a:cubicBezTo>
                  <a:cubicBezTo>
                    <a:pt x="51597" y="41396"/>
                    <a:pt x="54451" y="34516"/>
                    <a:pt x="54451" y="27343"/>
                  </a:cubicBezTo>
                  <a:cubicBezTo>
                    <a:pt x="54451" y="20170"/>
                    <a:pt x="51597" y="13289"/>
                    <a:pt x="46517" y="8217"/>
                  </a:cubicBezTo>
                  <a:cubicBezTo>
                    <a:pt x="41438" y="3145"/>
                    <a:pt x="34548" y="295"/>
                    <a:pt x="27364" y="295"/>
                  </a:cubicBezTo>
                  <a:cubicBezTo>
                    <a:pt x="20181" y="295"/>
                    <a:pt x="13291" y="3145"/>
                    <a:pt x="8211" y="8217"/>
                  </a:cubicBezTo>
                  <a:cubicBezTo>
                    <a:pt x="3132" y="13289"/>
                    <a:pt x="278" y="20170"/>
                    <a:pt x="278" y="27343"/>
                  </a:cubicBezTo>
                  <a:cubicBezTo>
                    <a:pt x="278" y="34516"/>
                    <a:pt x="3132" y="41396"/>
                    <a:pt x="8211" y="46468"/>
                  </a:cubicBezTo>
                  <a:cubicBezTo>
                    <a:pt x="13291" y="51540"/>
                    <a:pt x="20181" y="54390"/>
                    <a:pt x="2736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91B93D40-4A7E-413A-ADDF-8B9B04971C26}"/>
                </a:ext>
              </a:extLst>
            </p:cNvPr>
            <p:cNvSpPr/>
            <p:nvPr/>
          </p:nvSpPr>
          <p:spPr>
            <a:xfrm>
              <a:off x="2498167" y="2651276"/>
              <a:ext cx="54172" cy="54094"/>
            </a:xfrm>
            <a:custGeom>
              <a:avLst/>
              <a:gdLst>
                <a:gd name="connsiteX0" fmla="*/ 27366 w 54172"/>
                <a:gd name="connsiteY0" fmla="*/ 54390 h 54094"/>
                <a:gd name="connsiteX1" fmla="*/ 46519 w 54172"/>
                <a:gd name="connsiteY1" fmla="*/ 46468 h 54094"/>
                <a:gd name="connsiteX2" fmla="*/ 54452 w 54172"/>
                <a:gd name="connsiteY2" fmla="*/ 27343 h 54094"/>
                <a:gd name="connsiteX3" fmla="*/ 46519 w 54172"/>
                <a:gd name="connsiteY3" fmla="*/ 8217 h 54094"/>
                <a:gd name="connsiteX4" fmla="*/ 27366 w 54172"/>
                <a:gd name="connsiteY4" fmla="*/ 295 h 54094"/>
                <a:gd name="connsiteX5" fmla="*/ 8213 w 54172"/>
                <a:gd name="connsiteY5" fmla="*/ 8217 h 54094"/>
                <a:gd name="connsiteX6" fmla="*/ 280 w 54172"/>
                <a:gd name="connsiteY6" fmla="*/ 27343 h 54094"/>
                <a:gd name="connsiteX7" fmla="*/ 8213 w 54172"/>
                <a:gd name="connsiteY7" fmla="*/ 46468 h 54094"/>
                <a:gd name="connsiteX8" fmla="*/ 2736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66" y="54390"/>
                  </a:moveTo>
                  <a:cubicBezTo>
                    <a:pt x="34549" y="54390"/>
                    <a:pt x="41440" y="51540"/>
                    <a:pt x="46519" y="46468"/>
                  </a:cubicBezTo>
                  <a:cubicBezTo>
                    <a:pt x="51598" y="41396"/>
                    <a:pt x="54452" y="34516"/>
                    <a:pt x="54452" y="27343"/>
                  </a:cubicBezTo>
                  <a:cubicBezTo>
                    <a:pt x="54452" y="20170"/>
                    <a:pt x="51598" y="13289"/>
                    <a:pt x="46519" y="8217"/>
                  </a:cubicBezTo>
                  <a:cubicBezTo>
                    <a:pt x="41440" y="3145"/>
                    <a:pt x="34549" y="295"/>
                    <a:pt x="27366" y="295"/>
                  </a:cubicBezTo>
                  <a:cubicBezTo>
                    <a:pt x="20183" y="295"/>
                    <a:pt x="13293" y="3145"/>
                    <a:pt x="8213" y="8217"/>
                  </a:cubicBezTo>
                  <a:cubicBezTo>
                    <a:pt x="3134" y="13289"/>
                    <a:pt x="280" y="20170"/>
                    <a:pt x="280" y="27343"/>
                  </a:cubicBezTo>
                  <a:cubicBezTo>
                    <a:pt x="280" y="34516"/>
                    <a:pt x="3134" y="41396"/>
                    <a:pt x="8213" y="46468"/>
                  </a:cubicBezTo>
                  <a:cubicBezTo>
                    <a:pt x="13293" y="51540"/>
                    <a:pt x="20183" y="54390"/>
                    <a:pt x="2736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E6455E6A-DDFF-4E3A-960A-B8E50C05C0BD}"/>
                </a:ext>
              </a:extLst>
            </p:cNvPr>
            <p:cNvSpPr/>
            <p:nvPr/>
          </p:nvSpPr>
          <p:spPr>
            <a:xfrm>
              <a:off x="2513164" y="2651276"/>
              <a:ext cx="54172" cy="54094"/>
            </a:xfrm>
            <a:custGeom>
              <a:avLst/>
              <a:gdLst>
                <a:gd name="connsiteX0" fmla="*/ 27368 w 54172"/>
                <a:gd name="connsiteY0" fmla="*/ 54390 h 54094"/>
                <a:gd name="connsiteX1" fmla="*/ 46521 w 54172"/>
                <a:gd name="connsiteY1" fmla="*/ 46468 h 54094"/>
                <a:gd name="connsiteX2" fmla="*/ 54454 w 54172"/>
                <a:gd name="connsiteY2" fmla="*/ 27343 h 54094"/>
                <a:gd name="connsiteX3" fmla="*/ 46521 w 54172"/>
                <a:gd name="connsiteY3" fmla="*/ 8217 h 54094"/>
                <a:gd name="connsiteX4" fmla="*/ 27368 w 54172"/>
                <a:gd name="connsiteY4" fmla="*/ 295 h 54094"/>
                <a:gd name="connsiteX5" fmla="*/ 8215 w 54172"/>
                <a:gd name="connsiteY5" fmla="*/ 8217 h 54094"/>
                <a:gd name="connsiteX6" fmla="*/ 281 w 54172"/>
                <a:gd name="connsiteY6" fmla="*/ 27343 h 54094"/>
                <a:gd name="connsiteX7" fmla="*/ 8215 w 54172"/>
                <a:gd name="connsiteY7" fmla="*/ 46468 h 54094"/>
                <a:gd name="connsiteX8" fmla="*/ 2736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68" y="54390"/>
                  </a:moveTo>
                  <a:cubicBezTo>
                    <a:pt x="34551" y="54390"/>
                    <a:pt x="41441" y="51540"/>
                    <a:pt x="46521" y="46468"/>
                  </a:cubicBezTo>
                  <a:cubicBezTo>
                    <a:pt x="51600" y="41396"/>
                    <a:pt x="54454" y="34516"/>
                    <a:pt x="54454" y="27343"/>
                  </a:cubicBezTo>
                  <a:cubicBezTo>
                    <a:pt x="54454" y="20170"/>
                    <a:pt x="51600" y="13289"/>
                    <a:pt x="46521" y="8217"/>
                  </a:cubicBezTo>
                  <a:cubicBezTo>
                    <a:pt x="41441" y="3145"/>
                    <a:pt x="34551" y="295"/>
                    <a:pt x="27368" y="295"/>
                  </a:cubicBezTo>
                  <a:cubicBezTo>
                    <a:pt x="20184" y="295"/>
                    <a:pt x="13294" y="3145"/>
                    <a:pt x="8215" y="8217"/>
                  </a:cubicBezTo>
                  <a:cubicBezTo>
                    <a:pt x="3135" y="13289"/>
                    <a:pt x="281" y="20170"/>
                    <a:pt x="281" y="27343"/>
                  </a:cubicBezTo>
                  <a:cubicBezTo>
                    <a:pt x="281" y="34516"/>
                    <a:pt x="3135" y="41396"/>
                    <a:pt x="8215" y="46468"/>
                  </a:cubicBezTo>
                  <a:cubicBezTo>
                    <a:pt x="13294" y="51540"/>
                    <a:pt x="20184" y="54390"/>
                    <a:pt x="2736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47EED7-2CD0-4B56-885D-A28665AD9396}"/>
                </a:ext>
              </a:extLst>
            </p:cNvPr>
            <p:cNvSpPr/>
            <p:nvPr/>
          </p:nvSpPr>
          <p:spPr>
            <a:xfrm>
              <a:off x="2528161" y="2651276"/>
              <a:ext cx="54172" cy="54094"/>
            </a:xfrm>
            <a:custGeom>
              <a:avLst/>
              <a:gdLst>
                <a:gd name="connsiteX0" fmla="*/ 27369 w 54172"/>
                <a:gd name="connsiteY0" fmla="*/ 54390 h 54094"/>
                <a:gd name="connsiteX1" fmla="*/ 46522 w 54172"/>
                <a:gd name="connsiteY1" fmla="*/ 46468 h 54094"/>
                <a:gd name="connsiteX2" fmla="*/ 54456 w 54172"/>
                <a:gd name="connsiteY2" fmla="*/ 27343 h 54094"/>
                <a:gd name="connsiteX3" fmla="*/ 46522 w 54172"/>
                <a:gd name="connsiteY3" fmla="*/ 8217 h 54094"/>
                <a:gd name="connsiteX4" fmla="*/ 27369 w 54172"/>
                <a:gd name="connsiteY4" fmla="*/ 295 h 54094"/>
                <a:gd name="connsiteX5" fmla="*/ 8216 w 54172"/>
                <a:gd name="connsiteY5" fmla="*/ 8217 h 54094"/>
                <a:gd name="connsiteX6" fmla="*/ 283 w 54172"/>
                <a:gd name="connsiteY6" fmla="*/ 27343 h 54094"/>
                <a:gd name="connsiteX7" fmla="*/ 8216 w 54172"/>
                <a:gd name="connsiteY7" fmla="*/ 46468 h 54094"/>
                <a:gd name="connsiteX8" fmla="*/ 2736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69" y="54390"/>
                  </a:moveTo>
                  <a:cubicBezTo>
                    <a:pt x="34553" y="54390"/>
                    <a:pt x="41443" y="51540"/>
                    <a:pt x="46522" y="46468"/>
                  </a:cubicBezTo>
                  <a:cubicBezTo>
                    <a:pt x="51602" y="41396"/>
                    <a:pt x="54456" y="34516"/>
                    <a:pt x="54456" y="27343"/>
                  </a:cubicBezTo>
                  <a:cubicBezTo>
                    <a:pt x="54456" y="20170"/>
                    <a:pt x="51602" y="13289"/>
                    <a:pt x="46522" y="8217"/>
                  </a:cubicBezTo>
                  <a:cubicBezTo>
                    <a:pt x="41443" y="3145"/>
                    <a:pt x="34553" y="295"/>
                    <a:pt x="27369" y="295"/>
                  </a:cubicBezTo>
                  <a:cubicBezTo>
                    <a:pt x="20186" y="295"/>
                    <a:pt x="13296" y="3145"/>
                    <a:pt x="8216" y="8217"/>
                  </a:cubicBezTo>
                  <a:cubicBezTo>
                    <a:pt x="3137" y="13289"/>
                    <a:pt x="283" y="20170"/>
                    <a:pt x="283" y="27343"/>
                  </a:cubicBezTo>
                  <a:cubicBezTo>
                    <a:pt x="283" y="34516"/>
                    <a:pt x="3137" y="41396"/>
                    <a:pt x="8216" y="46468"/>
                  </a:cubicBezTo>
                  <a:cubicBezTo>
                    <a:pt x="13296" y="51540"/>
                    <a:pt x="20186" y="54390"/>
                    <a:pt x="2736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65FF87B9-DBE5-4640-A0DC-30039C598FCD}"/>
                </a:ext>
              </a:extLst>
            </p:cNvPr>
            <p:cNvSpPr/>
            <p:nvPr/>
          </p:nvSpPr>
          <p:spPr>
            <a:xfrm>
              <a:off x="2543148" y="2651276"/>
              <a:ext cx="54172" cy="54094"/>
            </a:xfrm>
            <a:custGeom>
              <a:avLst/>
              <a:gdLst>
                <a:gd name="connsiteX0" fmla="*/ 27371 w 54172"/>
                <a:gd name="connsiteY0" fmla="*/ 54390 h 54094"/>
                <a:gd name="connsiteX1" fmla="*/ 46524 w 54172"/>
                <a:gd name="connsiteY1" fmla="*/ 46468 h 54094"/>
                <a:gd name="connsiteX2" fmla="*/ 54457 w 54172"/>
                <a:gd name="connsiteY2" fmla="*/ 27343 h 54094"/>
                <a:gd name="connsiteX3" fmla="*/ 46524 w 54172"/>
                <a:gd name="connsiteY3" fmla="*/ 8217 h 54094"/>
                <a:gd name="connsiteX4" fmla="*/ 27371 w 54172"/>
                <a:gd name="connsiteY4" fmla="*/ 295 h 54094"/>
                <a:gd name="connsiteX5" fmla="*/ 8218 w 54172"/>
                <a:gd name="connsiteY5" fmla="*/ 8217 h 54094"/>
                <a:gd name="connsiteX6" fmla="*/ 285 w 54172"/>
                <a:gd name="connsiteY6" fmla="*/ 27343 h 54094"/>
                <a:gd name="connsiteX7" fmla="*/ 8218 w 54172"/>
                <a:gd name="connsiteY7" fmla="*/ 46468 h 54094"/>
                <a:gd name="connsiteX8" fmla="*/ 2737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71" y="54390"/>
                  </a:moveTo>
                  <a:cubicBezTo>
                    <a:pt x="34554" y="54390"/>
                    <a:pt x="41445" y="51540"/>
                    <a:pt x="46524" y="46468"/>
                  </a:cubicBezTo>
                  <a:cubicBezTo>
                    <a:pt x="51603" y="41396"/>
                    <a:pt x="54457" y="34516"/>
                    <a:pt x="54457" y="27343"/>
                  </a:cubicBezTo>
                  <a:cubicBezTo>
                    <a:pt x="54457" y="20170"/>
                    <a:pt x="51603" y="13289"/>
                    <a:pt x="46524" y="8217"/>
                  </a:cubicBezTo>
                  <a:cubicBezTo>
                    <a:pt x="41445" y="3145"/>
                    <a:pt x="34554" y="295"/>
                    <a:pt x="27371" y="295"/>
                  </a:cubicBezTo>
                  <a:cubicBezTo>
                    <a:pt x="20188" y="295"/>
                    <a:pt x="13298" y="3145"/>
                    <a:pt x="8218" y="8217"/>
                  </a:cubicBezTo>
                  <a:cubicBezTo>
                    <a:pt x="3139" y="13289"/>
                    <a:pt x="285" y="20170"/>
                    <a:pt x="285" y="27343"/>
                  </a:cubicBezTo>
                  <a:cubicBezTo>
                    <a:pt x="285" y="34516"/>
                    <a:pt x="3139" y="41396"/>
                    <a:pt x="8218" y="46468"/>
                  </a:cubicBezTo>
                  <a:cubicBezTo>
                    <a:pt x="13298" y="51540"/>
                    <a:pt x="20188" y="54390"/>
                    <a:pt x="2737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5906F99-F992-42C1-AC70-62CBC34A5DBF}"/>
                </a:ext>
              </a:extLst>
            </p:cNvPr>
            <p:cNvSpPr/>
            <p:nvPr/>
          </p:nvSpPr>
          <p:spPr>
            <a:xfrm>
              <a:off x="2558145" y="2651276"/>
              <a:ext cx="54172" cy="54094"/>
            </a:xfrm>
            <a:custGeom>
              <a:avLst/>
              <a:gdLst>
                <a:gd name="connsiteX0" fmla="*/ 27373 w 54172"/>
                <a:gd name="connsiteY0" fmla="*/ 54390 h 54094"/>
                <a:gd name="connsiteX1" fmla="*/ 46526 w 54172"/>
                <a:gd name="connsiteY1" fmla="*/ 46468 h 54094"/>
                <a:gd name="connsiteX2" fmla="*/ 54459 w 54172"/>
                <a:gd name="connsiteY2" fmla="*/ 27343 h 54094"/>
                <a:gd name="connsiteX3" fmla="*/ 46526 w 54172"/>
                <a:gd name="connsiteY3" fmla="*/ 8217 h 54094"/>
                <a:gd name="connsiteX4" fmla="*/ 27373 w 54172"/>
                <a:gd name="connsiteY4" fmla="*/ 295 h 54094"/>
                <a:gd name="connsiteX5" fmla="*/ 8220 w 54172"/>
                <a:gd name="connsiteY5" fmla="*/ 8217 h 54094"/>
                <a:gd name="connsiteX6" fmla="*/ 286 w 54172"/>
                <a:gd name="connsiteY6" fmla="*/ 27343 h 54094"/>
                <a:gd name="connsiteX7" fmla="*/ 8220 w 54172"/>
                <a:gd name="connsiteY7" fmla="*/ 46468 h 54094"/>
                <a:gd name="connsiteX8" fmla="*/ 2737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73" y="54390"/>
                  </a:moveTo>
                  <a:cubicBezTo>
                    <a:pt x="34556" y="54390"/>
                    <a:pt x="41446" y="51540"/>
                    <a:pt x="46526" y="46468"/>
                  </a:cubicBezTo>
                  <a:cubicBezTo>
                    <a:pt x="51605" y="41396"/>
                    <a:pt x="54459" y="34516"/>
                    <a:pt x="54459" y="27343"/>
                  </a:cubicBezTo>
                  <a:cubicBezTo>
                    <a:pt x="54459" y="20170"/>
                    <a:pt x="51605" y="13289"/>
                    <a:pt x="46526" y="8217"/>
                  </a:cubicBezTo>
                  <a:cubicBezTo>
                    <a:pt x="41446" y="3145"/>
                    <a:pt x="34556" y="295"/>
                    <a:pt x="27373" y="295"/>
                  </a:cubicBezTo>
                  <a:cubicBezTo>
                    <a:pt x="20189" y="295"/>
                    <a:pt x="13299" y="3145"/>
                    <a:pt x="8220" y="8217"/>
                  </a:cubicBezTo>
                  <a:cubicBezTo>
                    <a:pt x="3140" y="13289"/>
                    <a:pt x="286" y="20170"/>
                    <a:pt x="286" y="27343"/>
                  </a:cubicBezTo>
                  <a:cubicBezTo>
                    <a:pt x="286" y="34516"/>
                    <a:pt x="3140" y="41396"/>
                    <a:pt x="8220" y="46468"/>
                  </a:cubicBezTo>
                  <a:cubicBezTo>
                    <a:pt x="13299" y="51540"/>
                    <a:pt x="20189" y="54390"/>
                    <a:pt x="2737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B55D339-EEC5-429E-9576-8DD5C52E154A}"/>
                </a:ext>
              </a:extLst>
            </p:cNvPr>
            <p:cNvSpPr/>
            <p:nvPr/>
          </p:nvSpPr>
          <p:spPr>
            <a:xfrm>
              <a:off x="2573142" y="2651276"/>
              <a:ext cx="54172" cy="54094"/>
            </a:xfrm>
            <a:custGeom>
              <a:avLst/>
              <a:gdLst>
                <a:gd name="connsiteX0" fmla="*/ 27374 w 54172"/>
                <a:gd name="connsiteY0" fmla="*/ 54390 h 54094"/>
                <a:gd name="connsiteX1" fmla="*/ 46527 w 54172"/>
                <a:gd name="connsiteY1" fmla="*/ 46468 h 54094"/>
                <a:gd name="connsiteX2" fmla="*/ 54461 w 54172"/>
                <a:gd name="connsiteY2" fmla="*/ 27343 h 54094"/>
                <a:gd name="connsiteX3" fmla="*/ 46527 w 54172"/>
                <a:gd name="connsiteY3" fmla="*/ 8217 h 54094"/>
                <a:gd name="connsiteX4" fmla="*/ 27374 w 54172"/>
                <a:gd name="connsiteY4" fmla="*/ 295 h 54094"/>
                <a:gd name="connsiteX5" fmla="*/ 8221 w 54172"/>
                <a:gd name="connsiteY5" fmla="*/ 8217 h 54094"/>
                <a:gd name="connsiteX6" fmla="*/ 288 w 54172"/>
                <a:gd name="connsiteY6" fmla="*/ 27343 h 54094"/>
                <a:gd name="connsiteX7" fmla="*/ 8221 w 54172"/>
                <a:gd name="connsiteY7" fmla="*/ 46468 h 54094"/>
                <a:gd name="connsiteX8" fmla="*/ 2737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74" y="54390"/>
                  </a:moveTo>
                  <a:cubicBezTo>
                    <a:pt x="34558" y="54390"/>
                    <a:pt x="41448" y="51540"/>
                    <a:pt x="46527" y="46468"/>
                  </a:cubicBezTo>
                  <a:cubicBezTo>
                    <a:pt x="51607" y="41396"/>
                    <a:pt x="54461" y="34516"/>
                    <a:pt x="54461" y="27343"/>
                  </a:cubicBezTo>
                  <a:cubicBezTo>
                    <a:pt x="54461" y="20170"/>
                    <a:pt x="51607" y="13289"/>
                    <a:pt x="46527" y="8217"/>
                  </a:cubicBezTo>
                  <a:cubicBezTo>
                    <a:pt x="41448" y="3145"/>
                    <a:pt x="34558" y="295"/>
                    <a:pt x="27374" y="295"/>
                  </a:cubicBezTo>
                  <a:cubicBezTo>
                    <a:pt x="20191" y="295"/>
                    <a:pt x="13301" y="3145"/>
                    <a:pt x="8221" y="8217"/>
                  </a:cubicBezTo>
                  <a:cubicBezTo>
                    <a:pt x="3142" y="13289"/>
                    <a:pt x="288" y="20170"/>
                    <a:pt x="288" y="27343"/>
                  </a:cubicBezTo>
                  <a:cubicBezTo>
                    <a:pt x="288" y="34516"/>
                    <a:pt x="3142" y="41396"/>
                    <a:pt x="8221" y="46468"/>
                  </a:cubicBezTo>
                  <a:cubicBezTo>
                    <a:pt x="13301" y="51540"/>
                    <a:pt x="20191" y="54390"/>
                    <a:pt x="2737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C2758109-0424-4E63-98D1-210B9ABF08E9}"/>
                </a:ext>
              </a:extLst>
            </p:cNvPr>
            <p:cNvSpPr/>
            <p:nvPr/>
          </p:nvSpPr>
          <p:spPr>
            <a:xfrm>
              <a:off x="2588139" y="2651276"/>
              <a:ext cx="54172" cy="54094"/>
            </a:xfrm>
            <a:custGeom>
              <a:avLst/>
              <a:gdLst>
                <a:gd name="connsiteX0" fmla="*/ 27376 w 54172"/>
                <a:gd name="connsiteY0" fmla="*/ 54390 h 54094"/>
                <a:gd name="connsiteX1" fmla="*/ 46529 w 54172"/>
                <a:gd name="connsiteY1" fmla="*/ 46468 h 54094"/>
                <a:gd name="connsiteX2" fmla="*/ 54462 w 54172"/>
                <a:gd name="connsiteY2" fmla="*/ 27343 h 54094"/>
                <a:gd name="connsiteX3" fmla="*/ 46529 w 54172"/>
                <a:gd name="connsiteY3" fmla="*/ 8217 h 54094"/>
                <a:gd name="connsiteX4" fmla="*/ 27376 w 54172"/>
                <a:gd name="connsiteY4" fmla="*/ 295 h 54094"/>
                <a:gd name="connsiteX5" fmla="*/ 8223 w 54172"/>
                <a:gd name="connsiteY5" fmla="*/ 8217 h 54094"/>
                <a:gd name="connsiteX6" fmla="*/ 290 w 54172"/>
                <a:gd name="connsiteY6" fmla="*/ 27343 h 54094"/>
                <a:gd name="connsiteX7" fmla="*/ 8223 w 54172"/>
                <a:gd name="connsiteY7" fmla="*/ 46468 h 54094"/>
                <a:gd name="connsiteX8" fmla="*/ 2737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76" y="54390"/>
                  </a:moveTo>
                  <a:cubicBezTo>
                    <a:pt x="34559" y="54390"/>
                    <a:pt x="41450" y="51540"/>
                    <a:pt x="46529" y="46468"/>
                  </a:cubicBezTo>
                  <a:cubicBezTo>
                    <a:pt x="51608" y="41396"/>
                    <a:pt x="54462" y="34516"/>
                    <a:pt x="54462" y="27343"/>
                  </a:cubicBezTo>
                  <a:cubicBezTo>
                    <a:pt x="54462" y="20170"/>
                    <a:pt x="51608" y="13289"/>
                    <a:pt x="46529" y="8217"/>
                  </a:cubicBezTo>
                  <a:cubicBezTo>
                    <a:pt x="41450" y="3145"/>
                    <a:pt x="34559" y="295"/>
                    <a:pt x="27376" y="295"/>
                  </a:cubicBezTo>
                  <a:cubicBezTo>
                    <a:pt x="20193" y="295"/>
                    <a:pt x="13302" y="3145"/>
                    <a:pt x="8223" y="8217"/>
                  </a:cubicBezTo>
                  <a:cubicBezTo>
                    <a:pt x="3144" y="13289"/>
                    <a:pt x="290" y="20170"/>
                    <a:pt x="290" y="27343"/>
                  </a:cubicBezTo>
                  <a:cubicBezTo>
                    <a:pt x="290" y="34516"/>
                    <a:pt x="3144" y="41396"/>
                    <a:pt x="8223" y="46468"/>
                  </a:cubicBezTo>
                  <a:cubicBezTo>
                    <a:pt x="13302" y="51540"/>
                    <a:pt x="20193" y="54390"/>
                    <a:pt x="2737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3D744054-F654-4DF3-BF0C-9B9357FB8AEF}"/>
                </a:ext>
              </a:extLst>
            </p:cNvPr>
            <p:cNvSpPr/>
            <p:nvPr/>
          </p:nvSpPr>
          <p:spPr>
            <a:xfrm>
              <a:off x="2603136" y="2651276"/>
              <a:ext cx="54172" cy="54094"/>
            </a:xfrm>
            <a:custGeom>
              <a:avLst/>
              <a:gdLst>
                <a:gd name="connsiteX0" fmla="*/ 27378 w 54172"/>
                <a:gd name="connsiteY0" fmla="*/ 54390 h 54094"/>
                <a:gd name="connsiteX1" fmla="*/ 46531 w 54172"/>
                <a:gd name="connsiteY1" fmla="*/ 46468 h 54094"/>
                <a:gd name="connsiteX2" fmla="*/ 54464 w 54172"/>
                <a:gd name="connsiteY2" fmla="*/ 27343 h 54094"/>
                <a:gd name="connsiteX3" fmla="*/ 46531 w 54172"/>
                <a:gd name="connsiteY3" fmla="*/ 8217 h 54094"/>
                <a:gd name="connsiteX4" fmla="*/ 27378 w 54172"/>
                <a:gd name="connsiteY4" fmla="*/ 295 h 54094"/>
                <a:gd name="connsiteX5" fmla="*/ 8225 w 54172"/>
                <a:gd name="connsiteY5" fmla="*/ 8217 h 54094"/>
                <a:gd name="connsiteX6" fmla="*/ 291 w 54172"/>
                <a:gd name="connsiteY6" fmla="*/ 27343 h 54094"/>
                <a:gd name="connsiteX7" fmla="*/ 8225 w 54172"/>
                <a:gd name="connsiteY7" fmla="*/ 46468 h 54094"/>
                <a:gd name="connsiteX8" fmla="*/ 2737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78" y="54390"/>
                  </a:moveTo>
                  <a:cubicBezTo>
                    <a:pt x="34561" y="54390"/>
                    <a:pt x="41451" y="51540"/>
                    <a:pt x="46531" y="46468"/>
                  </a:cubicBezTo>
                  <a:cubicBezTo>
                    <a:pt x="51610" y="41396"/>
                    <a:pt x="54464" y="34516"/>
                    <a:pt x="54464" y="27343"/>
                  </a:cubicBezTo>
                  <a:cubicBezTo>
                    <a:pt x="54464" y="20170"/>
                    <a:pt x="51610" y="13289"/>
                    <a:pt x="46531" y="8217"/>
                  </a:cubicBezTo>
                  <a:cubicBezTo>
                    <a:pt x="41451" y="3145"/>
                    <a:pt x="34561" y="295"/>
                    <a:pt x="27378" y="295"/>
                  </a:cubicBezTo>
                  <a:cubicBezTo>
                    <a:pt x="20194" y="295"/>
                    <a:pt x="13304" y="3145"/>
                    <a:pt x="8225" y="8217"/>
                  </a:cubicBezTo>
                  <a:cubicBezTo>
                    <a:pt x="3145" y="13289"/>
                    <a:pt x="291" y="20170"/>
                    <a:pt x="291" y="27343"/>
                  </a:cubicBezTo>
                  <a:cubicBezTo>
                    <a:pt x="291" y="34516"/>
                    <a:pt x="3145" y="41396"/>
                    <a:pt x="8225" y="46468"/>
                  </a:cubicBezTo>
                  <a:cubicBezTo>
                    <a:pt x="13304" y="51540"/>
                    <a:pt x="20194" y="54390"/>
                    <a:pt x="2737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1254C853-8CD7-44D0-8508-04C635E95204}"/>
                </a:ext>
              </a:extLst>
            </p:cNvPr>
            <p:cNvSpPr/>
            <p:nvPr/>
          </p:nvSpPr>
          <p:spPr>
            <a:xfrm>
              <a:off x="2618124" y="2651276"/>
              <a:ext cx="54172" cy="54094"/>
            </a:xfrm>
            <a:custGeom>
              <a:avLst/>
              <a:gdLst>
                <a:gd name="connsiteX0" fmla="*/ 27379 w 54172"/>
                <a:gd name="connsiteY0" fmla="*/ 54390 h 54094"/>
                <a:gd name="connsiteX1" fmla="*/ 46532 w 54172"/>
                <a:gd name="connsiteY1" fmla="*/ 46468 h 54094"/>
                <a:gd name="connsiteX2" fmla="*/ 54466 w 54172"/>
                <a:gd name="connsiteY2" fmla="*/ 27343 h 54094"/>
                <a:gd name="connsiteX3" fmla="*/ 46532 w 54172"/>
                <a:gd name="connsiteY3" fmla="*/ 8217 h 54094"/>
                <a:gd name="connsiteX4" fmla="*/ 27379 w 54172"/>
                <a:gd name="connsiteY4" fmla="*/ 295 h 54094"/>
                <a:gd name="connsiteX5" fmla="*/ 8226 w 54172"/>
                <a:gd name="connsiteY5" fmla="*/ 8217 h 54094"/>
                <a:gd name="connsiteX6" fmla="*/ 293 w 54172"/>
                <a:gd name="connsiteY6" fmla="*/ 27343 h 54094"/>
                <a:gd name="connsiteX7" fmla="*/ 8226 w 54172"/>
                <a:gd name="connsiteY7" fmla="*/ 46468 h 54094"/>
                <a:gd name="connsiteX8" fmla="*/ 2737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79" y="54390"/>
                  </a:moveTo>
                  <a:cubicBezTo>
                    <a:pt x="34563" y="54390"/>
                    <a:pt x="41453" y="51540"/>
                    <a:pt x="46532" y="46468"/>
                  </a:cubicBezTo>
                  <a:cubicBezTo>
                    <a:pt x="51612" y="41396"/>
                    <a:pt x="54466" y="34516"/>
                    <a:pt x="54466" y="27343"/>
                  </a:cubicBezTo>
                  <a:cubicBezTo>
                    <a:pt x="54466" y="20170"/>
                    <a:pt x="51612" y="13289"/>
                    <a:pt x="46532" y="8217"/>
                  </a:cubicBezTo>
                  <a:cubicBezTo>
                    <a:pt x="41453" y="3145"/>
                    <a:pt x="34563" y="295"/>
                    <a:pt x="27379" y="295"/>
                  </a:cubicBezTo>
                  <a:cubicBezTo>
                    <a:pt x="20196" y="295"/>
                    <a:pt x="13306" y="3145"/>
                    <a:pt x="8226" y="8217"/>
                  </a:cubicBezTo>
                  <a:cubicBezTo>
                    <a:pt x="3147" y="13289"/>
                    <a:pt x="293" y="20170"/>
                    <a:pt x="293" y="27343"/>
                  </a:cubicBezTo>
                  <a:cubicBezTo>
                    <a:pt x="293" y="34516"/>
                    <a:pt x="3147" y="41396"/>
                    <a:pt x="8226" y="46468"/>
                  </a:cubicBezTo>
                  <a:cubicBezTo>
                    <a:pt x="13306" y="51540"/>
                    <a:pt x="20196" y="54390"/>
                    <a:pt x="2737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28CEF2AA-F5DD-471B-BE2A-DB8C1C66FB0F}"/>
                </a:ext>
              </a:extLst>
            </p:cNvPr>
            <p:cNvSpPr/>
            <p:nvPr/>
          </p:nvSpPr>
          <p:spPr>
            <a:xfrm>
              <a:off x="2633120" y="2651276"/>
              <a:ext cx="54172" cy="54094"/>
            </a:xfrm>
            <a:custGeom>
              <a:avLst/>
              <a:gdLst>
                <a:gd name="connsiteX0" fmla="*/ 27381 w 54172"/>
                <a:gd name="connsiteY0" fmla="*/ 54390 h 54094"/>
                <a:gd name="connsiteX1" fmla="*/ 46534 w 54172"/>
                <a:gd name="connsiteY1" fmla="*/ 46468 h 54094"/>
                <a:gd name="connsiteX2" fmla="*/ 54467 w 54172"/>
                <a:gd name="connsiteY2" fmla="*/ 27343 h 54094"/>
                <a:gd name="connsiteX3" fmla="*/ 46534 w 54172"/>
                <a:gd name="connsiteY3" fmla="*/ 8217 h 54094"/>
                <a:gd name="connsiteX4" fmla="*/ 27381 w 54172"/>
                <a:gd name="connsiteY4" fmla="*/ 295 h 54094"/>
                <a:gd name="connsiteX5" fmla="*/ 8228 w 54172"/>
                <a:gd name="connsiteY5" fmla="*/ 8217 h 54094"/>
                <a:gd name="connsiteX6" fmla="*/ 295 w 54172"/>
                <a:gd name="connsiteY6" fmla="*/ 27343 h 54094"/>
                <a:gd name="connsiteX7" fmla="*/ 8228 w 54172"/>
                <a:gd name="connsiteY7" fmla="*/ 46468 h 54094"/>
                <a:gd name="connsiteX8" fmla="*/ 2738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81" y="54390"/>
                  </a:moveTo>
                  <a:cubicBezTo>
                    <a:pt x="34564" y="54390"/>
                    <a:pt x="41455" y="51540"/>
                    <a:pt x="46534" y="46468"/>
                  </a:cubicBezTo>
                  <a:cubicBezTo>
                    <a:pt x="51613" y="41396"/>
                    <a:pt x="54467" y="34516"/>
                    <a:pt x="54467" y="27343"/>
                  </a:cubicBezTo>
                  <a:cubicBezTo>
                    <a:pt x="54467" y="20170"/>
                    <a:pt x="51613" y="13289"/>
                    <a:pt x="46534" y="8217"/>
                  </a:cubicBezTo>
                  <a:cubicBezTo>
                    <a:pt x="41455" y="3145"/>
                    <a:pt x="34564" y="295"/>
                    <a:pt x="27381" y="295"/>
                  </a:cubicBezTo>
                  <a:cubicBezTo>
                    <a:pt x="20198" y="295"/>
                    <a:pt x="13307" y="3145"/>
                    <a:pt x="8228" y="8217"/>
                  </a:cubicBezTo>
                  <a:cubicBezTo>
                    <a:pt x="3149" y="13289"/>
                    <a:pt x="295" y="20170"/>
                    <a:pt x="295" y="27343"/>
                  </a:cubicBezTo>
                  <a:cubicBezTo>
                    <a:pt x="295" y="34516"/>
                    <a:pt x="3149" y="41396"/>
                    <a:pt x="8228" y="46468"/>
                  </a:cubicBezTo>
                  <a:cubicBezTo>
                    <a:pt x="13307" y="51540"/>
                    <a:pt x="20198" y="54390"/>
                    <a:pt x="2738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4BE5853C-2121-471E-AA26-BCF1A0419E14}"/>
                </a:ext>
              </a:extLst>
            </p:cNvPr>
            <p:cNvSpPr/>
            <p:nvPr/>
          </p:nvSpPr>
          <p:spPr>
            <a:xfrm>
              <a:off x="2648117" y="2651276"/>
              <a:ext cx="54172" cy="54094"/>
            </a:xfrm>
            <a:custGeom>
              <a:avLst/>
              <a:gdLst>
                <a:gd name="connsiteX0" fmla="*/ 27383 w 54172"/>
                <a:gd name="connsiteY0" fmla="*/ 54390 h 54094"/>
                <a:gd name="connsiteX1" fmla="*/ 46536 w 54172"/>
                <a:gd name="connsiteY1" fmla="*/ 46468 h 54094"/>
                <a:gd name="connsiteX2" fmla="*/ 54469 w 54172"/>
                <a:gd name="connsiteY2" fmla="*/ 27343 h 54094"/>
                <a:gd name="connsiteX3" fmla="*/ 46536 w 54172"/>
                <a:gd name="connsiteY3" fmla="*/ 8217 h 54094"/>
                <a:gd name="connsiteX4" fmla="*/ 27383 w 54172"/>
                <a:gd name="connsiteY4" fmla="*/ 295 h 54094"/>
                <a:gd name="connsiteX5" fmla="*/ 8230 w 54172"/>
                <a:gd name="connsiteY5" fmla="*/ 8217 h 54094"/>
                <a:gd name="connsiteX6" fmla="*/ 296 w 54172"/>
                <a:gd name="connsiteY6" fmla="*/ 27343 h 54094"/>
                <a:gd name="connsiteX7" fmla="*/ 8230 w 54172"/>
                <a:gd name="connsiteY7" fmla="*/ 46468 h 54094"/>
                <a:gd name="connsiteX8" fmla="*/ 2738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83" y="54390"/>
                  </a:moveTo>
                  <a:cubicBezTo>
                    <a:pt x="34566" y="54390"/>
                    <a:pt x="41456" y="51540"/>
                    <a:pt x="46536" y="46468"/>
                  </a:cubicBezTo>
                  <a:cubicBezTo>
                    <a:pt x="51615" y="41396"/>
                    <a:pt x="54469" y="34516"/>
                    <a:pt x="54469" y="27343"/>
                  </a:cubicBezTo>
                  <a:cubicBezTo>
                    <a:pt x="54469" y="20170"/>
                    <a:pt x="51615" y="13289"/>
                    <a:pt x="46536" y="8217"/>
                  </a:cubicBezTo>
                  <a:cubicBezTo>
                    <a:pt x="41456" y="3145"/>
                    <a:pt x="34566" y="295"/>
                    <a:pt x="27383" y="295"/>
                  </a:cubicBezTo>
                  <a:cubicBezTo>
                    <a:pt x="20199" y="295"/>
                    <a:pt x="13309" y="3145"/>
                    <a:pt x="8230" y="8217"/>
                  </a:cubicBezTo>
                  <a:cubicBezTo>
                    <a:pt x="3150" y="13289"/>
                    <a:pt x="296" y="20170"/>
                    <a:pt x="296" y="27343"/>
                  </a:cubicBezTo>
                  <a:cubicBezTo>
                    <a:pt x="296" y="34516"/>
                    <a:pt x="3150" y="41396"/>
                    <a:pt x="8230" y="46468"/>
                  </a:cubicBezTo>
                  <a:cubicBezTo>
                    <a:pt x="13309" y="51540"/>
                    <a:pt x="20199" y="54390"/>
                    <a:pt x="2738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37914C3C-E28C-427C-B391-8A6141E5B86D}"/>
                </a:ext>
              </a:extLst>
            </p:cNvPr>
            <p:cNvSpPr/>
            <p:nvPr/>
          </p:nvSpPr>
          <p:spPr>
            <a:xfrm>
              <a:off x="2663114" y="2651276"/>
              <a:ext cx="54172" cy="54094"/>
            </a:xfrm>
            <a:custGeom>
              <a:avLst/>
              <a:gdLst>
                <a:gd name="connsiteX0" fmla="*/ 27384 w 54172"/>
                <a:gd name="connsiteY0" fmla="*/ 54390 h 54094"/>
                <a:gd name="connsiteX1" fmla="*/ 46537 w 54172"/>
                <a:gd name="connsiteY1" fmla="*/ 46468 h 54094"/>
                <a:gd name="connsiteX2" fmla="*/ 54471 w 54172"/>
                <a:gd name="connsiteY2" fmla="*/ 27343 h 54094"/>
                <a:gd name="connsiteX3" fmla="*/ 46537 w 54172"/>
                <a:gd name="connsiteY3" fmla="*/ 8217 h 54094"/>
                <a:gd name="connsiteX4" fmla="*/ 27384 w 54172"/>
                <a:gd name="connsiteY4" fmla="*/ 295 h 54094"/>
                <a:gd name="connsiteX5" fmla="*/ 8231 w 54172"/>
                <a:gd name="connsiteY5" fmla="*/ 8217 h 54094"/>
                <a:gd name="connsiteX6" fmla="*/ 298 w 54172"/>
                <a:gd name="connsiteY6" fmla="*/ 27343 h 54094"/>
                <a:gd name="connsiteX7" fmla="*/ 8231 w 54172"/>
                <a:gd name="connsiteY7" fmla="*/ 46468 h 54094"/>
                <a:gd name="connsiteX8" fmla="*/ 2738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84" y="54390"/>
                  </a:moveTo>
                  <a:cubicBezTo>
                    <a:pt x="34568" y="54390"/>
                    <a:pt x="41458" y="51540"/>
                    <a:pt x="46537" y="46468"/>
                  </a:cubicBezTo>
                  <a:cubicBezTo>
                    <a:pt x="51617" y="41396"/>
                    <a:pt x="54471" y="34516"/>
                    <a:pt x="54471" y="27343"/>
                  </a:cubicBezTo>
                  <a:cubicBezTo>
                    <a:pt x="54471" y="20170"/>
                    <a:pt x="51617" y="13289"/>
                    <a:pt x="46537" y="8217"/>
                  </a:cubicBezTo>
                  <a:cubicBezTo>
                    <a:pt x="41458" y="3145"/>
                    <a:pt x="34568" y="295"/>
                    <a:pt x="27384" y="295"/>
                  </a:cubicBezTo>
                  <a:cubicBezTo>
                    <a:pt x="20201" y="295"/>
                    <a:pt x="13311" y="3145"/>
                    <a:pt x="8231" y="8217"/>
                  </a:cubicBezTo>
                  <a:cubicBezTo>
                    <a:pt x="3152" y="13289"/>
                    <a:pt x="298" y="20170"/>
                    <a:pt x="298" y="27343"/>
                  </a:cubicBezTo>
                  <a:cubicBezTo>
                    <a:pt x="298" y="34516"/>
                    <a:pt x="3152" y="41396"/>
                    <a:pt x="8231" y="46468"/>
                  </a:cubicBezTo>
                  <a:cubicBezTo>
                    <a:pt x="13311" y="51540"/>
                    <a:pt x="20201" y="54390"/>
                    <a:pt x="2738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B20F2AFF-7F13-4B86-9567-5B9F2856486B}"/>
                </a:ext>
              </a:extLst>
            </p:cNvPr>
            <p:cNvSpPr/>
            <p:nvPr/>
          </p:nvSpPr>
          <p:spPr>
            <a:xfrm>
              <a:off x="2678102" y="2651276"/>
              <a:ext cx="54172" cy="54094"/>
            </a:xfrm>
            <a:custGeom>
              <a:avLst/>
              <a:gdLst>
                <a:gd name="connsiteX0" fmla="*/ 27386 w 54172"/>
                <a:gd name="connsiteY0" fmla="*/ 54390 h 54094"/>
                <a:gd name="connsiteX1" fmla="*/ 46539 w 54172"/>
                <a:gd name="connsiteY1" fmla="*/ 46468 h 54094"/>
                <a:gd name="connsiteX2" fmla="*/ 54472 w 54172"/>
                <a:gd name="connsiteY2" fmla="*/ 27343 h 54094"/>
                <a:gd name="connsiteX3" fmla="*/ 46539 w 54172"/>
                <a:gd name="connsiteY3" fmla="*/ 8217 h 54094"/>
                <a:gd name="connsiteX4" fmla="*/ 27386 w 54172"/>
                <a:gd name="connsiteY4" fmla="*/ 295 h 54094"/>
                <a:gd name="connsiteX5" fmla="*/ 8233 w 54172"/>
                <a:gd name="connsiteY5" fmla="*/ 8217 h 54094"/>
                <a:gd name="connsiteX6" fmla="*/ 300 w 54172"/>
                <a:gd name="connsiteY6" fmla="*/ 27343 h 54094"/>
                <a:gd name="connsiteX7" fmla="*/ 8233 w 54172"/>
                <a:gd name="connsiteY7" fmla="*/ 46468 h 54094"/>
                <a:gd name="connsiteX8" fmla="*/ 2738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86" y="54390"/>
                  </a:moveTo>
                  <a:cubicBezTo>
                    <a:pt x="34569" y="54390"/>
                    <a:pt x="41460" y="51540"/>
                    <a:pt x="46539" y="46468"/>
                  </a:cubicBezTo>
                  <a:cubicBezTo>
                    <a:pt x="51618" y="41396"/>
                    <a:pt x="54472" y="34516"/>
                    <a:pt x="54472" y="27343"/>
                  </a:cubicBezTo>
                  <a:cubicBezTo>
                    <a:pt x="54472" y="20170"/>
                    <a:pt x="51618" y="13289"/>
                    <a:pt x="46539" y="8217"/>
                  </a:cubicBezTo>
                  <a:cubicBezTo>
                    <a:pt x="41460" y="3145"/>
                    <a:pt x="34569" y="295"/>
                    <a:pt x="27386" y="295"/>
                  </a:cubicBezTo>
                  <a:cubicBezTo>
                    <a:pt x="20203" y="295"/>
                    <a:pt x="13312" y="3145"/>
                    <a:pt x="8233" y="8217"/>
                  </a:cubicBezTo>
                  <a:cubicBezTo>
                    <a:pt x="3154" y="13289"/>
                    <a:pt x="300" y="20170"/>
                    <a:pt x="300" y="27343"/>
                  </a:cubicBezTo>
                  <a:cubicBezTo>
                    <a:pt x="300" y="34516"/>
                    <a:pt x="3154" y="41396"/>
                    <a:pt x="8233" y="46468"/>
                  </a:cubicBezTo>
                  <a:cubicBezTo>
                    <a:pt x="13312" y="51540"/>
                    <a:pt x="20203" y="54390"/>
                    <a:pt x="2738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E3E17EB0-C621-4705-A0CC-DAC19D23F068}"/>
                </a:ext>
              </a:extLst>
            </p:cNvPr>
            <p:cNvSpPr/>
            <p:nvPr/>
          </p:nvSpPr>
          <p:spPr>
            <a:xfrm>
              <a:off x="2693099" y="2651276"/>
              <a:ext cx="54172" cy="54094"/>
            </a:xfrm>
            <a:custGeom>
              <a:avLst/>
              <a:gdLst>
                <a:gd name="connsiteX0" fmla="*/ 27388 w 54172"/>
                <a:gd name="connsiteY0" fmla="*/ 54390 h 54094"/>
                <a:gd name="connsiteX1" fmla="*/ 46541 w 54172"/>
                <a:gd name="connsiteY1" fmla="*/ 46468 h 54094"/>
                <a:gd name="connsiteX2" fmla="*/ 54474 w 54172"/>
                <a:gd name="connsiteY2" fmla="*/ 27343 h 54094"/>
                <a:gd name="connsiteX3" fmla="*/ 46541 w 54172"/>
                <a:gd name="connsiteY3" fmla="*/ 8217 h 54094"/>
                <a:gd name="connsiteX4" fmla="*/ 27388 w 54172"/>
                <a:gd name="connsiteY4" fmla="*/ 295 h 54094"/>
                <a:gd name="connsiteX5" fmla="*/ 8235 w 54172"/>
                <a:gd name="connsiteY5" fmla="*/ 8217 h 54094"/>
                <a:gd name="connsiteX6" fmla="*/ 301 w 54172"/>
                <a:gd name="connsiteY6" fmla="*/ 27343 h 54094"/>
                <a:gd name="connsiteX7" fmla="*/ 8235 w 54172"/>
                <a:gd name="connsiteY7" fmla="*/ 46468 h 54094"/>
                <a:gd name="connsiteX8" fmla="*/ 2738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88" y="54390"/>
                  </a:moveTo>
                  <a:cubicBezTo>
                    <a:pt x="34571" y="54390"/>
                    <a:pt x="41461" y="51540"/>
                    <a:pt x="46541" y="46468"/>
                  </a:cubicBezTo>
                  <a:cubicBezTo>
                    <a:pt x="51620" y="41396"/>
                    <a:pt x="54474" y="34516"/>
                    <a:pt x="54474" y="27343"/>
                  </a:cubicBezTo>
                  <a:cubicBezTo>
                    <a:pt x="54474" y="20170"/>
                    <a:pt x="51620" y="13289"/>
                    <a:pt x="46541" y="8217"/>
                  </a:cubicBezTo>
                  <a:cubicBezTo>
                    <a:pt x="41461" y="3145"/>
                    <a:pt x="34571" y="295"/>
                    <a:pt x="27388" y="295"/>
                  </a:cubicBezTo>
                  <a:cubicBezTo>
                    <a:pt x="20204" y="295"/>
                    <a:pt x="13314" y="3145"/>
                    <a:pt x="8235" y="8217"/>
                  </a:cubicBezTo>
                  <a:cubicBezTo>
                    <a:pt x="3155" y="13289"/>
                    <a:pt x="301" y="20170"/>
                    <a:pt x="301" y="27343"/>
                  </a:cubicBezTo>
                  <a:cubicBezTo>
                    <a:pt x="301" y="34516"/>
                    <a:pt x="3155" y="41396"/>
                    <a:pt x="8235" y="46468"/>
                  </a:cubicBezTo>
                  <a:cubicBezTo>
                    <a:pt x="13314" y="51540"/>
                    <a:pt x="20204" y="54390"/>
                    <a:pt x="2738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958FA3C7-734D-4180-A85A-9D4AEACA9851}"/>
                </a:ext>
              </a:extLst>
            </p:cNvPr>
            <p:cNvSpPr/>
            <p:nvPr/>
          </p:nvSpPr>
          <p:spPr>
            <a:xfrm>
              <a:off x="2708095" y="2651276"/>
              <a:ext cx="54172" cy="54094"/>
            </a:xfrm>
            <a:custGeom>
              <a:avLst/>
              <a:gdLst>
                <a:gd name="connsiteX0" fmla="*/ 27389 w 54172"/>
                <a:gd name="connsiteY0" fmla="*/ 54390 h 54094"/>
                <a:gd name="connsiteX1" fmla="*/ 46542 w 54172"/>
                <a:gd name="connsiteY1" fmla="*/ 46468 h 54094"/>
                <a:gd name="connsiteX2" fmla="*/ 54476 w 54172"/>
                <a:gd name="connsiteY2" fmla="*/ 27343 h 54094"/>
                <a:gd name="connsiteX3" fmla="*/ 46542 w 54172"/>
                <a:gd name="connsiteY3" fmla="*/ 8217 h 54094"/>
                <a:gd name="connsiteX4" fmla="*/ 27389 w 54172"/>
                <a:gd name="connsiteY4" fmla="*/ 295 h 54094"/>
                <a:gd name="connsiteX5" fmla="*/ 8236 w 54172"/>
                <a:gd name="connsiteY5" fmla="*/ 8217 h 54094"/>
                <a:gd name="connsiteX6" fmla="*/ 303 w 54172"/>
                <a:gd name="connsiteY6" fmla="*/ 27343 h 54094"/>
                <a:gd name="connsiteX7" fmla="*/ 8236 w 54172"/>
                <a:gd name="connsiteY7" fmla="*/ 46468 h 54094"/>
                <a:gd name="connsiteX8" fmla="*/ 2738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89" y="54390"/>
                  </a:moveTo>
                  <a:cubicBezTo>
                    <a:pt x="34573" y="54390"/>
                    <a:pt x="41463" y="51540"/>
                    <a:pt x="46542" y="46468"/>
                  </a:cubicBezTo>
                  <a:cubicBezTo>
                    <a:pt x="51622" y="41396"/>
                    <a:pt x="54476" y="34516"/>
                    <a:pt x="54476" y="27343"/>
                  </a:cubicBezTo>
                  <a:cubicBezTo>
                    <a:pt x="54476" y="20170"/>
                    <a:pt x="51622" y="13289"/>
                    <a:pt x="46542" y="8217"/>
                  </a:cubicBezTo>
                  <a:cubicBezTo>
                    <a:pt x="41463" y="3145"/>
                    <a:pt x="34573" y="295"/>
                    <a:pt x="27389" y="295"/>
                  </a:cubicBezTo>
                  <a:cubicBezTo>
                    <a:pt x="20206" y="295"/>
                    <a:pt x="13316" y="3145"/>
                    <a:pt x="8236" y="8217"/>
                  </a:cubicBezTo>
                  <a:cubicBezTo>
                    <a:pt x="3157" y="13289"/>
                    <a:pt x="303" y="20170"/>
                    <a:pt x="303" y="27343"/>
                  </a:cubicBezTo>
                  <a:cubicBezTo>
                    <a:pt x="303" y="34516"/>
                    <a:pt x="3157" y="41396"/>
                    <a:pt x="8236" y="46468"/>
                  </a:cubicBezTo>
                  <a:cubicBezTo>
                    <a:pt x="13316" y="51540"/>
                    <a:pt x="20206" y="54390"/>
                    <a:pt x="2738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C5204A52-F57B-4571-B0EA-4A62140CA53A}"/>
                </a:ext>
              </a:extLst>
            </p:cNvPr>
            <p:cNvSpPr/>
            <p:nvPr/>
          </p:nvSpPr>
          <p:spPr>
            <a:xfrm>
              <a:off x="2723092" y="2651276"/>
              <a:ext cx="54172" cy="54094"/>
            </a:xfrm>
            <a:custGeom>
              <a:avLst/>
              <a:gdLst>
                <a:gd name="connsiteX0" fmla="*/ 27391 w 54172"/>
                <a:gd name="connsiteY0" fmla="*/ 54390 h 54094"/>
                <a:gd name="connsiteX1" fmla="*/ 46544 w 54172"/>
                <a:gd name="connsiteY1" fmla="*/ 46468 h 54094"/>
                <a:gd name="connsiteX2" fmla="*/ 54477 w 54172"/>
                <a:gd name="connsiteY2" fmla="*/ 27343 h 54094"/>
                <a:gd name="connsiteX3" fmla="*/ 46544 w 54172"/>
                <a:gd name="connsiteY3" fmla="*/ 8217 h 54094"/>
                <a:gd name="connsiteX4" fmla="*/ 27391 w 54172"/>
                <a:gd name="connsiteY4" fmla="*/ 295 h 54094"/>
                <a:gd name="connsiteX5" fmla="*/ 8238 w 54172"/>
                <a:gd name="connsiteY5" fmla="*/ 8217 h 54094"/>
                <a:gd name="connsiteX6" fmla="*/ 305 w 54172"/>
                <a:gd name="connsiteY6" fmla="*/ 27343 h 54094"/>
                <a:gd name="connsiteX7" fmla="*/ 8238 w 54172"/>
                <a:gd name="connsiteY7" fmla="*/ 46468 h 54094"/>
                <a:gd name="connsiteX8" fmla="*/ 2739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91" y="54390"/>
                  </a:moveTo>
                  <a:cubicBezTo>
                    <a:pt x="34574" y="54390"/>
                    <a:pt x="41465" y="51540"/>
                    <a:pt x="46544" y="46468"/>
                  </a:cubicBezTo>
                  <a:cubicBezTo>
                    <a:pt x="51623" y="41396"/>
                    <a:pt x="54477" y="34516"/>
                    <a:pt x="54477" y="27343"/>
                  </a:cubicBezTo>
                  <a:cubicBezTo>
                    <a:pt x="54477" y="20170"/>
                    <a:pt x="51623" y="13289"/>
                    <a:pt x="46544" y="8217"/>
                  </a:cubicBezTo>
                  <a:cubicBezTo>
                    <a:pt x="41465" y="3145"/>
                    <a:pt x="34574" y="295"/>
                    <a:pt x="27391" y="295"/>
                  </a:cubicBezTo>
                  <a:cubicBezTo>
                    <a:pt x="20208" y="295"/>
                    <a:pt x="13317" y="3145"/>
                    <a:pt x="8238" y="8217"/>
                  </a:cubicBezTo>
                  <a:cubicBezTo>
                    <a:pt x="3159" y="13289"/>
                    <a:pt x="305" y="20170"/>
                    <a:pt x="305" y="27343"/>
                  </a:cubicBezTo>
                  <a:cubicBezTo>
                    <a:pt x="305" y="34516"/>
                    <a:pt x="3159" y="41396"/>
                    <a:pt x="8238" y="46468"/>
                  </a:cubicBezTo>
                  <a:cubicBezTo>
                    <a:pt x="13317" y="51540"/>
                    <a:pt x="20208" y="54390"/>
                    <a:pt x="2739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3561F18-0F3C-4CD3-936A-A58482B63466}"/>
                </a:ext>
              </a:extLst>
            </p:cNvPr>
            <p:cNvSpPr/>
            <p:nvPr/>
          </p:nvSpPr>
          <p:spPr>
            <a:xfrm>
              <a:off x="2738089" y="2651276"/>
              <a:ext cx="54172" cy="54094"/>
            </a:xfrm>
            <a:custGeom>
              <a:avLst/>
              <a:gdLst>
                <a:gd name="connsiteX0" fmla="*/ 27393 w 54172"/>
                <a:gd name="connsiteY0" fmla="*/ 54390 h 54094"/>
                <a:gd name="connsiteX1" fmla="*/ 46546 w 54172"/>
                <a:gd name="connsiteY1" fmla="*/ 46468 h 54094"/>
                <a:gd name="connsiteX2" fmla="*/ 54479 w 54172"/>
                <a:gd name="connsiteY2" fmla="*/ 27343 h 54094"/>
                <a:gd name="connsiteX3" fmla="*/ 46546 w 54172"/>
                <a:gd name="connsiteY3" fmla="*/ 8217 h 54094"/>
                <a:gd name="connsiteX4" fmla="*/ 27393 w 54172"/>
                <a:gd name="connsiteY4" fmla="*/ 295 h 54094"/>
                <a:gd name="connsiteX5" fmla="*/ 8240 w 54172"/>
                <a:gd name="connsiteY5" fmla="*/ 8217 h 54094"/>
                <a:gd name="connsiteX6" fmla="*/ 306 w 54172"/>
                <a:gd name="connsiteY6" fmla="*/ 27343 h 54094"/>
                <a:gd name="connsiteX7" fmla="*/ 8240 w 54172"/>
                <a:gd name="connsiteY7" fmla="*/ 46468 h 54094"/>
                <a:gd name="connsiteX8" fmla="*/ 2739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93" y="54390"/>
                  </a:moveTo>
                  <a:cubicBezTo>
                    <a:pt x="34576" y="54390"/>
                    <a:pt x="41466" y="51540"/>
                    <a:pt x="46546" y="46468"/>
                  </a:cubicBezTo>
                  <a:cubicBezTo>
                    <a:pt x="51625" y="41396"/>
                    <a:pt x="54479" y="34516"/>
                    <a:pt x="54479" y="27343"/>
                  </a:cubicBezTo>
                  <a:cubicBezTo>
                    <a:pt x="54479" y="20170"/>
                    <a:pt x="51625" y="13289"/>
                    <a:pt x="46546" y="8217"/>
                  </a:cubicBezTo>
                  <a:cubicBezTo>
                    <a:pt x="41466" y="3145"/>
                    <a:pt x="34576" y="295"/>
                    <a:pt x="27393" y="295"/>
                  </a:cubicBezTo>
                  <a:cubicBezTo>
                    <a:pt x="20209" y="295"/>
                    <a:pt x="13319" y="3145"/>
                    <a:pt x="8240" y="8217"/>
                  </a:cubicBezTo>
                  <a:cubicBezTo>
                    <a:pt x="3160" y="13289"/>
                    <a:pt x="306" y="20170"/>
                    <a:pt x="306" y="27343"/>
                  </a:cubicBezTo>
                  <a:cubicBezTo>
                    <a:pt x="306" y="34516"/>
                    <a:pt x="3160" y="41396"/>
                    <a:pt x="8240" y="46468"/>
                  </a:cubicBezTo>
                  <a:cubicBezTo>
                    <a:pt x="13319" y="51540"/>
                    <a:pt x="20209" y="54390"/>
                    <a:pt x="2739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8FADF7-4CB4-4CBE-AA66-CC920B47F53A}"/>
                </a:ext>
              </a:extLst>
            </p:cNvPr>
            <p:cNvSpPr/>
            <p:nvPr/>
          </p:nvSpPr>
          <p:spPr>
            <a:xfrm>
              <a:off x="2753077" y="2651276"/>
              <a:ext cx="54172" cy="54094"/>
            </a:xfrm>
            <a:custGeom>
              <a:avLst/>
              <a:gdLst>
                <a:gd name="connsiteX0" fmla="*/ 27394 w 54172"/>
                <a:gd name="connsiteY0" fmla="*/ 54390 h 54094"/>
                <a:gd name="connsiteX1" fmla="*/ 46547 w 54172"/>
                <a:gd name="connsiteY1" fmla="*/ 46468 h 54094"/>
                <a:gd name="connsiteX2" fmla="*/ 54481 w 54172"/>
                <a:gd name="connsiteY2" fmla="*/ 27343 h 54094"/>
                <a:gd name="connsiteX3" fmla="*/ 46547 w 54172"/>
                <a:gd name="connsiteY3" fmla="*/ 8217 h 54094"/>
                <a:gd name="connsiteX4" fmla="*/ 27394 w 54172"/>
                <a:gd name="connsiteY4" fmla="*/ 295 h 54094"/>
                <a:gd name="connsiteX5" fmla="*/ 8241 w 54172"/>
                <a:gd name="connsiteY5" fmla="*/ 8217 h 54094"/>
                <a:gd name="connsiteX6" fmla="*/ 308 w 54172"/>
                <a:gd name="connsiteY6" fmla="*/ 27343 h 54094"/>
                <a:gd name="connsiteX7" fmla="*/ 8241 w 54172"/>
                <a:gd name="connsiteY7" fmla="*/ 46468 h 54094"/>
                <a:gd name="connsiteX8" fmla="*/ 2739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94" y="54390"/>
                  </a:moveTo>
                  <a:cubicBezTo>
                    <a:pt x="34578" y="54390"/>
                    <a:pt x="41468" y="51540"/>
                    <a:pt x="46547" y="46468"/>
                  </a:cubicBezTo>
                  <a:cubicBezTo>
                    <a:pt x="51627" y="41396"/>
                    <a:pt x="54481" y="34516"/>
                    <a:pt x="54481" y="27343"/>
                  </a:cubicBezTo>
                  <a:cubicBezTo>
                    <a:pt x="54481" y="20170"/>
                    <a:pt x="51627" y="13289"/>
                    <a:pt x="46547" y="8217"/>
                  </a:cubicBezTo>
                  <a:cubicBezTo>
                    <a:pt x="41468" y="3145"/>
                    <a:pt x="34578" y="295"/>
                    <a:pt x="27394" y="295"/>
                  </a:cubicBezTo>
                  <a:cubicBezTo>
                    <a:pt x="20211" y="295"/>
                    <a:pt x="13321" y="3145"/>
                    <a:pt x="8241" y="8217"/>
                  </a:cubicBezTo>
                  <a:cubicBezTo>
                    <a:pt x="3162" y="13289"/>
                    <a:pt x="308" y="20170"/>
                    <a:pt x="308" y="27343"/>
                  </a:cubicBezTo>
                  <a:cubicBezTo>
                    <a:pt x="308" y="34516"/>
                    <a:pt x="3162" y="41396"/>
                    <a:pt x="8241" y="46468"/>
                  </a:cubicBezTo>
                  <a:cubicBezTo>
                    <a:pt x="13321" y="51540"/>
                    <a:pt x="20211" y="54390"/>
                    <a:pt x="2739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C07B1683-38D0-4870-81F3-B77899336637}"/>
                </a:ext>
              </a:extLst>
            </p:cNvPr>
            <p:cNvSpPr/>
            <p:nvPr/>
          </p:nvSpPr>
          <p:spPr>
            <a:xfrm>
              <a:off x="2768074" y="2651276"/>
              <a:ext cx="54172" cy="54094"/>
            </a:xfrm>
            <a:custGeom>
              <a:avLst/>
              <a:gdLst>
                <a:gd name="connsiteX0" fmla="*/ 27396 w 54172"/>
                <a:gd name="connsiteY0" fmla="*/ 54390 h 54094"/>
                <a:gd name="connsiteX1" fmla="*/ 46549 w 54172"/>
                <a:gd name="connsiteY1" fmla="*/ 46468 h 54094"/>
                <a:gd name="connsiteX2" fmla="*/ 54482 w 54172"/>
                <a:gd name="connsiteY2" fmla="*/ 27343 h 54094"/>
                <a:gd name="connsiteX3" fmla="*/ 46549 w 54172"/>
                <a:gd name="connsiteY3" fmla="*/ 8217 h 54094"/>
                <a:gd name="connsiteX4" fmla="*/ 27396 w 54172"/>
                <a:gd name="connsiteY4" fmla="*/ 295 h 54094"/>
                <a:gd name="connsiteX5" fmla="*/ 8243 w 54172"/>
                <a:gd name="connsiteY5" fmla="*/ 8217 h 54094"/>
                <a:gd name="connsiteX6" fmla="*/ 310 w 54172"/>
                <a:gd name="connsiteY6" fmla="*/ 27343 h 54094"/>
                <a:gd name="connsiteX7" fmla="*/ 8243 w 54172"/>
                <a:gd name="connsiteY7" fmla="*/ 46468 h 54094"/>
                <a:gd name="connsiteX8" fmla="*/ 2739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96" y="54390"/>
                  </a:moveTo>
                  <a:cubicBezTo>
                    <a:pt x="34579" y="54390"/>
                    <a:pt x="41470" y="51540"/>
                    <a:pt x="46549" y="46468"/>
                  </a:cubicBezTo>
                  <a:cubicBezTo>
                    <a:pt x="51628" y="41396"/>
                    <a:pt x="54482" y="34516"/>
                    <a:pt x="54482" y="27343"/>
                  </a:cubicBezTo>
                  <a:cubicBezTo>
                    <a:pt x="54482" y="20170"/>
                    <a:pt x="51628" y="13289"/>
                    <a:pt x="46549" y="8217"/>
                  </a:cubicBezTo>
                  <a:cubicBezTo>
                    <a:pt x="41470" y="3145"/>
                    <a:pt x="34579" y="295"/>
                    <a:pt x="27396" y="295"/>
                  </a:cubicBezTo>
                  <a:cubicBezTo>
                    <a:pt x="20213" y="295"/>
                    <a:pt x="13322" y="3145"/>
                    <a:pt x="8243" y="8217"/>
                  </a:cubicBezTo>
                  <a:cubicBezTo>
                    <a:pt x="3164" y="13289"/>
                    <a:pt x="310" y="20170"/>
                    <a:pt x="310" y="27343"/>
                  </a:cubicBezTo>
                  <a:cubicBezTo>
                    <a:pt x="310" y="34516"/>
                    <a:pt x="3164" y="41396"/>
                    <a:pt x="8243" y="46468"/>
                  </a:cubicBezTo>
                  <a:cubicBezTo>
                    <a:pt x="13322" y="51540"/>
                    <a:pt x="20213" y="54390"/>
                    <a:pt x="2739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C5FAE7D-4753-4DE8-914C-A70A4772FB97}"/>
                </a:ext>
              </a:extLst>
            </p:cNvPr>
            <p:cNvSpPr/>
            <p:nvPr/>
          </p:nvSpPr>
          <p:spPr>
            <a:xfrm>
              <a:off x="2783071" y="2651276"/>
              <a:ext cx="54172" cy="54094"/>
            </a:xfrm>
            <a:custGeom>
              <a:avLst/>
              <a:gdLst>
                <a:gd name="connsiteX0" fmla="*/ 27398 w 54172"/>
                <a:gd name="connsiteY0" fmla="*/ 54390 h 54094"/>
                <a:gd name="connsiteX1" fmla="*/ 46551 w 54172"/>
                <a:gd name="connsiteY1" fmla="*/ 46468 h 54094"/>
                <a:gd name="connsiteX2" fmla="*/ 54484 w 54172"/>
                <a:gd name="connsiteY2" fmla="*/ 27343 h 54094"/>
                <a:gd name="connsiteX3" fmla="*/ 46551 w 54172"/>
                <a:gd name="connsiteY3" fmla="*/ 8217 h 54094"/>
                <a:gd name="connsiteX4" fmla="*/ 27398 w 54172"/>
                <a:gd name="connsiteY4" fmla="*/ 295 h 54094"/>
                <a:gd name="connsiteX5" fmla="*/ 8245 w 54172"/>
                <a:gd name="connsiteY5" fmla="*/ 8217 h 54094"/>
                <a:gd name="connsiteX6" fmla="*/ 311 w 54172"/>
                <a:gd name="connsiteY6" fmla="*/ 27343 h 54094"/>
                <a:gd name="connsiteX7" fmla="*/ 8245 w 54172"/>
                <a:gd name="connsiteY7" fmla="*/ 46468 h 54094"/>
                <a:gd name="connsiteX8" fmla="*/ 2739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98" y="54390"/>
                  </a:moveTo>
                  <a:cubicBezTo>
                    <a:pt x="34581" y="54390"/>
                    <a:pt x="41471" y="51540"/>
                    <a:pt x="46551" y="46468"/>
                  </a:cubicBezTo>
                  <a:cubicBezTo>
                    <a:pt x="51630" y="41396"/>
                    <a:pt x="54484" y="34516"/>
                    <a:pt x="54484" y="27343"/>
                  </a:cubicBezTo>
                  <a:cubicBezTo>
                    <a:pt x="54484" y="20170"/>
                    <a:pt x="51630" y="13289"/>
                    <a:pt x="46551" y="8217"/>
                  </a:cubicBezTo>
                  <a:cubicBezTo>
                    <a:pt x="41471" y="3145"/>
                    <a:pt x="34581" y="295"/>
                    <a:pt x="27398" y="295"/>
                  </a:cubicBezTo>
                  <a:cubicBezTo>
                    <a:pt x="20214" y="295"/>
                    <a:pt x="13324" y="3145"/>
                    <a:pt x="8245" y="8217"/>
                  </a:cubicBezTo>
                  <a:cubicBezTo>
                    <a:pt x="3165" y="13289"/>
                    <a:pt x="311" y="20170"/>
                    <a:pt x="311" y="27343"/>
                  </a:cubicBezTo>
                  <a:cubicBezTo>
                    <a:pt x="311" y="34516"/>
                    <a:pt x="3165" y="41396"/>
                    <a:pt x="8245" y="46468"/>
                  </a:cubicBezTo>
                  <a:cubicBezTo>
                    <a:pt x="13324" y="51540"/>
                    <a:pt x="20214" y="54390"/>
                    <a:pt x="2739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268ACBE8-269C-47A5-B2D7-D6A5B6481A33}"/>
                </a:ext>
              </a:extLst>
            </p:cNvPr>
            <p:cNvSpPr/>
            <p:nvPr/>
          </p:nvSpPr>
          <p:spPr>
            <a:xfrm>
              <a:off x="2798067" y="2651276"/>
              <a:ext cx="54172" cy="54094"/>
            </a:xfrm>
            <a:custGeom>
              <a:avLst/>
              <a:gdLst>
                <a:gd name="connsiteX0" fmla="*/ 27399 w 54172"/>
                <a:gd name="connsiteY0" fmla="*/ 54390 h 54094"/>
                <a:gd name="connsiteX1" fmla="*/ 46552 w 54172"/>
                <a:gd name="connsiteY1" fmla="*/ 46468 h 54094"/>
                <a:gd name="connsiteX2" fmla="*/ 54486 w 54172"/>
                <a:gd name="connsiteY2" fmla="*/ 27343 h 54094"/>
                <a:gd name="connsiteX3" fmla="*/ 46552 w 54172"/>
                <a:gd name="connsiteY3" fmla="*/ 8217 h 54094"/>
                <a:gd name="connsiteX4" fmla="*/ 27399 w 54172"/>
                <a:gd name="connsiteY4" fmla="*/ 295 h 54094"/>
                <a:gd name="connsiteX5" fmla="*/ 8246 w 54172"/>
                <a:gd name="connsiteY5" fmla="*/ 8217 h 54094"/>
                <a:gd name="connsiteX6" fmla="*/ 313 w 54172"/>
                <a:gd name="connsiteY6" fmla="*/ 27343 h 54094"/>
                <a:gd name="connsiteX7" fmla="*/ 8246 w 54172"/>
                <a:gd name="connsiteY7" fmla="*/ 46468 h 54094"/>
                <a:gd name="connsiteX8" fmla="*/ 2739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399" y="54390"/>
                  </a:moveTo>
                  <a:cubicBezTo>
                    <a:pt x="34583" y="54390"/>
                    <a:pt x="41473" y="51540"/>
                    <a:pt x="46552" y="46468"/>
                  </a:cubicBezTo>
                  <a:cubicBezTo>
                    <a:pt x="51632" y="41396"/>
                    <a:pt x="54486" y="34516"/>
                    <a:pt x="54486" y="27343"/>
                  </a:cubicBezTo>
                  <a:cubicBezTo>
                    <a:pt x="54486" y="20170"/>
                    <a:pt x="51632" y="13289"/>
                    <a:pt x="46552" y="8217"/>
                  </a:cubicBezTo>
                  <a:cubicBezTo>
                    <a:pt x="41473" y="3145"/>
                    <a:pt x="34583" y="295"/>
                    <a:pt x="27399" y="295"/>
                  </a:cubicBezTo>
                  <a:cubicBezTo>
                    <a:pt x="20216" y="295"/>
                    <a:pt x="13326" y="3145"/>
                    <a:pt x="8246" y="8217"/>
                  </a:cubicBezTo>
                  <a:cubicBezTo>
                    <a:pt x="3167" y="13289"/>
                    <a:pt x="313" y="20170"/>
                    <a:pt x="313" y="27343"/>
                  </a:cubicBezTo>
                  <a:cubicBezTo>
                    <a:pt x="313" y="34516"/>
                    <a:pt x="3167" y="41396"/>
                    <a:pt x="8246" y="46468"/>
                  </a:cubicBezTo>
                  <a:cubicBezTo>
                    <a:pt x="13326" y="51540"/>
                    <a:pt x="20216" y="54390"/>
                    <a:pt x="2739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6C9C0AE0-FD54-43FA-9E5E-A07C459C93F1}"/>
                </a:ext>
              </a:extLst>
            </p:cNvPr>
            <p:cNvSpPr/>
            <p:nvPr/>
          </p:nvSpPr>
          <p:spPr>
            <a:xfrm>
              <a:off x="2813064" y="2651276"/>
              <a:ext cx="54172" cy="54094"/>
            </a:xfrm>
            <a:custGeom>
              <a:avLst/>
              <a:gdLst>
                <a:gd name="connsiteX0" fmla="*/ 27401 w 54172"/>
                <a:gd name="connsiteY0" fmla="*/ 54390 h 54094"/>
                <a:gd name="connsiteX1" fmla="*/ 46554 w 54172"/>
                <a:gd name="connsiteY1" fmla="*/ 46468 h 54094"/>
                <a:gd name="connsiteX2" fmla="*/ 54487 w 54172"/>
                <a:gd name="connsiteY2" fmla="*/ 27343 h 54094"/>
                <a:gd name="connsiteX3" fmla="*/ 46554 w 54172"/>
                <a:gd name="connsiteY3" fmla="*/ 8217 h 54094"/>
                <a:gd name="connsiteX4" fmla="*/ 27401 w 54172"/>
                <a:gd name="connsiteY4" fmla="*/ 295 h 54094"/>
                <a:gd name="connsiteX5" fmla="*/ 8248 w 54172"/>
                <a:gd name="connsiteY5" fmla="*/ 8217 h 54094"/>
                <a:gd name="connsiteX6" fmla="*/ 315 w 54172"/>
                <a:gd name="connsiteY6" fmla="*/ 27343 h 54094"/>
                <a:gd name="connsiteX7" fmla="*/ 8248 w 54172"/>
                <a:gd name="connsiteY7" fmla="*/ 46468 h 54094"/>
                <a:gd name="connsiteX8" fmla="*/ 2740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01" y="54390"/>
                  </a:moveTo>
                  <a:cubicBezTo>
                    <a:pt x="34584" y="54390"/>
                    <a:pt x="41474" y="51540"/>
                    <a:pt x="46554" y="46468"/>
                  </a:cubicBezTo>
                  <a:cubicBezTo>
                    <a:pt x="51633" y="41396"/>
                    <a:pt x="54487" y="34516"/>
                    <a:pt x="54487" y="27343"/>
                  </a:cubicBezTo>
                  <a:cubicBezTo>
                    <a:pt x="54487" y="20170"/>
                    <a:pt x="51633" y="13289"/>
                    <a:pt x="46554" y="8217"/>
                  </a:cubicBezTo>
                  <a:cubicBezTo>
                    <a:pt x="41474" y="3145"/>
                    <a:pt x="34584" y="295"/>
                    <a:pt x="27401" y="295"/>
                  </a:cubicBezTo>
                  <a:cubicBezTo>
                    <a:pt x="20218" y="295"/>
                    <a:pt x="13327" y="3145"/>
                    <a:pt x="8248" y="8217"/>
                  </a:cubicBezTo>
                  <a:cubicBezTo>
                    <a:pt x="3169" y="13289"/>
                    <a:pt x="315" y="20170"/>
                    <a:pt x="315" y="27343"/>
                  </a:cubicBezTo>
                  <a:cubicBezTo>
                    <a:pt x="315" y="34516"/>
                    <a:pt x="3169" y="41396"/>
                    <a:pt x="8248" y="46468"/>
                  </a:cubicBezTo>
                  <a:cubicBezTo>
                    <a:pt x="13327" y="51540"/>
                    <a:pt x="20218" y="54390"/>
                    <a:pt x="2740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C0D2BBC3-4D67-471C-8940-00165BBB5A4D}"/>
                </a:ext>
              </a:extLst>
            </p:cNvPr>
            <p:cNvSpPr/>
            <p:nvPr/>
          </p:nvSpPr>
          <p:spPr>
            <a:xfrm>
              <a:off x="2828052" y="2651276"/>
              <a:ext cx="54172" cy="54094"/>
            </a:xfrm>
            <a:custGeom>
              <a:avLst/>
              <a:gdLst>
                <a:gd name="connsiteX0" fmla="*/ 27403 w 54172"/>
                <a:gd name="connsiteY0" fmla="*/ 54390 h 54094"/>
                <a:gd name="connsiteX1" fmla="*/ 46556 w 54172"/>
                <a:gd name="connsiteY1" fmla="*/ 46468 h 54094"/>
                <a:gd name="connsiteX2" fmla="*/ 54489 w 54172"/>
                <a:gd name="connsiteY2" fmla="*/ 27343 h 54094"/>
                <a:gd name="connsiteX3" fmla="*/ 46556 w 54172"/>
                <a:gd name="connsiteY3" fmla="*/ 8217 h 54094"/>
                <a:gd name="connsiteX4" fmla="*/ 27403 w 54172"/>
                <a:gd name="connsiteY4" fmla="*/ 295 h 54094"/>
                <a:gd name="connsiteX5" fmla="*/ 8250 w 54172"/>
                <a:gd name="connsiteY5" fmla="*/ 8217 h 54094"/>
                <a:gd name="connsiteX6" fmla="*/ 316 w 54172"/>
                <a:gd name="connsiteY6" fmla="*/ 27343 h 54094"/>
                <a:gd name="connsiteX7" fmla="*/ 8250 w 54172"/>
                <a:gd name="connsiteY7" fmla="*/ 46468 h 54094"/>
                <a:gd name="connsiteX8" fmla="*/ 2740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03" y="54390"/>
                  </a:moveTo>
                  <a:cubicBezTo>
                    <a:pt x="34586" y="54390"/>
                    <a:pt x="41476" y="51540"/>
                    <a:pt x="46556" y="46468"/>
                  </a:cubicBezTo>
                  <a:cubicBezTo>
                    <a:pt x="51635" y="41396"/>
                    <a:pt x="54489" y="34516"/>
                    <a:pt x="54489" y="27343"/>
                  </a:cubicBezTo>
                  <a:cubicBezTo>
                    <a:pt x="54489" y="20170"/>
                    <a:pt x="51635" y="13289"/>
                    <a:pt x="46556" y="8217"/>
                  </a:cubicBezTo>
                  <a:cubicBezTo>
                    <a:pt x="41476" y="3145"/>
                    <a:pt x="34586" y="295"/>
                    <a:pt x="27403" y="295"/>
                  </a:cubicBezTo>
                  <a:cubicBezTo>
                    <a:pt x="20219" y="295"/>
                    <a:pt x="13329" y="3145"/>
                    <a:pt x="8250" y="8217"/>
                  </a:cubicBezTo>
                  <a:cubicBezTo>
                    <a:pt x="3170" y="13289"/>
                    <a:pt x="316" y="20170"/>
                    <a:pt x="316" y="27343"/>
                  </a:cubicBezTo>
                  <a:cubicBezTo>
                    <a:pt x="316" y="34516"/>
                    <a:pt x="3170" y="41396"/>
                    <a:pt x="8250" y="46468"/>
                  </a:cubicBezTo>
                  <a:cubicBezTo>
                    <a:pt x="13329" y="51540"/>
                    <a:pt x="20219" y="54390"/>
                    <a:pt x="2740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D331B73D-A8BE-4D8E-88C6-FEF2035661ED}"/>
                </a:ext>
              </a:extLst>
            </p:cNvPr>
            <p:cNvSpPr/>
            <p:nvPr/>
          </p:nvSpPr>
          <p:spPr>
            <a:xfrm>
              <a:off x="2843049" y="470194"/>
              <a:ext cx="54172" cy="54094"/>
            </a:xfrm>
            <a:custGeom>
              <a:avLst/>
              <a:gdLst>
                <a:gd name="connsiteX0" fmla="*/ 27404 w 54172"/>
                <a:gd name="connsiteY0" fmla="*/ 54148 h 54094"/>
                <a:gd name="connsiteX1" fmla="*/ 46557 w 54172"/>
                <a:gd name="connsiteY1" fmla="*/ 46226 h 54094"/>
                <a:gd name="connsiteX2" fmla="*/ 54491 w 54172"/>
                <a:gd name="connsiteY2" fmla="*/ 27101 h 54094"/>
                <a:gd name="connsiteX3" fmla="*/ 46557 w 54172"/>
                <a:gd name="connsiteY3" fmla="*/ 7975 h 54094"/>
                <a:gd name="connsiteX4" fmla="*/ 27404 w 54172"/>
                <a:gd name="connsiteY4" fmla="*/ 54 h 54094"/>
                <a:gd name="connsiteX5" fmla="*/ 8251 w 54172"/>
                <a:gd name="connsiteY5" fmla="*/ 7975 h 54094"/>
                <a:gd name="connsiteX6" fmla="*/ 318 w 54172"/>
                <a:gd name="connsiteY6" fmla="*/ 27101 h 54094"/>
                <a:gd name="connsiteX7" fmla="*/ 8251 w 54172"/>
                <a:gd name="connsiteY7" fmla="*/ 46226 h 54094"/>
                <a:gd name="connsiteX8" fmla="*/ 27404 w 54172"/>
                <a:gd name="connsiteY8" fmla="*/ 54148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04" y="54148"/>
                  </a:moveTo>
                  <a:cubicBezTo>
                    <a:pt x="34588" y="54148"/>
                    <a:pt x="41478" y="51298"/>
                    <a:pt x="46557" y="46226"/>
                  </a:cubicBezTo>
                  <a:cubicBezTo>
                    <a:pt x="51637" y="41154"/>
                    <a:pt x="54491" y="34274"/>
                    <a:pt x="54491" y="27101"/>
                  </a:cubicBezTo>
                  <a:cubicBezTo>
                    <a:pt x="54491" y="19928"/>
                    <a:pt x="51637" y="13048"/>
                    <a:pt x="46557" y="7975"/>
                  </a:cubicBezTo>
                  <a:cubicBezTo>
                    <a:pt x="41478" y="2903"/>
                    <a:pt x="34588" y="54"/>
                    <a:pt x="27404" y="54"/>
                  </a:cubicBezTo>
                  <a:cubicBezTo>
                    <a:pt x="20221" y="54"/>
                    <a:pt x="13331" y="2903"/>
                    <a:pt x="8251" y="7975"/>
                  </a:cubicBezTo>
                  <a:cubicBezTo>
                    <a:pt x="3172" y="13048"/>
                    <a:pt x="318" y="19928"/>
                    <a:pt x="318" y="27101"/>
                  </a:cubicBezTo>
                  <a:cubicBezTo>
                    <a:pt x="318" y="34274"/>
                    <a:pt x="3172" y="41154"/>
                    <a:pt x="8251" y="46226"/>
                  </a:cubicBezTo>
                  <a:cubicBezTo>
                    <a:pt x="13331" y="51298"/>
                    <a:pt x="20221" y="54148"/>
                    <a:pt x="27404" y="54148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4AE7EACC-0C63-4E4D-B3CA-8A5E932E7426}"/>
                </a:ext>
              </a:extLst>
            </p:cNvPr>
            <p:cNvSpPr/>
            <p:nvPr/>
          </p:nvSpPr>
          <p:spPr>
            <a:xfrm>
              <a:off x="2858046" y="2651276"/>
              <a:ext cx="54172" cy="54094"/>
            </a:xfrm>
            <a:custGeom>
              <a:avLst/>
              <a:gdLst>
                <a:gd name="connsiteX0" fmla="*/ 27406 w 54172"/>
                <a:gd name="connsiteY0" fmla="*/ 54390 h 54094"/>
                <a:gd name="connsiteX1" fmla="*/ 46559 w 54172"/>
                <a:gd name="connsiteY1" fmla="*/ 46468 h 54094"/>
                <a:gd name="connsiteX2" fmla="*/ 54492 w 54172"/>
                <a:gd name="connsiteY2" fmla="*/ 27343 h 54094"/>
                <a:gd name="connsiteX3" fmla="*/ 46559 w 54172"/>
                <a:gd name="connsiteY3" fmla="*/ 8217 h 54094"/>
                <a:gd name="connsiteX4" fmla="*/ 27406 w 54172"/>
                <a:gd name="connsiteY4" fmla="*/ 295 h 54094"/>
                <a:gd name="connsiteX5" fmla="*/ 8253 w 54172"/>
                <a:gd name="connsiteY5" fmla="*/ 8217 h 54094"/>
                <a:gd name="connsiteX6" fmla="*/ 320 w 54172"/>
                <a:gd name="connsiteY6" fmla="*/ 27343 h 54094"/>
                <a:gd name="connsiteX7" fmla="*/ 8253 w 54172"/>
                <a:gd name="connsiteY7" fmla="*/ 46468 h 54094"/>
                <a:gd name="connsiteX8" fmla="*/ 2740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06" y="54390"/>
                  </a:moveTo>
                  <a:cubicBezTo>
                    <a:pt x="34589" y="54390"/>
                    <a:pt x="41479" y="51540"/>
                    <a:pt x="46559" y="46468"/>
                  </a:cubicBezTo>
                  <a:cubicBezTo>
                    <a:pt x="51638" y="41396"/>
                    <a:pt x="54492" y="34516"/>
                    <a:pt x="54492" y="27343"/>
                  </a:cubicBezTo>
                  <a:cubicBezTo>
                    <a:pt x="54492" y="20170"/>
                    <a:pt x="51638" y="13289"/>
                    <a:pt x="46559" y="8217"/>
                  </a:cubicBezTo>
                  <a:cubicBezTo>
                    <a:pt x="41479" y="3145"/>
                    <a:pt x="34589" y="295"/>
                    <a:pt x="27406" y="295"/>
                  </a:cubicBezTo>
                  <a:cubicBezTo>
                    <a:pt x="20223" y="295"/>
                    <a:pt x="13332" y="3145"/>
                    <a:pt x="8253" y="8217"/>
                  </a:cubicBezTo>
                  <a:cubicBezTo>
                    <a:pt x="3174" y="13289"/>
                    <a:pt x="320" y="20170"/>
                    <a:pt x="320" y="27343"/>
                  </a:cubicBezTo>
                  <a:cubicBezTo>
                    <a:pt x="320" y="34516"/>
                    <a:pt x="3174" y="41396"/>
                    <a:pt x="8253" y="46468"/>
                  </a:cubicBezTo>
                  <a:cubicBezTo>
                    <a:pt x="13332" y="51540"/>
                    <a:pt x="20223" y="54390"/>
                    <a:pt x="2740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59DD823-ED5F-4371-81DD-00652005669E}"/>
                </a:ext>
              </a:extLst>
            </p:cNvPr>
            <p:cNvSpPr/>
            <p:nvPr/>
          </p:nvSpPr>
          <p:spPr>
            <a:xfrm>
              <a:off x="2873042" y="2651276"/>
              <a:ext cx="54172" cy="54094"/>
            </a:xfrm>
            <a:custGeom>
              <a:avLst/>
              <a:gdLst>
                <a:gd name="connsiteX0" fmla="*/ 27408 w 54172"/>
                <a:gd name="connsiteY0" fmla="*/ 54390 h 54094"/>
                <a:gd name="connsiteX1" fmla="*/ 46561 w 54172"/>
                <a:gd name="connsiteY1" fmla="*/ 46468 h 54094"/>
                <a:gd name="connsiteX2" fmla="*/ 54494 w 54172"/>
                <a:gd name="connsiteY2" fmla="*/ 27343 h 54094"/>
                <a:gd name="connsiteX3" fmla="*/ 46561 w 54172"/>
                <a:gd name="connsiteY3" fmla="*/ 8217 h 54094"/>
                <a:gd name="connsiteX4" fmla="*/ 27408 w 54172"/>
                <a:gd name="connsiteY4" fmla="*/ 295 h 54094"/>
                <a:gd name="connsiteX5" fmla="*/ 8255 w 54172"/>
                <a:gd name="connsiteY5" fmla="*/ 8217 h 54094"/>
                <a:gd name="connsiteX6" fmla="*/ 321 w 54172"/>
                <a:gd name="connsiteY6" fmla="*/ 27343 h 54094"/>
                <a:gd name="connsiteX7" fmla="*/ 8255 w 54172"/>
                <a:gd name="connsiteY7" fmla="*/ 46468 h 54094"/>
                <a:gd name="connsiteX8" fmla="*/ 2740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08" y="54390"/>
                  </a:moveTo>
                  <a:cubicBezTo>
                    <a:pt x="34591" y="54390"/>
                    <a:pt x="41481" y="51540"/>
                    <a:pt x="46561" y="46468"/>
                  </a:cubicBezTo>
                  <a:cubicBezTo>
                    <a:pt x="51640" y="41396"/>
                    <a:pt x="54494" y="34516"/>
                    <a:pt x="54494" y="27343"/>
                  </a:cubicBezTo>
                  <a:cubicBezTo>
                    <a:pt x="54494" y="20170"/>
                    <a:pt x="51640" y="13289"/>
                    <a:pt x="46561" y="8217"/>
                  </a:cubicBezTo>
                  <a:cubicBezTo>
                    <a:pt x="41481" y="3145"/>
                    <a:pt x="34591" y="295"/>
                    <a:pt x="27408" y="295"/>
                  </a:cubicBezTo>
                  <a:cubicBezTo>
                    <a:pt x="20224" y="295"/>
                    <a:pt x="13334" y="3145"/>
                    <a:pt x="8255" y="8217"/>
                  </a:cubicBezTo>
                  <a:cubicBezTo>
                    <a:pt x="3175" y="13289"/>
                    <a:pt x="321" y="20170"/>
                    <a:pt x="321" y="27343"/>
                  </a:cubicBezTo>
                  <a:cubicBezTo>
                    <a:pt x="321" y="34516"/>
                    <a:pt x="3175" y="41396"/>
                    <a:pt x="8255" y="46468"/>
                  </a:cubicBezTo>
                  <a:cubicBezTo>
                    <a:pt x="13334" y="51540"/>
                    <a:pt x="20224" y="54390"/>
                    <a:pt x="2740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7662E6A8-5520-461D-875D-4DA77FDC381B}"/>
                </a:ext>
              </a:extLst>
            </p:cNvPr>
            <p:cNvSpPr/>
            <p:nvPr/>
          </p:nvSpPr>
          <p:spPr>
            <a:xfrm>
              <a:off x="2888039" y="2651276"/>
              <a:ext cx="54172" cy="54094"/>
            </a:xfrm>
            <a:custGeom>
              <a:avLst/>
              <a:gdLst>
                <a:gd name="connsiteX0" fmla="*/ 27409 w 54172"/>
                <a:gd name="connsiteY0" fmla="*/ 54390 h 54094"/>
                <a:gd name="connsiteX1" fmla="*/ 46562 w 54172"/>
                <a:gd name="connsiteY1" fmla="*/ 46468 h 54094"/>
                <a:gd name="connsiteX2" fmla="*/ 54496 w 54172"/>
                <a:gd name="connsiteY2" fmla="*/ 27343 h 54094"/>
                <a:gd name="connsiteX3" fmla="*/ 46562 w 54172"/>
                <a:gd name="connsiteY3" fmla="*/ 8217 h 54094"/>
                <a:gd name="connsiteX4" fmla="*/ 27409 w 54172"/>
                <a:gd name="connsiteY4" fmla="*/ 295 h 54094"/>
                <a:gd name="connsiteX5" fmla="*/ 8256 w 54172"/>
                <a:gd name="connsiteY5" fmla="*/ 8217 h 54094"/>
                <a:gd name="connsiteX6" fmla="*/ 323 w 54172"/>
                <a:gd name="connsiteY6" fmla="*/ 27343 h 54094"/>
                <a:gd name="connsiteX7" fmla="*/ 8256 w 54172"/>
                <a:gd name="connsiteY7" fmla="*/ 46468 h 54094"/>
                <a:gd name="connsiteX8" fmla="*/ 2740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09" y="54390"/>
                  </a:moveTo>
                  <a:cubicBezTo>
                    <a:pt x="34593" y="54390"/>
                    <a:pt x="41483" y="51540"/>
                    <a:pt x="46562" y="46468"/>
                  </a:cubicBezTo>
                  <a:cubicBezTo>
                    <a:pt x="51642" y="41396"/>
                    <a:pt x="54496" y="34516"/>
                    <a:pt x="54496" y="27343"/>
                  </a:cubicBezTo>
                  <a:cubicBezTo>
                    <a:pt x="54496" y="20170"/>
                    <a:pt x="51642" y="13289"/>
                    <a:pt x="46562" y="8217"/>
                  </a:cubicBezTo>
                  <a:cubicBezTo>
                    <a:pt x="41483" y="3145"/>
                    <a:pt x="34593" y="295"/>
                    <a:pt x="27409" y="295"/>
                  </a:cubicBezTo>
                  <a:cubicBezTo>
                    <a:pt x="20226" y="295"/>
                    <a:pt x="13336" y="3145"/>
                    <a:pt x="8256" y="8217"/>
                  </a:cubicBezTo>
                  <a:cubicBezTo>
                    <a:pt x="3177" y="13289"/>
                    <a:pt x="323" y="20170"/>
                    <a:pt x="323" y="27343"/>
                  </a:cubicBezTo>
                  <a:cubicBezTo>
                    <a:pt x="323" y="34516"/>
                    <a:pt x="3177" y="41396"/>
                    <a:pt x="8256" y="46468"/>
                  </a:cubicBezTo>
                  <a:cubicBezTo>
                    <a:pt x="13336" y="51540"/>
                    <a:pt x="20226" y="54390"/>
                    <a:pt x="2740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71C01D73-FBD8-464D-9239-6C26FAB490C4}"/>
                </a:ext>
              </a:extLst>
            </p:cNvPr>
            <p:cNvSpPr/>
            <p:nvPr/>
          </p:nvSpPr>
          <p:spPr>
            <a:xfrm>
              <a:off x="2903027" y="2651276"/>
              <a:ext cx="54172" cy="54094"/>
            </a:xfrm>
            <a:custGeom>
              <a:avLst/>
              <a:gdLst>
                <a:gd name="connsiteX0" fmla="*/ 27411 w 54172"/>
                <a:gd name="connsiteY0" fmla="*/ 54390 h 54094"/>
                <a:gd name="connsiteX1" fmla="*/ 46564 w 54172"/>
                <a:gd name="connsiteY1" fmla="*/ 46468 h 54094"/>
                <a:gd name="connsiteX2" fmla="*/ 54497 w 54172"/>
                <a:gd name="connsiteY2" fmla="*/ 27343 h 54094"/>
                <a:gd name="connsiteX3" fmla="*/ 46564 w 54172"/>
                <a:gd name="connsiteY3" fmla="*/ 8217 h 54094"/>
                <a:gd name="connsiteX4" fmla="*/ 27411 w 54172"/>
                <a:gd name="connsiteY4" fmla="*/ 295 h 54094"/>
                <a:gd name="connsiteX5" fmla="*/ 8258 w 54172"/>
                <a:gd name="connsiteY5" fmla="*/ 8217 h 54094"/>
                <a:gd name="connsiteX6" fmla="*/ 325 w 54172"/>
                <a:gd name="connsiteY6" fmla="*/ 27343 h 54094"/>
                <a:gd name="connsiteX7" fmla="*/ 8258 w 54172"/>
                <a:gd name="connsiteY7" fmla="*/ 46468 h 54094"/>
                <a:gd name="connsiteX8" fmla="*/ 2741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11" y="54390"/>
                  </a:moveTo>
                  <a:cubicBezTo>
                    <a:pt x="34594" y="54390"/>
                    <a:pt x="41484" y="51540"/>
                    <a:pt x="46564" y="46468"/>
                  </a:cubicBezTo>
                  <a:cubicBezTo>
                    <a:pt x="51643" y="41396"/>
                    <a:pt x="54497" y="34516"/>
                    <a:pt x="54497" y="27343"/>
                  </a:cubicBezTo>
                  <a:cubicBezTo>
                    <a:pt x="54497" y="20170"/>
                    <a:pt x="51643" y="13289"/>
                    <a:pt x="46564" y="8217"/>
                  </a:cubicBezTo>
                  <a:cubicBezTo>
                    <a:pt x="41484" y="3145"/>
                    <a:pt x="34594" y="295"/>
                    <a:pt x="27411" y="295"/>
                  </a:cubicBezTo>
                  <a:cubicBezTo>
                    <a:pt x="20228" y="295"/>
                    <a:pt x="13337" y="3145"/>
                    <a:pt x="8258" y="8217"/>
                  </a:cubicBezTo>
                  <a:cubicBezTo>
                    <a:pt x="3179" y="13289"/>
                    <a:pt x="325" y="20170"/>
                    <a:pt x="325" y="27343"/>
                  </a:cubicBezTo>
                  <a:cubicBezTo>
                    <a:pt x="325" y="34516"/>
                    <a:pt x="3179" y="41396"/>
                    <a:pt x="8258" y="46468"/>
                  </a:cubicBezTo>
                  <a:cubicBezTo>
                    <a:pt x="13337" y="51540"/>
                    <a:pt x="20228" y="54390"/>
                    <a:pt x="2741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25F56689-C452-414D-804A-5E92EF4BE6FE}"/>
                </a:ext>
              </a:extLst>
            </p:cNvPr>
            <p:cNvSpPr/>
            <p:nvPr/>
          </p:nvSpPr>
          <p:spPr>
            <a:xfrm>
              <a:off x="2918024" y="2651276"/>
              <a:ext cx="54172" cy="54094"/>
            </a:xfrm>
            <a:custGeom>
              <a:avLst/>
              <a:gdLst>
                <a:gd name="connsiteX0" fmla="*/ 27413 w 54172"/>
                <a:gd name="connsiteY0" fmla="*/ 54390 h 54094"/>
                <a:gd name="connsiteX1" fmla="*/ 46566 w 54172"/>
                <a:gd name="connsiteY1" fmla="*/ 46468 h 54094"/>
                <a:gd name="connsiteX2" fmla="*/ 54499 w 54172"/>
                <a:gd name="connsiteY2" fmla="*/ 27343 h 54094"/>
                <a:gd name="connsiteX3" fmla="*/ 46566 w 54172"/>
                <a:gd name="connsiteY3" fmla="*/ 8217 h 54094"/>
                <a:gd name="connsiteX4" fmla="*/ 27413 w 54172"/>
                <a:gd name="connsiteY4" fmla="*/ 295 h 54094"/>
                <a:gd name="connsiteX5" fmla="*/ 8260 w 54172"/>
                <a:gd name="connsiteY5" fmla="*/ 8217 h 54094"/>
                <a:gd name="connsiteX6" fmla="*/ 326 w 54172"/>
                <a:gd name="connsiteY6" fmla="*/ 27343 h 54094"/>
                <a:gd name="connsiteX7" fmla="*/ 8260 w 54172"/>
                <a:gd name="connsiteY7" fmla="*/ 46468 h 54094"/>
                <a:gd name="connsiteX8" fmla="*/ 2741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13" y="54390"/>
                  </a:moveTo>
                  <a:cubicBezTo>
                    <a:pt x="34596" y="54390"/>
                    <a:pt x="41486" y="51540"/>
                    <a:pt x="46566" y="46468"/>
                  </a:cubicBezTo>
                  <a:cubicBezTo>
                    <a:pt x="51645" y="41396"/>
                    <a:pt x="54499" y="34516"/>
                    <a:pt x="54499" y="27343"/>
                  </a:cubicBezTo>
                  <a:cubicBezTo>
                    <a:pt x="54499" y="20170"/>
                    <a:pt x="51645" y="13289"/>
                    <a:pt x="46566" y="8217"/>
                  </a:cubicBezTo>
                  <a:cubicBezTo>
                    <a:pt x="41486" y="3145"/>
                    <a:pt x="34596" y="295"/>
                    <a:pt x="27413" y="295"/>
                  </a:cubicBezTo>
                  <a:cubicBezTo>
                    <a:pt x="20229" y="295"/>
                    <a:pt x="13339" y="3145"/>
                    <a:pt x="8260" y="8217"/>
                  </a:cubicBezTo>
                  <a:cubicBezTo>
                    <a:pt x="3180" y="13289"/>
                    <a:pt x="326" y="20170"/>
                    <a:pt x="326" y="27343"/>
                  </a:cubicBezTo>
                  <a:cubicBezTo>
                    <a:pt x="326" y="34516"/>
                    <a:pt x="3180" y="41396"/>
                    <a:pt x="8260" y="46468"/>
                  </a:cubicBezTo>
                  <a:cubicBezTo>
                    <a:pt x="13339" y="51540"/>
                    <a:pt x="20229" y="54390"/>
                    <a:pt x="2741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4B13610-EAA5-4BFF-AF2C-4DADA8256E89}"/>
                </a:ext>
              </a:extLst>
            </p:cNvPr>
            <p:cNvSpPr/>
            <p:nvPr/>
          </p:nvSpPr>
          <p:spPr>
            <a:xfrm>
              <a:off x="2933021" y="2651276"/>
              <a:ext cx="54172" cy="54094"/>
            </a:xfrm>
            <a:custGeom>
              <a:avLst/>
              <a:gdLst>
                <a:gd name="connsiteX0" fmla="*/ 27414 w 54172"/>
                <a:gd name="connsiteY0" fmla="*/ 54390 h 54094"/>
                <a:gd name="connsiteX1" fmla="*/ 46567 w 54172"/>
                <a:gd name="connsiteY1" fmla="*/ 46468 h 54094"/>
                <a:gd name="connsiteX2" fmla="*/ 54501 w 54172"/>
                <a:gd name="connsiteY2" fmla="*/ 27343 h 54094"/>
                <a:gd name="connsiteX3" fmla="*/ 46567 w 54172"/>
                <a:gd name="connsiteY3" fmla="*/ 8217 h 54094"/>
                <a:gd name="connsiteX4" fmla="*/ 27414 w 54172"/>
                <a:gd name="connsiteY4" fmla="*/ 295 h 54094"/>
                <a:gd name="connsiteX5" fmla="*/ 8261 w 54172"/>
                <a:gd name="connsiteY5" fmla="*/ 8217 h 54094"/>
                <a:gd name="connsiteX6" fmla="*/ 328 w 54172"/>
                <a:gd name="connsiteY6" fmla="*/ 27343 h 54094"/>
                <a:gd name="connsiteX7" fmla="*/ 8261 w 54172"/>
                <a:gd name="connsiteY7" fmla="*/ 46468 h 54094"/>
                <a:gd name="connsiteX8" fmla="*/ 2741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14" y="54390"/>
                  </a:moveTo>
                  <a:cubicBezTo>
                    <a:pt x="34598" y="54390"/>
                    <a:pt x="41488" y="51540"/>
                    <a:pt x="46567" y="46468"/>
                  </a:cubicBezTo>
                  <a:cubicBezTo>
                    <a:pt x="51647" y="41396"/>
                    <a:pt x="54501" y="34516"/>
                    <a:pt x="54501" y="27343"/>
                  </a:cubicBezTo>
                  <a:cubicBezTo>
                    <a:pt x="54501" y="20170"/>
                    <a:pt x="51647" y="13289"/>
                    <a:pt x="46567" y="8217"/>
                  </a:cubicBezTo>
                  <a:cubicBezTo>
                    <a:pt x="41488" y="3145"/>
                    <a:pt x="34598" y="295"/>
                    <a:pt x="27414" y="295"/>
                  </a:cubicBezTo>
                  <a:cubicBezTo>
                    <a:pt x="20231" y="295"/>
                    <a:pt x="13341" y="3145"/>
                    <a:pt x="8261" y="8217"/>
                  </a:cubicBezTo>
                  <a:cubicBezTo>
                    <a:pt x="3182" y="13289"/>
                    <a:pt x="328" y="20170"/>
                    <a:pt x="328" y="27343"/>
                  </a:cubicBezTo>
                  <a:cubicBezTo>
                    <a:pt x="328" y="34516"/>
                    <a:pt x="3182" y="41396"/>
                    <a:pt x="8261" y="46468"/>
                  </a:cubicBezTo>
                  <a:cubicBezTo>
                    <a:pt x="13341" y="51540"/>
                    <a:pt x="20231" y="54390"/>
                    <a:pt x="2741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CDC321F-89A1-4B2E-A105-543B9BCCFA8B}"/>
                </a:ext>
              </a:extLst>
            </p:cNvPr>
            <p:cNvSpPr/>
            <p:nvPr/>
          </p:nvSpPr>
          <p:spPr>
            <a:xfrm>
              <a:off x="2948018" y="2651276"/>
              <a:ext cx="54172" cy="54094"/>
            </a:xfrm>
            <a:custGeom>
              <a:avLst/>
              <a:gdLst>
                <a:gd name="connsiteX0" fmla="*/ 27416 w 54172"/>
                <a:gd name="connsiteY0" fmla="*/ 54390 h 54094"/>
                <a:gd name="connsiteX1" fmla="*/ 46569 w 54172"/>
                <a:gd name="connsiteY1" fmla="*/ 46468 h 54094"/>
                <a:gd name="connsiteX2" fmla="*/ 54502 w 54172"/>
                <a:gd name="connsiteY2" fmla="*/ 27343 h 54094"/>
                <a:gd name="connsiteX3" fmla="*/ 46569 w 54172"/>
                <a:gd name="connsiteY3" fmla="*/ 8217 h 54094"/>
                <a:gd name="connsiteX4" fmla="*/ 27416 w 54172"/>
                <a:gd name="connsiteY4" fmla="*/ 295 h 54094"/>
                <a:gd name="connsiteX5" fmla="*/ 8263 w 54172"/>
                <a:gd name="connsiteY5" fmla="*/ 8217 h 54094"/>
                <a:gd name="connsiteX6" fmla="*/ 330 w 54172"/>
                <a:gd name="connsiteY6" fmla="*/ 27343 h 54094"/>
                <a:gd name="connsiteX7" fmla="*/ 8263 w 54172"/>
                <a:gd name="connsiteY7" fmla="*/ 46468 h 54094"/>
                <a:gd name="connsiteX8" fmla="*/ 2741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16" y="54390"/>
                  </a:moveTo>
                  <a:cubicBezTo>
                    <a:pt x="34599" y="54390"/>
                    <a:pt x="41489" y="51540"/>
                    <a:pt x="46569" y="46468"/>
                  </a:cubicBezTo>
                  <a:cubicBezTo>
                    <a:pt x="51648" y="41396"/>
                    <a:pt x="54502" y="34516"/>
                    <a:pt x="54502" y="27343"/>
                  </a:cubicBezTo>
                  <a:cubicBezTo>
                    <a:pt x="54502" y="20170"/>
                    <a:pt x="51648" y="13289"/>
                    <a:pt x="46569" y="8217"/>
                  </a:cubicBezTo>
                  <a:cubicBezTo>
                    <a:pt x="41489" y="3145"/>
                    <a:pt x="34599" y="295"/>
                    <a:pt x="27416" y="295"/>
                  </a:cubicBezTo>
                  <a:cubicBezTo>
                    <a:pt x="20233" y="295"/>
                    <a:pt x="13342" y="3145"/>
                    <a:pt x="8263" y="8217"/>
                  </a:cubicBezTo>
                  <a:cubicBezTo>
                    <a:pt x="3184" y="13289"/>
                    <a:pt x="330" y="20170"/>
                    <a:pt x="330" y="27343"/>
                  </a:cubicBezTo>
                  <a:cubicBezTo>
                    <a:pt x="330" y="34516"/>
                    <a:pt x="3184" y="41396"/>
                    <a:pt x="8263" y="46468"/>
                  </a:cubicBezTo>
                  <a:cubicBezTo>
                    <a:pt x="13342" y="51540"/>
                    <a:pt x="20233" y="54390"/>
                    <a:pt x="2741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D8BDA3FE-AB40-4E20-BDC9-D36A3996FAA2}"/>
                </a:ext>
              </a:extLst>
            </p:cNvPr>
            <p:cNvSpPr/>
            <p:nvPr/>
          </p:nvSpPr>
          <p:spPr>
            <a:xfrm>
              <a:off x="2963014" y="2651276"/>
              <a:ext cx="54172" cy="54094"/>
            </a:xfrm>
            <a:custGeom>
              <a:avLst/>
              <a:gdLst>
                <a:gd name="connsiteX0" fmla="*/ 27418 w 54172"/>
                <a:gd name="connsiteY0" fmla="*/ 54390 h 54094"/>
                <a:gd name="connsiteX1" fmla="*/ 46571 w 54172"/>
                <a:gd name="connsiteY1" fmla="*/ 46468 h 54094"/>
                <a:gd name="connsiteX2" fmla="*/ 54504 w 54172"/>
                <a:gd name="connsiteY2" fmla="*/ 27343 h 54094"/>
                <a:gd name="connsiteX3" fmla="*/ 46571 w 54172"/>
                <a:gd name="connsiteY3" fmla="*/ 8217 h 54094"/>
                <a:gd name="connsiteX4" fmla="*/ 27418 w 54172"/>
                <a:gd name="connsiteY4" fmla="*/ 295 h 54094"/>
                <a:gd name="connsiteX5" fmla="*/ 8265 w 54172"/>
                <a:gd name="connsiteY5" fmla="*/ 8217 h 54094"/>
                <a:gd name="connsiteX6" fmla="*/ 331 w 54172"/>
                <a:gd name="connsiteY6" fmla="*/ 27343 h 54094"/>
                <a:gd name="connsiteX7" fmla="*/ 8265 w 54172"/>
                <a:gd name="connsiteY7" fmla="*/ 46468 h 54094"/>
                <a:gd name="connsiteX8" fmla="*/ 2741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18" y="54390"/>
                  </a:moveTo>
                  <a:cubicBezTo>
                    <a:pt x="34601" y="54390"/>
                    <a:pt x="41491" y="51540"/>
                    <a:pt x="46571" y="46468"/>
                  </a:cubicBezTo>
                  <a:cubicBezTo>
                    <a:pt x="51650" y="41396"/>
                    <a:pt x="54504" y="34516"/>
                    <a:pt x="54504" y="27343"/>
                  </a:cubicBezTo>
                  <a:cubicBezTo>
                    <a:pt x="54504" y="20170"/>
                    <a:pt x="51650" y="13289"/>
                    <a:pt x="46571" y="8217"/>
                  </a:cubicBezTo>
                  <a:cubicBezTo>
                    <a:pt x="41491" y="3145"/>
                    <a:pt x="34601" y="295"/>
                    <a:pt x="27418" y="295"/>
                  </a:cubicBezTo>
                  <a:cubicBezTo>
                    <a:pt x="20234" y="295"/>
                    <a:pt x="13344" y="3145"/>
                    <a:pt x="8265" y="8217"/>
                  </a:cubicBezTo>
                  <a:cubicBezTo>
                    <a:pt x="3185" y="13289"/>
                    <a:pt x="331" y="20170"/>
                    <a:pt x="331" y="27343"/>
                  </a:cubicBezTo>
                  <a:cubicBezTo>
                    <a:pt x="331" y="34516"/>
                    <a:pt x="3185" y="41396"/>
                    <a:pt x="8265" y="46468"/>
                  </a:cubicBezTo>
                  <a:cubicBezTo>
                    <a:pt x="13344" y="51540"/>
                    <a:pt x="20234" y="54390"/>
                    <a:pt x="2741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4A6C16FA-A31C-4352-BFD4-A0CD2B83AF7B}"/>
                </a:ext>
              </a:extLst>
            </p:cNvPr>
            <p:cNvSpPr/>
            <p:nvPr/>
          </p:nvSpPr>
          <p:spPr>
            <a:xfrm>
              <a:off x="2978002" y="2651276"/>
              <a:ext cx="54172" cy="54094"/>
            </a:xfrm>
            <a:custGeom>
              <a:avLst/>
              <a:gdLst>
                <a:gd name="connsiteX0" fmla="*/ 27419 w 54172"/>
                <a:gd name="connsiteY0" fmla="*/ 54390 h 54094"/>
                <a:gd name="connsiteX1" fmla="*/ 46572 w 54172"/>
                <a:gd name="connsiteY1" fmla="*/ 46468 h 54094"/>
                <a:gd name="connsiteX2" fmla="*/ 54506 w 54172"/>
                <a:gd name="connsiteY2" fmla="*/ 27343 h 54094"/>
                <a:gd name="connsiteX3" fmla="*/ 46572 w 54172"/>
                <a:gd name="connsiteY3" fmla="*/ 8217 h 54094"/>
                <a:gd name="connsiteX4" fmla="*/ 27419 w 54172"/>
                <a:gd name="connsiteY4" fmla="*/ 295 h 54094"/>
                <a:gd name="connsiteX5" fmla="*/ 8266 w 54172"/>
                <a:gd name="connsiteY5" fmla="*/ 8217 h 54094"/>
                <a:gd name="connsiteX6" fmla="*/ 333 w 54172"/>
                <a:gd name="connsiteY6" fmla="*/ 27343 h 54094"/>
                <a:gd name="connsiteX7" fmla="*/ 8266 w 54172"/>
                <a:gd name="connsiteY7" fmla="*/ 46468 h 54094"/>
                <a:gd name="connsiteX8" fmla="*/ 2741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19" y="54390"/>
                  </a:moveTo>
                  <a:cubicBezTo>
                    <a:pt x="34603" y="54390"/>
                    <a:pt x="41493" y="51540"/>
                    <a:pt x="46572" y="46468"/>
                  </a:cubicBezTo>
                  <a:cubicBezTo>
                    <a:pt x="51652" y="41396"/>
                    <a:pt x="54506" y="34516"/>
                    <a:pt x="54506" y="27343"/>
                  </a:cubicBezTo>
                  <a:cubicBezTo>
                    <a:pt x="54506" y="20170"/>
                    <a:pt x="51652" y="13289"/>
                    <a:pt x="46572" y="8217"/>
                  </a:cubicBezTo>
                  <a:cubicBezTo>
                    <a:pt x="41493" y="3145"/>
                    <a:pt x="34603" y="295"/>
                    <a:pt x="27419" y="295"/>
                  </a:cubicBezTo>
                  <a:cubicBezTo>
                    <a:pt x="20236" y="295"/>
                    <a:pt x="13346" y="3145"/>
                    <a:pt x="8266" y="8217"/>
                  </a:cubicBezTo>
                  <a:cubicBezTo>
                    <a:pt x="3187" y="13289"/>
                    <a:pt x="333" y="20170"/>
                    <a:pt x="333" y="27343"/>
                  </a:cubicBezTo>
                  <a:cubicBezTo>
                    <a:pt x="333" y="34516"/>
                    <a:pt x="3187" y="41396"/>
                    <a:pt x="8266" y="46468"/>
                  </a:cubicBezTo>
                  <a:cubicBezTo>
                    <a:pt x="13346" y="51540"/>
                    <a:pt x="20236" y="54390"/>
                    <a:pt x="2741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D7C28D04-82BB-42E3-900F-790A8F46695B}"/>
                </a:ext>
              </a:extLst>
            </p:cNvPr>
            <p:cNvSpPr/>
            <p:nvPr/>
          </p:nvSpPr>
          <p:spPr>
            <a:xfrm>
              <a:off x="2992999" y="2651276"/>
              <a:ext cx="54172" cy="54094"/>
            </a:xfrm>
            <a:custGeom>
              <a:avLst/>
              <a:gdLst>
                <a:gd name="connsiteX0" fmla="*/ 27421 w 54172"/>
                <a:gd name="connsiteY0" fmla="*/ 54390 h 54094"/>
                <a:gd name="connsiteX1" fmla="*/ 46574 w 54172"/>
                <a:gd name="connsiteY1" fmla="*/ 46468 h 54094"/>
                <a:gd name="connsiteX2" fmla="*/ 54507 w 54172"/>
                <a:gd name="connsiteY2" fmla="*/ 27343 h 54094"/>
                <a:gd name="connsiteX3" fmla="*/ 46574 w 54172"/>
                <a:gd name="connsiteY3" fmla="*/ 8217 h 54094"/>
                <a:gd name="connsiteX4" fmla="*/ 27421 w 54172"/>
                <a:gd name="connsiteY4" fmla="*/ 295 h 54094"/>
                <a:gd name="connsiteX5" fmla="*/ 8268 w 54172"/>
                <a:gd name="connsiteY5" fmla="*/ 8217 h 54094"/>
                <a:gd name="connsiteX6" fmla="*/ 334 w 54172"/>
                <a:gd name="connsiteY6" fmla="*/ 27343 h 54094"/>
                <a:gd name="connsiteX7" fmla="*/ 8268 w 54172"/>
                <a:gd name="connsiteY7" fmla="*/ 46468 h 54094"/>
                <a:gd name="connsiteX8" fmla="*/ 2742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21" y="54390"/>
                  </a:moveTo>
                  <a:cubicBezTo>
                    <a:pt x="34604" y="54390"/>
                    <a:pt x="41494" y="51540"/>
                    <a:pt x="46574" y="46468"/>
                  </a:cubicBezTo>
                  <a:cubicBezTo>
                    <a:pt x="51653" y="41396"/>
                    <a:pt x="54507" y="34516"/>
                    <a:pt x="54507" y="27343"/>
                  </a:cubicBezTo>
                  <a:cubicBezTo>
                    <a:pt x="54507" y="20170"/>
                    <a:pt x="51653" y="13289"/>
                    <a:pt x="46574" y="8217"/>
                  </a:cubicBezTo>
                  <a:cubicBezTo>
                    <a:pt x="41494" y="3145"/>
                    <a:pt x="34604" y="295"/>
                    <a:pt x="27421" y="295"/>
                  </a:cubicBezTo>
                  <a:cubicBezTo>
                    <a:pt x="20237" y="295"/>
                    <a:pt x="13347" y="3145"/>
                    <a:pt x="8268" y="8217"/>
                  </a:cubicBezTo>
                  <a:cubicBezTo>
                    <a:pt x="3188" y="13289"/>
                    <a:pt x="334" y="20170"/>
                    <a:pt x="334" y="27343"/>
                  </a:cubicBezTo>
                  <a:cubicBezTo>
                    <a:pt x="334" y="34516"/>
                    <a:pt x="3188" y="41396"/>
                    <a:pt x="8268" y="46468"/>
                  </a:cubicBezTo>
                  <a:cubicBezTo>
                    <a:pt x="13347" y="51540"/>
                    <a:pt x="20237" y="54390"/>
                    <a:pt x="2742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20B6AC4C-9D83-4CF2-B4BB-55EF35317081}"/>
                </a:ext>
              </a:extLst>
            </p:cNvPr>
            <p:cNvSpPr/>
            <p:nvPr/>
          </p:nvSpPr>
          <p:spPr>
            <a:xfrm>
              <a:off x="3007996" y="2651276"/>
              <a:ext cx="54172" cy="54094"/>
            </a:xfrm>
            <a:custGeom>
              <a:avLst/>
              <a:gdLst>
                <a:gd name="connsiteX0" fmla="*/ 27423 w 54172"/>
                <a:gd name="connsiteY0" fmla="*/ 54390 h 54094"/>
                <a:gd name="connsiteX1" fmla="*/ 46575 w 54172"/>
                <a:gd name="connsiteY1" fmla="*/ 46468 h 54094"/>
                <a:gd name="connsiteX2" fmla="*/ 54509 w 54172"/>
                <a:gd name="connsiteY2" fmla="*/ 27343 h 54094"/>
                <a:gd name="connsiteX3" fmla="*/ 46575 w 54172"/>
                <a:gd name="connsiteY3" fmla="*/ 8217 h 54094"/>
                <a:gd name="connsiteX4" fmla="*/ 27423 w 54172"/>
                <a:gd name="connsiteY4" fmla="*/ 295 h 54094"/>
                <a:gd name="connsiteX5" fmla="*/ 8270 w 54172"/>
                <a:gd name="connsiteY5" fmla="*/ 8217 h 54094"/>
                <a:gd name="connsiteX6" fmla="*/ 336 w 54172"/>
                <a:gd name="connsiteY6" fmla="*/ 27343 h 54094"/>
                <a:gd name="connsiteX7" fmla="*/ 8270 w 54172"/>
                <a:gd name="connsiteY7" fmla="*/ 46468 h 54094"/>
                <a:gd name="connsiteX8" fmla="*/ 2742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23" y="54390"/>
                  </a:moveTo>
                  <a:cubicBezTo>
                    <a:pt x="34606" y="54390"/>
                    <a:pt x="41496" y="51540"/>
                    <a:pt x="46575" y="46468"/>
                  </a:cubicBezTo>
                  <a:cubicBezTo>
                    <a:pt x="51655" y="41396"/>
                    <a:pt x="54509" y="34516"/>
                    <a:pt x="54509" y="27343"/>
                  </a:cubicBezTo>
                  <a:cubicBezTo>
                    <a:pt x="54509" y="20170"/>
                    <a:pt x="51655" y="13289"/>
                    <a:pt x="46575" y="8217"/>
                  </a:cubicBezTo>
                  <a:cubicBezTo>
                    <a:pt x="41496" y="3145"/>
                    <a:pt x="34606" y="295"/>
                    <a:pt x="27423" y="295"/>
                  </a:cubicBezTo>
                  <a:cubicBezTo>
                    <a:pt x="20239" y="295"/>
                    <a:pt x="13349" y="3145"/>
                    <a:pt x="8270" y="8217"/>
                  </a:cubicBezTo>
                  <a:cubicBezTo>
                    <a:pt x="3190" y="13289"/>
                    <a:pt x="336" y="20170"/>
                    <a:pt x="336" y="27343"/>
                  </a:cubicBezTo>
                  <a:cubicBezTo>
                    <a:pt x="336" y="34516"/>
                    <a:pt x="3190" y="41396"/>
                    <a:pt x="8270" y="46468"/>
                  </a:cubicBezTo>
                  <a:cubicBezTo>
                    <a:pt x="13349" y="51540"/>
                    <a:pt x="20239" y="54390"/>
                    <a:pt x="2742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3F21AFC7-FCDA-4D5A-B4AB-678F1B1424E8}"/>
                </a:ext>
              </a:extLst>
            </p:cNvPr>
            <p:cNvSpPr/>
            <p:nvPr/>
          </p:nvSpPr>
          <p:spPr>
            <a:xfrm>
              <a:off x="3022993" y="2651276"/>
              <a:ext cx="54172" cy="54094"/>
            </a:xfrm>
            <a:custGeom>
              <a:avLst/>
              <a:gdLst>
                <a:gd name="connsiteX0" fmla="*/ 27424 w 54172"/>
                <a:gd name="connsiteY0" fmla="*/ 54390 h 54094"/>
                <a:gd name="connsiteX1" fmla="*/ 46577 w 54172"/>
                <a:gd name="connsiteY1" fmla="*/ 46468 h 54094"/>
                <a:gd name="connsiteX2" fmla="*/ 54511 w 54172"/>
                <a:gd name="connsiteY2" fmla="*/ 27343 h 54094"/>
                <a:gd name="connsiteX3" fmla="*/ 46577 w 54172"/>
                <a:gd name="connsiteY3" fmla="*/ 8217 h 54094"/>
                <a:gd name="connsiteX4" fmla="*/ 27424 w 54172"/>
                <a:gd name="connsiteY4" fmla="*/ 295 h 54094"/>
                <a:gd name="connsiteX5" fmla="*/ 8271 w 54172"/>
                <a:gd name="connsiteY5" fmla="*/ 8217 h 54094"/>
                <a:gd name="connsiteX6" fmla="*/ 338 w 54172"/>
                <a:gd name="connsiteY6" fmla="*/ 27343 h 54094"/>
                <a:gd name="connsiteX7" fmla="*/ 8271 w 54172"/>
                <a:gd name="connsiteY7" fmla="*/ 46468 h 54094"/>
                <a:gd name="connsiteX8" fmla="*/ 2742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24" y="54390"/>
                  </a:moveTo>
                  <a:cubicBezTo>
                    <a:pt x="34608" y="54390"/>
                    <a:pt x="41498" y="51540"/>
                    <a:pt x="46577" y="46468"/>
                  </a:cubicBezTo>
                  <a:cubicBezTo>
                    <a:pt x="51657" y="41396"/>
                    <a:pt x="54511" y="34516"/>
                    <a:pt x="54511" y="27343"/>
                  </a:cubicBezTo>
                  <a:cubicBezTo>
                    <a:pt x="54511" y="20170"/>
                    <a:pt x="51657" y="13289"/>
                    <a:pt x="46577" y="8217"/>
                  </a:cubicBezTo>
                  <a:cubicBezTo>
                    <a:pt x="41498" y="3145"/>
                    <a:pt x="34608" y="295"/>
                    <a:pt x="27424" y="295"/>
                  </a:cubicBezTo>
                  <a:cubicBezTo>
                    <a:pt x="20241" y="295"/>
                    <a:pt x="13351" y="3145"/>
                    <a:pt x="8271" y="8217"/>
                  </a:cubicBezTo>
                  <a:cubicBezTo>
                    <a:pt x="3192" y="13289"/>
                    <a:pt x="338" y="20170"/>
                    <a:pt x="338" y="27343"/>
                  </a:cubicBezTo>
                  <a:cubicBezTo>
                    <a:pt x="338" y="34516"/>
                    <a:pt x="3192" y="41396"/>
                    <a:pt x="8271" y="46468"/>
                  </a:cubicBezTo>
                  <a:cubicBezTo>
                    <a:pt x="13351" y="51540"/>
                    <a:pt x="20241" y="54390"/>
                    <a:pt x="2742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E49106AC-F045-4EA6-A4D6-CD44D91F4609}"/>
                </a:ext>
              </a:extLst>
            </p:cNvPr>
            <p:cNvSpPr/>
            <p:nvPr/>
          </p:nvSpPr>
          <p:spPr>
            <a:xfrm>
              <a:off x="3037989" y="2651276"/>
              <a:ext cx="54172" cy="54094"/>
            </a:xfrm>
            <a:custGeom>
              <a:avLst/>
              <a:gdLst>
                <a:gd name="connsiteX0" fmla="*/ 27426 w 54172"/>
                <a:gd name="connsiteY0" fmla="*/ 54390 h 54094"/>
                <a:gd name="connsiteX1" fmla="*/ 46579 w 54172"/>
                <a:gd name="connsiteY1" fmla="*/ 46468 h 54094"/>
                <a:gd name="connsiteX2" fmla="*/ 54512 w 54172"/>
                <a:gd name="connsiteY2" fmla="*/ 27343 h 54094"/>
                <a:gd name="connsiteX3" fmla="*/ 46579 w 54172"/>
                <a:gd name="connsiteY3" fmla="*/ 8217 h 54094"/>
                <a:gd name="connsiteX4" fmla="*/ 27426 w 54172"/>
                <a:gd name="connsiteY4" fmla="*/ 295 h 54094"/>
                <a:gd name="connsiteX5" fmla="*/ 8273 w 54172"/>
                <a:gd name="connsiteY5" fmla="*/ 8217 h 54094"/>
                <a:gd name="connsiteX6" fmla="*/ 339 w 54172"/>
                <a:gd name="connsiteY6" fmla="*/ 27343 h 54094"/>
                <a:gd name="connsiteX7" fmla="*/ 8273 w 54172"/>
                <a:gd name="connsiteY7" fmla="*/ 46468 h 54094"/>
                <a:gd name="connsiteX8" fmla="*/ 2742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26" y="54390"/>
                  </a:moveTo>
                  <a:cubicBezTo>
                    <a:pt x="34609" y="54390"/>
                    <a:pt x="41499" y="51540"/>
                    <a:pt x="46579" y="46468"/>
                  </a:cubicBezTo>
                  <a:cubicBezTo>
                    <a:pt x="51658" y="41396"/>
                    <a:pt x="54512" y="34516"/>
                    <a:pt x="54512" y="27343"/>
                  </a:cubicBezTo>
                  <a:cubicBezTo>
                    <a:pt x="54512" y="20170"/>
                    <a:pt x="51658" y="13289"/>
                    <a:pt x="46579" y="8217"/>
                  </a:cubicBezTo>
                  <a:cubicBezTo>
                    <a:pt x="41499" y="3145"/>
                    <a:pt x="34609" y="295"/>
                    <a:pt x="27426" y="295"/>
                  </a:cubicBezTo>
                  <a:cubicBezTo>
                    <a:pt x="20242" y="295"/>
                    <a:pt x="13352" y="3145"/>
                    <a:pt x="8273" y="8217"/>
                  </a:cubicBezTo>
                  <a:cubicBezTo>
                    <a:pt x="3193" y="13289"/>
                    <a:pt x="339" y="20170"/>
                    <a:pt x="339" y="27343"/>
                  </a:cubicBezTo>
                  <a:cubicBezTo>
                    <a:pt x="339" y="34516"/>
                    <a:pt x="3193" y="41396"/>
                    <a:pt x="8273" y="46468"/>
                  </a:cubicBezTo>
                  <a:cubicBezTo>
                    <a:pt x="13352" y="51540"/>
                    <a:pt x="20242" y="54390"/>
                    <a:pt x="2742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D5B663E3-C1F1-49ED-A713-58545B43A93D}"/>
                </a:ext>
              </a:extLst>
            </p:cNvPr>
            <p:cNvSpPr/>
            <p:nvPr/>
          </p:nvSpPr>
          <p:spPr>
            <a:xfrm>
              <a:off x="3052977" y="2651276"/>
              <a:ext cx="54172" cy="54094"/>
            </a:xfrm>
            <a:custGeom>
              <a:avLst/>
              <a:gdLst>
                <a:gd name="connsiteX0" fmla="*/ 27428 w 54172"/>
                <a:gd name="connsiteY0" fmla="*/ 54390 h 54094"/>
                <a:gd name="connsiteX1" fmla="*/ 46580 w 54172"/>
                <a:gd name="connsiteY1" fmla="*/ 46468 h 54094"/>
                <a:gd name="connsiteX2" fmla="*/ 54514 w 54172"/>
                <a:gd name="connsiteY2" fmla="*/ 27343 h 54094"/>
                <a:gd name="connsiteX3" fmla="*/ 46580 w 54172"/>
                <a:gd name="connsiteY3" fmla="*/ 8217 h 54094"/>
                <a:gd name="connsiteX4" fmla="*/ 27428 w 54172"/>
                <a:gd name="connsiteY4" fmla="*/ 295 h 54094"/>
                <a:gd name="connsiteX5" fmla="*/ 8275 w 54172"/>
                <a:gd name="connsiteY5" fmla="*/ 8217 h 54094"/>
                <a:gd name="connsiteX6" fmla="*/ 341 w 54172"/>
                <a:gd name="connsiteY6" fmla="*/ 27343 h 54094"/>
                <a:gd name="connsiteX7" fmla="*/ 8275 w 54172"/>
                <a:gd name="connsiteY7" fmla="*/ 46468 h 54094"/>
                <a:gd name="connsiteX8" fmla="*/ 2742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28" y="54390"/>
                  </a:moveTo>
                  <a:cubicBezTo>
                    <a:pt x="34611" y="54390"/>
                    <a:pt x="41501" y="51540"/>
                    <a:pt x="46580" y="46468"/>
                  </a:cubicBezTo>
                  <a:cubicBezTo>
                    <a:pt x="51660" y="41396"/>
                    <a:pt x="54514" y="34516"/>
                    <a:pt x="54514" y="27343"/>
                  </a:cubicBezTo>
                  <a:cubicBezTo>
                    <a:pt x="54514" y="20170"/>
                    <a:pt x="51660" y="13289"/>
                    <a:pt x="46580" y="8217"/>
                  </a:cubicBezTo>
                  <a:cubicBezTo>
                    <a:pt x="41501" y="3145"/>
                    <a:pt x="34611" y="295"/>
                    <a:pt x="27428" y="295"/>
                  </a:cubicBezTo>
                  <a:cubicBezTo>
                    <a:pt x="20244" y="295"/>
                    <a:pt x="13354" y="3145"/>
                    <a:pt x="8275" y="8217"/>
                  </a:cubicBezTo>
                  <a:cubicBezTo>
                    <a:pt x="3195" y="13289"/>
                    <a:pt x="341" y="20170"/>
                    <a:pt x="341" y="27343"/>
                  </a:cubicBezTo>
                  <a:cubicBezTo>
                    <a:pt x="341" y="34516"/>
                    <a:pt x="3195" y="41396"/>
                    <a:pt x="8275" y="46468"/>
                  </a:cubicBezTo>
                  <a:cubicBezTo>
                    <a:pt x="13354" y="51540"/>
                    <a:pt x="20244" y="54390"/>
                    <a:pt x="2742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4BDC4123-9BDE-4DF8-AA2A-0A55CFA84DB9}"/>
                </a:ext>
              </a:extLst>
            </p:cNvPr>
            <p:cNvSpPr/>
            <p:nvPr/>
          </p:nvSpPr>
          <p:spPr>
            <a:xfrm>
              <a:off x="3067974" y="2651276"/>
              <a:ext cx="54172" cy="54094"/>
            </a:xfrm>
            <a:custGeom>
              <a:avLst/>
              <a:gdLst>
                <a:gd name="connsiteX0" fmla="*/ 27429 w 54172"/>
                <a:gd name="connsiteY0" fmla="*/ 54390 h 54094"/>
                <a:gd name="connsiteX1" fmla="*/ 46582 w 54172"/>
                <a:gd name="connsiteY1" fmla="*/ 46468 h 54094"/>
                <a:gd name="connsiteX2" fmla="*/ 54516 w 54172"/>
                <a:gd name="connsiteY2" fmla="*/ 27343 h 54094"/>
                <a:gd name="connsiteX3" fmla="*/ 46582 w 54172"/>
                <a:gd name="connsiteY3" fmla="*/ 8217 h 54094"/>
                <a:gd name="connsiteX4" fmla="*/ 27429 w 54172"/>
                <a:gd name="connsiteY4" fmla="*/ 295 h 54094"/>
                <a:gd name="connsiteX5" fmla="*/ 8276 w 54172"/>
                <a:gd name="connsiteY5" fmla="*/ 8217 h 54094"/>
                <a:gd name="connsiteX6" fmla="*/ 343 w 54172"/>
                <a:gd name="connsiteY6" fmla="*/ 27343 h 54094"/>
                <a:gd name="connsiteX7" fmla="*/ 8276 w 54172"/>
                <a:gd name="connsiteY7" fmla="*/ 46468 h 54094"/>
                <a:gd name="connsiteX8" fmla="*/ 2742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29" y="54390"/>
                  </a:moveTo>
                  <a:cubicBezTo>
                    <a:pt x="34613" y="54390"/>
                    <a:pt x="41503" y="51540"/>
                    <a:pt x="46582" y="46468"/>
                  </a:cubicBezTo>
                  <a:cubicBezTo>
                    <a:pt x="51662" y="41396"/>
                    <a:pt x="54516" y="34516"/>
                    <a:pt x="54516" y="27343"/>
                  </a:cubicBezTo>
                  <a:cubicBezTo>
                    <a:pt x="54516" y="20170"/>
                    <a:pt x="51662" y="13289"/>
                    <a:pt x="46582" y="8217"/>
                  </a:cubicBezTo>
                  <a:cubicBezTo>
                    <a:pt x="41503" y="3145"/>
                    <a:pt x="34613" y="295"/>
                    <a:pt x="27429" y="295"/>
                  </a:cubicBezTo>
                  <a:cubicBezTo>
                    <a:pt x="20246" y="295"/>
                    <a:pt x="13356" y="3145"/>
                    <a:pt x="8276" y="8217"/>
                  </a:cubicBezTo>
                  <a:cubicBezTo>
                    <a:pt x="3197" y="13289"/>
                    <a:pt x="343" y="20170"/>
                    <a:pt x="343" y="27343"/>
                  </a:cubicBezTo>
                  <a:cubicBezTo>
                    <a:pt x="343" y="34516"/>
                    <a:pt x="3197" y="41396"/>
                    <a:pt x="8276" y="46468"/>
                  </a:cubicBezTo>
                  <a:cubicBezTo>
                    <a:pt x="13356" y="51540"/>
                    <a:pt x="20246" y="54390"/>
                    <a:pt x="2742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A92EAE69-94EC-4FAF-85AD-7623CA9F4E65}"/>
                </a:ext>
              </a:extLst>
            </p:cNvPr>
            <p:cNvSpPr/>
            <p:nvPr/>
          </p:nvSpPr>
          <p:spPr>
            <a:xfrm>
              <a:off x="3082971" y="2651276"/>
              <a:ext cx="54172" cy="54094"/>
            </a:xfrm>
            <a:custGeom>
              <a:avLst/>
              <a:gdLst>
                <a:gd name="connsiteX0" fmla="*/ 27431 w 54172"/>
                <a:gd name="connsiteY0" fmla="*/ 54390 h 54094"/>
                <a:gd name="connsiteX1" fmla="*/ 46584 w 54172"/>
                <a:gd name="connsiteY1" fmla="*/ 46468 h 54094"/>
                <a:gd name="connsiteX2" fmla="*/ 54517 w 54172"/>
                <a:gd name="connsiteY2" fmla="*/ 27343 h 54094"/>
                <a:gd name="connsiteX3" fmla="*/ 46584 w 54172"/>
                <a:gd name="connsiteY3" fmla="*/ 8217 h 54094"/>
                <a:gd name="connsiteX4" fmla="*/ 27431 w 54172"/>
                <a:gd name="connsiteY4" fmla="*/ 295 h 54094"/>
                <a:gd name="connsiteX5" fmla="*/ 8278 w 54172"/>
                <a:gd name="connsiteY5" fmla="*/ 8217 h 54094"/>
                <a:gd name="connsiteX6" fmla="*/ 344 w 54172"/>
                <a:gd name="connsiteY6" fmla="*/ 27343 h 54094"/>
                <a:gd name="connsiteX7" fmla="*/ 8278 w 54172"/>
                <a:gd name="connsiteY7" fmla="*/ 46468 h 54094"/>
                <a:gd name="connsiteX8" fmla="*/ 2743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31" y="54390"/>
                  </a:moveTo>
                  <a:cubicBezTo>
                    <a:pt x="34614" y="54390"/>
                    <a:pt x="41504" y="51540"/>
                    <a:pt x="46584" y="46468"/>
                  </a:cubicBezTo>
                  <a:cubicBezTo>
                    <a:pt x="51663" y="41396"/>
                    <a:pt x="54517" y="34516"/>
                    <a:pt x="54517" y="27343"/>
                  </a:cubicBezTo>
                  <a:cubicBezTo>
                    <a:pt x="54517" y="20170"/>
                    <a:pt x="51663" y="13289"/>
                    <a:pt x="46584" y="8217"/>
                  </a:cubicBezTo>
                  <a:cubicBezTo>
                    <a:pt x="41504" y="3145"/>
                    <a:pt x="34614" y="295"/>
                    <a:pt x="27431" y="295"/>
                  </a:cubicBezTo>
                  <a:cubicBezTo>
                    <a:pt x="20247" y="295"/>
                    <a:pt x="13357" y="3145"/>
                    <a:pt x="8278" y="8217"/>
                  </a:cubicBezTo>
                  <a:cubicBezTo>
                    <a:pt x="3198" y="13289"/>
                    <a:pt x="344" y="20170"/>
                    <a:pt x="344" y="27343"/>
                  </a:cubicBezTo>
                  <a:cubicBezTo>
                    <a:pt x="344" y="34516"/>
                    <a:pt x="3198" y="41396"/>
                    <a:pt x="8278" y="46468"/>
                  </a:cubicBezTo>
                  <a:cubicBezTo>
                    <a:pt x="13357" y="51540"/>
                    <a:pt x="20247" y="54390"/>
                    <a:pt x="2743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BB7B695-1C93-47AA-B167-916D7A7BF4F8}"/>
                </a:ext>
              </a:extLst>
            </p:cNvPr>
            <p:cNvSpPr/>
            <p:nvPr/>
          </p:nvSpPr>
          <p:spPr>
            <a:xfrm>
              <a:off x="3097968" y="2651276"/>
              <a:ext cx="54172" cy="54094"/>
            </a:xfrm>
            <a:custGeom>
              <a:avLst/>
              <a:gdLst>
                <a:gd name="connsiteX0" fmla="*/ 27432 w 54172"/>
                <a:gd name="connsiteY0" fmla="*/ 54390 h 54094"/>
                <a:gd name="connsiteX1" fmla="*/ 46585 w 54172"/>
                <a:gd name="connsiteY1" fmla="*/ 46468 h 54094"/>
                <a:gd name="connsiteX2" fmla="*/ 54519 w 54172"/>
                <a:gd name="connsiteY2" fmla="*/ 27343 h 54094"/>
                <a:gd name="connsiteX3" fmla="*/ 46585 w 54172"/>
                <a:gd name="connsiteY3" fmla="*/ 8217 h 54094"/>
                <a:gd name="connsiteX4" fmla="*/ 27432 w 54172"/>
                <a:gd name="connsiteY4" fmla="*/ 295 h 54094"/>
                <a:gd name="connsiteX5" fmla="*/ 8280 w 54172"/>
                <a:gd name="connsiteY5" fmla="*/ 8217 h 54094"/>
                <a:gd name="connsiteX6" fmla="*/ 346 w 54172"/>
                <a:gd name="connsiteY6" fmla="*/ 27343 h 54094"/>
                <a:gd name="connsiteX7" fmla="*/ 8280 w 54172"/>
                <a:gd name="connsiteY7" fmla="*/ 46468 h 54094"/>
                <a:gd name="connsiteX8" fmla="*/ 2743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32" y="54390"/>
                  </a:moveTo>
                  <a:cubicBezTo>
                    <a:pt x="34616" y="54390"/>
                    <a:pt x="41506" y="51540"/>
                    <a:pt x="46585" y="46468"/>
                  </a:cubicBezTo>
                  <a:cubicBezTo>
                    <a:pt x="51665" y="41396"/>
                    <a:pt x="54519" y="34516"/>
                    <a:pt x="54519" y="27343"/>
                  </a:cubicBezTo>
                  <a:cubicBezTo>
                    <a:pt x="54519" y="20170"/>
                    <a:pt x="51665" y="13289"/>
                    <a:pt x="46585" y="8217"/>
                  </a:cubicBezTo>
                  <a:cubicBezTo>
                    <a:pt x="41506" y="3145"/>
                    <a:pt x="34616" y="295"/>
                    <a:pt x="27432" y="295"/>
                  </a:cubicBezTo>
                  <a:cubicBezTo>
                    <a:pt x="20249" y="295"/>
                    <a:pt x="13359" y="3145"/>
                    <a:pt x="8280" y="8217"/>
                  </a:cubicBezTo>
                  <a:cubicBezTo>
                    <a:pt x="3200" y="13289"/>
                    <a:pt x="346" y="20170"/>
                    <a:pt x="346" y="27343"/>
                  </a:cubicBezTo>
                  <a:cubicBezTo>
                    <a:pt x="346" y="34516"/>
                    <a:pt x="3200" y="41396"/>
                    <a:pt x="8280" y="46468"/>
                  </a:cubicBezTo>
                  <a:cubicBezTo>
                    <a:pt x="13359" y="51540"/>
                    <a:pt x="20249" y="54390"/>
                    <a:pt x="2743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7581CEA7-2540-4F6C-A2CA-F47579DF865E}"/>
                </a:ext>
              </a:extLst>
            </p:cNvPr>
            <p:cNvSpPr/>
            <p:nvPr/>
          </p:nvSpPr>
          <p:spPr>
            <a:xfrm>
              <a:off x="3112965" y="2651276"/>
              <a:ext cx="54172" cy="54094"/>
            </a:xfrm>
            <a:custGeom>
              <a:avLst/>
              <a:gdLst>
                <a:gd name="connsiteX0" fmla="*/ 27434 w 54172"/>
                <a:gd name="connsiteY0" fmla="*/ 54390 h 54094"/>
                <a:gd name="connsiteX1" fmla="*/ 46587 w 54172"/>
                <a:gd name="connsiteY1" fmla="*/ 46468 h 54094"/>
                <a:gd name="connsiteX2" fmla="*/ 54521 w 54172"/>
                <a:gd name="connsiteY2" fmla="*/ 27343 h 54094"/>
                <a:gd name="connsiteX3" fmla="*/ 46587 w 54172"/>
                <a:gd name="connsiteY3" fmla="*/ 8217 h 54094"/>
                <a:gd name="connsiteX4" fmla="*/ 27434 w 54172"/>
                <a:gd name="connsiteY4" fmla="*/ 295 h 54094"/>
                <a:gd name="connsiteX5" fmla="*/ 8281 w 54172"/>
                <a:gd name="connsiteY5" fmla="*/ 8217 h 54094"/>
                <a:gd name="connsiteX6" fmla="*/ 348 w 54172"/>
                <a:gd name="connsiteY6" fmla="*/ 27343 h 54094"/>
                <a:gd name="connsiteX7" fmla="*/ 8281 w 54172"/>
                <a:gd name="connsiteY7" fmla="*/ 46468 h 54094"/>
                <a:gd name="connsiteX8" fmla="*/ 2743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34" y="54390"/>
                  </a:moveTo>
                  <a:cubicBezTo>
                    <a:pt x="34618" y="54390"/>
                    <a:pt x="41508" y="51540"/>
                    <a:pt x="46587" y="46468"/>
                  </a:cubicBezTo>
                  <a:cubicBezTo>
                    <a:pt x="51667" y="41396"/>
                    <a:pt x="54521" y="34516"/>
                    <a:pt x="54521" y="27343"/>
                  </a:cubicBezTo>
                  <a:cubicBezTo>
                    <a:pt x="54521" y="20170"/>
                    <a:pt x="51667" y="13289"/>
                    <a:pt x="46587" y="8217"/>
                  </a:cubicBezTo>
                  <a:cubicBezTo>
                    <a:pt x="41508" y="3145"/>
                    <a:pt x="34618" y="295"/>
                    <a:pt x="27434" y="295"/>
                  </a:cubicBezTo>
                  <a:cubicBezTo>
                    <a:pt x="20251" y="295"/>
                    <a:pt x="13361" y="3145"/>
                    <a:pt x="8281" y="8217"/>
                  </a:cubicBezTo>
                  <a:cubicBezTo>
                    <a:pt x="3202" y="13289"/>
                    <a:pt x="348" y="20170"/>
                    <a:pt x="348" y="27343"/>
                  </a:cubicBezTo>
                  <a:cubicBezTo>
                    <a:pt x="348" y="34516"/>
                    <a:pt x="3202" y="41396"/>
                    <a:pt x="8281" y="46468"/>
                  </a:cubicBezTo>
                  <a:cubicBezTo>
                    <a:pt x="13361" y="51540"/>
                    <a:pt x="20251" y="54390"/>
                    <a:pt x="2743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5FCB79BE-0E1D-433C-AB13-6EAB4EA0A9C1}"/>
                </a:ext>
              </a:extLst>
            </p:cNvPr>
            <p:cNvSpPr/>
            <p:nvPr/>
          </p:nvSpPr>
          <p:spPr>
            <a:xfrm>
              <a:off x="3127952" y="2651276"/>
              <a:ext cx="54172" cy="54094"/>
            </a:xfrm>
            <a:custGeom>
              <a:avLst/>
              <a:gdLst>
                <a:gd name="connsiteX0" fmla="*/ 27436 w 54172"/>
                <a:gd name="connsiteY0" fmla="*/ 54390 h 54094"/>
                <a:gd name="connsiteX1" fmla="*/ 46589 w 54172"/>
                <a:gd name="connsiteY1" fmla="*/ 46468 h 54094"/>
                <a:gd name="connsiteX2" fmla="*/ 54522 w 54172"/>
                <a:gd name="connsiteY2" fmla="*/ 27343 h 54094"/>
                <a:gd name="connsiteX3" fmla="*/ 46589 w 54172"/>
                <a:gd name="connsiteY3" fmla="*/ 8217 h 54094"/>
                <a:gd name="connsiteX4" fmla="*/ 27436 w 54172"/>
                <a:gd name="connsiteY4" fmla="*/ 295 h 54094"/>
                <a:gd name="connsiteX5" fmla="*/ 8283 w 54172"/>
                <a:gd name="connsiteY5" fmla="*/ 8217 h 54094"/>
                <a:gd name="connsiteX6" fmla="*/ 349 w 54172"/>
                <a:gd name="connsiteY6" fmla="*/ 27343 h 54094"/>
                <a:gd name="connsiteX7" fmla="*/ 8283 w 54172"/>
                <a:gd name="connsiteY7" fmla="*/ 46468 h 54094"/>
                <a:gd name="connsiteX8" fmla="*/ 2743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36" y="54390"/>
                  </a:moveTo>
                  <a:cubicBezTo>
                    <a:pt x="34619" y="54390"/>
                    <a:pt x="41509" y="51540"/>
                    <a:pt x="46589" y="46468"/>
                  </a:cubicBezTo>
                  <a:cubicBezTo>
                    <a:pt x="51668" y="41396"/>
                    <a:pt x="54522" y="34516"/>
                    <a:pt x="54522" y="27343"/>
                  </a:cubicBezTo>
                  <a:cubicBezTo>
                    <a:pt x="54522" y="20170"/>
                    <a:pt x="51668" y="13289"/>
                    <a:pt x="46589" y="8217"/>
                  </a:cubicBezTo>
                  <a:cubicBezTo>
                    <a:pt x="41509" y="3145"/>
                    <a:pt x="34619" y="295"/>
                    <a:pt x="27436" y="295"/>
                  </a:cubicBezTo>
                  <a:cubicBezTo>
                    <a:pt x="20252" y="295"/>
                    <a:pt x="13362" y="3145"/>
                    <a:pt x="8283" y="8217"/>
                  </a:cubicBezTo>
                  <a:cubicBezTo>
                    <a:pt x="3203" y="13289"/>
                    <a:pt x="349" y="20170"/>
                    <a:pt x="349" y="27343"/>
                  </a:cubicBezTo>
                  <a:cubicBezTo>
                    <a:pt x="349" y="34516"/>
                    <a:pt x="3203" y="41396"/>
                    <a:pt x="8283" y="46468"/>
                  </a:cubicBezTo>
                  <a:cubicBezTo>
                    <a:pt x="13362" y="51540"/>
                    <a:pt x="20252" y="54390"/>
                    <a:pt x="2743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E4EBD32A-0C8F-46B7-8380-F21EB0D36ECA}"/>
                </a:ext>
              </a:extLst>
            </p:cNvPr>
            <p:cNvSpPr/>
            <p:nvPr/>
          </p:nvSpPr>
          <p:spPr>
            <a:xfrm>
              <a:off x="3142949" y="2651276"/>
              <a:ext cx="54172" cy="54094"/>
            </a:xfrm>
            <a:custGeom>
              <a:avLst/>
              <a:gdLst>
                <a:gd name="connsiteX0" fmla="*/ 27437 w 54172"/>
                <a:gd name="connsiteY0" fmla="*/ 54390 h 54094"/>
                <a:gd name="connsiteX1" fmla="*/ 46590 w 54172"/>
                <a:gd name="connsiteY1" fmla="*/ 46468 h 54094"/>
                <a:gd name="connsiteX2" fmla="*/ 54524 w 54172"/>
                <a:gd name="connsiteY2" fmla="*/ 27343 h 54094"/>
                <a:gd name="connsiteX3" fmla="*/ 46590 w 54172"/>
                <a:gd name="connsiteY3" fmla="*/ 8217 h 54094"/>
                <a:gd name="connsiteX4" fmla="*/ 27437 w 54172"/>
                <a:gd name="connsiteY4" fmla="*/ 295 h 54094"/>
                <a:gd name="connsiteX5" fmla="*/ 8285 w 54172"/>
                <a:gd name="connsiteY5" fmla="*/ 8217 h 54094"/>
                <a:gd name="connsiteX6" fmla="*/ 351 w 54172"/>
                <a:gd name="connsiteY6" fmla="*/ 27343 h 54094"/>
                <a:gd name="connsiteX7" fmla="*/ 8285 w 54172"/>
                <a:gd name="connsiteY7" fmla="*/ 46468 h 54094"/>
                <a:gd name="connsiteX8" fmla="*/ 2743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37" y="54390"/>
                  </a:moveTo>
                  <a:cubicBezTo>
                    <a:pt x="34621" y="54390"/>
                    <a:pt x="41511" y="51540"/>
                    <a:pt x="46590" y="46468"/>
                  </a:cubicBezTo>
                  <a:cubicBezTo>
                    <a:pt x="51670" y="41396"/>
                    <a:pt x="54524" y="34516"/>
                    <a:pt x="54524" y="27343"/>
                  </a:cubicBezTo>
                  <a:cubicBezTo>
                    <a:pt x="54524" y="20170"/>
                    <a:pt x="51670" y="13289"/>
                    <a:pt x="46590" y="8217"/>
                  </a:cubicBezTo>
                  <a:cubicBezTo>
                    <a:pt x="41511" y="3145"/>
                    <a:pt x="34621" y="295"/>
                    <a:pt x="27437" y="295"/>
                  </a:cubicBezTo>
                  <a:cubicBezTo>
                    <a:pt x="20254" y="295"/>
                    <a:pt x="13364" y="3145"/>
                    <a:pt x="8285" y="8217"/>
                  </a:cubicBezTo>
                  <a:cubicBezTo>
                    <a:pt x="3205" y="13289"/>
                    <a:pt x="351" y="20170"/>
                    <a:pt x="351" y="27343"/>
                  </a:cubicBezTo>
                  <a:cubicBezTo>
                    <a:pt x="351" y="34516"/>
                    <a:pt x="3205" y="41396"/>
                    <a:pt x="8285" y="46468"/>
                  </a:cubicBezTo>
                  <a:cubicBezTo>
                    <a:pt x="13364" y="51540"/>
                    <a:pt x="20254" y="54390"/>
                    <a:pt x="2743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A128BC00-DA6C-4DED-A5AB-F91B78CA0835}"/>
                </a:ext>
              </a:extLst>
            </p:cNvPr>
            <p:cNvSpPr/>
            <p:nvPr/>
          </p:nvSpPr>
          <p:spPr>
            <a:xfrm>
              <a:off x="3157946" y="2651276"/>
              <a:ext cx="54172" cy="54094"/>
            </a:xfrm>
            <a:custGeom>
              <a:avLst/>
              <a:gdLst>
                <a:gd name="connsiteX0" fmla="*/ 27439 w 54172"/>
                <a:gd name="connsiteY0" fmla="*/ 54390 h 54094"/>
                <a:gd name="connsiteX1" fmla="*/ 46592 w 54172"/>
                <a:gd name="connsiteY1" fmla="*/ 46468 h 54094"/>
                <a:gd name="connsiteX2" fmla="*/ 54526 w 54172"/>
                <a:gd name="connsiteY2" fmla="*/ 27343 h 54094"/>
                <a:gd name="connsiteX3" fmla="*/ 46592 w 54172"/>
                <a:gd name="connsiteY3" fmla="*/ 8217 h 54094"/>
                <a:gd name="connsiteX4" fmla="*/ 27439 w 54172"/>
                <a:gd name="connsiteY4" fmla="*/ 295 h 54094"/>
                <a:gd name="connsiteX5" fmla="*/ 8286 w 54172"/>
                <a:gd name="connsiteY5" fmla="*/ 8217 h 54094"/>
                <a:gd name="connsiteX6" fmla="*/ 353 w 54172"/>
                <a:gd name="connsiteY6" fmla="*/ 27343 h 54094"/>
                <a:gd name="connsiteX7" fmla="*/ 8286 w 54172"/>
                <a:gd name="connsiteY7" fmla="*/ 46468 h 54094"/>
                <a:gd name="connsiteX8" fmla="*/ 2743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39" y="54390"/>
                  </a:moveTo>
                  <a:cubicBezTo>
                    <a:pt x="34623" y="54390"/>
                    <a:pt x="41513" y="51540"/>
                    <a:pt x="46592" y="46468"/>
                  </a:cubicBezTo>
                  <a:cubicBezTo>
                    <a:pt x="51672" y="41396"/>
                    <a:pt x="54526" y="34516"/>
                    <a:pt x="54526" y="27343"/>
                  </a:cubicBezTo>
                  <a:cubicBezTo>
                    <a:pt x="54526" y="20170"/>
                    <a:pt x="51672" y="13289"/>
                    <a:pt x="46592" y="8217"/>
                  </a:cubicBezTo>
                  <a:cubicBezTo>
                    <a:pt x="41513" y="3145"/>
                    <a:pt x="34623" y="295"/>
                    <a:pt x="27439" y="295"/>
                  </a:cubicBezTo>
                  <a:cubicBezTo>
                    <a:pt x="20256" y="295"/>
                    <a:pt x="13366" y="3145"/>
                    <a:pt x="8286" y="8217"/>
                  </a:cubicBezTo>
                  <a:cubicBezTo>
                    <a:pt x="3207" y="13289"/>
                    <a:pt x="353" y="20170"/>
                    <a:pt x="353" y="27343"/>
                  </a:cubicBezTo>
                  <a:cubicBezTo>
                    <a:pt x="353" y="34516"/>
                    <a:pt x="3207" y="41396"/>
                    <a:pt x="8286" y="46468"/>
                  </a:cubicBezTo>
                  <a:cubicBezTo>
                    <a:pt x="13366" y="51540"/>
                    <a:pt x="20256" y="54390"/>
                    <a:pt x="2743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E329E11-69FC-4FA1-9966-E3A30C722EE2}"/>
                </a:ext>
              </a:extLst>
            </p:cNvPr>
            <p:cNvSpPr/>
            <p:nvPr/>
          </p:nvSpPr>
          <p:spPr>
            <a:xfrm>
              <a:off x="3172943" y="2651276"/>
              <a:ext cx="54172" cy="54094"/>
            </a:xfrm>
            <a:custGeom>
              <a:avLst/>
              <a:gdLst>
                <a:gd name="connsiteX0" fmla="*/ 27441 w 54172"/>
                <a:gd name="connsiteY0" fmla="*/ 54390 h 54094"/>
                <a:gd name="connsiteX1" fmla="*/ 46594 w 54172"/>
                <a:gd name="connsiteY1" fmla="*/ 46468 h 54094"/>
                <a:gd name="connsiteX2" fmla="*/ 54527 w 54172"/>
                <a:gd name="connsiteY2" fmla="*/ 27343 h 54094"/>
                <a:gd name="connsiteX3" fmla="*/ 46594 w 54172"/>
                <a:gd name="connsiteY3" fmla="*/ 8217 h 54094"/>
                <a:gd name="connsiteX4" fmla="*/ 27441 w 54172"/>
                <a:gd name="connsiteY4" fmla="*/ 295 h 54094"/>
                <a:gd name="connsiteX5" fmla="*/ 8288 w 54172"/>
                <a:gd name="connsiteY5" fmla="*/ 8217 h 54094"/>
                <a:gd name="connsiteX6" fmla="*/ 354 w 54172"/>
                <a:gd name="connsiteY6" fmla="*/ 27343 h 54094"/>
                <a:gd name="connsiteX7" fmla="*/ 8288 w 54172"/>
                <a:gd name="connsiteY7" fmla="*/ 46468 h 54094"/>
                <a:gd name="connsiteX8" fmla="*/ 2744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41" y="54390"/>
                  </a:moveTo>
                  <a:cubicBezTo>
                    <a:pt x="34624" y="54390"/>
                    <a:pt x="41514" y="51540"/>
                    <a:pt x="46594" y="46468"/>
                  </a:cubicBezTo>
                  <a:cubicBezTo>
                    <a:pt x="51673" y="41396"/>
                    <a:pt x="54527" y="34516"/>
                    <a:pt x="54527" y="27343"/>
                  </a:cubicBezTo>
                  <a:cubicBezTo>
                    <a:pt x="54527" y="20170"/>
                    <a:pt x="51673" y="13289"/>
                    <a:pt x="46594" y="8217"/>
                  </a:cubicBezTo>
                  <a:cubicBezTo>
                    <a:pt x="41514" y="3145"/>
                    <a:pt x="34624" y="295"/>
                    <a:pt x="27441" y="295"/>
                  </a:cubicBezTo>
                  <a:cubicBezTo>
                    <a:pt x="20257" y="295"/>
                    <a:pt x="13367" y="3145"/>
                    <a:pt x="8288" y="8217"/>
                  </a:cubicBezTo>
                  <a:cubicBezTo>
                    <a:pt x="3208" y="13289"/>
                    <a:pt x="354" y="20170"/>
                    <a:pt x="354" y="27343"/>
                  </a:cubicBezTo>
                  <a:cubicBezTo>
                    <a:pt x="354" y="34516"/>
                    <a:pt x="3208" y="41396"/>
                    <a:pt x="8288" y="46468"/>
                  </a:cubicBezTo>
                  <a:cubicBezTo>
                    <a:pt x="13367" y="51540"/>
                    <a:pt x="20257" y="54390"/>
                    <a:pt x="2744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64D95C3-5F3F-47B6-9D32-938AD9695DE1}"/>
                </a:ext>
              </a:extLst>
            </p:cNvPr>
            <p:cNvSpPr/>
            <p:nvPr/>
          </p:nvSpPr>
          <p:spPr>
            <a:xfrm>
              <a:off x="3187940" y="2651276"/>
              <a:ext cx="54172" cy="54094"/>
            </a:xfrm>
            <a:custGeom>
              <a:avLst/>
              <a:gdLst>
                <a:gd name="connsiteX0" fmla="*/ 27442 w 54172"/>
                <a:gd name="connsiteY0" fmla="*/ 54390 h 54094"/>
                <a:gd name="connsiteX1" fmla="*/ 46595 w 54172"/>
                <a:gd name="connsiteY1" fmla="*/ 46468 h 54094"/>
                <a:gd name="connsiteX2" fmla="*/ 54529 w 54172"/>
                <a:gd name="connsiteY2" fmla="*/ 27343 h 54094"/>
                <a:gd name="connsiteX3" fmla="*/ 46595 w 54172"/>
                <a:gd name="connsiteY3" fmla="*/ 8217 h 54094"/>
                <a:gd name="connsiteX4" fmla="*/ 27442 w 54172"/>
                <a:gd name="connsiteY4" fmla="*/ 295 h 54094"/>
                <a:gd name="connsiteX5" fmla="*/ 8290 w 54172"/>
                <a:gd name="connsiteY5" fmla="*/ 8217 h 54094"/>
                <a:gd name="connsiteX6" fmla="*/ 356 w 54172"/>
                <a:gd name="connsiteY6" fmla="*/ 27343 h 54094"/>
                <a:gd name="connsiteX7" fmla="*/ 8290 w 54172"/>
                <a:gd name="connsiteY7" fmla="*/ 46468 h 54094"/>
                <a:gd name="connsiteX8" fmla="*/ 2744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42" y="54390"/>
                  </a:moveTo>
                  <a:cubicBezTo>
                    <a:pt x="34626" y="54390"/>
                    <a:pt x="41516" y="51540"/>
                    <a:pt x="46595" y="46468"/>
                  </a:cubicBezTo>
                  <a:cubicBezTo>
                    <a:pt x="51675" y="41396"/>
                    <a:pt x="54529" y="34516"/>
                    <a:pt x="54529" y="27343"/>
                  </a:cubicBezTo>
                  <a:cubicBezTo>
                    <a:pt x="54529" y="20170"/>
                    <a:pt x="51675" y="13289"/>
                    <a:pt x="46595" y="8217"/>
                  </a:cubicBezTo>
                  <a:cubicBezTo>
                    <a:pt x="41516" y="3145"/>
                    <a:pt x="34626" y="295"/>
                    <a:pt x="27442" y="295"/>
                  </a:cubicBezTo>
                  <a:cubicBezTo>
                    <a:pt x="20259" y="295"/>
                    <a:pt x="13369" y="3145"/>
                    <a:pt x="8290" y="8217"/>
                  </a:cubicBezTo>
                  <a:cubicBezTo>
                    <a:pt x="3210" y="13289"/>
                    <a:pt x="356" y="20170"/>
                    <a:pt x="356" y="27343"/>
                  </a:cubicBezTo>
                  <a:cubicBezTo>
                    <a:pt x="356" y="34516"/>
                    <a:pt x="3210" y="41396"/>
                    <a:pt x="8290" y="46468"/>
                  </a:cubicBezTo>
                  <a:cubicBezTo>
                    <a:pt x="13369" y="51540"/>
                    <a:pt x="20259" y="54390"/>
                    <a:pt x="2744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40136DCF-9AFC-42FD-84AD-4BB285AB9EDE}"/>
                </a:ext>
              </a:extLst>
            </p:cNvPr>
            <p:cNvSpPr/>
            <p:nvPr/>
          </p:nvSpPr>
          <p:spPr>
            <a:xfrm>
              <a:off x="3202927" y="2651276"/>
              <a:ext cx="54172" cy="54094"/>
            </a:xfrm>
            <a:custGeom>
              <a:avLst/>
              <a:gdLst>
                <a:gd name="connsiteX0" fmla="*/ 27444 w 54172"/>
                <a:gd name="connsiteY0" fmla="*/ 54390 h 54094"/>
                <a:gd name="connsiteX1" fmla="*/ 46597 w 54172"/>
                <a:gd name="connsiteY1" fmla="*/ 46468 h 54094"/>
                <a:gd name="connsiteX2" fmla="*/ 54531 w 54172"/>
                <a:gd name="connsiteY2" fmla="*/ 27343 h 54094"/>
                <a:gd name="connsiteX3" fmla="*/ 46597 w 54172"/>
                <a:gd name="connsiteY3" fmla="*/ 8217 h 54094"/>
                <a:gd name="connsiteX4" fmla="*/ 27444 w 54172"/>
                <a:gd name="connsiteY4" fmla="*/ 295 h 54094"/>
                <a:gd name="connsiteX5" fmla="*/ 8291 w 54172"/>
                <a:gd name="connsiteY5" fmla="*/ 8217 h 54094"/>
                <a:gd name="connsiteX6" fmla="*/ 358 w 54172"/>
                <a:gd name="connsiteY6" fmla="*/ 27343 h 54094"/>
                <a:gd name="connsiteX7" fmla="*/ 8291 w 54172"/>
                <a:gd name="connsiteY7" fmla="*/ 46468 h 54094"/>
                <a:gd name="connsiteX8" fmla="*/ 2744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44" y="54390"/>
                  </a:moveTo>
                  <a:cubicBezTo>
                    <a:pt x="34628" y="54390"/>
                    <a:pt x="41518" y="51540"/>
                    <a:pt x="46597" y="46468"/>
                  </a:cubicBezTo>
                  <a:cubicBezTo>
                    <a:pt x="51677" y="41396"/>
                    <a:pt x="54531" y="34516"/>
                    <a:pt x="54531" y="27343"/>
                  </a:cubicBezTo>
                  <a:cubicBezTo>
                    <a:pt x="54531" y="20170"/>
                    <a:pt x="51677" y="13289"/>
                    <a:pt x="46597" y="8217"/>
                  </a:cubicBezTo>
                  <a:cubicBezTo>
                    <a:pt x="41518" y="3145"/>
                    <a:pt x="34628" y="295"/>
                    <a:pt x="27444" y="295"/>
                  </a:cubicBezTo>
                  <a:cubicBezTo>
                    <a:pt x="20261" y="295"/>
                    <a:pt x="13371" y="3145"/>
                    <a:pt x="8291" y="8217"/>
                  </a:cubicBezTo>
                  <a:cubicBezTo>
                    <a:pt x="3212" y="13289"/>
                    <a:pt x="358" y="20170"/>
                    <a:pt x="358" y="27343"/>
                  </a:cubicBezTo>
                  <a:cubicBezTo>
                    <a:pt x="358" y="34516"/>
                    <a:pt x="3212" y="41396"/>
                    <a:pt x="8291" y="46468"/>
                  </a:cubicBezTo>
                  <a:cubicBezTo>
                    <a:pt x="13371" y="51540"/>
                    <a:pt x="20261" y="54390"/>
                    <a:pt x="2744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8B7C4002-D091-4DEE-A775-D1D9E98B9391}"/>
                </a:ext>
              </a:extLst>
            </p:cNvPr>
            <p:cNvSpPr/>
            <p:nvPr/>
          </p:nvSpPr>
          <p:spPr>
            <a:xfrm>
              <a:off x="3217924" y="2651276"/>
              <a:ext cx="54172" cy="54094"/>
            </a:xfrm>
            <a:custGeom>
              <a:avLst/>
              <a:gdLst>
                <a:gd name="connsiteX0" fmla="*/ 27446 w 54172"/>
                <a:gd name="connsiteY0" fmla="*/ 54390 h 54094"/>
                <a:gd name="connsiteX1" fmla="*/ 46599 w 54172"/>
                <a:gd name="connsiteY1" fmla="*/ 46468 h 54094"/>
                <a:gd name="connsiteX2" fmla="*/ 54532 w 54172"/>
                <a:gd name="connsiteY2" fmla="*/ 27343 h 54094"/>
                <a:gd name="connsiteX3" fmla="*/ 46599 w 54172"/>
                <a:gd name="connsiteY3" fmla="*/ 8217 h 54094"/>
                <a:gd name="connsiteX4" fmla="*/ 27446 w 54172"/>
                <a:gd name="connsiteY4" fmla="*/ 295 h 54094"/>
                <a:gd name="connsiteX5" fmla="*/ 8293 w 54172"/>
                <a:gd name="connsiteY5" fmla="*/ 8217 h 54094"/>
                <a:gd name="connsiteX6" fmla="*/ 359 w 54172"/>
                <a:gd name="connsiteY6" fmla="*/ 27343 h 54094"/>
                <a:gd name="connsiteX7" fmla="*/ 8293 w 54172"/>
                <a:gd name="connsiteY7" fmla="*/ 46468 h 54094"/>
                <a:gd name="connsiteX8" fmla="*/ 2744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46" y="54390"/>
                  </a:moveTo>
                  <a:cubicBezTo>
                    <a:pt x="34629" y="54390"/>
                    <a:pt x="41519" y="51540"/>
                    <a:pt x="46599" y="46468"/>
                  </a:cubicBezTo>
                  <a:cubicBezTo>
                    <a:pt x="51678" y="41396"/>
                    <a:pt x="54532" y="34516"/>
                    <a:pt x="54532" y="27343"/>
                  </a:cubicBezTo>
                  <a:cubicBezTo>
                    <a:pt x="54532" y="20170"/>
                    <a:pt x="51678" y="13289"/>
                    <a:pt x="46599" y="8217"/>
                  </a:cubicBezTo>
                  <a:cubicBezTo>
                    <a:pt x="41519" y="3145"/>
                    <a:pt x="34629" y="295"/>
                    <a:pt x="27446" y="295"/>
                  </a:cubicBezTo>
                  <a:cubicBezTo>
                    <a:pt x="20262" y="295"/>
                    <a:pt x="13372" y="3145"/>
                    <a:pt x="8293" y="8217"/>
                  </a:cubicBezTo>
                  <a:cubicBezTo>
                    <a:pt x="3213" y="13289"/>
                    <a:pt x="359" y="20170"/>
                    <a:pt x="359" y="27343"/>
                  </a:cubicBezTo>
                  <a:cubicBezTo>
                    <a:pt x="359" y="34516"/>
                    <a:pt x="3213" y="41396"/>
                    <a:pt x="8293" y="46468"/>
                  </a:cubicBezTo>
                  <a:cubicBezTo>
                    <a:pt x="13372" y="51540"/>
                    <a:pt x="20262" y="54390"/>
                    <a:pt x="2744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6E58104-98E2-49BA-A2E0-C9F0FD48272A}"/>
                </a:ext>
              </a:extLst>
            </p:cNvPr>
            <p:cNvSpPr/>
            <p:nvPr/>
          </p:nvSpPr>
          <p:spPr>
            <a:xfrm>
              <a:off x="3232921" y="2651276"/>
              <a:ext cx="54172" cy="54094"/>
            </a:xfrm>
            <a:custGeom>
              <a:avLst/>
              <a:gdLst>
                <a:gd name="connsiteX0" fmla="*/ 27447 w 54172"/>
                <a:gd name="connsiteY0" fmla="*/ 54390 h 54094"/>
                <a:gd name="connsiteX1" fmla="*/ 46600 w 54172"/>
                <a:gd name="connsiteY1" fmla="*/ 46468 h 54094"/>
                <a:gd name="connsiteX2" fmla="*/ 54534 w 54172"/>
                <a:gd name="connsiteY2" fmla="*/ 27343 h 54094"/>
                <a:gd name="connsiteX3" fmla="*/ 46600 w 54172"/>
                <a:gd name="connsiteY3" fmla="*/ 8217 h 54094"/>
                <a:gd name="connsiteX4" fmla="*/ 27447 w 54172"/>
                <a:gd name="connsiteY4" fmla="*/ 295 h 54094"/>
                <a:gd name="connsiteX5" fmla="*/ 8294 w 54172"/>
                <a:gd name="connsiteY5" fmla="*/ 8217 h 54094"/>
                <a:gd name="connsiteX6" fmla="*/ 361 w 54172"/>
                <a:gd name="connsiteY6" fmla="*/ 27343 h 54094"/>
                <a:gd name="connsiteX7" fmla="*/ 8294 w 54172"/>
                <a:gd name="connsiteY7" fmla="*/ 46468 h 54094"/>
                <a:gd name="connsiteX8" fmla="*/ 2744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47" y="54390"/>
                  </a:moveTo>
                  <a:cubicBezTo>
                    <a:pt x="34631" y="54390"/>
                    <a:pt x="41521" y="51540"/>
                    <a:pt x="46600" y="46468"/>
                  </a:cubicBezTo>
                  <a:cubicBezTo>
                    <a:pt x="51680" y="41396"/>
                    <a:pt x="54534" y="34516"/>
                    <a:pt x="54534" y="27343"/>
                  </a:cubicBezTo>
                  <a:cubicBezTo>
                    <a:pt x="54534" y="20170"/>
                    <a:pt x="51680" y="13289"/>
                    <a:pt x="46600" y="8217"/>
                  </a:cubicBezTo>
                  <a:cubicBezTo>
                    <a:pt x="41521" y="3145"/>
                    <a:pt x="34631" y="295"/>
                    <a:pt x="27447" y="295"/>
                  </a:cubicBezTo>
                  <a:cubicBezTo>
                    <a:pt x="20264" y="295"/>
                    <a:pt x="13374" y="3145"/>
                    <a:pt x="8294" y="8217"/>
                  </a:cubicBezTo>
                  <a:cubicBezTo>
                    <a:pt x="3215" y="13289"/>
                    <a:pt x="361" y="20170"/>
                    <a:pt x="361" y="27343"/>
                  </a:cubicBezTo>
                  <a:cubicBezTo>
                    <a:pt x="361" y="34516"/>
                    <a:pt x="3215" y="41396"/>
                    <a:pt x="8294" y="46468"/>
                  </a:cubicBezTo>
                  <a:cubicBezTo>
                    <a:pt x="13374" y="51540"/>
                    <a:pt x="20264" y="54390"/>
                    <a:pt x="2744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AAC9A460-7006-4651-A808-3DA595A21222}"/>
                </a:ext>
              </a:extLst>
            </p:cNvPr>
            <p:cNvSpPr/>
            <p:nvPr/>
          </p:nvSpPr>
          <p:spPr>
            <a:xfrm>
              <a:off x="3247918" y="2651276"/>
              <a:ext cx="54172" cy="54094"/>
            </a:xfrm>
            <a:custGeom>
              <a:avLst/>
              <a:gdLst>
                <a:gd name="connsiteX0" fmla="*/ 27449 w 54172"/>
                <a:gd name="connsiteY0" fmla="*/ 54390 h 54094"/>
                <a:gd name="connsiteX1" fmla="*/ 46602 w 54172"/>
                <a:gd name="connsiteY1" fmla="*/ 46468 h 54094"/>
                <a:gd name="connsiteX2" fmla="*/ 54535 w 54172"/>
                <a:gd name="connsiteY2" fmla="*/ 27343 h 54094"/>
                <a:gd name="connsiteX3" fmla="*/ 46602 w 54172"/>
                <a:gd name="connsiteY3" fmla="*/ 8217 h 54094"/>
                <a:gd name="connsiteX4" fmla="*/ 27449 w 54172"/>
                <a:gd name="connsiteY4" fmla="*/ 295 h 54094"/>
                <a:gd name="connsiteX5" fmla="*/ 8296 w 54172"/>
                <a:gd name="connsiteY5" fmla="*/ 8217 h 54094"/>
                <a:gd name="connsiteX6" fmla="*/ 363 w 54172"/>
                <a:gd name="connsiteY6" fmla="*/ 27343 h 54094"/>
                <a:gd name="connsiteX7" fmla="*/ 8296 w 54172"/>
                <a:gd name="connsiteY7" fmla="*/ 46468 h 54094"/>
                <a:gd name="connsiteX8" fmla="*/ 2744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49" y="54390"/>
                  </a:moveTo>
                  <a:cubicBezTo>
                    <a:pt x="34632" y="54390"/>
                    <a:pt x="41523" y="51540"/>
                    <a:pt x="46602" y="46468"/>
                  </a:cubicBezTo>
                  <a:cubicBezTo>
                    <a:pt x="51681" y="41396"/>
                    <a:pt x="54535" y="34516"/>
                    <a:pt x="54535" y="27343"/>
                  </a:cubicBezTo>
                  <a:cubicBezTo>
                    <a:pt x="54535" y="20170"/>
                    <a:pt x="51681" y="13289"/>
                    <a:pt x="46602" y="8217"/>
                  </a:cubicBezTo>
                  <a:cubicBezTo>
                    <a:pt x="41523" y="3145"/>
                    <a:pt x="34632" y="295"/>
                    <a:pt x="27449" y="295"/>
                  </a:cubicBezTo>
                  <a:cubicBezTo>
                    <a:pt x="20266" y="295"/>
                    <a:pt x="13376" y="3145"/>
                    <a:pt x="8296" y="8217"/>
                  </a:cubicBezTo>
                  <a:cubicBezTo>
                    <a:pt x="3217" y="13289"/>
                    <a:pt x="363" y="20170"/>
                    <a:pt x="363" y="27343"/>
                  </a:cubicBezTo>
                  <a:cubicBezTo>
                    <a:pt x="363" y="34516"/>
                    <a:pt x="3217" y="41396"/>
                    <a:pt x="8296" y="46468"/>
                  </a:cubicBezTo>
                  <a:cubicBezTo>
                    <a:pt x="13376" y="51540"/>
                    <a:pt x="20266" y="54390"/>
                    <a:pt x="2744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ABB3428-875E-4524-80C5-45C5D5093DA4}"/>
                </a:ext>
              </a:extLst>
            </p:cNvPr>
            <p:cNvSpPr/>
            <p:nvPr/>
          </p:nvSpPr>
          <p:spPr>
            <a:xfrm>
              <a:off x="3262915" y="2651276"/>
              <a:ext cx="54172" cy="54094"/>
            </a:xfrm>
            <a:custGeom>
              <a:avLst/>
              <a:gdLst>
                <a:gd name="connsiteX0" fmla="*/ 27451 w 54172"/>
                <a:gd name="connsiteY0" fmla="*/ 54390 h 54094"/>
                <a:gd name="connsiteX1" fmla="*/ 46604 w 54172"/>
                <a:gd name="connsiteY1" fmla="*/ 46468 h 54094"/>
                <a:gd name="connsiteX2" fmla="*/ 54537 w 54172"/>
                <a:gd name="connsiteY2" fmla="*/ 27343 h 54094"/>
                <a:gd name="connsiteX3" fmla="*/ 46604 w 54172"/>
                <a:gd name="connsiteY3" fmla="*/ 8217 h 54094"/>
                <a:gd name="connsiteX4" fmla="*/ 27451 w 54172"/>
                <a:gd name="connsiteY4" fmla="*/ 295 h 54094"/>
                <a:gd name="connsiteX5" fmla="*/ 8298 w 54172"/>
                <a:gd name="connsiteY5" fmla="*/ 8217 h 54094"/>
                <a:gd name="connsiteX6" fmla="*/ 364 w 54172"/>
                <a:gd name="connsiteY6" fmla="*/ 27343 h 54094"/>
                <a:gd name="connsiteX7" fmla="*/ 8298 w 54172"/>
                <a:gd name="connsiteY7" fmla="*/ 46468 h 54094"/>
                <a:gd name="connsiteX8" fmla="*/ 2745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51" y="54390"/>
                  </a:moveTo>
                  <a:cubicBezTo>
                    <a:pt x="34634" y="54390"/>
                    <a:pt x="41524" y="51540"/>
                    <a:pt x="46604" y="46468"/>
                  </a:cubicBezTo>
                  <a:cubicBezTo>
                    <a:pt x="51683" y="41396"/>
                    <a:pt x="54537" y="34516"/>
                    <a:pt x="54537" y="27343"/>
                  </a:cubicBezTo>
                  <a:cubicBezTo>
                    <a:pt x="54537" y="20170"/>
                    <a:pt x="51683" y="13289"/>
                    <a:pt x="46604" y="8217"/>
                  </a:cubicBezTo>
                  <a:cubicBezTo>
                    <a:pt x="41524" y="3145"/>
                    <a:pt x="34634" y="295"/>
                    <a:pt x="27451" y="295"/>
                  </a:cubicBezTo>
                  <a:cubicBezTo>
                    <a:pt x="20267" y="295"/>
                    <a:pt x="13377" y="3145"/>
                    <a:pt x="8298" y="8217"/>
                  </a:cubicBezTo>
                  <a:cubicBezTo>
                    <a:pt x="3218" y="13289"/>
                    <a:pt x="364" y="20170"/>
                    <a:pt x="364" y="27343"/>
                  </a:cubicBezTo>
                  <a:cubicBezTo>
                    <a:pt x="364" y="34516"/>
                    <a:pt x="3218" y="41396"/>
                    <a:pt x="8298" y="46468"/>
                  </a:cubicBezTo>
                  <a:cubicBezTo>
                    <a:pt x="13377" y="51540"/>
                    <a:pt x="20267" y="54390"/>
                    <a:pt x="2745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654EB4-AA3A-41C3-AF77-F8DC50C53039}"/>
                </a:ext>
              </a:extLst>
            </p:cNvPr>
            <p:cNvSpPr/>
            <p:nvPr/>
          </p:nvSpPr>
          <p:spPr>
            <a:xfrm>
              <a:off x="3277902" y="2651276"/>
              <a:ext cx="54172" cy="54094"/>
            </a:xfrm>
            <a:custGeom>
              <a:avLst/>
              <a:gdLst>
                <a:gd name="connsiteX0" fmla="*/ 27452 w 54172"/>
                <a:gd name="connsiteY0" fmla="*/ 54390 h 54094"/>
                <a:gd name="connsiteX1" fmla="*/ 46605 w 54172"/>
                <a:gd name="connsiteY1" fmla="*/ 46468 h 54094"/>
                <a:gd name="connsiteX2" fmla="*/ 54539 w 54172"/>
                <a:gd name="connsiteY2" fmla="*/ 27343 h 54094"/>
                <a:gd name="connsiteX3" fmla="*/ 46605 w 54172"/>
                <a:gd name="connsiteY3" fmla="*/ 8217 h 54094"/>
                <a:gd name="connsiteX4" fmla="*/ 27452 w 54172"/>
                <a:gd name="connsiteY4" fmla="*/ 295 h 54094"/>
                <a:gd name="connsiteX5" fmla="*/ 8299 w 54172"/>
                <a:gd name="connsiteY5" fmla="*/ 8217 h 54094"/>
                <a:gd name="connsiteX6" fmla="*/ 366 w 54172"/>
                <a:gd name="connsiteY6" fmla="*/ 27343 h 54094"/>
                <a:gd name="connsiteX7" fmla="*/ 8299 w 54172"/>
                <a:gd name="connsiteY7" fmla="*/ 46468 h 54094"/>
                <a:gd name="connsiteX8" fmla="*/ 2745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52" y="54390"/>
                  </a:moveTo>
                  <a:cubicBezTo>
                    <a:pt x="34636" y="54390"/>
                    <a:pt x="41526" y="51540"/>
                    <a:pt x="46605" y="46468"/>
                  </a:cubicBezTo>
                  <a:cubicBezTo>
                    <a:pt x="51685" y="41396"/>
                    <a:pt x="54539" y="34516"/>
                    <a:pt x="54539" y="27343"/>
                  </a:cubicBezTo>
                  <a:cubicBezTo>
                    <a:pt x="54539" y="20170"/>
                    <a:pt x="51685" y="13289"/>
                    <a:pt x="46605" y="8217"/>
                  </a:cubicBezTo>
                  <a:cubicBezTo>
                    <a:pt x="41526" y="3145"/>
                    <a:pt x="34636" y="295"/>
                    <a:pt x="27452" y="295"/>
                  </a:cubicBezTo>
                  <a:cubicBezTo>
                    <a:pt x="20269" y="295"/>
                    <a:pt x="13379" y="3145"/>
                    <a:pt x="8299" y="8217"/>
                  </a:cubicBezTo>
                  <a:cubicBezTo>
                    <a:pt x="3220" y="13289"/>
                    <a:pt x="366" y="20170"/>
                    <a:pt x="366" y="27343"/>
                  </a:cubicBezTo>
                  <a:cubicBezTo>
                    <a:pt x="366" y="34516"/>
                    <a:pt x="3220" y="41396"/>
                    <a:pt x="8299" y="46468"/>
                  </a:cubicBezTo>
                  <a:cubicBezTo>
                    <a:pt x="13379" y="51540"/>
                    <a:pt x="20269" y="54390"/>
                    <a:pt x="2745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7E14F0AE-6760-46FC-BA47-7863B0B5471B}"/>
                </a:ext>
              </a:extLst>
            </p:cNvPr>
            <p:cNvSpPr/>
            <p:nvPr/>
          </p:nvSpPr>
          <p:spPr>
            <a:xfrm>
              <a:off x="3292899" y="2651276"/>
              <a:ext cx="54172" cy="54094"/>
            </a:xfrm>
            <a:custGeom>
              <a:avLst/>
              <a:gdLst>
                <a:gd name="connsiteX0" fmla="*/ 27454 w 54172"/>
                <a:gd name="connsiteY0" fmla="*/ 54390 h 54094"/>
                <a:gd name="connsiteX1" fmla="*/ 46607 w 54172"/>
                <a:gd name="connsiteY1" fmla="*/ 46468 h 54094"/>
                <a:gd name="connsiteX2" fmla="*/ 54540 w 54172"/>
                <a:gd name="connsiteY2" fmla="*/ 27343 h 54094"/>
                <a:gd name="connsiteX3" fmla="*/ 46607 w 54172"/>
                <a:gd name="connsiteY3" fmla="*/ 8217 h 54094"/>
                <a:gd name="connsiteX4" fmla="*/ 27454 w 54172"/>
                <a:gd name="connsiteY4" fmla="*/ 295 h 54094"/>
                <a:gd name="connsiteX5" fmla="*/ 8301 w 54172"/>
                <a:gd name="connsiteY5" fmla="*/ 8217 h 54094"/>
                <a:gd name="connsiteX6" fmla="*/ 368 w 54172"/>
                <a:gd name="connsiteY6" fmla="*/ 27343 h 54094"/>
                <a:gd name="connsiteX7" fmla="*/ 8301 w 54172"/>
                <a:gd name="connsiteY7" fmla="*/ 46468 h 54094"/>
                <a:gd name="connsiteX8" fmla="*/ 2745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54" y="54390"/>
                  </a:moveTo>
                  <a:cubicBezTo>
                    <a:pt x="34637" y="54390"/>
                    <a:pt x="41528" y="51540"/>
                    <a:pt x="46607" y="46468"/>
                  </a:cubicBezTo>
                  <a:cubicBezTo>
                    <a:pt x="51686" y="41396"/>
                    <a:pt x="54540" y="34516"/>
                    <a:pt x="54540" y="27343"/>
                  </a:cubicBezTo>
                  <a:cubicBezTo>
                    <a:pt x="54540" y="20170"/>
                    <a:pt x="51686" y="13289"/>
                    <a:pt x="46607" y="8217"/>
                  </a:cubicBezTo>
                  <a:cubicBezTo>
                    <a:pt x="41528" y="3145"/>
                    <a:pt x="34637" y="295"/>
                    <a:pt x="27454" y="295"/>
                  </a:cubicBezTo>
                  <a:cubicBezTo>
                    <a:pt x="20271" y="295"/>
                    <a:pt x="13381" y="3145"/>
                    <a:pt x="8301" y="8217"/>
                  </a:cubicBezTo>
                  <a:cubicBezTo>
                    <a:pt x="3222" y="13289"/>
                    <a:pt x="368" y="20170"/>
                    <a:pt x="368" y="27343"/>
                  </a:cubicBezTo>
                  <a:cubicBezTo>
                    <a:pt x="368" y="34516"/>
                    <a:pt x="3222" y="41396"/>
                    <a:pt x="8301" y="46468"/>
                  </a:cubicBezTo>
                  <a:cubicBezTo>
                    <a:pt x="13381" y="51540"/>
                    <a:pt x="20271" y="54390"/>
                    <a:pt x="2745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E4924D93-9F0E-4CB0-94B6-5DBD654F08CD}"/>
                </a:ext>
              </a:extLst>
            </p:cNvPr>
            <p:cNvSpPr/>
            <p:nvPr/>
          </p:nvSpPr>
          <p:spPr>
            <a:xfrm>
              <a:off x="3307896" y="2651276"/>
              <a:ext cx="54172" cy="54094"/>
            </a:xfrm>
            <a:custGeom>
              <a:avLst/>
              <a:gdLst>
                <a:gd name="connsiteX0" fmla="*/ 27456 w 54172"/>
                <a:gd name="connsiteY0" fmla="*/ 54390 h 54094"/>
                <a:gd name="connsiteX1" fmla="*/ 46609 w 54172"/>
                <a:gd name="connsiteY1" fmla="*/ 46468 h 54094"/>
                <a:gd name="connsiteX2" fmla="*/ 54542 w 54172"/>
                <a:gd name="connsiteY2" fmla="*/ 27343 h 54094"/>
                <a:gd name="connsiteX3" fmla="*/ 46609 w 54172"/>
                <a:gd name="connsiteY3" fmla="*/ 8217 h 54094"/>
                <a:gd name="connsiteX4" fmla="*/ 27456 w 54172"/>
                <a:gd name="connsiteY4" fmla="*/ 295 h 54094"/>
                <a:gd name="connsiteX5" fmla="*/ 8303 w 54172"/>
                <a:gd name="connsiteY5" fmla="*/ 8217 h 54094"/>
                <a:gd name="connsiteX6" fmla="*/ 369 w 54172"/>
                <a:gd name="connsiteY6" fmla="*/ 27343 h 54094"/>
                <a:gd name="connsiteX7" fmla="*/ 8303 w 54172"/>
                <a:gd name="connsiteY7" fmla="*/ 46468 h 54094"/>
                <a:gd name="connsiteX8" fmla="*/ 2745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56" y="54390"/>
                  </a:moveTo>
                  <a:cubicBezTo>
                    <a:pt x="34639" y="54390"/>
                    <a:pt x="41529" y="51540"/>
                    <a:pt x="46609" y="46468"/>
                  </a:cubicBezTo>
                  <a:cubicBezTo>
                    <a:pt x="51688" y="41396"/>
                    <a:pt x="54542" y="34516"/>
                    <a:pt x="54542" y="27343"/>
                  </a:cubicBezTo>
                  <a:cubicBezTo>
                    <a:pt x="54542" y="20170"/>
                    <a:pt x="51688" y="13289"/>
                    <a:pt x="46609" y="8217"/>
                  </a:cubicBezTo>
                  <a:cubicBezTo>
                    <a:pt x="41529" y="3145"/>
                    <a:pt x="34639" y="295"/>
                    <a:pt x="27456" y="295"/>
                  </a:cubicBezTo>
                  <a:cubicBezTo>
                    <a:pt x="20272" y="295"/>
                    <a:pt x="13382" y="3145"/>
                    <a:pt x="8303" y="8217"/>
                  </a:cubicBezTo>
                  <a:cubicBezTo>
                    <a:pt x="3223" y="13289"/>
                    <a:pt x="369" y="20170"/>
                    <a:pt x="369" y="27343"/>
                  </a:cubicBezTo>
                  <a:cubicBezTo>
                    <a:pt x="369" y="34516"/>
                    <a:pt x="3223" y="41396"/>
                    <a:pt x="8303" y="46468"/>
                  </a:cubicBezTo>
                  <a:cubicBezTo>
                    <a:pt x="13382" y="51540"/>
                    <a:pt x="20272" y="54390"/>
                    <a:pt x="2745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405D974C-B9DD-4474-B48B-548B18A14369}"/>
                </a:ext>
              </a:extLst>
            </p:cNvPr>
            <p:cNvSpPr/>
            <p:nvPr/>
          </p:nvSpPr>
          <p:spPr>
            <a:xfrm>
              <a:off x="3322893" y="2651276"/>
              <a:ext cx="54172" cy="54094"/>
            </a:xfrm>
            <a:custGeom>
              <a:avLst/>
              <a:gdLst>
                <a:gd name="connsiteX0" fmla="*/ 27457 w 54172"/>
                <a:gd name="connsiteY0" fmla="*/ 54390 h 54094"/>
                <a:gd name="connsiteX1" fmla="*/ 46610 w 54172"/>
                <a:gd name="connsiteY1" fmla="*/ 46468 h 54094"/>
                <a:gd name="connsiteX2" fmla="*/ 54544 w 54172"/>
                <a:gd name="connsiteY2" fmla="*/ 27343 h 54094"/>
                <a:gd name="connsiteX3" fmla="*/ 46610 w 54172"/>
                <a:gd name="connsiteY3" fmla="*/ 8217 h 54094"/>
                <a:gd name="connsiteX4" fmla="*/ 27457 w 54172"/>
                <a:gd name="connsiteY4" fmla="*/ 295 h 54094"/>
                <a:gd name="connsiteX5" fmla="*/ 8304 w 54172"/>
                <a:gd name="connsiteY5" fmla="*/ 8217 h 54094"/>
                <a:gd name="connsiteX6" fmla="*/ 371 w 54172"/>
                <a:gd name="connsiteY6" fmla="*/ 27343 h 54094"/>
                <a:gd name="connsiteX7" fmla="*/ 8304 w 54172"/>
                <a:gd name="connsiteY7" fmla="*/ 46468 h 54094"/>
                <a:gd name="connsiteX8" fmla="*/ 2745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57" y="54390"/>
                  </a:moveTo>
                  <a:cubicBezTo>
                    <a:pt x="34641" y="54390"/>
                    <a:pt x="41531" y="51540"/>
                    <a:pt x="46610" y="46468"/>
                  </a:cubicBezTo>
                  <a:cubicBezTo>
                    <a:pt x="51690" y="41396"/>
                    <a:pt x="54544" y="34516"/>
                    <a:pt x="54544" y="27343"/>
                  </a:cubicBezTo>
                  <a:cubicBezTo>
                    <a:pt x="54544" y="20170"/>
                    <a:pt x="51690" y="13289"/>
                    <a:pt x="46610" y="8217"/>
                  </a:cubicBezTo>
                  <a:cubicBezTo>
                    <a:pt x="41531" y="3145"/>
                    <a:pt x="34641" y="295"/>
                    <a:pt x="27457" y="295"/>
                  </a:cubicBezTo>
                  <a:cubicBezTo>
                    <a:pt x="20274" y="295"/>
                    <a:pt x="13384" y="3145"/>
                    <a:pt x="8304" y="8217"/>
                  </a:cubicBezTo>
                  <a:cubicBezTo>
                    <a:pt x="3225" y="13289"/>
                    <a:pt x="371" y="20170"/>
                    <a:pt x="371" y="27343"/>
                  </a:cubicBezTo>
                  <a:cubicBezTo>
                    <a:pt x="371" y="34516"/>
                    <a:pt x="3225" y="41396"/>
                    <a:pt x="8304" y="46468"/>
                  </a:cubicBezTo>
                  <a:cubicBezTo>
                    <a:pt x="13384" y="51540"/>
                    <a:pt x="20274" y="54390"/>
                    <a:pt x="2745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60BF396-84F6-40E1-8C9D-78A1E70C87D4}"/>
                </a:ext>
              </a:extLst>
            </p:cNvPr>
            <p:cNvSpPr/>
            <p:nvPr/>
          </p:nvSpPr>
          <p:spPr>
            <a:xfrm>
              <a:off x="3337890" y="2651276"/>
              <a:ext cx="54172" cy="54094"/>
            </a:xfrm>
            <a:custGeom>
              <a:avLst/>
              <a:gdLst>
                <a:gd name="connsiteX0" fmla="*/ 27459 w 54172"/>
                <a:gd name="connsiteY0" fmla="*/ 54390 h 54094"/>
                <a:gd name="connsiteX1" fmla="*/ 46612 w 54172"/>
                <a:gd name="connsiteY1" fmla="*/ 46468 h 54094"/>
                <a:gd name="connsiteX2" fmla="*/ 54545 w 54172"/>
                <a:gd name="connsiteY2" fmla="*/ 27343 h 54094"/>
                <a:gd name="connsiteX3" fmla="*/ 46612 w 54172"/>
                <a:gd name="connsiteY3" fmla="*/ 8217 h 54094"/>
                <a:gd name="connsiteX4" fmla="*/ 27459 w 54172"/>
                <a:gd name="connsiteY4" fmla="*/ 295 h 54094"/>
                <a:gd name="connsiteX5" fmla="*/ 8306 w 54172"/>
                <a:gd name="connsiteY5" fmla="*/ 8217 h 54094"/>
                <a:gd name="connsiteX6" fmla="*/ 373 w 54172"/>
                <a:gd name="connsiteY6" fmla="*/ 27343 h 54094"/>
                <a:gd name="connsiteX7" fmla="*/ 8306 w 54172"/>
                <a:gd name="connsiteY7" fmla="*/ 46468 h 54094"/>
                <a:gd name="connsiteX8" fmla="*/ 2745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59" y="54390"/>
                  </a:moveTo>
                  <a:cubicBezTo>
                    <a:pt x="34642" y="54390"/>
                    <a:pt x="41533" y="51540"/>
                    <a:pt x="46612" y="46468"/>
                  </a:cubicBezTo>
                  <a:cubicBezTo>
                    <a:pt x="51691" y="41396"/>
                    <a:pt x="54545" y="34516"/>
                    <a:pt x="54545" y="27343"/>
                  </a:cubicBezTo>
                  <a:cubicBezTo>
                    <a:pt x="54545" y="20170"/>
                    <a:pt x="51691" y="13289"/>
                    <a:pt x="46612" y="8217"/>
                  </a:cubicBezTo>
                  <a:cubicBezTo>
                    <a:pt x="41533" y="3145"/>
                    <a:pt x="34642" y="295"/>
                    <a:pt x="27459" y="295"/>
                  </a:cubicBezTo>
                  <a:cubicBezTo>
                    <a:pt x="20276" y="295"/>
                    <a:pt x="13386" y="3145"/>
                    <a:pt x="8306" y="8217"/>
                  </a:cubicBezTo>
                  <a:cubicBezTo>
                    <a:pt x="3227" y="13289"/>
                    <a:pt x="373" y="20170"/>
                    <a:pt x="373" y="27343"/>
                  </a:cubicBezTo>
                  <a:cubicBezTo>
                    <a:pt x="373" y="34516"/>
                    <a:pt x="3227" y="41396"/>
                    <a:pt x="8306" y="46468"/>
                  </a:cubicBezTo>
                  <a:cubicBezTo>
                    <a:pt x="13386" y="51540"/>
                    <a:pt x="20276" y="54390"/>
                    <a:pt x="2745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8A77B395-68A5-4EC7-AD86-8FCC907EE85D}"/>
                </a:ext>
              </a:extLst>
            </p:cNvPr>
            <p:cNvSpPr/>
            <p:nvPr/>
          </p:nvSpPr>
          <p:spPr>
            <a:xfrm>
              <a:off x="3352878" y="2651276"/>
              <a:ext cx="54172" cy="54094"/>
            </a:xfrm>
            <a:custGeom>
              <a:avLst/>
              <a:gdLst>
                <a:gd name="connsiteX0" fmla="*/ 27461 w 54172"/>
                <a:gd name="connsiteY0" fmla="*/ 54390 h 54094"/>
                <a:gd name="connsiteX1" fmla="*/ 46614 w 54172"/>
                <a:gd name="connsiteY1" fmla="*/ 46468 h 54094"/>
                <a:gd name="connsiteX2" fmla="*/ 54547 w 54172"/>
                <a:gd name="connsiteY2" fmla="*/ 27343 h 54094"/>
                <a:gd name="connsiteX3" fmla="*/ 46614 w 54172"/>
                <a:gd name="connsiteY3" fmla="*/ 8217 h 54094"/>
                <a:gd name="connsiteX4" fmla="*/ 27461 w 54172"/>
                <a:gd name="connsiteY4" fmla="*/ 295 h 54094"/>
                <a:gd name="connsiteX5" fmla="*/ 8308 w 54172"/>
                <a:gd name="connsiteY5" fmla="*/ 8217 h 54094"/>
                <a:gd name="connsiteX6" fmla="*/ 374 w 54172"/>
                <a:gd name="connsiteY6" fmla="*/ 27343 h 54094"/>
                <a:gd name="connsiteX7" fmla="*/ 8308 w 54172"/>
                <a:gd name="connsiteY7" fmla="*/ 46468 h 54094"/>
                <a:gd name="connsiteX8" fmla="*/ 2746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61" y="54390"/>
                  </a:moveTo>
                  <a:cubicBezTo>
                    <a:pt x="34644" y="54390"/>
                    <a:pt x="41534" y="51540"/>
                    <a:pt x="46614" y="46468"/>
                  </a:cubicBezTo>
                  <a:cubicBezTo>
                    <a:pt x="51693" y="41396"/>
                    <a:pt x="54547" y="34516"/>
                    <a:pt x="54547" y="27343"/>
                  </a:cubicBezTo>
                  <a:cubicBezTo>
                    <a:pt x="54547" y="20170"/>
                    <a:pt x="51693" y="13289"/>
                    <a:pt x="46614" y="8217"/>
                  </a:cubicBezTo>
                  <a:cubicBezTo>
                    <a:pt x="41534" y="3145"/>
                    <a:pt x="34644" y="295"/>
                    <a:pt x="27461" y="295"/>
                  </a:cubicBezTo>
                  <a:cubicBezTo>
                    <a:pt x="20277" y="295"/>
                    <a:pt x="13387" y="3145"/>
                    <a:pt x="8308" y="8217"/>
                  </a:cubicBezTo>
                  <a:cubicBezTo>
                    <a:pt x="3228" y="13289"/>
                    <a:pt x="374" y="20170"/>
                    <a:pt x="374" y="27343"/>
                  </a:cubicBezTo>
                  <a:cubicBezTo>
                    <a:pt x="374" y="34516"/>
                    <a:pt x="3228" y="41396"/>
                    <a:pt x="8308" y="46468"/>
                  </a:cubicBezTo>
                  <a:cubicBezTo>
                    <a:pt x="13387" y="51540"/>
                    <a:pt x="20277" y="54390"/>
                    <a:pt x="2746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1A270107-4D93-47E5-B840-C3D1238A6FB5}"/>
                </a:ext>
              </a:extLst>
            </p:cNvPr>
            <p:cNvSpPr/>
            <p:nvPr/>
          </p:nvSpPr>
          <p:spPr>
            <a:xfrm>
              <a:off x="3367874" y="2651276"/>
              <a:ext cx="54172" cy="54094"/>
            </a:xfrm>
            <a:custGeom>
              <a:avLst/>
              <a:gdLst>
                <a:gd name="connsiteX0" fmla="*/ 27462 w 54172"/>
                <a:gd name="connsiteY0" fmla="*/ 54390 h 54094"/>
                <a:gd name="connsiteX1" fmla="*/ 46615 w 54172"/>
                <a:gd name="connsiteY1" fmla="*/ 46468 h 54094"/>
                <a:gd name="connsiteX2" fmla="*/ 54549 w 54172"/>
                <a:gd name="connsiteY2" fmla="*/ 27343 h 54094"/>
                <a:gd name="connsiteX3" fmla="*/ 46615 w 54172"/>
                <a:gd name="connsiteY3" fmla="*/ 8217 h 54094"/>
                <a:gd name="connsiteX4" fmla="*/ 27462 w 54172"/>
                <a:gd name="connsiteY4" fmla="*/ 295 h 54094"/>
                <a:gd name="connsiteX5" fmla="*/ 8309 w 54172"/>
                <a:gd name="connsiteY5" fmla="*/ 8217 h 54094"/>
                <a:gd name="connsiteX6" fmla="*/ 376 w 54172"/>
                <a:gd name="connsiteY6" fmla="*/ 27343 h 54094"/>
                <a:gd name="connsiteX7" fmla="*/ 8309 w 54172"/>
                <a:gd name="connsiteY7" fmla="*/ 46468 h 54094"/>
                <a:gd name="connsiteX8" fmla="*/ 2746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62" y="54390"/>
                  </a:moveTo>
                  <a:cubicBezTo>
                    <a:pt x="34646" y="54390"/>
                    <a:pt x="41536" y="51540"/>
                    <a:pt x="46615" y="46468"/>
                  </a:cubicBezTo>
                  <a:cubicBezTo>
                    <a:pt x="51695" y="41396"/>
                    <a:pt x="54549" y="34516"/>
                    <a:pt x="54549" y="27343"/>
                  </a:cubicBezTo>
                  <a:cubicBezTo>
                    <a:pt x="54549" y="20170"/>
                    <a:pt x="51695" y="13289"/>
                    <a:pt x="46615" y="8217"/>
                  </a:cubicBezTo>
                  <a:cubicBezTo>
                    <a:pt x="41536" y="3145"/>
                    <a:pt x="34646" y="295"/>
                    <a:pt x="27462" y="295"/>
                  </a:cubicBezTo>
                  <a:cubicBezTo>
                    <a:pt x="20279" y="295"/>
                    <a:pt x="13389" y="3145"/>
                    <a:pt x="8309" y="8217"/>
                  </a:cubicBezTo>
                  <a:cubicBezTo>
                    <a:pt x="3230" y="13289"/>
                    <a:pt x="376" y="20170"/>
                    <a:pt x="376" y="27343"/>
                  </a:cubicBezTo>
                  <a:cubicBezTo>
                    <a:pt x="376" y="34516"/>
                    <a:pt x="3230" y="41396"/>
                    <a:pt x="8309" y="46468"/>
                  </a:cubicBezTo>
                  <a:cubicBezTo>
                    <a:pt x="13389" y="51540"/>
                    <a:pt x="20279" y="54390"/>
                    <a:pt x="2746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88F2E04B-AA0B-43E2-8AB2-F397292FC64E}"/>
                </a:ext>
              </a:extLst>
            </p:cNvPr>
            <p:cNvSpPr/>
            <p:nvPr/>
          </p:nvSpPr>
          <p:spPr>
            <a:xfrm>
              <a:off x="3382871" y="2651276"/>
              <a:ext cx="54172" cy="54094"/>
            </a:xfrm>
            <a:custGeom>
              <a:avLst/>
              <a:gdLst>
                <a:gd name="connsiteX0" fmla="*/ 27464 w 54172"/>
                <a:gd name="connsiteY0" fmla="*/ 54390 h 54094"/>
                <a:gd name="connsiteX1" fmla="*/ 46617 w 54172"/>
                <a:gd name="connsiteY1" fmla="*/ 46468 h 54094"/>
                <a:gd name="connsiteX2" fmla="*/ 54550 w 54172"/>
                <a:gd name="connsiteY2" fmla="*/ 27343 h 54094"/>
                <a:gd name="connsiteX3" fmla="*/ 46617 w 54172"/>
                <a:gd name="connsiteY3" fmla="*/ 8217 h 54094"/>
                <a:gd name="connsiteX4" fmla="*/ 27464 w 54172"/>
                <a:gd name="connsiteY4" fmla="*/ 295 h 54094"/>
                <a:gd name="connsiteX5" fmla="*/ 8311 w 54172"/>
                <a:gd name="connsiteY5" fmla="*/ 8217 h 54094"/>
                <a:gd name="connsiteX6" fmla="*/ 378 w 54172"/>
                <a:gd name="connsiteY6" fmla="*/ 27343 h 54094"/>
                <a:gd name="connsiteX7" fmla="*/ 8311 w 54172"/>
                <a:gd name="connsiteY7" fmla="*/ 46468 h 54094"/>
                <a:gd name="connsiteX8" fmla="*/ 2746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64" y="54390"/>
                  </a:moveTo>
                  <a:cubicBezTo>
                    <a:pt x="34647" y="54390"/>
                    <a:pt x="41538" y="51540"/>
                    <a:pt x="46617" y="46468"/>
                  </a:cubicBezTo>
                  <a:cubicBezTo>
                    <a:pt x="51696" y="41396"/>
                    <a:pt x="54550" y="34516"/>
                    <a:pt x="54550" y="27343"/>
                  </a:cubicBezTo>
                  <a:cubicBezTo>
                    <a:pt x="54550" y="20170"/>
                    <a:pt x="51696" y="13289"/>
                    <a:pt x="46617" y="8217"/>
                  </a:cubicBezTo>
                  <a:cubicBezTo>
                    <a:pt x="41538" y="3145"/>
                    <a:pt x="34647" y="295"/>
                    <a:pt x="27464" y="295"/>
                  </a:cubicBezTo>
                  <a:cubicBezTo>
                    <a:pt x="20281" y="295"/>
                    <a:pt x="13391" y="3145"/>
                    <a:pt x="8311" y="8217"/>
                  </a:cubicBezTo>
                  <a:cubicBezTo>
                    <a:pt x="3232" y="13289"/>
                    <a:pt x="378" y="20170"/>
                    <a:pt x="378" y="27343"/>
                  </a:cubicBezTo>
                  <a:cubicBezTo>
                    <a:pt x="378" y="34516"/>
                    <a:pt x="3232" y="41396"/>
                    <a:pt x="8311" y="46468"/>
                  </a:cubicBezTo>
                  <a:cubicBezTo>
                    <a:pt x="13391" y="51540"/>
                    <a:pt x="20281" y="54390"/>
                    <a:pt x="2746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14D57FF-AEDE-4645-B61D-81A82A23AD56}"/>
                </a:ext>
              </a:extLst>
            </p:cNvPr>
            <p:cNvSpPr/>
            <p:nvPr/>
          </p:nvSpPr>
          <p:spPr>
            <a:xfrm>
              <a:off x="3397868" y="2651276"/>
              <a:ext cx="54172" cy="54094"/>
            </a:xfrm>
            <a:custGeom>
              <a:avLst/>
              <a:gdLst>
                <a:gd name="connsiteX0" fmla="*/ 27466 w 54172"/>
                <a:gd name="connsiteY0" fmla="*/ 54390 h 54094"/>
                <a:gd name="connsiteX1" fmla="*/ 46619 w 54172"/>
                <a:gd name="connsiteY1" fmla="*/ 46468 h 54094"/>
                <a:gd name="connsiteX2" fmla="*/ 54552 w 54172"/>
                <a:gd name="connsiteY2" fmla="*/ 27343 h 54094"/>
                <a:gd name="connsiteX3" fmla="*/ 46619 w 54172"/>
                <a:gd name="connsiteY3" fmla="*/ 8217 h 54094"/>
                <a:gd name="connsiteX4" fmla="*/ 27466 w 54172"/>
                <a:gd name="connsiteY4" fmla="*/ 295 h 54094"/>
                <a:gd name="connsiteX5" fmla="*/ 8313 w 54172"/>
                <a:gd name="connsiteY5" fmla="*/ 8217 h 54094"/>
                <a:gd name="connsiteX6" fmla="*/ 379 w 54172"/>
                <a:gd name="connsiteY6" fmla="*/ 27343 h 54094"/>
                <a:gd name="connsiteX7" fmla="*/ 8313 w 54172"/>
                <a:gd name="connsiteY7" fmla="*/ 46468 h 54094"/>
                <a:gd name="connsiteX8" fmla="*/ 2746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66" y="54390"/>
                  </a:moveTo>
                  <a:cubicBezTo>
                    <a:pt x="34649" y="54390"/>
                    <a:pt x="41539" y="51540"/>
                    <a:pt x="46619" y="46468"/>
                  </a:cubicBezTo>
                  <a:cubicBezTo>
                    <a:pt x="51698" y="41396"/>
                    <a:pt x="54552" y="34516"/>
                    <a:pt x="54552" y="27343"/>
                  </a:cubicBezTo>
                  <a:cubicBezTo>
                    <a:pt x="54552" y="20170"/>
                    <a:pt x="51698" y="13289"/>
                    <a:pt x="46619" y="8217"/>
                  </a:cubicBezTo>
                  <a:cubicBezTo>
                    <a:pt x="41539" y="3145"/>
                    <a:pt x="34649" y="295"/>
                    <a:pt x="27466" y="295"/>
                  </a:cubicBezTo>
                  <a:cubicBezTo>
                    <a:pt x="20282" y="295"/>
                    <a:pt x="13392" y="3145"/>
                    <a:pt x="8313" y="8217"/>
                  </a:cubicBezTo>
                  <a:cubicBezTo>
                    <a:pt x="3233" y="13289"/>
                    <a:pt x="379" y="20170"/>
                    <a:pt x="379" y="27343"/>
                  </a:cubicBezTo>
                  <a:cubicBezTo>
                    <a:pt x="379" y="34516"/>
                    <a:pt x="3233" y="41396"/>
                    <a:pt x="8313" y="46468"/>
                  </a:cubicBezTo>
                  <a:cubicBezTo>
                    <a:pt x="13392" y="51540"/>
                    <a:pt x="20282" y="54390"/>
                    <a:pt x="2746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D57F4AE6-97FE-432A-9604-08916ECB7927}"/>
                </a:ext>
              </a:extLst>
            </p:cNvPr>
            <p:cNvSpPr/>
            <p:nvPr/>
          </p:nvSpPr>
          <p:spPr>
            <a:xfrm>
              <a:off x="3412865" y="2651276"/>
              <a:ext cx="54172" cy="54094"/>
            </a:xfrm>
            <a:custGeom>
              <a:avLst/>
              <a:gdLst>
                <a:gd name="connsiteX0" fmla="*/ 27467 w 54172"/>
                <a:gd name="connsiteY0" fmla="*/ 54390 h 54094"/>
                <a:gd name="connsiteX1" fmla="*/ 46620 w 54172"/>
                <a:gd name="connsiteY1" fmla="*/ 46468 h 54094"/>
                <a:gd name="connsiteX2" fmla="*/ 54554 w 54172"/>
                <a:gd name="connsiteY2" fmla="*/ 27343 h 54094"/>
                <a:gd name="connsiteX3" fmla="*/ 46620 w 54172"/>
                <a:gd name="connsiteY3" fmla="*/ 8217 h 54094"/>
                <a:gd name="connsiteX4" fmla="*/ 27467 w 54172"/>
                <a:gd name="connsiteY4" fmla="*/ 295 h 54094"/>
                <a:gd name="connsiteX5" fmla="*/ 8314 w 54172"/>
                <a:gd name="connsiteY5" fmla="*/ 8217 h 54094"/>
                <a:gd name="connsiteX6" fmla="*/ 381 w 54172"/>
                <a:gd name="connsiteY6" fmla="*/ 27343 h 54094"/>
                <a:gd name="connsiteX7" fmla="*/ 8314 w 54172"/>
                <a:gd name="connsiteY7" fmla="*/ 46468 h 54094"/>
                <a:gd name="connsiteX8" fmla="*/ 2746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67" y="54390"/>
                  </a:moveTo>
                  <a:cubicBezTo>
                    <a:pt x="34651" y="54390"/>
                    <a:pt x="41541" y="51540"/>
                    <a:pt x="46620" y="46468"/>
                  </a:cubicBezTo>
                  <a:cubicBezTo>
                    <a:pt x="51700" y="41396"/>
                    <a:pt x="54554" y="34516"/>
                    <a:pt x="54554" y="27343"/>
                  </a:cubicBezTo>
                  <a:cubicBezTo>
                    <a:pt x="54554" y="20170"/>
                    <a:pt x="51700" y="13289"/>
                    <a:pt x="46620" y="8217"/>
                  </a:cubicBezTo>
                  <a:cubicBezTo>
                    <a:pt x="41541" y="3145"/>
                    <a:pt x="34651" y="295"/>
                    <a:pt x="27467" y="295"/>
                  </a:cubicBezTo>
                  <a:cubicBezTo>
                    <a:pt x="20284" y="295"/>
                    <a:pt x="13394" y="3145"/>
                    <a:pt x="8314" y="8217"/>
                  </a:cubicBezTo>
                  <a:cubicBezTo>
                    <a:pt x="3235" y="13289"/>
                    <a:pt x="381" y="20170"/>
                    <a:pt x="381" y="27343"/>
                  </a:cubicBezTo>
                  <a:cubicBezTo>
                    <a:pt x="381" y="34516"/>
                    <a:pt x="3235" y="41396"/>
                    <a:pt x="8314" y="46468"/>
                  </a:cubicBezTo>
                  <a:cubicBezTo>
                    <a:pt x="13394" y="51540"/>
                    <a:pt x="20284" y="54390"/>
                    <a:pt x="2746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D6FB9138-0E48-4473-807E-91047613F3FF}"/>
                </a:ext>
              </a:extLst>
            </p:cNvPr>
            <p:cNvSpPr/>
            <p:nvPr/>
          </p:nvSpPr>
          <p:spPr>
            <a:xfrm>
              <a:off x="3427853" y="2651276"/>
              <a:ext cx="54172" cy="54094"/>
            </a:xfrm>
            <a:custGeom>
              <a:avLst/>
              <a:gdLst>
                <a:gd name="connsiteX0" fmla="*/ 27469 w 54172"/>
                <a:gd name="connsiteY0" fmla="*/ 54390 h 54094"/>
                <a:gd name="connsiteX1" fmla="*/ 46622 w 54172"/>
                <a:gd name="connsiteY1" fmla="*/ 46468 h 54094"/>
                <a:gd name="connsiteX2" fmla="*/ 54555 w 54172"/>
                <a:gd name="connsiteY2" fmla="*/ 27343 h 54094"/>
                <a:gd name="connsiteX3" fmla="*/ 46622 w 54172"/>
                <a:gd name="connsiteY3" fmla="*/ 8217 h 54094"/>
                <a:gd name="connsiteX4" fmla="*/ 27469 w 54172"/>
                <a:gd name="connsiteY4" fmla="*/ 295 h 54094"/>
                <a:gd name="connsiteX5" fmla="*/ 8316 w 54172"/>
                <a:gd name="connsiteY5" fmla="*/ 8217 h 54094"/>
                <a:gd name="connsiteX6" fmla="*/ 383 w 54172"/>
                <a:gd name="connsiteY6" fmla="*/ 27343 h 54094"/>
                <a:gd name="connsiteX7" fmla="*/ 8316 w 54172"/>
                <a:gd name="connsiteY7" fmla="*/ 46468 h 54094"/>
                <a:gd name="connsiteX8" fmla="*/ 2746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69" y="54390"/>
                  </a:moveTo>
                  <a:cubicBezTo>
                    <a:pt x="34652" y="54390"/>
                    <a:pt x="41543" y="51540"/>
                    <a:pt x="46622" y="46468"/>
                  </a:cubicBezTo>
                  <a:cubicBezTo>
                    <a:pt x="51701" y="41396"/>
                    <a:pt x="54555" y="34516"/>
                    <a:pt x="54555" y="27343"/>
                  </a:cubicBezTo>
                  <a:cubicBezTo>
                    <a:pt x="54555" y="20170"/>
                    <a:pt x="51701" y="13289"/>
                    <a:pt x="46622" y="8217"/>
                  </a:cubicBezTo>
                  <a:cubicBezTo>
                    <a:pt x="41543" y="3145"/>
                    <a:pt x="34652" y="295"/>
                    <a:pt x="27469" y="295"/>
                  </a:cubicBezTo>
                  <a:cubicBezTo>
                    <a:pt x="20286" y="295"/>
                    <a:pt x="13395" y="3145"/>
                    <a:pt x="8316" y="8217"/>
                  </a:cubicBezTo>
                  <a:cubicBezTo>
                    <a:pt x="3237" y="13289"/>
                    <a:pt x="383" y="20170"/>
                    <a:pt x="383" y="27343"/>
                  </a:cubicBezTo>
                  <a:cubicBezTo>
                    <a:pt x="383" y="34516"/>
                    <a:pt x="3237" y="41396"/>
                    <a:pt x="8316" y="46468"/>
                  </a:cubicBezTo>
                  <a:cubicBezTo>
                    <a:pt x="13395" y="51540"/>
                    <a:pt x="20286" y="54390"/>
                    <a:pt x="2746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F954ECC-2280-4343-ABB4-384DE6782EBD}"/>
                </a:ext>
              </a:extLst>
            </p:cNvPr>
            <p:cNvSpPr/>
            <p:nvPr/>
          </p:nvSpPr>
          <p:spPr>
            <a:xfrm>
              <a:off x="3442849" y="2651276"/>
              <a:ext cx="54172" cy="54094"/>
            </a:xfrm>
            <a:custGeom>
              <a:avLst/>
              <a:gdLst>
                <a:gd name="connsiteX0" fmla="*/ 27471 w 54172"/>
                <a:gd name="connsiteY0" fmla="*/ 54390 h 54094"/>
                <a:gd name="connsiteX1" fmla="*/ 46624 w 54172"/>
                <a:gd name="connsiteY1" fmla="*/ 46468 h 54094"/>
                <a:gd name="connsiteX2" fmla="*/ 54557 w 54172"/>
                <a:gd name="connsiteY2" fmla="*/ 27343 h 54094"/>
                <a:gd name="connsiteX3" fmla="*/ 46624 w 54172"/>
                <a:gd name="connsiteY3" fmla="*/ 8217 h 54094"/>
                <a:gd name="connsiteX4" fmla="*/ 27471 w 54172"/>
                <a:gd name="connsiteY4" fmla="*/ 295 h 54094"/>
                <a:gd name="connsiteX5" fmla="*/ 8318 w 54172"/>
                <a:gd name="connsiteY5" fmla="*/ 8217 h 54094"/>
                <a:gd name="connsiteX6" fmla="*/ 384 w 54172"/>
                <a:gd name="connsiteY6" fmla="*/ 27343 h 54094"/>
                <a:gd name="connsiteX7" fmla="*/ 8318 w 54172"/>
                <a:gd name="connsiteY7" fmla="*/ 46468 h 54094"/>
                <a:gd name="connsiteX8" fmla="*/ 2747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71" y="54390"/>
                  </a:moveTo>
                  <a:cubicBezTo>
                    <a:pt x="34654" y="54390"/>
                    <a:pt x="41544" y="51540"/>
                    <a:pt x="46624" y="46468"/>
                  </a:cubicBezTo>
                  <a:cubicBezTo>
                    <a:pt x="51703" y="41396"/>
                    <a:pt x="54557" y="34516"/>
                    <a:pt x="54557" y="27343"/>
                  </a:cubicBezTo>
                  <a:cubicBezTo>
                    <a:pt x="54557" y="20170"/>
                    <a:pt x="51703" y="13289"/>
                    <a:pt x="46624" y="8217"/>
                  </a:cubicBezTo>
                  <a:cubicBezTo>
                    <a:pt x="41544" y="3145"/>
                    <a:pt x="34654" y="295"/>
                    <a:pt x="27471" y="295"/>
                  </a:cubicBezTo>
                  <a:cubicBezTo>
                    <a:pt x="20287" y="295"/>
                    <a:pt x="13397" y="3145"/>
                    <a:pt x="8318" y="8217"/>
                  </a:cubicBezTo>
                  <a:cubicBezTo>
                    <a:pt x="3238" y="13289"/>
                    <a:pt x="384" y="20170"/>
                    <a:pt x="384" y="27343"/>
                  </a:cubicBezTo>
                  <a:cubicBezTo>
                    <a:pt x="384" y="34516"/>
                    <a:pt x="3238" y="41396"/>
                    <a:pt x="8318" y="46468"/>
                  </a:cubicBezTo>
                  <a:cubicBezTo>
                    <a:pt x="13397" y="51540"/>
                    <a:pt x="20287" y="54390"/>
                    <a:pt x="2747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384D79D5-E254-4C7A-9085-935C3E08A8CB}"/>
                </a:ext>
              </a:extLst>
            </p:cNvPr>
            <p:cNvSpPr/>
            <p:nvPr/>
          </p:nvSpPr>
          <p:spPr>
            <a:xfrm>
              <a:off x="3457846" y="2651276"/>
              <a:ext cx="54172" cy="54094"/>
            </a:xfrm>
            <a:custGeom>
              <a:avLst/>
              <a:gdLst>
                <a:gd name="connsiteX0" fmla="*/ 27472 w 54172"/>
                <a:gd name="connsiteY0" fmla="*/ 54390 h 54094"/>
                <a:gd name="connsiteX1" fmla="*/ 46625 w 54172"/>
                <a:gd name="connsiteY1" fmla="*/ 46468 h 54094"/>
                <a:gd name="connsiteX2" fmla="*/ 54559 w 54172"/>
                <a:gd name="connsiteY2" fmla="*/ 27343 h 54094"/>
                <a:gd name="connsiteX3" fmla="*/ 46625 w 54172"/>
                <a:gd name="connsiteY3" fmla="*/ 8217 h 54094"/>
                <a:gd name="connsiteX4" fmla="*/ 27472 w 54172"/>
                <a:gd name="connsiteY4" fmla="*/ 295 h 54094"/>
                <a:gd name="connsiteX5" fmla="*/ 8319 w 54172"/>
                <a:gd name="connsiteY5" fmla="*/ 8217 h 54094"/>
                <a:gd name="connsiteX6" fmla="*/ 386 w 54172"/>
                <a:gd name="connsiteY6" fmla="*/ 27343 h 54094"/>
                <a:gd name="connsiteX7" fmla="*/ 8319 w 54172"/>
                <a:gd name="connsiteY7" fmla="*/ 46468 h 54094"/>
                <a:gd name="connsiteX8" fmla="*/ 2747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72" y="54390"/>
                  </a:moveTo>
                  <a:cubicBezTo>
                    <a:pt x="34656" y="54390"/>
                    <a:pt x="41546" y="51540"/>
                    <a:pt x="46625" y="46468"/>
                  </a:cubicBezTo>
                  <a:cubicBezTo>
                    <a:pt x="51705" y="41396"/>
                    <a:pt x="54559" y="34516"/>
                    <a:pt x="54559" y="27343"/>
                  </a:cubicBezTo>
                  <a:cubicBezTo>
                    <a:pt x="54559" y="20170"/>
                    <a:pt x="51705" y="13289"/>
                    <a:pt x="46625" y="8217"/>
                  </a:cubicBezTo>
                  <a:cubicBezTo>
                    <a:pt x="41546" y="3145"/>
                    <a:pt x="34656" y="295"/>
                    <a:pt x="27472" y="295"/>
                  </a:cubicBezTo>
                  <a:cubicBezTo>
                    <a:pt x="20289" y="295"/>
                    <a:pt x="13399" y="3145"/>
                    <a:pt x="8319" y="8217"/>
                  </a:cubicBezTo>
                  <a:cubicBezTo>
                    <a:pt x="3240" y="13289"/>
                    <a:pt x="386" y="20170"/>
                    <a:pt x="386" y="27343"/>
                  </a:cubicBezTo>
                  <a:cubicBezTo>
                    <a:pt x="386" y="34516"/>
                    <a:pt x="3240" y="41396"/>
                    <a:pt x="8319" y="46468"/>
                  </a:cubicBezTo>
                  <a:cubicBezTo>
                    <a:pt x="13399" y="51540"/>
                    <a:pt x="20289" y="54390"/>
                    <a:pt x="2747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C67E7D4-1142-418D-9496-831F4F96C073}"/>
                </a:ext>
              </a:extLst>
            </p:cNvPr>
            <p:cNvSpPr/>
            <p:nvPr/>
          </p:nvSpPr>
          <p:spPr>
            <a:xfrm>
              <a:off x="3472843" y="2651276"/>
              <a:ext cx="54172" cy="54094"/>
            </a:xfrm>
            <a:custGeom>
              <a:avLst/>
              <a:gdLst>
                <a:gd name="connsiteX0" fmla="*/ 27474 w 54172"/>
                <a:gd name="connsiteY0" fmla="*/ 54390 h 54094"/>
                <a:gd name="connsiteX1" fmla="*/ 46627 w 54172"/>
                <a:gd name="connsiteY1" fmla="*/ 46468 h 54094"/>
                <a:gd name="connsiteX2" fmla="*/ 54560 w 54172"/>
                <a:gd name="connsiteY2" fmla="*/ 27343 h 54094"/>
                <a:gd name="connsiteX3" fmla="*/ 46627 w 54172"/>
                <a:gd name="connsiteY3" fmla="*/ 8217 h 54094"/>
                <a:gd name="connsiteX4" fmla="*/ 27474 w 54172"/>
                <a:gd name="connsiteY4" fmla="*/ 295 h 54094"/>
                <a:gd name="connsiteX5" fmla="*/ 8321 w 54172"/>
                <a:gd name="connsiteY5" fmla="*/ 8217 h 54094"/>
                <a:gd name="connsiteX6" fmla="*/ 388 w 54172"/>
                <a:gd name="connsiteY6" fmla="*/ 27343 h 54094"/>
                <a:gd name="connsiteX7" fmla="*/ 8321 w 54172"/>
                <a:gd name="connsiteY7" fmla="*/ 46468 h 54094"/>
                <a:gd name="connsiteX8" fmla="*/ 2747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74" y="54390"/>
                  </a:moveTo>
                  <a:cubicBezTo>
                    <a:pt x="34657" y="54390"/>
                    <a:pt x="41548" y="51540"/>
                    <a:pt x="46627" y="46468"/>
                  </a:cubicBezTo>
                  <a:cubicBezTo>
                    <a:pt x="51706" y="41396"/>
                    <a:pt x="54560" y="34516"/>
                    <a:pt x="54560" y="27343"/>
                  </a:cubicBezTo>
                  <a:cubicBezTo>
                    <a:pt x="54560" y="20170"/>
                    <a:pt x="51706" y="13289"/>
                    <a:pt x="46627" y="8217"/>
                  </a:cubicBezTo>
                  <a:cubicBezTo>
                    <a:pt x="41548" y="3145"/>
                    <a:pt x="34657" y="295"/>
                    <a:pt x="27474" y="295"/>
                  </a:cubicBezTo>
                  <a:cubicBezTo>
                    <a:pt x="20291" y="295"/>
                    <a:pt x="13400" y="3145"/>
                    <a:pt x="8321" y="8217"/>
                  </a:cubicBezTo>
                  <a:cubicBezTo>
                    <a:pt x="3242" y="13289"/>
                    <a:pt x="388" y="20170"/>
                    <a:pt x="388" y="27343"/>
                  </a:cubicBezTo>
                  <a:cubicBezTo>
                    <a:pt x="388" y="34516"/>
                    <a:pt x="3242" y="41396"/>
                    <a:pt x="8321" y="46468"/>
                  </a:cubicBezTo>
                  <a:cubicBezTo>
                    <a:pt x="13400" y="51540"/>
                    <a:pt x="20291" y="54390"/>
                    <a:pt x="2747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FAF71758-5507-4D7E-BB31-AC8F996854B9}"/>
                </a:ext>
              </a:extLst>
            </p:cNvPr>
            <p:cNvSpPr/>
            <p:nvPr/>
          </p:nvSpPr>
          <p:spPr>
            <a:xfrm>
              <a:off x="3487840" y="2651276"/>
              <a:ext cx="54172" cy="54094"/>
            </a:xfrm>
            <a:custGeom>
              <a:avLst/>
              <a:gdLst>
                <a:gd name="connsiteX0" fmla="*/ 27476 w 54172"/>
                <a:gd name="connsiteY0" fmla="*/ 54390 h 54094"/>
                <a:gd name="connsiteX1" fmla="*/ 46629 w 54172"/>
                <a:gd name="connsiteY1" fmla="*/ 46468 h 54094"/>
                <a:gd name="connsiteX2" fmla="*/ 54562 w 54172"/>
                <a:gd name="connsiteY2" fmla="*/ 27343 h 54094"/>
                <a:gd name="connsiteX3" fmla="*/ 46629 w 54172"/>
                <a:gd name="connsiteY3" fmla="*/ 8217 h 54094"/>
                <a:gd name="connsiteX4" fmla="*/ 27476 w 54172"/>
                <a:gd name="connsiteY4" fmla="*/ 295 h 54094"/>
                <a:gd name="connsiteX5" fmla="*/ 8323 w 54172"/>
                <a:gd name="connsiteY5" fmla="*/ 8217 h 54094"/>
                <a:gd name="connsiteX6" fmla="*/ 389 w 54172"/>
                <a:gd name="connsiteY6" fmla="*/ 27343 h 54094"/>
                <a:gd name="connsiteX7" fmla="*/ 8323 w 54172"/>
                <a:gd name="connsiteY7" fmla="*/ 46468 h 54094"/>
                <a:gd name="connsiteX8" fmla="*/ 2747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76" y="54390"/>
                  </a:moveTo>
                  <a:cubicBezTo>
                    <a:pt x="34659" y="54390"/>
                    <a:pt x="41549" y="51540"/>
                    <a:pt x="46629" y="46468"/>
                  </a:cubicBezTo>
                  <a:cubicBezTo>
                    <a:pt x="51708" y="41396"/>
                    <a:pt x="54562" y="34516"/>
                    <a:pt x="54562" y="27343"/>
                  </a:cubicBezTo>
                  <a:cubicBezTo>
                    <a:pt x="54562" y="20170"/>
                    <a:pt x="51708" y="13289"/>
                    <a:pt x="46629" y="8217"/>
                  </a:cubicBezTo>
                  <a:cubicBezTo>
                    <a:pt x="41549" y="3145"/>
                    <a:pt x="34659" y="295"/>
                    <a:pt x="27476" y="295"/>
                  </a:cubicBezTo>
                  <a:cubicBezTo>
                    <a:pt x="20292" y="295"/>
                    <a:pt x="13402" y="3145"/>
                    <a:pt x="8323" y="8217"/>
                  </a:cubicBezTo>
                  <a:cubicBezTo>
                    <a:pt x="3243" y="13289"/>
                    <a:pt x="389" y="20170"/>
                    <a:pt x="389" y="27343"/>
                  </a:cubicBezTo>
                  <a:cubicBezTo>
                    <a:pt x="389" y="34516"/>
                    <a:pt x="3243" y="41396"/>
                    <a:pt x="8323" y="46468"/>
                  </a:cubicBezTo>
                  <a:cubicBezTo>
                    <a:pt x="13402" y="51540"/>
                    <a:pt x="20292" y="54390"/>
                    <a:pt x="2747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DF1266A8-1EC8-4B90-ADB1-197E6D3F05C5}"/>
                </a:ext>
              </a:extLst>
            </p:cNvPr>
            <p:cNvSpPr/>
            <p:nvPr/>
          </p:nvSpPr>
          <p:spPr>
            <a:xfrm>
              <a:off x="3502828" y="2651276"/>
              <a:ext cx="54172" cy="54094"/>
            </a:xfrm>
            <a:custGeom>
              <a:avLst/>
              <a:gdLst>
                <a:gd name="connsiteX0" fmla="*/ 27477 w 54172"/>
                <a:gd name="connsiteY0" fmla="*/ 54390 h 54094"/>
                <a:gd name="connsiteX1" fmla="*/ 46630 w 54172"/>
                <a:gd name="connsiteY1" fmla="*/ 46468 h 54094"/>
                <a:gd name="connsiteX2" fmla="*/ 54564 w 54172"/>
                <a:gd name="connsiteY2" fmla="*/ 27343 h 54094"/>
                <a:gd name="connsiteX3" fmla="*/ 46630 w 54172"/>
                <a:gd name="connsiteY3" fmla="*/ 8217 h 54094"/>
                <a:gd name="connsiteX4" fmla="*/ 27477 w 54172"/>
                <a:gd name="connsiteY4" fmla="*/ 295 h 54094"/>
                <a:gd name="connsiteX5" fmla="*/ 8324 w 54172"/>
                <a:gd name="connsiteY5" fmla="*/ 8217 h 54094"/>
                <a:gd name="connsiteX6" fmla="*/ 391 w 54172"/>
                <a:gd name="connsiteY6" fmla="*/ 27343 h 54094"/>
                <a:gd name="connsiteX7" fmla="*/ 8324 w 54172"/>
                <a:gd name="connsiteY7" fmla="*/ 46468 h 54094"/>
                <a:gd name="connsiteX8" fmla="*/ 2747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77" y="54390"/>
                  </a:moveTo>
                  <a:cubicBezTo>
                    <a:pt x="34661" y="54390"/>
                    <a:pt x="41551" y="51540"/>
                    <a:pt x="46630" y="46468"/>
                  </a:cubicBezTo>
                  <a:cubicBezTo>
                    <a:pt x="51710" y="41396"/>
                    <a:pt x="54564" y="34516"/>
                    <a:pt x="54564" y="27343"/>
                  </a:cubicBezTo>
                  <a:cubicBezTo>
                    <a:pt x="54564" y="20170"/>
                    <a:pt x="51710" y="13289"/>
                    <a:pt x="46630" y="8217"/>
                  </a:cubicBezTo>
                  <a:cubicBezTo>
                    <a:pt x="41551" y="3145"/>
                    <a:pt x="34661" y="295"/>
                    <a:pt x="27477" y="295"/>
                  </a:cubicBezTo>
                  <a:cubicBezTo>
                    <a:pt x="20294" y="295"/>
                    <a:pt x="13404" y="3145"/>
                    <a:pt x="8324" y="8217"/>
                  </a:cubicBezTo>
                  <a:cubicBezTo>
                    <a:pt x="3245" y="13289"/>
                    <a:pt x="391" y="20170"/>
                    <a:pt x="391" y="27343"/>
                  </a:cubicBezTo>
                  <a:cubicBezTo>
                    <a:pt x="391" y="34516"/>
                    <a:pt x="3245" y="41396"/>
                    <a:pt x="8324" y="46468"/>
                  </a:cubicBezTo>
                  <a:cubicBezTo>
                    <a:pt x="13404" y="51540"/>
                    <a:pt x="20294" y="54390"/>
                    <a:pt x="2747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D71CEDD6-A294-4575-8750-D71D3E0C4435}"/>
                </a:ext>
              </a:extLst>
            </p:cNvPr>
            <p:cNvSpPr/>
            <p:nvPr/>
          </p:nvSpPr>
          <p:spPr>
            <a:xfrm>
              <a:off x="3517825" y="2651276"/>
              <a:ext cx="54172" cy="54094"/>
            </a:xfrm>
            <a:custGeom>
              <a:avLst/>
              <a:gdLst>
                <a:gd name="connsiteX0" fmla="*/ 27479 w 54172"/>
                <a:gd name="connsiteY0" fmla="*/ 54390 h 54094"/>
                <a:gd name="connsiteX1" fmla="*/ 46632 w 54172"/>
                <a:gd name="connsiteY1" fmla="*/ 46468 h 54094"/>
                <a:gd name="connsiteX2" fmla="*/ 54565 w 54172"/>
                <a:gd name="connsiteY2" fmla="*/ 27343 h 54094"/>
                <a:gd name="connsiteX3" fmla="*/ 46632 w 54172"/>
                <a:gd name="connsiteY3" fmla="*/ 8217 h 54094"/>
                <a:gd name="connsiteX4" fmla="*/ 27479 w 54172"/>
                <a:gd name="connsiteY4" fmla="*/ 295 h 54094"/>
                <a:gd name="connsiteX5" fmla="*/ 8326 w 54172"/>
                <a:gd name="connsiteY5" fmla="*/ 8217 h 54094"/>
                <a:gd name="connsiteX6" fmla="*/ 393 w 54172"/>
                <a:gd name="connsiteY6" fmla="*/ 27343 h 54094"/>
                <a:gd name="connsiteX7" fmla="*/ 8326 w 54172"/>
                <a:gd name="connsiteY7" fmla="*/ 46468 h 54094"/>
                <a:gd name="connsiteX8" fmla="*/ 2747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79" y="54390"/>
                  </a:moveTo>
                  <a:cubicBezTo>
                    <a:pt x="34662" y="54390"/>
                    <a:pt x="41553" y="51540"/>
                    <a:pt x="46632" y="46468"/>
                  </a:cubicBezTo>
                  <a:cubicBezTo>
                    <a:pt x="51711" y="41396"/>
                    <a:pt x="54565" y="34516"/>
                    <a:pt x="54565" y="27343"/>
                  </a:cubicBezTo>
                  <a:cubicBezTo>
                    <a:pt x="54565" y="20170"/>
                    <a:pt x="51711" y="13289"/>
                    <a:pt x="46632" y="8217"/>
                  </a:cubicBezTo>
                  <a:cubicBezTo>
                    <a:pt x="41553" y="3145"/>
                    <a:pt x="34662" y="295"/>
                    <a:pt x="27479" y="295"/>
                  </a:cubicBezTo>
                  <a:cubicBezTo>
                    <a:pt x="20296" y="295"/>
                    <a:pt x="13405" y="3145"/>
                    <a:pt x="8326" y="8217"/>
                  </a:cubicBezTo>
                  <a:cubicBezTo>
                    <a:pt x="3247" y="13289"/>
                    <a:pt x="393" y="20170"/>
                    <a:pt x="393" y="27343"/>
                  </a:cubicBezTo>
                  <a:cubicBezTo>
                    <a:pt x="393" y="34516"/>
                    <a:pt x="3247" y="41396"/>
                    <a:pt x="8326" y="46468"/>
                  </a:cubicBezTo>
                  <a:cubicBezTo>
                    <a:pt x="13405" y="51540"/>
                    <a:pt x="20296" y="54390"/>
                    <a:pt x="2747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9E438D8F-E2A6-4B9B-BC0F-9CF862760CB5}"/>
                </a:ext>
              </a:extLst>
            </p:cNvPr>
            <p:cNvSpPr/>
            <p:nvPr/>
          </p:nvSpPr>
          <p:spPr>
            <a:xfrm>
              <a:off x="3532821" y="2651276"/>
              <a:ext cx="54172" cy="54094"/>
            </a:xfrm>
            <a:custGeom>
              <a:avLst/>
              <a:gdLst>
                <a:gd name="connsiteX0" fmla="*/ 27481 w 54172"/>
                <a:gd name="connsiteY0" fmla="*/ 54390 h 54094"/>
                <a:gd name="connsiteX1" fmla="*/ 46634 w 54172"/>
                <a:gd name="connsiteY1" fmla="*/ 46468 h 54094"/>
                <a:gd name="connsiteX2" fmla="*/ 54567 w 54172"/>
                <a:gd name="connsiteY2" fmla="*/ 27343 h 54094"/>
                <a:gd name="connsiteX3" fmla="*/ 46634 w 54172"/>
                <a:gd name="connsiteY3" fmla="*/ 8217 h 54094"/>
                <a:gd name="connsiteX4" fmla="*/ 27481 w 54172"/>
                <a:gd name="connsiteY4" fmla="*/ 295 h 54094"/>
                <a:gd name="connsiteX5" fmla="*/ 8328 w 54172"/>
                <a:gd name="connsiteY5" fmla="*/ 8217 h 54094"/>
                <a:gd name="connsiteX6" fmla="*/ 394 w 54172"/>
                <a:gd name="connsiteY6" fmla="*/ 27343 h 54094"/>
                <a:gd name="connsiteX7" fmla="*/ 8328 w 54172"/>
                <a:gd name="connsiteY7" fmla="*/ 46468 h 54094"/>
                <a:gd name="connsiteX8" fmla="*/ 2748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81" y="54390"/>
                  </a:moveTo>
                  <a:cubicBezTo>
                    <a:pt x="34664" y="54390"/>
                    <a:pt x="41554" y="51540"/>
                    <a:pt x="46634" y="46468"/>
                  </a:cubicBezTo>
                  <a:cubicBezTo>
                    <a:pt x="51713" y="41396"/>
                    <a:pt x="54567" y="34516"/>
                    <a:pt x="54567" y="27343"/>
                  </a:cubicBezTo>
                  <a:cubicBezTo>
                    <a:pt x="54567" y="20170"/>
                    <a:pt x="51713" y="13289"/>
                    <a:pt x="46634" y="8217"/>
                  </a:cubicBezTo>
                  <a:cubicBezTo>
                    <a:pt x="41554" y="3145"/>
                    <a:pt x="34664" y="295"/>
                    <a:pt x="27481" y="295"/>
                  </a:cubicBezTo>
                  <a:cubicBezTo>
                    <a:pt x="20297" y="295"/>
                    <a:pt x="13407" y="3145"/>
                    <a:pt x="8328" y="8217"/>
                  </a:cubicBezTo>
                  <a:cubicBezTo>
                    <a:pt x="3248" y="13289"/>
                    <a:pt x="394" y="20170"/>
                    <a:pt x="394" y="27343"/>
                  </a:cubicBezTo>
                  <a:cubicBezTo>
                    <a:pt x="394" y="34516"/>
                    <a:pt x="3248" y="41396"/>
                    <a:pt x="8328" y="46468"/>
                  </a:cubicBezTo>
                  <a:cubicBezTo>
                    <a:pt x="13407" y="51540"/>
                    <a:pt x="20297" y="54390"/>
                    <a:pt x="2748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7F330CF4-807A-4CC1-A473-7E11FBBC7C79}"/>
                </a:ext>
              </a:extLst>
            </p:cNvPr>
            <p:cNvSpPr/>
            <p:nvPr/>
          </p:nvSpPr>
          <p:spPr>
            <a:xfrm>
              <a:off x="3547818" y="2651276"/>
              <a:ext cx="54172" cy="54094"/>
            </a:xfrm>
            <a:custGeom>
              <a:avLst/>
              <a:gdLst>
                <a:gd name="connsiteX0" fmla="*/ 27482 w 54172"/>
                <a:gd name="connsiteY0" fmla="*/ 54390 h 54094"/>
                <a:gd name="connsiteX1" fmla="*/ 46635 w 54172"/>
                <a:gd name="connsiteY1" fmla="*/ 46468 h 54094"/>
                <a:gd name="connsiteX2" fmla="*/ 54569 w 54172"/>
                <a:gd name="connsiteY2" fmla="*/ 27343 h 54094"/>
                <a:gd name="connsiteX3" fmla="*/ 46635 w 54172"/>
                <a:gd name="connsiteY3" fmla="*/ 8217 h 54094"/>
                <a:gd name="connsiteX4" fmla="*/ 27482 w 54172"/>
                <a:gd name="connsiteY4" fmla="*/ 295 h 54094"/>
                <a:gd name="connsiteX5" fmla="*/ 8329 w 54172"/>
                <a:gd name="connsiteY5" fmla="*/ 8217 h 54094"/>
                <a:gd name="connsiteX6" fmla="*/ 396 w 54172"/>
                <a:gd name="connsiteY6" fmla="*/ 27343 h 54094"/>
                <a:gd name="connsiteX7" fmla="*/ 8329 w 54172"/>
                <a:gd name="connsiteY7" fmla="*/ 46468 h 54094"/>
                <a:gd name="connsiteX8" fmla="*/ 2748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82" y="54390"/>
                  </a:moveTo>
                  <a:cubicBezTo>
                    <a:pt x="34666" y="54390"/>
                    <a:pt x="41556" y="51540"/>
                    <a:pt x="46635" y="46468"/>
                  </a:cubicBezTo>
                  <a:cubicBezTo>
                    <a:pt x="51715" y="41396"/>
                    <a:pt x="54569" y="34516"/>
                    <a:pt x="54569" y="27343"/>
                  </a:cubicBezTo>
                  <a:cubicBezTo>
                    <a:pt x="54569" y="20170"/>
                    <a:pt x="51715" y="13289"/>
                    <a:pt x="46635" y="8217"/>
                  </a:cubicBezTo>
                  <a:cubicBezTo>
                    <a:pt x="41556" y="3145"/>
                    <a:pt x="34666" y="295"/>
                    <a:pt x="27482" y="295"/>
                  </a:cubicBezTo>
                  <a:cubicBezTo>
                    <a:pt x="20299" y="295"/>
                    <a:pt x="13409" y="3145"/>
                    <a:pt x="8329" y="8217"/>
                  </a:cubicBezTo>
                  <a:cubicBezTo>
                    <a:pt x="3250" y="13289"/>
                    <a:pt x="396" y="20170"/>
                    <a:pt x="396" y="27343"/>
                  </a:cubicBezTo>
                  <a:cubicBezTo>
                    <a:pt x="396" y="34516"/>
                    <a:pt x="3250" y="41396"/>
                    <a:pt x="8329" y="46468"/>
                  </a:cubicBezTo>
                  <a:cubicBezTo>
                    <a:pt x="13409" y="51540"/>
                    <a:pt x="20299" y="54390"/>
                    <a:pt x="2748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9B7D944-356D-45C4-AE3D-A8CA25BE6F5E}"/>
                </a:ext>
              </a:extLst>
            </p:cNvPr>
            <p:cNvSpPr/>
            <p:nvPr/>
          </p:nvSpPr>
          <p:spPr>
            <a:xfrm>
              <a:off x="3562815" y="2651276"/>
              <a:ext cx="54172" cy="54094"/>
            </a:xfrm>
            <a:custGeom>
              <a:avLst/>
              <a:gdLst>
                <a:gd name="connsiteX0" fmla="*/ 27484 w 54172"/>
                <a:gd name="connsiteY0" fmla="*/ 54390 h 54094"/>
                <a:gd name="connsiteX1" fmla="*/ 46637 w 54172"/>
                <a:gd name="connsiteY1" fmla="*/ 46468 h 54094"/>
                <a:gd name="connsiteX2" fmla="*/ 54570 w 54172"/>
                <a:gd name="connsiteY2" fmla="*/ 27343 h 54094"/>
                <a:gd name="connsiteX3" fmla="*/ 46637 w 54172"/>
                <a:gd name="connsiteY3" fmla="*/ 8217 h 54094"/>
                <a:gd name="connsiteX4" fmla="*/ 27484 w 54172"/>
                <a:gd name="connsiteY4" fmla="*/ 295 h 54094"/>
                <a:gd name="connsiteX5" fmla="*/ 8331 w 54172"/>
                <a:gd name="connsiteY5" fmla="*/ 8217 h 54094"/>
                <a:gd name="connsiteX6" fmla="*/ 398 w 54172"/>
                <a:gd name="connsiteY6" fmla="*/ 27343 h 54094"/>
                <a:gd name="connsiteX7" fmla="*/ 8331 w 54172"/>
                <a:gd name="connsiteY7" fmla="*/ 46468 h 54094"/>
                <a:gd name="connsiteX8" fmla="*/ 2748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84" y="54390"/>
                  </a:moveTo>
                  <a:cubicBezTo>
                    <a:pt x="34667" y="54390"/>
                    <a:pt x="41558" y="51540"/>
                    <a:pt x="46637" y="46468"/>
                  </a:cubicBezTo>
                  <a:cubicBezTo>
                    <a:pt x="51716" y="41396"/>
                    <a:pt x="54570" y="34516"/>
                    <a:pt x="54570" y="27343"/>
                  </a:cubicBezTo>
                  <a:cubicBezTo>
                    <a:pt x="54570" y="20170"/>
                    <a:pt x="51716" y="13289"/>
                    <a:pt x="46637" y="8217"/>
                  </a:cubicBezTo>
                  <a:cubicBezTo>
                    <a:pt x="41558" y="3145"/>
                    <a:pt x="34667" y="295"/>
                    <a:pt x="27484" y="295"/>
                  </a:cubicBezTo>
                  <a:cubicBezTo>
                    <a:pt x="20301" y="295"/>
                    <a:pt x="13410" y="3145"/>
                    <a:pt x="8331" y="8217"/>
                  </a:cubicBezTo>
                  <a:cubicBezTo>
                    <a:pt x="3252" y="13289"/>
                    <a:pt x="398" y="20170"/>
                    <a:pt x="398" y="27343"/>
                  </a:cubicBezTo>
                  <a:cubicBezTo>
                    <a:pt x="398" y="34516"/>
                    <a:pt x="3252" y="41396"/>
                    <a:pt x="8331" y="46468"/>
                  </a:cubicBezTo>
                  <a:cubicBezTo>
                    <a:pt x="13410" y="51540"/>
                    <a:pt x="20301" y="54390"/>
                    <a:pt x="2748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15BE8073-8AD1-426E-9ECA-58687EDEB41F}"/>
                </a:ext>
              </a:extLst>
            </p:cNvPr>
            <p:cNvSpPr/>
            <p:nvPr/>
          </p:nvSpPr>
          <p:spPr>
            <a:xfrm>
              <a:off x="3577803" y="2651276"/>
              <a:ext cx="54172" cy="54094"/>
            </a:xfrm>
            <a:custGeom>
              <a:avLst/>
              <a:gdLst>
                <a:gd name="connsiteX0" fmla="*/ 27486 w 54172"/>
                <a:gd name="connsiteY0" fmla="*/ 54390 h 54094"/>
                <a:gd name="connsiteX1" fmla="*/ 46639 w 54172"/>
                <a:gd name="connsiteY1" fmla="*/ 46468 h 54094"/>
                <a:gd name="connsiteX2" fmla="*/ 54572 w 54172"/>
                <a:gd name="connsiteY2" fmla="*/ 27343 h 54094"/>
                <a:gd name="connsiteX3" fmla="*/ 46639 w 54172"/>
                <a:gd name="connsiteY3" fmla="*/ 8217 h 54094"/>
                <a:gd name="connsiteX4" fmla="*/ 27486 w 54172"/>
                <a:gd name="connsiteY4" fmla="*/ 295 h 54094"/>
                <a:gd name="connsiteX5" fmla="*/ 8333 w 54172"/>
                <a:gd name="connsiteY5" fmla="*/ 8217 h 54094"/>
                <a:gd name="connsiteX6" fmla="*/ 399 w 54172"/>
                <a:gd name="connsiteY6" fmla="*/ 27343 h 54094"/>
                <a:gd name="connsiteX7" fmla="*/ 8333 w 54172"/>
                <a:gd name="connsiteY7" fmla="*/ 46468 h 54094"/>
                <a:gd name="connsiteX8" fmla="*/ 2748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86" y="54390"/>
                  </a:moveTo>
                  <a:cubicBezTo>
                    <a:pt x="34669" y="54390"/>
                    <a:pt x="41559" y="51540"/>
                    <a:pt x="46639" y="46468"/>
                  </a:cubicBezTo>
                  <a:cubicBezTo>
                    <a:pt x="51718" y="41396"/>
                    <a:pt x="54572" y="34516"/>
                    <a:pt x="54572" y="27343"/>
                  </a:cubicBezTo>
                  <a:cubicBezTo>
                    <a:pt x="54572" y="20170"/>
                    <a:pt x="51718" y="13289"/>
                    <a:pt x="46639" y="8217"/>
                  </a:cubicBezTo>
                  <a:cubicBezTo>
                    <a:pt x="41559" y="3145"/>
                    <a:pt x="34669" y="295"/>
                    <a:pt x="27486" y="295"/>
                  </a:cubicBezTo>
                  <a:cubicBezTo>
                    <a:pt x="20302" y="295"/>
                    <a:pt x="13412" y="3145"/>
                    <a:pt x="8333" y="8217"/>
                  </a:cubicBezTo>
                  <a:cubicBezTo>
                    <a:pt x="3253" y="13289"/>
                    <a:pt x="399" y="20170"/>
                    <a:pt x="399" y="27343"/>
                  </a:cubicBezTo>
                  <a:cubicBezTo>
                    <a:pt x="399" y="34516"/>
                    <a:pt x="3253" y="41396"/>
                    <a:pt x="8333" y="46468"/>
                  </a:cubicBezTo>
                  <a:cubicBezTo>
                    <a:pt x="13412" y="51540"/>
                    <a:pt x="20302" y="54390"/>
                    <a:pt x="2748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C89D31A6-1845-44D9-9318-255C85C6EEB5}"/>
                </a:ext>
              </a:extLst>
            </p:cNvPr>
            <p:cNvSpPr/>
            <p:nvPr/>
          </p:nvSpPr>
          <p:spPr>
            <a:xfrm>
              <a:off x="3592800" y="2651276"/>
              <a:ext cx="54172" cy="54094"/>
            </a:xfrm>
            <a:custGeom>
              <a:avLst/>
              <a:gdLst>
                <a:gd name="connsiteX0" fmla="*/ 27487 w 54172"/>
                <a:gd name="connsiteY0" fmla="*/ 54390 h 54094"/>
                <a:gd name="connsiteX1" fmla="*/ 46640 w 54172"/>
                <a:gd name="connsiteY1" fmla="*/ 46468 h 54094"/>
                <a:gd name="connsiteX2" fmla="*/ 54574 w 54172"/>
                <a:gd name="connsiteY2" fmla="*/ 27343 h 54094"/>
                <a:gd name="connsiteX3" fmla="*/ 46640 w 54172"/>
                <a:gd name="connsiteY3" fmla="*/ 8217 h 54094"/>
                <a:gd name="connsiteX4" fmla="*/ 27487 w 54172"/>
                <a:gd name="connsiteY4" fmla="*/ 295 h 54094"/>
                <a:gd name="connsiteX5" fmla="*/ 8334 w 54172"/>
                <a:gd name="connsiteY5" fmla="*/ 8217 h 54094"/>
                <a:gd name="connsiteX6" fmla="*/ 401 w 54172"/>
                <a:gd name="connsiteY6" fmla="*/ 27343 h 54094"/>
                <a:gd name="connsiteX7" fmla="*/ 8334 w 54172"/>
                <a:gd name="connsiteY7" fmla="*/ 46468 h 54094"/>
                <a:gd name="connsiteX8" fmla="*/ 2748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87" y="54390"/>
                  </a:moveTo>
                  <a:cubicBezTo>
                    <a:pt x="34671" y="54390"/>
                    <a:pt x="41561" y="51540"/>
                    <a:pt x="46640" y="46468"/>
                  </a:cubicBezTo>
                  <a:cubicBezTo>
                    <a:pt x="51720" y="41396"/>
                    <a:pt x="54574" y="34516"/>
                    <a:pt x="54574" y="27343"/>
                  </a:cubicBezTo>
                  <a:cubicBezTo>
                    <a:pt x="54574" y="20170"/>
                    <a:pt x="51720" y="13289"/>
                    <a:pt x="46640" y="8217"/>
                  </a:cubicBezTo>
                  <a:cubicBezTo>
                    <a:pt x="41561" y="3145"/>
                    <a:pt x="34671" y="295"/>
                    <a:pt x="27487" y="295"/>
                  </a:cubicBezTo>
                  <a:cubicBezTo>
                    <a:pt x="20304" y="295"/>
                    <a:pt x="13414" y="3145"/>
                    <a:pt x="8334" y="8217"/>
                  </a:cubicBezTo>
                  <a:cubicBezTo>
                    <a:pt x="3255" y="13289"/>
                    <a:pt x="401" y="20170"/>
                    <a:pt x="401" y="27343"/>
                  </a:cubicBezTo>
                  <a:cubicBezTo>
                    <a:pt x="401" y="34516"/>
                    <a:pt x="3255" y="41396"/>
                    <a:pt x="8334" y="46468"/>
                  </a:cubicBezTo>
                  <a:cubicBezTo>
                    <a:pt x="13414" y="51540"/>
                    <a:pt x="20304" y="54390"/>
                    <a:pt x="2748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A607AB6-0C12-4741-8BAE-0985FBF02457}"/>
                </a:ext>
              </a:extLst>
            </p:cNvPr>
            <p:cNvSpPr/>
            <p:nvPr/>
          </p:nvSpPr>
          <p:spPr>
            <a:xfrm>
              <a:off x="3607796" y="2651276"/>
              <a:ext cx="54172" cy="54094"/>
            </a:xfrm>
            <a:custGeom>
              <a:avLst/>
              <a:gdLst>
                <a:gd name="connsiteX0" fmla="*/ 27489 w 54172"/>
                <a:gd name="connsiteY0" fmla="*/ 54390 h 54094"/>
                <a:gd name="connsiteX1" fmla="*/ 46642 w 54172"/>
                <a:gd name="connsiteY1" fmla="*/ 46468 h 54094"/>
                <a:gd name="connsiteX2" fmla="*/ 54575 w 54172"/>
                <a:gd name="connsiteY2" fmla="*/ 27343 h 54094"/>
                <a:gd name="connsiteX3" fmla="*/ 46642 w 54172"/>
                <a:gd name="connsiteY3" fmla="*/ 8217 h 54094"/>
                <a:gd name="connsiteX4" fmla="*/ 27489 w 54172"/>
                <a:gd name="connsiteY4" fmla="*/ 295 h 54094"/>
                <a:gd name="connsiteX5" fmla="*/ 8336 w 54172"/>
                <a:gd name="connsiteY5" fmla="*/ 8217 h 54094"/>
                <a:gd name="connsiteX6" fmla="*/ 403 w 54172"/>
                <a:gd name="connsiteY6" fmla="*/ 27343 h 54094"/>
                <a:gd name="connsiteX7" fmla="*/ 8336 w 54172"/>
                <a:gd name="connsiteY7" fmla="*/ 46468 h 54094"/>
                <a:gd name="connsiteX8" fmla="*/ 2748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89" y="54390"/>
                  </a:moveTo>
                  <a:cubicBezTo>
                    <a:pt x="34672" y="54390"/>
                    <a:pt x="41563" y="51540"/>
                    <a:pt x="46642" y="46468"/>
                  </a:cubicBezTo>
                  <a:cubicBezTo>
                    <a:pt x="51721" y="41396"/>
                    <a:pt x="54575" y="34516"/>
                    <a:pt x="54575" y="27343"/>
                  </a:cubicBezTo>
                  <a:cubicBezTo>
                    <a:pt x="54575" y="20170"/>
                    <a:pt x="51721" y="13289"/>
                    <a:pt x="46642" y="8217"/>
                  </a:cubicBezTo>
                  <a:cubicBezTo>
                    <a:pt x="41563" y="3145"/>
                    <a:pt x="34672" y="295"/>
                    <a:pt x="27489" y="295"/>
                  </a:cubicBezTo>
                  <a:cubicBezTo>
                    <a:pt x="20306" y="295"/>
                    <a:pt x="13415" y="3145"/>
                    <a:pt x="8336" y="8217"/>
                  </a:cubicBezTo>
                  <a:cubicBezTo>
                    <a:pt x="3257" y="13289"/>
                    <a:pt x="403" y="20170"/>
                    <a:pt x="403" y="27343"/>
                  </a:cubicBezTo>
                  <a:cubicBezTo>
                    <a:pt x="403" y="34516"/>
                    <a:pt x="3257" y="41396"/>
                    <a:pt x="8336" y="46468"/>
                  </a:cubicBezTo>
                  <a:cubicBezTo>
                    <a:pt x="13415" y="51540"/>
                    <a:pt x="20306" y="54390"/>
                    <a:pt x="2748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16E19972-4139-4E51-AA22-1654F8A1E9FF}"/>
                </a:ext>
              </a:extLst>
            </p:cNvPr>
            <p:cNvSpPr/>
            <p:nvPr/>
          </p:nvSpPr>
          <p:spPr>
            <a:xfrm>
              <a:off x="3622793" y="2651276"/>
              <a:ext cx="54172" cy="54094"/>
            </a:xfrm>
            <a:custGeom>
              <a:avLst/>
              <a:gdLst>
                <a:gd name="connsiteX0" fmla="*/ 27491 w 54172"/>
                <a:gd name="connsiteY0" fmla="*/ 54390 h 54094"/>
                <a:gd name="connsiteX1" fmla="*/ 46644 w 54172"/>
                <a:gd name="connsiteY1" fmla="*/ 46468 h 54094"/>
                <a:gd name="connsiteX2" fmla="*/ 54577 w 54172"/>
                <a:gd name="connsiteY2" fmla="*/ 27343 h 54094"/>
                <a:gd name="connsiteX3" fmla="*/ 46644 w 54172"/>
                <a:gd name="connsiteY3" fmla="*/ 8217 h 54094"/>
                <a:gd name="connsiteX4" fmla="*/ 27491 w 54172"/>
                <a:gd name="connsiteY4" fmla="*/ 295 h 54094"/>
                <a:gd name="connsiteX5" fmla="*/ 8338 w 54172"/>
                <a:gd name="connsiteY5" fmla="*/ 8217 h 54094"/>
                <a:gd name="connsiteX6" fmla="*/ 404 w 54172"/>
                <a:gd name="connsiteY6" fmla="*/ 27343 h 54094"/>
                <a:gd name="connsiteX7" fmla="*/ 8338 w 54172"/>
                <a:gd name="connsiteY7" fmla="*/ 46468 h 54094"/>
                <a:gd name="connsiteX8" fmla="*/ 2749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91" y="54390"/>
                  </a:moveTo>
                  <a:cubicBezTo>
                    <a:pt x="34674" y="54390"/>
                    <a:pt x="41564" y="51540"/>
                    <a:pt x="46644" y="46468"/>
                  </a:cubicBezTo>
                  <a:cubicBezTo>
                    <a:pt x="51723" y="41396"/>
                    <a:pt x="54577" y="34516"/>
                    <a:pt x="54577" y="27343"/>
                  </a:cubicBezTo>
                  <a:cubicBezTo>
                    <a:pt x="54577" y="20170"/>
                    <a:pt x="51723" y="13289"/>
                    <a:pt x="46644" y="8217"/>
                  </a:cubicBezTo>
                  <a:cubicBezTo>
                    <a:pt x="41564" y="3145"/>
                    <a:pt x="34674" y="295"/>
                    <a:pt x="27491" y="295"/>
                  </a:cubicBezTo>
                  <a:cubicBezTo>
                    <a:pt x="20307" y="295"/>
                    <a:pt x="13417" y="3145"/>
                    <a:pt x="8338" y="8217"/>
                  </a:cubicBezTo>
                  <a:cubicBezTo>
                    <a:pt x="3258" y="13289"/>
                    <a:pt x="404" y="20170"/>
                    <a:pt x="404" y="27343"/>
                  </a:cubicBezTo>
                  <a:cubicBezTo>
                    <a:pt x="404" y="34516"/>
                    <a:pt x="3258" y="41396"/>
                    <a:pt x="8338" y="46468"/>
                  </a:cubicBezTo>
                  <a:cubicBezTo>
                    <a:pt x="13417" y="51540"/>
                    <a:pt x="20307" y="54390"/>
                    <a:pt x="2749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E4191C16-5E1A-492C-9CEC-99A59CEE1263}"/>
                </a:ext>
              </a:extLst>
            </p:cNvPr>
            <p:cNvSpPr/>
            <p:nvPr/>
          </p:nvSpPr>
          <p:spPr>
            <a:xfrm>
              <a:off x="3637790" y="2651276"/>
              <a:ext cx="54172" cy="54094"/>
            </a:xfrm>
            <a:custGeom>
              <a:avLst/>
              <a:gdLst>
                <a:gd name="connsiteX0" fmla="*/ 27492 w 54172"/>
                <a:gd name="connsiteY0" fmla="*/ 54390 h 54094"/>
                <a:gd name="connsiteX1" fmla="*/ 46645 w 54172"/>
                <a:gd name="connsiteY1" fmla="*/ 46468 h 54094"/>
                <a:gd name="connsiteX2" fmla="*/ 54579 w 54172"/>
                <a:gd name="connsiteY2" fmla="*/ 27343 h 54094"/>
                <a:gd name="connsiteX3" fmla="*/ 46645 w 54172"/>
                <a:gd name="connsiteY3" fmla="*/ 8217 h 54094"/>
                <a:gd name="connsiteX4" fmla="*/ 27492 w 54172"/>
                <a:gd name="connsiteY4" fmla="*/ 295 h 54094"/>
                <a:gd name="connsiteX5" fmla="*/ 8339 w 54172"/>
                <a:gd name="connsiteY5" fmla="*/ 8217 h 54094"/>
                <a:gd name="connsiteX6" fmla="*/ 406 w 54172"/>
                <a:gd name="connsiteY6" fmla="*/ 27343 h 54094"/>
                <a:gd name="connsiteX7" fmla="*/ 8339 w 54172"/>
                <a:gd name="connsiteY7" fmla="*/ 46468 h 54094"/>
                <a:gd name="connsiteX8" fmla="*/ 2749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92" y="54390"/>
                  </a:moveTo>
                  <a:cubicBezTo>
                    <a:pt x="34676" y="54390"/>
                    <a:pt x="41566" y="51540"/>
                    <a:pt x="46645" y="46468"/>
                  </a:cubicBezTo>
                  <a:cubicBezTo>
                    <a:pt x="51725" y="41396"/>
                    <a:pt x="54579" y="34516"/>
                    <a:pt x="54579" y="27343"/>
                  </a:cubicBezTo>
                  <a:cubicBezTo>
                    <a:pt x="54579" y="20170"/>
                    <a:pt x="51725" y="13289"/>
                    <a:pt x="46645" y="8217"/>
                  </a:cubicBezTo>
                  <a:cubicBezTo>
                    <a:pt x="41566" y="3145"/>
                    <a:pt x="34676" y="295"/>
                    <a:pt x="27492" y="295"/>
                  </a:cubicBezTo>
                  <a:cubicBezTo>
                    <a:pt x="20309" y="295"/>
                    <a:pt x="13419" y="3145"/>
                    <a:pt x="8339" y="8217"/>
                  </a:cubicBezTo>
                  <a:cubicBezTo>
                    <a:pt x="3260" y="13289"/>
                    <a:pt x="406" y="20170"/>
                    <a:pt x="406" y="27343"/>
                  </a:cubicBezTo>
                  <a:cubicBezTo>
                    <a:pt x="406" y="34516"/>
                    <a:pt x="3260" y="41396"/>
                    <a:pt x="8339" y="46468"/>
                  </a:cubicBezTo>
                  <a:cubicBezTo>
                    <a:pt x="13419" y="51540"/>
                    <a:pt x="20309" y="54390"/>
                    <a:pt x="2749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A533A0F4-C40B-4C3F-B33F-D3573ED36398}"/>
                </a:ext>
              </a:extLst>
            </p:cNvPr>
            <p:cNvSpPr/>
            <p:nvPr/>
          </p:nvSpPr>
          <p:spPr>
            <a:xfrm>
              <a:off x="3652778" y="2651276"/>
              <a:ext cx="54172" cy="54094"/>
            </a:xfrm>
            <a:custGeom>
              <a:avLst/>
              <a:gdLst>
                <a:gd name="connsiteX0" fmla="*/ 27494 w 54172"/>
                <a:gd name="connsiteY0" fmla="*/ 54390 h 54094"/>
                <a:gd name="connsiteX1" fmla="*/ 46647 w 54172"/>
                <a:gd name="connsiteY1" fmla="*/ 46468 h 54094"/>
                <a:gd name="connsiteX2" fmla="*/ 54580 w 54172"/>
                <a:gd name="connsiteY2" fmla="*/ 27343 h 54094"/>
                <a:gd name="connsiteX3" fmla="*/ 46647 w 54172"/>
                <a:gd name="connsiteY3" fmla="*/ 8217 h 54094"/>
                <a:gd name="connsiteX4" fmla="*/ 27494 w 54172"/>
                <a:gd name="connsiteY4" fmla="*/ 295 h 54094"/>
                <a:gd name="connsiteX5" fmla="*/ 8341 w 54172"/>
                <a:gd name="connsiteY5" fmla="*/ 8217 h 54094"/>
                <a:gd name="connsiteX6" fmla="*/ 408 w 54172"/>
                <a:gd name="connsiteY6" fmla="*/ 27343 h 54094"/>
                <a:gd name="connsiteX7" fmla="*/ 8341 w 54172"/>
                <a:gd name="connsiteY7" fmla="*/ 46468 h 54094"/>
                <a:gd name="connsiteX8" fmla="*/ 2749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94" y="54390"/>
                  </a:moveTo>
                  <a:cubicBezTo>
                    <a:pt x="34677" y="54390"/>
                    <a:pt x="41567" y="51540"/>
                    <a:pt x="46647" y="46468"/>
                  </a:cubicBezTo>
                  <a:cubicBezTo>
                    <a:pt x="51726" y="41396"/>
                    <a:pt x="54580" y="34516"/>
                    <a:pt x="54580" y="27343"/>
                  </a:cubicBezTo>
                  <a:cubicBezTo>
                    <a:pt x="54580" y="20170"/>
                    <a:pt x="51726" y="13289"/>
                    <a:pt x="46647" y="8217"/>
                  </a:cubicBezTo>
                  <a:cubicBezTo>
                    <a:pt x="41567" y="3145"/>
                    <a:pt x="34677" y="295"/>
                    <a:pt x="27494" y="295"/>
                  </a:cubicBezTo>
                  <a:cubicBezTo>
                    <a:pt x="20311" y="295"/>
                    <a:pt x="13420" y="3145"/>
                    <a:pt x="8341" y="8217"/>
                  </a:cubicBezTo>
                  <a:cubicBezTo>
                    <a:pt x="3262" y="13289"/>
                    <a:pt x="408" y="20170"/>
                    <a:pt x="408" y="27343"/>
                  </a:cubicBezTo>
                  <a:cubicBezTo>
                    <a:pt x="408" y="34516"/>
                    <a:pt x="3262" y="41396"/>
                    <a:pt x="8341" y="46468"/>
                  </a:cubicBezTo>
                  <a:cubicBezTo>
                    <a:pt x="13420" y="51540"/>
                    <a:pt x="20311" y="54390"/>
                    <a:pt x="2749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54FECED8-1058-4D0A-A8AA-F308E5D6D012}"/>
                </a:ext>
              </a:extLst>
            </p:cNvPr>
            <p:cNvSpPr/>
            <p:nvPr/>
          </p:nvSpPr>
          <p:spPr>
            <a:xfrm>
              <a:off x="3667775" y="2651276"/>
              <a:ext cx="54172" cy="54094"/>
            </a:xfrm>
            <a:custGeom>
              <a:avLst/>
              <a:gdLst>
                <a:gd name="connsiteX0" fmla="*/ 27496 w 54172"/>
                <a:gd name="connsiteY0" fmla="*/ 54390 h 54094"/>
                <a:gd name="connsiteX1" fmla="*/ 46649 w 54172"/>
                <a:gd name="connsiteY1" fmla="*/ 46468 h 54094"/>
                <a:gd name="connsiteX2" fmla="*/ 54582 w 54172"/>
                <a:gd name="connsiteY2" fmla="*/ 27343 h 54094"/>
                <a:gd name="connsiteX3" fmla="*/ 46649 w 54172"/>
                <a:gd name="connsiteY3" fmla="*/ 8217 h 54094"/>
                <a:gd name="connsiteX4" fmla="*/ 27496 w 54172"/>
                <a:gd name="connsiteY4" fmla="*/ 295 h 54094"/>
                <a:gd name="connsiteX5" fmla="*/ 8343 w 54172"/>
                <a:gd name="connsiteY5" fmla="*/ 8217 h 54094"/>
                <a:gd name="connsiteX6" fmla="*/ 409 w 54172"/>
                <a:gd name="connsiteY6" fmla="*/ 27343 h 54094"/>
                <a:gd name="connsiteX7" fmla="*/ 8343 w 54172"/>
                <a:gd name="connsiteY7" fmla="*/ 46468 h 54094"/>
                <a:gd name="connsiteX8" fmla="*/ 2749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96" y="54390"/>
                  </a:moveTo>
                  <a:cubicBezTo>
                    <a:pt x="34679" y="54390"/>
                    <a:pt x="41569" y="51540"/>
                    <a:pt x="46649" y="46468"/>
                  </a:cubicBezTo>
                  <a:cubicBezTo>
                    <a:pt x="51728" y="41396"/>
                    <a:pt x="54582" y="34516"/>
                    <a:pt x="54582" y="27343"/>
                  </a:cubicBezTo>
                  <a:cubicBezTo>
                    <a:pt x="54582" y="20170"/>
                    <a:pt x="51728" y="13289"/>
                    <a:pt x="46649" y="8217"/>
                  </a:cubicBezTo>
                  <a:cubicBezTo>
                    <a:pt x="41569" y="3145"/>
                    <a:pt x="34679" y="295"/>
                    <a:pt x="27496" y="295"/>
                  </a:cubicBezTo>
                  <a:cubicBezTo>
                    <a:pt x="20312" y="295"/>
                    <a:pt x="13422" y="3145"/>
                    <a:pt x="8343" y="8217"/>
                  </a:cubicBezTo>
                  <a:cubicBezTo>
                    <a:pt x="3263" y="13289"/>
                    <a:pt x="409" y="20170"/>
                    <a:pt x="409" y="27343"/>
                  </a:cubicBezTo>
                  <a:cubicBezTo>
                    <a:pt x="409" y="34516"/>
                    <a:pt x="3263" y="41396"/>
                    <a:pt x="8343" y="46468"/>
                  </a:cubicBezTo>
                  <a:cubicBezTo>
                    <a:pt x="13422" y="51540"/>
                    <a:pt x="20312" y="54390"/>
                    <a:pt x="2749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3D9C65D5-AAA5-42C0-8AD8-DE52509C0E26}"/>
                </a:ext>
              </a:extLst>
            </p:cNvPr>
            <p:cNvSpPr/>
            <p:nvPr/>
          </p:nvSpPr>
          <p:spPr>
            <a:xfrm>
              <a:off x="3682772" y="2651276"/>
              <a:ext cx="54172" cy="54094"/>
            </a:xfrm>
            <a:custGeom>
              <a:avLst/>
              <a:gdLst>
                <a:gd name="connsiteX0" fmla="*/ 27497 w 54172"/>
                <a:gd name="connsiteY0" fmla="*/ 54390 h 54094"/>
                <a:gd name="connsiteX1" fmla="*/ 46650 w 54172"/>
                <a:gd name="connsiteY1" fmla="*/ 46468 h 54094"/>
                <a:gd name="connsiteX2" fmla="*/ 54584 w 54172"/>
                <a:gd name="connsiteY2" fmla="*/ 27343 h 54094"/>
                <a:gd name="connsiteX3" fmla="*/ 46650 w 54172"/>
                <a:gd name="connsiteY3" fmla="*/ 8217 h 54094"/>
                <a:gd name="connsiteX4" fmla="*/ 27497 w 54172"/>
                <a:gd name="connsiteY4" fmla="*/ 295 h 54094"/>
                <a:gd name="connsiteX5" fmla="*/ 8344 w 54172"/>
                <a:gd name="connsiteY5" fmla="*/ 8217 h 54094"/>
                <a:gd name="connsiteX6" fmla="*/ 411 w 54172"/>
                <a:gd name="connsiteY6" fmla="*/ 27343 h 54094"/>
                <a:gd name="connsiteX7" fmla="*/ 8344 w 54172"/>
                <a:gd name="connsiteY7" fmla="*/ 46468 h 54094"/>
                <a:gd name="connsiteX8" fmla="*/ 2749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97" y="54390"/>
                  </a:moveTo>
                  <a:cubicBezTo>
                    <a:pt x="34681" y="54390"/>
                    <a:pt x="41571" y="51540"/>
                    <a:pt x="46650" y="46468"/>
                  </a:cubicBezTo>
                  <a:cubicBezTo>
                    <a:pt x="51730" y="41396"/>
                    <a:pt x="54584" y="34516"/>
                    <a:pt x="54584" y="27343"/>
                  </a:cubicBezTo>
                  <a:cubicBezTo>
                    <a:pt x="54584" y="20170"/>
                    <a:pt x="51730" y="13289"/>
                    <a:pt x="46650" y="8217"/>
                  </a:cubicBezTo>
                  <a:cubicBezTo>
                    <a:pt x="41571" y="3145"/>
                    <a:pt x="34681" y="295"/>
                    <a:pt x="27497" y="295"/>
                  </a:cubicBezTo>
                  <a:cubicBezTo>
                    <a:pt x="20314" y="295"/>
                    <a:pt x="13424" y="3145"/>
                    <a:pt x="8344" y="8217"/>
                  </a:cubicBezTo>
                  <a:cubicBezTo>
                    <a:pt x="3265" y="13289"/>
                    <a:pt x="411" y="20170"/>
                    <a:pt x="411" y="27343"/>
                  </a:cubicBezTo>
                  <a:cubicBezTo>
                    <a:pt x="411" y="34516"/>
                    <a:pt x="3265" y="41396"/>
                    <a:pt x="8344" y="46468"/>
                  </a:cubicBezTo>
                  <a:cubicBezTo>
                    <a:pt x="13424" y="51540"/>
                    <a:pt x="20314" y="54390"/>
                    <a:pt x="2749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1B911AB5-05D7-4876-B2C2-E3546FB6D95F}"/>
                </a:ext>
              </a:extLst>
            </p:cNvPr>
            <p:cNvSpPr/>
            <p:nvPr/>
          </p:nvSpPr>
          <p:spPr>
            <a:xfrm>
              <a:off x="3697768" y="2651276"/>
              <a:ext cx="54172" cy="54094"/>
            </a:xfrm>
            <a:custGeom>
              <a:avLst/>
              <a:gdLst>
                <a:gd name="connsiteX0" fmla="*/ 27499 w 54172"/>
                <a:gd name="connsiteY0" fmla="*/ 54390 h 54094"/>
                <a:gd name="connsiteX1" fmla="*/ 46652 w 54172"/>
                <a:gd name="connsiteY1" fmla="*/ 46468 h 54094"/>
                <a:gd name="connsiteX2" fmla="*/ 54585 w 54172"/>
                <a:gd name="connsiteY2" fmla="*/ 27343 h 54094"/>
                <a:gd name="connsiteX3" fmla="*/ 46652 w 54172"/>
                <a:gd name="connsiteY3" fmla="*/ 8217 h 54094"/>
                <a:gd name="connsiteX4" fmla="*/ 27499 w 54172"/>
                <a:gd name="connsiteY4" fmla="*/ 295 h 54094"/>
                <a:gd name="connsiteX5" fmla="*/ 8346 w 54172"/>
                <a:gd name="connsiteY5" fmla="*/ 8217 h 54094"/>
                <a:gd name="connsiteX6" fmla="*/ 413 w 54172"/>
                <a:gd name="connsiteY6" fmla="*/ 27343 h 54094"/>
                <a:gd name="connsiteX7" fmla="*/ 8346 w 54172"/>
                <a:gd name="connsiteY7" fmla="*/ 46468 h 54094"/>
                <a:gd name="connsiteX8" fmla="*/ 2749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499" y="54390"/>
                  </a:moveTo>
                  <a:cubicBezTo>
                    <a:pt x="34682" y="54390"/>
                    <a:pt x="41572" y="51540"/>
                    <a:pt x="46652" y="46468"/>
                  </a:cubicBezTo>
                  <a:cubicBezTo>
                    <a:pt x="51731" y="41396"/>
                    <a:pt x="54585" y="34516"/>
                    <a:pt x="54585" y="27343"/>
                  </a:cubicBezTo>
                  <a:cubicBezTo>
                    <a:pt x="54585" y="20170"/>
                    <a:pt x="51731" y="13289"/>
                    <a:pt x="46652" y="8217"/>
                  </a:cubicBezTo>
                  <a:cubicBezTo>
                    <a:pt x="41572" y="3145"/>
                    <a:pt x="34682" y="295"/>
                    <a:pt x="27499" y="295"/>
                  </a:cubicBezTo>
                  <a:cubicBezTo>
                    <a:pt x="20316" y="295"/>
                    <a:pt x="13425" y="3145"/>
                    <a:pt x="8346" y="8217"/>
                  </a:cubicBezTo>
                  <a:cubicBezTo>
                    <a:pt x="3267" y="13289"/>
                    <a:pt x="413" y="20170"/>
                    <a:pt x="413" y="27343"/>
                  </a:cubicBezTo>
                  <a:cubicBezTo>
                    <a:pt x="413" y="34516"/>
                    <a:pt x="3267" y="41396"/>
                    <a:pt x="8346" y="46468"/>
                  </a:cubicBezTo>
                  <a:cubicBezTo>
                    <a:pt x="13425" y="51540"/>
                    <a:pt x="20316" y="54390"/>
                    <a:pt x="2749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AFF2E5C7-A5E2-42DD-A265-0A191552B8B0}"/>
                </a:ext>
              </a:extLst>
            </p:cNvPr>
            <p:cNvSpPr/>
            <p:nvPr/>
          </p:nvSpPr>
          <p:spPr>
            <a:xfrm>
              <a:off x="3712756" y="2651276"/>
              <a:ext cx="54172" cy="54094"/>
            </a:xfrm>
            <a:custGeom>
              <a:avLst/>
              <a:gdLst>
                <a:gd name="connsiteX0" fmla="*/ 27501 w 54172"/>
                <a:gd name="connsiteY0" fmla="*/ 54390 h 54094"/>
                <a:gd name="connsiteX1" fmla="*/ 46654 w 54172"/>
                <a:gd name="connsiteY1" fmla="*/ 46468 h 54094"/>
                <a:gd name="connsiteX2" fmla="*/ 54587 w 54172"/>
                <a:gd name="connsiteY2" fmla="*/ 27343 h 54094"/>
                <a:gd name="connsiteX3" fmla="*/ 46654 w 54172"/>
                <a:gd name="connsiteY3" fmla="*/ 8217 h 54094"/>
                <a:gd name="connsiteX4" fmla="*/ 27501 w 54172"/>
                <a:gd name="connsiteY4" fmla="*/ 295 h 54094"/>
                <a:gd name="connsiteX5" fmla="*/ 8348 w 54172"/>
                <a:gd name="connsiteY5" fmla="*/ 8217 h 54094"/>
                <a:gd name="connsiteX6" fmla="*/ 414 w 54172"/>
                <a:gd name="connsiteY6" fmla="*/ 27343 h 54094"/>
                <a:gd name="connsiteX7" fmla="*/ 8348 w 54172"/>
                <a:gd name="connsiteY7" fmla="*/ 46468 h 54094"/>
                <a:gd name="connsiteX8" fmla="*/ 2750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01" y="54390"/>
                  </a:moveTo>
                  <a:cubicBezTo>
                    <a:pt x="34684" y="54390"/>
                    <a:pt x="41574" y="51540"/>
                    <a:pt x="46654" y="46468"/>
                  </a:cubicBezTo>
                  <a:cubicBezTo>
                    <a:pt x="51733" y="41396"/>
                    <a:pt x="54587" y="34516"/>
                    <a:pt x="54587" y="27343"/>
                  </a:cubicBezTo>
                  <a:cubicBezTo>
                    <a:pt x="54587" y="20170"/>
                    <a:pt x="51733" y="13289"/>
                    <a:pt x="46654" y="8217"/>
                  </a:cubicBezTo>
                  <a:cubicBezTo>
                    <a:pt x="41574" y="3145"/>
                    <a:pt x="34684" y="295"/>
                    <a:pt x="27501" y="295"/>
                  </a:cubicBezTo>
                  <a:cubicBezTo>
                    <a:pt x="20317" y="295"/>
                    <a:pt x="13427" y="3145"/>
                    <a:pt x="8348" y="8217"/>
                  </a:cubicBezTo>
                  <a:cubicBezTo>
                    <a:pt x="3268" y="13289"/>
                    <a:pt x="414" y="20170"/>
                    <a:pt x="414" y="27343"/>
                  </a:cubicBezTo>
                  <a:cubicBezTo>
                    <a:pt x="414" y="34516"/>
                    <a:pt x="3268" y="41396"/>
                    <a:pt x="8348" y="46468"/>
                  </a:cubicBezTo>
                  <a:cubicBezTo>
                    <a:pt x="13427" y="51540"/>
                    <a:pt x="20317" y="54390"/>
                    <a:pt x="2750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6B0A2BF0-D53E-42C5-9F57-67CA65F1FB71}"/>
                </a:ext>
              </a:extLst>
            </p:cNvPr>
            <p:cNvSpPr/>
            <p:nvPr/>
          </p:nvSpPr>
          <p:spPr>
            <a:xfrm>
              <a:off x="3727753" y="2651276"/>
              <a:ext cx="54172" cy="54094"/>
            </a:xfrm>
            <a:custGeom>
              <a:avLst/>
              <a:gdLst>
                <a:gd name="connsiteX0" fmla="*/ 27502 w 54172"/>
                <a:gd name="connsiteY0" fmla="*/ 54390 h 54094"/>
                <a:gd name="connsiteX1" fmla="*/ 46655 w 54172"/>
                <a:gd name="connsiteY1" fmla="*/ 46468 h 54094"/>
                <a:gd name="connsiteX2" fmla="*/ 54589 w 54172"/>
                <a:gd name="connsiteY2" fmla="*/ 27343 h 54094"/>
                <a:gd name="connsiteX3" fmla="*/ 46655 w 54172"/>
                <a:gd name="connsiteY3" fmla="*/ 8217 h 54094"/>
                <a:gd name="connsiteX4" fmla="*/ 27502 w 54172"/>
                <a:gd name="connsiteY4" fmla="*/ 295 h 54094"/>
                <a:gd name="connsiteX5" fmla="*/ 8349 w 54172"/>
                <a:gd name="connsiteY5" fmla="*/ 8217 h 54094"/>
                <a:gd name="connsiteX6" fmla="*/ 416 w 54172"/>
                <a:gd name="connsiteY6" fmla="*/ 27343 h 54094"/>
                <a:gd name="connsiteX7" fmla="*/ 8349 w 54172"/>
                <a:gd name="connsiteY7" fmla="*/ 46468 h 54094"/>
                <a:gd name="connsiteX8" fmla="*/ 2750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02" y="54390"/>
                  </a:moveTo>
                  <a:cubicBezTo>
                    <a:pt x="34686" y="54390"/>
                    <a:pt x="41576" y="51540"/>
                    <a:pt x="46655" y="46468"/>
                  </a:cubicBezTo>
                  <a:cubicBezTo>
                    <a:pt x="51735" y="41396"/>
                    <a:pt x="54589" y="34516"/>
                    <a:pt x="54589" y="27343"/>
                  </a:cubicBezTo>
                  <a:cubicBezTo>
                    <a:pt x="54589" y="20170"/>
                    <a:pt x="51735" y="13289"/>
                    <a:pt x="46655" y="8217"/>
                  </a:cubicBezTo>
                  <a:cubicBezTo>
                    <a:pt x="41576" y="3145"/>
                    <a:pt x="34686" y="295"/>
                    <a:pt x="27502" y="295"/>
                  </a:cubicBezTo>
                  <a:cubicBezTo>
                    <a:pt x="20319" y="295"/>
                    <a:pt x="13429" y="3145"/>
                    <a:pt x="8349" y="8217"/>
                  </a:cubicBezTo>
                  <a:cubicBezTo>
                    <a:pt x="3270" y="13289"/>
                    <a:pt x="416" y="20170"/>
                    <a:pt x="416" y="27343"/>
                  </a:cubicBezTo>
                  <a:cubicBezTo>
                    <a:pt x="416" y="34516"/>
                    <a:pt x="3270" y="41396"/>
                    <a:pt x="8349" y="46468"/>
                  </a:cubicBezTo>
                  <a:cubicBezTo>
                    <a:pt x="13429" y="51540"/>
                    <a:pt x="20319" y="54390"/>
                    <a:pt x="2750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D3B5BCC9-A7D1-420F-8A4F-931D121AB887}"/>
                </a:ext>
              </a:extLst>
            </p:cNvPr>
            <p:cNvSpPr/>
            <p:nvPr/>
          </p:nvSpPr>
          <p:spPr>
            <a:xfrm>
              <a:off x="3742750" y="2651276"/>
              <a:ext cx="54172" cy="54094"/>
            </a:xfrm>
            <a:custGeom>
              <a:avLst/>
              <a:gdLst>
                <a:gd name="connsiteX0" fmla="*/ 27504 w 54172"/>
                <a:gd name="connsiteY0" fmla="*/ 54390 h 54094"/>
                <a:gd name="connsiteX1" fmla="*/ 46657 w 54172"/>
                <a:gd name="connsiteY1" fmla="*/ 46468 h 54094"/>
                <a:gd name="connsiteX2" fmla="*/ 54590 w 54172"/>
                <a:gd name="connsiteY2" fmla="*/ 27343 h 54094"/>
                <a:gd name="connsiteX3" fmla="*/ 46657 w 54172"/>
                <a:gd name="connsiteY3" fmla="*/ 8217 h 54094"/>
                <a:gd name="connsiteX4" fmla="*/ 27504 w 54172"/>
                <a:gd name="connsiteY4" fmla="*/ 295 h 54094"/>
                <a:gd name="connsiteX5" fmla="*/ 8351 w 54172"/>
                <a:gd name="connsiteY5" fmla="*/ 8217 h 54094"/>
                <a:gd name="connsiteX6" fmla="*/ 418 w 54172"/>
                <a:gd name="connsiteY6" fmla="*/ 27343 h 54094"/>
                <a:gd name="connsiteX7" fmla="*/ 8351 w 54172"/>
                <a:gd name="connsiteY7" fmla="*/ 46468 h 54094"/>
                <a:gd name="connsiteX8" fmla="*/ 2750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04" y="54390"/>
                  </a:moveTo>
                  <a:cubicBezTo>
                    <a:pt x="34687" y="54390"/>
                    <a:pt x="41577" y="51540"/>
                    <a:pt x="46657" y="46468"/>
                  </a:cubicBezTo>
                  <a:cubicBezTo>
                    <a:pt x="51736" y="41396"/>
                    <a:pt x="54590" y="34516"/>
                    <a:pt x="54590" y="27343"/>
                  </a:cubicBezTo>
                  <a:cubicBezTo>
                    <a:pt x="54590" y="20170"/>
                    <a:pt x="51736" y="13289"/>
                    <a:pt x="46657" y="8217"/>
                  </a:cubicBezTo>
                  <a:cubicBezTo>
                    <a:pt x="41577" y="3145"/>
                    <a:pt x="34687" y="295"/>
                    <a:pt x="27504" y="295"/>
                  </a:cubicBezTo>
                  <a:cubicBezTo>
                    <a:pt x="20321" y="295"/>
                    <a:pt x="13430" y="3145"/>
                    <a:pt x="8351" y="8217"/>
                  </a:cubicBezTo>
                  <a:cubicBezTo>
                    <a:pt x="3272" y="13289"/>
                    <a:pt x="418" y="20170"/>
                    <a:pt x="418" y="27343"/>
                  </a:cubicBezTo>
                  <a:cubicBezTo>
                    <a:pt x="418" y="34516"/>
                    <a:pt x="3272" y="41396"/>
                    <a:pt x="8351" y="46468"/>
                  </a:cubicBezTo>
                  <a:cubicBezTo>
                    <a:pt x="13430" y="51540"/>
                    <a:pt x="20321" y="54390"/>
                    <a:pt x="2750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6825E337-7B06-4EAC-B4EA-CE9F60B7D2B4}"/>
                </a:ext>
              </a:extLst>
            </p:cNvPr>
            <p:cNvSpPr/>
            <p:nvPr/>
          </p:nvSpPr>
          <p:spPr>
            <a:xfrm>
              <a:off x="3757747" y="2651276"/>
              <a:ext cx="54172" cy="54094"/>
            </a:xfrm>
            <a:custGeom>
              <a:avLst/>
              <a:gdLst>
                <a:gd name="connsiteX0" fmla="*/ 27506 w 54172"/>
                <a:gd name="connsiteY0" fmla="*/ 54390 h 54094"/>
                <a:gd name="connsiteX1" fmla="*/ 46659 w 54172"/>
                <a:gd name="connsiteY1" fmla="*/ 46468 h 54094"/>
                <a:gd name="connsiteX2" fmla="*/ 54592 w 54172"/>
                <a:gd name="connsiteY2" fmla="*/ 27343 h 54094"/>
                <a:gd name="connsiteX3" fmla="*/ 46659 w 54172"/>
                <a:gd name="connsiteY3" fmla="*/ 8217 h 54094"/>
                <a:gd name="connsiteX4" fmla="*/ 27506 w 54172"/>
                <a:gd name="connsiteY4" fmla="*/ 295 h 54094"/>
                <a:gd name="connsiteX5" fmla="*/ 8353 w 54172"/>
                <a:gd name="connsiteY5" fmla="*/ 8217 h 54094"/>
                <a:gd name="connsiteX6" fmla="*/ 419 w 54172"/>
                <a:gd name="connsiteY6" fmla="*/ 27343 h 54094"/>
                <a:gd name="connsiteX7" fmla="*/ 8353 w 54172"/>
                <a:gd name="connsiteY7" fmla="*/ 46468 h 54094"/>
                <a:gd name="connsiteX8" fmla="*/ 2750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06" y="54390"/>
                  </a:moveTo>
                  <a:cubicBezTo>
                    <a:pt x="34689" y="54390"/>
                    <a:pt x="41579" y="51540"/>
                    <a:pt x="46659" y="46468"/>
                  </a:cubicBezTo>
                  <a:cubicBezTo>
                    <a:pt x="51738" y="41396"/>
                    <a:pt x="54592" y="34516"/>
                    <a:pt x="54592" y="27343"/>
                  </a:cubicBezTo>
                  <a:cubicBezTo>
                    <a:pt x="54592" y="20170"/>
                    <a:pt x="51738" y="13289"/>
                    <a:pt x="46659" y="8217"/>
                  </a:cubicBezTo>
                  <a:cubicBezTo>
                    <a:pt x="41579" y="3145"/>
                    <a:pt x="34689" y="295"/>
                    <a:pt x="27506" y="295"/>
                  </a:cubicBezTo>
                  <a:cubicBezTo>
                    <a:pt x="20322" y="295"/>
                    <a:pt x="13432" y="3145"/>
                    <a:pt x="8353" y="8217"/>
                  </a:cubicBezTo>
                  <a:cubicBezTo>
                    <a:pt x="3273" y="13289"/>
                    <a:pt x="419" y="20170"/>
                    <a:pt x="419" y="27343"/>
                  </a:cubicBezTo>
                  <a:cubicBezTo>
                    <a:pt x="419" y="34516"/>
                    <a:pt x="3273" y="41396"/>
                    <a:pt x="8353" y="46468"/>
                  </a:cubicBezTo>
                  <a:cubicBezTo>
                    <a:pt x="13432" y="51540"/>
                    <a:pt x="20322" y="54390"/>
                    <a:pt x="2750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3E481DE3-E96D-495E-8686-40F500A3B30C}"/>
                </a:ext>
              </a:extLst>
            </p:cNvPr>
            <p:cNvSpPr/>
            <p:nvPr/>
          </p:nvSpPr>
          <p:spPr>
            <a:xfrm>
              <a:off x="3772744" y="2651276"/>
              <a:ext cx="54172" cy="54094"/>
            </a:xfrm>
            <a:custGeom>
              <a:avLst/>
              <a:gdLst>
                <a:gd name="connsiteX0" fmla="*/ 27507 w 54172"/>
                <a:gd name="connsiteY0" fmla="*/ 54390 h 54094"/>
                <a:gd name="connsiteX1" fmla="*/ 46660 w 54172"/>
                <a:gd name="connsiteY1" fmla="*/ 46468 h 54094"/>
                <a:gd name="connsiteX2" fmla="*/ 54594 w 54172"/>
                <a:gd name="connsiteY2" fmla="*/ 27343 h 54094"/>
                <a:gd name="connsiteX3" fmla="*/ 46660 w 54172"/>
                <a:gd name="connsiteY3" fmla="*/ 8217 h 54094"/>
                <a:gd name="connsiteX4" fmla="*/ 27507 w 54172"/>
                <a:gd name="connsiteY4" fmla="*/ 295 h 54094"/>
                <a:gd name="connsiteX5" fmla="*/ 8354 w 54172"/>
                <a:gd name="connsiteY5" fmla="*/ 8217 h 54094"/>
                <a:gd name="connsiteX6" fmla="*/ 421 w 54172"/>
                <a:gd name="connsiteY6" fmla="*/ 27343 h 54094"/>
                <a:gd name="connsiteX7" fmla="*/ 8354 w 54172"/>
                <a:gd name="connsiteY7" fmla="*/ 46468 h 54094"/>
                <a:gd name="connsiteX8" fmla="*/ 2750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07" y="54390"/>
                  </a:moveTo>
                  <a:cubicBezTo>
                    <a:pt x="34691" y="54390"/>
                    <a:pt x="41581" y="51540"/>
                    <a:pt x="46660" y="46468"/>
                  </a:cubicBezTo>
                  <a:cubicBezTo>
                    <a:pt x="51740" y="41396"/>
                    <a:pt x="54594" y="34516"/>
                    <a:pt x="54594" y="27343"/>
                  </a:cubicBezTo>
                  <a:cubicBezTo>
                    <a:pt x="54594" y="20170"/>
                    <a:pt x="51740" y="13289"/>
                    <a:pt x="46660" y="8217"/>
                  </a:cubicBezTo>
                  <a:cubicBezTo>
                    <a:pt x="41581" y="3145"/>
                    <a:pt x="34691" y="295"/>
                    <a:pt x="27507" y="295"/>
                  </a:cubicBezTo>
                  <a:cubicBezTo>
                    <a:pt x="20324" y="295"/>
                    <a:pt x="13434" y="3145"/>
                    <a:pt x="8354" y="8217"/>
                  </a:cubicBezTo>
                  <a:cubicBezTo>
                    <a:pt x="3275" y="13289"/>
                    <a:pt x="421" y="20170"/>
                    <a:pt x="421" y="27343"/>
                  </a:cubicBezTo>
                  <a:cubicBezTo>
                    <a:pt x="421" y="34516"/>
                    <a:pt x="3275" y="41396"/>
                    <a:pt x="8354" y="46468"/>
                  </a:cubicBezTo>
                  <a:cubicBezTo>
                    <a:pt x="13434" y="51540"/>
                    <a:pt x="20324" y="54390"/>
                    <a:pt x="2750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121EBD2A-4DB1-406C-A90A-EDC9F96DD5C2}"/>
                </a:ext>
              </a:extLst>
            </p:cNvPr>
            <p:cNvSpPr/>
            <p:nvPr/>
          </p:nvSpPr>
          <p:spPr>
            <a:xfrm>
              <a:off x="3787731" y="2651276"/>
              <a:ext cx="54172" cy="54094"/>
            </a:xfrm>
            <a:custGeom>
              <a:avLst/>
              <a:gdLst>
                <a:gd name="connsiteX0" fmla="*/ 27509 w 54172"/>
                <a:gd name="connsiteY0" fmla="*/ 54390 h 54094"/>
                <a:gd name="connsiteX1" fmla="*/ 46662 w 54172"/>
                <a:gd name="connsiteY1" fmla="*/ 46468 h 54094"/>
                <a:gd name="connsiteX2" fmla="*/ 54595 w 54172"/>
                <a:gd name="connsiteY2" fmla="*/ 27343 h 54094"/>
                <a:gd name="connsiteX3" fmla="*/ 46662 w 54172"/>
                <a:gd name="connsiteY3" fmla="*/ 8217 h 54094"/>
                <a:gd name="connsiteX4" fmla="*/ 27509 w 54172"/>
                <a:gd name="connsiteY4" fmla="*/ 295 h 54094"/>
                <a:gd name="connsiteX5" fmla="*/ 8356 w 54172"/>
                <a:gd name="connsiteY5" fmla="*/ 8217 h 54094"/>
                <a:gd name="connsiteX6" fmla="*/ 423 w 54172"/>
                <a:gd name="connsiteY6" fmla="*/ 27343 h 54094"/>
                <a:gd name="connsiteX7" fmla="*/ 8356 w 54172"/>
                <a:gd name="connsiteY7" fmla="*/ 46468 h 54094"/>
                <a:gd name="connsiteX8" fmla="*/ 2750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09" y="54390"/>
                  </a:moveTo>
                  <a:cubicBezTo>
                    <a:pt x="34692" y="54390"/>
                    <a:pt x="41582" y="51540"/>
                    <a:pt x="46662" y="46468"/>
                  </a:cubicBezTo>
                  <a:cubicBezTo>
                    <a:pt x="51741" y="41396"/>
                    <a:pt x="54595" y="34516"/>
                    <a:pt x="54595" y="27343"/>
                  </a:cubicBezTo>
                  <a:cubicBezTo>
                    <a:pt x="54595" y="20170"/>
                    <a:pt x="51741" y="13289"/>
                    <a:pt x="46662" y="8217"/>
                  </a:cubicBezTo>
                  <a:cubicBezTo>
                    <a:pt x="41582" y="3145"/>
                    <a:pt x="34692" y="295"/>
                    <a:pt x="27509" y="295"/>
                  </a:cubicBezTo>
                  <a:cubicBezTo>
                    <a:pt x="20326" y="295"/>
                    <a:pt x="13435" y="3145"/>
                    <a:pt x="8356" y="8217"/>
                  </a:cubicBezTo>
                  <a:cubicBezTo>
                    <a:pt x="3277" y="13289"/>
                    <a:pt x="423" y="20170"/>
                    <a:pt x="423" y="27343"/>
                  </a:cubicBezTo>
                  <a:cubicBezTo>
                    <a:pt x="423" y="34516"/>
                    <a:pt x="3277" y="41396"/>
                    <a:pt x="8356" y="46468"/>
                  </a:cubicBezTo>
                  <a:cubicBezTo>
                    <a:pt x="13435" y="51540"/>
                    <a:pt x="20326" y="54390"/>
                    <a:pt x="2750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238108C1-63B4-4341-B25D-F0F7EF4C66C5}"/>
                </a:ext>
              </a:extLst>
            </p:cNvPr>
            <p:cNvSpPr/>
            <p:nvPr/>
          </p:nvSpPr>
          <p:spPr>
            <a:xfrm>
              <a:off x="3802728" y="2651276"/>
              <a:ext cx="54172" cy="54094"/>
            </a:xfrm>
            <a:custGeom>
              <a:avLst/>
              <a:gdLst>
                <a:gd name="connsiteX0" fmla="*/ 27511 w 54172"/>
                <a:gd name="connsiteY0" fmla="*/ 54390 h 54094"/>
                <a:gd name="connsiteX1" fmla="*/ 46664 w 54172"/>
                <a:gd name="connsiteY1" fmla="*/ 46468 h 54094"/>
                <a:gd name="connsiteX2" fmla="*/ 54597 w 54172"/>
                <a:gd name="connsiteY2" fmla="*/ 27343 h 54094"/>
                <a:gd name="connsiteX3" fmla="*/ 46664 w 54172"/>
                <a:gd name="connsiteY3" fmla="*/ 8217 h 54094"/>
                <a:gd name="connsiteX4" fmla="*/ 27511 w 54172"/>
                <a:gd name="connsiteY4" fmla="*/ 295 h 54094"/>
                <a:gd name="connsiteX5" fmla="*/ 8358 w 54172"/>
                <a:gd name="connsiteY5" fmla="*/ 8217 h 54094"/>
                <a:gd name="connsiteX6" fmla="*/ 424 w 54172"/>
                <a:gd name="connsiteY6" fmla="*/ 27343 h 54094"/>
                <a:gd name="connsiteX7" fmla="*/ 8358 w 54172"/>
                <a:gd name="connsiteY7" fmla="*/ 46468 h 54094"/>
                <a:gd name="connsiteX8" fmla="*/ 2751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11" y="54390"/>
                  </a:moveTo>
                  <a:cubicBezTo>
                    <a:pt x="34694" y="54390"/>
                    <a:pt x="41584" y="51540"/>
                    <a:pt x="46664" y="46468"/>
                  </a:cubicBezTo>
                  <a:cubicBezTo>
                    <a:pt x="51743" y="41396"/>
                    <a:pt x="54597" y="34516"/>
                    <a:pt x="54597" y="27343"/>
                  </a:cubicBezTo>
                  <a:cubicBezTo>
                    <a:pt x="54597" y="20170"/>
                    <a:pt x="51743" y="13289"/>
                    <a:pt x="46664" y="8217"/>
                  </a:cubicBezTo>
                  <a:cubicBezTo>
                    <a:pt x="41584" y="3145"/>
                    <a:pt x="34694" y="295"/>
                    <a:pt x="27511" y="295"/>
                  </a:cubicBezTo>
                  <a:cubicBezTo>
                    <a:pt x="20327" y="295"/>
                    <a:pt x="13437" y="3145"/>
                    <a:pt x="8358" y="8217"/>
                  </a:cubicBezTo>
                  <a:cubicBezTo>
                    <a:pt x="3278" y="13289"/>
                    <a:pt x="424" y="20170"/>
                    <a:pt x="424" y="27343"/>
                  </a:cubicBezTo>
                  <a:cubicBezTo>
                    <a:pt x="424" y="34516"/>
                    <a:pt x="3278" y="41396"/>
                    <a:pt x="8358" y="46468"/>
                  </a:cubicBezTo>
                  <a:cubicBezTo>
                    <a:pt x="13437" y="51540"/>
                    <a:pt x="20327" y="54390"/>
                    <a:pt x="2751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D0A69DD-8C47-47AB-8390-98B92E5FDB9C}"/>
                </a:ext>
              </a:extLst>
            </p:cNvPr>
            <p:cNvSpPr/>
            <p:nvPr/>
          </p:nvSpPr>
          <p:spPr>
            <a:xfrm>
              <a:off x="3817725" y="2651276"/>
              <a:ext cx="54172" cy="54094"/>
            </a:xfrm>
            <a:custGeom>
              <a:avLst/>
              <a:gdLst>
                <a:gd name="connsiteX0" fmla="*/ 27512 w 54172"/>
                <a:gd name="connsiteY0" fmla="*/ 54390 h 54094"/>
                <a:gd name="connsiteX1" fmla="*/ 46665 w 54172"/>
                <a:gd name="connsiteY1" fmla="*/ 46468 h 54094"/>
                <a:gd name="connsiteX2" fmla="*/ 54599 w 54172"/>
                <a:gd name="connsiteY2" fmla="*/ 27343 h 54094"/>
                <a:gd name="connsiteX3" fmla="*/ 46665 w 54172"/>
                <a:gd name="connsiteY3" fmla="*/ 8217 h 54094"/>
                <a:gd name="connsiteX4" fmla="*/ 27512 w 54172"/>
                <a:gd name="connsiteY4" fmla="*/ 295 h 54094"/>
                <a:gd name="connsiteX5" fmla="*/ 8359 w 54172"/>
                <a:gd name="connsiteY5" fmla="*/ 8217 h 54094"/>
                <a:gd name="connsiteX6" fmla="*/ 426 w 54172"/>
                <a:gd name="connsiteY6" fmla="*/ 27343 h 54094"/>
                <a:gd name="connsiteX7" fmla="*/ 8359 w 54172"/>
                <a:gd name="connsiteY7" fmla="*/ 46468 h 54094"/>
                <a:gd name="connsiteX8" fmla="*/ 2751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12" y="54390"/>
                  </a:moveTo>
                  <a:cubicBezTo>
                    <a:pt x="34696" y="54390"/>
                    <a:pt x="41586" y="51540"/>
                    <a:pt x="46665" y="46468"/>
                  </a:cubicBezTo>
                  <a:cubicBezTo>
                    <a:pt x="51745" y="41396"/>
                    <a:pt x="54599" y="34516"/>
                    <a:pt x="54599" y="27343"/>
                  </a:cubicBezTo>
                  <a:cubicBezTo>
                    <a:pt x="54599" y="20170"/>
                    <a:pt x="51745" y="13289"/>
                    <a:pt x="46665" y="8217"/>
                  </a:cubicBezTo>
                  <a:cubicBezTo>
                    <a:pt x="41586" y="3145"/>
                    <a:pt x="34696" y="295"/>
                    <a:pt x="27512" y="295"/>
                  </a:cubicBezTo>
                  <a:cubicBezTo>
                    <a:pt x="20329" y="295"/>
                    <a:pt x="13439" y="3145"/>
                    <a:pt x="8359" y="8217"/>
                  </a:cubicBezTo>
                  <a:cubicBezTo>
                    <a:pt x="3280" y="13289"/>
                    <a:pt x="426" y="20170"/>
                    <a:pt x="426" y="27343"/>
                  </a:cubicBezTo>
                  <a:cubicBezTo>
                    <a:pt x="426" y="34516"/>
                    <a:pt x="3280" y="41396"/>
                    <a:pt x="8359" y="46468"/>
                  </a:cubicBezTo>
                  <a:cubicBezTo>
                    <a:pt x="13439" y="51540"/>
                    <a:pt x="20329" y="54390"/>
                    <a:pt x="2751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F296F34-6F03-4E95-8FCB-DEBBB5847EA6}"/>
                </a:ext>
              </a:extLst>
            </p:cNvPr>
            <p:cNvSpPr/>
            <p:nvPr/>
          </p:nvSpPr>
          <p:spPr>
            <a:xfrm>
              <a:off x="3832722" y="2651276"/>
              <a:ext cx="54172" cy="54094"/>
            </a:xfrm>
            <a:custGeom>
              <a:avLst/>
              <a:gdLst>
                <a:gd name="connsiteX0" fmla="*/ 27514 w 54172"/>
                <a:gd name="connsiteY0" fmla="*/ 54390 h 54094"/>
                <a:gd name="connsiteX1" fmla="*/ 46667 w 54172"/>
                <a:gd name="connsiteY1" fmla="*/ 46468 h 54094"/>
                <a:gd name="connsiteX2" fmla="*/ 54600 w 54172"/>
                <a:gd name="connsiteY2" fmla="*/ 27343 h 54094"/>
                <a:gd name="connsiteX3" fmla="*/ 46667 w 54172"/>
                <a:gd name="connsiteY3" fmla="*/ 8217 h 54094"/>
                <a:gd name="connsiteX4" fmla="*/ 27514 w 54172"/>
                <a:gd name="connsiteY4" fmla="*/ 295 h 54094"/>
                <a:gd name="connsiteX5" fmla="*/ 8361 w 54172"/>
                <a:gd name="connsiteY5" fmla="*/ 8217 h 54094"/>
                <a:gd name="connsiteX6" fmla="*/ 428 w 54172"/>
                <a:gd name="connsiteY6" fmla="*/ 27343 h 54094"/>
                <a:gd name="connsiteX7" fmla="*/ 8361 w 54172"/>
                <a:gd name="connsiteY7" fmla="*/ 46468 h 54094"/>
                <a:gd name="connsiteX8" fmla="*/ 2751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14" y="54390"/>
                  </a:moveTo>
                  <a:cubicBezTo>
                    <a:pt x="34697" y="54390"/>
                    <a:pt x="41587" y="51540"/>
                    <a:pt x="46667" y="46468"/>
                  </a:cubicBezTo>
                  <a:cubicBezTo>
                    <a:pt x="51746" y="41396"/>
                    <a:pt x="54600" y="34516"/>
                    <a:pt x="54600" y="27343"/>
                  </a:cubicBezTo>
                  <a:cubicBezTo>
                    <a:pt x="54600" y="20170"/>
                    <a:pt x="51746" y="13289"/>
                    <a:pt x="46667" y="8217"/>
                  </a:cubicBezTo>
                  <a:cubicBezTo>
                    <a:pt x="41587" y="3145"/>
                    <a:pt x="34697" y="295"/>
                    <a:pt x="27514" y="295"/>
                  </a:cubicBezTo>
                  <a:cubicBezTo>
                    <a:pt x="20330" y="295"/>
                    <a:pt x="13440" y="3145"/>
                    <a:pt x="8361" y="8217"/>
                  </a:cubicBezTo>
                  <a:cubicBezTo>
                    <a:pt x="3282" y="13289"/>
                    <a:pt x="428" y="20170"/>
                    <a:pt x="428" y="27343"/>
                  </a:cubicBezTo>
                  <a:cubicBezTo>
                    <a:pt x="428" y="34516"/>
                    <a:pt x="3282" y="41396"/>
                    <a:pt x="8361" y="46468"/>
                  </a:cubicBezTo>
                  <a:cubicBezTo>
                    <a:pt x="13440" y="51540"/>
                    <a:pt x="20330" y="54390"/>
                    <a:pt x="2751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5BEE4895-4120-48CF-952F-676C1EF28589}"/>
                </a:ext>
              </a:extLst>
            </p:cNvPr>
            <p:cNvSpPr/>
            <p:nvPr/>
          </p:nvSpPr>
          <p:spPr>
            <a:xfrm>
              <a:off x="3847719" y="2651276"/>
              <a:ext cx="54172" cy="54094"/>
            </a:xfrm>
            <a:custGeom>
              <a:avLst/>
              <a:gdLst>
                <a:gd name="connsiteX0" fmla="*/ 27516 w 54172"/>
                <a:gd name="connsiteY0" fmla="*/ 54390 h 54094"/>
                <a:gd name="connsiteX1" fmla="*/ 46668 w 54172"/>
                <a:gd name="connsiteY1" fmla="*/ 46468 h 54094"/>
                <a:gd name="connsiteX2" fmla="*/ 54602 w 54172"/>
                <a:gd name="connsiteY2" fmla="*/ 27343 h 54094"/>
                <a:gd name="connsiteX3" fmla="*/ 46668 w 54172"/>
                <a:gd name="connsiteY3" fmla="*/ 8217 h 54094"/>
                <a:gd name="connsiteX4" fmla="*/ 27516 w 54172"/>
                <a:gd name="connsiteY4" fmla="*/ 295 h 54094"/>
                <a:gd name="connsiteX5" fmla="*/ 8363 w 54172"/>
                <a:gd name="connsiteY5" fmla="*/ 8217 h 54094"/>
                <a:gd name="connsiteX6" fmla="*/ 429 w 54172"/>
                <a:gd name="connsiteY6" fmla="*/ 27343 h 54094"/>
                <a:gd name="connsiteX7" fmla="*/ 8363 w 54172"/>
                <a:gd name="connsiteY7" fmla="*/ 46468 h 54094"/>
                <a:gd name="connsiteX8" fmla="*/ 2751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16" y="54390"/>
                  </a:moveTo>
                  <a:cubicBezTo>
                    <a:pt x="34699" y="54390"/>
                    <a:pt x="41589" y="51540"/>
                    <a:pt x="46668" y="46468"/>
                  </a:cubicBezTo>
                  <a:cubicBezTo>
                    <a:pt x="51748" y="41396"/>
                    <a:pt x="54602" y="34516"/>
                    <a:pt x="54602" y="27343"/>
                  </a:cubicBezTo>
                  <a:cubicBezTo>
                    <a:pt x="54602" y="20170"/>
                    <a:pt x="51748" y="13289"/>
                    <a:pt x="46668" y="8217"/>
                  </a:cubicBezTo>
                  <a:cubicBezTo>
                    <a:pt x="41589" y="3145"/>
                    <a:pt x="34699" y="295"/>
                    <a:pt x="27516" y="295"/>
                  </a:cubicBezTo>
                  <a:cubicBezTo>
                    <a:pt x="20332" y="295"/>
                    <a:pt x="13442" y="3145"/>
                    <a:pt x="8363" y="8217"/>
                  </a:cubicBezTo>
                  <a:cubicBezTo>
                    <a:pt x="3283" y="13289"/>
                    <a:pt x="429" y="20170"/>
                    <a:pt x="429" y="27343"/>
                  </a:cubicBezTo>
                  <a:cubicBezTo>
                    <a:pt x="429" y="34516"/>
                    <a:pt x="3283" y="41396"/>
                    <a:pt x="8363" y="46468"/>
                  </a:cubicBezTo>
                  <a:cubicBezTo>
                    <a:pt x="13442" y="51540"/>
                    <a:pt x="20332" y="54390"/>
                    <a:pt x="2751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06D41FAF-C41A-4F6B-8F76-D2F358631B12}"/>
                </a:ext>
              </a:extLst>
            </p:cNvPr>
            <p:cNvSpPr/>
            <p:nvPr/>
          </p:nvSpPr>
          <p:spPr>
            <a:xfrm>
              <a:off x="3862706" y="2651276"/>
              <a:ext cx="54172" cy="54094"/>
            </a:xfrm>
            <a:custGeom>
              <a:avLst/>
              <a:gdLst>
                <a:gd name="connsiteX0" fmla="*/ 27517 w 54172"/>
                <a:gd name="connsiteY0" fmla="*/ 54390 h 54094"/>
                <a:gd name="connsiteX1" fmla="*/ 46670 w 54172"/>
                <a:gd name="connsiteY1" fmla="*/ 46468 h 54094"/>
                <a:gd name="connsiteX2" fmla="*/ 54604 w 54172"/>
                <a:gd name="connsiteY2" fmla="*/ 27343 h 54094"/>
                <a:gd name="connsiteX3" fmla="*/ 46670 w 54172"/>
                <a:gd name="connsiteY3" fmla="*/ 8217 h 54094"/>
                <a:gd name="connsiteX4" fmla="*/ 27517 w 54172"/>
                <a:gd name="connsiteY4" fmla="*/ 295 h 54094"/>
                <a:gd name="connsiteX5" fmla="*/ 8364 w 54172"/>
                <a:gd name="connsiteY5" fmla="*/ 8217 h 54094"/>
                <a:gd name="connsiteX6" fmla="*/ 431 w 54172"/>
                <a:gd name="connsiteY6" fmla="*/ 27343 h 54094"/>
                <a:gd name="connsiteX7" fmla="*/ 8364 w 54172"/>
                <a:gd name="connsiteY7" fmla="*/ 46468 h 54094"/>
                <a:gd name="connsiteX8" fmla="*/ 2751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17" y="54390"/>
                  </a:moveTo>
                  <a:cubicBezTo>
                    <a:pt x="34701" y="54390"/>
                    <a:pt x="41591" y="51540"/>
                    <a:pt x="46670" y="46468"/>
                  </a:cubicBezTo>
                  <a:cubicBezTo>
                    <a:pt x="51750" y="41396"/>
                    <a:pt x="54604" y="34516"/>
                    <a:pt x="54604" y="27343"/>
                  </a:cubicBezTo>
                  <a:cubicBezTo>
                    <a:pt x="54604" y="20170"/>
                    <a:pt x="51750" y="13289"/>
                    <a:pt x="46670" y="8217"/>
                  </a:cubicBezTo>
                  <a:cubicBezTo>
                    <a:pt x="41591" y="3145"/>
                    <a:pt x="34701" y="295"/>
                    <a:pt x="27517" y="295"/>
                  </a:cubicBezTo>
                  <a:cubicBezTo>
                    <a:pt x="20334" y="295"/>
                    <a:pt x="13444" y="3145"/>
                    <a:pt x="8364" y="8217"/>
                  </a:cubicBezTo>
                  <a:cubicBezTo>
                    <a:pt x="3285" y="13289"/>
                    <a:pt x="431" y="20170"/>
                    <a:pt x="431" y="27343"/>
                  </a:cubicBezTo>
                  <a:cubicBezTo>
                    <a:pt x="431" y="34516"/>
                    <a:pt x="3285" y="41396"/>
                    <a:pt x="8364" y="46468"/>
                  </a:cubicBezTo>
                  <a:cubicBezTo>
                    <a:pt x="13444" y="51540"/>
                    <a:pt x="20334" y="54390"/>
                    <a:pt x="2751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21C14F11-2D52-4E4F-BF74-138DFB0B33E1}"/>
                </a:ext>
              </a:extLst>
            </p:cNvPr>
            <p:cNvSpPr/>
            <p:nvPr/>
          </p:nvSpPr>
          <p:spPr>
            <a:xfrm>
              <a:off x="3877703" y="2651276"/>
              <a:ext cx="54172" cy="54094"/>
            </a:xfrm>
            <a:custGeom>
              <a:avLst/>
              <a:gdLst>
                <a:gd name="connsiteX0" fmla="*/ 27519 w 54172"/>
                <a:gd name="connsiteY0" fmla="*/ 54390 h 54094"/>
                <a:gd name="connsiteX1" fmla="*/ 46672 w 54172"/>
                <a:gd name="connsiteY1" fmla="*/ 46468 h 54094"/>
                <a:gd name="connsiteX2" fmla="*/ 54605 w 54172"/>
                <a:gd name="connsiteY2" fmla="*/ 27343 h 54094"/>
                <a:gd name="connsiteX3" fmla="*/ 46672 w 54172"/>
                <a:gd name="connsiteY3" fmla="*/ 8217 h 54094"/>
                <a:gd name="connsiteX4" fmla="*/ 27519 w 54172"/>
                <a:gd name="connsiteY4" fmla="*/ 295 h 54094"/>
                <a:gd name="connsiteX5" fmla="*/ 8366 w 54172"/>
                <a:gd name="connsiteY5" fmla="*/ 8217 h 54094"/>
                <a:gd name="connsiteX6" fmla="*/ 432 w 54172"/>
                <a:gd name="connsiteY6" fmla="*/ 27343 h 54094"/>
                <a:gd name="connsiteX7" fmla="*/ 8366 w 54172"/>
                <a:gd name="connsiteY7" fmla="*/ 46468 h 54094"/>
                <a:gd name="connsiteX8" fmla="*/ 2751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19" y="54390"/>
                  </a:moveTo>
                  <a:cubicBezTo>
                    <a:pt x="34702" y="54390"/>
                    <a:pt x="41592" y="51540"/>
                    <a:pt x="46672" y="46468"/>
                  </a:cubicBezTo>
                  <a:cubicBezTo>
                    <a:pt x="51751" y="41396"/>
                    <a:pt x="54605" y="34516"/>
                    <a:pt x="54605" y="27343"/>
                  </a:cubicBezTo>
                  <a:cubicBezTo>
                    <a:pt x="54605" y="20170"/>
                    <a:pt x="51751" y="13289"/>
                    <a:pt x="46672" y="8217"/>
                  </a:cubicBezTo>
                  <a:cubicBezTo>
                    <a:pt x="41592" y="3145"/>
                    <a:pt x="34702" y="295"/>
                    <a:pt x="27519" y="295"/>
                  </a:cubicBezTo>
                  <a:cubicBezTo>
                    <a:pt x="20335" y="295"/>
                    <a:pt x="13445" y="3145"/>
                    <a:pt x="8366" y="8217"/>
                  </a:cubicBezTo>
                  <a:cubicBezTo>
                    <a:pt x="3286" y="13289"/>
                    <a:pt x="432" y="20170"/>
                    <a:pt x="432" y="27343"/>
                  </a:cubicBezTo>
                  <a:cubicBezTo>
                    <a:pt x="432" y="34516"/>
                    <a:pt x="3286" y="41396"/>
                    <a:pt x="8366" y="46468"/>
                  </a:cubicBezTo>
                  <a:cubicBezTo>
                    <a:pt x="13445" y="51540"/>
                    <a:pt x="20335" y="54390"/>
                    <a:pt x="2751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E5077C73-2F7F-46B6-AEAF-7E9963DDBF7B}"/>
                </a:ext>
              </a:extLst>
            </p:cNvPr>
            <p:cNvSpPr/>
            <p:nvPr/>
          </p:nvSpPr>
          <p:spPr>
            <a:xfrm>
              <a:off x="3892700" y="2651276"/>
              <a:ext cx="54172" cy="54094"/>
            </a:xfrm>
            <a:custGeom>
              <a:avLst/>
              <a:gdLst>
                <a:gd name="connsiteX0" fmla="*/ 27521 w 54172"/>
                <a:gd name="connsiteY0" fmla="*/ 54390 h 54094"/>
                <a:gd name="connsiteX1" fmla="*/ 46673 w 54172"/>
                <a:gd name="connsiteY1" fmla="*/ 46468 h 54094"/>
                <a:gd name="connsiteX2" fmla="*/ 54607 w 54172"/>
                <a:gd name="connsiteY2" fmla="*/ 27343 h 54094"/>
                <a:gd name="connsiteX3" fmla="*/ 46673 w 54172"/>
                <a:gd name="connsiteY3" fmla="*/ 8217 h 54094"/>
                <a:gd name="connsiteX4" fmla="*/ 27521 w 54172"/>
                <a:gd name="connsiteY4" fmla="*/ 295 h 54094"/>
                <a:gd name="connsiteX5" fmla="*/ 8368 w 54172"/>
                <a:gd name="connsiteY5" fmla="*/ 8217 h 54094"/>
                <a:gd name="connsiteX6" fmla="*/ 434 w 54172"/>
                <a:gd name="connsiteY6" fmla="*/ 27343 h 54094"/>
                <a:gd name="connsiteX7" fmla="*/ 8368 w 54172"/>
                <a:gd name="connsiteY7" fmla="*/ 46468 h 54094"/>
                <a:gd name="connsiteX8" fmla="*/ 27521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21" y="54390"/>
                  </a:moveTo>
                  <a:cubicBezTo>
                    <a:pt x="34704" y="54390"/>
                    <a:pt x="41594" y="51540"/>
                    <a:pt x="46673" y="46468"/>
                  </a:cubicBezTo>
                  <a:cubicBezTo>
                    <a:pt x="51753" y="41396"/>
                    <a:pt x="54607" y="34516"/>
                    <a:pt x="54607" y="27343"/>
                  </a:cubicBezTo>
                  <a:cubicBezTo>
                    <a:pt x="54607" y="20170"/>
                    <a:pt x="51753" y="13289"/>
                    <a:pt x="46673" y="8217"/>
                  </a:cubicBezTo>
                  <a:cubicBezTo>
                    <a:pt x="41594" y="3145"/>
                    <a:pt x="34704" y="295"/>
                    <a:pt x="27521" y="295"/>
                  </a:cubicBezTo>
                  <a:cubicBezTo>
                    <a:pt x="20337" y="295"/>
                    <a:pt x="13447" y="3145"/>
                    <a:pt x="8368" y="8217"/>
                  </a:cubicBezTo>
                  <a:cubicBezTo>
                    <a:pt x="3288" y="13289"/>
                    <a:pt x="434" y="20170"/>
                    <a:pt x="434" y="27343"/>
                  </a:cubicBezTo>
                  <a:cubicBezTo>
                    <a:pt x="434" y="34516"/>
                    <a:pt x="3288" y="41396"/>
                    <a:pt x="8368" y="46468"/>
                  </a:cubicBezTo>
                  <a:cubicBezTo>
                    <a:pt x="13447" y="51540"/>
                    <a:pt x="20337" y="54390"/>
                    <a:pt x="27521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DE25F68-8F5D-48C4-99D5-436AB0CF08CE}"/>
                </a:ext>
              </a:extLst>
            </p:cNvPr>
            <p:cNvSpPr/>
            <p:nvPr/>
          </p:nvSpPr>
          <p:spPr>
            <a:xfrm>
              <a:off x="3907697" y="2651276"/>
              <a:ext cx="54172" cy="54094"/>
            </a:xfrm>
            <a:custGeom>
              <a:avLst/>
              <a:gdLst>
                <a:gd name="connsiteX0" fmla="*/ 27522 w 54172"/>
                <a:gd name="connsiteY0" fmla="*/ 54390 h 54094"/>
                <a:gd name="connsiteX1" fmla="*/ 46675 w 54172"/>
                <a:gd name="connsiteY1" fmla="*/ 46468 h 54094"/>
                <a:gd name="connsiteX2" fmla="*/ 54609 w 54172"/>
                <a:gd name="connsiteY2" fmla="*/ 27343 h 54094"/>
                <a:gd name="connsiteX3" fmla="*/ 46675 w 54172"/>
                <a:gd name="connsiteY3" fmla="*/ 8217 h 54094"/>
                <a:gd name="connsiteX4" fmla="*/ 27522 w 54172"/>
                <a:gd name="connsiteY4" fmla="*/ 295 h 54094"/>
                <a:gd name="connsiteX5" fmla="*/ 8369 w 54172"/>
                <a:gd name="connsiteY5" fmla="*/ 8217 h 54094"/>
                <a:gd name="connsiteX6" fmla="*/ 436 w 54172"/>
                <a:gd name="connsiteY6" fmla="*/ 27343 h 54094"/>
                <a:gd name="connsiteX7" fmla="*/ 8369 w 54172"/>
                <a:gd name="connsiteY7" fmla="*/ 46468 h 54094"/>
                <a:gd name="connsiteX8" fmla="*/ 2752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22" y="54390"/>
                  </a:moveTo>
                  <a:cubicBezTo>
                    <a:pt x="34706" y="54390"/>
                    <a:pt x="41596" y="51540"/>
                    <a:pt x="46675" y="46468"/>
                  </a:cubicBezTo>
                  <a:cubicBezTo>
                    <a:pt x="51755" y="41396"/>
                    <a:pt x="54609" y="34516"/>
                    <a:pt x="54609" y="27343"/>
                  </a:cubicBezTo>
                  <a:cubicBezTo>
                    <a:pt x="54609" y="20170"/>
                    <a:pt x="51755" y="13289"/>
                    <a:pt x="46675" y="8217"/>
                  </a:cubicBezTo>
                  <a:cubicBezTo>
                    <a:pt x="41596" y="3145"/>
                    <a:pt x="34706" y="295"/>
                    <a:pt x="27522" y="295"/>
                  </a:cubicBezTo>
                  <a:cubicBezTo>
                    <a:pt x="20339" y="295"/>
                    <a:pt x="13449" y="3145"/>
                    <a:pt x="8369" y="8217"/>
                  </a:cubicBezTo>
                  <a:cubicBezTo>
                    <a:pt x="3290" y="13289"/>
                    <a:pt x="436" y="20170"/>
                    <a:pt x="436" y="27343"/>
                  </a:cubicBezTo>
                  <a:cubicBezTo>
                    <a:pt x="436" y="34516"/>
                    <a:pt x="3290" y="41396"/>
                    <a:pt x="8369" y="46468"/>
                  </a:cubicBezTo>
                  <a:cubicBezTo>
                    <a:pt x="13449" y="51540"/>
                    <a:pt x="20339" y="54390"/>
                    <a:pt x="2752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92B2B5B4-8ACC-447E-BA4A-47ACA6E634DC}"/>
                </a:ext>
              </a:extLst>
            </p:cNvPr>
            <p:cNvSpPr/>
            <p:nvPr/>
          </p:nvSpPr>
          <p:spPr>
            <a:xfrm>
              <a:off x="3922694" y="2651276"/>
              <a:ext cx="54172" cy="54094"/>
            </a:xfrm>
            <a:custGeom>
              <a:avLst/>
              <a:gdLst>
                <a:gd name="connsiteX0" fmla="*/ 27524 w 54172"/>
                <a:gd name="connsiteY0" fmla="*/ 54390 h 54094"/>
                <a:gd name="connsiteX1" fmla="*/ 46677 w 54172"/>
                <a:gd name="connsiteY1" fmla="*/ 46468 h 54094"/>
                <a:gd name="connsiteX2" fmla="*/ 54610 w 54172"/>
                <a:gd name="connsiteY2" fmla="*/ 27343 h 54094"/>
                <a:gd name="connsiteX3" fmla="*/ 46677 w 54172"/>
                <a:gd name="connsiteY3" fmla="*/ 8217 h 54094"/>
                <a:gd name="connsiteX4" fmla="*/ 27524 w 54172"/>
                <a:gd name="connsiteY4" fmla="*/ 295 h 54094"/>
                <a:gd name="connsiteX5" fmla="*/ 8371 w 54172"/>
                <a:gd name="connsiteY5" fmla="*/ 8217 h 54094"/>
                <a:gd name="connsiteX6" fmla="*/ 437 w 54172"/>
                <a:gd name="connsiteY6" fmla="*/ 27343 h 54094"/>
                <a:gd name="connsiteX7" fmla="*/ 8371 w 54172"/>
                <a:gd name="connsiteY7" fmla="*/ 46468 h 54094"/>
                <a:gd name="connsiteX8" fmla="*/ 2752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24" y="54390"/>
                  </a:moveTo>
                  <a:cubicBezTo>
                    <a:pt x="34707" y="54390"/>
                    <a:pt x="41597" y="51540"/>
                    <a:pt x="46677" y="46468"/>
                  </a:cubicBezTo>
                  <a:cubicBezTo>
                    <a:pt x="51756" y="41396"/>
                    <a:pt x="54610" y="34516"/>
                    <a:pt x="54610" y="27343"/>
                  </a:cubicBezTo>
                  <a:cubicBezTo>
                    <a:pt x="54610" y="20170"/>
                    <a:pt x="51756" y="13289"/>
                    <a:pt x="46677" y="8217"/>
                  </a:cubicBezTo>
                  <a:cubicBezTo>
                    <a:pt x="41597" y="3145"/>
                    <a:pt x="34707" y="295"/>
                    <a:pt x="27524" y="295"/>
                  </a:cubicBezTo>
                  <a:cubicBezTo>
                    <a:pt x="20340" y="295"/>
                    <a:pt x="13450" y="3145"/>
                    <a:pt x="8371" y="8217"/>
                  </a:cubicBezTo>
                  <a:cubicBezTo>
                    <a:pt x="3291" y="13289"/>
                    <a:pt x="437" y="20170"/>
                    <a:pt x="437" y="27343"/>
                  </a:cubicBezTo>
                  <a:cubicBezTo>
                    <a:pt x="437" y="34516"/>
                    <a:pt x="3291" y="41396"/>
                    <a:pt x="8371" y="46468"/>
                  </a:cubicBezTo>
                  <a:cubicBezTo>
                    <a:pt x="13450" y="51540"/>
                    <a:pt x="20340" y="54390"/>
                    <a:pt x="2752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3E2D4AE-6EEE-4537-826D-77BD8FFEA8F4}"/>
                </a:ext>
              </a:extLst>
            </p:cNvPr>
            <p:cNvSpPr/>
            <p:nvPr/>
          </p:nvSpPr>
          <p:spPr>
            <a:xfrm>
              <a:off x="3937681" y="2651276"/>
              <a:ext cx="54172" cy="54094"/>
            </a:xfrm>
            <a:custGeom>
              <a:avLst/>
              <a:gdLst>
                <a:gd name="connsiteX0" fmla="*/ 27526 w 54172"/>
                <a:gd name="connsiteY0" fmla="*/ 54390 h 54094"/>
                <a:gd name="connsiteX1" fmla="*/ 46678 w 54172"/>
                <a:gd name="connsiteY1" fmla="*/ 46468 h 54094"/>
                <a:gd name="connsiteX2" fmla="*/ 54612 w 54172"/>
                <a:gd name="connsiteY2" fmla="*/ 27343 h 54094"/>
                <a:gd name="connsiteX3" fmla="*/ 46678 w 54172"/>
                <a:gd name="connsiteY3" fmla="*/ 8217 h 54094"/>
                <a:gd name="connsiteX4" fmla="*/ 27526 w 54172"/>
                <a:gd name="connsiteY4" fmla="*/ 295 h 54094"/>
                <a:gd name="connsiteX5" fmla="*/ 8373 w 54172"/>
                <a:gd name="connsiteY5" fmla="*/ 8217 h 54094"/>
                <a:gd name="connsiteX6" fmla="*/ 439 w 54172"/>
                <a:gd name="connsiteY6" fmla="*/ 27343 h 54094"/>
                <a:gd name="connsiteX7" fmla="*/ 8373 w 54172"/>
                <a:gd name="connsiteY7" fmla="*/ 46468 h 54094"/>
                <a:gd name="connsiteX8" fmla="*/ 27526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26" y="54390"/>
                  </a:moveTo>
                  <a:cubicBezTo>
                    <a:pt x="34709" y="54390"/>
                    <a:pt x="41599" y="51540"/>
                    <a:pt x="46678" y="46468"/>
                  </a:cubicBezTo>
                  <a:cubicBezTo>
                    <a:pt x="51758" y="41396"/>
                    <a:pt x="54612" y="34516"/>
                    <a:pt x="54612" y="27343"/>
                  </a:cubicBezTo>
                  <a:cubicBezTo>
                    <a:pt x="54612" y="20170"/>
                    <a:pt x="51758" y="13289"/>
                    <a:pt x="46678" y="8217"/>
                  </a:cubicBezTo>
                  <a:cubicBezTo>
                    <a:pt x="41599" y="3145"/>
                    <a:pt x="34709" y="295"/>
                    <a:pt x="27526" y="295"/>
                  </a:cubicBezTo>
                  <a:cubicBezTo>
                    <a:pt x="20342" y="295"/>
                    <a:pt x="13452" y="3145"/>
                    <a:pt x="8373" y="8217"/>
                  </a:cubicBezTo>
                  <a:cubicBezTo>
                    <a:pt x="3293" y="13289"/>
                    <a:pt x="439" y="20170"/>
                    <a:pt x="439" y="27343"/>
                  </a:cubicBezTo>
                  <a:cubicBezTo>
                    <a:pt x="439" y="34516"/>
                    <a:pt x="3293" y="41396"/>
                    <a:pt x="8373" y="46468"/>
                  </a:cubicBezTo>
                  <a:cubicBezTo>
                    <a:pt x="13452" y="51540"/>
                    <a:pt x="20342" y="54390"/>
                    <a:pt x="27526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6119A25-C7EA-46B7-9CED-02D542FCF59C}"/>
                </a:ext>
              </a:extLst>
            </p:cNvPr>
            <p:cNvSpPr/>
            <p:nvPr/>
          </p:nvSpPr>
          <p:spPr>
            <a:xfrm>
              <a:off x="3952678" y="2651276"/>
              <a:ext cx="54172" cy="54094"/>
            </a:xfrm>
            <a:custGeom>
              <a:avLst/>
              <a:gdLst>
                <a:gd name="connsiteX0" fmla="*/ 27527 w 54172"/>
                <a:gd name="connsiteY0" fmla="*/ 54390 h 54094"/>
                <a:gd name="connsiteX1" fmla="*/ 46680 w 54172"/>
                <a:gd name="connsiteY1" fmla="*/ 46468 h 54094"/>
                <a:gd name="connsiteX2" fmla="*/ 54614 w 54172"/>
                <a:gd name="connsiteY2" fmla="*/ 27343 h 54094"/>
                <a:gd name="connsiteX3" fmla="*/ 46680 w 54172"/>
                <a:gd name="connsiteY3" fmla="*/ 8217 h 54094"/>
                <a:gd name="connsiteX4" fmla="*/ 27527 w 54172"/>
                <a:gd name="connsiteY4" fmla="*/ 295 h 54094"/>
                <a:gd name="connsiteX5" fmla="*/ 8374 w 54172"/>
                <a:gd name="connsiteY5" fmla="*/ 8217 h 54094"/>
                <a:gd name="connsiteX6" fmla="*/ 441 w 54172"/>
                <a:gd name="connsiteY6" fmla="*/ 27343 h 54094"/>
                <a:gd name="connsiteX7" fmla="*/ 8374 w 54172"/>
                <a:gd name="connsiteY7" fmla="*/ 46468 h 54094"/>
                <a:gd name="connsiteX8" fmla="*/ 2752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27" y="54390"/>
                  </a:moveTo>
                  <a:cubicBezTo>
                    <a:pt x="34711" y="54390"/>
                    <a:pt x="41601" y="51540"/>
                    <a:pt x="46680" y="46468"/>
                  </a:cubicBezTo>
                  <a:cubicBezTo>
                    <a:pt x="51760" y="41396"/>
                    <a:pt x="54614" y="34516"/>
                    <a:pt x="54614" y="27343"/>
                  </a:cubicBezTo>
                  <a:cubicBezTo>
                    <a:pt x="54614" y="20170"/>
                    <a:pt x="51760" y="13289"/>
                    <a:pt x="46680" y="8217"/>
                  </a:cubicBezTo>
                  <a:cubicBezTo>
                    <a:pt x="41601" y="3145"/>
                    <a:pt x="34711" y="295"/>
                    <a:pt x="27527" y="295"/>
                  </a:cubicBezTo>
                  <a:cubicBezTo>
                    <a:pt x="20344" y="295"/>
                    <a:pt x="13454" y="3145"/>
                    <a:pt x="8374" y="8217"/>
                  </a:cubicBezTo>
                  <a:cubicBezTo>
                    <a:pt x="3295" y="13289"/>
                    <a:pt x="441" y="20170"/>
                    <a:pt x="441" y="27343"/>
                  </a:cubicBezTo>
                  <a:cubicBezTo>
                    <a:pt x="441" y="34516"/>
                    <a:pt x="3295" y="41396"/>
                    <a:pt x="8374" y="46468"/>
                  </a:cubicBezTo>
                  <a:cubicBezTo>
                    <a:pt x="13454" y="51540"/>
                    <a:pt x="20344" y="54390"/>
                    <a:pt x="2752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7F6CD23-BAF6-4432-9054-014E12446A05}"/>
                </a:ext>
              </a:extLst>
            </p:cNvPr>
            <p:cNvSpPr/>
            <p:nvPr/>
          </p:nvSpPr>
          <p:spPr>
            <a:xfrm>
              <a:off x="3967675" y="2651276"/>
              <a:ext cx="54172" cy="54094"/>
            </a:xfrm>
            <a:custGeom>
              <a:avLst/>
              <a:gdLst>
                <a:gd name="connsiteX0" fmla="*/ 27529 w 54172"/>
                <a:gd name="connsiteY0" fmla="*/ 54390 h 54094"/>
                <a:gd name="connsiteX1" fmla="*/ 46682 w 54172"/>
                <a:gd name="connsiteY1" fmla="*/ 46468 h 54094"/>
                <a:gd name="connsiteX2" fmla="*/ 54615 w 54172"/>
                <a:gd name="connsiteY2" fmla="*/ 27343 h 54094"/>
                <a:gd name="connsiteX3" fmla="*/ 46682 w 54172"/>
                <a:gd name="connsiteY3" fmla="*/ 8217 h 54094"/>
                <a:gd name="connsiteX4" fmla="*/ 27529 w 54172"/>
                <a:gd name="connsiteY4" fmla="*/ 295 h 54094"/>
                <a:gd name="connsiteX5" fmla="*/ 8376 w 54172"/>
                <a:gd name="connsiteY5" fmla="*/ 8217 h 54094"/>
                <a:gd name="connsiteX6" fmla="*/ 442 w 54172"/>
                <a:gd name="connsiteY6" fmla="*/ 27343 h 54094"/>
                <a:gd name="connsiteX7" fmla="*/ 8376 w 54172"/>
                <a:gd name="connsiteY7" fmla="*/ 46468 h 54094"/>
                <a:gd name="connsiteX8" fmla="*/ 2752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29" y="54390"/>
                  </a:moveTo>
                  <a:cubicBezTo>
                    <a:pt x="34712" y="54390"/>
                    <a:pt x="41602" y="51540"/>
                    <a:pt x="46682" y="46468"/>
                  </a:cubicBezTo>
                  <a:cubicBezTo>
                    <a:pt x="51761" y="41396"/>
                    <a:pt x="54615" y="34516"/>
                    <a:pt x="54615" y="27343"/>
                  </a:cubicBezTo>
                  <a:cubicBezTo>
                    <a:pt x="54615" y="20170"/>
                    <a:pt x="51761" y="13289"/>
                    <a:pt x="46682" y="8217"/>
                  </a:cubicBezTo>
                  <a:cubicBezTo>
                    <a:pt x="41602" y="3145"/>
                    <a:pt x="34712" y="295"/>
                    <a:pt x="27529" y="295"/>
                  </a:cubicBezTo>
                  <a:cubicBezTo>
                    <a:pt x="20345" y="295"/>
                    <a:pt x="13455" y="3145"/>
                    <a:pt x="8376" y="8217"/>
                  </a:cubicBezTo>
                  <a:cubicBezTo>
                    <a:pt x="3296" y="13289"/>
                    <a:pt x="442" y="20170"/>
                    <a:pt x="442" y="27343"/>
                  </a:cubicBezTo>
                  <a:cubicBezTo>
                    <a:pt x="442" y="34516"/>
                    <a:pt x="3296" y="41396"/>
                    <a:pt x="8376" y="46468"/>
                  </a:cubicBezTo>
                  <a:cubicBezTo>
                    <a:pt x="13455" y="51540"/>
                    <a:pt x="20345" y="54390"/>
                    <a:pt x="2752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449BFB7-D1E7-4F87-BD19-6A963C5A051B}"/>
                </a:ext>
              </a:extLst>
            </p:cNvPr>
            <p:cNvSpPr/>
            <p:nvPr/>
          </p:nvSpPr>
          <p:spPr>
            <a:xfrm>
              <a:off x="3982672" y="2651276"/>
              <a:ext cx="54172" cy="54094"/>
            </a:xfrm>
            <a:custGeom>
              <a:avLst/>
              <a:gdLst>
                <a:gd name="connsiteX0" fmla="*/ 27530 w 54172"/>
                <a:gd name="connsiteY0" fmla="*/ 54390 h 54094"/>
                <a:gd name="connsiteX1" fmla="*/ 46683 w 54172"/>
                <a:gd name="connsiteY1" fmla="*/ 46468 h 54094"/>
                <a:gd name="connsiteX2" fmla="*/ 54617 w 54172"/>
                <a:gd name="connsiteY2" fmla="*/ 27343 h 54094"/>
                <a:gd name="connsiteX3" fmla="*/ 46683 w 54172"/>
                <a:gd name="connsiteY3" fmla="*/ 8217 h 54094"/>
                <a:gd name="connsiteX4" fmla="*/ 27530 w 54172"/>
                <a:gd name="connsiteY4" fmla="*/ 295 h 54094"/>
                <a:gd name="connsiteX5" fmla="*/ 8378 w 54172"/>
                <a:gd name="connsiteY5" fmla="*/ 8217 h 54094"/>
                <a:gd name="connsiteX6" fmla="*/ 444 w 54172"/>
                <a:gd name="connsiteY6" fmla="*/ 27343 h 54094"/>
                <a:gd name="connsiteX7" fmla="*/ 8378 w 54172"/>
                <a:gd name="connsiteY7" fmla="*/ 46468 h 54094"/>
                <a:gd name="connsiteX8" fmla="*/ 2753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30" y="54390"/>
                  </a:moveTo>
                  <a:cubicBezTo>
                    <a:pt x="34714" y="54390"/>
                    <a:pt x="41604" y="51540"/>
                    <a:pt x="46683" y="46468"/>
                  </a:cubicBezTo>
                  <a:cubicBezTo>
                    <a:pt x="51763" y="41396"/>
                    <a:pt x="54617" y="34516"/>
                    <a:pt x="54617" y="27343"/>
                  </a:cubicBezTo>
                  <a:cubicBezTo>
                    <a:pt x="54617" y="20170"/>
                    <a:pt x="51763" y="13289"/>
                    <a:pt x="46683" y="8217"/>
                  </a:cubicBezTo>
                  <a:cubicBezTo>
                    <a:pt x="41604" y="3145"/>
                    <a:pt x="34714" y="295"/>
                    <a:pt x="27530" y="295"/>
                  </a:cubicBezTo>
                  <a:cubicBezTo>
                    <a:pt x="20347" y="295"/>
                    <a:pt x="13457" y="3145"/>
                    <a:pt x="8378" y="8217"/>
                  </a:cubicBezTo>
                  <a:cubicBezTo>
                    <a:pt x="3298" y="13289"/>
                    <a:pt x="444" y="20170"/>
                    <a:pt x="444" y="27343"/>
                  </a:cubicBezTo>
                  <a:cubicBezTo>
                    <a:pt x="444" y="34516"/>
                    <a:pt x="3298" y="41396"/>
                    <a:pt x="8378" y="46468"/>
                  </a:cubicBezTo>
                  <a:cubicBezTo>
                    <a:pt x="13457" y="51540"/>
                    <a:pt x="20347" y="54390"/>
                    <a:pt x="2753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6224072E-2DCB-4D74-9A73-3C92B147F3EB}"/>
                </a:ext>
              </a:extLst>
            </p:cNvPr>
            <p:cNvSpPr/>
            <p:nvPr/>
          </p:nvSpPr>
          <p:spPr>
            <a:xfrm>
              <a:off x="3997669" y="2651276"/>
              <a:ext cx="54172" cy="54094"/>
            </a:xfrm>
            <a:custGeom>
              <a:avLst/>
              <a:gdLst>
                <a:gd name="connsiteX0" fmla="*/ 27532 w 54172"/>
                <a:gd name="connsiteY0" fmla="*/ 54390 h 54094"/>
                <a:gd name="connsiteX1" fmla="*/ 46685 w 54172"/>
                <a:gd name="connsiteY1" fmla="*/ 46468 h 54094"/>
                <a:gd name="connsiteX2" fmla="*/ 54619 w 54172"/>
                <a:gd name="connsiteY2" fmla="*/ 27343 h 54094"/>
                <a:gd name="connsiteX3" fmla="*/ 46685 w 54172"/>
                <a:gd name="connsiteY3" fmla="*/ 8217 h 54094"/>
                <a:gd name="connsiteX4" fmla="*/ 27532 w 54172"/>
                <a:gd name="connsiteY4" fmla="*/ 295 h 54094"/>
                <a:gd name="connsiteX5" fmla="*/ 8379 w 54172"/>
                <a:gd name="connsiteY5" fmla="*/ 8217 h 54094"/>
                <a:gd name="connsiteX6" fmla="*/ 446 w 54172"/>
                <a:gd name="connsiteY6" fmla="*/ 27343 h 54094"/>
                <a:gd name="connsiteX7" fmla="*/ 8379 w 54172"/>
                <a:gd name="connsiteY7" fmla="*/ 46468 h 54094"/>
                <a:gd name="connsiteX8" fmla="*/ 2753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32" y="54390"/>
                  </a:moveTo>
                  <a:cubicBezTo>
                    <a:pt x="34716" y="54390"/>
                    <a:pt x="41606" y="51540"/>
                    <a:pt x="46685" y="46468"/>
                  </a:cubicBezTo>
                  <a:cubicBezTo>
                    <a:pt x="51765" y="41396"/>
                    <a:pt x="54619" y="34516"/>
                    <a:pt x="54619" y="27343"/>
                  </a:cubicBezTo>
                  <a:cubicBezTo>
                    <a:pt x="54619" y="20170"/>
                    <a:pt x="51765" y="13289"/>
                    <a:pt x="46685" y="8217"/>
                  </a:cubicBezTo>
                  <a:cubicBezTo>
                    <a:pt x="41606" y="3145"/>
                    <a:pt x="34716" y="295"/>
                    <a:pt x="27532" y="295"/>
                  </a:cubicBezTo>
                  <a:cubicBezTo>
                    <a:pt x="20349" y="295"/>
                    <a:pt x="13459" y="3145"/>
                    <a:pt x="8379" y="8217"/>
                  </a:cubicBezTo>
                  <a:cubicBezTo>
                    <a:pt x="3300" y="13289"/>
                    <a:pt x="446" y="20170"/>
                    <a:pt x="446" y="27343"/>
                  </a:cubicBezTo>
                  <a:cubicBezTo>
                    <a:pt x="446" y="34516"/>
                    <a:pt x="3300" y="41396"/>
                    <a:pt x="8379" y="46468"/>
                  </a:cubicBezTo>
                  <a:cubicBezTo>
                    <a:pt x="13459" y="51540"/>
                    <a:pt x="20349" y="54390"/>
                    <a:pt x="2753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0A2EEEDA-1CED-4B26-9B52-F19A1C662681}"/>
                </a:ext>
              </a:extLst>
            </p:cNvPr>
            <p:cNvSpPr/>
            <p:nvPr/>
          </p:nvSpPr>
          <p:spPr>
            <a:xfrm>
              <a:off x="4012657" y="2651276"/>
              <a:ext cx="54172" cy="54094"/>
            </a:xfrm>
            <a:custGeom>
              <a:avLst/>
              <a:gdLst>
                <a:gd name="connsiteX0" fmla="*/ 27534 w 54172"/>
                <a:gd name="connsiteY0" fmla="*/ 54390 h 54094"/>
                <a:gd name="connsiteX1" fmla="*/ 46687 w 54172"/>
                <a:gd name="connsiteY1" fmla="*/ 46468 h 54094"/>
                <a:gd name="connsiteX2" fmla="*/ 54620 w 54172"/>
                <a:gd name="connsiteY2" fmla="*/ 27343 h 54094"/>
                <a:gd name="connsiteX3" fmla="*/ 46687 w 54172"/>
                <a:gd name="connsiteY3" fmla="*/ 8217 h 54094"/>
                <a:gd name="connsiteX4" fmla="*/ 27534 w 54172"/>
                <a:gd name="connsiteY4" fmla="*/ 295 h 54094"/>
                <a:gd name="connsiteX5" fmla="*/ 8381 w 54172"/>
                <a:gd name="connsiteY5" fmla="*/ 8217 h 54094"/>
                <a:gd name="connsiteX6" fmla="*/ 447 w 54172"/>
                <a:gd name="connsiteY6" fmla="*/ 27343 h 54094"/>
                <a:gd name="connsiteX7" fmla="*/ 8381 w 54172"/>
                <a:gd name="connsiteY7" fmla="*/ 46468 h 54094"/>
                <a:gd name="connsiteX8" fmla="*/ 2753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34" y="54390"/>
                  </a:moveTo>
                  <a:cubicBezTo>
                    <a:pt x="34717" y="54390"/>
                    <a:pt x="41607" y="51540"/>
                    <a:pt x="46687" y="46468"/>
                  </a:cubicBezTo>
                  <a:cubicBezTo>
                    <a:pt x="51766" y="41396"/>
                    <a:pt x="54620" y="34516"/>
                    <a:pt x="54620" y="27343"/>
                  </a:cubicBezTo>
                  <a:cubicBezTo>
                    <a:pt x="54620" y="20170"/>
                    <a:pt x="51766" y="13289"/>
                    <a:pt x="46687" y="8217"/>
                  </a:cubicBezTo>
                  <a:cubicBezTo>
                    <a:pt x="41607" y="3145"/>
                    <a:pt x="34717" y="295"/>
                    <a:pt x="27534" y="295"/>
                  </a:cubicBezTo>
                  <a:cubicBezTo>
                    <a:pt x="20350" y="295"/>
                    <a:pt x="13460" y="3145"/>
                    <a:pt x="8381" y="8217"/>
                  </a:cubicBezTo>
                  <a:cubicBezTo>
                    <a:pt x="3301" y="13289"/>
                    <a:pt x="447" y="20170"/>
                    <a:pt x="447" y="27343"/>
                  </a:cubicBezTo>
                  <a:cubicBezTo>
                    <a:pt x="447" y="34516"/>
                    <a:pt x="3301" y="41396"/>
                    <a:pt x="8381" y="46468"/>
                  </a:cubicBezTo>
                  <a:cubicBezTo>
                    <a:pt x="13460" y="51540"/>
                    <a:pt x="20350" y="54390"/>
                    <a:pt x="2753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DD2F7CF5-696A-4139-AB8C-AB7B40F92214}"/>
                </a:ext>
              </a:extLst>
            </p:cNvPr>
            <p:cNvSpPr/>
            <p:nvPr/>
          </p:nvSpPr>
          <p:spPr>
            <a:xfrm>
              <a:off x="4027653" y="2651276"/>
              <a:ext cx="54172" cy="54094"/>
            </a:xfrm>
            <a:custGeom>
              <a:avLst/>
              <a:gdLst>
                <a:gd name="connsiteX0" fmla="*/ 27535 w 54172"/>
                <a:gd name="connsiteY0" fmla="*/ 54390 h 54094"/>
                <a:gd name="connsiteX1" fmla="*/ 46688 w 54172"/>
                <a:gd name="connsiteY1" fmla="*/ 46468 h 54094"/>
                <a:gd name="connsiteX2" fmla="*/ 54622 w 54172"/>
                <a:gd name="connsiteY2" fmla="*/ 27343 h 54094"/>
                <a:gd name="connsiteX3" fmla="*/ 46688 w 54172"/>
                <a:gd name="connsiteY3" fmla="*/ 8217 h 54094"/>
                <a:gd name="connsiteX4" fmla="*/ 27535 w 54172"/>
                <a:gd name="connsiteY4" fmla="*/ 295 h 54094"/>
                <a:gd name="connsiteX5" fmla="*/ 8383 w 54172"/>
                <a:gd name="connsiteY5" fmla="*/ 8217 h 54094"/>
                <a:gd name="connsiteX6" fmla="*/ 449 w 54172"/>
                <a:gd name="connsiteY6" fmla="*/ 27343 h 54094"/>
                <a:gd name="connsiteX7" fmla="*/ 8383 w 54172"/>
                <a:gd name="connsiteY7" fmla="*/ 46468 h 54094"/>
                <a:gd name="connsiteX8" fmla="*/ 2753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35" y="54390"/>
                  </a:moveTo>
                  <a:cubicBezTo>
                    <a:pt x="34719" y="54390"/>
                    <a:pt x="41609" y="51540"/>
                    <a:pt x="46688" y="46468"/>
                  </a:cubicBezTo>
                  <a:cubicBezTo>
                    <a:pt x="51768" y="41396"/>
                    <a:pt x="54622" y="34516"/>
                    <a:pt x="54622" y="27343"/>
                  </a:cubicBezTo>
                  <a:cubicBezTo>
                    <a:pt x="54622" y="20170"/>
                    <a:pt x="51768" y="13289"/>
                    <a:pt x="46688" y="8217"/>
                  </a:cubicBezTo>
                  <a:cubicBezTo>
                    <a:pt x="41609" y="3145"/>
                    <a:pt x="34719" y="295"/>
                    <a:pt x="27535" y="295"/>
                  </a:cubicBezTo>
                  <a:cubicBezTo>
                    <a:pt x="20352" y="295"/>
                    <a:pt x="13462" y="3145"/>
                    <a:pt x="8383" y="8217"/>
                  </a:cubicBezTo>
                  <a:cubicBezTo>
                    <a:pt x="3303" y="13289"/>
                    <a:pt x="449" y="20170"/>
                    <a:pt x="449" y="27343"/>
                  </a:cubicBezTo>
                  <a:cubicBezTo>
                    <a:pt x="449" y="34516"/>
                    <a:pt x="3303" y="41396"/>
                    <a:pt x="8383" y="46468"/>
                  </a:cubicBezTo>
                  <a:cubicBezTo>
                    <a:pt x="13462" y="51540"/>
                    <a:pt x="20352" y="54390"/>
                    <a:pt x="2753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4BA057DF-31B3-4350-AC0C-F9C95ABC9835}"/>
                </a:ext>
              </a:extLst>
            </p:cNvPr>
            <p:cNvSpPr/>
            <p:nvPr/>
          </p:nvSpPr>
          <p:spPr>
            <a:xfrm>
              <a:off x="4042650" y="2651276"/>
              <a:ext cx="54172" cy="54094"/>
            </a:xfrm>
            <a:custGeom>
              <a:avLst/>
              <a:gdLst>
                <a:gd name="connsiteX0" fmla="*/ 27537 w 54172"/>
                <a:gd name="connsiteY0" fmla="*/ 54390 h 54094"/>
                <a:gd name="connsiteX1" fmla="*/ 46690 w 54172"/>
                <a:gd name="connsiteY1" fmla="*/ 46468 h 54094"/>
                <a:gd name="connsiteX2" fmla="*/ 54624 w 54172"/>
                <a:gd name="connsiteY2" fmla="*/ 27343 h 54094"/>
                <a:gd name="connsiteX3" fmla="*/ 46690 w 54172"/>
                <a:gd name="connsiteY3" fmla="*/ 8217 h 54094"/>
                <a:gd name="connsiteX4" fmla="*/ 27537 w 54172"/>
                <a:gd name="connsiteY4" fmla="*/ 295 h 54094"/>
                <a:gd name="connsiteX5" fmla="*/ 8384 w 54172"/>
                <a:gd name="connsiteY5" fmla="*/ 8217 h 54094"/>
                <a:gd name="connsiteX6" fmla="*/ 451 w 54172"/>
                <a:gd name="connsiteY6" fmla="*/ 27343 h 54094"/>
                <a:gd name="connsiteX7" fmla="*/ 8384 w 54172"/>
                <a:gd name="connsiteY7" fmla="*/ 46468 h 54094"/>
                <a:gd name="connsiteX8" fmla="*/ 2753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37" y="54390"/>
                  </a:moveTo>
                  <a:cubicBezTo>
                    <a:pt x="34721" y="54390"/>
                    <a:pt x="41611" y="51540"/>
                    <a:pt x="46690" y="46468"/>
                  </a:cubicBezTo>
                  <a:cubicBezTo>
                    <a:pt x="51770" y="41396"/>
                    <a:pt x="54624" y="34516"/>
                    <a:pt x="54624" y="27343"/>
                  </a:cubicBezTo>
                  <a:cubicBezTo>
                    <a:pt x="54624" y="20170"/>
                    <a:pt x="51770" y="13289"/>
                    <a:pt x="46690" y="8217"/>
                  </a:cubicBezTo>
                  <a:cubicBezTo>
                    <a:pt x="41611" y="3145"/>
                    <a:pt x="34721" y="295"/>
                    <a:pt x="27537" y="295"/>
                  </a:cubicBezTo>
                  <a:cubicBezTo>
                    <a:pt x="20354" y="295"/>
                    <a:pt x="13464" y="3145"/>
                    <a:pt x="8384" y="8217"/>
                  </a:cubicBezTo>
                  <a:cubicBezTo>
                    <a:pt x="3305" y="13289"/>
                    <a:pt x="451" y="20170"/>
                    <a:pt x="451" y="27343"/>
                  </a:cubicBezTo>
                  <a:cubicBezTo>
                    <a:pt x="451" y="34516"/>
                    <a:pt x="3305" y="41396"/>
                    <a:pt x="8384" y="46468"/>
                  </a:cubicBezTo>
                  <a:cubicBezTo>
                    <a:pt x="13464" y="51540"/>
                    <a:pt x="20354" y="54390"/>
                    <a:pt x="2753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282D4971-27E0-4BF4-A10A-55026124FE26}"/>
                </a:ext>
              </a:extLst>
            </p:cNvPr>
            <p:cNvSpPr/>
            <p:nvPr/>
          </p:nvSpPr>
          <p:spPr>
            <a:xfrm>
              <a:off x="4057647" y="2651276"/>
              <a:ext cx="54172" cy="54094"/>
            </a:xfrm>
            <a:custGeom>
              <a:avLst/>
              <a:gdLst>
                <a:gd name="connsiteX0" fmla="*/ 27539 w 54172"/>
                <a:gd name="connsiteY0" fmla="*/ 54390 h 54094"/>
                <a:gd name="connsiteX1" fmla="*/ 46692 w 54172"/>
                <a:gd name="connsiteY1" fmla="*/ 46468 h 54094"/>
                <a:gd name="connsiteX2" fmla="*/ 54625 w 54172"/>
                <a:gd name="connsiteY2" fmla="*/ 27343 h 54094"/>
                <a:gd name="connsiteX3" fmla="*/ 46692 w 54172"/>
                <a:gd name="connsiteY3" fmla="*/ 8217 h 54094"/>
                <a:gd name="connsiteX4" fmla="*/ 27539 w 54172"/>
                <a:gd name="connsiteY4" fmla="*/ 295 h 54094"/>
                <a:gd name="connsiteX5" fmla="*/ 8386 w 54172"/>
                <a:gd name="connsiteY5" fmla="*/ 8217 h 54094"/>
                <a:gd name="connsiteX6" fmla="*/ 452 w 54172"/>
                <a:gd name="connsiteY6" fmla="*/ 27343 h 54094"/>
                <a:gd name="connsiteX7" fmla="*/ 8386 w 54172"/>
                <a:gd name="connsiteY7" fmla="*/ 46468 h 54094"/>
                <a:gd name="connsiteX8" fmla="*/ 2753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39" y="54390"/>
                  </a:moveTo>
                  <a:cubicBezTo>
                    <a:pt x="34722" y="54390"/>
                    <a:pt x="41612" y="51540"/>
                    <a:pt x="46692" y="46468"/>
                  </a:cubicBezTo>
                  <a:cubicBezTo>
                    <a:pt x="51771" y="41396"/>
                    <a:pt x="54625" y="34516"/>
                    <a:pt x="54625" y="27343"/>
                  </a:cubicBezTo>
                  <a:cubicBezTo>
                    <a:pt x="54625" y="20170"/>
                    <a:pt x="51771" y="13289"/>
                    <a:pt x="46692" y="8217"/>
                  </a:cubicBezTo>
                  <a:cubicBezTo>
                    <a:pt x="41612" y="3145"/>
                    <a:pt x="34722" y="295"/>
                    <a:pt x="27539" y="295"/>
                  </a:cubicBezTo>
                  <a:cubicBezTo>
                    <a:pt x="20355" y="295"/>
                    <a:pt x="13465" y="3145"/>
                    <a:pt x="8386" y="8217"/>
                  </a:cubicBezTo>
                  <a:cubicBezTo>
                    <a:pt x="3306" y="13289"/>
                    <a:pt x="452" y="20170"/>
                    <a:pt x="452" y="27343"/>
                  </a:cubicBezTo>
                  <a:cubicBezTo>
                    <a:pt x="452" y="34516"/>
                    <a:pt x="3306" y="41396"/>
                    <a:pt x="8386" y="46468"/>
                  </a:cubicBezTo>
                  <a:cubicBezTo>
                    <a:pt x="13465" y="51540"/>
                    <a:pt x="20355" y="54390"/>
                    <a:pt x="2753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9C5156BD-AE38-4B98-9B63-D9F173BE1F32}"/>
                </a:ext>
              </a:extLst>
            </p:cNvPr>
            <p:cNvSpPr/>
            <p:nvPr/>
          </p:nvSpPr>
          <p:spPr>
            <a:xfrm>
              <a:off x="4072644" y="2651276"/>
              <a:ext cx="54172" cy="54094"/>
            </a:xfrm>
            <a:custGeom>
              <a:avLst/>
              <a:gdLst>
                <a:gd name="connsiteX0" fmla="*/ 27540 w 54172"/>
                <a:gd name="connsiteY0" fmla="*/ 54390 h 54094"/>
                <a:gd name="connsiteX1" fmla="*/ 46693 w 54172"/>
                <a:gd name="connsiteY1" fmla="*/ 46468 h 54094"/>
                <a:gd name="connsiteX2" fmla="*/ 54627 w 54172"/>
                <a:gd name="connsiteY2" fmla="*/ 27343 h 54094"/>
                <a:gd name="connsiteX3" fmla="*/ 46693 w 54172"/>
                <a:gd name="connsiteY3" fmla="*/ 8217 h 54094"/>
                <a:gd name="connsiteX4" fmla="*/ 27540 w 54172"/>
                <a:gd name="connsiteY4" fmla="*/ 295 h 54094"/>
                <a:gd name="connsiteX5" fmla="*/ 8387 w 54172"/>
                <a:gd name="connsiteY5" fmla="*/ 8217 h 54094"/>
                <a:gd name="connsiteX6" fmla="*/ 454 w 54172"/>
                <a:gd name="connsiteY6" fmla="*/ 27343 h 54094"/>
                <a:gd name="connsiteX7" fmla="*/ 8387 w 54172"/>
                <a:gd name="connsiteY7" fmla="*/ 46468 h 54094"/>
                <a:gd name="connsiteX8" fmla="*/ 2754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40" y="54390"/>
                  </a:moveTo>
                  <a:cubicBezTo>
                    <a:pt x="34724" y="54390"/>
                    <a:pt x="41614" y="51540"/>
                    <a:pt x="46693" y="46468"/>
                  </a:cubicBezTo>
                  <a:cubicBezTo>
                    <a:pt x="51773" y="41396"/>
                    <a:pt x="54627" y="34516"/>
                    <a:pt x="54627" y="27343"/>
                  </a:cubicBezTo>
                  <a:cubicBezTo>
                    <a:pt x="54627" y="20170"/>
                    <a:pt x="51773" y="13289"/>
                    <a:pt x="46693" y="8217"/>
                  </a:cubicBezTo>
                  <a:cubicBezTo>
                    <a:pt x="41614" y="3145"/>
                    <a:pt x="34724" y="295"/>
                    <a:pt x="27540" y="295"/>
                  </a:cubicBezTo>
                  <a:cubicBezTo>
                    <a:pt x="20357" y="295"/>
                    <a:pt x="13467" y="3145"/>
                    <a:pt x="8387" y="8217"/>
                  </a:cubicBezTo>
                  <a:cubicBezTo>
                    <a:pt x="3308" y="13289"/>
                    <a:pt x="454" y="20170"/>
                    <a:pt x="454" y="27343"/>
                  </a:cubicBezTo>
                  <a:cubicBezTo>
                    <a:pt x="454" y="34516"/>
                    <a:pt x="3308" y="41396"/>
                    <a:pt x="8387" y="46468"/>
                  </a:cubicBezTo>
                  <a:cubicBezTo>
                    <a:pt x="13467" y="51540"/>
                    <a:pt x="20357" y="54390"/>
                    <a:pt x="2754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83AD0AA9-F206-4D89-84D3-EAB6CC601B32}"/>
                </a:ext>
              </a:extLst>
            </p:cNvPr>
            <p:cNvSpPr/>
            <p:nvPr/>
          </p:nvSpPr>
          <p:spPr>
            <a:xfrm>
              <a:off x="4087632" y="2651276"/>
              <a:ext cx="54172" cy="54094"/>
            </a:xfrm>
            <a:custGeom>
              <a:avLst/>
              <a:gdLst>
                <a:gd name="connsiteX0" fmla="*/ 27542 w 54172"/>
                <a:gd name="connsiteY0" fmla="*/ 54390 h 54094"/>
                <a:gd name="connsiteX1" fmla="*/ 46695 w 54172"/>
                <a:gd name="connsiteY1" fmla="*/ 46468 h 54094"/>
                <a:gd name="connsiteX2" fmla="*/ 54628 w 54172"/>
                <a:gd name="connsiteY2" fmla="*/ 27343 h 54094"/>
                <a:gd name="connsiteX3" fmla="*/ 46695 w 54172"/>
                <a:gd name="connsiteY3" fmla="*/ 8217 h 54094"/>
                <a:gd name="connsiteX4" fmla="*/ 27542 w 54172"/>
                <a:gd name="connsiteY4" fmla="*/ 295 h 54094"/>
                <a:gd name="connsiteX5" fmla="*/ 8389 w 54172"/>
                <a:gd name="connsiteY5" fmla="*/ 8217 h 54094"/>
                <a:gd name="connsiteX6" fmla="*/ 456 w 54172"/>
                <a:gd name="connsiteY6" fmla="*/ 27343 h 54094"/>
                <a:gd name="connsiteX7" fmla="*/ 8389 w 54172"/>
                <a:gd name="connsiteY7" fmla="*/ 46468 h 54094"/>
                <a:gd name="connsiteX8" fmla="*/ 2754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42" y="54390"/>
                  </a:moveTo>
                  <a:cubicBezTo>
                    <a:pt x="34725" y="54390"/>
                    <a:pt x="41616" y="51540"/>
                    <a:pt x="46695" y="46468"/>
                  </a:cubicBezTo>
                  <a:cubicBezTo>
                    <a:pt x="51774" y="41396"/>
                    <a:pt x="54628" y="34516"/>
                    <a:pt x="54628" y="27343"/>
                  </a:cubicBezTo>
                  <a:cubicBezTo>
                    <a:pt x="54628" y="20170"/>
                    <a:pt x="51774" y="13289"/>
                    <a:pt x="46695" y="8217"/>
                  </a:cubicBezTo>
                  <a:cubicBezTo>
                    <a:pt x="41616" y="3145"/>
                    <a:pt x="34725" y="295"/>
                    <a:pt x="27542" y="295"/>
                  </a:cubicBezTo>
                  <a:cubicBezTo>
                    <a:pt x="20359" y="295"/>
                    <a:pt x="13469" y="3145"/>
                    <a:pt x="8389" y="8217"/>
                  </a:cubicBezTo>
                  <a:cubicBezTo>
                    <a:pt x="3310" y="13289"/>
                    <a:pt x="456" y="20170"/>
                    <a:pt x="456" y="27343"/>
                  </a:cubicBezTo>
                  <a:cubicBezTo>
                    <a:pt x="456" y="34516"/>
                    <a:pt x="3310" y="41396"/>
                    <a:pt x="8389" y="46468"/>
                  </a:cubicBezTo>
                  <a:cubicBezTo>
                    <a:pt x="13469" y="51540"/>
                    <a:pt x="20359" y="54390"/>
                    <a:pt x="2754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6F38DA9-5C58-43E2-ABAE-7A866E2933AB}"/>
                </a:ext>
              </a:extLst>
            </p:cNvPr>
            <p:cNvSpPr/>
            <p:nvPr/>
          </p:nvSpPr>
          <p:spPr>
            <a:xfrm>
              <a:off x="4102628" y="2651276"/>
              <a:ext cx="54172" cy="54094"/>
            </a:xfrm>
            <a:custGeom>
              <a:avLst/>
              <a:gdLst>
                <a:gd name="connsiteX0" fmla="*/ 27544 w 54172"/>
                <a:gd name="connsiteY0" fmla="*/ 54390 h 54094"/>
                <a:gd name="connsiteX1" fmla="*/ 46697 w 54172"/>
                <a:gd name="connsiteY1" fmla="*/ 46468 h 54094"/>
                <a:gd name="connsiteX2" fmla="*/ 54630 w 54172"/>
                <a:gd name="connsiteY2" fmla="*/ 27343 h 54094"/>
                <a:gd name="connsiteX3" fmla="*/ 46697 w 54172"/>
                <a:gd name="connsiteY3" fmla="*/ 8217 h 54094"/>
                <a:gd name="connsiteX4" fmla="*/ 27544 w 54172"/>
                <a:gd name="connsiteY4" fmla="*/ 295 h 54094"/>
                <a:gd name="connsiteX5" fmla="*/ 8391 w 54172"/>
                <a:gd name="connsiteY5" fmla="*/ 8217 h 54094"/>
                <a:gd name="connsiteX6" fmla="*/ 457 w 54172"/>
                <a:gd name="connsiteY6" fmla="*/ 27343 h 54094"/>
                <a:gd name="connsiteX7" fmla="*/ 8391 w 54172"/>
                <a:gd name="connsiteY7" fmla="*/ 46468 h 54094"/>
                <a:gd name="connsiteX8" fmla="*/ 2754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44" y="54390"/>
                  </a:moveTo>
                  <a:cubicBezTo>
                    <a:pt x="34727" y="54390"/>
                    <a:pt x="41617" y="51540"/>
                    <a:pt x="46697" y="46468"/>
                  </a:cubicBezTo>
                  <a:cubicBezTo>
                    <a:pt x="51776" y="41396"/>
                    <a:pt x="54630" y="34516"/>
                    <a:pt x="54630" y="27343"/>
                  </a:cubicBezTo>
                  <a:cubicBezTo>
                    <a:pt x="54630" y="20170"/>
                    <a:pt x="51776" y="13289"/>
                    <a:pt x="46697" y="8217"/>
                  </a:cubicBezTo>
                  <a:cubicBezTo>
                    <a:pt x="41617" y="3145"/>
                    <a:pt x="34727" y="295"/>
                    <a:pt x="27544" y="295"/>
                  </a:cubicBezTo>
                  <a:cubicBezTo>
                    <a:pt x="20360" y="295"/>
                    <a:pt x="13470" y="3145"/>
                    <a:pt x="8391" y="8217"/>
                  </a:cubicBezTo>
                  <a:cubicBezTo>
                    <a:pt x="3311" y="13289"/>
                    <a:pt x="457" y="20170"/>
                    <a:pt x="457" y="27343"/>
                  </a:cubicBezTo>
                  <a:cubicBezTo>
                    <a:pt x="457" y="34516"/>
                    <a:pt x="3311" y="41396"/>
                    <a:pt x="8391" y="46468"/>
                  </a:cubicBezTo>
                  <a:cubicBezTo>
                    <a:pt x="13470" y="51540"/>
                    <a:pt x="20360" y="54390"/>
                    <a:pt x="2754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881C72F-D523-4B2A-97D6-E7740DEEB105}"/>
                </a:ext>
              </a:extLst>
            </p:cNvPr>
            <p:cNvSpPr/>
            <p:nvPr/>
          </p:nvSpPr>
          <p:spPr>
            <a:xfrm>
              <a:off x="4117625" y="2651276"/>
              <a:ext cx="54172" cy="54094"/>
            </a:xfrm>
            <a:custGeom>
              <a:avLst/>
              <a:gdLst>
                <a:gd name="connsiteX0" fmla="*/ 27545 w 54172"/>
                <a:gd name="connsiteY0" fmla="*/ 54390 h 54094"/>
                <a:gd name="connsiteX1" fmla="*/ 46698 w 54172"/>
                <a:gd name="connsiteY1" fmla="*/ 46468 h 54094"/>
                <a:gd name="connsiteX2" fmla="*/ 54632 w 54172"/>
                <a:gd name="connsiteY2" fmla="*/ 27343 h 54094"/>
                <a:gd name="connsiteX3" fmla="*/ 46698 w 54172"/>
                <a:gd name="connsiteY3" fmla="*/ 8217 h 54094"/>
                <a:gd name="connsiteX4" fmla="*/ 27545 w 54172"/>
                <a:gd name="connsiteY4" fmla="*/ 295 h 54094"/>
                <a:gd name="connsiteX5" fmla="*/ 8392 w 54172"/>
                <a:gd name="connsiteY5" fmla="*/ 8217 h 54094"/>
                <a:gd name="connsiteX6" fmla="*/ 459 w 54172"/>
                <a:gd name="connsiteY6" fmla="*/ 27343 h 54094"/>
                <a:gd name="connsiteX7" fmla="*/ 8392 w 54172"/>
                <a:gd name="connsiteY7" fmla="*/ 46468 h 54094"/>
                <a:gd name="connsiteX8" fmla="*/ 2754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45" y="54390"/>
                  </a:moveTo>
                  <a:cubicBezTo>
                    <a:pt x="34729" y="54390"/>
                    <a:pt x="41619" y="51540"/>
                    <a:pt x="46698" y="46468"/>
                  </a:cubicBezTo>
                  <a:cubicBezTo>
                    <a:pt x="51778" y="41396"/>
                    <a:pt x="54632" y="34516"/>
                    <a:pt x="54632" y="27343"/>
                  </a:cubicBezTo>
                  <a:cubicBezTo>
                    <a:pt x="54632" y="20170"/>
                    <a:pt x="51778" y="13289"/>
                    <a:pt x="46698" y="8217"/>
                  </a:cubicBezTo>
                  <a:cubicBezTo>
                    <a:pt x="41619" y="3145"/>
                    <a:pt x="34729" y="295"/>
                    <a:pt x="27545" y="295"/>
                  </a:cubicBezTo>
                  <a:cubicBezTo>
                    <a:pt x="20362" y="295"/>
                    <a:pt x="13472" y="3145"/>
                    <a:pt x="8392" y="8217"/>
                  </a:cubicBezTo>
                  <a:cubicBezTo>
                    <a:pt x="3313" y="13289"/>
                    <a:pt x="459" y="20170"/>
                    <a:pt x="459" y="27343"/>
                  </a:cubicBezTo>
                  <a:cubicBezTo>
                    <a:pt x="459" y="34516"/>
                    <a:pt x="3313" y="41396"/>
                    <a:pt x="8392" y="46468"/>
                  </a:cubicBezTo>
                  <a:cubicBezTo>
                    <a:pt x="13472" y="51540"/>
                    <a:pt x="20362" y="54390"/>
                    <a:pt x="2754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4661E585-5AF8-4F44-A3BC-C8BD864AF736}"/>
                </a:ext>
              </a:extLst>
            </p:cNvPr>
            <p:cNvSpPr/>
            <p:nvPr/>
          </p:nvSpPr>
          <p:spPr>
            <a:xfrm>
              <a:off x="4132622" y="2651276"/>
              <a:ext cx="54172" cy="54094"/>
            </a:xfrm>
            <a:custGeom>
              <a:avLst/>
              <a:gdLst>
                <a:gd name="connsiteX0" fmla="*/ 27547 w 54172"/>
                <a:gd name="connsiteY0" fmla="*/ 54390 h 54094"/>
                <a:gd name="connsiteX1" fmla="*/ 46700 w 54172"/>
                <a:gd name="connsiteY1" fmla="*/ 46468 h 54094"/>
                <a:gd name="connsiteX2" fmla="*/ 54633 w 54172"/>
                <a:gd name="connsiteY2" fmla="*/ 27343 h 54094"/>
                <a:gd name="connsiteX3" fmla="*/ 46700 w 54172"/>
                <a:gd name="connsiteY3" fmla="*/ 8217 h 54094"/>
                <a:gd name="connsiteX4" fmla="*/ 27547 w 54172"/>
                <a:gd name="connsiteY4" fmla="*/ 295 h 54094"/>
                <a:gd name="connsiteX5" fmla="*/ 8394 w 54172"/>
                <a:gd name="connsiteY5" fmla="*/ 8217 h 54094"/>
                <a:gd name="connsiteX6" fmla="*/ 461 w 54172"/>
                <a:gd name="connsiteY6" fmla="*/ 27343 h 54094"/>
                <a:gd name="connsiteX7" fmla="*/ 8394 w 54172"/>
                <a:gd name="connsiteY7" fmla="*/ 46468 h 54094"/>
                <a:gd name="connsiteX8" fmla="*/ 2754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47" y="54390"/>
                  </a:moveTo>
                  <a:cubicBezTo>
                    <a:pt x="34730" y="54390"/>
                    <a:pt x="41621" y="51540"/>
                    <a:pt x="46700" y="46468"/>
                  </a:cubicBezTo>
                  <a:cubicBezTo>
                    <a:pt x="51779" y="41396"/>
                    <a:pt x="54633" y="34516"/>
                    <a:pt x="54633" y="27343"/>
                  </a:cubicBezTo>
                  <a:cubicBezTo>
                    <a:pt x="54633" y="20170"/>
                    <a:pt x="51779" y="13289"/>
                    <a:pt x="46700" y="8217"/>
                  </a:cubicBezTo>
                  <a:cubicBezTo>
                    <a:pt x="41621" y="3145"/>
                    <a:pt x="34730" y="295"/>
                    <a:pt x="27547" y="295"/>
                  </a:cubicBezTo>
                  <a:cubicBezTo>
                    <a:pt x="20364" y="295"/>
                    <a:pt x="13474" y="3145"/>
                    <a:pt x="8394" y="8217"/>
                  </a:cubicBezTo>
                  <a:cubicBezTo>
                    <a:pt x="3315" y="13289"/>
                    <a:pt x="461" y="20170"/>
                    <a:pt x="461" y="27343"/>
                  </a:cubicBezTo>
                  <a:cubicBezTo>
                    <a:pt x="461" y="34516"/>
                    <a:pt x="3315" y="41396"/>
                    <a:pt x="8394" y="46468"/>
                  </a:cubicBezTo>
                  <a:cubicBezTo>
                    <a:pt x="13474" y="51540"/>
                    <a:pt x="20364" y="54390"/>
                    <a:pt x="2754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ED5F8489-222A-45D2-B853-1CF8D5D0E704}"/>
                </a:ext>
              </a:extLst>
            </p:cNvPr>
            <p:cNvSpPr/>
            <p:nvPr/>
          </p:nvSpPr>
          <p:spPr>
            <a:xfrm>
              <a:off x="4147619" y="2651276"/>
              <a:ext cx="54172" cy="54094"/>
            </a:xfrm>
            <a:custGeom>
              <a:avLst/>
              <a:gdLst>
                <a:gd name="connsiteX0" fmla="*/ 27549 w 54172"/>
                <a:gd name="connsiteY0" fmla="*/ 54390 h 54094"/>
                <a:gd name="connsiteX1" fmla="*/ 46702 w 54172"/>
                <a:gd name="connsiteY1" fmla="*/ 46468 h 54094"/>
                <a:gd name="connsiteX2" fmla="*/ 54635 w 54172"/>
                <a:gd name="connsiteY2" fmla="*/ 27343 h 54094"/>
                <a:gd name="connsiteX3" fmla="*/ 46702 w 54172"/>
                <a:gd name="connsiteY3" fmla="*/ 8217 h 54094"/>
                <a:gd name="connsiteX4" fmla="*/ 27549 w 54172"/>
                <a:gd name="connsiteY4" fmla="*/ 295 h 54094"/>
                <a:gd name="connsiteX5" fmla="*/ 8396 w 54172"/>
                <a:gd name="connsiteY5" fmla="*/ 8217 h 54094"/>
                <a:gd name="connsiteX6" fmla="*/ 462 w 54172"/>
                <a:gd name="connsiteY6" fmla="*/ 27343 h 54094"/>
                <a:gd name="connsiteX7" fmla="*/ 8396 w 54172"/>
                <a:gd name="connsiteY7" fmla="*/ 46468 h 54094"/>
                <a:gd name="connsiteX8" fmla="*/ 2754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49" y="54390"/>
                  </a:moveTo>
                  <a:cubicBezTo>
                    <a:pt x="34732" y="54390"/>
                    <a:pt x="41622" y="51540"/>
                    <a:pt x="46702" y="46468"/>
                  </a:cubicBezTo>
                  <a:cubicBezTo>
                    <a:pt x="51781" y="41396"/>
                    <a:pt x="54635" y="34516"/>
                    <a:pt x="54635" y="27343"/>
                  </a:cubicBezTo>
                  <a:cubicBezTo>
                    <a:pt x="54635" y="20170"/>
                    <a:pt x="51781" y="13289"/>
                    <a:pt x="46702" y="8217"/>
                  </a:cubicBezTo>
                  <a:cubicBezTo>
                    <a:pt x="41622" y="3145"/>
                    <a:pt x="34732" y="295"/>
                    <a:pt x="27549" y="295"/>
                  </a:cubicBezTo>
                  <a:cubicBezTo>
                    <a:pt x="20365" y="295"/>
                    <a:pt x="13475" y="3145"/>
                    <a:pt x="8396" y="8217"/>
                  </a:cubicBezTo>
                  <a:cubicBezTo>
                    <a:pt x="3316" y="13289"/>
                    <a:pt x="462" y="20170"/>
                    <a:pt x="462" y="27343"/>
                  </a:cubicBezTo>
                  <a:cubicBezTo>
                    <a:pt x="462" y="34516"/>
                    <a:pt x="3316" y="41396"/>
                    <a:pt x="8396" y="46468"/>
                  </a:cubicBezTo>
                  <a:cubicBezTo>
                    <a:pt x="13475" y="51540"/>
                    <a:pt x="20365" y="54390"/>
                    <a:pt x="2754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20E59350-E5AA-4AC0-BA23-C7A6DDD5D67B}"/>
                </a:ext>
              </a:extLst>
            </p:cNvPr>
            <p:cNvSpPr/>
            <p:nvPr/>
          </p:nvSpPr>
          <p:spPr>
            <a:xfrm>
              <a:off x="4162607" y="2651276"/>
              <a:ext cx="54172" cy="54094"/>
            </a:xfrm>
            <a:custGeom>
              <a:avLst/>
              <a:gdLst>
                <a:gd name="connsiteX0" fmla="*/ 27550 w 54172"/>
                <a:gd name="connsiteY0" fmla="*/ 54390 h 54094"/>
                <a:gd name="connsiteX1" fmla="*/ 46703 w 54172"/>
                <a:gd name="connsiteY1" fmla="*/ 46468 h 54094"/>
                <a:gd name="connsiteX2" fmla="*/ 54637 w 54172"/>
                <a:gd name="connsiteY2" fmla="*/ 27343 h 54094"/>
                <a:gd name="connsiteX3" fmla="*/ 46703 w 54172"/>
                <a:gd name="connsiteY3" fmla="*/ 8217 h 54094"/>
                <a:gd name="connsiteX4" fmla="*/ 27550 w 54172"/>
                <a:gd name="connsiteY4" fmla="*/ 295 h 54094"/>
                <a:gd name="connsiteX5" fmla="*/ 8397 w 54172"/>
                <a:gd name="connsiteY5" fmla="*/ 8217 h 54094"/>
                <a:gd name="connsiteX6" fmla="*/ 464 w 54172"/>
                <a:gd name="connsiteY6" fmla="*/ 27343 h 54094"/>
                <a:gd name="connsiteX7" fmla="*/ 8397 w 54172"/>
                <a:gd name="connsiteY7" fmla="*/ 46468 h 54094"/>
                <a:gd name="connsiteX8" fmla="*/ 2755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50" y="54390"/>
                  </a:moveTo>
                  <a:cubicBezTo>
                    <a:pt x="34734" y="54390"/>
                    <a:pt x="41624" y="51540"/>
                    <a:pt x="46703" y="46468"/>
                  </a:cubicBezTo>
                  <a:cubicBezTo>
                    <a:pt x="51783" y="41396"/>
                    <a:pt x="54637" y="34516"/>
                    <a:pt x="54637" y="27343"/>
                  </a:cubicBezTo>
                  <a:cubicBezTo>
                    <a:pt x="54637" y="20170"/>
                    <a:pt x="51783" y="13289"/>
                    <a:pt x="46703" y="8217"/>
                  </a:cubicBezTo>
                  <a:cubicBezTo>
                    <a:pt x="41624" y="3145"/>
                    <a:pt x="34734" y="295"/>
                    <a:pt x="27550" y="295"/>
                  </a:cubicBezTo>
                  <a:cubicBezTo>
                    <a:pt x="20367" y="295"/>
                    <a:pt x="13477" y="3145"/>
                    <a:pt x="8397" y="8217"/>
                  </a:cubicBezTo>
                  <a:cubicBezTo>
                    <a:pt x="3318" y="13289"/>
                    <a:pt x="464" y="20170"/>
                    <a:pt x="464" y="27343"/>
                  </a:cubicBezTo>
                  <a:cubicBezTo>
                    <a:pt x="464" y="34516"/>
                    <a:pt x="3318" y="41396"/>
                    <a:pt x="8397" y="46468"/>
                  </a:cubicBezTo>
                  <a:cubicBezTo>
                    <a:pt x="13477" y="51540"/>
                    <a:pt x="20367" y="54390"/>
                    <a:pt x="2755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B6D3BA42-367E-49D4-A2CF-B87BFA510C5A}"/>
                </a:ext>
              </a:extLst>
            </p:cNvPr>
            <p:cNvSpPr/>
            <p:nvPr/>
          </p:nvSpPr>
          <p:spPr>
            <a:xfrm>
              <a:off x="4177604" y="2651276"/>
              <a:ext cx="54172" cy="54094"/>
            </a:xfrm>
            <a:custGeom>
              <a:avLst/>
              <a:gdLst>
                <a:gd name="connsiteX0" fmla="*/ 27552 w 54172"/>
                <a:gd name="connsiteY0" fmla="*/ 54390 h 54094"/>
                <a:gd name="connsiteX1" fmla="*/ 46705 w 54172"/>
                <a:gd name="connsiteY1" fmla="*/ 46468 h 54094"/>
                <a:gd name="connsiteX2" fmla="*/ 54638 w 54172"/>
                <a:gd name="connsiteY2" fmla="*/ 27343 h 54094"/>
                <a:gd name="connsiteX3" fmla="*/ 46705 w 54172"/>
                <a:gd name="connsiteY3" fmla="*/ 8217 h 54094"/>
                <a:gd name="connsiteX4" fmla="*/ 27552 w 54172"/>
                <a:gd name="connsiteY4" fmla="*/ 295 h 54094"/>
                <a:gd name="connsiteX5" fmla="*/ 8399 w 54172"/>
                <a:gd name="connsiteY5" fmla="*/ 8217 h 54094"/>
                <a:gd name="connsiteX6" fmla="*/ 466 w 54172"/>
                <a:gd name="connsiteY6" fmla="*/ 27343 h 54094"/>
                <a:gd name="connsiteX7" fmla="*/ 8399 w 54172"/>
                <a:gd name="connsiteY7" fmla="*/ 46468 h 54094"/>
                <a:gd name="connsiteX8" fmla="*/ 2755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52" y="54390"/>
                  </a:moveTo>
                  <a:cubicBezTo>
                    <a:pt x="34735" y="54390"/>
                    <a:pt x="41626" y="51540"/>
                    <a:pt x="46705" y="46468"/>
                  </a:cubicBezTo>
                  <a:cubicBezTo>
                    <a:pt x="51784" y="41396"/>
                    <a:pt x="54638" y="34516"/>
                    <a:pt x="54638" y="27343"/>
                  </a:cubicBezTo>
                  <a:cubicBezTo>
                    <a:pt x="54638" y="20170"/>
                    <a:pt x="51784" y="13289"/>
                    <a:pt x="46705" y="8217"/>
                  </a:cubicBezTo>
                  <a:cubicBezTo>
                    <a:pt x="41626" y="3145"/>
                    <a:pt x="34735" y="295"/>
                    <a:pt x="27552" y="295"/>
                  </a:cubicBezTo>
                  <a:cubicBezTo>
                    <a:pt x="20369" y="295"/>
                    <a:pt x="13479" y="3145"/>
                    <a:pt x="8399" y="8217"/>
                  </a:cubicBezTo>
                  <a:cubicBezTo>
                    <a:pt x="3320" y="13289"/>
                    <a:pt x="466" y="20170"/>
                    <a:pt x="466" y="27343"/>
                  </a:cubicBezTo>
                  <a:cubicBezTo>
                    <a:pt x="466" y="34516"/>
                    <a:pt x="3320" y="41396"/>
                    <a:pt x="8399" y="46468"/>
                  </a:cubicBezTo>
                  <a:cubicBezTo>
                    <a:pt x="13479" y="51540"/>
                    <a:pt x="20369" y="54390"/>
                    <a:pt x="2755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BC00BF82-ECB2-4F7A-9871-05CC79BC21A0}"/>
                </a:ext>
              </a:extLst>
            </p:cNvPr>
            <p:cNvSpPr/>
            <p:nvPr/>
          </p:nvSpPr>
          <p:spPr>
            <a:xfrm>
              <a:off x="4192600" y="2651276"/>
              <a:ext cx="54172" cy="54094"/>
            </a:xfrm>
            <a:custGeom>
              <a:avLst/>
              <a:gdLst>
                <a:gd name="connsiteX0" fmla="*/ 27554 w 54172"/>
                <a:gd name="connsiteY0" fmla="*/ 54390 h 54094"/>
                <a:gd name="connsiteX1" fmla="*/ 46707 w 54172"/>
                <a:gd name="connsiteY1" fmla="*/ 46468 h 54094"/>
                <a:gd name="connsiteX2" fmla="*/ 54640 w 54172"/>
                <a:gd name="connsiteY2" fmla="*/ 27343 h 54094"/>
                <a:gd name="connsiteX3" fmla="*/ 46707 w 54172"/>
                <a:gd name="connsiteY3" fmla="*/ 8217 h 54094"/>
                <a:gd name="connsiteX4" fmla="*/ 27554 w 54172"/>
                <a:gd name="connsiteY4" fmla="*/ 295 h 54094"/>
                <a:gd name="connsiteX5" fmla="*/ 8401 w 54172"/>
                <a:gd name="connsiteY5" fmla="*/ 8217 h 54094"/>
                <a:gd name="connsiteX6" fmla="*/ 467 w 54172"/>
                <a:gd name="connsiteY6" fmla="*/ 27343 h 54094"/>
                <a:gd name="connsiteX7" fmla="*/ 8401 w 54172"/>
                <a:gd name="connsiteY7" fmla="*/ 46468 h 54094"/>
                <a:gd name="connsiteX8" fmla="*/ 2755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54" y="54390"/>
                  </a:moveTo>
                  <a:cubicBezTo>
                    <a:pt x="34737" y="54390"/>
                    <a:pt x="41627" y="51540"/>
                    <a:pt x="46707" y="46468"/>
                  </a:cubicBezTo>
                  <a:cubicBezTo>
                    <a:pt x="51786" y="41396"/>
                    <a:pt x="54640" y="34516"/>
                    <a:pt x="54640" y="27343"/>
                  </a:cubicBezTo>
                  <a:cubicBezTo>
                    <a:pt x="54640" y="20170"/>
                    <a:pt x="51786" y="13289"/>
                    <a:pt x="46707" y="8217"/>
                  </a:cubicBezTo>
                  <a:cubicBezTo>
                    <a:pt x="41627" y="3145"/>
                    <a:pt x="34737" y="295"/>
                    <a:pt x="27554" y="295"/>
                  </a:cubicBezTo>
                  <a:cubicBezTo>
                    <a:pt x="20370" y="295"/>
                    <a:pt x="13480" y="3145"/>
                    <a:pt x="8401" y="8217"/>
                  </a:cubicBezTo>
                  <a:cubicBezTo>
                    <a:pt x="3321" y="13289"/>
                    <a:pt x="467" y="20170"/>
                    <a:pt x="467" y="27343"/>
                  </a:cubicBezTo>
                  <a:cubicBezTo>
                    <a:pt x="467" y="34516"/>
                    <a:pt x="3321" y="41396"/>
                    <a:pt x="8401" y="46468"/>
                  </a:cubicBezTo>
                  <a:cubicBezTo>
                    <a:pt x="13480" y="51540"/>
                    <a:pt x="20370" y="54390"/>
                    <a:pt x="2755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FB74EA3D-9D66-4540-ACFF-550F5308580A}"/>
                </a:ext>
              </a:extLst>
            </p:cNvPr>
            <p:cNvSpPr/>
            <p:nvPr/>
          </p:nvSpPr>
          <p:spPr>
            <a:xfrm>
              <a:off x="4207597" y="2651276"/>
              <a:ext cx="54172" cy="54094"/>
            </a:xfrm>
            <a:custGeom>
              <a:avLst/>
              <a:gdLst>
                <a:gd name="connsiteX0" fmla="*/ 27555 w 54172"/>
                <a:gd name="connsiteY0" fmla="*/ 54390 h 54094"/>
                <a:gd name="connsiteX1" fmla="*/ 46708 w 54172"/>
                <a:gd name="connsiteY1" fmla="*/ 46468 h 54094"/>
                <a:gd name="connsiteX2" fmla="*/ 54642 w 54172"/>
                <a:gd name="connsiteY2" fmla="*/ 27343 h 54094"/>
                <a:gd name="connsiteX3" fmla="*/ 46708 w 54172"/>
                <a:gd name="connsiteY3" fmla="*/ 8217 h 54094"/>
                <a:gd name="connsiteX4" fmla="*/ 27555 w 54172"/>
                <a:gd name="connsiteY4" fmla="*/ 295 h 54094"/>
                <a:gd name="connsiteX5" fmla="*/ 8402 w 54172"/>
                <a:gd name="connsiteY5" fmla="*/ 8217 h 54094"/>
                <a:gd name="connsiteX6" fmla="*/ 469 w 54172"/>
                <a:gd name="connsiteY6" fmla="*/ 27343 h 54094"/>
                <a:gd name="connsiteX7" fmla="*/ 8402 w 54172"/>
                <a:gd name="connsiteY7" fmla="*/ 46468 h 54094"/>
                <a:gd name="connsiteX8" fmla="*/ 2755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55" y="54390"/>
                  </a:moveTo>
                  <a:cubicBezTo>
                    <a:pt x="34739" y="54390"/>
                    <a:pt x="41629" y="51540"/>
                    <a:pt x="46708" y="46468"/>
                  </a:cubicBezTo>
                  <a:cubicBezTo>
                    <a:pt x="51788" y="41396"/>
                    <a:pt x="54642" y="34516"/>
                    <a:pt x="54642" y="27343"/>
                  </a:cubicBezTo>
                  <a:cubicBezTo>
                    <a:pt x="54642" y="20170"/>
                    <a:pt x="51788" y="13289"/>
                    <a:pt x="46708" y="8217"/>
                  </a:cubicBezTo>
                  <a:cubicBezTo>
                    <a:pt x="41629" y="3145"/>
                    <a:pt x="34739" y="295"/>
                    <a:pt x="27555" y="295"/>
                  </a:cubicBezTo>
                  <a:cubicBezTo>
                    <a:pt x="20372" y="295"/>
                    <a:pt x="13482" y="3145"/>
                    <a:pt x="8402" y="8217"/>
                  </a:cubicBezTo>
                  <a:cubicBezTo>
                    <a:pt x="3323" y="13289"/>
                    <a:pt x="469" y="20170"/>
                    <a:pt x="469" y="27343"/>
                  </a:cubicBezTo>
                  <a:cubicBezTo>
                    <a:pt x="469" y="34516"/>
                    <a:pt x="3323" y="41396"/>
                    <a:pt x="8402" y="46468"/>
                  </a:cubicBezTo>
                  <a:cubicBezTo>
                    <a:pt x="13482" y="51540"/>
                    <a:pt x="20372" y="54390"/>
                    <a:pt x="2755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8FEAB1F9-AB4B-4F57-AE03-093C6DE4B754}"/>
                </a:ext>
              </a:extLst>
            </p:cNvPr>
            <p:cNvSpPr/>
            <p:nvPr/>
          </p:nvSpPr>
          <p:spPr>
            <a:xfrm>
              <a:off x="4222594" y="2651276"/>
              <a:ext cx="54172" cy="54094"/>
            </a:xfrm>
            <a:custGeom>
              <a:avLst/>
              <a:gdLst>
                <a:gd name="connsiteX0" fmla="*/ 27557 w 54172"/>
                <a:gd name="connsiteY0" fmla="*/ 54390 h 54094"/>
                <a:gd name="connsiteX1" fmla="*/ 46710 w 54172"/>
                <a:gd name="connsiteY1" fmla="*/ 46468 h 54094"/>
                <a:gd name="connsiteX2" fmla="*/ 54643 w 54172"/>
                <a:gd name="connsiteY2" fmla="*/ 27343 h 54094"/>
                <a:gd name="connsiteX3" fmla="*/ 46710 w 54172"/>
                <a:gd name="connsiteY3" fmla="*/ 8217 h 54094"/>
                <a:gd name="connsiteX4" fmla="*/ 27557 w 54172"/>
                <a:gd name="connsiteY4" fmla="*/ 295 h 54094"/>
                <a:gd name="connsiteX5" fmla="*/ 8404 w 54172"/>
                <a:gd name="connsiteY5" fmla="*/ 8217 h 54094"/>
                <a:gd name="connsiteX6" fmla="*/ 471 w 54172"/>
                <a:gd name="connsiteY6" fmla="*/ 27343 h 54094"/>
                <a:gd name="connsiteX7" fmla="*/ 8404 w 54172"/>
                <a:gd name="connsiteY7" fmla="*/ 46468 h 54094"/>
                <a:gd name="connsiteX8" fmla="*/ 2755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57" y="54390"/>
                  </a:moveTo>
                  <a:cubicBezTo>
                    <a:pt x="34740" y="54390"/>
                    <a:pt x="41631" y="51540"/>
                    <a:pt x="46710" y="46468"/>
                  </a:cubicBezTo>
                  <a:cubicBezTo>
                    <a:pt x="51789" y="41396"/>
                    <a:pt x="54643" y="34516"/>
                    <a:pt x="54643" y="27343"/>
                  </a:cubicBezTo>
                  <a:cubicBezTo>
                    <a:pt x="54643" y="20170"/>
                    <a:pt x="51789" y="13289"/>
                    <a:pt x="46710" y="8217"/>
                  </a:cubicBezTo>
                  <a:cubicBezTo>
                    <a:pt x="41631" y="3145"/>
                    <a:pt x="34740" y="295"/>
                    <a:pt x="27557" y="295"/>
                  </a:cubicBezTo>
                  <a:cubicBezTo>
                    <a:pt x="20374" y="295"/>
                    <a:pt x="13484" y="3145"/>
                    <a:pt x="8404" y="8217"/>
                  </a:cubicBezTo>
                  <a:cubicBezTo>
                    <a:pt x="3325" y="13289"/>
                    <a:pt x="471" y="20170"/>
                    <a:pt x="471" y="27343"/>
                  </a:cubicBezTo>
                  <a:cubicBezTo>
                    <a:pt x="471" y="34516"/>
                    <a:pt x="3325" y="41396"/>
                    <a:pt x="8404" y="46468"/>
                  </a:cubicBezTo>
                  <a:cubicBezTo>
                    <a:pt x="13484" y="51540"/>
                    <a:pt x="20374" y="54390"/>
                    <a:pt x="2755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B5417D58-798D-4BEF-941F-F8D830A36C0A}"/>
                </a:ext>
              </a:extLst>
            </p:cNvPr>
            <p:cNvSpPr/>
            <p:nvPr/>
          </p:nvSpPr>
          <p:spPr>
            <a:xfrm>
              <a:off x="4237582" y="2651276"/>
              <a:ext cx="54172" cy="54094"/>
            </a:xfrm>
            <a:custGeom>
              <a:avLst/>
              <a:gdLst>
                <a:gd name="connsiteX0" fmla="*/ 27559 w 54172"/>
                <a:gd name="connsiteY0" fmla="*/ 54390 h 54094"/>
                <a:gd name="connsiteX1" fmla="*/ 46712 w 54172"/>
                <a:gd name="connsiteY1" fmla="*/ 46468 h 54094"/>
                <a:gd name="connsiteX2" fmla="*/ 54645 w 54172"/>
                <a:gd name="connsiteY2" fmla="*/ 27343 h 54094"/>
                <a:gd name="connsiteX3" fmla="*/ 46712 w 54172"/>
                <a:gd name="connsiteY3" fmla="*/ 8217 h 54094"/>
                <a:gd name="connsiteX4" fmla="*/ 27559 w 54172"/>
                <a:gd name="connsiteY4" fmla="*/ 295 h 54094"/>
                <a:gd name="connsiteX5" fmla="*/ 8406 w 54172"/>
                <a:gd name="connsiteY5" fmla="*/ 8217 h 54094"/>
                <a:gd name="connsiteX6" fmla="*/ 472 w 54172"/>
                <a:gd name="connsiteY6" fmla="*/ 27343 h 54094"/>
                <a:gd name="connsiteX7" fmla="*/ 8406 w 54172"/>
                <a:gd name="connsiteY7" fmla="*/ 46468 h 54094"/>
                <a:gd name="connsiteX8" fmla="*/ 2755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59" y="54390"/>
                  </a:moveTo>
                  <a:cubicBezTo>
                    <a:pt x="34742" y="54390"/>
                    <a:pt x="41632" y="51540"/>
                    <a:pt x="46712" y="46468"/>
                  </a:cubicBezTo>
                  <a:cubicBezTo>
                    <a:pt x="51791" y="41396"/>
                    <a:pt x="54645" y="34516"/>
                    <a:pt x="54645" y="27343"/>
                  </a:cubicBezTo>
                  <a:cubicBezTo>
                    <a:pt x="54645" y="20170"/>
                    <a:pt x="51791" y="13289"/>
                    <a:pt x="46712" y="8217"/>
                  </a:cubicBezTo>
                  <a:cubicBezTo>
                    <a:pt x="41632" y="3145"/>
                    <a:pt x="34742" y="295"/>
                    <a:pt x="27559" y="295"/>
                  </a:cubicBezTo>
                  <a:cubicBezTo>
                    <a:pt x="20375" y="295"/>
                    <a:pt x="13485" y="3145"/>
                    <a:pt x="8406" y="8217"/>
                  </a:cubicBezTo>
                  <a:cubicBezTo>
                    <a:pt x="3326" y="13289"/>
                    <a:pt x="472" y="20170"/>
                    <a:pt x="472" y="27343"/>
                  </a:cubicBezTo>
                  <a:cubicBezTo>
                    <a:pt x="472" y="34516"/>
                    <a:pt x="3326" y="41396"/>
                    <a:pt x="8406" y="46468"/>
                  </a:cubicBezTo>
                  <a:cubicBezTo>
                    <a:pt x="13485" y="51540"/>
                    <a:pt x="20375" y="54390"/>
                    <a:pt x="2755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35FB85BA-0C94-4624-8048-D1007583861C}"/>
                </a:ext>
              </a:extLst>
            </p:cNvPr>
            <p:cNvSpPr/>
            <p:nvPr/>
          </p:nvSpPr>
          <p:spPr>
            <a:xfrm>
              <a:off x="4252579" y="2651276"/>
              <a:ext cx="54172" cy="54094"/>
            </a:xfrm>
            <a:custGeom>
              <a:avLst/>
              <a:gdLst>
                <a:gd name="connsiteX0" fmla="*/ 27560 w 54172"/>
                <a:gd name="connsiteY0" fmla="*/ 54390 h 54094"/>
                <a:gd name="connsiteX1" fmla="*/ 46713 w 54172"/>
                <a:gd name="connsiteY1" fmla="*/ 46468 h 54094"/>
                <a:gd name="connsiteX2" fmla="*/ 54647 w 54172"/>
                <a:gd name="connsiteY2" fmla="*/ 27343 h 54094"/>
                <a:gd name="connsiteX3" fmla="*/ 46713 w 54172"/>
                <a:gd name="connsiteY3" fmla="*/ 8217 h 54094"/>
                <a:gd name="connsiteX4" fmla="*/ 27560 w 54172"/>
                <a:gd name="connsiteY4" fmla="*/ 295 h 54094"/>
                <a:gd name="connsiteX5" fmla="*/ 8407 w 54172"/>
                <a:gd name="connsiteY5" fmla="*/ 8217 h 54094"/>
                <a:gd name="connsiteX6" fmla="*/ 474 w 54172"/>
                <a:gd name="connsiteY6" fmla="*/ 27343 h 54094"/>
                <a:gd name="connsiteX7" fmla="*/ 8407 w 54172"/>
                <a:gd name="connsiteY7" fmla="*/ 46468 h 54094"/>
                <a:gd name="connsiteX8" fmla="*/ 2756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60" y="54390"/>
                  </a:moveTo>
                  <a:cubicBezTo>
                    <a:pt x="34744" y="54390"/>
                    <a:pt x="41634" y="51540"/>
                    <a:pt x="46713" y="46468"/>
                  </a:cubicBezTo>
                  <a:cubicBezTo>
                    <a:pt x="51793" y="41396"/>
                    <a:pt x="54647" y="34516"/>
                    <a:pt x="54647" y="27343"/>
                  </a:cubicBezTo>
                  <a:cubicBezTo>
                    <a:pt x="54647" y="20170"/>
                    <a:pt x="51793" y="13289"/>
                    <a:pt x="46713" y="8217"/>
                  </a:cubicBezTo>
                  <a:cubicBezTo>
                    <a:pt x="41634" y="3145"/>
                    <a:pt x="34744" y="295"/>
                    <a:pt x="27560" y="295"/>
                  </a:cubicBezTo>
                  <a:cubicBezTo>
                    <a:pt x="20377" y="295"/>
                    <a:pt x="13487" y="3145"/>
                    <a:pt x="8407" y="8217"/>
                  </a:cubicBezTo>
                  <a:cubicBezTo>
                    <a:pt x="3328" y="13289"/>
                    <a:pt x="474" y="20170"/>
                    <a:pt x="474" y="27343"/>
                  </a:cubicBezTo>
                  <a:cubicBezTo>
                    <a:pt x="474" y="34516"/>
                    <a:pt x="3328" y="41396"/>
                    <a:pt x="8407" y="46468"/>
                  </a:cubicBezTo>
                  <a:cubicBezTo>
                    <a:pt x="13487" y="51540"/>
                    <a:pt x="20377" y="54390"/>
                    <a:pt x="2756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A36B856A-7B87-436D-84DB-90DAF02CA394}"/>
                </a:ext>
              </a:extLst>
            </p:cNvPr>
            <p:cNvSpPr/>
            <p:nvPr/>
          </p:nvSpPr>
          <p:spPr>
            <a:xfrm>
              <a:off x="4267575" y="2651276"/>
              <a:ext cx="54172" cy="54094"/>
            </a:xfrm>
            <a:custGeom>
              <a:avLst/>
              <a:gdLst>
                <a:gd name="connsiteX0" fmla="*/ 27562 w 54172"/>
                <a:gd name="connsiteY0" fmla="*/ 54390 h 54094"/>
                <a:gd name="connsiteX1" fmla="*/ 46715 w 54172"/>
                <a:gd name="connsiteY1" fmla="*/ 46468 h 54094"/>
                <a:gd name="connsiteX2" fmla="*/ 54648 w 54172"/>
                <a:gd name="connsiteY2" fmla="*/ 27343 h 54094"/>
                <a:gd name="connsiteX3" fmla="*/ 46715 w 54172"/>
                <a:gd name="connsiteY3" fmla="*/ 8217 h 54094"/>
                <a:gd name="connsiteX4" fmla="*/ 27562 w 54172"/>
                <a:gd name="connsiteY4" fmla="*/ 295 h 54094"/>
                <a:gd name="connsiteX5" fmla="*/ 8409 w 54172"/>
                <a:gd name="connsiteY5" fmla="*/ 8217 h 54094"/>
                <a:gd name="connsiteX6" fmla="*/ 476 w 54172"/>
                <a:gd name="connsiteY6" fmla="*/ 27343 h 54094"/>
                <a:gd name="connsiteX7" fmla="*/ 8409 w 54172"/>
                <a:gd name="connsiteY7" fmla="*/ 46468 h 54094"/>
                <a:gd name="connsiteX8" fmla="*/ 2756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62" y="54390"/>
                  </a:moveTo>
                  <a:cubicBezTo>
                    <a:pt x="34745" y="54390"/>
                    <a:pt x="41636" y="51540"/>
                    <a:pt x="46715" y="46468"/>
                  </a:cubicBezTo>
                  <a:cubicBezTo>
                    <a:pt x="51794" y="41396"/>
                    <a:pt x="54648" y="34516"/>
                    <a:pt x="54648" y="27343"/>
                  </a:cubicBezTo>
                  <a:cubicBezTo>
                    <a:pt x="54648" y="20170"/>
                    <a:pt x="51794" y="13289"/>
                    <a:pt x="46715" y="8217"/>
                  </a:cubicBezTo>
                  <a:cubicBezTo>
                    <a:pt x="41636" y="3145"/>
                    <a:pt x="34745" y="295"/>
                    <a:pt x="27562" y="295"/>
                  </a:cubicBezTo>
                  <a:cubicBezTo>
                    <a:pt x="20379" y="295"/>
                    <a:pt x="13489" y="3145"/>
                    <a:pt x="8409" y="8217"/>
                  </a:cubicBezTo>
                  <a:cubicBezTo>
                    <a:pt x="3330" y="13289"/>
                    <a:pt x="476" y="20170"/>
                    <a:pt x="476" y="27343"/>
                  </a:cubicBezTo>
                  <a:cubicBezTo>
                    <a:pt x="476" y="34516"/>
                    <a:pt x="3330" y="41396"/>
                    <a:pt x="8409" y="46468"/>
                  </a:cubicBezTo>
                  <a:cubicBezTo>
                    <a:pt x="13489" y="51540"/>
                    <a:pt x="20379" y="54390"/>
                    <a:pt x="2756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B8E06B9C-8F11-4885-A917-423FB9AD039B}"/>
                </a:ext>
              </a:extLst>
            </p:cNvPr>
            <p:cNvSpPr/>
            <p:nvPr/>
          </p:nvSpPr>
          <p:spPr>
            <a:xfrm>
              <a:off x="4282572" y="2651276"/>
              <a:ext cx="54172" cy="54094"/>
            </a:xfrm>
            <a:custGeom>
              <a:avLst/>
              <a:gdLst>
                <a:gd name="connsiteX0" fmla="*/ 27564 w 54172"/>
                <a:gd name="connsiteY0" fmla="*/ 54390 h 54094"/>
                <a:gd name="connsiteX1" fmla="*/ 46717 w 54172"/>
                <a:gd name="connsiteY1" fmla="*/ 46468 h 54094"/>
                <a:gd name="connsiteX2" fmla="*/ 54650 w 54172"/>
                <a:gd name="connsiteY2" fmla="*/ 27343 h 54094"/>
                <a:gd name="connsiteX3" fmla="*/ 46717 w 54172"/>
                <a:gd name="connsiteY3" fmla="*/ 8217 h 54094"/>
                <a:gd name="connsiteX4" fmla="*/ 27564 w 54172"/>
                <a:gd name="connsiteY4" fmla="*/ 295 h 54094"/>
                <a:gd name="connsiteX5" fmla="*/ 8411 w 54172"/>
                <a:gd name="connsiteY5" fmla="*/ 8217 h 54094"/>
                <a:gd name="connsiteX6" fmla="*/ 477 w 54172"/>
                <a:gd name="connsiteY6" fmla="*/ 27343 h 54094"/>
                <a:gd name="connsiteX7" fmla="*/ 8411 w 54172"/>
                <a:gd name="connsiteY7" fmla="*/ 46468 h 54094"/>
                <a:gd name="connsiteX8" fmla="*/ 2756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64" y="54390"/>
                  </a:moveTo>
                  <a:cubicBezTo>
                    <a:pt x="34747" y="54390"/>
                    <a:pt x="41637" y="51540"/>
                    <a:pt x="46717" y="46468"/>
                  </a:cubicBezTo>
                  <a:cubicBezTo>
                    <a:pt x="51796" y="41396"/>
                    <a:pt x="54650" y="34516"/>
                    <a:pt x="54650" y="27343"/>
                  </a:cubicBezTo>
                  <a:cubicBezTo>
                    <a:pt x="54650" y="20170"/>
                    <a:pt x="51796" y="13289"/>
                    <a:pt x="46717" y="8217"/>
                  </a:cubicBezTo>
                  <a:cubicBezTo>
                    <a:pt x="41637" y="3145"/>
                    <a:pt x="34747" y="295"/>
                    <a:pt x="27564" y="295"/>
                  </a:cubicBezTo>
                  <a:cubicBezTo>
                    <a:pt x="20380" y="295"/>
                    <a:pt x="13490" y="3145"/>
                    <a:pt x="8411" y="8217"/>
                  </a:cubicBezTo>
                  <a:cubicBezTo>
                    <a:pt x="3331" y="13289"/>
                    <a:pt x="477" y="20170"/>
                    <a:pt x="477" y="27343"/>
                  </a:cubicBezTo>
                  <a:cubicBezTo>
                    <a:pt x="477" y="34516"/>
                    <a:pt x="3331" y="41396"/>
                    <a:pt x="8411" y="46468"/>
                  </a:cubicBezTo>
                  <a:cubicBezTo>
                    <a:pt x="13490" y="51540"/>
                    <a:pt x="20380" y="54390"/>
                    <a:pt x="2756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ACC66826-F30F-40DA-863A-F7186FA47473}"/>
                </a:ext>
              </a:extLst>
            </p:cNvPr>
            <p:cNvSpPr/>
            <p:nvPr/>
          </p:nvSpPr>
          <p:spPr>
            <a:xfrm>
              <a:off x="4297569" y="2651276"/>
              <a:ext cx="54172" cy="54094"/>
            </a:xfrm>
            <a:custGeom>
              <a:avLst/>
              <a:gdLst>
                <a:gd name="connsiteX0" fmla="*/ 27565 w 54172"/>
                <a:gd name="connsiteY0" fmla="*/ 54390 h 54094"/>
                <a:gd name="connsiteX1" fmla="*/ 46718 w 54172"/>
                <a:gd name="connsiteY1" fmla="*/ 46468 h 54094"/>
                <a:gd name="connsiteX2" fmla="*/ 54652 w 54172"/>
                <a:gd name="connsiteY2" fmla="*/ 27343 h 54094"/>
                <a:gd name="connsiteX3" fmla="*/ 46718 w 54172"/>
                <a:gd name="connsiteY3" fmla="*/ 8217 h 54094"/>
                <a:gd name="connsiteX4" fmla="*/ 27565 w 54172"/>
                <a:gd name="connsiteY4" fmla="*/ 295 h 54094"/>
                <a:gd name="connsiteX5" fmla="*/ 8412 w 54172"/>
                <a:gd name="connsiteY5" fmla="*/ 8217 h 54094"/>
                <a:gd name="connsiteX6" fmla="*/ 479 w 54172"/>
                <a:gd name="connsiteY6" fmla="*/ 27343 h 54094"/>
                <a:gd name="connsiteX7" fmla="*/ 8412 w 54172"/>
                <a:gd name="connsiteY7" fmla="*/ 46468 h 54094"/>
                <a:gd name="connsiteX8" fmla="*/ 2756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65" y="54390"/>
                  </a:moveTo>
                  <a:cubicBezTo>
                    <a:pt x="34749" y="54390"/>
                    <a:pt x="41639" y="51540"/>
                    <a:pt x="46718" y="46468"/>
                  </a:cubicBezTo>
                  <a:cubicBezTo>
                    <a:pt x="51798" y="41396"/>
                    <a:pt x="54652" y="34516"/>
                    <a:pt x="54652" y="27343"/>
                  </a:cubicBezTo>
                  <a:cubicBezTo>
                    <a:pt x="54652" y="20170"/>
                    <a:pt x="51798" y="13289"/>
                    <a:pt x="46718" y="8217"/>
                  </a:cubicBezTo>
                  <a:cubicBezTo>
                    <a:pt x="41639" y="3145"/>
                    <a:pt x="34749" y="295"/>
                    <a:pt x="27565" y="295"/>
                  </a:cubicBezTo>
                  <a:cubicBezTo>
                    <a:pt x="20382" y="295"/>
                    <a:pt x="13492" y="3145"/>
                    <a:pt x="8412" y="8217"/>
                  </a:cubicBezTo>
                  <a:cubicBezTo>
                    <a:pt x="3333" y="13289"/>
                    <a:pt x="479" y="20170"/>
                    <a:pt x="479" y="27343"/>
                  </a:cubicBezTo>
                  <a:cubicBezTo>
                    <a:pt x="479" y="34516"/>
                    <a:pt x="3333" y="41396"/>
                    <a:pt x="8412" y="46468"/>
                  </a:cubicBezTo>
                  <a:cubicBezTo>
                    <a:pt x="13492" y="51540"/>
                    <a:pt x="20382" y="54390"/>
                    <a:pt x="2756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9900234-63F4-4FE2-8571-748736C62F73}"/>
                </a:ext>
              </a:extLst>
            </p:cNvPr>
            <p:cNvSpPr/>
            <p:nvPr/>
          </p:nvSpPr>
          <p:spPr>
            <a:xfrm>
              <a:off x="4312557" y="2651276"/>
              <a:ext cx="54172" cy="54094"/>
            </a:xfrm>
            <a:custGeom>
              <a:avLst/>
              <a:gdLst>
                <a:gd name="connsiteX0" fmla="*/ 27567 w 54172"/>
                <a:gd name="connsiteY0" fmla="*/ 54390 h 54094"/>
                <a:gd name="connsiteX1" fmla="*/ 46720 w 54172"/>
                <a:gd name="connsiteY1" fmla="*/ 46468 h 54094"/>
                <a:gd name="connsiteX2" fmla="*/ 54653 w 54172"/>
                <a:gd name="connsiteY2" fmla="*/ 27343 h 54094"/>
                <a:gd name="connsiteX3" fmla="*/ 46720 w 54172"/>
                <a:gd name="connsiteY3" fmla="*/ 8217 h 54094"/>
                <a:gd name="connsiteX4" fmla="*/ 27567 w 54172"/>
                <a:gd name="connsiteY4" fmla="*/ 295 h 54094"/>
                <a:gd name="connsiteX5" fmla="*/ 8414 w 54172"/>
                <a:gd name="connsiteY5" fmla="*/ 8217 h 54094"/>
                <a:gd name="connsiteX6" fmla="*/ 481 w 54172"/>
                <a:gd name="connsiteY6" fmla="*/ 27343 h 54094"/>
                <a:gd name="connsiteX7" fmla="*/ 8414 w 54172"/>
                <a:gd name="connsiteY7" fmla="*/ 46468 h 54094"/>
                <a:gd name="connsiteX8" fmla="*/ 2756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67" y="54390"/>
                  </a:moveTo>
                  <a:cubicBezTo>
                    <a:pt x="34750" y="54390"/>
                    <a:pt x="41641" y="51540"/>
                    <a:pt x="46720" y="46468"/>
                  </a:cubicBezTo>
                  <a:cubicBezTo>
                    <a:pt x="51799" y="41396"/>
                    <a:pt x="54653" y="34516"/>
                    <a:pt x="54653" y="27343"/>
                  </a:cubicBezTo>
                  <a:cubicBezTo>
                    <a:pt x="54653" y="20170"/>
                    <a:pt x="51799" y="13289"/>
                    <a:pt x="46720" y="8217"/>
                  </a:cubicBezTo>
                  <a:cubicBezTo>
                    <a:pt x="41641" y="3145"/>
                    <a:pt x="34750" y="295"/>
                    <a:pt x="27567" y="295"/>
                  </a:cubicBezTo>
                  <a:cubicBezTo>
                    <a:pt x="20384" y="295"/>
                    <a:pt x="13493" y="3145"/>
                    <a:pt x="8414" y="8217"/>
                  </a:cubicBezTo>
                  <a:cubicBezTo>
                    <a:pt x="3335" y="13289"/>
                    <a:pt x="481" y="20170"/>
                    <a:pt x="481" y="27343"/>
                  </a:cubicBezTo>
                  <a:cubicBezTo>
                    <a:pt x="481" y="34516"/>
                    <a:pt x="3335" y="41396"/>
                    <a:pt x="8414" y="46468"/>
                  </a:cubicBezTo>
                  <a:cubicBezTo>
                    <a:pt x="13493" y="51540"/>
                    <a:pt x="20384" y="54390"/>
                    <a:pt x="2756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74BCC540-2897-43F2-97AB-E4DD629A8697}"/>
                </a:ext>
              </a:extLst>
            </p:cNvPr>
            <p:cNvSpPr/>
            <p:nvPr/>
          </p:nvSpPr>
          <p:spPr>
            <a:xfrm>
              <a:off x="4327554" y="2651276"/>
              <a:ext cx="54172" cy="54094"/>
            </a:xfrm>
            <a:custGeom>
              <a:avLst/>
              <a:gdLst>
                <a:gd name="connsiteX0" fmla="*/ 27569 w 54172"/>
                <a:gd name="connsiteY0" fmla="*/ 54390 h 54094"/>
                <a:gd name="connsiteX1" fmla="*/ 46722 w 54172"/>
                <a:gd name="connsiteY1" fmla="*/ 46468 h 54094"/>
                <a:gd name="connsiteX2" fmla="*/ 54655 w 54172"/>
                <a:gd name="connsiteY2" fmla="*/ 27343 h 54094"/>
                <a:gd name="connsiteX3" fmla="*/ 46722 w 54172"/>
                <a:gd name="connsiteY3" fmla="*/ 8217 h 54094"/>
                <a:gd name="connsiteX4" fmla="*/ 27569 w 54172"/>
                <a:gd name="connsiteY4" fmla="*/ 295 h 54094"/>
                <a:gd name="connsiteX5" fmla="*/ 8416 w 54172"/>
                <a:gd name="connsiteY5" fmla="*/ 8217 h 54094"/>
                <a:gd name="connsiteX6" fmla="*/ 482 w 54172"/>
                <a:gd name="connsiteY6" fmla="*/ 27343 h 54094"/>
                <a:gd name="connsiteX7" fmla="*/ 8416 w 54172"/>
                <a:gd name="connsiteY7" fmla="*/ 46468 h 54094"/>
                <a:gd name="connsiteX8" fmla="*/ 2756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69" y="54390"/>
                  </a:moveTo>
                  <a:cubicBezTo>
                    <a:pt x="34752" y="54390"/>
                    <a:pt x="41642" y="51540"/>
                    <a:pt x="46722" y="46468"/>
                  </a:cubicBezTo>
                  <a:cubicBezTo>
                    <a:pt x="51801" y="41396"/>
                    <a:pt x="54655" y="34516"/>
                    <a:pt x="54655" y="27343"/>
                  </a:cubicBezTo>
                  <a:cubicBezTo>
                    <a:pt x="54655" y="20170"/>
                    <a:pt x="51801" y="13289"/>
                    <a:pt x="46722" y="8217"/>
                  </a:cubicBezTo>
                  <a:cubicBezTo>
                    <a:pt x="41642" y="3145"/>
                    <a:pt x="34752" y="295"/>
                    <a:pt x="27569" y="295"/>
                  </a:cubicBezTo>
                  <a:cubicBezTo>
                    <a:pt x="20385" y="295"/>
                    <a:pt x="13495" y="3145"/>
                    <a:pt x="8416" y="8217"/>
                  </a:cubicBezTo>
                  <a:cubicBezTo>
                    <a:pt x="3336" y="13289"/>
                    <a:pt x="482" y="20170"/>
                    <a:pt x="482" y="27343"/>
                  </a:cubicBezTo>
                  <a:cubicBezTo>
                    <a:pt x="482" y="34516"/>
                    <a:pt x="3336" y="41396"/>
                    <a:pt x="8416" y="46468"/>
                  </a:cubicBezTo>
                  <a:cubicBezTo>
                    <a:pt x="13495" y="51540"/>
                    <a:pt x="20385" y="54390"/>
                    <a:pt x="2756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F0752CCF-7B5E-4C51-9308-24B5947BD533}"/>
                </a:ext>
              </a:extLst>
            </p:cNvPr>
            <p:cNvSpPr/>
            <p:nvPr/>
          </p:nvSpPr>
          <p:spPr>
            <a:xfrm>
              <a:off x="4342551" y="2651276"/>
              <a:ext cx="54172" cy="54094"/>
            </a:xfrm>
            <a:custGeom>
              <a:avLst/>
              <a:gdLst>
                <a:gd name="connsiteX0" fmla="*/ 27570 w 54172"/>
                <a:gd name="connsiteY0" fmla="*/ 54390 h 54094"/>
                <a:gd name="connsiteX1" fmla="*/ 46723 w 54172"/>
                <a:gd name="connsiteY1" fmla="*/ 46468 h 54094"/>
                <a:gd name="connsiteX2" fmla="*/ 54657 w 54172"/>
                <a:gd name="connsiteY2" fmla="*/ 27343 h 54094"/>
                <a:gd name="connsiteX3" fmla="*/ 46723 w 54172"/>
                <a:gd name="connsiteY3" fmla="*/ 8217 h 54094"/>
                <a:gd name="connsiteX4" fmla="*/ 27570 w 54172"/>
                <a:gd name="connsiteY4" fmla="*/ 295 h 54094"/>
                <a:gd name="connsiteX5" fmla="*/ 8417 w 54172"/>
                <a:gd name="connsiteY5" fmla="*/ 8217 h 54094"/>
                <a:gd name="connsiteX6" fmla="*/ 484 w 54172"/>
                <a:gd name="connsiteY6" fmla="*/ 27343 h 54094"/>
                <a:gd name="connsiteX7" fmla="*/ 8417 w 54172"/>
                <a:gd name="connsiteY7" fmla="*/ 46468 h 54094"/>
                <a:gd name="connsiteX8" fmla="*/ 2757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70" y="54390"/>
                  </a:moveTo>
                  <a:cubicBezTo>
                    <a:pt x="34754" y="54390"/>
                    <a:pt x="41644" y="51540"/>
                    <a:pt x="46723" y="46468"/>
                  </a:cubicBezTo>
                  <a:cubicBezTo>
                    <a:pt x="51803" y="41396"/>
                    <a:pt x="54657" y="34516"/>
                    <a:pt x="54657" y="27343"/>
                  </a:cubicBezTo>
                  <a:cubicBezTo>
                    <a:pt x="54657" y="20170"/>
                    <a:pt x="51803" y="13289"/>
                    <a:pt x="46723" y="8217"/>
                  </a:cubicBezTo>
                  <a:cubicBezTo>
                    <a:pt x="41644" y="3145"/>
                    <a:pt x="34754" y="295"/>
                    <a:pt x="27570" y="295"/>
                  </a:cubicBezTo>
                  <a:cubicBezTo>
                    <a:pt x="20387" y="295"/>
                    <a:pt x="13497" y="3145"/>
                    <a:pt x="8417" y="8217"/>
                  </a:cubicBezTo>
                  <a:cubicBezTo>
                    <a:pt x="3338" y="13289"/>
                    <a:pt x="484" y="20170"/>
                    <a:pt x="484" y="27343"/>
                  </a:cubicBezTo>
                  <a:cubicBezTo>
                    <a:pt x="484" y="34516"/>
                    <a:pt x="3338" y="41396"/>
                    <a:pt x="8417" y="46468"/>
                  </a:cubicBezTo>
                  <a:cubicBezTo>
                    <a:pt x="13497" y="51540"/>
                    <a:pt x="20387" y="54390"/>
                    <a:pt x="2757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A04C78BB-29BA-4675-9831-23C5AF153042}"/>
                </a:ext>
              </a:extLst>
            </p:cNvPr>
            <p:cNvSpPr/>
            <p:nvPr/>
          </p:nvSpPr>
          <p:spPr>
            <a:xfrm>
              <a:off x="4357547" y="2651276"/>
              <a:ext cx="54172" cy="54094"/>
            </a:xfrm>
            <a:custGeom>
              <a:avLst/>
              <a:gdLst>
                <a:gd name="connsiteX0" fmla="*/ 27572 w 54172"/>
                <a:gd name="connsiteY0" fmla="*/ 54390 h 54094"/>
                <a:gd name="connsiteX1" fmla="*/ 46725 w 54172"/>
                <a:gd name="connsiteY1" fmla="*/ 46468 h 54094"/>
                <a:gd name="connsiteX2" fmla="*/ 54658 w 54172"/>
                <a:gd name="connsiteY2" fmla="*/ 27343 h 54094"/>
                <a:gd name="connsiteX3" fmla="*/ 46725 w 54172"/>
                <a:gd name="connsiteY3" fmla="*/ 8217 h 54094"/>
                <a:gd name="connsiteX4" fmla="*/ 27572 w 54172"/>
                <a:gd name="connsiteY4" fmla="*/ 295 h 54094"/>
                <a:gd name="connsiteX5" fmla="*/ 8419 w 54172"/>
                <a:gd name="connsiteY5" fmla="*/ 8217 h 54094"/>
                <a:gd name="connsiteX6" fmla="*/ 486 w 54172"/>
                <a:gd name="connsiteY6" fmla="*/ 27343 h 54094"/>
                <a:gd name="connsiteX7" fmla="*/ 8419 w 54172"/>
                <a:gd name="connsiteY7" fmla="*/ 46468 h 54094"/>
                <a:gd name="connsiteX8" fmla="*/ 2757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72" y="54390"/>
                  </a:moveTo>
                  <a:cubicBezTo>
                    <a:pt x="34755" y="54390"/>
                    <a:pt x="41646" y="51540"/>
                    <a:pt x="46725" y="46468"/>
                  </a:cubicBezTo>
                  <a:cubicBezTo>
                    <a:pt x="51804" y="41396"/>
                    <a:pt x="54658" y="34516"/>
                    <a:pt x="54658" y="27343"/>
                  </a:cubicBezTo>
                  <a:cubicBezTo>
                    <a:pt x="54658" y="20170"/>
                    <a:pt x="51804" y="13289"/>
                    <a:pt x="46725" y="8217"/>
                  </a:cubicBezTo>
                  <a:cubicBezTo>
                    <a:pt x="41646" y="3145"/>
                    <a:pt x="34755" y="295"/>
                    <a:pt x="27572" y="295"/>
                  </a:cubicBezTo>
                  <a:cubicBezTo>
                    <a:pt x="20389" y="295"/>
                    <a:pt x="13498" y="3145"/>
                    <a:pt x="8419" y="8217"/>
                  </a:cubicBezTo>
                  <a:cubicBezTo>
                    <a:pt x="3340" y="13289"/>
                    <a:pt x="486" y="20170"/>
                    <a:pt x="486" y="27343"/>
                  </a:cubicBezTo>
                  <a:cubicBezTo>
                    <a:pt x="486" y="34516"/>
                    <a:pt x="3340" y="41396"/>
                    <a:pt x="8419" y="46468"/>
                  </a:cubicBezTo>
                  <a:cubicBezTo>
                    <a:pt x="13498" y="51540"/>
                    <a:pt x="20389" y="54390"/>
                    <a:pt x="2757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A103690-5D8D-4E7A-BC4D-E9A168749983}"/>
                </a:ext>
              </a:extLst>
            </p:cNvPr>
            <p:cNvSpPr/>
            <p:nvPr/>
          </p:nvSpPr>
          <p:spPr>
            <a:xfrm>
              <a:off x="4372544" y="2651276"/>
              <a:ext cx="54172" cy="54094"/>
            </a:xfrm>
            <a:custGeom>
              <a:avLst/>
              <a:gdLst>
                <a:gd name="connsiteX0" fmla="*/ 27574 w 54172"/>
                <a:gd name="connsiteY0" fmla="*/ 54390 h 54094"/>
                <a:gd name="connsiteX1" fmla="*/ 46727 w 54172"/>
                <a:gd name="connsiteY1" fmla="*/ 46468 h 54094"/>
                <a:gd name="connsiteX2" fmla="*/ 54660 w 54172"/>
                <a:gd name="connsiteY2" fmla="*/ 27343 h 54094"/>
                <a:gd name="connsiteX3" fmla="*/ 46727 w 54172"/>
                <a:gd name="connsiteY3" fmla="*/ 8217 h 54094"/>
                <a:gd name="connsiteX4" fmla="*/ 27574 w 54172"/>
                <a:gd name="connsiteY4" fmla="*/ 295 h 54094"/>
                <a:gd name="connsiteX5" fmla="*/ 8421 w 54172"/>
                <a:gd name="connsiteY5" fmla="*/ 8217 h 54094"/>
                <a:gd name="connsiteX6" fmla="*/ 487 w 54172"/>
                <a:gd name="connsiteY6" fmla="*/ 27343 h 54094"/>
                <a:gd name="connsiteX7" fmla="*/ 8421 w 54172"/>
                <a:gd name="connsiteY7" fmla="*/ 46468 h 54094"/>
                <a:gd name="connsiteX8" fmla="*/ 2757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74" y="54390"/>
                  </a:moveTo>
                  <a:cubicBezTo>
                    <a:pt x="34757" y="54390"/>
                    <a:pt x="41647" y="51540"/>
                    <a:pt x="46727" y="46468"/>
                  </a:cubicBezTo>
                  <a:cubicBezTo>
                    <a:pt x="51806" y="41396"/>
                    <a:pt x="54660" y="34516"/>
                    <a:pt x="54660" y="27343"/>
                  </a:cubicBezTo>
                  <a:cubicBezTo>
                    <a:pt x="54660" y="20170"/>
                    <a:pt x="51806" y="13289"/>
                    <a:pt x="46727" y="8217"/>
                  </a:cubicBezTo>
                  <a:cubicBezTo>
                    <a:pt x="41647" y="3145"/>
                    <a:pt x="34757" y="295"/>
                    <a:pt x="27574" y="295"/>
                  </a:cubicBezTo>
                  <a:cubicBezTo>
                    <a:pt x="20390" y="295"/>
                    <a:pt x="13500" y="3145"/>
                    <a:pt x="8421" y="8217"/>
                  </a:cubicBezTo>
                  <a:cubicBezTo>
                    <a:pt x="3341" y="13289"/>
                    <a:pt x="487" y="20170"/>
                    <a:pt x="487" y="27343"/>
                  </a:cubicBezTo>
                  <a:cubicBezTo>
                    <a:pt x="487" y="34516"/>
                    <a:pt x="3341" y="41396"/>
                    <a:pt x="8421" y="46468"/>
                  </a:cubicBezTo>
                  <a:cubicBezTo>
                    <a:pt x="13500" y="51540"/>
                    <a:pt x="20390" y="54390"/>
                    <a:pt x="2757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076F2DA-8791-42B3-BAED-1168D3E614D8}"/>
                </a:ext>
              </a:extLst>
            </p:cNvPr>
            <p:cNvSpPr/>
            <p:nvPr/>
          </p:nvSpPr>
          <p:spPr>
            <a:xfrm>
              <a:off x="4387532" y="2651276"/>
              <a:ext cx="54172" cy="54094"/>
            </a:xfrm>
            <a:custGeom>
              <a:avLst/>
              <a:gdLst>
                <a:gd name="connsiteX0" fmla="*/ 27575 w 54172"/>
                <a:gd name="connsiteY0" fmla="*/ 54390 h 54094"/>
                <a:gd name="connsiteX1" fmla="*/ 46728 w 54172"/>
                <a:gd name="connsiteY1" fmla="*/ 46468 h 54094"/>
                <a:gd name="connsiteX2" fmla="*/ 54662 w 54172"/>
                <a:gd name="connsiteY2" fmla="*/ 27343 h 54094"/>
                <a:gd name="connsiteX3" fmla="*/ 46728 w 54172"/>
                <a:gd name="connsiteY3" fmla="*/ 8217 h 54094"/>
                <a:gd name="connsiteX4" fmla="*/ 27575 w 54172"/>
                <a:gd name="connsiteY4" fmla="*/ 295 h 54094"/>
                <a:gd name="connsiteX5" fmla="*/ 8422 w 54172"/>
                <a:gd name="connsiteY5" fmla="*/ 8217 h 54094"/>
                <a:gd name="connsiteX6" fmla="*/ 489 w 54172"/>
                <a:gd name="connsiteY6" fmla="*/ 27343 h 54094"/>
                <a:gd name="connsiteX7" fmla="*/ 8422 w 54172"/>
                <a:gd name="connsiteY7" fmla="*/ 46468 h 54094"/>
                <a:gd name="connsiteX8" fmla="*/ 2757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75" y="54390"/>
                  </a:moveTo>
                  <a:cubicBezTo>
                    <a:pt x="34759" y="54390"/>
                    <a:pt x="41649" y="51540"/>
                    <a:pt x="46728" y="46468"/>
                  </a:cubicBezTo>
                  <a:cubicBezTo>
                    <a:pt x="51808" y="41396"/>
                    <a:pt x="54662" y="34516"/>
                    <a:pt x="54662" y="27343"/>
                  </a:cubicBezTo>
                  <a:cubicBezTo>
                    <a:pt x="54662" y="20170"/>
                    <a:pt x="51808" y="13289"/>
                    <a:pt x="46728" y="8217"/>
                  </a:cubicBezTo>
                  <a:cubicBezTo>
                    <a:pt x="41649" y="3145"/>
                    <a:pt x="34759" y="295"/>
                    <a:pt x="27575" y="295"/>
                  </a:cubicBezTo>
                  <a:cubicBezTo>
                    <a:pt x="20392" y="295"/>
                    <a:pt x="13502" y="3145"/>
                    <a:pt x="8422" y="8217"/>
                  </a:cubicBezTo>
                  <a:cubicBezTo>
                    <a:pt x="3343" y="13289"/>
                    <a:pt x="489" y="20170"/>
                    <a:pt x="489" y="27343"/>
                  </a:cubicBezTo>
                  <a:cubicBezTo>
                    <a:pt x="489" y="34516"/>
                    <a:pt x="3343" y="41396"/>
                    <a:pt x="8422" y="46468"/>
                  </a:cubicBezTo>
                  <a:cubicBezTo>
                    <a:pt x="13502" y="51540"/>
                    <a:pt x="20392" y="54390"/>
                    <a:pt x="2757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4BF42670-1C4D-4AF6-892B-BF03B4EECC60}"/>
                </a:ext>
              </a:extLst>
            </p:cNvPr>
            <p:cNvSpPr/>
            <p:nvPr/>
          </p:nvSpPr>
          <p:spPr>
            <a:xfrm>
              <a:off x="4402529" y="2651276"/>
              <a:ext cx="54172" cy="54094"/>
            </a:xfrm>
            <a:custGeom>
              <a:avLst/>
              <a:gdLst>
                <a:gd name="connsiteX0" fmla="*/ 27577 w 54172"/>
                <a:gd name="connsiteY0" fmla="*/ 54390 h 54094"/>
                <a:gd name="connsiteX1" fmla="*/ 46730 w 54172"/>
                <a:gd name="connsiteY1" fmla="*/ 46468 h 54094"/>
                <a:gd name="connsiteX2" fmla="*/ 54663 w 54172"/>
                <a:gd name="connsiteY2" fmla="*/ 27343 h 54094"/>
                <a:gd name="connsiteX3" fmla="*/ 46730 w 54172"/>
                <a:gd name="connsiteY3" fmla="*/ 8217 h 54094"/>
                <a:gd name="connsiteX4" fmla="*/ 27577 w 54172"/>
                <a:gd name="connsiteY4" fmla="*/ 295 h 54094"/>
                <a:gd name="connsiteX5" fmla="*/ 8424 w 54172"/>
                <a:gd name="connsiteY5" fmla="*/ 8217 h 54094"/>
                <a:gd name="connsiteX6" fmla="*/ 491 w 54172"/>
                <a:gd name="connsiteY6" fmla="*/ 27343 h 54094"/>
                <a:gd name="connsiteX7" fmla="*/ 8424 w 54172"/>
                <a:gd name="connsiteY7" fmla="*/ 46468 h 54094"/>
                <a:gd name="connsiteX8" fmla="*/ 2757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77" y="54390"/>
                  </a:moveTo>
                  <a:cubicBezTo>
                    <a:pt x="34760" y="54390"/>
                    <a:pt x="41651" y="51540"/>
                    <a:pt x="46730" y="46468"/>
                  </a:cubicBezTo>
                  <a:cubicBezTo>
                    <a:pt x="51809" y="41396"/>
                    <a:pt x="54663" y="34516"/>
                    <a:pt x="54663" y="27343"/>
                  </a:cubicBezTo>
                  <a:cubicBezTo>
                    <a:pt x="54663" y="20170"/>
                    <a:pt x="51809" y="13289"/>
                    <a:pt x="46730" y="8217"/>
                  </a:cubicBezTo>
                  <a:cubicBezTo>
                    <a:pt x="41651" y="3145"/>
                    <a:pt x="34760" y="295"/>
                    <a:pt x="27577" y="295"/>
                  </a:cubicBezTo>
                  <a:cubicBezTo>
                    <a:pt x="20394" y="295"/>
                    <a:pt x="13503" y="3145"/>
                    <a:pt x="8424" y="8217"/>
                  </a:cubicBezTo>
                  <a:cubicBezTo>
                    <a:pt x="3345" y="13289"/>
                    <a:pt x="491" y="20170"/>
                    <a:pt x="491" y="27343"/>
                  </a:cubicBezTo>
                  <a:cubicBezTo>
                    <a:pt x="491" y="34516"/>
                    <a:pt x="3345" y="41396"/>
                    <a:pt x="8424" y="46468"/>
                  </a:cubicBezTo>
                  <a:cubicBezTo>
                    <a:pt x="13503" y="51540"/>
                    <a:pt x="20394" y="54390"/>
                    <a:pt x="2757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CE263FEE-773E-4390-8947-C00E644873A1}"/>
                </a:ext>
              </a:extLst>
            </p:cNvPr>
            <p:cNvSpPr/>
            <p:nvPr/>
          </p:nvSpPr>
          <p:spPr>
            <a:xfrm>
              <a:off x="4417526" y="2651276"/>
              <a:ext cx="54172" cy="54094"/>
            </a:xfrm>
            <a:custGeom>
              <a:avLst/>
              <a:gdLst>
                <a:gd name="connsiteX0" fmla="*/ 27579 w 54172"/>
                <a:gd name="connsiteY0" fmla="*/ 54390 h 54094"/>
                <a:gd name="connsiteX1" fmla="*/ 46732 w 54172"/>
                <a:gd name="connsiteY1" fmla="*/ 46468 h 54094"/>
                <a:gd name="connsiteX2" fmla="*/ 54665 w 54172"/>
                <a:gd name="connsiteY2" fmla="*/ 27343 h 54094"/>
                <a:gd name="connsiteX3" fmla="*/ 46732 w 54172"/>
                <a:gd name="connsiteY3" fmla="*/ 8217 h 54094"/>
                <a:gd name="connsiteX4" fmla="*/ 27579 w 54172"/>
                <a:gd name="connsiteY4" fmla="*/ 295 h 54094"/>
                <a:gd name="connsiteX5" fmla="*/ 8426 w 54172"/>
                <a:gd name="connsiteY5" fmla="*/ 8217 h 54094"/>
                <a:gd name="connsiteX6" fmla="*/ 492 w 54172"/>
                <a:gd name="connsiteY6" fmla="*/ 27343 h 54094"/>
                <a:gd name="connsiteX7" fmla="*/ 8426 w 54172"/>
                <a:gd name="connsiteY7" fmla="*/ 46468 h 54094"/>
                <a:gd name="connsiteX8" fmla="*/ 2757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79" y="54390"/>
                  </a:moveTo>
                  <a:cubicBezTo>
                    <a:pt x="34762" y="54390"/>
                    <a:pt x="41652" y="51540"/>
                    <a:pt x="46732" y="46468"/>
                  </a:cubicBezTo>
                  <a:cubicBezTo>
                    <a:pt x="51811" y="41396"/>
                    <a:pt x="54665" y="34516"/>
                    <a:pt x="54665" y="27343"/>
                  </a:cubicBezTo>
                  <a:cubicBezTo>
                    <a:pt x="54665" y="20170"/>
                    <a:pt x="51811" y="13289"/>
                    <a:pt x="46732" y="8217"/>
                  </a:cubicBezTo>
                  <a:cubicBezTo>
                    <a:pt x="41652" y="3145"/>
                    <a:pt x="34762" y="295"/>
                    <a:pt x="27579" y="295"/>
                  </a:cubicBezTo>
                  <a:cubicBezTo>
                    <a:pt x="20395" y="295"/>
                    <a:pt x="13505" y="3145"/>
                    <a:pt x="8426" y="8217"/>
                  </a:cubicBezTo>
                  <a:cubicBezTo>
                    <a:pt x="3346" y="13289"/>
                    <a:pt x="492" y="20170"/>
                    <a:pt x="492" y="27343"/>
                  </a:cubicBezTo>
                  <a:cubicBezTo>
                    <a:pt x="492" y="34516"/>
                    <a:pt x="3346" y="41396"/>
                    <a:pt x="8426" y="46468"/>
                  </a:cubicBezTo>
                  <a:cubicBezTo>
                    <a:pt x="13505" y="51540"/>
                    <a:pt x="20395" y="54390"/>
                    <a:pt x="2757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A263A78A-5354-4458-B7AA-A5F271C39C30}"/>
                </a:ext>
              </a:extLst>
            </p:cNvPr>
            <p:cNvSpPr/>
            <p:nvPr/>
          </p:nvSpPr>
          <p:spPr>
            <a:xfrm>
              <a:off x="4432522" y="2651276"/>
              <a:ext cx="54172" cy="54094"/>
            </a:xfrm>
            <a:custGeom>
              <a:avLst/>
              <a:gdLst>
                <a:gd name="connsiteX0" fmla="*/ 27580 w 54172"/>
                <a:gd name="connsiteY0" fmla="*/ 54390 h 54094"/>
                <a:gd name="connsiteX1" fmla="*/ 46733 w 54172"/>
                <a:gd name="connsiteY1" fmla="*/ 46468 h 54094"/>
                <a:gd name="connsiteX2" fmla="*/ 54667 w 54172"/>
                <a:gd name="connsiteY2" fmla="*/ 27343 h 54094"/>
                <a:gd name="connsiteX3" fmla="*/ 46733 w 54172"/>
                <a:gd name="connsiteY3" fmla="*/ 8217 h 54094"/>
                <a:gd name="connsiteX4" fmla="*/ 27580 w 54172"/>
                <a:gd name="connsiteY4" fmla="*/ 295 h 54094"/>
                <a:gd name="connsiteX5" fmla="*/ 8427 w 54172"/>
                <a:gd name="connsiteY5" fmla="*/ 8217 h 54094"/>
                <a:gd name="connsiteX6" fmla="*/ 494 w 54172"/>
                <a:gd name="connsiteY6" fmla="*/ 27343 h 54094"/>
                <a:gd name="connsiteX7" fmla="*/ 8427 w 54172"/>
                <a:gd name="connsiteY7" fmla="*/ 46468 h 54094"/>
                <a:gd name="connsiteX8" fmla="*/ 2758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80" y="54390"/>
                  </a:moveTo>
                  <a:cubicBezTo>
                    <a:pt x="34764" y="54390"/>
                    <a:pt x="41654" y="51540"/>
                    <a:pt x="46733" y="46468"/>
                  </a:cubicBezTo>
                  <a:cubicBezTo>
                    <a:pt x="51813" y="41396"/>
                    <a:pt x="54667" y="34516"/>
                    <a:pt x="54667" y="27343"/>
                  </a:cubicBezTo>
                  <a:cubicBezTo>
                    <a:pt x="54667" y="20170"/>
                    <a:pt x="51813" y="13289"/>
                    <a:pt x="46733" y="8217"/>
                  </a:cubicBezTo>
                  <a:cubicBezTo>
                    <a:pt x="41654" y="3145"/>
                    <a:pt x="34764" y="295"/>
                    <a:pt x="27580" y="295"/>
                  </a:cubicBezTo>
                  <a:cubicBezTo>
                    <a:pt x="20397" y="295"/>
                    <a:pt x="13507" y="3145"/>
                    <a:pt x="8427" y="8217"/>
                  </a:cubicBezTo>
                  <a:cubicBezTo>
                    <a:pt x="3348" y="13289"/>
                    <a:pt x="494" y="20170"/>
                    <a:pt x="494" y="27343"/>
                  </a:cubicBezTo>
                  <a:cubicBezTo>
                    <a:pt x="494" y="34516"/>
                    <a:pt x="3348" y="41396"/>
                    <a:pt x="8427" y="46468"/>
                  </a:cubicBezTo>
                  <a:cubicBezTo>
                    <a:pt x="13507" y="51540"/>
                    <a:pt x="20397" y="54390"/>
                    <a:pt x="2758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B2E8D4A8-43B2-4E6B-A9C2-0F72E1E2E466}"/>
                </a:ext>
              </a:extLst>
            </p:cNvPr>
            <p:cNvSpPr/>
            <p:nvPr/>
          </p:nvSpPr>
          <p:spPr>
            <a:xfrm>
              <a:off x="4447519" y="2651276"/>
              <a:ext cx="54172" cy="54094"/>
            </a:xfrm>
            <a:custGeom>
              <a:avLst/>
              <a:gdLst>
                <a:gd name="connsiteX0" fmla="*/ 27582 w 54172"/>
                <a:gd name="connsiteY0" fmla="*/ 54390 h 54094"/>
                <a:gd name="connsiteX1" fmla="*/ 46735 w 54172"/>
                <a:gd name="connsiteY1" fmla="*/ 46468 h 54094"/>
                <a:gd name="connsiteX2" fmla="*/ 54668 w 54172"/>
                <a:gd name="connsiteY2" fmla="*/ 27343 h 54094"/>
                <a:gd name="connsiteX3" fmla="*/ 46735 w 54172"/>
                <a:gd name="connsiteY3" fmla="*/ 8217 h 54094"/>
                <a:gd name="connsiteX4" fmla="*/ 27582 w 54172"/>
                <a:gd name="connsiteY4" fmla="*/ 295 h 54094"/>
                <a:gd name="connsiteX5" fmla="*/ 8429 w 54172"/>
                <a:gd name="connsiteY5" fmla="*/ 8217 h 54094"/>
                <a:gd name="connsiteX6" fmla="*/ 496 w 54172"/>
                <a:gd name="connsiteY6" fmla="*/ 27343 h 54094"/>
                <a:gd name="connsiteX7" fmla="*/ 8429 w 54172"/>
                <a:gd name="connsiteY7" fmla="*/ 46468 h 54094"/>
                <a:gd name="connsiteX8" fmla="*/ 2758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82" y="54390"/>
                  </a:moveTo>
                  <a:cubicBezTo>
                    <a:pt x="34765" y="54390"/>
                    <a:pt x="41656" y="51540"/>
                    <a:pt x="46735" y="46468"/>
                  </a:cubicBezTo>
                  <a:cubicBezTo>
                    <a:pt x="51814" y="41396"/>
                    <a:pt x="54668" y="34516"/>
                    <a:pt x="54668" y="27343"/>
                  </a:cubicBezTo>
                  <a:cubicBezTo>
                    <a:pt x="54668" y="20170"/>
                    <a:pt x="51814" y="13289"/>
                    <a:pt x="46735" y="8217"/>
                  </a:cubicBezTo>
                  <a:cubicBezTo>
                    <a:pt x="41656" y="3145"/>
                    <a:pt x="34765" y="295"/>
                    <a:pt x="27582" y="295"/>
                  </a:cubicBezTo>
                  <a:cubicBezTo>
                    <a:pt x="20399" y="295"/>
                    <a:pt x="13508" y="3145"/>
                    <a:pt x="8429" y="8217"/>
                  </a:cubicBezTo>
                  <a:cubicBezTo>
                    <a:pt x="3350" y="13289"/>
                    <a:pt x="496" y="20170"/>
                    <a:pt x="496" y="27343"/>
                  </a:cubicBezTo>
                  <a:cubicBezTo>
                    <a:pt x="496" y="34516"/>
                    <a:pt x="3350" y="41396"/>
                    <a:pt x="8429" y="46468"/>
                  </a:cubicBezTo>
                  <a:cubicBezTo>
                    <a:pt x="13508" y="51540"/>
                    <a:pt x="20399" y="54390"/>
                    <a:pt x="2758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F21E074B-DF65-4315-8F70-AD1FE9C8B84F}"/>
                </a:ext>
              </a:extLst>
            </p:cNvPr>
            <p:cNvSpPr/>
            <p:nvPr/>
          </p:nvSpPr>
          <p:spPr>
            <a:xfrm>
              <a:off x="4462507" y="2651276"/>
              <a:ext cx="54172" cy="54094"/>
            </a:xfrm>
            <a:custGeom>
              <a:avLst/>
              <a:gdLst>
                <a:gd name="connsiteX0" fmla="*/ 27584 w 54172"/>
                <a:gd name="connsiteY0" fmla="*/ 54390 h 54094"/>
                <a:gd name="connsiteX1" fmla="*/ 46737 w 54172"/>
                <a:gd name="connsiteY1" fmla="*/ 46468 h 54094"/>
                <a:gd name="connsiteX2" fmla="*/ 54670 w 54172"/>
                <a:gd name="connsiteY2" fmla="*/ 27343 h 54094"/>
                <a:gd name="connsiteX3" fmla="*/ 46737 w 54172"/>
                <a:gd name="connsiteY3" fmla="*/ 8217 h 54094"/>
                <a:gd name="connsiteX4" fmla="*/ 27584 w 54172"/>
                <a:gd name="connsiteY4" fmla="*/ 295 h 54094"/>
                <a:gd name="connsiteX5" fmla="*/ 8431 w 54172"/>
                <a:gd name="connsiteY5" fmla="*/ 8217 h 54094"/>
                <a:gd name="connsiteX6" fmla="*/ 497 w 54172"/>
                <a:gd name="connsiteY6" fmla="*/ 27343 h 54094"/>
                <a:gd name="connsiteX7" fmla="*/ 8431 w 54172"/>
                <a:gd name="connsiteY7" fmla="*/ 46468 h 54094"/>
                <a:gd name="connsiteX8" fmla="*/ 2758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84" y="54390"/>
                  </a:moveTo>
                  <a:cubicBezTo>
                    <a:pt x="34767" y="54390"/>
                    <a:pt x="41657" y="51540"/>
                    <a:pt x="46737" y="46468"/>
                  </a:cubicBezTo>
                  <a:cubicBezTo>
                    <a:pt x="51816" y="41396"/>
                    <a:pt x="54670" y="34516"/>
                    <a:pt x="54670" y="27343"/>
                  </a:cubicBezTo>
                  <a:cubicBezTo>
                    <a:pt x="54670" y="20170"/>
                    <a:pt x="51816" y="13289"/>
                    <a:pt x="46737" y="8217"/>
                  </a:cubicBezTo>
                  <a:cubicBezTo>
                    <a:pt x="41657" y="3145"/>
                    <a:pt x="34767" y="295"/>
                    <a:pt x="27584" y="295"/>
                  </a:cubicBezTo>
                  <a:cubicBezTo>
                    <a:pt x="20400" y="295"/>
                    <a:pt x="13510" y="3145"/>
                    <a:pt x="8431" y="8217"/>
                  </a:cubicBezTo>
                  <a:cubicBezTo>
                    <a:pt x="3351" y="13289"/>
                    <a:pt x="497" y="20170"/>
                    <a:pt x="497" y="27343"/>
                  </a:cubicBezTo>
                  <a:cubicBezTo>
                    <a:pt x="497" y="34516"/>
                    <a:pt x="3351" y="41396"/>
                    <a:pt x="8431" y="46468"/>
                  </a:cubicBezTo>
                  <a:cubicBezTo>
                    <a:pt x="13510" y="51540"/>
                    <a:pt x="20400" y="54390"/>
                    <a:pt x="2758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7AF8B79C-0371-42D9-9C90-DAF33A81C7B8}"/>
                </a:ext>
              </a:extLst>
            </p:cNvPr>
            <p:cNvSpPr/>
            <p:nvPr/>
          </p:nvSpPr>
          <p:spPr>
            <a:xfrm>
              <a:off x="4477504" y="2651276"/>
              <a:ext cx="54172" cy="54094"/>
            </a:xfrm>
            <a:custGeom>
              <a:avLst/>
              <a:gdLst>
                <a:gd name="connsiteX0" fmla="*/ 27585 w 54172"/>
                <a:gd name="connsiteY0" fmla="*/ 54390 h 54094"/>
                <a:gd name="connsiteX1" fmla="*/ 46738 w 54172"/>
                <a:gd name="connsiteY1" fmla="*/ 46468 h 54094"/>
                <a:gd name="connsiteX2" fmla="*/ 54672 w 54172"/>
                <a:gd name="connsiteY2" fmla="*/ 27343 h 54094"/>
                <a:gd name="connsiteX3" fmla="*/ 46738 w 54172"/>
                <a:gd name="connsiteY3" fmla="*/ 8217 h 54094"/>
                <a:gd name="connsiteX4" fmla="*/ 27585 w 54172"/>
                <a:gd name="connsiteY4" fmla="*/ 295 h 54094"/>
                <a:gd name="connsiteX5" fmla="*/ 8432 w 54172"/>
                <a:gd name="connsiteY5" fmla="*/ 8217 h 54094"/>
                <a:gd name="connsiteX6" fmla="*/ 499 w 54172"/>
                <a:gd name="connsiteY6" fmla="*/ 27343 h 54094"/>
                <a:gd name="connsiteX7" fmla="*/ 8432 w 54172"/>
                <a:gd name="connsiteY7" fmla="*/ 46468 h 54094"/>
                <a:gd name="connsiteX8" fmla="*/ 2758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85" y="54390"/>
                  </a:moveTo>
                  <a:cubicBezTo>
                    <a:pt x="34769" y="54390"/>
                    <a:pt x="41659" y="51540"/>
                    <a:pt x="46738" y="46468"/>
                  </a:cubicBezTo>
                  <a:cubicBezTo>
                    <a:pt x="51818" y="41396"/>
                    <a:pt x="54672" y="34516"/>
                    <a:pt x="54672" y="27343"/>
                  </a:cubicBezTo>
                  <a:cubicBezTo>
                    <a:pt x="54672" y="20170"/>
                    <a:pt x="51818" y="13289"/>
                    <a:pt x="46738" y="8217"/>
                  </a:cubicBezTo>
                  <a:cubicBezTo>
                    <a:pt x="41659" y="3145"/>
                    <a:pt x="34769" y="295"/>
                    <a:pt x="27585" y="295"/>
                  </a:cubicBezTo>
                  <a:cubicBezTo>
                    <a:pt x="20402" y="295"/>
                    <a:pt x="13512" y="3145"/>
                    <a:pt x="8432" y="8217"/>
                  </a:cubicBezTo>
                  <a:cubicBezTo>
                    <a:pt x="3353" y="13289"/>
                    <a:pt x="499" y="20170"/>
                    <a:pt x="499" y="27343"/>
                  </a:cubicBezTo>
                  <a:cubicBezTo>
                    <a:pt x="499" y="34516"/>
                    <a:pt x="3353" y="41396"/>
                    <a:pt x="8432" y="46468"/>
                  </a:cubicBezTo>
                  <a:cubicBezTo>
                    <a:pt x="13512" y="51540"/>
                    <a:pt x="20402" y="54390"/>
                    <a:pt x="2758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7AF8361D-F4B6-4B79-A767-2797747BE18F}"/>
                </a:ext>
              </a:extLst>
            </p:cNvPr>
            <p:cNvSpPr/>
            <p:nvPr/>
          </p:nvSpPr>
          <p:spPr>
            <a:xfrm>
              <a:off x="4492501" y="2651276"/>
              <a:ext cx="54172" cy="54094"/>
            </a:xfrm>
            <a:custGeom>
              <a:avLst/>
              <a:gdLst>
                <a:gd name="connsiteX0" fmla="*/ 27587 w 54172"/>
                <a:gd name="connsiteY0" fmla="*/ 54390 h 54094"/>
                <a:gd name="connsiteX1" fmla="*/ 46740 w 54172"/>
                <a:gd name="connsiteY1" fmla="*/ 46468 h 54094"/>
                <a:gd name="connsiteX2" fmla="*/ 54673 w 54172"/>
                <a:gd name="connsiteY2" fmla="*/ 27343 h 54094"/>
                <a:gd name="connsiteX3" fmla="*/ 46740 w 54172"/>
                <a:gd name="connsiteY3" fmla="*/ 8217 h 54094"/>
                <a:gd name="connsiteX4" fmla="*/ 27587 w 54172"/>
                <a:gd name="connsiteY4" fmla="*/ 295 h 54094"/>
                <a:gd name="connsiteX5" fmla="*/ 8434 w 54172"/>
                <a:gd name="connsiteY5" fmla="*/ 8217 h 54094"/>
                <a:gd name="connsiteX6" fmla="*/ 501 w 54172"/>
                <a:gd name="connsiteY6" fmla="*/ 27343 h 54094"/>
                <a:gd name="connsiteX7" fmla="*/ 8434 w 54172"/>
                <a:gd name="connsiteY7" fmla="*/ 46468 h 54094"/>
                <a:gd name="connsiteX8" fmla="*/ 2758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87" y="54390"/>
                  </a:moveTo>
                  <a:cubicBezTo>
                    <a:pt x="34770" y="54390"/>
                    <a:pt x="41660" y="51540"/>
                    <a:pt x="46740" y="46468"/>
                  </a:cubicBezTo>
                  <a:cubicBezTo>
                    <a:pt x="51819" y="41396"/>
                    <a:pt x="54673" y="34516"/>
                    <a:pt x="54673" y="27343"/>
                  </a:cubicBezTo>
                  <a:cubicBezTo>
                    <a:pt x="54673" y="20170"/>
                    <a:pt x="51819" y="13289"/>
                    <a:pt x="46740" y="8217"/>
                  </a:cubicBezTo>
                  <a:cubicBezTo>
                    <a:pt x="41660" y="3145"/>
                    <a:pt x="34770" y="295"/>
                    <a:pt x="27587" y="295"/>
                  </a:cubicBezTo>
                  <a:cubicBezTo>
                    <a:pt x="20404" y="295"/>
                    <a:pt x="13513" y="3145"/>
                    <a:pt x="8434" y="8217"/>
                  </a:cubicBezTo>
                  <a:cubicBezTo>
                    <a:pt x="3355" y="13289"/>
                    <a:pt x="501" y="20170"/>
                    <a:pt x="501" y="27343"/>
                  </a:cubicBezTo>
                  <a:cubicBezTo>
                    <a:pt x="501" y="34516"/>
                    <a:pt x="3355" y="41396"/>
                    <a:pt x="8434" y="46468"/>
                  </a:cubicBezTo>
                  <a:cubicBezTo>
                    <a:pt x="13513" y="51540"/>
                    <a:pt x="20404" y="54390"/>
                    <a:pt x="2758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7C916B8F-BC0A-4DA1-B9A2-370F8D1CC8DE}"/>
                </a:ext>
              </a:extLst>
            </p:cNvPr>
            <p:cNvSpPr/>
            <p:nvPr/>
          </p:nvSpPr>
          <p:spPr>
            <a:xfrm>
              <a:off x="4507498" y="2651276"/>
              <a:ext cx="54172" cy="54094"/>
            </a:xfrm>
            <a:custGeom>
              <a:avLst/>
              <a:gdLst>
                <a:gd name="connsiteX0" fmla="*/ 27589 w 54172"/>
                <a:gd name="connsiteY0" fmla="*/ 54390 h 54094"/>
                <a:gd name="connsiteX1" fmla="*/ 46742 w 54172"/>
                <a:gd name="connsiteY1" fmla="*/ 46468 h 54094"/>
                <a:gd name="connsiteX2" fmla="*/ 54675 w 54172"/>
                <a:gd name="connsiteY2" fmla="*/ 27343 h 54094"/>
                <a:gd name="connsiteX3" fmla="*/ 46742 w 54172"/>
                <a:gd name="connsiteY3" fmla="*/ 8217 h 54094"/>
                <a:gd name="connsiteX4" fmla="*/ 27589 w 54172"/>
                <a:gd name="connsiteY4" fmla="*/ 295 h 54094"/>
                <a:gd name="connsiteX5" fmla="*/ 8436 w 54172"/>
                <a:gd name="connsiteY5" fmla="*/ 8217 h 54094"/>
                <a:gd name="connsiteX6" fmla="*/ 502 w 54172"/>
                <a:gd name="connsiteY6" fmla="*/ 27343 h 54094"/>
                <a:gd name="connsiteX7" fmla="*/ 8436 w 54172"/>
                <a:gd name="connsiteY7" fmla="*/ 46468 h 54094"/>
                <a:gd name="connsiteX8" fmla="*/ 2758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89" y="54390"/>
                  </a:moveTo>
                  <a:cubicBezTo>
                    <a:pt x="34772" y="54390"/>
                    <a:pt x="41662" y="51540"/>
                    <a:pt x="46742" y="46468"/>
                  </a:cubicBezTo>
                  <a:cubicBezTo>
                    <a:pt x="51821" y="41396"/>
                    <a:pt x="54675" y="34516"/>
                    <a:pt x="54675" y="27343"/>
                  </a:cubicBezTo>
                  <a:cubicBezTo>
                    <a:pt x="54675" y="20170"/>
                    <a:pt x="51821" y="13289"/>
                    <a:pt x="46742" y="8217"/>
                  </a:cubicBezTo>
                  <a:cubicBezTo>
                    <a:pt x="41662" y="3145"/>
                    <a:pt x="34772" y="295"/>
                    <a:pt x="27589" y="295"/>
                  </a:cubicBezTo>
                  <a:cubicBezTo>
                    <a:pt x="20405" y="295"/>
                    <a:pt x="13515" y="3145"/>
                    <a:pt x="8436" y="8217"/>
                  </a:cubicBezTo>
                  <a:cubicBezTo>
                    <a:pt x="3356" y="13289"/>
                    <a:pt x="502" y="20170"/>
                    <a:pt x="502" y="27343"/>
                  </a:cubicBezTo>
                  <a:cubicBezTo>
                    <a:pt x="502" y="34516"/>
                    <a:pt x="3356" y="41396"/>
                    <a:pt x="8436" y="46468"/>
                  </a:cubicBezTo>
                  <a:cubicBezTo>
                    <a:pt x="13515" y="51540"/>
                    <a:pt x="20405" y="54390"/>
                    <a:pt x="2758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AE9AD00D-ECEE-42E7-80E3-003E8C8930B1}"/>
                </a:ext>
              </a:extLst>
            </p:cNvPr>
            <p:cNvSpPr/>
            <p:nvPr/>
          </p:nvSpPr>
          <p:spPr>
            <a:xfrm>
              <a:off x="4522494" y="2651276"/>
              <a:ext cx="54172" cy="54094"/>
            </a:xfrm>
            <a:custGeom>
              <a:avLst/>
              <a:gdLst>
                <a:gd name="connsiteX0" fmla="*/ 27590 w 54172"/>
                <a:gd name="connsiteY0" fmla="*/ 54390 h 54094"/>
                <a:gd name="connsiteX1" fmla="*/ 46743 w 54172"/>
                <a:gd name="connsiteY1" fmla="*/ 46468 h 54094"/>
                <a:gd name="connsiteX2" fmla="*/ 54677 w 54172"/>
                <a:gd name="connsiteY2" fmla="*/ 27343 h 54094"/>
                <a:gd name="connsiteX3" fmla="*/ 46743 w 54172"/>
                <a:gd name="connsiteY3" fmla="*/ 8217 h 54094"/>
                <a:gd name="connsiteX4" fmla="*/ 27590 w 54172"/>
                <a:gd name="connsiteY4" fmla="*/ 295 h 54094"/>
                <a:gd name="connsiteX5" fmla="*/ 8437 w 54172"/>
                <a:gd name="connsiteY5" fmla="*/ 8217 h 54094"/>
                <a:gd name="connsiteX6" fmla="*/ 504 w 54172"/>
                <a:gd name="connsiteY6" fmla="*/ 27343 h 54094"/>
                <a:gd name="connsiteX7" fmla="*/ 8437 w 54172"/>
                <a:gd name="connsiteY7" fmla="*/ 46468 h 54094"/>
                <a:gd name="connsiteX8" fmla="*/ 2759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90" y="54390"/>
                  </a:moveTo>
                  <a:cubicBezTo>
                    <a:pt x="34774" y="54390"/>
                    <a:pt x="41664" y="51540"/>
                    <a:pt x="46743" y="46468"/>
                  </a:cubicBezTo>
                  <a:cubicBezTo>
                    <a:pt x="51823" y="41396"/>
                    <a:pt x="54677" y="34516"/>
                    <a:pt x="54677" y="27343"/>
                  </a:cubicBezTo>
                  <a:cubicBezTo>
                    <a:pt x="54677" y="20170"/>
                    <a:pt x="51823" y="13289"/>
                    <a:pt x="46743" y="8217"/>
                  </a:cubicBezTo>
                  <a:cubicBezTo>
                    <a:pt x="41664" y="3145"/>
                    <a:pt x="34774" y="295"/>
                    <a:pt x="27590" y="295"/>
                  </a:cubicBezTo>
                  <a:cubicBezTo>
                    <a:pt x="20407" y="295"/>
                    <a:pt x="13517" y="3145"/>
                    <a:pt x="8437" y="8217"/>
                  </a:cubicBezTo>
                  <a:cubicBezTo>
                    <a:pt x="3358" y="13289"/>
                    <a:pt x="504" y="20170"/>
                    <a:pt x="504" y="27343"/>
                  </a:cubicBezTo>
                  <a:cubicBezTo>
                    <a:pt x="504" y="34516"/>
                    <a:pt x="3358" y="41396"/>
                    <a:pt x="8437" y="46468"/>
                  </a:cubicBezTo>
                  <a:cubicBezTo>
                    <a:pt x="13517" y="51540"/>
                    <a:pt x="20407" y="54390"/>
                    <a:pt x="2759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7FC8E09E-E766-4D66-BEE8-11DE7D886B9E}"/>
                </a:ext>
              </a:extLst>
            </p:cNvPr>
            <p:cNvSpPr/>
            <p:nvPr/>
          </p:nvSpPr>
          <p:spPr>
            <a:xfrm>
              <a:off x="4537482" y="2651276"/>
              <a:ext cx="54172" cy="54094"/>
            </a:xfrm>
            <a:custGeom>
              <a:avLst/>
              <a:gdLst>
                <a:gd name="connsiteX0" fmla="*/ 27592 w 54172"/>
                <a:gd name="connsiteY0" fmla="*/ 54390 h 54094"/>
                <a:gd name="connsiteX1" fmla="*/ 46745 w 54172"/>
                <a:gd name="connsiteY1" fmla="*/ 46468 h 54094"/>
                <a:gd name="connsiteX2" fmla="*/ 54678 w 54172"/>
                <a:gd name="connsiteY2" fmla="*/ 27343 h 54094"/>
                <a:gd name="connsiteX3" fmla="*/ 46745 w 54172"/>
                <a:gd name="connsiteY3" fmla="*/ 8217 h 54094"/>
                <a:gd name="connsiteX4" fmla="*/ 27592 w 54172"/>
                <a:gd name="connsiteY4" fmla="*/ 295 h 54094"/>
                <a:gd name="connsiteX5" fmla="*/ 8439 w 54172"/>
                <a:gd name="connsiteY5" fmla="*/ 8217 h 54094"/>
                <a:gd name="connsiteX6" fmla="*/ 506 w 54172"/>
                <a:gd name="connsiteY6" fmla="*/ 27343 h 54094"/>
                <a:gd name="connsiteX7" fmla="*/ 8439 w 54172"/>
                <a:gd name="connsiteY7" fmla="*/ 46468 h 54094"/>
                <a:gd name="connsiteX8" fmla="*/ 2759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92" y="54390"/>
                  </a:moveTo>
                  <a:cubicBezTo>
                    <a:pt x="34775" y="54390"/>
                    <a:pt x="41665" y="51540"/>
                    <a:pt x="46745" y="46468"/>
                  </a:cubicBezTo>
                  <a:cubicBezTo>
                    <a:pt x="51824" y="41396"/>
                    <a:pt x="54678" y="34516"/>
                    <a:pt x="54678" y="27343"/>
                  </a:cubicBezTo>
                  <a:cubicBezTo>
                    <a:pt x="54678" y="20170"/>
                    <a:pt x="51824" y="13289"/>
                    <a:pt x="46745" y="8217"/>
                  </a:cubicBezTo>
                  <a:cubicBezTo>
                    <a:pt x="41665" y="3145"/>
                    <a:pt x="34775" y="295"/>
                    <a:pt x="27592" y="295"/>
                  </a:cubicBezTo>
                  <a:cubicBezTo>
                    <a:pt x="20409" y="295"/>
                    <a:pt x="13518" y="3145"/>
                    <a:pt x="8439" y="8217"/>
                  </a:cubicBezTo>
                  <a:cubicBezTo>
                    <a:pt x="3360" y="13289"/>
                    <a:pt x="506" y="20170"/>
                    <a:pt x="506" y="27343"/>
                  </a:cubicBezTo>
                  <a:cubicBezTo>
                    <a:pt x="506" y="34516"/>
                    <a:pt x="3360" y="41396"/>
                    <a:pt x="8439" y="46468"/>
                  </a:cubicBezTo>
                  <a:cubicBezTo>
                    <a:pt x="13518" y="51540"/>
                    <a:pt x="20409" y="54390"/>
                    <a:pt x="2759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2D66F762-7DF0-4CEF-9E05-6C914D6632F3}"/>
                </a:ext>
              </a:extLst>
            </p:cNvPr>
            <p:cNvSpPr/>
            <p:nvPr/>
          </p:nvSpPr>
          <p:spPr>
            <a:xfrm>
              <a:off x="4552479" y="2651276"/>
              <a:ext cx="54172" cy="54094"/>
            </a:xfrm>
            <a:custGeom>
              <a:avLst/>
              <a:gdLst>
                <a:gd name="connsiteX0" fmla="*/ 27594 w 54172"/>
                <a:gd name="connsiteY0" fmla="*/ 54390 h 54094"/>
                <a:gd name="connsiteX1" fmla="*/ 46747 w 54172"/>
                <a:gd name="connsiteY1" fmla="*/ 46468 h 54094"/>
                <a:gd name="connsiteX2" fmla="*/ 54680 w 54172"/>
                <a:gd name="connsiteY2" fmla="*/ 27343 h 54094"/>
                <a:gd name="connsiteX3" fmla="*/ 46747 w 54172"/>
                <a:gd name="connsiteY3" fmla="*/ 8217 h 54094"/>
                <a:gd name="connsiteX4" fmla="*/ 27594 w 54172"/>
                <a:gd name="connsiteY4" fmla="*/ 295 h 54094"/>
                <a:gd name="connsiteX5" fmla="*/ 8441 w 54172"/>
                <a:gd name="connsiteY5" fmla="*/ 8217 h 54094"/>
                <a:gd name="connsiteX6" fmla="*/ 507 w 54172"/>
                <a:gd name="connsiteY6" fmla="*/ 27343 h 54094"/>
                <a:gd name="connsiteX7" fmla="*/ 8441 w 54172"/>
                <a:gd name="connsiteY7" fmla="*/ 46468 h 54094"/>
                <a:gd name="connsiteX8" fmla="*/ 2759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94" y="54390"/>
                  </a:moveTo>
                  <a:cubicBezTo>
                    <a:pt x="34777" y="54390"/>
                    <a:pt x="41667" y="51540"/>
                    <a:pt x="46747" y="46468"/>
                  </a:cubicBezTo>
                  <a:cubicBezTo>
                    <a:pt x="51826" y="41396"/>
                    <a:pt x="54680" y="34516"/>
                    <a:pt x="54680" y="27343"/>
                  </a:cubicBezTo>
                  <a:cubicBezTo>
                    <a:pt x="54680" y="20170"/>
                    <a:pt x="51826" y="13289"/>
                    <a:pt x="46747" y="8217"/>
                  </a:cubicBezTo>
                  <a:cubicBezTo>
                    <a:pt x="41667" y="3145"/>
                    <a:pt x="34777" y="295"/>
                    <a:pt x="27594" y="295"/>
                  </a:cubicBezTo>
                  <a:cubicBezTo>
                    <a:pt x="20410" y="295"/>
                    <a:pt x="13520" y="3145"/>
                    <a:pt x="8441" y="8217"/>
                  </a:cubicBezTo>
                  <a:cubicBezTo>
                    <a:pt x="3361" y="13289"/>
                    <a:pt x="507" y="20170"/>
                    <a:pt x="507" y="27343"/>
                  </a:cubicBezTo>
                  <a:cubicBezTo>
                    <a:pt x="507" y="34516"/>
                    <a:pt x="3361" y="41396"/>
                    <a:pt x="8441" y="46468"/>
                  </a:cubicBezTo>
                  <a:cubicBezTo>
                    <a:pt x="13520" y="51540"/>
                    <a:pt x="20410" y="54390"/>
                    <a:pt x="2759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833E76EC-CC3B-4953-9623-1F1BF634CE45}"/>
                </a:ext>
              </a:extLst>
            </p:cNvPr>
            <p:cNvSpPr/>
            <p:nvPr/>
          </p:nvSpPr>
          <p:spPr>
            <a:xfrm>
              <a:off x="4567476" y="2651276"/>
              <a:ext cx="54172" cy="54094"/>
            </a:xfrm>
            <a:custGeom>
              <a:avLst/>
              <a:gdLst>
                <a:gd name="connsiteX0" fmla="*/ 27595 w 54172"/>
                <a:gd name="connsiteY0" fmla="*/ 54390 h 54094"/>
                <a:gd name="connsiteX1" fmla="*/ 46748 w 54172"/>
                <a:gd name="connsiteY1" fmla="*/ 46468 h 54094"/>
                <a:gd name="connsiteX2" fmla="*/ 54682 w 54172"/>
                <a:gd name="connsiteY2" fmla="*/ 27343 h 54094"/>
                <a:gd name="connsiteX3" fmla="*/ 46748 w 54172"/>
                <a:gd name="connsiteY3" fmla="*/ 8217 h 54094"/>
                <a:gd name="connsiteX4" fmla="*/ 27595 w 54172"/>
                <a:gd name="connsiteY4" fmla="*/ 295 h 54094"/>
                <a:gd name="connsiteX5" fmla="*/ 8442 w 54172"/>
                <a:gd name="connsiteY5" fmla="*/ 8217 h 54094"/>
                <a:gd name="connsiteX6" fmla="*/ 509 w 54172"/>
                <a:gd name="connsiteY6" fmla="*/ 27343 h 54094"/>
                <a:gd name="connsiteX7" fmla="*/ 8442 w 54172"/>
                <a:gd name="connsiteY7" fmla="*/ 46468 h 54094"/>
                <a:gd name="connsiteX8" fmla="*/ 2759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95" y="54390"/>
                  </a:moveTo>
                  <a:cubicBezTo>
                    <a:pt x="34779" y="54390"/>
                    <a:pt x="41669" y="51540"/>
                    <a:pt x="46748" y="46468"/>
                  </a:cubicBezTo>
                  <a:cubicBezTo>
                    <a:pt x="51828" y="41396"/>
                    <a:pt x="54682" y="34516"/>
                    <a:pt x="54682" y="27343"/>
                  </a:cubicBezTo>
                  <a:cubicBezTo>
                    <a:pt x="54682" y="20170"/>
                    <a:pt x="51828" y="13289"/>
                    <a:pt x="46748" y="8217"/>
                  </a:cubicBezTo>
                  <a:cubicBezTo>
                    <a:pt x="41669" y="3145"/>
                    <a:pt x="34779" y="295"/>
                    <a:pt x="27595" y="295"/>
                  </a:cubicBezTo>
                  <a:cubicBezTo>
                    <a:pt x="20412" y="295"/>
                    <a:pt x="13522" y="3145"/>
                    <a:pt x="8442" y="8217"/>
                  </a:cubicBezTo>
                  <a:cubicBezTo>
                    <a:pt x="3363" y="13289"/>
                    <a:pt x="509" y="20170"/>
                    <a:pt x="509" y="27343"/>
                  </a:cubicBezTo>
                  <a:cubicBezTo>
                    <a:pt x="509" y="34516"/>
                    <a:pt x="3363" y="41396"/>
                    <a:pt x="8442" y="46468"/>
                  </a:cubicBezTo>
                  <a:cubicBezTo>
                    <a:pt x="13522" y="51540"/>
                    <a:pt x="20412" y="54390"/>
                    <a:pt x="2759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CDD1691-CAF3-4089-A41C-C1857E175F6C}"/>
                </a:ext>
              </a:extLst>
            </p:cNvPr>
            <p:cNvSpPr/>
            <p:nvPr/>
          </p:nvSpPr>
          <p:spPr>
            <a:xfrm>
              <a:off x="4582473" y="2651276"/>
              <a:ext cx="54172" cy="54094"/>
            </a:xfrm>
            <a:custGeom>
              <a:avLst/>
              <a:gdLst>
                <a:gd name="connsiteX0" fmla="*/ 27597 w 54172"/>
                <a:gd name="connsiteY0" fmla="*/ 54390 h 54094"/>
                <a:gd name="connsiteX1" fmla="*/ 46750 w 54172"/>
                <a:gd name="connsiteY1" fmla="*/ 46468 h 54094"/>
                <a:gd name="connsiteX2" fmla="*/ 54683 w 54172"/>
                <a:gd name="connsiteY2" fmla="*/ 27343 h 54094"/>
                <a:gd name="connsiteX3" fmla="*/ 46750 w 54172"/>
                <a:gd name="connsiteY3" fmla="*/ 8217 h 54094"/>
                <a:gd name="connsiteX4" fmla="*/ 27597 w 54172"/>
                <a:gd name="connsiteY4" fmla="*/ 295 h 54094"/>
                <a:gd name="connsiteX5" fmla="*/ 8444 w 54172"/>
                <a:gd name="connsiteY5" fmla="*/ 8217 h 54094"/>
                <a:gd name="connsiteX6" fmla="*/ 511 w 54172"/>
                <a:gd name="connsiteY6" fmla="*/ 27343 h 54094"/>
                <a:gd name="connsiteX7" fmla="*/ 8444 w 54172"/>
                <a:gd name="connsiteY7" fmla="*/ 46468 h 54094"/>
                <a:gd name="connsiteX8" fmla="*/ 2759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97" y="54390"/>
                  </a:moveTo>
                  <a:cubicBezTo>
                    <a:pt x="34780" y="54390"/>
                    <a:pt x="41670" y="51540"/>
                    <a:pt x="46750" y="46468"/>
                  </a:cubicBezTo>
                  <a:cubicBezTo>
                    <a:pt x="51829" y="41396"/>
                    <a:pt x="54683" y="34516"/>
                    <a:pt x="54683" y="27343"/>
                  </a:cubicBezTo>
                  <a:cubicBezTo>
                    <a:pt x="54683" y="20170"/>
                    <a:pt x="51829" y="13289"/>
                    <a:pt x="46750" y="8217"/>
                  </a:cubicBezTo>
                  <a:cubicBezTo>
                    <a:pt x="41670" y="3145"/>
                    <a:pt x="34780" y="295"/>
                    <a:pt x="27597" y="295"/>
                  </a:cubicBezTo>
                  <a:cubicBezTo>
                    <a:pt x="20414" y="295"/>
                    <a:pt x="13523" y="3145"/>
                    <a:pt x="8444" y="8217"/>
                  </a:cubicBezTo>
                  <a:cubicBezTo>
                    <a:pt x="3365" y="13289"/>
                    <a:pt x="511" y="20170"/>
                    <a:pt x="511" y="27343"/>
                  </a:cubicBezTo>
                  <a:cubicBezTo>
                    <a:pt x="511" y="34516"/>
                    <a:pt x="3365" y="41396"/>
                    <a:pt x="8444" y="46468"/>
                  </a:cubicBezTo>
                  <a:cubicBezTo>
                    <a:pt x="13523" y="51540"/>
                    <a:pt x="20414" y="54390"/>
                    <a:pt x="2759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F22060-DF8C-4551-B86A-433B4EF7BE84}"/>
                </a:ext>
              </a:extLst>
            </p:cNvPr>
            <p:cNvSpPr/>
            <p:nvPr/>
          </p:nvSpPr>
          <p:spPr>
            <a:xfrm>
              <a:off x="4597469" y="2651276"/>
              <a:ext cx="54172" cy="54094"/>
            </a:xfrm>
            <a:custGeom>
              <a:avLst/>
              <a:gdLst>
                <a:gd name="connsiteX0" fmla="*/ 27599 w 54172"/>
                <a:gd name="connsiteY0" fmla="*/ 54390 h 54094"/>
                <a:gd name="connsiteX1" fmla="*/ 46752 w 54172"/>
                <a:gd name="connsiteY1" fmla="*/ 46468 h 54094"/>
                <a:gd name="connsiteX2" fmla="*/ 54685 w 54172"/>
                <a:gd name="connsiteY2" fmla="*/ 27343 h 54094"/>
                <a:gd name="connsiteX3" fmla="*/ 46752 w 54172"/>
                <a:gd name="connsiteY3" fmla="*/ 8217 h 54094"/>
                <a:gd name="connsiteX4" fmla="*/ 27599 w 54172"/>
                <a:gd name="connsiteY4" fmla="*/ 295 h 54094"/>
                <a:gd name="connsiteX5" fmla="*/ 8446 w 54172"/>
                <a:gd name="connsiteY5" fmla="*/ 8217 h 54094"/>
                <a:gd name="connsiteX6" fmla="*/ 512 w 54172"/>
                <a:gd name="connsiteY6" fmla="*/ 27343 h 54094"/>
                <a:gd name="connsiteX7" fmla="*/ 8446 w 54172"/>
                <a:gd name="connsiteY7" fmla="*/ 46468 h 54094"/>
                <a:gd name="connsiteX8" fmla="*/ 2759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599" y="54390"/>
                  </a:moveTo>
                  <a:cubicBezTo>
                    <a:pt x="34782" y="54390"/>
                    <a:pt x="41672" y="51540"/>
                    <a:pt x="46752" y="46468"/>
                  </a:cubicBezTo>
                  <a:cubicBezTo>
                    <a:pt x="51831" y="41396"/>
                    <a:pt x="54685" y="34516"/>
                    <a:pt x="54685" y="27343"/>
                  </a:cubicBezTo>
                  <a:cubicBezTo>
                    <a:pt x="54685" y="20170"/>
                    <a:pt x="51831" y="13289"/>
                    <a:pt x="46752" y="8217"/>
                  </a:cubicBezTo>
                  <a:cubicBezTo>
                    <a:pt x="41672" y="3145"/>
                    <a:pt x="34782" y="295"/>
                    <a:pt x="27599" y="295"/>
                  </a:cubicBezTo>
                  <a:cubicBezTo>
                    <a:pt x="20415" y="295"/>
                    <a:pt x="13525" y="3145"/>
                    <a:pt x="8446" y="8217"/>
                  </a:cubicBezTo>
                  <a:cubicBezTo>
                    <a:pt x="3366" y="13289"/>
                    <a:pt x="512" y="20170"/>
                    <a:pt x="512" y="27343"/>
                  </a:cubicBezTo>
                  <a:cubicBezTo>
                    <a:pt x="512" y="34516"/>
                    <a:pt x="3366" y="41396"/>
                    <a:pt x="8446" y="46468"/>
                  </a:cubicBezTo>
                  <a:cubicBezTo>
                    <a:pt x="13525" y="51540"/>
                    <a:pt x="20415" y="54390"/>
                    <a:pt x="2759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012957EC-DF21-4FF5-8595-453B301E2CB7}"/>
                </a:ext>
              </a:extLst>
            </p:cNvPr>
            <p:cNvSpPr/>
            <p:nvPr/>
          </p:nvSpPr>
          <p:spPr>
            <a:xfrm>
              <a:off x="4612457" y="2651276"/>
              <a:ext cx="54172" cy="54094"/>
            </a:xfrm>
            <a:custGeom>
              <a:avLst/>
              <a:gdLst>
                <a:gd name="connsiteX0" fmla="*/ 27600 w 54172"/>
                <a:gd name="connsiteY0" fmla="*/ 54390 h 54094"/>
                <a:gd name="connsiteX1" fmla="*/ 46753 w 54172"/>
                <a:gd name="connsiteY1" fmla="*/ 46468 h 54094"/>
                <a:gd name="connsiteX2" fmla="*/ 54687 w 54172"/>
                <a:gd name="connsiteY2" fmla="*/ 27343 h 54094"/>
                <a:gd name="connsiteX3" fmla="*/ 46753 w 54172"/>
                <a:gd name="connsiteY3" fmla="*/ 8217 h 54094"/>
                <a:gd name="connsiteX4" fmla="*/ 27600 w 54172"/>
                <a:gd name="connsiteY4" fmla="*/ 295 h 54094"/>
                <a:gd name="connsiteX5" fmla="*/ 8447 w 54172"/>
                <a:gd name="connsiteY5" fmla="*/ 8217 h 54094"/>
                <a:gd name="connsiteX6" fmla="*/ 514 w 54172"/>
                <a:gd name="connsiteY6" fmla="*/ 27343 h 54094"/>
                <a:gd name="connsiteX7" fmla="*/ 8447 w 54172"/>
                <a:gd name="connsiteY7" fmla="*/ 46468 h 54094"/>
                <a:gd name="connsiteX8" fmla="*/ 2760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00" y="54390"/>
                  </a:moveTo>
                  <a:cubicBezTo>
                    <a:pt x="34784" y="54390"/>
                    <a:pt x="41674" y="51540"/>
                    <a:pt x="46753" y="46468"/>
                  </a:cubicBezTo>
                  <a:cubicBezTo>
                    <a:pt x="51833" y="41396"/>
                    <a:pt x="54687" y="34516"/>
                    <a:pt x="54687" y="27343"/>
                  </a:cubicBezTo>
                  <a:cubicBezTo>
                    <a:pt x="54687" y="20170"/>
                    <a:pt x="51833" y="13289"/>
                    <a:pt x="46753" y="8217"/>
                  </a:cubicBezTo>
                  <a:cubicBezTo>
                    <a:pt x="41674" y="3145"/>
                    <a:pt x="34784" y="295"/>
                    <a:pt x="27600" y="295"/>
                  </a:cubicBezTo>
                  <a:cubicBezTo>
                    <a:pt x="20417" y="295"/>
                    <a:pt x="13527" y="3145"/>
                    <a:pt x="8447" y="8217"/>
                  </a:cubicBezTo>
                  <a:cubicBezTo>
                    <a:pt x="3368" y="13289"/>
                    <a:pt x="514" y="20170"/>
                    <a:pt x="514" y="27343"/>
                  </a:cubicBezTo>
                  <a:cubicBezTo>
                    <a:pt x="514" y="34516"/>
                    <a:pt x="3368" y="41396"/>
                    <a:pt x="8447" y="46468"/>
                  </a:cubicBezTo>
                  <a:cubicBezTo>
                    <a:pt x="13527" y="51540"/>
                    <a:pt x="20417" y="54390"/>
                    <a:pt x="2760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7B0828FB-FB48-4651-A897-F69183D12B7A}"/>
                </a:ext>
              </a:extLst>
            </p:cNvPr>
            <p:cNvSpPr/>
            <p:nvPr/>
          </p:nvSpPr>
          <p:spPr>
            <a:xfrm>
              <a:off x="4627454" y="2651276"/>
              <a:ext cx="54172" cy="54094"/>
            </a:xfrm>
            <a:custGeom>
              <a:avLst/>
              <a:gdLst>
                <a:gd name="connsiteX0" fmla="*/ 27602 w 54172"/>
                <a:gd name="connsiteY0" fmla="*/ 54390 h 54094"/>
                <a:gd name="connsiteX1" fmla="*/ 46755 w 54172"/>
                <a:gd name="connsiteY1" fmla="*/ 46468 h 54094"/>
                <a:gd name="connsiteX2" fmla="*/ 54688 w 54172"/>
                <a:gd name="connsiteY2" fmla="*/ 27343 h 54094"/>
                <a:gd name="connsiteX3" fmla="*/ 46755 w 54172"/>
                <a:gd name="connsiteY3" fmla="*/ 8217 h 54094"/>
                <a:gd name="connsiteX4" fmla="*/ 27602 w 54172"/>
                <a:gd name="connsiteY4" fmla="*/ 295 h 54094"/>
                <a:gd name="connsiteX5" fmla="*/ 8449 w 54172"/>
                <a:gd name="connsiteY5" fmla="*/ 8217 h 54094"/>
                <a:gd name="connsiteX6" fmla="*/ 516 w 54172"/>
                <a:gd name="connsiteY6" fmla="*/ 27343 h 54094"/>
                <a:gd name="connsiteX7" fmla="*/ 8449 w 54172"/>
                <a:gd name="connsiteY7" fmla="*/ 46468 h 54094"/>
                <a:gd name="connsiteX8" fmla="*/ 2760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02" y="54390"/>
                  </a:moveTo>
                  <a:cubicBezTo>
                    <a:pt x="34785" y="54390"/>
                    <a:pt x="41675" y="51540"/>
                    <a:pt x="46755" y="46468"/>
                  </a:cubicBezTo>
                  <a:cubicBezTo>
                    <a:pt x="51834" y="41396"/>
                    <a:pt x="54688" y="34516"/>
                    <a:pt x="54688" y="27343"/>
                  </a:cubicBezTo>
                  <a:cubicBezTo>
                    <a:pt x="54688" y="20170"/>
                    <a:pt x="51834" y="13289"/>
                    <a:pt x="46755" y="8217"/>
                  </a:cubicBezTo>
                  <a:cubicBezTo>
                    <a:pt x="41675" y="3145"/>
                    <a:pt x="34785" y="295"/>
                    <a:pt x="27602" y="295"/>
                  </a:cubicBezTo>
                  <a:cubicBezTo>
                    <a:pt x="20419" y="295"/>
                    <a:pt x="13528" y="3145"/>
                    <a:pt x="8449" y="8217"/>
                  </a:cubicBezTo>
                  <a:cubicBezTo>
                    <a:pt x="3370" y="13289"/>
                    <a:pt x="516" y="20170"/>
                    <a:pt x="516" y="27343"/>
                  </a:cubicBezTo>
                  <a:cubicBezTo>
                    <a:pt x="516" y="34516"/>
                    <a:pt x="3370" y="41396"/>
                    <a:pt x="8449" y="46468"/>
                  </a:cubicBezTo>
                  <a:cubicBezTo>
                    <a:pt x="13528" y="51540"/>
                    <a:pt x="20419" y="54390"/>
                    <a:pt x="2760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FC3F2727-BD9A-4C2C-95B3-62CD30F57DEE}"/>
                </a:ext>
              </a:extLst>
            </p:cNvPr>
            <p:cNvSpPr/>
            <p:nvPr/>
          </p:nvSpPr>
          <p:spPr>
            <a:xfrm>
              <a:off x="4642451" y="2651276"/>
              <a:ext cx="54172" cy="54094"/>
            </a:xfrm>
            <a:custGeom>
              <a:avLst/>
              <a:gdLst>
                <a:gd name="connsiteX0" fmla="*/ 27604 w 54172"/>
                <a:gd name="connsiteY0" fmla="*/ 54390 h 54094"/>
                <a:gd name="connsiteX1" fmla="*/ 46757 w 54172"/>
                <a:gd name="connsiteY1" fmla="*/ 46468 h 54094"/>
                <a:gd name="connsiteX2" fmla="*/ 54690 w 54172"/>
                <a:gd name="connsiteY2" fmla="*/ 27343 h 54094"/>
                <a:gd name="connsiteX3" fmla="*/ 46757 w 54172"/>
                <a:gd name="connsiteY3" fmla="*/ 8217 h 54094"/>
                <a:gd name="connsiteX4" fmla="*/ 27604 w 54172"/>
                <a:gd name="connsiteY4" fmla="*/ 295 h 54094"/>
                <a:gd name="connsiteX5" fmla="*/ 8451 w 54172"/>
                <a:gd name="connsiteY5" fmla="*/ 8217 h 54094"/>
                <a:gd name="connsiteX6" fmla="*/ 517 w 54172"/>
                <a:gd name="connsiteY6" fmla="*/ 27343 h 54094"/>
                <a:gd name="connsiteX7" fmla="*/ 8451 w 54172"/>
                <a:gd name="connsiteY7" fmla="*/ 46468 h 54094"/>
                <a:gd name="connsiteX8" fmla="*/ 2760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04" y="54390"/>
                  </a:moveTo>
                  <a:cubicBezTo>
                    <a:pt x="34787" y="54390"/>
                    <a:pt x="41677" y="51540"/>
                    <a:pt x="46757" y="46468"/>
                  </a:cubicBezTo>
                  <a:cubicBezTo>
                    <a:pt x="51836" y="41396"/>
                    <a:pt x="54690" y="34516"/>
                    <a:pt x="54690" y="27343"/>
                  </a:cubicBezTo>
                  <a:cubicBezTo>
                    <a:pt x="54690" y="20170"/>
                    <a:pt x="51836" y="13289"/>
                    <a:pt x="46757" y="8217"/>
                  </a:cubicBezTo>
                  <a:cubicBezTo>
                    <a:pt x="41677" y="3145"/>
                    <a:pt x="34787" y="295"/>
                    <a:pt x="27604" y="295"/>
                  </a:cubicBezTo>
                  <a:cubicBezTo>
                    <a:pt x="20420" y="295"/>
                    <a:pt x="13530" y="3145"/>
                    <a:pt x="8451" y="8217"/>
                  </a:cubicBezTo>
                  <a:cubicBezTo>
                    <a:pt x="3371" y="13289"/>
                    <a:pt x="517" y="20170"/>
                    <a:pt x="517" y="27343"/>
                  </a:cubicBezTo>
                  <a:cubicBezTo>
                    <a:pt x="517" y="34516"/>
                    <a:pt x="3371" y="41396"/>
                    <a:pt x="8451" y="46468"/>
                  </a:cubicBezTo>
                  <a:cubicBezTo>
                    <a:pt x="13530" y="51540"/>
                    <a:pt x="20420" y="54390"/>
                    <a:pt x="2760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771F689-D559-4C16-A1DF-45DC5CEED637}"/>
                </a:ext>
              </a:extLst>
            </p:cNvPr>
            <p:cNvSpPr/>
            <p:nvPr/>
          </p:nvSpPr>
          <p:spPr>
            <a:xfrm>
              <a:off x="4657448" y="2651276"/>
              <a:ext cx="54172" cy="54094"/>
            </a:xfrm>
            <a:custGeom>
              <a:avLst/>
              <a:gdLst>
                <a:gd name="connsiteX0" fmla="*/ 27605 w 54172"/>
                <a:gd name="connsiteY0" fmla="*/ 54390 h 54094"/>
                <a:gd name="connsiteX1" fmla="*/ 46758 w 54172"/>
                <a:gd name="connsiteY1" fmla="*/ 46468 h 54094"/>
                <a:gd name="connsiteX2" fmla="*/ 54692 w 54172"/>
                <a:gd name="connsiteY2" fmla="*/ 27343 h 54094"/>
                <a:gd name="connsiteX3" fmla="*/ 46758 w 54172"/>
                <a:gd name="connsiteY3" fmla="*/ 8217 h 54094"/>
                <a:gd name="connsiteX4" fmla="*/ 27605 w 54172"/>
                <a:gd name="connsiteY4" fmla="*/ 295 h 54094"/>
                <a:gd name="connsiteX5" fmla="*/ 8452 w 54172"/>
                <a:gd name="connsiteY5" fmla="*/ 8217 h 54094"/>
                <a:gd name="connsiteX6" fmla="*/ 519 w 54172"/>
                <a:gd name="connsiteY6" fmla="*/ 27343 h 54094"/>
                <a:gd name="connsiteX7" fmla="*/ 8452 w 54172"/>
                <a:gd name="connsiteY7" fmla="*/ 46468 h 54094"/>
                <a:gd name="connsiteX8" fmla="*/ 2760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05" y="54390"/>
                  </a:moveTo>
                  <a:cubicBezTo>
                    <a:pt x="34789" y="54390"/>
                    <a:pt x="41679" y="51540"/>
                    <a:pt x="46758" y="46468"/>
                  </a:cubicBezTo>
                  <a:cubicBezTo>
                    <a:pt x="51838" y="41396"/>
                    <a:pt x="54692" y="34516"/>
                    <a:pt x="54692" y="27343"/>
                  </a:cubicBezTo>
                  <a:cubicBezTo>
                    <a:pt x="54692" y="20170"/>
                    <a:pt x="51838" y="13289"/>
                    <a:pt x="46758" y="8217"/>
                  </a:cubicBezTo>
                  <a:cubicBezTo>
                    <a:pt x="41679" y="3145"/>
                    <a:pt x="34789" y="295"/>
                    <a:pt x="27605" y="295"/>
                  </a:cubicBezTo>
                  <a:cubicBezTo>
                    <a:pt x="20422" y="295"/>
                    <a:pt x="13532" y="3145"/>
                    <a:pt x="8452" y="8217"/>
                  </a:cubicBezTo>
                  <a:cubicBezTo>
                    <a:pt x="3373" y="13289"/>
                    <a:pt x="519" y="20170"/>
                    <a:pt x="519" y="27343"/>
                  </a:cubicBezTo>
                  <a:cubicBezTo>
                    <a:pt x="519" y="34516"/>
                    <a:pt x="3373" y="41396"/>
                    <a:pt x="8452" y="46468"/>
                  </a:cubicBezTo>
                  <a:cubicBezTo>
                    <a:pt x="13532" y="51540"/>
                    <a:pt x="20422" y="54390"/>
                    <a:pt x="2760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59699FB-DE38-43F0-8E57-C9592B2C0D76}"/>
                </a:ext>
              </a:extLst>
            </p:cNvPr>
            <p:cNvSpPr/>
            <p:nvPr/>
          </p:nvSpPr>
          <p:spPr>
            <a:xfrm>
              <a:off x="4672436" y="2651276"/>
              <a:ext cx="54172" cy="54094"/>
            </a:xfrm>
            <a:custGeom>
              <a:avLst/>
              <a:gdLst>
                <a:gd name="connsiteX0" fmla="*/ 27607 w 54172"/>
                <a:gd name="connsiteY0" fmla="*/ 54390 h 54094"/>
                <a:gd name="connsiteX1" fmla="*/ 46760 w 54172"/>
                <a:gd name="connsiteY1" fmla="*/ 46468 h 54094"/>
                <a:gd name="connsiteX2" fmla="*/ 54693 w 54172"/>
                <a:gd name="connsiteY2" fmla="*/ 27343 h 54094"/>
                <a:gd name="connsiteX3" fmla="*/ 46760 w 54172"/>
                <a:gd name="connsiteY3" fmla="*/ 8217 h 54094"/>
                <a:gd name="connsiteX4" fmla="*/ 27607 w 54172"/>
                <a:gd name="connsiteY4" fmla="*/ 295 h 54094"/>
                <a:gd name="connsiteX5" fmla="*/ 8454 w 54172"/>
                <a:gd name="connsiteY5" fmla="*/ 8217 h 54094"/>
                <a:gd name="connsiteX6" fmla="*/ 521 w 54172"/>
                <a:gd name="connsiteY6" fmla="*/ 27343 h 54094"/>
                <a:gd name="connsiteX7" fmla="*/ 8454 w 54172"/>
                <a:gd name="connsiteY7" fmla="*/ 46468 h 54094"/>
                <a:gd name="connsiteX8" fmla="*/ 2760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07" y="54390"/>
                  </a:moveTo>
                  <a:cubicBezTo>
                    <a:pt x="34790" y="54390"/>
                    <a:pt x="41680" y="51540"/>
                    <a:pt x="46760" y="46468"/>
                  </a:cubicBezTo>
                  <a:cubicBezTo>
                    <a:pt x="51839" y="41396"/>
                    <a:pt x="54693" y="34516"/>
                    <a:pt x="54693" y="27343"/>
                  </a:cubicBezTo>
                  <a:cubicBezTo>
                    <a:pt x="54693" y="20170"/>
                    <a:pt x="51839" y="13289"/>
                    <a:pt x="46760" y="8217"/>
                  </a:cubicBezTo>
                  <a:cubicBezTo>
                    <a:pt x="41680" y="3145"/>
                    <a:pt x="34790" y="295"/>
                    <a:pt x="27607" y="295"/>
                  </a:cubicBezTo>
                  <a:cubicBezTo>
                    <a:pt x="20423" y="295"/>
                    <a:pt x="13533" y="3145"/>
                    <a:pt x="8454" y="8217"/>
                  </a:cubicBezTo>
                  <a:cubicBezTo>
                    <a:pt x="3375" y="13289"/>
                    <a:pt x="521" y="20170"/>
                    <a:pt x="521" y="27343"/>
                  </a:cubicBezTo>
                  <a:cubicBezTo>
                    <a:pt x="521" y="34516"/>
                    <a:pt x="3375" y="41396"/>
                    <a:pt x="8454" y="46468"/>
                  </a:cubicBezTo>
                  <a:cubicBezTo>
                    <a:pt x="13533" y="51540"/>
                    <a:pt x="20423" y="54390"/>
                    <a:pt x="2760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B45F0A70-5BFE-4B4D-8FA1-C117710C7A2F}"/>
                </a:ext>
              </a:extLst>
            </p:cNvPr>
            <p:cNvSpPr/>
            <p:nvPr/>
          </p:nvSpPr>
          <p:spPr>
            <a:xfrm>
              <a:off x="4687432" y="2651276"/>
              <a:ext cx="54172" cy="54094"/>
            </a:xfrm>
            <a:custGeom>
              <a:avLst/>
              <a:gdLst>
                <a:gd name="connsiteX0" fmla="*/ 27609 w 54172"/>
                <a:gd name="connsiteY0" fmla="*/ 54390 h 54094"/>
                <a:gd name="connsiteX1" fmla="*/ 46762 w 54172"/>
                <a:gd name="connsiteY1" fmla="*/ 46468 h 54094"/>
                <a:gd name="connsiteX2" fmla="*/ 54695 w 54172"/>
                <a:gd name="connsiteY2" fmla="*/ 27343 h 54094"/>
                <a:gd name="connsiteX3" fmla="*/ 46762 w 54172"/>
                <a:gd name="connsiteY3" fmla="*/ 8217 h 54094"/>
                <a:gd name="connsiteX4" fmla="*/ 27609 w 54172"/>
                <a:gd name="connsiteY4" fmla="*/ 295 h 54094"/>
                <a:gd name="connsiteX5" fmla="*/ 8456 w 54172"/>
                <a:gd name="connsiteY5" fmla="*/ 8217 h 54094"/>
                <a:gd name="connsiteX6" fmla="*/ 522 w 54172"/>
                <a:gd name="connsiteY6" fmla="*/ 27343 h 54094"/>
                <a:gd name="connsiteX7" fmla="*/ 8456 w 54172"/>
                <a:gd name="connsiteY7" fmla="*/ 46468 h 54094"/>
                <a:gd name="connsiteX8" fmla="*/ 2760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09" y="54390"/>
                  </a:moveTo>
                  <a:cubicBezTo>
                    <a:pt x="34792" y="54390"/>
                    <a:pt x="41682" y="51540"/>
                    <a:pt x="46762" y="46468"/>
                  </a:cubicBezTo>
                  <a:cubicBezTo>
                    <a:pt x="51841" y="41396"/>
                    <a:pt x="54695" y="34516"/>
                    <a:pt x="54695" y="27343"/>
                  </a:cubicBezTo>
                  <a:cubicBezTo>
                    <a:pt x="54695" y="20170"/>
                    <a:pt x="51841" y="13289"/>
                    <a:pt x="46762" y="8217"/>
                  </a:cubicBezTo>
                  <a:cubicBezTo>
                    <a:pt x="41682" y="3145"/>
                    <a:pt x="34792" y="295"/>
                    <a:pt x="27609" y="295"/>
                  </a:cubicBezTo>
                  <a:cubicBezTo>
                    <a:pt x="20425" y="295"/>
                    <a:pt x="13535" y="3145"/>
                    <a:pt x="8456" y="8217"/>
                  </a:cubicBezTo>
                  <a:cubicBezTo>
                    <a:pt x="3376" y="13289"/>
                    <a:pt x="522" y="20170"/>
                    <a:pt x="522" y="27343"/>
                  </a:cubicBezTo>
                  <a:cubicBezTo>
                    <a:pt x="522" y="34516"/>
                    <a:pt x="3376" y="41396"/>
                    <a:pt x="8456" y="46468"/>
                  </a:cubicBezTo>
                  <a:cubicBezTo>
                    <a:pt x="13535" y="51540"/>
                    <a:pt x="20425" y="54390"/>
                    <a:pt x="2760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2FC99939-9727-43BE-8A7B-D1D78E337B7A}"/>
                </a:ext>
              </a:extLst>
            </p:cNvPr>
            <p:cNvSpPr/>
            <p:nvPr/>
          </p:nvSpPr>
          <p:spPr>
            <a:xfrm>
              <a:off x="4702429" y="2651276"/>
              <a:ext cx="54172" cy="54094"/>
            </a:xfrm>
            <a:custGeom>
              <a:avLst/>
              <a:gdLst>
                <a:gd name="connsiteX0" fmla="*/ 27610 w 54172"/>
                <a:gd name="connsiteY0" fmla="*/ 54390 h 54094"/>
                <a:gd name="connsiteX1" fmla="*/ 46763 w 54172"/>
                <a:gd name="connsiteY1" fmla="*/ 46468 h 54094"/>
                <a:gd name="connsiteX2" fmla="*/ 54697 w 54172"/>
                <a:gd name="connsiteY2" fmla="*/ 27343 h 54094"/>
                <a:gd name="connsiteX3" fmla="*/ 46763 w 54172"/>
                <a:gd name="connsiteY3" fmla="*/ 8217 h 54094"/>
                <a:gd name="connsiteX4" fmla="*/ 27610 w 54172"/>
                <a:gd name="connsiteY4" fmla="*/ 295 h 54094"/>
                <a:gd name="connsiteX5" fmla="*/ 8457 w 54172"/>
                <a:gd name="connsiteY5" fmla="*/ 8217 h 54094"/>
                <a:gd name="connsiteX6" fmla="*/ 524 w 54172"/>
                <a:gd name="connsiteY6" fmla="*/ 27343 h 54094"/>
                <a:gd name="connsiteX7" fmla="*/ 8457 w 54172"/>
                <a:gd name="connsiteY7" fmla="*/ 46468 h 54094"/>
                <a:gd name="connsiteX8" fmla="*/ 2761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10" y="54390"/>
                  </a:moveTo>
                  <a:cubicBezTo>
                    <a:pt x="34794" y="54390"/>
                    <a:pt x="41684" y="51540"/>
                    <a:pt x="46763" y="46468"/>
                  </a:cubicBezTo>
                  <a:cubicBezTo>
                    <a:pt x="51843" y="41396"/>
                    <a:pt x="54697" y="34516"/>
                    <a:pt x="54697" y="27343"/>
                  </a:cubicBezTo>
                  <a:cubicBezTo>
                    <a:pt x="54697" y="20170"/>
                    <a:pt x="51843" y="13289"/>
                    <a:pt x="46763" y="8217"/>
                  </a:cubicBezTo>
                  <a:cubicBezTo>
                    <a:pt x="41684" y="3145"/>
                    <a:pt x="34794" y="295"/>
                    <a:pt x="27610" y="295"/>
                  </a:cubicBezTo>
                  <a:cubicBezTo>
                    <a:pt x="20427" y="295"/>
                    <a:pt x="13537" y="3145"/>
                    <a:pt x="8457" y="8217"/>
                  </a:cubicBezTo>
                  <a:cubicBezTo>
                    <a:pt x="3378" y="13289"/>
                    <a:pt x="524" y="20170"/>
                    <a:pt x="524" y="27343"/>
                  </a:cubicBezTo>
                  <a:cubicBezTo>
                    <a:pt x="524" y="34516"/>
                    <a:pt x="3378" y="41396"/>
                    <a:pt x="8457" y="46468"/>
                  </a:cubicBezTo>
                  <a:cubicBezTo>
                    <a:pt x="13537" y="51540"/>
                    <a:pt x="20427" y="54390"/>
                    <a:pt x="2761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C1BC10AA-4CE7-4970-8CE3-A0471829E514}"/>
                </a:ext>
              </a:extLst>
            </p:cNvPr>
            <p:cNvSpPr/>
            <p:nvPr/>
          </p:nvSpPr>
          <p:spPr>
            <a:xfrm>
              <a:off x="4717426" y="2651276"/>
              <a:ext cx="54172" cy="54094"/>
            </a:xfrm>
            <a:custGeom>
              <a:avLst/>
              <a:gdLst>
                <a:gd name="connsiteX0" fmla="*/ 27612 w 54172"/>
                <a:gd name="connsiteY0" fmla="*/ 54390 h 54094"/>
                <a:gd name="connsiteX1" fmla="*/ 46765 w 54172"/>
                <a:gd name="connsiteY1" fmla="*/ 46468 h 54094"/>
                <a:gd name="connsiteX2" fmla="*/ 54698 w 54172"/>
                <a:gd name="connsiteY2" fmla="*/ 27343 h 54094"/>
                <a:gd name="connsiteX3" fmla="*/ 46765 w 54172"/>
                <a:gd name="connsiteY3" fmla="*/ 8217 h 54094"/>
                <a:gd name="connsiteX4" fmla="*/ 27612 w 54172"/>
                <a:gd name="connsiteY4" fmla="*/ 295 h 54094"/>
                <a:gd name="connsiteX5" fmla="*/ 8459 w 54172"/>
                <a:gd name="connsiteY5" fmla="*/ 8217 h 54094"/>
                <a:gd name="connsiteX6" fmla="*/ 525 w 54172"/>
                <a:gd name="connsiteY6" fmla="*/ 27343 h 54094"/>
                <a:gd name="connsiteX7" fmla="*/ 8459 w 54172"/>
                <a:gd name="connsiteY7" fmla="*/ 46468 h 54094"/>
                <a:gd name="connsiteX8" fmla="*/ 2761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12" y="54390"/>
                  </a:moveTo>
                  <a:cubicBezTo>
                    <a:pt x="34795" y="54390"/>
                    <a:pt x="41685" y="51540"/>
                    <a:pt x="46765" y="46468"/>
                  </a:cubicBezTo>
                  <a:cubicBezTo>
                    <a:pt x="51844" y="41396"/>
                    <a:pt x="54698" y="34516"/>
                    <a:pt x="54698" y="27343"/>
                  </a:cubicBezTo>
                  <a:cubicBezTo>
                    <a:pt x="54698" y="20170"/>
                    <a:pt x="51844" y="13289"/>
                    <a:pt x="46765" y="8217"/>
                  </a:cubicBezTo>
                  <a:cubicBezTo>
                    <a:pt x="41685" y="3145"/>
                    <a:pt x="34795" y="295"/>
                    <a:pt x="27612" y="295"/>
                  </a:cubicBezTo>
                  <a:cubicBezTo>
                    <a:pt x="20428" y="295"/>
                    <a:pt x="13538" y="3145"/>
                    <a:pt x="8459" y="8217"/>
                  </a:cubicBezTo>
                  <a:cubicBezTo>
                    <a:pt x="3379" y="13289"/>
                    <a:pt x="525" y="20170"/>
                    <a:pt x="525" y="27343"/>
                  </a:cubicBezTo>
                  <a:cubicBezTo>
                    <a:pt x="525" y="34516"/>
                    <a:pt x="3379" y="41396"/>
                    <a:pt x="8459" y="46468"/>
                  </a:cubicBezTo>
                  <a:cubicBezTo>
                    <a:pt x="13538" y="51540"/>
                    <a:pt x="20428" y="54390"/>
                    <a:pt x="2761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03EEF63D-06C6-4458-8690-F0475B255466}"/>
                </a:ext>
              </a:extLst>
            </p:cNvPr>
            <p:cNvSpPr/>
            <p:nvPr/>
          </p:nvSpPr>
          <p:spPr>
            <a:xfrm>
              <a:off x="4732423" y="2651276"/>
              <a:ext cx="54172" cy="54094"/>
            </a:xfrm>
            <a:custGeom>
              <a:avLst/>
              <a:gdLst>
                <a:gd name="connsiteX0" fmla="*/ 27614 w 54172"/>
                <a:gd name="connsiteY0" fmla="*/ 54390 h 54094"/>
                <a:gd name="connsiteX1" fmla="*/ 46766 w 54172"/>
                <a:gd name="connsiteY1" fmla="*/ 46468 h 54094"/>
                <a:gd name="connsiteX2" fmla="*/ 54700 w 54172"/>
                <a:gd name="connsiteY2" fmla="*/ 27343 h 54094"/>
                <a:gd name="connsiteX3" fmla="*/ 46766 w 54172"/>
                <a:gd name="connsiteY3" fmla="*/ 8217 h 54094"/>
                <a:gd name="connsiteX4" fmla="*/ 27614 w 54172"/>
                <a:gd name="connsiteY4" fmla="*/ 295 h 54094"/>
                <a:gd name="connsiteX5" fmla="*/ 8461 w 54172"/>
                <a:gd name="connsiteY5" fmla="*/ 8217 h 54094"/>
                <a:gd name="connsiteX6" fmla="*/ 527 w 54172"/>
                <a:gd name="connsiteY6" fmla="*/ 27343 h 54094"/>
                <a:gd name="connsiteX7" fmla="*/ 8461 w 54172"/>
                <a:gd name="connsiteY7" fmla="*/ 46468 h 54094"/>
                <a:gd name="connsiteX8" fmla="*/ 27614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14" y="54390"/>
                  </a:moveTo>
                  <a:cubicBezTo>
                    <a:pt x="34797" y="54390"/>
                    <a:pt x="41687" y="51540"/>
                    <a:pt x="46766" y="46468"/>
                  </a:cubicBezTo>
                  <a:cubicBezTo>
                    <a:pt x="51846" y="41396"/>
                    <a:pt x="54700" y="34516"/>
                    <a:pt x="54700" y="27343"/>
                  </a:cubicBezTo>
                  <a:cubicBezTo>
                    <a:pt x="54700" y="20170"/>
                    <a:pt x="51846" y="13289"/>
                    <a:pt x="46766" y="8217"/>
                  </a:cubicBezTo>
                  <a:cubicBezTo>
                    <a:pt x="41687" y="3145"/>
                    <a:pt x="34797" y="295"/>
                    <a:pt x="27614" y="295"/>
                  </a:cubicBezTo>
                  <a:cubicBezTo>
                    <a:pt x="20430" y="295"/>
                    <a:pt x="13540" y="3145"/>
                    <a:pt x="8461" y="8217"/>
                  </a:cubicBezTo>
                  <a:cubicBezTo>
                    <a:pt x="3381" y="13289"/>
                    <a:pt x="527" y="20170"/>
                    <a:pt x="527" y="27343"/>
                  </a:cubicBezTo>
                  <a:cubicBezTo>
                    <a:pt x="527" y="34516"/>
                    <a:pt x="3381" y="41396"/>
                    <a:pt x="8461" y="46468"/>
                  </a:cubicBezTo>
                  <a:cubicBezTo>
                    <a:pt x="13540" y="51540"/>
                    <a:pt x="20430" y="54390"/>
                    <a:pt x="27614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BC03FC3-407D-4302-A80D-1DB89B4F7C05}"/>
                </a:ext>
              </a:extLst>
            </p:cNvPr>
            <p:cNvSpPr/>
            <p:nvPr/>
          </p:nvSpPr>
          <p:spPr>
            <a:xfrm>
              <a:off x="4747411" y="2651276"/>
              <a:ext cx="54172" cy="54094"/>
            </a:xfrm>
            <a:custGeom>
              <a:avLst/>
              <a:gdLst>
                <a:gd name="connsiteX0" fmla="*/ 27615 w 54172"/>
                <a:gd name="connsiteY0" fmla="*/ 54390 h 54094"/>
                <a:gd name="connsiteX1" fmla="*/ 46768 w 54172"/>
                <a:gd name="connsiteY1" fmla="*/ 46468 h 54094"/>
                <a:gd name="connsiteX2" fmla="*/ 54702 w 54172"/>
                <a:gd name="connsiteY2" fmla="*/ 27343 h 54094"/>
                <a:gd name="connsiteX3" fmla="*/ 46768 w 54172"/>
                <a:gd name="connsiteY3" fmla="*/ 8217 h 54094"/>
                <a:gd name="connsiteX4" fmla="*/ 27615 w 54172"/>
                <a:gd name="connsiteY4" fmla="*/ 295 h 54094"/>
                <a:gd name="connsiteX5" fmla="*/ 8462 w 54172"/>
                <a:gd name="connsiteY5" fmla="*/ 8217 h 54094"/>
                <a:gd name="connsiteX6" fmla="*/ 529 w 54172"/>
                <a:gd name="connsiteY6" fmla="*/ 27343 h 54094"/>
                <a:gd name="connsiteX7" fmla="*/ 8462 w 54172"/>
                <a:gd name="connsiteY7" fmla="*/ 46468 h 54094"/>
                <a:gd name="connsiteX8" fmla="*/ 2761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15" y="54390"/>
                  </a:moveTo>
                  <a:cubicBezTo>
                    <a:pt x="34799" y="54390"/>
                    <a:pt x="41689" y="51540"/>
                    <a:pt x="46768" y="46468"/>
                  </a:cubicBezTo>
                  <a:cubicBezTo>
                    <a:pt x="51848" y="41396"/>
                    <a:pt x="54702" y="34516"/>
                    <a:pt x="54702" y="27343"/>
                  </a:cubicBezTo>
                  <a:cubicBezTo>
                    <a:pt x="54702" y="20170"/>
                    <a:pt x="51848" y="13289"/>
                    <a:pt x="46768" y="8217"/>
                  </a:cubicBezTo>
                  <a:cubicBezTo>
                    <a:pt x="41689" y="3145"/>
                    <a:pt x="34799" y="295"/>
                    <a:pt x="27615" y="295"/>
                  </a:cubicBezTo>
                  <a:cubicBezTo>
                    <a:pt x="20432" y="295"/>
                    <a:pt x="13542" y="3145"/>
                    <a:pt x="8462" y="8217"/>
                  </a:cubicBezTo>
                  <a:cubicBezTo>
                    <a:pt x="3383" y="13289"/>
                    <a:pt x="529" y="20170"/>
                    <a:pt x="529" y="27343"/>
                  </a:cubicBezTo>
                  <a:cubicBezTo>
                    <a:pt x="529" y="34516"/>
                    <a:pt x="3383" y="41396"/>
                    <a:pt x="8462" y="46468"/>
                  </a:cubicBezTo>
                  <a:cubicBezTo>
                    <a:pt x="13542" y="51540"/>
                    <a:pt x="20432" y="54390"/>
                    <a:pt x="2761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0262724C-2C6F-47A8-9FAA-7552559B9C33}"/>
                </a:ext>
              </a:extLst>
            </p:cNvPr>
            <p:cNvSpPr/>
            <p:nvPr/>
          </p:nvSpPr>
          <p:spPr>
            <a:xfrm>
              <a:off x="4762407" y="2651276"/>
              <a:ext cx="54172" cy="54094"/>
            </a:xfrm>
            <a:custGeom>
              <a:avLst/>
              <a:gdLst>
                <a:gd name="connsiteX0" fmla="*/ 27617 w 54172"/>
                <a:gd name="connsiteY0" fmla="*/ 54390 h 54094"/>
                <a:gd name="connsiteX1" fmla="*/ 46770 w 54172"/>
                <a:gd name="connsiteY1" fmla="*/ 46468 h 54094"/>
                <a:gd name="connsiteX2" fmla="*/ 54703 w 54172"/>
                <a:gd name="connsiteY2" fmla="*/ 27343 h 54094"/>
                <a:gd name="connsiteX3" fmla="*/ 46770 w 54172"/>
                <a:gd name="connsiteY3" fmla="*/ 8217 h 54094"/>
                <a:gd name="connsiteX4" fmla="*/ 27617 w 54172"/>
                <a:gd name="connsiteY4" fmla="*/ 295 h 54094"/>
                <a:gd name="connsiteX5" fmla="*/ 8464 w 54172"/>
                <a:gd name="connsiteY5" fmla="*/ 8217 h 54094"/>
                <a:gd name="connsiteX6" fmla="*/ 530 w 54172"/>
                <a:gd name="connsiteY6" fmla="*/ 27343 h 54094"/>
                <a:gd name="connsiteX7" fmla="*/ 8464 w 54172"/>
                <a:gd name="connsiteY7" fmla="*/ 46468 h 54094"/>
                <a:gd name="connsiteX8" fmla="*/ 2761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17" y="54390"/>
                  </a:moveTo>
                  <a:cubicBezTo>
                    <a:pt x="34800" y="54390"/>
                    <a:pt x="41690" y="51540"/>
                    <a:pt x="46770" y="46468"/>
                  </a:cubicBezTo>
                  <a:cubicBezTo>
                    <a:pt x="51849" y="41396"/>
                    <a:pt x="54703" y="34516"/>
                    <a:pt x="54703" y="27343"/>
                  </a:cubicBezTo>
                  <a:cubicBezTo>
                    <a:pt x="54703" y="20170"/>
                    <a:pt x="51849" y="13289"/>
                    <a:pt x="46770" y="8217"/>
                  </a:cubicBezTo>
                  <a:cubicBezTo>
                    <a:pt x="41690" y="3145"/>
                    <a:pt x="34800" y="295"/>
                    <a:pt x="27617" y="295"/>
                  </a:cubicBezTo>
                  <a:cubicBezTo>
                    <a:pt x="20433" y="295"/>
                    <a:pt x="13543" y="3145"/>
                    <a:pt x="8464" y="8217"/>
                  </a:cubicBezTo>
                  <a:cubicBezTo>
                    <a:pt x="3384" y="13289"/>
                    <a:pt x="530" y="20170"/>
                    <a:pt x="530" y="27343"/>
                  </a:cubicBezTo>
                  <a:cubicBezTo>
                    <a:pt x="530" y="34516"/>
                    <a:pt x="3384" y="41396"/>
                    <a:pt x="8464" y="46468"/>
                  </a:cubicBezTo>
                  <a:cubicBezTo>
                    <a:pt x="13543" y="51540"/>
                    <a:pt x="20433" y="54390"/>
                    <a:pt x="2761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26012AD6-4395-4876-ABC6-D8611C7D8734}"/>
                </a:ext>
              </a:extLst>
            </p:cNvPr>
            <p:cNvSpPr/>
            <p:nvPr/>
          </p:nvSpPr>
          <p:spPr>
            <a:xfrm>
              <a:off x="4777404" y="2651276"/>
              <a:ext cx="54172" cy="54094"/>
            </a:xfrm>
            <a:custGeom>
              <a:avLst/>
              <a:gdLst>
                <a:gd name="connsiteX0" fmla="*/ 27619 w 54172"/>
                <a:gd name="connsiteY0" fmla="*/ 54390 h 54094"/>
                <a:gd name="connsiteX1" fmla="*/ 46771 w 54172"/>
                <a:gd name="connsiteY1" fmla="*/ 46468 h 54094"/>
                <a:gd name="connsiteX2" fmla="*/ 54705 w 54172"/>
                <a:gd name="connsiteY2" fmla="*/ 27343 h 54094"/>
                <a:gd name="connsiteX3" fmla="*/ 46771 w 54172"/>
                <a:gd name="connsiteY3" fmla="*/ 8217 h 54094"/>
                <a:gd name="connsiteX4" fmla="*/ 27619 w 54172"/>
                <a:gd name="connsiteY4" fmla="*/ 295 h 54094"/>
                <a:gd name="connsiteX5" fmla="*/ 8466 w 54172"/>
                <a:gd name="connsiteY5" fmla="*/ 8217 h 54094"/>
                <a:gd name="connsiteX6" fmla="*/ 532 w 54172"/>
                <a:gd name="connsiteY6" fmla="*/ 27343 h 54094"/>
                <a:gd name="connsiteX7" fmla="*/ 8466 w 54172"/>
                <a:gd name="connsiteY7" fmla="*/ 46468 h 54094"/>
                <a:gd name="connsiteX8" fmla="*/ 27619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19" y="54390"/>
                  </a:moveTo>
                  <a:cubicBezTo>
                    <a:pt x="34802" y="54390"/>
                    <a:pt x="41692" y="51540"/>
                    <a:pt x="46771" y="46468"/>
                  </a:cubicBezTo>
                  <a:cubicBezTo>
                    <a:pt x="51851" y="41396"/>
                    <a:pt x="54705" y="34516"/>
                    <a:pt x="54705" y="27343"/>
                  </a:cubicBezTo>
                  <a:cubicBezTo>
                    <a:pt x="54705" y="20170"/>
                    <a:pt x="51851" y="13289"/>
                    <a:pt x="46771" y="8217"/>
                  </a:cubicBezTo>
                  <a:cubicBezTo>
                    <a:pt x="41692" y="3145"/>
                    <a:pt x="34802" y="295"/>
                    <a:pt x="27619" y="295"/>
                  </a:cubicBezTo>
                  <a:cubicBezTo>
                    <a:pt x="20435" y="295"/>
                    <a:pt x="13545" y="3145"/>
                    <a:pt x="8466" y="8217"/>
                  </a:cubicBezTo>
                  <a:cubicBezTo>
                    <a:pt x="3386" y="13289"/>
                    <a:pt x="532" y="20170"/>
                    <a:pt x="532" y="27343"/>
                  </a:cubicBezTo>
                  <a:cubicBezTo>
                    <a:pt x="532" y="34516"/>
                    <a:pt x="3386" y="41396"/>
                    <a:pt x="8466" y="46468"/>
                  </a:cubicBezTo>
                  <a:cubicBezTo>
                    <a:pt x="13545" y="51540"/>
                    <a:pt x="20435" y="54390"/>
                    <a:pt x="27619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1FE5976F-5AB9-4531-9BF7-216651F3737B}"/>
                </a:ext>
              </a:extLst>
            </p:cNvPr>
            <p:cNvSpPr/>
            <p:nvPr/>
          </p:nvSpPr>
          <p:spPr>
            <a:xfrm>
              <a:off x="4792401" y="2651276"/>
              <a:ext cx="54172" cy="54094"/>
            </a:xfrm>
            <a:custGeom>
              <a:avLst/>
              <a:gdLst>
                <a:gd name="connsiteX0" fmla="*/ 27620 w 54172"/>
                <a:gd name="connsiteY0" fmla="*/ 54390 h 54094"/>
                <a:gd name="connsiteX1" fmla="*/ 46773 w 54172"/>
                <a:gd name="connsiteY1" fmla="*/ 46468 h 54094"/>
                <a:gd name="connsiteX2" fmla="*/ 54707 w 54172"/>
                <a:gd name="connsiteY2" fmla="*/ 27343 h 54094"/>
                <a:gd name="connsiteX3" fmla="*/ 46773 w 54172"/>
                <a:gd name="connsiteY3" fmla="*/ 8217 h 54094"/>
                <a:gd name="connsiteX4" fmla="*/ 27620 w 54172"/>
                <a:gd name="connsiteY4" fmla="*/ 295 h 54094"/>
                <a:gd name="connsiteX5" fmla="*/ 8467 w 54172"/>
                <a:gd name="connsiteY5" fmla="*/ 8217 h 54094"/>
                <a:gd name="connsiteX6" fmla="*/ 534 w 54172"/>
                <a:gd name="connsiteY6" fmla="*/ 27343 h 54094"/>
                <a:gd name="connsiteX7" fmla="*/ 8467 w 54172"/>
                <a:gd name="connsiteY7" fmla="*/ 46468 h 54094"/>
                <a:gd name="connsiteX8" fmla="*/ 2762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20" y="54390"/>
                  </a:moveTo>
                  <a:cubicBezTo>
                    <a:pt x="34804" y="54390"/>
                    <a:pt x="41694" y="51540"/>
                    <a:pt x="46773" y="46468"/>
                  </a:cubicBezTo>
                  <a:cubicBezTo>
                    <a:pt x="51853" y="41396"/>
                    <a:pt x="54707" y="34516"/>
                    <a:pt x="54707" y="27343"/>
                  </a:cubicBezTo>
                  <a:cubicBezTo>
                    <a:pt x="54707" y="20170"/>
                    <a:pt x="51853" y="13289"/>
                    <a:pt x="46773" y="8217"/>
                  </a:cubicBezTo>
                  <a:cubicBezTo>
                    <a:pt x="41694" y="3145"/>
                    <a:pt x="34804" y="295"/>
                    <a:pt x="27620" y="295"/>
                  </a:cubicBezTo>
                  <a:cubicBezTo>
                    <a:pt x="20437" y="295"/>
                    <a:pt x="13547" y="3145"/>
                    <a:pt x="8467" y="8217"/>
                  </a:cubicBezTo>
                  <a:cubicBezTo>
                    <a:pt x="3388" y="13289"/>
                    <a:pt x="534" y="20170"/>
                    <a:pt x="534" y="27343"/>
                  </a:cubicBezTo>
                  <a:cubicBezTo>
                    <a:pt x="534" y="34516"/>
                    <a:pt x="3388" y="41396"/>
                    <a:pt x="8467" y="46468"/>
                  </a:cubicBezTo>
                  <a:cubicBezTo>
                    <a:pt x="13547" y="51540"/>
                    <a:pt x="20437" y="54390"/>
                    <a:pt x="2762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F4BC518-6B02-4CE1-8CCE-315F5384B2DA}"/>
                </a:ext>
              </a:extLst>
            </p:cNvPr>
            <p:cNvSpPr/>
            <p:nvPr/>
          </p:nvSpPr>
          <p:spPr>
            <a:xfrm>
              <a:off x="4807398" y="2651276"/>
              <a:ext cx="54172" cy="54094"/>
            </a:xfrm>
            <a:custGeom>
              <a:avLst/>
              <a:gdLst>
                <a:gd name="connsiteX0" fmla="*/ 27622 w 54172"/>
                <a:gd name="connsiteY0" fmla="*/ 54390 h 54094"/>
                <a:gd name="connsiteX1" fmla="*/ 46775 w 54172"/>
                <a:gd name="connsiteY1" fmla="*/ 46468 h 54094"/>
                <a:gd name="connsiteX2" fmla="*/ 54708 w 54172"/>
                <a:gd name="connsiteY2" fmla="*/ 27343 h 54094"/>
                <a:gd name="connsiteX3" fmla="*/ 46775 w 54172"/>
                <a:gd name="connsiteY3" fmla="*/ 8217 h 54094"/>
                <a:gd name="connsiteX4" fmla="*/ 27622 w 54172"/>
                <a:gd name="connsiteY4" fmla="*/ 295 h 54094"/>
                <a:gd name="connsiteX5" fmla="*/ 8469 w 54172"/>
                <a:gd name="connsiteY5" fmla="*/ 8217 h 54094"/>
                <a:gd name="connsiteX6" fmla="*/ 535 w 54172"/>
                <a:gd name="connsiteY6" fmla="*/ 27343 h 54094"/>
                <a:gd name="connsiteX7" fmla="*/ 8469 w 54172"/>
                <a:gd name="connsiteY7" fmla="*/ 46468 h 54094"/>
                <a:gd name="connsiteX8" fmla="*/ 2762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22" y="54390"/>
                  </a:moveTo>
                  <a:cubicBezTo>
                    <a:pt x="34805" y="54390"/>
                    <a:pt x="41695" y="51540"/>
                    <a:pt x="46775" y="46468"/>
                  </a:cubicBezTo>
                  <a:cubicBezTo>
                    <a:pt x="51854" y="41396"/>
                    <a:pt x="54708" y="34516"/>
                    <a:pt x="54708" y="27343"/>
                  </a:cubicBezTo>
                  <a:cubicBezTo>
                    <a:pt x="54708" y="20170"/>
                    <a:pt x="51854" y="13289"/>
                    <a:pt x="46775" y="8217"/>
                  </a:cubicBezTo>
                  <a:cubicBezTo>
                    <a:pt x="41695" y="3145"/>
                    <a:pt x="34805" y="295"/>
                    <a:pt x="27622" y="295"/>
                  </a:cubicBezTo>
                  <a:cubicBezTo>
                    <a:pt x="20438" y="295"/>
                    <a:pt x="13548" y="3145"/>
                    <a:pt x="8469" y="8217"/>
                  </a:cubicBezTo>
                  <a:cubicBezTo>
                    <a:pt x="3389" y="13289"/>
                    <a:pt x="535" y="20170"/>
                    <a:pt x="535" y="27343"/>
                  </a:cubicBezTo>
                  <a:cubicBezTo>
                    <a:pt x="535" y="34516"/>
                    <a:pt x="3389" y="41396"/>
                    <a:pt x="8469" y="46468"/>
                  </a:cubicBezTo>
                  <a:cubicBezTo>
                    <a:pt x="13548" y="51540"/>
                    <a:pt x="20438" y="54390"/>
                    <a:pt x="2762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D6FD2884-EFBF-49E0-98B3-3504ED0A9F56}"/>
                </a:ext>
              </a:extLst>
            </p:cNvPr>
            <p:cNvSpPr/>
            <p:nvPr/>
          </p:nvSpPr>
          <p:spPr>
            <a:xfrm>
              <a:off x="4822386" y="2651276"/>
              <a:ext cx="54172" cy="54094"/>
            </a:xfrm>
            <a:custGeom>
              <a:avLst/>
              <a:gdLst>
                <a:gd name="connsiteX0" fmla="*/ 27623 w 54172"/>
                <a:gd name="connsiteY0" fmla="*/ 54390 h 54094"/>
                <a:gd name="connsiteX1" fmla="*/ 46776 w 54172"/>
                <a:gd name="connsiteY1" fmla="*/ 46468 h 54094"/>
                <a:gd name="connsiteX2" fmla="*/ 54710 w 54172"/>
                <a:gd name="connsiteY2" fmla="*/ 27343 h 54094"/>
                <a:gd name="connsiteX3" fmla="*/ 46776 w 54172"/>
                <a:gd name="connsiteY3" fmla="*/ 8217 h 54094"/>
                <a:gd name="connsiteX4" fmla="*/ 27623 w 54172"/>
                <a:gd name="connsiteY4" fmla="*/ 295 h 54094"/>
                <a:gd name="connsiteX5" fmla="*/ 8471 w 54172"/>
                <a:gd name="connsiteY5" fmla="*/ 8217 h 54094"/>
                <a:gd name="connsiteX6" fmla="*/ 537 w 54172"/>
                <a:gd name="connsiteY6" fmla="*/ 27343 h 54094"/>
                <a:gd name="connsiteX7" fmla="*/ 8471 w 54172"/>
                <a:gd name="connsiteY7" fmla="*/ 46468 h 54094"/>
                <a:gd name="connsiteX8" fmla="*/ 2762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23" y="54390"/>
                  </a:moveTo>
                  <a:cubicBezTo>
                    <a:pt x="34807" y="54390"/>
                    <a:pt x="41697" y="51540"/>
                    <a:pt x="46776" y="46468"/>
                  </a:cubicBezTo>
                  <a:cubicBezTo>
                    <a:pt x="51856" y="41396"/>
                    <a:pt x="54710" y="34516"/>
                    <a:pt x="54710" y="27343"/>
                  </a:cubicBezTo>
                  <a:cubicBezTo>
                    <a:pt x="54710" y="20170"/>
                    <a:pt x="51856" y="13289"/>
                    <a:pt x="46776" y="8217"/>
                  </a:cubicBezTo>
                  <a:cubicBezTo>
                    <a:pt x="41697" y="3145"/>
                    <a:pt x="34807" y="295"/>
                    <a:pt x="27623" y="295"/>
                  </a:cubicBezTo>
                  <a:cubicBezTo>
                    <a:pt x="20440" y="295"/>
                    <a:pt x="13550" y="3145"/>
                    <a:pt x="8471" y="8217"/>
                  </a:cubicBezTo>
                  <a:cubicBezTo>
                    <a:pt x="3391" y="13289"/>
                    <a:pt x="537" y="20170"/>
                    <a:pt x="537" y="27343"/>
                  </a:cubicBezTo>
                  <a:cubicBezTo>
                    <a:pt x="537" y="34516"/>
                    <a:pt x="3391" y="41396"/>
                    <a:pt x="8471" y="46468"/>
                  </a:cubicBezTo>
                  <a:cubicBezTo>
                    <a:pt x="13550" y="51540"/>
                    <a:pt x="20440" y="54390"/>
                    <a:pt x="2762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4D5B8965-D080-4435-92D6-28875D1A78D7}"/>
                </a:ext>
              </a:extLst>
            </p:cNvPr>
            <p:cNvSpPr/>
            <p:nvPr/>
          </p:nvSpPr>
          <p:spPr>
            <a:xfrm>
              <a:off x="4837383" y="2651276"/>
              <a:ext cx="54172" cy="54094"/>
            </a:xfrm>
            <a:custGeom>
              <a:avLst/>
              <a:gdLst>
                <a:gd name="connsiteX0" fmla="*/ 27625 w 54172"/>
                <a:gd name="connsiteY0" fmla="*/ 54390 h 54094"/>
                <a:gd name="connsiteX1" fmla="*/ 46778 w 54172"/>
                <a:gd name="connsiteY1" fmla="*/ 46468 h 54094"/>
                <a:gd name="connsiteX2" fmla="*/ 54712 w 54172"/>
                <a:gd name="connsiteY2" fmla="*/ 27343 h 54094"/>
                <a:gd name="connsiteX3" fmla="*/ 46778 w 54172"/>
                <a:gd name="connsiteY3" fmla="*/ 8217 h 54094"/>
                <a:gd name="connsiteX4" fmla="*/ 27625 w 54172"/>
                <a:gd name="connsiteY4" fmla="*/ 295 h 54094"/>
                <a:gd name="connsiteX5" fmla="*/ 8472 w 54172"/>
                <a:gd name="connsiteY5" fmla="*/ 8217 h 54094"/>
                <a:gd name="connsiteX6" fmla="*/ 539 w 54172"/>
                <a:gd name="connsiteY6" fmla="*/ 27343 h 54094"/>
                <a:gd name="connsiteX7" fmla="*/ 8472 w 54172"/>
                <a:gd name="connsiteY7" fmla="*/ 46468 h 54094"/>
                <a:gd name="connsiteX8" fmla="*/ 2762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25" y="54390"/>
                  </a:moveTo>
                  <a:cubicBezTo>
                    <a:pt x="34809" y="54390"/>
                    <a:pt x="41699" y="51540"/>
                    <a:pt x="46778" y="46468"/>
                  </a:cubicBezTo>
                  <a:cubicBezTo>
                    <a:pt x="51858" y="41396"/>
                    <a:pt x="54712" y="34516"/>
                    <a:pt x="54712" y="27343"/>
                  </a:cubicBezTo>
                  <a:cubicBezTo>
                    <a:pt x="54712" y="20170"/>
                    <a:pt x="51858" y="13289"/>
                    <a:pt x="46778" y="8217"/>
                  </a:cubicBezTo>
                  <a:cubicBezTo>
                    <a:pt x="41699" y="3145"/>
                    <a:pt x="34809" y="295"/>
                    <a:pt x="27625" y="295"/>
                  </a:cubicBezTo>
                  <a:cubicBezTo>
                    <a:pt x="20442" y="295"/>
                    <a:pt x="13552" y="3145"/>
                    <a:pt x="8472" y="8217"/>
                  </a:cubicBezTo>
                  <a:cubicBezTo>
                    <a:pt x="3393" y="13289"/>
                    <a:pt x="539" y="20170"/>
                    <a:pt x="539" y="27343"/>
                  </a:cubicBezTo>
                  <a:cubicBezTo>
                    <a:pt x="539" y="34516"/>
                    <a:pt x="3393" y="41396"/>
                    <a:pt x="8472" y="46468"/>
                  </a:cubicBezTo>
                  <a:cubicBezTo>
                    <a:pt x="13552" y="51540"/>
                    <a:pt x="20442" y="54390"/>
                    <a:pt x="2762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49DABEE-A2FF-446E-B130-2B8B54F90C47}"/>
                </a:ext>
              </a:extLst>
            </p:cNvPr>
            <p:cNvSpPr/>
            <p:nvPr/>
          </p:nvSpPr>
          <p:spPr>
            <a:xfrm>
              <a:off x="4852379" y="2651276"/>
              <a:ext cx="54172" cy="54094"/>
            </a:xfrm>
            <a:custGeom>
              <a:avLst/>
              <a:gdLst>
                <a:gd name="connsiteX0" fmla="*/ 27627 w 54172"/>
                <a:gd name="connsiteY0" fmla="*/ 54390 h 54094"/>
                <a:gd name="connsiteX1" fmla="*/ 46780 w 54172"/>
                <a:gd name="connsiteY1" fmla="*/ 46468 h 54094"/>
                <a:gd name="connsiteX2" fmla="*/ 54713 w 54172"/>
                <a:gd name="connsiteY2" fmla="*/ 27343 h 54094"/>
                <a:gd name="connsiteX3" fmla="*/ 46780 w 54172"/>
                <a:gd name="connsiteY3" fmla="*/ 8217 h 54094"/>
                <a:gd name="connsiteX4" fmla="*/ 27627 w 54172"/>
                <a:gd name="connsiteY4" fmla="*/ 295 h 54094"/>
                <a:gd name="connsiteX5" fmla="*/ 8474 w 54172"/>
                <a:gd name="connsiteY5" fmla="*/ 8217 h 54094"/>
                <a:gd name="connsiteX6" fmla="*/ 540 w 54172"/>
                <a:gd name="connsiteY6" fmla="*/ 27343 h 54094"/>
                <a:gd name="connsiteX7" fmla="*/ 8474 w 54172"/>
                <a:gd name="connsiteY7" fmla="*/ 46468 h 54094"/>
                <a:gd name="connsiteX8" fmla="*/ 2762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27" y="54390"/>
                  </a:moveTo>
                  <a:cubicBezTo>
                    <a:pt x="34810" y="54390"/>
                    <a:pt x="41700" y="51540"/>
                    <a:pt x="46780" y="46468"/>
                  </a:cubicBezTo>
                  <a:cubicBezTo>
                    <a:pt x="51859" y="41396"/>
                    <a:pt x="54713" y="34516"/>
                    <a:pt x="54713" y="27343"/>
                  </a:cubicBezTo>
                  <a:cubicBezTo>
                    <a:pt x="54713" y="20170"/>
                    <a:pt x="51859" y="13289"/>
                    <a:pt x="46780" y="8217"/>
                  </a:cubicBezTo>
                  <a:cubicBezTo>
                    <a:pt x="41700" y="3145"/>
                    <a:pt x="34810" y="295"/>
                    <a:pt x="27627" y="295"/>
                  </a:cubicBezTo>
                  <a:cubicBezTo>
                    <a:pt x="20443" y="295"/>
                    <a:pt x="13553" y="3145"/>
                    <a:pt x="8474" y="8217"/>
                  </a:cubicBezTo>
                  <a:cubicBezTo>
                    <a:pt x="3394" y="13289"/>
                    <a:pt x="540" y="20170"/>
                    <a:pt x="540" y="27343"/>
                  </a:cubicBezTo>
                  <a:cubicBezTo>
                    <a:pt x="540" y="34516"/>
                    <a:pt x="3394" y="41396"/>
                    <a:pt x="8474" y="46468"/>
                  </a:cubicBezTo>
                  <a:cubicBezTo>
                    <a:pt x="13553" y="51540"/>
                    <a:pt x="20443" y="54390"/>
                    <a:pt x="2762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31B0CF41-ED7C-4438-BCB4-6519435C9CBE}"/>
                </a:ext>
              </a:extLst>
            </p:cNvPr>
            <p:cNvSpPr/>
            <p:nvPr/>
          </p:nvSpPr>
          <p:spPr>
            <a:xfrm>
              <a:off x="4867376" y="2651276"/>
              <a:ext cx="54172" cy="54094"/>
            </a:xfrm>
            <a:custGeom>
              <a:avLst/>
              <a:gdLst>
                <a:gd name="connsiteX0" fmla="*/ 27628 w 54172"/>
                <a:gd name="connsiteY0" fmla="*/ 54390 h 54094"/>
                <a:gd name="connsiteX1" fmla="*/ 46781 w 54172"/>
                <a:gd name="connsiteY1" fmla="*/ 46468 h 54094"/>
                <a:gd name="connsiteX2" fmla="*/ 54715 w 54172"/>
                <a:gd name="connsiteY2" fmla="*/ 27343 h 54094"/>
                <a:gd name="connsiteX3" fmla="*/ 46781 w 54172"/>
                <a:gd name="connsiteY3" fmla="*/ 8217 h 54094"/>
                <a:gd name="connsiteX4" fmla="*/ 27628 w 54172"/>
                <a:gd name="connsiteY4" fmla="*/ 295 h 54094"/>
                <a:gd name="connsiteX5" fmla="*/ 8476 w 54172"/>
                <a:gd name="connsiteY5" fmla="*/ 8217 h 54094"/>
                <a:gd name="connsiteX6" fmla="*/ 542 w 54172"/>
                <a:gd name="connsiteY6" fmla="*/ 27343 h 54094"/>
                <a:gd name="connsiteX7" fmla="*/ 8476 w 54172"/>
                <a:gd name="connsiteY7" fmla="*/ 46468 h 54094"/>
                <a:gd name="connsiteX8" fmla="*/ 2762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28" y="54390"/>
                  </a:moveTo>
                  <a:cubicBezTo>
                    <a:pt x="34812" y="54390"/>
                    <a:pt x="41702" y="51540"/>
                    <a:pt x="46781" y="46468"/>
                  </a:cubicBezTo>
                  <a:cubicBezTo>
                    <a:pt x="51861" y="41396"/>
                    <a:pt x="54715" y="34516"/>
                    <a:pt x="54715" y="27343"/>
                  </a:cubicBezTo>
                  <a:cubicBezTo>
                    <a:pt x="54715" y="20170"/>
                    <a:pt x="51861" y="13289"/>
                    <a:pt x="46781" y="8217"/>
                  </a:cubicBezTo>
                  <a:cubicBezTo>
                    <a:pt x="41702" y="3145"/>
                    <a:pt x="34812" y="295"/>
                    <a:pt x="27628" y="295"/>
                  </a:cubicBezTo>
                  <a:cubicBezTo>
                    <a:pt x="20445" y="295"/>
                    <a:pt x="13555" y="3145"/>
                    <a:pt x="8476" y="8217"/>
                  </a:cubicBezTo>
                  <a:cubicBezTo>
                    <a:pt x="3396" y="13289"/>
                    <a:pt x="542" y="20170"/>
                    <a:pt x="542" y="27343"/>
                  </a:cubicBezTo>
                  <a:cubicBezTo>
                    <a:pt x="542" y="34516"/>
                    <a:pt x="3396" y="41396"/>
                    <a:pt x="8476" y="46468"/>
                  </a:cubicBezTo>
                  <a:cubicBezTo>
                    <a:pt x="13555" y="51540"/>
                    <a:pt x="20445" y="54390"/>
                    <a:pt x="2762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8663882-9D8B-4DC4-BEF8-F21D75A69553}"/>
                </a:ext>
              </a:extLst>
            </p:cNvPr>
            <p:cNvSpPr/>
            <p:nvPr/>
          </p:nvSpPr>
          <p:spPr>
            <a:xfrm>
              <a:off x="4882373" y="2651276"/>
              <a:ext cx="54172" cy="54094"/>
            </a:xfrm>
            <a:custGeom>
              <a:avLst/>
              <a:gdLst>
                <a:gd name="connsiteX0" fmla="*/ 27630 w 54172"/>
                <a:gd name="connsiteY0" fmla="*/ 54390 h 54094"/>
                <a:gd name="connsiteX1" fmla="*/ 46783 w 54172"/>
                <a:gd name="connsiteY1" fmla="*/ 46468 h 54094"/>
                <a:gd name="connsiteX2" fmla="*/ 54717 w 54172"/>
                <a:gd name="connsiteY2" fmla="*/ 27343 h 54094"/>
                <a:gd name="connsiteX3" fmla="*/ 46783 w 54172"/>
                <a:gd name="connsiteY3" fmla="*/ 8217 h 54094"/>
                <a:gd name="connsiteX4" fmla="*/ 27630 w 54172"/>
                <a:gd name="connsiteY4" fmla="*/ 295 h 54094"/>
                <a:gd name="connsiteX5" fmla="*/ 8477 w 54172"/>
                <a:gd name="connsiteY5" fmla="*/ 8217 h 54094"/>
                <a:gd name="connsiteX6" fmla="*/ 544 w 54172"/>
                <a:gd name="connsiteY6" fmla="*/ 27343 h 54094"/>
                <a:gd name="connsiteX7" fmla="*/ 8477 w 54172"/>
                <a:gd name="connsiteY7" fmla="*/ 46468 h 54094"/>
                <a:gd name="connsiteX8" fmla="*/ 2763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30" y="54390"/>
                  </a:moveTo>
                  <a:cubicBezTo>
                    <a:pt x="34814" y="54390"/>
                    <a:pt x="41704" y="51540"/>
                    <a:pt x="46783" y="46468"/>
                  </a:cubicBezTo>
                  <a:cubicBezTo>
                    <a:pt x="51863" y="41396"/>
                    <a:pt x="54717" y="34516"/>
                    <a:pt x="54717" y="27343"/>
                  </a:cubicBezTo>
                  <a:cubicBezTo>
                    <a:pt x="54717" y="20170"/>
                    <a:pt x="51863" y="13289"/>
                    <a:pt x="46783" y="8217"/>
                  </a:cubicBezTo>
                  <a:cubicBezTo>
                    <a:pt x="41704" y="3145"/>
                    <a:pt x="34814" y="295"/>
                    <a:pt x="27630" y="295"/>
                  </a:cubicBezTo>
                  <a:cubicBezTo>
                    <a:pt x="20447" y="295"/>
                    <a:pt x="13557" y="3145"/>
                    <a:pt x="8477" y="8217"/>
                  </a:cubicBezTo>
                  <a:cubicBezTo>
                    <a:pt x="3398" y="13289"/>
                    <a:pt x="544" y="20170"/>
                    <a:pt x="544" y="27343"/>
                  </a:cubicBezTo>
                  <a:cubicBezTo>
                    <a:pt x="544" y="34516"/>
                    <a:pt x="3398" y="41396"/>
                    <a:pt x="8477" y="46468"/>
                  </a:cubicBezTo>
                  <a:cubicBezTo>
                    <a:pt x="13557" y="51540"/>
                    <a:pt x="20447" y="54390"/>
                    <a:pt x="2763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D7E7845F-9AB6-43F0-97A7-C9C63AB91F4B}"/>
                </a:ext>
              </a:extLst>
            </p:cNvPr>
            <p:cNvSpPr/>
            <p:nvPr/>
          </p:nvSpPr>
          <p:spPr>
            <a:xfrm>
              <a:off x="4897361" y="2651276"/>
              <a:ext cx="54172" cy="54094"/>
            </a:xfrm>
            <a:custGeom>
              <a:avLst/>
              <a:gdLst>
                <a:gd name="connsiteX0" fmla="*/ 27632 w 54172"/>
                <a:gd name="connsiteY0" fmla="*/ 54390 h 54094"/>
                <a:gd name="connsiteX1" fmla="*/ 46785 w 54172"/>
                <a:gd name="connsiteY1" fmla="*/ 46468 h 54094"/>
                <a:gd name="connsiteX2" fmla="*/ 54718 w 54172"/>
                <a:gd name="connsiteY2" fmla="*/ 27343 h 54094"/>
                <a:gd name="connsiteX3" fmla="*/ 46785 w 54172"/>
                <a:gd name="connsiteY3" fmla="*/ 8217 h 54094"/>
                <a:gd name="connsiteX4" fmla="*/ 27632 w 54172"/>
                <a:gd name="connsiteY4" fmla="*/ 295 h 54094"/>
                <a:gd name="connsiteX5" fmla="*/ 8479 w 54172"/>
                <a:gd name="connsiteY5" fmla="*/ 8217 h 54094"/>
                <a:gd name="connsiteX6" fmla="*/ 545 w 54172"/>
                <a:gd name="connsiteY6" fmla="*/ 27343 h 54094"/>
                <a:gd name="connsiteX7" fmla="*/ 8479 w 54172"/>
                <a:gd name="connsiteY7" fmla="*/ 46468 h 54094"/>
                <a:gd name="connsiteX8" fmla="*/ 2763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32" y="54390"/>
                  </a:moveTo>
                  <a:cubicBezTo>
                    <a:pt x="34815" y="54390"/>
                    <a:pt x="41705" y="51540"/>
                    <a:pt x="46785" y="46468"/>
                  </a:cubicBezTo>
                  <a:cubicBezTo>
                    <a:pt x="51864" y="41396"/>
                    <a:pt x="54718" y="34516"/>
                    <a:pt x="54718" y="27343"/>
                  </a:cubicBezTo>
                  <a:cubicBezTo>
                    <a:pt x="54718" y="20170"/>
                    <a:pt x="51864" y="13289"/>
                    <a:pt x="46785" y="8217"/>
                  </a:cubicBezTo>
                  <a:cubicBezTo>
                    <a:pt x="41705" y="3145"/>
                    <a:pt x="34815" y="295"/>
                    <a:pt x="27632" y="295"/>
                  </a:cubicBezTo>
                  <a:cubicBezTo>
                    <a:pt x="20448" y="295"/>
                    <a:pt x="13558" y="3145"/>
                    <a:pt x="8479" y="8217"/>
                  </a:cubicBezTo>
                  <a:cubicBezTo>
                    <a:pt x="3399" y="13289"/>
                    <a:pt x="545" y="20170"/>
                    <a:pt x="545" y="27343"/>
                  </a:cubicBezTo>
                  <a:cubicBezTo>
                    <a:pt x="545" y="34516"/>
                    <a:pt x="3399" y="41396"/>
                    <a:pt x="8479" y="46468"/>
                  </a:cubicBezTo>
                  <a:cubicBezTo>
                    <a:pt x="13558" y="51540"/>
                    <a:pt x="20448" y="54390"/>
                    <a:pt x="2763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4B4E74A4-F3B0-4A32-A18F-695527A96CF3}"/>
                </a:ext>
              </a:extLst>
            </p:cNvPr>
            <p:cNvSpPr/>
            <p:nvPr/>
          </p:nvSpPr>
          <p:spPr>
            <a:xfrm>
              <a:off x="4912358" y="2651276"/>
              <a:ext cx="54172" cy="54094"/>
            </a:xfrm>
            <a:custGeom>
              <a:avLst/>
              <a:gdLst>
                <a:gd name="connsiteX0" fmla="*/ 27633 w 54172"/>
                <a:gd name="connsiteY0" fmla="*/ 54390 h 54094"/>
                <a:gd name="connsiteX1" fmla="*/ 46786 w 54172"/>
                <a:gd name="connsiteY1" fmla="*/ 46468 h 54094"/>
                <a:gd name="connsiteX2" fmla="*/ 54720 w 54172"/>
                <a:gd name="connsiteY2" fmla="*/ 27343 h 54094"/>
                <a:gd name="connsiteX3" fmla="*/ 46786 w 54172"/>
                <a:gd name="connsiteY3" fmla="*/ 8217 h 54094"/>
                <a:gd name="connsiteX4" fmla="*/ 27633 w 54172"/>
                <a:gd name="connsiteY4" fmla="*/ 295 h 54094"/>
                <a:gd name="connsiteX5" fmla="*/ 8480 w 54172"/>
                <a:gd name="connsiteY5" fmla="*/ 8217 h 54094"/>
                <a:gd name="connsiteX6" fmla="*/ 547 w 54172"/>
                <a:gd name="connsiteY6" fmla="*/ 27343 h 54094"/>
                <a:gd name="connsiteX7" fmla="*/ 8480 w 54172"/>
                <a:gd name="connsiteY7" fmla="*/ 46468 h 54094"/>
                <a:gd name="connsiteX8" fmla="*/ 2763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33" y="54390"/>
                  </a:moveTo>
                  <a:cubicBezTo>
                    <a:pt x="34817" y="54390"/>
                    <a:pt x="41707" y="51540"/>
                    <a:pt x="46786" y="46468"/>
                  </a:cubicBezTo>
                  <a:cubicBezTo>
                    <a:pt x="51866" y="41396"/>
                    <a:pt x="54720" y="34516"/>
                    <a:pt x="54720" y="27343"/>
                  </a:cubicBezTo>
                  <a:cubicBezTo>
                    <a:pt x="54720" y="20170"/>
                    <a:pt x="51866" y="13289"/>
                    <a:pt x="46786" y="8217"/>
                  </a:cubicBezTo>
                  <a:cubicBezTo>
                    <a:pt x="41707" y="3145"/>
                    <a:pt x="34817" y="295"/>
                    <a:pt x="27633" y="295"/>
                  </a:cubicBezTo>
                  <a:cubicBezTo>
                    <a:pt x="20450" y="295"/>
                    <a:pt x="13560" y="3145"/>
                    <a:pt x="8480" y="8217"/>
                  </a:cubicBezTo>
                  <a:cubicBezTo>
                    <a:pt x="3401" y="13289"/>
                    <a:pt x="547" y="20170"/>
                    <a:pt x="547" y="27343"/>
                  </a:cubicBezTo>
                  <a:cubicBezTo>
                    <a:pt x="547" y="34516"/>
                    <a:pt x="3401" y="41396"/>
                    <a:pt x="8480" y="46468"/>
                  </a:cubicBezTo>
                  <a:cubicBezTo>
                    <a:pt x="13560" y="51540"/>
                    <a:pt x="20450" y="54390"/>
                    <a:pt x="2763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A63AD6E-400C-45E0-A05C-4E51B0372503}"/>
                </a:ext>
              </a:extLst>
            </p:cNvPr>
            <p:cNvSpPr/>
            <p:nvPr/>
          </p:nvSpPr>
          <p:spPr>
            <a:xfrm>
              <a:off x="4927354" y="2651276"/>
              <a:ext cx="54172" cy="54094"/>
            </a:xfrm>
            <a:custGeom>
              <a:avLst/>
              <a:gdLst>
                <a:gd name="connsiteX0" fmla="*/ 27635 w 54172"/>
                <a:gd name="connsiteY0" fmla="*/ 54390 h 54094"/>
                <a:gd name="connsiteX1" fmla="*/ 46788 w 54172"/>
                <a:gd name="connsiteY1" fmla="*/ 46468 h 54094"/>
                <a:gd name="connsiteX2" fmla="*/ 54721 w 54172"/>
                <a:gd name="connsiteY2" fmla="*/ 27343 h 54094"/>
                <a:gd name="connsiteX3" fmla="*/ 46788 w 54172"/>
                <a:gd name="connsiteY3" fmla="*/ 8217 h 54094"/>
                <a:gd name="connsiteX4" fmla="*/ 27635 w 54172"/>
                <a:gd name="connsiteY4" fmla="*/ 295 h 54094"/>
                <a:gd name="connsiteX5" fmla="*/ 8482 w 54172"/>
                <a:gd name="connsiteY5" fmla="*/ 8217 h 54094"/>
                <a:gd name="connsiteX6" fmla="*/ 549 w 54172"/>
                <a:gd name="connsiteY6" fmla="*/ 27343 h 54094"/>
                <a:gd name="connsiteX7" fmla="*/ 8482 w 54172"/>
                <a:gd name="connsiteY7" fmla="*/ 46468 h 54094"/>
                <a:gd name="connsiteX8" fmla="*/ 2763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35" y="54390"/>
                  </a:moveTo>
                  <a:cubicBezTo>
                    <a:pt x="34819" y="54390"/>
                    <a:pt x="41709" y="51540"/>
                    <a:pt x="46788" y="46468"/>
                  </a:cubicBezTo>
                  <a:cubicBezTo>
                    <a:pt x="51867" y="41396"/>
                    <a:pt x="54721" y="34516"/>
                    <a:pt x="54721" y="27343"/>
                  </a:cubicBezTo>
                  <a:cubicBezTo>
                    <a:pt x="54721" y="20170"/>
                    <a:pt x="51867" y="13289"/>
                    <a:pt x="46788" y="8217"/>
                  </a:cubicBezTo>
                  <a:cubicBezTo>
                    <a:pt x="41709" y="3145"/>
                    <a:pt x="34819" y="295"/>
                    <a:pt x="27635" y="295"/>
                  </a:cubicBezTo>
                  <a:cubicBezTo>
                    <a:pt x="20452" y="295"/>
                    <a:pt x="13562" y="3145"/>
                    <a:pt x="8482" y="8217"/>
                  </a:cubicBezTo>
                  <a:cubicBezTo>
                    <a:pt x="3403" y="13289"/>
                    <a:pt x="549" y="20170"/>
                    <a:pt x="549" y="27343"/>
                  </a:cubicBezTo>
                  <a:cubicBezTo>
                    <a:pt x="549" y="34516"/>
                    <a:pt x="3403" y="41396"/>
                    <a:pt x="8482" y="46468"/>
                  </a:cubicBezTo>
                  <a:cubicBezTo>
                    <a:pt x="13562" y="51540"/>
                    <a:pt x="20452" y="54390"/>
                    <a:pt x="2763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446FD6B5-0113-411E-B08E-268C82143353}"/>
                </a:ext>
              </a:extLst>
            </p:cNvPr>
            <p:cNvSpPr/>
            <p:nvPr/>
          </p:nvSpPr>
          <p:spPr>
            <a:xfrm>
              <a:off x="4942351" y="2651276"/>
              <a:ext cx="54172" cy="54094"/>
            </a:xfrm>
            <a:custGeom>
              <a:avLst/>
              <a:gdLst>
                <a:gd name="connsiteX0" fmla="*/ 27637 w 54172"/>
                <a:gd name="connsiteY0" fmla="*/ 54390 h 54094"/>
                <a:gd name="connsiteX1" fmla="*/ 46790 w 54172"/>
                <a:gd name="connsiteY1" fmla="*/ 46468 h 54094"/>
                <a:gd name="connsiteX2" fmla="*/ 54723 w 54172"/>
                <a:gd name="connsiteY2" fmla="*/ 27343 h 54094"/>
                <a:gd name="connsiteX3" fmla="*/ 46790 w 54172"/>
                <a:gd name="connsiteY3" fmla="*/ 8217 h 54094"/>
                <a:gd name="connsiteX4" fmla="*/ 27637 w 54172"/>
                <a:gd name="connsiteY4" fmla="*/ 295 h 54094"/>
                <a:gd name="connsiteX5" fmla="*/ 8484 w 54172"/>
                <a:gd name="connsiteY5" fmla="*/ 8217 h 54094"/>
                <a:gd name="connsiteX6" fmla="*/ 550 w 54172"/>
                <a:gd name="connsiteY6" fmla="*/ 27343 h 54094"/>
                <a:gd name="connsiteX7" fmla="*/ 8484 w 54172"/>
                <a:gd name="connsiteY7" fmla="*/ 46468 h 54094"/>
                <a:gd name="connsiteX8" fmla="*/ 2763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37" y="54390"/>
                  </a:moveTo>
                  <a:cubicBezTo>
                    <a:pt x="34820" y="54390"/>
                    <a:pt x="41710" y="51540"/>
                    <a:pt x="46790" y="46468"/>
                  </a:cubicBezTo>
                  <a:cubicBezTo>
                    <a:pt x="51869" y="41396"/>
                    <a:pt x="54723" y="34516"/>
                    <a:pt x="54723" y="27343"/>
                  </a:cubicBezTo>
                  <a:cubicBezTo>
                    <a:pt x="54723" y="20170"/>
                    <a:pt x="51869" y="13289"/>
                    <a:pt x="46790" y="8217"/>
                  </a:cubicBezTo>
                  <a:cubicBezTo>
                    <a:pt x="41710" y="3145"/>
                    <a:pt x="34820" y="295"/>
                    <a:pt x="27637" y="295"/>
                  </a:cubicBezTo>
                  <a:cubicBezTo>
                    <a:pt x="20453" y="295"/>
                    <a:pt x="13563" y="3145"/>
                    <a:pt x="8484" y="8217"/>
                  </a:cubicBezTo>
                  <a:cubicBezTo>
                    <a:pt x="3404" y="13289"/>
                    <a:pt x="550" y="20170"/>
                    <a:pt x="550" y="27343"/>
                  </a:cubicBezTo>
                  <a:cubicBezTo>
                    <a:pt x="550" y="34516"/>
                    <a:pt x="3404" y="41396"/>
                    <a:pt x="8484" y="46468"/>
                  </a:cubicBezTo>
                  <a:cubicBezTo>
                    <a:pt x="13563" y="51540"/>
                    <a:pt x="20453" y="54390"/>
                    <a:pt x="2763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2BAE78F-7293-4E58-876A-B1BE953DA595}"/>
                </a:ext>
              </a:extLst>
            </p:cNvPr>
            <p:cNvSpPr/>
            <p:nvPr/>
          </p:nvSpPr>
          <p:spPr>
            <a:xfrm>
              <a:off x="4957348" y="2651276"/>
              <a:ext cx="54172" cy="54094"/>
            </a:xfrm>
            <a:custGeom>
              <a:avLst/>
              <a:gdLst>
                <a:gd name="connsiteX0" fmla="*/ 27638 w 54172"/>
                <a:gd name="connsiteY0" fmla="*/ 54390 h 54094"/>
                <a:gd name="connsiteX1" fmla="*/ 46791 w 54172"/>
                <a:gd name="connsiteY1" fmla="*/ 46468 h 54094"/>
                <a:gd name="connsiteX2" fmla="*/ 54725 w 54172"/>
                <a:gd name="connsiteY2" fmla="*/ 27343 h 54094"/>
                <a:gd name="connsiteX3" fmla="*/ 46791 w 54172"/>
                <a:gd name="connsiteY3" fmla="*/ 8217 h 54094"/>
                <a:gd name="connsiteX4" fmla="*/ 27638 w 54172"/>
                <a:gd name="connsiteY4" fmla="*/ 295 h 54094"/>
                <a:gd name="connsiteX5" fmla="*/ 8485 w 54172"/>
                <a:gd name="connsiteY5" fmla="*/ 8217 h 54094"/>
                <a:gd name="connsiteX6" fmla="*/ 552 w 54172"/>
                <a:gd name="connsiteY6" fmla="*/ 27343 h 54094"/>
                <a:gd name="connsiteX7" fmla="*/ 8485 w 54172"/>
                <a:gd name="connsiteY7" fmla="*/ 46468 h 54094"/>
                <a:gd name="connsiteX8" fmla="*/ 2763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38" y="54390"/>
                  </a:moveTo>
                  <a:cubicBezTo>
                    <a:pt x="34822" y="54390"/>
                    <a:pt x="41712" y="51540"/>
                    <a:pt x="46791" y="46468"/>
                  </a:cubicBezTo>
                  <a:cubicBezTo>
                    <a:pt x="51871" y="41396"/>
                    <a:pt x="54725" y="34516"/>
                    <a:pt x="54725" y="27343"/>
                  </a:cubicBezTo>
                  <a:cubicBezTo>
                    <a:pt x="54725" y="20170"/>
                    <a:pt x="51871" y="13289"/>
                    <a:pt x="46791" y="8217"/>
                  </a:cubicBezTo>
                  <a:cubicBezTo>
                    <a:pt x="41712" y="3145"/>
                    <a:pt x="34822" y="295"/>
                    <a:pt x="27638" y="295"/>
                  </a:cubicBezTo>
                  <a:cubicBezTo>
                    <a:pt x="20455" y="295"/>
                    <a:pt x="13565" y="3145"/>
                    <a:pt x="8485" y="8217"/>
                  </a:cubicBezTo>
                  <a:cubicBezTo>
                    <a:pt x="3406" y="13289"/>
                    <a:pt x="552" y="20170"/>
                    <a:pt x="552" y="27343"/>
                  </a:cubicBezTo>
                  <a:cubicBezTo>
                    <a:pt x="552" y="34516"/>
                    <a:pt x="3406" y="41396"/>
                    <a:pt x="8485" y="46468"/>
                  </a:cubicBezTo>
                  <a:cubicBezTo>
                    <a:pt x="13565" y="51540"/>
                    <a:pt x="20455" y="54390"/>
                    <a:pt x="2763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958B8A2-5C21-402D-A96B-23AA018E802C}"/>
                </a:ext>
              </a:extLst>
            </p:cNvPr>
            <p:cNvSpPr/>
            <p:nvPr/>
          </p:nvSpPr>
          <p:spPr>
            <a:xfrm>
              <a:off x="4972336" y="2651276"/>
              <a:ext cx="54172" cy="54094"/>
            </a:xfrm>
            <a:custGeom>
              <a:avLst/>
              <a:gdLst>
                <a:gd name="connsiteX0" fmla="*/ 27640 w 54172"/>
                <a:gd name="connsiteY0" fmla="*/ 54390 h 54094"/>
                <a:gd name="connsiteX1" fmla="*/ 46793 w 54172"/>
                <a:gd name="connsiteY1" fmla="*/ 46468 h 54094"/>
                <a:gd name="connsiteX2" fmla="*/ 54726 w 54172"/>
                <a:gd name="connsiteY2" fmla="*/ 27343 h 54094"/>
                <a:gd name="connsiteX3" fmla="*/ 46793 w 54172"/>
                <a:gd name="connsiteY3" fmla="*/ 8217 h 54094"/>
                <a:gd name="connsiteX4" fmla="*/ 27640 w 54172"/>
                <a:gd name="connsiteY4" fmla="*/ 295 h 54094"/>
                <a:gd name="connsiteX5" fmla="*/ 8487 w 54172"/>
                <a:gd name="connsiteY5" fmla="*/ 8217 h 54094"/>
                <a:gd name="connsiteX6" fmla="*/ 554 w 54172"/>
                <a:gd name="connsiteY6" fmla="*/ 27343 h 54094"/>
                <a:gd name="connsiteX7" fmla="*/ 8487 w 54172"/>
                <a:gd name="connsiteY7" fmla="*/ 46468 h 54094"/>
                <a:gd name="connsiteX8" fmla="*/ 2764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40" y="54390"/>
                  </a:moveTo>
                  <a:cubicBezTo>
                    <a:pt x="34823" y="54390"/>
                    <a:pt x="41714" y="51540"/>
                    <a:pt x="46793" y="46468"/>
                  </a:cubicBezTo>
                  <a:cubicBezTo>
                    <a:pt x="51872" y="41396"/>
                    <a:pt x="54726" y="34516"/>
                    <a:pt x="54726" y="27343"/>
                  </a:cubicBezTo>
                  <a:cubicBezTo>
                    <a:pt x="54726" y="20170"/>
                    <a:pt x="51872" y="13289"/>
                    <a:pt x="46793" y="8217"/>
                  </a:cubicBezTo>
                  <a:cubicBezTo>
                    <a:pt x="41714" y="3145"/>
                    <a:pt x="34823" y="295"/>
                    <a:pt x="27640" y="295"/>
                  </a:cubicBezTo>
                  <a:cubicBezTo>
                    <a:pt x="20457" y="295"/>
                    <a:pt x="13567" y="3145"/>
                    <a:pt x="8487" y="8217"/>
                  </a:cubicBezTo>
                  <a:cubicBezTo>
                    <a:pt x="3408" y="13289"/>
                    <a:pt x="554" y="20170"/>
                    <a:pt x="554" y="27343"/>
                  </a:cubicBezTo>
                  <a:cubicBezTo>
                    <a:pt x="554" y="34516"/>
                    <a:pt x="3408" y="41396"/>
                    <a:pt x="8487" y="46468"/>
                  </a:cubicBezTo>
                  <a:cubicBezTo>
                    <a:pt x="13567" y="51540"/>
                    <a:pt x="20457" y="54390"/>
                    <a:pt x="2764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7A609602-5F41-466C-A3CA-95C0FA56432C}"/>
                </a:ext>
              </a:extLst>
            </p:cNvPr>
            <p:cNvSpPr/>
            <p:nvPr/>
          </p:nvSpPr>
          <p:spPr>
            <a:xfrm>
              <a:off x="4987333" y="2651276"/>
              <a:ext cx="54172" cy="54094"/>
            </a:xfrm>
            <a:custGeom>
              <a:avLst/>
              <a:gdLst>
                <a:gd name="connsiteX0" fmla="*/ 27642 w 54172"/>
                <a:gd name="connsiteY0" fmla="*/ 54390 h 54094"/>
                <a:gd name="connsiteX1" fmla="*/ 46795 w 54172"/>
                <a:gd name="connsiteY1" fmla="*/ 46468 h 54094"/>
                <a:gd name="connsiteX2" fmla="*/ 54728 w 54172"/>
                <a:gd name="connsiteY2" fmla="*/ 27343 h 54094"/>
                <a:gd name="connsiteX3" fmla="*/ 46795 w 54172"/>
                <a:gd name="connsiteY3" fmla="*/ 8217 h 54094"/>
                <a:gd name="connsiteX4" fmla="*/ 27642 w 54172"/>
                <a:gd name="connsiteY4" fmla="*/ 295 h 54094"/>
                <a:gd name="connsiteX5" fmla="*/ 8489 w 54172"/>
                <a:gd name="connsiteY5" fmla="*/ 8217 h 54094"/>
                <a:gd name="connsiteX6" fmla="*/ 555 w 54172"/>
                <a:gd name="connsiteY6" fmla="*/ 27343 h 54094"/>
                <a:gd name="connsiteX7" fmla="*/ 8489 w 54172"/>
                <a:gd name="connsiteY7" fmla="*/ 46468 h 54094"/>
                <a:gd name="connsiteX8" fmla="*/ 2764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42" y="54390"/>
                  </a:moveTo>
                  <a:cubicBezTo>
                    <a:pt x="34825" y="54390"/>
                    <a:pt x="41715" y="51540"/>
                    <a:pt x="46795" y="46468"/>
                  </a:cubicBezTo>
                  <a:cubicBezTo>
                    <a:pt x="51874" y="41396"/>
                    <a:pt x="54728" y="34516"/>
                    <a:pt x="54728" y="27343"/>
                  </a:cubicBezTo>
                  <a:cubicBezTo>
                    <a:pt x="54728" y="20170"/>
                    <a:pt x="51874" y="13289"/>
                    <a:pt x="46795" y="8217"/>
                  </a:cubicBezTo>
                  <a:cubicBezTo>
                    <a:pt x="41715" y="3145"/>
                    <a:pt x="34825" y="295"/>
                    <a:pt x="27642" y="295"/>
                  </a:cubicBezTo>
                  <a:cubicBezTo>
                    <a:pt x="20458" y="295"/>
                    <a:pt x="13568" y="3145"/>
                    <a:pt x="8489" y="8217"/>
                  </a:cubicBezTo>
                  <a:cubicBezTo>
                    <a:pt x="3409" y="13289"/>
                    <a:pt x="555" y="20170"/>
                    <a:pt x="555" y="27343"/>
                  </a:cubicBezTo>
                  <a:cubicBezTo>
                    <a:pt x="555" y="34516"/>
                    <a:pt x="3409" y="41396"/>
                    <a:pt x="8489" y="46468"/>
                  </a:cubicBezTo>
                  <a:cubicBezTo>
                    <a:pt x="13568" y="51540"/>
                    <a:pt x="20458" y="54390"/>
                    <a:pt x="2764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3D217DBC-4146-45CE-9179-F6B73607A007}"/>
                </a:ext>
              </a:extLst>
            </p:cNvPr>
            <p:cNvSpPr/>
            <p:nvPr/>
          </p:nvSpPr>
          <p:spPr>
            <a:xfrm>
              <a:off x="5002330" y="2651276"/>
              <a:ext cx="54172" cy="54094"/>
            </a:xfrm>
            <a:custGeom>
              <a:avLst/>
              <a:gdLst>
                <a:gd name="connsiteX0" fmla="*/ 27643 w 54172"/>
                <a:gd name="connsiteY0" fmla="*/ 54390 h 54094"/>
                <a:gd name="connsiteX1" fmla="*/ 46796 w 54172"/>
                <a:gd name="connsiteY1" fmla="*/ 46468 h 54094"/>
                <a:gd name="connsiteX2" fmla="*/ 54730 w 54172"/>
                <a:gd name="connsiteY2" fmla="*/ 27343 h 54094"/>
                <a:gd name="connsiteX3" fmla="*/ 46796 w 54172"/>
                <a:gd name="connsiteY3" fmla="*/ 8217 h 54094"/>
                <a:gd name="connsiteX4" fmla="*/ 27643 w 54172"/>
                <a:gd name="connsiteY4" fmla="*/ 295 h 54094"/>
                <a:gd name="connsiteX5" fmla="*/ 8490 w 54172"/>
                <a:gd name="connsiteY5" fmla="*/ 8217 h 54094"/>
                <a:gd name="connsiteX6" fmla="*/ 557 w 54172"/>
                <a:gd name="connsiteY6" fmla="*/ 27343 h 54094"/>
                <a:gd name="connsiteX7" fmla="*/ 8490 w 54172"/>
                <a:gd name="connsiteY7" fmla="*/ 46468 h 54094"/>
                <a:gd name="connsiteX8" fmla="*/ 2764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43" y="54390"/>
                  </a:moveTo>
                  <a:cubicBezTo>
                    <a:pt x="34827" y="54390"/>
                    <a:pt x="41717" y="51540"/>
                    <a:pt x="46796" y="46468"/>
                  </a:cubicBezTo>
                  <a:cubicBezTo>
                    <a:pt x="51876" y="41396"/>
                    <a:pt x="54730" y="34516"/>
                    <a:pt x="54730" y="27343"/>
                  </a:cubicBezTo>
                  <a:cubicBezTo>
                    <a:pt x="54730" y="20170"/>
                    <a:pt x="51876" y="13289"/>
                    <a:pt x="46796" y="8217"/>
                  </a:cubicBezTo>
                  <a:cubicBezTo>
                    <a:pt x="41717" y="3145"/>
                    <a:pt x="34827" y="295"/>
                    <a:pt x="27643" y="295"/>
                  </a:cubicBezTo>
                  <a:cubicBezTo>
                    <a:pt x="20460" y="295"/>
                    <a:pt x="13570" y="3145"/>
                    <a:pt x="8490" y="8217"/>
                  </a:cubicBezTo>
                  <a:cubicBezTo>
                    <a:pt x="3411" y="13289"/>
                    <a:pt x="557" y="20170"/>
                    <a:pt x="557" y="27343"/>
                  </a:cubicBezTo>
                  <a:cubicBezTo>
                    <a:pt x="557" y="34516"/>
                    <a:pt x="3411" y="41396"/>
                    <a:pt x="8490" y="46468"/>
                  </a:cubicBezTo>
                  <a:cubicBezTo>
                    <a:pt x="13570" y="51540"/>
                    <a:pt x="20460" y="54390"/>
                    <a:pt x="2764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43043CC0-1BB2-44F2-84AC-FB27402664F6}"/>
                </a:ext>
              </a:extLst>
            </p:cNvPr>
            <p:cNvSpPr/>
            <p:nvPr/>
          </p:nvSpPr>
          <p:spPr>
            <a:xfrm>
              <a:off x="5017326" y="2651276"/>
              <a:ext cx="54172" cy="54094"/>
            </a:xfrm>
            <a:custGeom>
              <a:avLst/>
              <a:gdLst>
                <a:gd name="connsiteX0" fmla="*/ 27645 w 54172"/>
                <a:gd name="connsiteY0" fmla="*/ 54390 h 54094"/>
                <a:gd name="connsiteX1" fmla="*/ 46798 w 54172"/>
                <a:gd name="connsiteY1" fmla="*/ 46468 h 54094"/>
                <a:gd name="connsiteX2" fmla="*/ 54731 w 54172"/>
                <a:gd name="connsiteY2" fmla="*/ 27343 h 54094"/>
                <a:gd name="connsiteX3" fmla="*/ 46798 w 54172"/>
                <a:gd name="connsiteY3" fmla="*/ 8217 h 54094"/>
                <a:gd name="connsiteX4" fmla="*/ 27645 w 54172"/>
                <a:gd name="connsiteY4" fmla="*/ 295 h 54094"/>
                <a:gd name="connsiteX5" fmla="*/ 8492 w 54172"/>
                <a:gd name="connsiteY5" fmla="*/ 8217 h 54094"/>
                <a:gd name="connsiteX6" fmla="*/ 559 w 54172"/>
                <a:gd name="connsiteY6" fmla="*/ 27343 h 54094"/>
                <a:gd name="connsiteX7" fmla="*/ 8492 w 54172"/>
                <a:gd name="connsiteY7" fmla="*/ 46468 h 54094"/>
                <a:gd name="connsiteX8" fmla="*/ 2764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45" y="54390"/>
                  </a:moveTo>
                  <a:cubicBezTo>
                    <a:pt x="34828" y="54390"/>
                    <a:pt x="41719" y="51540"/>
                    <a:pt x="46798" y="46468"/>
                  </a:cubicBezTo>
                  <a:cubicBezTo>
                    <a:pt x="51877" y="41396"/>
                    <a:pt x="54731" y="34516"/>
                    <a:pt x="54731" y="27343"/>
                  </a:cubicBezTo>
                  <a:cubicBezTo>
                    <a:pt x="54731" y="20170"/>
                    <a:pt x="51877" y="13289"/>
                    <a:pt x="46798" y="8217"/>
                  </a:cubicBezTo>
                  <a:cubicBezTo>
                    <a:pt x="41719" y="3145"/>
                    <a:pt x="34828" y="295"/>
                    <a:pt x="27645" y="295"/>
                  </a:cubicBezTo>
                  <a:cubicBezTo>
                    <a:pt x="20462" y="295"/>
                    <a:pt x="13572" y="3145"/>
                    <a:pt x="8492" y="8217"/>
                  </a:cubicBezTo>
                  <a:cubicBezTo>
                    <a:pt x="3413" y="13289"/>
                    <a:pt x="559" y="20170"/>
                    <a:pt x="559" y="27343"/>
                  </a:cubicBezTo>
                  <a:cubicBezTo>
                    <a:pt x="559" y="34516"/>
                    <a:pt x="3413" y="41396"/>
                    <a:pt x="8492" y="46468"/>
                  </a:cubicBezTo>
                  <a:cubicBezTo>
                    <a:pt x="13572" y="51540"/>
                    <a:pt x="20462" y="54390"/>
                    <a:pt x="2764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8FA351D7-B38D-489A-AD9D-231F9FDB4E3E}"/>
                </a:ext>
              </a:extLst>
            </p:cNvPr>
            <p:cNvSpPr/>
            <p:nvPr/>
          </p:nvSpPr>
          <p:spPr>
            <a:xfrm>
              <a:off x="5032323" y="2651276"/>
              <a:ext cx="54172" cy="54094"/>
            </a:xfrm>
            <a:custGeom>
              <a:avLst/>
              <a:gdLst>
                <a:gd name="connsiteX0" fmla="*/ 27647 w 54172"/>
                <a:gd name="connsiteY0" fmla="*/ 54390 h 54094"/>
                <a:gd name="connsiteX1" fmla="*/ 46800 w 54172"/>
                <a:gd name="connsiteY1" fmla="*/ 46468 h 54094"/>
                <a:gd name="connsiteX2" fmla="*/ 54733 w 54172"/>
                <a:gd name="connsiteY2" fmla="*/ 27343 h 54094"/>
                <a:gd name="connsiteX3" fmla="*/ 46800 w 54172"/>
                <a:gd name="connsiteY3" fmla="*/ 8217 h 54094"/>
                <a:gd name="connsiteX4" fmla="*/ 27647 w 54172"/>
                <a:gd name="connsiteY4" fmla="*/ 295 h 54094"/>
                <a:gd name="connsiteX5" fmla="*/ 8494 w 54172"/>
                <a:gd name="connsiteY5" fmla="*/ 8217 h 54094"/>
                <a:gd name="connsiteX6" fmla="*/ 560 w 54172"/>
                <a:gd name="connsiteY6" fmla="*/ 27343 h 54094"/>
                <a:gd name="connsiteX7" fmla="*/ 8494 w 54172"/>
                <a:gd name="connsiteY7" fmla="*/ 46468 h 54094"/>
                <a:gd name="connsiteX8" fmla="*/ 2764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47" y="54390"/>
                  </a:moveTo>
                  <a:cubicBezTo>
                    <a:pt x="34830" y="54390"/>
                    <a:pt x="41720" y="51540"/>
                    <a:pt x="46800" y="46468"/>
                  </a:cubicBezTo>
                  <a:cubicBezTo>
                    <a:pt x="51879" y="41396"/>
                    <a:pt x="54733" y="34516"/>
                    <a:pt x="54733" y="27343"/>
                  </a:cubicBezTo>
                  <a:cubicBezTo>
                    <a:pt x="54733" y="20170"/>
                    <a:pt x="51879" y="13289"/>
                    <a:pt x="46800" y="8217"/>
                  </a:cubicBezTo>
                  <a:cubicBezTo>
                    <a:pt x="41720" y="3145"/>
                    <a:pt x="34830" y="295"/>
                    <a:pt x="27647" y="295"/>
                  </a:cubicBezTo>
                  <a:cubicBezTo>
                    <a:pt x="20463" y="295"/>
                    <a:pt x="13573" y="3145"/>
                    <a:pt x="8494" y="8217"/>
                  </a:cubicBezTo>
                  <a:cubicBezTo>
                    <a:pt x="3414" y="13289"/>
                    <a:pt x="560" y="20170"/>
                    <a:pt x="560" y="27343"/>
                  </a:cubicBezTo>
                  <a:cubicBezTo>
                    <a:pt x="560" y="34516"/>
                    <a:pt x="3414" y="41396"/>
                    <a:pt x="8494" y="46468"/>
                  </a:cubicBezTo>
                  <a:cubicBezTo>
                    <a:pt x="13573" y="51540"/>
                    <a:pt x="20463" y="54390"/>
                    <a:pt x="2764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E608BD8A-D978-4EA7-B1F1-FA894DA77E0A}"/>
                </a:ext>
              </a:extLst>
            </p:cNvPr>
            <p:cNvSpPr/>
            <p:nvPr/>
          </p:nvSpPr>
          <p:spPr>
            <a:xfrm>
              <a:off x="5047311" y="2651276"/>
              <a:ext cx="54172" cy="54094"/>
            </a:xfrm>
            <a:custGeom>
              <a:avLst/>
              <a:gdLst>
                <a:gd name="connsiteX0" fmla="*/ 27648 w 54172"/>
                <a:gd name="connsiteY0" fmla="*/ 54390 h 54094"/>
                <a:gd name="connsiteX1" fmla="*/ 46801 w 54172"/>
                <a:gd name="connsiteY1" fmla="*/ 46468 h 54094"/>
                <a:gd name="connsiteX2" fmla="*/ 54735 w 54172"/>
                <a:gd name="connsiteY2" fmla="*/ 27343 h 54094"/>
                <a:gd name="connsiteX3" fmla="*/ 46801 w 54172"/>
                <a:gd name="connsiteY3" fmla="*/ 8217 h 54094"/>
                <a:gd name="connsiteX4" fmla="*/ 27648 w 54172"/>
                <a:gd name="connsiteY4" fmla="*/ 295 h 54094"/>
                <a:gd name="connsiteX5" fmla="*/ 8495 w 54172"/>
                <a:gd name="connsiteY5" fmla="*/ 8217 h 54094"/>
                <a:gd name="connsiteX6" fmla="*/ 562 w 54172"/>
                <a:gd name="connsiteY6" fmla="*/ 27343 h 54094"/>
                <a:gd name="connsiteX7" fmla="*/ 8495 w 54172"/>
                <a:gd name="connsiteY7" fmla="*/ 46468 h 54094"/>
                <a:gd name="connsiteX8" fmla="*/ 2764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48" y="54390"/>
                  </a:moveTo>
                  <a:cubicBezTo>
                    <a:pt x="34832" y="54390"/>
                    <a:pt x="41722" y="51540"/>
                    <a:pt x="46801" y="46468"/>
                  </a:cubicBezTo>
                  <a:cubicBezTo>
                    <a:pt x="51881" y="41396"/>
                    <a:pt x="54735" y="34516"/>
                    <a:pt x="54735" y="27343"/>
                  </a:cubicBezTo>
                  <a:cubicBezTo>
                    <a:pt x="54735" y="20170"/>
                    <a:pt x="51881" y="13289"/>
                    <a:pt x="46801" y="8217"/>
                  </a:cubicBezTo>
                  <a:cubicBezTo>
                    <a:pt x="41722" y="3145"/>
                    <a:pt x="34832" y="295"/>
                    <a:pt x="27648" y="295"/>
                  </a:cubicBezTo>
                  <a:cubicBezTo>
                    <a:pt x="20465" y="295"/>
                    <a:pt x="13575" y="3145"/>
                    <a:pt x="8495" y="8217"/>
                  </a:cubicBezTo>
                  <a:cubicBezTo>
                    <a:pt x="3416" y="13289"/>
                    <a:pt x="562" y="20170"/>
                    <a:pt x="562" y="27343"/>
                  </a:cubicBezTo>
                  <a:cubicBezTo>
                    <a:pt x="562" y="34516"/>
                    <a:pt x="3416" y="41396"/>
                    <a:pt x="8495" y="46468"/>
                  </a:cubicBezTo>
                  <a:cubicBezTo>
                    <a:pt x="13575" y="51540"/>
                    <a:pt x="20465" y="54390"/>
                    <a:pt x="2764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07C9F736-5BB4-48D3-BB48-13659417BD97}"/>
                </a:ext>
              </a:extLst>
            </p:cNvPr>
            <p:cNvSpPr/>
            <p:nvPr/>
          </p:nvSpPr>
          <p:spPr>
            <a:xfrm>
              <a:off x="5062308" y="2651276"/>
              <a:ext cx="54172" cy="54094"/>
            </a:xfrm>
            <a:custGeom>
              <a:avLst/>
              <a:gdLst>
                <a:gd name="connsiteX0" fmla="*/ 27650 w 54172"/>
                <a:gd name="connsiteY0" fmla="*/ 54390 h 54094"/>
                <a:gd name="connsiteX1" fmla="*/ 46803 w 54172"/>
                <a:gd name="connsiteY1" fmla="*/ 46468 h 54094"/>
                <a:gd name="connsiteX2" fmla="*/ 54736 w 54172"/>
                <a:gd name="connsiteY2" fmla="*/ 27343 h 54094"/>
                <a:gd name="connsiteX3" fmla="*/ 46803 w 54172"/>
                <a:gd name="connsiteY3" fmla="*/ 8217 h 54094"/>
                <a:gd name="connsiteX4" fmla="*/ 27650 w 54172"/>
                <a:gd name="connsiteY4" fmla="*/ 295 h 54094"/>
                <a:gd name="connsiteX5" fmla="*/ 8497 w 54172"/>
                <a:gd name="connsiteY5" fmla="*/ 8217 h 54094"/>
                <a:gd name="connsiteX6" fmla="*/ 564 w 54172"/>
                <a:gd name="connsiteY6" fmla="*/ 27343 h 54094"/>
                <a:gd name="connsiteX7" fmla="*/ 8497 w 54172"/>
                <a:gd name="connsiteY7" fmla="*/ 46468 h 54094"/>
                <a:gd name="connsiteX8" fmla="*/ 2765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50" y="54390"/>
                  </a:moveTo>
                  <a:cubicBezTo>
                    <a:pt x="34833" y="54390"/>
                    <a:pt x="41724" y="51540"/>
                    <a:pt x="46803" y="46468"/>
                  </a:cubicBezTo>
                  <a:cubicBezTo>
                    <a:pt x="51882" y="41396"/>
                    <a:pt x="54736" y="34516"/>
                    <a:pt x="54736" y="27343"/>
                  </a:cubicBezTo>
                  <a:cubicBezTo>
                    <a:pt x="54736" y="20170"/>
                    <a:pt x="51882" y="13289"/>
                    <a:pt x="46803" y="8217"/>
                  </a:cubicBezTo>
                  <a:cubicBezTo>
                    <a:pt x="41724" y="3145"/>
                    <a:pt x="34833" y="295"/>
                    <a:pt x="27650" y="295"/>
                  </a:cubicBezTo>
                  <a:cubicBezTo>
                    <a:pt x="20467" y="295"/>
                    <a:pt x="13577" y="3145"/>
                    <a:pt x="8497" y="8217"/>
                  </a:cubicBezTo>
                  <a:cubicBezTo>
                    <a:pt x="3418" y="13289"/>
                    <a:pt x="564" y="20170"/>
                    <a:pt x="564" y="27343"/>
                  </a:cubicBezTo>
                  <a:cubicBezTo>
                    <a:pt x="564" y="34516"/>
                    <a:pt x="3418" y="41396"/>
                    <a:pt x="8497" y="46468"/>
                  </a:cubicBezTo>
                  <a:cubicBezTo>
                    <a:pt x="13577" y="51540"/>
                    <a:pt x="20467" y="54390"/>
                    <a:pt x="2765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685976E-C7EA-4DE8-8271-15A67C28B66A}"/>
                </a:ext>
              </a:extLst>
            </p:cNvPr>
            <p:cNvSpPr/>
            <p:nvPr/>
          </p:nvSpPr>
          <p:spPr>
            <a:xfrm>
              <a:off x="5077305" y="2651276"/>
              <a:ext cx="54172" cy="54094"/>
            </a:xfrm>
            <a:custGeom>
              <a:avLst/>
              <a:gdLst>
                <a:gd name="connsiteX0" fmla="*/ 27652 w 54172"/>
                <a:gd name="connsiteY0" fmla="*/ 54390 h 54094"/>
                <a:gd name="connsiteX1" fmla="*/ 46805 w 54172"/>
                <a:gd name="connsiteY1" fmla="*/ 46468 h 54094"/>
                <a:gd name="connsiteX2" fmla="*/ 54738 w 54172"/>
                <a:gd name="connsiteY2" fmla="*/ 27343 h 54094"/>
                <a:gd name="connsiteX3" fmla="*/ 46805 w 54172"/>
                <a:gd name="connsiteY3" fmla="*/ 8217 h 54094"/>
                <a:gd name="connsiteX4" fmla="*/ 27652 w 54172"/>
                <a:gd name="connsiteY4" fmla="*/ 295 h 54094"/>
                <a:gd name="connsiteX5" fmla="*/ 8499 w 54172"/>
                <a:gd name="connsiteY5" fmla="*/ 8217 h 54094"/>
                <a:gd name="connsiteX6" fmla="*/ 565 w 54172"/>
                <a:gd name="connsiteY6" fmla="*/ 27343 h 54094"/>
                <a:gd name="connsiteX7" fmla="*/ 8499 w 54172"/>
                <a:gd name="connsiteY7" fmla="*/ 46468 h 54094"/>
                <a:gd name="connsiteX8" fmla="*/ 2765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52" y="54390"/>
                  </a:moveTo>
                  <a:cubicBezTo>
                    <a:pt x="34835" y="54390"/>
                    <a:pt x="41725" y="51540"/>
                    <a:pt x="46805" y="46468"/>
                  </a:cubicBezTo>
                  <a:cubicBezTo>
                    <a:pt x="51884" y="41396"/>
                    <a:pt x="54738" y="34516"/>
                    <a:pt x="54738" y="27343"/>
                  </a:cubicBezTo>
                  <a:cubicBezTo>
                    <a:pt x="54738" y="20170"/>
                    <a:pt x="51884" y="13289"/>
                    <a:pt x="46805" y="8217"/>
                  </a:cubicBezTo>
                  <a:cubicBezTo>
                    <a:pt x="41725" y="3145"/>
                    <a:pt x="34835" y="295"/>
                    <a:pt x="27652" y="295"/>
                  </a:cubicBezTo>
                  <a:cubicBezTo>
                    <a:pt x="20468" y="295"/>
                    <a:pt x="13578" y="3145"/>
                    <a:pt x="8499" y="8217"/>
                  </a:cubicBezTo>
                  <a:cubicBezTo>
                    <a:pt x="3419" y="13289"/>
                    <a:pt x="565" y="20170"/>
                    <a:pt x="565" y="27343"/>
                  </a:cubicBezTo>
                  <a:cubicBezTo>
                    <a:pt x="565" y="34516"/>
                    <a:pt x="3419" y="41396"/>
                    <a:pt x="8499" y="46468"/>
                  </a:cubicBezTo>
                  <a:cubicBezTo>
                    <a:pt x="13578" y="51540"/>
                    <a:pt x="20468" y="54390"/>
                    <a:pt x="2765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4A5FBA4-F443-491F-8B9B-A1481799A1A2}"/>
                </a:ext>
              </a:extLst>
            </p:cNvPr>
            <p:cNvSpPr/>
            <p:nvPr/>
          </p:nvSpPr>
          <p:spPr>
            <a:xfrm>
              <a:off x="5092301" y="2651276"/>
              <a:ext cx="54172" cy="54094"/>
            </a:xfrm>
            <a:custGeom>
              <a:avLst/>
              <a:gdLst>
                <a:gd name="connsiteX0" fmla="*/ 27653 w 54172"/>
                <a:gd name="connsiteY0" fmla="*/ 54390 h 54094"/>
                <a:gd name="connsiteX1" fmla="*/ 46806 w 54172"/>
                <a:gd name="connsiteY1" fmla="*/ 46468 h 54094"/>
                <a:gd name="connsiteX2" fmla="*/ 54740 w 54172"/>
                <a:gd name="connsiteY2" fmla="*/ 27343 h 54094"/>
                <a:gd name="connsiteX3" fmla="*/ 46806 w 54172"/>
                <a:gd name="connsiteY3" fmla="*/ 8217 h 54094"/>
                <a:gd name="connsiteX4" fmla="*/ 27653 w 54172"/>
                <a:gd name="connsiteY4" fmla="*/ 295 h 54094"/>
                <a:gd name="connsiteX5" fmla="*/ 8500 w 54172"/>
                <a:gd name="connsiteY5" fmla="*/ 8217 h 54094"/>
                <a:gd name="connsiteX6" fmla="*/ 567 w 54172"/>
                <a:gd name="connsiteY6" fmla="*/ 27343 h 54094"/>
                <a:gd name="connsiteX7" fmla="*/ 8500 w 54172"/>
                <a:gd name="connsiteY7" fmla="*/ 46468 h 54094"/>
                <a:gd name="connsiteX8" fmla="*/ 2765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53" y="54390"/>
                  </a:moveTo>
                  <a:cubicBezTo>
                    <a:pt x="34837" y="54390"/>
                    <a:pt x="41727" y="51540"/>
                    <a:pt x="46806" y="46468"/>
                  </a:cubicBezTo>
                  <a:cubicBezTo>
                    <a:pt x="51886" y="41396"/>
                    <a:pt x="54740" y="34516"/>
                    <a:pt x="54740" y="27343"/>
                  </a:cubicBezTo>
                  <a:cubicBezTo>
                    <a:pt x="54740" y="20170"/>
                    <a:pt x="51886" y="13289"/>
                    <a:pt x="46806" y="8217"/>
                  </a:cubicBezTo>
                  <a:cubicBezTo>
                    <a:pt x="41727" y="3145"/>
                    <a:pt x="34837" y="295"/>
                    <a:pt x="27653" y="295"/>
                  </a:cubicBezTo>
                  <a:cubicBezTo>
                    <a:pt x="20470" y="295"/>
                    <a:pt x="13580" y="3145"/>
                    <a:pt x="8500" y="8217"/>
                  </a:cubicBezTo>
                  <a:cubicBezTo>
                    <a:pt x="3421" y="13289"/>
                    <a:pt x="567" y="20170"/>
                    <a:pt x="567" y="27343"/>
                  </a:cubicBezTo>
                  <a:cubicBezTo>
                    <a:pt x="567" y="34516"/>
                    <a:pt x="3421" y="41396"/>
                    <a:pt x="8500" y="46468"/>
                  </a:cubicBezTo>
                  <a:cubicBezTo>
                    <a:pt x="13580" y="51540"/>
                    <a:pt x="20470" y="54390"/>
                    <a:pt x="2765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0DA9329-4FD5-4522-A81C-AF366CEAF077}"/>
                </a:ext>
              </a:extLst>
            </p:cNvPr>
            <p:cNvSpPr/>
            <p:nvPr/>
          </p:nvSpPr>
          <p:spPr>
            <a:xfrm>
              <a:off x="5107298" y="2651276"/>
              <a:ext cx="54172" cy="54094"/>
            </a:xfrm>
            <a:custGeom>
              <a:avLst/>
              <a:gdLst>
                <a:gd name="connsiteX0" fmla="*/ 27655 w 54172"/>
                <a:gd name="connsiteY0" fmla="*/ 54390 h 54094"/>
                <a:gd name="connsiteX1" fmla="*/ 46808 w 54172"/>
                <a:gd name="connsiteY1" fmla="*/ 46468 h 54094"/>
                <a:gd name="connsiteX2" fmla="*/ 54741 w 54172"/>
                <a:gd name="connsiteY2" fmla="*/ 27343 h 54094"/>
                <a:gd name="connsiteX3" fmla="*/ 46808 w 54172"/>
                <a:gd name="connsiteY3" fmla="*/ 8217 h 54094"/>
                <a:gd name="connsiteX4" fmla="*/ 27655 w 54172"/>
                <a:gd name="connsiteY4" fmla="*/ 295 h 54094"/>
                <a:gd name="connsiteX5" fmla="*/ 8502 w 54172"/>
                <a:gd name="connsiteY5" fmla="*/ 8217 h 54094"/>
                <a:gd name="connsiteX6" fmla="*/ 569 w 54172"/>
                <a:gd name="connsiteY6" fmla="*/ 27343 h 54094"/>
                <a:gd name="connsiteX7" fmla="*/ 8502 w 54172"/>
                <a:gd name="connsiteY7" fmla="*/ 46468 h 54094"/>
                <a:gd name="connsiteX8" fmla="*/ 2765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55" y="54390"/>
                  </a:moveTo>
                  <a:cubicBezTo>
                    <a:pt x="34838" y="54390"/>
                    <a:pt x="41729" y="51540"/>
                    <a:pt x="46808" y="46468"/>
                  </a:cubicBezTo>
                  <a:cubicBezTo>
                    <a:pt x="51887" y="41396"/>
                    <a:pt x="54741" y="34516"/>
                    <a:pt x="54741" y="27343"/>
                  </a:cubicBezTo>
                  <a:cubicBezTo>
                    <a:pt x="54741" y="20170"/>
                    <a:pt x="51887" y="13289"/>
                    <a:pt x="46808" y="8217"/>
                  </a:cubicBezTo>
                  <a:cubicBezTo>
                    <a:pt x="41729" y="3145"/>
                    <a:pt x="34838" y="295"/>
                    <a:pt x="27655" y="295"/>
                  </a:cubicBezTo>
                  <a:cubicBezTo>
                    <a:pt x="20472" y="295"/>
                    <a:pt x="13582" y="3145"/>
                    <a:pt x="8502" y="8217"/>
                  </a:cubicBezTo>
                  <a:cubicBezTo>
                    <a:pt x="3423" y="13289"/>
                    <a:pt x="569" y="20170"/>
                    <a:pt x="569" y="27343"/>
                  </a:cubicBezTo>
                  <a:cubicBezTo>
                    <a:pt x="569" y="34516"/>
                    <a:pt x="3423" y="41396"/>
                    <a:pt x="8502" y="46468"/>
                  </a:cubicBezTo>
                  <a:cubicBezTo>
                    <a:pt x="13582" y="51540"/>
                    <a:pt x="20472" y="54390"/>
                    <a:pt x="2765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4CB6E524-69CB-48A7-8D6A-63738E9987E1}"/>
                </a:ext>
              </a:extLst>
            </p:cNvPr>
            <p:cNvSpPr/>
            <p:nvPr/>
          </p:nvSpPr>
          <p:spPr>
            <a:xfrm>
              <a:off x="5122286" y="2651276"/>
              <a:ext cx="54172" cy="54094"/>
            </a:xfrm>
            <a:custGeom>
              <a:avLst/>
              <a:gdLst>
                <a:gd name="connsiteX0" fmla="*/ 27657 w 54172"/>
                <a:gd name="connsiteY0" fmla="*/ 54390 h 54094"/>
                <a:gd name="connsiteX1" fmla="*/ 46810 w 54172"/>
                <a:gd name="connsiteY1" fmla="*/ 46468 h 54094"/>
                <a:gd name="connsiteX2" fmla="*/ 54743 w 54172"/>
                <a:gd name="connsiteY2" fmla="*/ 27343 h 54094"/>
                <a:gd name="connsiteX3" fmla="*/ 46810 w 54172"/>
                <a:gd name="connsiteY3" fmla="*/ 8217 h 54094"/>
                <a:gd name="connsiteX4" fmla="*/ 27657 w 54172"/>
                <a:gd name="connsiteY4" fmla="*/ 295 h 54094"/>
                <a:gd name="connsiteX5" fmla="*/ 8504 w 54172"/>
                <a:gd name="connsiteY5" fmla="*/ 8217 h 54094"/>
                <a:gd name="connsiteX6" fmla="*/ 570 w 54172"/>
                <a:gd name="connsiteY6" fmla="*/ 27343 h 54094"/>
                <a:gd name="connsiteX7" fmla="*/ 8504 w 54172"/>
                <a:gd name="connsiteY7" fmla="*/ 46468 h 54094"/>
                <a:gd name="connsiteX8" fmla="*/ 2765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57" y="54390"/>
                  </a:moveTo>
                  <a:cubicBezTo>
                    <a:pt x="34840" y="54390"/>
                    <a:pt x="41730" y="51540"/>
                    <a:pt x="46810" y="46468"/>
                  </a:cubicBezTo>
                  <a:cubicBezTo>
                    <a:pt x="51889" y="41396"/>
                    <a:pt x="54743" y="34516"/>
                    <a:pt x="54743" y="27343"/>
                  </a:cubicBezTo>
                  <a:cubicBezTo>
                    <a:pt x="54743" y="20170"/>
                    <a:pt x="51889" y="13289"/>
                    <a:pt x="46810" y="8217"/>
                  </a:cubicBezTo>
                  <a:cubicBezTo>
                    <a:pt x="41730" y="3145"/>
                    <a:pt x="34840" y="295"/>
                    <a:pt x="27657" y="295"/>
                  </a:cubicBezTo>
                  <a:cubicBezTo>
                    <a:pt x="20473" y="295"/>
                    <a:pt x="13583" y="3145"/>
                    <a:pt x="8504" y="8217"/>
                  </a:cubicBezTo>
                  <a:cubicBezTo>
                    <a:pt x="3424" y="13289"/>
                    <a:pt x="570" y="20170"/>
                    <a:pt x="570" y="27343"/>
                  </a:cubicBezTo>
                  <a:cubicBezTo>
                    <a:pt x="570" y="34516"/>
                    <a:pt x="3424" y="41396"/>
                    <a:pt x="8504" y="46468"/>
                  </a:cubicBezTo>
                  <a:cubicBezTo>
                    <a:pt x="13583" y="51540"/>
                    <a:pt x="20473" y="54390"/>
                    <a:pt x="2765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3100B039-C03F-42FF-87F5-9DA682D92419}"/>
                </a:ext>
              </a:extLst>
            </p:cNvPr>
            <p:cNvSpPr/>
            <p:nvPr/>
          </p:nvSpPr>
          <p:spPr>
            <a:xfrm>
              <a:off x="5137283" y="2651276"/>
              <a:ext cx="54172" cy="54094"/>
            </a:xfrm>
            <a:custGeom>
              <a:avLst/>
              <a:gdLst>
                <a:gd name="connsiteX0" fmla="*/ 27658 w 54172"/>
                <a:gd name="connsiteY0" fmla="*/ 54390 h 54094"/>
                <a:gd name="connsiteX1" fmla="*/ 46811 w 54172"/>
                <a:gd name="connsiteY1" fmla="*/ 46468 h 54094"/>
                <a:gd name="connsiteX2" fmla="*/ 54745 w 54172"/>
                <a:gd name="connsiteY2" fmla="*/ 27343 h 54094"/>
                <a:gd name="connsiteX3" fmla="*/ 46811 w 54172"/>
                <a:gd name="connsiteY3" fmla="*/ 8217 h 54094"/>
                <a:gd name="connsiteX4" fmla="*/ 27658 w 54172"/>
                <a:gd name="connsiteY4" fmla="*/ 295 h 54094"/>
                <a:gd name="connsiteX5" fmla="*/ 8505 w 54172"/>
                <a:gd name="connsiteY5" fmla="*/ 8217 h 54094"/>
                <a:gd name="connsiteX6" fmla="*/ 572 w 54172"/>
                <a:gd name="connsiteY6" fmla="*/ 27343 h 54094"/>
                <a:gd name="connsiteX7" fmla="*/ 8505 w 54172"/>
                <a:gd name="connsiteY7" fmla="*/ 46468 h 54094"/>
                <a:gd name="connsiteX8" fmla="*/ 2765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58" y="54390"/>
                  </a:moveTo>
                  <a:cubicBezTo>
                    <a:pt x="34842" y="54390"/>
                    <a:pt x="41732" y="51540"/>
                    <a:pt x="46811" y="46468"/>
                  </a:cubicBezTo>
                  <a:cubicBezTo>
                    <a:pt x="51891" y="41396"/>
                    <a:pt x="54745" y="34516"/>
                    <a:pt x="54745" y="27343"/>
                  </a:cubicBezTo>
                  <a:cubicBezTo>
                    <a:pt x="54745" y="20170"/>
                    <a:pt x="51891" y="13289"/>
                    <a:pt x="46811" y="8217"/>
                  </a:cubicBezTo>
                  <a:cubicBezTo>
                    <a:pt x="41732" y="3145"/>
                    <a:pt x="34842" y="295"/>
                    <a:pt x="27658" y="295"/>
                  </a:cubicBezTo>
                  <a:cubicBezTo>
                    <a:pt x="20475" y="295"/>
                    <a:pt x="13585" y="3145"/>
                    <a:pt x="8505" y="8217"/>
                  </a:cubicBezTo>
                  <a:cubicBezTo>
                    <a:pt x="3426" y="13289"/>
                    <a:pt x="572" y="20170"/>
                    <a:pt x="572" y="27343"/>
                  </a:cubicBezTo>
                  <a:cubicBezTo>
                    <a:pt x="572" y="34516"/>
                    <a:pt x="3426" y="41396"/>
                    <a:pt x="8505" y="46468"/>
                  </a:cubicBezTo>
                  <a:cubicBezTo>
                    <a:pt x="13585" y="51540"/>
                    <a:pt x="20475" y="54390"/>
                    <a:pt x="2765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DE596FC6-3316-44BF-82EE-FEE348409FC7}"/>
                </a:ext>
              </a:extLst>
            </p:cNvPr>
            <p:cNvSpPr/>
            <p:nvPr/>
          </p:nvSpPr>
          <p:spPr>
            <a:xfrm>
              <a:off x="5152280" y="2651276"/>
              <a:ext cx="54172" cy="54094"/>
            </a:xfrm>
            <a:custGeom>
              <a:avLst/>
              <a:gdLst>
                <a:gd name="connsiteX0" fmla="*/ 27660 w 54172"/>
                <a:gd name="connsiteY0" fmla="*/ 54390 h 54094"/>
                <a:gd name="connsiteX1" fmla="*/ 46813 w 54172"/>
                <a:gd name="connsiteY1" fmla="*/ 46468 h 54094"/>
                <a:gd name="connsiteX2" fmla="*/ 54746 w 54172"/>
                <a:gd name="connsiteY2" fmla="*/ 27343 h 54094"/>
                <a:gd name="connsiteX3" fmla="*/ 46813 w 54172"/>
                <a:gd name="connsiteY3" fmla="*/ 8217 h 54094"/>
                <a:gd name="connsiteX4" fmla="*/ 27660 w 54172"/>
                <a:gd name="connsiteY4" fmla="*/ 295 h 54094"/>
                <a:gd name="connsiteX5" fmla="*/ 8507 w 54172"/>
                <a:gd name="connsiteY5" fmla="*/ 8217 h 54094"/>
                <a:gd name="connsiteX6" fmla="*/ 574 w 54172"/>
                <a:gd name="connsiteY6" fmla="*/ 27343 h 54094"/>
                <a:gd name="connsiteX7" fmla="*/ 8507 w 54172"/>
                <a:gd name="connsiteY7" fmla="*/ 46468 h 54094"/>
                <a:gd name="connsiteX8" fmla="*/ 2766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60" y="54390"/>
                  </a:moveTo>
                  <a:cubicBezTo>
                    <a:pt x="34843" y="54390"/>
                    <a:pt x="41734" y="51540"/>
                    <a:pt x="46813" y="46468"/>
                  </a:cubicBezTo>
                  <a:cubicBezTo>
                    <a:pt x="51892" y="41396"/>
                    <a:pt x="54746" y="34516"/>
                    <a:pt x="54746" y="27343"/>
                  </a:cubicBezTo>
                  <a:cubicBezTo>
                    <a:pt x="54746" y="20170"/>
                    <a:pt x="51892" y="13289"/>
                    <a:pt x="46813" y="8217"/>
                  </a:cubicBezTo>
                  <a:cubicBezTo>
                    <a:pt x="41734" y="3145"/>
                    <a:pt x="34843" y="295"/>
                    <a:pt x="27660" y="295"/>
                  </a:cubicBezTo>
                  <a:cubicBezTo>
                    <a:pt x="20477" y="295"/>
                    <a:pt x="13586" y="3145"/>
                    <a:pt x="8507" y="8217"/>
                  </a:cubicBezTo>
                  <a:cubicBezTo>
                    <a:pt x="3428" y="13289"/>
                    <a:pt x="574" y="20170"/>
                    <a:pt x="574" y="27343"/>
                  </a:cubicBezTo>
                  <a:cubicBezTo>
                    <a:pt x="574" y="34516"/>
                    <a:pt x="3428" y="41396"/>
                    <a:pt x="8507" y="46468"/>
                  </a:cubicBezTo>
                  <a:cubicBezTo>
                    <a:pt x="13586" y="51540"/>
                    <a:pt x="20477" y="54390"/>
                    <a:pt x="2766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39FFF7-3289-46A6-BF85-B8D8E08AC01B}"/>
                </a:ext>
              </a:extLst>
            </p:cNvPr>
            <p:cNvSpPr/>
            <p:nvPr/>
          </p:nvSpPr>
          <p:spPr>
            <a:xfrm>
              <a:off x="5167277" y="2651276"/>
              <a:ext cx="54172" cy="54094"/>
            </a:xfrm>
            <a:custGeom>
              <a:avLst/>
              <a:gdLst>
                <a:gd name="connsiteX0" fmla="*/ 27662 w 54172"/>
                <a:gd name="connsiteY0" fmla="*/ 54390 h 54094"/>
                <a:gd name="connsiteX1" fmla="*/ 46815 w 54172"/>
                <a:gd name="connsiteY1" fmla="*/ 46468 h 54094"/>
                <a:gd name="connsiteX2" fmla="*/ 54748 w 54172"/>
                <a:gd name="connsiteY2" fmla="*/ 27343 h 54094"/>
                <a:gd name="connsiteX3" fmla="*/ 46815 w 54172"/>
                <a:gd name="connsiteY3" fmla="*/ 8217 h 54094"/>
                <a:gd name="connsiteX4" fmla="*/ 27662 w 54172"/>
                <a:gd name="connsiteY4" fmla="*/ 295 h 54094"/>
                <a:gd name="connsiteX5" fmla="*/ 8509 w 54172"/>
                <a:gd name="connsiteY5" fmla="*/ 8217 h 54094"/>
                <a:gd name="connsiteX6" fmla="*/ 575 w 54172"/>
                <a:gd name="connsiteY6" fmla="*/ 27343 h 54094"/>
                <a:gd name="connsiteX7" fmla="*/ 8509 w 54172"/>
                <a:gd name="connsiteY7" fmla="*/ 46468 h 54094"/>
                <a:gd name="connsiteX8" fmla="*/ 2766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62" y="54390"/>
                  </a:moveTo>
                  <a:cubicBezTo>
                    <a:pt x="34845" y="54390"/>
                    <a:pt x="41735" y="51540"/>
                    <a:pt x="46815" y="46468"/>
                  </a:cubicBezTo>
                  <a:cubicBezTo>
                    <a:pt x="51894" y="41396"/>
                    <a:pt x="54748" y="34516"/>
                    <a:pt x="54748" y="27343"/>
                  </a:cubicBezTo>
                  <a:cubicBezTo>
                    <a:pt x="54748" y="20170"/>
                    <a:pt x="51894" y="13289"/>
                    <a:pt x="46815" y="8217"/>
                  </a:cubicBezTo>
                  <a:cubicBezTo>
                    <a:pt x="41735" y="3145"/>
                    <a:pt x="34845" y="295"/>
                    <a:pt x="27662" y="295"/>
                  </a:cubicBezTo>
                  <a:cubicBezTo>
                    <a:pt x="20478" y="295"/>
                    <a:pt x="13588" y="3145"/>
                    <a:pt x="8509" y="8217"/>
                  </a:cubicBezTo>
                  <a:cubicBezTo>
                    <a:pt x="3429" y="13289"/>
                    <a:pt x="575" y="20170"/>
                    <a:pt x="575" y="27343"/>
                  </a:cubicBezTo>
                  <a:cubicBezTo>
                    <a:pt x="575" y="34516"/>
                    <a:pt x="3429" y="41396"/>
                    <a:pt x="8509" y="46468"/>
                  </a:cubicBezTo>
                  <a:cubicBezTo>
                    <a:pt x="13588" y="51540"/>
                    <a:pt x="20478" y="54390"/>
                    <a:pt x="2766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378600B7-8A7A-4C3C-A72F-66D496A993BD}"/>
                </a:ext>
              </a:extLst>
            </p:cNvPr>
            <p:cNvSpPr/>
            <p:nvPr/>
          </p:nvSpPr>
          <p:spPr>
            <a:xfrm>
              <a:off x="5182273" y="2651276"/>
              <a:ext cx="54172" cy="54094"/>
            </a:xfrm>
            <a:custGeom>
              <a:avLst/>
              <a:gdLst>
                <a:gd name="connsiteX0" fmla="*/ 27663 w 54172"/>
                <a:gd name="connsiteY0" fmla="*/ 54390 h 54094"/>
                <a:gd name="connsiteX1" fmla="*/ 46816 w 54172"/>
                <a:gd name="connsiteY1" fmla="*/ 46468 h 54094"/>
                <a:gd name="connsiteX2" fmla="*/ 54750 w 54172"/>
                <a:gd name="connsiteY2" fmla="*/ 27343 h 54094"/>
                <a:gd name="connsiteX3" fmla="*/ 46816 w 54172"/>
                <a:gd name="connsiteY3" fmla="*/ 8217 h 54094"/>
                <a:gd name="connsiteX4" fmla="*/ 27663 w 54172"/>
                <a:gd name="connsiteY4" fmla="*/ 295 h 54094"/>
                <a:gd name="connsiteX5" fmla="*/ 8510 w 54172"/>
                <a:gd name="connsiteY5" fmla="*/ 8217 h 54094"/>
                <a:gd name="connsiteX6" fmla="*/ 577 w 54172"/>
                <a:gd name="connsiteY6" fmla="*/ 27343 h 54094"/>
                <a:gd name="connsiteX7" fmla="*/ 8510 w 54172"/>
                <a:gd name="connsiteY7" fmla="*/ 46468 h 54094"/>
                <a:gd name="connsiteX8" fmla="*/ 2766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63" y="54390"/>
                  </a:moveTo>
                  <a:cubicBezTo>
                    <a:pt x="34847" y="54390"/>
                    <a:pt x="41737" y="51540"/>
                    <a:pt x="46816" y="46468"/>
                  </a:cubicBezTo>
                  <a:cubicBezTo>
                    <a:pt x="51896" y="41396"/>
                    <a:pt x="54750" y="34516"/>
                    <a:pt x="54750" y="27343"/>
                  </a:cubicBezTo>
                  <a:cubicBezTo>
                    <a:pt x="54750" y="20170"/>
                    <a:pt x="51896" y="13289"/>
                    <a:pt x="46816" y="8217"/>
                  </a:cubicBezTo>
                  <a:cubicBezTo>
                    <a:pt x="41737" y="3145"/>
                    <a:pt x="34847" y="295"/>
                    <a:pt x="27663" y="295"/>
                  </a:cubicBezTo>
                  <a:cubicBezTo>
                    <a:pt x="20480" y="295"/>
                    <a:pt x="13590" y="3145"/>
                    <a:pt x="8510" y="8217"/>
                  </a:cubicBezTo>
                  <a:cubicBezTo>
                    <a:pt x="3431" y="13289"/>
                    <a:pt x="577" y="20170"/>
                    <a:pt x="577" y="27343"/>
                  </a:cubicBezTo>
                  <a:cubicBezTo>
                    <a:pt x="577" y="34516"/>
                    <a:pt x="3431" y="41396"/>
                    <a:pt x="8510" y="46468"/>
                  </a:cubicBezTo>
                  <a:cubicBezTo>
                    <a:pt x="13590" y="51540"/>
                    <a:pt x="20480" y="54390"/>
                    <a:pt x="2766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F1C12618-2F99-4A69-AF1F-1626FF9EF15C}"/>
                </a:ext>
              </a:extLst>
            </p:cNvPr>
            <p:cNvSpPr/>
            <p:nvPr/>
          </p:nvSpPr>
          <p:spPr>
            <a:xfrm>
              <a:off x="5197261" y="2651276"/>
              <a:ext cx="54172" cy="54094"/>
            </a:xfrm>
            <a:custGeom>
              <a:avLst/>
              <a:gdLst>
                <a:gd name="connsiteX0" fmla="*/ 27665 w 54172"/>
                <a:gd name="connsiteY0" fmla="*/ 54390 h 54094"/>
                <a:gd name="connsiteX1" fmla="*/ 46818 w 54172"/>
                <a:gd name="connsiteY1" fmla="*/ 46468 h 54094"/>
                <a:gd name="connsiteX2" fmla="*/ 54751 w 54172"/>
                <a:gd name="connsiteY2" fmla="*/ 27343 h 54094"/>
                <a:gd name="connsiteX3" fmla="*/ 46818 w 54172"/>
                <a:gd name="connsiteY3" fmla="*/ 8217 h 54094"/>
                <a:gd name="connsiteX4" fmla="*/ 27665 w 54172"/>
                <a:gd name="connsiteY4" fmla="*/ 295 h 54094"/>
                <a:gd name="connsiteX5" fmla="*/ 8512 w 54172"/>
                <a:gd name="connsiteY5" fmla="*/ 8217 h 54094"/>
                <a:gd name="connsiteX6" fmla="*/ 579 w 54172"/>
                <a:gd name="connsiteY6" fmla="*/ 27343 h 54094"/>
                <a:gd name="connsiteX7" fmla="*/ 8512 w 54172"/>
                <a:gd name="connsiteY7" fmla="*/ 46468 h 54094"/>
                <a:gd name="connsiteX8" fmla="*/ 2766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65" y="54390"/>
                  </a:moveTo>
                  <a:cubicBezTo>
                    <a:pt x="34848" y="54390"/>
                    <a:pt x="41739" y="51540"/>
                    <a:pt x="46818" y="46468"/>
                  </a:cubicBezTo>
                  <a:cubicBezTo>
                    <a:pt x="51897" y="41396"/>
                    <a:pt x="54751" y="34516"/>
                    <a:pt x="54751" y="27343"/>
                  </a:cubicBezTo>
                  <a:cubicBezTo>
                    <a:pt x="54751" y="20170"/>
                    <a:pt x="51897" y="13289"/>
                    <a:pt x="46818" y="8217"/>
                  </a:cubicBezTo>
                  <a:cubicBezTo>
                    <a:pt x="41739" y="3145"/>
                    <a:pt x="34848" y="295"/>
                    <a:pt x="27665" y="295"/>
                  </a:cubicBezTo>
                  <a:cubicBezTo>
                    <a:pt x="20482" y="295"/>
                    <a:pt x="13591" y="3145"/>
                    <a:pt x="8512" y="8217"/>
                  </a:cubicBezTo>
                  <a:cubicBezTo>
                    <a:pt x="3433" y="13289"/>
                    <a:pt x="579" y="20170"/>
                    <a:pt x="579" y="27343"/>
                  </a:cubicBezTo>
                  <a:cubicBezTo>
                    <a:pt x="579" y="34516"/>
                    <a:pt x="3433" y="41396"/>
                    <a:pt x="8512" y="46468"/>
                  </a:cubicBezTo>
                  <a:cubicBezTo>
                    <a:pt x="13591" y="51540"/>
                    <a:pt x="20482" y="54390"/>
                    <a:pt x="2766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7A4CFC90-358B-4A08-9FA4-899D7758E1A8}"/>
                </a:ext>
              </a:extLst>
            </p:cNvPr>
            <p:cNvSpPr/>
            <p:nvPr/>
          </p:nvSpPr>
          <p:spPr>
            <a:xfrm>
              <a:off x="5212258" y="2651276"/>
              <a:ext cx="54172" cy="54094"/>
            </a:xfrm>
            <a:custGeom>
              <a:avLst/>
              <a:gdLst>
                <a:gd name="connsiteX0" fmla="*/ 27667 w 54172"/>
                <a:gd name="connsiteY0" fmla="*/ 54390 h 54094"/>
                <a:gd name="connsiteX1" fmla="*/ 46820 w 54172"/>
                <a:gd name="connsiteY1" fmla="*/ 46468 h 54094"/>
                <a:gd name="connsiteX2" fmla="*/ 54753 w 54172"/>
                <a:gd name="connsiteY2" fmla="*/ 27343 h 54094"/>
                <a:gd name="connsiteX3" fmla="*/ 46820 w 54172"/>
                <a:gd name="connsiteY3" fmla="*/ 8217 h 54094"/>
                <a:gd name="connsiteX4" fmla="*/ 27667 w 54172"/>
                <a:gd name="connsiteY4" fmla="*/ 295 h 54094"/>
                <a:gd name="connsiteX5" fmla="*/ 8514 w 54172"/>
                <a:gd name="connsiteY5" fmla="*/ 8217 h 54094"/>
                <a:gd name="connsiteX6" fmla="*/ 580 w 54172"/>
                <a:gd name="connsiteY6" fmla="*/ 27343 h 54094"/>
                <a:gd name="connsiteX7" fmla="*/ 8514 w 54172"/>
                <a:gd name="connsiteY7" fmla="*/ 46468 h 54094"/>
                <a:gd name="connsiteX8" fmla="*/ 2766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67" y="54390"/>
                  </a:moveTo>
                  <a:cubicBezTo>
                    <a:pt x="34850" y="54390"/>
                    <a:pt x="41740" y="51540"/>
                    <a:pt x="46820" y="46468"/>
                  </a:cubicBezTo>
                  <a:cubicBezTo>
                    <a:pt x="51899" y="41396"/>
                    <a:pt x="54753" y="34516"/>
                    <a:pt x="54753" y="27343"/>
                  </a:cubicBezTo>
                  <a:cubicBezTo>
                    <a:pt x="54753" y="20170"/>
                    <a:pt x="51899" y="13289"/>
                    <a:pt x="46820" y="8217"/>
                  </a:cubicBezTo>
                  <a:cubicBezTo>
                    <a:pt x="41740" y="3145"/>
                    <a:pt x="34850" y="295"/>
                    <a:pt x="27667" y="295"/>
                  </a:cubicBezTo>
                  <a:cubicBezTo>
                    <a:pt x="20483" y="295"/>
                    <a:pt x="13593" y="3145"/>
                    <a:pt x="8514" y="8217"/>
                  </a:cubicBezTo>
                  <a:cubicBezTo>
                    <a:pt x="3434" y="13289"/>
                    <a:pt x="580" y="20170"/>
                    <a:pt x="580" y="27343"/>
                  </a:cubicBezTo>
                  <a:cubicBezTo>
                    <a:pt x="580" y="34516"/>
                    <a:pt x="3434" y="41396"/>
                    <a:pt x="8514" y="46468"/>
                  </a:cubicBezTo>
                  <a:cubicBezTo>
                    <a:pt x="13593" y="51540"/>
                    <a:pt x="20483" y="54390"/>
                    <a:pt x="2766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43DAF32F-BC81-4B36-BA4E-ED5FC2B6C678}"/>
                </a:ext>
              </a:extLst>
            </p:cNvPr>
            <p:cNvSpPr/>
            <p:nvPr/>
          </p:nvSpPr>
          <p:spPr>
            <a:xfrm>
              <a:off x="5227255" y="2651276"/>
              <a:ext cx="54172" cy="54094"/>
            </a:xfrm>
            <a:custGeom>
              <a:avLst/>
              <a:gdLst>
                <a:gd name="connsiteX0" fmla="*/ 27668 w 54172"/>
                <a:gd name="connsiteY0" fmla="*/ 54390 h 54094"/>
                <a:gd name="connsiteX1" fmla="*/ 46821 w 54172"/>
                <a:gd name="connsiteY1" fmla="*/ 46468 h 54094"/>
                <a:gd name="connsiteX2" fmla="*/ 54755 w 54172"/>
                <a:gd name="connsiteY2" fmla="*/ 27343 h 54094"/>
                <a:gd name="connsiteX3" fmla="*/ 46821 w 54172"/>
                <a:gd name="connsiteY3" fmla="*/ 8217 h 54094"/>
                <a:gd name="connsiteX4" fmla="*/ 27668 w 54172"/>
                <a:gd name="connsiteY4" fmla="*/ 295 h 54094"/>
                <a:gd name="connsiteX5" fmla="*/ 8515 w 54172"/>
                <a:gd name="connsiteY5" fmla="*/ 8217 h 54094"/>
                <a:gd name="connsiteX6" fmla="*/ 582 w 54172"/>
                <a:gd name="connsiteY6" fmla="*/ 27343 h 54094"/>
                <a:gd name="connsiteX7" fmla="*/ 8515 w 54172"/>
                <a:gd name="connsiteY7" fmla="*/ 46468 h 54094"/>
                <a:gd name="connsiteX8" fmla="*/ 2766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68" y="54390"/>
                  </a:moveTo>
                  <a:cubicBezTo>
                    <a:pt x="34852" y="54390"/>
                    <a:pt x="41742" y="51540"/>
                    <a:pt x="46821" y="46468"/>
                  </a:cubicBezTo>
                  <a:cubicBezTo>
                    <a:pt x="51901" y="41396"/>
                    <a:pt x="54755" y="34516"/>
                    <a:pt x="54755" y="27343"/>
                  </a:cubicBezTo>
                  <a:cubicBezTo>
                    <a:pt x="54755" y="20170"/>
                    <a:pt x="51901" y="13289"/>
                    <a:pt x="46821" y="8217"/>
                  </a:cubicBezTo>
                  <a:cubicBezTo>
                    <a:pt x="41742" y="3145"/>
                    <a:pt x="34852" y="295"/>
                    <a:pt x="27668" y="295"/>
                  </a:cubicBezTo>
                  <a:cubicBezTo>
                    <a:pt x="20485" y="295"/>
                    <a:pt x="13595" y="3145"/>
                    <a:pt x="8515" y="8217"/>
                  </a:cubicBezTo>
                  <a:cubicBezTo>
                    <a:pt x="3436" y="13289"/>
                    <a:pt x="582" y="20170"/>
                    <a:pt x="582" y="27343"/>
                  </a:cubicBezTo>
                  <a:cubicBezTo>
                    <a:pt x="582" y="34516"/>
                    <a:pt x="3436" y="41396"/>
                    <a:pt x="8515" y="46468"/>
                  </a:cubicBezTo>
                  <a:cubicBezTo>
                    <a:pt x="13595" y="51540"/>
                    <a:pt x="20485" y="54390"/>
                    <a:pt x="2766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B2D178C2-A870-44AB-9F1F-5F221CCF080B}"/>
                </a:ext>
              </a:extLst>
            </p:cNvPr>
            <p:cNvSpPr/>
            <p:nvPr/>
          </p:nvSpPr>
          <p:spPr>
            <a:xfrm>
              <a:off x="5242252" y="2651276"/>
              <a:ext cx="54172" cy="54094"/>
            </a:xfrm>
            <a:custGeom>
              <a:avLst/>
              <a:gdLst>
                <a:gd name="connsiteX0" fmla="*/ 27670 w 54172"/>
                <a:gd name="connsiteY0" fmla="*/ 54390 h 54094"/>
                <a:gd name="connsiteX1" fmla="*/ 46823 w 54172"/>
                <a:gd name="connsiteY1" fmla="*/ 46468 h 54094"/>
                <a:gd name="connsiteX2" fmla="*/ 54756 w 54172"/>
                <a:gd name="connsiteY2" fmla="*/ 27343 h 54094"/>
                <a:gd name="connsiteX3" fmla="*/ 46823 w 54172"/>
                <a:gd name="connsiteY3" fmla="*/ 8217 h 54094"/>
                <a:gd name="connsiteX4" fmla="*/ 27670 w 54172"/>
                <a:gd name="connsiteY4" fmla="*/ 295 h 54094"/>
                <a:gd name="connsiteX5" fmla="*/ 8517 w 54172"/>
                <a:gd name="connsiteY5" fmla="*/ 8217 h 54094"/>
                <a:gd name="connsiteX6" fmla="*/ 584 w 54172"/>
                <a:gd name="connsiteY6" fmla="*/ 27343 h 54094"/>
                <a:gd name="connsiteX7" fmla="*/ 8517 w 54172"/>
                <a:gd name="connsiteY7" fmla="*/ 46468 h 54094"/>
                <a:gd name="connsiteX8" fmla="*/ 2767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70" y="54390"/>
                  </a:moveTo>
                  <a:cubicBezTo>
                    <a:pt x="34853" y="54390"/>
                    <a:pt x="41744" y="51540"/>
                    <a:pt x="46823" y="46468"/>
                  </a:cubicBezTo>
                  <a:cubicBezTo>
                    <a:pt x="51902" y="41396"/>
                    <a:pt x="54756" y="34516"/>
                    <a:pt x="54756" y="27343"/>
                  </a:cubicBezTo>
                  <a:cubicBezTo>
                    <a:pt x="54756" y="20170"/>
                    <a:pt x="51902" y="13289"/>
                    <a:pt x="46823" y="8217"/>
                  </a:cubicBezTo>
                  <a:cubicBezTo>
                    <a:pt x="41744" y="3145"/>
                    <a:pt x="34853" y="295"/>
                    <a:pt x="27670" y="295"/>
                  </a:cubicBezTo>
                  <a:cubicBezTo>
                    <a:pt x="20487" y="295"/>
                    <a:pt x="13596" y="3145"/>
                    <a:pt x="8517" y="8217"/>
                  </a:cubicBezTo>
                  <a:cubicBezTo>
                    <a:pt x="3438" y="13289"/>
                    <a:pt x="584" y="20170"/>
                    <a:pt x="584" y="27343"/>
                  </a:cubicBezTo>
                  <a:cubicBezTo>
                    <a:pt x="584" y="34516"/>
                    <a:pt x="3438" y="41396"/>
                    <a:pt x="8517" y="46468"/>
                  </a:cubicBezTo>
                  <a:cubicBezTo>
                    <a:pt x="13596" y="51540"/>
                    <a:pt x="20487" y="54390"/>
                    <a:pt x="2767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18EBF811-10CD-4424-A5E6-3BBE31BE306B}"/>
                </a:ext>
              </a:extLst>
            </p:cNvPr>
            <p:cNvSpPr/>
            <p:nvPr/>
          </p:nvSpPr>
          <p:spPr>
            <a:xfrm>
              <a:off x="5257248" y="2651276"/>
              <a:ext cx="54172" cy="54094"/>
            </a:xfrm>
            <a:custGeom>
              <a:avLst/>
              <a:gdLst>
                <a:gd name="connsiteX0" fmla="*/ 27672 w 54172"/>
                <a:gd name="connsiteY0" fmla="*/ 54390 h 54094"/>
                <a:gd name="connsiteX1" fmla="*/ 46825 w 54172"/>
                <a:gd name="connsiteY1" fmla="*/ 46468 h 54094"/>
                <a:gd name="connsiteX2" fmla="*/ 54758 w 54172"/>
                <a:gd name="connsiteY2" fmla="*/ 27343 h 54094"/>
                <a:gd name="connsiteX3" fmla="*/ 46825 w 54172"/>
                <a:gd name="connsiteY3" fmla="*/ 8217 h 54094"/>
                <a:gd name="connsiteX4" fmla="*/ 27672 w 54172"/>
                <a:gd name="connsiteY4" fmla="*/ 295 h 54094"/>
                <a:gd name="connsiteX5" fmla="*/ 8519 w 54172"/>
                <a:gd name="connsiteY5" fmla="*/ 8217 h 54094"/>
                <a:gd name="connsiteX6" fmla="*/ 585 w 54172"/>
                <a:gd name="connsiteY6" fmla="*/ 27343 h 54094"/>
                <a:gd name="connsiteX7" fmla="*/ 8519 w 54172"/>
                <a:gd name="connsiteY7" fmla="*/ 46468 h 54094"/>
                <a:gd name="connsiteX8" fmla="*/ 2767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72" y="54390"/>
                  </a:moveTo>
                  <a:cubicBezTo>
                    <a:pt x="34855" y="54390"/>
                    <a:pt x="41745" y="51540"/>
                    <a:pt x="46825" y="46468"/>
                  </a:cubicBezTo>
                  <a:cubicBezTo>
                    <a:pt x="51904" y="41396"/>
                    <a:pt x="54758" y="34516"/>
                    <a:pt x="54758" y="27343"/>
                  </a:cubicBezTo>
                  <a:cubicBezTo>
                    <a:pt x="54758" y="20170"/>
                    <a:pt x="51904" y="13289"/>
                    <a:pt x="46825" y="8217"/>
                  </a:cubicBezTo>
                  <a:cubicBezTo>
                    <a:pt x="41745" y="3145"/>
                    <a:pt x="34855" y="295"/>
                    <a:pt x="27672" y="295"/>
                  </a:cubicBezTo>
                  <a:cubicBezTo>
                    <a:pt x="20488" y="295"/>
                    <a:pt x="13598" y="3145"/>
                    <a:pt x="8519" y="8217"/>
                  </a:cubicBezTo>
                  <a:cubicBezTo>
                    <a:pt x="3439" y="13289"/>
                    <a:pt x="585" y="20170"/>
                    <a:pt x="585" y="27343"/>
                  </a:cubicBezTo>
                  <a:cubicBezTo>
                    <a:pt x="585" y="34516"/>
                    <a:pt x="3439" y="41396"/>
                    <a:pt x="8519" y="46468"/>
                  </a:cubicBezTo>
                  <a:cubicBezTo>
                    <a:pt x="13598" y="51540"/>
                    <a:pt x="20488" y="54390"/>
                    <a:pt x="2767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BD6E1109-BE17-4A03-B44C-9F3D9FDB2400}"/>
                </a:ext>
              </a:extLst>
            </p:cNvPr>
            <p:cNvSpPr/>
            <p:nvPr/>
          </p:nvSpPr>
          <p:spPr>
            <a:xfrm>
              <a:off x="5272236" y="2651276"/>
              <a:ext cx="54172" cy="54094"/>
            </a:xfrm>
            <a:custGeom>
              <a:avLst/>
              <a:gdLst>
                <a:gd name="connsiteX0" fmla="*/ 27673 w 54172"/>
                <a:gd name="connsiteY0" fmla="*/ 54390 h 54094"/>
                <a:gd name="connsiteX1" fmla="*/ 46826 w 54172"/>
                <a:gd name="connsiteY1" fmla="*/ 46468 h 54094"/>
                <a:gd name="connsiteX2" fmla="*/ 54760 w 54172"/>
                <a:gd name="connsiteY2" fmla="*/ 27343 h 54094"/>
                <a:gd name="connsiteX3" fmla="*/ 46826 w 54172"/>
                <a:gd name="connsiteY3" fmla="*/ 8217 h 54094"/>
                <a:gd name="connsiteX4" fmla="*/ 27673 w 54172"/>
                <a:gd name="connsiteY4" fmla="*/ 295 h 54094"/>
                <a:gd name="connsiteX5" fmla="*/ 8520 w 54172"/>
                <a:gd name="connsiteY5" fmla="*/ 8217 h 54094"/>
                <a:gd name="connsiteX6" fmla="*/ 587 w 54172"/>
                <a:gd name="connsiteY6" fmla="*/ 27343 h 54094"/>
                <a:gd name="connsiteX7" fmla="*/ 8520 w 54172"/>
                <a:gd name="connsiteY7" fmla="*/ 46468 h 54094"/>
                <a:gd name="connsiteX8" fmla="*/ 27673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73" y="54390"/>
                  </a:moveTo>
                  <a:cubicBezTo>
                    <a:pt x="34857" y="54390"/>
                    <a:pt x="41747" y="51540"/>
                    <a:pt x="46826" y="46468"/>
                  </a:cubicBezTo>
                  <a:cubicBezTo>
                    <a:pt x="51906" y="41396"/>
                    <a:pt x="54760" y="34516"/>
                    <a:pt x="54760" y="27343"/>
                  </a:cubicBezTo>
                  <a:cubicBezTo>
                    <a:pt x="54760" y="20170"/>
                    <a:pt x="51906" y="13289"/>
                    <a:pt x="46826" y="8217"/>
                  </a:cubicBezTo>
                  <a:cubicBezTo>
                    <a:pt x="41747" y="3145"/>
                    <a:pt x="34857" y="295"/>
                    <a:pt x="27673" y="295"/>
                  </a:cubicBezTo>
                  <a:cubicBezTo>
                    <a:pt x="20490" y="295"/>
                    <a:pt x="13600" y="3145"/>
                    <a:pt x="8520" y="8217"/>
                  </a:cubicBezTo>
                  <a:cubicBezTo>
                    <a:pt x="3441" y="13289"/>
                    <a:pt x="587" y="20170"/>
                    <a:pt x="587" y="27343"/>
                  </a:cubicBezTo>
                  <a:cubicBezTo>
                    <a:pt x="587" y="34516"/>
                    <a:pt x="3441" y="41396"/>
                    <a:pt x="8520" y="46468"/>
                  </a:cubicBezTo>
                  <a:cubicBezTo>
                    <a:pt x="13600" y="51540"/>
                    <a:pt x="20490" y="54390"/>
                    <a:pt x="27673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A883423C-0E11-41AC-A458-E87096827CF7}"/>
                </a:ext>
              </a:extLst>
            </p:cNvPr>
            <p:cNvSpPr/>
            <p:nvPr/>
          </p:nvSpPr>
          <p:spPr>
            <a:xfrm>
              <a:off x="5287233" y="2651276"/>
              <a:ext cx="54172" cy="54094"/>
            </a:xfrm>
            <a:custGeom>
              <a:avLst/>
              <a:gdLst>
                <a:gd name="connsiteX0" fmla="*/ 27675 w 54172"/>
                <a:gd name="connsiteY0" fmla="*/ 54390 h 54094"/>
                <a:gd name="connsiteX1" fmla="*/ 46828 w 54172"/>
                <a:gd name="connsiteY1" fmla="*/ 46468 h 54094"/>
                <a:gd name="connsiteX2" fmla="*/ 54761 w 54172"/>
                <a:gd name="connsiteY2" fmla="*/ 27343 h 54094"/>
                <a:gd name="connsiteX3" fmla="*/ 46828 w 54172"/>
                <a:gd name="connsiteY3" fmla="*/ 8217 h 54094"/>
                <a:gd name="connsiteX4" fmla="*/ 27675 w 54172"/>
                <a:gd name="connsiteY4" fmla="*/ 295 h 54094"/>
                <a:gd name="connsiteX5" fmla="*/ 8522 w 54172"/>
                <a:gd name="connsiteY5" fmla="*/ 8217 h 54094"/>
                <a:gd name="connsiteX6" fmla="*/ 589 w 54172"/>
                <a:gd name="connsiteY6" fmla="*/ 27343 h 54094"/>
                <a:gd name="connsiteX7" fmla="*/ 8522 w 54172"/>
                <a:gd name="connsiteY7" fmla="*/ 46468 h 54094"/>
                <a:gd name="connsiteX8" fmla="*/ 27675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75" y="54390"/>
                  </a:moveTo>
                  <a:cubicBezTo>
                    <a:pt x="34858" y="54390"/>
                    <a:pt x="41749" y="51540"/>
                    <a:pt x="46828" y="46468"/>
                  </a:cubicBezTo>
                  <a:cubicBezTo>
                    <a:pt x="51907" y="41396"/>
                    <a:pt x="54761" y="34516"/>
                    <a:pt x="54761" y="27343"/>
                  </a:cubicBezTo>
                  <a:cubicBezTo>
                    <a:pt x="54761" y="20170"/>
                    <a:pt x="51907" y="13289"/>
                    <a:pt x="46828" y="8217"/>
                  </a:cubicBezTo>
                  <a:cubicBezTo>
                    <a:pt x="41749" y="3145"/>
                    <a:pt x="34858" y="295"/>
                    <a:pt x="27675" y="295"/>
                  </a:cubicBezTo>
                  <a:cubicBezTo>
                    <a:pt x="20492" y="295"/>
                    <a:pt x="13601" y="3145"/>
                    <a:pt x="8522" y="8217"/>
                  </a:cubicBezTo>
                  <a:cubicBezTo>
                    <a:pt x="3443" y="13289"/>
                    <a:pt x="589" y="20170"/>
                    <a:pt x="589" y="27343"/>
                  </a:cubicBezTo>
                  <a:cubicBezTo>
                    <a:pt x="589" y="34516"/>
                    <a:pt x="3443" y="41396"/>
                    <a:pt x="8522" y="46468"/>
                  </a:cubicBezTo>
                  <a:cubicBezTo>
                    <a:pt x="13601" y="51540"/>
                    <a:pt x="20492" y="54390"/>
                    <a:pt x="27675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8054EA74-9674-4E16-9129-3B3DE1F8D4E3}"/>
                </a:ext>
              </a:extLst>
            </p:cNvPr>
            <p:cNvSpPr/>
            <p:nvPr/>
          </p:nvSpPr>
          <p:spPr>
            <a:xfrm>
              <a:off x="5302230" y="2651276"/>
              <a:ext cx="54172" cy="54094"/>
            </a:xfrm>
            <a:custGeom>
              <a:avLst/>
              <a:gdLst>
                <a:gd name="connsiteX0" fmla="*/ 27677 w 54172"/>
                <a:gd name="connsiteY0" fmla="*/ 54390 h 54094"/>
                <a:gd name="connsiteX1" fmla="*/ 46830 w 54172"/>
                <a:gd name="connsiteY1" fmla="*/ 46468 h 54094"/>
                <a:gd name="connsiteX2" fmla="*/ 54763 w 54172"/>
                <a:gd name="connsiteY2" fmla="*/ 27343 h 54094"/>
                <a:gd name="connsiteX3" fmla="*/ 46830 w 54172"/>
                <a:gd name="connsiteY3" fmla="*/ 8217 h 54094"/>
                <a:gd name="connsiteX4" fmla="*/ 27677 w 54172"/>
                <a:gd name="connsiteY4" fmla="*/ 295 h 54094"/>
                <a:gd name="connsiteX5" fmla="*/ 8524 w 54172"/>
                <a:gd name="connsiteY5" fmla="*/ 8217 h 54094"/>
                <a:gd name="connsiteX6" fmla="*/ 590 w 54172"/>
                <a:gd name="connsiteY6" fmla="*/ 27343 h 54094"/>
                <a:gd name="connsiteX7" fmla="*/ 8524 w 54172"/>
                <a:gd name="connsiteY7" fmla="*/ 46468 h 54094"/>
                <a:gd name="connsiteX8" fmla="*/ 27677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77" y="54390"/>
                  </a:moveTo>
                  <a:cubicBezTo>
                    <a:pt x="34860" y="54390"/>
                    <a:pt x="41750" y="51540"/>
                    <a:pt x="46830" y="46468"/>
                  </a:cubicBezTo>
                  <a:cubicBezTo>
                    <a:pt x="51909" y="41396"/>
                    <a:pt x="54763" y="34516"/>
                    <a:pt x="54763" y="27343"/>
                  </a:cubicBezTo>
                  <a:cubicBezTo>
                    <a:pt x="54763" y="20170"/>
                    <a:pt x="51909" y="13289"/>
                    <a:pt x="46830" y="8217"/>
                  </a:cubicBezTo>
                  <a:cubicBezTo>
                    <a:pt x="41750" y="3145"/>
                    <a:pt x="34860" y="295"/>
                    <a:pt x="27677" y="295"/>
                  </a:cubicBezTo>
                  <a:cubicBezTo>
                    <a:pt x="20493" y="295"/>
                    <a:pt x="13603" y="3145"/>
                    <a:pt x="8524" y="8217"/>
                  </a:cubicBezTo>
                  <a:cubicBezTo>
                    <a:pt x="3444" y="13289"/>
                    <a:pt x="590" y="20170"/>
                    <a:pt x="590" y="27343"/>
                  </a:cubicBezTo>
                  <a:cubicBezTo>
                    <a:pt x="590" y="34516"/>
                    <a:pt x="3444" y="41396"/>
                    <a:pt x="8524" y="46468"/>
                  </a:cubicBezTo>
                  <a:cubicBezTo>
                    <a:pt x="13603" y="51540"/>
                    <a:pt x="20493" y="54390"/>
                    <a:pt x="27677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FF4CB1DA-473A-4589-91DC-967F2BEDF005}"/>
                </a:ext>
              </a:extLst>
            </p:cNvPr>
            <p:cNvSpPr/>
            <p:nvPr/>
          </p:nvSpPr>
          <p:spPr>
            <a:xfrm>
              <a:off x="5317227" y="2651276"/>
              <a:ext cx="54172" cy="54094"/>
            </a:xfrm>
            <a:custGeom>
              <a:avLst/>
              <a:gdLst>
                <a:gd name="connsiteX0" fmla="*/ 27678 w 54172"/>
                <a:gd name="connsiteY0" fmla="*/ 54390 h 54094"/>
                <a:gd name="connsiteX1" fmla="*/ 46831 w 54172"/>
                <a:gd name="connsiteY1" fmla="*/ 46468 h 54094"/>
                <a:gd name="connsiteX2" fmla="*/ 54765 w 54172"/>
                <a:gd name="connsiteY2" fmla="*/ 27343 h 54094"/>
                <a:gd name="connsiteX3" fmla="*/ 46831 w 54172"/>
                <a:gd name="connsiteY3" fmla="*/ 8217 h 54094"/>
                <a:gd name="connsiteX4" fmla="*/ 27678 w 54172"/>
                <a:gd name="connsiteY4" fmla="*/ 295 h 54094"/>
                <a:gd name="connsiteX5" fmla="*/ 8525 w 54172"/>
                <a:gd name="connsiteY5" fmla="*/ 8217 h 54094"/>
                <a:gd name="connsiteX6" fmla="*/ 592 w 54172"/>
                <a:gd name="connsiteY6" fmla="*/ 27343 h 54094"/>
                <a:gd name="connsiteX7" fmla="*/ 8525 w 54172"/>
                <a:gd name="connsiteY7" fmla="*/ 46468 h 54094"/>
                <a:gd name="connsiteX8" fmla="*/ 27678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78" y="54390"/>
                  </a:moveTo>
                  <a:cubicBezTo>
                    <a:pt x="34862" y="54390"/>
                    <a:pt x="41752" y="51540"/>
                    <a:pt x="46831" y="46468"/>
                  </a:cubicBezTo>
                  <a:cubicBezTo>
                    <a:pt x="51911" y="41396"/>
                    <a:pt x="54765" y="34516"/>
                    <a:pt x="54765" y="27343"/>
                  </a:cubicBezTo>
                  <a:cubicBezTo>
                    <a:pt x="54765" y="20170"/>
                    <a:pt x="51911" y="13289"/>
                    <a:pt x="46831" y="8217"/>
                  </a:cubicBezTo>
                  <a:cubicBezTo>
                    <a:pt x="41752" y="3145"/>
                    <a:pt x="34862" y="295"/>
                    <a:pt x="27678" y="295"/>
                  </a:cubicBezTo>
                  <a:cubicBezTo>
                    <a:pt x="20495" y="295"/>
                    <a:pt x="13605" y="3145"/>
                    <a:pt x="8525" y="8217"/>
                  </a:cubicBezTo>
                  <a:cubicBezTo>
                    <a:pt x="3446" y="13289"/>
                    <a:pt x="592" y="20170"/>
                    <a:pt x="592" y="27343"/>
                  </a:cubicBezTo>
                  <a:cubicBezTo>
                    <a:pt x="592" y="34516"/>
                    <a:pt x="3446" y="41396"/>
                    <a:pt x="8525" y="46468"/>
                  </a:cubicBezTo>
                  <a:cubicBezTo>
                    <a:pt x="13605" y="51540"/>
                    <a:pt x="20495" y="54390"/>
                    <a:pt x="27678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7C915DC-52F1-4BDC-85E4-A29019E12C55}"/>
                </a:ext>
              </a:extLst>
            </p:cNvPr>
            <p:cNvSpPr/>
            <p:nvPr/>
          </p:nvSpPr>
          <p:spPr>
            <a:xfrm>
              <a:off x="5332224" y="2651276"/>
              <a:ext cx="54172" cy="54094"/>
            </a:xfrm>
            <a:custGeom>
              <a:avLst/>
              <a:gdLst>
                <a:gd name="connsiteX0" fmla="*/ 27680 w 54172"/>
                <a:gd name="connsiteY0" fmla="*/ 54390 h 54094"/>
                <a:gd name="connsiteX1" fmla="*/ 46833 w 54172"/>
                <a:gd name="connsiteY1" fmla="*/ 46468 h 54094"/>
                <a:gd name="connsiteX2" fmla="*/ 54766 w 54172"/>
                <a:gd name="connsiteY2" fmla="*/ 27343 h 54094"/>
                <a:gd name="connsiteX3" fmla="*/ 46833 w 54172"/>
                <a:gd name="connsiteY3" fmla="*/ 8217 h 54094"/>
                <a:gd name="connsiteX4" fmla="*/ 27680 w 54172"/>
                <a:gd name="connsiteY4" fmla="*/ 295 h 54094"/>
                <a:gd name="connsiteX5" fmla="*/ 8527 w 54172"/>
                <a:gd name="connsiteY5" fmla="*/ 8217 h 54094"/>
                <a:gd name="connsiteX6" fmla="*/ 594 w 54172"/>
                <a:gd name="connsiteY6" fmla="*/ 27343 h 54094"/>
                <a:gd name="connsiteX7" fmla="*/ 8527 w 54172"/>
                <a:gd name="connsiteY7" fmla="*/ 46468 h 54094"/>
                <a:gd name="connsiteX8" fmla="*/ 27680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80" y="54390"/>
                  </a:moveTo>
                  <a:cubicBezTo>
                    <a:pt x="34863" y="54390"/>
                    <a:pt x="41753" y="51540"/>
                    <a:pt x="46833" y="46468"/>
                  </a:cubicBezTo>
                  <a:cubicBezTo>
                    <a:pt x="51912" y="41396"/>
                    <a:pt x="54766" y="34516"/>
                    <a:pt x="54766" y="27343"/>
                  </a:cubicBezTo>
                  <a:cubicBezTo>
                    <a:pt x="54766" y="20170"/>
                    <a:pt x="51912" y="13289"/>
                    <a:pt x="46833" y="8217"/>
                  </a:cubicBezTo>
                  <a:cubicBezTo>
                    <a:pt x="41753" y="3145"/>
                    <a:pt x="34863" y="295"/>
                    <a:pt x="27680" y="295"/>
                  </a:cubicBezTo>
                  <a:cubicBezTo>
                    <a:pt x="20497" y="295"/>
                    <a:pt x="13606" y="3145"/>
                    <a:pt x="8527" y="8217"/>
                  </a:cubicBezTo>
                  <a:cubicBezTo>
                    <a:pt x="3448" y="13289"/>
                    <a:pt x="594" y="20170"/>
                    <a:pt x="594" y="27343"/>
                  </a:cubicBezTo>
                  <a:cubicBezTo>
                    <a:pt x="594" y="34516"/>
                    <a:pt x="3448" y="41396"/>
                    <a:pt x="8527" y="46468"/>
                  </a:cubicBezTo>
                  <a:cubicBezTo>
                    <a:pt x="13606" y="51540"/>
                    <a:pt x="20497" y="54390"/>
                    <a:pt x="27680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8258E01A-4A05-4475-8FEE-27DDBF37C6FA}"/>
                </a:ext>
              </a:extLst>
            </p:cNvPr>
            <p:cNvSpPr/>
            <p:nvPr/>
          </p:nvSpPr>
          <p:spPr>
            <a:xfrm>
              <a:off x="5347211" y="2651276"/>
              <a:ext cx="54172" cy="54094"/>
            </a:xfrm>
            <a:custGeom>
              <a:avLst/>
              <a:gdLst>
                <a:gd name="connsiteX0" fmla="*/ 27682 w 54172"/>
                <a:gd name="connsiteY0" fmla="*/ 54390 h 54094"/>
                <a:gd name="connsiteX1" fmla="*/ 46835 w 54172"/>
                <a:gd name="connsiteY1" fmla="*/ 46468 h 54094"/>
                <a:gd name="connsiteX2" fmla="*/ 54768 w 54172"/>
                <a:gd name="connsiteY2" fmla="*/ 27343 h 54094"/>
                <a:gd name="connsiteX3" fmla="*/ 46835 w 54172"/>
                <a:gd name="connsiteY3" fmla="*/ 8217 h 54094"/>
                <a:gd name="connsiteX4" fmla="*/ 27682 w 54172"/>
                <a:gd name="connsiteY4" fmla="*/ 295 h 54094"/>
                <a:gd name="connsiteX5" fmla="*/ 8529 w 54172"/>
                <a:gd name="connsiteY5" fmla="*/ 8217 h 54094"/>
                <a:gd name="connsiteX6" fmla="*/ 595 w 54172"/>
                <a:gd name="connsiteY6" fmla="*/ 27343 h 54094"/>
                <a:gd name="connsiteX7" fmla="*/ 8529 w 54172"/>
                <a:gd name="connsiteY7" fmla="*/ 46468 h 54094"/>
                <a:gd name="connsiteX8" fmla="*/ 27682 w 54172"/>
                <a:gd name="connsiteY8" fmla="*/ 54390 h 5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72" h="54094">
                  <a:moveTo>
                    <a:pt x="27682" y="54390"/>
                  </a:moveTo>
                  <a:cubicBezTo>
                    <a:pt x="34865" y="54390"/>
                    <a:pt x="41755" y="51540"/>
                    <a:pt x="46835" y="46468"/>
                  </a:cubicBezTo>
                  <a:cubicBezTo>
                    <a:pt x="51914" y="41396"/>
                    <a:pt x="54768" y="34516"/>
                    <a:pt x="54768" y="27343"/>
                  </a:cubicBezTo>
                  <a:cubicBezTo>
                    <a:pt x="54768" y="20170"/>
                    <a:pt x="51914" y="13289"/>
                    <a:pt x="46835" y="8217"/>
                  </a:cubicBezTo>
                  <a:cubicBezTo>
                    <a:pt x="41755" y="3145"/>
                    <a:pt x="34865" y="295"/>
                    <a:pt x="27682" y="295"/>
                  </a:cubicBezTo>
                  <a:cubicBezTo>
                    <a:pt x="20498" y="295"/>
                    <a:pt x="13608" y="3145"/>
                    <a:pt x="8529" y="8217"/>
                  </a:cubicBezTo>
                  <a:cubicBezTo>
                    <a:pt x="3449" y="13289"/>
                    <a:pt x="595" y="20170"/>
                    <a:pt x="595" y="27343"/>
                  </a:cubicBezTo>
                  <a:cubicBezTo>
                    <a:pt x="595" y="34516"/>
                    <a:pt x="3449" y="41396"/>
                    <a:pt x="8529" y="46468"/>
                  </a:cubicBezTo>
                  <a:cubicBezTo>
                    <a:pt x="13608" y="51540"/>
                    <a:pt x="20498" y="54390"/>
                    <a:pt x="27682" y="54390"/>
                  </a:cubicBezTo>
                  <a:close/>
                </a:path>
              </a:pathLst>
            </a:custGeom>
            <a:solidFill>
              <a:srgbClr val="1F77B4"/>
            </a:solidFill>
            <a:ln w="902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790" name="Freeform: Shape 789">
            <a:extLst>
              <a:ext uri="{FF2B5EF4-FFF2-40B4-BE49-F238E27FC236}">
                <a16:creationId xmlns:a16="http://schemas.microsoft.com/office/drawing/2014/main" id="{2ED3E527-9114-4BBC-BDB0-C236E5C97448}"/>
              </a:ext>
            </a:extLst>
          </p:cNvPr>
          <p:cNvSpPr/>
          <p:nvPr/>
        </p:nvSpPr>
        <p:spPr>
          <a:xfrm>
            <a:off x="701286" y="4320576"/>
            <a:ext cx="4378530" cy="7189"/>
          </a:xfrm>
          <a:custGeom>
            <a:avLst/>
            <a:gdLst>
              <a:gd name="connsiteX0" fmla="*/ 0 w 4378530"/>
              <a:gd name="connsiteY0" fmla="*/ 0 h 9015"/>
              <a:gd name="connsiteX1" fmla="*/ 4378531 w 4378530"/>
              <a:gd name="connsiteY1" fmla="*/ 0 h 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8530" h="9015">
                <a:moveTo>
                  <a:pt x="0" y="0"/>
                </a:moveTo>
                <a:lnTo>
                  <a:pt x="4378531" y="0"/>
                </a:lnTo>
              </a:path>
            </a:pathLst>
          </a:custGeom>
          <a:noFill/>
          <a:ln w="13540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8EA7F819-6183-434F-8620-7B7680101942}"/>
              </a:ext>
            </a:extLst>
          </p:cNvPr>
          <p:cNvSpPr/>
          <p:nvPr/>
        </p:nvSpPr>
        <p:spPr>
          <a:xfrm>
            <a:off x="482356" y="2494342"/>
            <a:ext cx="9028" cy="1913196"/>
          </a:xfrm>
          <a:custGeom>
            <a:avLst/>
            <a:gdLst>
              <a:gd name="connsiteX0" fmla="*/ 0 w 9028"/>
              <a:gd name="connsiteY0" fmla="*/ 2399191 h 2399190"/>
              <a:gd name="connsiteX1" fmla="*/ 0 w 9028"/>
              <a:gd name="connsiteY1" fmla="*/ 0 h 239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8" h="2399190">
                <a:moveTo>
                  <a:pt x="0" y="2399191"/>
                </a:moveTo>
                <a:lnTo>
                  <a:pt x="0" y="0"/>
                </a:lnTo>
              </a:path>
            </a:pathLst>
          </a:custGeom>
          <a:noFill/>
          <a:ln w="7221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F36F3BFF-68E9-44C5-9077-5DDF68EBE1A8}"/>
              </a:ext>
            </a:extLst>
          </p:cNvPr>
          <p:cNvSpPr/>
          <p:nvPr/>
        </p:nvSpPr>
        <p:spPr>
          <a:xfrm>
            <a:off x="482356" y="4407539"/>
            <a:ext cx="4816390" cy="7189"/>
          </a:xfrm>
          <a:custGeom>
            <a:avLst/>
            <a:gdLst>
              <a:gd name="connsiteX0" fmla="*/ 0 w 4816390"/>
              <a:gd name="connsiteY0" fmla="*/ 0 h 9015"/>
              <a:gd name="connsiteX1" fmla="*/ 4816391 w 4816390"/>
              <a:gd name="connsiteY1" fmla="*/ 0 h 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6390" h="9015">
                <a:moveTo>
                  <a:pt x="0" y="0"/>
                </a:moveTo>
                <a:lnTo>
                  <a:pt x="4816391" y="0"/>
                </a:lnTo>
              </a:path>
            </a:pathLst>
          </a:custGeom>
          <a:noFill/>
          <a:ln w="7221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795" name="Graphic 6">
            <a:extLst>
              <a:ext uri="{FF2B5EF4-FFF2-40B4-BE49-F238E27FC236}">
                <a16:creationId xmlns:a16="http://schemas.microsoft.com/office/drawing/2014/main" id="{CAEE7272-68CA-4A66-AEED-9BCF3852803B}"/>
              </a:ext>
            </a:extLst>
          </p:cNvPr>
          <p:cNvGrpSpPr/>
          <p:nvPr/>
        </p:nvGrpSpPr>
        <p:grpSpPr>
          <a:xfrm>
            <a:off x="854011" y="2849230"/>
            <a:ext cx="65825" cy="87829"/>
            <a:chOff x="1148492" y="833224"/>
            <a:chExt cx="65825" cy="110139"/>
          </a:xfrm>
          <a:solidFill>
            <a:srgbClr val="000000"/>
          </a:solidFill>
        </p:grpSpPr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2DCC8D96-8B16-437A-B551-04C5AD34FFB7}"/>
                </a:ext>
              </a:extLst>
            </p:cNvPr>
            <p:cNvSpPr/>
            <p:nvPr/>
          </p:nvSpPr>
          <p:spPr>
            <a:xfrm rot="-5400000" flipV="1">
              <a:off x="1156322" y="885452"/>
              <a:ext cx="50166" cy="65730"/>
            </a:xfrm>
            <a:custGeom>
              <a:avLst/>
              <a:gdLst>
                <a:gd name="connsiteX0" fmla="*/ -2275 w 50166"/>
                <a:gd name="connsiteY0" fmla="*/ 63497 h 65730"/>
                <a:gd name="connsiteX1" fmla="*/ 6627 w 50166"/>
                <a:gd name="connsiteY1" fmla="*/ 63497 h 65730"/>
                <a:gd name="connsiteX2" fmla="*/ 6627 w 50166"/>
                <a:gd name="connsiteY2" fmla="*/ 36549 h 65730"/>
                <a:gd name="connsiteX3" fmla="*/ 38989 w 50166"/>
                <a:gd name="connsiteY3" fmla="*/ 36549 h 65730"/>
                <a:gd name="connsiteX4" fmla="*/ 38989 w 50166"/>
                <a:gd name="connsiteY4" fmla="*/ 63497 h 65730"/>
                <a:gd name="connsiteX5" fmla="*/ 47891 w 50166"/>
                <a:gd name="connsiteY5" fmla="*/ 63497 h 65730"/>
                <a:gd name="connsiteX6" fmla="*/ 47891 w 50166"/>
                <a:gd name="connsiteY6" fmla="*/ -2233 h 65730"/>
                <a:gd name="connsiteX7" fmla="*/ 38989 w 50166"/>
                <a:gd name="connsiteY7" fmla="*/ -2233 h 65730"/>
                <a:gd name="connsiteX8" fmla="*/ 38989 w 50166"/>
                <a:gd name="connsiteY8" fmla="*/ 29069 h 65730"/>
                <a:gd name="connsiteX9" fmla="*/ 6627 w 50166"/>
                <a:gd name="connsiteY9" fmla="*/ 29069 h 65730"/>
                <a:gd name="connsiteX10" fmla="*/ 6627 w 50166"/>
                <a:gd name="connsiteY10" fmla="*/ -2233 h 65730"/>
                <a:gd name="connsiteX11" fmla="*/ -2275 w 50166"/>
                <a:gd name="connsiteY11" fmla="*/ -2233 h 65730"/>
                <a:gd name="connsiteX12" fmla="*/ -2275 w 50166"/>
                <a:gd name="connsiteY12" fmla="*/ 63497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166" h="65730">
                  <a:moveTo>
                    <a:pt x="-2275" y="63497"/>
                  </a:moveTo>
                  <a:lnTo>
                    <a:pt x="6627" y="63497"/>
                  </a:lnTo>
                  <a:lnTo>
                    <a:pt x="6627" y="36549"/>
                  </a:lnTo>
                  <a:lnTo>
                    <a:pt x="38989" y="36549"/>
                  </a:lnTo>
                  <a:lnTo>
                    <a:pt x="38989" y="63497"/>
                  </a:lnTo>
                  <a:lnTo>
                    <a:pt x="47891" y="63497"/>
                  </a:lnTo>
                  <a:lnTo>
                    <a:pt x="47891" y="-2233"/>
                  </a:lnTo>
                  <a:lnTo>
                    <a:pt x="38989" y="-2233"/>
                  </a:lnTo>
                  <a:lnTo>
                    <a:pt x="38989" y="29069"/>
                  </a:lnTo>
                  <a:lnTo>
                    <a:pt x="6627" y="29069"/>
                  </a:lnTo>
                  <a:lnTo>
                    <a:pt x="6627" y="-2233"/>
                  </a:lnTo>
                  <a:lnTo>
                    <a:pt x="-2275" y="-2233"/>
                  </a:lnTo>
                  <a:lnTo>
                    <a:pt x="-2275" y="63497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B831706-933E-4D16-AFC1-2C0B0A35D787}"/>
                </a:ext>
              </a:extLst>
            </p:cNvPr>
            <p:cNvSpPr/>
            <p:nvPr/>
          </p:nvSpPr>
          <p:spPr>
            <a:xfrm rot="-5400000" flipV="1">
              <a:off x="1160202" y="821532"/>
              <a:ext cx="42407" cy="65730"/>
            </a:xfrm>
            <a:custGeom>
              <a:avLst/>
              <a:gdLst>
                <a:gd name="connsiteX0" fmla="*/ -2000 w 42407"/>
                <a:gd name="connsiteY0" fmla="*/ 63490 h 65730"/>
                <a:gd name="connsiteX1" fmla="*/ 39617 w 42407"/>
                <a:gd name="connsiteY1" fmla="*/ 63490 h 65730"/>
                <a:gd name="connsiteX2" fmla="*/ 39617 w 42407"/>
                <a:gd name="connsiteY2" fmla="*/ 55996 h 65730"/>
                <a:gd name="connsiteX3" fmla="*/ 6902 w 42407"/>
                <a:gd name="connsiteY3" fmla="*/ 55996 h 65730"/>
                <a:gd name="connsiteX4" fmla="*/ 6902 w 42407"/>
                <a:gd name="connsiteY4" fmla="*/ 36542 h 65730"/>
                <a:gd name="connsiteX5" fmla="*/ 38249 w 42407"/>
                <a:gd name="connsiteY5" fmla="*/ 36542 h 65730"/>
                <a:gd name="connsiteX6" fmla="*/ 38249 w 42407"/>
                <a:gd name="connsiteY6" fmla="*/ 29062 h 65730"/>
                <a:gd name="connsiteX7" fmla="*/ 6902 w 42407"/>
                <a:gd name="connsiteY7" fmla="*/ 29062 h 65730"/>
                <a:gd name="connsiteX8" fmla="*/ 6902 w 42407"/>
                <a:gd name="connsiteY8" fmla="*/ 5240 h 65730"/>
                <a:gd name="connsiteX9" fmla="*/ 40407 w 42407"/>
                <a:gd name="connsiteY9" fmla="*/ 5240 h 65730"/>
                <a:gd name="connsiteX10" fmla="*/ 40407 w 42407"/>
                <a:gd name="connsiteY10" fmla="*/ -2240 h 65730"/>
                <a:gd name="connsiteX11" fmla="*/ -2000 w 42407"/>
                <a:gd name="connsiteY11" fmla="*/ -2240 h 65730"/>
                <a:gd name="connsiteX12" fmla="*/ -2000 w 42407"/>
                <a:gd name="connsiteY12" fmla="*/ 6349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407" h="65730">
                  <a:moveTo>
                    <a:pt x="-2000" y="63490"/>
                  </a:moveTo>
                  <a:lnTo>
                    <a:pt x="39617" y="63490"/>
                  </a:lnTo>
                  <a:lnTo>
                    <a:pt x="39617" y="55996"/>
                  </a:lnTo>
                  <a:lnTo>
                    <a:pt x="6902" y="55996"/>
                  </a:lnTo>
                  <a:lnTo>
                    <a:pt x="6902" y="36542"/>
                  </a:lnTo>
                  <a:lnTo>
                    <a:pt x="38249" y="36542"/>
                  </a:lnTo>
                  <a:lnTo>
                    <a:pt x="38249" y="29062"/>
                  </a:lnTo>
                  <a:lnTo>
                    <a:pt x="6902" y="29062"/>
                  </a:lnTo>
                  <a:lnTo>
                    <a:pt x="6902" y="5240"/>
                  </a:lnTo>
                  <a:lnTo>
                    <a:pt x="40407" y="5240"/>
                  </a:lnTo>
                  <a:lnTo>
                    <a:pt x="40407" y="-2240"/>
                  </a:lnTo>
                  <a:lnTo>
                    <a:pt x="-2000" y="-2240"/>
                  </a:lnTo>
                  <a:lnTo>
                    <a:pt x="-2000" y="6349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798" name="Graphic 6">
            <a:extLst>
              <a:ext uri="{FF2B5EF4-FFF2-40B4-BE49-F238E27FC236}">
                <a16:creationId xmlns:a16="http://schemas.microsoft.com/office/drawing/2014/main" id="{CA7A3C5A-3A1A-4C3C-84CA-CFD01D6B4B42}"/>
              </a:ext>
            </a:extLst>
          </p:cNvPr>
          <p:cNvGrpSpPr/>
          <p:nvPr/>
        </p:nvGrpSpPr>
        <p:grpSpPr>
          <a:xfrm>
            <a:off x="927801" y="2612901"/>
            <a:ext cx="68294" cy="327180"/>
            <a:chOff x="1222282" y="536862"/>
            <a:chExt cx="68294" cy="410291"/>
          </a:xfrm>
          <a:solidFill>
            <a:srgbClr val="000000"/>
          </a:solidFill>
        </p:grpSpPr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57785E7C-FB7C-4BE4-935F-837999DA7ECA}"/>
                </a:ext>
              </a:extLst>
            </p:cNvPr>
            <p:cNvSpPr/>
            <p:nvPr/>
          </p:nvSpPr>
          <p:spPr>
            <a:xfrm rot="-5400000" flipV="1">
              <a:off x="1225964" y="882635"/>
              <a:ext cx="60930" cy="68195"/>
            </a:xfrm>
            <a:custGeom>
              <a:avLst/>
              <a:gdLst>
                <a:gd name="connsiteX0" fmla="*/ 28135 w 60930"/>
                <a:gd name="connsiteY0" fmla="*/ 58753 h 68195"/>
                <a:gd name="connsiteX1" fmla="*/ 12716 w 60930"/>
                <a:gd name="connsiteY1" fmla="*/ 51527 h 68195"/>
                <a:gd name="connsiteX2" fmla="*/ 7016 w 60930"/>
                <a:gd name="connsiteY2" fmla="*/ 31847 h 68195"/>
                <a:gd name="connsiteX3" fmla="*/ 12716 w 60930"/>
                <a:gd name="connsiteY3" fmla="*/ 12210 h 68195"/>
                <a:gd name="connsiteX4" fmla="*/ 28135 w 60930"/>
                <a:gd name="connsiteY4" fmla="*/ 4997 h 68195"/>
                <a:gd name="connsiteX5" fmla="*/ 43498 w 60930"/>
                <a:gd name="connsiteY5" fmla="*/ 12210 h 68195"/>
                <a:gd name="connsiteX6" fmla="*/ 49169 w 60930"/>
                <a:gd name="connsiteY6" fmla="*/ 31847 h 68195"/>
                <a:gd name="connsiteX7" fmla="*/ 43498 w 60930"/>
                <a:gd name="connsiteY7" fmla="*/ 51527 h 68195"/>
                <a:gd name="connsiteX8" fmla="*/ 28135 w 60930"/>
                <a:gd name="connsiteY8" fmla="*/ 58753 h 68195"/>
                <a:gd name="connsiteX9" fmla="*/ 28135 w 60930"/>
                <a:gd name="connsiteY9" fmla="*/ 65966 h 68195"/>
                <a:gd name="connsiteX10" fmla="*/ 50256 w 60930"/>
                <a:gd name="connsiteY10" fmla="*/ 56697 h 68195"/>
                <a:gd name="connsiteX11" fmla="*/ 58551 w 60930"/>
                <a:gd name="connsiteY11" fmla="*/ 31847 h 68195"/>
                <a:gd name="connsiteX12" fmla="*/ 50256 w 60930"/>
                <a:gd name="connsiteY12" fmla="*/ 7040 h 68195"/>
                <a:gd name="connsiteX13" fmla="*/ 28135 w 60930"/>
                <a:gd name="connsiteY13" fmla="*/ -2229 h 68195"/>
                <a:gd name="connsiteX14" fmla="*/ 5930 w 60930"/>
                <a:gd name="connsiteY14" fmla="*/ 7012 h 68195"/>
                <a:gd name="connsiteX15" fmla="*/ -2379 w 60930"/>
                <a:gd name="connsiteY15" fmla="*/ 31847 h 68195"/>
                <a:gd name="connsiteX16" fmla="*/ 5930 w 60930"/>
                <a:gd name="connsiteY16" fmla="*/ 56697 h 68195"/>
                <a:gd name="connsiteX17" fmla="*/ 28135 w 60930"/>
                <a:gd name="connsiteY17" fmla="*/ 65966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30" h="68195">
                  <a:moveTo>
                    <a:pt x="28135" y="58753"/>
                  </a:moveTo>
                  <a:cubicBezTo>
                    <a:pt x="21664" y="58753"/>
                    <a:pt x="16525" y="56345"/>
                    <a:pt x="12716" y="51527"/>
                  </a:cubicBezTo>
                  <a:cubicBezTo>
                    <a:pt x="8916" y="46718"/>
                    <a:pt x="7016" y="40159"/>
                    <a:pt x="7016" y="31847"/>
                  </a:cubicBezTo>
                  <a:cubicBezTo>
                    <a:pt x="7016" y="23573"/>
                    <a:pt x="8916" y="17028"/>
                    <a:pt x="12716" y="12210"/>
                  </a:cubicBezTo>
                  <a:cubicBezTo>
                    <a:pt x="16525" y="7401"/>
                    <a:pt x="21664" y="4997"/>
                    <a:pt x="28135" y="4997"/>
                  </a:cubicBezTo>
                  <a:cubicBezTo>
                    <a:pt x="34596" y="4997"/>
                    <a:pt x="39717" y="7401"/>
                    <a:pt x="43498" y="12210"/>
                  </a:cubicBezTo>
                  <a:cubicBezTo>
                    <a:pt x="47279" y="17028"/>
                    <a:pt x="49169" y="23573"/>
                    <a:pt x="49169" y="31847"/>
                  </a:cubicBezTo>
                  <a:cubicBezTo>
                    <a:pt x="49169" y="40159"/>
                    <a:pt x="47279" y="46718"/>
                    <a:pt x="43498" y="51527"/>
                  </a:cubicBezTo>
                  <a:cubicBezTo>
                    <a:pt x="39717" y="56345"/>
                    <a:pt x="34596" y="58753"/>
                    <a:pt x="28135" y="58753"/>
                  </a:cubicBezTo>
                  <a:close/>
                  <a:moveTo>
                    <a:pt x="28135" y="65966"/>
                  </a:moveTo>
                  <a:cubicBezTo>
                    <a:pt x="37361" y="65966"/>
                    <a:pt x="44735" y="62876"/>
                    <a:pt x="50256" y="56697"/>
                  </a:cubicBezTo>
                  <a:cubicBezTo>
                    <a:pt x="55786" y="50517"/>
                    <a:pt x="58551" y="42234"/>
                    <a:pt x="58551" y="31847"/>
                  </a:cubicBezTo>
                  <a:cubicBezTo>
                    <a:pt x="58551" y="21489"/>
                    <a:pt x="55786" y="13219"/>
                    <a:pt x="50256" y="7040"/>
                  </a:cubicBezTo>
                  <a:cubicBezTo>
                    <a:pt x="44735" y="860"/>
                    <a:pt x="37361" y="-2229"/>
                    <a:pt x="28135" y="-2229"/>
                  </a:cubicBezTo>
                  <a:cubicBezTo>
                    <a:pt x="18881" y="-2229"/>
                    <a:pt x="11479" y="851"/>
                    <a:pt x="5930" y="7012"/>
                  </a:cubicBezTo>
                  <a:cubicBezTo>
                    <a:pt x="390" y="13182"/>
                    <a:pt x="-2379" y="21460"/>
                    <a:pt x="-2379" y="31847"/>
                  </a:cubicBezTo>
                  <a:cubicBezTo>
                    <a:pt x="-2379" y="42234"/>
                    <a:pt x="390" y="50517"/>
                    <a:pt x="5930" y="56697"/>
                  </a:cubicBezTo>
                  <a:cubicBezTo>
                    <a:pt x="11479" y="62876"/>
                    <a:pt x="18881" y="65966"/>
                    <a:pt x="28135" y="65966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02CB0436-0BA8-4139-B052-924BAA4FA595}"/>
                </a:ext>
              </a:extLst>
            </p:cNvPr>
            <p:cNvSpPr/>
            <p:nvPr/>
          </p:nvSpPr>
          <p:spPr>
            <a:xfrm rot="-5400000" flipV="1">
              <a:off x="1237469" y="820652"/>
              <a:ext cx="37822" cy="65730"/>
            </a:xfrm>
            <a:custGeom>
              <a:avLst/>
              <a:gdLst>
                <a:gd name="connsiteX0" fmla="*/ -1829 w 37822"/>
                <a:gd name="connsiteY0" fmla="*/ 63490 h 65730"/>
                <a:gd name="connsiteX1" fmla="*/ 35993 w 37822"/>
                <a:gd name="connsiteY1" fmla="*/ 63490 h 65730"/>
                <a:gd name="connsiteX2" fmla="*/ 35993 w 37822"/>
                <a:gd name="connsiteY2" fmla="*/ 55996 h 65730"/>
                <a:gd name="connsiteX3" fmla="*/ 7072 w 37822"/>
                <a:gd name="connsiteY3" fmla="*/ 55996 h 65730"/>
                <a:gd name="connsiteX4" fmla="*/ 7072 w 37822"/>
                <a:gd name="connsiteY4" fmla="*/ 36626 h 65730"/>
                <a:gd name="connsiteX5" fmla="*/ 33171 w 37822"/>
                <a:gd name="connsiteY5" fmla="*/ 36626 h 65730"/>
                <a:gd name="connsiteX6" fmla="*/ 33171 w 37822"/>
                <a:gd name="connsiteY6" fmla="*/ 29146 h 65730"/>
                <a:gd name="connsiteX7" fmla="*/ 7072 w 37822"/>
                <a:gd name="connsiteY7" fmla="*/ 29146 h 65730"/>
                <a:gd name="connsiteX8" fmla="*/ 7072 w 37822"/>
                <a:gd name="connsiteY8" fmla="*/ -2240 h 65730"/>
                <a:gd name="connsiteX9" fmla="*/ -1829 w 37822"/>
                <a:gd name="connsiteY9" fmla="*/ -2240 h 65730"/>
                <a:gd name="connsiteX10" fmla="*/ -1829 w 37822"/>
                <a:gd name="connsiteY10" fmla="*/ 6349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22" h="65730">
                  <a:moveTo>
                    <a:pt x="-1829" y="63490"/>
                  </a:moveTo>
                  <a:lnTo>
                    <a:pt x="35993" y="63490"/>
                  </a:lnTo>
                  <a:lnTo>
                    <a:pt x="35993" y="55996"/>
                  </a:lnTo>
                  <a:lnTo>
                    <a:pt x="7072" y="55996"/>
                  </a:lnTo>
                  <a:lnTo>
                    <a:pt x="7072" y="36626"/>
                  </a:lnTo>
                  <a:lnTo>
                    <a:pt x="33171" y="36626"/>
                  </a:lnTo>
                  <a:lnTo>
                    <a:pt x="33171" y="29146"/>
                  </a:lnTo>
                  <a:lnTo>
                    <a:pt x="7072" y="29146"/>
                  </a:lnTo>
                  <a:lnTo>
                    <a:pt x="7072" y="-2240"/>
                  </a:lnTo>
                  <a:lnTo>
                    <a:pt x="-1829" y="-2240"/>
                  </a:lnTo>
                  <a:lnTo>
                    <a:pt x="-1829" y="6349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D72B97C7-E897-49B2-986C-ADF6F78E6975}"/>
                </a:ext>
              </a:extLst>
            </p:cNvPr>
            <p:cNvSpPr/>
            <p:nvPr/>
          </p:nvSpPr>
          <p:spPr>
            <a:xfrm rot="-5400000" flipV="1">
              <a:off x="1237469" y="768794"/>
              <a:ext cx="37822" cy="65730"/>
            </a:xfrm>
            <a:custGeom>
              <a:avLst/>
              <a:gdLst>
                <a:gd name="connsiteX0" fmla="*/ -1829 w 37822"/>
                <a:gd name="connsiteY0" fmla="*/ 63485 h 65730"/>
                <a:gd name="connsiteX1" fmla="*/ 35993 w 37822"/>
                <a:gd name="connsiteY1" fmla="*/ 63485 h 65730"/>
                <a:gd name="connsiteX2" fmla="*/ 35993 w 37822"/>
                <a:gd name="connsiteY2" fmla="*/ 55990 h 65730"/>
                <a:gd name="connsiteX3" fmla="*/ 7072 w 37822"/>
                <a:gd name="connsiteY3" fmla="*/ 55990 h 65730"/>
                <a:gd name="connsiteX4" fmla="*/ 7072 w 37822"/>
                <a:gd name="connsiteY4" fmla="*/ 36621 h 65730"/>
                <a:gd name="connsiteX5" fmla="*/ 33171 w 37822"/>
                <a:gd name="connsiteY5" fmla="*/ 36621 h 65730"/>
                <a:gd name="connsiteX6" fmla="*/ 33171 w 37822"/>
                <a:gd name="connsiteY6" fmla="*/ 29140 h 65730"/>
                <a:gd name="connsiteX7" fmla="*/ 7072 w 37822"/>
                <a:gd name="connsiteY7" fmla="*/ 29140 h 65730"/>
                <a:gd name="connsiteX8" fmla="*/ 7072 w 37822"/>
                <a:gd name="connsiteY8" fmla="*/ -2246 h 65730"/>
                <a:gd name="connsiteX9" fmla="*/ -1829 w 37822"/>
                <a:gd name="connsiteY9" fmla="*/ -2246 h 65730"/>
                <a:gd name="connsiteX10" fmla="*/ -1829 w 37822"/>
                <a:gd name="connsiteY10" fmla="*/ 63485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22" h="65730">
                  <a:moveTo>
                    <a:pt x="-1829" y="63485"/>
                  </a:moveTo>
                  <a:lnTo>
                    <a:pt x="35993" y="63485"/>
                  </a:lnTo>
                  <a:lnTo>
                    <a:pt x="35993" y="55990"/>
                  </a:lnTo>
                  <a:lnTo>
                    <a:pt x="7072" y="55990"/>
                  </a:lnTo>
                  <a:lnTo>
                    <a:pt x="7072" y="36621"/>
                  </a:lnTo>
                  <a:lnTo>
                    <a:pt x="33171" y="36621"/>
                  </a:lnTo>
                  <a:lnTo>
                    <a:pt x="33171" y="29140"/>
                  </a:lnTo>
                  <a:lnTo>
                    <a:pt x="7072" y="29140"/>
                  </a:lnTo>
                  <a:lnTo>
                    <a:pt x="7072" y="-2246"/>
                  </a:lnTo>
                  <a:lnTo>
                    <a:pt x="-1829" y="-2246"/>
                  </a:lnTo>
                  <a:lnTo>
                    <a:pt x="-1829" y="6348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6A63D9D0-5F2A-48F3-BB81-58582C4C4D1B}"/>
                </a:ext>
              </a:extLst>
            </p:cNvPr>
            <p:cNvSpPr/>
            <p:nvPr/>
          </p:nvSpPr>
          <p:spPr>
            <a:xfrm rot="-5400000" flipV="1">
              <a:off x="1235177" y="714646"/>
              <a:ext cx="42407" cy="65730"/>
            </a:xfrm>
            <a:custGeom>
              <a:avLst/>
              <a:gdLst>
                <a:gd name="connsiteX0" fmla="*/ -1992 w 42407"/>
                <a:gd name="connsiteY0" fmla="*/ 63479 h 65730"/>
                <a:gd name="connsiteX1" fmla="*/ 39625 w 42407"/>
                <a:gd name="connsiteY1" fmla="*/ 63479 h 65730"/>
                <a:gd name="connsiteX2" fmla="*/ 39625 w 42407"/>
                <a:gd name="connsiteY2" fmla="*/ 55984 h 65730"/>
                <a:gd name="connsiteX3" fmla="*/ 6910 w 42407"/>
                <a:gd name="connsiteY3" fmla="*/ 55984 h 65730"/>
                <a:gd name="connsiteX4" fmla="*/ 6910 w 42407"/>
                <a:gd name="connsiteY4" fmla="*/ 36530 h 65730"/>
                <a:gd name="connsiteX5" fmla="*/ 38257 w 42407"/>
                <a:gd name="connsiteY5" fmla="*/ 36530 h 65730"/>
                <a:gd name="connsiteX6" fmla="*/ 38257 w 42407"/>
                <a:gd name="connsiteY6" fmla="*/ 29050 h 65730"/>
                <a:gd name="connsiteX7" fmla="*/ 6910 w 42407"/>
                <a:gd name="connsiteY7" fmla="*/ 29050 h 65730"/>
                <a:gd name="connsiteX8" fmla="*/ 6910 w 42407"/>
                <a:gd name="connsiteY8" fmla="*/ 5229 h 65730"/>
                <a:gd name="connsiteX9" fmla="*/ 40415 w 42407"/>
                <a:gd name="connsiteY9" fmla="*/ 5229 h 65730"/>
                <a:gd name="connsiteX10" fmla="*/ 40415 w 42407"/>
                <a:gd name="connsiteY10" fmla="*/ -2252 h 65730"/>
                <a:gd name="connsiteX11" fmla="*/ -1992 w 42407"/>
                <a:gd name="connsiteY11" fmla="*/ -2252 h 65730"/>
                <a:gd name="connsiteX12" fmla="*/ -1992 w 42407"/>
                <a:gd name="connsiteY12" fmla="*/ 63479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407" h="65730">
                  <a:moveTo>
                    <a:pt x="-1992" y="63479"/>
                  </a:moveTo>
                  <a:lnTo>
                    <a:pt x="39625" y="63479"/>
                  </a:lnTo>
                  <a:lnTo>
                    <a:pt x="39625" y="55984"/>
                  </a:lnTo>
                  <a:lnTo>
                    <a:pt x="6910" y="55984"/>
                  </a:lnTo>
                  <a:lnTo>
                    <a:pt x="6910" y="36530"/>
                  </a:lnTo>
                  <a:lnTo>
                    <a:pt x="38257" y="36530"/>
                  </a:lnTo>
                  <a:lnTo>
                    <a:pt x="38257" y="29050"/>
                  </a:lnTo>
                  <a:lnTo>
                    <a:pt x="6910" y="29050"/>
                  </a:lnTo>
                  <a:lnTo>
                    <a:pt x="6910" y="5229"/>
                  </a:lnTo>
                  <a:lnTo>
                    <a:pt x="40415" y="5229"/>
                  </a:lnTo>
                  <a:lnTo>
                    <a:pt x="40415" y="-2252"/>
                  </a:lnTo>
                  <a:lnTo>
                    <a:pt x="-1992" y="-2252"/>
                  </a:lnTo>
                  <a:lnTo>
                    <a:pt x="-1992" y="6347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C85A935E-B21A-4480-B137-5B0BC7751AA2}"/>
                </a:ext>
              </a:extLst>
            </p:cNvPr>
            <p:cNvSpPr/>
            <p:nvPr/>
          </p:nvSpPr>
          <p:spPr>
            <a:xfrm rot="-5400000" flipV="1">
              <a:off x="1230740" y="653251"/>
              <a:ext cx="51280" cy="65730"/>
            </a:xfrm>
            <a:custGeom>
              <a:avLst/>
              <a:gdLst>
                <a:gd name="connsiteX0" fmla="*/ 28914 w 51280"/>
                <a:gd name="connsiteY0" fmla="*/ 28564 h 65730"/>
                <a:gd name="connsiteX1" fmla="*/ 34486 w 51280"/>
                <a:gd name="connsiteY1" fmla="*/ 24422 h 65730"/>
                <a:gd name="connsiteX2" fmla="*/ 39931 w 51280"/>
                <a:gd name="connsiteY2" fmla="*/ 15703 h 65730"/>
                <a:gd name="connsiteX3" fmla="*/ 48974 w 51280"/>
                <a:gd name="connsiteY3" fmla="*/ -2258 h 65730"/>
                <a:gd name="connsiteX4" fmla="*/ 39395 w 51280"/>
                <a:gd name="connsiteY4" fmla="*/ -2258 h 65730"/>
                <a:gd name="connsiteX5" fmla="*/ 30987 w 51280"/>
                <a:gd name="connsiteY5" fmla="*/ 14604 h 65730"/>
                <a:gd name="connsiteX6" fmla="*/ 24653 w 51280"/>
                <a:gd name="connsiteY6" fmla="*/ 23366 h 65730"/>
                <a:gd name="connsiteX7" fmla="*/ 16301 w 51280"/>
                <a:gd name="connsiteY7" fmla="*/ 25521 h 65730"/>
                <a:gd name="connsiteX8" fmla="*/ 6595 w 51280"/>
                <a:gd name="connsiteY8" fmla="*/ 25521 h 65730"/>
                <a:gd name="connsiteX9" fmla="*/ 6595 w 51280"/>
                <a:gd name="connsiteY9" fmla="*/ -2258 h 65730"/>
                <a:gd name="connsiteX10" fmla="*/ -2306 w 51280"/>
                <a:gd name="connsiteY10" fmla="*/ -2258 h 65730"/>
                <a:gd name="connsiteX11" fmla="*/ -2306 w 51280"/>
                <a:gd name="connsiteY11" fmla="*/ 63472 h 65730"/>
                <a:gd name="connsiteX12" fmla="*/ 17797 w 51280"/>
                <a:gd name="connsiteY12" fmla="*/ 63472 h 65730"/>
                <a:gd name="connsiteX13" fmla="*/ 34641 w 51280"/>
                <a:gd name="connsiteY13" fmla="*/ 58753 h 65730"/>
                <a:gd name="connsiteX14" fmla="*/ 40200 w 51280"/>
                <a:gd name="connsiteY14" fmla="*/ 44539 h 65730"/>
                <a:gd name="connsiteX15" fmla="*/ 37307 w 51280"/>
                <a:gd name="connsiteY15" fmla="*/ 34227 h 65730"/>
                <a:gd name="connsiteX16" fmla="*/ 28914 w 51280"/>
                <a:gd name="connsiteY16" fmla="*/ 28564 h 65730"/>
                <a:gd name="connsiteX17" fmla="*/ 6595 w 51280"/>
                <a:gd name="connsiteY17" fmla="*/ 56161 h 65730"/>
                <a:gd name="connsiteX18" fmla="*/ 6595 w 51280"/>
                <a:gd name="connsiteY18" fmla="*/ 32832 h 65730"/>
                <a:gd name="connsiteX19" fmla="*/ 17797 w 51280"/>
                <a:gd name="connsiteY19" fmla="*/ 32832 h 65730"/>
                <a:gd name="connsiteX20" fmla="*/ 27517 w 51280"/>
                <a:gd name="connsiteY20" fmla="*/ 35805 h 65730"/>
                <a:gd name="connsiteX21" fmla="*/ 30804 w 51280"/>
                <a:gd name="connsiteY21" fmla="*/ 44539 h 65730"/>
                <a:gd name="connsiteX22" fmla="*/ 27517 w 51280"/>
                <a:gd name="connsiteY22" fmla="*/ 53230 h 65730"/>
                <a:gd name="connsiteX23" fmla="*/ 17797 w 51280"/>
                <a:gd name="connsiteY23" fmla="*/ 56161 h 65730"/>
                <a:gd name="connsiteX24" fmla="*/ 6595 w 51280"/>
                <a:gd name="connsiteY24" fmla="*/ 5616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80" h="65730">
                  <a:moveTo>
                    <a:pt x="28914" y="28564"/>
                  </a:moveTo>
                  <a:cubicBezTo>
                    <a:pt x="30823" y="27916"/>
                    <a:pt x="32680" y="26535"/>
                    <a:pt x="34486" y="24422"/>
                  </a:cubicBezTo>
                  <a:cubicBezTo>
                    <a:pt x="36292" y="22309"/>
                    <a:pt x="38107" y="19403"/>
                    <a:pt x="39931" y="15703"/>
                  </a:cubicBezTo>
                  <a:lnTo>
                    <a:pt x="48974" y="-2258"/>
                  </a:lnTo>
                  <a:lnTo>
                    <a:pt x="39395" y="-2258"/>
                  </a:lnTo>
                  <a:lnTo>
                    <a:pt x="30987" y="14604"/>
                  </a:lnTo>
                  <a:cubicBezTo>
                    <a:pt x="28805" y="19008"/>
                    <a:pt x="26694" y="21929"/>
                    <a:pt x="24653" y="23366"/>
                  </a:cubicBezTo>
                  <a:cubicBezTo>
                    <a:pt x="22612" y="24803"/>
                    <a:pt x="19828" y="25521"/>
                    <a:pt x="16301" y="25521"/>
                  </a:cubicBezTo>
                  <a:lnTo>
                    <a:pt x="6595" y="25521"/>
                  </a:lnTo>
                  <a:lnTo>
                    <a:pt x="6595" y="-2258"/>
                  </a:lnTo>
                  <a:lnTo>
                    <a:pt x="-2306" y="-2258"/>
                  </a:lnTo>
                  <a:lnTo>
                    <a:pt x="-2306" y="63472"/>
                  </a:lnTo>
                  <a:lnTo>
                    <a:pt x="17797" y="63472"/>
                  </a:lnTo>
                  <a:cubicBezTo>
                    <a:pt x="25321" y="63472"/>
                    <a:pt x="30936" y="61899"/>
                    <a:pt x="34641" y="58753"/>
                  </a:cubicBezTo>
                  <a:cubicBezTo>
                    <a:pt x="38347" y="55616"/>
                    <a:pt x="40200" y="50878"/>
                    <a:pt x="40200" y="44539"/>
                  </a:cubicBezTo>
                  <a:cubicBezTo>
                    <a:pt x="40200" y="40397"/>
                    <a:pt x="39236" y="36960"/>
                    <a:pt x="37307" y="34227"/>
                  </a:cubicBezTo>
                  <a:cubicBezTo>
                    <a:pt x="35379" y="31504"/>
                    <a:pt x="32581" y="29616"/>
                    <a:pt x="28914" y="28564"/>
                  </a:cubicBezTo>
                  <a:close/>
                  <a:moveTo>
                    <a:pt x="6595" y="56161"/>
                  </a:moveTo>
                  <a:lnTo>
                    <a:pt x="6595" y="32832"/>
                  </a:lnTo>
                  <a:lnTo>
                    <a:pt x="17797" y="32832"/>
                  </a:lnTo>
                  <a:cubicBezTo>
                    <a:pt x="22085" y="32832"/>
                    <a:pt x="25326" y="33823"/>
                    <a:pt x="27517" y="35805"/>
                  </a:cubicBezTo>
                  <a:cubicBezTo>
                    <a:pt x="29708" y="37786"/>
                    <a:pt x="30804" y="40698"/>
                    <a:pt x="30804" y="44539"/>
                  </a:cubicBezTo>
                  <a:cubicBezTo>
                    <a:pt x="30804" y="48380"/>
                    <a:pt x="29708" y="51277"/>
                    <a:pt x="27517" y="53230"/>
                  </a:cubicBezTo>
                  <a:cubicBezTo>
                    <a:pt x="25326" y="55184"/>
                    <a:pt x="22085" y="56161"/>
                    <a:pt x="17797" y="56161"/>
                  </a:cubicBezTo>
                  <a:lnTo>
                    <a:pt x="6595" y="5616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7A0E3EC-A39B-4B62-B3E8-819D2A474B7F}"/>
                </a:ext>
              </a:extLst>
            </p:cNvPr>
            <p:cNvSpPr/>
            <p:nvPr/>
          </p:nvSpPr>
          <p:spPr>
            <a:xfrm rot="-5400000" flipV="1">
              <a:off x="1235177" y="595039"/>
              <a:ext cx="42407" cy="65730"/>
            </a:xfrm>
            <a:custGeom>
              <a:avLst/>
              <a:gdLst>
                <a:gd name="connsiteX0" fmla="*/ -1992 w 42407"/>
                <a:gd name="connsiteY0" fmla="*/ 63465 h 65730"/>
                <a:gd name="connsiteX1" fmla="*/ 39625 w 42407"/>
                <a:gd name="connsiteY1" fmla="*/ 63465 h 65730"/>
                <a:gd name="connsiteX2" fmla="*/ 39625 w 42407"/>
                <a:gd name="connsiteY2" fmla="*/ 55971 h 65730"/>
                <a:gd name="connsiteX3" fmla="*/ 6910 w 42407"/>
                <a:gd name="connsiteY3" fmla="*/ 55971 h 65730"/>
                <a:gd name="connsiteX4" fmla="*/ 6910 w 42407"/>
                <a:gd name="connsiteY4" fmla="*/ 36517 h 65730"/>
                <a:gd name="connsiteX5" fmla="*/ 38257 w 42407"/>
                <a:gd name="connsiteY5" fmla="*/ 36517 h 65730"/>
                <a:gd name="connsiteX6" fmla="*/ 38257 w 42407"/>
                <a:gd name="connsiteY6" fmla="*/ 29037 h 65730"/>
                <a:gd name="connsiteX7" fmla="*/ 6910 w 42407"/>
                <a:gd name="connsiteY7" fmla="*/ 29037 h 65730"/>
                <a:gd name="connsiteX8" fmla="*/ 6910 w 42407"/>
                <a:gd name="connsiteY8" fmla="*/ 5215 h 65730"/>
                <a:gd name="connsiteX9" fmla="*/ 40415 w 42407"/>
                <a:gd name="connsiteY9" fmla="*/ 5215 h 65730"/>
                <a:gd name="connsiteX10" fmla="*/ 40415 w 42407"/>
                <a:gd name="connsiteY10" fmla="*/ -2265 h 65730"/>
                <a:gd name="connsiteX11" fmla="*/ -1992 w 42407"/>
                <a:gd name="connsiteY11" fmla="*/ -2265 h 65730"/>
                <a:gd name="connsiteX12" fmla="*/ -1992 w 42407"/>
                <a:gd name="connsiteY12" fmla="*/ 63465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407" h="65730">
                  <a:moveTo>
                    <a:pt x="-1992" y="63465"/>
                  </a:moveTo>
                  <a:lnTo>
                    <a:pt x="39625" y="63465"/>
                  </a:lnTo>
                  <a:lnTo>
                    <a:pt x="39625" y="55971"/>
                  </a:lnTo>
                  <a:lnTo>
                    <a:pt x="6910" y="55971"/>
                  </a:lnTo>
                  <a:lnTo>
                    <a:pt x="6910" y="36517"/>
                  </a:lnTo>
                  <a:lnTo>
                    <a:pt x="38257" y="36517"/>
                  </a:lnTo>
                  <a:lnTo>
                    <a:pt x="38257" y="29037"/>
                  </a:lnTo>
                  <a:lnTo>
                    <a:pt x="6910" y="29037"/>
                  </a:lnTo>
                  <a:lnTo>
                    <a:pt x="6910" y="5215"/>
                  </a:lnTo>
                  <a:lnTo>
                    <a:pt x="40415" y="5215"/>
                  </a:lnTo>
                  <a:lnTo>
                    <a:pt x="40415" y="-2265"/>
                  </a:lnTo>
                  <a:lnTo>
                    <a:pt x="-1992" y="-2265"/>
                  </a:lnTo>
                  <a:lnTo>
                    <a:pt x="-1992" y="6346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80D9AD28-041F-4570-8E6F-617DCFBC8923}"/>
                </a:ext>
              </a:extLst>
            </p:cNvPr>
            <p:cNvSpPr/>
            <p:nvPr/>
          </p:nvSpPr>
          <p:spPr>
            <a:xfrm rot="-5400000" flipV="1">
              <a:off x="1228715" y="531622"/>
              <a:ext cx="55329" cy="65730"/>
            </a:xfrm>
            <a:custGeom>
              <a:avLst/>
              <a:gdLst>
                <a:gd name="connsiteX0" fmla="*/ 6452 w 55329"/>
                <a:gd name="connsiteY0" fmla="*/ 56147 h 65730"/>
                <a:gd name="connsiteX1" fmla="*/ 6452 w 55329"/>
                <a:gd name="connsiteY1" fmla="*/ 5039 h 65730"/>
                <a:gd name="connsiteX2" fmla="*/ 17216 w 55329"/>
                <a:gd name="connsiteY2" fmla="*/ 5039 h 65730"/>
                <a:gd name="connsiteX3" fmla="*/ 37164 w 55329"/>
                <a:gd name="connsiteY3" fmla="*/ 11195 h 65730"/>
                <a:gd name="connsiteX4" fmla="*/ 43484 w 55329"/>
                <a:gd name="connsiteY4" fmla="*/ 30664 h 65730"/>
                <a:gd name="connsiteX5" fmla="*/ 37164 w 55329"/>
                <a:gd name="connsiteY5" fmla="*/ 50005 h 65730"/>
                <a:gd name="connsiteX6" fmla="*/ 17216 w 55329"/>
                <a:gd name="connsiteY6" fmla="*/ 56147 h 65730"/>
                <a:gd name="connsiteX7" fmla="*/ 6452 w 55329"/>
                <a:gd name="connsiteY7" fmla="*/ 56147 h 65730"/>
                <a:gd name="connsiteX8" fmla="*/ -2450 w 55329"/>
                <a:gd name="connsiteY8" fmla="*/ 63458 h 65730"/>
                <a:gd name="connsiteX9" fmla="*/ 15848 w 55329"/>
                <a:gd name="connsiteY9" fmla="*/ 63458 h 65730"/>
                <a:gd name="connsiteX10" fmla="*/ 43921 w 55329"/>
                <a:gd name="connsiteY10" fmla="*/ 55513 h 65730"/>
                <a:gd name="connsiteX11" fmla="*/ 52880 w 55329"/>
                <a:gd name="connsiteY11" fmla="*/ 30664 h 65730"/>
                <a:gd name="connsiteX12" fmla="*/ 43879 w 55329"/>
                <a:gd name="connsiteY12" fmla="*/ 5687 h 65730"/>
                <a:gd name="connsiteX13" fmla="*/ 15848 w 55329"/>
                <a:gd name="connsiteY13" fmla="*/ -2272 h 65730"/>
                <a:gd name="connsiteX14" fmla="*/ -2450 w 55329"/>
                <a:gd name="connsiteY14" fmla="*/ -2272 h 65730"/>
                <a:gd name="connsiteX15" fmla="*/ -2450 w 55329"/>
                <a:gd name="connsiteY15" fmla="*/ 6345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329" h="65730">
                  <a:moveTo>
                    <a:pt x="6452" y="56147"/>
                  </a:moveTo>
                  <a:lnTo>
                    <a:pt x="6452" y="5039"/>
                  </a:lnTo>
                  <a:lnTo>
                    <a:pt x="17216" y="5039"/>
                  </a:lnTo>
                  <a:cubicBezTo>
                    <a:pt x="26301" y="5039"/>
                    <a:pt x="32950" y="7091"/>
                    <a:pt x="37164" y="11195"/>
                  </a:cubicBezTo>
                  <a:cubicBezTo>
                    <a:pt x="41377" y="15309"/>
                    <a:pt x="43484" y="21798"/>
                    <a:pt x="43484" y="30664"/>
                  </a:cubicBezTo>
                  <a:cubicBezTo>
                    <a:pt x="43484" y="39463"/>
                    <a:pt x="41377" y="45910"/>
                    <a:pt x="37164" y="50005"/>
                  </a:cubicBezTo>
                  <a:cubicBezTo>
                    <a:pt x="32950" y="54100"/>
                    <a:pt x="26301" y="56147"/>
                    <a:pt x="17216" y="56147"/>
                  </a:cubicBezTo>
                  <a:lnTo>
                    <a:pt x="6452" y="56147"/>
                  </a:lnTo>
                  <a:close/>
                  <a:moveTo>
                    <a:pt x="-2450" y="63458"/>
                  </a:moveTo>
                  <a:lnTo>
                    <a:pt x="15848" y="63458"/>
                  </a:lnTo>
                  <a:cubicBezTo>
                    <a:pt x="28601" y="63458"/>
                    <a:pt x="37959" y="60810"/>
                    <a:pt x="43921" y="55513"/>
                  </a:cubicBezTo>
                  <a:cubicBezTo>
                    <a:pt x="49894" y="50216"/>
                    <a:pt x="52880" y="41933"/>
                    <a:pt x="52880" y="30664"/>
                  </a:cubicBezTo>
                  <a:cubicBezTo>
                    <a:pt x="52880" y="19328"/>
                    <a:pt x="49879" y="11003"/>
                    <a:pt x="43879" y="5687"/>
                  </a:cubicBezTo>
                  <a:cubicBezTo>
                    <a:pt x="37888" y="381"/>
                    <a:pt x="28544" y="-2272"/>
                    <a:pt x="15848" y="-2272"/>
                  </a:cubicBezTo>
                  <a:lnTo>
                    <a:pt x="-2450" y="-2272"/>
                  </a:lnTo>
                  <a:lnTo>
                    <a:pt x="-2450" y="6345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806" name="Graphic 6">
            <a:extLst>
              <a:ext uri="{FF2B5EF4-FFF2-40B4-BE49-F238E27FC236}">
                <a16:creationId xmlns:a16="http://schemas.microsoft.com/office/drawing/2014/main" id="{3BA1C525-9306-46F9-9BE6-10CD2F59B76F}"/>
              </a:ext>
            </a:extLst>
          </p:cNvPr>
          <p:cNvGrpSpPr/>
          <p:nvPr/>
        </p:nvGrpSpPr>
        <p:grpSpPr>
          <a:xfrm>
            <a:off x="1212705" y="2700457"/>
            <a:ext cx="68294" cy="236603"/>
            <a:chOff x="1507186" y="646659"/>
            <a:chExt cx="68294" cy="296705"/>
          </a:xfrm>
          <a:solidFill>
            <a:srgbClr val="000000"/>
          </a:solidFill>
        </p:grpSpPr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7A888C6-5D7A-4868-81BF-ECE5E2ECD090}"/>
                </a:ext>
              </a:extLst>
            </p:cNvPr>
            <p:cNvSpPr/>
            <p:nvPr/>
          </p:nvSpPr>
          <p:spPr>
            <a:xfrm rot="-5400000" flipV="1">
              <a:off x="1520031" y="889277"/>
              <a:ext cx="42505" cy="65730"/>
            </a:xfrm>
            <a:custGeom>
              <a:avLst/>
              <a:gdLst>
                <a:gd name="connsiteX0" fmla="*/ 6938 w 42505"/>
                <a:gd name="connsiteY0" fmla="*/ 56187 h 65730"/>
                <a:gd name="connsiteX1" fmla="*/ 6938 w 42505"/>
                <a:gd name="connsiteY1" fmla="*/ 31492 h 65730"/>
                <a:gd name="connsiteX2" fmla="*/ 18139 w 42505"/>
                <a:gd name="connsiteY2" fmla="*/ 31492 h 65730"/>
                <a:gd name="connsiteX3" fmla="*/ 27747 w 42505"/>
                <a:gd name="connsiteY3" fmla="*/ 34704 h 65730"/>
                <a:gd name="connsiteX4" fmla="*/ 31146 w 42505"/>
                <a:gd name="connsiteY4" fmla="*/ 43861 h 65730"/>
                <a:gd name="connsiteX5" fmla="*/ 27747 w 42505"/>
                <a:gd name="connsiteY5" fmla="*/ 52975 h 65730"/>
                <a:gd name="connsiteX6" fmla="*/ 18139 w 42505"/>
                <a:gd name="connsiteY6" fmla="*/ 56187 h 65730"/>
                <a:gd name="connsiteX7" fmla="*/ 6938 w 42505"/>
                <a:gd name="connsiteY7" fmla="*/ 56187 h 65730"/>
                <a:gd name="connsiteX8" fmla="*/ -1964 w 42505"/>
                <a:gd name="connsiteY8" fmla="*/ 63498 h 65730"/>
                <a:gd name="connsiteX9" fmla="*/ 18139 w 42505"/>
                <a:gd name="connsiteY9" fmla="*/ 63498 h 65730"/>
                <a:gd name="connsiteX10" fmla="*/ 34871 w 42505"/>
                <a:gd name="connsiteY10" fmla="*/ 58497 h 65730"/>
                <a:gd name="connsiteX11" fmla="*/ 40542 w 42505"/>
                <a:gd name="connsiteY11" fmla="*/ 43861 h 65730"/>
                <a:gd name="connsiteX12" fmla="*/ 34871 w 42505"/>
                <a:gd name="connsiteY12" fmla="*/ 29154 h 65730"/>
                <a:gd name="connsiteX13" fmla="*/ 18139 w 42505"/>
                <a:gd name="connsiteY13" fmla="*/ 24181 h 65730"/>
                <a:gd name="connsiteX14" fmla="*/ 6938 w 42505"/>
                <a:gd name="connsiteY14" fmla="*/ 24181 h 65730"/>
                <a:gd name="connsiteX15" fmla="*/ 6938 w 42505"/>
                <a:gd name="connsiteY15" fmla="*/ -2232 h 65730"/>
                <a:gd name="connsiteX16" fmla="*/ -1964 w 42505"/>
                <a:gd name="connsiteY16" fmla="*/ -2232 h 65730"/>
                <a:gd name="connsiteX17" fmla="*/ -1964 w 42505"/>
                <a:gd name="connsiteY17" fmla="*/ 6349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505" h="65730">
                  <a:moveTo>
                    <a:pt x="6938" y="56187"/>
                  </a:moveTo>
                  <a:lnTo>
                    <a:pt x="6938" y="31492"/>
                  </a:lnTo>
                  <a:lnTo>
                    <a:pt x="18139" y="31492"/>
                  </a:lnTo>
                  <a:cubicBezTo>
                    <a:pt x="22287" y="31492"/>
                    <a:pt x="25489" y="32563"/>
                    <a:pt x="27747" y="34704"/>
                  </a:cubicBezTo>
                  <a:cubicBezTo>
                    <a:pt x="30013" y="36845"/>
                    <a:pt x="31146" y="39897"/>
                    <a:pt x="31146" y="43861"/>
                  </a:cubicBezTo>
                  <a:cubicBezTo>
                    <a:pt x="31146" y="47795"/>
                    <a:pt x="30013" y="50834"/>
                    <a:pt x="27747" y="52975"/>
                  </a:cubicBezTo>
                  <a:cubicBezTo>
                    <a:pt x="25489" y="55116"/>
                    <a:pt x="22287" y="56187"/>
                    <a:pt x="18139" y="56187"/>
                  </a:cubicBezTo>
                  <a:lnTo>
                    <a:pt x="6938" y="56187"/>
                  </a:lnTo>
                  <a:close/>
                  <a:moveTo>
                    <a:pt x="-1964" y="63498"/>
                  </a:moveTo>
                  <a:lnTo>
                    <a:pt x="18139" y="63498"/>
                  </a:lnTo>
                  <a:cubicBezTo>
                    <a:pt x="25522" y="63498"/>
                    <a:pt x="31100" y="61831"/>
                    <a:pt x="34871" y="58497"/>
                  </a:cubicBezTo>
                  <a:cubicBezTo>
                    <a:pt x="38652" y="55163"/>
                    <a:pt x="40542" y="50284"/>
                    <a:pt x="40542" y="43861"/>
                  </a:cubicBezTo>
                  <a:cubicBezTo>
                    <a:pt x="40542" y="37371"/>
                    <a:pt x="38652" y="32469"/>
                    <a:pt x="34871" y="29154"/>
                  </a:cubicBezTo>
                  <a:cubicBezTo>
                    <a:pt x="31100" y="25839"/>
                    <a:pt x="25522" y="24181"/>
                    <a:pt x="18139" y="24181"/>
                  </a:cubicBezTo>
                  <a:lnTo>
                    <a:pt x="6938" y="24181"/>
                  </a:lnTo>
                  <a:lnTo>
                    <a:pt x="6938" y="-2232"/>
                  </a:lnTo>
                  <a:lnTo>
                    <a:pt x="-1964" y="-2232"/>
                  </a:lnTo>
                  <a:lnTo>
                    <a:pt x="-1964" y="6349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A61CD958-624D-43C8-B21E-4233E8236869}"/>
                </a:ext>
              </a:extLst>
            </p:cNvPr>
            <p:cNvSpPr/>
            <p:nvPr/>
          </p:nvSpPr>
          <p:spPr>
            <a:xfrm rot="-5400000" flipV="1">
              <a:off x="1515643" y="830528"/>
              <a:ext cx="51280" cy="65730"/>
            </a:xfrm>
            <a:custGeom>
              <a:avLst/>
              <a:gdLst>
                <a:gd name="connsiteX0" fmla="*/ 28945 w 51280"/>
                <a:gd name="connsiteY0" fmla="*/ 28584 h 65730"/>
                <a:gd name="connsiteX1" fmla="*/ 34518 w 51280"/>
                <a:gd name="connsiteY1" fmla="*/ 24442 h 65730"/>
                <a:gd name="connsiteX2" fmla="*/ 39963 w 51280"/>
                <a:gd name="connsiteY2" fmla="*/ 15722 h 65730"/>
                <a:gd name="connsiteX3" fmla="*/ 49006 w 51280"/>
                <a:gd name="connsiteY3" fmla="*/ -2239 h 65730"/>
                <a:gd name="connsiteX4" fmla="*/ 39427 w 51280"/>
                <a:gd name="connsiteY4" fmla="*/ -2239 h 65730"/>
                <a:gd name="connsiteX5" fmla="*/ 31019 w 51280"/>
                <a:gd name="connsiteY5" fmla="*/ 14623 h 65730"/>
                <a:gd name="connsiteX6" fmla="*/ 24685 w 51280"/>
                <a:gd name="connsiteY6" fmla="*/ 23386 h 65730"/>
                <a:gd name="connsiteX7" fmla="*/ 16333 w 51280"/>
                <a:gd name="connsiteY7" fmla="*/ 25541 h 65730"/>
                <a:gd name="connsiteX8" fmla="*/ 6627 w 51280"/>
                <a:gd name="connsiteY8" fmla="*/ 25541 h 65730"/>
                <a:gd name="connsiteX9" fmla="*/ 6627 w 51280"/>
                <a:gd name="connsiteY9" fmla="*/ -2239 h 65730"/>
                <a:gd name="connsiteX10" fmla="*/ -2275 w 51280"/>
                <a:gd name="connsiteY10" fmla="*/ -2239 h 65730"/>
                <a:gd name="connsiteX11" fmla="*/ -2275 w 51280"/>
                <a:gd name="connsiteY11" fmla="*/ 63491 h 65730"/>
                <a:gd name="connsiteX12" fmla="*/ 17828 w 51280"/>
                <a:gd name="connsiteY12" fmla="*/ 63491 h 65730"/>
                <a:gd name="connsiteX13" fmla="*/ 34673 w 51280"/>
                <a:gd name="connsiteY13" fmla="*/ 58772 h 65730"/>
                <a:gd name="connsiteX14" fmla="*/ 40231 w 51280"/>
                <a:gd name="connsiteY14" fmla="*/ 44558 h 65730"/>
                <a:gd name="connsiteX15" fmla="*/ 37339 w 51280"/>
                <a:gd name="connsiteY15" fmla="*/ 34247 h 65730"/>
                <a:gd name="connsiteX16" fmla="*/ 28945 w 51280"/>
                <a:gd name="connsiteY16" fmla="*/ 28584 h 65730"/>
                <a:gd name="connsiteX17" fmla="*/ 6627 w 51280"/>
                <a:gd name="connsiteY17" fmla="*/ 56180 h 65730"/>
                <a:gd name="connsiteX18" fmla="*/ 6627 w 51280"/>
                <a:gd name="connsiteY18" fmla="*/ 32852 h 65730"/>
                <a:gd name="connsiteX19" fmla="*/ 17828 w 51280"/>
                <a:gd name="connsiteY19" fmla="*/ 32852 h 65730"/>
                <a:gd name="connsiteX20" fmla="*/ 27548 w 51280"/>
                <a:gd name="connsiteY20" fmla="*/ 35824 h 65730"/>
                <a:gd name="connsiteX21" fmla="*/ 30835 w 51280"/>
                <a:gd name="connsiteY21" fmla="*/ 44558 h 65730"/>
                <a:gd name="connsiteX22" fmla="*/ 27548 w 51280"/>
                <a:gd name="connsiteY22" fmla="*/ 53250 h 65730"/>
                <a:gd name="connsiteX23" fmla="*/ 17828 w 51280"/>
                <a:gd name="connsiteY23" fmla="*/ 56180 h 65730"/>
                <a:gd name="connsiteX24" fmla="*/ 6627 w 51280"/>
                <a:gd name="connsiteY24" fmla="*/ 5618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80" h="65730">
                  <a:moveTo>
                    <a:pt x="28945" y="28584"/>
                  </a:moveTo>
                  <a:cubicBezTo>
                    <a:pt x="30854" y="27936"/>
                    <a:pt x="32712" y="26555"/>
                    <a:pt x="34518" y="24442"/>
                  </a:cubicBezTo>
                  <a:cubicBezTo>
                    <a:pt x="36323" y="22329"/>
                    <a:pt x="38139" y="19422"/>
                    <a:pt x="39963" y="15722"/>
                  </a:cubicBezTo>
                  <a:lnTo>
                    <a:pt x="49006" y="-2239"/>
                  </a:lnTo>
                  <a:lnTo>
                    <a:pt x="39427" y="-2239"/>
                  </a:lnTo>
                  <a:lnTo>
                    <a:pt x="31019" y="14623"/>
                  </a:lnTo>
                  <a:cubicBezTo>
                    <a:pt x="28837" y="19028"/>
                    <a:pt x="26726" y="21949"/>
                    <a:pt x="24685" y="23386"/>
                  </a:cubicBezTo>
                  <a:cubicBezTo>
                    <a:pt x="22644" y="24822"/>
                    <a:pt x="19860" y="25541"/>
                    <a:pt x="16333" y="25541"/>
                  </a:cubicBezTo>
                  <a:lnTo>
                    <a:pt x="6627" y="25541"/>
                  </a:lnTo>
                  <a:lnTo>
                    <a:pt x="6627" y="-2239"/>
                  </a:lnTo>
                  <a:lnTo>
                    <a:pt x="-2275" y="-2239"/>
                  </a:lnTo>
                  <a:lnTo>
                    <a:pt x="-2275" y="63491"/>
                  </a:lnTo>
                  <a:lnTo>
                    <a:pt x="17828" y="63491"/>
                  </a:lnTo>
                  <a:cubicBezTo>
                    <a:pt x="25352" y="63491"/>
                    <a:pt x="30967" y="61918"/>
                    <a:pt x="34673" y="58772"/>
                  </a:cubicBezTo>
                  <a:cubicBezTo>
                    <a:pt x="38378" y="55635"/>
                    <a:pt x="40231" y="50898"/>
                    <a:pt x="40231" y="44558"/>
                  </a:cubicBezTo>
                  <a:cubicBezTo>
                    <a:pt x="40231" y="40417"/>
                    <a:pt x="39267" y="36980"/>
                    <a:pt x="37339" y="34247"/>
                  </a:cubicBezTo>
                  <a:cubicBezTo>
                    <a:pt x="35411" y="31523"/>
                    <a:pt x="32613" y="29636"/>
                    <a:pt x="28945" y="28584"/>
                  </a:cubicBezTo>
                  <a:close/>
                  <a:moveTo>
                    <a:pt x="6627" y="56180"/>
                  </a:moveTo>
                  <a:lnTo>
                    <a:pt x="6627" y="32852"/>
                  </a:lnTo>
                  <a:lnTo>
                    <a:pt x="17828" y="32852"/>
                  </a:lnTo>
                  <a:cubicBezTo>
                    <a:pt x="22117" y="32852"/>
                    <a:pt x="25357" y="33843"/>
                    <a:pt x="27548" y="35824"/>
                  </a:cubicBezTo>
                  <a:cubicBezTo>
                    <a:pt x="29740" y="37806"/>
                    <a:pt x="30835" y="40717"/>
                    <a:pt x="30835" y="44558"/>
                  </a:cubicBezTo>
                  <a:cubicBezTo>
                    <a:pt x="30835" y="48400"/>
                    <a:pt x="29740" y="51297"/>
                    <a:pt x="27548" y="53250"/>
                  </a:cubicBezTo>
                  <a:cubicBezTo>
                    <a:pt x="25357" y="55204"/>
                    <a:pt x="22117" y="56180"/>
                    <a:pt x="17828" y="56180"/>
                  </a:cubicBezTo>
                  <a:lnTo>
                    <a:pt x="6627" y="5618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808CCCF6-E4C0-4BDE-8603-95254B034D8A}"/>
                </a:ext>
              </a:extLst>
            </p:cNvPr>
            <p:cNvSpPr/>
            <p:nvPr/>
          </p:nvSpPr>
          <p:spPr>
            <a:xfrm rot="-5400000" flipV="1">
              <a:off x="1510868" y="765624"/>
              <a:ext cx="60930" cy="68195"/>
            </a:xfrm>
            <a:custGeom>
              <a:avLst/>
              <a:gdLst>
                <a:gd name="connsiteX0" fmla="*/ 28167 w 60930"/>
                <a:gd name="connsiteY0" fmla="*/ 58740 h 68195"/>
                <a:gd name="connsiteX1" fmla="*/ 12747 w 60930"/>
                <a:gd name="connsiteY1" fmla="*/ 51514 h 68195"/>
                <a:gd name="connsiteX2" fmla="*/ 7048 w 60930"/>
                <a:gd name="connsiteY2" fmla="*/ 31834 h 68195"/>
                <a:gd name="connsiteX3" fmla="*/ 12747 w 60930"/>
                <a:gd name="connsiteY3" fmla="*/ 12197 h 68195"/>
                <a:gd name="connsiteX4" fmla="*/ 28167 w 60930"/>
                <a:gd name="connsiteY4" fmla="*/ 4984 h 68195"/>
                <a:gd name="connsiteX5" fmla="*/ 43530 w 60930"/>
                <a:gd name="connsiteY5" fmla="*/ 12197 h 68195"/>
                <a:gd name="connsiteX6" fmla="*/ 49201 w 60930"/>
                <a:gd name="connsiteY6" fmla="*/ 31834 h 68195"/>
                <a:gd name="connsiteX7" fmla="*/ 43530 w 60930"/>
                <a:gd name="connsiteY7" fmla="*/ 51514 h 68195"/>
                <a:gd name="connsiteX8" fmla="*/ 28167 w 60930"/>
                <a:gd name="connsiteY8" fmla="*/ 58740 h 68195"/>
                <a:gd name="connsiteX9" fmla="*/ 28167 w 60930"/>
                <a:gd name="connsiteY9" fmla="*/ 65953 h 68195"/>
                <a:gd name="connsiteX10" fmla="*/ 50287 w 60930"/>
                <a:gd name="connsiteY10" fmla="*/ 56684 h 68195"/>
                <a:gd name="connsiteX11" fmla="*/ 58582 w 60930"/>
                <a:gd name="connsiteY11" fmla="*/ 31834 h 68195"/>
                <a:gd name="connsiteX12" fmla="*/ 50287 w 60930"/>
                <a:gd name="connsiteY12" fmla="*/ 7027 h 68195"/>
                <a:gd name="connsiteX13" fmla="*/ 28167 w 60930"/>
                <a:gd name="connsiteY13" fmla="*/ -2242 h 68195"/>
                <a:gd name="connsiteX14" fmla="*/ 5962 w 60930"/>
                <a:gd name="connsiteY14" fmla="*/ 6999 h 68195"/>
                <a:gd name="connsiteX15" fmla="*/ -2348 w 60930"/>
                <a:gd name="connsiteY15" fmla="*/ 31834 h 68195"/>
                <a:gd name="connsiteX16" fmla="*/ 5962 w 60930"/>
                <a:gd name="connsiteY16" fmla="*/ 56684 h 68195"/>
                <a:gd name="connsiteX17" fmla="*/ 28167 w 60930"/>
                <a:gd name="connsiteY17" fmla="*/ 65953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30" h="68195">
                  <a:moveTo>
                    <a:pt x="28167" y="58740"/>
                  </a:moveTo>
                  <a:cubicBezTo>
                    <a:pt x="21696" y="58740"/>
                    <a:pt x="16556" y="56332"/>
                    <a:pt x="12747" y="51514"/>
                  </a:cubicBezTo>
                  <a:cubicBezTo>
                    <a:pt x="8948" y="46705"/>
                    <a:pt x="7048" y="40146"/>
                    <a:pt x="7048" y="31834"/>
                  </a:cubicBezTo>
                  <a:cubicBezTo>
                    <a:pt x="7048" y="23560"/>
                    <a:pt x="8948" y="17015"/>
                    <a:pt x="12747" y="12197"/>
                  </a:cubicBezTo>
                  <a:cubicBezTo>
                    <a:pt x="16556" y="7388"/>
                    <a:pt x="21696" y="4984"/>
                    <a:pt x="28167" y="4984"/>
                  </a:cubicBezTo>
                  <a:cubicBezTo>
                    <a:pt x="34628" y="4984"/>
                    <a:pt x="39749" y="7388"/>
                    <a:pt x="43530" y="12197"/>
                  </a:cubicBezTo>
                  <a:cubicBezTo>
                    <a:pt x="47311" y="17015"/>
                    <a:pt x="49201" y="23560"/>
                    <a:pt x="49201" y="31834"/>
                  </a:cubicBezTo>
                  <a:cubicBezTo>
                    <a:pt x="49201" y="40146"/>
                    <a:pt x="47311" y="46705"/>
                    <a:pt x="43530" y="51514"/>
                  </a:cubicBezTo>
                  <a:cubicBezTo>
                    <a:pt x="39749" y="56332"/>
                    <a:pt x="34628" y="58740"/>
                    <a:pt x="28167" y="58740"/>
                  </a:cubicBezTo>
                  <a:close/>
                  <a:moveTo>
                    <a:pt x="28167" y="65953"/>
                  </a:moveTo>
                  <a:cubicBezTo>
                    <a:pt x="37393" y="65953"/>
                    <a:pt x="44767" y="62863"/>
                    <a:pt x="50287" y="56684"/>
                  </a:cubicBezTo>
                  <a:cubicBezTo>
                    <a:pt x="55817" y="50504"/>
                    <a:pt x="58582" y="42221"/>
                    <a:pt x="58582" y="31834"/>
                  </a:cubicBezTo>
                  <a:cubicBezTo>
                    <a:pt x="58582" y="21476"/>
                    <a:pt x="55817" y="13206"/>
                    <a:pt x="50287" y="7027"/>
                  </a:cubicBezTo>
                  <a:cubicBezTo>
                    <a:pt x="44767" y="847"/>
                    <a:pt x="37393" y="-2242"/>
                    <a:pt x="28167" y="-2242"/>
                  </a:cubicBezTo>
                  <a:cubicBezTo>
                    <a:pt x="18912" y="-2242"/>
                    <a:pt x="11510" y="838"/>
                    <a:pt x="5962" y="6999"/>
                  </a:cubicBezTo>
                  <a:cubicBezTo>
                    <a:pt x="422" y="13169"/>
                    <a:pt x="-2348" y="21447"/>
                    <a:pt x="-2348" y="31834"/>
                  </a:cubicBezTo>
                  <a:cubicBezTo>
                    <a:pt x="-2348" y="42221"/>
                    <a:pt x="422" y="50504"/>
                    <a:pt x="5962" y="56684"/>
                  </a:cubicBezTo>
                  <a:cubicBezTo>
                    <a:pt x="11510" y="62863"/>
                    <a:pt x="18912" y="65953"/>
                    <a:pt x="28167" y="65953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BD7CF6D6-D503-407F-9217-A151926E4F69}"/>
                </a:ext>
              </a:extLst>
            </p:cNvPr>
            <p:cNvSpPr/>
            <p:nvPr/>
          </p:nvSpPr>
          <p:spPr>
            <a:xfrm rot="-5400000" flipV="1">
              <a:off x="1510868" y="694660"/>
              <a:ext cx="60930" cy="68195"/>
            </a:xfrm>
            <a:custGeom>
              <a:avLst/>
              <a:gdLst>
                <a:gd name="connsiteX0" fmla="*/ 28167 w 60930"/>
                <a:gd name="connsiteY0" fmla="*/ 58733 h 68195"/>
                <a:gd name="connsiteX1" fmla="*/ 12747 w 60930"/>
                <a:gd name="connsiteY1" fmla="*/ 51506 h 68195"/>
                <a:gd name="connsiteX2" fmla="*/ 7048 w 60930"/>
                <a:gd name="connsiteY2" fmla="*/ 31826 h 68195"/>
                <a:gd name="connsiteX3" fmla="*/ 12747 w 60930"/>
                <a:gd name="connsiteY3" fmla="*/ 12189 h 68195"/>
                <a:gd name="connsiteX4" fmla="*/ 28167 w 60930"/>
                <a:gd name="connsiteY4" fmla="*/ 4976 h 68195"/>
                <a:gd name="connsiteX5" fmla="*/ 43530 w 60930"/>
                <a:gd name="connsiteY5" fmla="*/ 12189 h 68195"/>
                <a:gd name="connsiteX6" fmla="*/ 49201 w 60930"/>
                <a:gd name="connsiteY6" fmla="*/ 31826 h 68195"/>
                <a:gd name="connsiteX7" fmla="*/ 43530 w 60930"/>
                <a:gd name="connsiteY7" fmla="*/ 51506 h 68195"/>
                <a:gd name="connsiteX8" fmla="*/ 28167 w 60930"/>
                <a:gd name="connsiteY8" fmla="*/ 58733 h 68195"/>
                <a:gd name="connsiteX9" fmla="*/ 28167 w 60930"/>
                <a:gd name="connsiteY9" fmla="*/ 65945 h 68195"/>
                <a:gd name="connsiteX10" fmla="*/ 50287 w 60930"/>
                <a:gd name="connsiteY10" fmla="*/ 56676 h 68195"/>
                <a:gd name="connsiteX11" fmla="*/ 58582 w 60930"/>
                <a:gd name="connsiteY11" fmla="*/ 31826 h 68195"/>
                <a:gd name="connsiteX12" fmla="*/ 50287 w 60930"/>
                <a:gd name="connsiteY12" fmla="*/ 7019 h 68195"/>
                <a:gd name="connsiteX13" fmla="*/ 28167 w 60930"/>
                <a:gd name="connsiteY13" fmla="*/ -2250 h 68195"/>
                <a:gd name="connsiteX14" fmla="*/ 5962 w 60930"/>
                <a:gd name="connsiteY14" fmla="*/ 6991 h 68195"/>
                <a:gd name="connsiteX15" fmla="*/ -2348 w 60930"/>
                <a:gd name="connsiteY15" fmla="*/ 31826 h 68195"/>
                <a:gd name="connsiteX16" fmla="*/ 5962 w 60930"/>
                <a:gd name="connsiteY16" fmla="*/ 56676 h 68195"/>
                <a:gd name="connsiteX17" fmla="*/ 28167 w 60930"/>
                <a:gd name="connsiteY17" fmla="*/ 65945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30" h="68195">
                  <a:moveTo>
                    <a:pt x="28167" y="58733"/>
                  </a:moveTo>
                  <a:cubicBezTo>
                    <a:pt x="21696" y="58733"/>
                    <a:pt x="16556" y="56324"/>
                    <a:pt x="12747" y="51506"/>
                  </a:cubicBezTo>
                  <a:cubicBezTo>
                    <a:pt x="8948" y="46698"/>
                    <a:pt x="7048" y="40138"/>
                    <a:pt x="7048" y="31826"/>
                  </a:cubicBezTo>
                  <a:cubicBezTo>
                    <a:pt x="7048" y="23553"/>
                    <a:pt x="8948" y="17007"/>
                    <a:pt x="12747" y="12189"/>
                  </a:cubicBezTo>
                  <a:cubicBezTo>
                    <a:pt x="16556" y="7381"/>
                    <a:pt x="21696" y="4976"/>
                    <a:pt x="28167" y="4976"/>
                  </a:cubicBezTo>
                  <a:cubicBezTo>
                    <a:pt x="34628" y="4976"/>
                    <a:pt x="39749" y="7381"/>
                    <a:pt x="43530" y="12189"/>
                  </a:cubicBezTo>
                  <a:cubicBezTo>
                    <a:pt x="47311" y="17007"/>
                    <a:pt x="49201" y="23553"/>
                    <a:pt x="49201" y="31826"/>
                  </a:cubicBezTo>
                  <a:cubicBezTo>
                    <a:pt x="49201" y="40138"/>
                    <a:pt x="47311" y="46698"/>
                    <a:pt x="43530" y="51506"/>
                  </a:cubicBezTo>
                  <a:cubicBezTo>
                    <a:pt x="39749" y="56324"/>
                    <a:pt x="34628" y="58733"/>
                    <a:pt x="28167" y="58733"/>
                  </a:cubicBezTo>
                  <a:close/>
                  <a:moveTo>
                    <a:pt x="28167" y="65945"/>
                  </a:moveTo>
                  <a:cubicBezTo>
                    <a:pt x="37393" y="65945"/>
                    <a:pt x="44767" y="62855"/>
                    <a:pt x="50287" y="56676"/>
                  </a:cubicBezTo>
                  <a:cubicBezTo>
                    <a:pt x="55817" y="50496"/>
                    <a:pt x="58582" y="42213"/>
                    <a:pt x="58582" y="31826"/>
                  </a:cubicBezTo>
                  <a:cubicBezTo>
                    <a:pt x="58582" y="21468"/>
                    <a:pt x="55817" y="13199"/>
                    <a:pt x="50287" y="7019"/>
                  </a:cubicBezTo>
                  <a:cubicBezTo>
                    <a:pt x="44767" y="840"/>
                    <a:pt x="37393" y="-2250"/>
                    <a:pt x="28167" y="-2250"/>
                  </a:cubicBezTo>
                  <a:cubicBezTo>
                    <a:pt x="18912" y="-2250"/>
                    <a:pt x="11510" y="830"/>
                    <a:pt x="5962" y="6991"/>
                  </a:cubicBezTo>
                  <a:cubicBezTo>
                    <a:pt x="422" y="13161"/>
                    <a:pt x="-2348" y="21440"/>
                    <a:pt x="-2348" y="31826"/>
                  </a:cubicBezTo>
                  <a:cubicBezTo>
                    <a:pt x="-2348" y="42213"/>
                    <a:pt x="422" y="50496"/>
                    <a:pt x="5962" y="56676"/>
                  </a:cubicBezTo>
                  <a:cubicBezTo>
                    <a:pt x="11510" y="62855"/>
                    <a:pt x="18912" y="65945"/>
                    <a:pt x="28167" y="65945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25F9286-0BD7-46F6-9AE4-CE34656E1998}"/>
                </a:ext>
              </a:extLst>
            </p:cNvPr>
            <p:cNvSpPr/>
            <p:nvPr/>
          </p:nvSpPr>
          <p:spPr>
            <a:xfrm rot="-5400000" flipV="1">
              <a:off x="1522373" y="632677"/>
              <a:ext cx="37822" cy="65730"/>
            </a:xfrm>
            <a:custGeom>
              <a:avLst/>
              <a:gdLst>
                <a:gd name="connsiteX0" fmla="*/ -1798 w 37822"/>
                <a:gd name="connsiteY0" fmla="*/ 63469 h 65730"/>
                <a:gd name="connsiteX1" fmla="*/ 36024 w 37822"/>
                <a:gd name="connsiteY1" fmla="*/ 63469 h 65730"/>
                <a:gd name="connsiteX2" fmla="*/ 36024 w 37822"/>
                <a:gd name="connsiteY2" fmla="*/ 55975 h 65730"/>
                <a:gd name="connsiteX3" fmla="*/ 7104 w 37822"/>
                <a:gd name="connsiteY3" fmla="*/ 55975 h 65730"/>
                <a:gd name="connsiteX4" fmla="*/ 7104 w 37822"/>
                <a:gd name="connsiteY4" fmla="*/ 36605 h 65730"/>
                <a:gd name="connsiteX5" fmla="*/ 33203 w 37822"/>
                <a:gd name="connsiteY5" fmla="*/ 36605 h 65730"/>
                <a:gd name="connsiteX6" fmla="*/ 33203 w 37822"/>
                <a:gd name="connsiteY6" fmla="*/ 29125 h 65730"/>
                <a:gd name="connsiteX7" fmla="*/ 7104 w 37822"/>
                <a:gd name="connsiteY7" fmla="*/ 29125 h 65730"/>
                <a:gd name="connsiteX8" fmla="*/ 7104 w 37822"/>
                <a:gd name="connsiteY8" fmla="*/ -2261 h 65730"/>
                <a:gd name="connsiteX9" fmla="*/ -1798 w 37822"/>
                <a:gd name="connsiteY9" fmla="*/ -2261 h 65730"/>
                <a:gd name="connsiteX10" fmla="*/ -1798 w 37822"/>
                <a:gd name="connsiteY10" fmla="*/ 63469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22" h="65730">
                  <a:moveTo>
                    <a:pt x="-1798" y="63469"/>
                  </a:moveTo>
                  <a:lnTo>
                    <a:pt x="36024" y="63469"/>
                  </a:lnTo>
                  <a:lnTo>
                    <a:pt x="36024" y="55975"/>
                  </a:lnTo>
                  <a:lnTo>
                    <a:pt x="7104" y="55975"/>
                  </a:lnTo>
                  <a:lnTo>
                    <a:pt x="7104" y="36605"/>
                  </a:lnTo>
                  <a:lnTo>
                    <a:pt x="33203" y="36605"/>
                  </a:lnTo>
                  <a:lnTo>
                    <a:pt x="33203" y="29125"/>
                  </a:lnTo>
                  <a:lnTo>
                    <a:pt x="7104" y="29125"/>
                  </a:lnTo>
                  <a:lnTo>
                    <a:pt x="7104" y="-2261"/>
                  </a:lnTo>
                  <a:lnTo>
                    <a:pt x="-1798" y="-2261"/>
                  </a:lnTo>
                  <a:lnTo>
                    <a:pt x="-1798" y="6346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812" name="Graphic 6">
            <a:extLst>
              <a:ext uri="{FF2B5EF4-FFF2-40B4-BE49-F238E27FC236}">
                <a16:creationId xmlns:a16="http://schemas.microsoft.com/office/drawing/2014/main" id="{35B009EC-D279-4A6D-890A-E6EC5C294D5B}"/>
              </a:ext>
            </a:extLst>
          </p:cNvPr>
          <p:cNvGrpSpPr/>
          <p:nvPr/>
        </p:nvGrpSpPr>
        <p:grpSpPr>
          <a:xfrm>
            <a:off x="1498793" y="2876190"/>
            <a:ext cx="65825" cy="60868"/>
            <a:chOff x="1793274" y="867033"/>
            <a:chExt cx="65825" cy="76330"/>
          </a:xfrm>
          <a:solidFill>
            <a:srgbClr val="000000"/>
          </a:solidFill>
        </p:grpSpPr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A4BC9029-75F3-4DF6-9A4C-8D579179AB25}"/>
                </a:ext>
              </a:extLst>
            </p:cNvPr>
            <p:cNvSpPr/>
            <p:nvPr/>
          </p:nvSpPr>
          <p:spPr>
            <a:xfrm rot="-5400000" flipV="1">
              <a:off x="1821736" y="906054"/>
              <a:ext cx="8901" cy="65730"/>
            </a:xfrm>
            <a:custGeom>
              <a:avLst/>
              <a:gdLst>
                <a:gd name="connsiteX0" fmla="*/ -741 w 8901"/>
                <a:gd name="connsiteY0" fmla="*/ 63500 h 65730"/>
                <a:gd name="connsiteX1" fmla="*/ 8161 w 8901"/>
                <a:gd name="connsiteY1" fmla="*/ 63500 h 65730"/>
                <a:gd name="connsiteX2" fmla="*/ 8161 w 8901"/>
                <a:gd name="connsiteY2" fmla="*/ -2230 h 65730"/>
                <a:gd name="connsiteX3" fmla="*/ -741 w 8901"/>
                <a:gd name="connsiteY3" fmla="*/ -2230 h 65730"/>
                <a:gd name="connsiteX4" fmla="*/ -741 w 8901"/>
                <a:gd name="connsiteY4" fmla="*/ 6350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1" h="65730">
                  <a:moveTo>
                    <a:pt x="-741" y="63500"/>
                  </a:moveTo>
                  <a:lnTo>
                    <a:pt x="8161" y="63500"/>
                  </a:lnTo>
                  <a:lnTo>
                    <a:pt x="8161" y="-2230"/>
                  </a:lnTo>
                  <a:lnTo>
                    <a:pt x="-741" y="-2230"/>
                  </a:lnTo>
                  <a:lnTo>
                    <a:pt x="-741" y="6350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4581CC73-6A85-483F-87F6-DF85017AD1F0}"/>
                </a:ext>
              </a:extLst>
            </p:cNvPr>
            <p:cNvSpPr/>
            <p:nvPr/>
          </p:nvSpPr>
          <p:spPr>
            <a:xfrm rot="-5400000" flipV="1">
              <a:off x="1801280" y="859039"/>
              <a:ext cx="49813" cy="65730"/>
            </a:xfrm>
            <a:custGeom>
              <a:avLst/>
              <a:gdLst>
                <a:gd name="connsiteX0" fmla="*/ -2191 w 49813"/>
                <a:gd name="connsiteY0" fmla="*/ 63495 h 65730"/>
                <a:gd name="connsiteX1" fmla="*/ 9800 w 49813"/>
                <a:gd name="connsiteY1" fmla="*/ 63495 h 65730"/>
                <a:gd name="connsiteX2" fmla="*/ 38989 w 49813"/>
                <a:gd name="connsiteY2" fmla="*/ 8513 h 65730"/>
                <a:gd name="connsiteX3" fmla="*/ 38989 w 49813"/>
                <a:gd name="connsiteY3" fmla="*/ 63495 h 65730"/>
                <a:gd name="connsiteX4" fmla="*/ 47622 w 49813"/>
                <a:gd name="connsiteY4" fmla="*/ 63495 h 65730"/>
                <a:gd name="connsiteX5" fmla="*/ 47622 w 49813"/>
                <a:gd name="connsiteY5" fmla="*/ -2236 h 65730"/>
                <a:gd name="connsiteX6" fmla="*/ 35631 w 49813"/>
                <a:gd name="connsiteY6" fmla="*/ -2236 h 65730"/>
                <a:gd name="connsiteX7" fmla="*/ 6457 w 49813"/>
                <a:gd name="connsiteY7" fmla="*/ 52746 h 65730"/>
                <a:gd name="connsiteX8" fmla="*/ 6457 w 49813"/>
                <a:gd name="connsiteY8" fmla="*/ -2236 h 65730"/>
                <a:gd name="connsiteX9" fmla="*/ -2191 w 49813"/>
                <a:gd name="connsiteY9" fmla="*/ -2236 h 65730"/>
                <a:gd name="connsiteX10" fmla="*/ -2191 w 49813"/>
                <a:gd name="connsiteY10" fmla="*/ 63495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813" h="65730">
                  <a:moveTo>
                    <a:pt x="-2191" y="63495"/>
                  </a:moveTo>
                  <a:lnTo>
                    <a:pt x="9800" y="63495"/>
                  </a:lnTo>
                  <a:lnTo>
                    <a:pt x="38989" y="8513"/>
                  </a:lnTo>
                  <a:lnTo>
                    <a:pt x="38989" y="63495"/>
                  </a:lnTo>
                  <a:lnTo>
                    <a:pt x="47622" y="63495"/>
                  </a:lnTo>
                  <a:lnTo>
                    <a:pt x="47622" y="-2236"/>
                  </a:lnTo>
                  <a:lnTo>
                    <a:pt x="35631" y="-2236"/>
                  </a:lnTo>
                  <a:lnTo>
                    <a:pt x="6457" y="52746"/>
                  </a:lnTo>
                  <a:lnTo>
                    <a:pt x="6457" y="-2236"/>
                  </a:lnTo>
                  <a:lnTo>
                    <a:pt x="-2191" y="-2236"/>
                  </a:lnTo>
                  <a:lnTo>
                    <a:pt x="-2191" y="634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815" name="Graphic 6">
            <a:extLst>
              <a:ext uri="{FF2B5EF4-FFF2-40B4-BE49-F238E27FC236}">
                <a16:creationId xmlns:a16="http://schemas.microsoft.com/office/drawing/2014/main" id="{2841A245-0B2C-446B-8A8F-EA26AE06E0C2}"/>
              </a:ext>
            </a:extLst>
          </p:cNvPr>
          <p:cNvGrpSpPr/>
          <p:nvPr/>
        </p:nvGrpSpPr>
        <p:grpSpPr>
          <a:xfrm>
            <a:off x="1573769" y="2805314"/>
            <a:ext cx="65825" cy="139013"/>
            <a:chOff x="1868250" y="778153"/>
            <a:chExt cx="65825" cy="174325"/>
          </a:xfrm>
          <a:solidFill>
            <a:srgbClr val="000000"/>
          </a:solidFill>
        </p:grpSpPr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8A313456-364E-44A7-8050-1A7B3E584A69}"/>
                </a:ext>
              </a:extLst>
            </p:cNvPr>
            <p:cNvSpPr/>
            <p:nvPr/>
          </p:nvSpPr>
          <p:spPr>
            <a:xfrm rot="-5400000" flipV="1">
              <a:off x="1873321" y="891812"/>
              <a:ext cx="55682" cy="65730"/>
            </a:xfrm>
            <a:custGeom>
              <a:avLst/>
              <a:gdLst>
                <a:gd name="connsiteX0" fmla="*/ -1744 w 55682"/>
                <a:gd name="connsiteY0" fmla="*/ 63498 h 65730"/>
                <a:gd name="connsiteX1" fmla="*/ 53938 w 55682"/>
                <a:gd name="connsiteY1" fmla="*/ 63498 h 65730"/>
                <a:gd name="connsiteX2" fmla="*/ 53938 w 55682"/>
                <a:gd name="connsiteY2" fmla="*/ 56004 h 65730"/>
                <a:gd name="connsiteX3" fmla="*/ 30576 w 55682"/>
                <a:gd name="connsiteY3" fmla="*/ 56004 h 65730"/>
                <a:gd name="connsiteX4" fmla="*/ 30576 w 55682"/>
                <a:gd name="connsiteY4" fmla="*/ -2232 h 65730"/>
                <a:gd name="connsiteX5" fmla="*/ 21632 w 55682"/>
                <a:gd name="connsiteY5" fmla="*/ -2232 h 65730"/>
                <a:gd name="connsiteX6" fmla="*/ 21632 w 55682"/>
                <a:gd name="connsiteY6" fmla="*/ 56004 h 65730"/>
                <a:gd name="connsiteX7" fmla="*/ -1744 w 55682"/>
                <a:gd name="connsiteY7" fmla="*/ 56004 h 65730"/>
                <a:gd name="connsiteX8" fmla="*/ -1744 w 55682"/>
                <a:gd name="connsiteY8" fmla="*/ 6349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82" h="65730">
                  <a:moveTo>
                    <a:pt x="-1744" y="63498"/>
                  </a:moveTo>
                  <a:lnTo>
                    <a:pt x="53938" y="63498"/>
                  </a:lnTo>
                  <a:lnTo>
                    <a:pt x="53938" y="56004"/>
                  </a:lnTo>
                  <a:lnTo>
                    <a:pt x="30576" y="56004"/>
                  </a:lnTo>
                  <a:lnTo>
                    <a:pt x="30576" y="-2232"/>
                  </a:lnTo>
                  <a:lnTo>
                    <a:pt x="21632" y="-2232"/>
                  </a:lnTo>
                  <a:lnTo>
                    <a:pt x="21632" y="56004"/>
                  </a:lnTo>
                  <a:lnTo>
                    <a:pt x="-1744" y="56004"/>
                  </a:lnTo>
                  <a:lnTo>
                    <a:pt x="-1744" y="6349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6BD0CCC8-B9B8-46AD-9686-DFE8C8E16B16}"/>
                </a:ext>
              </a:extLst>
            </p:cNvPr>
            <p:cNvSpPr/>
            <p:nvPr/>
          </p:nvSpPr>
          <p:spPr>
            <a:xfrm rot="-5400000" flipV="1">
              <a:off x="1876079" y="830380"/>
              <a:ext cx="50166" cy="65730"/>
            </a:xfrm>
            <a:custGeom>
              <a:avLst/>
              <a:gdLst>
                <a:gd name="connsiteX0" fmla="*/ -2195 w 50166"/>
                <a:gd name="connsiteY0" fmla="*/ 63491 h 65730"/>
                <a:gd name="connsiteX1" fmla="*/ 6706 w 50166"/>
                <a:gd name="connsiteY1" fmla="*/ 63491 h 65730"/>
                <a:gd name="connsiteX2" fmla="*/ 6706 w 50166"/>
                <a:gd name="connsiteY2" fmla="*/ 36543 h 65730"/>
                <a:gd name="connsiteX3" fmla="*/ 39069 w 50166"/>
                <a:gd name="connsiteY3" fmla="*/ 36543 h 65730"/>
                <a:gd name="connsiteX4" fmla="*/ 39069 w 50166"/>
                <a:gd name="connsiteY4" fmla="*/ 63491 h 65730"/>
                <a:gd name="connsiteX5" fmla="*/ 47971 w 50166"/>
                <a:gd name="connsiteY5" fmla="*/ 63491 h 65730"/>
                <a:gd name="connsiteX6" fmla="*/ 47971 w 50166"/>
                <a:gd name="connsiteY6" fmla="*/ -2239 h 65730"/>
                <a:gd name="connsiteX7" fmla="*/ 39069 w 50166"/>
                <a:gd name="connsiteY7" fmla="*/ -2239 h 65730"/>
                <a:gd name="connsiteX8" fmla="*/ 39069 w 50166"/>
                <a:gd name="connsiteY8" fmla="*/ 29063 h 65730"/>
                <a:gd name="connsiteX9" fmla="*/ 6706 w 50166"/>
                <a:gd name="connsiteY9" fmla="*/ 29063 h 65730"/>
                <a:gd name="connsiteX10" fmla="*/ 6706 w 50166"/>
                <a:gd name="connsiteY10" fmla="*/ -2239 h 65730"/>
                <a:gd name="connsiteX11" fmla="*/ -2195 w 50166"/>
                <a:gd name="connsiteY11" fmla="*/ -2239 h 65730"/>
                <a:gd name="connsiteX12" fmla="*/ -2195 w 50166"/>
                <a:gd name="connsiteY12" fmla="*/ 6349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166" h="65730">
                  <a:moveTo>
                    <a:pt x="-2195" y="63491"/>
                  </a:moveTo>
                  <a:lnTo>
                    <a:pt x="6706" y="63491"/>
                  </a:lnTo>
                  <a:lnTo>
                    <a:pt x="6706" y="36543"/>
                  </a:lnTo>
                  <a:lnTo>
                    <a:pt x="39069" y="36543"/>
                  </a:lnTo>
                  <a:lnTo>
                    <a:pt x="39069" y="63491"/>
                  </a:lnTo>
                  <a:lnTo>
                    <a:pt x="47971" y="63491"/>
                  </a:lnTo>
                  <a:lnTo>
                    <a:pt x="47971" y="-2239"/>
                  </a:lnTo>
                  <a:lnTo>
                    <a:pt x="39069" y="-2239"/>
                  </a:lnTo>
                  <a:lnTo>
                    <a:pt x="39069" y="29063"/>
                  </a:lnTo>
                  <a:lnTo>
                    <a:pt x="6706" y="29063"/>
                  </a:lnTo>
                  <a:lnTo>
                    <a:pt x="6706" y="-2239"/>
                  </a:lnTo>
                  <a:lnTo>
                    <a:pt x="-2195" y="-2239"/>
                  </a:lnTo>
                  <a:lnTo>
                    <a:pt x="-2195" y="6349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FA823E8-E9CE-4076-BBC9-7654237C80C9}"/>
                </a:ext>
              </a:extLst>
            </p:cNvPr>
            <p:cNvSpPr/>
            <p:nvPr/>
          </p:nvSpPr>
          <p:spPr>
            <a:xfrm rot="-5400000" flipV="1">
              <a:off x="1879959" y="766461"/>
              <a:ext cx="42407" cy="65730"/>
            </a:xfrm>
            <a:custGeom>
              <a:avLst/>
              <a:gdLst>
                <a:gd name="connsiteX0" fmla="*/ -1920 w 42407"/>
                <a:gd name="connsiteY0" fmla="*/ 63484 h 65730"/>
                <a:gd name="connsiteX1" fmla="*/ 39697 w 42407"/>
                <a:gd name="connsiteY1" fmla="*/ 63484 h 65730"/>
                <a:gd name="connsiteX2" fmla="*/ 39697 w 42407"/>
                <a:gd name="connsiteY2" fmla="*/ 55990 h 65730"/>
                <a:gd name="connsiteX3" fmla="*/ 6981 w 42407"/>
                <a:gd name="connsiteY3" fmla="*/ 55990 h 65730"/>
                <a:gd name="connsiteX4" fmla="*/ 6981 w 42407"/>
                <a:gd name="connsiteY4" fmla="*/ 36536 h 65730"/>
                <a:gd name="connsiteX5" fmla="*/ 38328 w 42407"/>
                <a:gd name="connsiteY5" fmla="*/ 36536 h 65730"/>
                <a:gd name="connsiteX6" fmla="*/ 38328 w 42407"/>
                <a:gd name="connsiteY6" fmla="*/ 29056 h 65730"/>
                <a:gd name="connsiteX7" fmla="*/ 6981 w 42407"/>
                <a:gd name="connsiteY7" fmla="*/ 29056 h 65730"/>
                <a:gd name="connsiteX8" fmla="*/ 6981 w 42407"/>
                <a:gd name="connsiteY8" fmla="*/ 5234 h 65730"/>
                <a:gd name="connsiteX9" fmla="*/ 40487 w 42407"/>
                <a:gd name="connsiteY9" fmla="*/ 5234 h 65730"/>
                <a:gd name="connsiteX10" fmla="*/ 40487 w 42407"/>
                <a:gd name="connsiteY10" fmla="*/ -2246 h 65730"/>
                <a:gd name="connsiteX11" fmla="*/ -1920 w 42407"/>
                <a:gd name="connsiteY11" fmla="*/ -2246 h 65730"/>
                <a:gd name="connsiteX12" fmla="*/ -1920 w 42407"/>
                <a:gd name="connsiteY12" fmla="*/ 63484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407" h="65730">
                  <a:moveTo>
                    <a:pt x="-1920" y="63484"/>
                  </a:moveTo>
                  <a:lnTo>
                    <a:pt x="39697" y="63484"/>
                  </a:lnTo>
                  <a:lnTo>
                    <a:pt x="39697" y="55990"/>
                  </a:lnTo>
                  <a:lnTo>
                    <a:pt x="6981" y="55990"/>
                  </a:lnTo>
                  <a:lnTo>
                    <a:pt x="6981" y="36536"/>
                  </a:lnTo>
                  <a:lnTo>
                    <a:pt x="38328" y="36536"/>
                  </a:lnTo>
                  <a:lnTo>
                    <a:pt x="38328" y="29056"/>
                  </a:lnTo>
                  <a:lnTo>
                    <a:pt x="6981" y="29056"/>
                  </a:lnTo>
                  <a:lnTo>
                    <a:pt x="6981" y="5234"/>
                  </a:lnTo>
                  <a:lnTo>
                    <a:pt x="40487" y="5234"/>
                  </a:lnTo>
                  <a:lnTo>
                    <a:pt x="40487" y="-2246"/>
                  </a:lnTo>
                  <a:lnTo>
                    <a:pt x="-1920" y="-2246"/>
                  </a:lnTo>
                  <a:lnTo>
                    <a:pt x="-1920" y="6348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819" name="Graphic 6">
            <a:extLst>
              <a:ext uri="{FF2B5EF4-FFF2-40B4-BE49-F238E27FC236}">
                <a16:creationId xmlns:a16="http://schemas.microsoft.com/office/drawing/2014/main" id="{F659F963-D052-43A5-B1F2-9E09F808DC64}"/>
              </a:ext>
            </a:extLst>
          </p:cNvPr>
          <p:cNvGrpSpPr/>
          <p:nvPr/>
        </p:nvGrpSpPr>
        <p:grpSpPr>
          <a:xfrm>
            <a:off x="1617574" y="2741207"/>
            <a:ext cx="68294" cy="195851"/>
            <a:chOff x="1912055" y="697761"/>
            <a:chExt cx="68294" cy="245602"/>
          </a:xfrm>
          <a:solidFill>
            <a:srgbClr val="000000"/>
          </a:solidFill>
        </p:grpSpPr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31C6DC56-1A20-4316-ADEC-4DAAA24EC0FF}"/>
                </a:ext>
              </a:extLst>
            </p:cNvPr>
            <p:cNvSpPr/>
            <p:nvPr/>
          </p:nvSpPr>
          <p:spPr>
            <a:xfrm rot="-5400000" flipV="1">
              <a:off x="1927242" y="891615"/>
              <a:ext cx="37822" cy="65730"/>
            </a:xfrm>
            <a:custGeom>
              <a:avLst/>
              <a:gdLst>
                <a:gd name="connsiteX0" fmla="*/ -1753 w 37822"/>
                <a:gd name="connsiteY0" fmla="*/ 63498 h 65730"/>
                <a:gd name="connsiteX1" fmla="*/ 36069 w 37822"/>
                <a:gd name="connsiteY1" fmla="*/ 63498 h 65730"/>
                <a:gd name="connsiteX2" fmla="*/ 36069 w 37822"/>
                <a:gd name="connsiteY2" fmla="*/ 56004 h 65730"/>
                <a:gd name="connsiteX3" fmla="*/ 7149 w 37822"/>
                <a:gd name="connsiteY3" fmla="*/ 56004 h 65730"/>
                <a:gd name="connsiteX4" fmla="*/ 7149 w 37822"/>
                <a:gd name="connsiteY4" fmla="*/ 36634 h 65730"/>
                <a:gd name="connsiteX5" fmla="*/ 33248 w 37822"/>
                <a:gd name="connsiteY5" fmla="*/ 36634 h 65730"/>
                <a:gd name="connsiteX6" fmla="*/ 33248 w 37822"/>
                <a:gd name="connsiteY6" fmla="*/ 29154 h 65730"/>
                <a:gd name="connsiteX7" fmla="*/ 7149 w 37822"/>
                <a:gd name="connsiteY7" fmla="*/ 29154 h 65730"/>
                <a:gd name="connsiteX8" fmla="*/ 7149 w 37822"/>
                <a:gd name="connsiteY8" fmla="*/ -2232 h 65730"/>
                <a:gd name="connsiteX9" fmla="*/ -1753 w 37822"/>
                <a:gd name="connsiteY9" fmla="*/ -2232 h 65730"/>
                <a:gd name="connsiteX10" fmla="*/ -1753 w 37822"/>
                <a:gd name="connsiteY10" fmla="*/ 6349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22" h="65730">
                  <a:moveTo>
                    <a:pt x="-1753" y="63498"/>
                  </a:moveTo>
                  <a:lnTo>
                    <a:pt x="36069" y="63498"/>
                  </a:lnTo>
                  <a:lnTo>
                    <a:pt x="36069" y="56004"/>
                  </a:lnTo>
                  <a:lnTo>
                    <a:pt x="7149" y="56004"/>
                  </a:lnTo>
                  <a:lnTo>
                    <a:pt x="7149" y="36634"/>
                  </a:lnTo>
                  <a:lnTo>
                    <a:pt x="33248" y="36634"/>
                  </a:lnTo>
                  <a:lnTo>
                    <a:pt x="33248" y="29154"/>
                  </a:lnTo>
                  <a:lnTo>
                    <a:pt x="7149" y="29154"/>
                  </a:lnTo>
                  <a:lnTo>
                    <a:pt x="7149" y="-2232"/>
                  </a:lnTo>
                  <a:lnTo>
                    <a:pt x="-1753" y="-2232"/>
                  </a:lnTo>
                  <a:lnTo>
                    <a:pt x="-1753" y="6349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C18124EB-141B-450D-B22C-403488FFBEEA}"/>
                </a:ext>
              </a:extLst>
            </p:cNvPr>
            <p:cNvSpPr/>
            <p:nvPr/>
          </p:nvSpPr>
          <p:spPr>
            <a:xfrm rot="-5400000" flipV="1">
              <a:off x="1915737" y="830777"/>
              <a:ext cx="60930" cy="68195"/>
            </a:xfrm>
            <a:custGeom>
              <a:avLst/>
              <a:gdLst>
                <a:gd name="connsiteX0" fmla="*/ 28212 w 60930"/>
                <a:gd name="connsiteY0" fmla="*/ 58748 h 68195"/>
                <a:gd name="connsiteX1" fmla="*/ 12792 w 60930"/>
                <a:gd name="connsiteY1" fmla="*/ 51521 h 68195"/>
                <a:gd name="connsiteX2" fmla="*/ 7093 w 60930"/>
                <a:gd name="connsiteY2" fmla="*/ 31841 h 68195"/>
                <a:gd name="connsiteX3" fmla="*/ 12792 w 60930"/>
                <a:gd name="connsiteY3" fmla="*/ 12204 h 68195"/>
                <a:gd name="connsiteX4" fmla="*/ 28212 w 60930"/>
                <a:gd name="connsiteY4" fmla="*/ 4992 h 68195"/>
                <a:gd name="connsiteX5" fmla="*/ 43575 w 60930"/>
                <a:gd name="connsiteY5" fmla="*/ 12204 h 68195"/>
                <a:gd name="connsiteX6" fmla="*/ 49246 w 60930"/>
                <a:gd name="connsiteY6" fmla="*/ 31841 h 68195"/>
                <a:gd name="connsiteX7" fmla="*/ 43575 w 60930"/>
                <a:gd name="connsiteY7" fmla="*/ 51521 h 68195"/>
                <a:gd name="connsiteX8" fmla="*/ 28212 w 60930"/>
                <a:gd name="connsiteY8" fmla="*/ 58748 h 68195"/>
                <a:gd name="connsiteX9" fmla="*/ 28212 w 60930"/>
                <a:gd name="connsiteY9" fmla="*/ 65960 h 68195"/>
                <a:gd name="connsiteX10" fmla="*/ 50332 w 60930"/>
                <a:gd name="connsiteY10" fmla="*/ 56691 h 68195"/>
                <a:gd name="connsiteX11" fmla="*/ 58627 w 60930"/>
                <a:gd name="connsiteY11" fmla="*/ 31841 h 68195"/>
                <a:gd name="connsiteX12" fmla="*/ 50332 w 60930"/>
                <a:gd name="connsiteY12" fmla="*/ 7034 h 68195"/>
                <a:gd name="connsiteX13" fmla="*/ 28212 w 60930"/>
                <a:gd name="connsiteY13" fmla="*/ -2235 h 68195"/>
                <a:gd name="connsiteX14" fmla="*/ 6006 w 60930"/>
                <a:gd name="connsiteY14" fmla="*/ 7006 h 68195"/>
                <a:gd name="connsiteX15" fmla="*/ -2303 w 60930"/>
                <a:gd name="connsiteY15" fmla="*/ 31841 h 68195"/>
                <a:gd name="connsiteX16" fmla="*/ 6006 w 60930"/>
                <a:gd name="connsiteY16" fmla="*/ 56691 h 68195"/>
                <a:gd name="connsiteX17" fmla="*/ 28212 w 60930"/>
                <a:gd name="connsiteY17" fmla="*/ 65960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30" h="68195">
                  <a:moveTo>
                    <a:pt x="28212" y="58748"/>
                  </a:moveTo>
                  <a:cubicBezTo>
                    <a:pt x="21741" y="58748"/>
                    <a:pt x="16601" y="56339"/>
                    <a:pt x="12792" y="51521"/>
                  </a:cubicBezTo>
                  <a:cubicBezTo>
                    <a:pt x="8992" y="46713"/>
                    <a:pt x="7093" y="40153"/>
                    <a:pt x="7093" y="31841"/>
                  </a:cubicBezTo>
                  <a:cubicBezTo>
                    <a:pt x="7093" y="23568"/>
                    <a:pt x="8992" y="17022"/>
                    <a:pt x="12792" y="12204"/>
                  </a:cubicBezTo>
                  <a:cubicBezTo>
                    <a:pt x="16601" y="7396"/>
                    <a:pt x="21741" y="4992"/>
                    <a:pt x="28212" y="4992"/>
                  </a:cubicBezTo>
                  <a:cubicBezTo>
                    <a:pt x="34673" y="4992"/>
                    <a:pt x="39794" y="7396"/>
                    <a:pt x="43575" y="12204"/>
                  </a:cubicBezTo>
                  <a:cubicBezTo>
                    <a:pt x="47355" y="17022"/>
                    <a:pt x="49246" y="23568"/>
                    <a:pt x="49246" y="31841"/>
                  </a:cubicBezTo>
                  <a:cubicBezTo>
                    <a:pt x="49246" y="40153"/>
                    <a:pt x="47355" y="46713"/>
                    <a:pt x="43575" y="51521"/>
                  </a:cubicBezTo>
                  <a:cubicBezTo>
                    <a:pt x="39794" y="56339"/>
                    <a:pt x="34673" y="58748"/>
                    <a:pt x="28212" y="58748"/>
                  </a:cubicBezTo>
                  <a:close/>
                  <a:moveTo>
                    <a:pt x="28212" y="65960"/>
                  </a:moveTo>
                  <a:cubicBezTo>
                    <a:pt x="37438" y="65960"/>
                    <a:pt x="44811" y="62871"/>
                    <a:pt x="50332" y="56691"/>
                  </a:cubicBezTo>
                  <a:cubicBezTo>
                    <a:pt x="55862" y="50511"/>
                    <a:pt x="58627" y="42228"/>
                    <a:pt x="58627" y="31841"/>
                  </a:cubicBezTo>
                  <a:cubicBezTo>
                    <a:pt x="58627" y="21483"/>
                    <a:pt x="55862" y="13214"/>
                    <a:pt x="50332" y="7034"/>
                  </a:cubicBezTo>
                  <a:cubicBezTo>
                    <a:pt x="44811" y="855"/>
                    <a:pt x="37438" y="-2235"/>
                    <a:pt x="28212" y="-2235"/>
                  </a:cubicBezTo>
                  <a:cubicBezTo>
                    <a:pt x="18957" y="-2235"/>
                    <a:pt x="11555" y="845"/>
                    <a:pt x="6006" y="7006"/>
                  </a:cubicBezTo>
                  <a:cubicBezTo>
                    <a:pt x="467" y="13176"/>
                    <a:pt x="-2303" y="21455"/>
                    <a:pt x="-2303" y="31841"/>
                  </a:cubicBezTo>
                  <a:cubicBezTo>
                    <a:pt x="-2303" y="42228"/>
                    <a:pt x="467" y="50511"/>
                    <a:pt x="6006" y="56691"/>
                  </a:cubicBezTo>
                  <a:cubicBezTo>
                    <a:pt x="11555" y="62871"/>
                    <a:pt x="18957" y="65960"/>
                    <a:pt x="28212" y="65960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5B686C8F-379B-4101-A151-8F817FF280A1}"/>
                </a:ext>
              </a:extLst>
            </p:cNvPr>
            <p:cNvSpPr/>
            <p:nvPr/>
          </p:nvSpPr>
          <p:spPr>
            <a:xfrm rot="-5400000" flipV="1">
              <a:off x="1920512" y="762074"/>
              <a:ext cx="51280" cy="65730"/>
            </a:xfrm>
            <a:custGeom>
              <a:avLst/>
              <a:gdLst>
                <a:gd name="connsiteX0" fmla="*/ 28990 w 51280"/>
                <a:gd name="connsiteY0" fmla="*/ 28576 h 65730"/>
                <a:gd name="connsiteX1" fmla="*/ 34562 w 51280"/>
                <a:gd name="connsiteY1" fmla="*/ 24434 h 65730"/>
                <a:gd name="connsiteX2" fmla="*/ 40008 w 51280"/>
                <a:gd name="connsiteY2" fmla="*/ 15715 h 65730"/>
                <a:gd name="connsiteX3" fmla="*/ 49051 w 51280"/>
                <a:gd name="connsiteY3" fmla="*/ -2246 h 65730"/>
                <a:gd name="connsiteX4" fmla="*/ 39472 w 51280"/>
                <a:gd name="connsiteY4" fmla="*/ -2246 h 65730"/>
                <a:gd name="connsiteX5" fmla="*/ 31064 w 51280"/>
                <a:gd name="connsiteY5" fmla="*/ 14616 h 65730"/>
                <a:gd name="connsiteX6" fmla="*/ 24729 w 51280"/>
                <a:gd name="connsiteY6" fmla="*/ 23378 h 65730"/>
                <a:gd name="connsiteX7" fmla="*/ 16378 w 51280"/>
                <a:gd name="connsiteY7" fmla="*/ 25533 h 65730"/>
                <a:gd name="connsiteX8" fmla="*/ 6672 w 51280"/>
                <a:gd name="connsiteY8" fmla="*/ 25533 h 65730"/>
                <a:gd name="connsiteX9" fmla="*/ 6672 w 51280"/>
                <a:gd name="connsiteY9" fmla="*/ -2246 h 65730"/>
                <a:gd name="connsiteX10" fmla="*/ -2230 w 51280"/>
                <a:gd name="connsiteY10" fmla="*/ -2246 h 65730"/>
                <a:gd name="connsiteX11" fmla="*/ -2230 w 51280"/>
                <a:gd name="connsiteY11" fmla="*/ 63484 h 65730"/>
                <a:gd name="connsiteX12" fmla="*/ 17873 w 51280"/>
                <a:gd name="connsiteY12" fmla="*/ 63484 h 65730"/>
                <a:gd name="connsiteX13" fmla="*/ 34718 w 51280"/>
                <a:gd name="connsiteY13" fmla="*/ 58765 h 65730"/>
                <a:gd name="connsiteX14" fmla="*/ 40276 w 51280"/>
                <a:gd name="connsiteY14" fmla="*/ 44551 h 65730"/>
                <a:gd name="connsiteX15" fmla="*/ 37384 w 51280"/>
                <a:gd name="connsiteY15" fmla="*/ 34239 h 65730"/>
                <a:gd name="connsiteX16" fmla="*/ 28990 w 51280"/>
                <a:gd name="connsiteY16" fmla="*/ 28576 h 65730"/>
                <a:gd name="connsiteX17" fmla="*/ 6672 w 51280"/>
                <a:gd name="connsiteY17" fmla="*/ 56173 h 65730"/>
                <a:gd name="connsiteX18" fmla="*/ 6672 w 51280"/>
                <a:gd name="connsiteY18" fmla="*/ 32844 h 65730"/>
                <a:gd name="connsiteX19" fmla="*/ 17873 w 51280"/>
                <a:gd name="connsiteY19" fmla="*/ 32844 h 65730"/>
                <a:gd name="connsiteX20" fmla="*/ 27593 w 51280"/>
                <a:gd name="connsiteY20" fmla="*/ 35817 h 65730"/>
                <a:gd name="connsiteX21" fmla="*/ 30880 w 51280"/>
                <a:gd name="connsiteY21" fmla="*/ 44551 h 65730"/>
                <a:gd name="connsiteX22" fmla="*/ 27593 w 51280"/>
                <a:gd name="connsiteY22" fmla="*/ 53243 h 65730"/>
                <a:gd name="connsiteX23" fmla="*/ 17873 w 51280"/>
                <a:gd name="connsiteY23" fmla="*/ 56173 h 65730"/>
                <a:gd name="connsiteX24" fmla="*/ 6672 w 51280"/>
                <a:gd name="connsiteY24" fmla="*/ 56173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80" h="65730">
                  <a:moveTo>
                    <a:pt x="28990" y="28576"/>
                  </a:moveTo>
                  <a:cubicBezTo>
                    <a:pt x="30899" y="27928"/>
                    <a:pt x="32757" y="26548"/>
                    <a:pt x="34562" y="24434"/>
                  </a:cubicBezTo>
                  <a:cubicBezTo>
                    <a:pt x="36368" y="22321"/>
                    <a:pt x="38183" y="19415"/>
                    <a:pt x="40008" y="15715"/>
                  </a:cubicBezTo>
                  <a:lnTo>
                    <a:pt x="49051" y="-2246"/>
                  </a:lnTo>
                  <a:lnTo>
                    <a:pt x="39472" y="-2246"/>
                  </a:lnTo>
                  <a:lnTo>
                    <a:pt x="31064" y="14616"/>
                  </a:lnTo>
                  <a:cubicBezTo>
                    <a:pt x="28882" y="19020"/>
                    <a:pt x="26770" y="21941"/>
                    <a:pt x="24729" y="23378"/>
                  </a:cubicBezTo>
                  <a:cubicBezTo>
                    <a:pt x="22689" y="24815"/>
                    <a:pt x="19905" y="25533"/>
                    <a:pt x="16378" y="25533"/>
                  </a:cubicBezTo>
                  <a:lnTo>
                    <a:pt x="6672" y="25533"/>
                  </a:lnTo>
                  <a:lnTo>
                    <a:pt x="6672" y="-2246"/>
                  </a:lnTo>
                  <a:lnTo>
                    <a:pt x="-2230" y="-2246"/>
                  </a:lnTo>
                  <a:lnTo>
                    <a:pt x="-2230" y="63484"/>
                  </a:lnTo>
                  <a:lnTo>
                    <a:pt x="17873" y="63484"/>
                  </a:lnTo>
                  <a:cubicBezTo>
                    <a:pt x="25397" y="63484"/>
                    <a:pt x="31012" y="61911"/>
                    <a:pt x="34718" y="58765"/>
                  </a:cubicBezTo>
                  <a:cubicBezTo>
                    <a:pt x="38423" y="55628"/>
                    <a:pt x="40276" y="50890"/>
                    <a:pt x="40276" y="44551"/>
                  </a:cubicBezTo>
                  <a:cubicBezTo>
                    <a:pt x="40276" y="40409"/>
                    <a:pt x="39312" y="36972"/>
                    <a:pt x="37384" y="34239"/>
                  </a:cubicBezTo>
                  <a:cubicBezTo>
                    <a:pt x="35456" y="31516"/>
                    <a:pt x="32658" y="29628"/>
                    <a:pt x="28990" y="28576"/>
                  </a:cubicBezTo>
                  <a:close/>
                  <a:moveTo>
                    <a:pt x="6672" y="56173"/>
                  </a:moveTo>
                  <a:lnTo>
                    <a:pt x="6672" y="32844"/>
                  </a:lnTo>
                  <a:lnTo>
                    <a:pt x="17873" y="32844"/>
                  </a:lnTo>
                  <a:cubicBezTo>
                    <a:pt x="22162" y="32844"/>
                    <a:pt x="25402" y="33835"/>
                    <a:pt x="27593" y="35817"/>
                  </a:cubicBezTo>
                  <a:cubicBezTo>
                    <a:pt x="29785" y="37798"/>
                    <a:pt x="30880" y="40710"/>
                    <a:pt x="30880" y="44551"/>
                  </a:cubicBezTo>
                  <a:cubicBezTo>
                    <a:pt x="30880" y="48392"/>
                    <a:pt x="29785" y="51289"/>
                    <a:pt x="27593" y="53243"/>
                  </a:cubicBezTo>
                  <a:cubicBezTo>
                    <a:pt x="25402" y="55196"/>
                    <a:pt x="22162" y="56173"/>
                    <a:pt x="17873" y="56173"/>
                  </a:cubicBezTo>
                  <a:lnTo>
                    <a:pt x="6672" y="56173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20E90D5C-7D5F-4C3E-8D09-F5F6D371F2E5}"/>
                </a:ext>
              </a:extLst>
            </p:cNvPr>
            <p:cNvSpPr/>
            <p:nvPr/>
          </p:nvSpPr>
          <p:spPr>
            <a:xfrm rot="-5400000" flipV="1">
              <a:off x="1916040" y="694965"/>
              <a:ext cx="60224" cy="65730"/>
            </a:xfrm>
            <a:custGeom>
              <a:avLst/>
              <a:gdLst>
                <a:gd name="connsiteX0" fmla="*/ -2547 w 60224"/>
                <a:gd name="connsiteY0" fmla="*/ 63476 h 65730"/>
                <a:gd name="connsiteX1" fmla="*/ 10728 w 60224"/>
                <a:gd name="connsiteY1" fmla="*/ 63476 h 65730"/>
                <a:gd name="connsiteX2" fmla="*/ 27516 w 60224"/>
                <a:gd name="connsiteY2" fmla="*/ 18750 h 65730"/>
                <a:gd name="connsiteX3" fmla="*/ 44403 w 60224"/>
                <a:gd name="connsiteY3" fmla="*/ 63476 h 65730"/>
                <a:gd name="connsiteX4" fmla="*/ 57678 w 60224"/>
                <a:gd name="connsiteY4" fmla="*/ 63476 h 65730"/>
                <a:gd name="connsiteX5" fmla="*/ 57678 w 60224"/>
                <a:gd name="connsiteY5" fmla="*/ -2254 h 65730"/>
                <a:gd name="connsiteX6" fmla="*/ 48988 w 60224"/>
                <a:gd name="connsiteY6" fmla="*/ -2254 h 65730"/>
                <a:gd name="connsiteX7" fmla="*/ 48988 w 60224"/>
                <a:gd name="connsiteY7" fmla="*/ 55461 h 65730"/>
                <a:gd name="connsiteX8" fmla="*/ 32016 w 60224"/>
                <a:gd name="connsiteY8" fmla="*/ 10382 h 65730"/>
                <a:gd name="connsiteX9" fmla="*/ 23072 w 60224"/>
                <a:gd name="connsiteY9" fmla="*/ 10382 h 65730"/>
                <a:gd name="connsiteX10" fmla="*/ 6101 w 60224"/>
                <a:gd name="connsiteY10" fmla="*/ 55461 h 65730"/>
                <a:gd name="connsiteX11" fmla="*/ 6101 w 60224"/>
                <a:gd name="connsiteY11" fmla="*/ -2254 h 65730"/>
                <a:gd name="connsiteX12" fmla="*/ -2547 w 60224"/>
                <a:gd name="connsiteY12" fmla="*/ -2254 h 65730"/>
                <a:gd name="connsiteX13" fmla="*/ -2547 w 60224"/>
                <a:gd name="connsiteY13" fmla="*/ 63476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24" h="65730">
                  <a:moveTo>
                    <a:pt x="-2547" y="63476"/>
                  </a:moveTo>
                  <a:lnTo>
                    <a:pt x="10728" y="63476"/>
                  </a:lnTo>
                  <a:lnTo>
                    <a:pt x="27516" y="18750"/>
                  </a:lnTo>
                  <a:lnTo>
                    <a:pt x="44403" y="63476"/>
                  </a:lnTo>
                  <a:lnTo>
                    <a:pt x="57678" y="63476"/>
                  </a:lnTo>
                  <a:lnTo>
                    <a:pt x="57678" y="-2254"/>
                  </a:lnTo>
                  <a:lnTo>
                    <a:pt x="48988" y="-2254"/>
                  </a:lnTo>
                  <a:lnTo>
                    <a:pt x="48988" y="55461"/>
                  </a:lnTo>
                  <a:lnTo>
                    <a:pt x="32016" y="10382"/>
                  </a:lnTo>
                  <a:lnTo>
                    <a:pt x="23072" y="10382"/>
                  </a:lnTo>
                  <a:lnTo>
                    <a:pt x="6101" y="55461"/>
                  </a:lnTo>
                  <a:lnTo>
                    <a:pt x="6101" y="-2254"/>
                  </a:lnTo>
                  <a:lnTo>
                    <a:pt x="-2547" y="-2254"/>
                  </a:lnTo>
                  <a:lnTo>
                    <a:pt x="-2547" y="63476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824" name="Graphic 6">
            <a:extLst>
              <a:ext uri="{FF2B5EF4-FFF2-40B4-BE49-F238E27FC236}">
                <a16:creationId xmlns:a16="http://schemas.microsoft.com/office/drawing/2014/main" id="{3FB33039-8401-4A69-A907-07CC05CE892C}"/>
              </a:ext>
            </a:extLst>
          </p:cNvPr>
          <p:cNvGrpSpPr/>
          <p:nvPr/>
        </p:nvGrpSpPr>
        <p:grpSpPr>
          <a:xfrm>
            <a:off x="1947459" y="2850354"/>
            <a:ext cx="68294" cy="89727"/>
            <a:chOff x="2241940" y="834633"/>
            <a:chExt cx="68294" cy="112520"/>
          </a:xfrm>
          <a:solidFill>
            <a:srgbClr val="000000"/>
          </a:solidFill>
        </p:grpSpPr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030FEE95-B4EF-465E-AE89-258447E4F678}"/>
                </a:ext>
              </a:extLst>
            </p:cNvPr>
            <p:cNvSpPr/>
            <p:nvPr/>
          </p:nvSpPr>
          <p:spPr>
            <a:xfrm rot="-5400000" flipV="1">
              <a:off x="2245622" y="882635"/>
              <a:ext cx="60930" cy="68195"/>
            </a:xfrm>
            <a:custGeom>
              <a:avLst/>
              <a:gdLst>
                <a:gd name="connsiteX0" fmla="*/ 28248 w 60930"/>
                <a:gd name="connsiteY0" fmla="*/ 58753 h 68195"/>
                <a:gd name="connsiteX1" fmla="*/ 12829 w 60930"/>
                <a:gd name="connsiteY1" fmla="*/ 51527 h 68195"/>
                <a:gd name="connsiteX2" fmla="*/ 7129 w 60930"/>
                <a:gd name="connsiteY2" fmla="*/ 31847 h 68195"/>
                <a:gd name="connsiteX3" fmla="*/ 12829 w 60930"/>
                <a:gd name="connsiteY3" fmla="*/ 12210 h 68195"/>
                <a:gd name="connsiteX4" fmla="*/ 28248 w 60930"/>
                <a:gd name="connsiteY4" fmla="*/ 4997 h 68195"/>
                <a:gd name="connsiteX5" fmla="*/ 43611 w 60930"/>
                <a:gd name="connsiteY5" fmla="*/ 12210 h 68195"/>
                <a:gd name="connsiteX6" fmla="*/ 49282 w 60930"/>
                <a:gd name="connsiteY6" fmla="*/ 31847 h 68195"/>
                <a:gd name="connsiteX7" fmla="*/ 43611 w 60930"/>
                <a:gd name="connsiteY7" fmla="*/ 51527 h 68195"/>
                <a:gd name="connsiteX8" fmla="*/ 28248 w 60930"/>
                <a:gd name="connsiteY8" fmla="*/ 58753 h 68195"/>
                <a:gd name="connsiteX9" fmla="*/ 28248 w 60930"/>
                <a:gd name="connsiteY9" fmla="*/ 65966 h 68195"/>
                <a:gd name="connsiteX10" fmla="*/ 50369 w 60930"/>
                <a:gd name="connsiteY10" fmla="*/ 56697 h 68195"/>
                <a:gd name="connsiteX11" fmla="*/ 58664 w 60930"/>
                <a:gd name="connsiteY11" fmla="*/ 31847 h 68195"/>
                <a:gd name="connsiteX12" fmla="*/ 50369 w 60930"/>
                <a:gd name="connsiteY12" fmla="*/ 7040 h 68195"/>
                <a:gd name="connsiteX13" fmla="*/ 28248 w 60930"/>
                <a:gd name="connsiteY13" fmla="*/ -2229 h 68195"/>
                <a:gd name="connsiteX14" fmla="*/ 6043 w 60930"/>
                <a:gd name="connsiteY14" fmla="*/ 7012 h 68195"/>
                <a:gd name="connsiteX15" fmla="*/ -2266 w 60930"/>
                <a:gd name="connsiteY15" fmla="*/ 31847 h 68195"/>
                <a:gd name="connsiteX16" fmla="*/ 6043 w 60930"/>
                <a:gd name="connsiteY16" fmla="*/ 56697 h 68195"/>
                <a:gd name="connsiteX17" fmla="*/ 28248 w 60930"/>
                <a:gd name="connsiteY17" fmla="*/ 65966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30" h="68195">
                  <a:moveTo>
                    <a:pt x="28248" y="58753"/>
                  </a:moveTo>
                  <a:cubicBezTo>
                    <a:pt x="21777" y="58753"/>
                    <a:pt x="16638" y="56345"/>
                    <a:pt x="12829" y="51527"/>
                  </a:cubicBezTo>
                  <a:cubicBezTo>
                    <a:pt x="9029" y="46718"/>
                    <a:pt x="7129" y="40159"/>
                    <a:pt x="7129" y="31847"/>
                  </a:cubicBezTo>
                  <a:cubicBezTo>
                    <a:pt x="7129" y="23573"/>
                    <a:pt x="9029" y="17028"/>
                    <a:pt x="12829" y="12210"/>
                  </a:cubicBezTo>
                  <a:cubicBezTo>
                    <a:pt x="16638" y="7401"/>
                    <a:pt x="21777" y="4997"/>
                    <a:pt x="28248" y="4997"/>
                  </a:cubicBezTo>
                  <a:cubicBezTo>
                    <a:pt x="34709" y="4997"/>
                    <a:pt x="39830" y="7401"/>
                    <a:pt x="43611" y="12210"/>
                  </a:cubicBezTo>
                  <a:cubicBezTo>
                    <a:pt x="47392" y="17028"/>
                    <a:pt x="49282" y="23573"/>
                    <a:pt x="49282" y="31847"/>
                  </a:cubicBezTo>
                  <a:cubicBezTo>
                    <a:pt x="49282" y="40159"/>
                    <a:pt x="47392" y="46718"/>
                    <a:pt x="43611" y="51527"/>
                  </a:cubicBezTo>
                  <a:cubicBezTo>
                    <a:pt x="39830" y="56345"/>
                    <a:pt x="34709" y="58753"/>
                    <a:pt x="28248" y="58753"/>
                  </a:cubicBezTo>
                  <a:close/>
                  <a:moveTo>
                    <a:pt x="28248" y="65966"/>
                  </a:moveTo>
                  <a:cubicBezTo>
                    <a:pt x="37474" y="65966"/>
                    <a:pt x="44848" y="62876"/>
                    <a:pt x="50369" y="56697"/>
                  </a:cubicBezTo>
                  <a:cubicBezTo>
                    <a:pt x="55899" y="50517"/>
                    <a:pt x="58664" y="42234"/>
                    <a:pt x="58664" y="31847"/>
                  </a:cubicBezTo>
                  <a:cubicBezTo>
                    <a:pt x="58664" y="21489"/>
                    <a:pt x="55899" y="13219"/>
                    <a:pt x="50369" y="7040"/>
                  </a:cubicBezTo>
                  <a:cubicBezTo>
                    <a:pt x="44848" y="860"/>
                    <a:pt x="37474" y="-2229"/>
                    <a:pt x="28248" y="-2229"/>
                  </a:cubicBezTo>
                  <a:cubicBezTo>
                    <a:pt x="18994" y="-2229"/>
                    <a:pt x="11592" y="851"/>
                    <a:pt x="6043" y="7012"/>
                  </a:cubicBezTo>
                  <a:cubicBezTo>
                    <a:pt x="503" y="13182"/>
                    <a:pt x="-2266" y="21460"/>
                    <a:pt x="-2266" y="31847"/>
                  </a:cubicBezTo>
                  <a:cubicBezTo>
                    <a:pt x="-2266" y="42234"/>
                    <a:pt x="503" y="50517"/>
                    <a:pt x="6043" y="56697"/>
                  </a:cubicBezTo>
                  <a:cubicBezTo>
                    <a:pt x="11592" y="62876"/>
                    <a:pt x="18994" y="65966"/>
                    <a:pt x="28248" y="65966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188E9157-FF42-4923-9A5D-C75DD1866E1C}"/>
                </a:ext>
              </a:extLst>
            </p:cNvPr>
            <p:cNvSpPr/>
            <p:nvPr/>
          </p:nvSpPr>
          <p:spPr>
            <a:xfrm rot="-5400000" flipV="1">
              <a:off x="2257127" y="820652"/>
              <a:ext cx="37822" cy="65730"/>
            </a:xfrm>
            <a:custGeom>
              <a:avLst/>
              <a:gdLst>
                <a:gd name="connsiteX0" fmla="*/ -1716 w 37822"/>
                <a:gd name="connsiteY0" fmla="*/ 63490 h 65730"/>
                <a:gd name="connsiteX1" fmla="*/ 36106 w 37822"/>
                <a:gd name="connsiteY1" fmla="*/ 63490 h 65730"/>
                <a:gd name="connsiteX2" fmla="*/ 36106 w 37822"/>
                <a:gd name="connsiteY2" fmla="*/ 55996 h 65730"/>
                <a:gd name="connsiteX3" fmla="*/ 7185 w 37822"/>
                <a:gd name="connsiteY3" fmla="*/ 55996 h 65730"/>
                <a:gd name="connsiteX4" fmla="*/ 7185 w 37822"/>
                <a:gd name="connsiteY4" fmla="*/ 36626 h 65730"/>
                <a:gd name="connsiteX5" fmla="*/ 33284 w 37822"/>
                <a:gd name="connsiteY5" fmla="*/ 36626 h 65730"/>
                <a:gd name="connsiteX6" fmla="*/ 33284 w 37822"/>
                <a:gd name="connsiteY6" fmla="*/ 29146 h 65730"/>
                <a:gd name="connsiteX7" fmla="*/ 7185 w 37822"/>
                <a:gd name="connsiteY7" fmla="*/ 29146 h 65730"/>
                <a:gd name="connsiteX8" fmla="*/ 7185 w 37822"/>
                <a:gd name="connsiteY8" fmla="*/ -2240 h 65730"/>
                <a:gd name="connsiteX9" fmla="*/ -1716 w 37822"/>
                <a:gd name="connsiteY9" fmla="*/ -2240 h 65730"/>
                <a:gd name="connsiteX10" fmla="*/ -1716 w 37822"/>
                <a:gd name="connsiteY10" fmla="*/ 63490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822" h="65730">
                  <a:moveTo>
                    <a:pt x="-1716" y="63490"/>
                  </a:moveTo>
                  <a:lnTo>
                    <a:pt x="36106" y="63490"/>
                  </a:lnTo>
                  <a:lnTo>
                    <a:pt x="36106" y="55996"/>
                  </a:lnTo>
                  <a:lnTo>
                    <a:pt x="7185" y="55996"/>
                  </a:lnTo>
                  <a:lnTo>
                    <a:pt x="7185" y="36626"/>
                  </a:lnTo>
                  <a:lnTo>
                    <a:pt x="33284" y="36626"/>
                  </a:lnTo>
                  <a:lnTo>
                    <a:pt x="33284" y="29146"/>
                  </a:lnTo>
                  <a:lnTo>
                    <a:pt x="7185" y="29146"/>
                  </a:lnTo>
                  <a:lnTo>
                    <a:pt x="7185" y="-2240"/>
                  </a:lnTo>
                  <a:lnTo>
                    <a:pt x="-1716" y="-2240"/>
                  </a:lnTo>
                  <a:lnTo>
                    <a:pt x="-1716" y="6349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827" name="Freeform: Shape 826">
            <a:extLst>
              <a:ext uri="{FF2B5EF4-FFF2-40B4-BE49-F238E27FC236}">
                <a16:creationId xmlns:a16="http://schemas.microsoft.com/office/drawing/2014/main" id="{D760347C-EF72-4794-8DFC-B9342692B38B}"/>
              </a:ext>
            </a:extLst>
          </p:cNvPr>
          <p:cNvSpPr/>
          <p:nvPr/>
        </p:nvSpPr>
        <p:spPr>
          <a:xfrm rot="16200000" flipV="1">
            <a:off x="2092463" y="2886676"/>
            <a:ext cx="48092" cy="65730"/>
          </a:xfrm>
          <a:custGeom>
            <a:avLst/>
            <a:gdLst>
              <a:gd name="connsiteX0" fmla="*/ 28241 w 60309"/>
              <a:gd name="connsiteY0" fmla="*/ 54736 h 65730"/>
              <a:gd name="connsiteX1" fmla="*/ 16151 w 60309"/>
              <a:gd name="connsiteY1" fmla="*/ 22026 h 65730"/>
              <a:gd name="connsiteX2" fmla="*/ 40360 w 60309"/>
              <a:gd name="connsiteY2" fmla="*/ 22026 h 65730"/>
              <a:gd name="connsiteX3" fmla="*/ 28241 w 60309"/>
              <a:gd name="connsiteY3" fmla="*/ 54736 h 65730"/>
              <a:gd name="connsiteX4" fmla="*/ 23205 w 60309"/>
              <a:gd name="connsiteY4" fmla="*/ 63498 h 65730"/>
              <a:gd name="connsiteX5" fmla="*/ 33306 w 60309"/>
              <a:gd name="connsiteY5" fmla="*/ 63498 h 65730"/>
              <a:gd name="connsiteX6" fmla="*/ 58389 w 60309"/>
              <a:gd name="connsiteY6" fmla="*/ -2232 h 65730"/>
              <a:gd name="connsiteX7" fmla="*/ 49135 w 60309"/>
              <a:gd name="connsiteY7" fmla="*/ -2232 h 65730"/>
              <a:gd name="connsiteX8" fmla="*/ 43139 w 60309"/>
              <a:gd name="connsiteY8" fmla="*/ 14630 h 65730"/>
              <a:gd name="connsiteX9" fmla="*/ 13471 w 60309"/>
              <a:gd name="connsiteY9" fmla="*/ 14630 h 65730"/>
              <a:gd name="connsiteX10" fmla="*/ 7475 w 60309"/>
              <a:gd name="connsiteY10" fmla="*/ -2232 h 65730"/>
              <a:gd name="connsiteX11" fmla="*/ -1920 w 60309"/>
              <a:gd name="connsiteY11" fmla="*/ -2232 h 65730"/>
              <a:gd name="connsiteX12" fmla="*/ 23205 w 60309"/>
              <a:gd name="connsiteY12" fmla="*/ 63498 h 6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309" h="65730">
                <a:moveTo>
                  <a:pt x="28241" y="54736"/>
                </a:moveTo>
                <a:lnTo>
                  <a:pt x="16151" y="22026"/>
                </a:lnTo>
                <a:lnTo>
                  <a:pt x="40360" y="22026"/>
                </a:lnTo>
                <a:lnTo>
                  <a:pt x="28241" y="54736"/>
                </a:lnTo>
                <a:close/>
                <a:moveTo>
                  <a:pt x="23205" y="63498"/>
                </a:moveTo>
                <a:lnTo>
                  <a:pt x="33306" y="63498"/>
                </a:lnTo>
                <a:lnTo>
                  <a:pt x="58389" y="-2232"/>
                </a:lnTo>
                <a:lnTo>
                  <a:pt x="49135" y="-2232"/>
                </a:lnTo>
                <a:lnTo>
                  <a:pt x="43139" y="14630"/>
                </a:lnTo>
                <a:lnTo>
                  <a:pt x="13471" y="14630"/>
                </a:lnTo>
                <a:lnTo>
                  <a:pt x="7475" y="-2232"/>
                </a:lnTo>
                <a:lnTo>
                  <a:pt x="-1920" y="-2232"/>
                </a:lnTo>
                <a:lnTo>
                  <a:pt x="23205" y="63498"/>
                </a:lnTo>
                <a:close/>
              </a:path>
            </a:pathLst>
          </a:custGeom>
          <a:solidFill>
            <a:srgbClr val="000000"/>
          </a:solidFill>
          <a:ln w="14" cap="flat">
            <a:noFill/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828" name="Graphic 6">
            <a:extLst>
              <a:ext uri="{FF2B5EF4-FFF2-40B4-BE49-F238E27FC236}">
                <a16:creationId xmlns:a16="http://schemas.microsoft.com/office/drawing/2014/main" id="{A2163607-C19B-4068-BCA1-9C9D5602168D}"/>
              </a:ext>
            </a:extLst>
          </p:cNvPr>
          <p:cNvGrpSpPr/>
          <p:nvPr/>
        </p:nvGrpSpPr>
        <p:grpSpPr>
          <a:xfrm>
            <a:off x="2157387" y="2706772"/>
            <a:ext cx="68294" cy="230286"/>
            <a:chOff x="2451868" y="654579"/>
            <a:chExt cx="68294" cy="288784"/>
          </a:xfrm>
          <a:solidFill>
            <a:srgbClr val="000000"/>
          </a:solidFill>
        </p:grpSpPr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7FDDC12D-938E-4E00-842B-B90A83AEA256}"/>
                </a:ext>
              </a:extLst>
            </p:cNvPr>
            <p:cNvSpPr/>
            <p:nvPr/>
          </p:nvSpPr>
          <p:spPr>
            <a:xfrm rot="-5400000" flipV="1">
              <a:off x="2465489" y="890051"/>
              <a:ext cx="40954" cy="65730"/>
            </a:xfrm>
            <a:custGeom>
              <a:avLst/>
              <a:gdLst>
                <a:gd name="connsiteX0" fmla="*/ -1804 w 40954"/>
                <a:gd name="connsiteY0" fmla="*/ 63498 h 65730"/>
                <a:gd name="connsiteX1" fmla="*/ 7098 w 40954"/>
                <a:gd name="connsiteY1" fmla="*/ 63498 h 65730"/>
                <a:gd name="connsiteX2" fmla="*/ 7098 w 40954"/>
                <a:gd name="connsiteY2" fmla="*/ 5248 h 65730"/>
                <a:gd name="connsiteX3" fmla="*/ 39150 w 40954"/>
                <a:gd name="connsiteY3" fmla="*/ 5248 h 65730"/>
                <a:gd name="connsiteX4" fmla="*/ 39150 w 40954"/>
                <a:gd name="connsiteY4" fmla="*/ -2232 h 65730"/>
                <a:gd name="connsiteX5" fmla="*/ -1804 w 40954"/>
                <a:gd name="connsiteY5" fmla="*/ -2232 h 65730"/>
                <a:gd name="connsiteX6" fmla="*/ -1804 w 40954"/>
                <a:gd name="connsiteY6" fmla="*/ 63498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4" h="65730">
                  <a:moveTo>
                    <a:pt x="-1804" y="63498"/>
                  </a:moveTo>
                  <a:lnTo>
                    <a:pt x="7098" y="63498"/>
                  </a:lnTo>
                  <a:lnTo>
                    <a:pt x="7098" y="5248"/>
                  </a:lnTo>
                  <a:lnTo>
                    <a:pt x="39150" y="5248"/>
                  </a:lnTo>
                  <a:lnTo>
                    <a:pt x="39150" y="-2232"/>
                  </a:lnTo>
                  <a:lnTo>
                    <a:pt x="-1804" y="-2232"/>
                  </a:lnTo>
                  <a:lnTo>
                    <a:pt x="-1804" y="6349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1884855-C025-423B-8730-E5E4171D2440}"/>
                </a:ext>
              </a:extLst>
            </p:cNvPr>
            <p:cNvSpPr/>
            <p:nvPr/>
          </p:nvSpPr>
          <p:spPr>
            <a:xfrm rot="-5400000" flipV="1">
              <a:off x="2455811" y="836272"/>
              <a:ext cx="60309" cy="65730"/>
            </a:xfrm>
            <a:custGeom>
              <a:avLst/>
              <a:gdLst>
                <a:gd name="connsiteX0" fmla="*/ 28250 w 60309"/>
                <a:gd name="connsiteY0" fmla="*/ 54730 h 65730"/>
                <a:gd name="connsiteX1" fmla="*/ 16160 w 60309"/>
                <a:gd name="connsiteY1" fmla="*/ 22020 h 65730"/>
                <a:gd name="connsiteX2" fmla="*/ 40368 w 60309"/>
                <a:gd name="connsiteY2" fmla="*/ 22020 h 65730"/>
                <a:gd name="connsiteX3" fmla="*/ 28250 w 60309"/>
                <a:gd name="connsiteY3" fmla="*/ 54730 h 65730"/>
                <a:gd name="connsiteX4" fmla="*/ 23213 w 60309"/>
                <a:gd name="connsiteY4" fmla="*/ 63492 h 65730"/>
                <a:gd name="connsiteX5" fmla="*/ 33314 w 60309"/>
                <a:gd name="connsiteY5" fmla="*/ 63492 h 65730"/>
                <a:gd name="connsiteX6" fmla="*/ 58397 w 60309"/>
                <a:gd name="connsiteY6" fmla="*/ -2238 h 65730"/>
                <a:gd name="connsiteX7" fmla="*/ 49143 w 60309"/>
                <a:gd name="connsiteY7" fmla="*/ -2238 h 65730"/>
                <a:gd name="connsiteX8" fmla="*/ 43147 w 60309"/>
                <a:gd name="connsiteY8" fmla="*/ 14624 h 65730"/>
                <a:gd name="connsiteX9" fmla="*/ 13479 w 60309"/>
                <a:gd name="connsiteY9" fmla="*/ 14624 h 65730"/>
                <a:gd name="connsiteX10" fmla="*/ 7483 w 60309"/>
                <a:gd name="connsiteY10" fmla="*/ -2238 h 65730"/>
                <a:gd name="connsiteX11" fmla="*/ -1912 w 60309"/>
                <a:gd name="connsiteY11" fmla="*/ -2238 h 65730"/>
                <a:gd name="connsiteX12" fmla="*/ 23213 w 60309"/>
                <a:gd name="connsiteY12" fmla="*/ 63492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09" h="65730">
                  <a:moveTo>
                    <a:pt x="28250" y="54730"/>
                  </a:moveTo>
                  <a:lnTo>
                    <a:pt x="16160" y="22020"/>
                  </a:lnTo>
                  <a:lnTo>
                    <a:pt x="40368" y="22020"/>
                  </a:lnTo>
                  <a:lnTo>
                    <a:pt x="28250" y="54730"/>
                  </a:lnTo>
                  <a:close/>
                  <a:moveTo>
                    <a:pt x="23213" y="63492"/>
                  </a:moveTo>
                  <a:lnTo>
                    <a:pt x="33314" y="63492"/>
                  </a:lnTo>
                  <a:lnTo>
                    <a:pt x="58397" y="-2238"/>
                  </a:lnTo>
                  <a:lnTo>
                    <a:pt x="49143" y="-2238"/>
                  </a:lnTo>
                  <a:lnTo>
                    <a:pt x="43147" y="14624"/>
                  </a:lnTo>
                  <a:lnTo>
                    <a:pt x="13479" y="14624"/>
                  </a:lnTo>
                  <a:lnTo>
                    <a:pt x="7483" y="-2238"/>
                  </a:lnTo>
                  <a:lnTo>
                    <a:pt x="-1912" y="-2238"/>
                  </a:lnTo>
                  <a:lnTo>
                    <a:pt x="23213" y="63492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0C1FA027-4EF0-4CB2-ACF3-1EFF9870BCB6}"/>
                </a:ext>
              </a:extLst>
            </p:cNvPr>
            <p:cNvSpPr/>
            <p:nvPr/>
          </p:nvSpPr>
          <p:spPr>
            <a:xfrm rot="-5400000" flipV="1">
              <a:off x="2460326" y="770963"/>
              <a:ext cx="51280" cy="65730"/>
            </a:xfrm>
            <a:custGeom>
              <a:avLst/>
              <a:gdLst>
                <a:gd name="connsiteX0" fmla="*/ 29050 w 51280"/>
                <a:gd name="connsiteY0" fmla="*/ 28577 h 65730"/>
                <a:gd name="connsiteX1" fmla="*/ 34622 w 51280"/>
                <a:gd name="connsiteY1" fmla="*/ 24435 h 65730"/>
                <a:gd name="connsiteX2" fmla="*/ 40068 w 51280"/>
                <a:gd name="connsiteY2" fmla="*/ 15716 h 65730"/>
                <a:gd name="connsiteX3" fmla="*/ 49111 w 51280"/>
                <a:gd name="connsiteY3" fmla="*/ -2245 h 65730"/>
                <a:gd name="connsiteX4" fmla="*/ 39532 w 51280"/>
                <a:gd name="connsiteY4" fmla="*/ -2245 h 65730"/>
                <a:gd name="connsiteX5" fmla="*/ 31124 w 51280"/>
                <a:gd name="connsiteY5" fmla="*/ 14617 h 65730"/>
                <a:gd name="connsiteX6" fmla="*/ 24789 w 51280"/>
                <a:gd name="connsiteY6" fmla="*/ 23379 h 65730"/>
                <a:gd name="connsiteX7" fmla="*/ 16438 w 51280"/>
                <a:gd name="connsiteY7" fmla="*/ 25534 h 65730"/>
                <a:gd name="connsiteX8" fmla="*/ 6732 w 51280"/>
                <a:gd name="connsiteY8" fmla="*/ 25534 h 65730"/>
                <a:gd name="connsiteX9" fmla="*/ 6732 w 51280"/>
                <a:gd name="connsiteY9" fmla="*/ -2245 h 65730"/>
                <a:gd name="connsiteX10" fmla="*/ -2170 w 51280"/>
                <a:gd name="connsiteY10" fmla="*/ -2245 h 65730"/>
                <a:gd name="connsiteX11" fmla="*/ -2170 w 51280"/>
                <a:gd name="connsiteY11" fmla="*/ 63485 h 65730"/>
                <a:gd name="connsiteX12" fmla="*/ 17933 w 51280"/>
                <a:gd name="connsiteY12" fmla="*/ 63485 h 65730"/>
                <a:gd name="connsiteX13" fmla="*/ 34777 w 51280"/>
                <a:gd name="connsiteY13" fmla="*/ 58766 h 65730"/>
                <a:gd name="connsiteX14" fmla="*/ 40336 w 51280"/>
                <a:gd name="connsiteY14" fmla="*/ 44552 h 65730"/>
                <a:gd name="connsiteX15" fmla="*/ 37444 w 51280"/>
                <a:gd name="connsiteY15" fmla="*/ 34240 h 65730"/>
                <a:gd name="connsiteX16" fmla="*/ 29050 w 51280"/>
                <a:gd name="connsiteY16" fmla="*/ 28577 h 65730"/>
                <a:gd name="connsiteX17" fmla="*/ 6732 w 51280"/>
                <a:gd name="connsiteY17" fmla="*/ 56174 h 65730"/>
                <a:gd name="connsiteX18" fmla="*/ 6732 w 51280"/>
                <a:gd name="connsiteY18" fmla="*/ 32845 h 65730"/>
                <a:gd name="connsiteX19" fmla="*/ 17933 w 51280"/>
                <a:gd name="connsiteY19" fmla="*/ 32845 h 65730"/>
                <a:gd name="connsiteX20" fmla="*/ 27653 w 51280"/>
                <a:gd name="connsiteY20" fmla="*/ 35818 h 65730"/>
                <a:gd name="connsiteX21" fmla="*/ 30940 w 51280"/>
                <a:gd name="connsiteY21" fmla="*/ 44552 h 65730"/>
                <a:gd name="connsiteX22" fmla="*/ 27653 w 51280"/>
                <a:gd name="connsiteY22" fmla="*/ 53243 h 65730"/>
                <a:gd name="connsiteX23" fmla="*/ 17933 w 51280"/>
                <a:gd name="connsiteY23" fmla="*/ 56174 h 65730"/>
                <a:gd name="connsiteX24" fmla="*/ 6732 w 51280"/>
                <a:gd name="connsiteY24" fmla="*/ 56174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80" h="65730">
                  <a:moveTo>
                    <a:pt x="29050" y="28577"/>
                  </a:moveTo>
                  <a:cubicBezTo>
                    <a:pt x="30959" y="27929"/>
                    <a:pt x="32816" y="26549"/>
                    <a:pt x="34622" y="24435"/>
                  </a:cubicBezTo>
                  <a:cubicBezTo>
                    <a:pt x="36428" y="22322"/>
                    <a:pt x="38243" y="19416"/>
                    <a:pt x="40068" y="15716"/>
                  </a:cubicBezTo>
                  <a:lnTo>
                    <a:pt x="49111" y="-2245"/>
                  </a:lnTo>
                  <a:lnTo>
                    <a:pt x="39532" y="-2245"/>
                  </a:lnTo>
                  <a:lnTo>
                    <a:pt x="31124" y="14617"/>
                  </a:lnTo>
                  <a:cubicBezTo>
                    <a:pt x="28942" y="19021"/>
                    <a:pt x="26830" y="21942"/>
                    <a:pt x="24789" y="23379"/>
                  </a:cubicBezTo>
                  <a:cubicBezTo>
                    <a:pt x="22748" y="24816"/>
                    <a:pt x="19964" y="25534"/>
                    <a:pt x="16438" y="25534"/>
                  </a:cubicBezTo>
                  <a:lnTo>
                    <a:pt x="6732" y="25534"/>
                  </a:lnTo>
                  <a:lnTo>
                    <a:pt x="6732" y="-2245"/>
                  </a:lnTo>
                  <a:lnTo>
                    <a:pt x="-2170" y="-2245"/>
                  </a:lnTo>
                  <a:lnTo>
                    <a:pt x="-2170" y="63485"/>
                  </a:lnTo>
                  <a:lnTo>
                    <a:pt x="17933" y="63485"/>
                  </a:lnTo>
                  <a:cubicBezTo>
                    <a:pt x="25457" y="63485"/>
                    <a:pt x="31072" y="61912"/>
                    <a:pt x="34777" y="58766"/>
                  </a:cubicBezTo>
                  <a:cubicBezTo>
                    <a:pt x="38483" y="55629"/>
                    <a:pt x="40336" y="50891"/>
                    <a:pt x="40336" y="44552"/>
                  </a:cubicBezTo>
                  <a:cubicBezTo>
                    <a:pt x="40336" y="40410"/>
                    <a:pt x="39372" y="36973"/>
                    <a:pt x="37444" y="34240"/>
                  </a:cubicBezTo>
                  <a:cubicBezTo>
                    <a:pt x="35516" y="31517"/>
                    <a:pt x="32718" y="29629"/>
                    <a:pt x="29050" y="28577"/>
                  </a:cubicBezTo>
                  <a:close/>
                  <a:moveTo>
                    <a:pt x="6732" y="56174"/>
                  </a:moveTo>
                  <a:lnTo>
                    <a:pt x="6732" y="32845"/>
                  </a:lnTo>
                  <a:lnTo>
                    <a:pt x="17933" y="32845"/>
                  </a:lnTo>
                  <a:cubicBezTo>
                    <a:pt x="22222" y="32845"/>
                    <a:pt x="25462" y="33836"/>
                    <a:pt x="27653" y="35818"/>
                  </a:cubicBezTo>
                  <a:cubicBezTo>
                    <a:pt x="29844" y="37799"/>
                    <a:pt x="30940" y="40711"/>
                    <a:pt x="30940" y="44552"/>
                  </a:cubicBezTo>
                  <a:cubicBezTo>
                    <a:pt x="30940" y="48393"/>
                    <a:pt x="29844" y="51290"/>
                    <a:pt x="27653" y="53243"/>
                  </a:cubicBezTo>
                  <a:cubicBezTo>
                    <a:pt x="25462" y="55197"/>
                    <a:pt x="22222" y="56174"/>
                    <a:pt x="17933" y="56174"/>
                  </a:cubicBezTo>
                  <a:lnTo>
                    <a:pt x="6732" y="5617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D250E2E3-D64E-46A1-B27C-26E2F58E5B99}"/>
                </a:ext>
              </a:extLst>
            </p:cNvPr>
            <p:cNvSpPr/>
            <p:nvPr/>
          </p:nvSpPr>
          <p:spPr>
            <a:xfrm rot="-5400000" flipV="1">
              <a:off x="2457272" y="707777"/>
              <a:ext cx="57488" cy="68195"/>
            </a:xfrm>
            <a:custGeom>
              <a:avLst/>
              <a:gdLst>
                <a:gd name="connsiteX0" fmla="*/ 46550 w 57488"/>
                <a:gd name="connsiteY0" fmla="*/ 8415 h 68195"/>
                <a:gd name="connsiteX1" fmla="*/ 46550 w 57488"/>
                <a:gd name="connsiteY1" fmla="*/ 26066 h 68195"/>
                <a:gd name="connsiteX2" fmla="*/ 32005 w 57488"/>
                <a:gd name="connsiteY2" fmla="*/ 26066 h 68195"/>
                <a:gd name="connsiteX3" fmla="*/ 32005 w 57488"/>
                <a:gd name="connsiteY3" fmla="*/ 33377 h 68195"/>
                <a:gd name="connsiteX4" fmla="*/ 55367 w 57488"/>
                <a:gd name="connsiteY4" fmla="*/ 33377 h 68195"/>
                <a:gd name="connsiteX5" fmla="*/ 55367 w 57488"/>
                <a:gd name="connsiteY5" fmla="*/ 5147 h 68195"/>
                <a:gd name="connsiteX6" fmla="*/ 43996 w 57488"/>
                <a:gd name="connsiteY6" fmla="*/ -375 h 68195"/>
                <a:gd name="connsiteX7" fmla="*/ 30735 w 57488"/>
                <a:gd name="connsiteY7" fmla="*/ -2249 h 68195"/>
                <a:gd name="connsiteX8" fmla="*/ 6583 w 57488"/>
                <a:gd name="connsiteY8" fmla="*/ 6753 h 68195"/>
                <a:gd name="connsiteX9" fmla="*/ -2121 w 57488"/>
                <a:gd name="connsiteY9" fmla="*/ 31828 h 68195"/>
                <a:gd name="connsiteX10" fmla="*/ 6583 w 57488"/>
                <a:gd name="connsiteY10" fmla="*/ 56945 h 68195"/>
                <a:gd name="connsiteX11" fmla="*/ 30735 w 57488"/>
                <a:gd name="connsiteY11" fmla="*/ 65947 h 68195"/>
                <a:gd name="connsiteX12" fmla="*/ 42966 w 57488"/>
                <a:gd name="connsiteY12" fmla="*/ 64355 h 68195"/>
                <a:gd name="connsiteX13" fmla="*/ 53660 w 57488"/>
                <a:gd name="connsiteY13" fmla="*/ 59692 h 68195"/>
                <a:gd name="connsiteX14" fmla="*/ 53660 w 57488"/>
                <a:gd name="connsiteY14" fmla="*/ 50225 h 68195"/>
                <a:gd name="connsiteX15" fmla="*/ 43164 w 57488"/>
                <a:gd name="connsiteY15" fmla="*/ 56522 h 68195"/>
                <a:gd name="connsiteX16" fmla="*/ 31483 w 57488"/>
                <a:gd name="connsiteY16" fmla="*/ 58635 h 68195"/>
                <a:gd name="connsiteX17" fmla="*/ 13327 w 57488"/>
                <a:gd name="connsiteY17" fmla="*/ 51902 h 68195"/>
                <a:gd name="connsiteX18" fmla="*/ 7274 w 57488"/>
                <a:gd name="connsiteY18" fmla="*/ 31828 h 68195"/>
                <a:gd name="connsiteX19" fmla="*/ 13327 w 57488"/>
                <a:gd name="connsiteY19" fmla="*/ 11796 h 68195"/>
                <a:gd name="connsiteX20" fmla="*/ 31483 w 57488"/>
                <a:gd name="connsiteY20" fmla="*/ 5062 h 68195"/>
                <a:gd name="connsiteX21" fmla="*/ 39891 w 57488"/>
                <a:gd name="connsiteY21" fmla="*/ 5879 h 68195"/>
                <a:gd name="connsiteX22" fmla="*/ 46550 w 57488"/>
                <a:gd name="connsiteY22" fmla="*/ 8415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488" h="68195">
                  <a:moveTo>
                    <a:pt x="46550" y="8415"/>
                  </a:moveTo>
                  <a:lnTo>
                    <a:pt x="46550" y="26066"/>
                  </a:lnTo>
                  <a:lnTo>
                    <a:pt x="32005" y="26066"/>
                  </a:lnTo>
                  <a:lnTo>
                    <a:pt x="32005" y="33377"/>
                  </a:lnTo>
                  <a:lnTo>
                    <a:pt x="55367" y="33377"/>
                  </a:lnTo>
                  <a:lnTo>
                    <a:pt x="55367" y="5147"/>
                  </a:lnTo>
                  <a:cubicBezTo>
                    <a:pt x="51934" y="2715"/>
                    <a:pt x="48144" y="874"/>
                    <a:pt x="43996" y="-375"/>
                  </a:cubicBezTo>
                  <a:cubicBezTo>
                    <a:pt x="39858" y="-1624"/>
                    <a:pt x="35438" y="-2249"/>
                    <a:pt x="30735" y="-2249"/>
                  </a:cubicBezTo>
                  <a:cubicBezTo>
                    <a:pt x="20446" y="-2249"/>
                    <a:pt x="12395" y="752"/>
                    <a:pt x="6583" y="6753"/>
                  </a:cubicBezTo>
                  <a:cubicBezTo>
                    <a:pt x="780" y="12763"/>
                    <a:pt x="-2121" y="21122"/>
                    <a:pt x="-2121" y="31828"/>
                  </a:cubicBezTo>
                  <a:cubicBezTo>
                    <a:pt x="-2121" y="42572"/>
                    <a:pt x="780" y="50944"/>
                    <a:pt x="6583" y="56945"/>
                  </a:cubicBezTo>
                  <a:cubicBezTo>
                    <a:pt x="12395" y="62946"/>
                    <a:pt x="20446" y="65947"/>
                    <a:pt x="30735" y="65947"/>
                  </a:cubicBezTo>
                  <a:cubicBezTo>
                    <a:pt x="35024" y="65947"/>
                    <a:pt x="39101" y="65416"/>
                    <a:pt x="42966" y="64355"/>
                  </a:cubicBezTo>
                  <a:cubicBezTo>
                    <a:pt x="46832" y="63303"/>
                    <a:pt x="50396" y="61749"/>
                    <a:pt x="53660" y="59692"/>
                  </a:cubicBezTo>
                  <a:lnTo>
                    <a:pt x="53660" y="50225"/>
                  </a:lnTo>
                  <a:cubicBezTo>
                    <a:pt x="50368" y="53015"/>
                    <a:pt x="46869" y="55114"/>
                    <a:pt x="43164" y="56522"/>
                  </a:cubicBezTo>
                  <a:cubicBezTo>
                    <a:pt x="39458" y="57931"/>
                    <a:pt x="35565" y="58635"/>
                    <a:pt x="31483" y="58635"/>
                  </a:cubicBezTo>
                  <a:cubicBezTo>
                    <a:pt x="23423" y="58635"/>
                    <a:pt x="17371" y="56391"/>
                    <a:pt x="13327" y="51902"/>
                  </a:cubicBezTo>
                  <a:cubicBezTo>
                    <a:pt x="9292" y="47413"/>
                    <a:pt x="7274" y="40721"/>
                    <a:pt x="7274" y="31828"/>
                  </a:cubicBezTo>
                  <a:cubicBezTo>
                    <a:pt x="7274" y="22962"/>
                    <a:pt x="9292" y="16285"/>
                    <a:pt x="13327" y="11796"/>
                  </a:cubicBezTo>
                  <a:cubicBezTo>
                    <a:pt x="17371" y="7307"/>
                    <a:pt x="23423" y="5062"/>
                    <a:pt x="31483" y="5062"/>
                  </a:cubicBezTo>
                  <a:cubicBezTo>
                    <a:pt x="34624" y="5062"/>
                    <a:pt x="37427" y="5335"/>
                    <a:pt x="39891" y="5879"/>
                  </a:cubicBezTo>
                  <a:cubicBezTo>
                    <a:pt x="42364" y="6424"/>
                    <a:pt x="44584" y="7269"/>
                    <a:pt x="46550" y="8415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B90F2321-B3C6-4093-94B1-06113EABAB56}"/>
                </a:ext>
              </a:extLst>
            </p:cNvPr>
            <p:cNvSpPr/>
            <p:nvPr/>
          </p:nvSpPr>
          <p:spPr>
            <a:xfrm rot="-5400000" flipV="1">
              <a:off x="2464763" y="642887"/>
              <a:ext cx="42407" cy="65730"/>
            </a:xfrm>
            <a:custGeom>
              <a:avLst/>
              <a:gdLst>
                <a:gd name="connsiteX0" fmla="*/ -1856 w 42407"/>
                <a:gd name="connsiteY0" fmla="*/ 63471 h 65730"/>
                <a:gd name="connsiteX1" fmla="*/ 39761 w 42407"/>
                <a:gd name="connsiteY1" fmla="*/ 63471 h 65730"/>
                <a:gd name="connsiteX2" fmla="*/ 39761 w 42407"/>
                <a:gd name="connsiteY2" fmla="*/ 55976 h 65730"/>
                <a:gd name="connsiteX3" fmla="*/ 7046 w 42407"/>
                <a:gd name="connsiteY3" fmla="*/ 55976 h 65730"/>
                <a:gd name="connsiteX4" fmla="*/ 7046 w 42407"/>
                <a:gd name="connsiteY4" fmla="*/ 36522 h 65730"/>
                <a:gd name="connsiteX5" fmla="*/ 38393 w 42407"/>
                <a:gd name="connsiteY5" fmla="*/ 36522 h 65730"/>
                <a:gd name="connsiteX6" fmla="*/ 38393 w 42407"/>
                <a:gd name="connsiteY6" fmla="*/ 29042 h 65730"/>
                <a:gd name="connsiteX7" fmla="*/ 7046 w 42407"/>
                <a:gd name="connsiteY7" fmla="*/ 29042 h 65730"/>
                <a:gd name="connsiteX8" fmla="*/ 7046 w 42407"/>
                <a:gd name="connsiteY8" fmla="*/ 5221 h 65730"/>
                <a:gd name="connsiteX9" fmla="*/ 40551 w 42407"/>
                <a:gd name="connsiteY9" fmla="*/ 5221 h 65730"/>
                <a:gd name="connsiteX10" fmla="*/ 40551 w 42407"/>
                <a:gd name="connsiteY10" fmla="*/ -2260 h 65730"/>
                <a:gd name="connsiteX11" fmla="*/ -1856 w 42407"/>
                <a:gd name="connsiteY11" fmla="*/ -2260 h 65730"/>
                <a:gd name="connsiteX12" fmla="*/ -1856 w 42407"/>
                <a:gd name="connsiteY12" fmla="*/ 6347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407" h="65730">
                  <a:moveTo>
                    <a:pt x="-1856" y="63471"/>
                  </a:moveTo>
                  <a:lnTo>
                    <a:pt x="39761" y="63471"/>
                  </a:lnTo>
                  <a:lnTo>
                    <a:pt x="39761" y="55976"/>
                  </a:lnTo>
                  <a:lnTo>
                    <a:pt x="7046" y="55976"/>
                  </a:lnTo>
                  <a:lnTo>
                    <a:pt x="7046" y="36522"/>
                  </a:lnTo>
                  <a:lnTo>
                    <a:pt x="38393" y="36522"/>
                  </a:lnTo>
                  <a:lnTo>
                    <a:pt x="38393" y="29042"/>
                  </a:lnTo>
                  <a:lnTo>
                    <a:pt x="7046" y="29042"/>
                  </a:lnTo>
                  <a:lnTo>
                    <a:pt x="7046" y="5221"/>
                  </a:lnTo>
                  <a:lnTo>
                    <a:pt x="40551" y="5221"/>
                  </a:lnTo>
                  <a:lnTo>
                    <a:pt x="40551" y="-2260"/>
                  </a:lnTo>
                  <a:lnTo>
                    <a:pt x="-1856" y="-2260"/>
                  </a:lnTo>
                  <a:lnTo>
                    <a:pt x="-1856" y="6347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834" name="Graphic 6">
            <a:extLst>
              <a:ext uri="{FF2B5EF4-FFF2-40B4-BE49-F238E27FC236}">
                <a16:creationId xmlns:a16="http://schemas.microsoft.com/office/drawing/2014/main" id="{944EA0EE-EA65-46F0-9DD6-875EAA848DB3}"/>
              </a:ext>
            </a:extLst>
          </p:cNvPr>
          <p:cNvGrpSpPr/>
          <p:nvPr/>
        </p:nvGrpSpPr>
        <p:grpSpPr>
          <a:xfrm>
            <a:off x="2562257" y="2701804"/>
            <a:ext cx="68294" cy="238276"/>
            <a:chOff x="2856738" y="648349"/>
            <a:chExt cx="68294" cy="298803"/>
          </a:xfrm>
          <a:solidFill>
            <a:srgbClr val="000000"/>
          </a:solidFill>
        </p:grpSpPr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7001E13-F9D2-4197-B9E7-694B47451496}"/>
                </a:ext>
              </a:extLst>
            </p:cNvPr>
            <p:cNvSpPr/>
            <p:nvPr/>
          </p:nvSpPr>
          <p:spPr>
            <a:xfrm rot="-5400000" flipV="1">
              <a:off x="2864341" y="886551"/>
              <a:ext cx="53086" cy="68195"/>
            </a:xfrm>
            <a:custGeom>
              <a:avLst/>
              <a:gdLst>
                <a:gd name="connsiteX0" fmla="*/ 51166 w 53086"/>
                <a:gd name="connsiteY0" fmla="*/ 59712 h 68195"/>
                <a:gd name="connsiteX1" fmla="*/ 51166 w 53086"/>
                <a:gd name="connsiteY1" fmla="*/ 50344 h 68195"/>
                <a:gd name="connsiteX2" fmla="*/ 41573 w 53086"/>
                <a:gd name="connsiteY2" fmla="*/ 56584 h 68195"/>
                <a:gd name="connsiteX3" fmla="*/ 30753 w 53086"/>
                <a:gd name="connsiteY3" fmla="*/ 58655 h 68195"/>
                <a:gd name="connsiteX4" fmla="*/ 13471 w 53086"/>
                <a:gd name="connsiteY4" fmla="*/ 51767 h 68195"/>
                <a:gd name="connsiteX5" fmla="*/ 7475 w 53086"/>
                <a:gd name="connsiteY5" fmla="*/ 31848 h 68195"/>
                <a:gd name="connsiteX6" fmla="*/ 13471 w 53086"/>
                <a:gd name="connsiteY6" fmla="*/ 11971 h 68195"/>
                <a:gd name="connsiteX7" fmla="*/ 30753 w 53086"/>
                <a:gd name="connsiteY7" fmla="*/ 5082 h 68195"/>
                <a:gd name="connsiteX8" fmla="*/ 41573 w 53086"/>
                <a:gd name="connsiteY8" fmla="*/ 7153 h 68195"/>
                <a:gd name="connsiteX9" fmla="*/ 51166 w 53086"/>
                <a:gd name="connsiteY9" fmla="*/ 13408 h 68195"/>
                <a:gd name="connsiteX10" fmla="*/ 51166 w 53086"/>
                <a:gd name="connsiteY10" fmla="*/ 4110 h 68195"/>
                <a:gd name="connsiteX11" fmla="*/ 41263 w 53086"/>
                <a:gd name="connsiteY11" fmla="*/ -651 h 68195"/>
                <a:gd name="connsiteX12" fmla="*/ 30231 w 53086"/>
                <a:gd name="connsiteY12" fmla="*/ -2229 h 68195"/>
                <a:gd name="connsiteX13" fmla="*/ 6671 w 53086"/>
                <a:gd name="connsiteY13" fmla="*/ 6899 h 68195"/>
                <a:gd name="connsiteX14" fmla="*/ -1920 w 53086"/>
                <a:gd name="connsiteY14" fmla="*/ 31848 h 68195"/>
                <a:gd name="connsiteX15" fmla="*/ 6671 w 53086"/>
                <a:gd name="connsiteY15" fmla="*/ 56824 h 68195"/>
                <a:gd name="connsiteX16" fmla="*/ 30231 w 53086"/>
                <a:gd name="connsiteY16" fmla="*/ 65966 h 68195"/>
                <a:gd name="connsiteX17" fmla="*/ 41347 w 53086"/>
                <a:gd name="connsiteY17" fmla="*/ 64403 h 68195"/>
                <a:gd name="connsiteX18" fmla="*/ 51166 w 53086"/>
                <a:gd name="connsiteY18" fmla="*/ 59712 h 6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086" h="68195">
                  <a:moveTo>
                    <a:pt x="51166" y="59712"/>
                  </a:moveTo>
                  <a:lnTo>
                    <a:pt x="51166" y="50344"/>
                  </a:lnTo>
                  <a:cubicBezTo>
                    <a:pt x="48166" y="53133"/>
                    <a:pt x="44968" y="55213"/>
                    <a:pt x="41573" y="56584"/>
                  </a:cubicBezTo>
                  <a:cubicBezTo>
                    <a:pt x="38178" y="57965"/>
                    <a:pt x="34571" y="58655"/>
                    <a:pt x="30753" y="58655"/>
                  </a:cubicBezTo>
                  <a:cubicBezTo>
                    <a:pt x="23229" y="58655"/>
                    <a:pt x="17468" y="56359"/>
                    <a:pt x="13471" y="51767"/>
                  </a:cubicBezTo>
                  <a:cubicBezTo>
                    <a:pt x="9474" y="47174"/>
                    <a:pt x="7475" y="40535"/>
                    <a:pt x="7475" y="31848"/>
                  </a:cubicBezTo>
                  <a:cubicBezTo>
                    <a:pt x="7475" y="23189"/>
                    <a:pt x="9474" y="16563"/>
                    <a:pt x="13471" y="11971"/>
                  </a:cubicBezTo>
                  <a:cubicBezTo>
                    <a:pt x="17468" y="7378"/>
                    <a:pt x="23229" y="5082"/>
                    <a:pt x="30753" y="5082"/>
                  </a:cubicBezTo>
                  <a:cubicBezTo>
                    <a:pt x="34571" y="5082"/>
                    <a:pt x="38178" y="5772"/>
                    <a:pt x="41573" y="7153"/>
                  </a:cubicBezTo>
                  <a:cubicBezTo>
                    <a:pt x="44968" y="8534"/>
                    <a:pt x="48166" y="10618"/>
                    <a:pt x="51166" y="13408"/>
                  </a:cubicBezTo>
                  <a:lnTo>
                    <a:pt x="51166" y="4110"/>
                  </a:lnTo>
                  <a:cubicBezTo>
                    <a:pt x="48053" y="1997"/>
                    <a:pt x="44752" y="410"/>
                    <a:pt x="41263" y="-651"/>
                  </a:cubicBezTo>
                  <a:cubicBezTo>
                    <a:pt x="37783" y="-1703"/>
                    <a:pt x="34106" y="-2229"/>
                    <a:pt x="30231" y="-2229"/>
                  </a:cubicBezTo>
                  <a:cubicBezTo>
                    <a:pt x="20261" y="-2229"/>
                    <a:pt x="12408" y="814"/>
                    <a:pt x="6671" y="6899"/>
                  </a:cubicBezTo>
                  <a:cubicBezTo>
                    <a:pt x="944" y="12994"/>
                    <a:pt x="-1920" y="21311"/>
                    <a:pt x="-1920" y="31848"/>
                  </a:cubicBezTo>
                  <a:cubicBezTo>
                    <a:pt x="-1920" y="42413"/>
                    <a:pt x="944" y="50738"/>
                    <a:pt x="6671" y="56824"/>
                  </a:cubicBezTo>
                  <a:cubicBezTo>
                    <a:pt x="12408" y="62919"/>
                    <a:pt x="20261" y="65966"/>
                    <a:pt x="30231" y="65966"/>
                  </a:cubicBezTo>
                  <a:cubicBezTo>
                    <a:pt x="34162" y="65966"/>
                    <a:pt x="37867" y="65445"/>
                    <a:pt x="41347" y="64403"/>
                  </a:cubicBezTo>
                  <a:cubicBezTo>
                    <a:pt x="44837" y="63360"/>
                    <a:pt x="48109" y="61797"/>
                    <a:pt x="51166" y="59712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8AE25F7-5F80-4BF8-9035-32EBA37A6D77}"/>
                </a:ext>
              </a:extLst>
            </p:cNvPr>
            <p:cNvSpPr/>
            <p:nvPr/>
          </p:nvSpPr>
          <p:spPr>
            <a:xfrm rot="-5400000" flipV="1">
              <a:off x="2865752" y="822500"/>
              <a:ext cx="50166" cy="65730"/>
            </a:xfrm>
            <a:custGeom>
              <a:avLst/>
              <a:gdLst>
                <a:gd name="connsiteX0" fmla="*/ -2086 w 50166"/>
                <a:gd name="connsiteY0" fmla="*/ 63491 h 65730"/>
                <a:gd name="connsiteX1" fmla="*/ 6816 w 50166"/>
                <a:gd name="connsiteY1" fmla="*/ 63491 h 65730"/>
                <a:gd name="connsiteX2" fmla="*/ 6816 w 50166"/>
                <a:gd name="connsiteY2" fmla="*/ 36542 h 65730"/>
                <a:gd name="connsiteX3" fmla="*/ 39179 w 50166"/>
                <a:gd name="connsiteY3" fmla="*/ 36542 h 65730"/>
                <a:gd name="connsiteX4" fmla="*/ 39179 w 50166"/>
                <a:gd name="connsiteY4" fmla="*/ 63491 h 65730"/>
                <a:gd name="connsiteX5" fmla="*/ 48080 w 50166"/>
                <a:gd name="connsiteY5" fmla="*/ 63491 h 65730"/>
                <a:gd name="connsiteX6" fmla="*/ 48080 w 50166"/>
                <a:gd name="connsiteY6" fmla="*/ -2240 h 65730"/>
                <a:gd name="connsiteX7" fmla="*/ 39179 w 50166"/>
                <a:gd name="connsiteY7" fmla="*/ -2240 h 65730"/>
                <a:gd name="connsiteX8" fmla="*/ 39179 w 50166"/>
                <a:gd name="connsiteY8" fmla="*/ 29062 h 65730"/>
                <a:gd name="connsiteX9" fmla="*/ 6816 w 50166"/>
                <a:gd name="connsiteY9" fmla="*/ 29062 h 65730"/>
                <a:gd name="connsiteX10" fmla="*/ 6816 w 50166"/>
                <a:gd name="connsiteY10" fmla="*/ -2240 h 65730"/>
                <a:gd name="connsiteX11" fmla="*/ -2086 w 50166"/>
                <a:gd name="connsiteY11" fmla="*/ -2240 h 65730"/>
                <a:gd name="connsiteX12" fmla="*/ -2086 w 50166"/>
                <a:gd name="connsiteY12" fmla="*/ 6349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166" h="65730">
                  <a:moveTo>
                    <a:pt x="-2086" y="63491"/>
                  </a:moveTo>
                  <a:lnTo>
                    <a:pt x="6816" y="63491"/>
                  </a:lnTo>
                  <a:lnTo>
                    <a:pt x="6816" y="36542"/>
                  </a:lnTo>
                  <a:lnTo>
                    <a:pt x="39179" y="36542"/>
                  </a:lnTo>
                  <a:lnTo>
                    <a:pt x="39179" y="63491"/>
                  </a:lnTo>
                  <a:lnTo>
                    <a:pt x="48080" y="63491"/>
                  </a:lnTo>
                  <a:lnTo>
                    <a:pt x="48080" y="-2240"/>
                  </a:lnTo>
                  <a:lnTo>
                    <a:pt x="39179" y="-2240"/>
                  </a:lnTo>
                  <a:lnTo>
                    <a:pt x="39179" y="29062"/>
                  </a:lnTo>
                  <a:lnTo>
                    <a:pt x="6816" y="29062"/>
                  </a:lnTo>
                  <a:lnTo>
                    <a:pt x="6816" y="-2240"/>
                  </a:lnTo>
                  <a:lnTo>
                    <a:pt x="-2086" y="-2240"/>
                  </a:lnTo>
                  <a:lnTo>
                    <a:pt x="-2086" y="6349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3F0E244B-39A9-4A77-8647-D8141BAD6FB7}"/>
                </a:ext>
              </a:extLst>
            </p:cNvPr>
            <p:cNvSpPr/>
            <p:nvPr/>
          </p:nvSpPr>
          <p:spPr>
            <a:xfrm rot="-5400000" flipV="1">
              <a:off x="2860681" y="757784"/>
              <a:ext cx="60309" cy="65730"/>
            </a:xfrm>
            <a:custGeom>
              <a:avLst/>
              <a:gdLst>
                <a:gd name="connsiteX0" fmla="*/ 28294 w 60309"/>
                <a:gd name="connsiteY0" fmla="*/ 54721 h 65730"/>
                <a:gd name="connsiteX1" fmla="*/ 16204 w 60309"/>
                <a:gd name="connsiteY1" fmla="*/ 22011 h 65730"/>
                <a:gd name="connsiteX2" fmla="*/ 40413 w 60309"/>
                <a:gd name="connsiteY2" fmla="*/ 22011 h 65730"/>
                <a:gd name="connsiteX3" fmla="*/ 28294 w 60309"/>
                <a:gd name="connsiteY3" fmla="*/ 54721 h 65730"/>
                <a:gd name="connsiteX4" fmla="*/ 23258 w 60309"/>
                <a:gd name="connsiteY4" fmla="*/ 63483 h 65730"/>
                <a:gd name="connsiteX5" fmla="*/ 33359 w 60309"/>
                <a:gd name="connsiteY5" fmla="*/ 63483 h 65730"/>
                <a:gd name="connsiteX6" fmla="*/ 58442 w 60309"/>
                <a:gd name="connsiteY6" fmla="*/ -2247 h 65730"/>
                <a:gd name="connsiteX7" fmla="*/ 49188 w 60309"/>
                <a:gd name="connsiteY7" fmla="*/ -2247 h 65730"/>
                <a:gd name="connsiteX8" fmla="*/ 43192 w 60309"/>
                <a:gd name="connsiteY8" fmla="*/ 14615 h 65730"/>
                <a:gd name="connsiteX9" fmla="*/ 13524 w 60309"/>
                <a:gd name="connsiteY9" fmla="*/ 14615 h 65730"/>
                <a:gd name="connsiteX10" fmla="*/ 7528 w 60309"/>
                <a:gd name="connsiteY10" fmla="*/ -2247 h 65730"/>
                <a:gd name="connsiteX11" fmla="*/ -1867 w 60309"/>
                <a:gd name="connsiteY11" fmla="*/ -2247 h 65730"/>
                <a:gd name="connsiteX12" fmla="*/ 23258 w 60309"/>
                <a:gd name="connsiteY12" fmla="*/ 63483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09" h="65730">
                  <a:moveTo>
                    <a:pt x="28294" y="54721"/>
                  </a:moveTo>
                  <a:lnTo>
                    <a:pt x="16204" y="22011"/>
                  </a:lnTo>
                  <a:lnTo>
                    <a:pt x="40413" y="22011"/>
                  </a:lnTo>
                  <a:lnTo>
                    <a:pt x="28294" y="54721"/>
                  </a:lnTo>
                  <a:close/>
                  <a:moveTo>
                    <a:pt x="23258" y="63483"/>
                  </a:moveTo>
                  <a:lnTo>
                    <a:pt x="33359" y="63483"/>
                  </a:lnTo>
                  <a:lnTo>
                    <a:pt x="58442" y="-2247"/>
                  </a:lnTo>
                  <a:lnTo>
                    <a:pt x="49188" y="-2247"/>
                  </a:lnTo>
                  <a:lnTo>
                    <a:pt x="43192" y="14615"/>
                  </a:lnTo>
                  <a:lnTo>
                    <a:pt x="13524" y="14615"/>
                  </a:lnTo>
                  <a:lnTo>
                    <a:pt x="7528" y="-2247"/>
                  </a:lnTo>
                  <a:lnTo>
                    <a:pt x="-1867" y="-2247"/>
                  </a:lnTo>
                  <a:lnTo>
                    <a:pt x="23258" y="63483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50357F3D-64E0-4B5B-B25B-2ACCF71C139F}"/>
                </a:ext>
              </a:extLst>
            </p:cNvPr>
            <p:cNvSpPr/>
            <p:nvPr/>
          </p:nvSpPr>
          <p:spPr>
            <a:xfrm rot="-5400000" flipV="1">
              <a:off x="2865195" y="692475"/>
              <a:ext cx="51280" cy="65730"/>
            </a:xfrm>
            <a:custGeom>
              <a:avLst/>
              <a:gdLst>
                <a:gd name="connsiteX0" fmla="*/ 29095 w 51280"/>
                <a:gd name="connsiteY0" fmla="*/ 28568 h 65730"/>
                <a:gd name="connsiteX1" fmla="*/ 34667 w 51280"/>
                <a:gd name="connsiteY1" fmla="*/ 24427 h 65730"/>
                <a:gd name="connsiteX2" fmla="*/ 40112 w 51280"/>
                <a:gd name="connsiteY2" fmla="*/ 15707 h 65730"/>
                <a:gd name="connsiteX3" fmla="*/ 49155 w 51280"/>
                <a:gd name="connsiteY3" fmla="*/ -2254 h 65730"/>
                <a:gd name="connsiteX4" fmla="*/ 39576 w 51280"/>
                <a:gd name="connsiteY4" fmla="*/ -2254 h 65730"/>
                <a:gd name="connsiteX5" fmla="*/ 31168 w 51280"/>
                <a:gd name="connsiteY5" fmla="*/ 14608 h 65730"/>
                <a:gd name="connsiteX6" fmla="*/ 24834 w 51280"/>
                <a:gd name="connsiteY6" fmla="*/ 23370 h 65730"/>
                <a:gd name="connsiteX7" fmla="*/ 16482 w 51280"/>
                <a:gd name="connsiteY7" fmla="*/ 25526 h 65730"/>
                <a:gd name="connsiteX8" fmla="*/ 6777 w 51280"/>
                <a:gd name="connsiteY8" fmla="*/ 25526 h 65730"/>
                <a:gd name="connsiteX9" fmla="*/ 6777 w 51280"/>
                <a:gd name="connsiteY9" fmla="*/ -2254 h 65730"/>
                <a:gd name="connsiteX10" fmla="*/ -2125 w 51280"/>
                <a:gd name="connsiteY10" fmla="*/ -2254 h 65730"/>
                <a:gd name="connsiteX11" fmla="*/ -2125 w 51280"/>
                <a:gd name="connsiteY11" fmla="*/ 63476 h 65730"/>
                <a:gd name="connsiteX12" fmla="*/ 17978 w 51280"/>
                <a:gd name="connsiteY12" fmla="*/ 63476 h 65730"/>
                <a:gd name="connsiteX13" fmla="*/ 34822 w 51280"/>
                <a:gd name="connsiteY13" fmla="*/ 58757 h 65730"/>
                <a:gd name="connsiteX14" fmla="*/ 40381 w 51280"/>
                <a:gd name="connsiteY14" fmla="*/ 44543 h 65730"/>
                <a:gd name="connsiteX15" fmla="*/ 37489 w 51280"/>
                <a:gd name="connsiteY15" fmla="*/ 34231 h 65730"/>
                <a:gd name="connsiteX16" fmla="*/ 29095 w 51280"/>
                <a:gd name="connsiteY16" fmla="*/ 28568 h 65730"/>
                <a:gd name="connsiteX17" fmla="*/ 6777 w 51280"/>
                <a:gd name="connsiteY17" fmla="*/ 56165 h 65730"/>
                <a:gd name="connsiteX18" fmla="*/ 6777 w 51280"/>
                <a:gd name="connsiteY18" fmla="*/ 32837 h 65730"/>
                <a:gd name="connsiteX19" fmla="*/ 17978 w 51280"/>
                <a:gd name="connsiteY19" fmla="*/ 32837 h 65730"/>
                <a:gd name="connsiteX20" fmla="*/ 27698 w 51280"/>
                <a:gd name="connsiteY20" fmla="*/ 35809 h 65730"/>
                <a:gd name="connsiteX21" fmla="*/ 30985 w 51280"/>
                <a:gd name="connsiteY21" fmla="*/ 44543 h 65730"/>
                <a:gd name="connsiteX22" fmla="*/ 27698 w 51280"/>
                <a:gd name="connsiteY22" fmla="*/ 53235 h 65730"/>
                <a:gd name="connsiteX23" fmla="*/ 17978 w 51280"/>
                <a:gd name="connsiteY23" fmla="*/ 56165 h 65730"/>
                <a:gd name="connsiteX24" fmla="*/ 6777 w 51280"/>
                <a:gd name="connsiteY24" fmla="*/ 56165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280" h="65730">
                  <a:moveTo>
                    <a:pt x="29095" y="28568"/>
                  </a:moveTo>
                  <a:cubicBezTo>
                    <a:pt x="31004" y="27920"/>
                    <a:pt x="32861" y="26540"/>
                    <a:pt x="34667" y="24427"/>
                  </a:cubicBezTo>
                  <a:cubicBezTo>
                    <a:pt x="36473" y="22314"/>
                    <a:pt x="38288" y="19407"/>
                    <a:pt x="40112" y="15707"/>
                  </a:cubicBezTo>
                  <a:lnTo>
                    <a:pt x="49155" y="-2254"/>
                  </a:lnTo>
                  <a:lnTo>
                    <a:pt x="39576" y="-2254"/>
                  </a:lnTo>
                  <a:lnTo>
                    <a:pt x="31168" y="14608"/>
                  </a:lnTo>
                  <a:cubicBezTo>
                    <a:pt x="28986" y="19013"/>
                    <a:pt x="26875" y="21933"/>
                    <a:pt x="24834" y="23370"/>
                  </a:cubicBezTo>
                  <a:cubicBezTo>
                    <a:pt x="22793" y="24807"/>
                    <a:pt x="20009" y="25526"/>
                    <a:pt x="16482" y="25526"/>
                  </a:cubicBezTo>
                  <a:lnTo>
                    <a:pt x="6777" y="25526"/>
                  </a:lnTo>
                  <a:lnTo>
                    <a:pt x="6777" y="-2254"/>
                  </a:lnTo>
                  <a:lnTo>
                    <a:pt x="-2125" y="-2254"/>
                  </a:lnTo>
                  <a:lnTo>
                    <a:pt x="-2125" y="63476"/>
                  </a:lnTo>
                  <a:lnTo>
                    <a:pt x="17978" y="63476"/>
                  </a:lnTo>
                  <a:cubicBezTo>
                    <a:pt x="25502" y="63476"/>
                    <a:pt x="31117" y="61903"/>
                    <a:pt x="34822" y="58757"/>
                  </a:cubicBezTo>
                  <a:cubicBezTo>
                    <a:pt x="38528" y="55620"/>
                    <a:pt x="40381" y="50882"/>
                    <a:pt x="40381" y="44543"/>
                  </a:cubicBezTo>
                  <a:cubicBezTo>
                    <a:pt x="40381" y="40401"/>
                    <a:pt x="39417" y="36964"/>
                    <a:pt x="37489" y="34231"/>
                  </a:cubicBezTo>
                  <a:cubicBezTo>
                    <a:pt x="35560" y="31508"/>
                    <a:pt x="32762" y="29620"/>
                    <a:pt x="29095" y="28568"/>
                  </a:cubicBezTo>
                  <a:close/>
                  <a:moveTo>
                    <a:pt x="6777" y="56165"/>
                  </a:moveTo>
                  <a:lnTo>
                    <a:pt x="6777" y="32837"/>
                  </a:lnTo>
                  <a:lnTo>
                    <a:pt x="17978" y="32837"/>
                  </a:lnTo>
                  <a:cubicBezTo>
                    <a:pt x="22267" y="32837"/>
                    <a:pt x="25507" y="33827"/>
                    <a:pt x="27698" y="35809"/>
                  </a:cubicBezTo>
                  <a:cubicBezTo>
                    <a:pt x="29889" y="37791"/>
                    <a:pt x="30985" y="40702"/>
                    <a:pt x="30985" y="44543"/>
                  </a:cubicBezTo>
                  <a:cubicBezTo>
                    <a:pt x="30985" y="48384"/>
                    <a:pt x="29889" y="51281"/>
                    <a:pt x="27698" y="53235"/>
                  </a:cubicBezTo>
                  <a:cubicBezTo>
                    <a:pt x="25507" y="55188"/>
                    <a:pt x="22267" y="56165"/>
                    <a:pt x="17978" y="56165"/>
                  </a:cubicBezTo>
                  <a:lnTo>
                    <a:pt x="6777" y="5616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1B136B35-C505-4290-90C8-508BDC27DAE5}"/>
                </a:ext>
              </a:extLst>
            </p:cNvPr>
            <p:cNvSpPr/>
            <p:nvPr/>
          </p:nvSpPr>
          <p:spPr>
            <a:xfrm rot="-5400000" flipV="1">
              <a:off x="2862994" y="643285"/>
              <a:ext cx="55682" cy="65730"/>
            </a:xfrm>
            <a:custGeom>
              <a:avLst/>
              <a:gdLst>
                <a:gd name="connsiteX0" fmla="*/ -1634 w 55682"/>
                <a:gd name="connsiteY0" fmla="*/ 63471 h 65730"/>
                <a:gd name="connsiteX1" fmla="*/ 54048 w 55682"/>
                <a:gd name="connsiteY1" fmla="*/ 63471 h 65730"/>
                <a:gd name="connsiteX2" fmla="*/ 54048 w 55682"/>
                <a:gd name="connsiteY2" fmla="*/ 55976 h 65730"/>
                <a:gd name="connsiteX3" fmla="*/ 30686 w 55682"/>
                <a:gd name="connsiteY3" fmla="*/ 55976 h 65730"/>
                <a:gd name="connsiteX4" fmla="*/ 30686 w 55682"/>
                <a:gd name="connsiteY4" fmla="*/ -2260 h 65730"/>
                <a:gd name="connsiteX5" fmla="*/ 21742 w 55682"/>
                <a:gd name="connsiteY5" fmla="*/ -2260 h 65730"/>
                <a:gd name="connsiteX6" fmla="*/ 21742 w 55682"/>
                <a:gd name="connsiteY6" fmla="*/ 55976 h 65730"/>
                <a:gd name="connsiteX7" fmla="*/ -1634 w 55682"/>
                <a:gd name="connsiteY7" fmla="*/ 55976 h 65730"/>
                <a:gd name="connsiteX8" fmla="*/ -1634 w 55682"/>
                <a:gd name="connsiteY8" fmla="*/ 63471 h 6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82" h="65730">
                  <a:moveTo>
                    <a:pt x="-1634" y="63471"/>
                  </a:moveTo>
                  <a:lnTo>
                    <a:pt x="54048" y="63471"/>
                  </a:lnTo>
                  <a:lnTo>
                    <a:pt x="54048" y="55976"/>
                  </a:lnTo>
                  <a:lnTo>
                    <a:pt x="30686" y="55976"/>
                  </a:lnTo>
                  <a:lnTo>
                    <a:pt x="30686" y="-2260"/>
                  </a:lnTo>
                  <a:lnTo>
                    <a:pt x="21742" y="-2260"/>
                  </a:lnTo>
                  <a:lnTo>
                    <a:pt x="21742" y="55976"/>
                  </a:lnTo>
                  <a:lnTo>
                    <a:pt x="-1634" y="55976"/>
                  </a:lnTo>
                  <a:lnTo>
                    <a:pt x="-1634" y="6347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840" name="Graphic 6">
            <a:extLst>
              <a:ext uri="{FF2B5EF4-FFF2-40B4-BE49-F238E27FC236}">
                <a16:creationId xmlns:a16="http://schemas.microsoft.com/office/drawing/2014/main" id="{B2484125-E183-45BE-8C70-627303C44CD7}"/>
              </a:ext>
            </a:extLst>
          </p:cNvPr>
          <p:cNvGrpSpPr/>
          <p:nvPr/>
        </p:nvGrpSpPr>
        <p:grpSpPr>
          <a:xfrm>
            <a:off x="754739" y="2300316"/>
            <a:ext cx="4271801" cy="162268"/>
            <a:chOff x="1049220" y="251887"/>
            <a:chExt cx="4271801" cy="96473"/>
          </a:xfrm>
          <a:solidFill>
            <a:srgbClr val="000000"/>
          </a:solidFill>
        </p:grpSpPr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E9434213-9B75-4FF6-9623-B58EE676D15A}"/>
                </a:ext>
              </a:extLst>
            </p:cNvPr>
            <p:cNvSpPr/>
            <p:nvPr/>
          </p:nvSpPr>
          <p:spPr>
            <a:xfrm flipV="1">
              <a:off x="1049220" y="251887"/>
              <a:ext cx="22430" cy="96473"/>
            </a:xfrm>
            <a:custGeom>
              <a:avLst/>
              <a:gdLst>
                <a:gd name="connsiteX0" fmla="*/ -1095 w 22430"/>
                <a:gd name="connsiteY0" fmla="*/ 94496 h 96473"/>
                <a:gd name="connsiteX1" fmla="*/ 21336 w 22430"/>
                <a:gd name="connsiteY1" fmla="*/ 94496 h 96473"/>
                <a:gd name="connsiteX2" fmla="*/ 21336 w 22430"/>
                <a:gd name="connsiteY2" fmla="*/ 86940 h 96473"/>
                <a:gd name="connsiteX3" fmla="*/ 8639 w 22430"/>
                <a:gd name="connsiteY3" fmla="*/ 86940 h 96473"/>
                <a:gd name="connsiteX4" fmla="*/ 8639 w 22430"/>
                <a:gd name="connsiteY4" fmla="*/ 5579 h 96473"/>
                <a:gd name="connsiteX5" fmla="*/ 21336 w 22430"/>
                <a:gd name="connsiteY5" fmla="*/ 5579 h 96473"/>
                <a:gd name="connsiteX6" fmla="*/ 21336 w 22430"/>
                <a:gd name="connsiteY6" fmla="*/ -1978 h 96473"/>
                <a:gd name="connsiteX7" fmla="*/ -1095 w 22430"/>
                <a:gd name="connsiteY7" fmla="*/ -1978 h 96473"/>
                <a:gd name="connsiteX8" fmla="*/ -1095 w 22430"/>
                <a:gd name="connsiteY8" fmla="*/ 94496 h 9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30" h="96473">
                  <a:moveTo>
                    <a:pt x="-1095" y="94496"/>
                  </a:moveTo>
                  <a:lnTo>
                    <a:pt x="21336" y="94496"/>
                  </a:lnTo>
                  <a:lnTo>
                    <a:pt x="21336" y="86940"/>
                  </a:lnTo>
                  <a:lnTo>
                    <a:pt x="8639" y="86940"/>
                  </a:lnTo>
                  <a:lnTo>
                    <a:pt x="8639" y="5579"/>
                  </a:lnTo>
                  <a:lnTo>
                    <a:pt x="21336" y="5579"/>
                  </a:lnTo>
                  <a:lnTo>
                    <a:pt x="21336" y="-1978"/>
                  </a:lnTo>
                  <a:lnTo>
                    <a:pt x="-1095" y="-1978"/>
                  </a:lnTo>
                  <a:lnTo>
                    <a:pt x="-1095" y="94496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C01053C8-CB29-4DB9-BC4B-BB472C8810E0}"/>
                </a:ext>
              </a:extLst>
            </p:cNvPr>
            <p:cNvSpPr/>
            <p:nvPr/>
          </p:nvSpPr>
          <p:spPr>
            <a:xfrm flipV="1">
              <a:off x="1092607" y="255217"/>
              <a:ext cx="8989" cy="29329"/>
            </a:xfrm>
            <a:custGeom>
              <a:avLst/>
              <a:gdLst>
                <a:gd name="connsiteX0" fmla="*/ 8229 w 8989"/>
                <a:gd name="connsiteY0" fmla="*/ 25559 h 29329"/>
                <a:gd name="connsiteX1" fmla="*/ 8229 w 8989"/>
                <a:gd name="connsiteY1" fmla="*/ -3770 h 29329"/>
                <a:gd name="connsiteX2" fmla="*/ -760 w 8989"/>
                <a:gd name="connsiteY2" fmla="*/ -3770 h 29329"/>
                <a:gd name="connsiteX3" fmla="*/ -760 w 8989"/>
                <a:gd name="connsiteY3" fmla="*/ 25559 h 29329"/>
                <a:gd name="connsiteX4" fmla="*/ 8229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229" y="25559"/>
                  </a:moveTo>
                  <a:lnTo>
                    <a:pt x="8229" y="-3770"/>
                  </a:lnTo>
                  <a:lnTo>
                    <a:pt x="-760" y="-3770"/>
                  </a:lnTo>
                  <a:lnTo>
                    <a:pt x="-760" y="25559"/>
                  </a:lnTo>
                  <a:lnTo>
                    <a:pt x="8229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F4E2BE06-6A9A-46C1-A179-0D3B45A07AD7}"/>
                </a:ext>
              </a:extLst>
            </p:cNvPr>
            <p:cNvSpPr/>
            <p:nvPr/>
          </p:nvSpPr>
          <p:spPr>
            <a:xfrm flipV="1">
              <a:off x="1122594" y="255217"/>
              <a:ext cx="59776" cy="78876"/>
            </a:xfrm>
            <a:custGeom>
              <a:avLst/>
              <a:gdLst>
                <a:gd name="connsiteX0" fmla="*/ -2266 w 59776"/>
                <a:gd name="connsiteY0" fmla="*/ 76574 h 78876"/>
                <a:gd name="connsiteX1" fmla="*/ 12124 w 59776"/>
                <a:gd name="connsiteY1" fmla="*/ 76574 h 78876"/>
                <a:gd name="connsiteX2" fmla="*/ 47150 w 59776"/>
                <a:gd name="connsiteY2" fmla="*/ 10596 h 78876"/>
                <a:gd name="connsiteX3" fmla="*/ 47150 w 59776"/>
                <a:gd name="connsiteY3" fmla="*/ 76574 h 78876"/>
                <a:gd name="connsiteX4" fmla="*/ 57510 w 59776"/>
                <a:gd name="connsiteY4" fmla="*/ 76574 h 78876"/>
                <a:gd name="connsiteX5" fmla="*/ 57510 w 59776"/>
                <a:gd name="connsiteY5" fmla="*/ -2302 h 78876"/>
                <a:gd name="connsiteX6" fmla="*/ 43121 w 59776"/>
                <a:gd name="connsiteY6" fmla="*/ -2302 h 78876"/>
                <a:gd name="connsiteX7" fmla="*/ 8112 w 59776"/>
                <a:gd name="connsiteY7" fmla="*/ 63676 h 78876"/>
                <a:gd name="connsiteX8" fmla="*/ 8112 w 59776"/>
                <a:gd name="connsiteY8" fmla="*/ -2302 h 78876"/>
                <a:gd name="connsiteX9" fmla="*/ -2266 w 59776"/>
                <a:gd name="connsiteY9" fmla="*/ -2302 h 78876"/>
                <a:gd name="connsiteX10" fmla="*/ -2266 w 59776"/>
                <a:gd name="connsiteY10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" h="78876">
                  <a:moveTo>
                    <a:pt x="-2266" y="76574"/>
                  </a:moveTo>
                  <a:lnTo>
                    <a:pt x="12124" y="76574"/>
                  </a:lnTo>
                  <a:lnTo>
                    <a:pt x="47150" y="10596"/>
                  </a:lnTo>
                  <a:lnTo>
                    <a:pt x="47150" y="76574"/>
                  </a:lnTo>
                  <a:lnTo>
                    <a:pt x="57510" y="76574"/>
                  </a:lnTo>
                  <a:lnTo>
                    <a:pt x="57510" y="-2302"/>
                  </a:lnTo>
                  <a:lnTo>
                    <a:pt x="43121" y="-2302"/>
                  </a:lnTo>
                  <a:lnTo>
                    <a:pt x="8112" y="63676"/>
                  </a:lnTo>
                  <a:lnTo>
                    <a:pt x="8112" y="-2302"/>
                  </a:lnTo>
                  <a:lnTo>
                    <a:pt x="-2266" y="-2302"/>
                  </a:lnTo>
                  <a:lnTo>
                    <a:pt x="-2266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BFCD532B-37E3-44EC-9A37-1F606B28AA64}"/>
                </a:ext>
              </a:extLst>
            </p:cNvPr>
            <p:cNvSpPr/>
            <p:nvPr/>
          </p:nvSpPr>
          <p:spPr>
            <a:xfrm flipV="1">
              <a:off x="1193857" y="255217"/>
              <a:ext cx="72371" cy="78876"/>
            </a:xfrm>
            <a:custGeom>
              <a:avLst/>
              <a:gdLst>
                <a:gd name="connsiteX0" fmla="*/ 34143 w 72371"/>
                <a:gd name="connsiteY0" fmla="*/ 66060 h 78876"/>
                <a:gd name="connsiteX1" fmla="*/ 19635 w 72371"/>
                <a:gd name="connsiteY1" fmla="*/ 26808 h 78876"/>
                <a:gd name="connsiteX2" fmla="*/ 48685 w 72371"/>
                <a:gd name="connsiteY2" fmla="*/ 26808 h 78876"/>
                <a:gd name="connsiteX3" fmla="*/ 34143 w 72371"/>
                <a:gd name="connsiteY3" fmla="*/ 66060 h 78876"/>
                <a:gd name="connsiteX4" fmla="*/ 28099 w 72371"/>
                <a:gd name="connsiteY4" fmla="*/ 76574 h 78876"/>
                <a:gd name="connsiteX5" fmla="*/ 40220 w 72371"/>
                <a:gd name="connsiteY5" fmla="*/ 76574 h 78876"/>
                <a:gd name="connsiteX6" fmla="*/ 70320 w 72371"/>
                <a:gd name="connsiteY6" fmla="*/ -2302 h 78876"/>
                <a:gd name="connsiteX7" fmla="*/ 59215 w 72371"/>
                <a:gd name="connsiteY7" fmla="*/ -2302 h 78876"/>
                <a:gd name="connsiteX8" fmla="*/ 52020 w 72371"/>
                <a:gd name="connsiteY8" fmla="*/ 17933 h 78876"/>
                <a:gd name="connsiteX9" fmla="*/ 16418 w 72371"/>
                <a:gd name="connsiteY9" fmla="*/ 17933 h 78876"/>
                <a:gd name="connsiteX10" fmla="*/ 9223 w 72371"/>
                <a:gd name="connsiteY10" fmla="*/ -2302 h 78876"/>
                <a:gd name="connsiteX11" fmla="*/ -2051 w 72371"/>
                <a:gd name="connsiteY11" fmla="*/ -2302 h 78876"/>
                <a:gd name="connsiteX12" fmla="*/ 28099 w 72371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71" h="78876">
                  <a:moveTo>
                    <a:pt x="34143" y="66060"/>
                  </a:moveTo>
                  <a:lnTo>
                    <a:pt x="19635" y="26808"/>
                  </a:lnTo>
                  <a:lnTo>
                    <a:pt x="48685" y="26808"/>
                  </a:lnTo>
                  <a:lnTo>
                    <a:pt x="34143" y="66060"/>
                  </a:lnTo>
                  <a:close/>
                  <a:moveTo>
                    <a:pt x="28099" y="76574"/>
                  </a:moveTo>
                  <a:lnTo>
                    <a:pt x="40220" y="76574"/>
                  </a:lnTo>
                  <a:lnTo>
                    <a:pt x="70320" y="-2302"/>
                  </a:lnTo>
                  <a:lnTo>
                    <a:pt x="59215" y="-2302"/>
                  </a:lnTo>
                  <a:lnTo>
                    <a:pt x="52020" y="17933"/>
                  </a:lnTo>
                  <a:lnTo>
                    <a:pt x="16418" y="17933"/>
                  </a:lnTo>
                  <a:lnTo>
                    <a:pt x="9223" y="-2302"/>
                  </a:lnTo>
                  <a:lnTo>
                    <a:pt x="-2051" y="-2302"/>
                  </a:lnTo>
                  <a:lnTo>
                    <a:pt x="28099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83DA85B1-B30C-4DE9-8FE7-71239ED081BE}"/>
                </a:ext>
              </a:extLst>
            </p:cNvPr>
            <p:cNvSpPr/>
            <p:nvPr/>
          </p:nvSpPr>
          <p:spPr>
            <a:xfrm flipV="1">
              <a:off x="1277759" y="255217"/>
              <a:ext cx="59776" cy="78876"/>
            </a:xfrm>
            <a:custGeom>
              <a:avLst/>
              <a:gdLst>
                <a:gd name="connsiteX0" fmla="*/ -2249 w 59776"/>
                <a:gd name="connsiteY0" fmla="*/ 76574 h 78876"/>
                <a:gd name="connsiteX1" fmla="*/ 12141 w 59776"/>
                <a:gd name="connsiteY1" fmla="*/ 76574 h 78876"/>
                <a:gd name="connsiteX2" fmla="*/ 47167 w 59776"/>
                <a:gd name="connsiteY2" fmla="*/ 10596 h 78876"/>
                <a:gd name="connsiteX3" fmla="*/ 47167 w 59776"/>
                <a:gd name="connsiteY3" fmla="*/ 76574 h 78876"/>
                <a:gd name="connsiteX4" fmla="*/ 57528 w 59776"/>
                <a:gd name="connsiteY4" fmla="*/ 76574 h 78876"/>
                <a:gd name="connsiteX5" fmla="*/ 57528 w 59776"/>
                <a:gd name="connsiteY5" fmla="*/ -2302 h 78876"/>
                <a:gd name="connsiteX6" fmla="*/ 43138 w 59776"/>
                <a:gd name="connsiteY6" fmla="*/ -2302 h 78876"/>
                <a:gd name="connsiteX7" fmla="*/ 8129 w 59776"/>
                <a:gd name="connsiteY7" fmla="*/ 63676 h 78876"/>
                <a:gd name="connsiteX8" fmla="*/ 8129 w 59776"/>
                <a:gd name="connsiteY8" fmla="*/ -2302 h 78876"/>
                <a:gd name="connsiteX9" fmla="*/ -2249 w 59776"/>
                <a:gd name="connsiteY9" fmla="*/ -2302 h 78876"/>
                <a:gd name="connsiteX10" fmla="*/ -2249 w 59776"/>
                <a:gd name="connsiteY10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" h="78876">
                  <a:moveTo>
                    <a:pt x="-2249" y="76574"/>
                  </a:moveTo>
                  <a:lnTo>
                    <a:pt x="12141" y="76574"/>
                  </a:lnTo>
                  <a:lnTo>
                    <a:pt x="47167" y="10596"/>
                  </a:lnTo>
                  <a:lnTo>
                    <a:pt x="47167" y="76574"/>
                  </a:lnTo>
                  <a:lnTo>
                    <a:pt x="57528" y="76574"/>
                  </a:lnTo>
                  <a:lnTo>
                    <a:pt x="57528" y="-2302"/>
                  </a:lnTo>
                  <a:lnTo>
                    <a:pt x="43138" y="-2302"/>
                  </a:lnTo>
                  <a:lnTo>
                    <a:pt x="8129" y="63676"/>
                  </a:lnTo>
                  <a:lnTo>
                    <a:pt x="8129" y="-2302"/>
                  </a:lnTo>
                  <a:lnTo>
                    <a:pt x="-2249" y="-2302"/>
                  </a:lnTo>
                  <a:lnTo>
                    <a:pt x="-2249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FFDC6E84-D356-47D1-A556-38B56040BC48}"/>
                </a:ext>
              </a:extLst>
            </p:cNvPr>
            <p:cNvSpPr/>
            <p:nvPr/>
          </p:nvSpPr>
          <p:spPr>
            <a:xfrm flipV="1">
              <a:off x="1358603" y="255217"/>
              <a:ext cx="8989" cy="29329"/>
            </a:xfrm>
            <a:custGeom>
              <a:avLst/>
              <a:gdLst>
                <a:gd name="connsiteX0" fmla="*/ 8259 w 8989"/>
                <a:gd name="connsiteY0" fmla="*/ 25559 h 29329"/>
                <a:gd name="connsiteX1" fmla="*/ 8259 w 8989"/>
                <a:gd name="connsiteY1" fmla="*/ -3770 h 29329"/>
                <a:gd name="connsiteX2" fmla="*/ -731 w 8989"/>
                <a:gd name="connsiteY2" fmla="*/ -3770 h 29329"/>
                <a:gd name="connsiteX3" fmla="*/ -731 w 8989"/>
                <a:gd name="connsiteY3" fmla="*/ 25559 h 29329"/>
                <a:gd name="connsiteX4" fmla="*/ 8259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259" y="25559"/>
                  </a:moveTo>
                  <a:lnTo>
                    <a:pt x="8259" y="-3770"/>
                  </a:lnTo>
                  <a:lnTo>
                    <a:pt x="-731" y="-3770"/>
                  </a:lnTo>
                  <a:lnTo>
                    <a:pt x="-731" y="25559"/>
                  </a:lnTo>
                  <a:lnTo>
                    <a:pt x="8259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13AB774E-4F3C-4DE1-82D1-EE5A1FC66F0A}"/>
                </a:ext>
              </a:extLst>
            </p:cNvPr>
            <p:cNvSpPr/>
            <p:nvPr/>
          </p:nvSpPr>
          <p:spPr>
            <a:xfrm flipV="1">
              <a:off x="1386323" y="320671"/>
              <a:ext cx="15490" cy="25999"/>
            </a:xfrm>
            <a:custGeom>
              <a:avLst/>
              <a:gdLst>
                <a:gd name="connsiteX0" fmla="*/ 3537 w 15490"/>
                <a:gd name="connsiteY0" fmla="*/ 26009 h 25999"/>
                <a:gd name="connsiteX1" fmla="*/ 14693 w 15490"/>
                <a:gd name="connsiteY1" fmla="*/ 26009 h 25999"/>
                <a:gd name="connsiteX2" fmla="*/ 14693 w 15490"/>
                <a:gd name="connsiteY2" fmla="*/ 16915 h 25999"/>
                <a:gd name="connsiteX3" fmla="*/ 6025 w 15490"/>
                <a:gd name="connsiteY3" fmla="*/ 10 h 25999"/>
                <a:gd name="connsiteX4" fmla="*/ -797 w 15490"/>
                <a:gd name="connsiteY4" fmla="*/ 10 h 25999"/>
                <a:gd name="connsiteX5" fmla="*/ 3537 w 15490"/>
                <a:gd name="connsiteY5" fmla="*/ 16915 h 25999"/>
                <a:gd name="connsiteX6" fmla="*/ 3537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537" y="26009"/>
                  </a:moveTo>
                  <a:lnTo>
                    <a:pt x="14693" y="26009"/>
                  </a:lnTo>
                  <a:lnTo>
                    <a:pt x="14693" y="16915"/>
                  </a:lnTo>
                  <a:lnTo>
                    <a:pt x="6025" y="10"/>
                  </a:lnTo>
                  <a:lnTo>
                    <a:pt x="-797" y="10"/>
                  </a:lnTo>
                  <a:lnTo>
                    <a:pt x="3537" y="16915"/>
                  </a:lnTo>
                  <a:lnTo>
                    <a:pt x="3537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895A1375-7EA8-435B-9789-30112615EBAE}"/>
                </a:ext>
              </a:extLst>
            </p:cNvPr>
            <p:cNvSpPr/>
            <p:nvPr/>
          </p:nvSpPr>
          <p:spPr>
            <a:xfrm flipV="1">
              <a:off x="1412399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2369D262-86EE-4F6E-B474-6E2A674EDAC9}"/>
                </a:ext>
              </a:extLst>
            </p:cNvPr>
            <p:cNvSpPr/>
            <p:nvPr/>
          </p:nvSpPr>
          <p:spPr>
            <a:xfrm flipV="1">
              <a:off x="1457267" y="255217"/>
              <a:ext cx="8989" cy="29329"/>
            </a:xfrm>
            <a:custGeom>
              <a:avLst/>
              <a:gdLst>
                <a:gd name="connsiteX0" fmla="*/ 8270 w 8989"/>
                <a:gd name="connsiteY0" fmla="*/ 25559 h 29329"/>
                <a:gd name="connsiteX1" fmla="*/ 8270 w 8989"/>
                <a:gd name="connsiteY1" fmla="*/ -3770 h 29329"/>
                <a:gd name="connsiteX2" fmla="*/ -720 w 8989"/>
                <a:gd name="connsiteY2" fmla="*/ -3770 h 29329"/>
                <a:gd name="connsiteX3" fmla="*/ -720 w 8989"/>
                <a:gd name="connsiteY3" fmla="*/ 25559 h 29329"/>
                <a:gd name="connsiteX4" fmla="*/ 8270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270" y="25559"/>
                  </a:moveTo>
                  <a:lnTo>
                    <a:pt x="8270" y="-3770"/>
                  </a:lnTo>
                  <a:lnTo>
                    <a:pt x="-720" y="-3770"/>
                  </a:lnTo>
                  <a:lnTo>
                    <a:pt x="-720" y="25559"/>
                  </a:lnTo>
                  <a:lnTo>
                    <a:pt x="8270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ABB01018-72DC-4892-91BA-84F889710E7A}"/>
                </a:ext>
              </a:extLst>
            </p:cNvPr>
            <p:cNvSpPr/>
            <p:nvPr/>
          </p:nvSpPr>
          <p:spPr>
            <a:xfrm flipV="1">
              <a:off x="1487255" y="255217"/>
              <a:ext cx="60199" cy="78876"/>
            </a:xfrm>
            <a:custGeom>
              <a:avLst/>
              <a:gdLst>
                <a:gd name="connsiteX0" fmla="*/ -2238 w 60199"/>
                <a:gd name="connsiteY0" fmla="*/ 76574 h 78876"/>
                <a:gd name="connsiteX1" fmla="*/ 8444 w 60199"/>
                <a:gd name="connsiteY1" fmla="*/ 76574 h 78876"/>
                <a:gd name="connsiteX2" fmla="*/ 8444 w 60199"/>
                <a:gd name="connsiteY2" fmla="*/ 44236 h 78876"/>
                <a:gd name="connsiteX3" fmla="*/ 47279 w 60199"/>
                <a:gd name="connsiteY3" fmla="*/ 44236 h 78876"/>
                <a:gd name="connsiteX4" fmla="*/ 47279 w 60199"/>
                <a:gd name="connsiteY4" fmla="*/ 76574 h 78876"/>
                <a:gd name="connsiteX5" fmla="*/ 57962 w 60199"/>
                <a:gd name="connsiteY5" fmla="*/ 76574 h 78876"/>
                <a:gd name="connsiteX6" fmla="*/ 57962 w 60199"/>
                <a:gd name="connsiteY6" fmla="*/ -2302 h 78876"/>
                <a:gd name="connsiteX7" fmla="*/ 47279 w 60199"/>
                <a:gd name="connsiteY7" fmla="*/ -2302 h 78876"/>
                <a:gd name="connsiteX8" fmla="*/ 47279 w 60199"/>
                <a:gd name="connsiteY8" fmla="*/ 35260 h 78876"/>
                <a:gd name="connsiteX9" fmla="*/ 8444 w 60199"/>
                <a:gd name="connsiteY9" fmla="*/ 35260 h 78876"/>
                <a:gd name="connsiteX10" fmla="*/ 8444 w 60199"/>
                <a:gd name="connsiteY10" fmla="*/ -2302 h 78876"/>
                <a:gd name="connsiteX11" fmla="*/ -2238 w 60199"/>
                <a:gd name="connsiteY11" fmla="*/ -2302 h 78876"/>
                <a:gd name="connsiteX12" fmla="*/ -2238 w 60199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99" h="78876">
                  <a:moveTo>
                    <a:pt x="-2238" y="76574"/>
                  </a:moveTo>
                  <a:lnTo>
                    <a:pt x="8444" y="76574"/>
                  </a:lnTo>
                  <a:lnTo>
                    <a:pt x="8444" y="44236"/>
                  </a:lnTo>
                  <a:lnTo>
                    <a:pt x="47279" y="44236"/>
                  </a:lnTo>
                  <a:lnTo>
                    <a:pt x="47279" y="76574"/>
                  </a:lnTo>
                  <a:lnTo>
                    <a:pt x="57962" y="76574"/>
                  </a:lnTo>
                  <a:lnTo>
                    <a:pt x="57962" y="-2302"/>
                  </a:lnTo>
                  <a:lnTo>
                    <a:pt x="47279" y="-2302"/>
                  </a:lnTo>
                  <a:lnTo>
                    <a:pt x="47279" y="35260"/>
                  </a:lnTo>
                  <a:lnTo>
                    <a:pt x="8444" y="35260"/>
                  </a:lnTo>
                  <a:lnTo>
                    <a:pt x="8444" y="-2302"/>
                  </a:lnTo>
                  <a:lnTo>
                    <a:pt x="-2238" y="-2302"/>
                  </a:lnTo>
                  <a:lnTo>
                    <a:pt x="-2238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46490892-C745-41C9-BCB7-3F694967760E}"/>
                </a:ext>
              </a:extLst>
            </p:cNvPr>
            <p:cNvSpPr/>
            <p:nvPr/>
          </p:nvSpPr>
          <p:spPr>
            <a:xfrm flipV="1">
              <a:off x="1568725" y="255217"/>
              <a:ext cx="50888" cy="78876"/>
            </a:xfrm>
            <a:custGeom>
              <a:avLst/>
              <a:gdLst>
                <a:gd name="connsiteX0" fmla="*/ -1954 w 50888"/>
                <a:gd name="connsiteY0" fmla="*/ 76574 h 78876"/>
                <a:gd name="connsiteX1" fmla="*/ 47986 w 50888"/>
                <a:gd name="connsiteY1" fmla="*/ 76574 h 78876"/>
                <a:gd name="connsiteX2" fmla="*/ 47986 w 50888"/>
                <a:gd name="connsiteY2" fmla="*/ 67581 h 78876"/>
                <a:gd name="connsiteX3" fmla="*/ 8728 w 50888"/>
                <a:gd name="connsiteY3" fmla="*/ 67581 h 78876"/>
                <a:gd name="connsiteX4" fmla="*/ 8728 w 50888"/>
                <a:gd name="connsiteY4" fmla="*/ 44236 h 78876"/>
                <a:gd name="connsiteX5" fmla="*/ 46344 w 50888"/>
                <a:gd name="connsiteY5" fmla="*/ 44236 h 78876"/>
                <a:gd name="connsiteX6" fmla="*/ 46344 w 50888"/>
                <a:gd name="connsiteY6" fmla="*/ 35260 h 78876"/>
                <a:gd name="connsiteX7" fmla="*/ 8728 w 50888"/>
                <a:gd name="connsiteY7" fmla="*/ 35260 h 78876"/>
                <a:gd name="connsiteX8" fmla="*/ 8728 w 50888"/>
                <a:gd name="connsiteY8" fmla="*/ 6674 h 78876"/>
                <a:gd name="connsiteX9" fmla="*/ 48934 w 50888"/>
                <a:gd name="connsiteY9" fmla="*/ 6674 h 78876"/>
                <a:gd name="connsiteX10" fmla="*/ 48934 w 50888"/>
                <a:gd name="connsiteY10" fmla="*/ -2302 h 78876"/>
                <a:gd name="connsiteX11" fmla="*/ -1954 w 50888"/>
                <a:gd name="connsiteY11" fmla="*/ -2302 h 78876"/>
                <a:gd name="connsiteX12" fmla="*/ -1954 w 50888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888" h="78876">
                  <a:moveTo>
                    <a:pt x="-1954" y="76574"/>
                  </a:moveTo>
                  <a:lnTo>
                    <a:pt x="47986" y="76574"/>
                  </a:lnTo>
                  <a:lnTo>
                    <a:pt x="47986" y="67581"/>
                  </a:lnTo>
                  <a:lnTo>
                    <a:pt x="8728" y="67581"/>
                  </a:lnTo>
                  <a:lnTo>
                    <a:pt x="8728" y="44236"/>
                  </a:lnTo>
                  <a:lnTo>
                    <a:pt x="46344" y="44236"/>
                  </a:lnTo>
                  <a:lnTo>
                    <a:pt x="46344" y="35260"/>
                  </a:lnTo>
                  <a:lnTo>
                    <a:pt x="8728" y="35260"/>
                  </a:lnTo>
                  <a:lnTo>
                    <a:pt x="8728" y="6674"/>
                  </a:lnTo>
                  <a:lnTo>
                    <a:pt x="48934" y="6674"/>
                  </a:lnTo>
                  <a:lnTo>
                    <a:pt x="48934" y="-2302"/>
                  </a:lnTo>
                  <a:lnTo>
                    <a:pt x="-1954" y="-2302"/>
                  </a:lnTo>
                  <a:lnTo>
                    <a:pt x="-1954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9357CA55-1848-40D8-9271-23AF246A88CB}"/>
                </a:ext>
              </a:extLst>
            </p:cNvPr>
            <p:cNvSpPr/>
            <p:nvPr/>
          </p:nvSpPr>
          <p:spPr>
            <a:xfrm flipV="1">
              <a:off x="1636979" y="255217"/>
              <a:ext cx="8989" cy="29329"/>
            </a:xfrm>
            <a:custGeom>
              <a:avLst/>
              <a:gdLst>
                <a:gd name="connsiteX0" fmla="*/ 8290 w 8989"/>
                <a:gd name="connsiteY0" fmla="*/ 25559 h 29329"/>
                <a:gd name="connsiteX1" fmla="*/ 8290 w 8989"/>
                <a:gd name="connsiteY1" fmla="*/ -3770 h 29329"/>
                <a:gd name="connsiteX2" fmla="*/ -700 w 8989"/>
                <a:gd name="connsiteY2" fmla="*/ -3770 h 29329"/>
                <a:gd name="connsiteX3" fmla="*/ -700 w 8989"/>
                <a:gd name="connsiteY3" fmla="*/ 25559 h 29329"/>
                <a:gd name="connsiteX4" fmla="*/ 8290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290" y="25559"/>
                  </a:moveTo>
                  <a:lnTo>
                    <a:pt x="8290" y="-3770"/>
                  </a:lnTo>
                  <a:lnTo>
                    <a:pt x="-700" y="-3770"/>
                  </a:lnTo>
                  <a:lnTo>
                    <a:pt x="-700" y="25559"/>
                  </a:lnTo>
                  <a:lnTo>
                    <a:pt x="8290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69E3ABD4-EC05-4D0D-B1DD-BDB14BE4C9BB}"/>
                </a:ext>
              </a:extLst>
            </p:cNvPr>
            <p:cNvSpPr/>
            <p:nvPr/>
          </p:nvSpPr>
          <p:spPr>
            <a:xfrm flipV="1">
              <a:off x="1664698" y="320671"/>
              <a:ext cx="15490" cy="25999"/>
            </a:xfrm>
            <a:custGeom>
              <a:avLst/>
              <a:gdLst>
                <a:gd name="connsiteX0" fmla="*/ 3568 w 15490"/>
                <a:gd name="connsiteY0" fmla="*/ 26009 h 25999"/>
                <a:gd name="connsiteX1" fmla="*/ 14724 w 15490"/>
                <a:gd name="connsiteY1" fmla="*/ 26009 h 25999"/>
                <a:gd name="connsiteX2" fmla="*/ 14724 w 15490"/>
                <a:gd name="connsiteY2" fmla="*/ 16915 h 25999"/>
                <a:gd name="connsiteX3" fmla="*/ 6056 w 15490"/>
                <a:gd name="connsiteY3" fmla="*/ 10 h 25999"/>
                <a:gd name="connsiteX4" fmla="*/ -766 w 15490"/>
                <a:gd name="connsiteY4" fmla="*/ 10 h 25999"/>
                <a:gd name="connsiteX5" fmla="*/ 3568 w 15490"/>
                <a:gd name="connsiteY5" fmla="*/ 16915 h 25999"/>
                <a:gd name="connsiteX6" fmla="*/ 3568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568" y="26009"/>
                  </a:moveTo>
                  <a:lnTo>
                    <a:pt x="14724" y="26009"/>
                  </a:lnTo>
                  <a:lnTo>
                    <a:pt x="14724" y="16915"/>
                  </a:lnTo>
                  <a:lnTo>
                    <a:pt x="6056" y="10"/>
                  </a:lnTo>
                  <a:lnTo>
                    <a:pt x="-766" y="10"/>
                  </a:lnTo>
                  <a:lnTo>
                    <a:pt x="3568" y="16915"/>
                  </a:lnTo>
                  <a:lnTo>
                    <a:pt x="3568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A6745CD-340F-44A0-8D2C-BAF56BA3C22F}"/>
                </a:ext>
              </a:extLst>
            </p:cNvPr>
            <p:cNvSpPr/>
            <p:nvPr/>
          </p:nvSpPr>
          <p:spPr>
            <a:xfrm flipV="1">
              <a:off x="1690775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9C19653B-EEDC-4FCA-B5BE-DD1688219B62}"/>
                </a:ext>
              </a:extLst>
            </p:cNvPr>
            <p:cNvSpPr/>
            <p:nvPr/>
          </p:nvSpPr>
          <p:spPr>
            <a:xfrm flipV="1">
              <a:off x="1735644" y="255217"/>
              <a:ext cx="8989" cy="29329"/>
            </a:xfrm>
            <a:custGeom>
              <a:avLst/>
              <a:gdLst>
                <a:gd name="connsiteX0" fmla="*/ 8301 w 8989"/>
                <a:gd name="connsiteY0" fmla="*/ 25559 h 29329"/>
                <a:gd name="connsiteX1" fmla="*/ 8301 w 8989"/>
                <a:gd name="connsiteY1" fmla="*/ -3770 h 29329"/>
                <a:gd name="connsiteX2" fmla="*/ -689 w 8989"/>
                <a:gd name="connsiteY2" fmla="*/ -3770 h 29329"/>
                <a:gd name="connsiteX3" fmla="*/ -689 w 8989"/>
                <a:gd name="connsiteY3" fmla="*/ 25559 h 29329"/>
                <a:gd name="connsiteX4" fmla="*/ 8301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301" y="25559"/>
                  </a:moveTo>
                  <a:lnTo>
                    <a:pt x="8301" y="-3770"/>
                  </a:lnTo>
                  <a:lnTo>
                    <a:pt x="-689" y="-3770"/>
                  </a:lnTo>
                  <a:lnTo>
                    <a:pt x="-689" y="25559"/>
                  </a:lnTo>
                  <a:lnTo>
                    <a:pt x="8301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CE36A1B7-2F2B-434B-A890-FBDE92CF6F64}"/>
                </a:ext>
              </a:extLst>
            </p:cNvPr>
            <p:cNvSpPr/>
            <p:nvPr/>
          </p:nvSpPr>
          <p:spPr>
            <a:xfrm flipV="1">
              <a:off x="1761077" y="253797"/>
              <a:ext cx="73116" cy="81834"/>
            </a:xfrm>
            <a:custGeom>
              <a:avLst/>
              <a:gdLst>
                <a:gd name="connsiteX0" fmla="*/ 34298 w 73116"/>
                <a:gd name="connsiteY0" fmla="*/ 70881 h 81834"/>
                <a:gd name="connsiteX1" fmla="*/ 15795 w 73116"/>
                <a:gd name="connsiteY1" fmla="*/ 62209 h 81834"/>
                <a:gd name="connsiteX2" fmla="*/ 8955 w 73116"/>
                <a:gd name="connsiteY2" fmla="*/ 38594 h 81834"/>
                <a:gd name="connsiteX3" fmla="*/ 15795 w 73116"/>
                <a:gd name="connsiteY3" fmla="*/ 15029 h 81834"/>
                <a:gd name="connsiteX4" fmla="*/ 34298 w 73116"/>
                <a:gd name="connsiteY4" fmla="*/ 6374 h 81834"/>
                <a:gd name="connsiteX5" fmla="*/ 52734 w 73116"/>
                <a:gd name="connsiteY5" fmla="*/ 15029 h 81834"/>
                <a:gd name="connsiteX6" fmla="*/ 59539 w 73116"/>
                <a:gd name="connsiteY6" fmla="*/ 38594 h 81834"/>
                <a:gd name="connsiteX7" fmla="*/ 52734 w 73116"/>
                <a:gd name="connsiteY7" fmla="*/ 62209 h 81834"/>
                <a:gd name="connsiteX8" fmla="*/ 34298 w 73116"/>
                <a:gd name="connsiteY8" fmla="*/ 70881 h 81834"/>
                <a:gd name="connsiteX9" fmla="*/ 34298 w 73116"/>
                <a:gd name="connsiteY9" fmla="*/ 79536 h 81834"/>
                <a:gd name="connsiteX10" fmla="*/ 60843 w 73116"/>
                <a:gd name="connsiteY10" fmla="*/ 68413 h 81834"/>
                <a:gd name="connsiteX11" fmla="*/ 70797 w 73116"/>
                <a:gd name="connsiteY11" fmla="*/ 38594 h 81834"/>
                <a:gd name="connsiteX12" fmla="*/ 60843 w 73116"/>
                <a:gd name="connsiteY12" fmla="*/ 8825 h 81834"/>
                <a:gd name="connsiteX13" fmla="*/ 34298 w 73116"/>
                <a:gd name="connsiteY13" fmla="*/ -2298 h 81834"/>
                <a:gd name="connsiteX14" fmla="*/ 7652 w 73116"/>
                <a:gd name="connsiteY14" fmla="*/ 8791 h 81834"/>
                <a:gd name="connsiteX15" fmla="*/ -2319 w 73116"/>
                <a:gd name="connsiteY15" fmla="*/ 38594 h 81834"/>
                <a:gd name="connsiteX16" fmla="*/ 7652 w 73116"/>
                <a:gd name="connsiteY16" fmla="*/ 68413 h 81834"/>
                <a:gd name="connsiteX17" fmla="*/ 34298 w 73116"/>
                <a:gd name="connsiteY17" fmla="*/ 79536 h 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116" h="81834">
                  <a:moveTo>
                    <a:pt x="34298" y="70881"/>
                  </a:moveTo>
                  <a:cubicBezTo>
                    <a:pt x="26533" y="70881"/>
                    <a:pt x="20365" y="67990"/>
                    <a:pt x="15795" y="62209"/>
                  </a:cubicBezTo>
                  <a:cubicBezTo>
                    <a:pt x="11235" y="56439"/>
                    <a:pt x="8955" y="48567"/>
                    <a:pt x="8955" y="38594"/>
                  </a:cubicBezTo>
                  <a:cubicBezTo>
                    <a:pt x="8955" y="28665"/>
                    <a:pt x="11235" y="20810"/>
                    <a:pt x="15795" y="15029"/>
                  </a:cubicBezTo>
                  <a:cubicBezTo>
                    <a:pt x="20365" y="9259"/>
                    <a:pt x="26533" y="6374"/>
                    <a:pt x="34298" y="6374"/>
                  </a:cubicBezTo>
                  <a:cubicBezTo>
                    <a:pt x="42051" y="6374"/>
                    <a:pt x="48197" y="9259"/>
                    <a:pt x="52734" y="15029"/>
                  </a:cubicBezTo>
                  <a:cubicBezTo>
                    <a:pt x="57271" y="20810"/>
                    <a:pt x="59539" y="28665"/>
                    <a:pt x="59539" y="38594"/>
                  </a:cubicBezTo>
                  <a:cubicBezTo>
                    <a:pt x="59539" y="48567"/>
                    <a:pt x="57271" y="56439"/>
                    <a:pt x="52734" y="62209"/>
                  </a:cubicBezTo>
                  <a:cubicBezTo>
                    <a:pt x="48197" y="67990"/>
                    <a:pt x="42051" y="70881"/>
                    <a:pt x="34298" y="70881"/>
                  </a:cubicBezTo>
                  <a:close/>
                  <a:moveTo>
                    <a:pt x="34298" y="79536"/>
                  </a:moveTo>
                  <a:cubicBezTo>
                    <a:pt x="45370" y="79536"/>
                    <a:pt x="54218" y="75828"/>
                    <a:pt x="60843" y="68413"/>
                  </a:cubicBezTo>
                  <a:cubicBezTo>
                    <a:pt x="67479" y="60998"/>
                    <a:pt x="70797" y="51058"/>
                    <a:pt x="70797" y="38594"/>
                  </a:cubicBezTo>
                  <a:cubicBezTo>
                    <a:pt x="70797" y="26163"/>
                    <a:pt x="67479" y="16240"/>
                    <a:pt x="60843" y="8825"/>
                  </a:cubicBezTo>
                  <a:cubicBezTo>
                    <a:pt x="54218" y="1409"/>
                    <a:pt x="45370" y="-2298"/>
                    <a:pt x="34298" y="-2298"/>
                  </a:cubicBezTo>
                  <a:cubicBezTo>
                    <a:pt x="23193" y="-2298"/>
                    <a:pt x="14310" y="1398"/>
                    <a:pt x="7652" y="8791"/>
                  </a:cubicBezTo>
                  <a:cubicBezTo>
                    <a:pt x="1004" y="16195"/>
                    <a:pt x="-2319" y="26129"/>
                    <a:pt x="-2319" y="38594"/>
                  </a:cubicBezTo>
                  <a:cubicBezTo>
                    <a:pt x="-2319" y="51058"/>
                    <a:pt x="1004" y="60998"/>
                    <a:pt x="7652" y="68413"/>
                  </a:cubicBezTo>
                  <a:cubicBezTo>
                    <a:pt x="14310" y="75828"/>
                    <a:pt x="23193" y="79536"/>
                    <a:pt x="34298" y="79536"/>
                  </a:cubicBez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7657963F-EFF3-45B4-B650-1B00620D375C}"/>
                </a:ext>
              </a:extLst>
            </p:cNvPr>
            <p:cNvSpPr/>
            <p:nvPr/>
          </p:nvSpPr>
          <p:spPr>
            <a:xfrm flipV="1">
              <a:off x="1850911" y="255217"/>
              <a:ext cx="45386" cy="78876"/>
            </a:xfrm>
            <a:custGeom>
              <a:avLst/>
              <a:gdLst>
                <a:gd name="connsiteX0" fmla="*/ -1761 w 45386"/>
                <a:gd name="connsiteY0" fmla="*/ 76574 h 78876"/>
                <a:gd name="connsiteX1" fmla="*/ 43626 w 45386"/>
                <a:gd name="connsiteY1" fmla="*/ 76574 h 78876"/>
                <a:gd name="connsiteX2" fmla="*/ 43626 w 45386"/>
                <a:gd name="connsiteY2" fmla="*/ 67581 h 78876"/>
                <a:gd name="connsiteX3" fmla="*/ 8921 w 45386"/>
                <a:gd name="connsiteY3" fmla="*/ 67581 h 78876"/>
                <a:gd name="connsiteX4" fmla="*/ 8921 w 45386"/>
                <a:gd name="connsiteY4" fmla="*/ 44338 h 78876"/>
                <a:gd name="connsiteX5" fmla="*/ 40240 w 45386"/>
                <a:gd name="connsiteY5" fmla="*/ 44338 h 78876"/>
                <a:gd name="connsiteX6" fmla="*/ 40240 w 45386"/>
                <a:gd name="connsiteY6" fmla="*/ 35361 h 78876"/>
                <a:gd name="connsiteX7" fmla="*/ 8921 w 45386"/>
                <a:gd name="connsiteY7" fmla="*/ 35361 h 78876"/>
                <a:gd name="connsiteX8" fmla="*/ 8921 w 45386"/>
                <a:gd name="connsiteY8" fmla="*/ -2302 h 78876"/>
                <a:gd name="connsiteX9" fmla="*/ -1761 w 45386"/>
                <a:gd name="connsiteY9" fmla="*/ -2302 h 78876"/>
                <a:gd name="connsiteX10" fmla="*/ -1761 w 45386"/>
                <a:gd name="connsiteY10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386" h="78876">
                  <a:moveTo>
                    <a:pt x="-1761" y="76574"/>
                  </a:moveTo>
                  <a:lnTo>
                    <a:pt x="43626" y="76574"/>
                  </a:lnTo>
                  <a:lnTo>
                    <a:pt x="43626" y="67581"/>
                  </a:lnTo>
                  <a:lnTo>
                    <a:pt x="8921" y="67581"/>
                  </a:lnTo>
                  <a:lnTo>
                    <a:pt x="8921" y="44338"/>
                  </a:lnTo>
                  <a:lnTo>
                    <a:pt x="40240" y="44338"/>
                  </a:lnTo>
                  <a:lnTo>
                    <a:pt x="40240" y="35361"/>
                  </a:lnTo>
                  <a:lnTo>
                    <a:pt x="8921" y="35361"/>
                  </a:lnTo>
                  <a:lnTo>
                    <a:pt x="8921" y="-2302"/>
                  </a:lnTo>
                  <a:lnTo>
                    <a:pt x="-1761" y="-2302"/>
                  </a:lnTo>
                  <a:lnTo>
                    <a:pt x="-1761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91236874-5816-4736-AD13-6E6A801484A0}"/>
                </a:ext>
              </a:extLst>
            </p:cNvPr>
            <p:cNvSpPr/>
            <p:nvPr/>
          </p:nvSpPr>
          <p:spPr>
            <a:xfrm flipV="1">
              <a:off x="1913230" y="255217"/>
              <a:ext cx="45386" cy="78876"/>
            </a:xfrm>
            <a:custGeom>
              <a:avLst/>
              <a:gdLst>
                <a:gd name="connsiteX0" fmla="*/ -1754 w 45386"/>
                <a:gd name="connsiteY0" fmla="*/ 76574 h 78876"/>
                <a:gd name="connsiteX1" fmla="*/ 43633 w 45386"/>
                <a:gd name="connsiteY1" fmla="*/ 76574 h 78876"/>
                <a:gd name="connsiteX2" fmla="*/ 43633 w 45386"/>
                <a:gd name="connsiteY2" fmla="*/ 67581 h 78876"/>
                <a:gd name="connsiteX3" fmla="*/ 8928 w 45386"/>
                <a:gd name="connsiteY3" fmla="*/ 67581 h 78876"/>
                <a:gd name="connsiteX4" fmla="*/ 8928 w 45386"/>
                <a:gd name="connsiteY4" fmla="*/ 44338 h 78876"/>
                <a:gd name="connsiteX5" fmla="*/ 40247 w 45386"/>
                <a:gd name="connsiteY5" fmla="*/ 44338 h 78876"/>
                <a:gd name="connsiteX6" fmla="*/ 40247 w 45386"/>
                <a:gd name="connsiteY6" fmla="*/ 35361 h 78876"/>
                <a:gd name="connsiteX7" fmla="*/ 8928 w 45386"/>
                <a:gd name="connsiteY7" fmla="*/ 35361 h 78876"/>
                <a:gd name="connsiteX8" fmla="*/ 8928 w 45386"/>
                <a:gd name="connsiteY8" fmla="*/ -2302 h 78876"/>
                <a:gd name="connsiteX9" fmla="*/ -1754 w 45386"/>
                <a:gd name="connsiteY9" fmla="*/ -2302 h 78876"/>
                <a:gd name="connsiteX10" fmla="*/ -1754 w 45386"/>
                <a:gd name="connsiteY10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386" h="78876">
                  <a:moveTo>
                    <a:pt x="-1754" y="76574"/>
                  </a:moveTo>
                  <a:lnTo>
                    <a:pt x="43633" y="76574"/>
                  </a:lnTo>
                  <a:lnTo>
                    <a:pt x="43633" y="67581"/>
                  </a:lnTo>
                  <a:lnTo>
                    <a:pt x="8928" y="67581"/>
                  </a:lnTo>
                  <a:lnTo>
                    <a:pt x="8928" y="44338"/>
                  </a:lnTo>
                  <a:lnTo>
                    <a:pt x="40247" y="44338"/>
                  </a:lnTo>
                  <a:lnTo>
                    <a:pt x="40247" y="35361"/>
                  </a:lnTo>
                  <a:lnTo>
                    <a:pt x="8928" y="35361"/>
                  </a:lnTo>
                  <a:lnTo>
                    <a:pt x="8928" y="-2302"/>
                  </a:lnTo>
                  <a:lnTo>
                    <a:pt x="-1754" y="-2302"/>
                  </a:lnTo>
                  <a:lnTo>
                    <a:pt x="-1754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7E9017D5-9F41-4408-A343-A24CBBBD90B8}"/>
                </a:ext>
              </a:extLst>
            </p:cNvPr>
            <p:cNvSpPr/>
            <p:nvPr/>
          </p:nvSpPr>
          <p:spPr>
            <a:xfrm flipV="1">
              <a:off x="1975551" y="255217"/>
              <a:ext cx="50888" cy="78876"/>
            </a:xfrm>
            <a:custGeom>
              <a:avLst/>
              <a:gdLst>
                <a:gd name="connsiteX0" fmla="*/ -1909 w 50888"/>
                <a:gd name="connsiteY0" fmla="*/ 76574 h 78876"/>
                <a:gd name="connsiteX1" fmla="*/ 48031 w 50888"/>
                <a:gd name="connsiteY1" fmla="*/ 76574 h 78876"/>
                <a:gd name="connsiteX2" fmla="*/ 48031 w 50888"/>
                <a:gd name="connsiteY2" fmla="*/ 67581 h 78876"/>
                <a:gd name="connsiteX3" fmla="*/ 8773 w 50888"/>
                <a:gd name="connsiteY3" fmla="*/ 67581 h 78876"/>
                <a:gd name="connsiteX4" fmla="*/ 8773 w 50888"/>
                <a:gd name="connsiteY4" fmla="*/ 44236 h 78876"/>
                <a:gd name="connsiteX5" fmla="*/ 46389 w 50888"/>
                <a:gd name="connsiteY5" fmla="*/ 44236 h 78876"/>
                <a:gd name="connsiteX6" fmla="*/ 46389 w 50888"/>
                <a:gd name="connsiteY6" fmla="*/ 35260 h 78876"/>
                <a:gd name="connsiteX7" fmla="*/ 8773 w 50888"/>
                <a:gd name="connsiteY7" fmla="*/ 35260 h 78876"/>
                <a:gd name="connsiteX8" fmla="*/ 8773 w 50888"/>
                <a:gd name="connsiteY8" fmla="*/ 6674 h 78876"/>
                <a:gd name="connsiteX9" fmla="*/ 48979 w 50888"/>
                <a:gd name="connsiteY9" fmla="*/ 6674 h 78876"/>
                <a:gd name="connsiteX10" fmla="*/ 48979 w 50888"/>
                <a:gd name="connsiteY10" fmla="*/ -2302 h 78876"/>
                <a:gd name="connsiteX11" fmla="*/ -1909 w 50888"/>
                <a:gd name="connsiteY11" fmla="*/ -2302 h 78876"/>
                <a:gd name="connsiteX12" fmla="*/ -1909 w 50888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888" h="78876">
                  <a:moveTo>
                    <a:pt x="-1909" y="76574"/>
                  </a:moveTo>
                  <a:lnTo>
                    <a:pt x="48031" y="76574"/>
                  </a:lnTo>
                  <a:lnTo>
                    <a:pt x="48031" y="67581"/>
                  </a:lnTo>
                  <a:lnTo>
                    <a:pt x="8773" y="67581"/>
                  </a:lnTo>
                  <a:lnTo>
                    <a:pt x="8773" y="44236"/>
                  </a:lnTo>
                  <a:lnTo>
                    <a:pt x="46389" y="44236"/>
                  </a:lnTo>
                  <a:lnTo>
                    <a:pt x="46389" y="35260"/>
                  </a:lnTo>
                  <a:lnTo>
                    <a:pt x="8773" y="35260"/>
                  </a:lnTo>
                  <a:lnTo>
                    <a:pt x="8773" y="6674"/>
                  </a:lnTo>
                  <a:lnTo>
                    <a:pt x="48979" y="6674"/>
                  </a:lnTo>
                  <a:lnTo>
                    <a:pt x="48979" y="-2302"/>
                  </a:lnTo>
                  <a:lnTo>
                    <a:pt x="-1909" y="-2302"/>
                  </a:lnTo>
                  <a:lnTo>
                    <a:pt x="-1909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887EA38A-CE8A-4FF0-A4C0-4693BF950BCE}"/>
                </a:ext>
              </a:extLst>
            </p:cNvPr>
            <p:cNvSpPr/>
            <p:nvPr/>
          </p:nvSpPr>
          <p:spPr>
            <a:xfrm flipV="1">
              <a:off x="2044007" y="255217"/>
              <a:ext cx="61536" cy="78876"/>
            </a:xfrm>
            <a:custGeom>
              <a:avLst/>
              <a:gdLst>
                <a:gd name="connsiteX0" fmla="*/ 35248 w 61536"/>
                <a:gd name="connsiteY0" fmla="*/ 34685 h 78876"/>
                <a:gd name="connsiteX1" fmla="*/ 41935 w 61536"/>
                <a:gd name="connsiteY1" fmla="*/ 29715 h 78876"/>
                <a:gd name="connsiteX2" fmla="*/ 48470 w 61536"/>
                <a:gd name="connsiteY2" fmla="*/ 19251 h 78876"/>
                <a:gd name="connsiteX3" fmla="*/ 59321 w 61536"/>
                <a:gd name="connsiteY3" fmla="*/ -2302 h 78876"/>
                <a:gd name="connsiteX4" fmla="*/ 47826 w 61536"/>
                <a:gd name="connsiteY4" fmla="*/ -2302 h 78876"/>
                <a:gd name="connsiteX5" fmla="*/ 37737 w 61536"/>
                <a:gd name="connsiteY5" fmla="*/ 17933 h 78876"/>
                <a:gd name="connsiteX6" fmla="*/ 30136 w 61536"/>
                <a:gd name="connsiteY6" fmla="*/ 28447 h 78876"/>
                <a:gd name="connsiteX7" fmla="*/ 20114 w 61536"/>
                <a:gd name="connsiteY7" fmla="*/ 31034 h 78876"/>
                <a:gd name="connsiteX8" fmla="*/ 8466 w 61536"/>
                <a:gd name="connsiteY8" fmla="*/ 31034 h 78876"/>
                <a:gd name="connsiteX9" fmla="*/ 8466 w 61536"/>
                <a:gd name="connsiteY9" fmla="*/ -2302 h 78876"/>
                <a:gd name="connsiteX10" fmla="*/ -2216 w 61536"/>
                <a:gd name="connsiteY10" fmla="*/ -2302 h 78876"/>
                <a:gd name="connsiteX11" fmla="*/ -2216 w 61536"/>
                <a:gd name="connsiteY11" fmla="*/ 76574 h 78876"/>
                <a:gd name="connsiteX12" fmla="*/ 21908 w 61536"/>
                <a:gd name="connsiteY12" fmla="*/ 76574 h 78876"/>
                <a:gd name="connsiteX13" fmla="*/ 42121 w 61536"/>
                <a:gd name="connsiteY13" fmla="*/ 70911 h 78876"/>
                <a:gd name="connsiteX14" fmla="*/ 48791 w 61536"/>
                <a:gd name="connsiteY14" fmla="*/ 53855 h 78876"/>
                <a:gd name="connsiteX15" fmla="*/ 45321 w 61536"/>
                <a:gd name="connsiteY15" fmla="*/ 41481 h 78876"/>
                <a:gd name="connsiteX16" fmla="*/ 35248 w 61536"/>
                <a:gd name="connsiteY16" fmla="*/ 34685 h 78876"/>
                <a:gd name="connsiteX17" fmla="*/ 8466 w 61536"/>
                <a:gd name="connsiteY17" fmla="*/ 67801 h 78876"/>
                <a:gd name="connsiteX18" fmla="*/ 8466 w 61536"/>
                <a:gd name="connsiteY18" fmla="*/ 39807 h 78876"/>
                <a:gd name="connsiteX19" fmla="*/ 21908 w 61536"/>
                <a:gd name="connsiteY19" fmla="*/ 39807 h 78876"/>
                <a:gd name="connsiteX20" fmla="*/ 33572 w 61536"/>
                <a:gd name="connsiteY20" fmla="*/ 43374 h 78876"/>
                <a:gd name="connsiteX21" fmla="*/ 37517 w 61536"/>
                <a:gd name="connsiteY21" fmla="*/ 53855 h 78876"/>
                <a:gd name="connsiteX22" fmla="*/ 33572 w 61536"/>
                <a:gd name="connsiteY22" fmla="*/ 64285 h 78876"/>
                <a:gd name="connsiteX23" fmla="*/ 21908 w 61536"/>
                <a:gd name="connsiteY23" fmla="*/ 67801 h 78876"/>
                <a:gd name="connsiteX24" fmla="*/ 8466 w 61536"/>
                <a:gd name="connsiteY24" fmla="*/ 67801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536" h="78876">
                  <a:moveTo>
                    <a:pt x="35248" y="34685"/>
                  </a:moveTo>
                  <a:cubicBezTo>
                    <a:pt x="37539" y="33907"/>
                    <a:pt x="39768" y="32251"/>
                    <a:pt x="41935" y="29715"/>
                  </a:cubicBezTo>
                  <a:cubicBezTo>
                    <a:pt x="44102" y="27179"/>
                    <a:pt x="46280" y="23692"/>
                    <a:pt x="48470" y="19251"/>
                  </a:cubicBezTo>
                  <a:lnTo>
                    <a:pt x="59321" y="-2302"/>
                  </a:lnTo>
                  <a:lnTo>
                    <a:pt x="47826" y="-2302"/>
                  </a:lnTo>
                  <a:lnTo>
                    <a:pt x="37737" y="17933"/>
                  </a:lnTo>
                  <a:cubicBezTo>
                    <a:pt x="35118" y="23218"/>
                    <a:pt x="32585" y="26723"/>
                    <a:pt x="30136" y="28447"/>
                  </a:cubicBezTo>
                  <a:cubicBezTo>
                    <a:pt x="27686" y="30172"/>
                    <a:pt x="24346" y="31034"/>
                    <a:pt x="20114" y="31034"/>
                  </a:cubicBezTo>
                  <a:lnTo>
                    <a:pt x="8466" y="31034"/>
                  </a:lnTo>
                  <a:lnTo>
                    <a:pt x="8466" y="-2302"/>
                  </a:lnTo>
                  <a:lnTo>
                    <a:pt x="-2216" y="-2302"/>
                  </a:lnTo>
                  <a:lnTo>
                    <a:pt x="-2216" y="76574"/>
                  </a:lnTo>
                  <a:lnTo>
                    <a:pt x="21908" y="76574"/>
                  </a:lnTo>
                  <a:cubicBezTo>
                    <a:pt x="30937" y="76574"/>
                    <a:pt x="37675" y="74687"/>
                    <a:pt x="42121" y="70911"/>
                  </a:cubicBezTo>
                  <a:cubicBezTo>
                    <a:pt x="46568" y="67147"/>
                    <a:pt x="48791" y="61462"/>
                    <a:pt x="48791" y="53855"/>
                  </a:cubicBezTo>
                  <a:cubicBezTo>
                    <a:pt x="48791" y="48885"/>
                    <a:pt x="47635" y="44760"/>
                    <a:pt x="45321" y="41481"/>
                  </a:cubicBezTo>
                  <a:cubicBezTo>
                    <a:pt x="43007" y="38213"/>
                    <a:pt x="39650" y="35947"/>
                    <a:pt x="35248" y="34685"/>
                  </a:cubicBezTo>
                  <a:close/>
                  <a:moveTo>
                    <a:pt x="8466" y="67801"/>
                  </a:moveTo>
                  <a:lnTo>
                    <a:pt x="8466" y="39807"/>
                  </a:lnTo>
                  <a:lnTo>
                    <a:pt x="21908" y="39807"/>
                  </a:lnTo>
                  <a:cubicBezTo>
                    <a:pt x="27055" y="39807"/>
                    <a:pt x="30943" y="40996"/>
                    <a:pt x="33572" y="43374"/>
                  </a:cubicBezTo>
                  <a:cubicBezTo>
                    <a:pt x="36202" y="45752"/>
                    <a:pt x="37517" y="49245"/>
                    <a:pt x="37517" y="53855"/>
                  </a:cubicBezTo>
                  <a:cubicBezTo>
                    <a:pt x="37517" y="58464"/>
                    <a:pt x="36202" y="61941"/>
                    <a:pt x="33572" y="64285"/>
                  </a:cubicBezTo>
                  <a:cubicBezTo>
                    <a:pt x="30943" y="66629"/>
                    <a:pt x="27055" y="67801"/>
                    <a:pt x="21908" y="67801"/>
                  </a:cubicBezTo>
                  <a:lnTo>
                    <a:pt x="8466" y="67801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EB06C14-422F-4515-84C5-33EA0B28E592}"/>
                </a:ext>
              </a:extLst>
            </p:cNvPr>
            <p:cNvSpPr/>
            <p:nvPr/>
          </p:nvSpPr>
          <p:spPr>
            <a:xfrm flipV="1">
              <a:off x="2119288" y="255217"/>
              <a:ext cx="50888" cy="78876"/>
            </a:xfrm>
            <a:custGeom>
              <a:avLst/>
              <a:gdLst>
                <a:gd name="connsiteX0" fmla="*/ -1893 w 50888"/>
                <a:gd name="connsiteY0" fmla="*/ 76574 h 78876"/>
                <a:gd name="connsiteX1" fmla="*/ 48047 w 50888"/>
                <a:gd name="connsiteY1" fmla="*/ 76574 h 78876"/>
                <a:gd name="connsiteX2" fmla="*/ 48047 w 50888"/>
                <a:gd name="connsiteY2" fmla="*/ 67581 h 78876"/>
                <a:gd name="connsiteX3" fmla="*/ 8789 w 50888"/>
                <a:gd name="connsiteY3" fmla="*/ 67581 h 78876"/>
                <a:gd name="connsiteX4" fmla="*/ 8789 w 50888"/>
                <a:gd name="connsiteY4" fmla="*/ 44236 h 78876"/>
                <a:gd name="connsiteX5" fmla="*/ 46405 w 50888"/>
                <a:gd name="connsiteY5" fmla="*/ 44236 h 78876"/>
                <a:gd name="connsiteX6" fmla="*/ 46405 w 50888"/>
                <a:gd name="connsiteY6" fmla="*/ 35260 h 78876"/>
                <a:gd name="connsiteX7" fmla="*/ 8789 w 50888"/>
                <a:gd name="connsiteY7" fmla="*/ 35260 h 78876"/>
                <a:gd name="connsiteX8" fmla="*/ 8789 w 50888"/>
                <a:gd name="connsiteY8" fmla="*/ 6674 h 78876"/>
                <a:gd name="connsiteX9" fmla="*/ 48995 w 50888"/>
                <a:gd name="connsiteY9" fmla="*/ 6674 h 78876"/>
                <a:gd name="connsiteX10" fmla="*/ 48995 w 50888"/>
                <a:gd name="connsiteY10" fmla="*/ -2302 h 78876"/>
                <a:gd name="connsiteX11" fmla="*/ -1893 w 50888"/>
                <a:gd name="connsiteY11" fmla="*/ -2302 h 78876"/>
                <a:gd name="connsiteX12" fmla="*/ -1893 w 50888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888" h="78876">
                  <a:moveTo>
                    <a:pt x="-1893" y="76574"/>
                  </a:moveTo>
                  <a:lnTo>
                    <a:pt x="48047" y="76574"/>
                  </a:lnTo>
                  <a:lnTo>
                    <a:pt x="48047" y="67581"/>
                  </a:lnTo>
                  <a:lnTo>
                    <a:pt x="8789" y="67581"/>
                  </a:lnTo>
                  <a:lnTo>
                    <a:pt x="8789" y="44236"/>
                  </a:lnTo>
                  <a:lnTo>
                    <a:pt x="46405" y="44236"/>
                  </a:lnTo>
                  <a:lnTo>
                    <a:pt x="46405" y="35260"/>
                  </a:lnTo>
                  <a:lnTo>
                    <a:pt x="8789" y="35260"/>
                  </a:lnTo>
                  <a:lnTo>
                    <a:pt x="8789" y="6674"/>
                  </a:lnTo>
                  <a:lnTo>
                    <a:pt x="48995" y="6674"/>
                  </a:lnTo>
                  <a:lnTo>
                    <a:pt x="48995" y="-2302"/>
                  </a:lnTo>
                  <a:lnTo>
                    <a:pt x="-1893" y="-2302"/>
                  </a:lnTo>
                  <a:lnTo>
                    <a:pt x="-1893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DBCC1FA5-4C6D-4E09-9E01-8F79E69F68F2}"/>
                </a:ext>
              </a:extLst>
            </p:cNvPr>
            <p:cNvSpPr/>
            <p:nvPr/>
          </p:nvSpPr>
          <p:spPr>
            <a:xfrm flipV="1">
              <a:off x="2187745" y="255217"/>
              <a:ext cx="66395" cy="78876"/>
            </a:xfrm>
            <a:custGeom>
              <a:avLst/>
              <a:gdLst>
                <a:gd name="connsiteX0" fmla="*/ 8339 w 66395"/>
                <a:gd name="connsiteY0" fmla="*/ 67801 h 78876"/>
                <a:gd name="connsiteX1" fmla="*/ 8339 w 66395"/>
                <a:gd name="connsiteY1" fmla="*/ 6472 h 78876"/>
                <a:gd name="connsiteX2" fmla="*/ 21256 w 66395"/>
                <a:gd name="connsiteY2" fmla="*/ 6472 h 78876"/>
                <a:gd name="connsiteX3" fmla="*/ 45194 w 66395"/>
                <a:gd name="connsiteY3" fmla="*/ 13859 h 78876"/>
                <a:gd name="connsiteX4" fmla="*/ 52778 w 66395"/>
                <a:gd name="connsiteY4" fmla="*/ 37221 h 78876"/>
                <a:gd name="connsiteX5" fmla="*/ 45194 w 66395"/>
                <a:gd name="connsiteY5" fmla="*/ 60431 h 78876"/>
                <a:gd name="connsiteX6" fmla="*/ 21256 w 66395"/>
                <a:gd name="connsiteY6" fmla="*/ 67801 h 78876"/>
                <a:gd name="connsiteX7" fmla="*/ 8339 w 66395"/>
                <a:gd name="connsiteY7" fmla="*/ 67801 h 78876"/>
                <a:gd name="connsiteX8" fmla="*/ -2343 w 66395"/>
                <a:gd name="connsiteY8" fmla="*/ 76574 h 78876"/>
                <a:gd name="connsiteX9" fmla="*/ 19614 w 66395"/>
                <a:gd name="connsiteY9" fmla="*/ 76574 h 78876"/>
                <a:gd name="connsiteX10" fmla="*/ 53303 w 66395"/>
                <a:gd name="connsiteY10" fmla="*/ 67040 h 78876"/>
                <a:gd name="connsiteX11" fmla="*/ 64052 w 66395"/>
                <a:gd name="connsiteY11" fmla="*/ 37221 h 78876"/>
                <a:gd name="connsiteX12" fmla="*/ 53252 w 66395"/>
                <a:gd name="connsiteY12" fmla="*/ 7249 h 78876"/>
                <a:gd name="connsiteX13" fmla="*/ 19614 w 66395"/>
                <a:gd name="connsiteY13" fmla="*/ -2302 h 78876"/>
                <a:gd name="connsiteX14" fmla="*/ -2343 w 66395"/>
                <a:gd name="connsiteY14" fmla="*/ -2302 h 78876"/>
                <a:gd name="connsiteX15" fmla="*/ -2343 w 66395"/>
                <a:gd name="connsiteY15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395" h="78876">
                  <a:moveTo>
                    <a:pt x="8339" y="67801"/>
                  </a:moveTo>
                  <a:lnTo>
                    <a:pt x="8339" y="6472"/>
                  </a:lnTo>
                  <a:lnTo>
                    <a:pt x="21256" y="6472"/>
                  </a:lnTo>
                  <a:cubicBezTo>
                    <a:pt x="32158" y="6472"/>
                    <a:pt x="40137" y="8934"/>
                    <a:pt x="45194" y="13859"/>
                  </a:cubicBezTo>
                  <a:cubicBezTo>
                    <a:pt x="50250" y="18795"/>
                    <a:pt x="52778" y="26582"/>
                    <a:pt x="52778" y="37221"/>
                  </a:cubicBezTo>
                  <a:cubicBezTo>
                    <a:pt x="52778" y="47780"/>
                    <a:pt x="50250" y="55517"/>
                    <a:pt x="45194" y="60431"/>
                  </a:cubicBezTo>
                  <a:cubicBezTo>
                    <a:pt x="40137" y="65344"/>
                    <a:pt x="32158" y="67801"/>
                    <a:pt x="21256" y="67801"/>
                  </a:cubicBezTo>
                  <a:lnTo>
                    <a:pt x="8339" y="67801"/>
                  </a:lnTo>
                  <a:close/>
                  <a:moveTo>
                    <a:pt x="-2343" y="76574"/>
                  </a:moveTo>
                  <a:lnTo>
                    <a:pt x="19614" y="76574"/>
                  </a:lnTo>
                  <a:cubicBezTo>
                    <a:pt x="34918" y="76574"/>
                    <a:pt x="46147" y="73396"/>
                    <a:pt x="53303" y="67040"/>
                  </a:cubicBezTo>
                  <a:cubicBezTo>
                    <a:pt x="60469" y="60684"/>
                    <a:pt x="64052" y="50744"/>
                    <a:pt x="64052" y="37221"/>
                  </a:cubicBezTo>
                  <a:cubicBezTo>
                    <a:pt x="64052" y="23618"/>
                    <a:pt x="60452" y="13628"/>
                    <a:pt x="53252" y="7249"/>
                  </a:cubicBezTo>
                  <a:cubicBezTo>
                    <a:pt x="46063" y="882"/>
                    <a:pt x="34850" y="-2302"/>
                    <a:pt x="19614" y="-2302"/>
                  </a:cubicBezTo>
                  <a:lnTo>
                    <a:pt x="-2343" y="-2302"/>
                  </a:lnTo>
                  <a:lnTo>
                    <a:pt x="-2343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17F4C823-23D9-46EA-B925-0C565134D8A8}"/>
                </a:ext>
              </a:extLst>
            </p:cNvPr>
            <p:cNvSpPr/>
            <p:nvPr/>
          </p:nvSpPr>
          <p:spPr>
            <a:xfrm flipV="1">
              <a:off x="2270968" y="255217"/>
              <a:ext cx="8989" cy="29329"/>
            </a:xfrm>
            <a:custGeom>
              <a:avLst/>
              <a:gdLst>
                <a:gd name="connsiteX0" fmla="*/ 8360 w 8989"/>
                <a:gd name="connsiteY0" fmla="*/ 25559 h 29329"/>
                <a:gd name="connsiteX1" fmla="*/ 8360 w 8989"/>
                <a:gd name="connsiteY1" fmla="*/ -3770 h 29329"/>
                <a:gd name="connsiteX2" fmla="*/ -629 w 8989"/>
                <a:gd name="connsiteY2" fmla="*/ -3770 h 29329"/>
                <a:gd name="connsiteX3" fmla="*/ -629 w 8989"/>
                <a:gd name="connsiteY3" fmla="*/ 25559 h 29329"/>
                <a:gd name="connsiteX4" fmla="*/ 8360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360" y="25559"/>
                  </a:moveTo>
                  <a:lnTo>
                    <a:pt x="8360" y="-3770"/>
                  </a:lnTo>
                  <a:lnTo>
                    <a:pt x="-629" y="-3770"/>
                  </a:lnTo>
                  <a:lnTo>
                    <a:pt x="-629" y="25559"/>
                  </a:lnTo>
                  <a:lnTo>
                    <a:pt x="8360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C497111D-0B52-403E-9E79-3998777D1119}"/>
                </a:ext>
              </a:extLst>
            </p:cNvPr>
            <p:cNvSpPr/>
            <p:nvPr/>
          </p:nvSpPr>
          <p:spPr>
            <a:xfrm flipV="1">
              <a:off x="2298687" y="320671"/>
              <a:ext cx="15490" cy="25999"/>
            </a:xfrm>
            <a:custGeom>
              <a:avLst/>
              <a:gdLst>
                <a:gd name="connsiteX0" fmla="*/ 3638 w 15490"/>
                <a:gd name="connsiteY0" fmla="*/ 26009 h 25999"/>
                <a:gd name="connsiteX1" fmla="*/ 14794 w 15490"/>
                <a:gd name="connsiteY1" fmla="*/ 26009 h 25999"/>
                <a:gd name="connsiteX2" fmla="*/ 14794 w 15490"/>
                <a:gd name="connsiteY2" fmla="*/ 16915 h 25999"/>
                <a:gd name="connsiteX3" fmla="*/ 6126 w 15490"/>
                <a:gd name="connsiteY3" fmla="*/ 10 h 25999"/>
                <a:gd name="connsiteX4" fmla="*/ -696 w 15490"/>
                <a:gd name="connsiteY4" fmla="*/ 10 h 25999"/>
                <a:gd name="connsiteX5" fmla="*/ 3638 w 15490"/>
                <a:gd name="connsiteY5" fmla="*/ 16915 h 25999"/>
                <a:gd name="connsiteX6" fmla="*/ 3638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638" y="26009"/>
                  </a:moveTo>
                  <a:lnTo>
                    <a:pt x="14794" y="26009"/>
                  </a:lnTo>
                  <a:lnTo>
                    <a:pt x="14794" y="16915"/>
                  </a:lnTo>
                  <a:lnTo>
                    <a:pt x="6126" y="10"/>
                  </a:lnTo>
                  <a:lnTo>
                    <a:pt x="-696" y="10"/>
                  </a:lnTo>
                  <a:lnTo>
                    <a:pt x="3638" y="16915"/>
                  </a:lnTo>
                  <a:lnTo>
                    <a:pt x="3638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5B4E49E5-6CDA-4667-AB1B-B8C0755D2B15}"/>
                </a:ext>
              </a:extLst>
            </p:cNvPr>
            <p:cNvSpPr/>
            <p:nvPr/>
          </p:nvSpPr>
          <p:spPr>
            <a:xfrm flipV="1">
              <a:off x="2324767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37F7882B-5CB1-4DA8-A9F7-C621A7B92DA5}"/>
                </a:ext>
              </a:extLst>
            </p:cNvPr>
            <p:cNvSpPr/>
            <p:nvPr/>
          </p:nvSpPr>
          <p:spPr>
            <a:xfrm flipV="1">
              <a:off x="2369639" y="255217"/>
              <a:ext cx="8989" cy="29329"/>
            </a:xfrm>
            <a:custGeom>
              <a:avLst/>
              <a:gdLst>
                <a:gd name="connsiteX0" fmla="*/ 8371 w 8989"/>
                <a:gd name="connsiteY0" fmla="*/ 25559 h 29329"/>
                <a:gd name="connsiteX1" fmla="*/ 8371 w 8989"/>
                <a:gd name="connsiteY1" fmla="*/ -3770 h 29329"/>
                <a:gd name="connsiteX2" fmla="*/ -619 w 8989"/>
                <a:gd name="connsiteY2" fmla="*/ -3770 h 29329"/>
                <a:gd name="connsiteX3" fmla="*/ -619 w 8989"/>
                <a:gd name="connsiteY3" fmla="*/ 25559 h 29329"/>
                <a:gd name="connsiteX4" fmla="*/ 8371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371" y="25559"/>
                  </a:moveTo>
                  <a:lnTo>
                    <a:pt x="8371" y="-3770"/>
                  </a:lnTo>
                  <a:lnTo>
                    <a:pt x="-619" y="-3770"/>
                  </a:lnTo>
                  <a:lnTo>
                    <a:pt x="-619" y="25559"/>
                  </a:lnTo>
                  <a:lnTo>
                    <a:pt x="8371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9A48FA65-21C1-4B29-BEE1-369132200E07}"/>
                </a:ext>
              </a:extLst>
            </p:cNvPr>
            <p:cNvSpPr/>
            <p:nvPr/>
          </p:nvSpPr>
          <p:spPr>
            <a:xfrm flipV="1">
              <a:off x="2399626" y="255217"/>
              <a:ext cx="51007" cy="78876"/>
            </a:xfrm>
            <a:custGeom>
              <a:avLst/>
              <a:gdLst>
                <a:gd name="connsiteX0" fmla="*/ 8816 w 51007"/>
                <a:gd name="connsiteY0" fmla="*/ 67801 h 78876"/>
                <a:gd name="connsiteX1" fmla="*/ 8816 w 51007"/>
                <a:gd name="connsiteY1" fmla="*/ 38167 h 78876"/>
                <a:gd name="connsiteX2" fmla="*/ 22258 w 51007"/>
                <a:gd name="connsiteY2" fmla="*/ 38167 h 78876"/>
                <a:gd name="connsiteX3" fmla="*/ 33787 w 51007"/>
                <a:gd name="connsiteY3" fmla="*/ 42022 h 78876"/>
                <a:gd name="connsiteX4" fmla="*/ 37866 w 51007"/>
                <a:gd name="connsiteY4" fmla="*/ 53010 h 78876"/>
                <a:gd name="connsiteX5" fmla="*/ 33787 w 51007"/>
                <a:gd name="connsiteY5" fmla="*/ 63947 h 78876"/>
                <a:gd name="connsiteX6" fmla="*/ 22258 w 51007"/>
                <a:gd name="connsiteY6" fmla="*/ 67801 h 78876"/>
                <a:gd name="connsiteX7" fmla="*/ 8816 w 51007"/>
                <a:gd name="connsiteY7" fmla="*/ 67801 h 78876"/>
                <a:gd name="connsiteX8" fmla="*/ -1866 w 51007"/>
                <a:gd name="connsiteY8" fmla="*/ 76574 h 78876"/>
                <a:gd name="connsiteX9" fmla="*/ 22258 w 51007"/>
                <a:gd name="connsiteY9" fmla="*/ 76574 h 78876"/>
                <a:gd name="connsiteX10" fmla="*/ 42336 w 51007"/>
                <a:gd name="connsiteY10" fmla="*/ 70573 h 78876"/>
                <a:gd name="connsiteX11" fmla="*/ 49141 w 51007"/>
                <a:gd name="connsiteY11" fmla="*/ 53010 h 78876"/>
                <a:gd name="connsiteX12" fmla="*/ 42336 w 51007"/>
                <a:gd name="connsiteY12" fmla="*/ 35361 h 78876"/>
                <a:gd name="connsiteX13" fmla="*/ 22258 w 51007"/>
                <a:gd name="connsiteY13" fmla="*/ 29394 h 78876"/>
                <a:gd name="connsiteX14" fmla="*/ 8816 w 51007"/>
                <a:gd name="connsiteY14" fmla="*/ 29394 h 78876"/>
                <a:gd name="connsiteX15" fmla="*/ 8816 w 51007"/>
                <a:gd name="connsiteY15" fmla="*/ -2302 h 78876"/>
                <a:gd name="connsiteX16" fmla="*/ -1866 w 51007"/>
                <a:gd name="connsiteY16" fmla="*/ -2302 h 78876"/>
                <a:gd name="connsiteX17" fmla="*/ -1866 w 51007"/>
                <a:gd name="connsiteY17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007" h="78876">
                  <a:moveTo>
                    <a:pt x="8816" y="67801"/>
                  </a:moveTo>
                  <a:lnTo>
                    <a:pt x="8816" y="38167"/>
                  </a:lnTo>
                  <a:lnTo>
                    <a:pt x="22258" y="38167"/>
                  </a:lnTo>
                  <a:cubicBezTo>
                    <a:pt x="27235" y="38167"/>
                    <a:pt x="31078" y="39452"/>
                    <a:pt x="33787" y="42022"/>
                  </a:cubicBezTo>
                  <a:cubicBezTo>
                    <a:pt x="36507" y="44591"/>
                    <a:pt x="37866" y="48254"/>
                    <a:pt x="37866" y="53010"/>
                  </a:cubicBezTo>
                  <a:cubicBezTo>
                    <a:pt x="37866" y="57731"/>
                    <a:pt x="36507" y="61377"/>
                    <a:pt x="33787" y="63947"/>
                  </a:cubicBezTo>
                  <a:cubicBezTo>
                    <a:pt x="31078" y="66516"/>
                    <a:pt x="27235" y="67801"/>
                    <a:pt x="22258" y="67801"/>
                  </a:cubicBezTo>
                  <a:lnTo>
                    <a:pt x="8816" y="67801"/>
                  </a:lnTo>
                  <a:close/>
                  <a:moveTo>
                    <a:pt x="-1866" y="76574"/>
                  </a:moveTo>
                  <a:lnTo>
                    <a:pt x="22258" y="76574"/>
                  </a:lnTo>
                  <a:cubicBezTo>
                    <a:pt x="31117" y="76574"/>
                    <a:pt x="37810" y="74574"/>
                    <a:pt x="42336" y="70573"/>
                  </a:cubicBezTo>
                  <a:cubicBezTo>
                    <a:pt x="46873" y="66572"/>
                    <a:pt x="49141" y="60718"/>
                    <a:pt x="49141" y="53010"/>
                  </a:cubicBezTo>
                  <a:cubicBezTo>
                    <a:pt x="49141" y="45222"/>
                    <a:pt x="46873" y="39339"/>
                    <a:pt x="42336" y="35361"/>
                  </a:cubicBezTo>
                  <a:cubicBezTo>
                    <a:pt x="37810" y="31383"/>
                    <a:pt x="31117" y="29394"/>
                    <a:pt x="22258" y="29394"/>
                  </a:cubicBezTo>
                  <a:lnTo>
                    <a:pt x="8816" y="29394"/>
                  </a:lnTo>
                  <a:lnTo>
                    <a:pt x="8816" y="-2302"/>
                  </a:lnTo>
                  <a:lnTo>
                    <a:pt x="-1866" y="-2302"/>
                  </a:lnTo>
                  <a:lnTo>
                    <a:pt x="-1866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EF42FA97-D4E7-44D4-B7F3-A37BB7FABEBA}"/>
                </a:ext>
              </a:extLst>
            </p:cNvPr>
            <p:cNvSpPr/>
            <p:nvPr/>
          </p:nvSpPr>
          <p:spPr>
            <a:xfrm flipV="1">
              <a:off x="2464958" y="255217"/>
              <a:ext cx="61536" cy="78876"/>
            </a:xfrm>
            <a:custGeom>
              <a:avLst/>
              <a:gdLst>
                <a:gd name="connsiteX0" fmla="*/ 35295 w 61536"/>
                <a:gd name="connsiteY0" fmla="*/ 34685 h 78876"/>
                <a:gd name="connsiteX1" fmla="*/ 41982 w 61536"/>
                <a:gd name="connsiteY1" fmla="*/ 29715 h 78876"/>
                <a:gd name="connsiteX2" fmla="*/ 48516 w 61536"/>
                <a:gd name="connsiteY2" fmla="*/ 19251 h 78876"/>
                <a:gd name="connsiteX3" fmla="*/ 59368 w 61536"/>
                <a:gd name="connsiteY3" fmla="*/ -2302 h 78876"/>
                <a:gd name="connsiteX4" fmla="*/ 47873 w 61536"/>
                <a:gd name="connsiteY4" fmla="*/ -2302 h 78876"/>
                <a:gd name="connsiteX5" fmla="*/ 37783 w 61536"/>
                <a:gd name="connsiteY5" fmla="*/ 17933 h 78876"/>
                <a:gd name="connsiteX6" fmla="*/ 30182 w 61536"/>
                <a:gd name="connsiteY6" fmla="*/ 28447 h 78876"/>
                <a:gd name="connsiteX7" fmla="*/ 20160 w 61536"/>
                <a:gd name="connsiteY7" fmla="*/ 31034 h 78876"/>
                <a:gd name="connsiteX8" fmla="*/ 8513 w 61536"/>
                <a:gd name="connsiteY8" fmla="*/ 31034 h 78876"/>
                <a:gd name="connsiteX9" fmla="*/ 8513 w 61536"/>
                <a:gd name="connsiteY9" fmla="*/ -2302 h 78876"/>
                <a:gd name="connsiteX10" fmla="*/ -2169 w 61536"/>
                <a:gd name="connsiteY10" fmla="*/ -2302 h 78876"/>
                <a:gd name="connsiteX11" fmla="*/ -2169 w 61536"/>
                <a:gd name="connsiteY11" fmla="*/ 76574 h 78876"/>
                <a:gd name="connsiteX12" fmla="*/ 21955 w 61536"/>
                <a:gd name="connsiteY12" fmla="*/ 76574 h 78876"/>
                <a:gd name="connsiteX13" fmla="*/ 42168 w 61536"/>
                <a:gd name="connsiteY13" fmla="*/ 70911 h 78876"/>
                <a:gd name="connsiteX14" fmla="*/ 48838 w 61536"/>
                <a:gd name="connsiteY14" fmla="*/ 53855 h 78876"/>
                <a:gd name="connsiteX15" fmla="*/ 45368 w 61536"/>
                <a:gd name="connsiteY15" fmla="*/ 41481 h 78876"/>
                <a:gd name="connsiteX16" fmla="*/ 35295 w 61536"/>
                <a:gd name="connsiteY16" fmla="*/ 34685 h 78876"/>
                <a:gd name="connsiteX17" fmla="*/ 8513 w 61536"/>
                <a:gd name="connsiteY17" fmla="*/ 67801 h 78876"/>
                <a:gd name="connsiteX18" fmla="*/ 8513 w 61536"/>
                <a:gd name="connsiteY18" fmla="*/ 39807 h 78876"/>
                <a:gd name="connsiteX19" fmla="*/ 21955 w 61536"/>
                <a:gd name="connsiteY19" fmla="*/ 39807 h 78876"/>
                <a:gd name="connsiteX20" fmla="*/ 33619 w 61536"/>
                <a:gd name="connsiteY20" fmla="*/ 43374 h 78876"/>
                <a:gd name="connsiteX21" fmla="*/ 37563 w 61536"/>
                <a:gd name="connsiteY21" fmla="*/ 53855 h 78876"/>
                <a:gd name="connsiteX22" fmla="*/ 33619 w 61536"/>
                <a:gd name="connsiteY22" fmla="*/ 64285 h 78876"/>
                <a:gd name="connsiteX23" fmla="*/ 21955 w 61536"/>
                <a:gd name="connsiteY23" fmla="*/ 67801 h 78876"/>
                <a:gd name="connsiteX24" fmla="*/ 8513 w 61536"/>
                <a:gd name="connsiteY24" fmla="*/ 67801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536" h="78876">
                  <a:moveTo>
                    <a:pt x="35295" y="34685"/>
                  </a:moveTo>
                  <a:cubicBezTo>
                    <a:pt x="37586" y="33907"/>
                    <a:pt x="39815" y="32251"/>
                    <a:pt x="41982" y="29715"/>
                  </a:cubicBezTo>
                  <a:cubicBezTo>
                    <a:pt x="44149" y="27179"/>
                    <a:pt x="46327" y="23692"/>
                    <a:pt x="48516" y="19251"/>
                  </a:cubicBezTo>
                  <a:lnTo>
                    <a:pt x="59368" y="-2302"/>
                  </a:lnTo>
                  <a:lnTo>
                    <a:pt x="47873" y="-2302"/>
                  </a:lnTo>
                  <a:lnTo>
                    <a:pt x="37783" y="17933"/>
                  </a:lnTo>
                  <a:cubicBezTo>
                    <a:pt x="35165" y="23218"/>
                    <a:pt x="32631" y="26723"/>
                    <a:pt x="30182" y="28447"/>
                  </a:cubicBezTo>
                  <a:cubicBezTo>
                    <a:pt x="27733" y="30172"/>
                    <a:pt x="24392" y="31034"/>
                    <a:pt x="20160" y="31034"/>
                  </a:cubicBezTo>
                  <a:lnTo>
                    <a:pt x="8513" y="31034"/>
                  </a:lnTo>
                  <a:lnTo>
                    <a:pt x="8513" y="-2302"/>
                  </a:lnTo>
                  <a:lnTo>
                    <a:pt x="-2169" y="-2302"/>
                  </a:lnTo>
                  <a:lnTo>
                    <a:pt x="-2169" y="76574"/>
                  </a:lnTo>
                  <a:lnTo>
                    <a:pt x="21955" y="76574"/>
                  </a:lnTo>
                  <a:cubicBezTo>
                    <a:pt x="30983" y="76574"/>
                    <a:pt x="37721" y="74687"/>
                    <a:pt x="42168" y="70911"/>
                  </a:cubicBezTo>
                  <a:cubicBezTo>
                    <a:pt x="46615" y="67147"/>
                    <a:pt x="48838" y="61462"/>
                    <a:pt x="48838" y="53855"/>
                  </a:cubicBezTo>
                  <a:cubicBezTo>
                    <a:pt x="48838" y="48885"/>
                    <a:pt x="47681" y="44760"/>
                    <a:pt x="45368" y="41481"/>
                  </a:cubicBezTo>
                  <a:cubicBezTo>
                    <a:pt x="43054" y="38213"/>
                    <a:pt x="39696" y="35947"/>
                    <a:pt x="35295" y="34685"/>
                  </a:cubicBezTo>
                  <a:close/>
                  <a:moveTo>
                    <a:pt x="8513" y="67801"/>
                  </a:moveTo>
                  <a:lnTo>
                    <a:pt x="8513" y="39807"/>
                  </a:lnTo>
                  <a:lnTo>
                    <a:pt x="21955" y="39807"/>
                  </a:lnTo>
                  <a:cubicBezTo>
                    <a:pt x="27101" y="39807"/>
                    <a:pt x="30989" y="40996"/>
                    <a:pt x="33619" y="43374"/>
                  </a:cubicBezTo>
                  <a:cubicBezTo>
                    <a:pt x="36248" y="45752"/>
                    <a:pt x="37563" y="49245"/>
                    <a:pt x="37563" y="53855"/>
                  </a:cubicBezTo>
                  <a:cubicBezTo>
                    <a:pt x="37563" y="58464"/>
                    <a:pt x="36248" y="61941"/>
                    <a:pt x="33619" y="64285"/>
                  </a:cubicBezTo>
                  <a:cubicBezTo>
                    <a:pt x="30989" y="66629"/>
                    <a:pt x="27101" y="67801"/>
                    <a:pt x="21955" y="67801"/>
                  </a:cubicBezTo>
                  <a:lnTo>
                    <a:pt x="8513" y="67801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F24BED48-DE6D-40D0-A9CF-6DD5C8D05579}"/>
                </a:ext>
              </a:extLst>
            </p:cNvPr>
            <p:cNvSpPr/>
            <p:nvPr/>
          </p:nvSpPr>
          <p:spPr>
            <a:xfrm flipV="1">
              <a:off x="2535683" y="253797"/>
              <a:ext cx="73116" cy="81834"/>
            </a:xfrm>
            <a:custGeom>
              <a:avLst/>
              <a:gdLst>
                <a:gd name="connsiteX0" fmla="*/ 34384 w 73116"/>
                <a:gd name="connsiteY0" fmla="*/ 70881 h 81834"/>
                <a:gd name="connsiteX1" fmla="*/ 15880 w 73116"/>
                <a:gd name="connsiteY1" fmla="*/ 62209 h 81834"/>
                <a:gd name="connsiteX2" fmla="*/ 9041 w 73116"/>
                <a:gd name="connsiteY2" fmla="*/ 38594 h 81834"/>
                <a:gd name="connsiteX3" fmla="*/ 15880 w 73116"/>
                <a:gd name="connsiteY3" fmla="*/ 15029 h 81834"/>
                <a:gd name="connsiteX4" fmla="*/ 34384 w 73116"/>
                <a:gd name="connsiteY4" fmla="*/ 6374 h 81834"/>
                <a:gd name="connsiteX5" fmla="*/ 52819 w 73116"/>
                <a:gd name="connsiteY5" fmla="*/ 15029 h 81834"/>
                <a:gd name="connsiteX6" fmla="*/ 59625 w 73116"/>
                <a:gd name="connsiteY6" fmla="*/ 38594 h 81834"/>
                <a:gd name="connsiteX7" fmla="*/ 52819 w 73116"/>
                <a:gd name="connsiteY7" fmla="*/ 62209 h 81834"/>
                <a:gd name="connsiteX8" fmla="*/ 34384 w 73116"/>
                <a:gd name="connsiteY8" fmla="*/ 70881 h 81834"/>
                <a:gd name="connsiteX9" fmla="*/ 34384 w 73116"/>
                <a:gd name="connsiteY9" fmla="*/ 79536 h 81834"/>
                <a:gd name="connsiteX10" fmla="*/ 60928 w 73116"/>
                <a:gd name="connsiteY10" fmla="*/ 68413 h 81834"/>
                <a:gd name="connsiteX11" fmla="*/ 70883 w 73116"/>
                <a:gd name="connsiteY11" fmla="*/ 38594 h 81834"/>
                <a:gd name="connsiteX12" fmla="*/ 60928 w 73116"/>
                <a:gd name="connsiteY12" fmla="*/ 8825 h 81834"/>
                <a:gd name="connsiteX13" fmla="*/ 34384 w 73116"/>
                <a:gd name="connsiteY13" fmla="*/ -2298 h 81834"/>
                <a:gd name="connsiteX14" fmla="*/ 7738 w 73116"/>
                <a:gd name="connsiteY14" fmla="*/ 8791 h 81834"/>
                <a:gd name="connsiteX15" fmla="*/ -2234 w 73116"/>
                <a:gd name="connsiteY15" fmla="*/ 38594 h 81834"/>
                <a:gd name="connsiteX16" fmla="*/ 7738 w 73116"/>
                <a:gd name="connsiteY16" fmla="*/ 68413 h 81834"/>
                <a:gd name="connsiteX17" fmla="*/ 34384 w 73116"/>
                <a:gd name="connsiteY17" fmla="*/ 79536 h 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116" h="81834">
                  <a:moveTo>
                    <a:pt x="34384" y="70881"/>
                  </a:moveTo>
                  <a:cubicBezTo>
                    <a:pt x="26619" y="70881"/>
                    <a:pt x="20451" y="67990"/>
                    <a:pt x="15880" y="62209"/>
                  </a:cubicBezTo>
                  <a:cubicBezTo>
                    <a:pt x="11321" y="56439"/>
                    <a:pt x="9041" y="48567"/>
                    <a:pt x="9041" y="38594"/>
                  </a:cubicBezTo>
                  <a:cubicBezTo>
                    <a:pt x="9041" y="28665"/>
                    <a:pt x="11321" y="20810"/>
                    <a:pt x="15880" y="15029"/>
                  </a:cubicBezTo>
                  <a:cubicBezTo>
                    <a:pt x="20451" y="9259"/>
                    <a:pt x="26619" y="6374"/>
                    <a:pt x="34384" y="6374"/>
                  </a:cubicBezTo>
                  <a:cubicBezTo>
                    <a:pt x="42137" y="6374"/>
                    <a:pt x="48282" y="9259"/>
                    <a:pt x="52819" y="15029"/>
                  </a:cubicBezTo>
                  <a:cubicBezTo>
                    <a:pt x="57356" y="20810"/>
                    <a:pt x="59625" y="28665"/>
                    <a:pt x="59625" y="38594"/>
                  </a:cubicBezTo>
                  <a:cubicBezTo>
                    <a:pt x="59625" y="48567"/>
                    <a:pt x="57356" y="56439"/>
                    <a:pt x="52819" y="62209"/>
                  </a:cubicBezTo>
                  <a:cubicBezTo>
                    <a:pt x="48282" y="67990"/>
                    <a:pt x="42137" y="70881"/>
                    <a:pt x="34384" y="70881"/>
                  </a:cubicBezTo>
                  <a:close/>
                  <a:moveTo>
                    <a:pt x="34384" y="79536"/>
                  </a:moveTo>
                  <a:cubicBezTo>
                    <a:pt x="45455" y="79536"/>
                    <a:pt x="54304" y="75828"/>
                    <a:pt x="60928" y="68413"/>
                  </a:cubicBezTo>
                  <a:cubicBezTo>
                    <a:pt x="67565" y="60998"/>
                    <a:pt x="70883" y="51058"/>
                    <a:pt x="70883" y="38594"/>
                  </a:cubicBezTo>
                  <a:cubicBezTo>
                    <a:pt x="70883" y="26163"/>
                    <a:pt x="67565" y="16240"/>
                    <a:pt x="60928" y="8825"/>
                  </a:cubicBezTo>
                  <a:cubicBezTo>
                    <a:pt x="54304" y="1409"/>
                    <a:pt x="45455" y="-2298"/>
                    <a:pt x="34384" y="-2298"/>
                  </a:cubicBezTo>
                  <a:cubicBezTo>
                    <a:pt x="23278" y="-2298"/>
                    <a:pt x="14396" y="1398"/>
                    <a:pt x="7738" y="8791"/>
                  </a:cubicBezTo>
                  <a:cubicBezTo>
                    <a:pt x="1090" y="16195"/>
                    <a:pt x="-2234" y="26129"/>
                    <a:pt x="-2234" y="38594"/>
                  </a:cubicBezTo>
                  <a:cubicBezTo>
                    <a:pt x="-2234" y="51058"/>
                    <a:pt x="1090" y="60998"/>
                    <a:pt x="7738" y="68413"/>
                  </a:cubicBezTo>
                  <a:cubicBezTo>
                    <a:pt x="14396" y="75828"/>
                    <a:pt x="23278" y="79536"/>
                    <a:pt x="34384" y="79536"/>
                  </a:cubicBez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63D7F40-7C70-4648-A12A-C5C08C89D4B2}"/>
                </a:ext>
              </a:extLst>
            </p:cNvPr>
            <p:cNvSpPr/>
            <p:nvPr/>
          </p:nvSpPr>
          <p:spPr>
            <a:xfrm flipV="1">
              <a:off x="2620961" y="253797"/>
              <a:ext cx="73116" cy="81834"/>
            </a:xfrm>
            <a:custGeom>
              <a:avLst/>
              <a:gdLst>
                <a:gd name="connsiteX0" fmla="*/ 34393 w 73116"/>
                <a:gd name="connsiteY0" fmla="*/ 70881 h 81834"/>
                <a:gd name="connsiteX1" fmla="*/ 15890 w 73116"/>
                <a:gd name="connsiteY1" fmla="*/ 62209 h 81834"/>
                <a:gd name="connsiteX2" fmla="*/ 9051 w 73116"/>
                <a:gd name="connsiteY2" fmla="*/ 38594 h 81834"/>
                <a:gd name="connsiteX3" fmla="*/ 15890 w 73116"/>
                <a:gd name="connsiteY3" fmla="*/ 15029 h 81834"/>
                <a:gd name="connsiteX4" fmla="*/ 34393 w 73116"/>
                <a:gd name="connsiteY4" fmla="*/ 6374 h 81834"/>
                <a:gd name="connsiteX5" fmla="*/ 52829 w 73116"/>
                <a:gd name="connsiteY5" fmla="*/ 15029 h 81834"/>
                <a:gd name="connsiteX6" fmla="*/ 59634 w 73116"/>
                <a:gd name="connsiteY6" fmla="*/ 38594 h 81834"/>
                <a:gd name="connsiteX7" fmla="*/ 52829 w 73116"/>
                <a:gd name="connsiteY7" fmla="*/ 62209 h 81834"/>
                <a:gd name="connsiteX8" fmla="*/ 34393 w 73116"/>
                <a:gd name="connsiteY8" fmla="*/ 70881 h 81834"/>
                <a:gd name="connsiteX9" fmla="*/ 34393 w 73116"/>
                <a:gd name="connsiteY9" fmla="*/ 79536 h 81834"/>
                <a:gd name="connsiteX10" fmla="*/ 60938 w 73116"/>
                <a:gd name="connsiteY10" fmla="*/ 68413 h 81834"/>
                <a:gd name="connsiteX11" fmla="*/ 70892 w 73116"/>
                <a:gd name="connsiteY11" fmla="*/ 38594 h 81834"/>
                <a:gd name="connsiteX12" fmla="*/ 60938 w 73116"/>
                <a:gd name="connsiteY12" fmla="*/ 8825 h 81834"/>
                <a:gd name="connsiteX13" fmla="*/ 34393 w 73116"/>
                <a:gd name="connsiteY13" fmla="*/ -2298 h 81834"/>
                <a:gd name="connsiteX14" fmla="*/ 7747 w 73116"/>
                <a:gd name="connsiteY14" fmla="*/ 8791 h 81834"/>
                <a:gd name="connsiteX15" fmla="*/ -2224 w 73116"/>
                <a:gd name="connsiteY15" fmla="*/ 38594 h 81834"/>
                <a:gd name="connsiteX16" fmla="*/ 7747 w 73116"/>
                <a:gd name="connsiteY16" fmla="*/ 68413 h 81834"/>
                <a:gd name="connsiteX17" fmla="*/ 34393 w 73116"/>
                <a:gd name="connsiteY17" fmla="*/ 79536 h 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116" h="81834">
                  <a:moveTo>
                    <a:pt x="34393" y="70881"/>
                  </a:moveTo>
                  <a:cubicBezTo>
                    <a:pt x="26628" y="70881"/>
                    <a:pt x="20461" y="67990"/>
                    <a:pt x="15890" y="62209"/>
                  </a:cubicBezTo>
                  <a:cubicBezTo>
                    <a:pt x="11330" y="56439"/>
                    <a:pt x="9051" y="48567"/>
                    <a:pt x="9051" y="38594"/>
                  </a:cubicBezTo>
                  <a:cubicBezTo>
                    <a:pt x="9051" y="28665"/>
                    <a:pt x="11330" y="20810"/>
                    <a:pt x="15890" y="15029"/>
                  </a:cubicBezTo>
                  <a:cubicBezTo>
                    <a:pt x="20461" y="9259"/>
                    <a:pt x="26628" y="6374"/>
                    <a:pt x="34393" y="6374"/>
                  </a:cubicBezTo>
                  <a:cubicBezTo>
                    <a:pt x="42147" y="6374"/>
                    <a:pt x="48292" y="9259"/>
                    <a:pt x="52829" y="15029"/>
                  </a:cubicBezTo>
                  <a:cubicBezTo>
                    <a:pt x="57366" y="20810"/>
                    <a:pt x="59634" y="28665"/>
                    <a:pt x="59634" y="38594"/>
                  </a:cubicBezTo>
                  <a:cubicBezTo>
                    <a:pt x="59634" y="48567"/>
                    <a:pt x="57366" y="56439"/>
                    <a:pt x="52829" y="62209"/>
                  </a:cubicBezTo>
                  <a:cubicBezTo>
                    <a:pt x="48292" y="67990"/>
                    <a:pt x="42147" y="70881"/>
                    <a:pt x="34393" y="70881"/>
                  </a:cubicBezTo>
                  <a:close/>
                  <a:moveTo>
                    <a:pt x="34393" y="79536"/>
                  </a:moveTo>
                  <a:cubicBezTo>
                    <a:pt x="45465" y="79536"/>
                    <a:pt x="54313" y="75828"/>
                    <a:pt x="60938" y="68413"/>
                  </a:cubicBezTo>
                  <a:cubicBezTo>
                    <a:pt x="67574" y="60998"/>
                    <a:pt x="70892" y="51058"/>
                    <a:pt x="70892" y="38594"/>
                  </a:cubicBezTo>
                  <a:cubicBezTo>
                    <a:pt x="70892" y="26163"/>
                    <a:pt x="67574" y="16240"/>
                    <a:pt x="60938" y="8825"/>
                  </a:cubicBezTo>
                  <a:cubicBezTo>
                    <a:pt x="54313" y="1409"/>
                    <a:pt x="45465" y="-2298"/>
                    <a:pt x="34393" y="-2298"/>
                  </a:cubicBezTo>
                  <a:cubicBezTo>
                    <a:pt x="23288" y="-2298"/>
                    <a:pt x="14406" y="1398"/>
                    <a:pt x="7747" y="8791"/>
                  </a:cubicBezTo>
                  <a:cubicBezTo>
                    <a:pt x="1100" y="16195"/>
                    <a:pt x="-2224" y="26129"/>
                    <a:pt x="-2224" y="38594"/>
                  </a:cubicBezTo>
                  <a:cubicBezTo>
                    <a:pt x="-2224" y="51058"/>
                    <a:pt x="1100" y="60998"/>
                    <a:pt x="7747" y="68413"/>
                  </a:cubicBezTo>
                  <a:cubicBezTo>
                    <a:pt x="14406" y="75828"/>
                    <a:pt x="23288" y="79536"/>
                    <a:pt x="34393" y="79536"/>
                  </a:cubicBez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5187E997-2586-4E7C-8C85-52E9D5C18CF5}"/>
                </a:ext>
              </a:extLst>
            </p:cNvPr>
            <p:cNvSpPr/>
            <p:nvPr/>
          </p:nvSpPr>
          <p:spPr>
            <a:xfrm flipV="1">
              <a:off x="2710794" y="255217"/>
              <a:ext cx="45386" cy="78876"/>
            </a:xfrm>
            <a:custGeom>
              <a:avLst/>
              <a:gdLst>
                <a:gd name="connsiteX0" fmla="*/ -1666 w 45386"/>
                <a:gd name="connsiteY0" fmla="*/ 76574 h 78876"/>
                <a:gd name="connsiteX1" fmla="*/ 43721 w 45386"/>
                <a:gd name="connsiteY1" fmla="*/ 76574 h 78876"/>
                <a:gd name="connsiteX2" fmla="*/ 43721 w 45386"/>
                <a:gd name="connsiteY2" fmla="*/ 67581 h 78876"/>
                <a:gd name="connsiteX3" fmla="*/ 9016 w 45386"/>
                <a:gd name="connsiteY3" fmla="*/ 67581 h 78876"/>
                <a:gd name="connsiteX4" fmla="*/ 9016 w 45386"/>
                <a:gd name="connsiteY4" fmla="*/ 44338 h 78876"/>
                <a:gd name="connsiteX5" fmla="*/ 40335 w 45386"/>
                <a:gd name="connsiteY5" fmla="*/ 44338 h 78876"/>
                <a:gd name="connsiteX6" fmla="*/ 40335 w 45386"/>
                <a:gd name="connsiteY6" fmla="*/ 35361 h 78876"/>
                <a:gd name="connsiteX7" fmla="*/ 9016 w 45386"/>
                <a:gd name="connsiteY7" fmla="*/ 35361 h 78876"/>
                <a:gd name="connsiteX8" fmla="*/ 9016 w 45386"/>
                <a:gd name="connsiteY8" fmla="*/ -2302 h 78876"/>
                <a:gd name="connsiteX9" fmla="*/ -1666 w 45386"/>
                <a:gd name="connsiteY9" fmla="*/ -2302 h 78876"/>
                <a:gd name="connsiteX10" fmla="*/ -1666 w 45386"/>
                <a:gd name="connsiteY10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386" h="78876">
                  <a:moveTo>
                    <a:pt x="-1666" y="76574"/>
                  </a:moveTo>
                  <a:lnTo>
                    <a:pt x="43721" y="76574"/>
                  </a:lnTo>
                  <a:lnTo>
                    <a:pt x="43721" y="67581"/>
                  </a:lnTo>
                  <a:lnTo>
                    <a:pt x="9016" y="67581"/>
                  </a:lnTo>
                  <a:lnTo>
                    <a:pt x="9016" y="44338"/>
                  </a:lnTo>
                  <a:lnTo>
                    <a:pt x="40335" y="44338"/>
                  </a:lnTo>
                  <a:lnTo>
                    <a:pt x="40335" y="35361"/>
                  </a:lnTo>
                  <a:lnTo>
                    <a:pt x="9016" y="35361"/>
                  </a:lnTo>
                  <a:lnTo>
                    <a:pt x="9016" y="-2302"/>
                  </a:lnTo>
                  <a:lnTo>
                    <a:pt x="-1666" y="-2302"/>
                  </a:lnTo>
                  <a:lnTo>
                    <a:pt x="-1666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F6F65256-A4EB-4754-B61E-1B2704EAAAFE}"/>
                </a:ext>
              </a:extLst>
            </p:cNvPr>
            <p:cNvSpPr/>
            <p:nvPr/>
          </p:nvSpPr>
          <p:spPr>
            <a:xfrm flipV="1">
              <a:off x="2772911" y="255217"/>
              <a:ext cx="8989" cy="29329"/>
            </a:xfrm>
            <a:custGeom>
              <a:avLst/>
              <a:gdLst>
                <a:gd name="connsiteX0" fmla="*/ 8415 w 8989"/>
                <a:gd name="connsiteY0" fmla="*/ 25559 h 29329"/>
                <a:gd name="connsiteX1" fmla="*/ 8415 w 8989"/>
                <a:gd name="connsiteY1" fmla="*/ -3770 h 29329"/>
                <a:gd name="connsiteX2" fmla="*/ -574 w 8989"/>
                <a:gd name="connsiteY2" fmla="*/ -3770 h 29329"/>
                <a:gd name="connsiteX3" fmla="*/ -574 w 8989"/>
                <a:gd name="connsiteY3" fmla="*/ 25559 h 29329"/>
                <a:gd name="connsiteX4" fmla="*/ 8415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415" y="25559"/>
                  </a:moveTo>
                  <a:lnTo>
                    <a:pt x="8415" y="-3770"/>
                  </a:lnTo>
                  <a:lnTo>
                    <a:pt x="-574" y="-3770"/>
                  </a:lnTo>
                  <a:lnTo>
                    <a:pt x="-574" y="25559"/>
                  </a:lnTo>
                  <a:lnTo>
                    <a:pt x="8415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EB3FC880-764B-47D7-B769-20B0AD5DA9EF}"/>
                </a:ext>
              </a:extLst>
            </p:cNvPr>
            <p:cNvSpPr/>
            <p:nvPr/>
          </p:nvSpPr>
          <p:spPr>
            <a:xfrm flipV="1">
              <a:off x="2800630" y="320671"/>
              <a:ext cx="15490" cy="25999"/>
            </a:xfrm>
            <a:custGeom>
              <a:avLst/>
              <a:gdLst>
                <a:gd name="connsiteX0" fmla="*/ 3693 w 15490"/>
                <a:gd name="connsiteY0" fmla="*/ 26009 h 25999"/>
                <a:gd name="connsiteX1" fmla="*/ 14850 w 15490"/>
                <a:gd name="connsiteY1" fmla="*/ 26009 h 25999"/>
                <a:gd name="connsiteX2" fmla="*/ 14850 w 15490"/>
                <a:gd name="connsiteY2" fmla="*/ 16915 h 25999"/>
                <a:gd name="connsiteX3" fmla="*/ 6182 w 15490"/>
                <a:gd name="connsiteY3" fmla="*/ 10 h 25999"/>
                <a:gd name="connsiteX4" fmla="*/ -640 w 15490"/>
                <a:gd name="connsiteY4" fmla="*/ 10 h 25999"/>
                <a:gd name="connsiteX5" fmla="*/ 3693 w 15490"/>
                <a:gd name="connsiteY5" fmla="*/ 16915 h 25999"/>
                <a:gd name="connsiteX6" fmla="*/ 3693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693" y="26009"/>
                  </a:moveTo>
                  <a:lnTo>
                    <a:pt x="14850" y="26009"/>
                  </a:lnTo>
                  <a:lnTo>
                    <a:pt x="14850" y="16915"/>
                  </a:lnTo>
                  <a:lnTo>
                    <a:pt x="6182" y="10"/>
                  </a:lnTo>
                  <a:lnTo>
                    <a:pt x="-640" y="10"/>
                  </a:lnTo>
                  <a:lnTo>
                    <a:pt x="3693" y="16915"/>
                  </a:lnTo>
                  <a:lnTo>
                    <a:pt x="3693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962FCA41-F3A6-474C-9756-D806AE542E7E}"/>
                </a:ext>
              </a:extLst>
            </p:cNvPr>
            <p:cNvSpPr/>
            <p:nvPr/>
          </p:nvSpPr>
          <p:spPr>
            <a:xfrm flipV="1">
              <a:off x="2826710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494BB0C6-595E-42D9-84E4-71E19D52AB95}"/>
                </a:ext>
              </a:extLst>
            </p:cNvPr>
            <p:cNvSpPr/>
            <p:nvPr/>
          </p:nvSpPr>
          <p:spPr>
            <a:xfrm flipV="1">
              <a:off x="2871582" y="255217"/>
              <a:ext cx="8989" cy="29329"/>
            </a:xfrm>
            <a:custGeom>
              <a:avLst/>
              <a:gdLst>
                <a:gd name="connsiteX0" fmla="*/ 8426 w 8989"/>
                <a:gd name="connsiteY0" fmla="*/ 25559 h 29329"/>
                <a:gd name="connsiteX1" fmla="*/ 8426 w 8989"/>
                <a:gd name="connsiteY1" fmla="*/ -3770 h 29329"/>
                <a:gd name="connsiteX2" fmla="*/ -563 w 8989"/>
                <a:gd name="connsiteY2" fmla="*/ -3770 h 29329"/>
                <a:gd name="connsiteX3" fmla="*/ -563 w 8989"/>
                <a:gd name="connsiteY3" fmla="*/ 25559 h 29329"/>
                <a:gd name="connsiteX4" fmla="*/ 8426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426" y="25559"/>
                  </a:moveTo>
                  <a:lnTo>
                    <a:pt x="8426" y="-3770"/>
                  </a:lnTo>
                  <a:lnTo>
                    <a:pt x="-563" y="-3770"/>
                  </a:lnTo>
                  <a:lnTo>
                    <a:pt x="-563" y="25559"/>
                  </a:lnTo>
                  <a:lnTo>
                    <a:pt x="8426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4DDBC00-3950-4235-993C-7BFFFF2E7C1A}"/>
                </a:ext>
              </a:extLst>
            </p:cNvPr>
            <p:cNvSpPr/>
            <p:nvPr/>
          </p:nvSpPr>
          <p:spPr>
            <a:xfrm flipV="1">
              <a:off x="2901569" y="255217"/>
              <a:ext cx="10682" cy="78876"/>
            </a:xfrm>
            <a:custGeom>
              <a:avLst/>
              <a:gdLst>
                <a:gd name="connsiteX0" fmla="*/ -622 w 10682"/>
                <a:gd name="connsiteY0" fmla="*/ 76574 h 78876"/>
                <a:gd name="connsiteX1" fmla="*/ 10061 w 10682"/>
                <a:gd name="connsiteY1" fmla="*/ 76574 h 78876"/>
                <a:gd name="connsiteX2" fmla="*/ 10061 w 10682"/>
                <a:gd name="connsiteY2" fmla="*/ -2302 h 78876"/>
                <a:gd name="connsiteX3" fmla="*/ -622 w 10682"/>
                <a:gd name="connsiteY3" fmla="*/ -2302 h 78876"/>
                <a:gd name="connsiteX4" fmla="*/ -622 w 10682"/>
                <a:gd name="connsiteY4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2" h="78876">
                  <a:moveTo>
                    <a:pt x="-622" y="76574"/>
                  </a:moveTo>
                  <a:lnTo>
                    <a:pt x="10061" y="76574"/>
                  </a:lnTo>
                  <a:lnTo>
                    <a:pt x="10061" y="-2302"/>
                  </a:lnTo>
                  <a:lnTo>
                    <a:pt x="-622" y="-2302"/>
                  </a:lnTo>
                  <a:lnTo>
                    <a:pt x="-622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7BCC2DC7-1CA0-4334-A3C9-3A0A45484BAB}"/>
                </a:ext>
              </a:extLst>
            </p:cNvPr>
            <p:cNvSpPr/>
            <p:nvPr/>
          </p:nvSpPr>
          <p:spPr>
            <a:xfrm flipV="1">
              <a:off x="2933520" y="255217"/>
              <a:ext cx="59776" cy="78876"/>
            </a:xfrm>
            <a:custGeom>
              <a:avLst/>
              <a:gdLst>
                <a:gd name="connsiteX0" fmla="*/ -2065 w 59776"/>
                <a:gd name="connsiteY0" fmla="*/ 76574 h 78876"/>
                <a:gd name="connsiteX1" fmla="*/ 12324 w 59776"/>
                <a:gd name="connsiteY1" fmla="*/ 76574 h 78876"/>
                <a:gd name="connsiteX2" fmla="*/ 47350 w 59776"/>
                <a:gd name="connsiteY2" fmla="*/ 10596 h 78876"/>
                <a:gd name="connsiteX3" fmla="*/ 47350 w 59776"/>
                <a:gd name="connsiteY3" fmla="*/ 76574 h 78876"/>
                <a:gd name="connsiteX4" fmla="*/ 57711 w 59776"/>
                <a:gd name="connsiteY4" fmla="*/ 76574 h 78876"/>
                <a:gd name="connsiteX5" fmla="*/ 57711 w 59776"/>
                <a:gd name="connsiteY5" fmla="*/ -2302 h 78876"/>
                <a:gd name="connsiteX6" fmla="*/ 43321 w 59776"/>
                <a:gd name="connsiteY6" fmla="*/ -2302 h 78876"/>
                <a:gd name="connsiteX7" fmla="*/ 8312 w 59776"/>
                <a:gd name="connsiteY7" fmla="*/ 63676 h 78876"/>
                <a:gd name="connsiteX8" fmla="*/ 8312 w 59776"/>
                <a:gd name="connsiteY8" fmla="*/ -2302 h 78876"/>
                <a:gd name="connsiteX9" fmla="*/ -2065 w 59776"/>
                <a:gd name="connsiteY9" fmla="*/ -2302 h 78876"/>
                <a:gd name="connsiteX10" fmla="*/ -2065 w 59776"/>
                <a:gd name="connsiteY10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" h="78876">
                  <a:moveTo>
                    <a:pt x="-2065" y="76574"/>
                  </a:moveTo>
                  <a:lnTo>
                    <a:pt x="12324" y="76574"/>
                  </a:lnTo>
                  <a:lnTo>
                    <a:pt x="47350" y="10596"/>
                  </a:lnTo>
                  <a:lnTo>
                    <a:pt x="47350" y="76574"/>
                  </a:lnTo>
                  <a:lnTo>
                    <a:pt x="57711" y="76574"/>
                  </a:lnTo>
                  <a:lnTo>
                    <a:pt x="57711" y="-2302"/>
                  </a:lnTo>
                  <a:lnTo>
                    <a:pt x="43321" y="-2302"/>
                  </a:lnTo>
                  <a:lnTo>
                    <a:pt x="8312" y="63676"/>
                  </a:lnTo>
                  <a:lnTo>
                    <a:pt x="8312" y="-2302"/>
                  </a:lnTo>
                  <a:lnTo>
                    <a:pt x="-2065" y="-2302"/>
                  </a:lnTo>
                  <a:lnTo>
                    <a:pt x="-2065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23970C7B-EE2D-4303-90D4-8DBAC88AA648}"/>
                </a:ext>
              </a:extLst>
            </p:cNvPr>
            <p:cNvSpPr/>
            <p:nvPr/>
          </p:nvSpPr>
          <p:spPr>
            <a:xfrm flipV="1">
              <a:off x="3014359" y="255217"/>
              <a:ext cx="8989" cy="29329"/>
            </a:xfrm>
            <a:custGeom>
              <a:avLst/>
              <a:gdLst>
                <a:gd name="connsiteX0" fmla="*/ 8442 w 8989"/>
                <a:gd name="connsiteY0" fmla="*/ 25559 h 29329"/>
                <a:gd name="connsiteX1" fmla="*/ 8442 w 8989"/>
                <a:gd name="connsiteY1" fmla="*/ -3770 h 29329"/>
                <a:gd name="connsiteX2" fmla="*/ -547 w 8989"/>
                <a:gd name="connsiteY2" fmla="*/ -3770 h 29329"/>
                <a:gd name="connsiteX3" fmla="*/ -547 w 8989"/>
                <a:gd name="connsiteY3" fmla="*/ 25559 h 29329"/>
                <a:gd name="connsiteX4" fmla="*/ 8442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442" y="25559"/>
                  </a:moveTo>
                  <a:lnTo>
                    <a:pt x="8442" y="-3770"/>
                  </a:lnTo>
                  <a:lnTo>
                    <a:pt x="-547" y="-3770"/>
                  </a:lnTo>
                  <a:lnTo>
                    <a:pt x="-547" y="25559"/>
                  </a:lnTo>
                  <a:lnTo>
                    <a:pt x="8442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3FDD366-338E-4646-8593-D42ED9F85D7E}"/>
                </a:ext>
              </a:extLst>
            </p:cNvPr>
            <p:cNvSpPr/>
            <p:nvPr/>
          </p:nvSpPr>
          <p:spPr>
            <a:xfrm flipV="1">
              <a:off x="3042078" y="320671"/>
              <a:ext cx="15490" cy="25999"/>
            </a:xfrm>
            <a:custGeom>
              <a:avLst/>
              <a:gdLst>
                <a:gd name="connsiteX0" fmla="*/ 3720 w 15490"/>
                <a:gd name="connsiteY0" fmla="*/ 26009 h 25999"/>
                <a:gd name="connsiteX1" fmla="*/ 14876 w 15490"/>
                <a:gd name="connsiteY1" fmla="*/ 26009 h 25999"/>
                <a:gd name="connsiteX2" fmla="*/ 14876 w 15490"/>
                <a:gd name="connsiteY2" fmla="*/ 16915 h 25999"/>
                <a:gd name="connsiteX3" fmla="*/ 6209 w 15490"/>
                <a:gd name="connsiteY3" fmla="*/ 10 h 25999"/>
                <a:gd name="connsiteX4" fmla="*/ -614 w 15490"/>
                <a:gd name="connsiteY4" fmla="*/ 10 h 25999"/>
                <a:gd name="connsiteX5" fmla="*/ 3720 w 15490"/>
                <a:gd name="connsiteY5" fmla="*/ 16915 h 25999"/>
                <a:gd name="connsiteX6" fmla="*/ 3720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720" y="26009"/>
                  </a:moveTo>
                  <a:lnTo>
                    <a:pt x="14876" y="26009"/>
                  </a:lnTo>
                  <a:lnTo>
                    <a:pt x="14876" y="16915"/>
                  </a:lnTo>
                  <a:lnTo>
                    <a:pt x="6209" y="10"/>
                  </a:lnTo>
                  <a:lnTo>
                    <a:pt x="-614" y="10"/>
                  </a:lnTo>
                  <a:lnTo>
                    <a:pt x="3720" y="16915"/>
                  </a:lnTo>
                  <a:lnTo>
                    <a:pt x="3720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A5BD5B7-6BE6-4FB7-8472-76831A745C12}"/>
                </a:ext>
              </a:extLst>
            </p:cNvPr>
            <p:cNvSpPr/>
            <p:nvPr/>
          </p:nvSpPr>
          <p:spPr>
            <a:xfrm flipV="1">
              <a:off x="3068158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B6A40B92-A591-4411-AAE3-4165997DDE07}"/>
                </a:ext>
              </a:extLst>
            </p:cNvPr>
            <p:cNvSpPr/>
            <p:nvPr/>
          </p:nvSpPr>
          <p:spPr>
            <a:xfrm flipV="1">
              <a:off x="3113030" y="255217"/>
              <a:ext cx="8989" cy="29329"/>
            </a:xfrm>
            <a:custGeom>
              <a:avLst/>
              <a:gdLst>
                <a:gd name="connsiteX0" fmla="*/ 8453 w 8989"/>
                <a:gd name="connsiteY0" fmla="*/ 25559 h 29329"/>
                <a:gd name="connsiteX1" fmla="*/ 8453 w 8989"/>
                <a:gd name="connsiteY1" fmla="*/ -3770 h 29329"/>
                <a:gd name="connsiteX2" fmla="*/ -536 w 8989"/>
                <a:gd name="connsiteY2" fmla="*/ -3770 h 29329"/>
                <a:gd name="connsiteX3" fmla="*/ -536 w 8989"/>
                <a:gd name="connsiteY3" fmla="*/ 25559 h 29329"/>
                <a:gd name="connsiteX4" fmla="*/ 8453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453" y="25559"/>
                  </a:moveTo>
                  <a:lnTo>
                    <a:pt x="8453" y="-3770"/>
                  </a:lnTo>
                  <a:lnTo>
                    <a:pt x="-536" y="-3770"/>
                  </a:lnTo>
                  <a:lnTo>
                    <a:pt x="-536" y="25559"/>
                  </a:lnTo>
                  <a:lnTo>
                    <a:pt x="8453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EF014C4C-6A3F-4B08-8D97-2DF32A9E5511}"/>
                </a:ext>
              </a:extLst>
            </p:cNvPr>
            <p:cNvSpPr/>
            <p:nvPr/>
          </p:nvSpPr>
          <p:spPr>
            <a:xfrm flipV="1">
              <a:off x="3132064" y="255217"/>
              <a:ext cx="66818" cy="78876"/>
            </a:xfrm>
            <a:custGeom>
              <a:avLst/>
              <a:gdLst>
                <a:gd name="connsiteX0" fmla="*/ -1604 w 66818"/>
                <a:gd name="connsiteY0" fmla="*/ 76574 h 78876"/>
                <a:gd name="connsiteX1" fmla="*/ 65215 w 66818"/>
                <a:gd name="connsiteY1" fmla="*/ 76574 h 78876"/>
                <a:gd name="connsiteX2" fmla="*/ 65215 w 66818"/>
                <a:gd name="connsiteY2" fmla="*/ 67581 h 78876"/>
                <a:gd name="connsiteX3" fmla="*/ 37180 w 66818"/>
                <a:gd name="connsiteY3" fmla="*/ 67581 h 78876"/>
                <a:gd name="connsiteX4" fmla="*/ 37180 w 66818"/>
                <a:gd name="connsiteY4" fmla="*/ -2302 h 78876"/>
                <a:gd name="connsiteX5" fmla="*/ 26447 w 66818"/>
                <a:gd name="connsiteY5" fmla="*/ -2302 h 78876"/>
                <a:gd name="connsiteX6" fmla="*/ 26447 w 66818"/>
                <a:gd name="connsiteY6" fmla="*/ 67581 h 78876"/>
                <a:gd name="connsiteX7" fmla="*/ -1604 w 66818"/>
                <a:gd name="connsiteY7" fmla="*/ 67581 h 78876"/>
                <a:gd name="connsiteX8" fmla="*/ -1604 w 66818"/>
                <a:gd name="connsiteY8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18" h="78876">
                  <a:moveTo>
                    <a:pt x="-1604" y="76574"/>
                  </a:moveTo>
                  <a:lnTo>
                    <a:pt x="65215" y="76574"/>
                  </a:lnTo>
                  <a:lnTo>
                    <a:pt x="65215" y="67581"/>
                  </a:lnTo>
                  <a:lnTo>
                    <a:pt x="37180" y="67581"/>
                  </a:lnTo>
                  <a:lnTo>
                    <a:pt x="37180" y="-2302"/>
                  </a:lnTo>
                  <a:lnTo>
                    <a:pt x="26447" y="-2302"/>
                  </a:lnTo>
                  <a:lnTo>
                    <a:pt x="26447" y="67581"/>
                  </a:lnTo>
                  <a:lnTo>
                    <a:pt x="-1604" y="67581"/>
                  </a:lnTo>
                  <a:lnTo>
                    <a:pt x="-1604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8C1F06E-DA41-4AAC-9E87-39BD24AD09D2}"/>
                </a:ext>
              </a:extLst>
            </p:cNvPr>
            <p:cNvSpPr/>
            <p:nvPr/>
          </p:nvSpPr>
          <p:spPr>
            <a:xfrm flipV="1">
              <a:off x="3209194" y="255217"/>
              <a:ext cx="60199" cy="78876"/>
            </a:xfrm>
            <a:custGeom>
              <a:avLst/>
              <a:gdLst>
                <a:gd name="connsiteX0" fmla="*/ -2047 w 60199"/>
                <a:gd name="connsiteY0" fmla="*/ 76574 h 78876"/>
                <a:gd name="connsiteX1" fmla="*/ 8635 w 60199"/>
                <a:gd name="connsiteY1" fmla="*/ 76574 h 78876"/>
                <a:gd name="connsiteX2" fmla="*/ 8635 w 60199"/>
                <a:gd name="connsiteY2" fmla="*/ 44236 h 78876"/>
                <a:gd name="connsiteX3" fmla="*/ 47470 w 60199"/>
                <a:gd name="connsiteY3" fmla="*/ 44236 h 78876"/>
                <a:gd name="connsiteX4" fmla="*/ 47470 w 60199"/>
                <a:gd name="connsiteY4" fmla="*/ 76574 h 78876"/>
                <a:gd name="connsiteX5" fmla="*/ 58152 w 60199"/>
                <a:gd name="connsiteY5" fmla="*/ 76574 h 78876"/>
                <a:gd name="connsiteX6" fmla="*/ 58152 w 60199"/>
                <a:gd name="connsiteY6" fmla="*/ -2302 h 78876"/>
                <a:gd name="connsiteX7" fmla="*/ 47470 w 60199"/>
                <a:gd name="connsiteY7" fmla="*/ -2302 h 78876"/>
                <a:gd name="connsiteX8" fmla="*/ 47470 w 60199"/>
                <a:gd name="connsiteY8" fmla="*/ 35260 h 78876"/>
                <a:gd name="connsiteX9" fmla="*/ 8635 w 60199"/>
                <a:gd name="connsiteY9" fmla="*/ 35260 h 78876"/>
                <a:gd name="connsiteX10" fmla="*/ 8635 w 60199"/>
                <a:gd name="connsiteY10" fmla="*/ -2302 h 78876"/>
                <a:gd name="connsiteX11" fmla="*/ -2047 w 60199"/>
                <a:gd name="connsiteY11" fmla="*/ -2302 h 78876"/>
                <a:gd name="connsiteX12" fmla="*/ -2047 w 60199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99" h="78876">
                  <a:moveTo>
                    <a:pt x="-2047" y="76574"/>
                  </a:moveTo>
                  <a:lnTo>
                    <a:pt x="8635" y="76574"/>
                  </a:lnTo>
                  <a:lnTo>
                    <a:pt x="8635" y="44236"/>
                  </a:lnTo>
                  <a:lnTo>
                    <a:pt x="47470" y="44236"/>
                  </a:lnTo>
                  <a:lnTo>
                    <a:pt x="47470" y="76574"/>
                  </a:lnTo>
                  <a:lnTo>
                    <a:pt x="58152" y="76574"/>
                  </a:lnTo>
                  <a:lnTo>
                    <a:pt x="58152" y="-2302"/>
                  </a:lnTo>
                  <a:lnTo>
                    <a:pt x="47470" y="-2302"/>
                  </a:lnTo>
                  <a:lnTo>
                    <a:pt x="47470" y="35260"/>
                  </a:lnTo>
                  <a:lnTo>
                    <a:pt x="8635" y="35260"/>
                  </a:lnTo>
                  <a:lnTo>
                    <a:pt x="8635" y="-2302"/>
                  </a:lnTo>
                  <a:lnTo>
                    <a:pt x="-2047" y="-2302"/>
                  </a:lnTo>
                  <a:lnTo>
                    <a:pt x="-2047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23074AB4-8E13-433F-A24B-25C84F02E16E}"/>
                </a:ext>
              </a:extLst>
            </p:cNvPr>
            <p:cNvSpPr/>
            <p:nvPr/>
          </p:nvSpPr>
          <p:spPr>
            <a:xfrm flipV="1">
              <a:off x="3290670" y="255217"/>
              <a:ext cx="50888" cy="78876"/>
            </a:xfrm>
            <a:custGeom>
              <a:avLst/>
              <a:gdLst>
                <a:gd name="connsiteX0" fmla="*/ -1764 w 50888"/>
                <a:gd name="connsiteY0" fmla="*/ 76574 h 78876"/>
                <a:gd name="connsiteX1" fmla="*/ 48177 w 50888"/>
                <a:gd name="connsiteY1" fmla="*/ 76574 h 78876"/>
                <a:gd name="connsiteX2" fmla="*/ 48177 w 50888"/>
                <a:gd name="connsiteY2" fmla="*/ 67581 h 78876"/>
                <a:gd name="connsiteX3" fmla="*/ 8918 w 50888"/>
                <a:gd name="connsiteY3" fmla="*/ 67581 h 78876"/>
                <a:gd name="connsiteX4" fmla="*/ 8918 w 50888"/>
                <a:gd name="connsiteY4" fmla="*/ 44236 h 78876"/>
                <a:gd name="connsiteX5" fmla="*/ 46535 w 50888"/>
                <a:gd name="connsiteY5" fmla="*/ 44236 h 78876"/>
                <a:gd name="connsiteX6" fmla="*/ 46535 w 50888"/>
                <a:gd name="connsiteY6" fmla="*/ 35260 h 78876"/>
                <a:gd name="connsiteX7" fmla="*/ 8918 w 50888"/>
                <a:gd name="connsiteY7" fmla="*/ 35260 h 78876"/>
                <a:gd name="connsiteX8" fmla="*/ 8918 w 50888"/>
                <a:gd name="connsiteY8" fmla="*/ 6674 h 78876"/>
                <a:gd name="connsiteX9" fmla="*/ 49125 w 50888"/>
                <a:gd name="connsiteY9" fmla="*/ 6674 h 78876"/>
                <a:gd name="connsiteX10" fmla="*/ 49125 w 50888"/>
                <a:gd name="connsiteY10" fmla="*/ -2302 h 78876"/>
                <a:gd name="connsiteX11" fmla="*/ -1764 w 50888"/>
                <a:gd name="connsiteY11" fmla="*/ -2302 h 78876"/>
                <a:gd name="connsiteX12" fmla="*/ -1764 w 50888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888" h="78876">
                  <a:moveTo>
                    <a:pt x="-1764" y="76574"/>
                  </a:moveTo>
                  <a:lnTo>
                    <a:pt x="48177" y="76574"/>
                  </a:lnTo>
                  <a:lnTo>
                    <a:pt x="48177" y="67581"/>
                  </a:lnTo>
                  <a:lnTo>
                    <a:pt x="8918" y="67581"/>
                  </a:lnTo>
                  <a:lnTo>
                    <a:pt x="8918" y="44236"/>
                  </a:lnTo>
                  <a:lnTo>
                    <a:pt x="46535" y="44236"/>
                  </a:lnTo>
                  <a:lnTo>
                    <a:pt x="46535" y="35260"/>
                  </a:lnTo>
                  <a:lnTo>
                    <a:pt x="8918" y="35260"/>
                  </a:lnTo>
                  <a:lnTo>
                    <a:pt x="8918" y="6674"/>
                  </a:lnTo>
                  <a:lnTo>
                    <a:pt x="49125" y="6674"/>
                  </a:lnTo>
                  <a:lnTo>
                    <a:pt x="49125" y="-2302"/>
                  </a:lnTo>
                  <a:lnTo>
                    <a:pt x="-1764" y="-2302"/>
                  </a:lnTo>
                  <a:lnTo>
                    <a:pt x="-1764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CCEB3AFE-E64A-4E7F-9D9B-4C0F80BF0C0A}"/>
                </a:ext>
              </a:extLst>
            </p:cNvPr>
            <p:cNvSpPr/>
            <p:nvPr/>
          </p:nvSpPr>
          <p:spPr>
            <a:xfrm flipV="1">
              <a:off x="3358920" y="255217"/>
              <a:ext cx="8989" cy="29329"/>
            </a:xfrm>
            <a:custGeom>
              <a:avLst/>
              <a:gdLst>
                <a:gd name="connsiteX0" fmla="*/ 8480 w 8989"/>
                <a:gd name="connsiteY0" fmla="*/ 25559 h 29329"/>
                <a:gd name="connsiteX1" fmla="*/ 8480 w 8989"/>
                <a:gd name="connsiteY1" fmla="*/ -3770 h 29329"/>
                <a:gd name="connsiteX2" fmla="*/ -509 w 8989"/>
                <a:gd name="connsiteY2" fmla="*/ -3770 h 29329"/>
                <a:gd name="connsiteX3" fmla="*/ -509 w 8989"/>
                <a:gd name="connsiteY3" fmla="*/ 25559 h 29329"/>
                <a:gd name="connsiteX4" fmla="*/ 8480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480" y="25559"/>
                  </a:moveTo>
                  <a:lnTo>
                    <a:pt x="8480" y="-3770"/>
                  </a:lnTo>
                  <a:lnTo>
                    <a:pt x="-509" y="-3770"/>
                  </a:lnTo>
                  <a:lnTo>
                    <a:pt x="-509" y="25559"/>
                  </a:lnTo>
                  <a:lnTo>
                    <a:pt x="8480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77A8878-9125-4E4F-86CB-EE53604E2377}"/>
                </a:ext>
              </a:extLst>
            </p:cNvPr>
            <p:cNvSpPr/>
            <p:nvPr/>
          </p:nvSpPr>
          <p:spPr>
            <a:xfrm flipV="1">
              <a:off x="3386638" y="320671"/>
              <a:ext cx="15490" cy="25999"/>
            </a:xfrm>
            <a:custGeom>
              <a:avLst/>
              <a:gdLst>
                <a:gd name="connsiteX0" fmla="*/ 3758 w 15490"/>
                <a:gd name="connsiteY0" fmla="*/ 26009 h 25999"/>
                <a:gd name="connsiteX1" fmla="*/ 14914 w 15490"/>
                <a:gd name="connsiteY1" fmla="*/ 26009 h 25999"/>
                <a:gd name="connsiteX2" fmla="*/ 14914 w 15490"/>
                <a:gd name="connsiteY2" fmla="*/ 16915 h 25999"/>
                <a:gd name="connsiteX3" fmla="*/ 6247 w 15490"/>
                <a:gd name="connsiteY3" fmla="*/ 10 h 25999"/>
                <a:gd name="connsiteX4" fmla="*/ -576 w 15490"/>
                <a:gd name="connsiteY4" fmla="*/ 10 h 25999"/>
                <a:gd name="connsiteX5" fmla="*/ 3758 w 15490"/>
                <a:gd name="connsiteY5" fmla="*/ 16915 h 25999"/>
                <a:gd name="connsiteX6" fmla="*/ 3758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758" y="26009"/>
                  </a:moveTo>
                  <a:lnTo>
                    <a:pt x="14914" y="26009"/>
                  </a:lnTo>
                  <a:lnTo>
                    <a:pt x="14914" y="16915"/>
                  </a:lnTo>
                  <a:lnTo>
                    <a:pt x="6247" y="10"/>
                  </a:lnTo>
                  <a:lnTo>
                    <a:pt x="-576" y="10"/>
                  </a:lnTo>
                  <a:lnTo>
                    <a:pt x="3758" y="16915"/>
                  </a:lnTo>
                  <a:lnTo>
                    <a:pt x="3758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9D4395C3-1139-44F7-BEF5-3058A08F2129}"/>
                </a:ext>
              </a:extLst>
            </p:cNvPr>
            <p:cNvSpPr/>
            <p:nvPr/>
          </p:nvSpPr>
          <p:spPr>
            <a:xfrm flipV="1">
              <a:off x="3412719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4D5B7EDF-3757-424D-9223-FABAC9290B59}"/>
                </a:ext>
              </a:extLst>
            </p:cNvPr>
            <p:cNvSpPr/>
            <p:nvPr/>
          </p:nvSpPr>
          <p:spPr>
            <a:xfrm flipV="1">
              <a:off x="3457590" y="255217"/>
              <a:ext cx="8989" cy="29329"/>
            </a:xfrm>
            <a:custGeom>
              <a:avLst/>
              <a:gdLst>
                <a:gd name="connsiteX0" fmla="*/ 8491 w 8989"/>
                <a:gd name="connsiteY0" fmla="*/ 25559 h 29329"/>
                <a:gd name="connsiteX1" fmla="*/ 8491 w 8989"/>
                <a:gd name="connsiteY1" fmla="*/ -3770 h 29329"/>
                <a:gd name="connsiteX2" fmla="*/ -498 w 8989"/>
                <a:gd name="connsiteY2" fmla="*/ -3770 h 29329"/>
                <a:gd name="connsiteX3" fmla="*/ -498 w 8989"/>
                <a:gd name="connsiteY3" fmla="*/ 25559 h 29329"/>
                <a:gd name="connsiteX4" fmla="*/ 8491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491" y="25559"/>
                  </a:moveTo>
                  <a:lnTo>
                    <a:pt x="8491" y="-3770"/>
                  </a:lnTo>
                  <a:lnTo>
                    <a:pt x="-498" y="-3770"/>
                  </a:lnTo>
                  <a:lnTo>
                    <a:pt x="-498" y="25559"/>
                  </a:lnTo>
                  <a:lnTo>
                    <a:pt x="8491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8F9A1920-E320-4CD0-8B8B-B6F9986C0FC1}"/>
                </a:ext>
              </a:extLst>
            </p:cNvPr>
            <p:cNvSpPr/>
            <p:nvPr/>
          </p:nvSpPr>
          <p:spPr>
            <a:xfrm flipV="1">
              <a:off x="3487577" y="255217"/>
              <a:ext cx="45386" cy="78876"/>
            </a:xfrm>
            <a:custGeom>
              <a:avLst/>
              <a:gdLst>
                <a:gd name="connsiteX0" fmla="*/ -1580 w 45386"/>
                <a:gd name="connsiteY0" fmla="*/ 76574 h 78876"/>
                <a:gd name="connsiteX1" fmla="*/ 43807 w 45386"/>
                <a:gd name="connsiteY1" fmla="*/ 76574 h 78876"/>
                <a:gd name="connsiteX2" fmla="*/ 43807 w 45386"/>
                <a:gd name="connsiteY2" fmla="*/ 67581 h 78876"/>
                <a:gd name="connsiteX3" fmla="*/ 9102 w 45386"/>
                <a:gd name="connsiteY3" fmla="*/ 67581 h 78876"/>
                <a:gd name="connsiteX4" fmla="*/ 9102 w 45386"/>
                <a:gd name="connsiteY4" fmla="*/ 44338 h 78876"/>
                <a:gd name="connsiteX5" fmla="*/ 40421 w 45386"/>
                <a:gd name="connsiteY5" fmla="*/ 44338 h 78876"/>
                <a:gd name="connsiteX6" fmla="*/ 40421 w 45386"/>
                <a:gd name="connsiteY6" fmla="*/ 35361 h 78876"/>
                <a:gd name="connsiteX7" fmla="*/ 9102 w 45386"/>
                <a:gd name="connsiteY7" fmla="*/ 35361 h 78876"/>
                <a:gd name="connsiteX8" fmla="*/ 9102 w 45386"/>
                <a:gd name="connsiteY8" fmla="*/ -2302 h 78876"/>
                <a:gd name="connsiteX9" fmla="*/ -1580 w 45386"/>
                <a:gd name="connsiteY9" fmla="*/ -2302 h 78876"/>
                <a:gd name="connsiteX10" fmla="*/ -1580 w 45386"/>
                <a:gd name="connsiteY10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386" h="78876">
                  <a:moveTo>
                    <a:pt x="-1580" y="76574"/>
                  </a:moveTo>
                  <a:lnTo>
                    <a:pt x="43807" y="76574"/>
                  </a:lnTo>
                  <a:lnTo>
                    <a:pt x="43807" y="67581"/>
                  </a:lnTo>
                  <a:lnTo>
                    <a:pt x="9102" y="67581"/>
                  </a:lnTo>
                  <a:lnTo>
                    <a:pt x="9102" y="44338"/>
                  </a:lnTo>
                  <a:lnTo>
                    <a:pt x="40421" y="44338"/>
                  </a:lnTo>
                  <a:lnTo>
                    <a:pt x="40421" y="35361"/>
                  </a:lnTo>
                  <a:lnTo>
                    <a:pt x="9102" y="35361"/>
                  </a:lnTo>
                  <a:lnTo>
                    <a:pt x="9102" y="-2302"/>
                  </a:lnTo>
                  <a:lnTo>
                    <a:pt x="-1580" y="-2302"/>
                  </a:lnTo>
                  <a:lnTo>
                    <a:pt x="-1580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3548B87C-D9F0-422C-842A-B4E99EFEF412}"/>
                </a:ext>
              </a:extLst>
            </p:cNvPr>
            <p:cNvSpPr/>
            <p:nvPr/>
          </p:nvSpPr>
          <p:spPr>
            <a:xfrm flipV="1">
              <a:off x="3545344" y="253797"/>
              <a:ext cx="73116" cy="81834"/>
            </a:xfrm>
            <a:custGeom>
              <a:avLst/>
              <a:gdLst>
                <a:gd name="connsiteX0" fmla="*/ 34496 w 73116"/>
                <a:gd name="connsiteY0" fmla="*/ 70881 h 81834"/>
                <a:gd name="connsiteX1" fmla="*/ 15992 w 73116"/>
                <a:gd name="connsiteY1" fmla="*/ 62209 h 81834"/>
                <a:gd name="connsiteX2" fmla="*/ 9153 w 73116"/>
                <a:gd name="connsiteY2" fmla="*/ 38594 h 81834"/>
                <a:gd name="connsiteX3" fmla="*/ 15992 w 73116"/>
                <a:gd name="connsiteY3" fmla="*/ 15029 h 81834"/>
                <a:gd name="connsiteX4" fmla="*/ 34496 w 73116"/>
                <a:gd name="connsiteY4" fmla="*/ 6374 h 81834"/>
                <a:gd name="connsiteX5" fmla="*/ 52931 w 73116"/>
                <a:gd name="connsiteY5" fmla="*/ 15029 h 81834"/>
                <a:gd name="connsiteX6" fmla="*/ 59737 w 73116"/>
                <a:gd name="connsiteY6" fmla="*/ 38594 h 81834"/>
                <a:gd name="connsiteX7" fmla="*/ 52931 w 73116"/>
                <a:gd name="connsiteY7" fmla="*/ 62209 h 81834"/>
                <a:gd name="connsiteX8" fmla="*/ 34496 w 73116"/>
                <a:gd name="connsiteY8" fmla="*/ 70881 h 81834"/>
                <a:gd name="connsiteX9" fmla="*/ 34496 w 73116"/>
                <a:gd name="connsiteY9" fmla="*/ 79536 h 81834"/>
                <a:gd name="connsiteX10" fmla="*/ 61040 w 73116"/>
                <a:gd name="connsiteY10" fmla="*/ 68413 h 81834"/>
                <a:gd name="connsiteX11" fmla="*/ 70995 w 73116"/>
                <a:gd name="connsiteY11" fmla="*/ 38594 h 81834"/>
                <a:gd name="connsiteX12" fmla="*/ 61040 w 73116"/>
                <a:gd name="connsiteY12" fmla="*/ 8825 h 81834"/>
                <a:gd name="connsiteX13" fmla="*/ 34496 w 73116"/>
                <a:gd name="connsiteY13" fmla="*/ -2298 h 81834"/>
                <a:gd name="connsiteX14" fmla="*/ 7849 w 73116"/>
                <a:gd name="connsiteY14" fmla="*/ 8791 h 81834"/>
                <a:gd name="connsiteX15" fmla="*/ -2122 w 73116"/>
                <a:gd name="connsiteY15" fmla="*/ 38594 h 81834"/>
                <a:gd name="connsiteX16" fmla="*/ 7849 w 73116"/>
                <a:gd name="connsiteY16" fmla="*/ 68413 h 81834"/>
                <a:gd name="connsiteX17" fmla="*/ 34496 w 73116"/>
                <a:gd name="connsiteY17" fmla="*/ 79536 h 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116" h="81834">
                  <a:moveTo>
                    <a:pt x="34496" y="70881"/>
                  </a:moveTo>
                  <a:cubicBezTo>
                    <a:pt x="26731" y="70881"/>
                    <a:pt x="20563" y="67990"/>
                    <a:pt x="15992" y="62209"/>
                  </a:cubicBezTo>
                  <a:cubicBezTo>
                    <a:pt x="11433" y="56439"/>
                    <a:pt x="9153" y="48567"/>
                    <a:pt x="9153" y="38594"/>
                  </a:cubicBezTo>
                  <a:cubicBezTo>
                    <a:pt x="9153" y="28665"/>
                    <a:pt x="11433" y="20810"/>
                    <a:pt x="15992" y="15029"/>
                  </a:cubicBezTo>
                  <a:cubicBezTo>
                    <a:pt x="20563" y="9259"/>
                    <a:pt x="26731" y="6374"/>
                    <a:pt x="34496" y="6374"/>
                  </a:cubicBezTo>
                  <a:cubicBezTo>
                    <a:pt x="42249" y="6374"/>
                    <a:pt x="48394" y="9259"/>
                    <a:pt x="52931" y="15029"/>
                  </a:cubicBezTo>
                  <a:cubicBezTo>
                    <a:pt x="57468" y="20810"/>
                    <a:pt x="59737" y="28665"/>
                    <a:pt x="59737" y="38594"/>
                  </a:cubicBezTo>
                  <a:cubicBezTo>
                    <a:pt x="59737" y="48567"/>
                    <a:pt x="57468" y="56439"/>
                    <a:pt x="52931" y="62209"/>
                  </a:cubicBezTo>
                  <a:cubicBezTo>
                    <a:pt x="48394" y="67990"/>
                    <a:pt x="42249" y="70881"/>
                    <a:pt x="34496" y="70881"/>
                  </a:cubicBezTo>
                  <a:close/>
                  <a:moveTo>
                    <a:pt x="34496" y="79536"/>
                  </a:moveTo>
                  <a:cubicBezTo>
                    <a:pt x="45567" y="79536"/>
                    <a:pt x="54415" y="75828"/>
                    <a:pt x="61040" y="68413"/>
                  </a:cubicBezTo>
                  <a:cubicBezTo>
                    <a:pt x="67676" y="60998"/>
                    <a:pt x="70995" y="51058"/>
                    <a:pt x="70995" y="38594"/>
                  </a:cubicBezTo>
                  <a:cubicBezTo>
                    <a:pt x="70995" y="26163"/>
                    <a:pt x="67676" y="16240"/>
                    <a:pt x="61040" y="8825"/>
                  </a:cubicBezTo>
                  <a:cubicBezTo>
                    <a:pt x="54415" y="1409"/>
                    <a:pt x="45567" y="-2298"/>
                    <a:pt x="34496" y="-2298"/>
                  </a:cubicBezTo>
                  <a:cubicBezTo>
                    <a:pt x="23390" y="-2298"/>
                    <a:pt x="14508" y="1398"/>
                    <a:pt x="7849" y="8791"/>
                  </a:cubicBezTo>
                  <a:cubicBezTo>
                    <a:pt x="1202" y="16195"/>
                    <a:pt x="-2122" y="26129"/>
                    <a:pt x="-2122" y="38594"/>
                  </a:cubicBezTo>
                  <a:cubicBezTo>
                    <a:pt x="-2122" y="51058"/>
                    <a:pt x="1202" y="60998"/>
                    <a:pt x="7849" y="68413"/>
                  </a:cubicBezTo>
                  <a:cubicBezTo>
                    <a:pt x="14508" y="75828"/>
                    <a:pt x="23390" y="79536"/>
                    <a:pt x="34496" y="79536"/>
                  </a:cubicBez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37266385-4C49-470A-8543-182205B6BE60}"/>
                </a:ext>
              </a:extLst>
            </p:cNvPr>
            <p:cNvSpPr/>
            <p:nvPr/>
          </p:nvSpPr>
          <p:spPr>
            <a:xfrm flipV="1">
              <a:off x="3635176" y="255217"/>
              <a:ext cx="61536" cy="78876"/>
            </a:xfrm>
            <a:custGeom>
              <a:avLst/>
              <a:gdLst>
                <a:gd name="connsiteX0" fmla="*/ 35424 w 61536"/>
                <a:gd name="connsiteY0" fmla="*/ 34685 h 78876"/>
                <a:gd name="connsiteX1" fmla="*/ 42111 w 61536"/>
                <a:gd name="connsiteY1" fmla="*/ 29715 h 78876"/>
                <a:gd name="connsiteX2" fmla="*/ 48646 w 61536"/>
                <a:gd name="connsiteY2" fmla="*/ 19251 h 78876"/>
                <a:gd name="connsiteX3" fmla="*/ 59497 w 61536"/>
                <a:gd name="connsiteY3" fmla="*/ -2302 h 78876"/>
                <a:gd name="connsiteX4" fmla="*/ 48003 w 61536"/>
                <a:gd name="connsiteY4" fmla="*/ -2302 h 78876"/>
                <a:gd name="connsiteX5" fmla="*/ 37913 w 61536"/>
                <a:gd name="connsiteY5" fmla="*/ 17933 h 78876"/>
                <a:gd name="connsiteX6" fmla="*/ 30312 w 61536"/>
                <a:gd name="connsiteY6" fmla="*/ 28447 h 78876"/>
                <a:gd name="connsiteX7" fmla="*/ 20290 w 61536"/>
                <a:gd name="connsiteY7" fmla="*/ 31034 h 78876"/>
                <a:gd name="connsiteX8" fmla="*/ 8643 w 61536"/>
                <a:gd name="connsiteY8" fmla="*/ 31034 h 78876"/>
                <a:gd name="connsiteX9" fmla="*/ 8643 w 61536"/>
                <a:gd name="connsiteY9" fmla="*/ -2302 h 78876"/>
                <a:gd name="connsiteX10" fmla="*/ -2039 w 61536"/>
                <a:gd name="connsiteY10" fmla="*/ -2302 h 78876"/>
                <a:gd name="connsiteX11" fmla="*/ -2039 w 61536"/>
                <a:gd name="connsiteY11" fmla="*/ 76574 h 78876"/>
                <a:gd name="connsiteX12" fmla="*/ 22084 w 61536"/>
                <a:gd name="connsiteY12" fmla="*/ 76574 h 78876"/>
                <a:gd name="connsiteX13" fmla="*/ 42298 w 61536"/>
                <a:gd name="connsiteY13" fmla="*/ 70911 h 78876"/>
                <a:gd name="connsiteX14" fmla="*/ 48968 w 61536"/>
                <a:gd name="connsiteY14" fmla="*/ 53855 h 78876"/>
                <a:gd name="connsiteX15" fmla="*/ 45497 w 61536"/>
                <a:gd name="connsiteY15" fmla="*/ 41481 h 78876"/>
                <a:gd name="connsiteX16" fmla="*/ 35424 w 61536"/>
                <a:gd name="connsiteY16" fmla="*/ 34685 h 78876"/>
                <a:gd name="connsiteX17" fmla="*/ 8643 w 61536"/>
                <a:gd name="connsiteY17" fmla="*/ 67801 h 78876"/>
                <a:gd name="connsiteX18" fmla="*/ 8643 w 61536"/>
                <a:gd name="connsiteY18" fmla="*/ 39807 h 78876"/>
                <a:gd name="connsiteX19" fmla="*/ 22084 w 61536"/>
                <a:gd name="connsiteY19" fmla="*/ 39807 h 78876"/>
                <a:gd name="connsiteX20" fmla="*/ 33748 w 61536"/>
                <a:gd name="connsiteY20" fmla="*/ 43374 h 78876"/>
                <a:gd name="connsiteX21" fmla="*/ 37693 w 61536"/>
                <a:gd name="connsiteY21" fmla="*/ 53855 h 78876"/>
                <a:gd name="connsiteX22" fmla="*/ 33748 w 61536"/>
                <a:gd name="connsiteY22" fmla="*/ 64285 h 78876"/>
                <a:gd name="connsiteX23" fmla="*/ 22084 w 61536"/>
                <a:gd name="connsiteY23" fmla="*/ 67801 h 78876"/>
                <a:gd name="connsiteX24" fmla="*/ 8643 w 61536"/>
                <a:gd name="connsiteY24" fmla="*/ 67801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536" h="78876">
                  <a:moveTo>
                    <a:pt x="35424" y="34685"/>
                  </a:moveTo>
                  <a:cubicBezTo>
                    <a:pt x="37715" y="33907"/>
                    <a:pt x="39944" y="32251"/>
                    <a:pt x="42111" y="29715"/>
                  </a:cubicBezTo>
                  <a:cubicBezTo>
                    <a:pt x="44278" y="27179"/>
                    <a:pt x="46456" y="23692"/>
                    <a:pt x="48646" y="19251"/>
                  </a:cubicBezTo>
                  <a:lnTo>
                    <a:pt x="59497" y="-2302"/>
                  </a:lnTo>
                  <a:lnTo>
                    <a:pt x="48003" y="-2302"/>
                  </a:lnTo>
                  <a:lnTo>
                    <a:pt x="37913" y="17933"/>
                  </a:lnTo>
                  <a:cubicBezTo>
                    <a:pt x="35295" y="23218"/>
                    <a:pt x="32761" y="26723"/>
                    <a:pt x="30312" y="28447"/>
                  </a:cubicBezTo>
                  <a:cubicBezTo>
                    <a:pt x="27863" y="30172"/>
                    <a:pt x="24522" y="31034"/>
                    <a:pt x="20290" y="31034"/>
                  </a:cubicBezTo>
                  <a:lnTo>
                    <a:pt x="8643" y="31034"/>
                  </a:lnTo>
                  <a:lnTo>
                    <a:pt x="8643" y="-2302"/>
                  </a:lnTo>
                  <a:lnTo>
                    <a:pt x="-2039" y="-2302"/>
                  </a:lnTo>
                  <a:lnTo>
                    <a:pt x="-2039" y="76574"/>
                  </a:lnTo>
                  <a:lnTo>
                    <a:pt x="22084" y="76574"/>
                  </a:lnTo>
                  <a:cubicBezTo>
                    <a:pt x="31113" y="76574"/>
                    <a:pt x="37851" y="74687"/>
                    <a:pt x="42298" y="70911"/>
                  </a:cubicBezTo>
                  <a:cubicBezTo>
                    <a:pt x="46744" y="67147"/>
                    <a:pt x="48968" y="61462"/>
                    <a:pt x="48968" y="53855"/>
                  </a:cubicBezTo>
                  <a:cubicBezTo>
                    <a:pt x="48968" y="48885"/>
                    <a:pt x="47811" y="44760"/>
                    <a:pt x="45497" y="41481"/>
                  </a:cubicBezTo>
                  <a:cubicBezTo>
                    <a:pt x="43183" y="38213"/>
                    <a:pt x="39826" y="35947"/>
                    <a:pt x="35424" y="34685"/>
                  </a:cubicBezTo>
                  <a:close/>
                  <a:moveTo>
                    <a:pt x="8643" y="67801"/>
                  </a:moveTo>
                  <a:lnTo>
                    <a:pt x="8643" y="39807"/>
                  </a:lnTo>
                  <a:lnTo>
                    <a:pt x="22084" y="39807"/>
                  </a:lnTo>
                  <a:cubicBezTo>
                    <a:pt x="27231" y="39807"/>
                    <a:pt x="31119" y="40996"/>
                    <a:pt x="33748" y="43374"/>
                  </a:cubicBezTo>
                  <a:cubicBezTo>
                    <a:pt x="36378" y="45752"/>
                    <a:pt x="37693" y="49245"/>
                    <a:pt x="37693" y="53855"/>
                  </a:cubicBezTo>
                  <a:cubicBezTo>
                    <a:pt x="37693" y="58464"/>
                    <a:pt x="36378" y="61941"/>
                    <a:pt x="33748" y="64285"/>
                  </a:cubicBezTo>
                  <a:cubicBezTo>
                    <a:pt x="31119" y="66629"/>
                    <a:pt x="27231" y="67801"/>
                    <a:pt x="22084" y="67801"/>
                  </a:cubicBezTo>
                  <a:lnTo>
                    <a:pt x="8643" y="67801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339FA16F-2102-405C-9260-3DAA9714CDA1}"/>
                </a:ext>
              </a:extLst>
            </p:cNvPr>
            <p:cNvSpPr/>
            <p:nvPr/>
          </p:nvSpPr>
          <p:spPr>
            <a:xfrm flipV="1">
              <a:off x="3710455" y="255217"/>
              <a:ext cx="72269" cy="78876"/>
            </a:xfrm>
            <a:custGeom>
              <a:avLst/>
              <a:gdLst>
                <a:gd name="connsiteX0" fmla="*/ -2348 w 72269"/>
                <a:gd name="connsiteY0" fmla="*/ 76574 h 78876"/>
                <a:gd name="connsiteX1" fmla="*/ 13583 w 72269"/>
                <a:gd name="connsiteY1" fmla="*/ 76574 h 78876"/>
                <a:gd name="connsiteX2" fmla="*/ 33728 w 72269"/>
                <a:gd name="connsiteY2" fmla="*/ 22903 h 78876"/>
                <a:gd name="connsiteX3" fmla="*/ 53992 w 72269"/>
                <a:gd name="connsiteY3" fmla="*/ 76574 h 78876"/>
                <a:gd name="connsiteX4" fmla="*/ 69922 w 72269"/>
                <a:gd name="connsiteY4" fmla="*/ 76574 h 78876"/>
                <a:gd name="connsiteX5" fmla="*/ 69922 w 72269"/>
                <a:gd name="connsiteY5" fmla="*/ -2302 h 78876"/>
                <a:gd name="connsiteX6" fmla="*/ 59494 w 72269"/>
                <a:gd name="connsiteY6" fmla="*/ -2302 h 78876"/>
                <a:gd name="connsiteX7" fmla="*/ 59494 w 72269"/>
                <a:gd name="connsiteY7" fmla="*/ 66956 h 78876"/>
                <a:gd name="connsiteX8" fmla="*/ 39128 w 72269"/>
                <a:gd name="connsiteY8" fmla="*/ 12861 h 78876"/>
                <a:gd name="connsiteX9" fmla="*/ 28395 w 72269"/>
                <a:gd name="connsiteY9" fmla="*/ 12861 h 78876"/>
                <a:gd name="connsiteX10" fmla="*/ 8030 w 72269"/>
                <a:gd name="connsiteY10" fmla="*/ 66956 h 78876"/>
                <a:gd name="connsiteX11" fmla="*/ 8030 w 72269"/>
                <a:gd name="connsiteY11" fmla="*/ -2302 h 78876"/>
                <a:gd name="connsiteX12" fmla="*/ -2348 w 72269"/>
                <a:gd name="connsiteY12" fmla="*/ -2302 h 78876"/>
                <a:gd name="connsiteX13" fmla="*/ -2348 w 72269"/>
                <a:gd name="connsiteY13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269" h="78876">
                  <a:moveTo>
                    <a:pt x="-2348" y="76574"/>
                  </a:moveTo>
                  <a:lnTo>
                    <a:pt x="13583" y="76574"/>
                  </a:lnTo>
                  <a:lnTo>
                    <a:pt x="33728" y="22903"/>
                  </a:lnTo>
                  <a:lnTo>
                    <a:pt x="53992" y="76574"/>
                  </a:lnTo>
                  <a:lnTo>
                    <a:pt x="69922" y="76574"/>
                  </a:lnTo>
                  <a:lnTo>
                    <a:pt x="69922" y="-2302"/>
                  </a:lnTo>
                  <a:lnTo>
                    <a:pt x="59494" y="-2302"/>
                  </a:lnTo>
                  <a:lnTo>
                    <a:pt x="59494" y="66956"/>
                  </a:lnTo>
                  <a:lnTo>
                    <a:pt x="39128" y="12861"/>
                  </a:lnTo>
                  <a:lnTo>
                    <a:pt x="28395" y="12861"/>
                  </a:lnTo>
                  <a:lnTo>
                    <a:pt x="8030" y="66956"/>
                  </a:lnTo>
                  <a:lnTo>
                    <a:pt x="8030" y="-2302"/>
                  </a:lnTo>
                  <a:lnTo>
                    <a:pt x="-2348" y="-2302"/>
                  </a:lnTo>
                  <a:lnTo>
                    <a:pt x="-2348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9FFCF589-1B58-43E3-8F34-CA3A7992C956}"/>
                </a:ext>
              </a:extLst>
            </p:cNvPr>
            <p:cNvSpPr/>
            <p:nvPr/>
          </p:nvSpPr>
          <p:spPr>
            <a:xfrm flipV="1">
              <a:off x="3803732" y="255217"/>
              <a:ext cx="8989" cy="29329"/>
            </a:xfrm>
            <a:custGeom>
              <a:avLst/>
              <a:gdLst>
                <a:gd name="connsiteX0" fmla="*/ 8530 w 8989"/>
                <a:gd name="connsiteY0" fmla="*/ 25559 h 29329"/>
                <a:gd name="connsiteX1" fmla="*/ 8530 w 8989"/>
                <a:gd name="connsiteY1" fmla="*/ -3770 h 29329"/>
                <a:gd name="connsiteX2" fmla="*/ -460 w 8989"/>
                <a:gd name="connsiteY2" fmla="*/ -3770 h 29329"/>
                <a:gd name="connsiteX3" fmla="*/ -460 w 8989"/>
                <a:gd name="connsiteY3" fmla="*/ 25559 h 29329"/>
                <a:gd name="connsiteX4" fmla="*/ 8530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530" y="25559"/>
                  </a:moveTo>
                  <a:lnTo>
                    <a:pt x="8530" y="-3770"/>
                  </a:lnTo>
                  <a:lnTo>
                    <a:pt x="-460" y="-3770"/>
                  </a:lnTo>
                  <a:lnTo>
                    <a:pt x="-460" y="25559"/>
                  </a:lnTo>
                  <a:lnTo>
                    <a:pt x="8530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A1E04697-C0E8-45BA-9DAE-60B39BDBAB22}"/>
                </a:ext>
              </a:extLst>
            </p:cNvPr>
            <p:cNvSpPr/>
            <p:nvPr/>
          </p:nvSpPr>
          <p:spPr>
            <a:xfrm flipV="1">
              <a:off x="3831451" y="320671"/>
              <a:ext cx="15490" cy="25999"/>
            </a:xfrm>
            <a:custGeom>
              <a:avLst/>
              <a:gdLst>
                <a:gd name="connsiteX0" fmla="*/ 3808 w 15490"/>
                <a:gd name="connsiteY0" fmla="*/ 26009 h 25999"/>
                <a:gd name="connsiteX1" fmla="*/ 14964 w 15490"/>
                <a:gd name="connsiteY1" fmla="*/ 26009 h 25999"/>
                <a:gd name="connsiteX2" fmla="*/ 14964 w 15490"/>
                <a:gd name="connsiteY2" fmla="*/ 16915 h 25999"/>
                <a:gd name="connsiteX3" fmla="*/ 6296 w 15490"/>
                <a:gd name="connsiteY3" fmla="*/ 10 h 25999"/>
                <a:gd name="connsiteX4" fmla="*/ -526 w 15490"/>
                <a:gd name="connsiteY4" fmla="*/ 10 h 25999"/>
                <a:gd name="connsiteX5" fmla="*/ 3808 w 15490"/>
                <a:gd name="connsiteY5" fmla="*/ 16915 h 25999"/>
                <a:gd name="connsiteX6" fmla="*/ 3808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808" y="26009"/>
                  </a:moveTo>
                  <a:lnTo>
                    <a:pt x="14964" y="26009"/>
                  </a:lnTo>
                  <a:lnTo>
                    <a:pt x="14964" y="16915"/>
                  </a:lnTo>
                  <a:lnTo>
                    <a:pt x="6296" y="10"/>
                  </a:lnTo>
                  <a:lnTo>
                    <a:pt x="-526" y="10"/>
                  </a:lnTo>
                  <a:lnTo>
                    <a:pt x="3808" y="16915"/>
                  </a:lnTo>
                  <a:lnTo>
                    <a:pt x="3808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834AC1C-8E10-457F-8488-30C3CE177567}"/>
                </a:ext>
              </a:extLst>
            </p:cNvPr>
            <p:cNvSpPr/>
            <p:nvPr/>
          </p:nvSpPr>
          <p:spPr>
            <a:xfrm flipV="1">
              <a:off x="3857531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C2D7004C-8C12-41AE-8448-685C1541F80F}"/>
                </a:ext>
              </a:extLst>
            </p:cNvPr>
            <p:cNvSpPr/>
            <p:nvPr/>
          </p:nvSpPr>
          <p:spPr>
            <a:xfrm flipV="1">
              <a:off x="3902392" y="255217"/>
              <a:ext cx="8989" cy="29329"/>
            </a:xfrm>
            <a:custGeom>
              <a:avLst/>
              <a:gdLst>
                <a:gd name="connsiteX0" fmla="*/ 8541 w 8989"/>
                <a:gd name="connsiteY0" fmla="*/ 25559 h 29329"/>
                <a:gd name="connsiteX1" fmla="*/ 8541 w 8989"/>
                <a:gd name="connsiteY1" fmla="*/ -3770 h 29329"/>
                <a:gd name="connsiteX2" fmla="*/ -449 w 8989"/>
                <a:gd name="connsiteY2" fmla="*/ -3770 h 29329"/>
                <a:gd name="connsiteX3" fmla="*/ -449 w 8989"/>
                <a:gd name="connsiteY3" fmla="*/ 25559 h 29329"/>
                <a:gd name="connsiteX4" fmla="*/ 8541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541" y="25559"/>
                  </a:moveTo>
                  <a:lnTo>
                    <a:pt x="8541" y="-3770"/>
                  </a:lnTo>
                  <a:lnTo>
                    <a:pt x="-449" y="-3770"/>
                  </a:lnTo>
                  <a:lnTo>
                    <a:pt x="-449" y="25559"/>
                  </a:lnTo>
                  <a:lnTo>
                    <a:pt x="8541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95F5D91-A5E3-46A8-822D-7C94DED208F7}"/>
                </a:ext>
              </a:extLst>
            </p:cNvPr>
            <p:cNvSpPr/>
            <p:nvPr/>
          </p:nvSpPr>
          <p:spPr>
            <a:xfrm flipV="1">
              <a:off x="3927825" y="253797"/>
              <a:ext cx="73116" cy="81834"/>
            </a:xfrm>
            <a:custGeom>
              <a:avLst/>
              <a:gdLst>
                <a:gd name="connsiteX0" fmla="*/ 34538 w 73116"/>
                <a:gd name="connsiteY0" fmla="*/ 70881 h 81834"/>
                <a:gd name="connsiteX1" fmla="*/ 16035 w 73116"/>
                <a:gd name="connsiteY1" fmla="*/ 62209 h 81834"/>
                <a:gd name="connsiteX2" fmla="*/ 9195 w 73116"/>
                <a:gd name="connsiteY2" fmla="*/ 38594 h 81834"/>
                <a:gd name="connsiteX3" fmla="*/ 16035 w 73116"/>
                <a:gd name="connsiteY3" fmla="*/ 15029 h 81834"/>
                <a:gd name="connsiteX4" fmla="*/ 34538 w 73116"/>
                <a:gd name="connsiteY4" fmla="*/ 6374 h 81834"/>
                <a:gd name="connsiteX5" fmla="*/ 52974 w 73116"/>
                <a:gd name="connsiteY5" fmla="*/ 15029 h 81834"/>
                <a:gd name="connsiteX6" fmla="*/ 59779 w 73116"/>
                <a:gd name="connsiteY6" fmla="*/ 38594 h 81834"/>
                <a:gd name="connsiteX7" fmla="*/ 52974 w 73116"/>
                <a:gd name="connsiteY7" fmla="*/ 62209 h 81834"/>
                <a:gd name="connsiteX8" fmla="*/ 34538 w 73116"/>
                <a:gd name="connsiteY8" fmla="*/ 70881 h 81834"/>
                <a:gd name="connsiteX9" fmla="*/ 34538 w 73116"/>
                <a:gd name="connsiteY9" fmla="*/ 79536 h 81834"/>
                <a:gd name="connsiteX10" fmla="*/ 61083 w 73116"/>
                <a:gd name="connsiteY10" fmla="*/ 68413 h 81834"/>
                <a:gd name="connsiteX11" fmla="*/ 71037 w 73116"/>
                <a:gd name="connsiteY11" fmla="*/ 38594 h 81834"/>
                <a:gd name="connsiteX12" fmla="*/ 61083 w 73116"/>
                <a:gd name="connsiteY12" fmla="*/ 8825 h 81834"/>
                <a:gd name="connsiteX13" fmla="*/ 34538 w 73116"/>
                <a:gd name="connsiteY13" fmla="*/ -2298 h 81834"/>
                <a:gd name="connsiteX14" fmla="*/ 7892 w 73116"/>
                <a:gd name="connsiteY14" fmla="*/ 8791 h 81834"/>
                <a:gd name="connsiteX15" fmla="*/ -2079 w 73116"/>
                <a:gd name="connsiteY15" fmla="*/ 38594 h 81834"/>
                <a:gd name="connsiteX16" fmla="*/ 7892 w 73116"/>
                <a:gd name="connsiteY16" fmla="*/ 68413 h 81834"/>
                <a:gd name="connsiteX17" fmla="*/ 34538 w 73116"/>
                <a:gd name="connsiteY17" fmla="*/ 79536 h 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116" h="81834">
                  <a:moveTo>
                    <a:pt x="34538" y="70881"/>
                  </a:moveTo>
                  <a:cubicBezTo>
                    <a:pt x="26773" y="70881"/>
                    <a:pt x="20605" y="67990"/>
                    <a:pt x="16035" y="62209"/>
                  </a:cubicBezTo>
                  <a:cubicBezTo>
                    <a:pt x="11475" y="56439"/>
                    <a:pt x="9195" y="48567"/>
                    <a:pt x="9195" y="38594"/>
                  </a:cubicBezTo>
                  <a:cubicBezTo>
                    <a:pt x="9195" y="28665"/>
                    <a:pt x="11475" y="20810"/>
                    <a:pt x="16035" y="15029"/>
                  </a:cubicBezTo>
                  <a:cubicBezTo>
                    <a:pt x="20605" y="9259"/>
                    <a:pt x="26773" y="6374"/>
                    <a:pt x="34538" y="6374"/>
                  </a:cubicBezTo>
                  <a:cubicBezTo>
                    <a:pt x="42291" y="6374"/>
                    <a:pt x="48437" y="9259"/>
                    <a:pt x="52974" y="15029"/>
                  </a:cubicBezTo>
                  <a:cubicBezTo>
                    <a:pt x="57511" y="20810"/>
                    <a:pt x="59779" y="28665"/>
                    <a:pt x="59779" y="38594"/>
                  </a:cubicBezTo>
                  <a:cubicBezTo>
                    <a:pt x="59779" y="48567"/>
                    <a:pt x="57511" y="56439"/>
                    <a:pt x="52974" y="62209"/>
                  </a:cubicBezTo>
                  <a:cubicBezTo>
                    <a:pt x="48437" y="67990"/>
                    <a:pt x="42291" y="70881"/>
                    <a:pt x="34538" y="70881"/>
                  </a:cubicBezTo>
                  <a:close/>
                  <a:moveTo>
                    <a:pt x="34538" y="79536"/>
                  </a:moveTo>
                  <a:cubicBezTo>
                    <a:pt x="45610" y="79536"/>
                    <a:pt x="54458" y="75828"/>
                    <a:pt x="61083" y="68413"/>
                  </a:cubicBezTo>
                  <a:cubicBezTo>
                    <a:pt x="67719" y="60998"/>
                    <a:pt x="71037" y="51058"/>
                    <a:pt x="71037" y="38594"/>
                  </a:cubicBezTo>
                  <a:cubicBezTo>
                    <a:pt x="71037" y="26163"/>
                    <a:pt x="67719" y="16240"/>
                    <a:pt x="61083" y="8825"/>
                  </a:cubicBezTo>
                  <a:cubicBezTo>
                    <a:pt x="54458" y="1409"/>
                    <a:pt x="45610" y="-2298"/>
                    <a:pt x="34538" y="-2298"/>
                  </a:cubicBezTo>
                  <a:cubicBezTo>
                    <a:pt x="23433" y="-2298"/>
                    <a:pt x="14550" y="1398"/>
                    <a:pt x="7892" y="8791"/>
                  </a:cubicBezTo>
                  <a:cubicBezTo>
                    <a:pt x="1244" y="16195"/>
                    <a:pt x="-2079" y="26129"/>
                    <a:pt x="-2079" y="38594"/>
                  </a:cubicBezTo>
                  <a:cubicBezTo>
                    <a:pt x="-2079" y="51058"/>
                    <a:pt x="1244" y="60998"/>
                    <a:pt x="7892" y="68413"/>
                  </a:cubicBezTo>
                  <a:cubicBezTo>
                    <a:pt x="14550" y="75828"/>
                    <a:pt x="23433" y="79536"/>
                    <a:pt x="34538" y="79536"/>
                  </a:cubicBez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E4D2A50E-6AC1-414C-BA8F-5D84D01461AB}"/>
                </a:ext>
              </a:extLst>
            </p:cNvPr>
            <p:cNvSpPr/>
            <p:nvPr/>
          </p:nvSpPr>
          <p:spPr>
            <a:xfrm flipV="1">
              <a:off x="4017658" y="255217"/>
              <a:ext cx="45386" cy="78876"/>
            </a:xfrm>
            <a:custGeom>
              <a:avLst/>
              <a:gdLst>
                <a:gd name="connsiteX0" fmla="*/ -1521 w 45386"/>
                <a:gd name="connsiteY0" fmla="*/ 76574 h 78876"/>
                <a:gd name="connsiteX1" fmla="*/ 43866 w 45386"/>
                <a:gd name="connsiteY1" fmla="*/ 76574 h 78876"/>
                <a:gd name="connsiteX2" fmla="*/ 43866 w 45386"/>
                <a:gd name="connsiteY2" fmla="*/ 67581 h 78876"/>
                <a:gd name="connsiteX3" fmla="*/ 9161 w 45386"/>
                <a:gd name="connsiteY3" fmla="*/ 67581 h 78876"/>
                <a:gd name="connsiteX4" fmla="*/ 9161 w 45386"/>
                <a:gd name="connsiteY4" fmla="*/ 44338 h 78876"/>
                <a:gd name="connsiteX5" fmla="*/ 40480 w 45386"/>
                <a:gd name="connsiteY5" fmla="*/ 44338 h 78876"/>
                <a:gd name="connsiteX6" fmla="*/ 40480 w 45386"/>
                <a:gd name="connsiteY6" fmla="*/ 35361 h 78876"/>
                <a:gd name="connsiteX7" fmla="*/ 9161 w 45386"/>
                <a:gd name="connsiteY7" fmla="*/ 35361 h 78876"/>
                <a:gd name="connsiteX8" fmla="*/ 9161 w 45386"/>
                <a:gd name="connsiteY8" fmla="*/ -2302 h 78876"/>
                <a:gd name="connsiteX9" fmla="*/ -1521 w 45386"/>
                <a:gd name="connsiteY9" fmla="*/ -2302 h 78876"/>
                <a:gd name="connsiteX10" fmla="*/ -1521 w 45386"/>
                <a:gd name="connsiteY10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386" h="78876">
                  <a:moveTo>
                    <a:pt x="-1521" y="76574"/>
                  </a:moveTo>
                  <a:lnTo>
                    <a:pt x="43866" y="76574"/>
                  </a:lnTo>
                  <a:lnTo>
                    <a:pt x="43866" y="67581"/>
                  </a:lnTo>
                  <a:lnTo>
                    <a:pt x="9161" y="67581"/>
                  </a:lnTo>
                  <a:lnTo>
                    <a:pt x="9161" y="44338"/>
                  </a:lnTo>
                  <a:lnTo>
                    <a:pt x="40480" y="44338"/>
                  </a:lnTo>
                  <a:lnTo>
                    <a:pt x="40480" y="35361"/>
                  </a:lnTo>
                  <a:lnTo>
                    <a:pt x="9161" y="35361"/>
                  </a:lnTo>
                  <a:lnTo>
                    <a:pt x="9161" y="-2302"/>
                  </a:lnTo>
                  <a:lnTo>
                    <a:pt x="-1521" y="-2302"/>
                  </a:lnTo>
                  <a:lnTo>
                    <a:pt x="-1521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3C1D41F4-F670-419B-BD76-695B02EA569F}"/>
                </a:ext>
              </a:extLst>
            </p:cNvPr>
            <p:cNvSpPr/>
            <p:nvPr/>
          </p:nvSpPr>
          <p:spPr>
            <a:xfrm flipV="1">
              <a:off x="4079775" y="255217"/>
              <a:ext cx="8989" cy="29329"/>
            </a:xfrm>
            <a:custGeom>
              <a:avLst/>
              <a:gdLst>
                <a:gd name="connsiteX0" fmla="*/ 8560 w 8989"/>
                <a:gd name="connsiteY0" fmla="*/ 25559 h 29329"/>
                <a:gd name="connsiteX1" fmla="*/ 8560 w 8989"/>
                <a:gd name="connsiteY1" fmla="*/ -3770 h 29329"/>
                <a:gd name="connsiteX2" fmla="*/ -429 w 8989"/>
                <a:gd name="connsiteY2" fmla="*/ -3770 h 29329"/>
                <a:gd name="connsiteX3" fmla="*/ -429 w 8989"/>
                <a:gd name="connsiteY3" fmla="*/ 25559 h 29329"/>
                <a:gd name="connsiteX4" fmla="*/ 8560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560" y="25559"/>
                  </a:moveTo>
                  <a:lnTo>
                    <a:pt x="8560" y="-3770"/>
                  </a:lnTo>
                  <a:lnTo>
                    <a:pt x="-429" y="-3770"/>
                  </a:lnTo>
                  <a:lnTo>
                    <a:pt x="-429" y="25559"/>
                  </a:lnTo>
                  <a:lnTo>
                    <a:pt x="8560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BB9FB544-5DA2-400D-8A2A-B938C423BA1B}"/>
                </a:ext>
              </a:extLst>
            </p:cNvPr>
            <p:cNvSpPr/>
            <p:nvPr/>
          </p:nvSpPr>
          <p:spPr>
            <a:xfrm flipV="1">
              <a:off x="4107494" y="320671"/>
              <a:ext cx="15490" cy="25999"/>
            </a:xfrm>
            <a:custGeom>
              <a:avLst/>
              <a:gdLst>
                <a:gd name="connsiteX0" fmla="*/ 3838 w 15490"/>
                <a:gd name="connsiteY0" fmla="*/ 26009 h 25999"/>
                <a:gd name="connsiteX1" fmla="*/ 14994 w 15490"/>
                <a:gd name="connsiteY1" fmla="*/ 26009 h 25999"/>
                <a:gd name="connsiteX2" fmla="*/ 14994 w 15490"/>
                <a:gd name="connsiteY2" fmla="*/ 16915 h 25999"/>
                <a:gd name="connsiteX3" fmla="*/ 6327 w 15490"/>
                <a:gd name="connsiteY3" fmla="*/ 10 h 25999"/>
                <a:gd name="connsiteX4" fmla="*/ -496 w 15490"/>
                <a:gd name="connsiteY4" fmla="*/ 10 h 25999"/>
                <a:gd name="connsiteX5" fmla="*/ 3838 w 15490"/>
                <a:gd name="connsiteY5" fmla="*/ 16915 h 25999"/>
                <a:gd name="connsiteX6" fmla="*/ 3838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838" y="26009"/>
                  </a:moveTo>
                  <a:lnTo>
                    <a:pt x="14994" y="26009"/>
                  </a:lnTo>
                  <a:lnTo>
                    <a:pt x="14994" y="16915"/>
                  </a:lnTo>
                  <a:lnTo>
                    <a:pt x="6327" y="10"/>
                  </a:lnTo>
                  <a:lnTo>
                    <a:pt x="-496" y="10"/>
                  </a:lnTo>
                  <a:lnTo>
                    <a:pt x="3838" y="16915"/>
                  </a:lnTo>
                  <a:lnTo>
                    <a:pt x="3838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2C455BB-D71A-4782-B57C-2CECF10E5392}"/>
                </a:ext>
              </a:extLst>
            </p:cNvPr>
            <p:cNvSpPr/>
            <p:nvPr/>
          </p:nvSpPr>
          <p:spPr>
            <a:xfrm flipV="1">
              <a:off x="4133574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FEA43968-A1FB-4722-844A-3B6DC567E79D}"/>
                </a:ext>
              </a:extLst>
            </p:cNvPr>
            <p:cNvSpPr/>
            <p:nvPr/>
          </p:nvSpPr>
          <p:spPr>
            <a:xfrm flipV="1">
              <a:off x="4178445" y="255217"/>
              <a:ext cx="8989" cy="29329"/>
            </a:xfrm>
            <a:custGeom>
              <a:avLst/>
              <a:gdLst>
                <a:gd name="connsiteX0" fmla="*/ 8571 w 8989"/>
                <a:gd name="connsiteY0" fmla="*/ 25559 h 29329"/>
                <a:gd name="connsiteX1" fmla="*/ 8571 w 8989"/>
                <a:gd name="connsiteY1" fmla="*/ -3770 h 29329"/>
                <a:gd name="connsiteX2" fmla="*/ -418 w 8989"/>
                <a:gd name="connsiteY2" fmla="*/ -3770 h 29329"/>
                <a:gd name="connsiteX3" fmla="*/ -418 w 8989"/>
                <a:gd name="connsiteY3" fmla="*/ 25559 h 29329"/>
                <a:gd name="connsiteX4" fmla="*/ 8571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571" y="25559"/>
                  </a:moveTo>
                  <a:lnTo>
                    <a:pt x="8571" y="-3770"/>
                  </a:lnTo>
                  <a:lnTo>
                    <a:pt x="-418" y="-3770"/>
                  </a:lnTo>
                  <a:lnTo>
                    <a:pt x="-418" y="25559"/>
                  </a:lnTo>
                  <a:lnTo>
                    <a:pt x="8571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2AC0C9F3-DCDA-4FC7-B933-27912D69CA8B}"/>
                </a:ext>
              </a:extLst>
            </p:cNvPr>
            <p:cNvSpPr/>
            <p:nvPr/>
          </p:nvSpPr>
          <p:spPr>
            <a:xfrm flipV="1">
              <a:off x="4198647" y="255217"/>
              <a:ext cx="72371" cy="78876"/>
            </a:xfrm>
            <a:custGeom>
              <a:avLst/>
              <a:gdLst>
                <a:gd name="connsiteX0" fmla="*/ 34476 w 72371"/>
                <a:gd name="connsiteY0" fmla="*/ 66060 h 78876"/>
                <a:gd name="connsiteX1" fmla="*/ 19968 w 72371"/>
                <a:gd name="connsiteY1" fmla="*/ 26808 h 78876"/>
                <a:gd name="connsiteX2" fmla="*/ 49018 w 72371"/>
                <a:gd name="connsiteY2" fmla="*/ 26808 h 78876"/>
                <a:gd name="connsiteX3" fmla="*/ 34476 w 72371"/>
                <a:gd name="connsiteY3" fmla="*/ 66060 h 78876"/>
                <a:gd name="connsiteX4" fmla="*/ 28432 w 72371"/>
                <a:gd name="connsiteY4" fmla="*/ 76574 h 78876"/>
                <a:gd name="connsiteX5" fmla="*/ 40553 w 72371"/>
                <a:gd name="connsiteY5" fmla="*/ 76574 h 78876"/>
                <a:gd name="connsiteX6" fmla="*/ 70653 w 72371"/>
                <a:gd name="connsiteY6" fmla="*/ -2302 h 78876"/>
                <a:gd name="connsiteX7" fmla="*/ 59548 w 72371"/>
                <a:gd name="connsiteY7" fmla="*/ -2302 h 78876"/>
                <a:gd name="connsiteX8" fmla="*/ 52353 w 72371"/>
                <a:gd name="connsiteY8" fmla="*/ 17933 h 78876"/>
                <a:gd name="connsiteX9" fmla="*/ 16751 w 72371"/>
                <a:gd name="connsiteY9" fmla="*/ 17933 h 78876"/>
                <a:gd name="connsiteX10" fmla="*/ 9556 w 72371"/>
                <a:gd name="connsiteY10" fmla="*/ -2302 h 78876"/>
                <a:gd name="connsiteX11" fmla="*/ -1718 w 72371"/>
                <a:gd name="connsiteY11" fmla="*/ -2302 h 78876"/>
                <a:gd name="connsiteX12" fmla="*/ 28432 w 72371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71" h="78876">
                  <a:moveTo>
                    <a:pt x="34476" y="66060"/>
                  </a:moveTo>
                  <a:lnTo>
                    <a:pt x="19968" y="26808"/>
                  </a:lnTo>
                  <a:lnTo>
                    <a:pt x="49018" y="26808"/>
                  </a:lnTo>
                  <a:lnTo>
                    <a:pt x="34476" y="66060"/>
                  </a:lnTo>
                  <a:close/>
                  <a:moveTo>
                    <a:pt x="28432" y="76574"/>
                  </a:moveTo>
                  <a:lnTo>
                    <a:pt x="40553" y="76574"/>
                  </a:lnTo>
                  <a:lnTo>
                    <a:pt x="70653" y="-2302"/>
                  </a:lnTo>
                  <a:lnTo>
                    <a:pt x="59548" y="-2302"/>
                  </a:lnTo>
                  <a:lnTo>
                    <a:pt x="52353" y="17933"/>
                  </a:lnTo>
                  <a:lnTo>
                    <a:pt x="16751" y="17933"/>
                  </a:lnTo>
                  <a:lnTo>
                    <a:pt x="9556" y="-2302"/>
                  </a:lnTo>
                  <a:lnTo>
                    <a:pt x="-1718" y="-2302"/>
                  </a:lnTo>
                  <a:lnTo>
                    <a:pt x="28432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A1A6F195-A41A-484E-980F-A59C6C5E0BD5}"/>
                </a:ext>
              </a:extLst>
            </p:cNvPr>
            <p:cNvSpPr/>
            <p:nvPr/>
          </p:nvSpPr>
          <p:spPr>
            <a:xfrm flipV="1">
              <a:off x="4282348" y="255217"/>
              <a:ext cx="8989" cy="29329"/>
            </a:xfrm>
            <a:custGeom>
              <a:avLst/>
              <a:gdLst>
                <a:gd name="connsiteX0" fmla="*/ 8583 w 8989"/>
                <a:gd name="connsiteY0" fmla="*/ 25559 h 29329"/>
                <a:gd name="connsiteX1" fmla="*/ 8583 w 8989"/>
                <a:gd name="connsiteY1" fmla="*/ -3770 h 29329"/>
                <a:gd name="connsiteX2" fmla="*/ -407 w 8989"/>
                <a:gd name="connsiteY2" fmla="*/ -3770 h 29329"/>
                <a:gd name="connsiteX3" fmla="*/ -407 w 8989"/>
                <a:gd name="connsiteY3" fmla="*/ 25559 h 29329"/>
                <a:gd name="connsiteX4" fmla="*/ 8583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583" y="25559"/>
                  </a:moveTo>
                  <a:lnTo>
                    <a:pt x="8583" y="-3770"/>
                  </a:lnTo>
                  <a:lnTo>
                    <a:pt x="-407" y="-3770"/>
                  </a:lnTo>
                  <a:lnTo>
                    <a:pt x="-407" y="25559"/>
                  </a:lnTo>
                  <a:lnTo>
                    <a:pt x="8583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87063F66-9605-4E4E-A2E8-3B997E00BF17}"/>
                </a:ext>
              </a:extLst>
            </p:cNvPr>
            <p:cNvSpPr/>
            <p:nvPr/>
          </p:nvSpPr>
          <p:spPr>
            <a:xfrm flipV="1">
              <a:off x="4310067" y="320671"/>
              <a:ext cx="15490" cy="25999"/>
            </a:xfrm>
            <a:custGeom>
              <a:avLst/>
              <a:gdLst>
                <a:gd name="connsiteX0" fmla="*/ 3861 w 15490"/>
                <a:gd name="connsiteY0" fmla="*/ 26009 h 25999"/>
                <a:gd name="connsiteX1" fmla="*/ 15017 w 15490"/>
                <a:gd name="connsiteY1" fmla="*/ 26009 h 25999"/>
                <a:gd name="connsiteX2" fmla="*/ 15017 w 15490"/>
                <a:gd name="connsiteY2" fmla="*/ 16915 h 25999"/>
                <a:gd name="connsiteX3" fmla="*/ 6349 w 15490"/>
                <a:gd name="connsiteY3" fmla="*/ 10 h 25999"/>
                <a:gd name="connsiteX4" fmla="*/ -473 w 15490"/>
                <a:gd name="connsiteY4" fmla="*/ 10 h 25999"/>
                <a:gd name="connsiteX5" fmla="*/ 3861 w 15490"/>
                <a:gd name="connsiteY5" fmla="*/ 16915 h 25999"/>
                <a:gd name="connsiteX6" fmla="*/ 3861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861" y="26009"/>
                  </a:moveTo>
                  <a:lnTo>
                    <a:pt x="15017" y="26009"/>
                  </a:lnTo>
                  <a:lnTo>
                    <a:pt x="15017" y="16915"/>
                  </a:lnTo>
                  <a:lnTo>
                    <a:pt x="6349" y="10"/>
                  </a:lnTo>
                  <a:lnTo>
                    <a:pt x="-473" y="10"/>
                  </a:lnTo>
                  <a:lnTo>
                    <a:pt x="3861" y="16915"/>
                  </a:lnTo>
                  <a:lnTo>
                    <a:pt x="3861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44E56A6F-5448-48C1-A275-805B3B577BAC}"/>
                </a:ext>
              </a:extLst>
            </p:cNvPr>
            <p:cNvSpPr/>
            <p:nvPr/>
          </p:nvSpPr>
          <p:spPr>
            <a:xfrm flipV="1">
              <a:off x="4336137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776DA597-7157-488C-AFDE-ADB43E8897DE}"/>
                </a:ext>
              </a:extLst>
            </p:cNvPr>
            <p:cNvSpPr/>
            <p:nvPr/>
          </p:nvSpPr>
          <p:spPr>
            <a:xfrm flipV="1">
              <a:off x="4381008" y="255217"/>
              <a:ext cx="8989" cy="29329"/>
            </a:xfrm>
            <a:custGeom>
              <a:avLst/>
              <a:gdLst>
                <a:gd name="connsiteX0" fmla="*/ 8594 w 8989"/>
                <a:gd name="connsiteY0" fmla="*/ 25559 h 29329"/>
                <a:gd name="connsiteX1" fmla="*/ 8594 w 8989"/>
                <a:gd name="connsiteY1" fmla="*/ -3770 h 29329"/>
                <a:gd name="connsiteX2" fmla="*/ -396 w 8989"/>
                <a:gd name="connsiteY2" fmla="*/ -3770 h 29329"/>
                <a:gd name="connsiteX3" fmla="*/ -396 w 8989"/>
                <a:gd name="connsiteY3" fmla="*/ 25559 h 29329"/>
                <a:gd name="connsiteX4" fmla="*/ 8594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594" y="25559"/>
                  </a:moveTo>
                  <a:lnTo>
                    <a:pt x="8594" y="-3770"/>
                  </a:lnTo>
                  <a:lnTo>
                    <a:pt x="-396" y="-3770"/>
                  </a:lnTo>
                  <a:lnTo>
                    <a:pt x="-396" y="25559"/>
                  </a:lnTo>
                  <a:lnTo>
                    <a:pt x="8594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8C56CA77-4C10-44C0-9A09-009D25F12974}"/>
                </a:ext>
              </a:extLst>
            </p:cNvPr>
            <p:cNvSpPr/>
            <p:nvPr/>
          </p:nvSpPr>
          <p:spPr>
            <a:xfrm flipV="1">
              <a:off x="4410995" y="255217"/>
              <a:ext cx="49144" cy="78876"/>
            </a:xfrm>
            <a:custGeom>
              <a:avLst/>
              <a:gdLst>
                <a:gd name="connsiteX0" fmla="*/ -1588 w 49144"/>
                <a:gd name="connsiteY0" fmla="*/ 76574 h 78876"/>
                <a:gd name="connsiteX1" fmla="*/ 9094 w 49144"/>
                <a:gd name="connsiteY1" fmla="*/ 76574 h 78876"/>
                <a:gd name="connsiteX2" fmla="*/ 9094 w 49144"/>
                <a:gd name="connsiteY2" fmla="*/ 6674 h 78876"/>
                <a:gd name="connsiteX3" fmla="*/ 47557 w 49144"/>
                <a:gd name="connsiteY3" fmla="*/ 6674 h 78876"/>
                <a:gd name="connsiteX4" fmla="*/ 47557 w 49144"/>
                <a:gd name="connsiteY4" fmla="*/ -2302 h 78876"/>
                <a:gd name="connsiteX5" fmla="*/ -1588 w 49144"/>
                <a:gd name="connsiteY5" fmla="*/ -2302 h 78876"/>
                <a:gd name="connsiteX6" fmla="*/ -1588 w 49144"/>
                <a:gd name="connsiteY6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44" h="78876">
                  <a:moveTo>
                    <a:pt x="-1588" y="76574"/>
                  </a:moveTo>
                  <a:lnTo>
                    <a:pt x="9094" y="76574"/>
                  </a:lnTo>
                  <a:lnTo>
                    <a:pt x="9094" y="6674"/>
                  </a:lnTo>
                  <a:lnTo>
                    <a:pt x="47557" y="6674"/>
                  </a:lnTo>
                  <a:lnTo>
                    <a:pt x="47557" y="-2302"/>
                  </a:lnTo>
                  <a:lnTo>
                    <a:pt x="-1588" y="-2302"/>
                  </a:lnTo>
                  <a:lnTo>
                    <a:pt x="-1588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BA70C36D-3435-4D36-A0B3-57A9BD0E8D79}"/>
                </a:ext>
              </a:extLst>
            </p:cNvPr>
            <p:cNvSpPr/>
            <p:nvPr/>
          </p:nvSpPr>
          <p:spPr>
            <a:xfrm flipV="1">
              <a:off x="4464007" y="255217"/>
              <a:ext cx="72371" cy="78876"/>
            </a:xfrm>
            <a:custGeom>
              <a:avLst/>
              <a:gdLst>
                <a:gd name="connsiteX0" fmla="*/ 34505 w 72371"/>
                <a:gd name="connsiteY0" fmla="*/ 66060 h 78876"/>
                <a:gd name="connsiteX1" fmla="*/ 19997 w 72371"/>
                <a:gd name="connsiteY1" fmla="*/ 26808 h 78876"/>
                <a:gd name="connsiteX2" fmla="*/ 49047 w 72371"/>
                <a:gd name="connsiteY2" fmla="*/ 26808 h 78876"/>
                <a:gd name="connsiteX3" fmla="*/ 34505 w 72371"/>
                <a:gd name="connsiteY3" fmla="*/ 66060 h 78876"/>
                <a:gd name="connsiteX4" fmla="*/ 28461 w 72371"/>
                <a:gd name="connsiteY4" fmla="*/ 76574 h 78876"/>
                <a:gd name="connsiteX5" fmla="*/ 40583 w 72371"/>
                <a:gd name="connsiteY5" fmla="*/ 76574 h 78876"/>
                <a:gd name="connsiteX6" fmla="*/ 70682 w 72371"/>
                <a:gd name="connsiteY6" fmla="*/ -2302 h 78876"/>
                <a:gd name="connsiteX7" fmla="*/ 59577 w 72371"/>
                <a:gd name="connsiteY7" fmla="*/ -2302 h 78876"/>
                <a:gd name="connsiteX8" fmla="*/ 52382 w 72371"/>
                <a:gd name="connsiteY8" fmla="*/ 17933 h 78876"/>
                <a:gd name="connsiteX9" fmla="*/ 16780 w 72371"/>
                <a:gd name="connsiteY9" fmla="*/ 17933 h 78876"/>
                <a:gd name="connsiteX10" fmla="*/ 9586 w 72371"/>
                <a:gd name="connsiteY10" fmla="*/ -2302 h 78876"/>
                <a:gd name="connsiteX11" fmla="*/ -1689 w 72371"/>
                <a:gd name="connsiteY11" fmla="*/ -2302 h 78876"/>
                <a:gd name="connsiteX12" fmla="*/ 28461 w 72371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71" h="78876">
                  <a:moveTo>
                    <a:pt x="34505" y="66060"/>
                  </a:moveTo>
                  <a:lnTo>
                    <a:pt x="19997" y="26808"/>
                  </a:lnTo>
                  <a:lnTo>
                    <a:pt x="49047" y="26808"/>
                  </a:lnTo>
                  <a:lnTo>
                    <a:pt x="34505" y="66060"/>
                  </a:lnTo>
                  <a:close/>
                  <a:moveTo>
                    <a:pt x="28461" y="76574"/>
                  </a:moveTo>
                  <a:lnTo>
                    <a:pt x="40583" y="76574"/>
                  </a:lnTo>
                  <a:lnTo>
                    <a:pt x="70682" y="-2302"/>
                  </a:lnTo>
                  <a:lnTo>
                    <a:pt x="59577" y="-2302"/>
                  </a:lnTo>
                  <a:lnTo>
                    <a:pt x="52382" y="17933"/>
                  </a:lnTo>
                  <a:lnTo>
                    <a:pt x="16780" y="17933"/>
                  </a:lnTo>
                  <a:lnTo>
                    <a:pt x="9586" y="-2302"/>
                  </a:lnTo>
                  <a:lnTo>
                    <a:pt x="-1689" y="-2302"/>
                  </a:lnTo>
                  <a:lnTo>
                    <a:pt x="28461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3E014B9-B97B-436B-AA1B-70FF8E7CB990}"/>
                </a:ext>
              </a:extLst>
            </p:cNvPr>
            <p:cNvSpPr/>
            <p:nvPr/>
          </p:nvSpPr>
          <p:spPr>
            <a:xfrm flipV="1">
              <a:off x="4547911" y="255217"/>
              <a:ext cx="61536" cy="78876"/>
            </a:xfrm>
            <a:custGeom>
              <a:avLst/>
              <a:gdLst>
                <a:gd name="connsiteX0" fmla="*/ 35525 w 61536"/>
                <a:gd name="connsiteY0" fmla="*/ 34685 h 78876"/>
                <a:gd name="connsiteX1" fmla="*/ 42212 w 61536"/>
                <a:gd name="connsiteY1" fmla="*/ 29715 h 78876"/>
                <a:gd name="connsiteX2" fmla="*/ 48747 w 61536"/>
                <a:gd name="connsiteY2" fmla="*/ 19251 h 78876"/>
                <a:gd name="connsiteX3" fmla="*/ 59598 w 61536"/>
                <a:gd name="connsiteY3" fmla="*/ -2302 h 78876"/>
                <a:gd name="connsiteX4" fmla="*/ 48104 w 61536"/>
                <a:gd name="connsiteY4" fmla="*/ -2302 h 78876"/>
                <a:gd name="connsiteX5" fmla="*/ 38014 w 61536"/>
                <a:gd name="connsiteY5" fmla="*/ 17933 h 78876"/>
                <a:gd name="connsiteX6" fmla="*/ 30413 w 61536"/>
                <a:gd name="connsiteY6" fmla="*/ 28447 h 78876"/>
                <a:gd name="connsiteX7" fmla="*/ 20391 w 61536"/>
                <a:gd name="connsiteY7" fmla="*/ 31034 h 78876"/>
                <a:gd name="connsiteX8" fmla="*/ 8744 w 61536"/>
                <a:gd name="connsiteY8" fmla="*/ 31034 h 78876"/>
                <a:gd name="connsiteX9" fmla="*/ 8744 w 61536"/>
                <a:gd name="connsiteY9" fmla="*/ -2302 h 78876"/>
                <a:gd name="connsiteX10" fmla="*/ -1938 w 61536"/>
                <a:gd name="connsiteY10" fmla="*/ -2302 h 78876"/>
                <a:gd name="connsiteX11" fmla="*/ -1938 w 61536"/>
                <a:gd name="connsiteY11" fmla="*/ 76574 h 78876"/>
                <a:gd name="connsiteX12" fmla="*/ 22185 w 61536"/>
                <a:gd name="connsiteY12" fmla="*/ 76574 h 78876"/>
                <a:gd name="connsiteX13" fmla="*/ 42399 w 61536"/>
                <a:gd name="connsiteY13" fmla="*/ 70911 h 78876"/>
                <a:gd name="connsiteX14" fmla="*/ 49069 w 61536"/>
                <a:gd name="connsiteY14" fmla="*/ 53855 h 78876"/>
                <a:gd name="connsiteX15" fmla="*/ 45598 w 61536"/>
                <a:gd name="connsiteY15" fmla="*/ 41481 h 78876"/>
                <a:gd name="connsiteX16" fmla="*/ 35525 w 61536"/>
                <a:gd name="connsiteY16" fmla="*/ 34685 h 78876"/>
                <a:gd name="connsiteX17" fmla="*/ 8744 w 61536"/>
                <a:gd name="connsiteY17" fmla="*/ 67801 h 78876"/>
                <a:gd name="connsiteX18" fmla="*/ 8744 w 61536"/>
                <a:gd name="connsiteY18" fmla="*/ 39807 h 78876"/>
                <a:gd name="connsiteX19" fmla="*/ 22185 w 61536"/>
                <a:gd name="connsiteY19" fmla="*/ 39807 h 78876"/>
                <a:gd name="connsiteX20" fmla="*/ 33849 w 61536"/>
                <a:gd name="connsiteY20" fmla="*/ 43374 h 78876"/>
                <a:gd name="connsiteX21" fmla="*/ 37794 w 61536"/>
                <a:gd name="connsiteY21" fmla="*/ 53855 h 78876"/>
                <a:gd name="connsiteX22" fmla="*/ 33849 w 61536"/>
                <a:gd name="connsiteY22" fmla="*/ 64285 h 78876"/>
                <a:gd name="connsiteX23" fmla="*/ 22185 w 61536"/>
                <a:gd name="connsiteY23" fmla="*/ 67801 h 78876"/>
                <a:gd name="connsiteX24" fmla="*/ 8744 w 61536"/>
                <a:gd name="connsiteY24" fmla="*/ 67801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536" h="78876">
                  <a:moveTo>
                    <a:pt x="35525" y="34685"/>
                  </a:moveTo>
                  <a:cubicBezTo>
                    <a:pt x="37816" y="33907"/>
                    <a:pt x="40046" y="32251"/>
                    <a:pt x="42212" y="29715"/>
                  </a:cubicBezTo>
                  <a:cubicBezTo>
                    <a:pt x="44379" y="27179"/>
                    <a:pt x="46558" y="23692"/>
                    <a:pt x="48747" y="19251"/>
                  </a:cubicBezTo>
                  <a:lnTo>
                    <a:pt x="59598" y="-2302"/>
                  </a:lnTo>
                  <a:lnTo>
                    <a:pt x="48104" y="-2302"/>
                  </a:lnTo>
                  <a:lnTo>
                    <a:pt x="38014" y="17933"/>
                  </a:lnTo>
                  <a:cubicBezTo>
                    <a:pt x="35396" y="23218"/>
                    <a:pt x="32862" y="26723"/>
                    <a:pt x="30413" y="28447"/>
                  </a:cubicBezTo>
                  <a:cubicBezTo>
                    <a:pt x="27964" y="30172"/>
                    <a:pt x="24623" y="31034"/>
                    <a:pt x="20391" y="31034"/>
                  </a:cubicBezTo>
                  <a:lnTo>
                    <a:pt x="8744" y="31034"/>
                  </a:lnTo>
                  <a:lnTo>
                    <a:pt x="8744" y="-2302"/>
                  </a:lnTo>
                  <a:lnTo>
                    <a:pt x="-1938" y="-2302"/>
                  </a:lnTo>
                  <a:lnTo>
                    <a:pt x="-1938" y="76574"/>
                  </a:lnTo>
                  <a:lnTo>
                    <a:pt x="22185" y="76574"/>
                  </a:lnTo>
                  <a:cubicBezTo>
                    <a:pt x="31214" y="76574"/>
                    <a:pt x="37952" y="74687"/>
                    <a:pt x="42399" y="70911"/>
                  </a:cubicBezTo>
                  <a:cubicBezTo>
                    <a:pt x="46845" y="67147"/>
                    <a:pt x="49069" y="61462"/>
                    <a:pt x="49069" y="53855"/>
                  </a:cubicBezTo>
                  <a:cubicBezTo>
                    <a:pt x="49069" y="48885"/>
                    <a:pt x="47912" y="44760"/>
                    <a:pt x="45598" y="41481"/>
                  </a:cubicBezTo>
                  <a:cubicBezTo>
                    <a:pt x="43285" y="38213"/>
                    <a:pt x="39927" y="35947"/>
                    <a:pt x="35525" y="34685"/>
                  </a:cubicBezTo>
                  <a:close/>
                  <a:moveTo>
                    <a:pt x="8744" y="67801"/>
                  </a:moveTo>
                  <a:lnTo>
                    <a:pt x="8744" y="39807"/>
                  </a:lnTo>
                  <a:lnTo>
                    <a:pt x="22185" y="39807"/>
                  </a:lnTo>
                  <a:cubicBezTo>
                    <a:pt x="27332" y="39807"/>
                    <a:pt x="31220" y="40996"/>
                    <a:pt x="33849" y="43374"/>
                  </a:cubicBezTo>
                  <a:cubicBezTo>
                    <a:pt x="36479" y="45752"/>
                    <a:pt x="37794" y="49245"/>
                    <a:pt x="37794" y="53855"/>
                  </a:cubicBezTo>
                  <a:cubicBezTo>
                    <a:pt x="37794" y="58464"/>
                    <a:pt x="36479" y="61941"/>
                    <a:pt x="33849" y="64285"/>
                  </a:cubicBezTo>
                  <a:cubicBezTo>
                    <a:pt x="31220" y="66629"/>
                    <a:pt x="27332" y="67801"/>
                    <a:pt x="22185" y="67801"/>
                  </a:cubicBezTo>
                  <a:lnTo>
                    <a:pt x="8744" y="67801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3E8FB9D5-6B0A-40C0-8231-D25B2630372F}"/>
                </a:ext>
              </a:extLst>
            </p:cNvPr>
            <p:cNvSpPr/>
            <p:nvPr/>
          </p:nvSpPr>
          <p:spPr>
            <a:xfrm flipV="1">
              <a:off x="4618636" y="253797"/>
              <a:ext cx="68985" cy="81834"/>
            </a:xfrm>
            <a:custGeom>
              <a:avLst/>
              <a:gdLst>
                <a:gd name="connsiteX0" fmla="*/ 56524 w 68985"/>
                <a:gd name="connsiteY0" fmla="*/ 10498 h 81834"/>
                <a:gd name="connsiteX1" fmla="*/ 56524 w 68985"/>
                <a:gd name="connsiteY1" fmla="*/ 31680 h 81834"/>
                <a:gd name="connsiteX2" fmla="*/ 39070 w 68985"/>
                <a:gd name="connsiteY2" fmla="*/ 31680 h 81834"/>
                <a:gd name="connsiteX3" fmla="*/ 39070 w 68985"/>
                <a:gd name="connsiteY3" fmla="*/ 40453 h 81834"/>
                <a:gd name="connsiteX4" fmla="*/ 67104 w 68985"/>
                <a:gd name="connsiteY4" fmla="*/ 40453 h 81834"/>
                <a:gd name="connsiteX5" fmla="*/ 67104 w 68985"/>
                <a:gd name="connsiteY5" fmla="*/ 6576 h 81834"/>
                <a:gd name="connsiteX6" fmla="*/ 53460 w 68985"/>
                <a:gd name="connsiteY6" fmla="*/ -50 h 81834"/>
                <a:gd name="connsiteX7" fmla="*/ 37546 w 68985"/>
                <a:gd name="connsiteY7" fmla="*/ -2298 h 81834"/>
                <a:gd name="connsiteX8" fmla="*/ 8564 w 68985"/>
                <a:gd name="connsiteY8" fmla="*/ 8504 h 81834"/>
                <a:gd name="connsiteX9" fmla="*/ -1881 w 68985"/>
                <a:gd name="connsiteY9" fmla="*/ 38594 h 81834"/>
                <a:gd name="connsiteX10" fmla="*/ 8564 w 68985"/>
                <a:gd name="connsiteY10" fmla="*/ 68734 h 81834"/>
                <a:gd name="connsiteX11" fmla="*/ 37546 w 68985"/>
                <a:gd name="connsiteY11" fmla="*/ 79536 h 81834"/>
                <a:gd name="connsiteX12" fmla="*/ 52224 w 68985"/>
                <a:gd name="connsiteY12" fmla="*/ 77626 h 81834"/>
                <a:gd name="connsiteX13" fmla="*/ 65056 w 68985"/>
                <a:gd name="connsiteY13" fmla="*/ 72031 h 81834"/>
                <a:gd name="connsiteX14" fmla="*/ 65056 w 68985"/>
                <a:gd name="connsiteY14" fmla="*/ 60671 h 81834"/>
                <a:gd name="connsiteX15" fmla="*/ 52461 w 68985"/>
                <a:gd name="connsiteY15" fmla="*/ 68227 h 81834"/>
                <a:gd name="connsiteX16" fmla="*/ 38444 w 68985"/>
                <a:gd name="connsiteY16" fmla="*/ 70763 h 81834"/>
                <a:gd name="connsiteX17" fmla="*/ 16656 w 68985"/>
                <a:gd name="connsiteY17" fmla="*/ 62682 h 81834"/>
                <a:gd name="connsiteX18" fmla="*/ 9394 w 68985"/>
                <a:gd name="connsiteY18" fmla="*/ 38594 h 81834"/>
                <a:gd name="connsiteX19" fmla="*/ 16656 w 68985"/>
                <a:gd name="connsiteY19" fmla="*/ 14555 h 81834"/>
                <a:gd name="connsiteX20" fmla="*/ 38444 w 68985"/>
                <a:gd name="connsiteY20" fmla="*/ 6475 h 81834"/>
                <a:gd name="connsiteX21" fmla="*/ 48533 w 68985"/>
                <a:gd name="connsiteY21" fmla="*/ 7455 h 81834"/>
                <a:gd name="connsiteX22" fmla="*/ 56524 w 68985"/>
                <a:gd name="connsiteY22" fmla="*/ 10498 h 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985" h="81834">
                  <a:moveTo>
                    <a:pt x="56524" y="10498"/>
                  </a:moveTo>
                  <a:lnTo>
                    <a:pt x="56524" y="31680"/>
                  </a:lnTo>
                  <a:lnTo>
                    <a:pt x="39070" y="31680"/>
                  </a:lnTo>
                  <a:lnTo>
                    <a:pt x="39070" y="40453"/>
                  </a:lnTo>
                  <a:lnTo>
                    <a:pt x="67104" y="40453"/>
                  </a:lnTo>
                  <a:lnTo>
                    <a:pt x="67104" y="6576"/>
                  </a:lnTo>
                  <a:cubicBezTo>
                    <a:pt x="62985" y="3658"/>
                    <a:pt x="58437" y="1449"/>
                    <a:pt x="53460" y="-50"/>
                  </a:cubicBezTo>
                  <a:cubicBezTo>
                    <a:pt x="48494" y="-1549"/>
                    <a:pt x="43189" y="-2298"/>
                    <a:pt x="37546" y="-2298"/>
                  </a:cubicBezTo>
                  <a:cubicBezTo>
                    <a:pt x="25200" y="-2298"/>
                    <a:pt x="15539" y="1302"/>
                    <a:pt x="8564" y="8504"/>
                  </a:cubicBezTo>
                  <a:cubicBezTo>
                    <a:pt x="1601" y="15716"/>
                    <a:pt x="-1881" y="25746"/>
                    <a:pt x="-1881" y="38594"/>
                  </a:cubicBezTo>
                  <a:cubicBezTo>
                    <a:pt x="-1881" y="51486"/>
                    <a:pt x="1601" y="61533"/>
                    <a:pt x="8564" y="68734"/>
                  </a:cubicBezTo>
                  <a:cubicBezTo>
                    <a:pt x="15539" y="75935"/>
                    <a:pt x="25200" y="79536"/>
                    <a:pt x="37546" y="79536"/>
                  </a:cubicBezTo>
                  <a:cubicBezTo>
                    <a:pt x="42693" y="79536"/>
                    <a:pt x="47585" y="78899"/>
                    <a:pt x="52224" y="77626"/>
                  </a:cubicBezTo>
                  <a:cubicBezTo>
                    <a:pt x="56862" y="76364"/>
                    <a:pt x="61140" y="74499"/>
                    <a:pt x="65056" y="72031"/>
                  </a:cubicBezTo>
                  <a:lnTo>
                    <a:pt x="65056" y="60671"/>
                  </a:lnTo>
                  <a:cubicBezTo>
                    <a:pt x="61106" y="64018"/>
                    <a:pt x="56908" y="66537"/>
                    <a:pt x="52461" y="68227"/>
                  </a:cubicBezTo>
                  <a:cubicBezTo>
                    <a:pt x="48014" y="69917"/>
                    <a:pt x="43342" y="70763"/>
                    <a:pt x="38444" y="70763"/>
                  </a:cubicBezTo>
                  <a:cubicBezTo>
                    <a:pt x="28772" y="70763"/>
                    <a:pt x="21509" y="68069"/>
                    <a:pt x="16656" y="62682"/>
                  </a:cubicBezTo>
                  <a:cubicBezTo>
                    <a:pt x="11814" y="57295"/>
                    <a:pt x="9394" y="49266"/>
                    <a:pt x="9394" y="38594"/>
                  </a:cubicBezTo>
                  <a:cubicBezTo>
                    <a:pt x="9394" y="27955"/>
                    <a:pt x="11814" y="19942"/>
                    <a:pt x="16656" y="14555"/>
                  </a:cubicBezTo>
                  <a:cubicBezTo>
                    <a:pt x="21509" y="9168"/>
                    <a:pt x="28772" y="6475"/>
                    <a:pt x="38444" y="6475"/>
                  </a:cubicBezTo>
                  <a:cubicBezTo>
                    <a:pt x="42213" y="6475"/>
                    <a:pt x="45576" y="6802"/>
                    <a:pt x="48533" y="7455"/>
                  </a:cubicBezTo>
                  <a:cubicBezTo>
                    <a:pt x="51502" y="8109"/>
                    <a:pt x="54165" y="9123"/>
                    <a:pt x="56524" y="10498"/>
                  </a:cubicBez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66E8BF42-7214-447D-BCA3-2BD986AAA516}"/>
                </a:ext>
              </a:extLst>
            </p:cNvPr>
            <p:cNvSpPr/>
            <p:nvPr/>
          </p:nvSpPr>
          <p:spPr>
            <a:xfrm flipV="1">
              <a:off x="4707158" y="255217"/>
              <a:ext cx="50888" cy="78876"/>
            </a:xfrm>
            <a:custGeom>
              <a:avLst/>
              <a:gdLst>
                <a:gd name="connsiteX0" fmla="*/ -1607 w 50888"/>
                <a:gd name="connsiteY0" fmla="*/ 76574 h 78876"/>
                <a:gd name="connsiteX1" fmla="*/ 48334 w 50888"/>
                <a:gd name="connsiteY1" fmla="*/ 76574 h 78876"/>
                <a:gd name="connsiteX2" fmla="*/ 48334 w 50888"/>
                <a:gd name="connsiteY2" fmla="*/ 67581 h 78876"/>
                <a:gd name="connsiteX3" fmla="*/ 9075 w 50888"/>
                <a:gd name="connsiteY3" fmla="*/ 67581 h 78876"/>
                <a:gd name="connsiteX4" fmla="*/ 9075 w 50888"/>
                <a:gd name="connsiteY4" fmla="*/ 44236 h 78876"/>
                <a:gd name="connsiteX5" fmla="*/ 46692 w 50888"/>
                <a:gd name="connsiteY5" fmla="*/ 44236 h 78876"/>
                <a:gd name="connsiteX6" fmla="*/ 46692 w 50888"/>
                <a:gd name="connsiteY6" fmla="*/ 35260 h 78876"/>
                <a:gd name="connsiteX7" fmla="*/ 9075 w 50888"/>
                <a:gd name="connsiteY7" fmla="*/ 35260 h 78876"/>
                <a:gd name="connsiteX8" fmla="*/ 9075 w 50888"/>
                <a:gd name="connsiteY8" fmla="*/ 6674 h 78876"/>
                <a:gd name="connsiteX9" fmla="*/ 49282 w 50888"/>
                <a:gd name="connsiteY9" fmla="*/ 6674 h 78876"/>
                <a:gd name="connsiteX10" fmla="*/ 49282 w 50888"/>
                <a:gd name="connsiteY10" fmla="*/ -2302 h 78876"/>
                <a:gd name="connsiteX11" fmla="*/ -1607 w 50888"/>
                <a:gd name="connsiteY11" fmla="*/ -2302 h 78876"/>
                <a:gd name="connsiteX12" fmla="*/ -1607 w 50888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888" h="78876">
                  <a:moveTo>
                    <a:pt x="-1607" y="76574"/>
                  </a:moveTo>
                  <a:lnTo>
                    <a:pt x="48334" y="76574"/>
                  </a:lnTo>
                  <a:lnTo>
                    <a:pt x="48334" y="67581"/>
                  </a:lnTo>
                  <a:lnTo>
                    <a:pt x="9075" y="67581"/>
                  </a:lnTo>
                  <a:lnTo>
                    <a:pt x="9075" y="44236"/>
                  </a:lnTo>
                  <a:lnTo>
                    <a:pt x="46692" y="44236"/>
                  </a:lnTo>
                  <a:lnTo>
                    <a:pt x="46692" y="35260"/>
                  </a:lnTo>
                  <a:lnTo>
                    <a:pt x="9075" y="35260"/>
                  </a:lnTo>
                  <a:lnTo>
                    <a:pt x="9075" y="6674"/>
                  </a:lnTo>
                  <a:lnTo>
                    <a:pt x="49282" y="6674"/>
                  </a:lnTo>
                  <a:lnTo>
                    <a:pt x="49282" y="-2302"/>
                  </a:lnTo>
                  <a:lnTo>
                    <a:pt x="-1607" y="-2302"/>
                  </a:lnTo>
                  <a:lnTo>
                    <a:pt x="-1607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6F54916C-67EF-4D68-9296-E2053247B672}"/>
                </a:ext>
              </a:extLst>
            </p:cNvPr>
            <p:cNvSpPr/>
            <p:nvPr/>
          </p:nvSpPr>
          <p:spPr>
            <a:xfrm flipV="1">
              <a:off x="4775407" y="255217"/>
              <a:ext cx="8989" cy="29329"/>
            </a:xfrm>
            <a:custGeom>
              <a:avLst/>
              <a:gdLst>
                <a:gd name="connsiteX0" fmla="*/ 8637 w 8989"/>
                <a:gd name="connsiteY0" fmla="*/ 25559 h 29329"/>
                <a:gd name="connsiteX1" fmla="*/ 8637 w 8989"/>
                <a:gd name="connsiteY1" fmla="*/ -3770 h 29329"/>
                <a:gd name="connsiteX2" fmla="*/ -352 w 8989"/>
                <a:gd name="connsiteY2" fmla="*/ -3770 h 29329"/>
                <a:gd name="connsiteX3" fmla="*/ -352 w 8989"/>
                <a:gd name="connsiteY3" fmla="*/ 25559 h 29329"/>
                <a:gd name="connsiteX4" fmla="*/ 8637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637" y="25559"/>
                  </a:moveTo>
                  <a:lnTo>
                    <a:pt x="8637" y="-3770"/>
                  </a:lnTo>
                  <a:lnTo>
                    <a:pt x="-352" y="-3770"/>
                  </a:lnTo>
                  <a:lnTo>
                    <a:pt x="-352" y="25559"/>
                  </a:lnTo>
                  <a:lnTo>
                    <a:pt x="8637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B556AA49-0A83-4957-9BD8-01747959E3A8}"/>
                </a:ext>
              </a:extLst>
            </p:cNvPr>
            <p:cNvSpPr/>
            <p:nvPr/>
          </p:nvSpPr>
          <p:spPr>
            <a:xfrm flipV="1">
              <a:off x="4803126" y="320671"/>
              <a:ext cx="15490" cy="25999"/>
            </a:xfrm>
            <a:custGeom>
              <a:avLst/>
              <a:gdLst>
                <a:gd name="connsiteX0" fmla="*/ 3915 w 15490"/>
                <a:gd name="connsiteY0" fmla="*/ 26009 h 25999"/>
                <a:gd name="connsiteX1" fmla="*/ 15071 w 15490"/>
                <a:gd name="connsiteY1" fmla="*/ 26009 h 25999"/>
                <a:gd name="connsiteX2" fmla="*/ 15071 w 15490"/>
                <a:gd name="connsiteY2" fmla="*/ 16915 h 25999"/>
                <a:gd name="connsiteX3" fmla="*/ 6404 w 15490"/>
                <a:gd name="connsiteY3" fmla="*/ 10 h 25999"/>
                <a:gd name="connsiteX4" fmla="*/ -419 w 15490"/>
                <a:gd name="connsiteY4" fmla="*/ 10 h 25999"/>
                <a:gd name="connsiteX5" fmla="*/ 3915 w 15490"/>
                <a:gd name="connsiteY5" fmla="*/ 16915 h 25999"/>
                <a:gd name="connsiteX6" fmla="*/ 3915 w 15490"/>
                <a:gd name="connsiteY6" fmla="*/ 26009 h 2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0" h="25999">
                  <a:moveTo>
                    <a:pt x="3915" y="26009"/>
                  </a:moveTo>
                  <a:lnTo>
                    <a:pt x="15071" y="26009"/>
                  </a:lnTo>
                  <a:lnTo>
                    <a:pt x="15071" y="16915"/>
                  </a:lnTo>
                  <a:lnTo>
                    <a:pt x="6404" y="10"/>
                  </a:lnTo>
                  <a:lnTo>
                    <a:pt x="-419" y="10"/>
                  </a:lnTo>
                  <a:lnTo>
                    <a:pt x="3915" y="16915"/>
                  </a:lnTo>
                  <a:lnTo>
                    <a:pt x="3915" y="2600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D473E82B-4F50-4917-890E-F7C69B544795}"/>
                </a:ext>
              </a:extLst>
            </p:cNvPr>
            <p:cNvSpPr/>
            <p:nvPr/>
          </p:nvSpPr>
          <p:spPr>
            <a:xfrm flipV="1">
              <a:off x="4829206" y="334093"/>
              <a:ext cx="9028" cy="9015"/>
            </a:xfrm>
            <a:custGeom>
              <a:avLst/>
              <a:gdLst/>
              <a:ahLst/>
              <a:cxnLst/>
              <a:rect l="l" t="t" r="r" b="b"/>
              <a:pathLst>
                <a:path w="9028" h="9015"/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4E6E5C65-60B0-4CAE-87A1-41B74FEAA850}"/>
                </a:ext>
              </a:extLst>
            </p:cNvPr>
            <p:cNvSpPr/>
            <p:nvPr/>
          </p:nvSpPr>
          <p:spPr>
            <a:xfrm flipV="1">
              <a:off x="4874067" y="255217"/>
              <a:ext cx="8989" cy="29329"/>
            </a:xfrm>
            <a:custGeom>
              <a:avLst/>
              <a:gdLst>
                <a:gd name="connsiteX0" fmla="*/ 8648 w 8989"/>
                <a:gd name="connsiteY0" fmla="*/ 25559 h 29329"/>
                <a:gd name="connsiteX1" fmla="*/ 8648 w 8989"/>
                <a:gd name="connsiteY1" fmla="*/ -3770 h 29329"/>
                <a:gd name="connsiteX2" fmla="*/ -341 w 8989"/>
                <a:gd name="connsiteY2" fmla="*/ -3770 h 29329"/>
                <a:gd name="connsiteX3" fmla="*/ -341 w 8989"/>
                <a:gd name="connsiteY3" fmla="*/ 25559 h 29329"/>
                <a:gd name="connsiteX4" fmla="*/ 8648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648" y="25559"/>
                  </a:moveTo>
                  <a:lnTo>
                    <a:pt x="8648" y="-3770"/>
                  </a:lnTo>
                  <a:lnTo>
                    <a:pt x="-341" y="-3770"/>
                  </a:lnTo>
                  <a:lnTo>
                    <a:pt x="-341" y="25559"/>
                  </a:lnTo>
                  <a:lnTo>
                    <a:pt x="8648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DC3E6A3-1FF5-4A95-8B0D-875E5B934941}"/>
                </a:ext>
              </a:extLst>
            </p:cNvPr>
            <p:cNvSpPr/>
            <p:nvPr/>
          </p:nvSpPr>
          <p:spPr>
            <a:xfrm flipV="1">
              <a:off x="4899500" y="253797"/>
              <a:ext cx="63703" cy="81834"/>
            </a:xfrm>
            <a:custGeom>
              <a:avLst/>
              <a:gdLst>
                <a:gd name="connsiteX0" fmla="*/ 62009 w 63703"/>
                <a:gd name="connsiteY0" fmla="*/ 72031 h 81834"/>
                <a:gd name="connsiteX1" fmla="*/ 62009 w 63703"/>
                <a:gd name="connsiteY1" fmla="*/ 60789 h 81834"/>
                <a:gd name="connsiteX2" fmla="*/ 50498 w 63703"/>
                <a:gd name="connsiteY2" fmla="*/ 68278 h 81834"/>
                <a:gd name="connsiteX3" fmla="*/ 37513 w 63703"/>
                <a:gd name="connsiteY3" fmla="*/ 70763 h 81834"/>
                <a:gd name="connsiteX4" fmla="*/ 16775 w 63703"/>
                <a:gd name="connsiteY4" fmla="*/ 62496 h 81834"/>
                <a:gd name="connsiteX5" fmla="*/ 9580 w 63703"/>
                <a:gd name="connsiteY5" fmla="*/ 38594 h 81834"/>
                <a:gd name="connsiteX6" fmla="*/ 16775 w 63703"/>
                <a:gd name="connsiteY6" fmla="*/ 14741 h 81834"/>
                <a:gd name="connsiteX7" fmla="*/ 37513 w 63703"/>
                <a:gd name="connsiteY7" fmla="*/ 6475 h 81834"/>
                <a:gd name="connsiteX8" fmla="*/ 50498 w 63703"/>
                <a:gd name="connsiteY8" fmla="*/ 8960 h 81834"/>
                <a:gd name="connsiteX9" fmla="*/ 62009 w 63703"/>
                <a:gd name="connsiteY9" fmla="*/ 16466 h 81834"/>
                <a:gd name="connsiteX10" fmla="*/ 62009 w 63703"/>
                <a:gd name="connsiteY10" fmla="*/ 5309 h 81834"/>
                <a:gd name="connsiteX11" fmla="*/ 50125 w 63703"/>
                <a:gd name="connsiteY11" fmla="*/ -405 h 81834"/>
                <a:gd name="connsiteX12" fmla="*/ 36887 w 63703"/>
                <a:gd name="connsiteY12" fmla="*/ -2298 h 81834"/>
                <a:gd name="connsiteX13" fmla="*/ 8615 w 63703"/>
                <a:gd name="connsiteY13" fmla="*/ 8656 h 81834"/>
                <a:gd name="connsiteX14" fmla="*/ -1694 w 63703"/>
                <a:gd name="connsiteY14" fmla="*/ 38594 h 81834"/>
                <a:gd name="connsiteX15" fmla="*/ 8615 w 63703"/>
                <a:gd name="connsiteY15" fmla="*/ 68565 h 81834"/>
                <a:gd name="connsiteX16" fmla="*/ 36887 w 63703"/>
                <a:gd name="connsiteY16" fmla="*/ 79536 h 81834"/>
                <a:gd name="connsiteX17" fmla="*/ 50227 w 63703"/>
                <a:gd name="connsiteY17" fmla="*/ 77660 h 81834"/>
                <a:gd name="connsiteX18" fmla="*/ 62009 w 63703"/>
                <a:gd name="connsiteY18" fmla="*/ 72031 h 8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703" h="81834">
                  <a:moveTo>
                    <a:pt x="62009" y="72031"/>
                  </a:moveTo>
                  <a:lnTo>
                    <a:pt x="62009" y="60789"/>
                  </a:lnTo>
                  <a:cubicBezTo>
                    <a:pt x="58409" y="64136"/>
                    <a:pt x="54572" y="66632"/>
                    <a:pt x="50498" y="68278"/>
                  </a:cubicBezTo>
                  <a:cubicBezTo>
                    <a:pt x="46423" y="69934"/>
                    <a:pt x="42095" y="70763"/>
                    <a:pt x="37513" y="70763"/>
                  </a:cubicBezTo>
                  <a:cubicBezTo>
                    <a:pt x="28484" y="70763"/>
                    <a:pt x="21572" y="68007"/>
                    <a:pt x="16775" y="62496"/>
                  </a:cubicBezTo>
                  <a:cubicBezTo>
                    <a:pt x="11979" y="56986"/>
                    <a:pt x="9580" y="49018"/>
                    <a:pt x="9580" y="38594"/>
                  </a:cubicBezTo>
                  <a:cubicBezTo>
                    <a:pt x="9580" y="28203"/>
                    <a:pt x="11979" y="20252"/>
                    <a:pt x="16775" y="14741"/>
                  </a:cubicBezTo>
                  <a:cubicBezTo>
                    <a:pt x="21572" y="9230"/>
                    <a:pt x="28484" y="6475"/>
                    <a:pt x="37513" y="6475"/>
                  </a:cubicBezTo>
                  <a:cubicBezTo>
                    <a:pt x="42095" y="6475"/>
                    <a:pt x="46423" y="7303"/>
                    <a:pt x="50498" y="8960"/>
                  </a:cubicBezTo>
                  <a:cubicBezTo>
                    <a:pt x="54572" y="10617"/>
                    <a:pt x="58409" y="13118"/>
                    <a:pt x="62009" y="16466"/>
                  </a:cubicBezTo>
                  <a:lnTo>
                    <a:pt x="62009" y="5309"/>
                  </a:lnTo>
                  <a:cubicBezTo>
                    <a:pt x="58274" y="2773"/>
                    <a:pt x="54312" y="868"/>
                    <a:pt x="50125" y="-405"/>
                  </a:cubicBezTo>
                  <a:cubicBezTo>
                    <a:pt x="45949" y="-1667"/>
                    <a:pt x="41537" y="-2298"/>
                    <a:pt x="36887" y="-2298"/>
                  </a:cubicBezTo>
                  <a:cubicBezTo>
                    <a:pt x="24924" y="-2298"/>
                    <a:pt x="15500" y="1353"/>
                    <a:pt x="8615" y="8656"/>
                  </a:cubicBezTo>
                  <a:cubicBezTo>
                    <a:pt x="1742" y="15970"/>
                    <a:pt x="-1694" y="25949"/>
                    <a:pt x="-1694" y="38594"/>
                  </a:cubicBezTo>
                  <a:cubicBezTo>
                    <a:pt x="-1694" y="51272"/>
                    <a:pt x="1742" y="61262"/>
                    <a:pt x="8615" y="68565"/>
                  </a:cubicBezTo>
                  <a:cubicBezTo>
                    <a:pt x="15500" y="75879"/>
                    <a:pt x="24924" y="79536"/>
                    <a:pt x="36887" y="79536"/>
                  </a:cubicBezTo>
                  <a:cubicBezTo>
                    <a:pt x="41604" y="79536"/>
                    <a:pt x="46051" y="78911"/>
                    <a:pt x="50227" y="77660"/>
                  </a:cubicBezTo>
                  <a:cubicBezTo>
                    <a:pt x="54414" y="76409"/>
                    <a:pt x="58341" y="74532"/>
                    <a:pt x="62009" y="72031"/>
                  </a:cubicBez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E74720D-0E96-4B9E-8331-1F4745744A7C}"/>
                </a:ext>
              </a:extLst>
            </p:cNvPr>
            <p:cNvSpPr/>
            <p:nvPr/>
          </p:nvSpPr>
          <p:spPr>
            <a:xfrm flipV="1">
              <a:off x="4979712" y="255217"/>
              <a:ext cx="60199" cy="78876"/>
            </a:xfrm>
            <a:custGeom>
              <a:avLst/>
              <a:gdLst>
                <a:gd name="connsiteX0" fmla="*/ -1851 w 60199"/>
                <a:gd name="connsiteY0" fmla="*/ 76574 h 78876"/>
                <a:gd name="connsiteX1" fmla="*/ 8831 w 60199"/>
                <a:gd name="connsiteY1" fmla="*/ 76574 h 78876"/>
                <a:gd name="connsiteX2" fmla="*/ 8831 w 60199"/>
                <a:gd name="connsiteY2" fmla="*/ 44236 h 78876"/>
                <a:gd name="connsiteX3" fmla="*/ 47666 w 60199"/>
                <a:gd name="connsiteY3" fmla="*/ 44236 h 78876"/>
                <a:gd name="connsiteX4" fmla="*/ 47666 w 60199"/>
                <a:gd name="connsiteY4" fmla="*/ 76574 h 78876"/>
                <a:gd name="connsiteX5" fmla="*/ 58348 w 60199"/>
                <a:gd name="connsiteY5" fmla="*/ 76574 h 78876"/>
                <a:gd name="connsiteX6" fmla="*/ 58348 w 60199"/>
                <a:gd name="connsiteY6" fmla="*/ -2302 h 78876"/>
                <a:gd name="connsiteX7" fmla="*/ 47666 w 60199"/>
                <a:gd name="connsiteY7" fmla="*/ -2302 h 78876"/>
                <a:gd name="connsiteX8" fmla="*/ 47666 w 60199"/>
                <a:gd name="connsiteY8" fmla="*/ 35260 h 78876"/>
                <a:gd name="connsiteX9" fmla="*/ 8831 w 60199"/>
                <a:gd name="connsiteY9" fmla="*/ 35260 h 78876"/>
                <a:gd name="connsiteX10" fmla="*/ 8831 w 60199"/>
                <a:gd name="connsiteY10" fmla="*/ -2302 h 78876"/>
                <a:gd name="connsiteX11" fmla="*/ -1851 w 60199"/>
                <a:gd name="connsiteY11" fmla="*/ -2302 h 78876"/>
                <a:gd name="connsiteX12" fmla="*/ -1851 w 60199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99" h="78876">
                  <a:moveTo>
                    <a:pt x="-1851" y="76574"/>
                  </a:moveTo>
                  <a:lnTo>
                    <a:pt x="8831" y="76574"/>
                  </a:lnTo>
                  <a:lnTo>
                    <a:pt x="8831" y="44236"/>
                  </a:lnTo>
                  <a:lnTo>
                    <a:pt x="47666" y="44236"/>
                  </a:lnTo>
                  <a:lnTo>
                    <a:pt x="47666" y="76574"/>
                  </a:lnTo>
                  <a:lnTo>
                    <a:pt x="58348" y="76574"/>
                  </a:lnTo>
                  <a:lnTo>
                    <a:pt x="58348" y="-2302"/>
                  </a:lnTo>
                  <a:lnTo>
                    <a:pt x="47666" y="-2302"/>
                  </a:lnTo>
                  <a:lnTo>
                    <a:pt x="47666" y="35260"/>
                  </a:lnTo>
                  <a:lnTo>
                    <a:pt x="8831" y="35260"/>
                  </a:lnTo>
                  <a:lnTo>
                    <a:pt x="8831" y="-2302"/>
                  </a:lnTo>
                  <a:lnTo>
                    <a:pt x="-1851" y="-2302"/>
                  </a:lnTo>
                  <a:lnTo>
                    <a:pt x="-1851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A5ADEB-79D3-439E-8BE2-D709E83F891D}"/>
                </a:ext>
              </a:extLst>
            </p:cNvPr>
            <p:cNvSpPr/>
            <p:nvPr/>
          </p:nvSpPr>
          <p:spPr>
            <a:xfrm flipV="1">
              <a:off x="5051392" y="255217"/>
              <a:ext cx="72371" cy="78876"/>
            </a:xfrm>
            <a:custGeom>
              <a:avLst/>
              <a:gdLst>
                <a:gd name="connsiteX0" fmla="*/ 34570 w 72371"/>
                <a:gd name="connsiteY0" fmla="*/ 66060 h 78876"/>
                <a:gd name="connsiteX1" fmla="*/ 20062 w 72371"/>
                <a:gd name="connsiteY1" fmla="*/ 26808 h 78876"/>
                <a:gd name="connsiteX2" fmla="*/ 49112 w 72371"/>
                <a:gd name="connsiteY2" fmla="*/ 26808 h 78876"/>
                <a:gd name="connsiteX3" fmla="*/ 34570 w 72371"/>
                <a:gd name="connsiteY3" fmla="*/ 66060 h 78876"/>
                <a:gd name="connsiteX4" fmla="*/ 28527 w 72371"/>
                <a:gd name="connsiteY4" fmla="*/ 76574 h 78876"/>
                <a:gd name="connsiteX5" fmla="*/ 40648 w 72371"/>
                <a:gd name="connsiteY5" fmla="*/ 76574 h 78876"/>
                <a:gd name="connsiteX6" fmla="*/ 70747 w 72371"/>
                <a:gd name="connsiteY6" fmla="*/ -2302 h 78876"/>
                <a:gd name="connsiteX7" fmla="*/ 59642 w 72371"/>
                <a:gd name="connsiteY7" fmla="*/ -2302 h 78876"/>
                <a:gd name="connsiteX8" fmla="*/ 52447 w 72371"/>
                <a:gd name="connsiteY8" fmla="*/ 17933 h 78876"/>
                <a:gd name="connsiteX9" fmla="*/ 16846 w 72371"/>
                <a:gd name="connsiteY9" fmla="*/ 17933 h 78876"/>
                <a:gd name="connsiteX10" fmla="*/ 9651 w 72371"/>
                <a:gd name="connsiteY10" fmla="*/ -2302 h 78876"/>
                <a:gd name="connsiteX11" fmla="*/ -1624 w 72371"/>
                <a:gd name="connsiteY11" fmla="*/ -2302 h 78876"/>
                <a:gd name="connsiteX12" fmla="*/ 28527 w 72371"/>
                <a:gd name="connsiteY12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71" h="78876">
                  <a:moveTo>
                    <a:pt x="34570" y="66060"/>
                  </a:moveTo>
                  <a:lnTo>
                    <a:pt x="20062" y="26808"/>
                  </a:lnTo>
                  <a:lnTo>
                    <a:pt x="49112" y="26808"/>
                  </a:lnTo>
                  <a:lnTo>
                    <a:pt x="34570" y="66060"/>
                  </a:lnTo>
                  <a:close/>
                  <a:moveTo>
                    <a:pt x="28527" y="76574"/>
                  </a:moveTo>
                  <a:lnTo>
                    <a:pt x="40648" y="76574"/>
                  </a:lnTo>
                  <a:lnTo>
                    <a:pt x="70747" y="-2302"/>
                  </a:lnTo>
                  <a:lnTo>
                    <a:pt x="59642" y="-2302"/>
                  </a:lnTo>
                  <a:lnTo>
                    <a:pt x="52447" y="17933"/>
                  </a:lnTo>
                  <a:lnTo>
                    <a:pt x="16846" y="17933"/>
                  </a:lnTo>
                  <a:lnTo>
                    <a:pt x="9651" y="-2302"/>
                  </a:lnTo>
                  <a:lnTo>
                    <a:pt x="-1624" y="-2302"/>
                  </a:lnTo>
                  <a:lnTo>
                    <a:pt x="28527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0EBC6B07-B2CA-4277-89D3-F3209F30CEFF}"/>
                </a:ext>
              </a:extLst>
            </p:cNvPr>
            <p:cNvSpPr/>
            <p:nvPr/>
          </p:nvSpPr>
          <p:spPr>
            <a:xfrm flipV="1">
              <a:off x="5135296" y="255217"/>
              <a:ext cx="61536" cy="78876"/>
            </a:xfrm>
            <a:custGeom>
              <a:avLst/>
              <a:gdLst>
                <a:gd name="connsiteX0" fmla="*/ 35591 w 61536"/>
                <a:gd name="connsiteY0" fmla="*/ 34685 h 78876"/>
                <a:gd name="connsiteX1" fmla="*/ 42277 w 61536"/>
                <a:gd name="connsiteY1" fmla="*/ 29715 h 78876"/>
                <a:gd name="connsiteX2" fmla="*/ 48812 w 61536"/>
                <a:gd name="connsiteY2" fmla="*/ 19251 h 78876"/>
                <a:gd name="connsiteX3" fmla="*/ 59664 w 61536"/>
                <a:gd name="connsiteY3" fmla="*/ -2302 h 78876"/>
                <a:gd name="connsiteX4" fmla="*/ 48169 w 61536"/>
                <a:gd name="connsiteY4" fmla="*/ -2302 h 78876"/>
                <a:gd name="connsiteX5" fmla="*/ 38079 w 61536"/>
                <a:gd name="connsiteY5" fmla="*/ 17933 h 78876"/>
                <a:gd name="connsiteX6" fmla="*/ 30478 w 61536"/>
                <a:gd name="connsiteY6" fmla="*/ 28447 h 78876"/>
                <a:gd name="connsiteX7" fmla="*/ 20456 w 61536"/>
                <a:gd name="connsiteY7" fmla="*/ 31034 h 78876"/>
                <a:gd name="connsiteX8" fmla="*/ 8809 w 61536"/>
                <a:gd name="connsiteY8" fmla="*/ 31034 h 78876"/>
                <a:gd name="connsiteX9" fmla="*/ 8809 w 61536"/>
                <a:gd name="connsiteY9" fmla="*/ -2302 h 78876"/>
                <a:gd name="connsiteX10" fmla="*/ -1873 w 61536"/>
                <a:gd name="connsiteY10" fmla="*/ -2302 h 78876"/>
                <a:gd name="connsiteX11" fmla="*/ -1873 w 61536"/>
                <a:gd name="connsiteY11" fmla="*/ 76574 h 78876"/>
                <a:gd name="connsiteX12" fmla="*/ 22250 w 61536"/>
                <a:gd name="connsiteY12" fmla="*/ 76574 h 78876"/>
                <a:gd name="connsiteX13" fmla="*/ 42464 w 61536"/>
                <a:gd name="connsiteY13" fmla="*/ 70911 h 78876"/>
                <a:gd name="connsiteX14" fmla="*/ 49134 w 61536"/>
                <a:gd name="connsiteY14" fmla="*/ 53855 h 78876"/>
                <a:gd name="connsiteX15" fmla="*/ 45663 w 61536"/>
                <a:gd name="connsiteY15" fmla="*/ 41481 h 78876"/>
                <a:gd name="connsiteX16" fmla="*/ 35591 w 61536"/>
                <a:gd name="connsiteY16" fmla="*/ 34685 h 78876"/>
                <a:gd name="connsiteX17" fmla="*/ 8809 w 61536"/>
                <a:gd name="connsiteY17" fmla="*/ 67801 h 78876"/>
                <a:gd name="connsiteX18" fmla="*/ 8809 w 61536"/>
                <a:gd name="connsiteY18" fmla="*/ 39807 h 78876"/>
                <a:gd name="connsiteX19" fmla="*/ 22250 w 61536"/>
                <a:gd name="connsiteY19" fmla="*/ 39807 h 78876"/>
                <a:gd name="connsiteX20" fmla="*/ 33915 w 61536"/>
                <a:gd name="connsiteY20" fmla="*/ 43374 h 78876"/>
                <a:gd name="connsiteX21" fmla="*/ 37859 w 61536"/>
                <a:gd name="connsiteY21" fmla="*/ 53855 h 78876"/>
                <a:gd name="connsiteX22" fmla="*/ 33915 w 61536"/>
                <a:gd name="connsiteY22" fmla="*/ 64285 h 78876"/>
                <a:gd name="connsiteX23" fmla="*/ 22250 w 61536"/>
                <a:gd name="connsiteY23" fmla="*/ 67801 h 78876"/>
                <a:gd name="connsiteX24" fmla="*/ 8809 w 61536"/>
                <a:gd name="connsiteY24" fmla="*/ 67801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536" h="78876">
                  <a:moveTo>
                    <a:pt x="35591" y="34685"/>
                  </a:moveTo>
                  <a:cubicBezTo>
                    <a:pt x="37882" y="33907"/>
                    <a:pt x="40111" y="32251"/>
                    <a:pt x="42277" y="29715"/>
                  </a:cubicBezTo>
                  <a:cubicBezTo>
                    <a:pt x="44444" y="27179"/>
                    <a:pt x="46623" y="23692"/>
                    <a:pt x="48812" y="19251"/>
                  </a:cubicBezTo>
                  <a:lnTo>
                    <a:pt x="59664" y="-2302"/>
                  </a:lnTo>
                  <a:lnTo>
                    <a:pt x="48169" y="-2302"/>
                  </a:lnTo>
                  <a:lnTo>
                    <a:pt x="38079" y="17933"/>
                  </a:lnTo>
                  <a:cubicBezTo>
                    <a:pt x="35461" y="23218"/>
                    <a:pt x="32927" y="26723"/>
                    <a:pt x="30478" y="28447"/>
                  </a:cubicBezTo>
                  <a:cubicBezTo>
                    <a:pt x="28029" y="30172"/>
                    <a:pt x="24688" y="31034"/>
                    <a:pt x="20456" y="31034"/>
                  </a:cubicBezTo>
                  <a:lnTo>
                    <a:pt x="8809" y="31034"/>
                  </a:lnTo>
                  <a:lnTo>
                    <a:pt x="8809" y="-2302"/>
                  </a:lnTo>
                  <a:lnTo>
                    <a:pt x="-1873" y="-2302"/>
                  </a:lnTo>
                  <a:lnTo>
                    <a:pt x="-1873" y="76574"/>
                  </a:lnTo>
                  <a:lnTo>
                    <a:pt x="22250" y="76574"/>
                  </a:lnTo>
                  <a:cubicBezTo>
                    <a:pt x="31279" y="76574"/>
                    <a:pt x="38017" y="74687"/>
                    <a:pt x="42464" y="70911"/>
                  </a:cubicBezTo>
                  <a:cubicBezTo>
                    <a:pt x="46910" y="67147"/>
                    <a:pt x="49134" y="61462"/>
                    <a:pt x="49134" y="53855"/>
                  </a:cubicBezTo>
                  <a:cubicBezTo>
                    <a:pt x="49134" y="48885"/>
                    <a:pt x="47977" y="44760"/>
                    <a:pt x="45663" y="41481"/>
                  </a:cubicBezTo>
                  <a:cubicBezTo>
                    <a:pt x="43350" y="38213"/>
                    <a:pt x="39992" y="35947"/>
                    <a:pt x="35591" y="34685"/>
                  </a:cubicBezTo>
                  <a:close/>
                  <a:moveTo>
                    <a:pt x="8809" y="67801"/>
                  </a:moveTo>
                  <a:lnTo>
                    <a:pt x="8809" y="39807"/>
                  </a:lnTo>
                  <a:lnTo>
                    <a:pt x="22250" y="39807"/>
                  </a:lnTo>
                  <a:cubicBezTo>
                    <a:pt x="27397" y="39807"/>
                    <a:pt x="31285" y="40996"/>
                    <a:pt x="33915" y="43374"/>
                  </a:cubicBezTo>
                  <a:cubicBezTo>
                    <a:pt x="36544" y="45752"/>
                    <a:pt x="37859" y="49245"/>
                    <a:pt x="37859" y="53855"/>
                  </a:cubicBezTo>
                  <a:cubicBezTo>
                    <a:pt x="37859" y="58464"/>
                    <a:pt x="36544" y="61941"/>
                    <a:pt x="33915" y="64285"/>
                  </a:cubicBezTo>
                  <a:cubicBezTo>
                    <a:pt x="31285" y="66629"/>
                    <a:pt x="27397" y="67801"/>
                    <a:pt x="22250" y="67801"/>
                  </a:cubicBezTo>
                  <a:lnTo>
                    <a:pt x="8809" y="67801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F79C572-E5C6-42AB-92AF-B728D5F577B1}"/>
                </a:ext>
              </a:extLst>
            </p:cNvPr>
            <p:cNvSpPr/>
            <p:nvPr/>
          </p:nvSpPr>
          <p:spPr>
            <a:xfrm flipV="1">
              <a:off x="5191766" y="255217"/>
              <a:ext cx="66818" cy="78876"/>
            </a:xfrm>
            <a:custGeom>
              <a:avLst/>
              <a:gdLst>
                <a:gd name="connsiteX0" fmla="*/ -1376 w 66818"/>
                <a:gd name="connsiteY0" fmla="*/ 76574 h 78876"/>
                <a:gd name="connsiteX1" fmla="*/ 65443 w 66818"/>
                <a:gd name="connsiteY1" fmla="*/ 76574 h 78876"/>
                <a:gd name="connsiteX2" fmla="*/ 65443 w 66818"/>
                <a:gd name="connsiteY2" fmla="*/ 67581 h 78876"/>
                <a:gd name="connsiteX3" fmla="*/ 37409 w 66818"/>
                <a:gd name="connsiteY3" fmla="*/ 67581 h 78876"/>
                <a:gd name="connsiteX4" fmla="*/ 37409 w 66818"/>
                <a:gd name="connsiteY4" fmla="*/ -2302 h 78876"/>
                <a:gd name="connsiteX5" fmla="*/ 26676 w 66818"/>
                <a:gd name="connsiteY5" fmla="*/ -2302 h 78876"/>
                <a:gd name="connsiteX6" fmla="*/ 26676 w 66818"/>
                <a:gd name="connsiteY6" fmla="*/ 67581 h 78876"/>
                <a:gd name="connsiteX7" fmla="*/ -1376 w 66818"/>
                <a:gd name="connsiteY7" fmla="*/ 67581 h 78876"/>
                <a:gd name="connsiteX8" fmla="*/ -1376 w 66818"/>
                <a:gd name="connsiteY8" fmla="*/ 76574 h 7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18" h="78876">
                  <a:moveTo>
                    <a:pt x="-1376" y="76574"/>
                  </a:moveTo>
                  <a:lnTo>
                    <a:pt x="65443" y="76574"/>
                  </a:lnTo>
                  <a:lnTo>
                    <a:pt x="65443" y="67581"/>
                  </a:lnTo>
                  <a:lnTo>
                    <a:pt x="37409" y="67581"/>
                  </a:lnTo>
                  <a:lnTo>
                    <a:pt x="37409" y="-2302"/>
                  </a:lnTo>
                  <a:lnTo>
                    <a:pt x="26676" y="-2302"/>
                  </a:lnTo>
                  <a:lnTo>
                    <a:pt x="26676" y="67581"/>
                  </a:lnTo>
                  <a:lnTo>
                    <a:pt x="-1376" y="67581"/>
                  </a:lnTo>
                  <a:lnTo>
                    <a:pt x="-1376" y="76574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8E514368-6D5D-4EE7-98A9-936CF11BC25E}"/>
                </a:ext>
              </a:extLst>
            </p:cNvPr>
            <p:cNvSpPr/>
            <p:nvPr/>
          </p:nvSpPr>
          <p:spPr>
            <a:xfrm flipV="1">
              <a:off x="5268704" y="255217"/>
              <a:ext cx="8989" cy="29329"/>
            </a:xfrm>
            <a:custGeom>
              <a:avLst/>
              <a:gdLst>
                <a:gd name="connsiteX0" fmla="*/ 8692 w 8989"/>
                <a:gd name="connsiteY0" fmla="*/ 25559 h 29329"/>
                <a:gd name="connsiteX1" fmla="*/ 8692 w 8989"/>
                <a:gd name="connsiteY1" fmla="*/ -3770 h 29329"/>
                <a:gd name="connsiteX2" fmla="*/ -297 w 8989"/>
                <a:gd name="connsiteY2" fmla="*/ -3770 h 29329"/>
                <a:gd name="connsiteX3" fmla="*/ -297 w 8989"/>
                <a:gd name="connsiteY3" fmla="*/ 25559 h 29329"/>
                <a:gd name="connsiteX4" fmla="*/ 8692 w 8989"/>
                <a:gd name="connsiteY4" fmla="*/ 25559 h 2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89" h="29329">
                  <a:moveTo>
                    <a:pt x="8692" y="25559"/>
                  </a:moveTo>
                  <a:lnTo>
                    <a:pt x="8692" y="-3770"/>
                  </a:lnTo>
                  <a:lnTo>
                    <a:pt x="-297" y="-3770"/>
                  </a:lnTo>
                  <a:lnTo>
                    <a:pt x="-297" y="25559"/>
                  </a:lnTo>
                  <a:lnTo>
                    <a:pt x="8692" y="25559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EA1725D6-A4B8-4216-AA51-BD5A2A983EA4}"/>
                </a:ext>
              </a:extLst>
            </p:cNvPr>
            <p:cNvSpPr/>
            <p:nvPr/>
          </p:nvSpPr>
          <p:spPr>
            <a:xfrm flipV="1">
              <a:off x="5298590" y="251887"/>
              <a:ext cx="22430" cy="96473"/>
            </a:xfrm>
            <a:custGeom>
              <a:avLst/>
              <a:gdLst>
                <a:gd name="connsiteX0" fmla="*/ 21735 w 22430"/>
                <a:gd name="connsiteY0" fmla="*/ 94496 h 96473"/>
                <a:gd name="connsiteX1" fmla="*/ 21735 w 22430"/>
                <a:gd name="connsiteY1" fmla="*/ -1978 h 96473"/>
                <a:gd name="connsiteX2" fmla="*/ -696 w 22430"/>
                <a:gd name="connsiteY2" fmla="*/ -1978 h 96473"/>
                <a:gd name="connsiteX3" fmla="*/ -696 w 22430"/>
                <a:gd name="connsiteY3" fmla="*/ 5579 h 96473"/>
                <a:gd name="connsiteX4" fmla="*/ 11950 w 22430"/>
                <a:gd name="connsiteY4" fmla="*/ 5579 h 96473"/>
                <a:gd name="connsiteX5" fmla="*/ 11950 w 22430"/>
                <a:gd name="connsiteY5" fmla="*/ 86940 h 96473"/>
                <a:gd name="connsiteX6" fmla="*/ -696 w 22430"/>
                <a:gd name="connsiteY6" fmla="*/ 86940 h 96473"/>
                <a:gd name="connsiteX7" fmla="*/ -696 w 22430"/>
                <a:gd name="connsiteY7" fmla="*/ 94496 h 96473"/>
                <a:gd name="connsiteX8" fmla="*/ 21735 w 22430"/>
                <a:gd name="connsiteY8" fmla="*/ 94496 h 9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30" h="96473">
                  <a:moveTo>
                    <a:pt x="21735" y="94496"/>
                  </a:moveTo>
                  <a:lnTo>
                    <a:pt x="21735" y="-1978"/>
                  </a:lnTo>
                  <a:lnTo>
                    <a:pt x="-696" y="-1978"/>
                  </a:lnTo>
                  <a:lnTo>
                    <a:pt x="-696" y="5579"/>
                  </a:lnTo>
                  <a:lnTo>
                    <a:pt x="11950" y="5579"/>
                  </a:lnTo>
                  <a:lnTo>
                    <a:pt x="11950" y="86940"/>
                  </a:lnTo>
                  <a:lnTo>
                    <a:pt x="-696" y="86940"/>
                  </a:lnTo>
                  <a:lnTo>
                    <a:pt x="-696" y="94496"/>
                  </a:lnTo>
                  <a:lnTo>
                    <a:pt x="21735" y="94496"/>
                  </a:lnTo>
                  <a:close/>
                </a:path>
              </a:pathLst>
            </a:custGeom>
            <a:solidFill>
              <a:srgbClr val="000000"/>
            </a:solidFill>
            <a:ln w="1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946" name="TextBox 945">
            <a:extLst>
              <a:ext uri="{FF2B5EF4-FFF2-40B4-BE49-F238E27FC236}">
                <a16:creationId xmlns:a16="http://schemas.microsoft.com/office/drawing/2014/main" id="{18DD9346-702A-42BC-A203-4850629C2EE8}"/>
              </a:ext>
            </a:extLst>
          </p:cNvPr>
          <p:cNvSpPr txBox="1"/>
          <p:nvPr/>
        </p:nvSpPr>
        <p:spPr>
          <a:xfrm>
            <a:off x="4060258" y="2578651"/>
            <a:ext cx="1743554" cy="29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 Events</a:t>
            </a:r>
          </a:p>
        </p:txBody>
      </p:sp>
      <p:cxnSp>
        <p:nvCxnSpPr>
          <p:cNvPr id="948" name="Straight Arrow Connector 947">
            <a:extLst>
              <a:ext uri="{FF2B5EF4-FFF2-40B4-BE49-F238E27FC236}">
                <a16:creationId xmlns:a16="http://schemas.microsoft.com/office/drawing/2014/main" id="{3D3255A5-77C1-416D-9B57-6CDDCED68573}"/>
              </a:ext>
            </a:extLst>
          </p:cNvPr>
          <p:cNvCxnSpPr>
            <a:stCxn id="946" idx="1"/>
          </p:cNvCxnSpPr>
          <p:nvPr/>
        </p:nvCxnSpPr>
        <p:spPr>
          <a:xfrm flipH="1" flipV="1">
            <a:off x="2692712" y="2578651"/>
            <a:ext cx="1367546" cy="14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4945381-25A1-EC36-8C48-24E0054995A9}"/>
              </a:ext>
            </a:extLst>
          </p:cNvPr>
          <p:cNvGrpSpPr/>
          <p:nvPr/>
        </p:nvGrpSpPr>
        <p:grpSpPr>
          <a:xfrm>
            <a:off x="3443219" y="3946447"/>
            <a:ext cx="1636597" cy="294518"/>
            <a:chOff x="3489004" y="3126420"/>
            <a:chExt cx="1636597" cy="369332"/>
          </a:xfrm>
        </p:grpSpPr>
        <p:sp>
          <p:nvSpPr>
            <p:cNvPr id="2014" name="TextBox 2013">
              <a:extLst>
                <a:ext uri="{FF2B5EF4-FFF2-40B4-BE49-F238E27FC236}">
                  <a16:creationId xmlns:a16="http://schemas.microsoft.com/office/drawing/2014/main" id="{22766E36-223D-0173-2983-A6268DB88E82}"/>
                </a:ext>
              </a:extLst>
            </p:cNvPr>
            <p:cNvSpPr txBox="1"/>
            <p:nvPr/>
          </p:nvSpPr>
          <p:spPr>
            <a:xfrm>
              <a:off x="4185792" y="3126420"/>
              <a:ext cx="939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True CIF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97E7762-1817-D4E7-DE4B-458095CB3617}"/>
                </a:ext>
              </a:extLst>
            </p:cNvPr>
            <p:cNvSpPr/>
            <p:nvPr/>
          </p:nvSpPr>
          <p:spPr>
            <a:xfrm>
              <a:off x="3489004" y="3167731"/>
              <a:ext cx="1636597" cy="319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491563-07DA-8B86-6104-3AA23EAFAC9C}"/>
                </a:ext>
              </a:extLst>
            </p:cNvPr>
            <p:cNvCxnSpPr/>
            <p:nvPr/>
          </p:nvCxnSpPr>
          <p:spPr>
            <a:xfrm>
              <a:off x="3589672" y="3311086"/>
              <a:ext cx="41106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3" name="Freeform: Shape 1612">
            <a:extLst>
              <a:ext uri="{FF2B5EF4-FFF2-40B4-BE49-F238E27FC236}">
                <a16:creationId xmlns:a16="http://schemas.microsoft.com/office/drawing/2014/main" id="{FA996143-9E7F-08BF-5DC0-51A7C70792C3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1075 h 1265965"/>
              <a:gd name="connsiteX1" fmla="*/ 16132 w 4485985"/>
              <a:gd name="connsiteY1" fmla="*/ 1251901 h 1265965"/>
              <a:gd name="connsiteX2" fmla="*/ 32272 w 4485985"/>
              <a:gd name="connsiteY2" fmla="*/ 1229804 h 1265965"/>
              <a:gd name="connsiteX3" fmla="*/ 48403 w 4485985"/>
              <a:gd name="connsiteY3" fmla="*/ 1182756 h 1265965"/>
              <a:gd name="connsiteX4" fmla="*/ 64543 w 4485985"/>
              <a:gd name="connsiteY4" fmla="*/ 1094639 h 1265965"/>
              <a:gd name="connsiteX5" fmla="*/ 80683 w 4485985"/>
              <a:gd name="connsiteY5" fmla="*/ 950295 h 1265965"/>
              <a:gd name="connsiteX6" fmla="*/ 96815 w 4485985"/>
              <a:gd name="connsiteY6" fmla="*/ 745511 h 1265965"/>
              <a:gd name="connsiteX7" fmla="*/ 129086 w 4485985"/>
              <a:gd name="connsiteY7" fmla="*/ 252260 h 1265965"/>
              <a:gd name="connsiteX8" fmla="*/ 145226 w 4485985"/>
              <a:gd name="connsiteY8" fmla="*/ 68414 h 1265965"/>
              <a:gd name="connsiteX9" fmla="*/ 161366 w 4485985"/>
              <a:gd name="connsiteY9" fmla="*/ 0 h 1265965"/>
              <a:gd name="connsiteX10" fmla="*/ 177498 w 4485985"/>
              <a:gd name="connsiteY10" fmla="*/ 68414 h 1265965"/>
              <a:gd name="connsiteX11" fmla="*/ 193638 w 4485985"/>
              <a:gd name="connsiteY11" fmla="*/ 252260 h 1265965"/>
              <a:gd name="connsiteX12" fmla="*/ 225909 w 4485985"/>
              <a:gd name="connsiteY12" fmla="*/ 745511 h 1265965"/>
              <a:gd name="connsiteX13" fmla="*/ 242049 w 4485985"/>
              <a:gd name="connsiteY13" fmla="*/ 950295 h 1265965"/>
              <a:gd name="connsiteX14" fmla="*/ 258181 w 4485985"/>
              <a:gd name="connsiteY14" fmla="*/ 1094639 h 1265965"/>
              <a:gd name="connsiteX15" fmla="*/ 274321 w 4485985"/>
              <a:gd name="connsiteY15" fmla="*/ 1182756 h 1265965"/>
              <a:gd name="connsiteX16" fmla="*/ 290452 w 4485985"/>
              <a:gd name="connsiteY16" fmla="*/ 1229804 h 1265965"/>
              <a:gd name="connsiteX17" fmla="*/ 306592 w 4485985"/>
              <a:gd name="connsiteY17" fmla="*/ 1251901 h 1265965"/>
              <a:gd name="connsiteX18" fmla="*/ 322732 w 4485985"/>
              <a:gd name="connsiteY18" fmla="*/ 1261075 h 1265965"/>
              <a:gd name="connsiteX19" fmla="*/ 338864 w 4485985"/>
              <a:gd name="connsiteY19" fmla="*/ 1264443 h 1265965"/>
              <a:gd name="connsiteX20" fmla="*/ 355004 w 4485985"/>
              <a:gd name="connsiteY20" fmla="*/ 1265543 h 1265965"/>
              <a:gd name="connsiteX21" fmla="*/ 403415 w 4485985"/>
              <a:gd name="connsiteY21" fmla="*/ 1265965 h 1265965"/>
              <a:gd name="connsiteX22" fmla="*/ 3098235 w 4485985"/>
              <a:gd name="connsiteY22" fmla="*/ 1265965 h 1265965"/>
              <a:gd name="connsiteX23" fmla="*/ 4485986 w 4485985"/>
              <a:gd name="connsiteY23" fmla="*/ 1265965 h 1265965"/>
              <a:gd name="connsiteX24" fmla="*/ 4485986 w 4485985"/>
              <a:gd name="connsiteY24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85985" h="1265965">
                <a:moveTo>
                  <a:pt x="0" y="1261075"/>
                </a:moveTo>
                <a:lnTo>
                  <a:pt x="16132" y="1251901"/>
                </a:lnTo>
                <a:lnTo>
                  <a:pt x="32272" y="1229804"/>
                </a:lnTo>
                <a:lnTo>
                  <a:pt x="48403" y="1182756"/>
                </a:lnTo>
                <a:lnTo>
                  <a:pt x="64543" y="1094639"/>
                </a:lnTo>
                <a:lnTo>
                  <a:pt x="80683" y="950295"/>
                </a:lnTo>
                <a:lnTo>
                  <a:pt x="96815" y="745511"/>
                </a:lnTo>
                <a:lnTo>
                  <a:pt x="129086" y="252260"/>
                </a:lnTo>
                <a:lnTo>
                  <a:pt x="145226" y="68414"/>
                </a:lnTo>
                <a:lnTo>
                  <a:pt x="161366" y="0"/>
                </a:lnTo>
                <a:lnTo>
                  <a:pt x="177498" y="68414"/>
                </a:lnTo>
                <a:lnTo>
                  <a:pt x="193638" y="252260"/>
                </a:lnTo>
                <a:lnTo>
                  <a:pt x="225909" y="745511"/>
                </a:lnTo>
                <a:lnTo>
                  <a:pt x="242049" y="950295"/>
                </a:lnTo>
                <a:lnTo>
                  <a:pt x="258181" y="1094639"/>
                </a:lnTo>
                <a:lnTo>
                  <a:pt x="274321" y="1182756"/>
                </a:lnTo>
                <a:lnTo>
                  <a:pt x="290452" y="1229804"/>
                </a:lnTo>
                <a:lnTo>
                  <a:pt x="306592" y="1251901"/>
                </a:lnTo>
                <a:lnTo>
                  <a:pt x="322732" y="1261075"/>
                </a:lnTo>
                <a:lnTo>
                  <a:pt x="338864" y="1264443"/>
                </a:lnTo>
                <a:lnTo>
                  <a:pt x="355004" y="1265543"/>
                </a:lnTo>
                <a:lnTo>
                  <a:pt x="403415" y="1265965"/>
                </a:lnTo>
                <a:lnTo>
                  <a:pt x="3098235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14" name="Freeform: Shape 1613">
            <a:extLst>
              <a:ext uri="{FF2B5EF4-FFF2-40B4-BE49-F238E27FC236}">
                <a16:creationId xmlns:a16="http://schemas.microsoft.com/office/drawing/2014/main" id="{D5F6333F-8AEF-AB15-961E-BE3CA97C4CBF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5965 h 1265965"/>
              <a:gd name="connsiteX1" fmla="*/ 80683 w 4485985"/>
              <a:gd name="connsiteY1" fmla="*/ 1265329 h 1265965"/>
              <a:gd name="connsiteX2" fmla="*/ 96815 w 4485985"/>
              <a:gd name="connsiteY2" fmla="*/ 1263453 h 1265965"/>
              <a:gd name="connsiteX3" fmla="*/ 112955 w 4485985"/>
              <a:gd name="connsiteY3" fmla="*/ 1257330 h 1265965"/>
              <a:gd name="connsiteX4" fmla="*/ 129086 w 4485985"/>
              <a:gd name="connsiteY4" fmla="*/ 1240054 h 1265965"/>
              <a:gd name="connsiteX5" fmla="*/ 145226 w 4485985"/>
              <a:gd name="connsiteY5" fmla="*/ 1198122 h 1265965"/>
              <a:gd name="connsiteX6" fmla="*/ 161366 w 4485985"/>
              <a:gd name="connsiteY6" fmla="*/ 1110943 h 1265965"/>
              <a:gd name="connsiteX7" fmla="*/ 177498 w 4485985"/>
              <a:gd name="connsiteY7" fmla="*/ 956806 h 1265965"/>
              <a:gd name="connsiteX8" fmla="*/ 193638 w 4485985"/>
              <a:gd name="connsiteY8" fmla="*/ 727870 h 1265965"/>
              <a:gd name="connsiteX9" fmla="*/ 225909 w 4485985"/>
              <a:gd name="connsiteY9" fmla="*/ 182376 h 1265965"/>
              <a:gd name="connsiteX10" fmla="*/ 242049 w 4485985"/>
              <a:gd name="connsiteY10" fmla="*/ 12248 h 1265965"/>
              <a:gd name="connsiteX11" fmla="*/ 258181 w 4485985"/>
              <a:gd name="connsiteY11" fmla="*/ 0 h 1265965"/>
              <a:gd name="connsiteX12" fmla="*/ 274321 w 4485985"/>
              <a:gd name="connsiteY12" fmla="*/ 150306 h 1265965"/>
              <a:gd name="connsiteX13" fmla="*/ 290452 w 4485985"/>
              <a:gd name="connsiteY13" fmla="*/ 407882 h 1265965"/>
              <a:gd name="connsiteX14" fmla="*/ 306592 w 4485985"/>
              <a:gd name="connsiteY14" fmla="*/ 689978 h 1265965"/>
              <a:gd name="connsiteX15" fmla="*/ 322732 w 4485985"/>
              <a:gd name="connsiteY15" fmla="*/ 928534 h 1265965"/>
              <a:gd name="connsiteX16" fmla="*/ 338864 w 4485985"/>
              <a:gd name="connsiteY16" fmla="*/ 1093441 h 1265965"/>
              <a:gd name="connsiteX17" fmla="*/ 355004 w 4485985"/>
              <a:gd name="connsiteY17" fmla="*/ 1188984 h 1265965"/>
              <a:gd name="connsiteX18" fmla="*/ 371144 w 4485985"/>
              <a:gd name="connsiteY18" fmla="*/ 1235985 h 1265965"/>
              <a:gd name="connsiteX19" fmla="*/ 387275 w 4485985"/>
              <a:gd name="connsiteY19" fmla="*/ 1255779 h 1265965"/>
              <a:gd name="connsiteX20" fmla="*/ 403415 w 4485985"/>
              <a:gd name="connsiteY20" fmla="*/ 1262944 h 1265965"/>
              <a:gd name="connsiteX21" fmla="*/ 419547 w 4485985"/>
              <a:gd name="connsiteY21" fmla="*/ 1265184 h 1265965"/>
              <a:gd name="connsiteX22" fmla="*/ 451827 w 4485985"/>
              <a:gd name="connsiteY22" fmla="*/ 1265931 h 1265965"/>
              <a:gd name="connsiteX23" fmla="*/ 822970 w 4485985"/>
              <a:gd name="connsiteY23" fmla="*/ 1265965 h 1265965"/>
              <a:gd name="connsiteX24" fmla="*/ 4485986 w 4485985"/>
              <a:gd name="connsiteY24" fmla="*/ 1265965 h 1265965"/>
              <a:gd name="connsiteX25" fmla="*/ 4485986 w 4485985"/>
              <a:gd name="connsiteY25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85985" h="1265965">
                <a:moveTo>
                  <a:pt x="0" y="1265965"/>
                </a:moveTo>
                <a:lnTo>
                  <a:pt x="80683" y="1265329"/>
                </a:lnTo>
                <a:lnTo>
                  <a:pt x="96815" y="1263453"/>
                </a:lnTo>
                <a:lnTo>
                  <a:pt x="112955" y="1257330"/>
                </a:lnTo>
                <a:lnTo>
                  <a:pt x="129086" y="1240054"/>
                </a:lnTo>
                <a:lnTo>
                  <a:pt x="145226" y="1198122"/>
                </a:lnTo>
                <a:lnTo>
                  <a:pt x="161366" y="1110943"/>
                </a:lnTo>
                <a:lnTo>
                  <a:pt x="177498" y="956806"/>
                </a:lnTo>
                <a:lnTo>
                  <a:pt x="193638" y="727870"/>
                </a:lnTo>
                <a:lnTo>
                  <a:pt x="225909" y="182376"/>
                </a:lnTo>
                <a:lnTo>
                  <a:pt x="242049" y="12248"/>
                </a:lnTo>
                <a:lnTo>
                  <a:pt x="258181" y="0"/>
                </a:lnTo>
                <a:lnTo>
                  <a:pt x="274321" y="150306"/>
                </a:lnTo>
                <a:lnTo>
                  <a:pt x="290452" y="407882"/>
                </a:lnTo>
                <a:lnTo>
                  <a:pt x="306592" y="689978"/>
                </a:lnTo>
                <a:lnTo>
                  <a:pt x="322732" y="928534"/>
                </a:lnTo>
                <a:lnTo>
                  <a:pt x="338864" y="1093441"/>
                </a:lnTo>
                <a:lnTo>
                  <a:pt x="355004" y="1188984"/>
                </a:lnTo>
                <a:lnTo>
                  <a:pt x="371144" y="1235985"/>
                </a:lnTo>
                <a:lnTo>
                  <a:pt x="387275" y="1255779"/>
                </a:lnTo>
                <a:lnTo>
                  <a:pt x="403415" y="1262944"/>
                </a:lnTo>
                <a:lnTo>
                  <a:pt x="419547" y="1265184"/>
                </a:lnTo>
                <a:lnTo>
                  <a:pt x="451827" y="1265931"/>
                </a:lnTo>
                <a:lnTo>
                  <a:pt x="822970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FF7F0E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15" name="Freeform: Shape 1614">
            <a:extLst>
              <a:ext uri="{FF2B5EF4-FFF2-40B4-BE49-F238E27FC236}">
                <a16:creationId xmlns:a16="http://schemas.microsoft.com/office/drawing/2014/main" id="{02955D30-237A-3B0B-FF9F-AD4FD8D66881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5965 h 1265965"/>
              <a:gd name="connsiteX1" fmla="*/ 258181 w 4485985"/>
              <a:gd name="connsiteY1" fmla="*/ 1265653 h 1265965"/>
              <a:gd name="connsiteX2" fmla="*/ 290452 w 4485985"/>
              <a:gd name="connsiteY2" fmla="*/ 1264356 h 1265965"/>
              <a:gd name="connsiteX3" fmla="*/ 306592 w 4485985"/>
              <a:gd name="connsiteY3" fmla="*/ 1262556 h 1265965"/>
              <a:gd name="connsiteX4" fmla="*/ 322732 w 4485985"/>
              <a:gd name="connsiteY4" fmla="*/ 1259066 h 1265965"/>
              <a:gd name="connsiteX5" fmla="*/ 338864 w 4485985"/>
              <a:gd name="connsiteY5" fmla="*/ 1252613 h 1265965"/>
              <a:gd name="connsiteX6" fmla="*/ 355004 w 4485985"/>
              <a:gd name="connsiteY6" fmla="*/ 1241264 h 1265965"/>
              <a:gd name="connsiteX7" fmla="*/ 371144 w 4485985"/>
              <a:gd name="connsiteY7" fmla="*/ 1222263 h 1265965"/>
              <a:gd name="connsiteX8" fmla="*/ 387275 w 4485985"/>
              <a:gd name="connsiteY8" fmla="*/ 1192017 h 1265965"/>
              <a:gd name="connsiteX9" fmla="*/ 403415 w 4485985"/>
              <a:gd name="connsiteY9" fmla="*/ 1146294 h 1265965"/>
              <a:gd name="connsiteX10" fmla="*/ 419547 w 4485985"/>
              <a:gd name="connsiteY10" fmla="*/ 1080760 h 1265965"/>
              <a:gd name="connsiteX11" fmla="*/ 435687 w 4485985"/>
              <a:gd name="connsiteY11" fmla="*/ 991856 h 1265965"/>
              <a:gd name="connsiteX12" fmla="*/ 451827 w 4485985"/>
              <a:gd name="connsiteY12" fmla="*/ 877973 h 1265965"/>
              <a:gd name="connsiteX13" fmla="*/ 467958 w 4485985"/>
              <a:gd name="connsiteY13" fmla="*/ 740753 h 1265965"/>
              <a:gd name="connsiteX14" fmla="*/ 516370 w 4485985"/>
              <a:gd name="connsiteY14" fmla="*/ 269197 h 1265965"/>
              <a:gd name="connsiteX15" fmla="*/ 532510 w 4485985"/>
              <a:gd name="connsiteY15" fmla="*/ 137250 h 1265965"/>
              <a:gd name="connsiteX16" fmla="*/ 548641 w 4485985"/>
              <a:gd name="connsiteY16" fmla="*/ 43620 h 1265965"/>
              <a:gd name="connsiteX17" fmla="*/ 564781 w 4485985"/>
              <a:gd name="connsiteY17" fmla="*/ 0 h 1265965"/>
              <a:gd name="connsiteX18" fmla="*/ 580913 w 4485985"/>
              <a:gd name="connsiteY18" fmla="*/ 12049 h 1265965"/>
              <a:gd name="connsiteX19" fmla="*/ 597053 w 4485985"/>
              <a:gd name="connsiteY19" fmla="*/ 78189 h 1265965"/>
              <a:gd name="connsiteX20" fmla="*/ 613193 w 4485985"/>
              <a:gd name="connsiteY20" fmla="*/ 189948 h 1265965"/>
              <a:gd name="connsiteX21" fmla="*/ 629324 w 4485985"/>
              <a:gd name="connsiteY21" fmla="*/ 333737 h 1265965"/>
              <a:gd name="connsiteX22" fmla="*/ 661596 w 4485985"/>
              <a:gd name="connsiteY22" fmla="*/ 653915 h 1265965"/>
              <a:gd name="connsiteX23" fmla="*/ 677736 w 4485985"/>
              <a:gd name="connsiteY23" fmla="*/ 802149 h 1265965"/>
              <a:gd name="connsiteX24" fmla="*/ 693876 w 4485985"/>
              <a:gd name="connsiteY24" fmla="*/ 929824 h 1265965"/>
              <a:gd name="connsiteX25" fmla="*/ 710007 w 4485985"/>
              <a:gd name="connsiteY25" fmla="*/ 1032983 h 1265965"/>
              <a:gd name="connsiteX26" fmla="*/ 726147 w 4485985"/>
              <a:gd name="connsiteY26" fmla="*/ 1111533 h 1265965"/>
              <a:gd name="connsiteX27" fmla="*/ 742279 w 4485985"/>
              <a:gd name="connsiteY27" fmla="*/ 1168067 h 1265965"/>
              <a:gd name="connsiteX28" fmla="*/ 758419 w 4485985"/>
              <a:gd name="connsiteY28" fmla="*/ 1206613 h 1265965"/>
              <a:gd name="connsiteX29" fmla="*/ 774559 w 4485985"/>
              <a:gd name="connsiteY29" fmla="*/ 1231558 h 1265965"/>
              <a:gd name="connsiteX30" fmla="*/ 790690 w 4485985"/>
              <a:gd name="connsiteY30" fmla="*/ 1246889 h 1265965"/>
              <a:gd name="connsiteX31" fmla="*/ 806830 w 4485985"/>
              <a:gd name="connsiteY31" fmla="*/ 1255848 h 1265965"/>
              <a:gd name="connsiteX32" fmla="*/ 822970 w 4485985"/>
              <a:gd name="connsiteY32" fmla="*/ 1260837 h 1265965"/>
              <a:gd name="connsiteX33" fmla="*/ 839102 w 4485985"/>
              <a:gd name="connsiteY33" fmla="*/ 1263477 h 1265965"/>
              <a:gd name="connsiteX34" fmla="*/ 855242 w 4485985"/>
              <a:gd name="connsiteY34" fmla="*/ 1264814 h 1265965"/>
              <a:gd name="connsiteX35" fmla="*/ 887513 w 4485985"/>
              <a:gd name="connsiteY35" fmla="*/ 1265751 h 1265965"/>
              <a:gd name="connsiteX36" fmla="*/ 984336 w 4485985"/>
              <a:gd name="connsiteY36" fmla="*/ 1265965 h 1265965"/>
              <a:gd name="connsiteX37" fmla="*/ 4485986 w 4485985"/>
              <a:gd name="connsiteY37" fmla="*/ 1265965 h 1265965"/>
              <a:gd name="connsiteX38" fmla="*/ 4485986 w 4485985"/>
              <a:gd name="connsiteY38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485985" h="1265965">
                <a:moveTo>
                  <a:pt x="0" y="1265965"/>
                </a:moveTo>
                <a:lnTo>
                  <a:pt x="258181" y="1265653"/>
                </a:lnTo>
                <a:lnTo>
                  <a:pt x="290452" y="1264356"/>
                </a:lnTo>
                <a:lnTo>
                  <a:pt x="306592" y="1262556"/>
                </a:lnTo>
                <a:lnTo>
                  <a:pt x="322732" y="1259066"/>
                </a:lnTo>
                <a:lnTo>
                  <a:pt x="338864" y="1252613"/>
                </a:lnTo>
                <a:lnTo>
                  <a:pt x="355004" y="1241264"/>
                </a:lnTo>
                <a:lnTo>
                  <a:pt x="371144" y="1222263"/>
                </a:lnTo>
                <a:lnTo>
                  <a:pt x="387275" y="1192017"/>
                </a:lnTo>
                <a:lnTo>
                  <a:pt x="403415" y="1146294"/>
                </a:lnTo>
                <a:lnTo>
                  <a:pt x="419547" y="1080760"/>
                </a:lnTo>
                <a:lnTo>
                  <a:pt x="435687" y="991856"/>
                </a:lnTo>
                <a:lnTo>
                  <a:pt x="451827" y="877973"/>
                </a:lnTo>
                <a:lnTo>
                  <a:pt x="467958" y="740753"/>
                </a:lnTo>
                <a:lnTo>
                  <a:pt x="516370" y="269197"/>
                </a:lnTo>
                <a:lnTo>
                  <a:pt x="532510" y="137250"/>
                </a:lnTo>
                <a:lnTo>
                  <a:pt x="548641" y="43620"/>
                </a:lnTo>
                <a:lnTo>
                  <a:pt x="564781" y="0"/>
                </a:lnTo>
                <a:lnTo>
                  <a:pt x="580913" y="12049"/>
                </a:lnTo>
                <a:lnTo>
                  <a:pt x="597053" y="78189"/>
                </a:lnTo>
                <a:lnTo>
                  <a:pt x="613193" y="189948"/>
                </a:lnTo>
                <a:lnTo>
                  <a:pt x="629324" y="333737"/>
                </a:lnTo>
                <a:lnTo>
                  <a:pt x="661596" y="653915"/>
                </a:lnTo>
                <a:lnTo>
                  <a:pt x="677736" y="802149"/>
                </a:lnTo>
                <a:lnTo>
                  <a:pt x="693876" y="929824"/>
                </a:lnTo>
                <a:lnTo>
                  <a:pt x="710007" y="1032983"/>
                </a:lnTo>
                <a:lnTo>
                  <a:pt x="726147" y="1111533"/>
                </a:lnTo>
                <a:lnTo>
                  <a:pt x="742279" y="1168067"/>
                </a:lnTo>
                <a:lnTo>
                  <a:pt x="758419" y="1206613"/>
                </a:lnTo>
                <a:lnTo>
                  <a:pt x="774559" y="1231558"/>
                </a:lnTo>
                <a:lnTo>
                  <a:pt x="790690" y="1246889"/>
                </a:lnTo>
                <a:lnTo>
                  <a:pt x="806830" y="1255848"/>
                </a:lnTo>
                <a:lnTo>
                  <a:pt x="822970" y="1260837"/>
                </a:lnTo>
                <a:lnTo>
                  <a:pt x="839102" y="1263477"/>
                </a:lnTo>
                <a:lnTo>
                  <a:pt x="855242" y="1264814"/>
                </a:lnTo>
                <a:lnTo>
                  <a:pt x="887513" y="1265751"/>
                </a:lnTo>
                <a:lnTo>
                  <a:pt x="984336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2CA02C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16" name="Freeform: Shape 1615">
            <a:extLst>
              <a:ext uri="{FF2B5EF4-FFF2-40B4-BE49-F238E27FC236}">
                <a16:creationId xmlns:a16="http://schemas.microsoft.com/office/drawing/2014/main" id="{4E99D105-15B8-58A3-D3D5-686757C0D4A1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5965 h 1265965"/>
              <a:gd name="connsiteX1" fmla="*/ 403415 w 4485985"/>
              <a:gd name="connsiteY1" fmla="*/ 1265566 h 1265965"/>
              <a:gd name="connsiteX2" fmla="*/ 435687 w 4485985"/>
              <a:gd name="connsiteY2" fmla="*/ 1264669 h 1265965"/>
              <a:gd name="connsiteX3" fmla="*/ 467958 w 4485985"/>
              <a:gd name="connsiteY3" fmla="*/ 1262134 h 1265965"/>
              <a:gd name="connsiteX4" fmla="*/ 484098 w 4485985"/>
              <a:gd name="connsiteY4" fmla="*/ 1259616 h 1265965"/>
              <a:gd name="connsiteX5" fmla="*/ 500230 w 4485985"/>
              <a:gd name="connsiteY5" fmla="*/ 1255669 h 1265965"/>
              <a:gd name="connsiteX6" fmla="*/ 516370 w 4485985"/>
              <a:gd name="connsiteY6" fmla="*/ 1249661 h 1265965"/>
              <a:gd name="connsiteX7" fmla="*/ 532510 w 4485985"/>
              <a:gd name="connsiteY7" fmla="*/ 1240731 h 1265965"/>
              <a:gd name="connsiteX8" fmla="*/ 548641 w 4485985"/>
              <a:gd name="connsiteY8" fmla="*/ 1227801 h 1265965"/>
              <a:gd name="connsiteX9" fmla="*/ 564781 w 4485985"/>
              <a:gd name="connsiteY9" fmla="*/ 1209565 h 1265965"/>
              <a:gd name="connsiteX10" fmla="*/ 580913 w 4485985"/>
              <a:gd name="connsiteY10" fmla="*/ 1184522 h 1265965"/>
              <a:gd name="connsiteX11" fmla="*/ 597053 w 4485985"/>
              <a:gd name="connsiteY11" fmla="*/ 1151034 h 1265965"/>
              <a:gd name="connsiteX12" fmla="*/ 613193 w 4485985"/>
              <a:gd name="connsiteY12" fmla="*/ 1107482 h 1265965"/>
              <a:gd name="connsiteX13" fmla="*/ 629324 w 4485985"/>
              <a:gd name="connsiteY13" fmla="*/ 1052407 h 1265965"/>
              <a:gd name="connsiteX14" fmla="*/ 645464 w 4485985"/>
              <a:gd name="connsiteY14" fmla="*/ 984755 h 1265965"/>
              <a:gd name="connsiteX15" fmla="*/ 661596 w 4485985"/>
              <a:gd name="connsiteY15" fmla="*/ 904116 h 1265965"/>
              <a:gd name="connsiteX16" fmla="*/ 677736 w 4485985"/>
              <a:gd name="connsiteY16" fmla="*/ 810975 h 1265965"/>
              <a:gd name="connsiteX17" fmla="*/ 693876 w 4485985"/>
              <a:gd name="connsiteY17" fmla="*/ 706901 h 1265965"/>
              <a:gd name="connsiteX18" fmla="*/ 726147 w 4485985"/>
              <a:gd name="connsiteY18" fmla="*/ 478347 h 1265965"/>
              <a:gd name="connsiteX19" fmla="*/ 758419 w 4485985"/>
              <a:gd name="connsiteY19" fmla="*/ 254167 h 1265965"/>
              <a:gd name="connsiteX20" fmla="*/ 774559 w 4485985"/>
              <a:gd name="connsiteY20" fmla="*/ 158183 h 1265965"/>
              <a:gd name="connsiteX21" fmla="*/ 790690 w 4485985"/>
              <a:gd name="connsiteY21" fmla="*/ 80753 h 1265965"/>
              <a:gd name="connsiteX22" fmla="*/ 806830 w 4485985"/>
              <a:gd name="connsiteY22" fmla="*/ 26831 h 1265965"/>
              <a:gd name="connsiteX23" fmla="*/ 822970 w 4485985"/>
              <a:gd name="connsiteY23" fmla="*/ 0 h 1265965"/>
              <a:gd name="connsiteX24" fmla="*/ 839102 w 4485985"/>
              <a:gd name="connsiteY24" fmla="*/ 2084 h 1265965"/>
              <a:gd name="connsiteX25" fmla="*/ 855242 w 4485985"/>
              <a:gd name="connsiteY25" fmla="*/ 32942 h 1265965"/>
              <a:gd name="connsiteX26" fmla="*/ 871373 w 4485985"/>
              <a:gd name="connsiteY26" fmla="*/ 90479 h 1265965"/>
              <a:gd name="connsiteX27" fmla="*/ 887513 w 4485985"/>
              <a:gd name="connsiteY27" fmla="*/ 170888 h 1265965"/>
              <a:gd name="connsiteX28" fmla="*/ 903653 w 4485985"/>
              <a:gd name="connsiteY28" fmla="*/ 269062 h 1265965"/>
              <a:gd name="connsiteX29" fmla="*/ 935925 w 4485985"/>
              <a:gd name="connsiteY29" fmla="*/ 495039 h 1265965"/>
              <a:gd name="connsiteX30" fmla="*/ 968196 w 4485985"/>
              <a:gd name="connsiteY30" fmla="*/ 722349 h 1265965"/>
              <a:gd name="connsiteX31" fmla="*/ 984336 w 4485985"/>
              <a:gd name="connsiteY31" fmla="*/ 824998 h 1265965"/>
              <a:gd name="connsiteX32" fmla="*/ 1000468 w 4485985"/>
              <a:gd name="connsiteY32" fmla="*/ 916420 h 1265965"/>
              <a:gd name="connsiteX33" fmla="*/ 1016608 w 4485985"/>
              <a:gd name="connsiteY33" fmla="*/ 995213 h 1265965"/>
              <a:gd name="connsiteX34" fmla="*/ 1032739 w 4485985"/>
              <a:gd name="connsiteY34" fmla="*/ 1061025 h 1265965"/>
              <a:gd name="connsiteX35" fmla="*/ 1048879 w 4485985"/>
              <a:gd name="connsiteY35" fmla="*/ 1114375 h 1265965"/>
              <a:gd name="connsiteX36" fmla="*/ 1065019 w 4485985"/>
              <a:gd name="connsiteY36" fmla="*/ 1156399 h 1265965"/>
              <a:gd name="connsiteX37" fmla="*/ 1081151 w 4485985"/>
              <a:gd name="connsiteY37" fmla="*/ 1188579 h 1265965"/>
              <a:gd name="connsiteX38" fmla="*/ 1097291 w 4485985"/>
              <a:gd name="connsiteY38" fmla="*/ 1212551 h 1265965"/>
              <a:gd name="connsiteX39" fmla="*/ 1113422 w 4485985"/>
              <a:gd name="connsiteY39" fmla="*/ 1229943 h 1265965"/>
              <a:gd name="connsiteX40" fmla="*/ 1129562 w 4485985"/>
              <a:gd name="connsiteY40" fmla="*/ 1242224 h 1265965"/>
              <a:gd name="connsiteX41" fmla="*/ 1145702 w 4485985"/>
              <a:gd name="connsiteY41" fmla="*/ 1250674 h 1265965"/>
              <a:gd name="connsiteX42" fmla="*/ 1161834 w 4485985"/>
              <a:gd name="connsiteY42" fmla="*/ 1256340 h 1265965"/>
              <a:gd name="connsiteX43" fmla="*/ 1177974 w 4485985"/>
              <a:gd name="connsiteY43" fmla="*/ 1260050 h 1265965"/>
              <a:gd name="connsiteX44" fmla="*/ 1194114 w 4485985"/>
              <a:gd name="connsiteY44" fmla="*/ 1262412 h 1265965"/>
              <a:gd name="connsiteX45" fmla="*/ 1226385 w 4485985"/>
              <a:gd name="connsiteY45" fmla="*/ 1264767 h 1265965"/>
              <a:gd name="connsiteX46" fmla="*/ 1274797 w 4485985"/>
              <a:gd name="connsiteY46" fmla="*/ 1265768 h 1265965"/>
              <a:gd name="connsiteX47" fmla="*/ 1403883 w 4485985"/>
              <a:gd name="connsiteY47" fmla="*/ 1265965 h 1265965"/>
              <a:gd name="connsiteX48" fmla="*/ 4485986 w 4485985"/>
              <a:gd name="connsiteY48" fmla="*/ 1265965 h 1265965"/>
              <a:gd name="connsiteX49" fmla="*/ 4485986 w 4485985"/>
              <a:gd name="connsiteY49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485985" h="1265965">
                <a:moveTo>
                  <a:pt x="0" y="1265965"/>
                </a:moveTo>
                <a:lnTo>
                  <a:pt x="403415" y="1265566"/>
                </a:lnTo>
                <a:lnTo>
                  <a:pt x="435687" y="1264669"/>
                </a:lnTo>
                <a:lnTo>
                  <a:pt x="467958" y="1262134"/>
                </a:lnTo>
                <a:lnTo>
                  <a:pt x="484098" y="1259616"/>
                </a:lnTo>
                <a:lnTo>
                  <a:pt x="500230" y="1255669"/>
                </a:lnTo>
                <a:lnTo>
                  <a:pt x="516370" y="1249661"/>
                </a:lnTo>
                <a:lnTo>
                  <a:pt x="532510" y="1240731"/>
                </a:lnTo>
                <a:lnTo>
                  <a:pt x="548641" y="1227801"/>
                </a:lnTo>
                <a:lnTo>
                  <a:pt x="564781" y="1209565"/>
                </a:lnTo>
                <a:lnTo>
                  <a:pt x="580913" y="1184522"/>
                </a:lnTo>
                <a:lnTo>
                  <a:pt x="597053" y="1151034"/>
                </a:lnTo>
                <a:lnTo>
                  <a:pt x="613193" y="1107482"/>
                </a:lnTo>
                <a:lnTo>
                  <a:pt x="629324" y="1052407"/>
                </a:lnTo>
                <a:lnTo>
                  <a:pt x="645464" y="984755"/>
                </a:lnTo>
                <a:lnTo>
                  <a:pt x="661596" y="904116"/>
                </a:lnTo>
                <a:lnTo>
                  <a:pt x="677736" y="810975"/>
                </a:lnTo>
                <a:lnTo>
                  <a:pt x="693876" y="706901"/>
                </a:lnTo>
                <a:lnTo>
                  <a:pt x="726147" y="478347"/>
                </a:lnTo>
                <a:lnTo>
                  <a:pt x="758419" y="254167"/>
                </a:lnTo>
                <a:lnTo>
                  <a:pt x="774559" y="158183"/>
                </a:lnTo>
                <a:lnTo>
                  <a:pt x="790690" y="80753"/>
                </a:lnTo>
                <a:lnTo>
                  <a:pt x="806830" y="26831"/>
                </a:lnTo>
                <a:lnTo>
                  <a:pt x="822970" y="0"/>
                </a:lnTo>
                <a:lnTo>
                  <a:pt x="839102" y="2084"/>
                </a:lnTo>
                <a:lnTo>
                  <a:pt x="855242" y="32942"/>
                </a:lnTo>
                <a:lnTo>
                  <a:pt x="871373" y="90479"/>
                </a:lnTo>
                <a:lnTo>
                  <a:pt x="887513" y="170888"/>
                </a:lnTo>
                <a:lnTo>
                  <a:pt x="903653" y="269062"/>
                </a:lnTo>
                <a:lnTo>
                  <a:pt x="935925" y="495039"/>
                </a:lnTo>
                <a:lnTo>
                  <a:pt x="968196" y="722349"/>
                </a:lnTo>
                <a:lnTo>
                  <a:pt x="984336" y="824998"/>
                </a:lnTo>
                <a:lnTo>
                  <a:pt x="1000468" y="916420"/>
                </a:lnTo>
                <a:lnTo>
                  <a:pt x="1016608" y="995213"/>
                </a:lnTo>
                <a:lnTo>
                  <a:pt x="1032739" y="1061025"/>
                </a:lnTo>
                <a:lnTo>
                  <a:pt x="1048879" y="1114375"/>
                </a:lnTo>
                <a:lnTo>
                  <a:pt x="1065019" y="1156399"/>
                </a:lnTo>
                <a:lnTo>
                  <a:pt x="1081151" y="1188579"/>
                </a:lnTo>
                <a:lnTo>
                  <a:pt x="1097291" y="1212551"/>
                </a:lnTo>
                <a:lnTo>
                  <a:pt x="1113422" y="1229943"/>
                </a:lnTo>
                <a:lnTo>
                  <a:pt x="1129562" y="1242224"/>
                </a:lnTo>
                <a:lnTo>
                  <a:pt x="1145702" y="1250674"/>
                </a:lnTo>
                <a:lnTo>
                  <a:pt x="1161834" y="1256340"/>
                </a:lnTo>
                <a:lnTo>
                  <a:pt x="1177974" y="1260050"/>
                </a:lnTo>
                <a:lnTo>
                  <a:pt x="1194114" y="1262412"/>
                </a:lnTo>
                <a:lnTo>
                  <a:pt x="1226385" y="1264767"/>
                </a:lnTo>
                <a:lnTo>
                  <a:pt x="1274797" y="1265768"/>
                </a:lnTo>
                <a:lnTo>
                  <a:pt x="1403883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17" name="Freeform: Shape 1616">
            <a:extLst>
              <a:ext uri="{FF2B5EF4-FFF2-40B4-BE49-F238E27FC236}">
                <a16:creationId xmlns:a16="http://schemas.microsoft.com/office/drawing/2014/main" id="{4C2DC45E-CD0B-9CF0-832D-04E920743E11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5965 h 1265965"/>
              <a:gd name="connsiteX1" fmla="*/ 274321 w 4485985"/>
              <a:gd name="connsiteY1" fmla="*/ 1265468 h 1265965"/>
              <a:gd name="connsiteX2" fmla="*/ 322732 w 4485985"/>
              <a:gd name="connsiteY2" fmla="*/ 1264397 h 1265965"/>
              <a:gd name="connsiteX3" fmla="*/ 355004 w 4485985"/>
              <a:gd name="connsiteY3" fmla="*/ 1262765 h 1265965"/>
              <a:gd name="connsiteX4" fmla="*/ 387275 w 4485985"/>
              <a:gd name="connsiteY4" fmla="*/ 1259697 h 1265965"/>
              <a:gd name="connsiteX5" fmla="*/ 403415 w 4485985"/>
              <a:gd name="connsiteY5" fmla="*/ 1257324 h 1265965"/>
              <a:gd name="connsiteX6" fmla="*/ 419547 w 4485985"/>
              <a:gd name="connsiteY6" fmla="*/ 1254176 h 1265965"/>
              <a:gd name="connsiteX7" fmla="*/ 435687 w 4485985"/>
              <a:gd name="connsiteY7" fmla="*/ 1250032 h 1265965"/>
              <a:gd name="connsiteX8" fmla="*/ 451827 w 4485985"/>
              <a:gd name="connsiteY8" fmla="*/ 1244649 h 1265965"/>
              <a:gd name="connsiteX9" fmla="*/ 467958 w 4485985"/>
              <a:gd name="connsiteY9" fmla="*/ 1237733 h 1265965"/>
              <a:gd name="connsiteX10" fmla="*/ 484098 w 4485985"/>
              <a:gd name="connsiteY10" fmla="*/ 1228947 h 1265965"/>
              <a:gd name="connsiteX11" fmla="*/ 500230 w 4485985"/>
              <a:gd name="connsiteY11" fmla="*/ 1217910 h 1265965"/>
              <a:gd name="connsiteX12" fmla="*/ 516370 w 4485985"/>
              <a:gd name="connsiteY12" fmla="*/ 1204205 h 1265965"/>
              <a:gd name="connsiteX13" fmla="*/ 532510 w 4485985"/>
              <a:gd name="connsiteY13" fmla="*/ 1187381 h 1265965"/>
              <a:gd name="connsiteX14" fmla="*/ 548641 w 4485985"/>
              <a:gd name="connsiteY14" fmla="*/ 1166973 h 1265965"/>
              <a:gd name="connsiteX15" fmla="*/ 564781 w 4485985"/>
              <a:gd name="connsiteY15" fmla="*/ 1142497 h 1265965"/>
              <a:gd name="connsiteX16" fmla="*/ 580913 w 4485985"/>
              <a:gd name="connsiteY16" fmla="*/ 1113513 h 1265965"/>
              <a:gd name="connsiteX17" fmla="*/ 597053 w 4485985"/>
              <a:gd name="connsiteY17" fmla="*/ 1079597 h 1265965"/>
              <a:gd name="connsiteX18" fmla="*/ 613193 w 4485985"/>
              <a:gd name="connsiteY18" fmla="*/ 1040403 h 1265965"/>
              <a:gd name="connsiteX19" fmla="*/ 629324 w 4485985"/>
              <a:gd name="connsiteY19" fmla="*/ 995682 h 1265965"/>
              <a:gd name="connsiteX20" fmla="*/ 645464 w 4485985"/>
              <a:gd name="connsiteY20" fmla="*/ 945324 h 1265965"/>
              <a:gd name="connsiteX21" fmla="*/ 661596 w 4485985"/>
              <a:gd name="connsiteY21" fmla="*/ 889369 h 1265965"/>
              <a:gd name="connsiteX22" fmla="*/ 677736 w 4485985"/>
              <a:gd name="connsiteY22" fmla="*/ 828060 h 1265965"/>
              <a:gd name="connsiteX23" fmla="*/ 693876 w 4485985"/>
              <a:gd name="connsiteY23" fmla="*/ 761832 h 1265965"/>
              <a:gd name="connsiteX24" fmla="*/ 726147 w 4485985"/>
              <a:gd name="connsiteY24" fmla="*/ 617592 h 1265965"/>
              <a:gd name="connsiteX25" fmla="*/ 790690 w 4485985"/>
              <a:gd name="connsiteY25" fmla="*/ 314846 h 1265965"/>
              <a:gd name="connsiteX26" fmla="*/ 806830 w 4485985"/>
              <a:gd name="connsiteY26" fmla="*/ 245091 h 1265965"/>
              <a:gd name="connsiteX27" fmla="*/ 822970 w 4485985"/>
              <a:gd name="connsiteY27" fmla="*/ 181136 h 1265965"/>
              <a:gd name="connsiteX28" fmla="*/ 839102 w 4485985"/>
              <a:gd name="connsiteY28" fmla="*/ 124653 h 1265965"/>
              <a:gd name="connsiteX29" fmla="*/ 855242 w 4485985"/>
              <a:gd name="connsiteY29" fmla="*/ 77187 h 1265965"/>
              <a:gd name="connsiteX30" fmla="*/ 871373 w 4485985"/>
              <a:gd name="connsiteY30" fmla="*/ 40077 h 1265965"/>
              <a:gd name="connsiteX31" fmla="*/ 887513 w 4485985"/>
              <a:gd name="connsiteY31" fmla="*/ 14397 h 1265965"/>
              <a:gd name="connsiteX32" fmla="*/ 903653 w 4485985"/>
              <a:gd name="connsiteY32" fmla="*/ 905 h 1265965"/>
              <a:gd name="connsiteX33" fmla="*/ 919785 w 4485985"/>
              <a:gd name="connsiteY33" fmla="*/ 0 h 1265965"/>
              <a:gd name="connsiteX34" fmla="*/ 935925 w 4485985"/>
              <a:gd name="connsiteY34" fmla="*/ 11711 h 1265965"/>
              <a:gd name="connsiteX35" fmla="*/ 952056 w 4485985"/>
              <a:gd name="connsiteY35" fmla="*/ 35687 h 1265965"/>
              <a:gd name="connsiteX36" fmla="*/ 968196 w 4485985"/>
              <a:gd name="connsiteY36" fmla="*/ 71223 h 1265965"/>
              <a:gd name="connsiteX37" fmla="*/ 984336 w 4485985"/>
              <a:gd name="connsiteY37" fmla="*/ 117286 h 1265965"/>
              <a:gd name="connsiteX38" fmla="*/ 1000468 w 4485985"/>
              <a:gd name="connsiteY38" fmla="*/ 172572 h 1265965"/>
              <a:gd name="connsiteX39" fmla="*/ 1016608 w 4485985"/>
              <a:gd name="connsiteY39" fmla="*/ 235560 h 1265965"/>
              <a:gd name="connsiteX40" fmla="*/ 1032739 w 4485985"/>
              <a:gd name="connsiteY40" fmla="*/ 304590 h 1265965"/>
              <a:gd name="connsiteX41" fmla="*/ 1065019 w 4485985"/>
              <a:gd name="connsiteY41" fmla="*/ 453842 h 1265965"/>
              <a:gd name="connsiteX42" fmla="*/ 1113422 w 4485985"/>
              <a:gd name="connsiteY42" fmla="*/ 681013 h 1265965"/>
              <a:gd name="connsiteX43" fmla="*/ 1145702 w 4485985"/>
              <a:gd name="connsiteY43" fmla="*/ 818887 h 1265965"/>
              <a:gd name="connsiteX44" fmla="*/ 1161834 w 4485985"/>
              <a:gd name="connsiteY44" fmla="*/ 880930 h 1265965"/>
              <a:gd name="connsiteX45" fmla="*/ 1177974 w 4485985"/>
              <a:gd name="connsiteY45" fmla="*/ 937672 h 1265965"/>
              <a:gd name="connsiteX46" fmla="*/ 1194114 w 4485985"/>
              <a:gd name="connsiteY46" fmla="*/ 988835 h 1265965"/>
              <a:gd name="connsiteX47" fmla="*/ 1210245 w 4485985"/>
              <a:gd name="connsiteY47" fmla="*/ 1034355 h 1265965"/>
              <a:gd name="connsiteX48" fmla="*/ 1226385 w 4485985"/>
              <a:gd name="connsiteY48" fmla="*/ 1074325 h 1265965"/>
              <a:gd name="connsiteX49" fmla="*/ 1242517 w 4485985"/>
              <a:gd name="connsiteY49" fmla="*/ 1108981 h 1265965"/>
              <a:gd name="connsiteX50" fmla="*/ 1258657 w 4485985"/>
              <a:gd name="connsiteY50" fmla="*/ 1138649 h 1265965"/>
              <a:gd name="connsiteX51" fmla="*/ 1274797 w 4485985"/>
              <a:gd name="connsiteY51" fmla="*/ 1163732 h 1265965"/>
              <a:gd name="connsiteX52" fmla="*/ 1290928 w 4485985"/>
              <a:gd name="connsiteY52" fmla="*/ 1184695 h 1265965"/>
              <a:gd name="connsiteX53" fmla="*/ 1307068 w 4485985"/>
              <a:gd name="connsiteY53" fmla="*/ 1202006 h 1265965"/>
              <a:gd name="connsiteX54" fmla="*/ 1323200 w 4485985"/>
              <a:gd name="connsiteY54" fmla="*/ 1216128 h 1265965"/>
              <a:gd name="connsiteX55" fmla="*/ 1339340 w 4485985"/>
              <a:gd name="connsiteY55" fmla="*/ 1227518 h 1265965"/>
              <a:gd name="connsiteX56" fmla="*/ 1355480 w 4485985"/>
              <a:gd name="connsiteY56" fmla="*/ 1236604 h 1265965"/>
              <a:gd name="connsiteX57" fmla="*/ 1371611 w 4485985"/>
              <a:gd name="connsiteY57" fmla="*/ 1243764 h 1265965"/>
              <a:gd name="connsiteX58" fmla="*/ 1387751 w 4485985"/>
              <a:gd name="connsiteY58" fmla="*/ 1249343 h 1265965"/>
              <a:gd name="connsiteX59" fmla="*/ 1403883 w 4485985"/>
              <a:gd name="connsiteY59" fmla="*/ 1253649 h 1265965"/>
              <a:gd name="connsiteX60" fmla="*/ 1420023 w 4485985"/>
              <a:gd name="connsiteY60" fmla="*/ 1256925 h 1265965"/>
              <a:gd name="connsiteX61" fmla="*/ 1452295 w 4485985"/>
              <a:gd name="connsiteY61" fmla="*/ 1261243 h 1265965"/>
              <a:gd name="connsiteX62" fmla="*/ 1484566 w 4485985"/>
              <a:gd name="connsiteY62" fmla="*/ 1263598 h 1265965"/>
              <a:gd name="connsiteX63" fmla="*/ 1532977 w 4485985"/>
              <a:gd name="connsiteY63" fmla="*/ 1265184 h 1265965"/>
              <a:gd name="connsiteX64" fmla="*/ 1613660 w 4485985"/>
              <a:gd name="connsiteY64" fmla="*/ 1265867 h 1265965"/>
              <a:gd name="connsiteX65" fmla="*/ 1936393 w 4485985"/>
              <a:gd name="connsiteY65" fmla="*/ 1265965 h 1265965"/>
              <a:gd name="connsiteX66" fmla="*/ 4485986 w 4485985"/>
              <a:gd name="connsiteY66" fmla="*/ 1265965 h 1265965"/>
              <a:gd name="connsiteX67" fmla="*/ 4485986 w 4485985"/>
              <a:gd name="connsiteY67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485985" h="1265965">
                <a:moveTo>
                  <a:pt x="0" y="1265965"/>
                </a:moveTo>
                <a:lnTo>
                  <a:pt x="274321" y="1265468"/>
                </a:lnTo>
                <a:lnTo>
                  <a:pt x="322732" y="1264397"/>
                </a:lnTo>
                <a:lnTo>
                  <a:pt x="355004" y="1262765"/>
                </a:lnTo>
                <a:lnTo>
                  <a:pt x="387275" y="1259697"/>
                </a:lnTo>
                <a:lnTo>
                  <a:pt x="403415" y="1257324"/>
                </a:lnTo>
                <a:lnTo>
                  <a:pt x="419547" y="1254176"/>
                </a:lnTo>
                <a:lnTo>
                  <a:pt x="435687" y="1250032"/>
                </a:lnTo>
                <a:lnTo>
                  <a:pt x="451827" y="1244649"/>
                </a:lnTo>
                <a:lnTo>
                  <a:pt x="467958" y="1237733"/>
                </a:lnTo>
                <a:lnTo>
                  <a:pt x="484098" y="1228947"/>
                </a:lnTo>
                <a:lnTo>
                  <a:pt x="500230" y="1217910"/>
                </a:lnTo>
                <a:lnTo>
                  <a:pt x="516370" y="1204205"/>
                </a:lnTo>
                <a:lnTo>
                  <a:pt x="532510" y="1187381"/>
                </a:lnTo>
                <a:lnTo>
                  <a:pt x="548641" y="1166973"/>
                </a:lnTo>
                <a:lnTo>
                  <a:pt x="564781" y="1142497"/>
                </a:lnTo>
                <a:lnTo>
                  <a:pt x="580913" y="1113513"/>
                </a:lnTo>
                <a:lnTo>
                  <a:pt x="597053" y="1079597"/>
                </a:lnTo>
                <a:lnTo>
                  <a:pt x="613193" y="1040403"/>
                </a:lnTo>
                <a:lnTo>
                  <a:pt x="629324" y="995682"/>
                </a:lnTo>
                <a:lnTo>
                  <a:pt x="645464" y="945324"/>
                </a:lnTo>
                <a:lnTo>
                  <a:pt x="661596" y="889369"/>
                </a:lnTo>
                <a:lnTo>
                  <a:pt x="677736" y="828060"/>
                </a:lnTo>
                <a:lnTo>
                  <a:pt x="693876" y="761832"/>
                </a:lnTo>
                <a:lnTo>
                  <a:pt x="726147" y="617592"/>
                </a:lnTo>
                <a:lnTo>
                  <a:pt x="790690" y="314846"/>
                </a:lnTo>
                <a:lnTo>
                  <a:pt x="806830" y="245091"/>
                </a:lnTo>
                <a:lnTo>
                  <a:pt x="822970" y="181136"/>
                </a:lnTo>
                <a:lnTo>
                  <a:pt x="839102" y="124653"/>
                </a:lnTo>
                <a:lnTo>
                  <a:pt x="855242" y="77187"/>
                </a:lnTo>
                <a:lnTo>
                  <a:pt x="871373" y="40077"/>
                </a:lnTo>
                <a:lnTo>
                  <a:pt x="887513" y="14397"/>
                </a:lnTo>
                <a:lnTo>
                  <a:pt x="903653" y="905"/>
                </a:lnTo>
                <a:lnTo>
                  <a:pt x="919785" y="0"/>
                </a:lnTo>
                <a:lnTo>
                  <a:pt x="935925" y="11711"/>
                </a:lnTo>
                <a:lnTo>
                  <a:pt x="952056" y="35687"/>
                </a:lnTo>
                <a:lnTo>
                  <a:pt x="968196" y="71223"/>
                </a:lnTo>
                <a:lnTo>
                  <a:pt x="984336" y="117286"/>
                </a:lnTo>
                <a:lnTo>
                  <a:pt x="1000468" y="172572"/>
                </a:lnTo>
                <a:lnTo>
                  <a:pt x="1016608" y="235560"/>
                </a:lnTo>
                <a:lnTo>
                  <a:pt x="1032739" y="304590"/>
                </a:lnTo>
                <a:lnTo>
                  <a:pt x="1065019" y="453842"/>
                </a:lnTo>
                <a:lnTo>
                  <a:pt x="1113422" y="681013"/>
                </a:lnTo>
                <a:lnTo>
                  <a:pt x="1145702" y="818887"/>
                </a:lnTo>
                <a:lnTo>
                  <a:pt x="1161834" y="880930"/>
                </a:lnTo>
                <a:lnTo>
                  <a:pt x="1177974" y="937672"/>
                </a:lnTo>
                <a:lnTo>
                  <a:pt x="1194114" y="988835"/>
                </a:lnTo>
                <a:lnTo>
                  <a:pt x="1210245" y="1034355"/>
                </a:lnTo>
                <a:lnTo>
                  <a:pt x="1226385" y="1074325"/>
                </a:lnTo>
                <a:lnTo>
                  <a:pt x="1242517" y="1108981"/>
                </a:lnTo>
                <a:lnTo>
                  <a:pt x="1258657" y="1138649"/>
                </a:lnTo>
                <a:lnTo>
                  <a:pt x="1274797" y="1163732"/>
                </a:lnTo>
                <a:lnTo>
                  <a:pt x="1290928" y="1184695"/>
                </a:lnTo>
                <a:lnTo>
                  <a:pt x="1307068" y="1202006"/>
                </a:lnTo>
                <a:lnTo>
                  <a:pt x="1323200" y="1216128"/>
                </a:lnTo>
                <a:lnTo>
                  <a:pt x="1339340" y="1227518"/>
                </a:lnTo>
                <a:lnTo>
                  <a:pt x="1355480" y="1236604"/>
                </a:lnTo>
                <a:lnTo>
                  <a:pt x="1371611" y="1243764"/>
                </a:lnTo>
                <a:lnTo>
                  <a:pt x="1387751" y="1249343"/>
                </a:lnTo>
                <a:lnTo>
                  <a:pt x="1403883" y="1253649"/>
                </a:lnTo>
                <a:lnTo>
                  <a:pt x="1420023" y="1256925"/>
                </a:lnTo>
                <a:lnTo>
                  <a:pt x="1452295" y="1261243"/>
                </a:lnTo>
                <a:lnTo>
                  <a:pt x="1484566" y="1263598"/>
                </a:lnTo>
                <a:lnTo>
                  <a:pt x="1532977" y="1265184"/>
                </a:lnTo>
                <a:lnTo>
                  <a:pt x="1613660" y="1265867"/>
                </a:lnTo>
                <a:lnTo>
                  <a:pt x="1936393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9467BD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18" name="Freeform: Shape 1617">
            <a:extLst>
              <a:ext uri="{FF2B5EF4-FFF2-40B4-BE49-F238E27FC236}">
                <a16:creationId xmlns:a16="http://schemas.microsoft.com/office/drawing/2014/main" id="{FDD93BB0-9F13-330D-598B-A9BBC6AD5C2B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5965 h 1265965"/>
              <a:gd name="connsiteX1" fmla="*/ 500230 w 4485985"/>
              <a:gd name="connsiteY1" fmla="*/ 1265381 h 1265965"/>
              <a:gd name="connsiteX2" fmla="*/ 532510 w 4485985"/>
              <a:gd name="connsiteY2" fmla="*/ 1264356 h 1265965"/>
              <a:gd name="connsiteX3" fmla="*/ 564781 w 4485985"/>
              <a:gd name="connsiteY3" fmla="*/ 1261833 h 1265965"/>
              <a:gd name="connsiteX4" fmla="*/ 580913 w 4485985"/>
              <a:gd name="connsiteY4" fmla="*/ 1259524 h 1265965"/>
              <a:gd name="connsiteX5" fmla="*/ 597053 w 4485985"/>
              <a:gd name="connsiteY5" fmla="*/ 1256103 h 1265965"/>
              <a:gd name="connsiteX6" fmla="*/ 613193 w 4485985"/>
              <a:gd name="connsiteY6" fmla="*/ 1251132 h 1265965"/>
              <a:gd name="connsiteX7" fmla="*/ 629324 w 4485985"/>
              <a:gd name="connsiteY7" fmla="*/ 1244053 h 1265965"/>
              <a:gd name="connsiteX8" fmla="*/ 645464 w 4485985"/>
              <a:gd name="connsiteY8" fmla="*/ 1234168 h 1265965"/>
              <a:gd name="connsiteX9" fmla="*/ 661596 w 4485985"/>
              <a:gd name="connsiteY9" fmla="*/ 1220648 h 1265965"/>
              <a:gd name="connsiteX10" fmla="*/ 677736 w 4485985"/>
              <a:gd name="connsiteY10" fmla="*/ 1202521 h 1265965"/>
              <a:gd name="connsiteX11" fmla="*/ 693876 w 4485985"/>
              <a:gd name="connsiteY11" fmla="*/ 1178722 h 1265965"/>
              <a:gd name="connsiteX12" fmla="*/ 710007 w 4485985"/>
              <a:gd name="connsiteY12" fmla="*/ 1148129 h 1265965"/>
              <a:gd name="connsiteX13" fmla="*/ 726147 w 4485985"/>
              <a:gd name="connsiteY13" fmla="*/ 1109629 h 1265965"/>
              <a:gd name="connsiteX14" fmla="*/ 742279 w 4485985"/>
              <a:gd name="connsiteY14" fmla="*/ 1062228 h 1265965"/>
              <a:gd name="connsiteX15" fmla="*/ 758419 w 4485985"/>
              <a:gd name="connsiteY15" fmla="*/ 1005174 h 1265965"/>
              <a:gd name="connsiteX16" fmla="*/ 774559 w 4485985"/>
              <a:gd name="connsiteY16" fmla="*/ 938066 h 1265965"/>
              <a:gd name="connsiteX17" fmla="*/ 790690 w 4485985"/>
              <a:gd name="connsiteY17" fmla="*/ 861009 h 1265965"/>
              <a:gd name="connsiteX18" fmla="*/ 806830 w 4485985"/>
              <a:gd name="connsiteY18" fmla="*/ 774715 h 1265965"/>
              <a:gd name="connsiteX19" fmla="*/ 822970 w 4485985"/>
              <a:gd name="connsiteY19" fmla="*/ 680620 h 1265965"/>
              <a:gd name="connsiteX20" fmla="*/ 887513 w 4485985"/>
              <a:gd name="connsiteY20" fmla="*/ 279490 h 1265965"/>
              <a:gd name="connsiteX21" fmla="*/ 903653 w 4485985"/>
              <a:gd name="connsiteY21" fmla="*/ 191211 h 1265965"/>
              <a:gd name="connsiteX22" fmla="*/ 919785 w 4485985"/>
              <a:gd name="connsiteY22" fmla="*/ 115816 h 1265965"/>
              <a:gd name="connsiteX23" fmla="*/ 935925 w 4485985"/>
              <a:gd name="connsiteY23" fmla="*/ 56979 h 1265965"/>
              <a:gd name="connsiteX24" fmla="*/ 952056 w 4485985"/>
              <a:gd name="connsiteY24" fmla="*/ 17689 h 1265965"/>
              <a:gd name="connsiteX25" fmla="*/ 968196 w 4485985"/>
              <a:gd name="connsiteY25" fmla="*/ 0 h 1265965"/>
              <a:gd name="connsiteX26" fmla="*/ 984336 w 4485985"/>
              <a:gd name="connsiteY26" fmla="*/ 4849 h 1265965"/>
              <a:gd name="connsiteX27" fmla="*/ 1000468 w 4485985"/>
              <a:gd name="connsiteY27" fmla="*/ 31979 h 1265965"/>
              <a:gd name="connsiteX28" fmla="*/ 1016608 w 4485985"/>
              <a:gd name="connsiteY28" fmla="*/ 79957 h 1265965"/>
              <a:gd name="connsiteX29" fmla="*/ 1032739 w 4485985"/>
              <a:gd name="connsiteY29" fmla="*/ 146303 h 1265965"/>
              <a:gd name="connsiteX30" fmla="*/ 1048879 w 4485985"/>
              <a:gd name="connsiteY30" fmla="*/ 227699 h 1265965"/>
              <a:gd name="connsiteX31" fmla="*/ 1065019 w 4485985"/>
              <a:gd name="connsiteY31" fmla="*/ 320269 h 1265965"/>
              <a:gd name="connsiteX32" fmla="*/ 1145702 w 4485985"/>
              <a:gd name="connsiteY32" fmla="*/ 812752 h 1265965"/>
              <a:gd name="connsiteX33" fmla="*/ 1161834 w 4485985"/>
              <a:gd name="connsiteY33" fmla="*/ 895220 h 1265965"/>
              <a:gd name="connsiteX34" fmla="*/ 1177974 w 4485985"/>
              <a:gd name="connsiteY34" fmla="*/ 968063 h 1265965"/>
              <a:gd name="connsiteX35" fmla="*/ 1194114 w 4485985"/>
              <a:gd name="connsiteY35" fmla="*/ 1030842 h 1265965"/>
              <a:gd name="connsiteX36" fmla="*/ 1210245 w 4485985"/>
              <a:gd name="connsiteY36" fmla="*/ 1083689 h 1265965"/>
              <a:gd name="connsiteX37" fmla="*/ 1226385 w 4485985"/>
              <a:gd name="connsiteY37" fmla="*/ 1127166 h 1265965"/>
              <a:gd name="connsiteX38" fmla="*/ 1242517 w 4485985"/>
              <a:gd name="connsiteY38" fmla="*/ 1162146 h 1265965"/>
              <a:gd name="connsiteX39" fmla="*/ 1258657 w 4485985"/>
              <a:gd name="connsiteY39" fmla="*/ 1189690 h 1265965"/>
              <a:gd name="connsiteX40" fmla="*/ 1274797 w 4485985"/>
              <a:gd name="connsiteY40" fmla="*/ 1210919 h 1265965"/>
              <a:gd name="connsiteX41" fmla="*/ 1290928 w 4485985"/>
              <a:gd name="connsiteY41" fmla="*/ 1226951 h 1265965"/>
              <a:gd name="connsiteX42" fmla="*/ 1307068 w 4485985"/>
              <a:gd name="connsiteY42" fmla="*/ 1238798 h 1265965"/>
              <a:gd name="connsiteX43" fmla="*/ 1323200 w 4485985"/>
              <a:gd name="connsiteY43" fmla="*/ 1247387 h 1265965"/>
              <a:gd name="connsiteX44" fmla="*/ 1339340 w 4485985"/>
              <a:gd name="connsiteY44" fmla="*/ 1253487 h 1265965"/>
              <a:gd name="connsiteX45" fmla="*/ 1355480 w 4485985"/>
              <a:gd name="connsiteY45" fmla="*/ 1257730 h 1265965"/>
              <a:gd name="connsiteX46" fmla="*/ 1371611 w 4485985"/>
              <a:gd name="connsiteY46" fmla="*/ 1260629 h 1265965"/>
              <a:gd name="connsiteX47" fmla="*/ 1387751 w 4485985"/>
              <a:gd name="connsiteY47" fmla="*/ 1262568 h 1265965"/>
              <a:gd name="connsiteX48" fmla="*/ 1420023 w 4485985"/>
              <a:gd name="connsiteY48" fmla="*/ 1264663 h 1265965"/>
              <a:gd name="connsiteX49" fmla="*/ 1468434 w 4485985"/>
              <a:gd name="connsiteY49" fmla="*/ 1265693 h 1265965"/>
              <a:gd name="connsiteX50" fmla="*/ 1581389 w 4485985"/>
              <a:gd name="connsiteY50" fmla="*/ 1265965 h 1265965"/>
              <a:gd name="connsiteX51" fmla="*/ 4485986 w 4485985"/>
              <a:gd name="connsiteY51" fmla="*/ 1265965 h 1265965"/>
              <a:gd name="connsiteX52" fmla="*/ 4485986 w 4485985"/>
              <a:gd name="connsiteY52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485985" h="1265965">
                <a:moveTo>
                  <a:pt x="0" y="1265965"/>
                </a:moveTo>
                <a:lnTo>
                  <a:pt x="500230" y="1265381"/>
                </a:lnTo>
                <a:lnTo>
                  <a:pt x="532510" y="1264356"/>
                </a:lnTo>
                <a:lnTo>
                  <a:pt x="564781" y="1261833"/>
                </a:lnTo>
                <a:lnTo>
                  <a:pt x="580913" y="1259524"/>
                </a:lnTo>
                <a:lnTo>
                  <a:pt x="597053" y="1256103"/>
                </a:lnTo>
                <a:lnTo>
                  <a:pt x="613193" y="1251132"/>
                </a:lnTo>
                <a:lnTo>
                  <a:pt x="629324" y="1244053"/>
                </a:lnTo>
                <a:lnTo>
                  <a:pt x="645464" y="1234168"/>
                </a:lnTo>
                <a:lnTo>
                  <a:pt x="661596" y="1220648"/>
                </a:lnTo>
                <a:lnTo>
                  <a:pt x="677736" y="1202521"/>
                </a:lnTo>
                <a:lnTo>
                  <a:pt x="693876" y="1178722"/>
                </a:lnTo>
                <a:lnTo>
                  <a:pt x="710007" y="1148129"/>
                </a:lnTo>
                <a:lnTo>
                  <a:pt x="726147" y="1109629"/>
                </a:lnTo>
                <a:lnTo>
                  <a:pt x="742279" y="1062228"/>
                </a:lnTo>
                <a:lnTo>
                  <a:pt x="758419" y="1005174"/>
                </a:lnTo>
                <a:lnTo>
                  <a:pt x="774559" y="938066"/>
                </a:lnTo>
                <a:lnTo>
                  <a:pt x="790690" y="861009"/>
                </a:lnTo>
                <a:lnTo>
                  <a:pt x="806830" y="774715"/>
                </a:lnTo>
                <a:lnTo>
                  <a:pt x="822970" y="680620"/>
                </a:lnTo>
                <a:lnTo>
                  <a:pt x="887513" y="279490"/>
                </a:lnTo>
                <a:lnTo>
                  <a:pt x="903653" y="191211"/>
                </a:lnTo>
                <a:lnTo>
                  <a:pt x="919785" y="115816"/>
                </a:lnTo>
                <a:lnTo>
                  <a:pt x="935925" y="56979"/>
                </a:lnTo>
                <a:lnTo>
                  <a:pt x="952056" y="17689"/>
                </a:lnTo>
                <a:lnTo>
                  <a:pt x="968196" y="0"/>
                </a:lnTo>
                <a:lnTo>
                  <a:pt x="984336" y="4849"/>
                </a:lnTo>
                <a:lnTo>
                  <a:pt x="1000468" y="31979"/>
                </a:lnTo>
                <a:lnTo>
                  <a:pt x="1016608" y="79957"/>
                </a:lnTo>
                <a:lnTo>
                  <a:pt x="1032739" y="146303"/>
                </a:lnTo>
                <a:lnTo>
                  <a:pt x="1048879" y="227699"/>
                </a:lnTo>
                <a:lnTo>
                  <a:pt x="1065019" y="320269"/>
                </a:lnTo>
                <a:lnTo>
                  <a:pt x="1145702" y="812752"/>
                </a:lnTo>
                <a:lnTo>
                  <a:pt x="1161834" y="895220"/>
                </a:lnTo>
                <a:lnTo>
                  <a:pt x="1177974" y="968063"/>
                </a:lnTo>
                <a:lnTo>
                  <a:pt x="1194114" y="1030842"/>
                </a:lnTo>
                <a:lnTo>
                  <a:pt x="1210245" y="1083689"/>
                </a:lnTo>
                <a:lnTo>
                  <a:pt x="1226385" y="1127166"/>
                </a:lnTo>
                <a:lnTo>
                  <a:pt x="1242517" y="1162146"/>
                </a:lnTo>
                <a:lnTo>
                  <a:pt x="1258657" y="1189690"/>
                </a:lnTo>
                <a:lnTo>
                  <a:pt x="1274797" y="1210919"/>
                </a:lnTo>
                <a:lnTo>
                  <a:pt x="1290928" y="1226951"/>
                </a:lnTo>
                <a:lnTo>
                  <a:pt x="1307068" y="1238798"/>
                </a:lnTo>
                <a:lnTo>
                  <a:pt x="1323200" y="1247387"/>
                </a:lnTo>
                <a:lnTo>
                  <a:pt x="1339340" y="1253487"/>
                </a:lnTo>
                <a:lnTo>
                  <a:pt x="1355480" y="1257730"/>
                </a:lnTo>
                <a:lnTo>
                  <a:pt x="1371611" y="1260629"/>
                </a:lnTo>
                <a:lnTo>
                  <a:pt x="1387751" y="1262568"/>
                </a:lnTo>
                <a:lnTo>
                  <a:pt x="1420023" y="1264663"/>
                </a:lnTo>
                <a:lnTo>
                  <a:pt x="1468434" y="1265693"/>
                </a:lnTo>
                <a:lnTo>
                  <a:pt x="1581389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8C564B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19" name="Freeform: Shape 1618">
            <a:extLst>
              <a:ext uri="{FF2B5EF4-FFF2-40B4-BE49-F238E27FC236}">
                <a16:creationId xmlns:a16="http://schemas.microsoft.com/office/drawing/2014/main" id="{E11580D2-CD3E-E5B3-DEB4-037D61B9B614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5965 h 1265965"/>
              <a:gd name="connsiteX1" fmla="*/ 613193 w 4485985"/>
              <a:gd name="connsiteY1" fmla="*/ 1265404 h 1265965"/>
              <a:gd name="connsiteX2" fmla="*/ 661596 w 4485985"/>
              <a:gd name="connsiteY2" fmla="*/ 1264391 h 1265965"/>
              <a:gd name="connsiteX3" fmla="*/ 693876 w 4485985"/>
              <a:gd name="connsiteY3" fmla="*/ 1262967 h 1265965"/>
              <a:gd name="connsiteX4" fmla="*/ 726147 w 4485985"/>
              <a:gd name="connsiteY4" fmla="*/ 1260438 h 1265965"/>
              <a:gd name="connsiteX5" fmla="*/ 758419 w 4485985"/>
              <a:gd name="connsiteY5" fmla="*/ 1256109 h 1265965"/>
              <a:gd name="connsiteX6" fmla="*/ 774559 w 4485985"/>
              <a:gd name="connsiteY6" fmla="*/ 1252966 h 1265965"/>
              <a:gd name="connsiteX7" fmla="*/ 790690 w 4485985"/>
              <a:gd name="connsiteY7" fmla="*/ 1248955 h 1265965"/>
              <a:gd name="connsiteX8" fmla="*/ 806830 w 4485985"/>
              <a:gd name="connsiteY8" fmla="*/ 1243891 h 1265965"/>
              <a:gd name="connsiteX9" fmla="*/ 822970 w 4485985"/>
              <a:gd name="connsiteY9" fmla="*/ 1237548 h 1265965"/>
              <a:gd name="connsiteX10" fmla="*/ 839102 w 4485985"/>
              <a:gd name="connsiteY10" fmla="*/ 1229683 h 1265965"/>
              <a:gd name="connsiteX11" fmla="*/ 855242 w 4485985"/>
              <a:gd name="connsiteY11" fmla="*/ 1220017 h 1265965"/>
              <a:gd name="connsiteX12" fmla="*/ 871373 w 4485985"/>
              <a:gd name="connsiteY12" fmla="*/ 1208245 h 1265965"/>
              <a:gd name="connsiteX13" fmla="*/ 887513 w 4485985"/>
              <a:gd name="connsiteY13" fmla="*/ 1194036 h 1265965"/>
              <a:gd name="connsiteX14" fmla="*/ 903653 w 4485985"/>
              <a:gd name="connsiteY14" fmla="*/ 1177067 h 1265965"/>
              <a:gd name="connsiteX15" fmla="*/ 919785 w 4485985"/>
              <a:gd name="connsiteY15" fmla="*/ 1156978 h 1265965"/>
              <a:gd name="connsiteX16" fmla="*/ 935925 w 4485985"/>
              <a:gd name="connsiteY16" fmla="*/ 1133428 h 1265965"/>
              <a:gd name="connsiteX17" fmla="*/ 952056 w 4485985"/>
              <a:gd name="connsiteY17" fmla="*/ 1106099 h 1265965"/>
              <a:gd name="connsiteX18" fmla="*/ 968196 w 4485985"/>
              <a:gd name="connsiteY18" fmla="*/ 1074695 h 1265965"/>
              <a:gd name="connsiteX19" fmla="*/ 984336 w 4485985"/>
              <a:gd name="connsiteY19" fmla="*/ 1038974 h 1265965"/>
              <a:gd name="connsiteX20" fmla="*/ 1000468 w 4485985"/>
              <a:gd name="connsiteY20" fmla="*/ 998755 h 1265965"/>
              <a:gd name="connsiteX21" fmla="*/ 1016608 w 4485985"/>
              <a:gd name="connsiteY21" fmla="*/ 953965 h 1265965"/>
              <a:gd name="connsiteX22" fmla="*/ 1032739 w 4485985"/>
              <a:gd name="connsiteY22" fmla="*/ 904613 h 1265965"/>
              <a:gd name="connsiteX23" fmla="*/ 1048879 w 4485985"/>
              <a:gd name="connsiteY23" fmla="*/ 850840 h 1265965"/>
              <a:gd name="connsiteX24" fmla="*/ 1065019 w 4485985"/>
              <a:gd name="connsiteY24" fmla="*/ 792929 h 1265965"/>
              <a:gd name="connsiteX25" fmla="*/ 1097291 w 4485985"/>
              <a:gd name="connsiteY25" fmla="*/ 666527 h 1265965"/>
              <a:gd name="connsiteX26" fmla="*/ 1145702 w 4485985"/>
              <a:gd name="connsiteY26" fmla="*/ 461424 h 1265965"/>
              <a:gd name="connsiteX27" fmla="*/ 1177974 w 4485985"/>
              <a:gd name="connsiteY27" fmla="*/ 326016 h 1265965"/>
              <a:gd name="connsiteX28" fmla="*/ 1194114 w 4485985"/>
              <a:gd name="connsiteY28" fmla="*/ 262296 h 1265965"/>
              <a:gd name="connsiteX29" fmla="*/ 1210245 w 4485985"/>
              <a:gd name="connsiteY29" fmla="*/ 202934 h 1265965"/>
              <a:gd name="connsiteX30" fmla="*/ 1226385 w 4485985"/>
              <a:gd name="connsiteY30" fmla="*/ 149172 h 1265965"/>
              <a:gd name="connsiteX31" fmla="*/ 1242517 w 4485985"/>
              <a:gd name="connsiteY31" fmla="*/ 102187 h 1265965"/>
              <a:gd name="connsiteX32" fmla="*/ 1258657 w 4485985"/>
              <a:gd name="connsiteY32" fmla="*/ 63039 h 1265965"/>
              <a:gd name="connsiteX33" fmla="*/ 1274797 w 4485985"/>
              <a:gd name="connsiteY33" fmla="*/ 32638 h 1265965"/>
              <a:gd name="connsiteX34" fmla="*/ 1290928 w 4485985"/>
              <a:gd name="connsiteY34" fmla="*/ 11703 h 1265965"/>
              <a:gd name="connsiteX35" fmla="*/ 1307068 w 4485985"/>
              <a:gd name="connsiteY35" fmla="*/ 734 h 1265965"/>
              <a:gd name="connsiteX36" fmla="*/ 1323200 w 4485985"/>
              <a:gd name="connsiteY36" fmla="*/ 0 h 1265965"/>
              <a:gd name="connsiteX37" fmla="*/ 1339340 w 4485985"/>
              <a:gd name="connsiteY37" fmla="*/ 9517 h 1265965"/>
              <a:gd name="connsiteX38" fmla="*/ 1355480 w 4485985"/>
              <a:gd name="connsiteY38" fmla="*/ 29053 h 1265965"/>
              <a:gd name="connsiteX39" fmla="*/ 1371611 w 4485985"/>
              <a:gd name="connsiteY39" fmla="*/ 58142 h 1265965"/>
              <a:gd name="connsiteX40" fmla="*/ 1387751 w 4485985"/>
              <a:gd name="connsiteY40" fmla="*/ 96091 h 1265965"/>
              <a:gd name="connsiteX41" fmla="*/ 1403883 w 4485985"/>
              <a:gd name="connsiteY41" fmla="*/ 142019 h 1265965"/>
              <a:gd name="connsiteX42" fmla="*/ 1420023 w 4485985"/>
              <a:gd name="connsiteY42" fmla="*/ 194882 h 1265965"/>
              <a:gd name="connsiteX43" fmla="*/ 1436163 w 4485985"/>
              <a:gd name="connsiteY43" fmla="*/ 253520 h 1265965"/>
              <a:gd name="connsiteX44" fmla="*/ 1468434 w 4485985"/>
              <a:gd name="connsiteY44" fmla="*/ 383129 h 1265965"/>
              <a:gd name="connsiteX45" fmla="*/ 1549117 w 4485985"/>
              <a:gd name="connsiteY45" fmla="*/ 722221 h 1265965"/>
              <a:gd name="connsiteX46" fmla="*/ 1581389 w 4485985"/>
              <a:gd name="connsiteY46" fmla="*/ 842813 h 1265965"/>
              <a:gd name="connsiteX47" fmla="*/ 1597529 w 4485985"/>
              <a:gd name="connsiteY47" fmla="*/ 897199 h 1265965"/>
              <a:gd name="connsiteX48" fmla="*/ 1613660 w 4485985"/>
              <a:gd name="connsiteY48" fmla="*/ 947193 h 1265965"/>
              <a:gd name="connsiteX49" fmla="*/ 1629801 w 4485985"/>
              <a:gd name="connsiteY49" fmla="*/ 992638 h 1265965"/>
              <a:gd name="connsiteX50" fmla="*/ 1645940 w 4485985"/>
              <a:gd name="connsiteY50" fmla="*/ 1033504 h 1265965"/>
              <a:gd name="connsiteX51" fmla="*/ 1662072 w 4485985"/>
              <a:gd name="connsiteY51" fmla="*/ 1069857 h 1265965"/>
              <a:gd name="connsiteX52" fmla="*/ 1678212 w 4485985"/>
              <a:gd name="connsiteY52" fmla="*/ 1101868 h 1265965"/>
              <a:gd name="connsiteX53" fmla="*/ 1694343 w 4485985"/>
              <a:gd name="connsiteY53" fmla="*/ 1129764 h 1265965"/>
              <a:gd name="connsiteX54" fmla="*/ 1710483 w 4485985"/>
              <a:gd name="connsiteY54" fmla="*/ 1153830 h 1265965"/>
              <a:gd name="connsiteX55" fmla="*/ 1726623 w 4485985"/>
              <a:gd name="connsiteY55" fmla="*/ 1174393 h 1265965"/>
              <a:gd name="connsiteX56" fmla="*/ 1742755 w 4485985"/>
              <a:gd name="connsiteY56" fmla="*/ 1191791 h 1265965"/>
              <a:gd name="connsiteX57" fmla="*/ 1758895 w 4485985"/>
              <a:gd name="connsiteY57" fmla="*/ 1206370 h 1265965"/>
              <a:gd name="connsiteX58" fmla="*/ 1775027 w 4485985"/>
              <a:gd name="connsiteY58" fmla="*/ 1218472 h 1265965"/>
              <a:gd name="connsiteX59" fmla="*/ 1791166 w 4485985"/>
              <a:gd name="connsiteY59" fmla="*/ 1228421 h 1265965"/>
              <a:gd name="connsiteX60" fmla="*/ 1807307 w 4485985"/>
              <a:gd name="connsiteY60" fmla="*/ 1236524 h 1265965"/>
              <a:gd name="connsiteX61" fmla="*/ 1823438 w 4485985"/>
              <a:gd name="connsiteY61" fmla="*/ 1243069 h 1265965"/>
              <a:gd name="connsiteX62" fmla="*/ 1839578 w 4485985"/>
              <a:gd name="connsiteY62" fmla="*/ 1248301 h 1265965"/>
              <a:gd name="connsiteX63" fmla="*/ 1855710 w 4485985"/>
              <a:gd name="connsiteY63" fmla="*/ 1252451 h 1265965"/>
              <a:gd name="connsiteX64" fmla="*/ 1871849 w 4485985"/>
              <a:gd name="connsiteY64" fmla="*/ 1255710 h 1265965"/>
              <a:gd name="connsiteX65" fmla="*/ 1904121 w 4485985"/>
              <a:gd name="connsiteY65" fmla="*/ 1260201 h 1265965"/>
              <a:gd name="connsiteX66" fmla="*/ 1936393 w 4485985"/>
              <a:gd name="connsiteY66" fmla="*/ 1262828 h 1265965"/>
              <a:gd name="connsiteX67" fmla="*/ 1984804 w 4485985"/>
              <a:gd name="connsiteY67" fmla="*/ 1264779 h 1265965"/>
              <a:gd name="connsiteX68" fmla="*/ 2049356 w 4485985"/>
              <a:gd name="connsiteY68" fmla="*/ 1265676 h 1265965"/>
              <a:gd name="connsiteX69" fmla="*/ 2210722 w 4485985"/>
              <a:gd name="connsiteY69" fmla="*/ 1265965 h 1265965"/>
              <a:gd name="connsiteX70" fmla="*/ 4485986 w 4485985"/>
              <a:gd name="connsiteY70" fmla="*/ 1265965 h 1265965"/>
              <a:gd name="connsiteX71" fmla="*/ 4485986 w 4485985"/>
              <a:gd name="connsiteY71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485985" h="1265965">
                <a:moveTo>
                  <a:pt x="0" y="1265965"/>
                </a:moveTo>
                <a:lnTo>
                  <a:pt x="613193" y="1265404"/>
                </a:lnTo>
                <a:lnTo>
                  <a:pt x="661596" y="1264391"/>
                </a:lnTo>
                <a:lnTo>
                  <a:pt x="693876" y="1262967"/>
                </a:lnTo>
                <a:lnTo>
                  <a:pt x="726147" y="1260438"/>
                </a:lnTo>
                <a:lnTo>
                  <a:pt x="758419" y="1256109"/>
                </a:lnTo>
                <a:lnTo>
                  <a:pt x="774559" y="1252966"/>
                </a:lnTo>
                <a:lnTo>
                  <a:pt x="790690" y="1248955"/>
                </a:lnTo>
                <a:lnTo>
                  <a:pt x="806830" y="1243891"/>
                </a:lnTo>
                <a:lnTo>
                  <a:pt x="822970" y="1237548"/>
                </a:lnTo>
                <a:lnTo>
                  <a:pt x="839102" y="1229683"/>
                </a:lnTo>
                <a:lnTo>
                  <a:pt x="855242" y="1220017"/>
                </a:lnTo>
                <a:lnTo>
                  <a:pt x="871373" y="1208245"/>
                </a:lnTo>
                <a:lnTo>
                  <a:pt x="887513" y="1194036"/>
                </a:lnTo>
                <a:lnTo>
                  <a:pt x="903653" y="1177067"/>
                </a:lnTo>
                <a:lnTo>
                  <a:pt x="919785" y="1156978"/>
                </a:lnTo>
                <a:lnTo>
                  <a:pt x="935925" y="1133428"/>
                </a:lnTo>
                <a:lnTo>
                  <a:pt x="952056" y="1106099"/>
                </a:lnTo>
                <a:lnTo>
                  <a:pt x="968196" y="1074695"/>
                </a:lnTo>
                <a:lnTo>
                  <a:pt x="984336" y="1038974"/>
                </a:lnTo>
                <a:lnTo>
                  <a:pt x="1000468" y="998755"/>
                </a:lnTo>
                <a:lnTo>
                  <a:pt x="1016608" y="953965"/>
                </a:lnTo>
                <a:lnTo>
                  <a:pt x="1032739" y="904613"/>
                </a:lnTo>
                <a:lnTo>
                  <a:pt x="1048879" y="850840"/>
                </a:lnTo>
                <a:lnTo>
                  <a:pt x="1065019" y="792929"/>
                </a:lnTo>
                <a:lnTo>
                  <a:pt x="1097291" y="666527"/>
                </a:lnTo>
                <a:lnTo>
                  <a:pt x="1145702" y="461424"/>
                </a:lnTo>
                <a:lnTo>
                  <a:pt x="1177974" y="326016"/>
                </a:lnTo>
                <a:lnTo>
                  <a:pt x="1194114" y="262296"/>
                </a:lnTo>
                <a:lnTo>
                  <a:pt x="1210245" y="202934"/>
                </a:lnTo>
                <a:lnTo>
                  <a:pt x="1226385" y="149172"/>
                </a:lnTo>
                <a:lnTo>
                  <a:pt x="1242517" y="102187"/>
                </a:lnTo>
                <a:lnTo>
                  <a:pt x="1258657" y="63039"/>
                </a:lnTo>
                <a:lnTo>
                  <a:pt x="1274797" y="32638"/>
                </a:lnTo>
                <a:lnTo>
                  <a:pt x="1290928" y="11703"/>
                </a:lnTo>
                <a:lnTo>
                  <a:pt x="1307068" y="734"/>
                </a:lnTo>
                <a:lnTo>
                  <a:pt x="1323200" y="0"/>
                </a:lnTo>
                <a:lnTo>
                  <a:pt x="1339340" y="9517"/>
                </a:lnTo>
                <a:lnTo>
                  <a:pt x="1355480" y="29053"/>
                </a:lnTo>
                <a:lnTo>
                  <a:pt x="1371611" y="58142"/>
                </a:lnTo>
                <a:lnTo>
                  <a:pt x="1387751" y="96091"/>
                </a:lnTo>
                <a:lnTo>
                  <a:pt x="1403883" y="142019"/>
                </a:lnTo>
                <a:lnTo>
                  <a:pt x="1420023" y="194882"/>
                </a:lnTo>
                <a:lnTo>
                  <a:pt x="1436163" y="253520"/>
                </a:lnTo>
                <a:lnTo>
                  <a:pt x="1468434" y="383129"/>
                </a:lnTo>
                <a:lnTo>
                  <a:pt x="1549117" y="722221"/>
                </a:lnTo>
                <a:lnTo>
                  <a:pt x="1581389" y="842813"/>
                </a:lnTo>
                <a:lnTo>
                  <a:pt x="1597529" y="897199"/>
                </a:lnTo>
                <a:lnTo>
                  <a:pt x="1613660" y="947193"/>
                </a:lnTo>
                <a:lnTo>
                  <a:pt x="1629801" y="992638"/>
                </a:lnTo>
                <a:lnTo>
                  <a:pt x="1645940" y="1033504"/>
                </a:lnTo>
                <a:lnTo>
                  <a:pt x="1662072" y="1069857"/>
                </a:lnTo>
                <a:lnTo>
                  <a:pt x="1678212" y="1101868"/>
                </a:lnTo>
                <a:lnTo>
                  <a:pt x="1694343" y="1129764"/>
                </a:lnTo>
                <a:lnTo>
                  <a:pt x="1710483" y="1153830"/>
                </a:lnTo>
                <a:lnTo>
                  <a:pt x="1726623" y="1174393"/>
                </a:lnTo>
                <a:lnTo>
                  <a:pt x="1742755" y="1191791"/>
                </a:lnTo>
                <a:lnTo>
                  <a:pt x="1758895" y="1206370"/>
                </a:lnTo>
                <a:lnTo>
                  <a:pt x="1775027" y="1218472"/>
                </a:lnTo>
                <a:lnTo>
                  <a:pt x="1791166" y="1228421"/>
                </a:lnTo>
                <a:lnTo>
                  <a:pt x="1807307" y="1236524"/>
                </a:lnTo>
                <a:lnTo>
                  <a:pt x="1823438" y="1243069"/>
                </a:lnTo>
                <a:lnTo>
                  <a:pt x="1839578" y="1248301"/>
                </a:lnTo>
                <a:lnTo>
                  <a:pt x="1855710" y="1252451"/>
                </a:lnTo>
                <a:lnTo>
                  <a:pt x="1871849" y="1255710"/>
                </a:lnTo>
                <a:lnTo>
                  <a:pt x="1904121" y="1260201"/>
                </a:lnTo>
                <a:lnTo>
                  <a:pt x="1936393" y="1262828"/>
                </a:lnTo>
                <a:lnTo>
                  <a:pt x="1984804" y="1264779"/>
                </a:lnTo>
                <a:lnTo>
                  <a:pt x="2049356" y="1265676"/>
                </a:lnTo>
                <a:lnTo>
                  <a:pt x="2210722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E377C2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20" name="Freeform: Shape 1619">
            <a:extLst>
              <a:ext uri="{FF2B5EF4-FFF2-40B4-BE49-F238E27FC236}">
                <a16:creationId xmlns:a16="http://schemas.microsoft.com/office/drawing/2014/main" id="{FDB176DA-6529-7AA1-3BEA-AD2D0B4E0144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5965 h 1265965"/>
              <a:gd name="connsiteX1" fmla="*/ 774559 w 4485985"/>
              <a:gd name="connsiteY1" fmla="*/ 1265473 h 1265965"/>
              <a:gd name="connsiteX2" fmla="*/ 822970 w 4485985"/>
              <a:gd name="connsiteY2" fmla="*/ 1264501 h 1265965"/>
              <a:gd name="connsiteX3" fmla="*/ 855242 w 4485985"/>
              <a:gd name="connsiteY3" fmla="*/ 1263077 h 1265965"/>
              <a:gd name="connsiteX4" fmla="*/ 887513 w 4485985"/>
              <a:gd name="connsiteY4" fmla="*/ 1260473 h 1265965"/>
              <a:gd name="connsiteX5" fmla="*/ 919785 w 4485985"/>
              <a:gd name="connsiteY5" fmla="*/ 1255895 h 1265965"/>
              <a:gd name="connsiteX6" fmla="*/ 935925 w 4485985"/>
              <a:gd name="connsiteY6" fmla="*/ 1252509 h 1265965"/>
              <a:gd name="connsiteX7" fmla="*/ 952056 w 4485985"/>
              <a:gd name="connsiteY7" fmla="*/ 1248145 h 1265965"/>
              <a:gd name="connsiteX8" fmla="*/ 968196 w 4485985"/>
              <a:gd name="connsiteY8" fmla="*/ 1242577 h 1265965"/>
              <a:gd name="connsiteX9" fmla="*/ 984336 w 4485985"/>
              <a:gd name="connsiteY9" fmla="*/ 1235545 h 1265965"/>
              <a:gd name="connsiteX10" fmla="*/ 1000468 w 4485985"/>
              <a:gd name="connsiteY10" fmla="*/ 1226748 h 1265965"/>
              <a:gd name="connsiteX11" fmla="*/ 1016608 w 4485985"/>
              <a:gd name="connsiteY11" fmla="*/ 1215862 h 1265965"/>
              <a:gd name="connsiteX12" fmla="*/ 1032739 w 4485985"/>
              <a:gd name="connsiteY12" fmla="*/ 1202521 h 1265965"/>
              <a:gd name="connsiteX13" fmla="*/ 1048879 w 4485985"/>
              <a:gd name="connsiteY13" fmla="*/ 1186350 h 1265965"/>
              <a:gd name="connsiteX14" fmla="*/ 1065019 w 4485985"/>
              <a:gd name="connsiteY14" fmla="*/ 1166944 h 1265965"/>
              <a:gd name="connsiteX15" fmla="*/ 1081151 w 4485985"/>
              <a:gd name="connsiteY15" fmla="*/ 1143910 h 1265965"/>
              <a:gd name="connsiteX16" fmla="*/ 1097291 w 4485985"/>
              <a:gd name="connsiteY16" fmla="*/ 1116852 h 1265965"/>
              <a:gd name="connsiteX17" fmla="*/ 1113422 w 4485985"/>
              <a:gd name="connsiteY17" fmla="*/ 1085425 h 1265965"/>
              <a:gd name="connsiteX18" fmla="*/ 1129562 w 4485985"/>
              <a:gd name="connsiteY18" fmla="*/ 1049328 h 1265965"/>
              <a:gd name="connsiteX19" fmla="*/ 1145702 w 4485985"/>
              <a:gd name="connsiteY19" fmla="*/ 1008322 h 1265965"/>
              <a:gd name="connsiteX20" fmla="*/ 1161834 w 4485985"/>
              <a:gd name="connsiteY20" fmla="*/ 962293 h 1265965"/>
              <a:gd name="connsiteX21" fmla="*/ 1177974 w 4485985"/>
              <a:gd name="connsiteY21" fmla="*/ 911229 h 1265965"/>
              <a:gd name="connsiteX22" fmla="*/ 1194114 w 4485985"/>
              <a:gd name="connsiteY22" fmla="*/ 855268 h 1265965"/>
              <a:gd name="connsiteX23" fmla="*/ 1210245 w 4485985"/>
              <a:gd name="connsiteY23" fmla="*/ 794723 h 1265965"/>
              <a:gd name="connsiteX24" fmla="*/ 1242517 w 4485985"/>
              <a:gd name="connsiteY24" fmla="*/ 661983 h 1265965"/>
              <a:gd name="connsiteX25" fmla="*/ 1290928 w 4485985"/>
              <a:gd name="connsiteY25" fmla="*/ 446503 h 1265965"/>
              <a:gd name="connsiteX26" fmla="*/ 1323200 w 4485985"/>
              <a:gd name="connsiteY26" fmla="*/ 305638 h 1265965"/>
              <a:gd name="connsiteX27" fmla="*/ 1339340 w 4485985"/>
              <a:gd name="connsiteY27" fmla="*/ 240240 h 1265965"/>
              <a:gd name="connsiteX28" fmla="*/ 1355480 w 4485985"/>
              <a:gd name="connsiteY28" fmla="*/ 180156 h 1265965"/>
              <a:gd name="connsiteX29" fmla="*/ 1371611 w 4485985"/>
              <a:gd name="connsiteY29" fmla="*/ 126798 h 1265965"/>
              <a:gd name="connsiteX30" fmla="*/ 1387751 w 4485985"/>
              <a:gd name="connsiteY30" fmla="*/ 81473 h 1265965"/>
              <a:gd name="connsiteX31" fmla="*/ 1403883 w 4485985"/>
              <a:gd name="connsiteY31" fmla="*/ 45324 h 1265965"/>
              <a:gd name="connsiteX32" fmla="*/ 1420023 w 4485985"/>
              <a:gd name="connsiteY32" fmla="*/ 19285 h 1265965"/>
              <a:gd name="connsiteX33" fmla="*/ 1436163 w 4485985"/>
              <a:gd name="connsiteY33" fmla="*/ 4042 h 1265965"/>
              <a:gd name="connsiteX34" fmla="*/ 1452295 w 4485985"/>
              <a:gd name="connsiteY34" fmla="*/ 0 h 1265965"/>
              <a:gd name="connsiteX35" fmla="*/ 1468434 w 4485985"/>
              <a:gd name="connsiteY35" fmla="*/ 7267 h 1265965"/>
              <a:gd name="connsiteX36" fmla="*/ 1484566 w 4485985"/>
              <a:gd name="connsiteY36" fmla="*/ 25648 h 1265965"/>
              <a:gd name="connsiteX37" fmla="*/ 1500706 w 4485985"/>
              <a:gd name="connsiteY37" fmla="*/ 54657 h 1265965"/>
              <a:gd name="connsiteX38" fmla="*/ 1516846 w 4485985"/>
              <a:gd name="connsiteY38" fmla="*/ 93533 h 1265965"/>
              <a:gd name="connsiteX39" fmla="*/ 1532977 w 4485985"/>
              <a:gd name="connsiteY39" fmla="*/ 141278 h 1265965"/>
              <a:gd name="connsiteX40" fmla="*/ 1549117 w 4485985"/>
              <a:gd name="connsiteY40" fmla="*/ 196697 h 1265965"/>
              <a:gd name="connsiteX41" fmla="*/ 1565249 w 4485985"/>
              <a:gd name="connsiteY41" fmla="*/ 258447 h 1265965"/>
              <a:gd name="connsiteX42" fmla="*/ 1597529 w 4485985"/>
              <a:gd name="connsiteY42" fmla="*/ 395167 h 1265965"/>
              <a:gd name="connsiteX43" fmla="*/ 1662072 w 4485985"/>
              <a:gd name="connsiteY43" fmla="*/ 681737 h 1265965"/>
              <a:gd name="connsiteX44" fmla="*/ 1694343 w 4485985"/>
              <a:gd name="connsiteY44" fmla="*/ 812462 h 1265965"/>
              <a:gd name="connsiteX45" fmla="*/ 1710483 w 4485985"/>
              <a:gd name="connsiteY45" fmla="*/ 871739 h 1265965"/>
              <a:gd name="connsiteX46" fmla="*/ 1726623 w 4485985"/>
              <a:gd name="connsiteY46" fmla="*/ 926323 h 1265965"/>
              <a:gd name="connsiteX47" fmla="*/ 1742755 w 4485985"/>
              <a:gd name="connsiteY47" fmla="*/ 975958 h 1265965"/>
              <a:gd name="connsiteX48" fmla="*/ 1758895 w 4485985"/>
              <a:gd name="connsiteY48" fmla="*/ 1020546 h 1265965"/>
              <a:gd name="connsiteX49" fmla="*/ 1775027 w 4485985"/>
              <a:gd name="connsiteY49" fmla="*/ 1060133 h 1265965"/>
              <a:gd name="connsiteX50" fmla="*/ 1791166 w 4485985"/>
              <a:gd name="connsiteY50" fmla="*/ 1094871 h 1265965"/>
              <a:gd name="connsiteX51" fmla="*/ 1807307 w 4485985"/>
              <a:gd name="connsiteY51" fmla="*/ 1125019 h 1265965"/>
              <a:gd name="connsiteX52" fmla="*/ 1823438 w 4485985"/>
              <a:gd name="connsiteY52" fmla="*/ 1150884 h 1265965"/>
              <a:gd name="connsiteX53" fmla="*/ 1839578 w 4485985"/>
              <a:gd name="connsiteY53" fmla="*/ 1172842 h 1265965"/>
              <a:gd name="connsiteX54" fmla="*/ 1855710 w 4485985"/>
              <a:gd name="connsiteY54" fmla="*/ 1191281 h 1265965"/>
              <a:gd name="connsiteX55" fmla="*/ 1871849 w 4485985"/>
              <a:gd name="connsiteY55" fmla="*/ 1206607 h 1265965"/>
              <a:gd name="connsiteX56" fmla="*/ 1887989 w 4485985"/>
              <a:gd name="connsiteY56" fmla="*/ 1219207 h 1265965"/>
              <a:gd name="connsiteX57" fmla="*/ 1904121 w 4485985"/>
              <a:gd name="connsiteY57" fmla="*/ 1229457 h 1265965"/>
              <a:gd name="connsiteX58" fmla="*/ 1920261 w 4485985"/>
              <a:gd name="connsiteY58" fmla="*/ 1237722 h 1265965"/>
              <a:gd name="connsiteX59" fmla="*/ 1936393 w 4485985"/>
              <a:gd name="connsiteY59" fmla="*/ 1244302 h 1265965"/>
              <a:gd name="connsiteX60" fmla="*/ 1952533 w 4485985"/>
              <a:gd name="connsiteY60" fmla="*/ 1249505 h 1265965"/>
              <a:gd name="connsiteX61" fmla="*/ 1968672 w 4485985"/>
              <a:gd name="connsiteY61" fmla="*/ 1253568 h 1265965"/>
              <a:gd name="connsiteX62" fmla="*/ 1984804 w 4485985"/>
              <a:gd name="connsiteY62" fmla="*/ 1256711 h 1265965"/>
              <a:gd name="connsiteX63" fmla="*/ 2017084 w 4485985"/>
              <a:gd name="connsiteY63" fmla="*/ 1260942 h 1265965"/>
              <a:gd name="connsiteX64" fmla="*/ 2049356 w 4485985"/>
              <a:gd name="connsiteY64" fmla="*/ 1263338 h 1265965"/>
              <a:gd name="connsiteX65" fmla="*/ 2097767 w 4485985"/>
              <a:gd name="connsiteY65" fmla="*/ 1265039 h 1265965"/>
              <a:gd name="connsiteX66" fmla="*/ 2178450 w 4485985"/>
              <a:gd name="connsiteY66" fmla="*/ 1265832 h 1265965"/>
              <a:gd name="connsiteX67" fmla="*/ 2436631 w 4485985"/>
              <a:gd name="connsiteY67" fmla="*/ 1265965 h 1265965"/>
              <a:gd name="connsiteX68" fmla="*/ 4485986 w 4485985"/>
              <a:gd name="connsiteY68" fmla="*/ 1265965 h 1265965"/>
              <a:gd name="connsiteX69" fmla="*/ 4485986 w 4485985"/>
              <a:gd name="connsiteY69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485985" h="1265965">
                <a:moveTo>
                  <a:pt x="0" y="1265965"/>
                </a:moveTo>
                <a:lnTo>
                  <a:pt x="774559" y="1265473"/>
                </a:lnTo>
                <a:lnTo>
                  <a:pt x="822970" y="1264501"/>
                </a:lnTo>
                <a:lnTo>
                  <a:pt x="855242" y="1263077"/>
                </a:lnTo>
                <a:lnTo>
                  <a:pt x="887513" y="1260473"/>
                </a:lnTo>
                <a:lnTo>
                  <a:pt x="919785" y="1255895"/>
                </a:lnTo>
                <a:lnTo>
                  <a:pt x="935925" y="1252509"/>
                </a:lnTo>
                <a:lnTo>
                  <a:pt x="952056" y="1248145"/>
                </a:lnTo>
                <a:lnTo>
                  <a:pt x="968196" y="1242577"/>
                </a:lnTo>
                <a:lnTo>
                  <a:pt x="984336" y="1235545"/>
                </a:lnTo>
                <a:lnTo>
                  <a:pt x="1000468" y="1226748"/>
                </a:lnTo>
                <a:lnTo>
                  <a:pt x="1016608" y="1215862"/>
                </a:lnTo>
                <a:lnTo>
                  <a:pt x="1032739" y="1202521"/>
                </a:lnTo>
                <a:lnTo>
                  <a:pt x="1048879" y="1186350"/>
                </a:lnTo>
                <a:lnTo>
                  <a:pt x="1065019" y="1166944"/>
                </a:lnTo>
                <a:lnTo>
                  <a:pt x="1081151" y="1143910"/>
                </a:lnTo>
                <a:lnTo>
                  <a:pt x="1097291" y="1116852"/>
                </a:lnTo>
                <a:lnTo>
                  <a:pt x="1113422" y="1085425"/>
                </a:lnTo>
                <a:lnTo>
                  <a:pt x="1129562" y="1049328"/>
                </a:lnTo>
                <a:lnTo>
                  <a:pt x="1145702" y="1008322"/>
                </a:lnTo>
                <a:lnTo>
                  <a:pt x="1161834" y="962293"/>
                </a:lnTo>
                <a:lnTo>
                  <a:pt x="1177974" y="911229"/>
                </a:lnTo>
                <a:lnTo>
                  <a:pt x="1194114" y="855268"/>
                </a:lnTo>
                <a:lnTo>
                  <a:pt x="1210245" y="794723"/>
                </a:lnTo>
                <a:lnTo>
                  <a:pt x="1242517" y="661983"/>
                </a:lnTo>
                <a:lnTo>
                  <a:pt x="1290928" y="446503"/>
                </a:lnTo>
                <a:lnTo>
                  <a:pt x="1323200" y="305638"/>
                </a:lnTo>
                <a:lnTo>
                  <a:pt x="1339340" y="240240"/>
                </a:lnTo>
                <a:lnTo>
                  <a:pt x="1355480" y="180156"/>
                </a:lnTo>
                <a:lnTo>
                  <a:pt x="1371611" y="126798"/>
                </a:lnTo>
                <a:lnTo>
                  <a:pt x="1387751" y="81473"/>
                </a:lnTo>
                <a:lnTo>
                  <a:pt x="1403883" y="45324"/>
                </a:lnTo>
                <a:lnTo>
                  <a:pt x="1420023" y="19285"/>
                </a:lnTo>
                <a:lnTo>
                  <a:pt x="1436163" y="4042"/>
                </a:lnTo>
                <a:lnTo>
                  <a:pt x="1452295" y="0"/>
                </a:lnTo>
                <a:lnTo>
                  <a:pt x="1468434" y="7267"/>
                </a:lnTo>
                <a:lnTo>
                  <a:pt x="1484566" y="25648"/>
                </a:lnTo>
                <a:lnTo>
                  <a:pt x="1500706" y="54657"/>
                </a:lnTo>
                <a:lnTo>
                  <a:pt x="1516846" y="93533"/>
                </a:lnTo>
                <a:lnTo>
                  <a:pt x="1532977" y="141278"/>
                </a:lnTo>
                <a:lnTo>
                  <a:pt x="1549117" y="196697"/>
                </a:lnTo>
                <a:lnTo>
                  <a:pt x="1565249" y="258447"/>
                </a:lnTo>
                <a:lnTo>
                  <a:pt x="1597529" y="395167"/>
                </a:lnTo>
                <a:lnTo>
                  <a:pt x="1662072" y="681737"/>
                </a:lnTo>
                <a:lnTo>
                  <a:pt x="1694343" y="812462"/>
                </a:lnTo>
                <a:lnTo>
                  <a:pt x="1710483" y="871739"/>
                </a:lnTo>
                <a:lnTo>
                  <a:pt x="1726623" y="926323"/>
                </a:lnTo>
                <a:lnTo>
                  <a:pt x="1742755" y="975958"/>
                </a:lnTo>
                <a:lnTo>
                  <a:pt x="1758895" y="1020546"/>
                </a:lnTo>
                <a:lnTo>
                  <a:pt x="1775027" y="1060133"/>
                </a:lnTo>
                <a:lnTo>
                  <a:pt x="1791166" y="1094871"/>
                </a:lnTo>
                <a:lnTo>
                  <a:pt x="1807307" y="1125019"/>
                </a:lnTo>
                <a:lnTo>
                  <a:pt x="1823438" y="1150884"/>
                </a:lnTo>
                <a:lnTo>
                  <a:pt x="1839578" y="1172842"/>
                </a:lnTo>
                <a:lnTo>
                  <a:pt x="1855710" y="1191281"/>
                </a:lnTo>
                <a:lnTo>
                  <a:pt x="1871849" y="1206607"/>
                </a:lnTo>
                <a:lnTo>
                  <a:pt x="1887989" y="1219207"/>
                </a:lnTo>
                <a:lnTo>
                  <a:pt x="1904121" y="1229457"/>
                </a:lnTo>
                <a:lnTo>
                  <a:pt x="1920261" y="1237722"/>
                </a:lnTo>
                <a:lnTo>
                  <a:pt x="1936393" y="1244302"/>
                </a:lnTo>
                <a:lnTo>
                  <a:pt x="1952533" y="1249505"/>
                </a:lnTo>
                <a:lnTo>
                  <a:pt x="1968672" y="1253568"/>
                </a:lnTo>
                <a:lnTo>
                  <a:pt x="1984804" y="1256711"/>
                </a:lnTo>
                <a:lnTo>
                  <a:pt x="2017084" y="1260942"/>
                </a:lnTo>
                <a:lnTo>
                  <a:pt x="2049356" y="1263338"/>
                </a:lnTo>
                <a:lnTo>
                  <a:pt x="2097767" y="1265039"/>
                </a:lnTo>
                <a:lnTo>
                  <a:pt x="2178450" y="1265832"/>
                </a:lnTo>
                <a:lnTo>
                  <a:pt x="2436631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21" name="Freeform: Shape 1620">
            <a:extLst>
              <a:ext uri="{FF2B5EF4-FFF2-40B4-BE49-F238E27FC236}">
                <a16:creationId xmlns:a16="http://schemas.microsoft.com/office/drawing/2014/main" id="{6C0BD8C5-34E9-2C84-3082-6DE178CB1633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5965 h 1265965"/>
              <a:gd name="connsiteX1" fmla="*/ 661596 w 4485985"/>
              <a:gd name="connsiteY1" fmla="*/ 1265433 h 1265965"/>
              <a:gd name="connsiteX2" fmla="*/ 726147 w 4485985"/>
              <a:gd name="connsiteY2" fmla="*/ 1264252 h 1265965"/>
              <a:gd name="connsiteX3" fmla="*/ 774559 w 4485985"/>
              <a:gd name="connsiteY3" fmla="*/ 1262099 h 1265965"/>
              <a:gd name="connsiteX4" fmla="*/ 806830 w 4485985"/>
              <a:gd name="connsiteY4" fmla="*/ 1259506 h 1265965"/>
              <a:gd name="connsiteX5" fmla="*/ 839102 w 4485985"/>
              <a:gd name="connsiteY5" fmla="*/ 1255432 h 1265965"/>
              <a:gd name="connsiteX6" fmla="*/ 871373 w 4485985"/>
              <a:gd name="connsiteY6" fmla="*/ 1249193 h 1265965"/>
              <a:gd name="connsiteX7" fmla="*/ 887513 w 4485985"/>
              <a:gd name="connsiteY7" fmla="*/ 1244985 h 1265965"/>
              <a:gd name="connsiteX8" fmla="*/ 903653 w 4485985"/>
              <a:gd name="connsiteY8" fmla="*/ 1239880 h 1265965"/>
              <a:gd name="connsiteX9" fmla="*/ 919785 w 4485985"/>
              <a:gd name="connsiteY9" fmla="*/ 1233722 h 1265965"/>
              <a:gd name="connsiteX10" fmla="*/ 935925 w 4485985"/>
              <a:gd name="connsiteY10" fmla="*/ 1226349 h 1265965"/>
              <a:gd name="connsiteX11" fmla="*/ 952056 w 4485985"/>
              <a:gd name="connsiteY11" fmla="*/ 1217581 h 1265965"/>
              <a:gd name="connsiteX12" fmla="*/ 968196 w 4485985"/>
              <a:gd name="connsiteY12" fmla="*/ 1207221 h 1265965"/>
              <a:gd name="connsiteX13" fmla="*/ 984336 w 4485985"/>
              <a:gd name="connsiteY13" fmla="*/ 1195067 h 1265965"/>
              <a:gd name="connsiteX14" fmla="*/ 1000468 w 4485985"/>
              <a:gd name="connsiteY14" fmla="*/ 1180898 h 1265965"/>
              <a:gd name="connsiteX15" fmla="*/ 1016608 w 4485985"/>
              <a:gd name="connsiteY15" fmla="*/ 1164508 h 1265965"/>
              <a:gd name="connsiteX16" fmla="*/ 1032739 w 4485985"/>
              <a:gd name="connsiteY16" fmla="*/ 1145681 h 1265965"/>
              <a:gd name="connsiteX17" fmla="*/ 1048879 w 4485985"/>
              <a:gd name="connsiteY17" fmla="*/ 1124203 h 1265965"/>
              <a:gd name="connsiteX18" fmla="*/ 1065019 w 4485985"/>
              <a:gd name="connsiteY18" fmla="*/ 1099877 h 1265965"/>
              <a:gd name="connsiteX19" fmla="*/ 1081151 w 4485985"/>
              <a:gd name="connsiteY19" fmla="*/ 1072530 h 1265965"/>
              <a:gd name="connsiteX20" fmla="*/ 1097291 w 4485985"/>
              <a:gd name="connsiteY20" fmla="*/ 1042018 h 1265965"/>
              <a:gd name="connsiteX21" fmla="*/ 1113422 w 4485985"/>
              <a:gd name="connsiteY21" fmla="*/ 1008230 h 1265965"/>
              <a:gd name="connsiteX22" fmla="*/ 1129562 w 4485985"/>
              <a:gd name="connsiteY22" fmla="*/ 971096 h 1265965"/>
              <a:gd name="connsiteX23" fmla="*/ 1145702 w 4485985"/>
              <a:gd name="connsiteY23" fmla="*/ 930617 h 1265965"/>
              <a:gd name="connsiteX24" fmla="*/ 1161834 w 4485985"/>
              <a:gd name="connsiteY24" fmla="*/ 886845 h 1265965"/>
              <a:gd name="connsiteX25" fmla="*/ 1177974 w 4485985"/>
              <a:gd name="connsiteY25" fmla="*/ 839890 h 1265965"/>
              <a:gd name="connsiteX26" fmla="*/ 1210245 w 4485985"/>
              <a:gd name="connsiteY26" fmla="*/ 737339 h 1265965"/>
              <a:gd name="connsiteX27" fmla="*/ 1242517 w 4485985"/>
              <a:gd name="connsiteY27" fmla="*/ 625510 h 1265965"/>
              <a:gd name="connsiteX28" fmla="*/ 1339340 w 4485985"/>
              <a:gd name="connsiteY28" fmla="*/ 278415 h 1265965"/>
              <a:gd name="connsiteX29" fmla="*/ 1355480 w 4485985"/>
              <a:gd name="connsiteY29" fmla="*/ 226358 h 1265965"/>
              <a:gd name="connsiteX30" fmla="*/ 1371611 w 4485985"/>
              <a:gd name="connsiteY30" fmla="*/ 178043 h 1265965"/>
              <a:gd name="connsiteX31" fmla="*/ 1387751 w 4485985"/>
              <a:gd name="connsiteY31" fmla="*/ 134229 h 1265965"/>
              <a:gd name="connsiteX32" fmla="*/ 1403883 w 4485985"/>
              <a:gd name="connsiteY32" fmla="*/ 95627 h 1265965"/>
              <a:gd name="connsiteX33" fmla="*/ 1420023 w 4485985"/>
              <a:gd name="connsiteY33" fmla="*/ 62881 h 1265965"/>
              <a:gd name="connsiteX34" fmla="*/ 1436163 w 4485985"/>
              <a:gd name="connsiteY34" fmla="*/ 36547 h 1265965"/>
              <a:gd name="connsiteX35" fmla="*/ 1452295 w 4485985"/>
              <a:gd name="connsiteY35" fmla="*/ 17083 h 1265965"/>
              <a:gd name="connsiteX36" fmla="*/ 1468434 w 4485985"/>
              <a:gd name="connsiteY36" fmla="*/ 4828 h 1265965"/>
              <a:gd name="connsiteX37" fmla="*/ 1484566 w 4485985"/>
              <a:gd name="connsiteY37" fmla="*/ 0 h 1265965"/>
              <a:gd name="connsiteX38" fmla="*/ 1500706 w 4485985"/>
              <a:gd name="connsiteY38" fmla="*/ 2684 h 1265965"/>
              <a:gd name="connsiteX39" fmla="*/ 1516846 w 4485985"/>
              <a:gd name="connsiteY39" fmla="*/ 12834 h 1265965"/>
              <a:gd name="connsiteX40" fmla="*/ 1532977 w 4485985"/>
              <a:gd name="connsiteY40" fmla="*/ 30268 h 1265965"/>
              <a:gd name="connsiteX41" fmla="*/ 1549117 w 4485985"/>
              <a:gd name="connsiteY41" fmla="*/ 54681 h 1265965"/>
              <a:gd name="connsiteX42" fmla="*/ 1565249 w 4485985"/>
              <a:gd name="connsiteY42" fmla="*/ 85647 h 1265965"/>
              <a:gd name="connsiteX43" fmla="*/ 1581389 w 4485985"/>
              <a:gd name="connsiteY43" fmla="*/ 122638 h 1265965"/>
              <a:gd name="connsiteX44" fmla="*/ 1597529 w 4485985"/>
              <a:gd name="connsiteY44" fmla="*/ 165033 h 1265965"/>
              <a:gd name="connsiteX45" fmla="*/ 1613660 w 4485985"/>
              <a:gd name="connsiteY45" fmla="*/ 212138 h 1265965"/>
              <a:gd name="connsiteX46" fmla="*/ 1629801 w 4485985"/>
              <a:gd name="connsiteY46" fmla="*/ 263206 h 1265965"/>
              <a:gd name="connsiteX47" fmla="*/ 1662072 w 4485985"/>
              <a:gd name="connsiteY47" fmla="*/ 374083 h 1265965"/>
              <a:gd name="connsiteX48" fmla="*/ 1758895 w 4485985"/>
              <a:gd name="connsiteY48" fmla="*/ 721851 h 1265965"/>
              <a:gd name="connsiteX49" fmla="*/ 1791166 w 4485985"/>
              <a:gd name="connsiteY49" fmla="*/ 825919 h 1265965"/>
              <a:gd name="connsiteX50" fmla="*/ 1807307 w 4485985"/>
              <a:gd name="connsiteY50" fmla="*/ 873742 h 1265965"/>
              <a:gd name="connsiteX51" fmla="*/ 1823438 w 4485985"/>
              <a:gd name="connsiteY51" fmla="*/ 918446 h 1265965"/>
              <a:gd name="connsiteX52" fmla="*/ 1839578 w 4485985"/>
              <a:gd name="connsiteY52" fmla="*/ 959874 h 1265965"/>
              <a:gd name="connsiteX53" fmla="*/ 1855710 w 4485985"/>
              <a:gd name="connsiteY53" fmla="*/ 997962 h 1265965"/>
              <a:gd name="connsiteX54" fmla="*/ 1871849 w 4485985"/>
              <a:gd name="connsiteY54" fmla="*/ 1032700 h 1265965"/>
              <a:gd name="connsiteX55" fmla="*/ 1887989 w 4485985"/>
              <a:gd name="connsiteY55" fmla="*/ 1064138 h 1265965"/>
              <a:gd name="connsiteX56" fmla="*/ 1904121 w 4485985"/>
              <a:gd name="connsiteY56" fmla="*/ 1092376 h 1265965"/>
              <a:gd name="connsiteX57" fmla="*/ 1920261 w 4485985"/>
              <a:gd name="connsiteY57" fmla="*/ 1117547 h 1265965"/>
              <a:gd name="connsiteX58" fmla="*/ 1936393 w 4485985"/>
              <a:gd name="connsiteY58" fmla="*/ 1139823 h 1265965"/>
              <a:gd name="connsiteX59" fmla="*/ 1952533 w 4485985"/>
              <a:gd name="connsiteY59" fmla="*/ 1159391 h 1265965"/>
              <a:gd name="connsiteX60" fmla="*/ 1968672 w 4485985"/>
              <a:gd name="connsiteY60" fmla="*/ 1176453 h 1265965"/>
              <a:gd name="connsiteX61" fmla="*/ 1984804 w 4485985"/>
              <a:gd name="connsiteY61" fmla="*/ 1191229 h 1265965"/>
              <a:gd name="connsiteX62" fmla="*/ 2000944 w 4485985"/>
              <a:gd name="connsiteY62" fmla="*/ 1203939 h 1265965"/>
              <a:gd name="connsiteX63" fmla="*/ 2017084 w 4485985"/>
              <a:gd name="connsiteY63" fmla="*/ 1214791 h 1265965"/>
              <a:gd name="connsiteX64" fmla="*/ 2033216 w 4485985"/>
              <a:gd name="connsiteY64" fmla="*/ 1223993 h 1265965"/>
              <a:gd name="connsiteX65" fmla="*/ 2049356 w 4485985"/>
              <a:gd name="connsiteY65" fmla="*/ 1231749 h 1265965"/>
              <a:gd name="connsiteX66" fmla="*/ 2065487 w 4485985"/>
              <a:gd name="connsiteY66" fmla="*/ 1238237 h 1265965"/>
              <a:gd name="connsiteX67" fmla="*/ 2081627 w 4485985"/>
              <a:gd name="connsiteY67" fmla="*/ 1243625 h 1265965"/>
              <a:gd name="connsiteX68" fmla="*/ 2097767 w 4485985"/>
              <a:gd name="connsiteY68" fmla="*/ 1248076 h 1265965"/>
              <a:gd name="connsiteX69" fmla="*/ 2130039 w 4485985"/>
              <a:gd name="connsiteY69" fmla="*/ 1254691 h 1265965"/>
              <a:gd name="connsiteX70" fmla="*/ 2162310 w 4485985"/>
              <a:gd name="connsiteY70" fmla="*/ 1259032 h 1265965"/>
              <a:gd name="connsiteX71" fmla="*/ 2194582 w 4485985"/>
              <a:gd name="connsiteY71" fmla="*/ 1261798 h 1265965"/>
              <a:gd name="connsiteX72" fmla="*/ 2242993 w 4485985"/>
              <a:gd name="connsiteY72" fmla="*/ 1264113 h 1265965"/>
              <a:gd name="connsiteX73" fmla="*/ 2307536 w 4485985"/>
              <a:gd name="connsiteY73" fmla="*/ 1265387 h 1265965"/>
              <a:gd name="connsiteX74" fmla="*/ 2420499 w 4485985"/>
              <a:gd name="connsiteY74" fmla="*/ 1265907 h 1265965"/>
              <a:gd name="connsiteX75" fmla="*/ 3049823 w 4485985"/>
              <a:gd name="connsiteY75" fmla="*/ 1265965 h 1265965"/>
              <a:gd name="connsiteX76" fmla="*/ 4485986 w 4485985"/>
              <a:gd name="connsiteY76" fmla="*/ 1265965 h 1265965"/>
              <a:gd name="connsiteX77" fmla="*/ 4485986 w 4485985"/>
              <a:gd name="connsiteY77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485985" h="1265965">
                <a:moveTo>
                  <a:pt x="0" y="1265965"/>
                </a:moveTo>
                <a:lnTo>
                  <a:pt x="661596" y="1265433"/>
                </a:lnTo>
                <a:lnTo>
                  <a:pt x="726147" y="1264252"/>
                </a:lnTo>
                <a:lnTo>
                  <a:pt x="774559" y="1262099"/>
                </a:lnTo>
                <a:lnTo>
                  <a:pt x="806830" y="1259506"/>
                </a:lnTo>
                <a:lnTo>
                  <a:pt x="839102" y="1255432"/>
                </a:lnTo>
                <a:lnTo>
                  <a:pt x="871373" y="1249193"/>
                </a:lnTo>
                <a:lnTo>
                  <a:pt x="887513" y="1244985"/>
                </a:lnTo>
                <a:lnTo>
                  <a:pt x="903653" y="1239880"/>
                </a:lnTo>
                <a:lnTo>
                  <a:pt x="919785" y="1233722"/>
                </a:lnTo>
                <a:lnTo>
                  <a:pt x="935925" y="1226349"/>
                </a:lnTo>
                <a:lnTo>
                  <a:pt x="952056" y="1217581"/>
                </a:lnTo>
                <a:lnTo>
                  <a:pt x="968196" y="1207221"/>
                </a:lnTo>
                <a:lnTo>
                  <a:pt x="984336" y="1195067"/>
                </a:lnTo>
                <a:lnTo>
                  <a:pt x="1000468" y="1180898"/>
                </a:lnTo>
                <a:lnTo>
                  <a:pt x="1016608" y="1164508"/>
                </a:lnTo>
                <a:lnTo>
                  <a:pt x="1032739" y="1145681"/>
                </a:lnTo>
                <a:lnTo>
                  <a:pt x="1048879" y="1124203"/>
                </a:lnTo>
                <a:lnTo>
                  <a:pt x="1065019" y="1099877"/>
                </a:lnTo>
                <a:lnTo>
                  <a:pt x="1081151" y="1072530"/>
                </a:lnTo>
                <a:lnTo>
                  <a:pt x="1097291" y="1042018"/>
                </a:lnTo>
                <a:lnTo>
                  <a:pt x="1113422" y="1008230"/>
                </a:lnTo>
                <a:lnTo>
                  <a:pt x="1129562" y="971096"/>
                </a:lnTo>
                <a:lnTo>
                  <a:pt x="1145702" y="930617"/>
                </a:lnTo>
                <a:lnTo>
                  <a:pt x="1161834" y="886845"/>
                </a:lnTo>
                <a:lnTo>
                  <a:pt x="1177974" y="839890"/>
                </a:lnTo>
                <a:lnTo>
                  <a:pt x="1210245" y="737339"/>
                </a:lnTo>
                <a:lnTo>
                  <a:pt x="1242517" y="625510"/>
                </a:lnTo>
                <a:lnTo>
                  <a:pt x="1339340" y="278415"/>
                </a:lnTo>
                <a:lnTo>
                  <a:pt x="1355480" y="226358"/>
                </a:lnTo>
                <a:lnTo>
                  <a:pt x="1371611" y="178043"/>
                </a:lnTo>
                <a:lnTo>
                  <a:pt x="1387751" y="134229"/>
                </a:lnTo>
                <a:lnTo>
                  <a:pt x="1403883" y="95627"/>
                </a:lnTo>
                <a:lnTo>
                  <a:pt x="1420023" y="62881"/>
                </a:lnTo>
                <a:lnTo>
                  <a:pt x="1436163" y="36547"/>
                </a:lnTo>
                <a:lnTo>
                  <a:pt x="1452295" y="17083"/>
                </a:lnTo>
                <a:lnTo>
                  <a:pt x="1468434" y="4828"/>
                </a:lnTo>
                <a:lnTo>
                  <a:pt x="1484566" y="0"/>
                </a:lnTo>
                <a:lnTo>
                  <a:pt x="1500706" y="2684"/>
                </a:lnTo>
                <a:lnTo>
                  <a:pt x="1516846" y="12834"/>
                </a:lnTo>
                <a:lnTo>
                  <a:pt x="1532977" y="30268"/>
                </a:lnTo>
                <a:lnTo>
                  <a:pt x="1549117" y="54681"/>
                </a:lnTo>
                <a:lnTo>
                  <a:pt x="1565249" y="85647"/>
                </a:lnTo>
                <a:lnTo>
                  <a:pt x="1581389" y="122638"/>
                </a:lnTo>
                <a:lnTo>
                  <a:pt x="1597529" y="165033"/>
                </a:lnTo>
                <a:lnTo>
                  <a:pt x="1613660" y="212138"/>
                </a:lnTo>
                <a:lnTo>
                  <a:pt x="1629801" y="263206"/>
                </a:lnTo>
                <a:lnTo>
                  <a:pt x="1662072" y="374083"/>
                </a:lnTo>
                <a:lnTo>
                  <a:pt x="1758895" y="721851"/>
                </a:lnTo>
                <a:lnTo>
                  <a:pt x="1791166" y="825919"/>
                </a:lnTo>
                <a:lnTo>
                  <a:pt x="1807307" y="873742"/>
                </a:lnTo>
                <a:lnTo>
                  <a:pt x="1823438" y="918446"/>
                </a:lnTo>
                <a:lnTo>
                  <a:pt x="1839578" y="959874"/>
                </a:lnTo>
                <a:lnTo>
                  <a:pt x="1855710" y="997962"/>
                </a:lnTo>
                <a:lnTo>
                  <a:pt x="1871849" y="1032700"/>
                </a:lnTo>
                <a:lnTo>
                  <a:pt x="1887989" y="1064138"/>
                </a:lnTo>
                <a:lnTo>
                  <a:pt x="1904121" y="1092376"/>
                </a:lnTo>
                <a:lnTo>
                  <a:pt x="1920261" y="1117547"/>
                </a:lnTo>
                <a:lnTo>
                  <a:pt x="1936393" y="1139823"/>
                </a:lnTo>
                <a:lnTo>
                  <a:pt x="1952533" y="1159391"/>
                </a:lnTo>
                <a:lnTo>
                  <a:pt x="1968672" y="1176453"/>
                </a:lnTo>
                <a:lnTo>
                  <a:pt x="1984804" y="1191229"/>
                </a:lnTo>
                <a:lnTo>
                  <a:pt x="2000944" y="1203939"/>
                </a:lnTo>
                <a:lnTo>
                  <a:pt x="2017084" y="1214791"/>
                </a:lnTo>
                <a:lnTo>
                  <a:pt x="2033216" y="1223993"/>
                </a:lnTo>
                <a:lnTo>
                  <a:pt x="2049356" y="1231749"/>
                </a:lnTo>
                <a:lnTo>
                  <a:pt x="2065487" y="1238237"/>
                </a:lnTo>
                <a:lnTo>
                  <a:pt x="2081627" y="1243625"/>
                </a:lnTo>
                <a:lnTo>
                  <a:pt x="2097767" y="1248076"/>
                </a:lnTo>
                <a:lnTo>
                  <a:pt x="2130039" y="1254691"/>
                </a:lnTo>
                <a:lnTo>
                  <a:pt x="2162310" y="1259032"/>
                </a:lnTo>
                <a:lnTo>
                  <a:pt x="2194582" y="1261798"/>
                </a:lnTo>
                <a:lnTo>
                  <a:pt x="2242993" y="1264113"/>
                </a:lnTo>
                <a:lnTo>
                  <a:pt x="2307536" y="1265387"/>
                </a:lnTo>
                <a:lnTo>
                  <a:pt x="2420499" y="1265907"/>
                </a:lnTo>
                <a:lnTo>
                  <a:pt x="3049823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BCBD22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22" name="Freeform: Shape 1621">
            <a:extLst>
              <a:ext uri="{FF2B5EF4-FFF2-40B4-BE49-F238E27FC236}">
                <a16:creationId xmlns:a16="http://schemas.microsoft.com/office/drawing/2014/main" id="{23D4F4A7-55FF-C8CC-8CAC-4EDE8B81D836}"/>
              </a:ext>
            </a:extLst>
          </p:cNvPr>
          <p:cNvSpPr/>
          <p:nvPr/>
        </p:nvSpPr>
        <p:spPr>
          <a:xfrm>
            <a:off x="725121" y="727936"/>
            <a:ext cx="4485985" cy="1265965"/>
          </a:xfrm>
          <a:custGeom>
            <a:avLst/>
            <a:gdLst>
              <a:gd name="connsiteX0" fmla="*/ 0 w 4485985"/>
              <a:gd name="connsiteY0" fmla="*/ 1265965 h 1265965"/>
              <a:gd name="connsiteX1" fmla="*/ 758419 w 4485985"/>
              <a:gd name="connsiteY1" fmla="*/ 1265340 h 1265965"/>
              <a:gd name="connsiteX2" fmla="*/ 855242 w 4485985"/>
              <a:gd name="connsiteY2" fmla="*/ 1263969 h 1265965"/>
              <a:gd name="connsiteX3" fmla="*/ 919785 w 4485985"/>
              <a:gd name="connsiteY3" fmla="*/ 1261862 h 1265965"/>
              <a:gd name="connsiteX4" fmla="*/ 968196 w 4485985"/>
              <a:gd name="connsiteY4" fmla="*/ 1259119 h 1265965"/>
              <a:gd name="connsiteX5" fmla="*/ 1016608 w 4485985"/>
              <a:gd name="connsiteY5" fmla="*/ 1254801 h 1265965"/>
              <a:gd name="connsiteX6" fmla="*/ 1048879 w 4485985"/>
              <a:gd name="connsiteY6" fmla="*/ 1250709 h 1265965"/>
              <a:gd name="connsiteX7" fmla="*/ 1081151 w 4485985"/>
              <a:gd name="connsiteY7" fmla="*/ 1245332 h 1265965"/>
              <a:gd name="connsiteX8" fmla="*/ 1113422 w 4485985"/>
              <a:gd name="connsiteY8" fmla="*/ 1238364 h 1265965"/>
              <a:gd name="connsiteX9" fmla="*/ 1145702 w 4485985"/>
              <a:gd name="connsiteY9" fmla="*/ 1229434 h 1265965"/>
              <a:gd name="connsiteX10" fmla="*/ 1177974 w 4485985"/>
              <a:gd name="connsiteY10" fmla="*/ 1218125 h 1265965"/>
              <a:gd name="connsiteX11" fmla="*/ 1194114 w 4485985"/>
              <a:gd name="connsiteY11" fmla="*/ 1211434 h 1265965"/>
              <a:gd name="connsiteX12" fmla="*/ 1210245 w 4485985"/>
              <a:gd name="connsiteY12" fmla="*/ 1203980 h 1265965"/>
              <a:gd name="connsiteX13" fmla="*/ 1226385 w 4485985"/>
              <a:gd name="connsiteY13" fmla="*/ 1195692 h 1265965"/>
              <a:gd name="connsiteX14" fmla="*/ 1242517 w 4485985"/>
              <a:gd name="connsiteY14" fmla="*/ 1186507 h 1265965"/>
              <a:gd name="connsiteX15" fmla="*/ 1258657 w 4485985"/>
              <a:gd name="connsiteY15" fmla="*/ 1176361 h 1265965"/>
              <a:gd name="connsiteX16" fmla="*/ 1274797 w 4485985"/>
              <a:gd name="connsiteY16" fmla="*/ 1165185 h 1265965"/>
              <a:gd name="connsiteX17" fmla="*/ 1290928 w 4485985"/>
              <a:gd name="connsiteY17" fmla="*/ 1152921 h 1265965"/>
              <a:gd name="connsiteX18" fmla="*/ 1307068 w 4485985"/>
              <a:gd name="connsiteY18" fmla="*/ 1139505 h 1265965"/>
              <a:gd name="connsiteX19" fmla="*/ 1323200 w 4485985"/>
              <a:gd name="connsiteY19" fmla="*/ 1124868 h 1265965"/>
              <a:gd name="connsiteX20" fmla="*/ 1339340 w 4485985"/>
              <a:gd name="connsiteY20" fmla="*/ 1108958 h 1265965"/>
              <a:gd name="connsiteX21" fmla="*/ 1355480 w 4485985"/>
              <a:gd name="connsiteY21" fmla="*/ 1091717 h 1265965"/>
              <a:gd name="connsiteX22" fmla="*/ 1371611 w 4485985"/>
              <a:gd name="connsiteY22" fmla="*/ 1073103 h 1265965"/>
              <a:gd name="connsiteX23" fmla="*/ 1387751 w 4485985"/>
              <a:gd name="connsiteY23" fmla="*/ 1053067 h 1265965"/>
              <a:gd name="connsiteX24" fmla="*/ 1403883 w 4485985"/>
              <a:gd name="connsiteY24" fmla="*/ 1031571 h 1265965"/>
              <a:gd name="connsiteX25" fmla="*/ 1420023 w 4485985"/>
              <a:gd name="connsiteY25" fmla="*/ 1008594 h 1265965"/>
              <a:gd name="connsiteX26" fmla="*/ 1452295 w 4485985"/>
              <a:gd name="connsiteY26" fmla="*/ 958143 h 1265965"/>
              <a:gd name="connsiteX27" fmla="*/ 1484566 w 4485985"/>
              <a:gd name="connsiteY27" fmla="*/ 901702 h 1265965"/>
              <a:gd name="connsiteX28" fmla="*/ 1516846 w 4485985"/>
              <a:gd name="connsiteY28" fmla="*/ 839479 h 1265965"/>
              <a:gd name="connsiteX29" fmla="*/ 1549117 w 4485985"/>
              <a:gd name="connsiteY29" fmla="*/ 771937 h 1265965"/>
              <a:gd name="connsiteX30" fmla="*/ 1581389 w 4485985"/>
              <a:gd name="connsiteY30" fmla="*/ 699759 h 1265965"/>
              <a:gd name="connsiteX31" fmla="*/ 1629801 w 4485985"/>
              <a:gd name="connsiteY31" fmla="*/ 585008 h 1265965"/>
              <a:gd name="connsiteX32" fmla="*/ 1742755 w 4485985"/>
              <a:gd name="connsiteY32" fmla="*/ 311854 h 1265965"/>
              <a:gd name="connsiteX33" fmla="*/ 1775027 w 4485985"/>
              <a:gd name="connsiteY33" fmla="*/ 240248 h 1265965"/>
              <a:gd name="connsiteX34" fmla="*/ 1807307 w 4485985"/>
              <a:gd name="connsiteY34" fmla="*/ 174963 h 1265965"/>
              <a:gd name="connsiteX35" fmla="*/ 1823438 w 4485985"/>
              <a:gd name="connsiteY35" fmla="*/ 145269 h 1265965"/>
              <a:gd name="connsiteX36" fmla="*/ 1839578 w 4485985"/>
              <a:gd name="connsiteY36" fmla="*/ 117833 h 1265965"/>
              <a:gd name="connsiteX37" fmla="*/ 1855710 w 4485985"/>
              <a:gd name="connsiteY37" fmla="*/ 92857 h 1265965"/>
              <a:gd name="connsiteX38" fmla="*/ 1871849 w 4485985"/>
              <a:gd name="connsiteY38" fmla="*/ 70529 h 1265965"/>
              <a:gd name="connsiteX39" fmla="*/ 1887989 w 4485985"/>
              <a:gd name="connsiteY39" fmla="*/ 51020 h 1265965"/>
              <a:gd name="connsiteX40" fmla="*/ 1904121 w 4485985"/>
              <a:gd name="connsiteY40" fmla="*/ 34481 h 1265965"/>
              <a:gd name="connsiteX41" fmla="*/ 1920261 w 4485985"/>
              <a:gd name="connsiteY41" fmla="*/ 21040 h 1265965"/>
              <a:gd name="connsiteX42" fmla="*/ 1936393 w 4485985"/>
              <a:gd name="connsiteY42" fmla="*/ 10803 h 1265965"/>
              <a:gd name="connsiteX43" fmla="*/ 1952533 w 4485985"/>
              <a:gd name="connsiteY43" fmla="*/ 3852 h 1265965"/>
              <a:gd name="connsiteX44" fmla="*/ 1968672 w 4485985"/>
              <a:gd name="connsiteY44" fmla="*/ 241 h 1265965"/>
              <a:gd name="connsiteX45" fmla="*/ 1984804 w 4485985"/>
              <a:gd name="connsiteY45" fmla="*/ 0 h 1265965"/>
              <a:gd name="connsiteX46" fmla="*/ 2000944 w 4485985"/>
              <a:gd name="connsiteY46" fmla="*/ 3131 h 1265965"/>
              <a:gd name="connsiteX47" fmla="*/ 2017084 w 4485985"/>
              <a:gd name="connsiteY47" fmla="*/ 9607 h 1265965"/>
              <a:gd name="connsiteX48" fmla="*/ 2033216 w 4485985"/>
              <a:gd name="connsiteY48" fmla="*/ 19379 h 1265965"/>
              <a:gd name="connsiteX49" fmla="*/ 2049356 w 4485985"/>
              <a:gd name="connsiteY49" fmla="*/ 32368 h 1265965"/>
              <a:gd name="connsiteX50" fmla="*/ 2065487 w 4485985"/>
              <a:gd name="connsiteY50" fmla="*/ 48473 h 1265965"/>
              <a:gd name="connsiteX51" fmla="*/ 2081627 w 4485985"/>
              <a:gd name="connsiteY51" fmla="*/ 67566 h 1265965"/>
              <a:gd name="connsiteX52" fmla="*/ 2097767 w 4485985"/>
              <a:gd name="connsiteY52" fmla="*/ 89501 h 1265965"/>
              <a:gd name="connsiteX53" fmla="*/ 2113899 w 4485985"/>
              <a:gd name="connsiteY53" fmla="*/ 114110 h 1265965"/>
              <a:gd name="connsiteX54" fmla="*/ 2130039 w 4485985"/>
              <a:gd name="connsiteY54" fmla="*/ 141207 h 1265965"/>
              <a:gd name="connsiteX55" fmla="*/ 2146170 w 4485985"/>
              <a:gd name="connsiteY55" fmla="*/ 170591 h 1265965"/>
              <a:gd name="connsiteX56" fmla="*/ 2178450 w 4485985"/>
              <a:gd name="connsiteY56" fmla="*/ 235353 h 1265965"/>
              <a:gd name="connsiteX57" fmla="*/ 2210722 w 4485985"/>
              <a:gd name="connsiteY57" fmla="*/ 306570 h 1265965"/>
              <a:gd name="connsiteX58" fmla="*/ 2242993 w 4485985"/>
              <a:gd name="connsiteY58" fmla="*/ 382341 h 1265965"/>
              <a:gd name="connsiteX59" fmla="*/ 2388219 w 4485985"/>
              <a:gd name="connsiteY59" fmla="*/ 731204 h 1265965"/>
              <a:gd name="connsiteX60" fmla="*/ 2420499 w 4485985"/>
              <a:gd name="connsiteY60" fmla="*/ 801495 h 1265965"/>
              <a:gd name="connsiteX61" fmla="*/ 2452771 w 4485985"/>
              <a:gd name="connsiteY61" fmla="*/ 866832 h 1265965"/>
              <a:gd name="connsiteX62" fmla="*/ 2485042 w 4485985"/>
              <a:gd name="connsiteY62" fmla="*/ 926612 h 1265965"/>
              <a:gd name="connsiteX63" fmla="*/ 2517314 w 4485985"/>
              <a:gd name="connsiteY63" fmla="*/ 980501 h 1265965"/>
              <a:gd name="connsiteX64" fmla="*/ 2549594 w 4485985"/>
              <a:gd name="connsiteY64" fmla="*/ 1028382 h 1265965"/>
              <a:gd name="connsiteX65" fmla="*/ 2565725 w 4485985"/>
              <a:gd name="connsiteY65" fmla="*/ 1050086 h 1265965"/>
              <a:gd name="connsiteX66" fmla="*/ 2581865 w 4485985"/>
              <a:gd name="connsiteY66" fmla="*/ 1070325 h 1265965"/>
              <a:gd name="connsiteX67" fmla="*/ 2597997 w 4485985"/>
              <a:gd name="connsiteY67" fmla="*/ 1089147 h 1265965"/>
              <a:gd name="connsiteX68" fmla="*/ 2614137 w 4485985"/>
              <a:gd name="connsiteY68" fmla="*/ 1106579 h 1265965"/>
              <a:gd name="connsiteX69" fmla="*/ 2630277 w 4485985"/>
              <a:gd name="connsiteY69" fmla="*/ 1122675 h 1265965"/>
              <a:gd name="connsiteX70" fmla="*/ 2646408 w 4485985"/>
              <a:gd name="connsiteY70" fmla="*/ 1137485 h 1265965"/>
              <a:gd name="connsiteX71" fmla="*/ 2662548 w 4485985"/>
              <a:gd name="connsiteY71" fmla="*/ 1151075 h 1265965"/>
              <a:gd name="connsiteX72" fmla="*/ 2678680 w 4485985"/>
              <a:gd name="connsiteY72" fmla="*/ 1163501 h 1265965"/>
              <a:gd name="connsiteX73" fmla="*/ 2694820 w 4485985"/>
              <a:gd name="connsiteY73" fmla="*/ 1174827 h 1265965"/>
              <a:gd name="connsiteX74" fmla="*/ 2710960 w 4485985"/>
              <a:gd name="connsiteY74" fmla="*/ 1185118 h 1265965"/>
              <a:gd name="connsiteX75" fmla="*/ 2727091 w 4485985"/>
              <a:gd name="connsiteY75" fmla="*/ 1194436 h 1265965"/>
              <a:gd name="connsiteX76" fmla="*/ 2743231 w 4485985"/>
              <a:gd name="connsiteY76" fmla="*/ 1202845 h 1265965"/>
              <a:gd name="connsiteX77" fmla="*/ 2775503 w 4485985"/>
              <a:gd name="connsiteY77" fmla="*/ 1217216 h 1265965"/>
              <a:gd name="connsiteX78" fmla="*/ 2807774 w 4485985"/>
              <a:gd name="connsiteY78" fmla="*/ 1228710 h 1265965"/>
              <a:gd name="connsiteX79" fmla="*/ 2840046 w 4485985"/>
              <a:gd name="connsiteY79" fmla="*/ 1237797 h 1265965"/>
              <a:gd name="connsiteX80" fmla="*/ 2872326 w 4485985"/>
              <a:gd name="connsiteY80" fmla="*/ 1244892 h 1265965"/>
              <a:gd name="connsiteX81" fmla="*/ 2904597 w 4485985"/>
              <a:gd name="connsiteY81" fmla="*/ 1250368 h 1265965"/>
              <a:gd name="connsiteX82" fmla="*/ 2936869 w 4485985"/>
              <a:gd name="connsiteY82" fmla="*/ 1254546 h 1265965"/>
              <a:gd name="connsiteX83" fmla="*/ 2969140 w 4485985"/>
              <a:gd name="connsiteY83" fmla="*/ 1257689 h 1265965"/>
              <a:gd name="connsiteX84" fmla="*/ 3017552 w 4485985"/>
              <a:gd name="connsiteY84" fmla="*/ 1260965 h 1265965"/>
              <a:gd name="connsiteX85" fmla="*/ 3082103 w 4485985"/>
              <a:gd name="connsiteY85" fmla="*/ 1263506 h 1265965"/>
              <a:gd name="connsiteX86" fmla="*/ 3162786 w 4485985"/>
              <a:gd name="connsiteY86" fmla="*/ 1265010 h 1265965"/>
              <a:gd name="connsiteX87" fmla="*/ 3291872 w 4485985"/>
              <a:gd name="connsiteY87" fmla="*/ 1265786 h 1265965"/>
              <a:gd name="connsiteX88" fmla="*/ 3646884 w 4485985"/>
              <a:gd name="connsiteY88" fmla="*/ 1265965 h 1265965"/>
              <a:gd name="connsiteX89" fmla="*/ 4485986 w 4485985"/>
              <a:gd name="connsiteY89" fmla="*/ 1265965 h 1265965"/>
              <a:gd name="connsiteX90" fmla="*/ 4485986 w 4485985"/>
              <a:gd name="connsiteY90" fmla="*/ 1265965 h 126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485985" h="1265965">
                <a:moveTo>
                  <a:pt x="0" y="1265965"/>
                </a:moveTo>
                <a:lnTo>
                  <a:pt x="758419" y="1265340"/>
                </a:lnTo>
                <a:lnTo>
                  <a:pt x="855242" y="1263969"/>
                </a:lnTo>
                <a:lnTo>
                  <a:pt x="919785" y="1261862"/>
                </a:lnTo>
                <a:lnTo>
                  <a:pt x="968196" y="1259119"/>
                </a:lnTo>
                <a:lnTo>
                  <a:pt x="1016608" y="1254801"/>
                </a:lnTo>
                <a:lnTo>
                  <a:pt x="1048879" y="1250709"/>
                </a:lnTo>
                <a:lnTo>
                  <a:pt x="1081151" y="1245332"/>
                </a:lnTo>
                <a:lnTo>
                  <a:pt x="1113422" y="1238364"/>
                </a:lnTo>
                <a:lnTo>
                  <a:pt x="1145702" y="1229434"/>
                </a:lnTo>
                <a:lnTo>
                  <a:pt x="1177974" y="1218125"/>
                </a:lnTo>
                <a:lnTo>
                  <a:pt x="1194114" y="1211434"/>
                </a:lnTo>
                <a:lnTo>
                  <a:pt x="1210245" y="1203980"/>
                </a:lnTo>
                <a:lnTo>
                  <a:pt x="1226385" y="1195692"/>
                </a:lnTo>
                <a:lnTo>
                  <a:pt x="1242517" y="1186507"/>
                </a:lnTo>
                <a:lnTo>
                  <a:pt x="1258657" y="1176361"/>
                </a:lnTo>
                <a:lnTo>
                  <a:pt x="1274797" y="1165185"/>
                </a:lnTo>
                <a:lnTo>
                  <a:pt x="1290928" y="1152921"/>
                </a:lnTo>
                <a:lnTo>
                  <a:pt x="1307068" y="1139505"/>
                </a:lnTo>
                <a:lnTo>
                  <a:pt x="1323200" y="1124868"/>
                </a:lnTo>
                <a:lnTo>
                  <a:pt x="1339340" y="1108958"/>
                </a:lnTo>
                <a:lnTo>
                  <a:pt x="1355480" y="1091717"/>
                </a:lnTo>
                <a:lnTo>
                  <a:pt x="1371611" y="1073103"/>
                </a:lnTo>
                <a:lnTo>
                  <a:pt x="1387751" y="1053067"/>
                </a:lnTo>
                <a:lnTo>
                  <a:pt x="1403883" y="1031571"/>
                </a:lnTo>
                <a:lnTo>
                  <a:pt x="1420023" y="1008594"/>
                </a:lnTo>
                <a:lnTo>
                  <a:pt x="1452295" y="958143"/>
                </a:lnTo>
                <a:lnTo>
                  <a:pt x="1484566" y="901702"/>
                </a:lnTo>
                <a:lnTo>
                  <a:pt x="1516846" y="839479"/>
                </a:lnTo>
                <a:lnTo>
                  <a:pt x="1549117" y="771937"/>
                </a:lnTo>
                <a:lnTo>
                  <a:pt x="1581389" y="699759"/>
                </a:lnTo>
                <a:lnTo>
                  <a:pt x="1629801" y="585008"/>
                </a:lnTo>
                <a:lnTo>
                  <a:pt x="1742755" y="311854"/>
                </a:lnTo>
                <a:lnTo>
                  <a:pt x="1775027" y="240248"/>
                </a:lnTo>
                <a:lnTo>
                  <a:pt x="1807307" y="174963"/>
                </a:lnTo>
                <a:lnTo>
                  <a:pt x="1823438" y="145269"/>
                </a:lnTo>
                <a:lnTo>
                  <a:pt x="1839578" y="117833"/>
                </a:lnTo>
                <a:lnTo>
                  <a:pt x="1855710" y="92857"/>
                </a:lnTo>
                <a:lnTo>
                  <a:pt x="1871849" y="70529"/>
                </a:lnTo>
                <a:lnTo>
                  <a:pt x="1887989" y="51020"/>
                </a:lnTo>
                <a:lnTo>
                  <a:pt x="1904121" y="34481"/>
                </a:lnTo>
                <a:lnTo>
                  <a:pt x="1920261" y="21040"/>
                </a:lnTo>
                <a:lnTo>
                  <a:pt x="1936393" y="10803"/>
                </a:lnTo>
                <a:lnTo>
                  <a:pt x="1952533" y="3852"/>
                </a:lnTo>
                <a:lnTo>
                  <a:pt x="1968672" y="241"/>
                </a:lnTo>
                <a:lnTo>
                  <a:pt x="1984804" y="0"/>
                </a:lnTo>
                <a:lnTo>
                  <a:pt x="2000944" y="3131"/>
                </a:lnTo>
                <a:lnTo>
                  <a:pt x="2017084" y="9607"/>
                </a:lnTo>
                <a:lnTo>
                  <a:pt x="2033216" y="19379"/>
                </a:lnTo>
                <a:lnTo>
                  <a:pt x="2049356" y="32368"/>
                </a:lnTo>
                <a:lnTo>
                  <a:pt x="2065487" y="48473"/>
                </a:lnTo>
                <a:lnTo>
                  <a:pt x="2081627" y="67566"/>
                </a:lnTo>
                <a:lnTo>
                  <a:pt x="2097767" y="89501"/>
                </a:lnTo>
                <a:lnTo>
                  <a:pt x="2113899" y="114110"/>
                </a:lnTo>
                <a:lnTo>
                  <a:pt x="2130039" y="141207"/>
                </a:lnTo>
                <a:lnTo>
                  <a:pt x="2146170" y="170591"/>
                </a:lnTo>
                <a:lnTo>
                  <a:pt x="2178450" y="235353"/>
                </a:lnTo>
                <a:lnTo>
                  <a:pt x="2210722" y="306570"/>
                </a:lnTo>
                <a:lnTo>
                  <a:pt x="2242993" y="382341"/>
                </a:lnTo>
                <a:lnTo>
                  <a:pt x="2388219" y="731204"/>
                </a:lnTo>
                <a:lnTo>
                  <a:pt x="2420499" y="801495"/>
                </a:lnTo>
                <a:lnTo>
                  <a:pt x="2452771" y="866832"/>
                </a:lnTo>
                <a:lnTo>
                  <a:pt x="2485042" y="926612"/>
                </a:lnTo>
                <a:lnTo>
                  <a:pt x="2517314" y="980501"/>
                </a:lnTo>
                <a:lnTo>
                  <a:pt x="2549594" y="1028382"/>
                </a:lnTo>
                <a:lnTo>
                  <a:pt x="2565725" y="1050086"/>
                </a:lnTo>
                <a:lnTo>
                  <a:pt x="2581865" y="1070325"/>
                </a:lnTo>
                <a:lnTo>
                  <a:pt x="2597997" y="1089147"/>
                </a:lnTo>
                <a:lnTo>
                  <a:pt x="2614137" y="1106579"/>
                </a:lnTo>
                <a:lnTo>
                  <a:pt x="2630277" y="1122675"/>
                </a:lnTo>
                <a:lnTo>
                  <a:pt x="2646408" y="1137485"/>
                </a:lnTo>
                <a:lnTo>
                  <a:pt x="2662548" y="1151075"/>
                </a:lnTo>
                <a:lnTo>
                  <a:pt x="2678680" y="1163501"/>
                </a:lnTo>
                <a:lnTo>
                  <a:pt x="2694820" y="1174827"/>
                </a:lnTo>
                <a:lnTo>
                  <a:pt x="2710960" y="1185118"/>
                </a:lnTo>
                <a:lnTo>
                  <a:pt x="2727091" y="1194436"/>
                </a:lnTo>
                <a:lnTo>
                  <a:pt x="2743231" y="1202845"/>
                </a:lnTo>
                <a:lnTo>
                  <a:pt x="2775503" y="1217216"/>
                </a:lnTo>
                <a:lnTo>
                  <a:pt x="2807774" y="1228710"/>
                </a:lnTo>
                <a:lnTo>
                  <a:pt x="2840046" y="1237797"/>
                </a:lnTo>
                <a:lnTo>
                  <a:pt x="2872326" y="1244892"/>
                </a:lnTo>
                <a:lnTo>
                  <a:pt x="2904597" y="1250368"/>
                </a:lnTo>
                <a:lnTo>
                  <a:pt x="2936869" y="1254546"/>
                </a:lnTo>
                <a:lnTo>
                  <a:pt x="2969140" y="1257689"/>
                </a:lnTo>
                <a:lnTo>
                  <a:pt x="3017552" y="1260965"/>
                </a:lnTo>
                <a:lnTo>
                  <a:pt x="3082103" y="1263506"/>
                </a:lnTo>
                <a:lnTo>
                  <a:pt x="3162786" y="1265010"/>
                </a:lnTo>
                <a:lnTo>
                  <a:pt x="3291872" y="1265786"/>
                </a:lnTo>
                <a:lnTo>
                  <a:pt x="3646884" y="1265965"/>
                </a:lnTo>
                <a:lnTo>
                  <a:pt x="4485986" y="1265965"/>
                </a:lnTo>
                <a:lnTo>
                  <a:pt x="4485986" y="1265965"/>
                </a:lnTo>
              </a:path>
            </a:pathLst>
          </a:custGeom>
          <a:noFill/>
          <a:ln w="12608" cap="sq">
            <a:solidFill>
              <a:srgbClr val="17BEC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23" name="Freeform: Shape 1622">
            <a:extLst>
              <a:ext uri="{FF2B5EF4-FFF2-40B4-BE49-F238E27FC236}">
                <a16:creationId xmlns:a16="http://schemas.microsoft.com/office/drawing/2014/main" id="{9852D6EB-049D-9C30-D7C2-91376A4D10E6}"/>
              </a:ext>
            </a:extLst>
          </p:cNvPr>
          <p:cNvSpPr/>
          <p:nvPr/>
        </p:nvSpPr>
        <p:spPr>
          <a:xfrm>
            <a:off x="500818" y="664638"/>
            <a:ext cx="8406" cy="1392563"/>
          </a:xfrm>
          <a:custGeom>
            <a:avLst/>
            <a:gdLst>
              <a:gd name="connsiteX0" fmla="*/ 0 w 8406"/>
              <a:gd name="connsiteY0" fmla="*/ 1392563 h 1392563"/>
              <a:gd name="connsiteX1" fmla="*/ 0 w 8406"/>
              <a:gd name="connsiteY1" fmla="*/ 0 h 139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06" h="1392563">
                <a:moveTo>
                  <a:pt x="0" y="1392563"/>
                </a:moveTo>
                <a:lnTo>
                  <a:pt x="0" y="0"/>
                </a:lnTo>
              </a:path>
            </a:pathLst>
          </a:custGeom>
          <a:noFill/>
          <a:ln w="6724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625" name="Freeform: Shape 1624">
            <a:extLst>
              <a:ext uri="{FF2B5EF4-FFF2-40B4-BE49-F238E27FC236}">
                <a16:creationId xmlns:a16="http://schemas.microsoft.com/office/drawing/2014/main" id="{1666C1AA-448F-4AC2-6006-82B99508E96D}"/>
              </a:ext>
            </a:extLst>
          </p:cNvPr>
          <p:cNvSpPr/>
          <p:nvPr/>
        </p:nvSpPr>
        <p:spPr>
          <a:xfrm>
            <a:off x="500818" y="2057201"/>
            <a:ext cx="4934592" cy="5787"/>
          </a:xfrm>
          <a:custGeom>
            <a:avLst/>
            <a:gdLst>
              <a:gd name="connsiteX0" fmla="*/ 0 w 4934592"/>
              <a:gd name="connsiteY0" fmla="*/ 0 h 5787"/>
              <a:gd name="connsiteX1" fmla="*/ 4934593 w 4934592"/>
              <a:gd name="connsiteY1" fmla="*/ 0 h 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4592" h="5787">
                <a:moveTo>
                  <a:pt x="0" y="0"/>
                </a:moveTo>
                <a:lnTo>
                  <a:pt x="4934593" y="0"/>
                </a:lnTo>
              </a:path>
            </a:pathLst>
          </a:custGeom>
          <a:noFill/>
          <a:ln w="6724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022" name="TextBox 2021">
            <a:extLst>
              <a:ext uri="{FF2B5EF4-FFF2-40B4-BE49-F238E27FC236}">
                <a16:creationId xmlns:a16="http://schemas.microsoft.com/office/drawing/2014/main" id="{35F58F44-128E-83DD-F54F-A65BB4DEBFE8}"/>
              </a:ext>
            </a:extLst>
          </p:cNvPr>
          <p:cNvSpPr txBox="1"/>
          <p:nvPr/>
        </p:nvSpPr>
        <p:spPr>
          <a:xfrm>
            <a:off x="780732" y="357277"/>
            <a:ext cx="28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Prior model for word onsets</a:t>
            </a:r>
          </a:p>
        </p:txBody>
      </p:sp>
    </p:spTree>
    <p:extLst>
      <p:ext uri="{BB962C8B-B14F-4D97-AF65-F5344CB8AC3E}">
        <p14:creationId xmlns:p14="http://schemas.microsoft.com/office/powerpoint/2010/main" val="355191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raphic 6">
            <a:extLst>
              <a:ext uri="{FF2B5EF4-FFF2-40B4-BE49-F238E27FC236}">
                <a16:creationId xmlns:a16="http://schemas.microsoft.com/office/drawing/2014/main" id="{C7BFEEE2-DDD0-42BA-92EE-05E5ED375732}"/>
              </a:ext>
            </a:extLst>
          </p:cNvPr>
          <p:cNvGrpSpPr/>
          <p:nvPr/>
        </p:nvGrpSpPr>
        <p:grpSpPr>
          <a:xfrm>
            <a:off x="614045" y="6470327"/>
            <a:ext cx="5181313" cy="299079"/>
            <a:chOff x="1224748" y="6283481"/>
            <a:chExt cx="5181313" cy="284530"/>
          </a:xfrm>
          <a:solidFill>
            <a:srgbClr val="000000"/>
          </a:solidFill>
        </p:grpSpPr>
        <p:grpSp>
          <p:nvGrpSpPr>
            <p:cNvPr id="750" name="Graphic 6">
              <a:extLst>
                <a:ext uri="{FF2B5EF4-FFF2-40B4-BE49-F238E27FC236}">
                  <a16:creationId xmlns:a16="http://schemas.microsoft.com/office/drawing/2014/main" id="{2252D3D6-63CF-4F30-A30F-CF4D63648BE2}"/>
                </a:ext>
              </a:extLst>
            </p:cNvPr>
            <p:cNvGrpSpPr/>
            <p:nvPr/>
          </p:nvGrpSpPr>
          <p:grpSpPr>
            <a:xfrm>
              <a:off x="1224748" y="6283481"/>
              <a:ext cx="48495" cy="141710"/>
              <a:chOff x="1224748" y="6283481"/>
              <a:chExt cx="48495" cy="141710"/>
            </a:xfrm>
            <a:solidFill>
              <a:srgbClr val="000000"/>
            </a:solidFill>
          </p:grpSpPr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42C406E7-E214-4318-9BB3-51396B2BB489}"/>
                  </a:ext>
                </a:extLst>
              </p:cNvPr>
              <p:cNvSpPr/>
              <p:nvPr/>
            </p:nvSpPr>
            <p:spPr>
              <a:xfrm>
                <a:off x="1249016" y="6283481"/>
                <a:ext cx="9623" cy="33648"/>
              </a:xfrm>
              <a:custGeom>
                <a:avLst/>
                <a:gdLst>
                  <a:gd name="connsiteX0" fmla="*/ 123 w 9623"/>
                  <a:gd name="connsiteY0" fmla="*/ 308 h 33648"/>
                  <a:gd name="connsiteX1" fmla="*/ 123 w 9623"/>
                  <a:gd name="connsiteY1" fmla="*/ 33956 h 3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23" h="33648">
                    <a:moveTo>
                      <a:pt x="123" y="308"/>
                    </a:moveTo>
                    <a:lnTo>
                      <a:pt x="123" y="33956"/>
                    </a:lnTo>
                  </a:path>
                </a:pathLst>
              </a:custGeom>
              <a:solidFill>
                <a:srgbClr val="000000"/>
              </a:solidFill>
              <a:ln w="768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C1962E1E-B07B-434F-BDF9-2D6DBEC2DFBE}"/>
                  </a:ext>
                </a:extLst>
              </p:cNvPr>
              <p:cNvSpPr/>
              <p:nvPr/>
            </p:nvSpPr>
            <p:spPr>
              <a:xfrm flipV="1">
                <a:off x="1224748" y="6352471"/>
                <a:ext cx="48495" cy="72720"/>
              </a:xfrm>
              <a:custGeom>
                <a:avLst/>
                <a:gdLst>
                  <a:gd name="connsiteX0" fmla="*/ 22329 w 48495"/>
                  <a:gd name="connsiteY0" fmla="*/ 63198 h 72720"/>
                  <a:gd name="connsiteX1" fmla="*/ 11307 w 48495"/>
                  <a:gd name="connsiteY1" fmla="*/ 55988 h 72720"/>
                  <a:gd name="connsiteX2" fmla="*/ 7623 w 48495"/>
                  <a:gd name="connsiteY2" fmla="*/ 34327 h 72720"/>
                  <a:gd name="connsiteX3" fmla="*/ 11307 w 48495"/>
                  <a:gd name="connsiteY3" fmla="*/ 12710 h 72720"/>
                  <a:gd name="connsiteX4" fmla="*/ 22329 w 48495"/>
                  <a:gd name="connsiteY4" fmla="*/ 5500 h 72720"/>
                  <a:gd name="connsiteX5" fmla="*/ 33397 w 48495"/>
                  <a:gd name="connsiteY5" fmla="*/ 12710 h 72720"/>
                  <a:gd name="connsiteX6" fmla="*/ 37096 w 48495"/>
                  <a:gd name="connsiteY6" fmla="*/ 34327 h 72720"/>
                  <a:gd name="connsiteX7" fmla="*/ 33397 w 48495"/>
                  <a:gd name="connsiteY7" fmla="*/ 55988 h 72720"/>
                  <a:gd name="connsiteX8" fmla="*/ 22329 w 48495"/>
                  <a:gd name="connsiteY8" fmla="*/ 63198 h 72720"/>
                  <a:gd name="connsiteX9" fmla="*/ 22329 w 48495"/>
                  <a:gd name="connsiteY9" fmla="*/ 70709 h 72720"/>
                  <a:gd name="connsiteX10" fmla="*/ 40359 w 48495"/>
                  <a:gd name="connsiteY10" fmla="*/ 61381 h 72720"/>
                  <a:gd name="connsiteX11" fmla="*/ 46585 w 48495"/>
                  <a:gd name="connsiteY11" fmla="*/ 34327 h 72720"/>
                  <a:gd name="connsiteX12" fmla="*/ 40359 w 48495"/>
                  <a:gd name="connsiteY12" fmla="*/ 7302 h 72720"/>
                  <a:gd name="connsiteX13" fmla="*/ 22329 w 48495"/>
                  <a:gd name="connsiteY13" fmla="*/ -2011 h 72720"/>
                  <a:gd name="connsiteX14" fmla="*/ 4314 w 48495"/>
                  <a:gd name="connsiteY14" fmla="*/ 7302 h 72720"/>
                  <a:gd name="connsiteX15" fmla="*/ -1911 w 48495"/>
                  <a:gd name="connsiteY15" fmla="*/ 34327 h 72720"/>
                  <a:gd name="connsiteX16" fmla="*/ 4314 w 48495"/>
                  <a:gd name="connsiteY16" fmla="*/ 61381 h 72720"/>
                  <a:gd name="connsiteX17" fmla="*/ 22329 w 48495"/>
                  <a:gd name="connsiteY17" fmla="*/ 70709 h 7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495" h="72720">
                    <a:moveTo>
                      <a:pt x="22329" y="63198"/>
                    </a:moveTo>
                    <a:cubicBezTo>
                      <a:pt x="17447" y="63198"/>
                      <a:pt x="13773" y="60795"/>
                      <a:pt x="11307" y="55988"/>
                    </a:cubicBezTo>
                    <a:cubicBezTo>
                      <a:pt x="8851" y="51191"/>
                      <a:pt x="7623" y="43970"/>
                      <a:pt x="7623" y="34327"/>
                    </a:cubicBezTo>
                    <a:cubicBezTo>
                      <a:pt x="7623" y="24723"/>
                      <a:pt x="8851" y="17517"/>
                      <a:pt x="11307" y="12710"/>
                    </a:cubicBezTo>
                    <a:cubicBezTo>
                      <a:pt x="13773" y="7903"/>
                      <a:pt x="17447" y="5500"/>
                      <a:pt x="22329" y="5500"/>
                    </a:cubicBezTo>
                    <a:cubicBezTo>
                      <a:pt x="27251" y="5500"/>
                      <a:pt x="30941" y="7903"/>
                      <a:pt x="33397" y="12710"/>
                    </a:cubicBezTo>
                    <a:cubicBezTo>
                      <a:pt x="35863" y="17517"/>
                      <a:pt x="37096" y="24723"/>
                      <a:pt x="37096" y="34327"/>
                    </a:cubicBezTo>
                    <a:cubicBezTo>
                      <a:pt x="37096" y="43970"/>
                      <a:pt x="35863" y="51191"/>
                      <a:pt x="33397" y="55988"/>
                    </a:cubicBezTo>
                    <a:cubicBezTo>
                      <a:pt x="30941" y="60795"/>
                      <a:pt x="27251" y="63198"/>
                      <a:pt x="22329" y="63198"/>
                    </a:cubicBezTo>
                    <a:close/>
                    <a:moveTo>
                      <a:pt x="22329" y="70709"/>
                    </a:moveTo>
                    <a:cubicBezTo>
                      <a:pt x="30199" y="70709"/>
                      <a:pt x="36209" y="67600"/>
                      <a:pt x="40359" y="61381"/>
                    </a:cubicBezTo>
                    <a:cubicBezTo>
                      <a:pt x="44510" y="55172"/>
                      <a:pt x="46585" y="46154"/>
                      <a:pt x="46585" y="34327"/>
                    </a:cubicBezTo>
                    <a:cubicBezTo>
                      <a:pt x="46585" y="22530"/>
                      <a:pt x="44510" y="13521"/>
                      <a:pt x="40359" y="7302"/>
                    </a:cubicBezTo>
                    <a:cubicBezTo>
                      <a:pt x="36209" y="1094"/>
                      <a:pt x="30199" y="-2011"/>
                      <a:pt x="22329" y="-2011"/>
                    </a:cubicBezTo>
                    <a:cubicBezTo>
                      <a:pt x="14470" y="-2011"/>
                      <a:pt x="8465" y="1094"/>
                      <a:pt x="4314" y="7302"/>
                    </a:cubicBezTo>
                    <a:cubicBezTo>
                      <a:pt x="164" y="13521"/>
                      <a:pt x="-1911" y="22530"/>
                      <a:pt x="-1911" y="34327"/>
                    </a:cubicBezTo>
                    <a:cubicBezTo>
                      <a:pt x="-1911" y="46154"/>
                      <a:pt x="164" y="55172"/>
                      <a:pt x="4314" y="61381"/>
                    </a:cubicBezTo>
                    <a:cubicBezTo>
                      <a:pt x="8465" y="67600"/>
                      <a:pt x="14470" y="70709"/>
                      <a:pt x="22329" y="707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753" name="Graphic 6">
              <a:extLst>
                <a:ext uri="{FF2B5EF4-FFF2-40B4-BE49-F238E27FC236}">
                  <a16:creationId xmlns:a16="http://schemas.microsoft.com/office/drawing/2014/main" id="{4FEFBFAE-0120-4285-AD85-737579B9EE8E}"/>
                </a:ext>
              </a:extLst>
            </p:cNvPr>
            <p:cNvGrpSpPr/>
            <p:nvPr/>
          </p:nvGrpSpPr>
          <p:grpSpPr>
            <a:xfrm>
              <a:off x="2084390" y="6283481"/>
              <a:ext cx="41774" cy="140343"/>
              <a:chOff x="2084390" y="6283481"/>
              <a:chExt cx="41774" cy="140343"/>
            </a:xfrm>
            <a:solidFill>
              <a:srgbClr val="000000"/>
            </a:solidFill>
          </p:grpSpPr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C4398091-5B0D-4C87-8F71-6AE525B4BE65}"/>
                  </a:ext>
                </a:extLst>
              </p:cNvPr>
              <p:cNvSpPr/>
              <p:nvPr/>
            </p:nvSpPr>
            <p:spPr>
              <a:xfrm>
                <a:off x="2104433" y="6283481"/>
                <a:ext cx="9623" cy="33648"/>
              </a:xfrm>
              <a:custGeom>
                <a:avLst/>
                <a:gdLst>
                  <a:gd name="connsiteX0" fmla="*/ 212 w 9623"/>
                  <a:gd name="connsiteY0" fmla="*/ 308 h 33648"/>
                  <a:gd name="connsiteX1" fmla="*/ 212 w 9623"/>
                  <a:gd name="connsiteY1" fmla="*/ 33956 h 3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23" h="33648">
                    <a:moveTo>
                      <a:pt x="212" y="308"/>
                    </a:moveTo>
                    <a:lnTo>
                      <a:pt x="212" y="33956"/>
                    </a:lnTo>
                  </a:path>
                </a:pathLst>
              </a:custGeom>
              <a:solidFill>
                <a:srgbClr val="000000"/>
              </a:solidFill>
              <a:ln w="768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9B5ABEB4-AC55-471F-932E-81234DF7D714}"/>
                  </a:ext>
                </a:extLst>
              </p:cNvPr>
              <p:cNvSpPr/>
              <p:nvPr/>
            </p:nvSpPr>
            <p:spPr>
              <a:xfrm flipV="1">
                <a:off x="2084390" y="6353733"/>
                <a:ext cx="41774" cy="70091"/>
              </a:xfrm>
              <a:custGeom>
                <a:avLst/>
                <a:gdLst>
                  <a:gd name="connsiteX0" fmla="*/ -511 w 41774"/>
                  <a:gd name="connsiteY0" fmla="*/ 5962 h 70091"/>
                  <a:gd name="connsiteX1" fmla="*/ 14992 w 41774"/>
                  <a:gd name="connsiteY1" fmla="*/ 5962 h 70091"/>
                  <a:gd name="connsiteX2" fmla="*/ 14992 w 41774"/>
                  <a:gd name="connsiteY2" fmla="*/ 59439 h 70091"/>
                  <a:gd name="connsiteX3" fmla="*/ -1880 w 41774"/>
                  <a:gd name="connsiteY3" fmla="*/ 56059 h 70091"/>
                  <a:gd name="connsiteX4" fmla="*/ -1880 w 41774"/>
                  <a:gd name="connsiteY4" fmla="*/ 64697 h 70091"/>
                  <a:gd name="connsiteX5" fmla="*/ 14902 w 41774"/>
                  <a:gd name="connsiteY5" fmla="*/ 68077 h 70091"/>
                  <a:gd name="connsiteX6" fmla="*/ 24391 w 41774"/>
                  <a:gd name="connsiteY6" fmla="*/ 68077 h 70091"/>
                  <a:gd name="connsiteX7" fmla="*/ 24391 w 41774"/>
                  <a:gd name="connsiteY7" fmla="*/ 5962 h 70091"/>
                  <a:gd name="connsiteX8" fmla="*/ 39894 w 41774"/>
                  <a:gd name="connsiteY8" fmla="*/ 5962 h 70091"/>
                  <a:gd name="connsiteX9" fmla="*/ 39894 w 41774"/>
                  <a:gd name="connsiteY9" fmla="*/ -2014 h 70091"/>
                  <a:gd name="connsiteX10" fmla="*/ -511 w 41774"/>
                  <a:gd name="connsiteY10" fmla="*/ -2014 h 70091"/>
                  <a:gd name="connsiteX11" fmla="*/ -511 w 41774"/>
                  <a:gd name="connsiteY11" fmla="*/ 5962 h 7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774" h="70091">
                    <a:moveTo>
                      <a:pt x="-511" y="5962"/>
                    </a:moveTo>
                    <a:lnTo>
                      <a:pt x="14992" y="5962"/>
                    </a:lnTo>
                    <a:lnTo>
                      <a:pt x="14992" y="59439"/>
                    </a:lnTo>
                    <a:lnTo>
                      <a:pt x="-1880" y="56059"/>
                    </a:lnTo>
                    <a:lnTo>
                      <a:pt x="-1880" y="64697"/>
                    </a:lnTo>
                    <a:lnTo>
                      <a:pt x="14902" y="68077"/>
                    </a:lnTo>
                    <a:lnTo>
                      <a:pt x="24391" y="68077"/>
                    </a:lnTo>
                    <a:lnTo>
                      <a:pt x="24391" y="5962"/>
                    </a:lnTo>
                    <a:lnTo>
                      <a:pt x="39894" y="5962"/>
                    </a:lnTo>
                    <a:lnTo>
                      <a:pt x="39894" y="-2014"/>
                    </a:lnTo>
                    <a:lnTo>
                      <a:pt x="-511" y="-2014"/>
                    </a:lnTo>
                    <a:lnTo>
                      <a:pt x="-511" y="5962"/>
                    </a:ln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756" name="Graphic 6">
              <a:extLst>
                <a:ext uri="{FF2B5EF4-FFF2-40B4-BE49-F238E27FC236}">
                  <a16:creationId xmlns:a16="http://schemas.microsoft.com/office/drawing/2014/main" id="{1124018F-E8FF-4B9D-91CB-FB68E1E5E41F}"/>
                </a:ext>
              </a:extLst>
            </p:cNvPr>
            <p:cNvGrpSpPr/>
            <p:nvPr/>
          </p:nvGrpSpPr>
          <p:grpSpPr>
            <a:xfrm>
              <a:off x="2936287" y="6283481"/>
              <a:ext cx="44540" cy="140343"/>
              <a:chOff x="2936287" y="6283481"/>
              <a:chExt cx="44540" cy="140343"/>
            </a:xfrm>
            <a:solidFill>
              <a:srgbClr val="000000"/>
            </a:solidFill>
          </p:grpSpPr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F90F3010-4755-4718-B903-B47A7D0141B8}"/>
                  </a:ext>
                </a:extLst>
              </p:cNvPr>
              <p:cNvSpPr/>
              <p:nvPr/>
            </p:nvSpPr>
            <p:spPr>
              <a:xfrm>
                <a:off x="2959849" y="6283481"/>
                <a:ext cx="9623" cy="33648"/>
              </a:xfrm>
              <a:custGeom>
                <a:avLst/>
                <a:gdLst>
                  <a:gd name="connsiteX0" fmla="*/ 301 w 9623"/>
                  <a:gd name="connsiteY0" fmla="*/ 308 h 33648"/>
                  <a:gd name="connsiteX1" fmla="*/ 301 w 9623"/>
                  <a:gd name="connsiteY1" fmla="*/ 33956 h 3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23" h="33648">
                    <a:moveTo>
                      <a:pt x="301" y="308"/>
                    </a:moveTo>
                    <a:lnTo>
                      <a:pt x="301" y="33956"/>
                    </a:lnTo>
                  </a:path>
                </a:pathLst>
              </a:custGeom>
              <a:solidFill>
                <a:srgbClr val="000000"/>
              </a:solidFill>
              <a:ln w="768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BCB5FA6A-BC9C-42B6-84A0-53E78D910E44}"/>
                  </a:ext>
                </a:extLst>
              </p:cNvPr>
              <p:cNvSpPr/>
              <p:nvPr/>
            </p:nvSpPr>
            <p:spPr>
              <a:xfrm flipV="1">
                <a:off x="2936287" y="6352471"/>
                <a:ext cx="44540" cy="71353"/>
              </a:xfrm>
              <a:custGeom>
                <a:avLst/>
                <a:gdLst>
                  <a:gd name="connsiteX0" fmla="*/ 9764 w 44540"/>
                  <a:gd name="connsiteY0" fmla="*/ 5920 h 71353"/>
                  <a:gd name="connsiteX1" fmla="*/ 42892 w 44540"/>
                  <a:gd name="connsiteY1" fmla="*/ 5920 h 71353"/>
                  <a:gd name="connsiteX2" fmla="*/ 42892 w 44540"/>
                  <a:gd name="connsiteY2" fmla="*/ -2057 h 71353"/>
                  <a:gd name="connsiteX3" fmla="*/ -1649 w 44540"/>
                  <a:gd name="connsiteY3" fmla="*/ -2057 h 71353"/>
                  <a:gd name="connsiteX4" fmla="*/ -1649 w 44540"/>
                  <a:gd name="connsiteY4" fmla="*/ 5920 h 71353"/>
                  <a:gd name="connsiteX5" fmla="*/ 13073 w 44540"/>
                  <a:gd name="connsiteY5" fmla="*/ 20912 h 71353"/>
                  <a:gd name="connsiteX6" fmla="*/ 24802 w 44540"/>
                  <a:gd name="connsiteY6" fmla="*/ 33064 h 71353"/>
                  <a:gd name="connsiteX7" fmla="*/ 31163 w 44540"/>
                  <a:gd name="connsiteY7" fmla="*/ 41717 h 71353"/>
                  <a:gd name="connsiteX8" fmla="*/ 32982 w 44540"/>
                  <a:gd name="connsiteY8" fmla="*/ 48687 h 71353"/>
                  <a:gd name="connsiteX9" fmla="*/ 29058 w 44540"/>
                  <a:gd name="connsiteY9" fmla="*/ 57790 h 71353"/>
                  <a:gd name="connsiteX10" fmla="*/ 18832 w 44540"/>
                  <a:gd name="connsiteY10" fmla="*/ 61320 h 71353"/>
                  <a:gd name="connsiteX11" fmla="*/ 9404 w 44540"/>
                  <a:gd name="connsiteY11" fmla="*/ 59773 h 71353"/>
                  <a:gd name="connsiteX12" fmla="*/ -1183 w 44540"/>
                  <a:gd name="connsiteY12" fmla="*/ 55071 h 71353"/>
                  <a:gd name="connsiteX13" fmla="*/ -1183 w 44540"/>
                  <a:gd name="connsiteY13" fmla="*/ 64655 h 71353"/>
                  <a:gd name="connsiteX14" fmla="*/ 9524 w 44540"/>
                  <a:gd name="connsiteY14" fmla="*/ 68125 h 71353"/>
                  <a:gd name="connsiteX15" fmla="*/ 18652 w 44540"/>
                  <a:gd name="connsiteY15" fmla="*/ 69297 h 71353"/>
                  <a:gd name="connsiteX16" fmla="*/ 36035 w 44540"/>
                  <a:gd name="connsiteY16" fmla="*/ 63844 h 71353"/>
                  <a:gd name="connsiteX17" fmla="*/ 42516 w 44540"/>
                  <a:gd name="connsiteY17" fmla="*/ 49303 h 71353"/>
                  <a:gd name="connsiteX18" fmla="*/ 40892 w 44540"/>
                  <a:gd name="connsiteY18" fmla="*/ 41101 h 71353"/>
                  <a:gd name="connsiteX19" fmla="*/ 34997 w 44540"/>
                  <a:gd name="connsiteY19" fmla="*/ 31983 h 71353"/>
                  <a:gd name="connsiteX20" fmla="*/ 27524 w 44540"/>
                  <a:gd name="connsiteY20" fmla="*/ 24111 h 71353"/>
                  <a:gd name="connsiteX21" fmla="*/ 9764 w 44540"/>
                  <a:gd name="connsiteY21" fmla="*/ 5920 h 7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540" h="71353">
                    <a:moveTo>
                      <a:pt x="9764" y="5920"/>
                    </a:moveTo>
                    <a:lnTo>
                      <a:pt x="42892" y="5920"/>
                    </a:lnTo>
                    <a:lnTo>
                      <a:pt x="42892" y="-2057"/>
                    </a:lnTo>
                    <a:lnTo>
                      <a:pt x="-1649" y="-2057"/>
                    </a:lnTo>
                    <a:lnTo>
                      <a:pt x="-1649" y="5920"/>
                    </a:lnTo>
                    <a:cubicBezTo>
                      <a:pt x="1950" y="9645"/>
                      <a:pt x="6857" y="14643"/>
                      <a:pt x="13073" y="20912"/>
                    </a:cubicBezTo>
                    <a:cubicBezTo>
                      <a:pt x="19298" y="27191"/>
                      <a:pt x="23208" y="31242"/>
                      <a:pt x="24802" y="33064"/>
                    </a:cubicBezTo>
                    <a:cubicBezTo>
                      <a:pt x="27839" y="36469"/>
                      <a:pt x="29960" y="39353"/>
                      <a:pt x="31163" y="41717"/>
                    </a:cubicBezTo>
                    <a:cubicBezTo>
                      <a:pt x="32376" y="44080"/>
                      <a:pt x="32982" y="46403"/>
                      <a:pt x="32982" y="48687"/>
                    </a:cubicBezTo>
                    <a:cubicBezTo>
                      <a:pt x="32982" y="52412"/>
                      <a:pt x="31674" y="55447"/>
                      <a:pt x="29058" y="57790"/>
                    </a:cubicBezTo>
                    <a:cubicBezTo>
                      <a:pt x="26441" y="60143"/>
                      <a:pt x="23032" y="61320"/>
                      <a:pt x="18832" y="61320"/>
                    </a:cubicBezTo>
                    <a:cubicBezTo>
                      <a:pt x="15855" y="61320"/>
                      <a:pt x="12712" y="60804"/>
                      <a:pt x="9404" y="59773"/>
                    </a:cubicBezTo>
                    <a:cubicBezTo>
                      <a:pt x="6105" y="58741"/>
                      <a:pt x="2577" y="57174"/>
                      <a:pt x="-1183" y="55071"/>
                    </a:cubicBezTo>
                    <a:lnTo>
                      <a:pt x="-1183" y="64655"/>
                    </a:lnTo>
                    <a:cubicBezTo>
                      <a:pt x="2637" y="66187"/>
                      <a:pt x="6206" y="67344"/>
                      <a:pt x="9524" y="68125"/>
                    </a:cubicBezTo>
                    <a:cubicBezTo>
                      <a:pt x="12852" y="68906"/>
                      <a:pt x="15895" y="69297"/>
                      <a:pt x="18652" y="69297"/>
                    </a:cubicBezTo>
                    <a:cubicBezTo>
                      <a:pt x="25920" y="69297"/>
                      <a:pt x="31714" y="67479"/>
                      <a:pt x="36035" y="63844"/>
                    </a:cubicBezTo>
                    <a:cubicBezTo>
                      <a:pt x="40356" y="60218"/>
                      <a:pt x="42516" y="55371"/>
                      <a:pt x="42516" y="49303"/>
                    </a:cubicBezTo>
                    <a:cubicBezTo>
                      <a:pt x="42516" y="46418"/>
                      <a:pt x="41975" y="43685"/>
                      <a:pt x="40892" y="41101"/>
                    </a:cubicBezTo>
                    <a:cubicBezTo>
                      <a:pt x="39819" y="38527"/>
                      <a:pt x="37854" y="35488"/>
                      <a:pt x="34997" y="31983"/>
                    </a:cubicBezTo>
                    <a:cubicBezTo>
                      <a:pt x="34215" y="31071"/>
                      <a:pt x="31724" y="28448"/>
                      <a:pt x="27524" y="24111"/>
                    </a:cubicBezTo>
                    <a:cubicBezTo>
                      <a:pt x="23333" y="19775"/>
                      <a:pt x="17414" y="13711"/>
                      <a:pt x="9764" y="59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759" name="Graphic 6">
              <a:extLst>
                <a:ext uri="{FF2B5EF4-FFF2-40B4-BE49-F238E27FC236}">
                  <a16:creationId xmlns:a16="http://schemas.microsoft.com/office/drawing/2014/main" id="{8EB9603F-5A85-43ED-A92C-9B7A2792CC9C}"/>
                </a:ext>
              </a:extLst>
            </p:cNvPr>
            <p:cNvGrpSpPr/>
            <p:nvPr/>
          </p:nvGrpSpPr>
          <p:grpSpPr>
            <a:xfrm>
              <a:off x="3791989" y="6283481"/>
              <a:ext cx="46179" cy="141710"/>
              <a:chOff x="3791989" y="6283481"/>
              <a:chExt cx="46179" cy="141710"/>
            </a:xfrm>
            <a:solidFill>
              <a:srgbClr val="00000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F6D5386A-2FCF-45FE-80CA-CFDCD7655BB0}"/>
                  </a:ext>
                </a:extLst>
              </p:cNvPr>
              <p:cNvSpPr/>
              <p:nvPr/>
            </p:nvSpPr>
            <p:spPr>
              <a:xfrm>
                <a:off x="3815265" y="6283481"/>
                <a:ext cx="9623" cy="33648"/>
              </a:xfrm>
              <a:custGeom>
                <a:avLst/>
                <a:gdLst>
                  <a:gd name="connsiteX0" fmla="*/ 390 w 9623"/>
                  <a:gd name="connsiteY0" fmla="*/ 308 h 33648"/>
                  <a:gd name="connsiteX1" fmla="*/ 390 w 9623"/>
                  <a:gd name="connsiteY1" fmla="*/ 33956 h 3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23" h="33648">
                    <a:moveTo>
                      <a:pt x="390" y="308"/>
                    </a:moveTo>
                    <a:lnTo>
                      <a:pt x="390" y="33956"/>
                    </a:lnTo>
                  </a:path>
                </a:pathLst>
              </a:custGeom>
              <a:solidFill>
                <a:srgbClr val="000000"/>
              </a:solidFill>
              <a:ln w="768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FA3E3A4-1D70-4B49-A815-E457A4198387}"/>
                  </a:ext>
                </a:extLst>
              </p:cNvPr>
              <p:cNvSpPr/>
              <p:nvPr/>
            </p:nvSpPr>
            <p:spPr>
              <a:xfrm flipV="1">
                <a:off x="3791989" y="6352471"/>
                <a:ext cx="46179" cy="72720"/>
              </a:xfrm>
              <a:custGeom>
                <a:avLst/>
                <a:gdLst>
                  <a:gd name="connsiteX0" fmla="*/ 30081 w 46179"/>
                  <a:gd name="connsiteY0" fmla="*/ 37151 h 72720"/>
                  <a:gd name="connsiteX1" fmla="*/ 40712 w 46179"/>
                  <a:gd name="connsiteY1" fmla="*/ 31082 h 72720"/>
                  <a:gd name="connsiteX2" fmla="*/ 44547 w 46179"/>
                  <a:gd name="connsiteY2" fmla="*/ 19725 h 72720"/>
                  <a:gd name="connsiteX3" fmla="*/ 37404 w 46179"/>
                  <a:gd name="connsiteY3" fmla="*/ 3667 h 72720"/>
                  <a:gd name="connsiteX4" fmla="*/ 17103 w 46179"/>
                  <a:gd name="connsiteY4" fmla="*/ -2011 h 72720"/>
                  <a:gd name="connsiteX5" fmla="*/ 8021 w 46179"/>
                  <a:gd name="connsiteY5" fmla="*/ -1140 h 72720"/>
                  <a:gd name="connsiteX6" fmla="*/ -1633 w 46179"/>
                  <a:gd name="connsiteY6" fmla="*/ 1474 h 72720"/>
                  <a:gd name="connsiteX7" fmla="*/ -1633 w 46179"/>
                  <a:gd name="connsiteY7" fmla="*/ 10622 h 72720"/>
                  <a:gd name="connsiteX8" fmla="*/ 6998 w 46179"/>
                  <a:gd name="connsiteY8" fmla="*/ 7152 h 72720"/>
                  <a:gd name="connsiteX9" fmla="*/ 16833 w 46179"/>
                  <a:gd name="connsiteY9" fmla="*/ 5981 h 72720"/>
                  <a:gd name="connsiteX10" fmla="*/ 30426 w 46179"/>
                  <a:gd name="connsiteY10" fmla="*/ 9496 h 72720"/>
                  <a:gd name="connsiteX11" fmla="*/ 35103 w 46179"/>
                  <a:gd name="connsiteY11" fmla="*/ 19725 h 72720"/>
                  <a:gd name="connsiteX12" fmla="*/ 30757 w 46179"/>
                  <a:gd name="connsiteY12" fmla="*/ 29414 h 72720"/>
                  <a:gd name="connsiteX13" fmla="*/ 18667 w 46179"/>
                  <a:gd name="connsiteY13" fmla="*/ 32914 h 72720"/>
                  <a:gd name="connsiteX14" fmla="*/ 10487 w 46179"/>
                  <a:gd name="connsiteY14" fmla="*/ 32914 h 72720"/>
                  <a:gd name="connsiteX15" fmla="*/ 10487 w 46179"/>
                  <a:gd name="connsiteY15" fmla="*/ 40711 h 72720"/>
                  <a:gd name="connsiteX16" fmla="*/ 19043 w 46179"/>
                  <a:gd name="connsiteY16" fmla="*/ 40711 h 72720"/>
                  <a:gd name="connsiteX17" fmla="*/ 29750 w 46179"/>
                  <a:gd name="connsiteY17" fmla="*/ 43505 h 72720"/>
                  <a:gd name="connsiteX18" fmla="*/ 33464 w 46179"/>
                  <a:gd name="connsiteY18" fmla="*/ 51556 h 72720"/>
                  <a:gd name="connsiteX19" fmla="*/ 29629 w 46179"/>
                  <a:gd name="connsiteY19" fmla="*/ 59833 h 72720"/>
                  <a:gd name="connsiteX20" fmla="*/ 18667 w 46179"/>
                  <a:gd name="connsiteY20" fmla="*/ 62733 h 72720"/>
                  <a:gd name="connsiteX21" fmla="*/ 10291 w 46179"/>
                  <a:gd name="connsiteY21" fmla="*/ 61876 h 72720"/>
                  <a:gd name="connsiteX22" fmla="*/ 472 w 46179"/>
                  <a:gd name="connsiteY22" fmla="*/ 59263 h 72720"/>
                  <a:gd name="connsiteX23" fmla="*/ 472 w 46179"/>
                  <a:gd name="connsiteY23" fmla="*/ 67705 h 72720"/>
                  <a:gd name="connsiteX24" fmla="*/ 10607 w 46179"/>
                  <a:gd name="connsiteY24" fmla="*/ 69958 h 72720"/>
                  <a:gd name="connsiteX25" fmla="*/ 19509 w 46179"/>
                  <a:gd name="connsiteY25" fmla="*/ 70709 h 72720"/>
                  <a:gd name="connsiteX26" fmla="*/ 36607 w 46179"/>
                  <a:gd name="connsiteY26" fmla="*/ 65797 h 72720"/>
                  <a:gd name="connsiteX27" fmla="*/ 42907 w 46179"/>
                  <a:gd name="connsiteY27" fmla="*/ 52548 h 72720"/>
                  <a:gd name="connsiteX28" fmla="*/ 39569 w 46179"/>
                  <a:gd name="connsiteY28" fmla="*/ 42709 h 72720"/>
                  <a:gd name="connsiteX29" fmla="*/ 30081 w 46179"/>
                  <a:gd name="connsiteY29" fmla="*/ 37151 h 7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179" h="72720">
                    <a:moveTo>
                      <a:pt x="30081" y="37151"/>
                    </a:moveTo>
                    <a:cubicBezTo>
                      <a:pt x="34622" y="36179"/>
                      <a:pt x="38166" y="34156"/>
                      <a:pt x="40712" y="31082"/>
                    </a:cubicBezTo>
                    <a:cubicBezTo>
                      <a:pt x="43268" y="28017"/>
                      <a:pt x="44547" y="24232"/>
                      <a:pt x="44547" y="19725"/>
                    </a:cubicBezTo>
                    <a:cubicBezTo>
                      <a:pt x="44547" y="12815"/>
                      <a:pt x="42166" y="7463"/>
                      <a:pt x="37404" y="3667"/>
                    </a:cubicBezTo>
                    <a:cubicBezTo>
                      <a:pt x="32642" y="-118"/>
                      <a:pt x="25875" y="-2011"/>
                      <a:pt x="17103" y="-2011"/>
                    </a:cubicBezTo>
                    <a:cubicBezTo>
                      <a:pt x="14166" y="-2011"/>
                      <a:pt x="11138" y="-1721"/>
                      <a:pt x="8021" y="-1140"/>
                    </a:cubicBezTo>
                    <a:cubicBezTo>
                      <a:pt x="4903" y="-559"/>
                      <a:pt x="1685" y="312"/>
                      <a:pt x="-1633" y="1474"/>
                    </a:cubicBezTo>
                    <a:lnTo>
                      <a:pt x="-1633" y="10622"/>
                    </a:lnTo>
                    <a:cubicBezTo>
                      <a:pt x="993" y="9090"/>
                      <a:pt x="3870" y="7933"/>
                      <a:pt x="6998" y="7152"/>
                    </a:cubicBezTo>
                    <a:cubicBezTo>
                      <a:pt x="10136" y="6371"/>
                      <a:pt x="13414" y="5981"/>
                      <a:pt x="16833" y="5981"/>
                    </a:cubicBezTo>
                    <a:cubicBezTo>
                      <a:pt x="22777" y="5981"/>
                      <a:pt x="27309" y="7152"/>
                      <a:pt x="30426" y="9496"/>
                    </a:cubicBezTo>
                    <a:cubicBezTo>
                      <a:pt x="33544" y="11839"/>
                      <a:pt x="35103" y="15249"/>
                      <a:pt x="35103" y="19725"/>
                    </a:cubicBezTo>
                    <a:cubicBezTo>
                      <a:pt x="35103" y="23861"/>
                      <a:pt x="33654" y="27091"/>
                      <a:pt x="30757" y="29414"/>
                    </a:cubicBezTo>
                    <a:cubicBezTo>
                      <a:pt x="27860" y="31748"/>
                      <a:pt x="23830" y="32914"/>
                      <a:pt x="18667" y="32914"/>
                    </a:cubicBezTo>
                    <a:lnTo>
                      <a:pt x="10487" y="32914"/>
                    </a:lnTo>
                    <a:lnTo>
                      <a:pt x="10487" y="40711"/>
                    </a:lnTo>
                    <a:lnTo>
                      <a:pt x="19043" y="40711"/>
                    </a:lnTo>
                    <a:cubicBezTo>
                      <a:pt x="23705" y="40711"/>
                      <a:pt x="27273" y="41642"/>
                      <a:pt x="29750" y="43505"/>
                    </a:cubicBezTo>
                    <a:cubicBezTo>
                      <a:pt x="32226" y="45367"/>
                      <a:pt x="33464" y="48051"/>
                      <a:pt x="33464" y="51556"/>
                    </a:cubicBezTo>
                    <a:cubicBezTo>
                      <a:pt x="33464" y="55152"/>
                      <a:pt x="32186" y="57911"/>
                      <a:pt x="29629" y="59833"/>
                    </a:cubicBezTo>
                    <a:cubicBezTo>
                      <a:pt x="27083" y="61766"/>
                      <a:pt x="23429" y="62733"/>
                      <a:pt x="18667" y="62733"/>
                    </a:cubicBezTo>
                    <a:cubicBezTo>
                      <a:pt x="16061" y="62733"/>
                      <a:pt x="13269" y="62447"/>
                      <a:pt x="10291" y="61876"/>
                    </a:cubicBezTo>
                    <a:cubicBezTo>
                      <a:pt x="7314" y="61316"/>
                      <a:pt x="4041" y="60444"/>
                      <a:pt x="472" y="59263"/>
                    </a:cubicBezTo>
                    <a:lnTo>
                      <a:pt x="472" y="67705"/>
                    </a:lnTo>
                    <a:cubicBezTo>
                      <a:pt x="4081" y="68706"/>
                      <a:pt x="7459" y="69457"/>
                      <a:pt x="10607" y="69958"/>
                    </a:cubicBezTo>
                    <a:cubicBezTo>
                      <a:pt x="13755" y="70459"/>
                      <a:pt x="16722" y="70709"/>
                      <a:pt x="19509" y="70709"/>
                    </a:cubicBezTo>
                    <a:cubicBezTo>
                      <a:pt x="26717" y="70709"/>
                      <a:pt x="32416" y="69072"/>
                      <a:pt x="36607" y="65797"/>
                    </a:cubicBezTo>
                    <a:cubicBezTo>
                      <a:pt x="40807" y="62532"/>
                      <a:pt x="42907" y="58116"/>
                      <a:pt x="42907" y="52548"/>
                    </a:cubicBezTo>
                    <a:cubicBezTo>
                      <a:pt x="42907" y="48662"/>
                      <a:pt x="41795" y="45382"/>
                      <a:pt x="39569" y="42709"/>
                    </a:cubicBezTo>
                    <a:cubicBezTo>
                      <a:pt x="37344" y="40035"/>
                      <a:pt x="34181" y="38182"/>
                      <a:pt x="30081" y="371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762" name="Graphic 6">
              <a:extLst>
                <a:ext uri="{FF2B5EF4-FFF2-40B4-BE49-F238E27FC236}">
                  <a16:creationId xmlns:a16="http://schemas.microsoft.com/office/drawing/2014/main" id="{50651DBE-30E3-4A0C-A84F-0DF817DAC0DE}"/>
                </a:ext>
              </a:extLst>
            </p:cNvPr>
            <p:cNvGrpSpPr/>
            <p:nvPr/>
          </p:nvGrpSpPr>
          <p:grpSpPr>
            <a:xfrm>
              <a:off x="4644774" y="6283481"/>
              <a:ext cx="51127" cy="140343"/>
              <a:chOff x="4644774" y="6283481"/>
              <a:chExt cx="51127" cy="140343"/>
            </a:xfrm>
            <a:solidFill>
              <a:srgbClr val="000000"/>
            </a:solidFill>
          </p:grpSpPr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46DBF2E8-AD89-466A-8BFE-F8D787A78279}"/>
                  </a:ext>
                </a:extLst>
              </p:cNvPr>
              <p:cNvSpPr/>
              <p:nvPr/>
            </p:nvSpPr>
            <p:spPr>
              <a:xfrm>
                <a:off x="4670681" y="6283481"/>
                <a:ext cx="9623" cy="33648"/>
              </a:xfrm>
              <a:custGeom>
                <a:avLst/>
                <a:gdLst>
                  <a:gd name="connsiteX0" fmla="*/ 479 w 9623"/>
                  <a:gd name="connsiteY0" fmla="*/ 308 h 33648"/>
                  <a:gd name="connsiteX1" fmla="*/ 479 w 9623"/>
                  <a:gd name="connsiteY1" fmla="*/ 33956 h 3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23" h="33648">
                    <a:moveTo>
                      <a:pt x="479" y="308"/>
                    </a:moveTo>
                    <a:lnTo>
                      <a:pt x="479" y="33956"/>
                    </a:lnTo>
                  </a:path>
                </a:pathLst>
              </a:custGeom>
              <a:solidFill>
                <a:srgbClr val="000000"/>
              </a:solidFill>
              <a:ln w="768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00C9C625-E8D8-412C-B526-F4EC51A41510}"/>
                  </a:ext>
                </a:extLst>
              </p:cNvPr>
              <p:cNvSpPr/>
              <p:nvPr/>
            </p:nvSpPr>
            <p:spPr>
              <a:xfrm flipV="1">
                <a:off x="4644774" y="6353733"/>
                <a:ext cx="51127" cy="70091"/>
              </a:xfrm>
              <a:custGeom>
                <a:avLst/>
                <a:gdLst>
                  <a:gd name="connsiteX0" fmla="*/ 30135 w 51127"/>
                  <a:gd name="connsiteY0" fmla="*/ 59815 h 70091"/>
                  <a:gd name="connsiteX1" fmla="*/ 6165 w 51127"/>
                  <a:gd name="connsiteY1" fmla="*/ 22396 h 70091"/>
                  <a:gd name="connsiteX2" fmla="*/ 30135 w 51127"/>
                  <a:gd name="connsiteY2" fmla="*/ 22396 h 70091"/>
                  <a:gd name="connsiteX3" fmla="*/ 30135 w 51127"/>
                  <a:gd name="connsiteY3" fmla="*/ 59815 h 70091"/>
                  <a:gd name="connsiteX4" fmla="*/ 27639 w 51127"/>
                  <a:gd name="connsiteY4" fmla="*/ 68077 h 70091"/>
                  <a:gd name="connsiteX5" fmla="*/ 39578 w 51127"/>
                  <a:gd name="connsiteY5" fmla="*/ 68077 h 70091"/>
                  <a:gd name="connsiteX6" fmla="*/ 39578 w 51127"/>
                  <a:gd name="connsiteY6" fmla="*/ 22396 h 70091"/>
                  <a:gd name="connsiteX7" fmla="*/ 49593 w 51127"/>
                  <a:gd name="connsiteY7" fmla="*/ 22396 h 70091"/>
                  <a:gd name="connsiteX8" fmla="*/ 49593 w 51127"/>
                  <a:gd name="connsiteY8" fmla="*/ 14509 h 70091"/>
                  <a:gd name="connsiteX9" fmla="*/ 39578 w 51127"/>
                  <a:gd name="connsiteY9" fmla="*/ 14509 h 70091"/>
                  <a:gd name="connsiteX10" fmla="*/ 39578 w 51127"/>
                  <a:gd name="connsiteY10" fmla="*/ -2014 h 70091"/>
                  <a:gd name="connsiteX11" fmla="*/ 30135 w 51127"/>
                  <a:gd name="connsiteY11" fmla="*/ -2014 h 70091"/>
                  <a:gd name="connsiteX12" fmla="*/ 30135 w 51127"/>
                  <a:gd name="connsiteY12" fmla="*/ 14509 h 70091"/>
                  <a:gd name="connsiteX13" fmla="*/ -1534 w 51127"/>
                  <a:gd name="connsiteY13" fmla="*/ 14509 h 70091"/>
                  <a:gd name="connsiteX14" fmla="*/ -1534 w 51127"/>
                  <a:gd name="connsiteY14" fmla="*/ 23658 h 70091"/>
                  <a:gd name="connsiteX15" fmla="*/ 27639 w 51127"/>
                  <a:gd name="connsiteY15" fmla="*/ 68077 h 7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1127" h="70091">
                    <a:moveTo>
                      <a:pt x="30135" y="59815"/>
                    </a:moveTo>
                    <a:lnTo>
                      <a:pt x="6165" y="22396"/>
                    </a:lnTo>
                    <a:lnTo>
                      <a:pt x="30135" y="22396"/>
                    </a:lnTo>
                    <a:lnTo>
                      <a:pt x="30135" y="59815"/>
                    </a:lnTo>
                    <a:close/>
                    <a:moveTo>
                      <a:pt x="27639" y="68077"/>
                    </a:moveTo>
                    <a:lnTo>
                      <a:pt x="39578" y="68077"/>
                    </a:lnTo>
                    <a:lnTo>
                      <a:pt x="39578" y="22396"/>
                    </a:lnTo>
                    <a:lnTo>
                      <a:pt x="49593" y="22396"/>
                    </a:lnTo>
                    <a:lnTo>
                      <a:pt x="49593" y="14509"/>
                    </a:lnTo>
                    <a:lnTo>
                      <a:pt x="39578" y="14509"/>
                    </a:lnTo>
                    <a:lnTo>
                      <a:pt x="39578" y="-2014"/>
                    </a:lnTo>
                    <a:lnTo>
                      <a:pt x="30135" y="-2014"/>
                    </a:lnTo>
                    <a:lnTo>
                      <a:pt x="30135" y="14509"/>
                    </a:lnTo>
                    <a:lnTo>
                      <a:pt x="-1534" y="14509"/>
                    </a:lnTo>
                    <a:lnTo>
                      <a:pt x="-1534" y="23658"/>
                    </a:lnTo>
                    <a:lnTo>
                      <a:pt x="27639" y="68077"/>
                    </a:ln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765" name="Graphic 6">
              <a:extLst>
                <a:ext uri="{FF2B5EF4-FFF2-40B4-BE49-F238E27FC236}">
                  <a16:creationId xmlns:a16="http://schemas.microsoft.com/office/drawing/2014/main" id="{5D6D3DDB-EE5A-4FEF-8581-15E872D0A7C2}"/>
                </a:ext>
              </a:extLst>
            </p:cNvPr>
            <p:cNvGrpSpPr/>
            <p:nvPr/>
          </p:nvGrpSpPr>
          <p:grpSpPr>
            <a:xfrm>
              <a:off x="5502911" y="6283481"/>
              <a:ext cx="45398" cy="141710"/>
              <a:chOff x="5502911" y="6283481"/>
              <a:chExt cx="45398" cy="141710"/>
            </a:xfrm>
            <a:solidFill>
              <a:srgbClr val="000000"/>
            </a:solidFill>
          </p:grpSpPr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0707DE59-A071-4887-B051-FFF41CE50404}"/>
                  </a:ext>
                </a:extLst>
              </p:cNvPr>
              <p:cNvSpPr/>
              <p:nvPr/>
            </p:nvSpPr>
            <p:spPr>
              <a:xfrm>
                <a:off x="5526097" y="6283481"/>
                <a:ext cx="9623" cy="33648"/>
              </a:xfrm>
              <a:custGeom>
                <a:avLst/>
                <a:gdLst>
                  <a:gd name="connsiteX0" fmla="*/ 568 w 9623"/>
                  <a:gd name="connsiteY0" fmla="*/ 308 h 33648"/>
                  <a:gd name="connsiteX1" fmla="*/ 568 w 9623"/>
                  <a:gd name="connsiteY1" fmla="*/ 33956 h 3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23" h="33648">
                    <a:moveTo>
                      <a:pt x="568" y="308"/>
                    </a:moveTo>
                    <a:lnTo>
                      <a:pt x="568" y="33956"/>
                    </a:lnTo>
                  </a:path>
                </a:pathLst>
              </a:custGeom>
              <a:solidFill>
                <a:srgbClr val="000000"/>
              </a:solidFill>
              <a:ln w="768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E0398A15-35FD-4558-92E2-83B58BF933E9}"/>
                  </a:ext>
                </a:extLst>
              </p:cNvPr>
              <p:cNvSpPr/>
              <p:nvPr/>
            </p:nvSpPr>
            <p:spPr>
              <a:xfrm flipV="1">
                <a:off x="5502911" y="6353733"/>
                <a:ext cx="45398" cy="71458"/>
              </a:xfrm>
              <a:custGeom>
                <a:avLst/>
                <a:gdLst>
                  <a:gd name="connsiteX0" fmla="*/ 1527 w 45398"/>
                  <a:gd name="connsiteY0" fmla="*/ 69489 h 71458"/>
                  <a:gd name="connsiteX1" fmla="*/ 38789 w 45398"/>
                  <a:gd name="connsiteY1" fmla="*/ 69489 h 71458"/>
                  <a:gd name="connsiteX2" fmla="*/ 38789 w 45398"/>
                  <a:gd name="connsiteY2" fmla="*/ 61498 h 71458"/>
                  <a:gd name="connsiteX3" fmla="*/ 10218 w 45398"/>
                  <a:gd name="connsiteY3" fmla="*/ 61498 h 71458"/>
                  <a:gd name="connsiteX4" fmla="*/ 10218 w 45398"/>
                  <a:gd name="connsiteY4" fmla="*/ 44328 h 71458"/>
                  <a:gd name="connsiteX5" fmla="*/ 14339 w 45398"/>
                  <a:gd name="connsiteY5" fmla="*/ 45379 h 71458"/>
                  <a:gd name="connsiteX6" fmla="*/ 18489 w 45398"/>
                  <a:gd name="connsiteY6" fmla="*/ 45725 h 71458"/>
                  <a:gd name="connsiteX7" fmla="*/ 37090 w 45398"/>
                  <a:gd name="connsiteY7" fmla="*/ 39296 h 71458"/>
                  <a:gd name="connsiteX8" fmla="*/ 43962 w 45398"/>
                  <a:gd name="connsiteY8" fmla="*/ 21886 h 71458"/>
                  <a:gd name="connsiteX9" fmla="*/ 36910 w 45398"/>
                  <a:gd name="connsiteY9" fmla="*/ 4295 h 71458"/>
                  <a:gd name="connsiteX10" fmla="*/ 17030 w 45398"/>
                  <a:gd name="connsiteY10" fmla="*/ -1969 h 71458"/>
                  <a:gd name="connsiteX11" fmla="*/ 8023 w 45398"/>
                  <a:gd name="connsiteY11" fmla="*/ -1218 h 71458"/>
                  <a:gd name="connsiteX12" fmla="*/ -1436 w 45398"/>
                  <a:gd name="connsiteY12" fmla="*/ 1035 h 71458"/>
                  <a:gd name="connsiteX13" fmla="*/ -1436 w 45398"/>
                  <a:gd name="connsiteY13" fmla="*/ 10574 h 71458"/>
                  <a:gd name="connsiteX14" fmla="*/ 7301 w 45398"/>
                  <a:gd name="connsiteY14" fmla="*/ 7149 h 71458"/>
                  <a:gd name="connsiteX15" fmla="*/ 16835 w 45398"/>
                  <a:gd name="connsiteY15" fmla="*/ 6023 h 71458"/>
                  <a:gd name="connsiteX16" fmla="*/ 29707 w 45398"/>
                  <a:gd name="connsiteY16" fmla="*/ 10289 h 71458"/>
                  <a:gd name="connsiteX17" fmla="*/ 34459 w 45398"/>
                  <a:gd name="connsiteY17" fmla="*/ 21886 h 71458"/>
                  <a:gd name="connsiteX18" fmla="*/ 29707 w 45398"/>
                  <a:gd name="connsiteY18" fmla="*/ 33467 h 71458"/>
                  <a:gd name="connsiteX19" fmla="*/ 16835 w 45398"/>
                  <a:gd name="connsiteY19" fmla="*/ 37748 h 71458"/>
                  <a:gd name="connsiteX20" fmla="*/ 9241 w 45398"/>
                  <a:gd name="connsiteY20" fmla="*/ 36907 h 71458"/>
                  <a:gd name="connsiteX21" fmla="*/ 1527 w 45398"/>
                  <a:gd name="connsiteY21" fmla="*/ 34278 h 71458"/>
                  <a:gd name="connsiteX22" fmla="*/ 1527 w 45398"/>
                  <a:gd name="connsiteY22" fmla="*/ 69489 h 7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5398" h="71458">
                    <a:moveTo>
                      <a:pt x="1527" y="69489"/>
                    </a:moveTo>
                    <a:lnTo>
                      <a:pt x="38789" y="69489"/>
                    </a:lnTo>
                    <a:lnTo>
                      <a:pt x="38789" y="61498"/>
                    </a:lnTo>
                    <a:lnTo>
                      <a:pt x="10218" y="61498"/>
                    </a:lnTo>
                    <a:lnTo>
                      <a:pt x="10218" y="44328"/>
                    </a:lnTo>
                    <a:cubicBezTo>
                      <a:pt x="11592" y="44799"/>
                      <a:pt x="12965" y="45149"/>
                      <a:pt x="14339" y="45379"/>
                    </a:cubicBezTo>
                    <a:cubicBezTo>
                      <a:pt x="15722" y="45610"/>
                      <a:pt x="17105" y="45725"/>
                      <a:pt x="18489" y="45725"/>
                    </a:cubicBezTo>
                    <a:cubicBezTo>
                      <a:pt x="26318" y="45725"/>
                      <a:pt x="32519" y="43582"/>
                      <a:pt x="37090" y="39296"/>
                    </a:cubicBezTo>
                    <a:cubicBezTo>
                      <a:pt x="41672" y="35010"/>
                      <a:pt x="43962" y="29206"/>
                      <a:pt x="43962" y="21886"/>
                    </a:cubicBezTo>
                    <a:cubicBezTo>
                      <a:pt x="43962" y="14345"/>
                      <a:pt x="41612" y="8481"/>
                      <a:pt x="36910" y="4295"/>
                    </a:cubicBezTo>
                    <a:cubicBezTo>
                      <a:pt x="32208" y="119"/>
                      <a:pt x="25582" y="-1969"/>
                      <a:pt x="17030" y="-1969"/>
                    </a:cubicBezTo>
                    <a:cubicBezTo>
                      <a:pt x="14083" y="-1969"/>
                      <a:pt x="11080" y="-1719"/>
                      <a:pt x="8023" y="-1218"/>
                    </a:cubicBezTo>
                    <a:cubicBezTo>
                      <a:pt x="4975" y="-717"/>
                      <a:pt x="1822" y="34"/>
                      <a:pt x="-1436" y="1035"/>
                    </a:cubicBezTo>
                    <a:lnTo>
                      <a:pt x="-1436" y="10574"/>
                    </a:lnTo>
                    <a:cubicBezTo>
                      <a:pt x="1381" y="9042"/>
                      <a:pt x="4294" y="7900"/>
                      <a:pt x="7301" y="7149"/>
                    </a:cubicBezTo>
                    <a:cubicBezTo>
                      <a:pt x="10309" y="6398"/>
                      <a:pt x="13486" y="6023"/>
                      <a:pt x="16835" y="6023"/>
                    </a:cubicBezTo>
                    <a:cubicBezTo>
                      <a:pt x="22258" y="6023"/>
                      <a:pt x="26549" y="7445"/>
                      <a:pt x="29707" y="10289"/>
                    </a:cubicBezTo>
                    <a:cubicBezTo>
                      <a:pt x="32875" y="13133"/>
                      <a:pt x="34459" y="16999"/>
                      <a:pt x="34459" y="21886"/>
                    </a:cubicBezTo>
                    <a:cubicBezTo>
                      <a:pt x="34459" y="26763"/>
                      <a:pt x="32875" y="30623"/>
                      <a:pt x="29707" y="33467"/>
                    </a:cubicBezTo>
                    <a:cubicBezTo>
                      <a:pt x="26549" y="36321"/>
                      <a:pt x="22258" y="37748"/>
                      <a:pt x="16835" y="37748"/>
                    </a:cubicBezTo>
                    <a:cubicBezTo>
                      <a:pt x="14298" y="37748"/>
                      <a:pt x="11767" y="37468"/>
                      <a:pt x="9241" y="36907"/>
                    </a:cubicBezTo>
                    <a:cubicBezTo>
                      <a:pt x="6725" y="36346"/>
                      <a:pt x="4153" y="35470"/>
                      <a:pt x="1527" y="34278"/>
                    </a:cubicBezTo>
                    <a:lnTo>
                      <a:pt x="1527" y="69489"/>
                    </a:ln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768" name="Graphic 6">
              <a:extLst>
                <a:ext uri="{FF2B5EF4-FFF2-40B4-BE49-F238E27FC236}">
                  <a16:creationId xmlns:a16="http://schemas.microsoft.com/office/drawing/2014/main" id="{3E640716-F4F1-4F30-89E1-A7844383FEAE}"/>
                </a:ext>
              </a:extLst>
            </p:cNvPr>
            <p:cNvGrpSpPr/>
            <p:nvPr/>
          </p:nvGrpSpPr>
          <p:grpSpPr>
            <a:xfrm>
              <a:off x="6357611" y="6283481"/>
              <a:ext cx="48450" cy="141710"/>
              <a:chOff x="6357611" y="6283481"/>
              <a:chExt cx="48450" cy="141710"/>
            </a:xfrm>
            <a:solidFill>
              <a:srgbClr val="000000"/>
            </a:solidFill>
          </p:grpSpPr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AB467B21-AE7B-41C5-8132-8E3645EBF7DB}"/>
                  </a:ext>
                </a:extLst>
              </p:cNvPr>
              <p:cNvSpPr/>
              <p:nvPr/>
            </p:nvSpPr>
            <p:spPr>
              <a:xfrm>
                <a:off x="6381513" y="6283481"/>
                <a:ext cx="9623" cy="33648"/>
              </a:xfrm>
              <a:custGeom>
                <a:avLst/>
                <a:gdLst>
                  <a:gd name="connsiteX0" fmla="*/ 657 w 9623"/>
                  <a:gd name="connsiteY0" fmla="*/ 308 h 33648"/>
                  <a:gd name="connsiteX1" fmla="*/ 657 w 9623"/>
                  <a:gd name="connsiteY1" fmla="*/ 33956 h 3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23" h="33648">
                    <a:moveTo>
                      <a:pt x="657" y="308"/>
                    </a:moveTo>
                    <a:lnTo>
                      <a:pt x="657" y="33956"/>
                    </a:lnTo>
                  </a:path>
                </a:pathLst>
              </a:custGeom>
              <a:solidFill>
                <a:srgbClr val="000000"/>
              </a:solidFill>
              <a:ln w="768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2963B946-4A1C-4F26-BBAD-07E5B97A6B70}"/>
                  </a:ext>
                </a:extLst>
              </p:cNvPr>
              <p:cNvSpPr/>
              <p:nvPr/>
            </p:nvSpPr>
            <p:spPr>
              <a:xfrm flipV="1">
                <a:off x="6357611" y="6352471"/>
                <a:ext cx="48450" cy="72720"/>
              </a:xfrm>
              <a:custGeom>
                <a:avLst/>
                <a:gdLst>
                  <a:gd name="connsiteX0" fmla="*/ 23651 w 48450"/>
                  <a:gd name="connsiteY0" fmla="*/ 38172 h 72720"/>
                  <a:gd name="connsiteX1" fmla="*/ 13516 w 48450"/>
                  <a:gd name="connsiteY1" fmla="*/ 33801 h 72720"/>
                  <a:gd name="connsiteX2" fmla="*/ 9787 w 48450"/>
                  <a:gd name="connsiteY2" fmla="*/ 21843 h 72720"/>
                  <a:gd name="connsiteX3" fmla="*/ 13516 w 48450"/>
                  <a:gd name="connsiteY3" fmla="*/ 9886 h 72720"/>
                  <a:gd name="connsiteX4" fmla="*/ 23651 w 48450"/>
                  <a:gd name="connsiteY4" fmla="*/ 5500 h 72720"/>
                  <a:gd name="connsiteX5" fmla="*/ 33771 w 48450"/>
                  <a:gd name="connsiteY5" fmla="*/ 9886 h 72720"/>
                  <a:gd name="connsiteX6" fmla="*/ 37501 w 48450"/>
                  <a:gd name="connsiteY6" fmla="*/ 21843 h 72720"/>
                  <a:gd name="connsiteX7" fmla="*/ 33771 w 48450"/>
                  <a:gd name="connsiteY7" fmla="*/ 33801 h 72720"/>
                  <a:gd name="connsiteX8" fmla="*/ 23651 w 48450"/>
                  <a:gd name="connsiteY8" fmla="*/ 38172 h 72720"/>
                  <a:gd name="connsiteX9" fmla="*/ 42493 w 48450"/>
                  <a:gd name="connsiteY9" fmla="*/ 67900 h 72720"/>
                  <a:gd name="connsiteX10" fmla="*/ 42493 w 48450"/>
                  <a:gd name="connsiteY10" fmla="*/ 59263 h 72720"/>
                  <a:gd name="connsiteX11" fmla="*/ 35275 w 48450"/>
                  <a:gd name="connsiteY11" fmla="*/ 61831 h 72720"/>
                  <a:gd name="connsiteX12" fmla="*/ 28057 w 48450"/>
                  <a:gd name="connsiteY12" fmla="*/ 62733 h 72720"/>
                  <a:gd name="connsiteX13" fmla="*/ 13696 w 48450"/>
                  <a:gd name="connsiteY13" fmla="*/ 56393 h 72720"/>
                  <a:gd name="connsiteX14" fmla="*/ 8042 w 48450"/>
                  <a:gd name="connsiteY14" fmla="*/ 37241 h 72720"/>
                  <a:gd name="connsiteX15" fmla="*/ 14990 w 48450"/>
                  <a:gd name="connsiteY15" fmla="*/ 43505 h 72720"/>
                  <a:gd name="connsiteX16" fmla="*/ 24208 w 48450"/>
                  <a:gd name="connsiteY16" fmla="*/ 45683 h 72720"/>
                  <a:gd name="connsiteX17" fmla="*/ 40914 w 48450"/>
                  <a:gd name="connsiteY17" fmla="*/ 39269 h 72720"/>
                  <a:gd name="connsiteX18" fmla="*/ 47049 w 48450"/>
                  <a:gd name="connsiteY18" fmla="*/ 21843 h 72720"/>
                  <a:gd name="connsiteX19" fmla="*/ 40658 w 48450"/>
                  <a:gd name="connsiteY19" fmla="*/ 4508 h 72720"/>
                  <a:gd name="connsiteX20" fmla="*/ 23651 w 48450"/>
                  <a:gd name="connsiteY20" fmla="*/ -2011 h 72720"/>
                  <a:gd name="connsiteX21" fmla="*/ 5035 w 48450"/>
                  <a:gd name="connsiteY21" fmla="*/ 7302 h 72720"/>
                  <a:gd name="connsiteX22" fmla="*/ -1401 w 48450"/>
                  <a:gd name="connsiteY22" fmla="*/ 34327 h 72720"/>
                  <a:gd name="connsiteX23" fmla="*/ 6493 w 48450"/>
                  <a:gd name="connsiteY23" fmla="*/ 60825 h 72720"/>
                  <a:gd name="connsiteX24" fmla="*/ 27681 w 48450"/>
                  <a:gd name="connsiteY24" fmla="*/ 70709 h 72720"/>
                  <a:gd name="connsiteX25" fmla="*/ 34899 w 48450"/>
                  <a:gd name="connsiteY25" fmla="*/ 70003 h 72720"/>
                  <a:gd name="connsiteX26" fmla="*/ 42493 w 48450"/>
                  <a:gd name="connsiteY26" fmla="*/ 67900 h 7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8450" h="72720">
                    <a:moveTo>
                      <a:pt x="23651" y="38172"/>
                    </a:moveTo>
                    <a:cubicBezTo>
                      <a:pt x="19391" y="38172"/>
                      <a:pt x="16012" y="36715"/>
                      <a:pt x="13516" y="33801"/>
                    </a:cubicBezTo>
                    <a:cubicBezTo>
                      <a:pt x="11030" y="30897"/>
                      <a:pt x="9787" y="26911"/>
                      <a:pt x="9787" y="21843"/>
                    </a:cubicBezTo>
                    <a:cubicBezTo>
                      <a:pt x="9787" y="16806"/>
                      <a:pt x="11030" y="12820"/>
                      <a:pt x="13516" y="9886"/>
                    </a:cubicBezTo>
                    <a:cubicBezTo>
                      <a:pt x="16012" y="6962"/>
                      <a:pt x="19391" y="5500"/>
                      <a:pt x="23651" y="5500"/>
                    </a:cubicBezTo>
                    <a:cubicBezTo>
                      <a:pt x="27912" y="5500"/>
                      <a:pt x="31285" y="6962"/>
                      <a:pt x="33771" y="9886"/>
                    </a:cubicBezTo>
                    <a:cubicBezTo>
                      <a:pt x="36257" y="12820"/>
                      <a:pt x="37501" y="16806"/>
                      <a:pt x="37501" y="21843"/>
                    </a:cubicBezTo>
                    <a:cubicBezTo>
                      <a:pt x="37501" y="26911"/>
                      <a:pt x="36257" y="30897"/>
                      <a:pt x="33771" y="33801"/>
                    </a:cubicBezTo>
                    <a:cubicBezTo>
                      <a:pt x="31285" y="36715"/>
                      <a:pt x="27912" y="38172"/>
                      <a:pt x="23651" y="38172"/>
                    </a:cubicBezTo>
                    <a:close/>
                    <a:moveTo>
                      <a:pt x="42493" y="67900"/>
                    </a:moveTo>
                    <a:lnTo>
                      <a:pt x="42493" y="59263"/>
                    </a:lnTo>
                    <a:cubicBezTo>
                      <a:pt x="40107" y="60384"/>
                      <a:pt x="37701" y="61240"/>
                      <a:pt x="35275" y="61831"/>
                    </a:cubicBezTo>
                    <a:cubicBezTo>
                      <a:pt x="32849" y="62432"/>
                      <a:pt x="30443" y="62733"/>
                      <a:pt x="28057" y="62733"/>
                    </a:cubicBezTo>
                    <a:cubicBezTo>
                      <a:pt x="21791" y="62733"/>
                      <a:pt x="17005" y="60619"/>
                      <a:pt x="13696" y="56393"/>
                    </a:cubicBezTo>
                    <a:cubicBezTo>
                      <a:pt x="10398" y="52167"/>
                      <a:pt x="8513" y="45783"/>
                      <a:pt x="8042" y="37241"/>
                    </a:cubicBezTo>
                    <a:cubicBezTo>
                      <a:pt x="9887" y="39965"/>
                      <a:pt x="12203" y="42053"/>
                      <a:pt x="14990" y="43505"/>
                    </a:cubicBezTo>
                    <a:cubicBezTo>
                      <a:pt x="17787" y="44957"/>
                      <a:pt x="20859" y="45683"/>
                      <a:pt x="24208" y="45683"/>
                    </a:cubicBezTo>
                    <a:cubicBezTo>
                      <a:pt x="31255" y="45683"/>
                      <a:pt x="36824" y="43545"/>
                      <a:pt x="40914" y="39269"/>
                    </a:cubicBezTo>
                    <a:cubicBezTo>
                      <a:pt x="45004" y="35002"/>
                      <a:pt x="47049" y="29194"/>
                      <a:pt x="47049" y="21843"/>
                    </a:cubicBezTo>
                    <a:cubicBezTo>
                      <a:pt x="47049" y="14643"/>
                      <a:pt x="44919" y="8865"/>
                      <a:pt x="40658" y="4508"/>
                    </a:cubicBezTo>
                    <a:cubicBezTo>
                      <a:pt x="36398" y="162"/>
                      <a:pt x="30729" y="-2011"/>
                      <a:pt x="23651" y="-2011"/>
                    </a:cubicBezTo>
                    <a:cubicBezTo>
                      <a:pt x="15531" y="-2011"/>
                      <a:pt x="9325" y="1094"/>
                      <a:pt x="5035" y="7302"/>
                    </a:cubicBezTo>
                    <a:cubicBezTo>
                      <a:pt x="744" y="13521"/>
                      <a:pt x="-1401" y="22530"/>
                      <a:pt x="-1401" y="34327"/>
                    </a:cubicBezTo>
                    <a:cubicBezTo>
                      <a:pt x="-1401" y="45402"/>
                      <a:pt x="1230" y="54235"/>
                      <a:pt x="6493" y="60825"/>
                    </a:cubicBezTo>
                    <a:cubicBezTo>
                      <a:pt x="11757" y="67414"/>
                      <a:pt x="18819" y="70709"/>
                      <a:pt x="27681" y="70709"/>
                    </a:cubicBezTo>
                    <a:cubicBezTo>
                      <a:pt x="30067" y="70709"/>
                      <a:pt x="32473" y="70474"/>
                      <a:pt x="34899" y="70003"/>
                    </a:cubicBezTo>
                    <a:cubicBezTo>
                      <a:pt x="37325" y="69532"/>
                      <a:pt x="39857" y="68831"/>
                      <a:pt x="42493" y="67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771" name="Graphic 6">
              <a:extLst>
                <a:ext uri="{FF2B5EF4-FFF2-40B4-BE49-F238E27FC236}">
                  <a16:creationId xmlns:a16="http://schemas.microsoft.com/office/drawing/2014/main" id="{86CE2C60-8C14-4739-BF0A-2E7589BC7FBC}"/>
                </a:ext>
              </a:extLst>
            </p:cNvPr>
            <p:cNvGrpSpPr/>
            <p:nvPr/>
          </p:nvGrpSpPr>
          <p:grpSpPr>
            <a:xfrm>
              <a:off x="3676841" y="6482282"/>
              <a:ext cx="362402" cy="85728"/>
              <a:chOff x="3676841" y="6482282"/>
              <a:chExt cx="362402" cy="85728"/>
            </a:xfrm>
            <a:solidFill>
              <a:srgbClr val="000000"/>
            </a:solidFill>
          </p:grpSpPr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37F68093-BFE6-41E5-A4AE-0CA18C9F1E96}"/>
                  </a:ext>
                </a:extLst>
              </p:cNvPr>
              <p:cNvSpPr/>
              <p:nvPr/>
            </p:nvSpPr>
            <p:spPr>
              <a:xfrm flipV="1">
                <a:off x="3676841" y="6487825"/>
                <a:ext cx="32841" cy="67507"/>
              </a:xfrm>
              <a:custGeom>
                <a:avLst/>
                <a:gdLst>
                  <a:gd name="connsiteX0" fmla="*/ 14151 w 32841"/>
                  <a:gd name="connsiteY0" fmla="*/ 65593 h 67507"/>
                  <a:gd name="connsiteX1" fmla="*/ 14151 w 32841"/>
                  <a:gd name="connsiteY1" fmla="*/ 50661 h 67507"/>
                  <a:gd name="connsiteX2" fmla="*/ 31955 w 32841"/>
                  <a:gd name="connsiteY2" fmla="*/ 50661 h 67507"/>
                  <a:gd name="connsiteX3" fmla="*/ 31955 w 32841"/>
                  <a:gd name="connsiteY3" fmla="*/ 43947 h 67507"/>
                  <a:gd name="connsiteX4" fmla="*/ 14151 w 32841"/>
                  <a:gd name="connsiteY4" fmla="*/ 43947 h 67507"/>
                  <a:gd name="connsiteX5" fmla="*/ 14151 w 32841"/>
                  <a:gd name="connsiteY5" fmla="*/ 15405 h 67507"/>
                  <a:gd name="connsiteX6" fmla="*/ 15910 w 32841"/>
                  <a:gd name="connsiteY6" fmla="*/ 7143 h 67507"/>
                  <a:gd name="connsiteX7" fmla="*/ 23083 w 32841"/>
                  <a:gd name="connsiteY7" fmla="*/ 5311 h 67507"/>
                  <a:gd name="connsiteX8" fmla="*/ 31955 w 32841"/>
                  <a:gd name="connsiteY8" fmla="*/ 5311 h 67507"/>
                  <a:gd name="connsiteX9" fmla="*/ 31955 w 32841"/>
                  <a:gd name="connsiteY9" fmla="*/ -1915 h 67507"/>
                  <a:gd name="connsiteX10" fmla="*/ 23083 w 32841"/>
                  <a:gd name="connsiteY10" fmla="*/ -1915 h 67507"/>
                  <a:gd name="connsiteX11" fmla="*/ 9264 w 32841"/>
                  <a:gd name="connsiteY11" fmla="*/ 1811 h 67507"/>
                  <a:gd name="connsiteX12" fmla="*/ 5459 w 32841"/>
                  <a:gd name="connsiteY12" fmla="*/ 15405 h 67507"/>
                  <a:gd name="connsiteX13" fmla="*/ 5459 w 32841"/>
                  <a:gd name="connsiteY13" fmla="*/ 43947 h 67507"/>
                  <a:gd name="connsiteX14" fmla="*/ -887 w 32841"/>
                  <a:gd name="connsiteY14" fmla="*/ 43947 h 67507"/>
                  <a:gd name="connsiteX15" fmla="*/ -887 w 32841"/>
                  <a:gd name="connsiteY15" fmla="*/ 50661 h 67507"/>
                  <a:gd name="connsiteX16" fmla="*/ 5459 w 32841"/>
                  <a:gd name="connsiteY16" fmla="*/ 50661 h 67507"/>
                  <a:gd name="connsiteX17" fmla="*/ 5459 w 32841"/>
                  <a:gd name="connsiteY17" fmla="*/ 65593 h 67507"/>
                  <a:gd name="connsiteX18" fmla="*/ 14151 w 32841"/>
                  <a:gd name="connsiteY18" fmla="*/ 65593 h 6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841" h="67507">
                    <a:moveTo>
                      <a:pt x="14151" y="65593"/>
                    </a:moveTo>
                    <a:lnTo>
                      <a:pt x="14151" y="50661"/>
                    </a:lnTo>
                    <a:lnTo>
                      <a:pt x="31955" y="50661"/>
                    </a:lnTo>
                    <a:lnTo>
                      <a:pt x="31955" y="43947"/>
                    </a:lnTo>
                    <a:lnTo>
                      <a:pt x="14151" y="43947"/>
                    </a:lnTo>
                    <a:lnTo>
                      <a:pt x="14151" y="15405"/>
                    </a:lnTo>
                    <a:cubicBezTo>
                      <a:pt x="14151" y="11119"/>
                      <a:pt x="14737" y="8365"/>
                      <a:pt x="15910" y="7143"/>
                    </a:cubicBezTo>
                    <a:cubicBezTo>
                      <a:pt x="17083" y="5922"/>
                      <a:pt x="19474" y="5311"/>
                      <a:pt x="23083" y="5311"/>
                    </a:cubicBezTo>
                    <a:lnTo>
                      <a:pt x="31955" y="5311"/>
                    </a:lnTo>
                    <a:lnTo>
                      <a:pt x="31955" y="-1915"/>
                    </a:lnTo>
                    <a:lnTo>
                      <a:pt x="23083" y="-1915"/>
                    </a:lnTo>
                    <a:cubicBezTo>
                      <a:pt x="16406" y="-1915"/>
                      <a:pt x="11800" y="-673"/>
                      <a:pt x="9264" y="1811"/>
                    </a:cubicBezTo>
                    <a:cubicBezTo>
                      <a:pt x="6727" y="4304"/>
                      <a:pt x="5459" y="8836"/>
                      <a:pt x="5459" y="15405"/>
                    </a:cubicBezTo>
                    <a:lnTo>
                      <a:pt x="5459" y="43947"/>
                    </a:lnTo>
                    <a:lnTo>
                      <a:pt x="-887" y="43947"/>
                    </a:lnTo>
                    <a:lnTo>
                      <a:pt x="-887" y="50661"/>
                    </a:lnTo>
                    <a:lnTo>
                      <a:pt x="5459" y="50661"/>
                    </a:lnTo>
                    <a:lnTo>
                      <a:pt x="5459" y="65593"/>
                    </a:lnTo>
                    <a:lnTo>
                      <a:pt x="14151" y="65593"/>
                    </a:ln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69C51436-E204-47B2-B8E3-07EDDC97023F}"/>
                  </a:ext>
                </a:extLst>
              </p:cNvPr>
              <p:cNvSpPr/>
              <p:nvPr/>
            </p:nvSpPr>
            <p:spPr>
              <a:xfrm flipV="1">
                <a:off x="3721056" y="6482282"/>
                <a:ext cx="8646" cy="73050"/>
              </a:xfrm>
              <a:custGeom>
                <a:avLst/>
                <a:gdLst>
                  <a:gd name="connsiteX0" fmla="*/ -510 w 8646"/>
                  <a:gd name="connsiteY0" fmla="*/ 50476 h 73050"/>
                  <a:gd name="connsiteX1" fmla="*/ 8137 w 8646"/>
                  <a:gd name="connsiteY1" fmla="*/ 50476 h 73050"/>
                  <a:gd name="connsiteX2" fmla="*/ 8137 w 8646"/>
                  <a:gd name="connsiteY2" fmla="*/ -2099 h 73050"/>
                  <a:gd name="connsiteX3" fmla="*/ -510 w 8646"/>
                  <a:gd name="connsiteY3" fmla="*/ -2099 h 73050"/>
                  <a:gd name="connsiteX4" fmla="*/ -510 w 8646"/>
                  <a:gd name="connsiteY4" fmla="*/ 50476 h 73050"/>
                  <a:gd name="connsiteX5" fmla="*/ -510 w 8646"/>
                  <a:gd name="connsiteY5" fmla="*/ 70951 h 73050"/>
                  <a:gd name="connsiteX6" fmla="*/ 8137 w 8646"/>
                  <a:gd name="connsiteY6" fmla="*/ 70951 h 73050"/>
                  <a:gd name="connsiteX7" fmla="*/ 8137 w 8646"/>
                  <a:gd name="connsiteY7" fmla="*/ 60000 h 73050"/>
                  <a:gd name="connsiteX8" fmla="*/ -510 w 8646"/>
                  <a:gd name="connsiteY8" fmla="*/ 60000 h 73050"/>
                  <a:gd name="connsiteX9" fmla="*/ -510 w 8646"/>
                  <a:gd name="connsiteY9" fmla="*/ 70951 h 7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46" h="73050">
                    <a:moveTo>
                      <a:pt x="-510" y="50476"/>
                    </a:moveTo>
                    <a:lnTo>
                      <a:pt x="8137" y="50476"/>
                    </a:lnTo>
                    <a:lnTo>
                      <a:pt x="8137" y="-2099"/>
                    </a:lnTo>
                    <a:lnTo>
                      <a:pt x="-510" y="-2099"/>
                    </a:lnTo>
                    <a:lnTo>
                      <a:pt x="-510" y="50476"/>
                    </a:lnTo>
                    <a:close/>
                    <a:moveTo>
                      <a:pt x="-510" y="70951"/>
                    </a:moveTo>
                    <a:lnTo>
                      <a:pt x="8137" y="70951"/>
                    </a:lnTo>
                    <a:lnTo>
                      <a:pt x="8137" y="60000"/>
                    </a:lnTo>
                    <a:lnTo>
                      <a:pt x="-510" y="60000"/>
                    </a:lnTo>
                    <a:lnTo>
                      <a:pt x="-510" y="70951"/>
                    </a:ln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9389BAE1-666A-4C5F-A7D3-E1F2B83D6422}"/>
                  </a:ext>
                </a:extLst>
              </p:cNvPr>
              <p:cNvSpPr/>
              <p:nvPr/>
            </p:nvSpPr>
            <p:spPr>
              <a:xfrm flipV="1">
                <a:off x="3747464" y="6501495"/>
                <a:ext cx="76841" cy="53837"/>
              </a:xfrm>
              <a:custGeom>
                <a:avLst/>
                <a:gdLst>
                  <a:gd name="connsiteX0" fmla="*/ 38559 w 76841"/>
                  <a:gd name="connsiteY0" fmla="*/ 41022 h 53837"/>
                  <a:gd name="connsiteX1" fmla="*/ 46318 w 76841"/>
                  <a:gd name="connsiteY1" fmla="*/ 49615 h 53837"/>
                  <a:gd name="connsiteX2" fmla="*/ 56935 w 76841"/>
                  <a:gd name="connsiteY2" fmla="*/ 52379 h 53837"/>
                  <a:gd name="connsiteX3" fmla="*/ 69626 w 76841"/>
                  <a:gd name="connsiteY3" fmla="*/ 46626 h 53837"/>
                  <a:gd name="connsiteX4" fmla="*/ 74092 w 76841"/>
                  <a:gd name="connsiteY4" fmla="*/ 30282 h 53837"/>
                  <a:gd name="connsiteX5" fmla="*/ 74092 w 76841"/>
                  <a:gd name="connsiteY5" fmla="*/ -1459 h 53837"/>
                  <a:gd name="connsiteX6" fmla="*/ 65401 w 76841"/>
                  <a:gd name="connsiteY6" fmla="*/ -1459 h 53837"/>
                  <a:gd name="connsiteX7" fmla="*/ 65401 w 76841"/>
                  <a:gd name="connsiteY7" fmla="*/ 29996 h 53837"/>
                  <a:gd name="connsiteX8" fmla="*/ 62709 w 76841"/>
                  <a:gd name="connsiteY8" fmla="*/ 41203 h 53837"/>
                  <a:gd name="connsiteX9" fmla="*/ 54544 w 76841"/>
                  <a:gd name="connsiteY9" fmla="*/ 44868 h 53837"/>
                  <a:gd name="connsiteX10" fmla="*/ 43912 w 76841"/>
                  <a:gd name="connsiteY10" fmla="*/ 40407 h 53837"/>
                  <a:gd name="connsiteX11" fmla="*/ 40018 w 76841"/>
                  <a:gd name="connsiteY11" fmla="*/ 28254 h 53837"/>
                  <a:gd name="connsiteX12" fmla="*/ 40018 w 76841"/>
                  <a:gd name="connsiteY12" fmla="*/ -1459 h 53837"/>
                  <a:gd name="connsiteX13" fmla="*/ 31326 w 76841"/>
                  <a:gd name="connsiteY13" fmla="*/ -1459 h 53837"/>
                  <a:gd name="connsiteX14" fmla="*/ 31326 w 76841"/>
                  <a:gd name="connsiteY14" fmla="*/ 29996 h 53837"/>
                  <a:gd name="connsiteX15" fmla="*/ 28649 w 76841"/>
                  <a:gd name="connsiteY15" fmla="*/ 41233 h 53837"/>
                  <a:gd name="connsiteX16" fmla="*/ 20379 w 76841"/>
                  <a:gd name="connsiteY16" fmla="*/ 44868 h 53837"/>
                  <a:gd name="connsiteX17" fmla="*/ 9837 w 76841"/>
                  <a:gd name="connsiteY17" fmla="*/ 40392 h 53837"/>
                  <a:gd name="connsiteX18" fmla="*/ 5943 w 76841"/>
                  <a:gd name="connsiteY18" fmla="*/ 28254 h 53837"/>
                  <a:gd name="connsiteX19" fmla="*/ 5943 w 76841"/>
                  <a:gd name="connsiteY19" fmla="*/ -1459 h 53837"/>
                  <a:gd name="connsiteX20" fmla="*/ -2749 w 76841"/>
                  <a:gd name="connsiteY20" fmla="*/ -1459 h 53837"/>
                  <a:gd name="connsiteX21" fmla="*/ -2749 w 76841"/>
                  <a:gd name="connsiteY21" fmla="*/ 51117 h 53837"/>
                  <a:gd name="connsiteX22" fmla="*/ 5943 w 76841"/>
                  <a:gd name="connsiteY22" fmla="*/ 51117 h 53837"/>
                  <a:gd name="connsiteX23" fmla="*/ 5943 w 76841"/>
                  <a:gd name="connsiteY23" fmla="*/ 42945 h 53837"/>
                  <a:gd name="connsiteX24" fmla="*/ 13040 w 76841"/>
                  <a:gd name="connsiteY24" fmla="*/ 50080 h 53837"/>
                  <a:gd name="connsiteX25" fmla="*/ 22860 w 76841"/>
                  <a:gd name="connsiteY25" fmla="*/ 52379 h 53837"/>
                  <a:gd name="connsiteX26" fmla="*/ 32619 w 76841"/>
                  <a:gd name="connsiteY26" fmla="*/ 49465 h 53837"/>
                  <a:gd name="connsiteX27" fmla="*/ 38559 w 76841"/>
                  <a:gd name="connsiteY27" fmla="*/ 41022 h 53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6841" h="53837">
                    <a:moveTo>
                      <a:pt x="38559" y="41022"/>
                    </a:moveTo>
                    <a:cubicBezTo>
                      <a:pt x="40724" y="44908"/>
                      <a:pt x="43311" y="47772"/>
                      <a:pt x="46318" y="49615"/>
                    </a:cubicBezTo>
                    <a:cubicBezTo>
                      <a:pt x="49326" y="51458"/>
                      <a:pt x="52864" y="52379"/>
                      <a:pt x="56935" y="52379"/>
                    </a:cubicBezTo>
                    <a:cubicBezTo>
                      <a:pt x="62418" y="52379"/>
                      <a:pt x="66649" y="50461"/>
                      <a:pt x="69626" y="46626"/>
                    </a:cubicBezTo>
                    <a:cubicBezTo>
                      <a:pt x="72604" y="42800"/>
                      <a:pt x="74092" y="37352"/>
                      <a:pt x="74092" y="30282"/>
                    </a:cubicBezTo>
                    <a:lnTo>
                      <a:pt x="74092" y="-1459"/>
                    </a:lnTo>
                    <a:lnTo>
                      <a:pt x="65401" y="-1459"/>
                    </a:lnTo>
                    <a:lnTo>
                      <a:pt x="65401" y="29996"/>
                    </a:lnTo>
                    <a:cubicBezTo>
                      <a:pt x="65401" y="35034"/>
                      <a:pt x="64503" y="38769"/>
                      <a:pt x="62709" y="41203"/>
                    </a:cubicBezTo>
                    <a:cubicBezTo>
                      <a:pt x="60925" y="43646"/>
                      <a:pt x="58203" y="44868"/>
                      <a:pt x="54544" y="44868"/>
                    </a:cubicBezTo>
                    <a:cubicBezTo>
                      <a:pt x="50063" y="44868"/>
                      <a:pt x="46519" y="43381"/>
                      <a:pt x="43912" y="40407"/>
                    </a:cubicBezTo>
                    <a:cubicBezTo>
                      <a:pt x="41316" y="37442"/>
                      <a:pt x="40018" y="33391"/>
                      <a:pt x="40018" y="28254"/>
                    </a:cubicBezTo>
                    <a:lnTo>
                      <a:pt x="40018" y="-1459"/>
                    </a:lnTo>
                    <a:lnTo>
                      <a:pt x="31326" y="-1459"/>
                    </a:lnTo>
                    <a:lnTo>
                      <a:pt x="31326" y="29996"/>
                    </a:lnTo>
                    <a:cubicBezTo>
                      <a:pt x="31326" y="35064"/>
                      <a:pt x="30434" y="38809"/>
                      <a:pt x="28649" y="41233"/>
                    </a:cubicBezTo>
                    <a:cubicBezTo>
                      <a:pt x="26865" y="43656"/>
                      <a:pt x="24108" y="44868"/>
                      <a:pt x="20379" y="44868"/>
                    </a:cubicBezTo>
                    <a:cubicBezTo>
                      <a:pt x="15958" y="44868"/>
                      <a:pt x="12444" y="43376"/>
                      <a:pt x="9837" y="40392"/>
                    </a:cubicBezTo>
                    <a:cubicBezTo>
                      <a:pt x="7241" y="37407"/>
                      <a:pt x="5943" y="33361"/>
                      <a:pt x="5943" y="28254"/>
                    </a:cubicBezTo>
                    <a:lnTo>
                      <a:pt x="5943" y="-1459"/>
                    </a:lnTo>
                    <a:lnTo>
                      <a:pt x="-2749" y="-1459"/>
                    </a:lnTo>
                    <a:lnTo>
                      <a:pt x="-2749" y="51117"/>
                    </a:lnTo>
                    <a:lnTo>
                      <a:pt x="5943" y="51117"/>
                    </a:lnTo>
                    <a:lnTo>
                      <a:pt x="5943" y="42945"/>
                    </a:lnTo>
                    <a:cubicBezTo>
                      <a:pt x="7918" y="46170"/>
                      <a:pt x="10284" y="48548"/>
                      <a:pt x="13040" y="50080"/>
                    </a:cubicBezTo>
                    <a:cubicBezTo>
                      <a:pt x="15797" y="51613"/>
                      <a:pt x="19070" y="52379"/>
                      <a:pt x="22860" y="52379"/>
                    </a:cubicBezTo>
                    <a:cubicBezTo>
                      <a:pt x="26689" y="52379"/>
                      <a:pt x="29942" y="51407"/>
                      <a:pt x="32619" y="49465"/>
                    </a:cubicBezTo>
                    <a:cubicBezTo>
                      <a:pt x="35296" y="47532"/>
                      <a:pt x="37276" y="44718"/>
                      <a:pt x="38559" y="41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2D219911-7D19-4357-A47B-F04DB81D8622}"/>
                  </a:ext>
                </a:extLst>
              </p:cNvPr>
              <p:cNvSpPr/>
              <p:nvPr/>
            </p:nvSpPr>
            <p:spPr>
              <a:xfrm flipV="1">
                <a:off x="3837784" y="6501495"/>
                <a:ext cx="48781" cy="55204"/>
              </a:xfrm>
              <a:custGeom>
                <a:avLst/>
                <a:gdLst>
                  <a:gd name="connsiteX0" fmla="*/ 47201 w 48781"/>
                  <a:gd name="connsiteY0" fmla="*/ 28405 h 55204"/>
                  <a:gd name="connsiteX1" fmla="*/ 47201 w 48781"/>
                  <a:gd name="connsiteY1" fmla="*/ 24184 h 55204"/>
                  <a:gd name="connsiteX2" fmla="*/ 7442 w 48781"/>
                  <a:gd name="connsiteY2" fmla="*/ 24184 h 55204"/>
                  <a:gd name="connsiteX3" fmla="*/ 12826 w 48781"/>
                  <a:gd name="connsiteY3" fmla="*/ 10589 h 55204"/>
                  <a:gd name="connsiteX4" fmla="*/ 26239 w 48781"/>
                  <a:gd name="connsiteY4" fmla="*/ 5917 h 55204"/>
                  <a:gd name="connsiteX5" fmla="*/ 35893 w 48781"/>
                  <a:gd name="connsiteY5" fmla="*/ 7134 h 55204"/>
                  <a:gd name="connsiteX6" fmla="*/ 45186 w 48781"/>
                  <a:gd name="connsiteY6" fmla="*/ 10799 h 55204"/>
                  <a:gd name="connsiteX7" fmla="*/ 45186 w 48781"/>
                  <a:gd name="connsiteY7" fmla="*/ 2627 h 55204"/>
                  <a:gd name="connsiteX8" fmla="*/ 35638 w 48781"/>
                  <a:gd name="connsiteY8" fmla="*/ -377 h 55204"/>
                  <a:gd name="connsiteX9" fmla="*/ 25728 w 48781"/>
                  <a:gd name="connsiteY9" fmla="*/ -1413 h 55204"/>
                  <a:gd name="connsiteX10" fmla="*/ 5773 w 48781"/>
                  <a:gd name="connsiteY10" fmla="*/ 5902 h 55204"/>
                  <a:gd name="connsiteX11" fmla="*/ -1580 w 48781"/>
                  <a:gd name="connsiteY11" fmla="*/ 25731 h 55204"/>
                  <a:gd name="connsiteX12" fmla="*/ 5397 w 48781"/>
                  <a:gd name="connsiteY12" fmla="*/ 46205 h 55204"/>
                  <a:gd name="connsiteX13" fmla="*/ 24224 w 48781"/>
                  <a:gd name="connsiteY13" fmla="*/ 53791 h 55204"/>
                  <a:gd name="connsiteX14" fmla="*/ 41021 w 48781"/>
                  <a:gd name="connsiteY14" fmla="*/ 46956 h 55204"/>
                  <a:gd name="connsiteX15" fmla="*/ 47201 w 48781"/>
                  <a:gd name="connsiteY15" fmla="*/ 28405 h 55204"/>
                  <a:gd name="connsiteX16" fmla="*/ 38555 w 48781"/>
                  <a:gd name="connsiteY16" fmla="*/ 30943 h 55204"/>
                  <a:gd name="connsiteX17" fmla="*/ 34585 w 48781"/>
                  <a:gd name="connsiteY17" fmla="*/ 42240 h 55204"/>
                  <a:gd name="connsiteX18" fmla="*/ 24314 w 48781"/>
                  <a:gd name="connsiteY18" fmla="*/ 46476 h 55204"/>
                  <a:gd name="connsiteX19" fmla="*/ 12736 w 48781"/>
                  <a:gd name="connsiteY19" fmla="*/ 42390 h 55204"/>
                  <a:gd name="connsiteX20" fmla="*/ 7728 w 48781"/>
                  <a:gd name="connsiteY20" fmla="*/ 30883 h 55204"/>
                  <a:gd name="connsiteX21" fmla="*/ 38555 w 48781"/>
                  <a:gd name="connsiteY21" fmla="*/ 30943 h 5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781" h="55204">
                    <a:moveTo>
                      <a:pt x="47201" y="28405"/>
                    </a:moveTo>
                    <a:lnTo>
                      <a:pt x="47201" y="24184"/>
                    </a:lnTo>
                    <a:lnTo>
                      <a:pt x="7442" y="24184"/>
                    </a:lnTo>
                    <a:cubicBezTo>
                      <a:pt x="7823" y="18235"/>
                      <a:pt x="9618" y="13703"/>
                      <a:pt x="12826" y="10589"/>
                    </a:cubicBezTo>
                    <a:cubicBezTo>
                      <a:pt x="16034" y="7474"/>
                      <a:pt x="20505" y="5917"/>
                      <a:pt x="26239" y="5917"/>
                    </a:cubicBezTo>
                    <a:cubicBezTo>
                      <a:pt x="29558" y="5917"/>
                      <a:pt x="32776" y="6323"/>
                      <a:pt x="35893" y="7134"/>
                    </a:cubicBezTo>
                    <a:cubicBezTo>
                      <a:pt x="39011" y="7945"/>
                      <a:pt x="42109" y="9167"/>
                      <a:pt x="45186" y="10799"/>
                    </a:cubicBezTo>
                    <a:lnTo>
                      <a:pt x="45186" y="2627"/>
                    </a:lnTo>
                    <a:cubicBezTo>
                      <a:pt x="42079" y="1316"/>
                      <a:pt x="38896" y="314"/>
                      <a:pt x="35638" y="-377"/>
                    </a:cubicBezTo>
                    <a:cubicBezTo>
                      <a:pt x="32379" y="-1068"/>
                      <a:pt x="29076" y="-1413"/>
                      <a:pt x="25728" y="-1413"/>
                    </a:cubicBezTo>
                    <a:cubicBezTo>
                      <a:pt x="17327" y="-1413"/>
                      <a:pt x="10675" y="1025"/>
                      <a:pt x="5773" y="5902"/>
                    </a:cubicBezTo>
                    <a:cubicBezTo>
                      <a:pt x="871" y="10789"/>
                      <a:pt x="-1580" y="17399"/>
                      <a:pt x="-1580" y="25731"/>
                    </a:cubicBezTo>
                    <a:cubicBezTo>
                      <a:pt x="-1580" y="34333"/>
                      <a:pt x="746" y="41158"/>
                      <a:pt x="5397" y="46205"/>
                    </a:cubicBezTo>
                    <a:cubicBezTo>
                      <a:pt x="10049" y="51263"/>
                      <a:pt x="16325" y="53791"/>
                      <a:pt x="24224" y="53791"/>
                    </a:cubicBezTo>
                    <a:cubicBezTo>
                      <a:pt x="31302" y="53791"/>
                      <a:pt x="36901" y="51513"/>
                      <a:pt x="41021" y="46956"/>
                    </a:cubicBezTo>
                    <a:cubicBezTo>
                      <a:pt x="45141" y="42410"/>
                      <a:pt x="47201" y="36226"/>
                      <a:pt x="47201" y="28405"/>
                    </a:cubicBezTo>
                    <a:close/>
                    <a:moveTo>
                      <a:pt x="38555" y="30943"/>
                    </a:moveTo>
                    <a:cubicBezTo>
                      <a:pt x="38495" y="35660"/>
                      <a:pt x="37171" y="39426"/>
                      <a:pt x="34585" y="42240"/>
                    </a:cubicBezTo>
                    <a:cubicBezTo>
                      <a:pt x="31999" y="45064"/>
                      <a:pt x="28575" y="46476"/>
                      <a:pt x="24314" y="46476"/>
                    </a:cubicBezTo>
                    <a:cubicBezTo>
                      <a:pt x="19492" y="46476"/>
                      <a:pt x="15633" y="45114"/>
                      <a:pt x="12736" y="42390"/>
                    </a:cubicBezTo>
                    <a:cubicBezTo>
                      <a:pt x="9838" y="39666"/>
                      <a:pt x="8169" y="35830"/>
                      <a:pt x="7728" y="30883"/>
                    </a:cubicBezTo>
                    <a:lnTo>
                      <a:pt x="38555" y="30943"/>
                    </a:ln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37668E2-B222-4CA2-B4E8-C14144D1E0A5}"/>
                  </a:ext>
                </a:extLst>
              </p:cNvPr>
              <p:cNvSpPr/>
              <p:nvPr/>
            </p:nvSpPr>
            <p:spPr>
              <a:xfrm flipV="1">
                <a:off x="3891687" y="6555332"/>
                <a:ext cx="9623" cy="9613"/>
              </a:xfrm>
              <a:custGeom>
                <a:avLst/>
                <a:gdLst/>
                <a:ahLst/>
                <a:cxnLst/>
                <a:rect l="l" t="t" r="r" b="b"/>
                <a:pathLst>
                  <a:path w="9623" h="9613"/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9ECED40-B454-4205-A722-D62276C890E3}"/>
                  </a:ext>
                </a:extLst>
              </p:cNvPr>
              <p:cNvSpPr/>
              <p:nvPr/>
            </p:nvSpPr>
            <p:spPr>
              <a:xfrm flipV="1">
                <a:off x="3930549" y="6482387"/>
                <a:ext cx="21563" cy="85623"/>
              </a:xfrm>
              <a:custGeom>
                <a:avLst/>
                <a:gdLst>
                  <a:gd name="connsiteX0" fmla="*/ 20700 w 21563"/>
                  <a:gd name="connsiteY0" fmla="*/ 83950 h 85623"/>
                  <a:gd name="connsiteX1" fmla="*/ 11347 w 21563"/>
                  <a:gd name="connsiteY1" fmla="*/ 62590 h 85623"/>
                  <a:gd name="connsiteX2" fmla="*/ 8294 w 21563"/>
                  <a:gd name="connsiteY2" fmla="*/ 41184 h 85623"/>
                  <a:gd name="connsiteX3" fmla="*/ 11377 w 21563"/>
                  <a:gd name="connsiteY3" fmla="*/ 19718 h 85623"/>
                  <a:gd name="connsiteX4" fmla="*/ 20700 w 21563"/>
                  <a:gd name="connsiteY4" fmla="*/ -1673 h 85623"/>
                  <a:gd name="connsiteX5" fmla="*/ 13181 w 21563"/>
                  <a:gd name="connsiteY5" fmla="*/ -1673 h 85623"/>
                  <a:gd name="connsiteX6" fmla="*/ 2640 w 21563"/>
                  <a:gd name="connsiteY6" fmla="*/ 20018 h 85623"/>
                  <a:gd name="connsiteX7" fmla="*/ -864 w 21563"/>
                  <a:gd name="connsiteY7" fmla="*/ 41184 h 85623"/>
                  <a:gd name="connsiteX8" fmla="*/ 2610 w 21563"/>
                  <a:gd name="connsiteY8" fmla="*/ 62259 h 85623"/>
                  <a:gd name="connsiteX9" fmla="*/ 13181 w 21563"/>
                  <a:gd name="connsiteY9" fmla="*/ 83950 h 85623"/>
                  <a:gd name="connsiteX10" fmla="*/ 20700 w 21563"/>
                  <a:gd name="connsiteY10" fmla="*/ 83950 h 85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563" h="85623">
                    <a:moveTo>
                      <a:pt x="20700" y="83950"/>
                    </a:moveTo>
                    <a:cubicBezTo>
                      <a:pt x="16509" y="76760"/>
                      <a:pt x="13392" y="69640"/>
                      <a:pt x="11347" y="62590"/>
                    </a:cubicBezTo>
                    <a:cubicBezTo>
                      <a:pt x="9312" y="55549"/>
                      <a:pt x="8294" y="48414"/>
                      <a:pt x="8294" y="41184"/>
                    </a:cubicBezTo>
                    <a:cubicBezTo>
                      <a:pt x="8294" y="33963"/>
                      <a:pt x="9321" y="26808"/>
                      <a:pt x="11377" y="19718"/>
                    </a:cubicBezTo>
                    <a:cubicBezTo>
                      <a:pt x="13432" y="12627"/>
                      <a:pt x="16539" y="5497"/>
                      <a:pt x="20700" y="-1673"/>
                    </a:cubicBezTo>
                    <a:lnTo>
                      <a:pt x="13181" y="-1673"/>
                    </a:lnTo>
                    <a:cubicBezTo>
                      <a:pt x="8489" y="5687"/>
                      <a:pt x="4976" y="12918"/>
                      <a:pt x="2640" y="20018"/>
                    </a:cubicBezTo>
                    <a:cubicBezTo>
                      <a:pt x="304" y="27118"/>
                      <a:pt x="-864" y="34173"/>
                      <a:pt x="-864" y="41184"/>
                    </a:cubicBezTo>
                    <a:cubicBezTo>
                      <a:pt x="-864" y="48164"/>
                      <a:pt x="294" y="55189"/>
                      <a:pt x="2610" y="62259"/>
                    </a:cubicBezTo>
                    <a:cubicBezTo>
                      <a:pt x="4936" y="69339"/>
                      <a:pt x="8459" y="76570"/>
                      <a:pt x="13181" y="83950"/>
                    </a:cubicBezTo>
                    <a:lnTo>
                      <a:pt x="20700" y="83950"/>
                    </a:ln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717B0457-7CFE-4B99-B6CA-0C8DE35DFE87}"/>
                  </a:ext>
                </a:extLst>
              </p:cNvPr>
              <p:cNvSpPr/>
              <p:nvPr/>
            </p:nvSpPr>
            <p:spPr>
              <a:xfrm flipV="1">
                <a:off x="3965043" y="6501495"/>
                <a:ext cx="40225" cy="55204"/>
              </a:xfrm>
              <a:custGeom>
                <a:avLst/>
                <a:gdLst>
                  <a:gd name="connsiteX0" fmla="*/ 36121 w 40225"/>
                  <a:gd name="connsiteY0" fmla="*/ 50982 h 55204"/>
                  <a:gd name="connsiteX1" fmla="*/ 36121 w 40225"/>
                  <a:gd name="connsiteY1" fmla="*/ 42811 h 55204"/>
                  <a:gd name="connsiteX2" fmla="*/ 28512 w 40225"/>
                  <a:gd name="connsiteY2" fmla="*/ 45620 h 55204"/>
                  <a:gd name="connsiteX3" fmla="*/ 20332 w 40225"/>
                  <a:gd name="connsiteY3" fmla="*/ 46566 h 55204"/>
                  <a:gd name="connsiteX4" fmla="*/ 10678 w 40225"/>
                  <a:gd name="connsiteY4" fmla="*/ 44598 h 55204"/>
                  <a:gd name="connsiteX5" fmla="*/ 7460 w 40225"/>
                  <a:gd name="connsiteY5" fmla="*/ 38680 h 55204"/>
                  <a:gd name="connsiteX6" fmla="*/ 9761 w 40225"/>
                  <a:gd name="connsiteY6" fmla="*/ 33963 h 55204"/>
                  <a:gd name="connsiteX7" fmla="*/ 19024 w 40225"/>
                  <a:gd name="connsiteY7" fmla="*/ 30703 h 55204"/>
                  <a:gd name="connsiteX8" fmla="*/ 21986 w 40225"/>
                  <a:gd name="connsiteY8" fmla="*/ 30042 h 55204"/>
                  <a:gd name="connsiteX9" fmla="*/ 35069 w 40225"/>
                  <a:gd name="connsiteY9" fmla="*/ 24484 h 55204"/>
                  <a:gd name="connsiteX10" fmla="*/ 38948 w 40225"/>
                  <a:gd name="connsiteY10" fmla="*/ 14465 h 55204"/>
                  <a:gd name="connsiteX11" fmla="*/ 33144 w 40225"/>
                  <a:gd name="connsiteY11" fmla="*/ 2853 h 55204"/>
                  <a:gd name="connsiteX12" fmla="*/ 17189 w 40225"/>
                  <a:gd name="connsiteY12" fmla="*/ -1413 h 55204"/>
                  <a:gd name="connsiteX13" fmla="*/ 8377 w 40225"/>
                  <a:gd name="connsiteY13" fmla="*/ -587 h 55204"/>
                  <a:gd name="connsiteX14" fmla="*/ -1277 w 40225"/>
                  <a:gd name="connsiteY14" fmla="*/ 1876 h 55204"/>
                  <a:gd name="connsiteX15" fmla="*/ -1277 w 40225"/>
                  <a:gd name="connsiteY15" fmla="*/ 10799 h 55204"/>
                  <a:gd name="connsiteX16" fmla="*/ 8167 w 40225"/>
                  <a:gd name="connsiteY16" fmla="*/ 7059 h 55204"/>
                  <a:gd name="connsiteX17" fmla="*/ 17385 w 40225"/>
                  <a:gd name="connsiteY17" fmla="*/ 5827 h 55204"/>
                  <a:gd name="connsiteX18" fmla="*/ 26768 w 40225"/>
                  <a:gd name="connsiteY18" fmla="*/ 7915 h 55204"/>
                  <a:gd name="connsiteX19" fmla="*/ 30061 w 40225"/>
                  <a:gd name="connsiteY19" fmla="*/ 13804 h 55204"/>
                  <a:gd name="connsiteX20" fmla="*/ 27685 w 40225"/>
                  <a:gd name="connsiteY20" fmla="*/ 19196 h 55204"/>
                  <a:gd name="connsiteX21" fmla="*/ 17279 w 40225"/>
                  <a:gd name="connsiteY21" fmla="*/ 22817 h 55204"/>
                  <a:gd name="connsiteX22" fmla="*/ 14272 w 40225"/>
                  <a:gd name="connsiteY22" fmla="*/ 23523 h 55204"/>
                  <a:gd name="connsiteX23" fmla="*/ 2663 w 40225"/>
                  <a:gd name="connsiteY23" fmla="*/ 28705 h 55204"/>
                  <a:gd name="connsiteX24" fmla="*/ -901 w 40225"/>
                  <a:gd name="connsiteY24" fmla="*/ 38304 h 55204"/>
                  <a:gd name="connsiteX25" fmla="*/ 4362 w 40225"/>
                  <a:gd name="connsiteY25" fmla="*/ 49751 h 55204"/>
                  <a:gd name="connsiteX26" fmla="*/ 19309 w 40225"/>
                  <a:gd name="connsiteY26" fmla="*/ 53791 h 55204"/>
                  <a:gd name="connsiteX27" fmla="*/ 28317 w 40225"/>
                  <a:gd name="connsiteY27" fmla="*/ 53085 h 55204"/>
                  <a:gd name="connsiteX28" fmla="*/ 36121 w 40225"/>
                  <a:gd name="connsiteY28" fmla="*/ 50982 h 5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0225" h="55204">
                    <a:moveTo>
                      <a:pt x="36121" y="50982"/>
                    </a:moveTo>
                    <a:lnTo>
                      <a:pt x="36121" y="42811"/>
                    </a:lnTo>
                    <a:cubicBezTo>
                      <a:pt x="33685" y="44062"/>
                      <a:pt x="31149" y="44999"/>
                      <a:pt x="28512" y="45620"/>
                    </a:cubicBezTo>
                    <a:cubicBezTo>
                      <a:pt x="25886" y="46250"/>
                      <a:pt x="23159" y="46566"/>
                      <a:pt x="20332" y="46566"/>
                    </a:cubicBezTo>
                    <a:cubicBezTo>
                      <a:pt x="16041" y="46566"/>
                      <a:pt x="12823" y="45910"/>
                      <a:pt x="10678" y="44598"/>
                    </a:cubicBezTo>
                    <a:cubicBezTo>
                      <a:pt x="8533" y="43286"/>
                      <a:pt x="7460" y="41313"/>
                      <a:pt x="7460" y="38680"/>
                    </a:cubicBezTo>
                    <a:cubicBezTo>
                      <a:pt x="7460" y="36677"/>
                      <a:pt x="8227" y="35104"/>
                      <a:pt x="9761" y="33963"/>
                    </a:cubicBezTo>
                    <a:cubicBezTo>
                      <a:pt x="11295" y="32821"/>
                      <a:pt x="14382" y="31735"/>
                      <a:pt x="19024" y="30703"/>
                    </a:cubicBezTo>
                    <a:lnTo>
                      <a:pt x="21986" y="30042"/>
                    </a:lnTo>
                    <a:cubicBezTo>
                      <a:pt x="28121" y="28730"/>
                      <a:pt x="32482" y="26877"/>
                      <a:pt x="35069" y="24484"/>
                    </a:cubicBezTo>
                    <a:cubicBezTo>
                      <a:pt x="37655" y="22091"/>
                      <a:pt x="38948" y="18751"/>
                      <a:pt x="38948" y="14465"/>
                    </a:cubicBezTo>
                    <a:cubicBezTo>
                      <a:pt x="38948" y="9578"/>
                      <a:pt x="37014" y="5707"/>
                      <a:pt x="33144" y="2853"/>
                    </a:cubicBezTo>
                    <a:cubicBezTo>
                      <a:pt x="29274" y="9"/>
                      <a:pt x="23956" y="-1413"/>
                      <a:pt x="17189" y="-1413"/>
                    </a:cubicBezTo>
                    <a:cubicBezTo>
                      <a:pt x="14372" y="-1413"/>
                      <a:pt x="11435" y="-1138"/>
                      <a:pt x="8377" y="-587"/>
                    </a:cubicBezTo>
                    <a:cubicBezTo>
                      <a:pt x="5320" y="-36"/>
                      <a:pt x="2102" y="785"/>
                      <a:pt x="-1277" y="1876"/>
                    </a:cubicBezTo>
                    <a:lnTo>
                      <a:pt x="-1277" y="10799"/>
                    </a:lnTo>
                    <a:cubicBezTo>
                      <a:pt x="1921" y="9137"/>
                      <a:pt x="5069" y="7890"/>
                      <a:pt x="8167" y="7059"/>
                    </a:cubicBezTo>
                    <a:cubicBezTo>
                      <a:pt x="11264" y="6238"/>
                      <a:pt x="14337" y="5827"/>
                      <a:pt x="17385" y="5827"/>
                    </a:cubicBezTo>
                    <a:cubicBezTo>
                      <a:pt x="21455" y="5827"/>
                      <a:pt x="24583" y="6523"/>
                      <a:pt x="26768" y="7915"/>
                    </a:cubicBezTo>
                    <a:cubicBezTo>
                      <a:pt x="28964" y="9307"/>
                      <a:pt x="30061" y="11270"/>
                      <a:pt x="30061" y="13804"/>
                    </a:cubicBezTo>
                    <a:cubicBezTo>
                      <a:pt x="30061" y="16147"/>
                      <a:pt x="29269" y="17945"/>
                      <a:pt x="27685" y="19196"/>
                    </a:cubicBezTo>
                    <a:cubicBezTo>
                      <a:pt x="26111" y="20448"/>
                      <a:pt x="22643" y="21655"/>
                      <a:pt x="17279" y="22817"/>
                    </a:cubicBezTo>
                    <a:lnTo>
                      <a:pt x="14272" y="23523"/>
                    </a:lnTo>
                    <a:cubicBezTo>
                      <a:pt x="8919" y="24644"/>
                      <a:pt x="5049" y="26372"/>
                      <a:pt x="2663" y="28705"/>
                    </a:cubicBezTo>
                    <a:cubicBezTo>
                      <a:pt x="287" y="31038"/>
                      <a:pt x="-901" y="34238"/>
                      <a:pt x="-901" y="38304"/>
                    </a:cubicBezTo>
                    <a:cubicBezTo>
                      <a:pt x="-901" y="43251"/>
                      <a:pt x="854" y="47067"/>
                      <a:pt x="4362" y="49751"/>
                    </a:cubicBezTo>
                    <a:cubicBezTo>
                      <a:pt x="7871" y="52444"/>
                      <a:pt x="12853" y="53791"/>
                      <a:pt x="19309" y="53791"/>
                    </a:cubicBezTo>
                    <a:cubicBezTo>
                      <a:pt x="22497" y="53791"/>
                      <a:pt x="25500" y="53556"/>
                      <a:pt x="28317" y="53085"/>
                    </a:cubicBezTo>
                    <a:cubicBezTo>
                      <a:pt x="31144" y="52625"/>
                      <a:pt x="33745" y="51924"/>
                      <a:pt x="36121" y="509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ABC8408-30B5-4044-BCDC-0892A6149EC5}"/>
                  </a:ext>
                </a:extLst>
              </p:cNvPr>
              <p:cNvSpPr/>
              <p:nvPr/>
            </p:nvSpPr>
            <p:spPr>
              <a:xfrm flipV="1">
                <a:off x="4017679" y="6482387"/>
                <a:ext cx="21563" cy="85623"/>
              </a:xfrm>
              <a:custGeom>
                <a:avLst/>
                <a:gdLst>
                  <a:gd name="connsiteX0" fmla="*/ -818 w 21563"/>
                  <a:gd name="connsiteY0" fmla="*/ 83950 h 85623"/>
                  <a:gd name="connsiteX1" fmla="*/ 6701 w 21563"/>
                  <a:gd name="connsiteY1" fmla="*/ 83950 h 85623"/>
                  <a:gd name="connsiteX2" fmla="*/ 17242 w 21563"/>
                  <a:gd name="connsiteY2" fmla="*/ 62259 h 85623"/>
                  <a:gd name="connsiteX3" fmla="*/ 20746 w 21563"/>
                  <a:gd name="connsiteY3" fmla="*/ 41184 h 85623"/>
                  <a:gd name="connsiteX4" fmla="*/ 17242 w 21563"/>
                  <a:gd name="connsiteY4" fmla="*/ 20018 h 85623"/>
                  <a:gd name="connsiteX5" fmla="*/ 6701 w 21563"/>
                  <a:gd name="connsiteY5" fmla="*/ -1673 h 85623"/>
                  <a:gd name="connsiteX6" fmla="*/ -818 w 21563"/>
                  <a:gd name="connsiteY6" fmla="*/ -1673 h 85623"/>
                  <a:gd name="connsiteX7" fmla="*/ 8505 w 21563"/>
                  <a:gd name="connsiteY7" fmla="*/ 19718 h 85623"/>
                  <a:gd name="connsiteX8" fmla="*/ 11588 w 21563"/>
                  <a:gd name="connsiteY8" fmla="*/ 41184 h 85623"/>
                  <a:gd name="connsiteX9" fmla="*/ 8505 w 21563"/>
                  <a:gd name="connsiteY9" fmla="*/ 62590 h 85623"/>
                  <a:gd name="connsiteX10" fmla="*/ -818 w 21563"/>
                  <a:gd name="connsiteY10" fmla="*/ 83950 h 85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563" h="85623">
                    <a:moveTo>
                      <a:pt x="-818" y="83950"/>
                    </a:moveTo>
                    <a:lnTo>
                      <a:pt x="6701" y="83950"/>
                    </a:lnTo>
                    <a:cubicBezTo>
                      <a:pt x="11393" y="76570"/>
                      <a:pt x="14906" y="69339"/>
                      <a:pt x="17242" y="62259"/>
                    </a:cubicBezTo>
                    <a:cubicBezTo>
                      <a:pt x="19578" y="55189"/>
                      <a:pt x="20746" y="48164"/>
                      <a:pt x="20746" y="41184"/>
                    </a:cubicBezTo>
                    <a:cubicBezTo>
                      <a:pt x="20746" y="34173"/>
                      <a:pt x="19578" y="27118"/>
                      <a:pt x="17242" y="20018"/>
                    </a:cubicBezTo>
                    <a:cubicBezTo>
                      <a:pt x="14906" y="12918"/>
                      <a:pt x="11393" y="5687"/>
                      <a:pt x="6701" y="-1673"/>
                    </a:cubicBezTo>
                    <a:lnTo>
                      <a:pt x="-818" y="-1673"/>
                    </a:lnTo>
                    <a:cubicBezTo>
                      <a:pt x="3343" y="5497"/>
                      <a:pt x="6450" y="12627"/>
                      <a:pt x="8505" y="19718"/>
                    </a:cubicBezTo>
                    <a:cubicBezTo>
                      <a:pt x="10561" y="26808"/>
                      <a:pt x="11588" y="33963"/>
                      <a:pt x="11588" y="41184"/>
                    </a:cubicBezTo>
                    <a:cubicBezTo>
                      <a:pt x="11588" y="48414"/>
                      <a:pt x="10561" y="55549"/>
                      <a:pt x="8505" y="62590"/>
                    </a:cubicBezTo>
                    <a:cubicBezTo>
                      <a:pt x="6450" y="69640"/>
                      <a:pt x="3343" y="76760"/>
                      <a:pt x="-818" y="839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sp>
        <p:nvSpPr>
          <p:cNvPr id="817" name="Freeform: Shape 816">
            <a:extLst>
              <a:ext uri="{FF2B5EF4-FFF2-40B4-BE49-F238E27FC236}">
                <a16:creationId xmlns:a16="http://schemas.microsoft.com/office/drawing/2014/main" id="{4C7ACE9D-BC8A-4A19-9A77-1EDB907DBAD2}"/>
              </a:ext>
            </a:extLst>
          </p:cNvPr>
          <p:cNvSpPr/>
          <p:nvPr/>
        </p:nvSpPr>
        <p:spPr>
          <a:xfrm>
            <a:off x="638313" y="4614520"/>
            <a:ext cx="5223712" cy="1767434"/>
          </a:xfrm>
          <a:custGeom>
            <a:avLst/>
            <a:gdLst>
              <a:gd name="connsiteX0" fmla="*/ 0 w 5223712"/>
              <a:gd name="connsiteY0" fmla="*/ 2325791 h 2325790"/>
              <a:gd name="connsiteX1" fmla="*/ 178755 w 5223712"/>
              <a:gd name="connsiteY1" fmla="*/ 2325791 h 2325790"/>
              <a:gd name="connsiteX2" fmla="*/ 198619 w 5223712"/>
              <a:gd name="connsiteY2" fmla="*/ 1470184 h 2325790"/>
              <a:gd name="connsiteX3" fmla="*/ 238347 w 5223712"/>
              <a:gd name="connsiteY3" fmla="*/ 1380198 h 2325790"/>
              <a:gd name="connsiteX4" fmla="*/ 278065 w 5223712"/>
              <a:gd name="connsiteY4" fmla="*/ 1280742 h 2325790"/>
              <a:gd name="connsiteX5" fmla="*/ 297929 w 5223712"/>
              <a:gd name="connsiteY5" fmla="*/ 1227164 h 2325790"/>
              <a:gd name="connsiteX6" fmla="*/ 317793 w 5223712"/>
              <a:gd name="connsiteY6" fmla="*/ 1426316 h 2325790"/>
              <a:gd name="connsiteX7" fmla="*/ 357520 w 5223712"/>
              <a:gd name="connsiteY7" fmla="*/ 1331715 h 2325790"/>
              <a:gd name="connsiteX8" fmla="*/ 397239 w 5223712"/>
              <a:gd name="connsiteY8" fmla="*/ 1227164 h 2325790"/>
              <a:gd name="connsiteX9" fmla="*/ 436966 w 5223712"/>
              <a:gd name="connsiteY9" fmla="*/ 1111625 h 2325790"/>
              <a:gd name="connsiteX10" fmla="*/ 476694 w 5223712"/>
              <a:gd name="connsiteY10" fmla="*/ 983923 h 2325790"/>
              <a:gd name="connsiteX11" fmla="*/ 516412 w 5223712"/>
              <a:gd name="connsiteY11" fmla="*/ 842801 h 2325790"/>
              <a:gd name="connsiteX12" fmla="*/ 556140 w 5223712"/>
              <a:gd name="connsiteY12" fmla="*/ 686835 h 2325790"/>
              <a:gd name="connsiteX13" fmla="*/ 595858 w 5223712"/>
              <a:gd name="connsiteY13" fmla="*/ 514468 h 2325790"/>
              <a:gd name="connsiteX14" fmla="*/ 615722 w 5223712"/>
              <a:gd name="connsiteY14" fmla="*/ 421595 h 2325790"/>
              <a:gd name="connsiteX15" fmla="*/ 635586 w 5223712"/>
              <a:gd name="connsiteY15" fmla="*/ 1426316 h 2325790"/>
              <a:gd name="connsiteX16" fmla="*/ 675313 w 5223712"/>
              <a:gd name="connsiteY16" fmla="*/ 1331715 h 2325790"/>
              <a:gd name="connsiteX17" fmla="*/ 715031 w 5223712"/>
              <a:gd name="connsiteY17" fmla="*/ 1227164 h 2325790"/>
              <a:gd name="connsiteX18" fmla="*/ 734895 w 5223712"/>
              <a:gd name="connsiteY18" fmla="*/ 1170837 h 2325790"/>
              <a:gd name="connsiteX19" fmla="*/ 754759 w 5223712"/>
              <a:gd name="connsiteY19" fmla="*/ 1426316 h 2325790"/>
              <a:gd name="connsiteX20" fmla="*/ 794477 w 5223712"/>
              <a:gd name="connsiteY20" fmla="*/ 1331715 h 2325790"/>
              <a:gd name="connsiteX21" fmla="*/ 834205 w 5223712"/>
              <a:gd name="connsiteY21" fmla="*/ 1227164 h 2325790"/>
              <a:gd name="connsiteX22" fmla="*/ 873932 w 5223712"/>
              <a:gd name="connsiteY22" fmla="*/ 1111625 h 2325790"/>
              <a:gd name="connsiteX23" fmla="*/ 913651 w 5223712"/>
              <a:gd name="connsiteY23" fmla="*/ 983923 h 2325790"/>
              <a:gd name="connsiteX24" fmla="*/ 953378 w 5223712"/>
              <a:gd name="connsiteY24" fmla="*/ 842801 h 2325790"/>
              <a:gd name="connsiteX25" fmla="*/ 993106 w 5223712"/>
              <a:gd name="connsiteY25" fmla="*/ 686835 h 2325790"/>
              <a:gd name="connsiteX26" fmla="*/ 1032824 w 5223712"/>
              <a:gd name="connsiteY26" fmla="*/ 514468 h 2325790"/>
              <a:gd name="connsiteX27" fmla="*/ 1072552 w 5223712"/>
              <a:gd name="connsiteY27" fmla="*/ 323964 h 2325790"/>
              <a:gd name="connsiteX28" fmla="*/ 1112270 w 5223712"/>
              <a:gd name="connsiteY28" fmla="*/ 113430 h 2325790"/>
              <a:gd name="connsiteX29" fmla="*/ 1132134 w 5223712"/>
              <a:gd name="connsiteY29" fmla="*/ 0 h 2325790"/>
              <a:gd name="connsiteX30" fmla="*/ 1151998 w 5223712"/>
              <a:gd name="connsiteY30" fmla="*/ 1426316 h 2325790"/>
              <a:gd name="connsiteX31" fmla="*/ 1191725 w 5223712"/>
              <a:gd name="connsiteY31" fmla="*/ 1331715 h 2325790"/>
              <a:gd name="connsiteX32" fmla="*/ 1231443 w 5223712"/>
              <a:gd name="connsiteY32" fmla="*/ 1227164 h 2325790"/>
              <a:gd name="connsiteX33" fmla="*/ 1271171 w 5223712"/>
              <a:gd name="connsiteY33" fmla="*/ 1111625 h 2325790"/>
              <a:gd name="connsiteX34" fmla="*/ 1310899 w 5223712"/>
              <a:gd name="connsiteY34" fmla="*/ 983923 h 2325790"/>
              <a:gd name="connsiteX35" fmla="*/ 1350617 w 5223712"/>
              <a:gd name="connsiteY35" fmla="*/ 842801 h 2325790"/>
              <a:gd name="connsiteX36" fmla="*/ 1390345 w 5223712"/>
              <a:gd name="connsiteY36" fmla="*/ 686835 h 2325790"/>
              <a:gd name="connsiteX37" fmla="*/ 1430063 w 5223712"/>
              <a:gd name="connsiteY37" fmla="*/ 514468 h 2325790"/>
              <a:gd name="connsiteX38" fmla="*/ 1469791 w 5223712"/>
              <a:gd name="connsiteY38" fmla="*/ 323964 h 2325790"/>
              <a:gd name="connsiteX39" fmla="*/ 1489654 w 5223712"/>
              <a:gd name="connsiteY39" fmla="*/ 221328 h 2325790"/>
              <a:gd name="connsiteX40" fmla="*/ 1509518 w 5223712"/>
              <a:gd name="connsiteY40" fmla="*/ 1426316 h 2325790"/>
              <a:gd name="connsiteX41" fmla="*/ 1549236 w 5223712"/>
              <a:gd name="connsiteY41" fmla="*/ 1331715 h 2325790"/>
              <a:gd name="connsiteX42" fmla="*/ 1588964 w 5223712"/>
              <a:gd name="connsiteY42" fmla="*/ 1227164 h 2325790"/>
              <a:gd name="connsiteX43" fmla="*/ 1608828 w 5223712"/>
              <a:gd name="connsiteY43" fmla="*/ 1170837 h 2325790"/>
              <a:gd name="connsiteX44" fmla="*/ 1628682 w 5223712"/>
              <a:gd name="connsiteY44" fmla="*/ 1426316 h 2325790"/>
              <a:gd name="connsiteX45" fmla="*/ 1668410 w 5223712"/>
              <a:gd name="connsiteY45" fmla="*/ 1331715 h 2325790"/>
              <a:gd name="connsiteX46" fmla="*/ 1708137 w 5223712"/>
              <a:gd name="connsiteY46" fmla="*/ 1227164 h 2325790"/>
              <a:gd name="connsiteX47" fmla="*/ 1747855 w 5223712"/>
              <a:gd name="connsiteY47" fmla="*/ 1111625 h 2325790"/>
              <a:gd name="connsiteX48" fmla="*/ 1787583 w 5223712"/>
              <a:gd name="connsiteY48" fmla="*/ 983923 h 2325790"/>
              <a:gd name="connsiteX49" fmla="*/ 1827311 w 5223712"/>
              <a:gd name="connsiteY49" fmla="*/ 842801 h 2325790"/>
              <a:gd name="connsiteX50" fmla="*/ 1867029 w 5223712"/>
              <a:gd name="connsiteY50" fmla="*/ 686835 h 2325790"/>
              <a:gd name="connsiteX51" fmla="*/ 1906757 w 5223712"/>
              <a:gd name="connsiteY51" fmla="*/ 514468 h 2325790"/>
              <a:gd name="connsiteX52" fmla="*/ 1946475 w 5223712"/>
              <a:gd name="connsiteY52" fmla="*/ 323964 h 2325790"/>
              <a:gd name="connsiteX53" fmla="*/ 1986203 w 5223712"/>
              <a:gd name="connsiteY53" fmla="*/ 113430 h 2325790"/>
              <a:gd name="connsiteX54" fmla="*/ 2006066 w 5223712"/>
              <a:gd name="connsiteY54" fmla="*/ 2325791 h 2325790"/>
              <a:gd name="connsiteX55" fmla="*/ 5223712 w 5223712"/>
              <a:gd name="connsiteY55" fmla="*/ 2325791 h 2325790"/>
              <a:gd name="connsiteX56" fmla="*/ 5223712 w 5223712"/>
              <a:gd name="connsiteY56" fmla="*/ 2325791 h 232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223712" h="2325790">
                <a:moveTo>
                  <a:pt x="0" y="2325791"/>
                </a:moveTo>
                <a:lnTo>
                  <a:pt x="178755" y="2325791"/>
                </a:lnTo>
                <a:lnTo>
                  <a:pt x="198619" y="1470184"/>
                </a:lnTo>
                <a:lnTo>
                  <a:pt x="238347" y="1380198"/>
                </a:lnTo>
                <a:lnTo>
                  <a:pt x="278065" y="1280742"/>
                </a:lnTo>
                <a:lnTo>
                  <a:pt x="297929" y="1227164"/>
                </a:lnTo>
                <a:lnTo>
                  <a:pt x="317793" y="1426316"/>
                </a:lnTo>
                <a:lnTo>
                  <a:pt x="357520" y="1331715"/>
                </a:lnTo>
                <a:lnTo>
                  <a:pt x="397239" y="1227164"/>
                </a:lnTo>
                <a:lnTo>
                  <a:pt x="436966" y="1111625"/>
                </a:lnTo>
                <a:lnTo>
                  <a:pt x="476694" y="983923"/>
                </a:lnTo>
                <a:lnTo>
                  <a:pt x="516412" y="842801"/>
                </a:lnTo>
                <a:lnTo>
                  <a:pt x="556140" y="686835"/>
                </a:lnTo>
                <a:lnTo>
                  <a:pt x="595858" y="514468"/>
                </a:lnTo>
                <a:lnTo>
                  <a:pt x="615722" y="421595"/>
                </a:lnTo>
                <a:lnTo>
                  <a:pt x="635586" y="1426316"/>
                </a:lnTo>
                <a:lnTo>
                  <a:pt x="675313" y="1331715"/>
                </a:lnTo>
                <a:lnTo>
                  <a:pt x="715031" y="1227164"/>
                </a:lnTo>
                <a:lnTo>
                  <a:pt x="734895" y="1170837"/>
                </a:lnTo>
                <a:lnTo>
                  <a:pt x="754759" y="1426316"/>
                </a:lnTo>
                <a:lnTo>
                  <a:pt x="794477" y="1331715"/>
                </a:lnTo>
                <a:lnTo>
                  <a:pt x="834205" y="1227164"/>
                </a:lnTo>
                <a:lnTo>
                  <a:pt x="873932" y="1111625"/>
                </a:lnTo>
                <a:lnTo>
                  <a:pt x="913651" y="983923"/>
                </a:lnTo>
                <a:lnTo>
                  <a:pt x="953378" y="842801"/>
                </a:lnTo>
                <a:lnTo>
                  <a:pt x="993106" y="686835"/>
                </a:lnTo>
                <a:lnTo>
                  <a:pt x="1032824" y="514468"/>
                </a:lnTo>
                <a:lnTo>
                  <a:pt x="1072552" y="323964"/>
                </a:lnTo>
                <a:lnTo>
                  <a:pt x="1112270" y="113430"/>
                </a:lnTo>
                <a:lnTo>
                  <a:pt x="1132134" y="0"/>
                </a:lnTo>
                <a:lnTo>
                  <a:pt x="1151998" y="1426316"/>
                </a:lnTo>
                <a:lnTo>
                  <a:pt x="1191725" y="1331715"/>
                </a:lnTo>
                <a:lnTo>
                  <a:pt x="1231443" y="1227164"/>
                </a:lnTo>
                <a:lnTo>
                  <a:pt x="1271171" y="1111625"/>
                </a:lnTo>
                <a:lnTo>
                  <a:pt x="1310899" y="983923"/>
                </a:lnTo>
                <a:lnTo>
                  <a:pt x="1350617" y="842801"/>
                </a:lnTo>
                <a:lnTo>
                  <a:pt x="1390345" y="686835"/>
                </a:lnTo>
                <a:lnTo>
                  <a:pt x="1430063" y="514468"/>
                </a:lnTo>
                <a:lnTo>
                  <a:pt x="1469791" y="323964"/>
                </a:lnTo>
                <a:lnTo>
                  <a:pt x="1489654" y="221328"/>
                </a:lnTo>
                <a:lnTo>
                  <a:pt x="1509518" y="1426316"/>
                </a:lnTo>
                <a:lnTo>
                  <a:pt x="1549236" y="1331715"/>
                </a:lnTo>
                <a:lnTo>
                  <a:pt x="1588964" y="1227164"/>
                </a:lnTo>
                <a:lnTo>
                  <a:pt x="1608828" y="1170837"/>
                </a:lnTo>
                <a:lnTo>
                  <a:pt x="1628682" y="1426316"/>
                </a:lnTo>
                <a:lnTo>
                  <a:pt x="1668410" y="1331715"/>
                </a:lnTo>
                <a:lnTo>
                  <a:pt x="1708137" y="1227164"/>
                </a:lnTo>
                <a:lnTo>
                  <a:pt x="1747855" y="1111625"/>
                </a:lnTo>
                <a:lnTo>
                  <a:pt x="1787583" y="983923"/>
                </a:lnTo>
                <a:lnTo>
                  <a:pt x="1827311" y="842801"/>
                </a:lnTo>
                <a:lnTo>
                  <a:pt x="1867029" y="686835"/>
                </a:lnTo>
                <a:lnTo>
                  <a:pt x="1906757" y="514468"/>
                </a:lnTo>
                <a:lnTo>
                  <a:pt x="1946475" y="323964"/>
                </a:lnTo>
                <a:lnTo>
                  <a:pt x="1986203" y="113430"/>
                </a:lnTo>
                <a:lnTo>
                  <a:pt x="2006066" y="2325791"/>
                </a:lnTo>
                <a:lnTo>
                  <a:pt x="5223712" y="2325791"/>
                </a:lnTo>
                <a:lnTo>
                  <a:pt x="5223712" y="2325791"/>
                </a:lnTo>
              </a:path>
            </a:pathLst>
          </a:custGeom>
          <a:noFill/>
          <a:ln w="14417" cap="sq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818" name="Freeform: Shape 817">
            <a:extLst>
              <a:ext uri="{FF2B5EF4-FFF2-40B4-BE49-F238E27FC236}">
                <a16:creationId xmlns:a16="http://schemas.microsoft.com/office/drawing/2014/main" id="{000C3C2E-A0D9-4641-9DDC-8B4D5256B18C}"/>
              </a:ext>
            </a:extLst>
          </p:cNvPr>
          <p:cNvSpPr/>
          <p:nvPr/>
        </p:nvSpPr>
        <p:spPr>
          <a:xfrm>
            <a:off x="638313" y="4614520"/>
            <a:ext cx="5223712" cy="1767434"/>
          </a:xfrm>
          <a:custGeom>
            <a:avLst/>
            <a:gdLst>
              <a:gd name="connsiteX0" fmla="*/ 0 w 5223712"/>
              <a:gd name="connsiteY0" fmla="*/ 2325791 h 2325790"/>
              <a:gd name="connsiteX1" fmla="*/ 178755 w 5223712"/>
              <a:gd name="connsiteY1" fmla="*/ 2325791 h 2325790"/>
              <a:gd name="connsiteX2" fmla="*/ 198619 w 5223712"/>
              <a:gd name="connsiteY2" fmla="*/ 2024232 h 2325790"/>
              <a:gd name="connsiteX3" fmla="*/ 218483 w 5223712"/>
              <a:gd name="connsiteY3" fmla="*/ 2325791 h 2325790"/>
              <a:gd name="connsiteX4" fmla="*/ 297929 w 5223712"/>
              <a:gd name="connsiteY4" fmla="*/ 2325791 h 2325790"/>
              <a:gd name="connsiteX5" fmla="*/ 317793 w 5223712"/>
              <a:gd name="connsiteY5" fmla="*/ 785002 h 2325790"/>
              <a:gd name="connsiteX6" fmla="*/ 337657 w 5223712"/>
              <a:gd name="connsiteY6" fmla="*/ 2325791 h 2325790"/>
              <a:gd name="connsiteX7" fmla="*/ 655449 w 5223712"/>
              <a:gd name="connsiteY7" fmla="*/ 2325791 h 2325790"/>
              <a:gd name="connsiteX8" fmla="*/ 675313 w 5223712"/>
              <a:gd name="connsiteY8" fmla="*/ 908474 h 2325790"/>
              <a:gd name="connsiteX9" fmla="*/ 695167 w 5223712"/>
              <a:gd name="connsiteY9" fmla="*/ 2325791 h 2325790"/>
              <a:gd name="connsiteX10" fmla="*/ 754759 w 5223712"/>
              <a:gd name="connsiteY10" fmla="*/ 2325791 h 2325790"/>
              <a:gd name="connsiteX11" fmla="*/ 774623 w 5223712"/>
              <a:gd name="connsiteY11" fmla="*/ 1037665 h 2325790"/>
              <a:gd name="connsiteX12" fmla="*/ 794477 w 5223712"/>
              <a:gd name="connsiteY12" fmla="*/ 2325791 h 2325790"/>
              <a:gd name="connsiteX13" fmla="*/ 1132134 w 5223712"/>
              <a:gd name="connsiteY13" fmla="*/ 2325791 h 2325790"/>
              <a:gd name="connsiteX14" fmla="*/ 1151998 w 5223712"/>
              <a:gd name="connsiteY14" fmla="*/ 1521167 h 2325790"/>
              <a:gd name="connsiteX15" fmla="*/ 1171861 w 5223712"/>
              <a:gd name="connsiteY15" fmla="*/ 2325791 h 2325790"/>
              <a:gd name="connsiteX16" fmla="*/ 1549236 w 5223712"/>
              <a:gd name="connsiteY16" fmla="*/ 2325791 h 2325790"/>
              <a:gd name="connsiteX17" fmla="*/ 1569100 w 5223712"/>
              <a:gd name="connsiteY17" fmla="*/ 634613 h 2325790"/>
              <a:gd name="connsiteX18" fmla="*/ 1588964 w 5223712"/>
              <a:gd name="connsiteY18" fmla="*/ 2325791 h 2325790"/>
              <a:gd name="connsiteX19" fmla="*/ 1708137 w 5223712"/>
              <a:gd name="connsiteY19" fmla="*/ 2325791 h 2325790"/>
              <a:gd name="connsiteX20" fmla="*/ 1727992 w 5223712"/>
              <a:gd name="connsiteY20" fmla="*/ 0 h 2325790"/>
              <a:gd name="connsiteX21" fmla="*/ 1747855 w 5223712"/>
              <a:gd name="connsiteY21" fmla="*/ 2325791 h 2325790"/>
              <a:gd name="connsiteX22" fmla="*/ 2045784 w 5223712"/>
              <a:gd name="connsiteY22" fmla="*/ 2325791 h 2325790"/>
              <a:gd name="connsiteX23" fmla="*/ 2065648 w 5223712"/>
              <a:gd name="connsiteY23" fmla="*/ 2123496 h 2325790"/>
              <a:gd name="connsiteX24" fmla="*/ 2085512 w 5223712"/>
              <a:gd name="connsiteY24" fmla="*/ 2325791 h 2325790"/>
              <a:gd name="connsiteX25" fmla="*/ 5223712 w 5223712"/>
              <a:gd name="connsiteY25" fmla="*/ 2325791 h 2325790"/>
              <a:gd name="connsiteX26" fmla="*/ 5223712 w 5223712"/>
              <a:gd name="connsiteY26" fmla="*/ 2325791 h 232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23712" h="2325790">
                <a:moveTo>
                  <a:pt x="0" y="2325791"/>
                </a:moveTo>
                <a:lnTo>
                  <a:pt x="178755" y="2325791"/>
                </a:lnTo>
                <a:lnTo>
                  <a:pt x="198619" y="2024232"/>
                </a:lnTo>
                <a:lnTo>
                  <a:pt x="218483" y="2325791"/>
                </a:lnTo>
                <a:lnTo>
                  <a:pt x="297929" y="2325791"/>
                </a:lnTo>
                <a:lnTo>
                  <a:pt x="317793" y="785002"/>
                </a:lnTo>
                <a:lnTo>
                  <a:pt x="337657" y="2325791"/>
                </a:lnTo>
                <a:lnTo>
                  <a:pt x="655449" y="2325791"/>
                </a:lnTo>
                <a:lnTo>
                  <a:pt x="675313" y="908474"/>
                </a:lnTo>
                <a:lnTo>
                  <a:pt x="695167" y="2325791"/>
                </a:lnTo>
                <a:lnTo>
                  <a:pt x="754759" y="2325791"/>
                </a:lnTo>
                <a:lnTo>
                  <a:pt x="774623" y="1037665"/>
                </a:lnTo>
                <a:lnTo>
                  <a:pt x="794477" y="2325791"/>
                </a:lnTo>
                <a:lnTo>
                  <a:pt x="1132134" y="2325791"/>
                </a:lnTo>
                <a:lnTo>
                  <a:pt x="1151998" y="1521167"/>
                </a:lnTo>
                <a:lnTo>
                  <a:pt x="1171861" y="2325791"/>
                </a:lnTo>
                <a:lnTo>
                  <a:pt x="1549236" y="2325791"/>
                </a:lnTo>
                <a:lnTo>
                  <a:pt x="1569100" y="634613"/>
                </a:lnTo>
                <a:lnTo>
                  <a:pt x="1588964" y="2325791"/>
                </a:lnTo>
                <a:lnTo>
                  <a:pt x="1708137" y="2325791"/>
                </a:lnTo>
                <a:lnTo>
                  <a:pt x="1727992" y="0"/>
                </a:lnTo>
                <a:lnTo>
                  <a:pt x="1747855" y="2325791"/>
                </a:lnTo>
                <a:lnTo>
                  <a:pt x="2045784" y="2325791"/>
                </a:lnTo>
                <a:lnTo>
                  <a:pt x="2065648" y="2123496"/>
                </a:lnTo>
                <a:lnTo>
                  <a:pt x="2085512" y="2325791"/>
                </a:lnTo>
                <a:lnTo>
                  <a:pt x="5223712" y="2325791"/>
                </a:lnTo>
                <a:lnTo>
                  <a:pt x="5223712" y="2325791"/>
                </a:lnTo>
              </a:path>
            </a:pathLst>
          </a:custGeom>
          <a:noFill/>
          <a:ln w="14417" cap="sq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819" name="Graphic 6">
            <a:extLst>
              <a:ext uri="{FF2B5EF4-FFF2-40B4-BE49-F238E27FC236}">
                <a16:creationId xmlns:a16="http://schemas.microsoft.com/office/drawing/2014/main" id="{98CB7316-553D-42E1-BDDF-D6DE46AB1090}"/>
              </a:ext>
            </a:extLst>
          </p:cNvPr>
          <p:cNvGrpSpPr/>
          <p:nvPr/>
        </p:nvGrpSpPr>
        <p:grpSpPr>
          <a:xfrm>
            <a:off x="638313" y="4614520"/>
            <a:ext cx="5223712" cy="1767434"/>
            <a:chOff x="1249016" y="3841400"/>
            <a:chExt cx="5223712" cy="2325790"/>
          </a:xfrm>
          <a:noFill/>
        </p:grpSpPr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9D821897-096C-4448-99F9-8AFC9E3E49EB}"/>
                </a:ext>
              </a:extLst>
            </p:cNvPr>
            <p:cNvSpPr/>
            <p:nvPr/>
          </p:nvSpPr>
          <p:spPr>
            <a:xfrm>
              <a:off x="124901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138FE714-9EA8-4DDB-99D4-E2C9025C5020}"/>
                </a:ext>
              </a:extLst>
            </p:cNvPr>
            <p:cNvSpPr/>
            <p:nvPr/>
          </p:nvSpPr>
          <p:spPr>
            <a:xfrm>
              <a:off x="126888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0418FEAD-E0D7-477C-A22C-994ECB287A30}"/>
                </a:ext>
              </a:extLst>
            </p:cNvPr>
            <p:cNvSpPr/>
            <p:nvPr/>
          </p:nvSpPr>
          <p:spPr>
            <a:xfrm>
              <a:off x="128874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D3AB79E-F21A-4152-9600-5BF1C580475E}"/>
                </a:ext>
              </a:extLst>
            </p:cNvPr>
            <p:cNvSpPr/>
            <p:nvPr/>
          </p:nvSpPr>
          <p:spPr>
            <a:xfrm>
              <a:off x="130860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EF3C81E9-8647-4CE5-9C59-287C8EA3006F}"/>
                </a:ext>
              </a:extLst>
            </p:cNvPr>
            <p:cNvSpPr/>
            <p:nvPr/>
          </p:nvSpPr>
          <p:spPr>
            <a:xfrm>
              <a:off x="132846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1EBA27DB-7523-4321-94A2-33C6D7E72701}"/>
                </a:ext>
              </a:extLst>
            </p:cNvPr>
            <p:cNvSpPr/>
            <p:nvPr/>
          </p:nvSpPr>
          <p:spPr>
            <a:xfrm>
              <a:off x="134832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3FDF2699-D427-4D11-9DA0-CB057994F9D7}"/>
                </a:ext>
              </a:extLst>
            </p:cNvPr>
            <p:cNvSpPr/>
            <p:nvPr/>
          </p:nvSpPr>
          <p:spPr>
            <a:xfrm>
              <a:off x="136819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CDE6044D-4884-4464-AA86-EB41B22E475D}"/>
                </a:ext>
              </a:extLst>
            </p:cNvPr>
            <p:cNvSpPr/>
            <p:nvPr/>
          </p:nvSpPr>
          <p:spPr>
            <a:xfrm>
              <a:off x="138805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0EC36ADD-A2FE-49CB-812B-12ED6CB8C875}"/>
                </a:ext>
              </a:extLst>
            </p:cNvPr>
            <p:cNvSpPr/>
            <p:nvPr/>
          </p:nvSpPr>
          <p:spPr>
            <a:xfrm>
              <a:off x="140791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52FA534-FC7B-4228-B906-D86591FD68AA}"/>
                </a:ext>
              </a:extLst>
            </p:cNvPr>
            <p:cNvSpPr/>
            <p:nvPr/>
          </p:nvSpPr>
          <p:spPr>
            <a:xfrm>
              <a:off x="142777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7D40698D-FCE8-46E0-962C-20DEA1104542}"/>
                </a:ext>
              </a:extLst>
            </p:cNvPr>
            <p:cNvSpPr/>
            <p:nvPr/>
          </p:nvSpPr>
          <p:spPr>
            <a:xfrm>
              <a:off x="1447636" y="3841400"/>
              <a:ext cx="9623" cy="2325790"/>
            </a:xfrm>
            <a:custGeom>
              <a:avLst/>
              <a:gdLst>
                <a:gd name="connsiteX0" fmla="*/ 0 w 9623"/>
                <a:gd name="connsiteY0" fmla="*/ 2325791 h 2325790"/>
                <a:gd name="connsiteX1" fmla="*/ 0 w 9623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0DAD5D8E-B9F7-40BF-8846-D01E297AAB67}"/>
                </a:ext>
              </a:extLst>
            </p:cNvPr>
            <p:cNvSpPr/>
            <p:nvPr/>
          </p:nvSpPr>
          <p:spPr>
            <a:xfrm>
              <a:off x="146750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8CE399A8-770E-48B0-9F4A-0CCEE48A5661}"/>
                </a:ext>
              </a:extLst>
            </p:cNvPr>
            <p:cNvSpPr/>
            <p:nvPr/>
          </p:nvSpPr>
          <p:spPr>
            <a:xfrm>
              <a:off x="148736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12B04CB4-C13C-4F42-9B46-9835852A0D47}"/>
                </a:ext>
              </a:extLst>
            </p:cNvPr>
            <p:cNvSpPr/>
            <p:nvPr/>
          </p:nvSpPr>
          <p:spPr>
            <a:xfrm>
              <a:off x="150722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319D7BB0-7C04-4037-B1FB-6FC11974EDCD}"/>
                </a:ext>
              </a:extLst>
            </p:cNvPr>
            <p:cNvSpPr/>
            <p:nvPr/>
          </p:nvSpPr>
          <p:spPr>
            <a:xfrm>
              <a:off x="152708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3D3AE023-892D-47D1-991A-4FFAFC687C69}"/>
                </a:ext>
              </a:extLst>
            </p:cNvPr>
            <p:cNvSpPr/>
            <p:nvPr/>
          </p:nvSpPr>
          <p:spPr>
            <a:xfrm>
              <a:off x="154694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11459854-E2CA-463F-A8F4-4103D86F8A19}"/>
                </a:ext>
              </a:extLst>
            </p:cNvPr>
            <p:cNvSpPr/>
            <p:nvPr/>
          </p:nvSpPr>
          <p:spPr>
            <a:xfrm>
              <a:off x="1566809" y="3841400"/>
              <a:ext cx="9623" cy="2325790"/>
            </a:xfrm>
            <a:custGeom>
              <a:avLst/>
              <a:gdLst>
                <a:gd name="connsiteX0" fmla="*/ 0 w 9623"/>
                <a:gd name="connsiteY0" fmla="*/ 2325791 h 2325790"/>
                <a:gd name="connsiteX1" fmla="*/ 0 w 9623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98E46E29-B25A-4F79-9CE2-8E102BABFBAD}"/>
                </a:ext>
              </a:extLst>
            </p:cNvPr>
            <p:cNvSpPr/>
            <p:nvPr/>
          </p:nvSpPr>
          <p:spPr>
            <a:xfrm>
              <a:off x="158667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B5926551-242C-4C17-9CD9-A00B35A88880}"/>
                </a:ext>
              </a:extLst>
            </p:cNvPr>
            <p:cNvSpPr/>
            <p:nvPr/>
          </p:nvSpPr>
          <p:spPr>
            <a:xfrm>
              <a:off x="160653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285A32C9-0C73-4F7B-916D-2BA2286B7883}"/>
                </a:ext>
              </a:extLst>
            </p:cNvPr>
            <p:cNvSpPr/>
            <p:nvPr/>
          </p:nvSpPr>
          <p:spPr>
            <a:xfrm>
              <a:off x="162639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3B480EA8-2857-4DDC-A638-55AD39FBDF0A}"/>
                </a:ext>
              </a:extLst>
            </p:cNvPr>
            <p:cNvSpPr/>
            <p:nvPr/>
          </p:nvSpPr>
          <p:spPr>
            <a:xfrm>
              <a:off x="164625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387E38B-6C87-439E-9263-5B2D8E4730CB}"/>
                </a:ext>
              </a:extLst>
            </p:cNvPr>
            <p:cNvSpPr/>
            <p:nvPr/>
          </p:nvSpPr>
          <p:spPr>
            <a:xfrm>
              <a:off x="166611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66D5157D-E480-4C66-8640-964983896D8C}"/>
                </a:ext>
              </a:extLst>
            </p:cNvPr>
            <p:cNvSpPr/>
            <p:nvPr/>
          </p:nvSpPr>
          <p:spPr>
            <a:xfrm>
              <a:off x="168598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39B564E2-05EC-4589-A17B-48BB2092D3F7}"/>
                </a:ext>
              </a:extLst>
            </p:cNvPr>
            <p:cNvSpPr/>
            <p:nvPr/>
          </p:nvSpPr>
          <p:spPr>
            <a:xfrm>
              <a:off x="170584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3ABB7E00-637B-4A85-9648-07E6030BFCAD}"/>
                </a:ext>
              </a:extLst>
            </p:cNvPr>
            <p:cNvSpPr/>
            <p:nvPr/>
          </p:nvSpPr>
          <p:spPr>
            <a:xfrm>
              <a:off x="172571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FE6F091C-4636-4E0F-971C-543591D84C6F}"/>
                </a:ext>
              </a:extLst>
            </p:cNvPr>
            <p:cNvSpPr/>
            <p:nvPr/>
          </p:nvSpPr>
          <p:spPr>
            <a:xfrm>
              <a:off x="174556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597FED36-478A-4CC0-BDC0-D4D63AA00624}"/>
                </a:ext>
              </a:extLst>
            </p:cNvPr>
            <p:cNvSpPr/>
            <p:nvPr/>
          </p:nvSpPr>
          <p:spPr>
            <a:xfrm>
              <a:off x="176542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E77C1C1-73D9-4821-A834-B7FF6D4874CB}"/>
                </a:ext>
              </a:extLst>
            </p:cNvPr>
            <p:cNvSpPr/>
            <p:nvPr/>
          </p:nvSpPr>
          <p:spPr>
            <a:xfrm>
              <a:off x="178529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6B73AF93-21D8-47C4-A09F-31D96D3ED31A}"/>
                </a:ext>
              </a:extLst>
            </p:cNvPr>
            <p:cNvSpPr/>
            <p:nvPr/>
          </p:nvSpPr>
          <p:spPr>
            <a:xfrm>
              <a:off x="180515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5036D719-FBAE-4F47-AC6A-A8AD057788B5}"/>
                </a:ext>
              </a:extLst>
            </p:cNvPr>
            <p:cNvSpPr/>
            <p:nvPr/>
          </p:nvSpPr>
          <p:spPr>
            <a:xfrm>
              <a:off x="182502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E8C33AAB-A484-4EE1-8CBD-4781626A3FD7}"/>
                </a:ext>
              </a:extLst>
            </p:cNvPr>
            <p:cNvSpPr/>
            <p:nvPr/>
          </p:nvSpPr>
          <p:spPr>
            <a:xfrm>
              <a:off x="184487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E6E36434-93CA-4ADA-BD7E-0172F538271E}"/>
                </a:ext>
              </a:extLst>
            </p:cNvPr>
            <p:cNvSpPr/>
            <p:nvPr/>
          </p:nvSpPr>
          <p:spPr>
            <a:xfrm>
              <a:off x="186473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9DCA5765-36C5-436E-B82B-656ECAB50D39}"/>
                </a:ext>
              </a:extLst>
            </p:cNvPr>
            <p:cNvSpPr/>
            <p:nvPr/>
          </p:nvSpPr>
          <p:spPr>
            <a:xfrm>
              <a:off x="188460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4DDB72CD-3FF9-48D4-911E-21F54BFFA323}"/>
                </a:ext>
              </a:extLst>
            </p:cNvPr>
            <p:cNvSpPr/>
            <p:nvPr/>
          </p:nvSpPr>
          <p:spPr>
            <a:xfrm>
              <a:off x="190446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6278BAA2-9BE8-4421-AF3F-A58170D77C6B}"/>
                </a:ext>
              </a:extLst>
            </p:cNvPr>
            <p:cNvSpPr/>
            <p:nvPr/>
          </p:nvSpPr>
          <p:spPr>
            <a:xfrm>
              <a:off x="1924330" y="3841400"/>
              <a:ext cx="9623" cy="2325790"/>
            </a:xfrm>
            <a:custGeom>
              <a:avLst/>
              <a:gdLst>
                <a:gd name="connsiteX0" fmla="*/ 0 w 9623"/>
                <a:gd name="connsiteY0" fmla="*/ 2325791 h 2325790"/>
                <a:gd name="connsiteX1" fmla="*/ 0 w 9623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CD406565-7229-443F-9881-6AF5F7983132}"/>
                </a:ext>
              </a:extLst>
            </p:cNvPr>
            <p:cNvSpPr/>
            <p:nvPr/>
          </p:nvSpPr>
          <p:spPr>
            <a:xfrm>
              <a:off x="194418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66F7455B-9E09-4068-8DCE-832E8A1CBB59}"/>
                </a:ext>
              </a:extLst>
            </p:cNvPr>
            <p:cNvSpPr/>
            <p:nvPr/>
          </p:nvSpPr>
          <p:spPr>
            <a:xfrm>
              <a:off x="196404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F76DBB73-090D-4D40-9A53-3DC09FC5180E}"/>
                </a:ext>
              </a:extLst>
            </p:cNvPr>
            <p:cNvSpPr/>
            <p:nvPr/>
          </p:nvSpPr>
          <p:spPr>
            <a:xfrm>
              <a:off x="198391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DA736B81-E69E-4B7C-B6D4-5B8EE7C91EDC}"/>
                </a:ext>
              </a:extLst>
            </p:cNvPr>
            <p:cNvSpPr/>
            <p:nvPr/>
          </p:nvSpPr>
          <p:spPr>
            <a:xfrm>
              <a:off x="200377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ACA02BBA-863F-4ADA-B960-D6E5FB695991}"/>
                </a:ext>
              </a:extLst>
            </p:cNvPr>
            <p:cNvSpPr/>
            <p:nvPr/>
          </p:nvSpPr>
          <p:spPr>
            <a:xfrm>
              <a:off x="2023639" y="3841400"/>
              <a:ext cx="9623" cy="2325790"/>
            </a:xfrm>
            <a:custGeom>
              <a:avLst/>
              <a:gdLst>
                <a:gd name="connsiteX0" fmla="*/ 0 w 9623"/>
                <a:gd name="connsiteY0" fmla="*/ 2325791 h 2325790"/>
                <a:gd name="connsiteX1" fmla="*/ 0 w 9623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BD272-5CD2-408F-8452-79182B9A6C27}"/>
                </a:ext>
              </a:extLst>
            </p:cNvPr>
            <p:cNvSpPr/>
            <p:nvPr/>
          </p:nvSpPr>
          <p:spPr>
            <a:xfrm>
              <a:off x="204349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F6E6509B-8A00-45D9-9D8C-7B5A78123063}"/>
                </a:ext>
              </a:extLst>
            </p:cNvPr>
            <p:cNvSpPr/>
            <p:nvPr/>
          </p:nvSpPr>
          <p:spPr>
            <a:xfrm>
              <a:off x="206335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0D112543-2FF8-4685-8965-22985FF1BA63}"/>
                </a:ext>
              </a:extLst>
            </p:cNvPr>
            <p:cNvSpPr/>
            <p:nvPr/>
          </p:nvSpPr>
          <p:spPr>
            <a:xfrm>
              <a:off x="208322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A419B26-643B-4023-9073-46F3168BCF7A}"/>
                </a:ext>
              </a:extLst>
            </p:cNvPr>
            <p:cNvSpPr/>
            <p:nvPr/>
          </p:nvSpPr>
          <p:spPr>
            <a:xfrm>
              <a:off x="210308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DDEC8BF4-FC82-41B9-98E1-412F05E3B693}"/>
                </a:ext>
              </a:extLst>
            </p:cNvPr>
            <p:cNvSpPr/>
            <p:nvPr/>
          </p:nvSpPr>
          <p:spPr>
            <a:xfrm>
              <a:off x="212294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500B6DF-508B-4716-8C9B-FC5E80FF8BCE}"/>
                </a:ext>
              </a:extLst>
            </p:cNvPr>
            <p:cNvSpPr/>
            <p:nvPr/>
          </p:nvSpPr>
          <p:spPr>
            <a:xfrm>
              <a:off x="214281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64A3C7E3-5B88-4C7C-85C5-484FAEAD4650}"/>
                </a:ext>
              </a:extLst>
            </p:cNvPr>
            <p:cNvSpPr/>
            <p:nvPr/>
          </p:nvSpPr>
          <p:spPr>
            <a:xfrm>
              <a:off x="216266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C9246E8A-0047-490B-A5BD-0D1FC4957CF6}"/>
                </a:ext>
              </a:extLst>
            </p:cNvPr>
            <p:cNvSpPr/>
            <p:nvPr/>
          </p:nvSpPr>
          <p:spPr>
            <a:xfrm>
              <a:off x="218253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A5E0A478-459E-45D5-AF0A-FA1E04A1037B}"/>
                </a:ext>
              </a:extLst>
            </p:cNvPr>
            <p:cNvSpPr/>
            <p:nvPr/>
          </p:nvSpPr>
          <p:spPr>
            <a:xfrm>
              <a:off x="220239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D8814494-5A2B-4F02-8D90-6D3A78DE6E0B}"/>
                </a:ext>
              </a:extLst>
            </p:cNvPr>
            <p:cNvSpPr/>
            <p:nvPr/>
          </p:nvSpPr>
          <p:spPr>
            <a:xfrm>
              <a:off x="222225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AA63549A-CF13-4250-A432-6C15646652D0}"/>
                </a:ext>
              </a:extLst>
            </p:cNvPr>
            <p:cNvSpPr/>
            <p:nvPr/>
          </p:nvSpPr>
          <p:spPr>
            <a:xfrm>
              <a:off x="224212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95E55A2C-6887-42ED-85CE-66AF535C6F97}"/>
                </a:ext>
              </a:extLst>
            </p:cNvPr>
            <p:cNvSpPr/>
            <p:nvPr/>
          </p:nvSpPr>
          <p:spPr>
            <a:xfrm>
              <a:off x="226197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D4B0D860-8450-444B-940F-8F5AB7533272}"/>
                </a:ext>
              </a:extLst>
            </p:cNvPr>
            <p:cNvSpPr/>
            <p:nvPr/>
          </p:nvSpPr>
          <p:spPr>
            <a:xfrm>
              <a:off x="228184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FF850EC6-851B-4FB0-B17D-FA6C2F8F9358}"/>
                </a:ext>
              </a:extLst>
            </p:cNvPr>
            <p:cNvSpPr/>
            <p:nvPr/>
          </p:nvSpPr>
          <p:spPr>
            <a:xfrm>
              <a:off x="230170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9BD39007-F784-49C9-B03F-953B1D0E4D13}"/>
                </a:ext>
              </a:extLst>
            </p:cNvPr>
            <p:cNvSpPr/>
            <p:nvPr/>
          </p:nvSpPr>
          <p:spPr>
            <a:xfrm>
              <a:off x="232156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8F7B151A-9E53-4503-94D6-0FD5291EB668}"/>
                </a:ext>
              </a:extLst>
            </p:cNvPr>
            <p:cNvSpPr/>
            <p:nvPr/>
          </p:nvSpPr>
          <p:spPr>
            <a:xfrm>
              <a:off x="234143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0C603274-801B-4B83-AAFA-EA9305FB82CD}"/>
                </a:ext>
              </a:extLst>
            </p:cNvPr>
            <p:cNvSpPr/>
            <p:nvPr/>
          </p:nvSpPr>
          <p:spPr>
            <a:xfrm>
              <a:off x="236128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BBE6A991-A0E4-4106-AE46-F42274B804B4}"/>
                </a:ext>
              </a:extLst>
            </p:cNvPr>
            <p:cNvSpPr/>
            <p:nvPr/>
          </p:nvSpPr>
          <p:spPr>
            <a:xfrm>
              <a:off x="238115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1CAB7CB7-F07F-4137-8D4F-5690A8E7A573}"/>
                </a:ext>
              </a:extLst>
            </p:cNvPr>
            <p:cNvSpPr/>
            <p:nvPr/>
          </p:nvSpPr>
          <p:spPr>
            <a:xfrm>
              <a:off x="2401014" y="3841400"/>
              <a:ext cx="9623" cy="2325790"/>
            </a:xfrm>
            <a:custGeom>
              <a:avLst/>
              <a:gdLst>
                <a:gd name="connsiteX0" fmla="*/ 0 w 9623"/>
                <a:gd name="connsiteY0" fmla="*/ 2325791 h 2325790"/>
                <a:gd name="connsiteX1" fmla="*/ 0 w 9623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6B473A07-25E2-4189-BB5F-296FAE31E913}"/>
                </a:ext>
              </a:extLst>
            </p:cNvPr>
            <p:cNvSpPr/>
            <p:nvPr/>
          </p:nvSpPr>
          <p:spPr>
            <a:xfrm>
              <a:off x="242087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4D8FCEE-E844-4600-B6BB-85BBDB556B58}"/>
                </a:ext>
              </a:extLst>
            </p:cNvPr>
            <p:cNvSpPr/>
            <p:nvPr/>
          </p:nvSpPr>
          <p:spPr>
            <a:xfrm>
              <a:off x="244074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C4D782B6-F05B-42E8-8B43-BB04E8E9CA12}"/>
                </a:ext>
              </a:extLst>
            </p:cNvPr>
            <p:cNvSpPr/>
            <p:nvPr/>
          </p:nvSpPr>
          <p:spPr>
            <a:xfrm>
              <a:off x="246059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20F23DCE-A68F-40F2-91FF-E95E9A3AD809}"/>
                </a:ext>
              </a:extLst>
            </p:cNvPr>
            <p:cNvSpPr/>
            <p:nvPr/>
          </p:nvSpPr>
          <p:spPr>
            <a:xfrm>
              <a:off x="248046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84A8F15-1462-4A73-A678-C314ED393F7E}"/>
                </a:ext>
              </a:extLst>
            </p:cNvPr>
            <p:cNvSpPr/>
            <p:nvPr/>
          </p:nvSpPr>
          <p:spPr>
            <a:xfrm>
              <a:off x="250032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F0F757AC-F62E-4955-ACA1-67829FCDEF0B}"/>
                </a:ext>
              </a:extLst>
            </p:cNvPr>
            <p:cNvSpPr/>
            <p:nvPr/>
          </p:nvSpPr>
          <p:spPr>
            <a:xfrm>
              <a:off x="252018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7C9C7AA0-511E-4C2C-859F-453F939086E4}"/>
                </a:ext>
              </a:extLst>
            </p:cNvPr>
            <p:cNvSpPr/>
            <p:nvPr/>
          </p:nvSpPr>
          <p:spPr>
            <a:xfrm>
              <a:off x="254005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437505A9-C441-49E5-9470-2DB209EC83F7}"/>
                </a:ext>
              </a:extLst>
            </p:cNvPr>
            <p:cNvSpPr/>
            <p:nvPr/>
          </p:nvSpPr>
          <p:spPr>
            <a:xfrm>
              <a:off x="255991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CBB17D2E-31F1-4794-9633-25248CEBC561}"/>
                </a:ext>
              </a:extLst>
            </p:cNvPr>
            <p:cNvSpPr/>
            <p:nvPr/>
          </p:nvSpPr>
          <p:spPr>
            <a:xfrm>
              <a:off x="257976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34D9B862-FB37-4352-A33B-2419CE2F186A}"/>
                </a:ext>
              </a:extLst>
            </p:cNvPr>
            <p:cNvSpPr/>
            <p:nvPr/>
          </p:nvSpPr>
          <p:spPr>
            <a:xfrm>
              <a:off x="259963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A790C794-AAE8-46A3-BFF1-62D71F2FF1B2}"/>
                </a:ext>
              </a:extLst>
            </p:cNvPr>
            <p:cNvSpPr/>
            <p:nvPr/>
          </p:nvSpPr>
          <p:spPr>
            <a:xfrm>
              <a:off x="261949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ECDE998C-5BD1-485F-B87C-C9FEB35FBAB5}"/>
                </a:ext>
              </a:extLst>
            </p:cNvPr>
            <p:cNvSpPr/>
            <p:nvPr/>
          </p:nvSpPr>
          <p:spPr>
            <a:xfrm>
              <a:off x="263936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3DA26DE2-67EC-4152-9835-E24B9F4265D9}"/>
                </a:ext>
              </a:extLst>
            </p:cNvPr>
            <p:cNvSpPr/>
            <p:nvPr/>
          </p:nvSpPr>
          <p:spPr>
            <a:xfrm>
              <a:off x="265922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E1FF793C-E1DE-4506-A311-73B89685451D}"/>
                </a:ext>
              </a:extLst>
            </p:cNvPr>
            <p:cNvSpPr/>
            <p:nvPr/>
          </p:nvSpPr>
          <p:spPr>
            <a:xfrm>
              <a:off x="267907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893CE641-9D14-455A-B043-E3BCF5739D00}"/>
                </a:ext>
              </a:extLst>
            </p:cNvPr>
            <p:cNvSpPr/>
            <p:nvPr/>
          </p:nvSpPr>
          <p:spPr>
            <a:xfrm>
              <a:off x="269894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E5D437F0-AEBF-4F36-B88D-D29F99AC804C}"/>
                </a:ext>
              </a:extLst>
            </p:cNvPr>
            <p:cNvSpPr/>
            <p:nvPr/>
          </p:nvSpPr>
          <p:spPr>
            <a:xfrm>
              <a:off x="271880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0B526E91-E69E-46F6-B5F3-33F677213495}"/>
                </a:ext>
              </a:extLst>
            </p:cNvPr>
            <p:cNvSpPr/>
            <p:nvPr/>
          </p:nvSpPr>
          <p:spPr>
            <a:xfrm>
              <a:off x="273867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1E3B2BB9-5A76-4BE0-B502-EFD3247A5A45}"/>
                </a:ext>
              </a:extLst>
            </p:cNvPr>
            <p:cNvSpPr/>
            <p:nvPr/>
          </p:nvSpPr>
          <p:spPr>
            <a:xfrm>
              <a:off x="275853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C540A2B7-1288-4FB8-8AF5-E0317FD608AD}"/>
                </a:ext>
              </a:extLst>
            </p:cNvPr>
            <p:cNvSpPr/>
            <p:nvPr/>
          </p:nvSpPr>
          <p:spPr>
            <a:xfrm>
              <a:off x="277838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FFC222DE-558E-45CD-8DC9-97FC7AD9D48F}"/>
                </a:ext>
              </a:extLst>
            </p:cNvPr>
            <p:cNvSpPr/>
            <p:nvPr/>
          </p:nvSpPr>
          <p:spPr>
            <a:xfrm>
              <a:off x="279825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0DBA0C96-2861-425B-A5BD-AF643B430E20}"/>
                </a:ext>
              </a:extLst>
            </p:cNvPr>
            <p:cNvSpPr/>
            <p:nvPr/>
          </p:nvSpPr>
          <p:spPr>
            <a:xfrm>
              <a:off x="2818117" y="3841400"/>
              <a:ext cx="9623" cy="2325790"/>
            </a:xfrm>
            <a:custGeom>
              <a:avLst/>
              <a:gdLst>
                <a:gd name="connsiteX0" fmla="*/ 0 w 9623"/>
                <a:gd name="connsiteY0" fmla="*/ 2325791 h 2325790"/>
                <a:gd name="connsiteX1" fmla="*/ 0 w 9623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4FE7A525-8C86-4967-94C2-1D9F10A5FAB6}"/>
                </a:ext>
              </a:extLst>
            </p:cNvPr>
            <p:cNvSpPr/>
            <p:nvPr/>
          </p:nvSpPr>
          <p:spPr>
            <a:xfrm>
              <a:off x="283798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0051049E-410B-4D83-AAA6-0A2F4B192E8F}"/>
                </a:ext>
              </a:extLst>
            </p:cNvPr>
            <p:cNvSpPr/>
            <p:nvPr/>
          </p:nvSpPr>
          <p:spPr>
            <a:xfrm>
              <a:off x="285784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D1923B5-6671-4A3E-9F77-E094185778F1}"/>
                </a:ext>
              </a:extLst>
            </p:cNvPr>
            <p:cNvSpPr/>
            <p:nvPr/>
          </p:nvSpPr>
          <p:spPr>
            <a:xfrm>
              <a:off x="287769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22DF0E57-79C9-4A73-B413-52659B0388DD}"/>
                </a:ext>
              </a:extLst>
            </p:cNvPr>
            <p:cNvSpPr/>
            <p:nvPr/>
          </p:nvSpPr>
          <p:spPr>
            <a:xfrm>
              <a:off x="289756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A8DE3ED7-513A-4140-BCFA-6DE625C2B5FD}"/>
                </a:ext>
              </a:extLst>
            </p:cNvPr>
            <p:cNvSpPr/>
            <p:nvPr/>
          </p:nvSpPr>
          <p:spPr>
            <a:xfrm>
              <a:off x="291742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7729B62-B14C-4213-84F5-1719B37803B4}"/>
                </a:ext>
              </a:extLst>
            </p:cNvPr>
            <p:cNvSpPr/>
            <p:nvPr/>
          </p:nvSpPr>
          <p:spPr>
            <a:xfrm>
              <a:off x="293729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1268BBF6-596A-4B6A-AA7A-38887669B506}"/>
                </a:ext>
              </a:extLst>
            </p:cNvPr>
            <p:cNvSpPr/>
            <p:nvPr/>
          </p:nvSpPr>
          <p:spPr>
            <a:xfrm>
              <a:off x="295715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2B8265F5-8089-4D81-9E88-654B02C61B0D}"/>
                </a:ext>
              </a:extLst>
            </p:cNvPr>
            <p:cNvSpPr/>
            <p:nvPr/>
          </p:nvSpPr>
          <p:spPr>
            <a:xfrm>
              <a:off x="2977008" y="3841400"/>
              <a:ext cx="9623" cy="2325790"/>
            </a:xfrm>
            <a:custGeom>
              <a:avLst/>
              <a:gdLst>
                <a:gd name="connsiteX0" fmla="*/ 0 w 9623"/>
                <a:gd name="connsiteY0" fmla="*/ 2325791 h 2325790"/>
                <a:gd name="connsiteX1" fmla="*/ 0 w 9623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A5A241D0-51F1-4869-9591-3CE3DA54154D}"/>
                </a:ext>
              </a:extLst>
            </p:cNvPr>
            <p:cNvSpPr/>
            <p:nvPr/>
          </p:nvSpPr>
          <p:spPr>
            <a:xfrm>
              <a:off x="299687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BF9E36FA-9CB8-4A32-8786-AB74A156D741}"/>
                </a:ext>
              </a:extLst>
            </p:cNvPr>
            <p:cNvSpPr/>
            <p:nvPr/>
          </p:nvSpPr>
          <p:spPr>
            <a:xfrm>
              <a:off x="301673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A79C1F0C-0A1F-4A0A-8E64-9BE5F19A8009}"/>
                </a:ext>
              </a:extLst>
            </p:cNvPr>
            <p:cNvSpPr/>
            <p:nvPr/>
          </p:nvSpPr>
          <p:spPr>
            <a:xfrm>
              <a:off x="303660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6908C153-BCD8-49B9-A54E-BA6B8C59ACC7}"/>
                </a:ext>
              </a:extLst>
            </p:cNvPr>
            <p:cNvSpPr/>
            <p:nvPr/>
          </p:nvSpPr>
          <p:spPr>
            <a:xfrm>
              <a:off x="305646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13167D96-04D1-414D-8556-2CDC8B84496E}"/>
                </a:ext>
              </a:extLst>
            </p:cNvPr>
            <p:cNvSpPr/>
            <p:nvPr/>
          </p:nvSpPr>
          <p:spPr>
            <a:xfrm>
              <a:off x="307632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AF5C0E4C-1FB7-462E-97E5-93BD3D8F52F7}"/>
                </a:ext>
              </a:extLst>
            </p:cNvPr>
            <p:cNvSpPr/>
            <p:nvPr/>
          </p:nvSpPr>
          <p:spPr>
            <a:xfrm>
              <a:off x="309618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F2AC2D5D-AD63-4F02-A53D-02A3F20C9347}"/>
                </a:ext>
              </a:extLst>
            </p:cNvPr>
            <p:cNvSpPr/>
            <p:nvPr/>
          </p:nvSpPr>
          <p:spPr>
            <a:xfrm>
              <a:off x="311604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BD25788D-C6A4-484B-B995-1C4CC04F0B16}"/>
                </a:ext>
              </a:extLst>
            </p:cNvPr>
            <p:cNvSpPr/>
            <p:nvPr/>
          </p:nvSpPr>
          <p:spPr>
            <a:xfrm>
              <a:off x="313590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DA3E07CD-FDE0-41F4-A058-CDB3125CA7E8}"/>
                </a:ext>
              </a:extLst>
            </p:cNvPr>
            <p:cNvSpPr/>
            <p:nvPr/>
          </p:nvSpPr>
          <p:spPr>
            <a:xfrm>
              <a:off x="315577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977A6D1E-2AF9-4286-A347-6BA90B4752AE}"/>
                </a:ext>
              </a:extLst>
            </p:cNvPr>
            <p:cNvSpPr/>
            <p:nvPr/>
          </p:nvSpPr>
          <p:spPr>
            <a:xfrm>
              <a:off x="317563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6BA45DCB-1E2B-4CCD-ACB1-DA6E7ECA5F1C}"/>
                </a:ext>
              </a:extLst>
            </p:cNvPr>
            <p:cNvSpPr/>
            <p:nvPr/>
          </p:nvSpPr>
          <p:spPr>
            <a:xfrm>
              <a:off x="319549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670B1B0C-82FF-4484-8D15-B0A8C64A562A}"/>
                </a:ext>
              </a:extLst>
            </p:cNvPr>
            <p:cNvSpPr/>
            <p:nvPr/>
          </p:nvSpPr>
          <p:spPr>
            <a:xfrm>
              <a:off x="321535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173B6AEE-E538-42B0-87D3-B1CDCF701DBF}"/>
                </a:ext>
              </a:extLst>
            </p:cNvPr>
            <p:cNvSpPr/>
            <p:nvPr/>
          </p:nvSpPr>
          <p:spPr>
            <a:xfrm>
              <a:off x="323521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E5E749B-BD5C-4E9B-AC7A-1496A4A2D5A1}"/>
                </a:ext>
              </a:extLst>
            </p:cNvPr>
            <p:cNvSpPr/>
            <p:nvPr/>
          </p:nvSpPr>
          <p:spPr>
            <a:xfrm>
              <a:off x="325508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73FB3BB3-3857-4A00-966F-185D0C621AFC}"/>
                </a:ext>
              </a:extLst>
            </p:cNvPr>
            <p:cNvSpPr/>
            <p:nvPr/>
          </p:nvSpPr>
          <p:spPr>
            <a:xfrm>
              <a:off x="327494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C9792C5B-1D4F-4CB9-A497-16C4081A49EE}"/>
                </a:ext>
              </a:extLst>
            </p:cNvPr>
            <p:cNvSpPr/>
            <p:nvPr/>
          </p:nvSpPr>
          <p:spPr>
            <a:xfrm>
              <a:off x="329480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06387374-0302-4D79-8562-611AFB8B8848}"/>
                </a:ext>
              </a:extLst>
            </p:cNvPr>
            <p:cNvSpPr/>
            <p:nvPr/>
          </p:nvSpPr>
          <p:spPr>
            <a:xfrm>
              <a:off x="3314665" y="3841400"/>
              <a:ext cx="9623" cy="2325790"/>
            </a:xfrm>
            <a:custGeom>
              <a:avLst/>
              <a:gdLst>
                <a:gd name="connsiteX0" fmla="*/ 0 w 9623"/>
                <a:gd name="connsiteY0" fmla="*/ 2325791 h 2325790"/>
                <a:gd name="connsiteX1" fmla="*/ 0 w 9623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996F71B6-7D86-4337-8252-E485FCD9B6A3}"/>
                </a:ext>
              </a:extLst>
            </p:cNvPr>
            <p:cNvSpPr/>
            <p:nvPr/>
          </p:nvSpPr>
          <p:spPr>
            <a:xfrm>
              <a:off x="333452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5BB36DA7-5CAC-4A69-8B84-9CA22226F38E}"/>
                </a:ext>
              </a:extLst>
            </p:cNvPr>
            <p:cNvSpPr/>
            <p:nvPr/>
          </p:nvSpPr>
          <p:spPr>
            <a:xfrm>
              <a:off x="335439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0A10F6F2-8A12-410D-B477-FD7E86F07CC9}"/>
                </a:ext>
              </a:extLst>
            </p:cNvPr>
            <p:cNvSpPr/>
            <p:nvPr/>
          </p:nvSpPr>
          <p:spPr>
            <a:xfrm>
              <a:off x="337425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E41D38F9-86A7-420F-AD35-D7E88EB60935}"/>
                </a:ext>
              </a:extLst>
            </p:cNvPr>
            <p:cNvSpPr/>
            <p:nvPr/>
          </p:nvSpPr>
          <p:spPr>
            <a:xfrm>
              <a:off x="339411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7478D3BC-46BD-4622-A39A-757AF738D923}"/>
                </a:ext>
              </a:extLst>
            </p:cNvPr>
            <p:cNvSpPr/>
            <p:nvPr/>
          </p:nvSpPr>
          <p:spPr>
            <a:xfrm>
              <a:off x="341397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E6150F44-2AC5-4BE2-895F-FBF7A7AA3F74}"/>
                </a:ext>
              </a:extLst>
            </p:cNvPr>
            <p:cNvSpPr/>
            <p:nvPr/>
          </p:nvSpPr>
          <p:spPr>
            <a:xfrm>
              <a:off x="343383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A7828A85-A848-448A-8806-76D632972798}"/>
                </a:ext>
              </a:extLst>
            </p:cNvPr>
            <p:cNvSpPr/>
            <p:nvPr/>
          </p:nvSpPr>
          <p:spPr>
            <a:xfrm>
              <a:off x="345370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EFA3CE99-E630-448A-8B17-B464043E43DE}"/>
                </a:ext>
              </a:extLst>
            </p:cNvPr>
            <p:cNvSpPr/>
            <p:nvPr/>
          </p:nvSpPr>
          <p:spPr>
            <a:xfrm>
              <a:off x="347356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2962E86A-E82E-4378-B398-C96A5FF49224}"/>
                </a:ext>
              </a:extLst>
            </p:cNvPr>
            <p:cNvSpPr/>
            <p:nvPr/>
          </p:nvSpPr>
          <p:spPr>
            <a:xfrm>
              <a:off x="349343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B26024CA-CB6B-49AA-BA5A-13BC4CD2104B}"/>
                </a:ext>
              </a:extLst>
            </p:cNvPr>
            <p:cNvSpPr/>
            <p:nvPr/>
          </p:nvSpPr>
          <p:spPr>
            <a:xfrm>
              <a:off x="351328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9A35F795-FCF0-4241-AEC2-E0B3BDEC9E05}"/>
                </a:ext>
              </a:extLst>
            </p:cNvPr>
            <p:cNvSpPr/>
            <p:nvPr/>
          </p:nvSpPr>
          <p:spPr>
            <a:xfrm>
              <a:off x="353314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5664A809-3FB0-4863-9A62-7E8A113CF2B9}"/>
                </a:ext>
              </a:extLst>
            </p:cNvPr>
            <p:cNvSpPr/>
            <p:nvPr/>
          </p:nvSpPr>
          <p:spPr>
            <a:xfrm>
              <a:off x="355301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03586BF8-426A-4D1F-98D7-561E462CF0DC}"/>
                </a:ext>
              </a:extLst>
            </p:cNvPr>
            <p:cNvSpPr/>
            <p:nvPr/>
          </p:nvSpPr>
          <p:spPr>
            <a:xfrm>
              <a:off x="357287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DB2BAFD3-EC0D-45D7-AE49-57BF75E4AFD0}"/>
                </a:ext>
              </a:extLst>
            </p:cNvPr>
            <p:cNvSpPr/>
            <p:nvPr/>
          </p:nvSpPr>
          <p:spPr>
            <a:xfrm>
              <a:off x="359273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6AA13EE7-818C-4F9B-B686-BE21292D37D1}"/>
                </a:ext>
              </a:extLst>
            </p:cNvPr>
            <p:cNvSpPr/>
            <p:nvPr/>
          </p:nvSpPr>
          <p:spPr>
            <a:xfrm>
              <a:off x="361259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61E8FB19-A430-495D-8730-3B6CC6B1DFD7}"/>
                </a:ext>
              </a:extLst>
            </p:cNvPr>
            <p:cNvSpPr/>
            <p:nvPr/>
          </p:nvSpPr>
          <p:spPr>
            <a:xfrm>
              <a:off x="363245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5F974869-DE81-4171-9C70-2FF7B95DECF6}"/>
                </a:ext>
              </a:extLst>
            </p:cNvPr>
            <p:cNvSpPr/>
            <p:nvPr/>
          </p:nvSpPr>
          <p:spPr>
            <a:xfrm>
              <a:off x="365232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3199E5B0-7F04-4598-9F19-4F22808A78E1}"/>
                </a:ext>
              </a:extLst>
            </p:cNvPr>
            <p:cNvSpPr/>
            <p:nvPr/>
          </p:nvSpPr>
          <p:spPr>
            <a:xfrm>
              <a:off x="367218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7AFC5EC3-45F1-4D7A-91E7-4F9C5170A090}"/>
                </a:ext>
              </a:extLst>
            </p:cNvPr>
            <p:cNvSpPr/>
            <p:nvPr/>
          </p:nvSpPr>
          <p:spPr>
            <a:xfrm>
              <a:off x="369204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5785BED3-5F79-4EDD-898B-8F43321E6512}"/>
                </a:ext>
              </a:extLst>
            </p:cNvPr>
            <p:cNvSpPr/>
            <p:nvPr/>
          </p:nvSpPr>
          <p:spPr>
            <a:xfrm>
              <a:off x="371190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A9E1104A-14CD-455B-8889-3108BF47C3B3}"/>
                </a:ext>
              </a:extLst>
            </p:cNvPr>
            <p:cNvSpPr/>
            <p:nvPr/>
          </p:nvSpPr>
          <p:spPr>
            <a:xfrm>
              <a:off x="373176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A920F5DA-A3DA-46C3-96F5-F39EEF0AC6DF}"/>
                </a:ext>
              </a:extLst>
            </p:cNvPr>
            <p:cNvSpPr/>
            <p:nvPr/>
          </p:nvSpPr>
          <p:spPr>
            <a:xfrm>
              <a:off x="375163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85C0065-21A3-4FD7-857B-38A9B8F44ED5}"/>
                </a:ext>
              </a:extLst>
            </p:cNvPr>
            <p:cNvSpPr/>
            <p:nvPr/>
          </p:nvSpPr>
          <p:spPr>
            <a:xfrm>
              <a:off x="377149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C23CA8F8-FD8D-4254-80C2-C250AE7F1286}"/>
                </a:ext>
              </a:extLst>
            </p:cNvPr>
            <p:cNvSpPr/>
            <p:nvPr/>
          </p:nvSpPr>
          <p:spPr>
            <a:xfrm>
              <a:off x="379135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E734D5E8-814E-4A5D-9F18-168526502F5C}"/>
                </a:ext>
              </a:extLst>
            </p:cNvPr>
            <p:cNvSpPr/>
            <p:nvPr/>
          </p:nvSpPr>
          <p:spPr>
            <a:xfrm>
              <a:off x="381121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81FA7972-3215-4B15-A501-54FFFDDB2968}"/>
                </a:ext>
              </a:extLst>
            </p:cNvPr>
            <p:cNvSpPr/>
            <p:nvPr/>
          </p:nvSpPr>
          <p:spPr>
            <a:xfrm>
              <a:off x="383107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3F0DC607-146C-44BC-AE9D-1DFC113BEAF0}"/>
                </a:ext>
              </a:extLst>
            </p:cNvPr>
            <p:cNvSpPr/>
            <p:nvPr/>
          </p:nvSpPr>
          <p:spPr>
            <a:xfrm>
              <a:off x="385094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2E2E7E3E-DBA7-49D6-AE58-CC61803ECA29}"/>
                </a:ext>
              </a:extLst>
            </p:cNvPr>
            <p:cNvSpPr/>
            <p:nvPr/>
          </p:nvSpPr>
          <p:spPr>
            <a:xfrm>
              <a:off x="387080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1D6DCFC0-665E-4057-A8E1-6073C4FA1B12}"/>
                </a:ext>
              </a:extLst>
            </p:cNvPr>
            <p:cNvSpPr/>
            <p:nvPr/>
          </p:nvSpPr>
          <p:spPr>
            <a:xfrm>
              <a:off x="389066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E1EFBE8-67B6-46CE-8897-4B1150F4C487}"/>
                </a:ext>
              </a:extLst>
            </p:cNvPr>
            <p:cNvSpPr/>
            <p:nvPr/>
          </p:nvSpPr>
          <p:spPr>
            <a:xfrm>
              <a:off x="391053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7DB6EA45-431A-4477-9DC6-55234926672C}"/>
                </a:ext>
              </a:extLst>
            </p:cNvPr>
            <p:cNvSpPr/>
            <p:nvPr/>
          </p:nvSpPr>
          <p:spPr>
            <a:xfrm>
              <a:off x="393038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674C5958-BE16-478F-8D50-F362DCD3ECE7}"/>
                </a:ext>
              </a:extLst>
            </p:cNvPr>
            <p:cNvSpPr/>
            <p:nvPr/>
          </p:nvSpPr>
          <p:spPr>
            <a:xfrm>
              <a:off x="395025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578076A1-9BD3-4ACA-85EB-111F8957B9A1}"/>
                </a:ext>
              </a:extLst>
            </p:cNvPr>
            <p:cNvSpPr/>
            <p:nvPr/>
          </p:nvSpPr>
          <p:spPr>
            <a:xfrm>
              <a:off x="397011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6144EE86-E09D-4854-B7EB-F7CC70B236BD}"/>
                </a:ext>
              </a:extLst>
            </p:cNvPr>
            <p:cNvSpPr/>
            <p:nvPr/>
          </p:nvSpPr>
          <p:spPr>
            <a:xfrm>
              <a:off x="398997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1CC09E1-246C-40BD-B35A-62061862F2BD}"/>
                </a:ext>
              </a:extLst>
            </p:cNvPr>
            <p:cNvSpPr/>
            <p:nvPr/>
          </p:nvSpPr>
          <p:spPr>
            <a:xfrm>
              <a:off x="400984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8FFD0C5-9D05-4369-BC98-59852BD3F1A9}"/>
                </a:ext>
              </a:extLst>
            </p:cNvPr>
            <p:cNvSpPr/>
            <p:nvPr/>
          </p:nvSpPr>
          <p:spPr>
            <a:xfrm>
              <a:off x="402969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70218887-850D-40D2-9934-ED9185E1A59D}"/>
                </a:ext>
              </a:extLst>
            </p:cNvPr>
            <p:cNvSpPr/>
            <p:nvPr/>
          </p:nvSpPr>
          <p:spPr>
            <a:xfrm>
              <a:off x="404956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5D735C29-5994-45E1-9DD7-53A706F84B34}"/>
                </a:ext>
              </a:extLst>
            </p:cNvPr>
            <p:cNvSpPr/>
            <p:nvPr/>
          </p:nvSpPr>
          <p:spPr>
            <a:xfrm>
              <a:off x="406942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8EE6A5B-5318-4D6E-9E05-0A9417C2E91E}"/>
                </a:ext>
              </a:extLst>
            </p:cNvPr>
            <p:cNvSpPr/>
            <p:nvPr/>
          </p:nvSpPr>
          <p:spPr>
            <a:xfrm>
              <a:off x="408928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C9E09959-EE86-40E6-A8DA-269985E95A71}"/>
                </a:ext>
              </a:extLst>
            </p:cNvPr>
            <p:cNvSpPr/>
            <p:nvPr/>
          </p:nvSpPr>
          <p:spPr>
            <a:xfrm>
              <a:off x="410915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50A353C6-FC04-4FCC-B739-3B640E4B71E9}"/>
                </a:ext>
              </a:extLst>
            </p:cNvPr>
            <p:cNvSpPr/>
            <p:nvPr/>
          </p:nvSpPr>
          <p:spPr>
            <a:xfrm>
              <a:off x="412900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9FB5B7B8-DE89-4B72-8592-CCF3FA7F242E}"/>
                </a:ext>
              </a:extLst>
            </p:cNvPr>
            <p:cNvSpPr/>
            <p:nvPr/>
          </p:nvSpPr>
          <p:spPr>
            <a:xfrm>
              <a:off x="414887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98C6BA7-59F2-4569-B2AF-45E5945C3883}"/>
                </a:ext>
              </a:extLst>
            </p:cNvPr>
            <p:cNvSpPr/>
            <p:nvPr/>
          </p:nvSpPr>
          <p:spPr>
            <a:xfrm>
              <a:off x="416873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6C9505F8-4506-40EE-A45C-1EDC551DAD12}"/>
                </a:ext>
              </a:extLst>
            </p:cNvPr>
            <p:cNvSpPr/>
            <p:nvPr/>
          </p:nvSpPr>
          <p:spPr>
            <a:xfrm>
              <a:off x="418859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6127125A-7C83-40B2-96A7-AB9C9FB32D1D}"/>
                </a:ext>
              </a:extLst>
            </p:cNvPr>
            <p:cNvSpPr/>
            <p:nvPr/>
          </p:nvSpPr>
          <p:spPr>
            <a:xfrm>
              <a:off x="420846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BB24D32D-8489-4615-9735-5236EC3EE318}"/>
                </a:ext>
              </a:extLst>
            </p:cNvPr>
            <p:cNvSpPr/>
            <p:nvPr/>
          </p:nvSpPr>
          <p:spPr>
            <a:xfrm>
              <a:off x="422831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33CC712-90FE-492C-A3B4-03F750A0758E}"/>
                </a:ext>
              </a:extLst>
            </p:cNvPr>
            <p:cNvSpPr/>
            <p:nvPr/>
          </p:nvSpPr>
          <p:spPr>
            <a:xfrm>
              <a:off x="424817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145105D5-ECDE-4EF2-8223-1F8CD67F0CF0}"/>
                </a:ext>
              </a:extLst>
            </p:cNvPr>
            <p:cNvSpPr/>
            <p:nvPr/>
          </p:nvSpPr>
          <p:spPr>
            <a:xfrm>
              <a:off x="426804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4E48BB2F-7C74-424A-8C9F-FBC79F1C03CD}"/>
                </a:ext>
              </a:extLst>
            </p:cNvPr>
            <p:cNvSpPr/>
            <p:nvPr/>
          </p:nvSpPr>
          <p:spPr>
            <a:xfrm>
              <a:off x="428790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91D75228-741A-42AE-AF69-8AF73039D182}"/>
                </a:ext>
              </a:extLst>
            </p:cNvPr>
            <p:cNvSpPr/>
            <p:nvPr/>
          </p:nvSpPr>
          <p:spPr>
            <a:xfrm>
              <a:off x="430777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EA210D1-179F-448E-A127-39E6601CF819}"/>
                </a:ext>
              </a:extLst>
            </p:cNvPr>
            <p:cNvSpPr/>
            <p:nvPr/>
          </p:nvSpPr>
          <p:spPr>
            <a:xfrm>
              <a:off x="432763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05BCDF2-BDDB-4943-8EA8-3908815D9FDD}"/>
                </a:ext>
              </a:extLst>
            </p:cNvPr>
            <p:cNvSpPr/>
            <p:nvPr/>
          </p:nvSpPr>
          <p:spPr>
            <a:xfrm>
              <a:off x="434748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96DA78A-54AB-4FDE-BEE8-700DC0FA4796}"/>
                </a:ext>
              </a:extLst>
            </p:cNvPr>
            <p:cNvSpPr/>
            <p:nvPr/>
          </p:nvSpPr>
          <p:spPr>
            <a:xfrm>
              <a:off x="436735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73EFBA82-F6A0-437D-8CB7-962B68484EB6}"/>
                </a:ext>
              </a:extLst>
            </p:cNvPr>
            <p:cNvSpPr/>
            <p:nvPr/>
          </p:nvSpPr>
          <p:spPr>
            <a:xfrm>
              <a:off x="438721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731F44FF-FE78-402C-A1F7-E7CBEB79E48F}"/>
                </a:ext>
              </a:extLst>
            </p:cNvPr>
            <p:cNvSpPr/>
            <p:nvPr/>
          </p:nvSpPr>
          <p:spPr>
            <a:xfrm>
              <a:off x="440708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77F7CB0-8875-4ABD-9CB2-506EC5D6A038}"/>
                </a:ext>
              </a:extLst>
            </p:cNvPr>
            <p:cNvSpPr/>
            <p:nvPr/>
          </p:nvSpPr>
          <p:spPr>
            <a:xfrm>
              <a:off x="442694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F1A131C-BC16-4604-8C3F-53A70AC30515}"/>
                </a:ext>
              </a:extLst>
            </p:cNvPr>
            <p:cNvSpPr/>
            <p:nvPr/>
          </p:nvSpPr>
          <p:spPr>
            <a:xfrm>
              <a:off x="444679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C3F4900F-490E-419E-BBA4-5D065DFAF89C}"/>
                </a:ext>
              </a:extLst>
            </p:cNvPr>
            <p:cNvSpPr/>
            <p:nvPr/>
          </p:nvSpPr>
          <p:spPr>
            <a:xfrm>
              <a:off x="446666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84CF348C-9DC7-4281-95EB-7464E67FB67F}"/>
                </a:ext>
              </a:extLst>
            </p:cNvPr>
            <p:cNvSpPr/>
            <p:nvPr/>
          </p:nvSpPr>
          <p:spPr>
            <a:xfrm>
              <a:off x="448652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AFBCBF45-7FDC-40FA-B69D-5F761D1BEE2A}"/>
                </a:ext>
              </a:extLst>
            </p:cNvPr>
            <p:cNvSpPr/>
            <p:nvPr/>
          </p:nvSpPr>
          <p:spPr>
            <a:xfrm>
              <a:off x="450639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F73DC73-BABC-463C-A1B4-D3727440AF56}"/>
                </a:ext>
              </a:extLst>
            </p:cNvPr>
            <p:cNvSpPr/>
            <p:nvPr/>
          </p:nvSpPr>
          <p:spPr>
            <a:xfrm>
              <a:off x="452625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61BF5A5A-A13F-4FAA-9A13-298AB40ED120}"/>
                </a:ext>
              </a:extLst>
            </p:cNvPr>
            <p:cNvSpPr/>
            <p:nvPr/>
          </p:nvSpPr>
          <p:spPr>
            <a:xfrm>
              <a:off x="454610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CC9C403D-522E-49AA-9C78-8D113D60DA74}"/>
                </a:ext>
              </a:extLst>
            </p:cNvPr>
            <p:cNvSpPr/>
            <p:nvPr/>
          </p:nvSpPr>
          <p:spPr>
            <a:xfrm>
              <a:off x="456597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C1615214-2FE7-41BE-B068-D87024DAF94E}"/>
                </a:ext>
              </a:extLst>
            </p:cNvPr>
            <p:cNvSpPr/>
            <p:nvPr/>
          </p:nvSpPr>
          <p:spPr>
            <a:xfrm>
              <a:off x="458583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8A49AE30-0397-4DE2-8BB5-36F3F18F8C0A}"/>
                </a:ext>
              </a:extLst>
            </p:cNvPr>
            <p:cNvSpPr/>
            <p:nvPr/>
          </p:nvSpPr>
          <p:spPr>
            <a:xfrm>
              <a:off x="460570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0993FE8E-A6B2-47EF-84F1-57BEF6221E09}"/>
                </a:ext>
              </a:extLst>
            </p:cNvPr>
            <p:cNvSpPr/>
            <p:nvPr/>
          </p:nvSpPr>
          <p:spPr>
            <a:xfrm>
              <a:off x="462556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E39B6B16-A524-4315-9033-9ADA7D7EDCE6}"/>
                </a:ext>
              </a:extLst>
            </p:cNvPr>
            <p:cNvSpPr/>
            <p:nvPr/>
          </p:nvSpPr>
          <p:spPr>
            <a:xfrm>
              <a:off x="464541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9CEB9F33-8E7F-4B86-9A2F-2847CBD9CB4D}"/>
                </a:ext>
              </a:extLst>
            </p:cNvPr>
            <p:cNvSpPr/>
            <p:nvPr/>
          </p:nvSpPr>
          <p:spPr>
            <a:xfrm>
              <a:off x="466528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E34B581-8860-4E08-B3B8-FEA30198819D}"/>
                </a:ext>
              </a:extLst>
            </p:cNvPr>
            <p:cNvSpPr/>
            <p:nvPr/>
          </p:nvSpPr>
          <p:spPr>
            <a:xfrm>
              <a:off x="468514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86C18CA4-0715-45AF-93F7-09105E660418}"/>
                </a:ext>
              </a:extLst>
            </p:cNvPr>
            <p:cNvSpPr/>
            <p:nvPr/>
          </p:nvSpPr>
          <p:spPr>
            <a:xfrm>
              <a:off x="470500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EEA276CE-43E2-4CEF-97E0-D67CBFA221DF}"/>
                </a:ext>
              </a:extLst>
            </p:cNvPr>
            <p:cNvSpPr/>
            <p:nvPr/>
          </p:nvSpPr>
          <p:spPr>
            <a:xfrm>
              <a:off x="472487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5B097485-A067-478E-88A3-63E23EF5923F}"/>
                </a:ext>
              </a:extLst>
            </p:cNvPr>
            <p:cNvSpPr/>
            <p:nvPr/>
          </p:nvSpPr>
          <p:spPr>
            <a:xfrm>
              <a:off x="474472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00631AA8-F049-44E0-9FFE-85C615C06E41}"/>
                </a:ext>
              </a:extLst>
            </p:cNvPr>
            <p:cNvSpPr/>
            <p:nvPr/>
          </p:nvSpPr>
          <p:spPr>
            <a:xfrm>
              <a:off x="476459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47A51456-8F34-4296-8A86-8D20DAC77426}"/>
                </a:ext>
              </a:extLst>
            </p:cNvPr>
            <p:cNvSpPr/>
            <p:nvPr/>
          </p:nvSpPr>
          <p:spPr>
            <a:xfrm>
              <a:off x="478445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C68116AA-46A0-44D9-BE33-328866C6AF3E}"/>
                </a:ext>
              </a:extLst>
            </p:cNvPr>
            <p:cNvSpPr/>
            <p:nvPr/>
          </p:nvSpPr>
          <p:spPr>
            <a:xfrm>
              <a:off x="480431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B6CDF9A7-147E-4FD9-94B3-05194914667D}"/>
                </a:ext>
              </a:extLst>
            </p:cNvPr>
            <p:cNvSpPr/>
            <p:nvPr/>
          </p:nvSpPr>
          <p:spPr>
            <a:xfrm>
              <a:off x="482418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F94A3528-95AA-4EEB-A395-AB1CB45B39C1}"/>
                </a:ext>
              </a:extLst>
            </p:cNvPr>
            <p:cNvSpPr/>
            <p:nvPr/>
          </p:nvSpPr>
          <p:spPr>
            <a:xfrm>
              <a:off x="484404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54CB15D1-4684-47EB-9F39-3CF437EEFA1B}"/>
                </a:ext>
              </a:extLst>
            </p:cNvPr>
            <p:cNvSpPr/>
            <p:nvPr/>
          </p:nvSpPr>
          <p:spPr>
            <a:xfrm>
              <a:off x="486390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874A2A3A-5207-464A-B6DB-B308E73679A5}"/>
                </a:ext>
              </a:extLst>
            </p:cNvPr>
            <p:cNvSpPr/>
            <p:nvPr/>
          </p:nvSpPr>
          <p:spPr>
            <a:xfrm>
              <a:off x="488376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0ECD0693-0EB4-462C-8F73-AA7F44C7DEB8}"/>
                </a:ext>
              </a:extLst>
            </p:cNvPr>
            <p:cNvSpPr/>
            <p:nvPr/>
          </p:nvSpPr>
          <p:spPr>
            <a:xfrm>
              <a:off x="490362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58205A81-A648-44B0-AF8E-C5F7346F8D90}"/>
                </a:ext>
              </a:extLst>
            </p:cNvPr>
            <p:cNvSpPr/>
            <p:nvPr/>
          </p:nvSpPr>
          <p:spPr>
            <a:xfrm>
              <a:off x="492349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E8FEA97A-28C6-427B-932B-96E0EE2CDEEA}"/>
                </a:ext>
              </a:extLst>
            </p:cNvPr>
            <p:cNvSpPr/>
            <p:nvPr/>
          </p:nvSpPr>
          <p:spPr>
            <a:xfrm>
              <a:off x="494335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89BA4283-2123-4E3A-9D42-D9922FFE4223}"/>
                </a:ext>
              </a:extLst>
            </p:cNvPr>
            <p:cNvSpPr/>
            <p:nvPr/>
          </p:nvSpPr>
          <p:spPr>
            <a:xfrm>
              <a:off x="496321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4CAB86A-0C7F-49B0-958B-B2A89C0E3429}"/>
                </a:ext>
              </a:extLst>
            </p:cNvPr>
            <p:cNvSpPr/>
            <p:nvPr/>
          </p:nvSpPr>
          <p:spPr>
            <a:xfrm>
              <a:off x="498307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407C221D-D77E-4469-8DCD-A92605120BB3}"/>
                </a:ext>
              </a:extLst>
            </p:cNvPr>
            <p:cNvSpPr/>
            <p:nvPr/>
          </p:nvSpPr>
          <p:spPr>
            <a:xfrm>
              <a:off x="500293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0F346B49-EC15-4938-8084-65183E3337B6}"/>
                </a:ext>
              </a:extLst>
            </p:cNvPr>
            <p:cNvSpPr/>
            <p:nvPr/>
          </p:nvSpPr>
          <p:spPr>
            <a:xfrm>
              <a:off x="502280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139329D6-8901-43BB-B822-7098D0F258C1}"/>
                </a:ext>
              </a:extLst>
            </p:cNvPr>
            <p:cNvSpPr/>
            <p:nvPr/>
          </p:nvSpPr>
          <p:spPr>
            <a:xfrm>
              <a:off x="504266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0B652518-4FCE-47AF-950B-E389398DAE42}"/>
                </a:ext>
              </a:extLst>
            </p:cNvPr>
            <p:cNvSpPr/>
            <p:nvPr/>
          </p:nvSpPr>
          <p:spPr>
            <a:xfrm>
              <a:off x="506252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8052DC0F-980C-4EE3-BAA0-568E50BE5837}"/>
                </a:ext>
              </a:extLst>
            </p:cNvPr>
            <p:cNvSpPr/>
            <p:nvPr/>
          </p:nvSpPr>
          <p:spPr>
            <a:xfrm>
              <a:off x="508238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8BBDD5ED-63C3-475A-BCB2-FEA5F7E9FCEA}"/>
                </a:ext>
              </a:extLst>
            </p:cNvPr>
            <p:cNvSpPr/>
            <p:nvPr/>
          </p:nvSpPr>
          <p:spPr>
            <a:xfrm>
              <a:off x="510224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6EC9EE61-9E74-4A97-86EC-9D2066AC11E3}"/>
                </a:ext>
              </a:extLst>
            </p:cNvPr>
            <p:cNvSpPr/>
            <p:nvPr/>
          </p:nvSpPr>
          <p:spPr>
            <a:xfrm>
              <a:off x="512211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7B89D052-AA6B-4195-8FCB-2A12DC67DBD7}"/>
                </a:ext>
              </a:extLst>
            </p:cNvPr>
            <p:cNvSpPr/>
            <p:nvPr/>
          </p:nvSpPr>
          <p:spPr>
            <a:xfrm>
              <a:off x="514197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4CA9384-A303-4001-8E76-2C1B94FD733B}"/>
                </a:ext>
              </a:extLst>
            </p:cNvPr>
            <p:cNvSpPr/>
            <p:nvPr/>
          </p:nvSpPr>
          <p:spPr>
            <a:xfrm>
              <a:off x="516183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0A68834-4404-4D26-A83E-2AE86F857DED}"/>
                </a:ext>
              </a:extLst>
            </p:cNvPr>
            <p:cNvSpPr/>
            <p:nvPr/>
          </p:nvSpPr>
          <p:spPr>
            <a:xfrm>
              <a:off x="518169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E0AF2CEF-8F25-4963-B9B4-484CE18E86DF}"/>
                </a:ext>
              </a:extLst>
            </p:cNvPr>
            <p:cNvSpPr/>
            <p:nvPr/>
          </p:nvSpPr>
          <p:spPr>
            <a:xfrm>
              <a:off x="520155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12B51BF0-ECFB-4AD3-BEA6-15B427B5AA98}"/>
                </a:ext>
              </a:extLst>
            </p:cNvPr>
            <p:cNvSpPr/>
            <p:nvPr/>
          </p:nvSpPr>
          <p:spPr>
            <a:xfrm>
              <a:off x="522142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6AFB188C-5A6D-4E5E-8BCC-477113E3163A}"/>
                </a:ext>
              </a:extLst>
            </p:cNvPr>
            <p:cNvSpPr/>
            <p:nvPr/>
          </p:nvSpPr>
          <p:spPr>
            <a:xfrm>
              <a:off x="524128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7DD50C9-D455-45BB-8B9E-7337E5D80A73}"/>
                </a:ext>
              </a:extLst>
            </p:cNvPr>
            <p:cNvSpPr/>
            <p:nvPr/>
          </p:nvSpPr>
          <p:spPr>
            <a:xfrm>
              <a:off x="526114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2AF4AF0F-15AE-4D2D-A47A-D7594C69E118}"/>
                </a:ext>
              </a:extLst>
            </p:cNvPr>
            <p:cNvSpPr/>
            <p:nvPr/>
          </p:nvSpPr>
          <p:spPr>
            <a:xfrm>
              <a:off x="528100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6A6687F-679A-4656-BACC-4EAE68D46CDF}"/>
                </a:ext>
              </a:extLst>
            </p:cNvPr>
            <p:cNvSpPr/>
            <p:nvPr/>
          </p:nvSpPr>
          <p:spPr>
            <a:xfrm>
              <a:off x="530086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4BD53EEA-BE9D-4533-A324-51ED1C6D592D}"/>
                </a:ext>
              </a:extLst>
            </p:cNvPr>
            <p:cNvSpPr/>
            <p:nvPr/>
          </p:nvSpPr>
          <p:spPr>
            <a:xfrm>
              <a:off x="532073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51B4238-1F2F-4783-933F-02A8A02AD735}"/>
                </a:ext>
              </a:extLst>
            </p:cNvPr>
            <p:cNvSpPr/>
            <p:nvPr/>
          </p:nvSpPr>
          <p:spPr>
            <a:xfrm>
              <a:off x="534059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868AA8BA-DC30-4C00-A676-A7FD4223E7B4}"/>
                </a:ext>
              </a:extLst>
            </p:cNvPr>
            <p:cNvSpPr/>
            <p:nvPr/>
          </p:nvSpPr>
          <p:spPr>
            <a:xfrm>
              <a:off x="536045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E3DED298-3B42-4403-9BAA-514FF1373FE9}"/>
                </a:ext>
              </a:extLst>
            </p:cNvPr>
            <p:cNvSpPr/>
            <p:nvPr/>
          </p:nvSpPr>
          <p:spPr>
            <a:xfrm>
              <a:off x="538031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AA93067B-D76C-461F-AAF5-29DA9C790F97}"/>
                </a:ext>
              </a:extLst>
            </p:cNvPr>
            <p:cNvSpPr/>
            <p:nvPr/>
          </p:nvSpPr>
          <p:spPr>
            <a:xfrm>
              <a:off x="540017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9C30E830-24F8-4E63-B572-D5886FCAED85}"/>
                </a:ext>
              </a:extLst>
            </p:cNvPr>
            <p:cNvSpPr/>
            <p:nvPr/>
          </p:nvSpPr>
          <p:spPr>
            <a:xfrm>
              <a:off x="542004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D62055CF-BC5F-44B1-9C17-7000F2A1E938}"/>
                </a:ext>
              </a:extLst>
            </p:cNvPr>
            <p:cNvSpPr/>
            <p:nvPr/>
          </p:nvSpPr>
          <p:spPr>
            <a:xfrm>
              <a:off x="543990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3806E640-CC77-4371-89F8-84B2E67D4772}"/>
                </a:ext>
              </a:extLst>
            </p:cNvPr>
            <p:cNvSpPr/>
            <p:nvPr/>
          </p:nvSpPr>
          <p:spPr>
            <a:xfrm>
              <a:off x="545976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C9710C68-031A-435E-A895-F5F6ED74A3DA}"/>
                </a:ext>
              </a:extLst>
            </p:cNvPr>
            <p:cNvSpPr/>
            <p:nvPr/>
          </p:nvSpPr>
          <p:spPr>
            <a:xfrm>
              <a:off x="547962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2E0F0593-1356-4A5A-9B54-7A86E13F8081}"/>
                </a:ext>
              </a:extLst>
            </p:cNvPr>
            <p:cNvSpPr/>
            <p:nvPr/>
          </p:nvSpPr>
          <p:spPr>
            <a:xfrm>
              <a:off x="549948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92DF6B0E-5902-4B37-9C06-D0C255F2C01B}"/>
                </a:ext>
              </a:extLst>
            </p:cNvPr>
            <p:cNvSpPr/>
            <p:nvPr/>
          </p:nvSpPr>
          <p:spPr>
            <a:xfrm>
              <a:off x="551935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A0FF3337-1DAA-426F-87BF-3202F8575CE5}"/>
                </a:ext>
              </a:extLst>
            </p:cNvPr>
            <p:cNvSpPr/>
            <p:nvPr/>
          </p:nvSpPr>
          <p:spPr>
            <a:xfrm>
              <a:off x="553921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399E776B-951B-4E1F-A99E-DAE4707469A7}"/>
                </a:ext>
              </a:extLst>
            </p:cNvPr>
            <p:cNvSpPr/>
            <p:nvPr/>
          </p:nvSpPr>
          <p:spPr>
            <a:xfrm>
              <a:off x="555907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51AE8AFE-D290-4FC8-B2DD-BDE18E37376B}"/>
                </a:ext>
              </a:extLst>
            </p:cNvPr>
            <p:cNvSpPr/>
            <p:nvPr/>
          </p:nvSpPr>
          <p:spPr>
            <a:xfrm>
              <a:off x="557893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C95CF134-0D64-4EF6-BED9-8CBD265BA369}"/>
                </a:ext>
              </a:extLst>
            </p:cNvPr>
            <p:cNvSpPr/>
            <p:nvPr/>
          </p:nvSpPr>
          <p:spPr>
            <a:xfrm>
              <a:off x="559879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87955C15-8B17-47E3-8898-6C6B3459B20F}"/>
                </a:ext>
              </a:extLst>
            </p:cNvPr>
            <p:cNvSpPr/>
            <p:nvPr/>
          </p:nvSpPr>
          <p:spPr>
            <a:xfrm>
              <a:off x="561866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076655B0-BF98-43E4-B059-071BE86CE7B5}"/>
                </a:ext>
              </a:extLst>
            </p:cNvPr>
            <p:cNvSpPr/>
            <p:nvPr/>
          </p:nvSpPr>
          <p:spPr>
            <a:xfrm>
              <a:off x="563852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76DE19F-4146-4FB6-A651-85BFA94D4275}"/>
                </a:ext>
              </a:extLst>
            </p:cNvPr>
            <p:cNvSpPr/>
            <p:nvPr/>
          </p:nvSpPr>
          <p:spPr>
            <a:xfrm>
              <a:off x="565838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8C75C404-4F7D-454B-A4E4-2A0E4845BC79}"/>
                </a:ext>
              </a:extLst>
            </p:cNvPr>
            <p:cNvSpPr/>
            <p:nvPr/>
          </p:nvSpPr>
          <p:spPr>
            <a:xfrm>
              <a:off x="567825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037E9F49-9EEB-45EE-B4F7-C79BEF4E3CAB}"/>
                </a:ext>
              </a:extLst>
            </p:cNvPr>
            <p:cNvSpPr/>
            <p:nvPr/>
          </p:nvSpPr>
          <p:spPr>
            <a:xfrm>
              <a:off x="569810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C793CD7-7A3B-4F2D-A82E-44B56A0027F4}"/>
                </a:ext>
              </a:extLst>
            </p:cNvPr>
            <p:cNvSpPr/>
            <p:nvPr/>
          </p:nvSpPr>
          <p:spPr>
            <a:xfrm>
              <a:off x="571797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371C02DA-F212-4C3B-8AE8-D5902898684A}"/>
                </a:ext>
              </a:extLst>
            </p:cNvPr>
            <p:cNvSpPr/>
            <p:nvPr/>
          </p:nvSpPr>
          <p:spPr>
            <a:xfrm>
              <a:off x="573783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EF08F2DE-AA0C-446F-9A25-6F6C3CF0E39E}"/>
                </a:ext>
              </a:extLst>
            </p:cNvPr>
            <p:cNvSpPr/>
            <p:nvPr/>
          </p:nvSpPr>
          <p:spPr>
            <a:xfrm>
              <a:off x="575769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B85EFCCA-DA5F-44B6-A80F-615341425716}"/>
                </a:ext>
              </a:extLst>
            </p:cNvPr>
            <p:cNvSpPr/>
            <p:nvPr/>
          </p:nvSpPr>
          <p:spPr>
            <a:xfrm>
              <a:off x="577756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9C1BBE98-EAF4-4CB5-9ADB-EEC6E6E5EF87}"/>
                </a:ext>
              </a:extLst>
            </p:cNvPr>
            <p:cNvSpPr/>
            <p:nvPr/>
          </p:nvSpPr>
          <p:spPr>
            <a:xfrm>
              <a:off x="579741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8715664-03AE-46C9-9172-DF6E9081CCB8}"/>
                </a:ext>
              </a:extLst>
            </p:cNvPr>
            <p:cNvSpPr/>
            <p:nvPr/>
          </p:nvSpPr>
          <p:spPr>
            <a:xfrm>
              <a:off x="581727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21D3E468-A958-4E2D-9E3E-5B868A9E2CDA}"/>
                </a:ext>
              </a:extLst>
            </p:cNvPr>
            <p:cNvSpPr/>
            <p:nvPr/>
          </p:nvSpPr>
          <p:spPr>
            <a:xfrm>
              <a:off x="583714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83F3169F-1892-4671-B767-48B8ED2E3C43}"/>
                </a:ext>
              </a:extLst>
            </p:cNvPr>
            <p:cNvSpPr/>
            <p:nvPr/>
          </p:nvSpPr>
          <p:spPr>
            <a:xfrm>
              <a:off x="585700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B8DE09B-A735-446C-AA19-B43CBF4584AC}"/>
                </a:ext>
              </a:extLst>
            </p:cNvPr>
            <p:cNvSpPr/>
            <p:nvPr/>
          </p:nvSpPr>
          <p:spPr>
            <a:xfrm>
              <a:off x="587687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5A3C2E9-BDB4-4F3B-92CE-AC80ED2A6CC3}"/>
                </a:ext>
              </a:extLst>
            </p:cNvPr>
            <p:cNvSpPr/>
            <p:nvPr/>
          </p:nvSpPr>
          <p:spPr>
            <a:xfrm>
              <a:off x="589672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59E7CDF-81FC-492F-B561-2189ACDD5EC6}"/>
                </a:ext>
              </a:extLst>
            </p:cNvPr>
            <p:cNvSpPr/>
            <p:nvPr/>
          </p:nvSpPr>
          <p:spPr>
            <a:xfrm>
              <a:off x="591658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BDDD3A54-E7A7-4D0F-B7AA-359E60486970}"/>
                </a:ext>
              </a:extLst>
            </p:cNvPr>
            <p:cNvSpPr/>
            <p:nvPr/>
          </p:nvSpPr>
          <p:spPr>
            <a:xfrm>
              <a:off x="593645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34BFA14-B664-48E9-8530-6BBC0C4BEB16}"/>
                </a:ext>
              </a:extLst>
            </p:cNvPr>
            <p:cNvSpPr/>
            <p:nvPr/>
          </p:nvSpPr>
          <p:spPr>
            <a:xfrm>
              <a:off x="595631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AF1A4B06-EA5B-4DC6-A25C-195DD8167720}"/>
                </a:ext>
              </a:extLst>
            </p:cNvPr>
            <p:cNvSpPr/>
            <p:nvPr/>
          </p:nvSpPr>
          <p:spPr>
            <a:xfrm>
              <a:off x="597618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36A91979-1A34-4F4B-8248-A3F47A4B2949}"/>
                </a:ext>
              </a:extLst>
            </p:cNvPr>
            <p:cNvSpPr/>
            <p:nvPr/>
          </p:nvSpPr>
          <p:spPr>
            <a:xfrm>
              <a:off x="599604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B0C298BA-5119-4F9B-9495-F6E429C47968}"/>
                </a:ext>
              </a:extLst>
            </p:cNvPr>
            <p:cNvSpPr/>
            <p:nvPr/>
          </p:nvSpPr>
          <p:spPr>
            <a:xfrm>
              <a:off x="601589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F7B19D27-32DD-4AF1-8D72-6726E77DFA19}"/>
                </a:ext>
              </a:extLst>
            </p:cNvPr>
            <p:cNvSpPr/>
            <p:nvPr/>
          </p:nvSpPr>
          <p:spPr>
            <a:xfrm>
              <a:off x="603576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12F8C408-A122-42E2-A010-131417ACE1DB}"/>
                </a:ext>
              </a:extLst>
            </p:cNvPr>
            <p:cNvSpPr/>
            <p:nvPr/>
          </p:nvSpPr>
          <p:spPr>
            <a:xfrm>
              <a:off x="605562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5B9416FD-75F8-4612-8890-B39BD63D2E0C}"/>
                </a:ext>
              </a:extLst>
            </p:cNvPr>
            <p:cNvSpPr/>
            <p:nvPr/>
          </p:nvSpPr>
          <p:spPr>
            <a:xfrm>
              <a:off x="6075490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25115B2A-AA1C-454B-9F64-4A82B3FB63D5}"/>
                </a:ext>
              </a:extLst>
            </p:cNvPr>
            <p:cNvSpPr/>
            <p:nvPr/>
          </p:nvSpPr>
          <p:spPr>
            <a:xfrm>
              <a:off x="609535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D285D2C8-DC31-4809-A335-9195B1E4E862}"/>
                </a:ext>
              </a:extLst>
            </p:cNvPr>
            <p:cNvSpPr/>
            <p:nvPr/>
          </p:nvSpPr>
          <p:spPr>
            <a:xfrm>
              <a:off x="611520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F6C4BB2-94BA-4601-98EB-7BC312C49A4C}"/>
                </a:ext>
              </a:extLst>
            </p:cNvPr>
            <p:cNvSpPr/>
            <p:nvPr/>
          </p:nvSpPr>
          <p:spPr>
            <a:xfrm>
              <a:off x="613507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EC739AA-BD4D-4A52-A564-62C8157C1A07}"/>
                </a:ext>
              </a:extLst>
            </p:cNvPr>
            <p:cNvSpPr/>
            <p:nvPr/>
          </p:nvSpPr>
          <p:spPr>
            <a:xfrm>
              <a:off x="6154936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39E958FF-7930-449B-B1F6-A77B84E927D8}"/>
                </a:ext>
              </a:extLst>
            </p:cNvPr>
            <p:cNvSpPr/>
            <p:nvPr/>
          </p:nvSpPr>
          <p:spPr>
            <a:xfrm>
              <a:off x="617479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4EA4B51C-625F-421B-A0DA-D1B4D5FF3518}"/>
                </a:ext>
              </a:extLst>
            </p:cNvPr>
            <p:cNvSpPr/>
            <p:nvPr/>
          </p:nvSpPr>
          <p:spPr>
            <a:xfrm>
              <a:off x="6194664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4A849910-387D-4F11-A3FD-013258D59226}"/>
                </a:ext>
              </a:extLst>
            </p:cNvPr>
            <p:cNvSpPr/>
            <p:nvPr/>
          </p:nvSpPr>
          <p:spPr>
            <a:xfrm>
              <a:off x="621451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C1AD448B-263F-4EAB-97B1-42B6345AE958}"/>
                </a:ext>
              </a:extLst>
            </p:cNvPr>
            <p:cNvSpPr/>
            <p:nvPr/>
          </p:nvSpPr>
          <p:spPr>
            <a:xfrm>
              <a:off x="6234382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B3454BCC-8E34-4C3F-98D3-6527D796F48B}"/>
                </a:ext>
              </a:extLst>
            </p:cNvPr>
            <p:cNvSpPr/>
            <p:nvPr/>
          </p:nvSpPr>
          <p:spPr>
            <a:xfrm>
              <a:off x="625424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7CA75950-E91E-445D-83B9-9AFDE9D871BD}"/>
                </a:ext>
              </a:extLst>
            </p:cNvPr>
            <p:cNvSpPr/>
            <p:nvPr/>
          </p:nvSpPr>
          <p:spPr>
            <a:xfrm>
              <a:off x="627410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BBD7EF9B-E175-4A26-A9C6-1661F8807171}"/>
                </a:ext>
              </a:extLst>
            </p:cNvPr>
            <p:cNvSpPr/>
            <p:nvPr/>
          </p:nvSpPr>
          <p:spPr>
            <a:xfrm>
              <a:off x="629397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74EBF694-EBBB-48DB-9730-FF91CB525FE1}"/>
                </a:ext>
              </a:extLst>
            </p:cNvPr>
            <p:cNvSpPr/>
            <p:nvPr/>
          </p:nvSpPr>
          <p:spPr>
            <a:xfrm>
              <a:off x="6313828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121411F-31AE-420B-8F07-0554D57BBFF7}"/>
                </a:ext>
              </a:extLst>
            </p:cNvPr>
            <p:cNvSpPr/>
            <p:nvPr/>
          </p:nvSpPr>
          <p:spPr>
            <a:xfrm>
              <a:off x="633369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9F999574-8668-48BB-8249-C8D94CF49AB2}"/>
                </a:ext>
              </a:extLst>
            </p:cNvPr>
            <p:cNvSpPr/>
            <p:nvPr/>
          </p:nvSpPr>
          <p:spPr>
            <a:xfrm>
              <a:off x="635355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A5C39F5C-FD14-46B5-A096-C16D3856C490}"/>
                </a:ext>
              </a:extLst>
            </p:cNvPr>
            <p:cNvSpPr/>
            <p:nvPr/>
          </p:nvSpPr>
          <p:spPr>
            <a:xfrm>
              <a:off x="637341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CD943758-27D0-47C4-B0FA-EE4BDF45DAAB}"/>
                </a:ext>
              </a:extLst>
            </p:cNvPr>
            <p:cNvSpPr/>
            <p:nvPr/>
          </p:nvSpPr>
          <p:spPr>
            <a:xfrm>
              <a:off x="6393283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76363502-9BC4-4B0D-88B4-631B341162AB}"/>
                </a:ext>
              </a:extLst>
            </p:cNvPr>
            <p:cNvSpPr/>
            <p:nvPr/>
          </p:nvSpPr>
          <p:spPr>
            <a:xfrm>
              <a:off x="6413137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B4581256-BDD2-4224-AA92-2C6E5EB171CF}"/>
                </a:ext>
              </a:extLst>
            </p:cNvPr>
            <p:cNvSpPr/>
            <p:nvPr/>
          </p:nvSpPr>
          <p:spPr>
            <a:xfrm>
              <a:off x="6433001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FCBB7E49-B4FA-4603-9C4D-E0A056357843}"/>
                </a:ext>
              </a:extLst>
            </p:cNvPr>
            <p:cNvSpPr/>
            <p:nvPr/>
          </p:nvSpPr>
          <p:spPr>
            <a:xfrm>
              <a:off x="6452865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43BA749-1E41-4914-A3B4-F494230753C3}"/>
                </a:ext>
              </a:extLst>
            </p:cNvPr>
            <p:cNvSpPr/>
            <p:nvPr/>
          </p:nvSpPr>
          <p:spPr>
            <a:xfrm>
              <a:off x="6472729" y="6167191"/>
              <a:ext cx="9623" cy="9613"/>
            </a:xfrm>
            <a:custGeom>
              <a:avLst/>
              <a:gdLst>
                <a:gd name="connsiteX0" fmla="*/ 0 w 9623"/>
                <a:gd name="connsiteY0" fmla="*/ 0 h 9613"/>
                <a:gd name="connsiteX1" fmla="*/ 0 w 9623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3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084" name="Graphic 6">
            <a:extLst>
              <a:ext uri="{FF2B5EF4-FFF2-40B4-BE49-F238E27FC236}">
                <a16:creationId xmlns:a16="http://schemas.microsoft.com/office/drawing/2014/main" id="{988D7139-F5D3-4199-94C5-0C62118F64EC}"/>
              </a:ext>
            </a:extLst>
          </p:cNvPr>
          <p:cNvGrpSpPr/>
          <p:nvPr/>
        </p:nvGrpSpPr>
        <p:grpSpPr>
          <a:xfrm>
            <a:off x="609442" y="4592602"/>
            <a:ext cx="5281455" cy="1811270"/>
            <a:chOff x="1220145" y="3812558"/>
            <a:chExt cx="5281455" cy="2383474"/>
          </a:xfrm>
        </p:grpSpPr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807C3BF-64AF-45E4-9F33-E30939C324A3}"/>
                </a:ext>
              </a:extLst>
            </p:cNvPr>
            <p:cNvSpPr/>
            <p:nvPr/>
          </p:nvSpPr>
          <p:spPr>
            <a:xfrm>
              <a:off x="1220145" y="6138349"/>
              <a:ext cx="57743" cy="57683"/>
            </a:xfrm>
            <a:custGeom>
              <a:avLst/>
              <a:gdLst>
                <a:gd name="connsiteX0" fmla="*/ 28995 w 57743"/>
                <a:gd name="connsiteY0" fmla="*/ 57979 h 57683"/>
                <a:gd name="connsiteX1" fmla="*/ 49411 w 57743"/>
                <a:gd name="connsiteY1" fmla="*/ 49531 h 57683"/>
                <a:gd name="connsiteX2" fmla="*/ 57867 w 57743"/>
                <a:gd name="connsiteY2" fmla="*/ 29137 h 57683"/>
                <a:gd name="connsiteX3" fmla="*/ 49411 w 57743"/>
                <a:gd name="connsiteY3" fmla="*/ 8743 h 57683"/>
                <a:gd name="connsiteX4" fmla="*/ 28995 w 57743"/>
                <a:gd name="connsiteY4" fmla="*/ 295 h 57683"/>
                <a:gd name="connsiteX5" fmla="*/ 8580 w 57743"/>
                <a:gd name="connsiteY5" fmla="*/ 8743 h 57683"/>
                <a:gd name="connsiteX6" fmla="*/ 123 w 57743"/>
                <a:gd name="connsiteY6" fmla="*/ 29137 h 57683"/>
                <a:gd name="connsiteX7" fmla="*/ 8580 w 57743"/>
                <a:gd name="connsiteY7" fmla="*/ 49531 h 57683"/>
                <a:gd name="connsiteX8" fmla="*/ 2899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8995" y="57979"/>
                  </a:moveTo>
                  <a:cubicBezTo>
                    <a:pt x="36652" y="57979"/>
                    <a:pt x="43997" y="54940"/>
                    <a:pt x="49411" y="49531"/>
                  </a:cubicBezTo>
                  <a:cubicBezTo>
                    <a:pt x="54825" y="44123"/>
                    <a:pt x="57867" y="36786"/>
                    <a:pt x="57867" y="29137"/>
                  </a:cubicBezTo>
                  <a:cubicBezTo>
                    <a:pt x="57867" y="21488"/>
                    <a:pt x="54825" y="14152"/>
                    <a:pt x="49411" y="8743"/>
                  </a:cubicBezTo>
                  <a:cubicBezTo>
                    <a:pt x="43997" y="3334"/>
                    <a:pt x="36652" y="295"/>
                    <a:pt x="28995" y="295"/>
                  </a:cubicBezTo>
                  <a:cubicBezTo>
                    <a:pt x="21338" y="295"/>
                    <a:pt x="13994" y="3334"/>
                    <a:pt x="8580" y="8743"/>
                  </a:cubicBezTo>
                  <a:cubicBezTo>
                    <a:pt x="3166" y="14152"/>
                    <a:pt x="123" y="21488"/>
                    <a:pt x="123" y="29137"/>
                  </a:cubicBezTo>
                  <a:cubicBezTo>
                    <a:pt x="123" y="36786"/>
                    <a:pt x="3166" y="44123"/>
                    <a:pt x="8580" y="49531"/>
                  </a:cubicBezTo>
                  <a:cubicBezTo>
                    <a:pt x="13994" y="54940"/>
                    <a:pt x="21338" y="57979"/>
                    <a:pt x="2899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E26A4668-2CDA-441B-B4AE-3DB0592C1ECB}"/>
                </a:ext>
              </a:extLst>
            </p:cNvPr>
            <p:cNvSpPr/>
            <p:nvPr/>
          </p:nvSpPr>
          <p:spPr>
            <a:xfrm>
              <a:off x="1240008" y="6138349"/>
              <a:ext cx="57743" cy="57683"/>
            </a:xfrm>
            <a:custGeom>
              <a:avLst/>
              <a:gdLst>
                <a:gd name="connsiteX0" fmla="*/ 28997 w 57743"/>
                <a:gd name="connsiteY0" fmla="*/ 57979 h 57683"/>
                <a:gd name="connsiteX1" fmla="*/ 49413 w 57743"/>
                <a:gd name="connsiteY1" fmla="*/ 49531 h 57683"/>
                <a:gd name="connsiteX2" fmla="*/ 57869 w 57743"/>
                <a:gd name="connsiteY2" fmla="*/ 29137 h 57683"/>
                <a:gd name="connsiteX3" fmla="*/ 49413 w 57743"/>
                <a:gd name="connsiteY3" fmla="*/ 8743 h 57683"/>
                <a:gd name="connsiteX4" fmla="*/ 28997 w 57743"/>
                <a:gd name="connsiteY4" fmla="*/ 295 h 57683"/>
                <a:gd name="connsiteX5" fmla="*/ 8582 w 57743"/>
                <a:gd name="connsiteY5" fmla="*/ 8743 h 57683"/>
                <a:gd name="connsiteX6" fmla="*/ 126 w 57743"/>
                <a:gd name="connsiteY6" fmla="*/ 29137 h 57683"/>
                <a:gd name="connsiteX7" fmla="*/ 8582 w 57743"/>
                <a:gd name="connsiteY7" fmla="*/ 49531 h 57683"/>
                <a:gd name="connsiteX8" fmla="*/ 2899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8997" y="57979"/>
                  </a:moveTo>
                  <a:cubicBezTo>
                    <a:pt x="36654" y="57979"/>
                    <a:pt x="43999" y="54940"/>
                    <a:pt x="49413" y="49531"/>
                  </a:cubicBezTo>
                  <a:cubicBezTo>
                    <a:pt x="54827" y="44123"/>
                    <a:pt x="57869" y="36786"/>
                    <a:pt x="57869" y="29137"/>
                  </a:cubicBezTo>
                  <a:cubicBezTo>
                    <a:pt x="57869" y="21488"/>
                    <a:pt x="54827" y="14152"/>
                    <a:pt x="49413" y="8743"/>
                  </a:cubicBezTo>
                  <a:cubicBezTo>
                    <a:pt x="43999" y="3334"/>
                    <a:pt x="36654" y="295"/>
                    <a:pt x="28997" y="295"/>
                  </a:cubicBezTo>
                  <a:cubicBezTo>
                    <a:pt x="21340" y="295"/>
                    <a:pt x="13996" y="3334"/>
                    <a:pt x="8582" y="8743"/>
                  </a:cubicBezTo>
                  <a:cubicBezTo>
                    <a:pt x="3168" y="14152"/>
                    <a:pt x="126" y="21488"/>
                    <a:pt x="126" y="29137"/>
                  </a:cubicBezTo>
                  <a:cubicBezTo>
                    <a:pt x="126" y="36786"/>
                    <a:pt x="3168" y="44123"/>
                    <a:pt x="8582" y="49531"/>
                  </a:cubicBezTo>
                  <a:cubicBezTo>
                    <a:pt x="13996" y="54940"/>
                    <a:pt x="21340" y="57979"/>
                    <a:pt x="2899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6EC0526-2212-4A15-85BA-03545A553EF0}"/>
                </a:ext>
              </a:extLst>
            </p:cNvPr>
            <p:cNvSpPr/>
            <p:nvPr/>
          </p:nvSpPr>
          <p:spPr>
            <a:xfrm>
              <a:off x="1259872" y="6138349"/>
              <a:ext cx="57743" cy="57683"/>
            </a:xfrm>
            <a:custGeom>
              <a:avLst/>
              <a:gdLst>
                <a:gd name="connsiteX0" fmla="*/ 28999 w 57743"/>
                <a:gd name="connsiteY0" fmla="*/ 57979 h 57683"/>
                <a:gd name="connsiteX1" fmla="*/ 49415 w 57743"/>
                <a:gd name="connsiteY1" fmla="*/ 49531 h 57683"/>
                <a:gd name="connsiteX2" fmla="*/ 57871 w 57743"/>
                <a:gd name="connsiteY2" fmla="*/ 29137 h 57683"/>
                <a:gd name="connsiteX3" fmla="*/ 49415 w 57743"/>
                <a:gd name="connsiteY3" fmla="*/ 8743 h 57683"/>
                <a:gd name="connsiteX4" fmla="*/ 28999 w 57743"/>
                <a:gd name="connsiteY4" fmla="*/ 295 h 57683"/>
                <a:gd name="connsiteX5" fmla="*/ 8584 w 57743"/>
                <a:gd name="connsiteY5" fmla="*/ 8743 h 57683"/>
                <a:gd name="connsiteX6" fmla="*/ 128 w 57743"/>
                <a:gd name="connsiteY6" fmla="*/ 29137 h 57683"/>
                <a:gd name="connsiteX7" fmla="*/ 8584 w 57743"/>
                <a:gd name="connsiteY7" fmla="*/ 49531 h 57683"/>
                <a:gd name="connsiteX8" fmla="*/ 2899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8999" y="57979"/>
                  </a:moveTo>
                  <a:cubicBezTo>
                    <a:pt x="36656" y="57979"/>
                    <a:pt x="44001" y="54940"/>
                    <a:pt x="49415" y="49531"/>
                  </a:cubicBezTo>
                  <a:cubicBezTo>
                    <a:pt x="54829" y="44123"/>
                    <a:pt x="57871" y="36786"/>
                    <a:pt x="57871" y="29137"/>
                  </a:cubicBezTo>
                  <a:cubicBezTo>
                    <a:pt x="57871" y="21488"/>
                    <a:pt x="54829" y="14152"/>
                    <a:pt x="49415" y="8743"/>
                  </a:cubicBezTo>
                  <a:cubicBezTo>
                    <a:pt x="44001" y="3334"/>
                    <a:pt x="36656" y="295"/>
                    <a:pt x="28999" y="295"/>
                  </a:cubicBezTo>
                  <a:cubicBezTo>
                    <a:pt x="21343" y="295"/>
                    <a:pt x="13998" y="3334"/>
                    <a:pt x="8584" y="8743"/>
                  </a:cubicBezTo>
                  <a:cubicBezTo>
                    <a:pt x="3170" y="14152"/>
                    <a:pt x="128" y="21488"/>
                    <a:pt x="128" y="29137"/>
                  </a:cubicBezTo>
                  <a:cubicBezTo>
                    <a:pt x="128" y="36786"/>
                    <a:pt x="3170" y="44123"/>
                    <a:pt x="8584" y="49531"/>
                  </a:cubicBezTo>
                  <a:cubicBezTo>
                    <a:pt x="13998" y="54940"/>
                    <a:pt x="21343" y="57979"/>
                    <a:pt x="2899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D6598D35-D191-4F55-9C6E-D7624EACAC23}"/>
                </a:ext>
              </a:extLst>
            </p:cNvPr>
            <p:cNvSpPr/>
            <p:nvPr/>
          </p:nvSpPr>
          <p:spPr>
            <a:xfrm>
              <a:off x="1279736" y="6138349"/>
              <a:ext cx="57743" cy="57683"/>
            </a:xfrm>
            <a:custGeom>
              <a:avLst/>
              <a:gdLst>
                <a:gd name="connsiteX0" fmla="*/ 29002 w 57743"/>
                <a:gd name="connsiteY0" fmla="*/ 57979 h 57683"/>
                <a:gd name="connsiteX1" fmla="*/ 49417 w 57743"/>
                <a:gd name="connsiteY1" fmla="*/ 49531 h 57683"/>
                <a:gd name="connsiteX2" fmla="*/ 57873 w 57743"/>
                <a:gd name="connsiteY2" fmla="*/ 29137 h 57683"/>
                <a:gd name="connsiteX3" fmla="*/ 49417 w 57743"/>
                <a:gd name="connsiteY3" fmla="*/ 8743 h 57683"/>
                <a:gd name="connsiteX4" fmla="*/ 29002 w 57743"/>
                <a:gd name="connsiteY4" fmla="*/ 295 h 57683"/>
                <a:gd name="connsiteX5" fmla="*/ 8586 w 57743"/>
                <a:gd name="connsiteY5" fmla="*/ 8743 h 57683"/>
                <a:gd name="connsiteX6" fmla="*/ 130 w 57743"/>
                <a:gd name="connsiteY6" fmla="*/ 29137 h 57683"/>
                <a:gd name="connsiteX7" fmla="*/ 8586 w 57743"/>
                <a:gd name="connsiteY7" fmla="*/ 49531 h 57683"/>
                <a:gd name="connsiteX8" fmla="*/ 2900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02" y="57979"/>
                  </a:moveTo>
                  <a:cubicBezTo>
                    <a:pt x="36658" y="57979"/>
                    <a:pt x="44003" y="54940"/>
                    <a:pt x="49417" y="49531"/>
                  </a:cubicBezTo>
                  <a:cubicBezTo>
                    <a:pt x="54831" y="44123"/>
                    <a:pt x="57873" y="36786"/>
                    <a:pt x="57873" y="29137"/>
                  </a:cubicBezTo>
                  <a:cubicBezTo>
                    <a:pt x="57873" y="21488"/>
                    <a:pt x="54831" y="14152"/>
                    <a:pt x="49417" y="8743"/>
                  </a:cubicBezTo>
                  <a:cubicBezTo>
                    <a:pt x="44003" y="3334"/>
                    <a:pt x="36658" y="295"/>
                    <a:pt x="29002" y="295"/>
                  </a:cubicBezTo>
                  <a:cubicBezTo>
                    <a:pt x="21345" y="295"/>
                    <a:pt x="14000" y="3334"/>
                    <a:pt x="8586" y="8743"/>
                  </a:cubicBezTo>
                  <a:cubicBezTo>
                    <a:pt x="3172" y="14152"/>
                    <a:pt x="130" y="21488"/>
                    <a:pt x="130" y="29137"/>
                  </a:cubicBezTo>
                  <a:cubicBezTo>
                    <a:pt x="130" y="36786"/>
                    <a:pt x="3172" y="44123"/>
                    <a:pt x="8586" y="49531"/>
                  </a:cubicBezTo>
                  <a:cubicBezTo>
                    <a:pt x="14000" y="54940"/>
                    <a:pt x="21345" y="57979"/>
                    <a:pt x="2900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E18CDEA-AB26-449B-BDA5-295F9F496C35}"/>
                </a:ext>
              </a:extLst>
            </p:cNvPr>
            <p:cNvSpPr/>
            <p:nvPr/>
          </p:nvSpPr>
          <p:spPr>
            <a:xfrm>
              <a:off x="1299590" y="6138349"/>
              <a:ext cx="57743" cy="57683"/>
            </a:xfrm>
            <a:custGeom>
              <a:avLst/>
              <a:gdLst>
                <a:gd name="connsiteX0" fmla="*/ 29004 w 57743"/>
                <a:gd name="connsiteY0" fmla="*/ 57979 h 57683"/>
                <a:gd name="connsiteX1" fmla="*/ 49419 w 57743"/>
                <a:gd name="connsiteY1" fmla="*/ 49531 h 57683"/>
                <a:gd name="connsiteX2" fmla="*/ 57875 w 57743"/>
                <a:gd name="connsiteY2" fmla="*/ 29137 h 57683"/>
                <a:gd name="connsiteX3" fmla="*/ 49419 w 57743"/>
                <a:gd name="connsiteY3" fmla="*/ 8743 h 57683"/>
                <a:gd name="connsiteX4" fmla="*/ 29004 w 57743"/>
                <a:gd name="connsiteY4" fmla="*/ 295 h 57683"/>
                <a:gd name="connsiteX5" fmla="*/ 8588 w 57743"/>
                <a:gd name="connsiteY5" fmla="*/ 8743 h 57683"/>
                <a:gd name="connsiteX6" fmla="*/ 132 w 57743"/>
                <a:gd name="connsiteY6" fmla="*/ 29137 h 57683"/>
                <a:gd name="connsiteX7" fmla="*/ 8588 w 57743"/>
                <a:gd name="connsiteY7" fmla="*/ 49531 h 57683"/>
                <a:gd name="connsiteX8" fmla="*/ 2900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04" y="57979"/>
                  </a:moveTo>
                  <a:cubicBezTo>
                    <a:pt x="36660" y="57979"/>
                    <a:pt x="44005" y="54940"/>
                    <a:pt x="49419" y="49531"/>
                  </a:cubicBezTo>
                  <a:cubicBezTo>
                    <a:pt x="54833" y="44123"/>
                    <a:pt x="57875" y="36786"/>
                    <a:pt x="57875" y="29137"/>
                  </a:cubicBezTo>
                  <a:cubicBezTo>
                    <a:pt x="57875" y="21488"/>
                    <a:pt x="54833" y="14152"/>
                    <a:pt x="49419" y="8743"/>
                  </a:cubicBezTo>
                  <a:cubicBezTo>
                    <a:pt x="44005" y="3334"/>
                    <a:pt x="36660" y="295"/>
                    <a:pt x="29004" y="295"/>
                  </a:cubicBezTo>
                  <a:cubicBezTo>
                    <a:pt x="21347" y="295"/>
                    <a:pt x="14002" y="3334"/>
                    <a:pt x="8588" y="8743"/>
                  </a:cubicBezTo>
                  <a:cubicBezTo>
                    <a:pt x="3174" y="14152"/>
                    <a:pt x="132" y="21488"/>
                    <a:pt x="132" y="29137"/>
                  </a:cubicBezTo>
                  <a:cubicBezTo>
                    <a:pt x="132" y="36786"/>
                    <a:pt x="3174" y="44123"/>
                    <a:pt x="8588" y="49531"/>
                  </a:cubicBezTo>
                  <a:cubicBezTo>
                    <a:pt x="14002" y="54940"/>
                    <a:pt x="21347" y="57979"/>
                    <a:pt x="2900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CAF742EA-B48A-40BA-B975-34BFF5A2F858}"/>
                </a:ext>
              </a:extLst>
            </p:cNvPr>
            <p:cNvSpPr/>
            <p:nvPr/>
          </p:nvSpPr>
          <p:spPr>
            <a:xfrm>
              <a:off x="1319454" y="6138349"/>
              <a:ext cx="57743" cy="57683"/>
            </a:xfrm>
            <a:custGeom>
              <a:avLst/>
              <a:gdLst>
                <a:gd name="connsiteX0" fmla="*/ 29006 w 57743"/>
                <a:gd name="connsiteY0" fmla="*/ 57979 h 57683"/>
                <a:gd name="connsiteX1" fmla="*/ 49421 w 57743"/>
                <a:gd name="connsiteY1" fmla="*/ 49531 h 57683"/>
                <a:gd name="connsiteX2" fmla="*/ 57878 w 57743"/>
                <a:gd name="connsiteY2" fmla="*/ 29137 h 57683"/>
                <a:gd name="connsiteX3" fmla="*/ 49421 w 57743"/>
                <a:gd name="connsiteY3" fmla="*/ 8743 h 57683"/>
                <a:gd name="connsiteX4" fmla="*/ 29006 w 57743"/>
                <a:gd name="connsiteY4" fmla="*/ 295 h 57683"/>
                <a:gd name="connsiteX5" fmla="*/ 8590 w 57743"/>
                <a:gd name="connsiteY5" fmla="*/ 8743 h 57683"/>
                <a:gd name="connsiteX6" fmla="*/ 134 w 57743"/>
                <a:gd name="connsiteY6" fmla="*/ 29137 h 57683"/>
                <a:gd name="connsiteX7" fmla="*/ 8590 w 57743"/>
                <a:gd name="connsiteY7" fmla="*/ 49531 h 57683"/>
                <a:gd name="connsiteX8" fmla="*/ 2900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06" y="57979"/>
                  </a:moveTo>
                  <a:cubicBezTo>
                    <a:pt x="36663" y="57979"/>
                    <a:pt x="44007" y="54940"/>
                    <a:pt x="49421" y="49531"/>
                  </a:cubicBezTo>
                  <a:cubicBezTo>
                    <a:pt x="54835" y="44123"/>
                    <a:pt x="57878" y="36786"/>
                    <a:pt x="57878" y="29137"/>
                  </a:cubicBezTo>
                  <a:cubicBezTo>
                    <a:pt x="57878" y="21488"/>
                    <a:pt x="54835" y="14152"/>
                    <a:pt x="49421" y="8743"/>
                  </a:cubicBezTo>
                  <a:cubicBezTo>
                    <a:pt x="44007" y="3334"/>
                    <a:pt x="36663" y="295"/>
                    <a:pt x="29006" y="295"/>
                  </a:cubicBezTo>
                  <a:cubicBezTo>
                    <a:pt x="21349" y="295"/>
                    <a:pt x="14004" y="3334"/>
                    <a:pt x="8590" y="8743"/>
                  </a:cubicBezTo>
                  <a:cubicBezTo>
                    <a:pt x="3176" y="14152"/>
                    <a:pt x="134" y="21488"/>
                    <a:pt x="134" y="29137"/>
                  </a:cubicBezTo>
                  <a:cubicBezTo>
                    <a:pt x="134" y="36786"/>
                    <a:pt x="3176" y="44123"/>
                    <a:pt x="8590" y="49531"/>
                  </a:cubicBezTo>
                  <a:cubicBezTo>
                    <a:pt x="14004" y="54940"/>
                    <a:pt x="21349" y="57979"/>
                    <a:pt x="2900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B39BD16B-E70C-474A-8316-55705B5093E4}"/>
                </a:ext>
              </a:extLst>
            </p:cNvPr>
            <p:cNvSpPr/>
            <p:nvPr/>
          </p:nvSpPr>
          <p:spPr>
            <a:xfrm>
              <a:off x="1339318" y="6138349"/>
              <a:ext cx="57743" cy="57683"/>
            </a:xfrm>
            <a:custGeom>
              <a:avLst/>
              <a:gdLst>
                <a:gd name="connsiteX0" fmla="*/ 29008 w 57743"/>
                <a:gd name="connsiteY0" fmla="*/ 57979 h 57683"/>
                <a:gd name="connsiteX1" fmla="*/ 49423 w 57743"/>
                <a:gd name="connsiteY1" fmla="*/ 49531 h 57683"/>
                <a:gd name="connsiteX2" fmla="*/ 57880 w 57743"/>
                <a:gd name="connsiteY2" fmla="*/ 29137 h 57683"/>
                <a:gd name="connsiteX3" fmla="*/ 49423 w 57743"/>
                <a:gd name="connsiteY3" fmla="*/ 8743 h 57683"/>
                <a:gd name="connsiteX4" fmla="*/ 29008 w 57743"/>
                <a:gd name="connsiteY4" fmla="*/ 295 h 57683"/>
                <a:gd name="connsiteX5" fmla="*/ 8592 w 57743"/>
                <a:gd name="connsiteY5" fmla="*/ 8743 h 57683"/>
                <a:gd name="connsiteX6" fmla="*/ 136 w 57743"/>
                <a:gd name="connsiteY6" fmla="*/ 29137 h 57683"/>
                <a:gd name="connsiteX7" fmla="*/ 8592 w 57743"/>
                <a:gd name="connsiteY7" fmla="*/ 49531 h 57683"/>
                <a:gd name="connsiteX8" fmla="*/ 2900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08" y="57979"/>
                  </a:moveTo>
                  <a:cubicBezTo>
                    <a:pt x="36665" y="57979"/>
                    <a:pt x="44009" y="54940"/>
                    <a:pt x="49423" y="49531"/>
                  </a:cubicBezTo>
                  <a:cubicBezTo>
                    <a:pt x="54837" y="44123"/>
                    <a:pt x="57880" y="36786"/>
                    <a:pt x="57880" y="29137"/>
                  </a:cubicBezTo>
                  <a:cubicBezTo>
                    <a:pt x="57880" y="21488"/>
                    <a:pt x="54837" y="14152"/>
                    <a:pt x="49423" y="8743"/>
                  </a:cubicBezTo>
                  <a:cubicBezTo>
                    <a:pt x="44009" y="3334"/>
                    <a:pt x="36665" y="295"/>
                    <a:pt x="29008" y="295"/>
                  </a:cubicBezTo>
                  <a:cubicBezTo>
                    <a:pt x="21351" y="295"/>
                    <a:pt x="14006" y="3334"/>
                    <a:pt x="8592" y="8743"/>
                  </a:cubicBezTo>
                  <a:cubicBezTo>
                    <a:pt x="3178" y="14152"/>
                    <a:pt x="136" y="21488"/>
                    <a:pt x="136" y="29137"/>
                  </a:cubicBezTo>
                  <a:cubicBezTo>
                    <a:pt x="136" y="36786"/>
                    <a:pt x="3178" y="44123"/>
                    <a:pt x="8592" y="49531"/>
                  </a:cubicBezTo>
                  <a:cubicBezTo>
                    <a:pt x="14006" y="54940"/>
                    <a:pt x="21351" y="57979"/>
                    <a:pt x="2900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A5B0A8B7-9977-47AB-9418-5CF908DFD015}"/>
                </a:ext>
              </a:extLst>
            </p:cNvPr>
            <p:cNvSpPr/>
            <p:nvPr/>
          </p:nvSpPr>
          <p:spPr>
            <a:xfrm>
              <a:off x="1359182" y="6138349"/>
              <a:ext cx="57743" cy="57683"/>
            </a:xfrm>
            <a:custGeom>
              <a:avLst/>
              <a:gdLst>
                <a:gd name="connsiteX0" fmla="*/ 29010 w 57743"/>
                <a:gd name="connsiteY0" fmla="*/ 57979 h 57683"/>
                <a:gd name="connsiteX1" fmla="*/ 49425 w 57743"/>
                <a:gd name="connsiteY1" fmla="*/ 49531 h 57683"/>
                <a:gd name="connsiteX2" fmla="*/ 57882 w 57743"/>
                <a:gd name="connsiteY2" fmla="*/ 29137 h 57683"/>
                <a:gd name="connsiteX3" fmla="*/ 49425 w 57743"/>
                <a:gd name="connsiteY3" fmla="*/ 8743 h 57683"/>
                <a:gd name="connsiteX4" fmla="*/ 29010 w 57743"/>
                <a:gd name="connsiteY4" fmla="*/ 295 h 57683"/>
                <a:gd name="connsiteX5" fmla="*/ 8594 w 57743"/>
                <a:gd name="connsiteY5" fmla="*/ 8743 h 57683"/>
                <a:gd name="connsiteX6" fmla="*/ 138 w 57743"/>
                <a:gd name="connsiteY6" fmla="*/ 29137 h 57683"/>
                <a:gd name="connsiteX7" fmla="*/ 8594 w 57743"/>
                <a:gd name="connsiteY7" fmla="*/ 49531 h 57683"/>
                <a:gd name="connsiteX8" fmla="*/ 2901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10" y="57979"/>
                  </a:moveTo>
                  <a:cubicBezTo>
                    <a:pt x="36667" y="57979"/>
                    <a:pt x="44011" y="54940"/>
                    <a:pt x="49425" y="49531"/>
                  </a:cubicBezTo>
                  <a:cubicBezTo>
                    <a:pt x="54840" y="44123"/>
                    <a:pt x="57882" y="36786"/>
                    <a:pt x="57882" y="29137"/>
                  </a:cubicBezTo>
                  <a:cubicBezTo>
                    <a:pt x="57882" y="21488"/>
                    <a:pt x="54840" y="14152"/>
                    <a:pt x="49425" y="8743"/>
                  </a:cubicBezTo>
                  <a:cubicBezTo>
                    <a:pt x="44011" y="3334"/>
                    <a:pt x="36667" y="295"/>
                    <a:pt x="29010" y="295"/>
                  </a:cubicBezTo>
                  <a:cubicBezTo>
                    <a:pt x="21353" y="295"/>
                    <a:pt x="14009" y="3334"/>
                    <a:pt x="8594" y="8743"/>
                  </a:cubicBezTo>
                  <a:cubicBezTo>
                    <a:pt x="3180" y="14152"/>
                    <a:pt x="138" y="21488"/>
                    <a:pt x="138" y="29137"/>
                  </a:cubicBezTo>
                  <a:cubicBezTo>
                    <a:pt x="138" y="36786"/>
                    <a:pt x="3180" y="44123"/>
                    <a:pt x="8594" y="49531"/>
                  </a:cubicBezTo>
                  <a:cubicBezTo>
                    <a:pt x="14009" y="54940"/>
                    <a:pt x="21353" y="57979"/>
                    <a:pt x="2901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211605D6-0BD9-4286-B926-8F8FAA348F95}"/>
                </a:ext>
              </a:extLst>
            </p:cNvPr>
            <p:cNvSpPr/>
            <p:nvPr/>
          </p:nvSpPr>
          <p:spPr>
            <a:xfrm>
              <a:off x="1379046" y="6138349"/>
              <a:ext cx="57743" cy="57683"/>
            </a:xfrm>
            <a:custGeom>
              <a:avLst/>
              <a:gdLst>
                <a:gd name="connsiteX0" fmla="*/ 29012 w 57743"/>
                <a:gd name="connsiteY0" fmla="*/ 57979 h 57683"/>
                <a:gd name="connsiteX1" fmla="*/ 49427 w 57743"/>
                <a:gd name="connsiteY1" fmla="*/ 49531 h 57683"/>
                <a:gd name="connsiteX2" fmla="*/ 57884 w 57743"/>
                <a:gd name="connsiteY2" fmla="*/ 29137 h 57683"/>
                <a:gd name="connsiteX3" fmla="*/ 49427 w 57743"/>
                <a:gd name="connsiteY3" fmla="*/ 8743 h 57683"/>
                <a:gd name="connsiteX4" fmla="*/ 29012 w 57743"/>
                <a:gd name="connsiteY4" fmla="*/ 295 h 57683"/>
                <a:gd name="connsiteX5" fmla="*/ 8596 w 57743"/>
                <a:gd name="connsiteY5" fmla="*/ 8743 h 57683"/>
                <a:gd name="connsiteX6" fmla="*/ 140 w 57743"/>
                <a:gd name="connsiteY6" fmla="*/ 29137 h 57683"/>
                <a:gd name="connsiteX7" fmla="*/ 8596 w 57743"/>
                <a:gd name="connsiteY7" fmla="*/ 49531 h 57683"/>
                <a:gd name="connsiteX8" fmla="*/ 2901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12" y="57979"/>
                  </a:moveTo>
                  <a:cubicBezTo>
                    <a:pt x="36669" y="57979"/>
                    <a:pt x="44013" y="54940"/>
                    <a:pt x="49427" y="49531"/>
                  </a:cubicBezTo>
                  <a:cubicBezTo>
                    <a:pt x="54842" y="44123"/>
                    <a:pt x="57884" y="36786"/>
                    <a:pt x="57884" y="29137"/>
                  </a:cubicBezTo>
                  <a:cubicBezTo>
                    <a:pt x="57884" y="21488"/>
                    <a:pt x="54842" y="14152"/>
                    <a:pt x="49427" y="8743"/>
                  </a:cubicBezTo>
                  <a:cubicBezTo>
                    <a:pt x="44013" y="3334"/>
                    <a:pt x="36669" y="295"/>
                    <a:pt x="29012" y="295"/>
                  </a:cubicBezTo>
                  <a:cubicBezTo>
                    <a:pt x="21355" y="295"/>
                    <a:pt x="14011" y="3334"/>
                    <a:pt x="8596" y="8743"/>
                  </a:cubicBezTo>
                  <a:cubicBezTo>
                    <a:pt x="3182" y="14152"/>
                    <a:pt x="140" y="21488"/>
                    <a:pt x="140" y="29137"/>
                  </a:cubicBezTo>
                  <a:cubicBezTo>
                    <a:pt x="140" y="36786"/>
                    <a:pt x="3182" y="44123"/>
                    <a:pt x="8596" y="49531"/>
                  </a:cubicBezTo>
                  <a:cubicBezTo>
                    <a:pt x="14011" y="54940"/>
                    <a:pt x="21355" y="57979"/>
                    <a:pt x="2901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BF466472-4F44-452A-BD30-C59C430C0F71}"/>
                </a:ext>
              </a:extLst>
            </p:cNvPr>
            <p:cNvSpPr/>
            <p:nvPr/>
          </p:nvSpPr>
          <p:spPr>
            <a:xfrm>
              <a:off x="1398900" y="6138349"/>
              <a:ext cx="57743" cy="57683"/>
            </a:xfrm>
            <a:custGeom>
              <a:avLst/>
              <a:gdLst>
                <a:gd name="connsiteX0" fmla="*/ 29014 w 57743"/>
                <a:gd name="connsiteY0" fmla="*/ 57979 h 57683"/>
                <a:gd name="connsiteX1" fmla="*/ 49429 w 57743"/>
                <a:gd name="connsiteY1" fmla="*/ 49531 h 57683"/>
                <a:gd name="connsiteX2" fmla="*/ 57886 w 57743"/>
                <a:gd name="connsiteY2" fmla="*/ 29137 h 57683"/>
                <a:gd name="connsiteX3" fmla="*/ 49429 w 57743"/>
                <a:gd name="connsiteY3" fmla="*/ 8743 h 57683"/>
                <a:gd name="connsiteX4" fmla="*/ 29014 w 57743"/>
                <a:gd name="connsiteY4" fmla="*/ 295 h 57683"/>
                <a:gd name="connsiteX5" fmla="*/ 8598 w 57743"/>
                <a:gd name="connsiteY5" fmla="*/ 8743 h 57683"/>
                <a:gd name="connsiteX6" fmla="*/ 142 w 57743"/>
                <a:gd name="connsiteY6" fmla="*/ 29137 h 57683"/>
                <a:gd name="connsiteX7" fmla="*/ 8598 w 57743"/>
                <a:gd name="connsiteY7" fmla="*/ 49531 h 57683"/>
                <a:gd name="connsiteX8" fmla="*/ 2901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14" y="57979"/>
                  </a:moveTo>
                  <a:cubicBezTo>
                    <a:pt x="36671" y="57979"/>
                    <a:pt x="44015" y="54940"/>
                    <a:pt x="49429" y="49531"/>
                  </a:cubicBezTo>
                  <a:cubicBezTo>
                    <a:pt x="54844" y="44123"/>
                    <a:pt x="57886" y="36786"/>
                    <a:pt x="57886" y="29137"/>
                  </a:cubicBezTo>
                  <a:cubicBezTo>
                    <a:pt x="57886" y="21488"/>
                    <a:pt x="54844" y="14152"/>
                    <a:pt x="49429" y="8743"/>
                  </a:cubicBezTo>
                  <a:cubicBezTo>
                    <a:pt x="44015" y="3334"/>
                    <a:pt x="36671" y="295"/>
                    <a:pt x="29014" y="295"/>
                  </a:cubicBezTo>
                  <a:cubicBezTo>
                    <a:pt x="21357" y="295"/>
                    <a:pt x="14013" y="3334"/>
                    <a:pt x="8598" y="8743"/>
                  </a:cubicBezTo>
                  <a:cubicBezTo>
                    <a:pt x="3184" y="14152"/>
                    <a:pt x="142" y="21488"/>
                    <a:pt x="142" y="29137"/>
                  </a:cubicBezTo>
                  <a:cubicBezTo>
                    <a:pt x="142" y="36786"/>
                    <a:pt x="3184" y="44123"/>
                    <a:pt x="8598" y="49531"/>
                  </a:cubicBezTo>
                  <a:cubicBezTo>
                    <a:pt x="14013" y="54940"/>
                    <a:pt x="21357" y="57979"/>
                    <a:pt x="2901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9419D82D-9BC0-4E58-ABED-F50BA1FACE70}"/>
                </a:ext>
              </a:extLst>
            </p:cNvPr>
            <p:cNvSpPr/>
            <p:nvPr/>
          </p:nvSpPr>
          <p:spPr>
            <a:xfrm>
              <a:off x="1418764" y="3812558"/>
              <a:ext cx="57743" cy="57683"/>
            </a:xfrm>
            <a:custGeom>
              <a:avLst/>
              <a:gdLst>
                <a:gd name="connsiteX0" fmla="*/ 29016 w 57743"/>
                <a:gd name="connsiteY0" fmla="*/ 57737 h 57683"/>
                <a:gd name="connsiteX1" fmla="*/ 49431 w 57743"/>
                <a:gd name="connsiteY1" fmla="*/ 49289 h 57683"/>
                <a:gd name="connsiteX2" fmla="*/ 57888 w 57743"/>
                <a:gd name="connsiteY2" fmla="*/ 28895 h 57683"/>
                <a:gd name="connsiteX3" fmla="*/ 49431 w 57743"/>
                <a:gd name="connsiteY3" fmla="*/ 8501 h 57683"/>
                <a:gd name="connsiteX4" fmla="*/ 29016 w 57743"/>
                <a:gd name="connsiteY4" fmla="*/ 54 h 57683"/>
                <a:gd name="connsiteX5" fmla="*/ 8600 w 57743"/>
                <a:gd name="connsiteY5" fmla="*/ 8501 h 57683"/>
                <a:gd name="connsiteX6" fmla="*/ 144 w 57743"/>
                <a:gd name="connsiteY6" fmla="*/ 28895 h 57683"/>
                <a:gd name="connsiteX7" fmla="*/ 8600 w 57743"/>
                <a:gd name="connsiteY7" fmla="*/ 49289 h 57683"/>
                <a:gd name="connsiteX8" fmla="*/ 29016 w 57743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16" y="57737"/>
                  </a:moveTo>
                  <a:cubicBezTo>
                    <a:pt x="36673" y="57737"/>
                    <a:pt x="44017" y="54698"/>
                    <a:pt x="49431" y="49289"/>
                  </a:cubicBezTo>
                  <a:cubicBezTo>
                    <a:pt x="54846" y="43881"/>
                    <a:pt x="57888" y="36544"/>
                    <a:pt x="57888" y="28895"/>
                  </a:cubicBezTo>
                  <a:cubicBezTo>
                    <a:pt x="57888" y="21246"/>
                    <a:pt x="54846" y="13910"/>
                    <a:pt x="49431" y="8501"/>
                  </a:cubicBezTo>
                  <a:cubicBezTo>
                    <a:pt x="44017" y="3093"/>
                    <a:pt x="36673" y="54"/>
                    <a:pt x="29016" y="54"/>
                  </a:cubicBezTo>
                  <a:cubicBezTo>
                    <a:pt x="21359" y="54"/>
                    <a:pt x="14015" y="3093"/>
                    <a:pt x="8600" y="8501"/>
                  </a:cubicBezTo>
                  <a:cubicBezTo>
                    <a:pt x="3186" y="13910"/>
                    <a:pt x="144" y="21246"/>
                    <a:pt x="144" y="28895"/>
                  </a:cubicBezTo>
                  <a:cubicBezTo>
                    <a:pt x="144" y="36544"/>
                    <a:pt x="3186" y="43881"/>
                    <a:pt x="8600" y="49289"/>
                  </a:cubicBezTo>
                  <a:cubicBezTo>
                    <a:pt x="14015" y="54698"/>
                    <a:pt x="21359" y="57737"/>
                    <a:pt x="29016" y="57737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24177257-224F-4611-AA29-0D6B68A27A9E}"/>
                </a:ext>
              </a:extLst>
            </p:cNvPr>
            <p:cNvSpPr/>
            <p:nvPr/>
          </p:nvSpPr>
          <p:spPr>
            <a:xfrm>
              <a:off x="1438628" y="6138349"/>
              <a:ext cx="57743" cy="57683"/>
            </a:xfrm>
            <a:custGeom>
              <a:avLst/>
              <a:gdLst>
                <a:gd name="connsiteX0" fmla="*/ 29018 w 57743"/>
                <a:gd name="connsiteY0" fmla="*/ 57979 h 57683"/>
                <a:gd name="connsiteX1" fmla="*/ 49434 w 57743"/>
                <a:gd name="connsiteY1" fmla="*/ 49531 h 57683"/>
                <a:gd name="connsiteX2" fmla="*/ 57890 w 57743"/>
                <a:gd name="connsiteY2" fmla="*/ 29137 h 57683"/>
                <a:gd name="connsiteX3" fmla="*/ 49434 w 57743"/>
                <a:gd name="connsiteY3" fmla="*/ 8743 h 57683"/>
                <a:gd name="connsiteX4" fmla="*/ 29018 w 57743"/>
                <a:gd name="connsiteY4" fmla="*/ 295 h 57683"/>
                <a:gd name="connsiteX5" fmla="*/ 8603 w 57743"/>
                <a:gd name="connsiteY5" fmla="*/ 8743 h 57683"/>
                <a:gd name="connsiteX6" fmla="*/ 146 w 57743"/>
                <a:gd name="connsiteY6" fmla="*/ 29137 h 57683"/>
                <a:gd name="connsiteX7" fmla="*/ 8603 w 57743"/>
                <a:gd name="connsiteY7" fmla="*/ 49531 h 57683"/>
                <a:gd name="connsiteX8" fmla="*/ 2901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18" y="57979"/>
                  </a:moveTo>
                  <a:cubicBezTo>
                    <a:pt x="36675" y="57979"/>
                    <a:pt x="44019" y="54940"/>
                    <a:pt x="49434" y="49531"/>
                  </a:cubicBezTo>
                  <a:cubicBezTo>
                    <a:pt x="54848" y="44123"/>
                    <a:pt x="57890" y="36786"/>
                    <a:pt x="57890" y="29137"/>
                  </a:cubicBezTo>
                  <a:cubicBezTo>
                    <a:pt x="57890" y="21488"/>
                    <a:pt x="54848" y="14152"/>
                    <a:pt x="49434" y="8743"/>
                  </a:cubicBezTo>
                  <a:cubicBezTo>
                    <a:pt x="44019" y="3334"/>
                    <a:pt x="36675" y="295"/>
                    <a:pt x="29018" y="295"/>
                  </a:cubicBezTo>
                  <a:cubicBezTo>
                    <a:pt x="21361" y="295"/>
                    <a:pt x="14017" y="3334"/>
                    <a:pt x="8603" y="8743"/>
                  </a:cubicBezTo>
                  <a:cubicBezTo>
                    <a:pt x="3188" y="14152"/>
                    <a:pt x="146" y="21488"/>
                    <a:pt x="146" y="29137"/>
                  </a:cubicBezTo>
                  <a:cubicBezTo>
                    <a:pt x="146" y="36786"/>
                    <a:pt x="3188" y="44123"/>
                    <a:pt x="8603" y="49531"/>
                  </a:cubicBezTo>
                  <a:cubicBezTo>
                    <a:pt x="14017" y="54940"/>
                    <a:pt x="21361" y="57979"/>
                    <a:pt x="2901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D3C6FC3-A880-471E-B6B3-5B26AC68FD2E}"/>
                </a:ext>
              </a:extLst>
            </p:cNvPr>
            <p:cNvSpPr/>
            <p:nvPr/>
          </p:nvSpPr>
          <p:spPr>
            <a:xfrm>
              <a:off x="1458492" y="6138349"/>
              <a:ext cx="57743" cy="57683"/>
            </a:xfrm>
            <a:custGeom>
              <a:avLst/>
              <a:gdLst>
                <a:gd name="connsiteX0" fmla="*/ 29020 w 57743"/>
                <a:gd name="connsiteY0" fmla="*/ 57979 h 57683"/>
                <a:gd name="connsiteX1" fmla="*/ 49436 w 57743"/>
                <a:gd name="connsiteY1" fmla="*/ 49531 h 57683"/>
                <a:gd name="connsiteX2" fmla="*/ 57892 w 57743"/>
                <a:gd name="connsiteY2" fmla="*/ 29137 h 57683"/>
                <a:gd name="connsiteX3" fmla="*/ 49436 w 57743"/>
                <a:gd name="connsiteY3" fmla="*/ 8743 h 57683"/>
                <a:gd name="connsiteX4" fmla="*/ 29020 w 57743"/>
                <a:gd name="connsiteY4" fmla="*/ 295 h 57683"/>
                <a:gd name="connsiteX5" fmla="*/ 8605 w 57743"/>
                <a:gd name="connsiteY5" fmla="*/ 8743 h 57683"/>
                <a:gd name="connsiteX6" fmla="*/ 148 w 57743"/>
                <a:gd name="connsiteY6" fmla="*/ 29137 h 57683"/>
                <a:gd name="connsiteX7" fmla="*/ 8605 w 57743"/>
                <a:gd name="connsiteY7" fmla="*/ 49531 h 57683"/>
                <a:gd name="connsiteX8" fmla="*/ 2902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20" y="57979"/>
                  </a:moveTo>
                  <a:cubicBezTo>
                    <a:pt x="36677" y="57979"/>
                    <a:pt x="44021" y="54940"/>
                    <a:pt x="49436" y="49531"/>
                  </a:cubicBezTo>
                  <a:cubicBezTo>
                    <a:pt x="54850" y="44123"/>
                    <a:pt x="57892" y="36786"/>
                    <a:pt x="57892" y="29137"/>
                  </a:cubicBezTo>
                  <a:cubicBezTo>
                    <a:pt x="57892" y="21488"/>
                    <a:pt x="54850" y="14152"/>
                    <a:pt x="49436" y="8743"/>
                  </a:cubicBezTo>
                  <a:cubicBezTo>
                    <a:pt x="44021" y="3334"/>
                    <a:pt x="36677" y="295"/>
                    <a:pt x="29020" y="295"/>
                  </a:cubicBezTo>
                  <a:cubicBezTo>
                    <a:pt x="21363" y="295"/>
                    <a:pt x="14019" y="3334"/>
                    <a:pt x="8605" y="8743"/>
                  </a:cubicBezTo>
                  <a:cubicBezTo>
                    <a:pt x="3190" y="14152"/>
                    <a:pt x="148" y="21488"/>
                    <a:pt x="148" y="29137"/>
                  </a:cubicBezTo>
                  <a:cubicBezTo>
                    <a:pt x="148" y="36786"/>
                    <a:pt x="3190" y="44123"/>
                    <a:pt x="8605" y="49531"/>
                  </a:cubicBezTo>
                  <a:cubicBezTo>
                    <a:pt x="14019" y="54940"/>
                    <a:pt x="21363" y="57979"/>
                    <a:pt x="2902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7EF041B7-EF8F-4813-A9DE-4BB779A3AF7A}"/>
                </a:ext>
              </a:extLst>
            </p:cNvPr>
            <p:cNvSpPr/>
            <p:nvPr/>
          </p:nvSpPr>
          <p:spPr>
            <a:xfrm>
              <a:off x="1478355" y="6138349"/>
              <a:ext cx="57743" cy="57683"/>
            </a:xfrm>
            <a:custGeom>
              <a:avLst/>
              <a:gdLst>
                <a:gd name="connsiteX0" fmla="*/ 29022 w 57743"/>
                <a:gd name="connsiteY0" fmla="*/ 57979 h 57683"/>
                <a:gd name="connsiteX1" fmla="*/ 49438 w 57743"/>
                <a:gd name="connsiteY1" fmla="*/ 49531 h 57683"/>
                <a:gd name="connsiteX2" fmla="*/ 57894 w 57743"/>
                <a:gd name="connsiteY2" fmla="*/ 29137 h 57683"/>
                <a:gd name="connsiteX3" fmla="*/ 49438 w 57743"/>
                <a:gd name="connsiteY3" fmla="*/ 8743 h 57683"/>
                <a:gd name="connsiteX4" fmla="*/ 29022 w 57743"/>
                <a:gd name="connsiteY4" fmla="*/ 295 h 57683"/>
                <a:gd name="connsiteX5" fmla="*/ 8607 w 57743"/>
                <a:gd name="connsiteY5" fmla="*/ 8743 h 57683"/>
                <a:gd name="connsiteX6" fmla="*/ 150 w 57743"/>
                <a:gd name="connsiteY6" fmla="*/ 29137 h 57683"/>
                <a:gd name="connsiteX7" fmla="*/ 8607 w 57743"/>
                <a:gd name="connsiteY7" fmla="*/ 49531 h 57683"/>
                <a:gd name="connsiteX8" fmla="*/ 2902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22" y="57979"/>
                  </a:moveTo>
                  <a:cubicBezTo>
                    <a:pt x="36679" y="57979"/>
                    <a:pt x="44023" y="54940"/>
                    <a:pt x="49438" y="49531"/>
                  </a:cubicBezTo>
                  <a:cubicBezTo>
                    <a:pt x="54852" y="44123"/>
                    <a:pt x="57894" y="36786"/>
                    <a:pt x="57894" y="29137"/>
                  </a:cubicBezTo>
                  <a:cubicBezTo>
                    <a:pt x="57894" y="21488"/>
                    <a:pt x="54852" y="14152"/>
                    <a:pt x="49438" y="8743"/>
                  </a:cubicBezTo>
                  <a:cubicBezTo>
                    <a:pt x="44023" y="3334"/>
                    <a:pt x="36679" y="295"/>
                    <a:pt x="29022" y="295"/>
                  </a:cubicBezTo>
                  <a:cubicBezTo>
                    <a:pt x="21365" y="295"/>
                    <a:pt x="14021" y="3334"/>
                    <a:pt x="8607" y="8743"/>
                  </a:cubicBezTo>
                  <a:cubicBezTo>
                    <a:pt x="3192" y="14152"/>
                    <a:pt x="150" y="21488"/>
                    <a:pt x="150" y="29137"/>
                  </a:cubicBezTo>
                  <a:cubicBezTo>
                    <a:pt x="150" y="36786"/>
                    <a:pt x="3192" y="44123"/>
                    <a:pt x="8607" y="49531"/>
                  </a:cubicBezTo>
                  <a:cubicBezTo>
                    <a:pt x="14021" y="54940"/>
                    <a:pt x="21365" y="57979"/>
                    <a:pt x="2902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155DCA28-EF2A-4EE7-8497-63703D48BAB4}"/>
                </a:ext>
              </a:extLst>
            </p:cNvPr>
            <p:cNvSpPr/>
            <p:nvPr/>
          </p:nvSpPr>
          <p:spPr>
            <a:xfrm>
              <a:off x="1498210" y="6138349"/>
              <a:ext cx="57743" cy="57683"/>
            </a:xfrm>
            <a:custGeom>
              <a:avLst/>
              <a:gdLst>
                <a:gd name="connsiteX0" fmla="*/ 29024 w 57743"/>
                <a:gd name="connsiteY0" fmla="*/ 57979 h 57683"/>
                <a:gd name="connsiteX1" fmla="*/ 49440 w 57743"/>
                <a:gd name="connsiteY1" fmla="*/ 49531 h 57683"/>
                <a:gd name="connsiteX2" fmla="*/ 57896 w 57743"/>
                <a:gd name="connsiteY2" fmla="*/ 29137 h 57683"/>
                <a:gd name="connsiteX3" fmla="*/ 49440 w 57743"/>
                <a:gd name="connsiteY3" fmla="*/ 8743 h 57683"/>
                <a:gd name="connsiteX4" fmla="*/ 29024 w 57743"/>
                <a:gd name="connsiteY4" fmla="*/ 295 h 57683"/>
                <a:gd name="connsiteX5" fmla="*/ 8609 w 57743"/>
                <a:gd name="connsiteY5" fmla="*/ 8743 h 57683"/>
                <a:gd name="connsiteX6" fmla="*/ 152 w 57743"/>
                <a:gd name="connsiteY6" fmla="*/ 29137 h 57683"/>
                <a:gd name="connsiteX7" fmla="*/ 8609 w 57743"/>
                <a:gd name="connsiteY7" fmla="*/ 49531 h 57683"/>
                <a:gd name="connsiteX8" fmla="*/ 2902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24" y="57979"/>
                  </a:moveTo>
                  <a:cubicBezTo>
                    <a:pt x="36681" y="57979"/>
                    <a:pt x="44025" y="54940"/>
                    <a:pt x="49440" y="49531"/>
                  </a:cubicBezTo>
                  <a:cubicBezTo>
                    <a:pt x="54854" y="44123"/>
                    <a:pt x="57896" y="36786"/>
                    <a:pt x="57896" y="29137"/>
                  </a:cubicBezTo>
                  <a:cubicBezTo>
                    <a:pt x="57896" y="21488"/>
                    <a:pt x="54854" y="14152"/>
                    <a:pt x="49440" y="8743"/>
                  </a:cubicBezTo>
                  <a:cubicBezTo>
                    <a:pt x="44025" y="3334"/>
                    <a:pt x="36681" y="295"/>
                    <a:pt x="29024" y="295"/>
                  </a:cubicBezTo>
                  <a:cubicBezTo>
                    <a:pt x="21367" y="295"/>
                    <a:pt x="14023" y="3334"/>
                    <a:pt x="8609" y="8743"/>
                  </a:cubicBezTo>
                  <a:cubicBezTo>
                    <a:pt x="3194" y="14152"/>
                    <a:pt x="152" y="21488"/>
                    <a:pt x="152" y="29137"/>
                  </a:cubicBezTo>
                  <a:cubicBezTo>
                    <a:pt x="152" y="36786"/>
                    <a:pt x="3194" y="44123"/>
                    <a:pt x="8609" y="49531"/>
                  </a:cubicBezTo>
                  <a:cubicBezTo>
                    <a:pt x="14023" y="54940"/>
                    <a:pt x="21367" y="57979"/>
                    <a:pt x="2902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6CF50315-DE46-49AC-9F76-155F08DC8AA5}"/>
                </a:ext>
              </a:extLst>
            </p:cNvPr>
            <p:cNvSpPr/>
            <p:nvPr/>
          </p:nvSpPr>
          <p:spPr>
            <a:xfrm>
              <a:off x="1518074" y="6138349"/>
              <a:ext cx="57743" cy="57683"/>
            </a:xfrm>
            <a:custGeom>
              <a:avLst/>
              <a:gdLst>
                <a:gd name="connsiteX0" fmla="*/ 29026 w 57743"/>
                <a:gd name="connsiteY0" fmla="*/ 57979 h 57683"/>
                <a:gd name="connsiteX1" fmla="*/ 49442 w 57743"/>
                <a:gd name="connsiteY1" fmla="*/ 49531 h 57683"/>
                <a:gd name="connsiteX2" fmla="*/ 57898 w 57743"/>
                <a:gd name="connsiteY2" fmla="*/ 29137 h 57683"/>
                <a:gd name="connsiteX3" fmla="*/ 49442 w 57743"/>
                <a:gd name="connsiteY3" fmla="*/ 8743 h 57683"/>
                <a:gd name="connsiteX4" fmla="*/ 29026 w 57743"/>
                <a:gd name="connsiteY4" fmla="*/ 295 h 57683"/>
                <a:gd name="connsiteX5" fmla="*/ 8611 w 57743"/>
                <a:gd name="connsiteY5" fmla="*/ 8743 h 57683"/>
                <a:gd name="connsiteX6" fmla="*/ 154 w 57743"/>
                <a:gd name="connsiteY6" fmla="*/ 29137 h 57683"/>
                <a:gd name="connsiteX7" fmla="*/ 8611 w 57743"/>
                <a:gd name="connsiteY7" fmla="*/ 49531 h 57683"/>
                <a:gd name="connsiteX8" fmla="*/ 2902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26" y="57979"/>
                  </a:moveTo>
                  <a:cubicBezTo>
                    <a:pt x="36683" y="57979"/>
                    <a:pt x="44028" y="54940"/>
                    <a:pt x="49442" y="49531"/>
                  </a:cubicBezTo>
                  <a:cubicBezTo>
                    <a:pt x="54856" y="44123"/>
                    <a:pt x="57898" y="36786"/>
                    <a:pt x="57898" y="29137"/>
                  </a:cubicBezTo>
                  <a:cubicBezTo>
                    <a:pt x="57898" y="21488"/>
                    <a:pt x="54856" y="14152"/>
                    <a:pt x="49442" y="8743"/>
                  </a:cubicBezTo>
                  <a:cubicBezTo>
                    <a:pt x="44028" y="3334"/>
                    <a:pt x="36683" y="295"/>
                    <a:pt x="29026" y="295"/>
                  </a:cubicBezTo>
                  <a:cubicBezTo>
                    <a:pt x="21369" y="295"/>
                    <a:pt x="14025" y="3334"/>
                    <a:pt x="8611" y="8743"/>
                  </a:cubicBezTo>
                  <a:cubicBezTo>
                    <a:pt x="3197" y="14152"/>
                    <a:pt x="154" y="21488"/>
                    <a:pt x="154" y="29137"/>
                  </a:cubicBezTo>
                  <a:cubicBezTo>
                    <a:pt x="154" y="36786"/>
                    <a:pt x="3197" y="44123"/>
                    <a:pt x="8611" y="49531"/>
                  </a:cubicBezTo>
                  <a:cubicBezTo>
                    <a:pt x="14025" y="54940"/>
                    <a:pt x="21369" y="57979"/>
                    <a:pt x="2902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6927FFA8-C3F4-4065-AA2C-6A1F649B5957}"/>
                </a:ext>
              </a:extLst>
            </p:cNvPr>
            <p:cNvSpPr/>
            <p:nvPr/>
          </p:nvSpPr>
          <p:spPr>
            <a:xfrm>
              <a:off x="1537937" y="3812558"/>
              <a:ext cx="57743" cy="57683"/>
            </a:xfrm>
            <a:custGeom>
              <a:avLst/>
              <a:gdLst>
                <a:gd name="connsiteX0" fmla="*/ 29028 w 57743"/>
                <a:gd name="connsiteY0" fmla="*/ 57737 h 57683"/>
                <a:gd name="connsiteX1" fmla="*/ 49444 w 57743"/>
                <a:gd name="connsiteY1" fmla="*/ 49289 h 57683"/>
                <a:gd name="connsiteX2" fmla="*/ 57900 w 57743"/>
                <a:gd name="connsiteY2" fmla="*/ 28895 h 57683"/>
                <a:gd name="connsiteX3" fmla="*/ 49444 w 57743"/>
                <a:gd name="connsiteY3" fmla="*/ 8501 h 57683"/>
                <a:gd name="connsiteX4" fmla="*/ 29028 w 57743"/>
                <a:gd name="connsiteY4" fmla="*/ 54 h 57683"/>
                <a:gd name="connsiteX5" fmla="*/ 8613 w 57743"/>
                <a:gd name="connsiteY5" fmla="*/ 8501 h 57683"/>
                <a:gd name="connsiteX6" fmla="*/ 156 w 57743"/>
                <a:gd name="connsiteY6" fmla="*/ 28895 h 57683"/>
                <a:gd name="connsiteX7" fmla="*/ 8613 w 57743"/>
                <a:gd name="connsiteY7" fmla="*/ 49289 h 57683"/>
                <a:gd name="connsiteX8" fmla="*/ 29028 w 57743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28" y="57737"/>
                  </a:moveTo>
                  <a:cubicBezTo>
                    <a:pt x="36685" y="57737"/>
                    <a:pt x="44030" y="54698"/>
                    <a:pt x="49444" y="49289"/>
                  </a:cubicBezTo>
                  <a:cubicBezTo>
                    <a:pt x="54858" y="43881"/>
                    <a:pt x="57900" y="36544"/>
                    <a:pt x="57900" y="28895"/>
                  </a:cubicBezTo>
                  <a:cubicBezTo>
                    <a:pt x="57900" y="21246"/>
                    <a:pt x="54858" y="13910"/>
                    <a:pt x="49444" y="8501"/>
                  </a:cubicBezTo>
                  <a:cubicBezTo>
                    <a:pt x="44030" y="3093"/>
                    <a:pt x="36685" y="54"/>
                    <a:pt x="29028" y="54"/>
                  </a:cubicBezTo>
                  <a:cubicBezTo>
                    <a:pt x="21371" y="54"/>
                    <a:pt x="14027" y="3093"/>
                    <a:pt x="8613" y="8501"/>
                  </a:cubicBezTo>
                  <a:cubicBezTo>
                    <a:pt x="3199" y="13910"/>
                    <a:pt x="156" y="21246"/>
                    <a:pt x="156" y="28895"/>
                  </a:cubicBezTo>
                  <a:cubicBezTo>
                    <a:pt x="156" y="36544"/>
                    <a:pt x="3199" y="43881"/>
                    <a:pt x="8613" y="49289"/>
                  </a:cubicBezTo>
                  <a:cubicBezTo>
                    <a:pt x="14027" y="54698"/>
                    <a:pt x="21371" y="57737"/>
                    <a:pt x="29028" y="57737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3EDC4098-E00C-4508-B5D8-A81A51D80FC3}"/>
                </a:ext>
              </a:extLst>
            </p:cNvPr>
            <p:cNvSpPr/>
            <p:nvPr/>
          </p:nvSpPr>
          <p:spPr>
            <a:xfrm>
              <a:off x="1557801" y="6138349"/>
              <a:ext cx="57743" cy="57683"/>
            </a:xfrm>
            <a:custGeom>
              <a:avLst/>
              <a:gdLst>
                <a:gd name="connsiteX0" fmla="*/ 29030 w 57743"/>
                <a:gd name="connsiteY0" fmla="*/ 57979 h 57683"/>
                <a:gd name="connsiteX1" fmla="*/ 49446 w 57743"/>
                <a:gd name="connsiteY1" fmla="*/ 49531 h 57683"/>
                <a:gd name="connsiteX2" fmla="*/ 57902 w 57743"/>
                <a:gd name="connsiteY2" fmla="*/ 29137 h 57683"/>
                <a:gd name="connsiteX3" fmla="*/ 49446 w 57743"/>
                <a:gd name="connsiteY3" fmla="*/ 8743 h 57683"/>
                <a:gd name="connsiteX4" fmla="*/ 29030 w 57743"/>
                <a:gd name="connsiteY4" fmla="*/ 295 h 57683"/>
                <a:gd name="connsiteX5" fmla="*/ 8615 w 57743"/>
                <a:gd name="connsiteY5" fmla="*/ 8743 h 57683"/>
                <a:gd name="connsiteX6" fmla="*/ 159 w 57743"/>
                <a:gd name="connsiteY6" fmla="*/ 29137 h 57683"/>
                <a:gd name="connsiteX7" fmla="*/ 8615 w 57743"/>
                <a:gd name="connsiteY7" fmla="*/ 49531 h 57683"/>
                <a:gd name="connsiteX8" fmla="*/ 2903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30" y="57979"/>
                  </a:moveTo>
                  <a:cubicBezTo>
                    <a:pt x="36687" y="57979"/>
                    <a:pt x="44032" y="54940"/>
                    <a:pt x="49446" y="49531"/>
                  </a:cubicBezTo>
                  <a:cubicBezTo>
                    <a:pt x="54860" y="44123"/>
                    <a:pt x="57902" y="36786"/>
                    <a:pt x="57902" y="29137"/>
                  </a:cubicBezTo>
                  <a:cubicBezTo>
                    <a:pt x="57902" y="21488"/>
                    <a:pt x="54860" y="14152"/>
                    <a:pt x="49446" y="8743"/>
                  </a:cubicBezTo>
                  <a:cubicBezTo>
                    <a:pt x="44032" y="3334"/>
                    <a:pt x="36687" y="295"/>
                    <a:pt x="29030" y="295"/>
                  </a:cubicBezTo>
                  <a:cubicBezTo>
                    <a:pt x="21373" y="295"/>
                    <a:pt x="14029" y="3334"/>
                    <a:pt x="8615" y="8743"/>
                  </a:cubicBezTo>
                  <a:cubicBezTo>
                    <a:pt x="3201" y="14152"/>
                    <a:pt x="159" y="21488"/>
                    <a:pt x="159" y="29137"/>
                  </a:cubicBezTo>
                  <a:cubicBezTo>
                    <a:pt x="159" y="36786"/>
                    <a:pt x="3201" y="44123"/>
                    <a:pt x="8615" y="49531"/>
                  </a:cubicBezTo>
                  <a:cubicBezTo>
                    <a:pt x="14029" y="54940"/>
                    <a:pt x="21373" y="57979"/>
                    <a:pt x="2903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9C269BBB-27A1-48E6-B3B0-7CA2552EC945}"/>
                </a:ext>
              </a:extLst>
            </p:cNvPr>
            <p:cNvSpPr/>
            <p:nvPr/>
          </p:nvSpPr>
          <p:spPr>
            <a:xfrm>
              <a:off x="1577665" y="6138349"/>
              <a:ext cx="57743" cy="57683"/>
            </a:xfrm>
            <a:custGeom>
              <a:avLst/>
              <a:gdLst>
                <a:gd name="connsiteX0" fmla="*/ 29032 w 57743"/>
                <a:gd name="connsiteY0" fmla="*/ 57979 h 57683"/>
                <a:gd name="connsiteX1" fmla="*/ 49448 w 57743"/>
                <a:gd name="connsiteY1" fmla="*/ 49531 h 57683"/>
                <a:gd name="connsiteX2" fmla="*/ 57904 w 57743"/>
                <a:gd name="connsiteY2" fmla="*/ 29137 h 57683"/>
                <a:gd name="connsiteX3" fmla="*/ 49448 w 57743"/>
                <a:gd name="connsiteY3" fmla="*/ 8743 h 57683"/>
                <a:gd name="connsiteX4" fmla="*/ 29032 w 57743"/>
                <a:gd name="connsiteY4" fmla="*/ 295 h 57683"/>
                <a:gd name="connsiteX5" fmla="*/ 8617 w 57743"/>
                <a:gd name="connsiteY5" fmla="*/ 8743 h 57683"/>
                <a:gd name="connsiteX6" fmla="*/ 161 w 57743"/>
                <a:gd name="connsiteY6" fmla="*/ 29137 h 57683"/>
                <a:gd name="connsiteX7" fmla="*/ 8617 w 57743"/>
                <a:gd name="connsiteY7" fmla="*/ 49531 h 57683"/>
                <a:gd name="connsiteX8" fmla="*/ 2903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32" y="57979"/>
                  </a:moveTo>
                  <a:cubicBezTo>
                    <a:pt x="36689" y="57979"/>
                    <a:pt x="44034" y="54940"/>
                    <a:pt x="49448" y="49531"/>
                  </a:cubicBezTo>
                  <a:cubicBezTo>
                    <a:pt x="54862" y="44123"/>
                    <a:pt x="57904" y="36786"/>
                    <a:pt x="57904" y="29137"/>
                  </a:cubicBezTo>
                  <a:cubicBezTo>
                    <a:pt x="57904" y="21488"/>
                    <a:pt x="54862" y="14152"/>
                    <a:pt x="49448" y="8743"/>
                  </a:cubicBezTo>
                  <a:cubicBezTo>
                    <a:pt x="44034" y="3334"/>
                    <a:pt x="36689" y="295"/>
                    <a:pt x="29032" y="295"/>
                  </a:cubicBezTo>
                  <a:cubicBezTo>
                    <a:pt x="21376" y="295"/>
                    <a:pt x="14031" y="3334"/>
                    <a:pt x="8617" y="8743"/>
                  </a:cubicBezTo>
                  <a:cubicBezTo>
                    <a:pt x="3203" y="14152"/>
                    <a:pt x="161" y="21488"/>
                    <a:pt x="161" y="29137"/>
                  </a:cubicBezTo>
                  <a:cubicBezTo>
                    <a:pt x="161" y="36786"/>
                    <a:pt x="3203" y="44123"/>
                    <a:pt x="8617" y="49531"/>
                  </a:cubicBezTo>
                  <a:cubicBezTo>
                    <a:pt x="14031" y="54940"/>
                    <a:pt x="21376" y="57979"/>
                    <a:pt x="2903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0B7EA95-9364-4F2D-A74F-30C1992D84B4}"/>
                </a:ext>
              </a:extLst>
            </p:cNvPr>
            <p:cNvSpPr/>
            <p:nvPr/>
          </p:nvSpPr>
          <p:spPr>
            <a:xfrm>
              <a:off x="1597519" y="6138349"/>
              <a:ext cx="57743" cy="57683"/>
            </a:xfrm>
            <a:custGeom>
              <a:avLst/>
              <a:gdLst>
                <a:gd name="connsiteX0" fmla="*/ 29035 w 57743"/>
                <a:gd name="connsiteY0" fmla="*/ 57979 h 57683"/>
                <a:gd name="connsiteX1" fmla="*/ 49450 w 57743"/>
                <a:gd name="connsiteY1" fmla="*/ 49531 h 57683"/>
                <a:gd name="connsiteX2" fmla="*/ 57906 w 57743"/>
                <a:gd name="connsiteY2" fmla="*/ 29137 h 57683"/>
                <a:gd name="connsiteX3" fmla="*/ 49450 w 57743"/>
                <a:gd name="connsiteY3" fmla="*/ 8743 h 57683"/>
                <a:gd name="connsiteX4" fmla="*/ 29035 w 57743"/>
                <a:gd name="connsiteY4" fmla="*/ 295 h 57683"/>
                <a:gd name="connsiteX5" fmla="*/ 8619 w 57743"/>
                <a:gd name="connsiteY5" fmla="*/ 8743 h 57683"/>
                <a:gd name="connsiteX6" fmla="*/ 163 w 57743"/>
                <a:gd name="connsiteY6" fmla="*/ 29137 h 57683"/>
                <a:gd name="connsiteX7" fmla="*/ 8619 w 57743"/>
                <a:gd name="connsiteY7" fmla="*/ 49531 h 57683"/>
                <a:gd name="connsiteX8" fmla="*/ 2903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35" y="57979"/>
                  </a:moveTo>
                  <a:cubicBezTo>
                    <a:pt x="36691" y="57979"/>
                    <a:pt x="44036" y="54940"/>
                    <a:pt x="49450" y="49531"/>
                  </a:cubicBezTo>
                  <a:cubicBezTo>
                    <a:pt x="54864" y="44123"/>
                    <a:pt x="57906" y="36786"/>
                    <a:pt x="57906" y="29137"/>
                  </a:cubicBezTo>
                  <a:cubicBezTo>
                    <a:pt x="57906" y="21488"/>
                    <a:pt x="54864" y="14152"/>
                    <a:pt x="49450" y="8743"/>
                  </a:cubicBezTo>
                  <a:cubicBezTo>
                    <a:pt x="44036" y="3334"/>
                    <a:pt x="36691" y="295"/>
                    <a:pt x="29035" y="295"/>
                  </a:cubicBezTo>
                  <a:cubicBezTo>
                    <a:pt x="21378" y="295"/>
                    <a:pt x="14033" y="3334"/>
                    <a:pt x="8619" y="8743"/>
                  </a:cubicBezTo>
                  <a:cubicBezTo>
                    <a:pt x="3205" y="14152"/>
                    <a:pt x="163" y="21488"/>
                    <a:pt x="163" y="29137"/>
                  </a:cubicBezTo>
                  <a:cubicBezTo>
                    <a:pt x="163" y="36786"/>
                    <a:pt x="3205" y="44123"/>
                    <a:pt x="8619" y="49531"/>
                  </a:cubicBezTo>
                  <a:cubicBezTo>
                    <a:pt x="14033" y="54940"/>
                    <a:pt x="21378" y="57979"/>
                    <a:pt x="2903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5747F3AF-6C26-4C19-B30D-44858E8C2729}"/>
                </a:ext>
              </a:extLst>
            </p:cNvPr>
            <p:cNvSpPr/>
            <p:nvPr/>
          </p:nvSpPr>
          <p:spPr>
            <a:xfrm>
              <a:off x="1617383" y="6138349"/>
              <a:ext cx="57743" cy="57683"/>
            </a:xfrm>
            <a:custGeom>
              <a:avLst/>
              <a:gdLst>
                <a:gd name="connsiteX0" fmla="*/ 29037 w 57743"/>
                <a:gd name="connsiteY0" fmla="*/ 57979 h 57683"/>
                <a:gd name="connsiteX1" fmla="*/ 49452 w 57743"/>
                <a:gd name="connsiteY1" fmla="*/ 49531 h 57683"/>
                <a:gd name="connsiteX2" fmla="*/ 57908 w 57743"/>
                <a:gd name="connsiteY2" fmla="*/ 29137 h 57683"/>
                <a:gd name="connsiteX3" fmla="*/ 49452 w 57743"/>
                <a:gd name="connsiteY3" fmla="*/ 8743 h 57683"/>
                <a:gd name="connsiteX4" fmla="*/ 29037 w 57743"/>
                <a:gd name="connsiteY4" fmla="*/ 295 h 57683"/>
                <a:gd name="connsiteX5" fmla="*/ 8621 w 57743"/>
                <a:gd name="connsiteY5" fmla="*/ 8743 h 57683"/>
                <a:gd name="connsiteX6" fmla="*/ 165 w 57743"/>
                <a:gd name="connsiteY6" fmla="*/ 29137 h 57683"/>
                <a:gd name="connsiteX7" fmla="*/ 8621 w 57743"/>
                <a:gd name="connsiteY7" fmla="*/ 49531 h 57683"/>
                <a:gd name="connsiteX8" fmla="*/ 2903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37" y="57979"/>
                  </a:moveTo>
                  <a:cubicBezTo>
                    <a:pt x="36694" y="57979"/>
                    <a:pt x="44038" y="54940"/>
                    <a:pt x="49452" y="49531"/>
                  </a:cubicBezTo>
                  <a:cubicBezTo>
                    <a:pt x="54866" y="44123"/>
                    <a:pt x="57908" y="36786"/>
                    <a:pt x="57908" y="29137"/>
                  </a:cubicBezTo>
                  <a:cubicBezTo>
                    <a:pt x="57908" y="21488"/>
                    <a:pt x="54866" y="14152"/>
                    <a:pt x="49452" y="8743"/>
                  </a:cubicBezTo>
                  <a:cubicBezTo>
                    <a:pt x="44038" y="3334"/>
                    <a:pt x="36694" y="295"/>
                    <a:pt x="29037" y="295"/>
                  </a:cubicBezTo>
                  <a:cubicBezTo>
                    <a:pt x="21380" y="295"/>
                    <a:pt x="14035" y="3334"/>
                    <a:pt x="8621" y="8743"/>
                  </a:cubicBezTo>
                  <a:cubicBezTo>
                    <a:pt x="3207" y="14152"/>
                    <a:pt x="165" y="21488"/>
                    <a:pt x="165" y="29137"/>
                  </a:cubicBezTo>
                  <a:cubicBezTo>
                    <a:pt x="165" y="36786"/>
                    <a:pt x="3207" y="44123"/>
                    <a:pt x="8621" y="49531"/>
                  </a:cubicBezTo>
                  <a:cubicBezTo>
                    <a:pt x="14035" y="54940"/>
                    <a:pt x="21380" y="57979"/>
                    <a:pt x="2903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2F8B41A7-1B21-4E0A-B7E9-6E8610979ECE}"/>
                </a:ext>
              </a:extLst>
            </p:cNvPr>
            <p:cNvSpPr/>
            <p:nvPr/>
          </p:nvSpPr>
          <p:spPr>
            <a:xfrm>
              <a:off x="1637247" y="6138349"/>
              <a:ext cx="57743" cy="57683"/>
            </a:xfrm>
            <a:custGeom>
              <a:avLst/>
              <a:gdLst>
                <a:gd name="connsiteX0" fmla="*/ 29039 w 57743"/>
                <a:gd name="connsiteY0" fmla="*/ 57979 h 57683"/>
                <a:gd name="connsiteX1" fmla="*/ 49454 w 57743"/>
                <a:gd name="connsiteY1" fmla="*/ 49531 h 57683"/>
                <a:gd name="connsiteX2" fmla="*/ 57911 w 57743"/>
                <a:gd name="connsiteY2" fmla="*/ 29137 h 57683"/>
                <a:gd name="connsiteX3" fmla="*/ 49454 w 57743"/>
                <a:gd name="connsiteY3" fmla="*/ 8743 h 57683"/>
                <a:gd name="connsiteX4" fmla="*/ 29039 w 57743"/>
                <a:gd name="connsiteY4" fmla="*/ 295 h 57683"/>
                <a:gd name="connsiteX5" fmla="*/ 8623 w 57743"/>
                <a:gd name="connsiteY5" fmla="*/ 8743 h 57683"/>
                <a:gd name="connsiteX6" fmla="*/ 167 w 57743"/>
                <a:gd name="connsiteY6" fmla="*/ 29137 h 57683"/>
                <a:gd name="connsiteX7" fmla="*/ 8623 w 57743"/>
                <a:gd name="connsiteY7" fmla="*/ 49531 h 57683"/>
                <a:gd name="connsiteX8" fmla="*/ 2903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39" y="57979"/>
                  </a:moveTo>
                  <a:cubicBezTo>
                    <a:pt x="36696" y="57979"/>
                    <a:pt x="44040" y="54940"/>
                    <a:pt x="49454" y="49531"/>
                  </a:cubicBezTo>
                  <a:cubicBezTo>
                    <a:pt x="54868" y="44123"/>
                    <a:pt x="57911" y="36786"/>
                    <a:pt x="57911" y="29137"/>
                  </a:cubicBezTo>
                  <a:cubicBezTo>
                    <a:pt x="57911" y="21488"/>
                    <a:pt x="54868" y="14152"/>
                    <a:pt x="49454" y="8743"/>
                  </a:cubicBezTo>
                  <a:cubicBezTo>
                    <a:pt x="44040" y="3334"/>
                    <a:pt x="36696" y="295"/>
                    <a:pt x="29039" y="295"/>
                  </a:cubicBezTo>
                  <a:cubicBezTo>
                    <a:pt x="21382" y="295"/>
                    <a:pt x="14037" y="3334"/>
                    <a:pt x="8623" y="8743"/>
                  </a:cubicBezTo>
                  <a:cubicBezTo>
                    <a:pt x="3209" y="14152"/>
                    <a:pt x="167" y="21488"/>
                    <a:pt x="167" y="29137"/>
                  </a:cubicBezTo>
                  <a:cubicBezTo>
                    <a:pt x="167" y="36786"/>
                    <a:pt x="3209" y="44123"/>
                    <a:pt x="8623" y="49531"/>
                  </a:cubicBezTo>
                  <a:cubicBezTo>
                    <a:pt x="14037" y="54940"/>
                    <a:pt x="21382" y="57979"/>
                    <a:pt x="2903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F6503DC-B998-42F4-B404-6525CB4D74C3}"/>
                </a:ext>
              </a:extLst>
            </p:cNvPr>
            <p:cNvSpPr/>
            <p:nvPr/>
          </p:nvSpPr>
          <p:spPr>
            <a:xfrm>
              <a:off x="1657111" y="6138349"/>
              <a:ext cx="57743" cy="57683"/>
            </a:xfrm>
            <a:custGeom>
              <a:avLst/>
              <a:gdLst>
                <a:gd name="connsiteX0" fmla="*/ 29041 w 57743"/>
                <a:gd name="connsiteY0" fmla="*/ 57979 h 57683"/>
                <a:gd name="connsiteX1" fmla="*/ 49456 w 57743"/>
                <a:gd name="connsiteY1" fmla="*/ 49531 h 57683"/>
                <a:gd name="connsiteX2" fmla="*/ 57913 w 57743"/>
                <a:gd name="connsiteY2" fmla="*/ 29137 h 57683"/>
                <a:gd name="connsiteX3" fmla="*/ 49456 w 57743"/>
                <a:gd name="connsiteY3" fmla="*/ 8743 h 57683"/>
                <a:gd name="connsiteX4" fmla="*/ 29041 w 57743"/>
                <a:gd name="connsiteY4" fmla="*/ 295 h 57683"/>
                <a:gd name="connsiteX5" fmla="*/ 8625 w 57743"/>
                <a:gd name="connsiteY5" fmla="*/ 8743 h 57683"/>
                <a:gd name="connsiteX6" fmla="*/ 169 w 57743"/>
                <a:gd name="connsiteY6" fmla="*/ 29137 h 57683"/>
                <a:gd name="connsiteX7" fmla="*/ 8625 w 57743"/>
                <a:gd name="connsiteY7" fmla="*/ 49531 h 57683"/>
                <a:gd name="connsiteX8" fmla="*/ 2904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41" y="57979"/>
                  </a:moveTo>
                  <a:cubicBezTo>
                    <a:pt x="36698" y="57979"/>
                    <a:pt x="44042" y="54940"/>
                    <a:pt x="49456" y="49531"/>
                  </a:cubicBezTo>
                  <a:cubicBezTo>
                    <a:pt x="54870" y="44123"/>
                    <a:pt x="57913" y="36786"/>
                    <a:pt x="57913" y="29137"/>
                  </a:cubicBezTo>
                  <a:cubicBezTo>
                    <a:pt x="57913" y="21488"/>
                    <a:pt x="54870" y="14152"/>
                    <a:pt x="49456" y="8743"/>
                  </a:cubicBezTo>
                  <a:cubicBezTo>
                    <a:pt x="44042" y="3334"/>
                    <a:pt x="36698" y="295"/>
                    <a:pt x="29041" y="295"/>
                  </a:cubicBezTo>
                  <a:cubicBezTo>
                    <a:pt x="21384" y="295"/>
                    <a:pt x="14039" y="3334"/>
                    <a:pt x="8625" y="8743"/>
                  </a:cubicBezTo>
                  <a:cubicBezTo>
                    <a:pt x="3211" y="14152"/>
                    <a:pt x="169" y="21488"/>
                    <a:pt x="169" y="29137"/>
                  </a:cubicBezTo>
                  <a:cubicBezTo>
                    <a:pt x="169" y="36786"/>
                    <a:pt x="3211" y="44123"/>
                    <a:pt x="8625" y="49531"/>
                  </a:cubicBezTo>
                  <a:cubicBezTo>
                    <a:pt x="14039" y="54940"/>
                    <a:pt x="21384" y="57979"/>
                    <a:pt x="2904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9B385EC-5F44-4F0F-A8CC-A369A057176B}"/>
                </a:ext>
              </a:extLst>
            </p:cNvPr>
            <p:cNvSpPr/>
            <p:nvPr/>
          </p:nvSpPr>
          <p:spPr>
            <a:xfrm>
              <a:off x="1676975" y="6138349"/>
              <a:ext cx="57743" cy="57683"/>
            </a:xfrm>
            <a:custGeom>
              <a:avLst/>
              <a:gdLst>
                <a:gd name="connsiteX0" fmla="*/ 29043 w 57743"/>
                <a:gd name="connsiteY0" fmla="*/ 57979 h 57683"/>
                <a:gd name="connsiteX1" fmla="*/ 49458 w 57743"/>
                <a:gd name="connsiteY1" fmla="*/ 49531 h 57683"/>
                <a:gd name="connsiteX2" fmla="*/ 57915 w 57743"/>
                <a:gd name="connsiteY2" fmla="*/ 29137 h 57683"/>
                <a:gd name="connsiteX3" fmla="*/ 49458 w 57743"/>
                <a:gd name="connsiteY3" fmla="*/ 8743 h 57683"/>
                <a:gd name="connsiteX4" fmla="*/ 29043 w 57743"/>
                <a:gd name="connsiteY4" fmla="*/ 295 h 57683"/>
                <a:gd name="connsiteX5" fmla="*/ 8627 w 57743"/>
                <a:gd name="connsiteY5" fmla="*/ 8743 h 57683"/>
                <a:gd name="connsiteX6" fmla="*/ 171 w 57743"/>
                <a:gd name="connsiteY6" fmla="*/ 29137 h 57683"/>
                <a:gd name="connsiteX7" fmla="*/ 8627 w 57743"/>
                <a:gd name="connsiteY7" fmla="*/ 49531 h 57683"/>
                <a:gd name="connsiteX8" fmla="*/ 2904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43" y="57979"/>
                  </a:moveTo>
                  <a:cubicBezTo>
                    <a:pt x="36700" y="57979"/>
                    <a:pt x="44044" y="54940"/>
                    <a:pt x="49458" y="49531"/>
                  </a:cubicBezTo>
                  <a:cubicBezTo>
                    <a:pt x="54873" y="44123"/>
                    <a:pt x="57915" y="36786"/>
                    <a:pt x="57915" y="29137"/>
                  </a:cubicBezTo>
                  <a:cubicBezTo>
                    <a:pt x="57915" y="21488"/>
                    <a:pt x="54873" y="14152"/>
                    <a:pt x="49458" y="8743"/>
                  </a:cubicBezTo>
                  <a:cubicBezTo>
                    <a:pt x="44044" y="3334"/>
                    <a:pt x="36700" y="295"/>
                    <a:pt x="29043" y="295"/>
                  </a:cubicBezTo>
                  <a:cubicBezTo>
                    <a:pt x="21386" y="295"/>
                    <a:pt x="14042" y="3334"/>
                    <a:pt x="8627" y="8743"/>
                  </a:cubicBezTo>
                  <a:cubicBezTo>
                    <a:pt x="3213" y="14152"/>
                    <a:pt x="171" y="21488"/>
                    <a:pt x="171" y="29137"/>
                  </a:cubicBezTo>
                  <a:cubicBezTo>
                    <a:pt x="171" y="36786"/>
                    <a:pt x="3213" y="44123"/>
                    <a:pt x="8627" y="49531"/>
                  </a:cubicBezTo>
                  <a:cubicBezTo>
                    <a:pt x="14042" y="54940"/>
                    <a:pt x="21386" y="57979"/>
                    <a:pt x="2904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A2E2CB64-9B87-402C-B24D-E43D85A78538}"/>
                </a:ext>
              </a:extLst>
            </p:cNvPr>
            <p:cNvSpPr/>
            <p:nvPr/>
          </p:nvSpPr>
          <p:spPr>
            <a:xfrm>
              <a:off x="1696839" y="6138349"/>
              <a:ext cx="57743" cy="57683"/>
            </a:xfrm>
            <a:custGeom>
              <a:avLst/>
              <a:gdLst>
                <a:gd name="connsiteX0" fmla="*/ 29045 w 57743"/>
                <a:gd name="connsiteY0" fmla="*/ 57979 h 57683"/>
                <a:gd name="connsiteX1" fmla="*/ 49460 w 57743"/>
                <a:gd name="connsiteY1" fmla="*/ 49531 h 57683"/>
                <a:gd name="connsiteX2" fmla="*/ 57917 w 57743"/>
                <a:gd name="connsiteY2" fmla="*/ 29137 h 57683"/>
                <a:gd name="connsiteX3" fmla="*/ 49460 w 57743"/>
                <a:gd name="connsiteY3" fmla="*/ 8743 h 57683"/>
                <a:gd name="connsiteX4" fmla="*/ 29045 w 57743"/>
                <a:gd name="connsiteY4" fmla="*/ 295 h 57683"/>
                <a:gd name="connsiteX5" fmla="*/ 8629 w 57743"/>
                <a:gd name="connsiteY5" fmla="*/ 8743 h 57683"/>
                <a:gd name="connsiteX6" fmla="*/ 173 w 57743"/>
                <a:gd name="connsiteY6" fmla="*/ 29137 h 57683"/>
                <a:gd name="connsiteX7" fmla="*/ 8629 w 57743"/>
                <a:gd name="connsiteY7" fmla="*/ 49531 h 57683"/>
                <a:gd name="connsiteX8" fmla="*/ 2904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45" y="57979"/>
                  </a:moveTo>
                  <a:cubicBezTo>
                    <a:pt x="36702" y="57979"/>
                    <a:pt x="44046" y="54940"/>
                    <a:pt x="49460" y="49531"/>
                  </a:cubicBezTo>
                  <a:cubicBezTo>
                    <a:pt x="54875" y="44123"/>
                    <a:pt x="57917" y="36786"/>
                    <a:pt x="57917" y="29137"/>
                  </a:cubicBezTo>
                  <a:cubicBezTo>
                    <a:pt x="57917" y="21488"/>
                    <a:pt x="54875" y="14152"/>
                    <a:pt x="49460" y="8743"/>
                  </a:cubicBezTo>
                  <a:cubicBezTo>
                    <a:pt x="44046" y="3334"/>
                    <a:pt x="36702" y="295"/>
                    <a:pt x="29045" y="295"/>
                  </a:cubicBezTo>
                  <a:cubicBezTo>
                    <a:pt x="21388" y="295"/>
                    <a:pt x="14044" y="3334"/>
                    <a:pt x="8629" y="8743"/>
                  </a:cubicBezTo>
                  <a:cubicBezTo>
                    <a:pt x="3215" y="14152"/>
                    <a:pt x="173" y="21488"/>
                    <a:pt x="173" y="29137"/>
                  </a:cubicBezTo>
                  <a:cubicBezTo>
                    <a:pt x="173" y="36786"/>
                    <a:pt x="3215" y="44123"/>
                    <a:pt x="8629" y="49531"/>
                  </a:cubicBezTo>
                  <a:cubicBezTo>
                    <a:pt x="14044" y="54940"/>
                    <a:pt x="21388" y="57979"/>
                    <a:pt x="2904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A018F4A6-25C8-474D-A87E-F6655BF601BF}"/>
                </a:ext>
              </a:extLst>
            </p:cNvPr>
            <p:cNvSpPr/>
            <p:nvPr/>
          </p:nvSpPr>
          <p:spPr>
            <a:xfrm>
              <a:off x="1716693" y="6138349"/>
              <a:ext cx="57743" cy="57683"/>
            </a:xfrm>
            <a:custGeom>
              <a:avLst/>
              <a:gdLst>
                <a:gd name="connsiteX0" fmla="*/ 29047 w 57743"/>
                <a:gd name="connsiteY0" fmla="*/ 57979 h 57683"/>
                <a:gd name="connsiteX1" fmla="*/ 49462 w 57743"/>
                <a:gd name="connsiteY1" fmla="*/ 49531 h 57683"/>
                <a:gd name="connsiteX2" fmla="*/ 57919 w 57743"/>
                <a:gd name="connsiteY2" fmla="*/ 29137 h 57683"/>
                <a:gd name="connsiteX3" fmla="*/ 49462 w 57743"/>
                <a:gd name="connsiteY3" fmla="*/ 8743 h 57683"/>
                <a:gd name="connsiteX4" fmla="*/ 29047 w 57743"/>
                <a:gd name="connsiteY4" fmla="*/ 295 h 57683"/>
                <a:gd name="connsiteX5" fmla="*/ 8631 w 57743"/>
                <a:gd name="connsiteY5" fmla="*/ 8743 h 57683"/>
                <a:gd name="connsiteX6" fmla="*/ 175 w 57743"/>
                <a:gd name="connsiteY6" fmla="*/ 29137 h 57683"/>
                <a:gd name="connsiteX7" fmla="*/ 8631 w 57743"/>
                <a:gd name="connsiteY7" fmla="*/ 49531 h 57683"/>
                <a:gd name="connsiteX8" fmla="*/ 2904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47" y="57979"/>
                  </a:moveTo>
                  <a:cubicBezTo>
                    <a:pt x="36704" y="57979"/>
                    <a:pt x="44048" y="54940"/>
                    <a:pt x="49462" y="49531"/>
                  </a:cubicBezTo>
                  <a:cubicBezTo>
                    <a:pt x="54877" y="44123"/>
                    <a:pt x="57919" y="36786"/>
                    <a:pt x="57919" y="29137"/>
                  </a:cubicBezTo>
                  <a:cubicBezTo>
                    <a:pt x="57919" y="21488"/>
                    <a:pt x="54877" y="14152"/>
                    <a:pt x="49462" y="8743"/>
                  </a:cubicBezTo>
                  <a:cubicBezTo>
                    <a:pt x="44048" y="3334"/>
                    <a:pt x="36704" y="295"/>
                    <a:pt x="29047" y="295"/>
                  </a:cubicBezTo>
                  <a:cubicBezTo>
                    <a:pt x="21390" y="295"/>
                    <a:pt x="14046" y="3334"/>
                    <a:pt x="8631" y="8743"/>
                  </a:cubicBezTo>
                  <a:cubicBezTo>
                    <a:pt x="3217" y="14152"/>
                    <a:pt x="175" y="21488"/>
                    <a:pt x="175" y="29137"/>
                  </a:cubicBezTo>
                  <a:cubicBezTo>
                    <a:pt x="175" y="36786"/>
                    <a:pt x="3217" y="44123"/>
                    <a:pt x="8631" y="49531"/>
                  </a:cubicBezTo>
                  <a:cubicBezTo>
                    <a:pt x="14046" y="54940"/>
                    <a:pt x="21390" y="57979"/>
                    <a:pt x="2904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59B20B1-E50B-401C-8F1E-F452E58ECCD7}"/>
                </a:ext>
              </a:extLst>
            </p:cNvPr>
            <p:cNvSpPr/>
            <p:nvPr/>
          </p:nvSpPr>
          <p:spPr>
            <a:xfrm>
              <a:off x="1736557" y="6138349"/>
              <a:ext cx="57743" cy="57683"/>
            </a:xfrm>
            <a:custGeom>
              <a:avLst/>
              <a:gdLst>
                <a:gd name="connsiteX0" fmla="*/ 29049 w 57743"/>
                <a:gd name="connsiteY0" fmla="*/ 57979 h 57683"/>
                <a:gd name="connsiteX1" fmla="*/ 49464 w 57743"/>
                <a:gd name="connsiteY1" fmla="*/ 49531 h 57683"/>
                <a:gd name="connsiteX2" fmla="*/ 57921 w 57743"/>
                <a:gd name="connsiteY2" fmla="*/ 29137 h 57683"/>
                <a:gd name="connsiteX3" fmla="*/ 49464 w 57743"/>
                <a:gd name="connsiteY3" fmla="*/ 8743 h 57683"/>
                <a:gd name="connsiteX4" fmla="*/ 29049 w 57743"/>
                <a:gd name="connsiteY4" fmla="*/ 295 h 57683"/>
                <a:gd name="connsiteX5" fmla="*/ 8633 w 57743"/>
                <a:gd name="connsiteY5" fmla="*/ 8743 h 57683"/>
                <a:gd name="connsiteX6" fmla="*/ 177 w 57743"/>
                <a:gd name="connsiteY6" fmla="*/ 29137 h 57683"/>
                <a:gd name="connsiteX7" fmla="*/ 8633 w 57743"/>
                <a:gd name="connsiteY7" fmla="*/ 49531 h 57683"/>
                <a:gd name="connsiteX8" fmla="*/ 2904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49" y="57979"/>
                  </a:moveTo>
                  <a:cubicBezTo>
                    <a:pt x="36706" y="57979"/>
                    <a:pt x="44050" y="54940"/>
                    <a:pt x="49464" y="49531"/>
                  </a:cubicBezTo>
                  <a:cubicBezTo>
                    <a:pt x="54879" y="44123"/>
                    <a:pt x="57921" y="36786"/>
                    <a:pt x="57921" y="29137"/>
                  </a:cubicBezTo>
                  <a:cubicBezTo>
                    <a:pt x="57921" y="21488"/>
                    <a:pt x="54879" y="14152"/>
                    <a:pt x="49464" y="8743"/>
                  </a:cubicBezTo>
                  <a:cubicBezTo>
                    <a:pt x="44050" y="3334"/>
                    <a:pt x="36706" y="295"/>
                    <a:pt x="29049" y="295"/>
                  </a:cubicBezTo>
                  <a:cubicBezTo>
                    <a:pt x="21392" y="295"/>
                    <a:pt x="14048" y="3334"/>
                    <a:pt x="8633" y="8743"/>
                  </a:cubicBezTo>
                  <a:cubicBezTo>
                    <a:pt x="3219" y="14152"/>
                    <a:pt x="177" y="21488"/>
                    <a:pt x="177" y="29137"/>
                  </a:cubicBezTo>
                  <a:cubicBezTo>
                    <a:pt x="177" y="36786"/>
                    <a:pt x="3219" y="44123"/>
                    <a:pt x="8633" y="49531"/>
                  </a:cubicBezTo>
                  <a:cubicBezTo>
                    <a:pt x="14048" y="54940"/>
                    <a:pt x="21392" y="57979"/>
                    <a:pt x="2904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AE4AB3EF-8318-4312-A117-F150828F8580}"/>
                </a:ext>
              </a:extLst>
            </p:cNvPr>
            <p:cNvSpPr/>
            <p:nvPr/>
          </p:nvSpPr>
          <p:spPr>
            <a:xfrm>
              <a:off x="1756420" y="6138349"/>
              <a:ext cx="57743" cy="57683"/>
            </a:xfrm>
            <a:custGeom>
              <a:avLst/>
              <a:gdLst>
                <a:gd name="connsiteX0" fmla="*/ 29051 w 57743"/>
                <a:gd name="connsiteY0" fmla="*/ 57979 h 57683"/>
                <a:gd name="connsiteX1" fmla="*/ 49467 w 57743"/>
                <a:gd name="connsiteY1" fmla="*/ 49531 h 57683"/>
                <a:gd name="connsiteX2" fmla="*/ 57923 w 57743"/>
                <a:gd name="connsiteY2" fmla="*/ 29137 h 57683"/>
                <a:gd name="connsiteX3" fmla="*/ 49467 w 57743"/>
                <a:gd name="connsiteY3" fmla="*/ 8743 h 57683"/>
                <a:gd name="connsiteX4" fmla="*/ 29051 w 57743"/>
                <a:gd name="connsiteY4" fmla="*/ 295 h 57683"/>
                <a:gd name="connsiteX5" fmla="*/ 8636 w 57743"/>
                <a:gd name="connsiteY5" fmla="*/ 8743 h 57683"/>
                <a:gd name="connsiteX6" fmla="*/ 179 w 57743"/>
                <a:gd name="connsiteY6" fmla="*/ 29137 h 57683"/>
                <a:gd name="connsiteX7" fmla="*/ 8636 w 57743"/>
                <a:gd name="connsiteY7" fmla="*/ 49531 h 57683"/>
                <a:gd name="connsiteX8" fmla="*/ 2905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51" y="57979"/>
                  </a:moveTo>
                  <a:cubicBezTo>
                    <a:pt x="36708" y="57979"/>
                    <a:pt x="44052" y="54940"/>
                    <a:pt x="49467" y="49531"/>
                  </a:cubicBezTo>
                  <a:cubicBezTo>
                    <a:pt x="54881" y="44123"/>
                    <a:pt x="57923" y="36786"/>
                    <a:pt x="57923" y="29137"/>
                  </a:cubicBezTo>
                  <a:cubicBezTo>
                    <a:pt x="57923" y="21488"/>
                    <a:pt x="54881" y="14152"/>
                    <a:pt x="49467" y="8743"/>
                  </a:cubicBezTo>
                  <a:cubicBezTo>
                    <a:pt x="44052" y="3334"/>
                    <a:pt x="36708" y="295"/>
                    <a:pt x="29051" y="295"/>
                  </a:cubicBezTo>
                  <a:cubicBezTo>
                    <a:pt x="21394" y="295"/>
                    <a:pt x="14050" y="3334"/>
                    <a:pt x="8636" y="8743"/>
                  </a:cubicBezTo>
                  <a:cubicBezTo>
                    <a:pt x="3221" y="14152"/>
                    <a:pt x="179" y="21488"/>
                    <a:pt x="179" y="29137"/>
                  </a:cubicBezTo>
                  <a:cubicBezTo>
                    <a:pt x="179" y="36786"/>
                    <a:pt x="3221" y="44123"/>
                    <a:pt x="8636" y="49531"/>
                  </a:cubicBezTo>
                  <a:cubicBezTo>
                    <a:pt x="14050" y="54940"/>
                    <a:pt x="21394" y="57979"/>
                    <a:pt x="2905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5B0F8C2-716B-449F-8422-077D64A30786}"/>
                </a:ext>
              </a:extLst>
            </p:cNvPr>
            <p:cNvSpPr/>
            <p:nvPr/>
          </p:nvSpPr>
          <p:spPr>
            <a:xfrm>
              <a:off x="1776284" y="6138349"/>
              <a:ext cx="57743" cy="57683"/>
            </a:xfrm>
            <a:custGeom>
              <a:avLst/>
              <a:gdLst>
                <a:gd name="connsiteX0" fmla="*/ 29053 w 57743"/>
                <a:gd name="connsiteY0" fmla="*/ 57979 h 57683"/>
                <a:gd name="connsiteX1" fmla="*/ 49469 w 57743"/>
                <a:gd name="connsiteY1" fmla="*/ 49531 h 57683"/>
                <a:gd name="connsiteX2" fmla="*/ 57925 w 57743"/>
                <a:gd name="connsiteY2" fmla="*/ 29137 h 57683"/>
                <a:gd name="connsiteX3" fmla="*/ 49469 w 57743"/>
                <a:gd name="connsiteY3" fmla="*/ 8743 h 57683"/>
                <a:gd name="connsiteX4" fmla="*/ 29053 w 57743"/>
                <a:gd name="connsiteY4" fmla="*/ 295 h 57683"/>
                <a:gd name="connsiteX5" fmla="*/ 8638 w 57743"/>
                <a:gd name="connsiteY5" fmla="*/ 8743 h 57683"/>
                <a:gd name="connsiteX6" fmla="*/ 181 w 57743"/>
                <a:gd name="connsiteY6" fmla="*/ 29137 h 57683"/>
                <a:gd name="connsiteX7" fmla="*/ 8638 w 57743"/>
                <a:gd name="connsiteY7" fmla="*/ 49531 h 57683"/>
                <a:gd name="connsiteX8" fmla="*/ 2905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53" y="57979"/>
                  </a:moveTo>
                  <a:cubicBezTo>
                    <a:pt x="36710" y="57979"/>
                    <a:pt x="44054" y="54940"/>
                    <a:pt x="49469" y="49531"/>
                  </a:cubicBezTo>
                  <a:cubicBezTo>
                    <a:pt x="54883" y="44123"/>
                    <a:pt x="57925" y="36786"/>
                    <a:pt x="57925" y="29137"/>
                  </a:cubicBezTo>
                  <a:cubicBezTo>
                    <a:pt x="57925" y="21488"/>
                    <a:pt x="54883" y="14152"/>
                    <a:pt x="49469" y="8743"/>
                  </a:cubicBezTo>
                  <a:cubicBezTo>
                    <a:pt x="44054" y="3334"/>
                    <a:pt x="36710" y="295"/>
                    <a:pt x="29053" y="295"/>
                  </a:cubicBezTo>
                  <a:cubicBezTo>
                    <a:pt x="21396" y="295"/>
                    <a:pt x="14052" y="3334"/>
                    <a:pt x="8638" y="8743"/>
                  </a:cubicBezTo>
                  <a:cubicBezTo>
                    <a:pt x="3223" y="14152"/>
                    <a:pt x="181" y="21488"/>
                    <a:pt x="181" y="29137"/>
                  </a:cubicBezTo>
                  <a:cubicBezTo>
                    <a:pt x="181" y="36786"/>
                    <a:pt x="3223" y="44123"/>
                    <a:pt x="8638" y="49531"/>
                  </a:cubicBezTo>
                  <a:cubicBezTo>
                    <a:pt x="14052" y="54940"/>
                    <a:pt x="21396" y="57979"/>
                    <a:pt x="2905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BB948B87-B449-4A4E-A902-9023A7700497}"/>
                </a:ext>
              </a:extLst>
            </p:cNvPr>
            <p:cNvSpPr/>
            <p:nvPr/>
          </p:nvSpPr>
          <p:spPr>
            <a:xfrm>
              <a:off x="1796148" y="6138349"/>
              <a:ext cx="57743" cy="57683"/>
            </a:xfrm>
            <a:custGeom>
              <a:avLst/>
              <a:gdLst>
                <a:gd name="connsiteX0" fmla="*/ 29055 w 57743"/>
                <a:gd name="connsiteY0" fmla="*/ 57979 h 57683"/>
                <a:gd name="connsiteX1" fmla="*/ 49471 w 57743"/>
                <a:gd name="connsiteY1" fmla="*/ 49531 h 57683"/>
                <a:gd name="connsiteX2" fmla="*/ 57927 w 57743"/>
                <a:gd name="connsiteY2" fmla="*/ 29137 h 57683"/>
                <a:gd name="connsiteX3" fmla="*/ 49471 w 57743"/>
                <a:gd name="connsiteY3" fmla="*/ 8743 h 57683"/>
                <a:gd name="connsiteX4" fmla="*/ 29055 w 57743"/>
                <a:gd name="connsiteY4" fmla="*/ 295 h 57683"/>
                <a:gd name="connsiteX5" fmla="*/ 8640 w 57743"/>
                <a:gd name="connsiteY5" fmla="*/ 8743 h 57683"/>
                <a:gd name="connsiteX6" fmla="*/ 183 w 57743"/>
                <a:gd name="connsiteY6" fmla="*/ 29137 h 57683"/>
                <a:gd name="connsiteX7" fmla="*/ 8640 w 57743"/>
                <a:gd name="connsiteY7" fmla="*/ 49531 h 57683"/>
                <a:gd name="connsiteX8" fmla="*/ 2905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55" y="57979"/>
                  </a:moveTo>
                  <a:cubicBezTo>
                    <a:pt x="36712" y="57979"/>
                    <a:pt x="44056" y="54940"/>
                    <a:pt x="49471" y="49531"/>
                  </a:cubicBezTo>
                  <a:cubicBezTo>
                    <a:pt x="54885" y="44123"/>
                    <a:pt x="57927" y="36786"/>
                    <a:pt x="57927" y="29137"/>
                  </a:cubicBezTo>
                  <a:cubicBezTo>
                    <a:pt x="57927" y="21488"/>
                    <a:pt x="54885" y="14152"/>
                    <a:pt x="49471" y="8743"/>
                  </a:cubicBezTo>
                  <a:cubicBezTo>
                    <a:pt x="44056" y="3334"/>
                    <a:pt x="36712" y="295"/>
                    <a:pt x="29055" y="295"/>
                  </a:cubicBezTo>
                  <a:cubicBezTo>
                    <a:pt x="21398" y="295"/>
                    <a:pt x="14054" y="3334"/>
                    <a:pt x="8640" y="8743"/>
                  </a:cubicBezTo>
                  <a:cubicBezTo>
                    <a:pt x="3225" y="14152"/>
                    <a:pt x="183" y="21488"/>
                    <a:pt x="183" y="29137"/>
                  </a:cubicBezTo>
                  <a:cubicBezTo>
                    <a:pt x="183" y="36786"/>
                    <a:pt x="3225" y="44123"/>
                    <a:pt x="8640" y="49531"/>
                  </a:cubicBezTo>
                  <a:cubicBezTo>
                    <a:pt x="14054" y="54940"/>
                    <a:pt x="21398" y="57979"/>
                    <a:pt x="2905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6883F966-FD43-42F0-8172-4C1F83E79CEC}"/>
                </a:ext>
              </a:extLst>
            </p:cNvPr>
            <p:cNvSpPr/>
            <p:nvPr/>
          </p:nvSpPr>
          <p:spPr>
            <a:xfrm>
              <a:off x="1816002" y="6138349"/>
              <a:ext cx="57743" cy="57683"/>
            </a:xfrm>
            <a:custGeom>
              <a:avLst/>
              <a:gdLst>
                <a:gd name="connsiteX0" fmla="*/ 29057 w 57743"/>
                <a:gd name="connsiteY0" fmla="*/ 57979 h 57683"/>
                <a:gd name="connsiteX1" fmla="*/ 49473 w 57743"/>
                <a:gd name="connsiteY1" fmla="*/ 49531 h 57683"/>
                <a:gd name="connsiteX2" fmla="*/ 57929 w 57743"/>
                <a:gd name="connsiteY2" fmla="*/ 29137 h 57683"/>
                <a:gd name="connsiteX3" fmla="*/ 49473 w 57743"/>
                <a:gd name="connsiteY3" fmla="*/ 8743 h 57683"/>
                <a:gd name="connsiteX4" fmla="*/ 29057 w 57743"/>
                <a:gd name="connsiteY4" fmla="*/ 295 h 57683"/>
                <a:gd name="connsiteX5" fmla="*/ 8642 w 57743"/>
                <a:gd name="connsiteY5" fmla="*/ 8743 h 57683"/>
                <a:gd name="connsiteX6" fmla="*/ 185 w 57743"/>
                <a:gd name="connsiteY6" fmla="*/ 29137 h 57683"/>
                <a:gd name="connsiteX7" fmla="*/ 8642 w 57743"/>
                <a:gd name="connsiteY7" fmla="*/ 49531 h 57683"/>
                <a:gd name="connsiteX8" fmla="*/ 2905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57" y="57979"/>
                  </a:moveTo>
                  <a:cubicBezTo>
                    <a:pt x="36714" y="57979"/>
                    <a:pt x="44058" y="54940"/>
                    <a:pt x="49473" y="49531"/>
                  </a:cubicBezTo>
                  <a:cubicBezTo>
                    <a:pt x="54887" y="44123"/>
                    <a:pt x="57929" y="36786"/>
                    <a:pt x="57929" y="29137"/>
                  </a:cubicBezTo>
                  <a:cubicBezTo>
                    <a:pt x="57929" y="21488"/>
                    <a:pt x="54887" y="14152"/>
                    <a:pt x="49473" y="8743"/>
                  </a:cubicBezTo>
                  <a:cubicBezTo>
                    <a:pt x="44058" y="3334"/>
                    <a:pt x="36714" y="295"/>
                    <a:pt x="29057" y="295"/>
                  </a:cubicBezTo>
                  <a:cubicBezTo>
                    <a:pt x="21400" y="295"/>
                    <a:pt x="14056" y="3334"/>
                    <a:pt x="8642" y="8743"/>
                  </a:cubicBezTo>
                  <a:cubicBezTo>
                    <a:pt x="3227" y="14152"/>
                    <a:pt x="185" y="21488"/>
                    <a:pt x="185" y="29137"/>
                  </a:cubicBezTo>
                  <a:cubicBezTo>
                    <a:pt x="185" y="36786"/>
                    <a:pt x="3227" y="44123"/>
                    <a:pt x="8642" y="49531"/>
                  </a:cubicBezTo>
                  <a:cubicBezTo>
                    <a:pt x="14056" y="54940"/>
                    <a:pt x="21400" y="57979"/>
                    <a:pt x="2905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9D6CD1F4-F503-4A7E-8BB3-333D6D6CDBA8}"/>
                </a:ext>
              </a:extLst>
            </p:cNvPr>
            <p:cNvSpPr/>
            <p:nvPr/>
          </p:nvSpPr>
          <p:spPr>
            <a:xfrm>
              <a:off x="1835866" y="6138349"/>
              <a:ext cx="57743" cy="57683"/>
            </a:xfrm>
            <a:custGeom>
              <a:avLst/>
              <a:gdLst>
                <a:gd name="connsiteX0" fmla="*/ 29059 w 57743"/>
                <a:gd name="connsiteY0" fmla="*/ 57979 h 57683"/>
                <a:gd name="connsiteX1" fmla="*/ 49475 w 57743"/>
                <a:gd name="connsiteY1" fmla="*/ 49531 h 57683"/>
                <a:gd name="connsiteX2" fmla="*/ 57931 w 57743"/>
                <a:gd name="connsiteY2" fmla="*/ 29137 h 57683"/>
                <a:gd name="connsiteX3" fmla="*/ 49475 w 57743"/>
                <a:gd name="connsiteY3" fmla="*/ 8743 h 57683"/>
                <a:gd name="connsiteX4" fmla="*/ 29059 w 57743"/>
                <a:gd name="connsiteY4" fmla="*/ 295 h 57683"/>
                <a:gd name="connsiteX5" fmla="*/ 8644 w 57743"/>
                <a:gd name="connsiteY5" fmla="*/ 8743 h 57683"/>
                <a:gd name="connsiteX6" fmla="*/ 187 w 57743"/>
                <a:gd name="connsiteY6" fmla="*/ 29137 h 57683"/>
                <a:gd name="connsiteX7" fmla="*/ 8644 w 57743"/>
                <a:gd name="connsiteY7" fmla="*/ 49531 h 57683"/>
                <a:gd name="connsiteX8" fmla="*/ 2905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59" y="57979"/>
                  </a:moveTo>
                  <a:cubicBezTo>
                    <a:pt x="36716" y="57979"/>
                    <a:pt x="44061" y="54940"/>
                    <a:pt x="49475" y="49531"/>
                  </a:cubicBezTo>
                  <a:cubicBezTo>
                    <a:pt x="54889" y="44123"/>
                    <a:pt x="57931" y="36786"/>
                    <a:pt x="57931" y="29137"/>
                  </a:cubicBezTo>
                  <a:cubicBezTo>
                    <a:pt x="57931" y="21488"/>
                    <a:pt x="54889" y="14152"/>
                    <a:pt x="49475" y="8743"/>
                  </a:cubicBezTo>
                  <a:cubicBezTo>
                    <a:pt x="44061" y="3334"/>
                    <a:pt x="36716" y="295"/>
                    <a:pt x="29059" y="295"/>
                  </a:cubicBezTo>
                  <a:cubicBezTo>
                    <a:pt x="21402" y="295"/>
                    <a:pt x="14058" y="3334"/>
                    <a:pt x="8644" y="8743"/>
                  </a:cubicBezTo>
                  <a:cubicBezTo>
                    <a:pt x="3230" y="14152"/>
                    <a:pt x="187" y="21488"/>
                    <a:pt x="187" y="29137"/>
                  </a:cubicBezTo>
                  <a:cubicBezTo>
                    <a:pt x="187" y="36786"/>
                    <a:pt x="3230" y="44123"/>
                    <a:pt x="8644" y="49531"/>
                  </a:cubicBezTo>
                  <a:cubicBezTo>
                    <a:pt x="14058" y="54940"/>
                    <a:pt x="21402" y="57979"/>
                    <a:pt x="2905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FBADE0F4-B8DD-48C8-BEC4-6B1ED497B22B}"/>
                </a:ext>
              </a:extLst>
            </p:cNvPr>
            <p:cNvSpPr/>
            <p:nvPr/>
          </p:nvSpPr>
          <p:spPr>
            <a:xfrm>
              <a:off x="1855730" y="6138349"/>
              <a:ext cx="57743" cy="57683"/>
            </a:xfrm>
            <a:custGeom>
              <a:avLst/>
              <a:gdLst>
                <a:gd name="connsiteX0" fmla="*/ 29061 w 57743"/>
                <a:gd name="connsiteY0" fmla="*/ 57979 h 57683"/>
                <a:gd name="connsiteX1" fmla="*/ 49477 w 57743"/>
                <a:gd name="connsiteY1" fmla="*/ 49531 h 57683"/>
                <a:gd name="connsiteX2" fmla="*/ 57933 w 57743"/>
                <a:gd name="connsiteY2" fmla="*/ 29137 h 57683"/>
                <a:gd name="connsiteX3" fmla="*/ 49477 w 57743"/>
                <a:gd name="connsiteY3" fmla="*/ 8743 h 57683"/>
                <a:gd name="connsiteX4" fmla="*/ 29061 w 57743"/>
                <a:gd name="connsiteY4" fmla="*/ 295 h 57683"/>
                <a:gd name="connsiteX5" fmla="*/ 8646 w 57743"/>
                <a:gd name="connsiteY5" fmla="*/ 8743 h 57683"/>
                <a:gd name="connsiteX6" fmla="*/ 189 w 57743"/>
                <a:gd name="connsiteY6" fmla="*/ 29137 h 57683"/>
                <a:gd name="connsiteX7" fmla="*/ 8646 w 57743"/>
                <a:gd name="connsiteY7" fmla="*/ 49531 h 57683"/>
                <a:gd name="connsiteX8" fmla="*/ 2906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61" y="57979"/>
                  </a:moveTo>
                  <a:cubicBezTo>
                    <a:pt x="36718" y="57979"/>
                    <a:pt x="44063" y="54940"/>
                    <a:pt x="49477" y="49531"/>
                  </a:cubicBezTo>
                  <a:cubicBezTo>
                    <a:pt x="54891" y="44123"/>
                    <a:pt x="57933" y="36786"/>
                    <a:pt x="57933" y="29137"/>
                  </a:cubicBezTo>
                  <a:cubicBezTo>
                    <a:pt x="57933" y="21488"/>
                    <a:pt x="54891" y="14152"/>
                    <a:pt x="49477" y="8743"/>
                  </a:cubicBezTo>
                  <a:cubicBezTo>
                    <a:pt x="44063" y="3334"/>
                    <a:pt x="36718" y="295"/>
                    <a:pt x="29061" y="295"/>
                  </a:cubicBezTo>
                  <a:cubicBezTo>
                    <a:pt x="21404" y="295"/>
                    <a:pt x="14060" y="3334"/>
                    <a:pt x="8646" y="8743"/>
                  </a:cubicBezTo>
                  <a:cubicBezTo>
                    <a:pt x="3232" y="14152"/>
                    <a:pt x="189" y="21488"/>
                    <a:pt x="189" y="29137"/>
                  </a:cubicBezTo>
                  <a:cubicBezTo>
                    <a:pt x="189" y="36786"/>
                    <a:pt x="3232" y="44123"/>
                    <a:pt x="8646" y="49531"/>
                  </a:cubicBezTo>
                  <a:cubicBezTo>
                    <a:pt x="14060" y="54940"/>
                    <a:pt x="21404" y="57979"/>
                    <a:pt x="2906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AC47E560-2F6B-4378-AA6D-22AED2DB7731}"/>
                </a:ext>
              </a:extLst>
            </p:cNvPr>
            <p:cNvSpPr/>
            <p:nvPr/>
          </p:nvSpPr>
          <p:spPr>
            <a:xfrm>
              <a:off x="1875594" y="6138349"/>
              <a:ext cx="57743" cy="57683"/>
            </a:xfrm>
            <a:custGeom>
              <a:avLst/>
              <a:gdLst>
                <a:gd name="connsiteX0" fmla="*/ 29063 w 57743"/>
                <a:gd name="connsiteY0" fmla="*/ 57979 h 57683"/>
                <a:gd name="connsiteX1" fmla="*/ 49479 w 57743"/>
                <a:gd name="connsiteY1" fmla="*/ 49531 h 57683"/>
                <a:gd name="connsiteX2" fmla="*/ 57935 w 57743"/>
                <a:gd name="connsiteY2" fmla="*/ 29137 h 57683"/>
                <a:gd name="connsiteX3" fmla="*/ 49479 w 57743"/>
                <a:gd name="connsiteY3" fmla="*/ 8743 h 57683"/>
                <a:gd name="connsiteX4" fmla="*/ 29063 w 57743"/>
                <a:gd name="connsiteY4" fmla="*/ 295 h 57683"/>
                <a:gd name="connsiteX5" fmla="*/ 8648 w 57743"/>
                <a:gd name="connsiteY5" fmla="*/ 8743 h 57683"/>
                <a:gd name="connsiteX6" fmla="*/ 192 w 57743"/>
                <a:gd name="connsiteY6" fmla="*/ 29137 h 57683"/>
                <a:gd name="connsiteX7" fmla="*/ 8648 w 57743"/>
                <a:gd name="connsiteY7" fmla="*/ 49531 h 57683"/>
                <a:gd name="connsiteX8" fmla="*/ 2906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63" y="57979"/>
                  </a:moveTo>
                  <a:cubicBezTo>
                    <a:pt x="36720" y="57979"/>
                    <a:pt x="44065" y="54940"/>
                    <a:pt x="49479" y="49531"/>
                  </a:cubicBezTo>
                  <a:cubicBezTo>
                    <a:pt x="54893" y="44123"/>
                    <a:pt x="57935" y="36786"/>
                    <a:pt x="57935" y="29137"/>
                  </a:cubicBezTo>
                  <a:cubicBezTo>
                    <a:pt x="57935" y="21488"/>
                    <a:pt x="54893" y="14152"/>
                    <a:pt x="49479" y="8743"/>
                  </a:cubicBezTo>
                  <a:cubicBezTo>
                    <a:pt x="44065" y="3334"/>
                    <a:pt x="36720" y="295"/>
                    <a:pt x="29063" y="295"/>
                  </a:cubicBezTo>
                  <a:cubicBezTo>
                    <a:pt x="21407" y="295"/>
                    <a:pt x="14062" y="3334"/>
                    <a:pt x="8648" y="8743"/>
                  </a:cubicBezTo>
                  <a:cubicBezTo>
                    <a:pt x="3234" y="14152"/>
                    <a:pt x="192" y="21488"/>
                    <a:pt x="192" y="29137"/>
                  </a:cubicBezTo>
                  <a:cubicBezTo>
                    <a:pt x="192" y="36786"/>
                    <a:pt x="3234" y="44123"/>
                    <a:pt x="8648" y="49531"/>
                  </a:cubicBezTo>
                  <a:cubicBezTo>
                    <a:pt x="14062" y="54940"/>
                    <a:pt x="21407" y="57979"/>
                    <a:pt x="2906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30A1C0B4-AEFC-485A-9ACE-9D9F993671AE}"/>
                </a:ext>
              </a:extLst>
            </p:cNvPr>
            <p:cNvSpPr/>
            <p:nvPr/>
          </p:nvSpPr>
          <p:spPr>
            <a:xfrm>
              <a:off x="1895458" y="3812558"/>
              <a:ext cx="57743" cy="57683"/>
            </a:xfrm>
            <a:custGeom>
              <a:avLst/>
              <a:gdLst>
                <a:gd name="connsiteX0" fmla="*/ 29065 w 57743"/>
                <a:gd name="connsiteY0" fmla="*/ 57737 h 57683"/>
                <a:gd name="connsiteX1" fmla="*/ 49481 w 57743"/>
                <a:gd name="connsiteY1" fmla="*/ 49289 h 57683"/>
                <a:gd name="connsiteX2" fmla="*/ 57937 w 57743"/>
                <a:gd name="connsiteY2" fmla="*/ 28895 h 57683"/>
                <a:gd name="connsiteX3" fmla="*/ 49481 w 57743"/>
                <a:gd name="connsiteY3" fmla="*/ 8501 h 57683"/>
                <a:gd name="connsiteX4" fmla="*/ 29065 w 57743"/>
                <a:gd name="connsiteY4" fmla="*/ 54 h 57683"/>
                <a:gd name="connsiteX5" fmla="*/ 8650 w 57743"/>
                <a:gd name="connsiteY5" fmla="*/ 8501 h 57683"/>
                <a:gd name="connsiteX6" fmla="*/ 194 w 57743"/>
                <a:gd name="connsiteY6" fmla="*/ 28895 h 57683"/>
                <a:gd name="connsiteX7" fmla="*/ 8650 w 57743"/>
                <a:gd name="connsiteY7" fmla="*/ 49289 h 57683"/>
                <a:gd name="connsiteX8" fmla="*/ 29065 w 57743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65" y="57737"/>
                  </a:moveTo>
                  <a:cubicBezTo>
                    <a:pt x="36722" y="57737"/>
                    <a:pt x="44067" y="54698"/>
                    <a:pt x="49481" y="49289"/>
                  </a:cubicBezTo>
                  <a:cubicBezTo>
                    <a:pt x="54895" y="43881"/>
                    <a:pt x="57937" y="36544"/>
                    <a:pt x="57937" y="28895"/>
                  </a:cubicBezTo>
                  <a:cubicBezTo>
                    <a:pt x="57937" y="21246"/>
                    <a:pt x="54895" y="13910"/>
                    <a:pt x="49481" y="8501"/>
                  </a:cubicBezTo>
                  <a:cubicBezTo>
                    <a:pt x="44067" y="3093"/>
                    <a:pt x="36722" y="54"/>
                    <a:pt x="29065" y="54"/>
                  </a:cubicBezTo>
                  <a:cubicBezTo>
                    <a:pt x="21409" y="54"/>
                    <a:pt x="14064" y="3093"/>
                    <a:pt x="8650" y="8501"/>
                  </a:cubicBezTo>
                  <a:cubicBezTo>
                    <a:pt x="3236" y="13910"/>
                    <a:pt x="194" y="21246"/>
                    <a:pt x="194" y="28895"/>
                  </a:cubicBezTo>
                  <a:cubicBezTo>
                    <a:pt x="194" y="36544"/>
                    <a:pt x="3236" y="43881"/>
                    <a:pt x="8650" y="49289"/>
                  </a:cubicBezTo>
                  <a:cubicBezTo>
                    <a:pt x="14064" y="54698"/>
                    <a:pt x="21409" y="57737"/>
                    <a:pt x="29065" y="57737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92C6273E-CA1F-4A6C-A013-50F3AEDB4CE1}"/>
                </a:ext>
              </a:extLst>
            </p:cNvPr>
            <p:cNvSpPr/>
            <p:nvPr/>
          </p:nvSpPr>
          <p:spPr>
            <a:xfrm>
              <a:off x="1915312" y="6138349"/>
              <a:ext cx="57743" cy="57683"/>
            </a:xfrm>
            <a:custGeom>
              <a:avLst/>
              <a:gdLst>
                <a:gd name="connsiteX0" fmla="*/ 29068 w 57743"/>
                <a:gd name="connsiteY0" fmla="*/ 57979 h 57683"/>
                <a:gd name="connsiteX1" fmla="*/ 49483 w 57743"/>
                <a:gd name="connsiteY1" fmla="*/ 49531 h 57683"/>
                <a:gd name="connsiteX2" fmla="*/ 57939 w 57743"/>
                <a:gd name="connsiteY2" fmla="*/ 29137 h 57683"/>
                <a:gd name="connsiteX3" fmla="*/ 49483 w 57743"/>
                <a:gd name="connsiteY3" fmla="*/ 8743 h 57683"/>
                <a:gd name="connsiteX4" fmla="*/ 29068 w 57743"/>
                <a:gd name="connsiteY4" fmla="*/ 295 h 57683"/>
                <a:gd name="connsiteX5" fmla="*/ 8652 w 57743"/>
                <a:gd name="connsiteY5" fmla="*/ 8743 h 57683"/>
                <a:gd name="connsiteX6" fmla="*/ 196 w 57743"/>
                <a:gd name="connsiteY6" fmla="*/ 29137 h 57683"/>
                <a:gd name="connsiteX7" fmla="*/ 8652 w 57743"/>
                <a:gd name="connsiteY7" fmla="*/ 49531 h 57683"/>
                <a:gd name="connsiteX8" fmla="*/ 2906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68" y="57979"/>
                  </a:moveTo>
                  <a:cubicBezTo>
                    <a:pt x="36724" y="57979"/>
                    <a:pt x="44069" y="54940"/>
                    <a:pt x="49483" y="49531"/>
                  </a:cubicBezTo>
                  <a:cubicBezTo>
                    <a:pt x="54897" y="44123"/>
                    <a:pt x="57939" y="36786"/>
                    <a:pt x="57939" y="29137"/>
                  </a:cubicBezTo>
                  <a:cubicBezTo>
                    <a:pt x="57939" y="21488"/>
                    <a:pt x="54897" y="14152"/>
                    <a:pt x="49483" y="8743"/>
                  </a:cubicBezTo>
                  <a:cubicBezTo>
                    <a:pt x="44069" y="3334"/>
                    <a:pt x="36724" y="295"/>
                    <a:pt x="29068" y="295"/>
                  </a:cubicBezTo>
                  <a:cubicBezTo>
                    <a:pt x="21411" y="295"/>
                    <a:pt x="14066" y="3334"/>
                    <a:pt x="8652" y="8743"/>
                  </a:cubicBezTo>
                  <a:cubicBezTo>
                    <a:pt x="3238" y="14152"/>
                    <a:pt x="196" y="21488"/>
                    <a:pt x="196" y="29137"/>
                  </a:cubicBezTo>
                  <a:cubicBezTo>
                    <a:pt x="196" y="36786"/>
                    <a:pt x="3238" y="44123"/>
                    <a:pt x="8652" y="49531"/>
                  </a:cubicBezTo>
                  <a:cubicBezTo>
                    <a:pt x="14066" y="54940"/>
                    <a:pt x="21411" y="57979"/>
                    <a:pt x="2906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7AA5C28-52FE-4AFC-B775-96E1701D2545}"/>
                </a:ext>
              </a:extLst>
            </p:cNvPr>
            <p:cNvSpPr/>
            <p:nvPr/>
          </p:nvSpPr>
          <p:spPr>
            <a:xfrm>
              <a:off x="1935176" y="6138349"/>
              <a:ext cx="57743" cy="57683"/>
            </a:xfrm>
            <a:custGeom>
              <a:avLst/>
              <a:gdLst>
                <a:gd name="connsiteX0" fmla="*/ 29070 w 57743"/>
                <a:gd name="connsiteY0" fmla="*/ 57979 h 57683"/>
                <a:gd name="connsiteX1" fmla="*/ 49485 w 57743"/>
                <a:gd name="connsiteY1" fmla="*/ 49531 h 57683"/>
                <a:gd name="connsiteX2" fmla="*/ 57941 w 57743"/>
                <a:gd name="connsiteY2" fmla="*/ 29137 h 57683"/>
                <a:gd name="connsiteX3" fmla="*/ 49485 w 57743"/>
                <a:gd name="connsiteY3" fmla="*/ 8743 h 57683"/>
                <a:gd name="connsiteX4" fmla="*/ 29070 w 57743"/>
                <a:gd name="connsiteY4" fmla="*/ 295 h 57683"/>
                <a:gd name="connsiteX5" fmla="*/ 8654 w 57743"/>
                <a:gd name="connsiteY5" fmla="*/ 8743 h 57683"/>
                <a:gd name="connsiteX6" fmla="*/ 198 w 57743"/>
                <a:gd name="connsiteY6" fmla="*/ 29137 h 57683"/>
                <a:gd name="connsiteX7" fmla="*/ 8654 w 57743"/>
                <a:gd name="connsiteY7" fmla="*/ 49531 h 57683"/>
                <a:gd name="connsiteX8" fmla="*/ 2907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70" y="57979"/>
                  </a:moveTo>
                  <a:cubicBezTo>
                    <a:pt x="36727" y="57979"/>
                    <a:pt x="44071" y="54940"/>
                    <a:pt x="49485" y="49531"/>
                  </a:cubicBezTo>
                  <a:cubicBezTo>
                    <a:pt x="54899" y="44123"/>
                    <a:pt x="57941" y="36786"/>
                    <a:pt x="57941" y="29137"/>
                  </a:cubicBezTo>
                  <a:cubicBezTo>
                    <a:pt x="57941" y="21488"/>
                    <a:pt x="54899" y="14152"/>
                    <a:pt x="49485" y="8743"/>
                  </a:cubicBezTo>
                  <a:cubicBezTo>
                    <a:pt x="44071" y="3334"/>
                    <a:pt x="36727" y="295"/>
                    <a:pt x="29070" y="295"/>
                  </a:cubicBezTo>
                  <a:cubicBezTo>
                    <a:pt x="21413" y="295"/>
                    <a:pt x="14068" y="3334"/>
                    <a:pt x="8654" y="8743"/>
                  </a:cubicBezTo>
                  <a:cubicBezTo>
                    <a:pt x="3240" y="14152"/>
                    <a:pt x="198" y="21488"/>
                    <a:pt x="198" y="29137"/>
                  </a:cubicBezTo>
                  <a:cubicBezTo>
                    <a:pt x="198" y="36786"/>
                    <a:pt x="3240" y="44123"/>
                    <a:pt x="8654" y="49531"/>
                  </a:cubicBezTo>
                  <a:cubicBezTo>
                    <a:pt x="14068" y="54940"/>
                    <a:pt x="21413" y="57979"/>
                    <a:pt x="2907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39FE526B-4F27-45B7-8DF7-C67EE11FCCE8}"/>
                </a:ext>
              </a:extLst>
            </p:cNvPr>
            <p:cNvSpPr/>
            <p:nvPr/>
          </p:nvSpPr>
          <p:spPr>
            <a:xfrm>
              <a:off x="1955040" y="6138349"/>
              <a:ext cx="57743" cy="57683"/>
            </a:xfrm>
            <a:custGeom>
              <a:avLst/>
              <a:gdLst>
                <a:gd name="connsiteX0" fmla="*/ 29072 w 57743"/>
                <a:gd name="connsiteY0" fmla="*/ 57979 h 57683"/>
                <a:gd name="connsiteX1" fmla="*/ 49487 w 57743"/>
                <a:gd name="connsiteY1" fmla="*/ 49531 h 57683"/>
                <a:gd name="connsiteX2" fmla="*/ 57944 w 57743"/>
                <a:gd name="connsiteY2" fmla="*/ 29137 h 57683"/>
                <a:gd name="connsiteX3" fmla="*/ 49487 w 57743"/>
                <a:gd name="connsiteY3" fmla="*/ 8743 h 57683"/>
                <a:gd name="connsiteX4" fmla="*/ 29072 w 57743"/>
                <a:gd name="connsiteY4" fmla="*/ 295 h 57683"/>
                <a:gd name="connsiteX5" fmla="*/ 8656 w 57743"/>
                <a:gd name="connsiteY5" fmla="*/ 8743 h 57683"/>
                <a:gd name="connsiteX6" fmla="*/ 200 w 57743"/>
                <a:gd name="connsiteY6" fmla="*/ 29137 h 57683"/>
                <a:gd name="connsiteX7" fmla="*/ 8656 w 57743"/>
                <a:gd name="connsiteY7" fmla="*/ 49531 h 57683"/>
                <a:gd name="connsiteX8" fmla="*/ 2907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72" y="57979"/>
                  </a:moveTo>
                  <a:cubicBezTo>
                    <a:pt x="36729" y="57979"/>
                    <a:pt x="44073" y="54940"/>
                    <a:pt x="49487" y="49531"/>
                  </a:cubicBezTo>
                  <a:cubicBezTo>
                    <a:pt x="54901" y="44123"/>
                    <a:pt x="57944" y="36786"/>
                    <a:pt x="57944" y="29137"/>
                  </a:cubicBezTo>
                  <a:cubicBezTo>
                    <a:pt x="57944" y="21488"/>
                    <a:pt x="54901" y="14152"/>
                    <a:pt x="49487" y="8743"/>
                  </a:cubicBezTo>
                  <a:cubicBezTo>
                    <a:pt x="44073" y="3334"/>
                    <a:pt x="36729" y="295"/>
                    <a:pt x="29072" y="295"/>
                  </a:cubicBezTo>
                  <a:cubicBezTo>
                    <a:pt x="21415" y="295"/>
                    <a:pt x="14070" y="3334"/>
                    <a:pt x="8656" y="8743"/>
                  </a:cubicBezTo>
                  <a:cubicBezTo>
                    <a:pt x="3242" y="14152"/>
                    <a:pt x="200" y="21488"/>
                    <a:pt x="200" y="29137"/>
                  </a:cubicBezTo>
                  <a:cubicBezTo>
                    <a:pt x="200" y="36786"/>
                    <a:pt x="3242" y="44123"/>
                    <a:pt x="8656" y="49531"/>
                  </a:cubicBezTo>
                  <a:cubicBezTo>
                    <a:pt x="14070" y="54940"/>
                    <a:pt x="21415" y="57979"/>
                    <a:pt x="2907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DD8865EB-3CB5-47BE-BD3B-27B87C2E4081}"/>
                </a:ext>
              </a:extLst>
            </p:cNvPr>
            <p:cNvSpPr/>
            <p:nvPr/>
          </p:nvSpPr>
          <p:spPr>
            <a:xfrm>
              <a:off x="1974904" y="6138349"/>
              <a:ext cx="57743" cy="57683"/>
            </a:xfrm>
            <a:custGeom>
              <a:avLst/>
              <a:gdLst>
                <a:gd name="connsiteX0" fmla="*/ 29074 w 57743"/>
                <a:gd name="connsiteY0" fmla="*/ 57979 h 57683"/>
                <a:gd name="connsiteX1" fmla="*/ 49489 w 57743"/>
                <a:gd name="connsiteY1" fmla="*/ 49531 h 57683"/>
                <a:gd name="connsiteX2" fmla="*/ 57946 w 57743"/>
                <a:gd name="connsiteY2" fmla="*/ 29137 h 57683"/>
                <a:gd name="connsiteX3" fmla="*/ 49489 w 57743"/>
                <a:gd name="connsiteY3" fmla="*/ 8743 h 57683"/>
                <a:gd name="connsiteX4" fmla="*/ 29074 w 57743"/>
                <a:gd name="connsiteY4" fmla="*/ 295 h 57683"/>
                <a:gd name="connsiteX5" fmla="*/ 8658 w 57743"/>
                <a:gd name="connsiteY5" fmla="*/ 8743 h 57683"/>
                <a:gd name="connsiteX6" fmla="*/ 202 w 57743"/>
                <a:gd name="connsiteY6" fmla="*/ 29137 h 57683"/>
                <a:gd name="connsiteX7" fmla="*/ 8658 w 57743"/>
                <a:gd name="connsiteY7" fmla="*/ 49531 h 57683"/>
                <a:gd name="connsiteX8" fmla="*/ 2907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74" y="57979"/>
                  </a:moveTo>
                  <a:cubicBezTo>
                    <a:pt x="36731" y="57979"/>
                    <a:pt x="44075" y="54940"/>
                    <a:pt x="49489" y="49531"/>
                  </a:cubicBezTo>
                  <a:cubicBezTo>
                    <a:pt x="54903" y="44123"/>
                    <a:pt x="57946" y="36786"/>
                    <a:pt x="57946" y="29137"/>
                  </a:cubicBezTo>
                  <a:cubicBezTo>
                    <a:pt x="57946" y="21488"/>
                    <a:pt x="54903" y="14152"/>
                    <a:pt x="49489" y="8743"/>
                  </a:cubicBezTo>
                  <a:cubicBezTo>
                    <a:pt x="44075" y="3334"/>
                    <a:pt x="36731" y="295"/>
                    <a:pt x="29074" y="295"/>
                  </a:cubicBezTo>
                  <a:cubicBezTo>
                    <a:pt x="21417" y="295"/>
                    <a:pt x="14072" y="3334"/>
                    <a:pt x="8658" y="8743"/>
                  </a:cubicBezTo>
                  <a:cubicBezTo>
                    <a:pt x="3244" y="14152"/>
                    <a:pt x="202" y="21488"/>
                    <a:pt x="202" y="29137"/>
                  </a:cubicBezTo>
                  <a:cubicBezTo>
                    <a:pt x="202" y="36786"/>
                    <a:pt x="3244" y="44123"/>
                    <a:pt x="8658" y="49531"/>
                  </a:cubicBezTo>
                  <a:cubicBezTo>
                    <a:pt x="14072" y="54940"/>
                    <a:pt x="21417" y="57979"/>
                    <a:pt x="2907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2978026-1A85-47CC-BED4-FB93A509827F}"/>
                </a:ext>
              </a:extLst>
            </p:cNvPr>
            <p:cNvSpPr/>
            <p:nvPr/>
          </p:nvSpPr>
          <p:spPr>
            <a:xfrm>
              <a:off x="1994767" y="3812558"/>
              <a:ext cx="57743" cy="57683"/>
            </a:xfrm>
            <a:custGeom>
              <a:avLst/>
              <a:gdLst>
                <a:gd name="connsiteX0" fmla="*/ 29076 w 57743"/>
                <a:gd name="connsiteY0" fmla="*/ 57737 h 57683"/>
                <a:gd name="connsiteX1" fmla="*/ 49491 w 57743"/>
                <a:gd name="connsiteY1" fmla="*/ 49289 h 57683"/>
                <a:gd name="connsiteX2" fmla="*/ 57948 w 57743"/>
                <a:gd name="connsiteY2" fmla="*/ 28895 h 57683"/>
                <a:gd name="connsiteX3" fmla="*/ 49491 w 57743"/>
                <a:gd name="connsiteY3" fmla="*/ 8501 h 57683"/>
                <a:gd name="connsiteX4" fmla="*/ 29076 w 57743"/>
                <a:gd name="connsiteY4" fmla="*/ 54 h 57683"/>
                <a:gd name="connsiteX5" fmla="*/ 8660 w 57743"/>
                <a:gd name="connsiteY5" fmla="*/ 8501 h 57683"/>
                <a:gd name="connsiteX6" fmla="*/ 204 w 57743"/>
                <a:gd name="connsiteY6" fmla="*/ 28895 h 57683"/>
                <a:gd name="connsiteX7" fmla="*/ 8660 w 57743"/>
                <a:gd name="connsiteY7" fmla="*/ 49289 h 57683"/>
                <a:gd name="connsiteX8" fmla="*/ 29076 w 57743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76" y="57737"/>
                  </a:moveTo>
                  <a:cubicBezTo>
                    <a:pt x="36733" y="57737"/>
                    <a:pt x="44077" y="54698"/>
                    <a:pt x="49491" y="49289"/>
                  </a:cubicBezTo>
                  <a:cubicBezTo>
                    <a:pt x="54906" y="43881"/>
                    <a:pt x="57948" y="36544"/>
                    <a:pt x="57948" y="28895"/>
                  </a:cubicBezTo>
                  <a:cubicBezTo>
                    <a:pt x="57948" y="21246"/>
                    <a:pt x="54906" y="13910"/>
                    <a:pt x="49491" y="8501"/>
                  </a:cubicBezTo>
                  <a:cubicBezTo>
                    <a:pt x="44077" y="3093"/>
                    <a:pt x="36733" y="54"/>
                    <a:pt x="29076" y="54"/>
                  </a:cubicBezTo>
                  <a:cubicBezTo>
                    <a:pt x="21419" y="54"/>
                    <a:pt x="14075" y="3093"/>
                    <a:pt x="8660" y="8501"/>
                  </a:cubicBezTo>
                  <a:cubicBezTo>
                    <a:pt x="3246" y="13910"/>
                    <a:pt x="204" y="21246"/>
                    <a:pt x="204" y="28895"/>
                  </a:cubicBezTo>
                  <a:cubicBezTo>
                    <a:pt x="204" y="36544"/>
                    <a:pt x="3246" y="43881"/>
                    <a:pt x="8660" y="49289"/>
                  </a:cubicBezTo>
                  <a:cubicBezTo>
                    <a:pt x="14075" y="54698"/>
                    <a:pt x="21419" y="57737"/>
                    <a:pt x="29076" y="57737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4245587E-9D75-40F0-8DBD-96C220E19A87}"/>
                </a:ext>
              </a:extLst>
            </p:cNvPr>
            <p:cNvSpPr/>
            <p:nvPr/>
          </p:nvSpPr>
          <p:spPr>
            <a:xfrm>
              <a:off x="2014622" y="6138349"/>
              <a:ext cx="57743" cy="57683"/>
            </a:xfrm>
            <a:custGeom>
              <a:avLst/>
              <a:gdLst>
                <a:gd name="connsiteX0" fmla="*/ 29078 w 57743"/>
                <a:gd name="connsiteY0" fmla="*/ 57979 h 57683"/>
                <a:gd name="connsiteX1" fmla="*/ 49493 w 57743"/>
                <a:gd name="connsiteY1" fmla="*/ 49531 h 57683"/>
                <a:gd name="connsiteX2" fmla="*/ 57950 w 57743"/>
                <a:gd name="connsiteY2" fmla="*/ 29137 h 57683"/>
                <a:gd name="connsiteX3" fmla="*/ 49493 w 57743"/>
                <a:gd name="connsiteY3" fmla="*/ 8743 h 57683"/>
                <a:gd name="connsiteX4" fmla="*/ 29078 w 57743"/>
                <a:gd name="connsiteY4" fmla="*/ 295 h 57683"/>
                <a:gd name="connsiteX5" fmla="*/ 8662 w 57743"/>
                <a:gd name="connsiteY5" fmla="*/ 8743 h 57683"/>
                <a:gd name="connsiteX6" fmla="*/ 206 w 57743"/>
                <a:gd name="connsiteY6" fmla="*/ 29137 h 57683"/>
                <a:gd name="connsiteX7" fmla="*/ 8662 w 57743"/>
                <a:gd name="connsiteY7" fmla="*/ 49531 h 57683"/>
                <a:gd name="connsiteX8" fmla="*/ 2907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78" y="57979"/>
                  </a:moveTo>
                  <a:cubicBezTo>
                    <a:pt x="36735" y="57979"/>
                    <a:pt x="44079" y="54940"/>
                    <a:pt x="49493" y="49531"/>
                  </a:cubicBezTo>
                  <a:cubicBezTo>
                    <a:pt x="54908" y="44123"/>
                    <a:pt x="57950" y="36786"/>
                    <a:pt x="57950" y="29137"/>
                  </a:cubicBezTo>
                  <a:cubicBezTo>
                    <a:pt x="57950" y="21488"/>
                    <a:pt x="54908" y="14152"/>
                    <a:pt x="49493" y="8743"/>
                  </a:cubicBezTo>
                  <a:cubicBezTo>
                    <a:pt x="44079" y="3334"/>
                    <a:pt x="36735" y="295"/>
                    <a:pt x="29078" y="295"/>
                  </a:cubicBezTo>
                  <a:cubicBezTo>
                    <a:pt x="21421" y="295"/>
                    <a:pt x="14077" y="3334"/>
                    <a:pt x="8662" y="8743"/>
                  </a:cubicBezTo>
                  <a:cubicBezTo>
                    <a:pt x="3248" y="14152"/>
                    <a:pt x="206" y="21488"/>
                    <a:pt x="206" y="29137"/>
                  </a:cubicBezTo>
                  <a:cubicBezTo>
                    <a:pt x="206" y="36786"/>
                    <a:pt x="3248" y="44123"/>
                    <a:pt x="8662" y="49531"/>
                  </a:cubicBezTo>
                  <a:cubicBezTo>
                    <a:pt x="14077" y="54940"/>
                    <a:pt x="21421" y="57979"/>
                    <a:pt x="2907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4FE85648-42AD-4CEF-B6B5-27D8356FA31C}"/>
                </a:ext>
              </a:extLst>
            </p:cNvPr>
            <p:cNvSpPr/>
            <p:nvPr/>
          </p:nvSpPr>
          <p:spPr>
            <a:xfrm>
              <a:off x="2034486" y="6138349"/>
              <a:ext cx="57743" cy="57683"/>
            </a:xfrm>
            <a:custGeom>
              <a:avLst/>
              <a:gdLst>
                <a:gd name="connsiteX0" fmla="*/ 29080 w 57743"/>
                <a:gd name="connsiteY0" fmla="*/ 57979 h 57683"/>
                <a:gd name="connsiteX1" fmla="*/ 49495 w 57743"/>
                <a:gd name="connsiteY1" fmla="*/ 49531 h 57683"/>
                <a:gd name="connsiteX2" fmla="*/ 57952 w 57743"/>
                <a:gd name="connsiteY2" fmla="*/ 29137 h 57683"/>
                <a:gd name="connsiteX3" fmla="*/ 49495 w 57743"/>
                <a:gd name="connsiteY3" fmla="*/ 8743 h 57683"/>
                <a:gd name="connsiteX4" fmla="*/ 29080 w 57743"/>
                <a:gd name="connsiteY4" fmla="*/ 295 h 57683"/>
                <a:gd name="connsiteX5" fmla="*/ 8664 w 57743"/>
                <a:gd name="connsiteY5" fmla="*/ 8743 h 57683"/>
                <a:gd name="connsiteX6" fmla="*/ 208 w 57743"/>
                <a:gd name="connsiteY6" fmla="*/ 29137 h 57683"/>
                <a:gd name="connsiteX7" fmla="*/ 8664 w 57743"/>
                <a:gd name="connsiteY7" fmla="*/ 49531 h 57683"/>
                <a:gd name="connsiteX8" fmla="*/ 2908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80" y="57979"/>
                  </a:moveTo>
                  <a:cubicBezTo>
                    <a:pt x="36737" y="57979"/>
                    <a:pt x="44081" y="54940"/>
                    <a:pt x="49495" y="49531"/>
                  </a:cubicBezTo>
                  <a:cubicBezTo>
                    <a:pt x="54910" y="44123"/>
                    <a:pt x="57952" y="36786"/>
                    <a:pt x="57952" y="29137"/>
                  </a:cubicBezTo>
                  <a:cubicBezTo>
                    <a:pt x="57952" y="21488"/>
                    <a:pt x="54910" y="14152"/>
                    <a:pt x="49495" y="8743"/>
                  </a:cubicBezTo>
                  <a:cubicBezTo>
                    <a:pt x="44081" y="3334"/>
                    <a:pt x="36737" y="295"/>
                    <a:pt x="29080" y="295"/>
                  </a:cubicBezTo>
                  <a:cubicBezTo>
                    <a:pt x="21423" y="295"/>
                    <a:pt x="14079" y="3334"/>
                    <a:pt x="8664" y="8743"/>
                  </a:cubicBezTo>
                  <a:cubicBezTo>
                    <a:pt x="3250" y="14152"/>
                    <a:pt x="208" y="21488"/>
                    <a:pt x="208" y="29137"/>
                  </a:cubicBezTo>
                  <a:cubicBezTo>
                    <a:pt x="208" y="36786"/>
                    <a:pt x="3250" y="44123"/>
                    <a:pt x="8664" y="49531"/>
                  </a:cubicBezTo>
                  <a:cubicBezTo>
                    <a:pt x="14079" y="54940"/>
                    <a:pt x="21423" y="57979"/>
                    <a:pt x="2908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97224069-05AB-4922-846F-D944F011E3EA}"/>
                </a:ext>
              </a:extLst>
            </p:cNvPr>
            <p:cNvSpPr/>
            <p:nvPr/>
          </p:nvSpPr>
          <p:spPr>
            <a:xfrm>
              <a:off x="2054349" y="6138349"/>
              <a:ext cx="57743" cy="57683"/>
            </a:xfrm>
            <a:custGeom>
              <a:avLst/>
              <a:gdLst>
                <a:gd name="connsiteX0" fmla="*/ 29082 w 57743"/>
                <a:gd name="connsiteY0" fmla="*/ 57979 h 57683"/>
                <a:gd name="connsiteX1" fmla="*/ 49497 w 57743"/>
                <a:gd name="connsiteY1" fmla="*/ 49531 h 57683"/>
                <a:gd name="connsiteX2" fmla="*/ 57954 w 57743"/>
                <a:gd name="connsiteY2" fmla="*/ 29137 h 57683"/>
                <a:gd name="connsiteX3" fmla="*/ 49497 w 57743"/>
                <a:gd name="connsiteY3" fmla="*/ 8743 h 57683"/>
                <a:gd name="connsiteX4" fmla="*/ 29082 w 57743"/>
                <a:gd name="connsiteY4" fmla="*/ 295 h 57683"/>
                <a:gd name="connsiteX5" fmla="*/ 8667 w 57743"/>
                <a:gd name="connsiteY5" fmla="*/ 8743 h 57683"/>
                <a:gd name="connsiteX6" fmla="*/ 210 w 57743"/>
                <a:gd name="connsiteY6" fmla="*/ 29137 h 57683"/>
                <a:gd name="connsiteX7" fmla="*/ 8667 w 57743"/>
                <a:gd name="connsiteY7" fmla="*/ 49531 h 57683"/>
                <a:gd name="connsiteX8" fmla="*/ 2908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82" y="57979"/>
                  </a:moveTo>
                  <a:cubicBezTo>
                    <a:pt x="36739" y="57979"/>
                    <a:pt x="44083" y="54940"/>
                    <a:pt x="49497" y="49531"/>
                  </a:cubicBezTo>
                  <a:cubicBezTo>
                    <a:pt x="54912" y="44123"/>
                    <a:pt x="57954" y="36786"/>
                    <a:pt x="57954" y="29137"/>
                  </a:cubicBezTo>
                  <a:cubicBezTo>
                    <a:pt x="57954" y="21488"/>
                    <a:pt x="54912" y="14152"/>
                    <a:pt x="49497" y="8743"/>
                  </a:cubicBezTo>
                  <a:cubicBezTo>
                    <a:pt x="44083" y="3334"/>
                    <a:pt x="36739" y="295"/>
                    <a:pt x="29082" y="295"/>
                  </a:cubicBezTo>
                  <a:cubicBezTo>
                    <a:pt x="21425" y="295"/>
                    <a:pt x="14081" y="3334"/>
                    <a:pt x="8667" y="8743"/>
                  </a:cubicBezTo>
                  <a:cubicBezTo>
                    <a:pt x="3252" y="14152"/>
                    <a:pt x="210" y="21488"/>
                    <a:pt x="210" y="29137"/>
                  </a:cubicBezTo>
                  <a:cubicBezTo>
                    <a:pt x="210" y="36786"/>
                    <a:pt x="3252" y="44123"/>
                    <a:pt x="8667" y="49531"/>
                  </a:cubicBezTo>
                  <a:cubicBezTo>
                    <a:pt x="14081" y="54940"/>
                    <a:pt x="21425" y="57979"/>
                    <a:pt x="2908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067B9304-4D8A-4436-AFF3-997BD6C19676}"/>
                </a:ext>
              </a:extLst>
            </p:cNvPr>
            <p:cNvSpPr/>
            <p:nvPr/>
          </p:nvSpPr>
          <p:spPr>
            <a:xfrm>
              <a:off x="2074213" y="6138349"/>
              <a:ext cx="57743" cy="57683"/>
            </a:xfrm>
            <a:custGeom>
              <a:avLst/>
              <a:gdLst>
                <a:gd name="connsiteX0" fmla="*/ 29084 w 57743"/>
                <a:gd name="connsiteY0" fmla="*/ 57979 h 57683"/>
                <a:gd name="connsiteX1" fmla="*/ 49500 w 57743"/>
                <a:gd name="connsiteY1" fmla="*/ 49531 h 57683"/>
                <a:gd name="connsiteX2" fmla="*/ 57956 w 57743"/>
                <a:gd name="connsiteY2" fmla="*/ 29137 h 57683"/>
                <a:gd name="connsiteX3" fmla="*/ 49500 w 57743"/>
                <a:gd name="connsiteY3" fmla="*/ 8743 h 57683"/>
                <a:gd name="connsiteX4" fmla="*/ 29084 w 57743"/>
                <a:gd name="connsiteY4" fmla="*/ 295 h 57683"/>
                <a:gd name="connsiteX5" fmla="*/ 8669 w 57743"/>
                <a:gd name="connsiteY5" fmla="*/ 8743 h 57683"/>
                <a:gd name="connsiteX6" fmla="*/ 212 w 57743"/>
                <a:gd name="connsiteY6" fmla="*/ 29137 h 57683"/>
                <a:gd name="connsiteX7" fmla="*/ 8669 w 57743"/>
                <a:gd name="connsiteY7" fmla="*/ 49531 h 57683"/>
                <a:gd name="connsiteX8" fmla="*/ 2908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84" y="57979"/>
                  </a:moveTo>
                  <a:cubicBezTo>
                    <a:pt x="36741" y="57979"/>
                    <a:pt x="44085" y="54940"/>
                    <a:pt x="49500" y="49531"/>
                  </a:cubicBezTo>
                  <a:cubicBezTo>
                    <a:pt x="54914" y="44123"/>
                    <a:pt x="57956" y="36786"/>
                    <a:pt x="57956" y="29137"/>
                  </a:cubicBezTo>
                  <a:cubicBezTo>
                    <a:pt x="57956" y="21488"/>
                    <a:pt x="54914" y="14152"/>
                    <a:pt x="49500" y="8743"/>
                  </a:cubicBezTo>
                  <a:cubicBezTo>
                    <a:pt x="44085" y="3334"/>
                    <a:pt x="36741" y="295"/>
                    <a:pt x="29084" y="295"/>
                  </a:cubicBezTo>
                  <a:cubicBezTo>
                    <a:pt x="21427" y="295"/>
                    <a:pt x="14083" y="3334"/>
                    <a:pt x="8669" y="8743"/>
                  </a:cubicBezTo>
                  <a:cubicBezTo>
                    <a:pt x="3254" y="14152"/>
                    <a:pt x="212" y="21488"/>
                    <a:pt x="212" y="29137"/>
                  </a:cubicBezTo>
                  <a:cubicBezTo>
                    <a:pt x="212" y="36786"/>
                    <a:pt x="3254" y="44123"/>
                    <a:pt x="8669" y="49531"/>
                  </a:cubicBezTo>
                  <a:cubicBezTo>
                    <a:pt x="14083" y="54940"/>
                    <a:pt x="21427" y="57979"/>
                    <a:pt x="2908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02F45A6-916E-4868-933F-9F6C96ADED39}"/>
                </a:ext>
              </a:extLst>
            </p:cNvPr>
            <p:cNvSpPr/>
            <p:nvPr/>
          </p:nvSpPr>
          <p:spPr>
            <a:xfrm>
              <a:off x="2094077" y="6138349"/>
              <a:ext cx="57743" cy="57683"/>
            </a:xfrm>
            <a:custGeom>
              <a:avLst/>
              <a:gdLst>
                <a:gd name="connsiteX0" fmla="*/ 29086 w 57743"/>
                <a:gd name="connsiteY0" fmla="*/ 57979 h 57683"/>
                <a:gd name="connsiteX1" fmla="*/ 49502 w 57743"/>
                <a:gd name="connsiteY1" fmla="*/ 49531 h 57683"/>
                <a:gd name="connsiteX2" fmla="*/ 57958 w 57743"/>
                <a:gd name="connsiteY2" fmla="*/ 29137 h 57683"/>
                <a:gd name="connsiteX3" fmla="*/ 49502 w 57743"/>
                <a:gd name="connsiteY3" fmla="*/ 8743 h 57683"/>
                <a:gd name="connsiteX4" fmla="*/ 29086 w 57743"/>
                <a:gd name="connsiteY4" fmla="*/ 295 h 57683"/>
                <a:gd name="connsiteX5" fmla="*/ 8671 w 57743"/>
                <a:gd name="connsiteY5" fmla="*/ 8743 h 57683"/>
                <a:gd name="connsiteX6" fmla="*/ 214 w 57743"/>
                <a:gd name="connsiteY6" fmla="*/ 29137 h 57683"/>
                <a:gd name="connsiteX7" fmla="*/ 8671 w 57743"/>
                <a:gd name="connsiteY7" fmla="*/ 49531 h 57683"/>
                <a:gd name="connsiteX8" fmla="*/ 2908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86" y="57979"/>
                  </a:moveTo>
                  <a:cubicBezTo>
                    <a:pt x="36743" y="57979"/>
                    <a:pt x="44087" y="54940"/>
                    <a:pt x="49502" y="49531"/>
                  </a:cubicBezTo>
                  <a:cubicBezTo>
                    <a:pt x="54916" y="44123"/>
                    <a:pt x="57958" y="36786"/>
                    <a:pt x="57958" y="29137"/>
                  </a:cubicBezTo>
                  <a:cubicBezTo>
                    <a:pt x="57958" y="21488"/>
                    <a:pt x="54916" y="14152"/>
                    <a:pt x="49502" y="8743"/>
                  </a:cubicBezTo>
                  <a:cubicBezTo>
                    <a:pt x="44087" y="3334"/>
                    <a:pt x="36743" y="295"/>
                    <a:pt x="29086" y="295"/>
                  </a:cubicBezTo>
                  <a:cubicBezTo>
                    <a:pt x="21429" y="295"/>
                    <a:pt x="14085" y="3334"/>
                    <a:pt x="8671" y="8743"/>
                  </a:cubicBezTo>
                  <a:cubicBezTo>
                    <a:pt x="3256" y="14152"/>
                    <a:pt x="214" y="21488"/>
                    <a:pt x="214" y="29137"/>
                  </a:cubicBezTo>
                  <a:cubicBezTo>
                    <a:pt x="214" y="36786"/>
                    <a:pt x="3256" y="44123"/>
                    <a:pt x="8671" y="49531"/>
                  </a:cubicBezTo>
                  <a:cubicBezTo>
                    <a:pt x="14085" y="54940"/>
                    <a:pt x="21429" y="57979"/>
                    <a:pt x="2908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708E67F0-E915-4C4C-9B3C-CB949B24E339}"/>
                </a:ext>
              </a:extLst>
            </p:cNvPr>
            <p:cNvSpPr/>
            <p:nvPr/>
          </p:nvSpPr>
          <p:spPr>
            <a:xfrm>
              <a:off x="2113941" y="6138349"/>
              <a:ext cx="57743" cy="57683"/>
            </a:xfrm>
            <a:custGeom>
              <a:avLst/>
              <a:gdLst>
                <a:gd name="connsiteX0" fmla="*/ 29088 w 57743"/>
                <a:gd name="connsiteY0" fmla="*/ 57979 h 57683"/>
                <a:gd name="connsiteX1" fmla="*/ 49504 w 57743"/>
                <a:gd name="connsiteY1" fmla="*/ 49531 h 57683"/>
                <a:gd name="connsiteX2" fmla="*/ 57960 w 57743"/>
                <a:gd name="connsiteY2" fmla="*/ 29137 h 57683"/>
                <a:gd name="connsiteX3" fmla="*/ 49504 w 57743"/>
                <a:gd name="connsiteY3" fmla="*/ 8743 h 57683"/>
                <a:gd name="connsiteX4" fmla="*/ 29088 w 57743"/>
                <a:gd name="connsiteY4" fmla="*/ 295 h 57683"/>
                <a:gd name="connsiteX5" fmla="*/ 8673 w 57743"/>
                <a:gd name="connsiteY5" fmla="*/ 8743 h 57683"/>
                <a:gd name="connsiteX6" fmla="*/ 216 w 57743"/>
                <a:gd name="connsiteY6" fmla="*/ 29137 h 57683"/>
                <a:gd name="connsiteX7" fmla="*/ 8673 w 57743"/>
                <a:gd name="connsiteY7" fmla="*/ 49531 h 57683"/>
                <a:gd name="connsiteX8" fmla="*/ 2908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88" y="57979"/>
                  </a:moveTo>
                  <a:cubicBezTo>
                    <a:pt x="36745" y="57979"/>
                    <a:pt x="44089" y="54940"/>
                    <a:pt x="49504" y="49531"/>
                  </a:cubicBezTo>
                  <a:cubicBezTo>
                    <a:pt x="54918" y="44123"/>
                    <a:pt x="57960" y="36786"/>
                    <a:pt x="57960" y="29137"/>
                  </a:cubicBezTo>
                  <a:cubicBezTo>
                    <a:pt x="57960" y="21488"/>
                    <a:pt x="54918" y="14152"/>
                    <a:pt x="49504" y="8743"/>
                  </a:cubicBezTo>
                  <a:cubicBezTo>
                    <a:pt x="44089" y="3334"/>
                    <a:pt x="36745" y="295"/>
                    <a:pt x="29088" y="295"/>
                  </a:cubicBezTo>
                  <a:cubicBezTo>
                    <a:pt x="21431" y="295"/>
                    <a:pt x="14087" y="3334"/>
                    <a:pt x="8673" y="8743"/>
                  </a:cubicBezTo>
                  <a:cubicBezTo>
                    <a:pt x="3258" y="14152"/>
                    <a:pt x="216" y="21488"/>
                    <a:pt x="216" y="29137"/>
                  </a:cubicBezTo>
                  <a:cubicBezTo>
                    <a:pt x="216" y="36786"/>
                    <a:pt x="3258" y="44123"/>
                    <a:pt x="8673" y="49531"/>
                  </a:cubicBezTo>
                  <a:cubicBezTo>
                    <a:pt x="14087" y="54940"/>
                    <a:pt x="21431" y="57979"/>
                    <a:pt x="2908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2A4C6EA5-6C22-4818-A438-5CA364145BBA}"/>
                </a:ext>
              </a:extLst>
            </p:cNvPr>
            <p:cNvSpPr/>
            <p:nvPr/>
          </p:nvSpPr>
          <p:spPr>
            <a:xfrm>
              <a:off x="2133795" y="6138349"/>
              <a:ext cx="57743" cy="57683"/>
            </a:xfrm>
            <a:custGeom>
              <a:avLst/>
              <a:gdLst>
                <a:gd name="connsiteX0" fmla="*/ 29090 w 57743"/>
                <a:gd name="connsiteY0" fmla="*/ 57979 h 57683"/>
                <a:gd name="connsiteX1" fmla="*/ 49506 w 57743"/>
                <a:gd name="connsiteY1" fmla="*/ 49531 h 57683"/>
                <a:gd name="connsiteX2" fmla="*/ 57962 w 57743"/>
                <a:gd name="connsiteY2" fmla="*/ 29137 h 57683"/>
                <a:gd name="connsiteX3" fmla="*/ 49506 w 57743"/>
                <a:gd name="connsiteY3" fmla="*/ 8743 h 57683"/>
                <a:gd name="connsiteX4" fmla="*/ 29090 w 57743"/>
                <a:gd name="connsiteY4" fmla="*/ 295 h 57683"/>
                <a:gd name="connsiteX5" fmla="*/ 8675 w 57743"/>
                <a:gd name="connsiteY5" fmla="*/ 8743 h 57683"/>
                <a:gd name="connsiteX6" fmla="*/ 218 w 57743"/>
                <a:gd name="connsiteY6" fmla="*/ 29137 h 57683"/>
                <a:gd name="connsiteX7" fmla="*/ 8675 w 57743"/>
                <a:gd name="connsiteY7" fmla="*/ 49531 h 57683"/>
                <a:gd name="connsiteX8" fmla="*/ 2909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90" y="57979"/>
                  </a:moveTo>
                  <a:cubicBezTo>
                    <a:pt x="36747" y="57979"/>
                    <a:pt x="44092" y="54940"/>
                    <a:pt x="49506" y="49531"/>
                  </a:cubicBezTo>
                  <a:cubicBezTo>
                    <a:pt x="54920" y="44123"/>
                    <a:pt x="57962" y="36786"/>
                    <a:pt x="57962" y="29137"/>
                  </a:cubicBezTo>
                  <a:cubicBezTo>
                    <a:pt x="57962" y="21488"/>
                    <a:pt x="54920" y="14152"/>
                    <a:pt x="49506" y="8743"/>
                  </a:cubicBezTo>
                  <a:cubicBezTo>
                    <a:pt x="44092" y="3334"/>
                    <a:pt x="36747" y="295"/>
                    <a:pt x="29090" y="295"/>
                  </a:cubicBezTo>
                  <a:cubicBezTo>
                    <a:pt x="21433" y="295"/>
                    <a:pt x="14089" y="3334"/>
                    <a:pt x="8675" y="8743"/>
                  </a:cubicBezTo>
                  <a:cubicBezTo>
                    <a:pt x="3261" y="14152"/>
                    <a:pt x="218" y="21488"/>
                    <a:pt x="218" y="29137"/>
                  </a:cubicBezTo>
                  <a:cubicBezTo>
                    <a:pt x="218" y="36786"/>
                    <a:pt x="3261" y="44123"/>
                    <a:pt x="8675" y="49531"/>
                  </a:cubicBezTo>
                  <a:cubicBezTo>
                    <a:pt x="14089" y="54940"/>
                    <a:pt x="21433" y="57979"/>
                    <a:pt x="2909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62DF7825-7C63-4FA6-A218-27A0EA926E82}"/>
                </a:ext>
              </a:extLst>
            </p:cNvPr>
            <p:cNvSpPr/>
            <p:nvPr/>
          </p:nvSpPr>
          <p:spPr>
            <a:xfrm>
              <a:off x="2153659" y="6138349"/>
              <a:ext cx="57743" cy="57683"/>
            </a:xfrm>
            <a:custGeom>
              <a:avLst/>
              <a:gdLst>
                <a:gd name="connsiteX0" fmla="*/ 29092 w 57743"/>
                <a:gd name="connsiteY0" fmla="*/ 57979 h 57683"/>
                <a:gd name="connsiteX1" fmla="*/ 49508 w 57743"/>
                <a:gd name="connsiteY1" fmla="*/ 49531 h 57683"/>
                <a:gd name="connsiteX2" fmla="*/ 57964 w 57743"/>
                <a:gd name="connsiteY2" fmla="*/ 29137 h 57683"/>
                <a:gd name="connsiteX3" fmla="*/ 49508 w 57743"/>
                <a:gd name="connsiteY3" fmla="*/ 8743 h 57683"/>
                <a:gd name="connsiteX4" fmla="*/ 29092 w 57743"/>
                <a:gd name="connsiteY4" fmla="*/ 295 h 57683"/>
                <a:gd name="connsiteX5" fmla="*/ 8677 w 57743"/>
                <a:gd name="connsiteY5" fmla="*/ 8743 h 57683"/>
                <a:gd name="connsiteX6" fmla="*/ 220 w 57743"/>
                <a:gd name="connsiteY6" fmla="*/ 29137 h 57683"/>
                <a:gd name="connsiteX7" fmla="*/ 8677 w 57743"/>
                <a:gd name="connsiteY7" fmla="*/ 49531 h 57683"/>
                <a:gd name="connsiteX8" fmla="*/ 2909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92" y="57979"/>
                  </a:moveTo>
                  <a:cubicBezTo>
                    <a:pt x="36749" y="57979"/>
                    <a:pt x="44094" y="54940"/>
                    <a:pt x="49508" y="49531"/>
                  </a:cubicBezTo>
                  <a:cubicBezTo>
                    <a:pt x="54922" y="44123"/>
                    <a:pt x="57964" y="36786"/>
                    <a:pt x="57964" y="29137"/>
                  </a:cubicBezTo>
                  <a:cubicBezTo>
                    <a:pt x="57964" y="21488"/>
                    <a:pt x="54922" y="14152"/>
                    <a:pt x="49508" y="8743"/>
                  </a:cubicBezTo>
                  <a:cubicBezTo>
                    <a:pt x="44094" y="3334"/>
                    <a:pt x="36749" y="295"/>
                    <a:pt x="29092" y="295"/>
                  </a:cubicBezTo>
                  <a:cubicBezTo>
                    <a:pt x="21435" y="295"/>
                    <a:pt x="14091" y="3334"/>
                    <a:pt x="8677" y="8743"/>
                  </a:cubicBezTo>
                  <a:cubicBezTo>
                    <a:pt x="3263" y="14152"/>
                    <a:pt x="220" y="21488"/>
                    <a:pt x="220" y="29137"/>
                  </a:cubicBezTo>
                  <a:cubicBezTo>
                    <a:pt x="220" y="36786"/>
                    <a:pt x="3263" y="44123"/>
                    <a:pt x="8677" y="49531"/>
                  </a:cubicBezTo>
                  <a:cubicBezTo>
                    <a:pt x="14091" y="54940"/>
                    <a:pt x="21435" y="57979"/>
                    <a:pt x="2909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3BA1FDD-7830-4F51-BFA3-065B173DD971}"/>
                </a:ext>
              </a:extLst>
            </p:cNvPr>
            <p:cNvSpPr/>
            <p:nvPr/>
          </p:nvSpPr>
          <p:spPr>
            <a:xfrm>
              <a:off x="2173523" y="6138349"/>
              <a:ext cx="57743" cy="57683"/>
            </a:xfrm>
            <a:custGeom>
              <a:avLst/>
              <a:gdLst>
                <a:gd name="connsiteX0" fmla="*/ 29094 w 57743"/>
                <a:gd name="connsiteY0" fmla="*/ 57979 h 57683"/>
                <a:gd name="connsiteX1" fmla="*/ 49510 w 57743"/>
                <a:gd name="connsiteY1" fmla="*/ 49531 h 57683"/>
                <a:gd name="connsiteX2" fmla="*/ 57966 w 57743"/>
                <a:gd name="connsiteY2" fmla="*/ 29137 h 57683"/>
                <a:gd name="connsiteX3" fmla="*/ 49510 w 57743"/>
                <a:gd name="connsiteY3" fmla="*/ 8743 h 57683"/>
                <a:gd name="connsiteX4" fmla="*/ 29094 w 57743"/>
                <a:gd name="connsiteY4" fmla="*/ 295 h 57683"/>
                <a:gd name="connsiteX5" fmla="*/ 8679 w 57743"/>
                <a:gd name="connsiteY5" fmla="*/ 8743 h 57683"/>
                <a:gd name="connsiteX6" fmla="*/ 223 w 57743"/>
                <a:gd name="connsiteY6" fmla="*/ 29137 h 57683"/>
                <a:gd name="connsiteX7" fmla="*/ 8679 w 57743"/>
                <a:gd name="connsiteY7" fmla="*/ 49531 h 57683"/>
                <a:gd name="connsiteX8" fmla="*/ 2909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94" y="57979"/>
                  </a:moveTo>
                  <a:cubicBezTo>
                    <a:pt x="36751" y="57979"/>
                    <a:pt x="44096" y="54940"/>
                    <a:pt x="49510" y="49531"/>
                  </a:cubicBezTo>
                  <a:cubicBezTo>
                    <a:pt x="54924" y="44123"/>
                    <a:pt x="57966" y="36786"/>
                    <a:pt x="57966" y="29137"/>
                  </a:cubicBezTo>
                  <a:cubicBezTo>
                    <a:pt x="57966" y="21488"/>
                    <a:pt x="54924" y="14152"/>
                    <a:pt x="49510" y="8743"/>
                  </a:cubicBezTo>
                  <a:cubicBezTo>
                    <a:pt x="44096" y="3334"/>
                    <a:pt x="36751" y="295"/>
                    <a:pt x="29094" y="295"/>
                  </a:cubicBezTo>
                  <a:cubicBezTo>
                    <a:pt x="21437" y="295"/>
                    <a:pt x="14093" y="3334"/>
                    <a:pt x="8679" y="8743"/>
                  </a:cubicBezTo>
                  <a:cubicBezTo>
                    <a:pt x="3265" y="14152"/>
                    <a:pt x="223" y="21488"/>
                    <a:pt x="223" y="29137"/>
                  </a:cubicBezTo>
                  <a:cubicBezTo>
                    <a:pt x="223" y="36786"/>
                    <a:pt x="3265" y="44123"/>
                    <a:pt x="8679" y="49531"/>
                  </a:cubicBezTo>
                  <a:cubicBezTo>
                    <a:pt x="14093" y="54940"/>
                    <a:pt x="21437" y="57979"/>
                    <a:pt x="2909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CC862F7C-9EEA-450E-9A41-FC8EBC038E95}"/>
                </a:ext>
              </a:extLst>
            </p:cNvPr>
            <p:cNvSpPr/>
            <p:nvPr/>
          </p:nvSpPr>
          <p:spPr>
            <a:xfrm>
              <a:off x="2193387" y="6138349"/>
              <a:ext cx="57743" cy="57683"/>
            </a:xfrm>
            <a:custGeom>
              <a:avLst/>
              <a:gdLst>
                <a:gd name="connsiteX0" fmla="*/ 29096 w 57743"/>
                <a:gd name="connsiteY0" fmla="*/ 57979 h 57683"/>
                <a:gd name="connsiteX1" fmla="*/ 49512 w 57743"/>
                <a:gd name="connsiteY1" fmla="*/ 49531 h 57683"/>
                <a:gd name="connsiteX2" fmla="*/ 57968 w 57743"/>
                <a:gd name="connsiteY2" fmla="*/ 29137 h 57683"/>
                <a:gd name="connsiteX3" fmla="*/ 49512 w 57743"/>
                <a:gd name="connsiteY3" fmla="*/ 8743 h 57683"/>
                <a:gd name="connsiteX4" fmla="*/ 29096 w 57743"/>
                <a:gd name="connsiteY4" fmla="*/ 295 h 57683"/>
                <a:gd name="connsiteX5" fmla="*/ 8681 w 57743"/>
                <a:gd name="connsiteY5" fmla="*/ 8743 h 57683"/>
                <a:gd name="connsiteX6" fmla="*/ 225 w 57743"/>
                <a:gd name="connsiteY6" fmla="*/ 29137 h 57683"/>
                <a:gd name="connsiteX7" fmla="*/ 8681 w 57743"/>
                <a:gd name="connsiteY7" fmla="*/ 49531 h 57683"/>
                <a:gd name="connsiteX8" fmla="*/ 2909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96" y="57979"/>
                  </a:moveTo>
                  <a:cubicBezTo>
                    <a:pt x="36753" y="57979"/>
                    <a:pt x="44098" y="54940"/>
                    <a:pt x="49512" y="49531"/>
                  </a:cubicBezTo>
                  <a:cubicBezTo>
                    <a:pt x="54926" y="44123"/>
                    <a:pt x="57968" y="36786"/>
                    <a:pt x="57968" y="29137"/>
                  </a:cubicBezTo>
                  <a:cubicBezTo>
                    <a:pt x="57968" y="21488"/>
                    <a:pt x="54926" y="14152"/>
                    <a:pt x="49512" y="8743"/>
                  </a:cubicBezTo>
                  <a:cubicBezTo>
                    <a:pt x="44098" y="3334"/>
                    <a:pt x="36753" y="295"/>
                    <a:pt x="29096" y="295"/>
                  </a:cubicBezTo>
                  <a:cubicBezTo>
                    <a:pt x="21440" y="295"/>
                    <a:pt x="14095" y="3334"/>
                    <a:pt x="8681" y="8743"/>
                  </a:cubicBezTo>
                  <a:cubicBezTo>
                    <a:pt x="3267" y="14152"/>
                    <a:pt x="225" y="21488"/>
                    <a:pt x="225" y="29137"/>
                  </a:cubicBezTo>
                  <a:cubicBezTo>
                    <a:pt x="225" y="36786"/>
                    <a:pt x="3267" y="44123"/>
                    <a:pt x="8681" y="49531"/>
                  </a:cubicBezTo>
                  <a:cubicBezTo>
                    <a:pt x="14095" y="54940"/>
                    <a:pt x="21440" y="57979"/>
                    <a:pt x="2909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ADCDAAC7-F293-4D2B-9B51-E17F0FC5559C}"/>
                </a:ext>
              </a:extLst>
            </p:cNvPr>
            <p:cNvSpPr/>
            <p:nvPr/>
          </p:nvSpPr>
          <p:spPr>
            <a:xfrm>
              <a:off x="2213251" y="6138349"/>
              <a:ext cx="57743" cy="57683"/>
            </a:xfrm>
            <a:custGeom>
              <a:avLst/>
              <a:gdLst>
                <a:gd name="connsiteX0" fmla="*/ 29099 w 57743"/>
                <a:gd name="connsiteY0" fmla="*/ 57979 h 57683"/>
                <a:gd name="connsiteX1" fmla="*/ 49514 w 57743"/>
                <a:gd name="connsiteY1" fmla="*/ 49531 h 57683"/>
                <a:gd name="connsiteX2" fmla="*/ 57970 w 57743"/>
                <a:gd name="connsiteY2" fmla="*/ 29137 h 57683"/>
                <a:gd name="connsiteX3" fmla="*/ 49514 w 57743"/>
                <a:gd name="connsiteY3" fmla="*/ 8743 h 57683"/>
                <a:gd name="connsiteX4" fmla="*/ 29099 w 57743"/>
                <a:gd name="connsiteY4" fmla="*/ 295 h 57683"/>
                <a:gd name="connsiteX5" fmla="*/ 8683 w 57743"/>
                <a:gd name="connsiteY5" fmla="*/ 8743 h 57683"/>
                <a:gd name="connsiteX6" fmla="*/ 227 w 57743"/>
                <a:gd name="connsiteY6" fmla="*/ 29137 h 57683"/>
                <a:gd name="connsiteX7" fmla="*/ 8683 w 57743"/>
                <a:gd name="connsiteY7" fmla="*/ 49531 h 57683"/>
                <a:gd name="connsiteX8" fmla="*/ 2909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099" y="57979"/>
                  </a:moveTo>
                  <a:cubicBezTo>
                    <a:pt x="36755" y="57979"/>
                    <a:pt x="44100" y="54940"/>
                    <a:pt x="49514" y="49531"/>
                  </a:cubicBezTo>
                  <a:cubicBezTo>
                    <a:pt x="54928" y="44123"/>
                    <a:pt x="57970" y="36786"/>
                    <a:pt x="57970" y="29137"/>
                  </a:cubicBezTo>
                  <a:cubicBezTo>
                    <a:pt x="57970" y="21488"/>
                    <a:pt x="54928" y="14152"/>
                    <a:pt x="49514" y="8743"/>
                  </a:cubicBezTo>
                  <a:cubicBezTo>
                    <a:pt x="44100" y="3334"/>
                    <a:pt x="36755" y="295"/>
                    <a:pt x="29099" y="295"/>
                  </a:cubicBezTo>
                  <a:cubicBezTo>
                    <a:pt x="21442" y="295"/>
                    <a:pt x="14097" y="3334"/>
                    <a:pt x="8683" y="8743"/>
                  </a:cubicBezTo>
                  <a:cubicBezTo>
                    <a:pt x="3269" y="14152"/>
                    <a:pt x="227" y="21488"/>
                    <a:pt x="227" y="29137"/>
                  </a:cubicBezTo>
                  <a:cubicBezTo>
                    <a:pt x="227" y="36786"/>
                    <a:pt x="3269" y="44123"/>
                    <a:pt x="8683" y="49531"/>
                  </a:cubicBezTo>
                  <a:cubicBezTo>
                    <a:pt x="14097" y="54940"/>
                    <a:pt x="21442" y="57979"/>
                    <a:pt x="2909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83E832AF-9F0E-439A-B6CD-D1751495978B}"/>
                </a:ext>
              </a:extLst>
            </p:cNvPr>
            <p:cNvSpPr/>
            <p:nvPr/>
          </p:nvSpPr>
          <p:spPr>
            <a:xfrm>
              <a:off x="2233105" y="6138349"/>
              <a:ext cx="57743" cy="57683"/>
            </a:xfrm>
            <a:custGeom>
              <a:avLst/>
              <a:gdLst>
                <a:gd name="connsiteX0" fmla="*/ 29101 w 57743"/>
                <a:gd name="connsiteY0" fmla="*/ 57979 h 57683"/>
                <a:gd name="connsiteX1" fmla="*/ 49516 w 57743"/>
                <a:gd name="connsiteY1" fmla="*/ 49531 h 57683"/>
                <a:gd name="connsiteX2" fmla="*/ 57972 w 57743"/>
                <a:gd name="connsiteY2" fmla="*/ 29137 h 57683"/>
                <a:gd name="connsiteX3" fmla="*/ 49516 w 57743"/>
                <a:gd name="connsiteY3" fmla="*/ 8743 h 57683"/>
                <a:gd name="connsiteX4" fmla="*/ 29101 w 57743"/>
                <a:gd name="connsiteY4" fmla="*/ 295 h 57683"/>
                <a:gd name="connsiteX5" fmla="*/ 8685 w 57743"/>
                <a:gd name="connsiteY5" fmla="*/ 8743 h 57683"/>
                <a:gd name="connsiteX6" fmla="*/ 229 w 57743"/>
                <a:gd name="connsiteY6" fmla="*/ 29137 h 57683"/>
                <a:gd name="connsiteX7" fmla="*/ 8685 w 57743"/>
                <a:gd name="connsiteY7" fmla="*/ 49531 h 57683"/>
                <a:gd name="connsiteX8" fmla="*/ 2910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01" y="57979"/>
                  </a:moveTo>
                  <a:cubicBezTo>
                    <a:pt x="36757" y="57979"/>
                    <a:pt x="44102" y="54940"/>
                    <a:pt x="49516" y="49531"/>
                  </a:cubicBezTo>
                  <a:cubicBezTo>
                    <a:pt x="54930" y="44123"/>
                    <a:pt x="57972" y="36786"/>
                    <a:pt x="57972" y="29137"/>
                  </a:cubicBezTo>
                  <a:cubicBezTo>
                    <a:pt x="57972" y="21488"/>
                    <a:pt x="54930" y="14152"/>
                    <a:pt x="49516" y="8743"/>
                  </a:cubicBezTo>
                  <a:cubicBezTo>
                    <a:pt x="44102" y="3334"/>
                    <a:pt x="36757" y="295"/>
                    <a:pt x="29101" y="295"/>
                  </a:cubicBezTo>
                  <a:cubicBezTo>
                    <a:pt x="21444" y="295"/>
                    <a:pt x="14099" y="3334"/>
                    <a:pt x="8685" y="8743"/>
                  </a:cubicBezTo>
                  <a:cubicBezTo>
                    <a:pt x="3271" y="14152"/>
                    <a:pt x="229" y="21488"/>
                    <a:pt x="229" y="29137"/>
                  </a:cubicBezTo>
                  <a:cubicBezTo>
                    <a:pt x="229" y="36786"/>
                    <a:pt x="3271" y="44123"/>
                    <a:pt x="8685" y="49531"/>
                  </a:cubicBezTo>
                  <a:cubicBezTo>
                    <a:pt x="14099" y="54940"/>
                    <a:pt x="21444" y="57979"/>
                    <a:pt x="2910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894AEAA1-2676-42B9-B07A-BBB7171A0852}"/>
                </a:ext>
              </a:extLst>
            </p:cNvPr>
            <p:cNvSpPr/>
            <p:nvPr/>
          </p:nvSpPr>
          <p:spPr>
            <a:xfrm>
              <a:off x="2252969" y="6138349"/>
              <a:ext cx="57743" cy="57683"/>
            </a:xfrm>
            <a:custGeom>
              <a:avLst/>
              <a:gdLst>
                <a:gd name="connsiteX0" fmla="*/ 29103 w 57743"/>
                <a:gd name="connsiteY0" fmla="*/ 57979 h 57683"/>
                <a:gd name="connsiteX1" fmla="*/ 49518 w 57743"/>
                <a:gd name="connsiteY1" fmla="*/ 49531 h 57683"/>
                <a:gd name="connsiteX2" fmla="*/ 57975 w 57743"/>
                <a:gd name="connsiteY2" fmla="*/ 29137 h 57683"/>
                <a:gd name="connsiteX3" fmla="*/ 49518 w 57743"/>
                <a:gd name="connsiteY3" fmla="*/ 8743 h 57683"/>
                <a:gd name="connsiteX4" fmla="*/ 29103 w 57743"/>
                <a:gd name="connsiteY4" fmla="*/ 295 h 57683"/>
                <a:gd name="connsiteX5" fmla="*/ 8687 w 57743"/>
                <a:gd name="connsiteY5" fmla="*/ 8743 h 57683"/>
                <a:gd name="connsiteX6" fmla="*/ 231 w 57743"/>
                <a:gd name="connsiteY6" fmla="*/ 29137 h 57683"/>
                <a:gd name="connsiteX7" fmla="*/ 8687 w 57743"/>
                <a:gd name="connsiteY7" fmla="*/ 49531 h 57683"/>
                <a:gd name="connsiteX8" fmla="*/ 2910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03" y="57979"/>
                  </a:moveTo>
                  <a:cubicBezTo>
                    <a:pt x="36760" y="57979"/>
                    <a:pt x="44104" y="54940"/>
                    <a:pt x="49518" y="49531"/>
                  </a:cubicBezTo>
                  <a:cubicBezTo>
                    <a:pt x="54932" y="44123"/>
                    <a:pt x="57975" y="36786"/>
                    <a:pt x="57975" y="29137"/>
                  </a:cubicBezTo>
                  <a:cubicBezTo>
                    <a:pt x="57975" y="21488"/>
                    <a:pt x="54932" y="14152"/>
                    <a:pt x="49518" y="8743"/>
                  </a:cubicBezTo>
                  <a:cubicBezTo>
                    <a:pt x="44104" y="3334"/>
                    <a:pt x="36760" y="295"/>
                    <a:pt x="29103" y="295"/>
                  </a:cubicBezTo>
                  <a:cubicBezTo>
                    <a:pt x="21446" y="295"/>
                    <a:pt x="14101" y="3334"/>
                    <a:pt x="8687" y="8743"/>
                  </a:cubicBezTo>
                  <a:cubicBezTo>
                    <a:pt x="3273" y="14152"/>
                    <a:pt x="231" y="21488"/>
                    <a:pt x="231" y="29137"/>
                  </a:cubicBezTo>
                  <a:cubicBezTo>
                    <a:pt x="231" y="36786"/>
                    <a:pt x="3273" y="44123"/>
                    <a:pt x="8687" y="49531"/>
                  </a:cubicBezTo>
                  <a:cubicBezTo>
                    <a:pt x="14101" y="54940"/>
                    <a:pt x="21446" y="57979"/>
                    <a:pt x="2910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34822F9E-C85E-4237-9937-7BABD9D98CE0}"/>
                </a:ext>
              </a:extLst>
            </p:cNvPr>
            <p:cNvSpPr/>
            <p:nvPr/>
          </p:nvSpPr>
          <p:spPr>
            <a:xfrm>
              <a:off x="2272833" y="6138349"/>
              <a:ext cx="57743" cy="57683"/>
            </a:xfrm>
            <a:custGeom>
              <a:avLst/>
              <a:gdLst>
                <a:gd name="connsiteX0" fmla="*/ 29105 w 57743"/>
                <a:gd name="connsiteY0" fmla="*/ 57979 h 57683"/>
                <a:gd name="connsiteX1" fmla="*/ 49520 w 57743"/>
                <a:gd name="connsiteY1" fmla="*/ 49531 h 57683"/>
                <a:gd name="connsiteX2" fmla="*/ 57977 w 57743"/>
                <a:gd name="connsiteY2" fmla="*/ 29137 h 57683"/>
                <a:gd name="connsiteX3" fmla="*/ 49520 w 57743"/>
                <a:gd name="connsiteY3" fmla="*/ 8743 h 57683"/>
                <a:gd name="connsiteX4" fmla="*/ 29105 w 57743"/>
                <a:gd name="connsiteY4" fmla="*/ 295 h 57683"/>
                <a:gd name="connsiteX5" fmla="*/ 8689 w 57743"/>
                <a:gd name="connsiteY5" fmla="*/ 8743 h 57683"/>
                <a:gd name="connsiteX6" fmla="*/ 233 w 57743"/>
                <a:gd name="connsiteY6" fmla="*/ 29137 h 57683"/>
                <a:gd name="connsiteX7" fmla="*/ 8689 w 57743"/>
                <a:gd name="connsiteY7" fmla="*/ 49531 h 57683"/>
                <a:gd name="connsiteX8" fmla="*/ 2910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05" y="57979"/>
                  </a:moveTo>
                  <a:cubicBezTo>
                    <a:pt x="36762" y="57979"/>
                    <a:pt x="44106" y="54940"/>
                    <a:pt x="49520" y="49531"/>
                  </a:cubicBezTo>
                  <a:cubicBezTo>
                    <a:pt x="54934" y="44123"/>
                    <a:pt x="57977" y="36786"/>
                    <a:pt x="57977" y="29137"/>
                  </a:cubicBezTo>
                  <a:cubicBezTo>
                    <a:pt x="57977" y="21488"/>
                    <a:pt x="54934" y="14152"/>
                    <a:pt x="49520" y="8743"/>
                  </a:cubicBezTo>
                  <a:cubicBezTo>
                    <a:pt x="44106" y="3334"/>
                    <a:pt x="36762" y="295"/>
                    <a:pt x="29105" y="295"/>
                  </a:cubicBezTo>
                  <a:cubicBezTo>
                    <a:pt x="21448" y="295"/>
                    <a:pt x="14103" y="3334"/>
                    <a:pt x="8689" y="8743"/>
                  </a:cubicBezTo>
                  <a:cubicBezTo>
                    <a:pt x="3275" y="14152"/>
                    <a:pt x="233" y="21488"/>
                    <a:pt x="233" y="29137"/>
                  </a:cubicBezTo>
                  <a:cubicBezTo>
                    <a:pt x="233" y="36786"/>
                    <a:pt x="3275" y="44123"/>
                    <a:pt x="8689" y="49531"/>
                  </a:cubicBezTo>
                  <a:cubicBezTo>
                    <a:pt x="14103" y="54940"/>
                    <a:pt x="21448" y="57979"/>
                    <a:pt x="2910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DCE45A37-E352-4728-A4BC-78962D67AA7C}"/>
                </a:ext>
              </a:extLst>
            </p:cNvPr>
            <p:cNvSpPr/>
            <p:nvPr/>
          </p:nvSpPr>
          <p:spPr>
            <a:xfrm>
              <a:off x="2292696" y="6138349"/>
              <a:ext cx="57743" cy="57683"/>
            </a:xfrm>
            <a:custGeom>
              <a:avLst/>
              <a:gdLst>
                <a:gd name="connsiteX0" fmla="*/ 29107 w 57743"/>
                <a:gd name="connsiteY0" fmla="*/ 57979 h 57683"/>
                <a:gd name="connsiteX1" fmla="*/ 49522 w 57743"/>
                <a:gd name="connsiteY1" fmla="*/ 49531 h 57683"/>
                <a:gd name="connsiteX2" fmla="*/ 57979 w 57743"/>
                <a:gd name="connsiteY2" fmla="*/ 29137 h 57683"/>
                <a:gd name="connsiteX3" fmla="*/ 49522 w 57743"/>
                <a:gd name="connsiteY3" fmla="*/ 8743 h 57683"/>
                <a:gd name="connsiteX4" fmla="*/ 29107 w 57743"/>
                <a:gd name="connsiteY4" fmla="*/ 295 h 57683"/>
                <a:gd name="connsiteX5" fmla="*/ 8691 w 57743"/>
                <a:gd name="connsiteY5" fmla="*/ 8743 h 57683"/>
                <a:gd name="connsiteX6" fmla="*/ 235 w 57743"/>
                <a:gd name="connsiteY6" fmla="*/ 29137 h 57683"/>
                <a:gd name="connsiteX7" fmla="*/ 8691 w 57743"/>
                <a:gd name="connsiteY7" fmla="*/ 49531 h 57683"/>
                <a:gd name="connsiteX8" fmla="*/ 2910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07" y="57979"/>
                  </a:moveTo>
                  <a:cubicBezTo>
                    <a:pt x="36764" y="57979"/>
                    <a:pt x="44108" y="54940"/>
                    <a:pt x="49522" y="49531"/>
                  </a:cubicBezTo>
                  <a:cubicBezTo>
                    <a:pt x="54937" y="44123"/>
                    <a:pt x="57979" y="36786"/>
                    <a:pt x="57979" y="29137"/>
                  </a:cubicBezTo>
                  <a:cubicBezTo>
                    <a:pt x="57979" y="21488"/>
                    <a:pt x="54937" y="14152"/>
                    <a:pt x="49522" y="8743"/>
                  </a:cubicBezTo>
                  <a:cubicBezTo>
                    <a:pt x="44108" y="3334"/>
                    <a:pt x="36764" y="295"/>
                    <a:pt x="29107" y="295"/>
                  </a:cubicBezTo>
                  <a:cubicBezTo>
                    <a:pt x="21450" y="295"/>
                    <a:pt x="14106" y="3334"/>
                    <a:pt x="8691" y="8743"/>
                  </a:cubicBezTo>
                  <a:cubicBezTo>
                    <a:pt x="3277" y="14152"/>
                    <a:pt x="235" y="21488"/>
                    <a:pt x="235" y="29137"/>
                  </a:cubicBezTo>
                  <a:cubicBezTo>
                    <a:pt x="235" y="36786"/>
                    <a:pt x="3277" y="44123"/>
                    <a:pt x="8691" y="49531"/>
                  </a:cubicBezTo>
                  <a:cubicBezTo>
                    <a:pt x="14106" y="54940"/>
                    <a:pt x="21450" y="57979"/>
                    <a:pt x="2910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F28EC2D7-5CB1-4C7A-AD14-5523F553E2DC}"/>
                </a:ext>
              </a:extLst>
            </p:cNvPr>
            <p:cNvSpPr/>
            <p:nvPr/>
          </p:nvSpPr>
          <p:spPr>
            <a:xfrm>
              <a:off x="2312560" y="6138349"/>
              <a:ext cx="57743" cy="57683"/>
            </a:xfrm>
            <a:custGeom>
              <a:avLst/>
              <a:gdLst>
                <a:gd name="connsiteX0" fmla="*/ 29109 w 57743"/>
                <a:gd name="connsiteY0" fmla="*/ 57979 h 57683"/>
                <a:gd name="connsiteX1" fmla="*/ 49524 w 57743"/>
                <a:gd name="connsiteY1" fmla="*/ 49531 h 57683"/>
                <a:gd name="connsiteX2" fmla="*/ 57981 w 57743"/>
                <a:gd name="connsiteY2" fmla="*/ 29137 h 57683"/>
                <a:gd name="connsiteX3" fmla="*/ 49524 w 57743"/>
                <a:gd name="connsiteY3" fmla="*/ 8743 h 57683"/>
                <a:gd name="connsiteX4" fmla="*/ 29109 w 57743"/>
                <a:gd name="connsiteY4" fmla="*/ 295 h 57683"/>
                <a:gd name="connsiteX5" fmla="*/ 8693 w 57743"/>
                <a:gd name="connsiteY5" fmla="*/ 8743 h 57683"/>
                <a:gd name="connsiteX6" fmla="*/ 237 w 57743"/>
                <a:gd name="connsiteY6" fmla="*/ 29137 h 57683"/>
                <a:gd name="connsiteX7" fmla="*/ 8693 w 57743"/>
                <a:gd name="connsiteY7" fmla="*/ 49531 h 57683"/>
                <a:gd name="connsiteX8" fmla="*/ 2910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09" y="57979"/>
                  </a:moveTo>
                  <a:cubicBezTo>
                    <a:pt x="36766" y="57979"/>
                    <a:pt x="44110" y="54940"/>
                    <a:pt x="49524" y="49531"/>
                  </a:cubicBezTo>
                  <a:cubicBezTo>
                    <a:pt x="54939" y="44123"/>
                    <a:pt x="57981" y="36786"/>
                    <a:pt x="57981" y="29137"/>
                  </a:cubicBezTo>
                  <a:cubicBezTo>
                    <a:pt x="57981" y="21488"/>
                    <a:pt x="54939" y="14152"/>
                    <a:pt x="49524" y="8743"/>
                  </a:cubicBezTo>
                  <a:cubicBezTo>
                    <a:pt x="44110" y="3334"/>
                    <a:pt x="36766" y="295"/>
                    <a:pt x="29109" y="295"/>
                  </a:cubicBezTo>
                  <a:cubicBezTo>
                    <a:pt x="21452" y="295"/>
                    <a:pt x="14108" y="3334"/>
                    <a:pt x="8693" y="8743"/>
                  </a:cubicBezTo>
                  <a:cubicBezTo>
                    <a:pt x="3279" y="14152"/>
                    <a:pt x="237" y="21488"/>
                    <a:pt x="237" y="29137"/>
                  </a:cubicBezTo>
                  <a:cubicBezTo>
                    <a:pt x="237" y="36786"/>
                    <a:pt x="3279" y="44123"/>
                    <a:pt x="8693" y="49531"/>
                  </a:cubicBezTo>
                  <a:cubicBezTo>
                    <a:pt x="14108" y="54940"/>
                    <a:pt x="21452" y="57979"/>
                    <a:pt x="2910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8F58F321-FFE1-48E0-8AFF-26C5E6D902E7}"/>
                </a:ext>
              </a:extLst>
            </p:cNvPr>
            <p:cNvSpPr/>
            <p:nvPr/>
          </p:nvSpPr>
          <p:spPr>
            <a:xfrm>
              <a:off x="2332414" y="6138349"/>
              <a:ext cx="57743" cy="57683"/>
            </a:xfrm>
            <a:custGeom>
              <a:avLst/>
              <a:gdLst>
                <a:gd name="connsiteX0" fmla="*/ 29111 w 57743"/>
                <a:gd name="connsiteY0" fmla="*/ 57979 h 57683"/>
                <a:gd name="connsiteX1" fmla="*/ 49526 w 57743"/>
                <a:gd name="connsiteY1" fmla="*/ 49531 h 57683"/>
                <a:gd name="connsiteX2" fmla="*/ 57983 w 57743"/>
                <a:gd name="connsiteY2" fmla="*/ 29137 h 57683"/>
                <a:gd name="connsiteX3" fmla="*/ 49526 w 57743"/>
                <a:gd name="connsiteY3" fmla="*/ 8743 h 57683"/>
                <a:gd name="connsiteX4" fmla="*/ 29111 w 57743"/>
                <a:gd name="connsiteY4" fmla="*/ 295 h 57683"/>
                <a:gd name="connsiteX5" fmla="*/ 8695 w 57743"/>
                <a:gd name="connsiteY5" fmla="*/ 8743 h 57683"/>
                <a:gd name="connsiteX6" fmla="*/ 239 w 57743"/>
                <a:gd name="connsiteY6" fmla="*/ 29137 h 57683"/>
                <a:gd name="connsiteX7" fmla="*/ 8695 w 57743"/>
                <a:gd name="connsiteY7" fmla="*/ 49531 h 57683"/>
                <a:gd name="connsiteX8" fmla="*/ 2911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11" y="57979"/>
                  </a:moveTo>
                  <a:cubicBezTo>
                    <a:pt x="36768" y="57979"/>
                    <a:pt x="44112" y="54940"/>
                    <a:pt x="49526" y="49531"/>
                  </a:cubicBezTo>
                  <a:cubicBezTo>
                    <a:pt x="54941" y="44123"/>
                    <a:pt x="57983" y="36786"/>
                    <a:pt x="57983" y="29137"/>
                  </a:cubicBezTo>
                  <a:cubicBezTo>
                    <a:pt x="57983" y="21488"/>
                    <a:pt x="54941" y="14152"/>
                    <a:pt x="49526" y="8743"/>
                  </a:cubicBezTo>
                  <a:cubicBezTo>
                    <a:pt x="44112" y="3334"/>
                    <a:pt x="36768" y="295"/>
                    <a:pt x="29111" y="295"/>
                  </a:cubicBezTo>
                  <a:cubicBezTo>
                    <a:pt x="21454" y="295"/>
                    <a:pt x="14110" y="3334"/>
                    <a:pt x="8695" y="8743"/>
                  </a:cubicBezTo>
                  <a:cubicBezTo>
                    <a:pt x="3281" y="14152"/>
                    <a:pt x="239" y="21488"/>
                    <a:pt x="239" y="29137"/>
                  </a:cubicBezTo>
                  <a:cubicBezTo>
                    <a:pt x="239" y="36786"/>
                    <a:pt x="3281" y="44123"/>
                    <a:pt x="8695" y="49531"/>
                  </a:cubicBezTo>
                  <a:cubicBezTo>
                    <a:pt x="14110" y="54940"/>
                    <a:pt x="21454" y="57979"/>
                    <a:pt x="2911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176CE0D-56B1-4E17-8583-D5A96F683A38}"/>
                </a:ext>
              </a:extLst>
            </p:cNvPr>
            <p:cNvSpPr/>
            <p:nvPr/>
          </p:nvSpPr>
          <p:spPr>
            <a:xfrm>
              <a:off x="2352278" y="6138349"/>
              <a:ext cx="57743" cy="57683"/>
            </a:xfrm>
            <a:custGeom>
              <a:avLst/>
              <a:gdLst>
                <a:gd name="connsiteX0" fmla="*/ 29113 w 57743"/>
                <a:gd name="connsiteY0" fmla="*/ 57979 h 57683"/>
                <a:gd name="connsiteX1" fmla="*/ 49528 w 57743"/>
                <a:gd name="connsiteY1" fmla="*/ 49531 h 57683"/>
                <a:gd name="connsiteX2" fmla="*/ 57985 w 57743"/>
                <a:gd name="connsiteY2" fmla="*/ 29137 h 57683"/>
                <a:gd name="connsiteX3" fmla="*/ 49528 w 57743"/>
                <a:gd name="connsiteY3" fmla="*/ 8743 h 57683"/>
                <a:gd name="connsiteX4" fmla="*/ 29113 w 57743"/>
                <a:gd name="connsiteY4" fmla="*/ 295 h 57683"/>
                <a:gd name="connsiteX5" fmla="*/ 8697 w 57743"/>
                <a:gd name="connsiteY5" fmla="*/ 8743 h 57683"/>
                <a:gd name="connsiteX6" fmla="*/ 241 w 57743"/>
                <a:gd name="connsiteY6" fmla="*/ 29137 h 57683"/>
                <a:gd name="connsiteX7" fmla="*/ 8697 w 57743"/>
                <a:gd name="connsiteY7" fmla="*/ 49531 h 57683"/>
                <a:gd name="connsiteX8" fmla="*/ 2911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13" y="57979"/>
                  </a:moveTo>
                  <a:cubicBezTo>
                    <a:pt x="36770" y="57979"/>
                    <a:pt x="44114" y="54940"/>
                    <a:pt x="49528" y="49531"/>
                  </a:cubicBezTo>
                  <a:cubicBezTo>
                    <a:pt x="54943" y="44123"/>
                    <a:pt x="57985" y="36786"/>
                    <a:pt x="57985" y="29137"/>
                  </a:cubicBezTo>
                  <a:cubicBezTo>
                    <a:pt x="57985" y="21488"/>
                    <a:pt x="54943" y="14152"/>
                    <a:pt x="49528" y="8743"/>
                  </a:cubicBezTo>
                  <a:cubicBezTo>
                    <a:pt x="44114" y="3334"/>
                    <a:pt x="36770" y="295"/>
                    <a:pt x="29113" y="295"/>
                  </a:cubicBezTo>
                  <a:cubicBezTo>
                    <a:pt x="21456" y="295"/>
                    <a:pt x="14112" y="3334"/>
                    <a:pt x="8697" y="8743"/>
                  </a:cubicBezTo>
                  <a:cubicBezTo>
                    <a:pt x="3283" y="14152"/>
                    <a:pt x="241" y="21488"/>
                    <a:pt x="241" y="29137"/>
                  </a:cubicBezTo>
                  <a:cubicBezTo>
                    <a:pt x="241" y="36786"/>
                    <a:pt x="3283" y="44123"/>
                    <a:pt x="8697" y="49531"/>
                  </a:cubicBezTo>
                  <a:cubicBezTo>
                    <a:pt x="14112" y="54940"/>
                    <a:pt x="21456" y="57979"/>
                    <a:pt x="2911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D086B602-737C-4A19-9FA3-34529824A654}"/>
                </a:ext>
              </a:extLst>
            </p:cNvPr>
            <p:cNvSpPr/>
            <p:nvPr/>
          </p:nvSpPr>
          <p:spPr>
            <a:xfrm>
              <a:off x="2372142" y="3812558"/>
              <a:ext cx="57743" cy="57683"/>
            </a:xfrm>
            <a:custGeom>
              <a:avLst/>
              <a:gdLst>
                <a:gd name="connsiteX0" fmla="*/ 29115 w 57743"/>
                <a:gd name="connsiteY0" fmla="*/ 57737 h 57683"/>
                <a:gd name="connsiteX1" fmla="*/ 49531 w 57743"/>
                <a:gd name="connsiteY1" fmla="*/ 49289 h 57683"/>
                <a:gd name="connsiteX2" fmla="*/ 57987 w 57743"/>
                <a:gd name="connsiteY2" fmla="*/ 28895 h 57683"/>
                <a:gd name="connsiteX3" fmla="*/ 49531 w 57743"/>
                <a:gd name="connsiteY3" fmla="*/ 8501 h 57683"/>
                <a:gd name="connsiteX4" fmla="*/ 29115 w 57743"/>
                <a:gd name="connsiteY4" fmla="*/ 54 h 57683"/>
                <a:gd name="connsiteX5" fmla="*/ 8700 w 57743"/>
                <a:gd name="connsiteY5" fmla="*/ 8501 h 57683"/>
                <a:gd name="connsiteX6" fmla="*/ 243 w 57743"/>
                <a:gd name="connsiteY6" fmla="*/ 28895 h 57683"/>
                <a:gd name="connsiteX7" fmla="*/ 8700 w 57743"/>
                <a:gd name="connsiteY7" fmla="*/ 49289 h 57683"/>
                <a:gd name="connsiteX8" fmla="*/ 29115 w 57743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15" y="57737"/>
                  </a:moveTo>
                  <a:cubicBezTo>
                    <a:pt x="36772" y="57737"/>
                    <a:pt x="44116" y="54698"/>
                    <a:pt x="49531" y="49289"/>
                  </a:cubicBezTo>
                  <a:cubicBezTo>
                    <a:pt x="54945" y="43881"/>
                    <a:pt x="57987" y="36544"/>
                    <a:pt x="57987" y="28895"/>
                  </a:cubicBezTo>
                  <a:cubicBezTo>
                    <a:pt x="57987" y="21246"/>
                    <a:pt x="54945" y="13910"/>
                    <a:pt x="49531" y="8501"/>
                  </a:cubicBezTo>
                  <a:cubicBezTo>
                    <a:pt x="44116" y="3093"/>
                    <a:pt x="36772" y="54"/>
                    <a:pt x="29115" y="54"/>
                  </a:cubicBezTo>
                  <a:cubicBezTo>
                    <a:pt x="21458" y="54"/>
                    <a:pt x="14114" y="3093"/>
                    <a:pt x="8700" y="8501"/>
                  </a:cubicBezTo>
                  <a:cubicBezTo>
                    <a:pt x="3285" y="13910"/>
                    <a:pt x="243" y="21246"/>
                    <a:pt x="243" y="28895"/>
                  </a:cubicBezTo>
                  <a:cubicBezTo>
                    <a:pt x="243" y="36544"/>
                    <a:pt x="3285" y="43881"/>
                    <a:pt x="8700" y="49289"/>
                  </a:cubicBezTo>
                  <a:cubicBezTo>
                    <a:pt x="14114" y="54698"/>
                    <a:pt x="21458" y="57737"/>
                    <a:pt x="29115" y="57737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ED034C89-7C71-4F60-AE2F-F2DC273E5FDB}"/>
                </a:ext>
              </a:extLst>
            </p:cNvPr>
            <p:cNvSpPr/>
            <p:nvPr/>
          </p:nvSpPr>
          <p:spPr>
            <a:xfrm>
              <a:off x="2392006" y="6138349"/>
              <a:ext cx="57743" cy="57683"/>
            </a:xfrm>
            <a:custGeom>
              <a:avLst/>
              <a:gdLst>
                <a:gd name="connsiteX0" fmla="*/ 29117 w 57743"/>
                <a:gd name="connsiteY0" fmla="*/ 57979 h 57683"/>
                <a:gd name="connsiteX1" fmla="*/ 49533 w 57743"/>
                <a:gd name="connsiteY1" fmla="*/ 49531 h 57683"/>
                <a:gd name="connsiteX2" fmla="*/ 57989 w 57743"/>
                <a:gd name="connsiteY2" fmla="*/ 29137 h 57683"/>
                <a:gd name="connsiteX3" fmla="*/ 49533 w 57743"/>
                <a:gd name="connsiteY3" fmla="*/ 8743 h 57683"/>
                <a:gd name="connsiteX4" fmla="*/ 29117 w 57743"/>
                <a:gd name="connsiteY4" fmla="*/ 295 h 57683"/>
                <a:gd name="connsiteX5" fmla="*/ 8702 w 57743"/>
                <a:gd name="connsiteY5" fmla="*/ 8743 h 57683"/>
                <a:gd name="connsiteX6" fmla="*/ 245 w 57743"/>
                <a:gd name="connsiteY6" fmla="*/ 29137 h 57683"/>
                <a:gd name="connsiteX7" fmla="*/ 8702 w 57743"/>
                <a:gd name="connsiteY7" fmla="*/ 49531 h 57683"/>
                <a:gd name="connsiteX8" fmla="*/ 2911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17" y="57979"/>
                  </a:moveTo>
                  <a:cubicBezTo>
                    <a:pt x="36774" y="57979"/>
                    <a:pt x="44118" y="54940"/>
                    <a:pt x="49533" y="49531"/>
                  </a:cubicBezTo>
                  <a:cubicBezTo>
                    <a:pt x="54947" y="44123"/>
                    <a:pt x="57989" y="36786"/>
                    <a:pt x="57989" y="29137"/>
                  </a:cubicBezTo>
                  <a:cubicBezTo>
                    <a:pt x="57989" y="21488"/>
                    <a:pt x="54947" y="14152"/>
                    <a:pt x="49533" y="8743"/>
                  </a:cubicBezTo>
                  <a:cubicBezTo>
                    <a:pt x="44118" y="3334"/>
                    <a:pt x="36774" y="295"/>
                    <a:pt x="29117" y="295"/>
                  </a:cubicBezTo>
                  <a:cubicBezTo>
                    <a:pt x="21460" y="295"/>
                    <a:pt x="14116" y="3334"/>
                    <a:pt x="8702" y="8743"/>
                  </a:cubicBezTo>
                  <a:cubicBezTo>
                    <a:pt x="3287" y="14152"/>
                    <a:pt x="245" y="21488"/>
                    <a:pt x="245" y="29137"/>
                  </a:cubicBezTo>
                  <a:cubicBezTo>
                    <a:pt x="245" y="36786"/>
                    <a:pt x="3287" y="44123"/>
                    <a:pt x="8702" y="49531"/>
                  </a:cubicBezTo>
                  <a:cubicBezTo>
                    <a:pt x="14116" y="54940"/>
                    <a:pt x="21460" y="57979"/>
                    <a:pt x="2911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360C5D3-82C1-4F5E-A483-BC34320D5602}"/>
                </a:ext>
              </a:extLst>
            </p:cNvPr>
            <p:cNvSpPr/>
            <p:nvPr/>
          </p:nvSpPr>
          <p:spPr>
            <a:xfrm>
              <a:off x="2411870" y="6138349"/>
              <a:ext cx="57743" cy="57683"/>
            </a:xfrm>
            <a:custGeom>
              <a:avLst/>
              <a:gdLst>
                <a:gd name="connsiteX0" fmla="*/ 29119 w 57743"/>
                <a:gd name="connsiteY0" fmla="*/ 57979 h 57683"/>
                <a:gd name="connsiteX1" fmla="*/ 49535 w 57743"/>
                <a:gd name="connsiteY1" fmla="*/ 49531 h 57683"/>
                <a:gd name="connsiteX2" fmla="*/ 57991 w 57743"/>
                <a:gd name="connsiteY2" fmla="*/ 29137 h 57683"/>
                <a:gd name="connsiteX3" fmla="*/ 49535 w 57743"/>
                <a:gd name="connsiteY3" fmla="*/ 8743 h 57683"/>
                <a:gd name="connsiteX4" fmla="*/ 29119 w 57743"/>
                <a:gd name="connsiteY4" fmla="*/ 295 h 57683"/>
                <a:gd name="connsiteX5" fmla="*/ 8704 w 57743"/>
                <a:gd name="connsiteY5" fmla="*/ 8743 h 57683"/>
                <a:gd name="connsiteX6" fmla="*/ 247 w 57743"/>
                <a:gd name="connsiteY6" fmla="*/ 29137 h 57683"/>
                <a:gd name="connsiteX7" fmla="*/ 8704 w 57743"/>
                <a:gd name="connsiteY7" fmla="*/ 49531 h 57683"/>
                <a:gd name="connsiteX8" fmla="*/ 2911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19" y="57979"/>
                  </a:moveTo>
                  <a:cubicBezTo>
                    <a:pt x="36776" y="57979"/>
                    <a:pt x="44120" y="54940"/>
                    <a:pt x="49535" y="49531"/>
                  </a:cubicBezTo>
                  <a:cubicBezTo>
                    <a:pt x="54949" y="44123"/>
                    <a:pt x="57991" y="36786"/>
                    <a:pt x="57991" y="29137"/>
                  </a:cubicBezTo>
                  <a:cubicBezTo>
                    <a:pt x="57991" y="21488"/>
                    <a:pt x="54949" y="14152"/>
                    <a:pt x="49535" y="8743"/>
                  </a:cubicBezTo>
                  <a:cubicBezTo>
                    <a:pt x="44120" y="3334"/>
                    <a:pt x="36776" y="295"/>
                    <a:pt x="29119" y="295"/>
                  </a:cubicBezTo>
                  <a:cubicBezTo>
                    <a:pt x="21462" y="295"/>
                    <a:pt x="14118" y="3334"/>
                    <a:pt x="8704" y="8743"/>
                  </a:cubicBezTo>
                  <a:cubicBezTo>
                    <a:pt x="3289" y="14152"/>
                    <a:pt x="247" y="21488"/>
                    <a:pt x="247" y="29137"/>
                  </a:cubicBezTo>
                  <a:cubicBezTo>
                    <a:pt x="247" y="36786"/>
                    <a:pt x="3289" y="44123"/>
                    <a:pt x="8704" y="49531"/>
                  </a:cubicBezTo>
                  <a:cubicBezTo>
                    <a:pt x="14118" y="54940"/>
                    <a:pt x="21462" y="57979"/>
                    <a:pt x="2911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01E234E-A70F-4F1B-870F-F269D973FC9C}"/>
                </a:ext>
              </a:extLst>
            </p:cNvPr>
            <p:cNvSpPr/>
            <p:nvPr/>
          </p:nvSpPr>
          <p:spPr>
            <a:xfrm>
              <a:off x="2431724" y="6138349"/>
              <a:ext cx="57743" cy="57683"/>
            </a:xfrm>
            <a:custGeom>
              <a:avLst/>
              <a:gdLst>
                <a:gd name="connsiteX0" fmla="*/ 29121 w 57743"/>
                <a:gd name="connsiteY0" fmla="*/ 57979 h 57683"/>
                <a:gd name="connsiteX1" fmla="*/ 49537 w 57743"/>
                <a:gd name="connsiteY1" fmla="*/ 49531 h 57683"/>
                <a:gd name="connsiteX2" fmla="*/ 57993 w 57743"/>
                <a:gd name="connsiteY2" fmla="*/ 29137 h 57683"/>
                <a:gd name="connsiteX3" fmla="*/ 49537 w 57743"/>
                <a:gd name="connsiteY3" fmla="*/ 8743 h 57683"/>
                <a:gd name="connsiteX4" fmla="*/ 29121 w 57743"/>
                <a:gd name="connsiteY4" fmla="*/ 295 h 57683"/>
                <a:gd name="connsiteX5" fmla="*/ 8706 w 57743"/>
                <a:gd name="connsiteY5" fmla="*/ 8743 h 57683"/>
                <a:gd name="connsiteX6" fmla="*/ 249 w 57743"/>
                <a:gd name="connsiteY6" fmla="*/ 29137 h 57683"/>
                <a:gd name="connsiteX7" fmla="*/ 8706 w 57743"/>
                <a:gd name="connsiteY7" fmla="*/ 49531 h 57683"/>
                <a:gd name="connsiteX8" fmla="*/ 2912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21" y="57979"/>
                  </a:moveTo>
                  <a:cubicBezTo>
                    <a:pt x="36778" y="57979"/>
                    <a:pt x="44122" y="54940"/>
                    <a:pt x="49537" y="49531"/>
                  </a:cubicBezTo>
                  <a:cubicBezTo>
                    <a:pt x="54951" y="44123"/>
                    <a:pt x="57993" y="36786"/>
                    <a:pt x="57993" y="29137"/>
                  </a:cubicBezTo>
                  <a:cubicBezTo>
                    <a:pt x="57993" y="21488"/>
                    <a:pt x="54951" y="14152"/>
                    <a:pt x="49537" y="8743"/>
                  </a:cubicBezTo>
                  <a:cubicBezTo>
                    <a:pt x="44122" y="3334"/>
                    <a:pt x="36778" y="295"/>
                    <a:pt x="29121" y="295"/>
                  </a:cubicBezTo>
                  <a:cubicBezTo>
                    <a:pt x="21464" y="295"/>
                    <a:pt x="14120" y="3334"/>
                    <a:pt x="8706" y="8743"/>
                  </a:cubicBezTo>
                  <a:cubicBezTo>
                    <a:pt x="3291" y="14152"/>
                    <a:pt x="249" y="21488"/>
                    <a:pt x="249" y="29137"/>
                  </a:cubicBezTo>
                  <a:cubicBezTo>
                    <a:pt x="249" y="36786"/>
                    <a:pt x="3291" y="44123"/>
                    <a:pt x="8706" y="49531"/>
                  </a:cubicBezTo>
                  <a:cubicBezTo>
                    <a:pt x="14120" y="54940"/>
                    <a:pt x="21464" y="57979"/>
                    <a:pt x="2912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DE4B8691-5F0D-46D9-BC2E-352D2CEE3C9C}"/>
                </a:ext>
              </a:extLst>
            </p:cNvPr>
            <p:cNvSpPr/>
            <p:nvPr/>
          </p:nvSpPr>
          <p:spPr>
            <a:xfrm>
              <a:off x="2451588" y="6138349"/>
              <a:ext cx="57743" cy="57683"/>
            </a:xfrm>
            <a:custGeom>
              <a:avLst/>
              <a:gdLst>
                <a:gd name="connsiteX0" fmla="*/ 29123 w 57743"/>
                <a:gd name="connsiteY0" fmla="*/ 57979 h 57683"/>
                <a:gd name="connsiteX1" fmla="*/ 49539 w 57743"/>
                <a:gd name="connsiteY1" fmla="*/ 49531 h 57683"/>
                <a:gd name="connsiteX2" fmla="*/ 57995 w 57743"/>
                <a:gd name="connsiteY2" fmla="*/ 29137 h 57683"/>
                <a:gd name="connsiteX3" fmla="*/ 49539 w 57743"/>
                <a:gd name="connsiteY3" fmla="*/ 8743 h 57683"/>
                <a:gd name="connsiteX4" fmla="*/ 29123 w 57743"/>
                <a:gd name="connsiteY4" fmla="*/ 295 h 57683"/>
                <a:gd name="connsiteX5" fmla="*/ 8708 w 57743"/>
                <a:gd name="connsiteY5" fmla="*/ 8743 h 57683"/>
                <a:gd name="connsiteX6" fmla="*/ 251 w 57743"/>
                <a:gd name="connsiteY6" fmla="*/ 29137 h 57683"/>
                <a:gd name="connsiteX7" fmla="*/ 8708 w 57743"/>
                <a:gd name="connsiteY7" fmla="*/ 49531 h 57683"/>
                <a:gd name="connsiteX8" fmla="*/ 2912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23" y="57979"/>
                  </a:moveTo>
                  <a:cubicBezTo>
                    <a:pt x="36780" y="57979"/>
                    <a:pt x="44125" y="54940"/>
                    <a:pt x="49539" y="49531"/>
                  </a:cubicBezTo>
                  <a:cubicBezTo>
                    <a:pt x="54953" y="44123"/>
                    <a:pt x="57995" y="36786"/>
                    <a:pt x="57995" y="29137"/>
                  </a:cubicBezTo>
                  <a:cubicBezTo>
                    <a:pt x="57995" y="21488"/>
                    <a:pt x="54953" y="14152"/>
                    <a:pt x="49539" y="8743"/>
                  </a:cubicBezTo>
                  <a:cubicBezTo>
                    <a:pt x="44125" y="3334"/>
                    <a:pt x="36780" y="295"/>
                    <a:pt x="29123" y="295"/>
                  </a:cubicBezTo>
                  <a:cubicBezTo>
                    <a:pt x="21466" y="295"/>
                    <a:pt x="14122" y="3334"/>
                    <a:pt x="8708" y="8743"/>
                  </a:cubicBezTo>
                  <a:cubicBezTo>
                    <a:pt x="3294" y="14152"/>
                    <a:pt x="251" y="21488"/>
                    <a:pt x="251" y="29137"/>
                  </a:cubicBezTo>
                  <a:cubicBezTo>
                    <a:pt x="251" y="36786"/>
                    <a:pt x="3294" y="44123"/>
                    <a:pt x="8708" y="49531"/>
                  </a:cubicBezTo>
                  <a:cubicBezTo>
                    <a:pt x="14122" y="54940"/>
                    <a:pt x="21466" y="57979"/>
                    <a:pt x="2912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D2EADDE2-2825-4986-AE39-B25EFD9E38BE}"/>
                </a:ext>
              </a:extLst>
            </p:cNvPr>
            <p:cNvSpPr/>
            <p:nvPr/>
          </p:nvSpPr>
          <p:spPr>
            <a:xfrm>
              <a:off x="2471452" y="6138349"/>
              <a:ext cx="57743" cy="57683"/>
            </a:xfrm>
            <a:custGeom>
              <a:avLst/>
              <a:gdLst>
                <a:gd name="connsiteX0" fmla="*/ 29125 w 57743"/>
                <a:gd name="connsiteY0" fmla="*/ 57979 h 57683"/>
                <a:gd name="connsiteX1" fmla="*/ 49541 w 57743"/>
                <a:gd name="connsiteY1" fmla="*/ 49531 h 57683"/>
                <a:gd name="connsiteX2" fmla="*/ 57997 w 57743"/>
                <a:gd name="connsiteY2" fmla="*/ 29137 h 57683"/>
                <a:gd name="connsiteX3" fmla="*/ 49541 w 57743"/>
                <a:gd name="connsiteY3" fmla="*/ 8743 h 57683"/>
                <a:gd name="connsiteX4" fmla="*/ 29125 w 57743"/>
                <a:gd name="connsiteY4" fmla="*/ 295 h 57683"/>
                <a:gd name="connsiteX5" fmla="*/ 8710 w 57743"/>
                <a:gd name="connsiteY5" fmla="*/ 8743 h 57683"/>
                <a:gd name="connsiteX6" fmla="*/ 253 w 57743"/>
                <a:gd name="connsiteY6" fmla="*/ 29137 h 57683"/>
                <a:gd name="connsiteX7" fmla="*/ 8710 w 57743"/>
                <a:gd name="connsiteY7" fmla="*/ 49531 h 57683"/>
                <a:gd name="connsiteX8" fmla="*/ 2912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25" y="57979"/>
                  </a:moveTo>
                  <a:cubicBezTo>
                    <a:pt x="36782" y="57979"/>
                    <a:pt x="44127" y="54940"/>
                    <a:pt x="49541" y="49531"/>
                  </a:cubicBezTo>
                  <a:cubicBezTo>
                    <a:pt x="54955" y="44123"/>
                    <a:pt x="57997" y="36786"/>
                    <a:pt x="57997" y="29137"/>
                  </a:cubicBezTo>
                  <a:cubicBezTo>
                    <a:pt x="57997" y="21488"/>
                    <a:pt x="54955" y="14152"/>
                    <a:pt x="49541" y="8743"/>
                  </a:cubicBezTo>
                  <a:cubicBezTo>
                    <a:pt x="44127" y="3334"/>
                    <a:pt x="36782" y="295"/>
                    <a:pt x="29125" y="295"/>
                  </a:cubicBezTo>
                  <a:cubicBezTo>
                    <a:pt x="21468" y="295"/>
                    <a:pt x="14124" y="3334"/>
                    <a:pt x="8710" y="8743"/>
                  </a:cubicBezTo>
                  <a:cubicBezTo>
                    <a:pt x="3296" y="14152"/>
                    <a:pt x="253" y="21488"/>
                    <a:pt x="253" y="29137"/>
                  </a:cubicBezTo>
                  <a:cubicBezTo>
                    <a:pt x="253" y="36786"/>
                    <a:pt x="3296" y="44123"/>
                    <a:pt x="8710" y="49531"/>
                  </a:cubicBezTo>
                  <a:cubicBezTo>
                    <a:pt x="14124" y="54940"/>
                    <a:pt x="21468" y="57979"/>
                    <a:pt x="2912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04B08AD6-532D-4D37-8952-3DB56D5E9AEA}"/>
                </a:ext>
              </a:extLst>
            </p:cNvPr>
            <p:cNvSpPr/>
            <p:nvPr/>
          </p:nvSpPr>
          <p:spPr>
            <a:xfrm>
              <a:off x="2491316" y="6138349"/>
              <a:ext cx="57743" cy="57683"/>
            </a:xfrm>
            <a:custGeom>
              <a:avLst/>
              <a:gdLst>
                <a:gd name="connsiteX0" fmla="*/ 29127 w 57743"/>
                <a:gd name="connsiteY0" fmla="*/ 57979 h 57683"/>
                <a:gd name="connsiteX1" fmla="*/ 49543 w 57743"/>
                <a:gd name="connsiteY1" fmla="*/ 49531 h 57683"/>
                <a:gd name="connsiteX2" fmla="*/ 57999 w 57743"/>
                <a:gd name="connsiteY2" fmla="*/ 29137 h 57683"/>
                <a:gd name="connsiteX3" fmla="*/ 49543 w 57743"/>
                <a:gd name="connsiteY3" fmla="*/ 8743 h 57683"/>
                <a:gd name="connsiteX4" fmla="*/ 29127 w 57743"/>
                <a:gd name="connsiteY4" fmla="*/ 295 h 57683"/>
                <a:gd name="connsiteX5" fmla="*/ 8712 w 57743"/>
                <a:gd name="connsiteY5" fmla="*/ 8743 h 57683"/>
                <a:gd name="connsiteX6" fmla="*/ 256 w 57743"/>
                <a:gd name="connsiteY6" fmla="*/ 29137 h 57683"/>
                <a:gd name="connsiteX7" fmla="*/ 8712 w 57743"/>
                <a:gd name="connsiteY7" fmla="*/ 49531 h 57683"/>
                <a:gd name="connsiteX8" fmla="*/ 2912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27" y="57979"/>
                  </a:moveTo>
                  <a:cubicBezTo>
                    <a:pt x="36784" y="57979"/>
                    <a:pt x="44129" y="54940"/>
                    <a:pt x="49543" y="49531"/>
                  </a:cubicBezTo>
                  <a:cubicBezTo>
                    <a:pt x="54957" y="44123"/>
                    <a:pt x="57999" y="36786"/>
                    <a:pt x="57999" y="29137"/>
                  </a:cubicBezTo>
                  <a:cubicBezTo>
                    <a:pt x="57999" y="21488"/>
                    <a:pt x="54957" y="14152"/>
                    <a:pt x="49543" y="8743"/>
                  </a:cubicBezTo>
                  <a:cubicBezTo>
                    <a:pt x="44129" y="3334"/>
                    <a:pt x="36784" y="295"/>
                    <a:pt x="29127" y="295"/>
                  </a:cubicBezTo>
                  <a:cubicBezTo>
                    <a:pt x="21470" y="295"/>
                    <a:pt x="14126" y="3334"/>
                    <a:pt x="8712" y="8743"/>
                  </a:cubicBezTo>
                  <a:cubicBezTo>
                    <a:pt x="3298" y="14152"/>
                    <a:pt x="256" y="21488"/>
                    <a:pt x="256" y="29137"/>
                  </a:cubicBezTo>
                  <a:cubicBezTo>
                    <a:pt x="256" y="36786"/>
                    <a:pt x="3298" y="44123"/>
                    <a:pt x="8712" y="49531"/>
                  </a:cubicBezTo>
                  <a:cubicBezTo>
                    <a:pt x="14126" y="54940"/>
                    <a:pt x="21470" y="57979"/>
                    <a:pt x="2912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AA72BD50-1383-4450-997C-F14B939A1C61}"/>
                </a:ext>
              </a:extLst>
            </p:cNvPr>
            <p:cNvSpPr/>
            <p:nvPr/>
          </p:nvSpPr>
          <p:spPr>
            <a:xfrm>
              <a:off x="2511180" y="6138349"/>
              <a:ext cx="57743" cy="57683"/>
            </a:xfrm>
            <a:custGeom>
              <a:avLst/>
              <a:gdLst>
                <a:gd name="connsiteX0" fmla="*/ 29129 w 57743"/>
                <a:gd name="connsiteY0" fmla="*/ 57979 h 57683"/>
                <a:gd name="connsiteX1" fmla="*/ 49545 w 57743"/>
                <a:gd name="connsiteY1" fmla="*/ 49531 h 57683"/>
                <a:gd name="connsiteX2" fmla="*/ 58001 w 57743"/>
                <a:gd name="connsiteY2" fmla="*/ 29137 h 57683"/>
                <a:gd name="connsiteX3" fmla="*/ 49545 w 57743"/>
                <a:gd name="connsiteY3" fmla="*/ 8743 h 57683"/>
                <a:gd name="connsiteX4" fmla="*/ 29129 w 57743"/>
                <a:gd name="connsiteY4" fmla="*/ 295 h 57683"/>
                <a:gd name="connsiteX5" fmla="*/ 8714 w 57743"/>
                <a:gd name="connsiteY5" fmla="*/ 8743 h 57683"/>
                <a:gd name="connsiteX6" fmla="*/ 258 w 57743"/>
                <a:gd name="connsiteY6" fmla="*/ 29137 h 57683"/>
                <a:gd name="connsiteX7" fmla="*/ 8714 w 57743"/>
                <a:gd name="connsiteY7" fmla="*/ 49531 h 57683"/>
                <a:gd name="connsiteX8" fmla="*/ 2912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29" y="57979"/>
                  </a:moveTo>
                  <a:cubicBezTo>
                    <a:pt x="36786" y="57979"/>
                    <a:pt x="44131" y="54940"/>
                    <a:pt x="49545" y="49531"/>
                  </a:cubicBezTo>
                  <a:cubicBezTo>
                    <a:pt x="54959" y="44123"/>
                    <a:pt x="58001" y="36786"/>
                    <a:pt x="58001" y="29137"/>
                  </a:cubicBezTo>
                  <a:cubicBezTo>
                    <a:pt x="58001" y="21488"/>
                    <a:pt x="54959" y="14152"/>
                    <a:pt x="49545" y="8743"/>
                  </a:cubicBezTo>
                  <a:cubicBezTo>
                    <a:pt x="44131" y="3334"/>
                    <a:pt x="36786" y="295"/>
                    <a:pt x="29129" y="295"/>
                  </a:cubicBezTo>
                  <a:cubicBezTo>
                    <a:pt x="21473" y="295"/>
                    <a:pt x="14128" y="3334"/>
                    <a:pt x="8714" y="8743"/>
                  </a:cubicBezTo>
                  <a:cubicBezTo>
                    <a:pt x="3300" y="14152"/>
                    <a:pt x="258" y="21488"/>
                    <a:pt x="258" y="29137"/>
                  </a:cubicBezTo>
                  <a:cubicBezTo>
                    <a:pt x="258" y="36786"/>
                    <a:pt x="3300" y="44123"/>
                    <a:pt x="8714" y="49531"/>
                  </a:cubicBezTo>
                  <a:cubicBezTo>
                    <a:pt x="14128" y="54940"/>
                    <a:pt x="21473" y="57979"/>
                    <a:pt x="2912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5959FBE3-9393-43C4-90D0-0BB8601026D2}"/>
                </a:ext>
              </a:extLst>
            </p:cNvPr>
            <p:cNvSpPr/>
            <p:nvPr/>
          </p:nvSpPr>
          <p:spPr>
            <a:xfrm>
              <a:off x="2531034" y="6138349"/>
              <a:ext cx="57743" cy="57683"/>
            </a:xfrm>
            <a:custGeom>
              <a:avLst/>
              <a:gdLst>
                <a:gd name="connsiteX0" fmla="*/ 29132 w 57743"/>
                <a:gd name="connsiteY0" fmla="*/ 57979 h 57683"/>
                <a:gd name="connsiteX1" fmla="*/ 49547 w 57743"/>
                <a:gd name="connsiteY1" fmla="*/ 49531 h 57683"/>
                <a:gd name="connsiteX2" fmla="*/ 58003 w 57743"/>
                <a:gd name="connsiteY2" fmla="*/ 29137 h 57683"/>
                <a:gd name="connsiteX3" fmla="*/ 49547 w 57743"/>
                <a:gd name="connsiteY3" fmla="*/ 8743 h 57683"/>
                <a:gd name="connsiteX4" fmla="*/ 29132 w 57743"/>
                <a:gd name="connsiteY4" fmla="*/ 295 h 57683"/>
                <a:gd name="connsiteX5" fmla="*/ 8716 w 57743"/>
                <a:gd name="connsiteY5" fmla="*/ 8743 h 57683"/>
                <a:gd name="connsiteX6" fmla="*/ 260 w 57743"/>
                <a:gd name="connsiteY6" fmla="*/ 29137 h 57683"/>
                <a:gd name="connsiteX7" fmla="*/ 8716 w 57743"/>
                <a:gd name="connsiteY7" fmla="*/ 49531 h 57683"/>
                <a:gd name="connsiteX8" fmla="*/ 2913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32" y="57979"/>
                  </a:moveTo>
                  <a:cubicBezTo>
                    <a:pt x="36788" y="57979"/>
                    <a:pt x="44133" y="54940"/>
                    <a:pt x="49547" y="49531"/>
                  </a:cubicBezTo>
                  <a:cubicBezTo>
                    <a:pt x="54961" y="44123"/>
                    <a:pt x="58003" y="36786"/>
                    <a:pt x="58003" y="29137"/>
                  </a:cubicBezTo>
                  <a:cubicBezTo>
                    <a:pt x="58003" y="21488"/>
                    <a:pt x="54961" y="14152"/>
                    <a:pt x="49547" y="8743"/>
                  </a:cubicBezTo>
                  <a:cubicBezTo>
                    <a:pt x="44133" y="3334"/>
                    <a:pt x="36788" y="295"/>
                    <a:pt x="29132" y="295"/>
                  </a:cubicBezTo>
                  <a:cubicBezTo>
                    <a:pt x="21475" y="295"/>
                    <a:pt x="14130" y="3334"/>
                    <a:pt x="8716" y="8743"/>
                  </a:cubicBezTo>
                  <a:cubicBezTo>
                    <a:pt x="3302" y="14152"/>
                    <a:pt x="260" y="21488"/>
                    <a:pt x="260" y="29137"/>
                  </a:cubicBezTo>
                  <a:cubicBezTo>
                    <a:pt x="260" y="36786"/>
                    <a:pt x="3302" y="44123"/>
                    <a:pt x="8716" y="49531"/>
                  </a:cubicBezTo>
                  <a:cubicBezTo>
                    <a:pt x="14130" y="54940"/>
                    <a:pt x="21475" y="57979"/>
                    <a:pt x="2913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54172243-5057-4A29-A2F9-FA68E44D5A7B}"/>
                </a:ext>
              </a:extLst>
            </p:cNvPr>
            <p:cNvSpPr/>
            <p:nvPr/>
          </p:nvSpPr>
          <p:spPr>
            <a:xfrm>
              <a:off x="2550898" y="6138349"/>
              <a:ext cx="57743" cy="57683"/>
            </a:xfrm>
            <a:custGeom>
              <a:avLst/>
              <a:gdLst>
                <a:gd name="connsiteX0" fmla="*/ 29134 w 57743"/>
                <a:gd name="connsiteY0" fmla="*/ 57979 h 57683"/>
                <a:gd name="connsiteX1" fmla="*/ 49549 w 57743"/>
                <a:gd name="connsiteY1" fmla="*/ 49531 h 57683"/>
                <a:gd name="connsiteX2" fmla="*/ 58005 w 57743"/>
                <a:gd name="connsiteY2" fmla="*/ 29137 h 57683"/>
                <a:gd name="connsiteX3" fmla="*/ 49549 w 57743"/>
                <a:gd name="connsiteY3" fmla="*/ 8743 h 57683"/>
                <a:gd name="connsiteX4" fmla="*/ 29134 w 57743"/>
                <a:gd name="connsiteY4" fmla="*/ 295 h 57683"/>
                <a:gd name="connsiteX5" fmla="*/ 8718 w 57743"/>
                <a:gd name="connsiteY5" fmla="*/ 8743 h 57683"/>
                <a:gd name="connsiteX6" fmla="*/ 262 w 57743"/>
                <a:gd name="connsiteY6" fmla="*/ 29137 h 57683"/>
                <a:gd name="connsiteX7" fmla="*/ 8718 w 57743"/>
                <a:gd name="connsiteY7" fmla="*/ 49531 h 57683"/>
                <a:gd name="connsiteX8" fmla="*/ 2913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34" y="57979"/>
                  </a:moveTo>
                  <a:cubicBezTo>
                    <a:pt x="36791" y="57979"/>
                    <a:pt x="44135" y="54940"/>
                    <a:pt x="49549" y="49531"/>
                  </a:cubicBezTo>
                  <a:cubicBezTo>
                    <a:pt x="54963" y="44123"/>
                    <a:pt x="58005" y="36786"/>
                    <a:pt x="58005" y="29137"/>
                  </a:cubicBezTo>
                  <a:cubicBezTo>
                    <a:pt x="58005" y="21488"/>
                    <a:pt x="54963" y="14152"/>
                    <a:pt x="49549" y="8743"/>
                  </a:cubicBezTo>
                  <a:cubicBezTo>
                    <a:pt x="44135" y="3334"/>
                    <a:pt x="36791" y="295"/>
                    <a:pt x="29134" y="295"/>
                  </a:cubicBezTo>
                  <a:cubicBezTo>
                    <a:pt x="21477" y="295"/>
                    <a:pt x="14132" y="3334"/>
                    <a:pt x="8718" y="8743"/>
                  </a:cubicBezTo>
                  <a:cubicBezTo>
                    <a:pt x="3304" y="14152"/>
                    <a:pt x="262" y="21488"/>
                    <a:pt x="262" y="29137"/>
                  </a:cubicBezTo>
                  <a:cubicBezTo>
                    <a:pt x="262" y="36786"/>
                    <a:pt x="3304" y="44123"/>
                    <a:pt x="8718" y="49531"/>
                  </a:cubicBezTo>
                  <a:cubicBezTo>
                    <a:pt x="14132" y="54940"/>
                    <a:pt x="21477" y="57979"/>
                    <a:pt x="2913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9ECA5856-930B-47A4-BE27-4FC98F43C108}"/>
                </a:ext>
              </a:extLst>
            </p:cNvPr>
            <p:cNvSpPr/>
            <p:nvPr/>
          </p:nvSpPr>
          <p:spPr>
            <a:xfrm>
              <a:off x="2570761" y="6138349"/>
              <a:ext cx="57743" cy="57683"/>
            </a:xfrm>
            <a:custGeom>
              <a:avLst/>
              <a:gdLst>
                <a:gd name="connsiteX0" fmla="*/ 29136 w 57743"/>
                <a:gd name="connsiteY0" fmla="*/ 57979 h 57683"/>
                <a:gd name="connsiteX1" fmla="*/ 49551 w 57743"/>
                <a:gd name="connsiteY1" fmla="*/ 49531 h 57683"/>
                <a:gd name="connsiteX2" fmla="*/ 58008 w 57743"/>
                <a:gd name="connsiteY2" fmla="*/ 29137 h 57683"/>
                <a:gd name="connsiteX3" fmla="*/ 49551 w 57743"/>
                <a:gd name="connsiteY3" fmla="*/ 8743 h 57683"/>
                <a:gd name="connsiteX4" fmla="*/ 29136 w 57743"/>
                <a:gd name="connsiteY4" fmla="*/ 295 h 57683"/>
                <a:gd name="connsiteX5" fmla="*/ 8720 w 57743"/>
                <a:gd name="connsiteY5" fmla="*/ 8743 h 57683"/>
                <a:gd name="connsiteX6" fmla="*/ 264 w 57743"/>
                <a:gd name="connsiteY6" fmla="*/ 29137 h 57683"/>
                <a:gd name="connsiteX7" fmla="*/ 8720 w 57743"/>
                <a:gd name="connsiteY7" fmla="*/ 49531 h 57683"/>
                <a:gd name="connsiteX8" fmla="*/ 2913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36" y="57979"/>
                  </a:moveTo>
                  <a:cubicBezTo>
                    <a:pt x="36793" y="57979"/>
                    <a:pt x="44137" y="54940"/>
                    <a:pt x="49551" y="49531"/>
                  </a:cubicBezTo>
                  <a:cubicBezTo>
                    <a:pt x="54965" y="44123"/>
                    <a:pt x="58008" y="36786"/>
                    <a:pt x="58008" y="29137"/>
                  </a:cubicBezTo>
                  <a:cubicBezTo>
                    <a:pt x="58008" y="21488"/>
                    <a:pt x="54965" y="14152"/>
                    <a:pt x="49551" y="8743"/>
                  </a:cubicBezTo>
                  <a:cubicBezTo>
                    <a:pt x="44137" y="3334"/>
                    <a:pt x="36793" y="295"/>
                    <a:pt x="29136" y="295"/>
                  </a:cubicBezTo>
                  <a:cubicBezTo>
                    <a:pt x="21479" y="295"/>
                    <a:pt x="14134" y="3334"/>
                    <a:pt x="8720" y="8743"/>
                  </a:cubicBezTo>
                  <a:cubicBezTo>
                    <a:pt x="3306" y="14152"/>
                    <a:pt x="264" y="21488"/>
                    <a:pt x="264" y="29137"/>
                  </a:cubicBezTo>
                  <a:cubicBezTo>
                    <a:pt x="264" y="36786"/>
                    <a:pt x="3306" y="44123"/>
                    <a:pt x="8720" y="49531"/>
                  </a:cubicBezTo>
                  <a:cubicBezTo>
                    <a:pt x="14134" y="54940"/>
                    <a:pt x="21479" y="57979"/>
                    <a:pt x="2913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B6EE87EA-C7AA-4F0C-80AE-69353C862D02}"/>
                </a:ext>
              </a:extLst>
            </p:cNvPr>
            <p:cNvSpPr/>
            <p:nvPr/>
          </p:nvSpPr>
          <p:spPr>
            <a:xfrm>
              <a:off x="2590625" y="6138349"/>
              <a:ext cx="57743" cy="57683"/>
            </a:xfrm>
            <a:custGeom>
              <a:avLst/>
              <a:gdLst>
                <a:gd name="connsiteX0" fmla="*/ 29138 w 57743"/>
                <a:gd name="connsiteY0" fmla="*/ 57979 h 57683"/>
                <a:gd name="connsiteX1" fmla="*/ 49553 w 57743"/>
                <a:gd name="connsiteY1" fmla="*/ 49531 h 57683"/>
                <a:gd name="connsiteX2" fmla="*/ 58010 w 57743"/>
                <a:gd name="connsiteY2" fmla="*/ 29137 h 57683"/>
                <a:gd name="connsiteX3" fmla="*/ 49553 w 57743"/>
                <a:gd name="connsiteY3" fmla="*/ 8743 h 57683"/>
                <a:gd name="connsiteX4" fmla="*/ 29138 w 57743"/>
                <a:gd name="connsiteY4" fmla="*/ 295 h 57683"/>
                <a:gd name="connsiteX5" fmla="*/ 8722 w 57743"/>
                <a:gd name="connsiteY5" fmla="*/ 8743 h 57683"/>
                <a:gd name="connsiteX6" fmla="*/ 266 w 57743"/>
                <a:gd name="connsiteY6" fmla="*/ 29137 h 57683"/>
                <a:gd name="connsiteX7" fmla="*/ 8722 w 57743"/>
                <a:gd name="connsiteY7" fmla="*/ 49531 h 57683"/>
                <a:gd name="connsiteX8" fmla="*/ 2913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38" y="57979"/>
                  </a:moveTo>
                  <a:cubicBezTo>
                    <a:pt x="36795" y="57979"/>
                    <a:pt x="44139" y="54940"/>
                    <a:pt x="49553" y="49531"/>
                  </a:cubicBezTo>
                  <a:cubicBezTo>
                    <a:pt x="54967" y="44123"/>
                    <a:pt x="58010" y="36786"/>
                    <a:pt x="58010" y="29137"/>
                  </a:cubicBezTo>
                  <a:cubicBezTo>
                    <a:pt x="58010" y="21488"/>
                    <a:pt x="54967" y="14152"/>
                    <a:pt x="49553" y="8743"/>
                  </a:cubicBezTo>
                  <a:cubicBezTo>
                    <a:pt x="44139" y="3334"/>
                    <a:pt x="36795" y="295"/>
                    <a:pt x="29138" y="295"/>
                  </a:cubicBezTo>
                  <a:cubicBezTo>
                    <a:pt x="21481" y="295"/>
                    <a:pt x="14136" y="3334"/>
                    <a:pt x="8722" y="8743"/>
                  </a:cubicBezTo>
                  <a:cubicBezTo>
                    <a:pt x="3308" y="14152"/>
                    <a:pt x="266" y="21488"/>
                    <a:pt x="266" y="29137"/>
                  </a:cubicBezTo>
                  <a:cubicBezTo>
                    <a:pt x="266" y="36786"/>
                    <a:pt x="3308" y="44123"/>
                    <a:pt x="8722" y="49531"/>
                  </a:cubicBezTo>
                  <a:cubicBezTo>
                    <a:pt x="14136" y="54940"/>
                    <a:pt x="21481" y="57979"/>
                    <a:pt x="2913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21457BFF-5CEF-4C07-AFC0-4BA1C9A4588E}"/>
                </a:ext>
              </a:extLst>
            </p:cNvPr>
            <p:cNvSpPr/>
            <p:nvPr/>
          </p:nvSpPr>
          <p:spPr>
            <a:xfrm>
              <a:off x="2610489" y="6138349"/>
              <a:ext cx="57743" cy="57683"/>
            </a:xfrm>
            <a:custGeom>
              <a:avLst/>
              <a:gdLst>
                <a:gd name="connsiteX0" fmla="*/ 29140 w 57743"/>
                <a:gd name="connsiteY0" fmla="*/ 57979 h 57683"/>
                <a:gd name="connsiteX1" fmla="*/ 49555 w 57743"/>
                <a:gd name="connsiteY1" fmla="*/ 49531 h 57683"/>
                <a:gd name="connsiteX2" fmla="*/ 58012 w 57743"/>
                <a:gd name="connsiteY2" fmla="*/ 29137 h 57683"/>
                <a:gd name="connsiteX3" fmla="*/ 49555 w 57743"/>
                <a:gd name="connsiteY3" fmla="*/ 8743 h 57683"/>
                <a:gd name="connsiteX4" fmla="*/ 29140 w 57743"/>
                <a:gd name="connsiteY4" fmla="*/ 295 h 57683"/>
                <a:gd name="connsiteX5" fmla="*/ 8724 w 57743"/>
                <a:gd name="connsiteY5" fmla="*/ 8743 h 57683"/>
                <a:gd name="connsiteX6" fmla="*/ 268 w 57743"/>
                <a:gd name="connsiteY6" fmla="*/ 29137 h 57683"/>
                <a:gd name="connsiteX7" fmla="*/ 8724 w 57743"/>
                <a:gd name="connsiteY7" fmla="*/ 49531 h 57683"/>
                <a:gd name="connsiteX8" fmla="*/ 2914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40" y="57979"/>
                  </a:moveTo>
                  <a:cubicBezTo>
                    <a:pt x="36797" y="57979"/>
                    <a:pt x="44141" y="54940"/>
                    <a:pt x="49555" y="49531"/>
                  </a:cubicBezTo>
                  <a:cubicBezTo>
                    <a:pt x="54970" y="44123"/>
                    <a:pt x="58012" y="36786"/>
                    <a:pt x="58012" y="29137"/>
                  </a:cubicBezTo>
                  <a:cubicBezTo>
                    <a:pt x="58012" y="21488"/>
                    <a:pt x="54970" y="14152"/>
                    <a:pt x="49555" y="8743"/>
                  </a:cubicBezTo>
                  <a:cubicBezTo>
                    <a:pt x="44141" y="3334"/>
                    <a:pt x="36797" y="295"/>
                    <a:pt x="29140" y="295"/>
                  </a:cubicBezTo>
                  <a:cubicBezTo>
                    <a:pt x="21483" y="295"/>
                    <a:pt x="14139" y="3334"/>
                    <a:pt x="8724" y="8743"/>
                  </a:cubicBezTo>
                  <a:cubicBezTo>
                    <a:pt x="3310" y="14152"/>
                    <a:pt x="268" y="21488"/>
                    <a:pt x="268" y="29137"/>
                  </a:cubicBezTo>
                  <a:cubicBezTo>
                    <a:pt x="268" y="36786"/>
                    <a:pt x="3310" y="44123"/>
                    <a:pt x="8724" y="49531"/>
                  </a:cubicBezTo>
                  <a:cubicBezTo>
                    <a:pt x="14139" y="54940"/>
                    <a:pt x="21483" y="57979"/>
                    <a:pt x="2914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EB0D5BA7-6513-42BB-9079-D7F98DA8D2E1}"/>
                </a:ext>
              </a:extLst>
            </p:cNvPr>
            <p:cNvSpPr/>
            <p:nvPr/>
          </p:nvSpPr>
          <p:spPr>
            <a:xfrm>
              <a:off x="2630353" y="6138349"/>
              <a:ext cx="57743" cy="57683"/>
            </a:xfrm>
            <a:custGeom>
              <a:avLst/>
              <a:gdLst>
                <a:gd name="connsiteX0" fmla="*/ 29142 w 57743"/>
                <a:gd name="connsiteY0" fmla="*/ 57979 h 57683"/>
                <a:gd name="connsiteX1" fmla="*/ 49557 w 57743"/>
                <a:gd name="connsiteY1" fmla="*/ 49531 h 57683"/>
                <a:gd name="connsiteX2" fmla="*/ 58014 w 57743"/>
                <a:gd name="connsiteY2" fmla="*/ 29137 h 57683"/>
                <a:gd name="connsiteX3" fmla="*/ 49557 w 57743"/>
                <a:gd name="connsiteY3" fmla="*/ 8743 h 57683"/>
                <a:gd name="connsiteX4" fmla="*/ 29142 w 57743"/>
                <a:gd name="connsiteY4" fmla="*/ 295 h 57683"/>
                <a:gd name="connsiteX5" fmla="*/ 8726 w 57743"/>
                <a:gd name="connsiteY5" fmla="*/ 8743 h 57683"/>
                <a:gd name="connsiteX6" fmla="*/ 270 w 57743"/>
                <a:gd name="connsiteY6" fmla="*/ 29137 h 57683"/>
                <a:gd name="connsiteX7" fmla="*/ 8726 w 57743"/>
                <a:gd name="connsiteY7" fmla="*/ 49531 h 57683"/>
                <a:gd name="connsiteX8" fmla="*/ 2914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42" y="57979"/>
                  </a:moveTo>
                  <a:cubicBezTo>
                    <a:pt x="36799" y="57979"/>
                    <a:pt x="44143" y="54940"/>
                    <a:pt x="49557" y="49531"/>
                  </a:cubicBezTo>
                  <a:cubicBezTo>
                    <a:pt x="54972" y="44123"/>
                    <a:pt x="58014" y="36786"/>
                    <a:pt x="58014" y="29137"/>
                  </a:cubicBezTo>
                  <a:cubicBezTo>
                    <a:pt x="58014" y="21488"/>
                    <a:pt x="54972" y="14152"/>
                    <a:pt x="49557" y="8743"/>
                  </a:cubicBezTo>
                  <a:cubicBezTo>
                    <a:pt x="44143" y="3334"/>
                    <a:pt x="36799" y="295"/>
                    <a:pt x="29142" y="295"/>
                  </a:cubicBezTo>
                  <a:cubicBezTo>
                    <a:pt x="21485" y="295"/>
                    <a:pt x="14141" y="3334"/>
                    <a:pt x="8726" y="8743"/>
                  </a:cubicBezTo>
                  <a:cubicBezTo>
                    <a:pt x="3312" y="14152"/>
                    <a:pt x="270" y="21488"/>
                    <a:pt x="270" y="29137"/>
                  </a:cubicBezTo>
                  <a:cubicBezTo>
                    <a:pt x="270" y="36786"/>
                    <a:pt x="3312" y="44123"/>
                    <a:pt x="8726" y="49531"/>
                  </a:cubicBezTo>
                  <a:cubicBezTo>
                    <a:pt x="14141" y="54940"/>
                    <a:pt x="21485" y="57979"/>
                    <a:pt x="2914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2774C60-2C07-4BD7-B1F5-6A1B4310533A}"/>
                </a:ext>
              </a:extLst>
            </p:cNvPr>
            <p:cNvSpPr/>
            <p:nvPr/>
          </p:nvSpPr>
          <p:spPr>
            <a:xfrm>
              <a:off x="2650207" y="6138349"/>
              <a:ext cx="57743" cy="57683"/>
            </a:xfrm>
            <a:custGeom>
              <a:avLst/>
              <a:gdLst>
                <a:gd name="connsiteX0" fmla="*/ 29144 w 57743"/>
                <a:gd name="connsiteY0" fmla="*/ 57979 h 57683"/>
                <a:gd name="connsiteX1" fmla="*/ 49559 w 57743"/>
                <a:gd name="connsiteY1" fmla="*/ 49531 h 57683"/>
                <a:gd name="connsiteX2" fmla="*/ 58016 w 57743"/>
                <a:gd name="connsiteY2" fmla="*/ 29137 h 57683"/>
                <a:gd name="connsiteX3" fmla="*/ 49559 w 57743"/>
                <a:gd name="connsiteY3" fmla="*/ 8743 h 57683"/>
                <a:gd name="connsiteX4" fmla="*/ 29144 w 57743"/>
                <a:gd name="connsiteY4" fmla="*/ 295 h 57683"/>
                <a:gd name="connsiteX5" fmla="*/ 8728 w 57743"/>
                <a:gd name="connsiteY5" fmla="*/ 8743 h 57683"/>
                <a:gd name="connsiteX6" fmla="*/ 272 w 57743"/>
                <a:gd name="connsiteY6" fmla="*/ 29137 h 57683"/>
                <a:gd name="connsiteX7" fmla="*/ 8728 w 57743"/>
                <a:gd name="connsiteY7" fmla="*/ 49531 h 57683"/>
                <a:gd name="connsiteX8" fmla="*/ 2914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44" y="57979"/>
                  </a:moveTo>
                  <a:cubicBezTo>
                    <a:pt x="36801" y="57979"/>
                    <a:pt x="44145" y="54940"/>
                    <a:pt x="49559" y="49531"/>
                  </a:cubicBezTo>
                  <a:cubicBezTo>
                    <a:pt x="54974" y="44123"/>
                    <a:pt x="58016" y="36786"/>
                    <a:pt x="58016" y="29137"/>
                  </a:cubicBezTo>
                  <a:cubicBezTo>
                    <a:pt x="58016" y="21488"/>
                    <a:pt x="54974" y="14152"/>
                    <a:pt x="49559" y="8743"/>
                  </a:cubicBezTo>
                  <a:cubicBezTo>
                    <a:pt x="44145" y="3334"/>
                    <a:pt x="36801" y="295"/>
                    <a:pt x="29144" y="295"/>
                  </a:cubicBezTo>
                  <a:cubicBezTo>
                    <a:pt x="21487" y="295"/>
                    <a:pt x="14143" y="3334"/>
                    <a:pt x="8728" y="8743"/>
                  </a:cubicBezTo>
                  <a:cubicBezTo>
                    <a:pt x="3314" y="14152"/>
                    <a:pt x="272" y="21488"/>
                    <a:pt x="272" y="29137"/>
                  </a:cubicBezTo>
                  <a:cubicBezTo>
                    <a:pt x="272" y="36786"/>
                    <a:pt x="3314" y="44123"/>
                    <a:pt x="8728" y="49531"/>
                  </a:cubicBezTo>
                  <a:cubicBezTo>
                    <a:pt x="14143" y="54940"/>
                    <a:pt x="21487" y="57979"/>
                    <a:pt x="2914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D63699A4-36F8-41A2-BF4D-183934688673}"/>
                </a:ext>
              </a:extLst>
            </p:cNvPr>
            <p:cNvSpPr/>
            <p:nvPr/>
          </p:nvSpPr>
          <p:spPr>
            <a:xfrm>
              <a:off x="2670071" y="6138349"/>
              <a:ext cx="57743" cy="57683"/>
            </a:xfrm>
            <a:custGeom>
              <a:avLst/>
              <a:gdLst>
                <a:gd name="connsiteX0" fmla="*/ 29146 w 57743"/>
                <a:gd name="connsiteY0" fmla="*/ 57979 h 57683"/>
                <a:gd name="connsiteX1" fmla="*/ 49561 w 57743"/>
                <a:gd name="connsiteY1" fmla="*/ 49531 h 57683"/>
                <a:gd name="connsiteX2" fmla="*/ 58018 w 57743"/>
                <a:gd name="connsiteY2" fmla="*/ 29137 h 57683"/>
                <a:gd name="connsiteX3" fmla="*/ 49561 w 57743"/>
                <a:gd name="connsiteY3" fmla="*/ 8743 h 57683"/>
                <a:gd name="connsiteX4" fmla="*/ 29146 w 57743"/>
                <a:gd name="connsiteY4" fmla="*/ 295 h 57683"/>
                <a:gd name="connsiteX5" fmla="*/ 8730 w 57743"/>
                <a:gd name="connsiteY5" fmla="*/ 8743 h 57683"/>
                <a:gd name="connsiteX6" fmla="*/ 274 w 57743"/>
                <a:gd name="connsiteY6" fmla="*/ 29137 h 57683"/>
                <a:gd name="connsiteX7" fmla="*/ 8730 w 57743"/>
                <a:gd name="connsiteY7" fmla="*/ 49531 h 57683"/>
                <a:gd name="connsiteX8" fmla="*/ 2914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46" y="57979"/>
                  </a:moveTo>
                  <a:cubicBezTo>
                    <a:pt x="36803" y="57979"/>
                    <a:pt x="44147" y="54940"/>
                    <a:pt x="49561" y="49531"/>
                  </a:cubicBezTo>
                  <a:cubicBezTo>
                    <a:pt x="54976" y="44123"/>
                    <a:pt x="58018" y="36786"/>
                    <a:pt x="58018" y="29137"/>
                  </a:cubicBezTo>
                  <a:cubicBezTo>
                    <a:pt x="58018" y="21488"/>
                    <a:pt x="54976" y="14152"/>
                    <a:pt x="49561" y="8743"/>
                  </a:cubicBezTo>
                  <a:cubicBezTo>
                    <a:pt x="44147" y="3334"/>
                    <a:pt x="36803" y="295"/>
                    <a:pt x="29146" y="295"/>
                  </a:cubicBezTo>
                  <a:cubicBezTo>
                    <a:pt x="21489" y="295"/>
                    <a:pt x="14145" y="3334"/>
                    <a:pt x="8730" y="8743"/>
                  </a:cubicBezTo>
                  <a:cubicBezTo>
                    <a:pt x="3316" y="14152"/>
                    <a:pt x="274" y="21488"/>
                    <a:pt x="274" y="29137"/>
                  </a:cubicBezTo>
                  <a:cubicBezTo>
                    <a:pt x="274" y="36786"/>
                    <a:pt x="3316" y="44123"/>
                    <a:pt x="8730" y="49531"/>
                  </a:cubicBezTo>
                  <a:cubicBezTo>
                    <a:pt x="14145" y="54940"/>
                    <a:pt x="21489" y="57979"/>
                    <a:pt x="2914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C5983C21-A49E-4FC3-8398-6279480FF12B}"/>
                </a:ext>
              </a:extLst>
            </p:cNvPr>
            <p:cNvSpPr/>
            <p:nvPr/>
          </p:nvSpPr>
          <p:spPr>
            <a:xfrm>
              <a:off x="2689935" y="6138349"/>
              <a:ext cx="57743" cy="57683"/>
            </a:xfrm>
            <a:custGeom>
              <a:avLst/>
              <a:gdLst>
                <a:gd name="connsiteX0" fmla="*/ 29148 w 57743"/>
                <a:gd name="connsiteY0" fmla="*/ 57979 h 57683"/>
                <a:gd name="connsiteX1" fmla="*/ 49564 w 57743"/>
                <a:gd name="connsiteY1" fmla="*/ 49531 h 57683"/>
                <a:gd name="connsiteX2" fmla="*/ 58020 w 57743"/>
                <a:gd name="connsiteY2" fmla="*/ 29137 h 57683"/>
                <a:gd name="connsiteX3" fmla="*/ 49564 w 57743"/>
                <a:gd name="connsiteY3" fmla="*/ 8743 h 57683"/>
                <a:gd name="connsiteX4" fmla="*/ 29148 w 57743"/>
                <a:gd name="connsiteY4" fmla="*/ 295 h 57683"/>
                <a:gd name="connsiteX5" fmla="*/ 8733 w 57743"/>
                <a:gd name="connsiteY5" fmla="*/ 8743 h 57683"/>
                <a:gd name="connsiteX6" fmla="*/ 276 w 57743"/>
                <a:gd name="connsiteY6" fmla="*/ 29137 h 57683"/>
                <a:gd name="connsiteX7" fmla="*/ 8733 w 57743"/>
                <a:gd name="connsiteY7" fmla="*/ 49531 h 57683"/>
                <a:gd name="connsiteX8" fmla="*/ 2914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48" y="57979"/>
                  </a:moveTo>
                  <a:cubicBezTo>
                    <a:pt x="36805" y="57979"/>
                    <a:pt x="44149" y="54940"/>
                    <a:pt x="49564" y="49531"/>
                  </a:cubicBezTo>
                  <a:cubicBezTo>
                    <a:pt x="54978" y="44123"/>
                    <a:pt x="58020" y="36786"/>
                    <a:pt x="58020" y="29137"/>
                  </a:cubicBezTo>
                  <a:cubicBezTo>
                    <a:pt x="58020" y="21488"/>
                    <a:pt x="54978" y="14152"/>
                    <a:pt x="49564" y="8743"/>
                  </a:cubicBezTo>
                  <a:cubicBezTo>
                    <a:pt x="44149" y="3334"/>
                    <a:pt x="36805" y="295"/>
                    <a:pt x="29148" y="295"/>
                  </a:cubicBezTo>
                  <a:cubicBezTo>
                    <a:pt x="21491" y="295"/>
                    <a:pt x="14147" y="3334"/>
                    <a:pt x="8733" y="8743"/>
                  </a:cubicBezTo>
                  <a:cubicBezTo>
                    <a:pt x="3318" y="14152"/>
                    <a:pt x="276" y="21488"/>
                    <a:pt x="276" y="29137"/>
                  </a:cubicBezTo>
                  <a:cubicBezTo>
                    <a:pt x="276" y="36786"/>
                    <a:pt x="3318" y="44123"/>
                    <a:pt x="8733" y="49531"/>
                  </a:cubicBezTo>
                  <a:cubicBezTo>
                    <a:pt x="14147" y="54940"/>
                    <a:pt x="21491" y="57979"/>
                    <a:pt x="2914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8FDCE4-4C62-43F5-950C-BFF04AFF4C6B}"/>
                </a:ext>
              </a:extLst>
            </p:cNvPr>
            <p:cNvSpPr/>
            <p:nvPr/>
          </p:nvSpPr>
          <p:spPr>
            <a:xfrm>
              <a:off x="2709799" y="6138349"/>
              <a:ext cx="57743" cy="57683"/>
            </a:xfrm>
            <a:custGeom>
              <a:avLst/>
              <a:gdLst>
                <a:gd name="connsiteX0" fmla="*/ 29150 w 57743"/>
                <a:gd name="connsiteY0" fmla="*/ 57979 h 57683"/>
                <a:gd name="connsiteX1" fmla="*/ 49566 w 57743"/>
                <a:gd name="connsiteY1" fmla="*/ 49531 h 57683"/>
                <a:gd name="connsiteX2" fmla="*/ 58022 w 57743"/>
                <a:gd name="connsiteY2" fmla="*/ 29137 h 57683"/>
                <a:gd name="connsiteX3" fmla="*/ 49566 w 57743"/>
                <a:gd name="connsiteY3" fmla="*/ 8743 h 57683"/>
                <a:gd name="connsiteX4" fmla="*/ 29150 w 57743"/>
                <a:gd name="connsiteY4" fmla="*/ 295 h 57683"/>
                <a:gd name="connsiteX5" fmla="*/ 8735 w 57743"/>
                <a:gd name="connsiteY5" fmla="*/ 8743 h 57683"/>
                <a:gd name="connsiteX6" fmla="*/ 278 w 57743"/>
                <a:gd name="connsiteY6" fmla="*/ 29137 h 57683"/>
                <a:gd name="connsiteX7" fmla="*/ 8735 w 57743"/>
                <a:gd name="connsiteY7" fmla="*/ 49531 h 57683"/>
                <a:gd name="connsiteX8" fmla="*/ 2915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50" y="57979"/>
                  </a:moveTo>
                  <a:cubicBezTo>
                    <a:pt x="36807" y="57979"/>
                    <a:pt x="44151" y="54940"/>
                    <a:pt x="49566" y="49531"/>
                  </a:cubicBezTo>
                  <a:cubicBezTo>
                    <a:pt x="54980" y="44123"/>
                    <a:pt x="58022" y="36786"/>
                    <a:pt x="58022" y="29137"/>
                  </a:cubicBezTo>
                  <a:cubicBezTo>
                    <a:pt x="58022" y="21488"/>
                    <a:pt x="54980" y="14152"/>
                    <a:pt x="49566" y="8743"/>
                  </a:cubicBezTo>
                  <a:cubicBezTo>
                    <a:pt x="44151" y="3334"/>
                    <a:pt x="36807" y="295"/>
                    <a:pt x="29150" y="295"/>
                  </a:cubicBezTo>
                  <a:cubicBezTo>
                    <a:pt x="21493" y="295"/>
                    <a:pt x="14149" y="3334"/>
                    <a:pt x="8735" y="8743"/>
                  </a:cubicBezTo>
                  <a:cubicBezTo>
                    <a:pt x="3320" y="14152"/>
                    <a:pt x="278" y="21488"/>
                    <a:pt x="278" y="29137"/>
                  </a:cubicBezTo>
                  <a:cubicBezTo>
                    <a:pt x="278" y="36786"/>
                    <a:pt x="3320" y="44123"/>
                    <a:pt x="8735" y="49531"/>
                  </a:cubicBezTo>
                  <a:cubicBezTo>
                    <a:pt x="14149" y="54940"/>
                    <a:pt x="21493" y="57979"/>
                    <a:pt x="2915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77E1273-6B51-4F87-B5FA-92E0482A2318}"/>
                </a:ext>
              </a:extLst>
            </p:cNvPr>
            <p:cNvSpPr/>
            <p:nvPr/>
          </p:nvSpPr>
          <p:spPr>
            <a:xfrm>
              <a:off x="2729663" y="6138349"/>
              <a:ext cx="57743" cy="57683"/>
            </a:xfrm>
            <a:custGeom>
              <a:avLst/>
              <a:gdLst>
                <a:gd name="connsiteX0" fmla="*/ 29152 w 57743"/>
                <a:gd name="connsiteY0" fmla="*/ 57979 h 57683"/>
                <a:gd name="connsiteX1" fmla="*/ 49568 w 57743"/>
                <a:gd name="connsiteY1" fmla="*/ 49531 h 57683"/>
                <a:gd name="connsiteX2" fmla="*/ 58024 w 57743"/>
                <a:gd name="connsiteY2" fmla="*/ 29137 h 57683"/>
                <a:gd name="connsiteX3" fmla="*/ 49568 w 57743"/>
                <a:gd name="connsiteY3" fmla="*/ 8743 h 57683"/>
                <a:gd name="connsiteX4" fmla="*/ 29152 w 57743"/>
                <a:gd name="connsiteY4" fmla="*/ 295 h 57683"/>
                <a:gd name="connsiteX5" fmla="*/ 8737 w 57743"/>
                <a:gd name="connsiteY5" fmla="*/ 8743 h 57683"/>
                <a:gd name="connsiteX6" fmla="*/ 280 w 57743"/>
                <a:gd name="connsiteY6" fmla="*/ 29137 h 57683"/>
                <a:gd name="connsiteX7" fmla="*/ 8737 w 57743"/>
                <a:gd name="connsiteY7" fmla="*/ 49531 h 57683"/>
                <a:gd name="connsiteX8" fmla="*/ 2915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52" y="57979"/>
                  </a:moveTo>
                  <a:cubicBezTo>
                    <a:pt x="36809" y="57979"/>
                    <a:pt x="44153" y="54940"/>
                    <a:pt x="49568" y="49531"/>
                  </a:cubicBezTo>
                  <a:cubicBezTo>
                    <a:pt x="54982" y="44123"/>
                    <a:pt x="58024" y="36786"/>
                    <a:pt x="58024" y="29137"/>
                  </a:cubicBezTo>
                  <a:cubicBezTo>
                    <a:pt x="58024" y="21488"/>
                    <a:pt x="54982" y="14152"/>
                    <a:pt x="49568" y="8743"/>
                  </a:cubicBezTo>
                  <a:cubicBezTo>
                    <a:pt x="44153" y="3334"/>
                    <a:pt x="36809" y="295"/>
                    <a:pt x="29152" y="295"/>
                  </a:cubicBezTo>
                  <a:cubicBezTo>
                    <a:pt x="21495" y="295"/>
                    <a:pt x="14151" y="3334"/>
                    <a:pt x="8737" y="8743"/>
                  </a:cubicBezTo>
                  <a:cubicBezTo>
                    <a:pt x="3322" y="14152"/>
                    <a:pt x="280" y="21488"/>
                    <a:pt x="280" y="29137"/>
                  </a:cubicBezTo>
                  <a:cubicBezTo>
                    <a:pt x="280" y="36786"/>
                    <a:pt x="3322" y="44123"/>
                    <a:pt x="8737" y="49531"/>
                  </a:cubicBezTo>
                  <a:cubicBezTo>
                    <a:pt x="14151" y="54940"/>
                    <a:pt x="21495" y="57979"/>
                    <a:pt x="2915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F7B5388-5C10-4E2B-AD5C-C681507A5095}"/>
                </a:ext>
              </a:extLst>
            </p:cNvPr>
            <p:cNvSpPr/>
            <p:nvPr/>
          </p:nvSpPr>
          <p:spPr>
            <a:xfrm>
              <a:off x="2749517" y="6138349"/>
              <a:ext cx="57743" cy="57683"/>
            </a:xfrm>
            <a:custGeom>
              <a:avLst/>
              <a:gdLst>
                <a:gd name="connsiteX0" fmla="*/ 29154 w 57743"/>
                <a:gd name="connsiteY0" fmla="*/ 57979 h 57683"/>
                <a:gd name="connsiteX1" fmla="*/ 49570 w 57743"/>
                <a:gd name="connsiteY1" fmla="*/ 49531 h 57683"/>
                <a:gd name="connsiteX2" fmla="*/ 58026 w 57743"/>
                <a:gd name="connsiteY2" fmla="*/ 29137 h 57683"/>
                <a:gd name="connsiteX3" fmla="*/ 49570 w 57743"/>
                <a:gd name="connsiteY3" fmla="*/ 8743 h 57683"/>
                <a:gd name="connsiteX4" fmla="*/ 29154 w 57743"/>
                <a:gd name="connsiteY4" fmla="*/ 295 h 57683"/>
                <a:gd name="connsiteX5" fmla="*/ 8739 w 57743"/>
                <a:gd name="connsiteY5" fmla="*/ 8743 h 57683"/>
                <a:gd name="connsiteX6" fmla="*/ 282 w 57743"/>
                <a:gd name="connsiteY6" fmla="*/ 29137 h 57683"/>
                <a:gd name="connsiteX7" fmla="*/ 8739 w 57743"/>
                <a:gd name="connsiteY7" fmla="*/ 49531 h 57683"/>
                <a:gd name="connsiteX8" fmla="*/ 2915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54" y="57979"/>
                  </a:moveTo>
                  <a:cubicBezTo>
                    <a:pt x="36811" y="57979"/>
                    <a:pt x="44155" y="54940"/>
                    <a:pt x="49570" y="49531"/>
                  </a:cubicBezTo>
                  <a:cubicBezTo>
                    <a:pt x="54984" y="44123"/>
                    <a:pt x="58026" y="36786"/>
                    <a:pt x="58026" y="29137"/>
                  </a:cubicBezTo>
                  <a:cubicBezTo>
                    <a:pt x="58026" y="21488"/>
                    <a:pt x="54984" y="14152"/>
                    <a:pt x="49570" y="8743"/>
                  </a:cubicBezTo>
                  <a:cubicBezTo>
                    <a:pt x="44155" y="3334"/>
                    <a:pt x="36811" y="295"/>
                    <a:pt x="29154" y="295"/>
                  </a:cubicBezTo>
                  <a:cubicBezTo>
                    <a:pt x="21497" y="295"/>
                    <a:pt x="14153" y="3334"/>
                    <a:pt x="8739" y="8743"/>
                  </a:cubicBezTo>
                  <a:cubicBezTo>
                    <a:pt x="3324" y="14152"/>
                    <a:pt x="282" y="21488"/>
                    <a:pt x="282" y="29137"/>
                  </a:cubicBezTo>
                  <a:cubicBezTo>
                    <a:pt x="282" y="36786"/>
                    <a:pt x="3324" y="44123"/>
                    <a:pt x="8739" y="49531"/>
                  </a:cubicBezTo>
                  <a:cubicBezTo>
                    <a:pt x="14153" y="54940"/>
                    <a:pt x="21497" y="57979"/>
                    <a:pt x="2915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F8B6EEB5-19EA-46FE-9500-A6E14B3BD73B}"/>
                </a:ext>
              </a:extLst>
            </p:cNvPr>
            <p:cNvSpPr/>
            <p:nvPr/>
          </p:nvSpPr>
          <p:spPr>
            <a:xfrm>
              <a:off x="2769381" y="6138349"/>
              <a:ext cx="57743" cy="57683"/>
            </a:xfrm>
            <a:custGeom>
              <a:avLst/>
              <a:gdLst>
                <a:gd name="connsiteX0" fmla="*/ 29156 w 57743"/>
                <a:gd name="connsiteY0" fmla="*/ 57979 h 57683"/>
                <a:gd name="connsiteX1" fmla="*/ 49572 w 57743"/>
                <a:gd name="connsiteY1" fmla="*/ 49531 h 57683"/>
                <a:gd name="connsiteX2" fmla="*/ 58028 w 57743"/>
                <a:gd name="connsiteY2" fmla="*/ 29137 h 57683"/>
                <a:gd name="connsiteX3" fmla="*/ 49572 w 57743"/>
                <a:gd name="connsiteY3" fmla="*/ 8743 h 57683"/>
                <a:gd name="connsiteX4" fmla="*/ 29156 w 57743"/>
                <a:gd name="connsiteY4" fmla="*/ 295 h 57683"/>
                <a:gd name="connsiteX5" fmla="*/ 8741 w 57743"/>
                <a:gd name="connsiteY5" fmla="*/ 8743 h 57683"/>
                <a:gd name="connsiteX6" fmla="*/ 284 w 57743"/>
                <a:gd name="connsiteY6" fmla="*/ 29137 h 57683"/>
                <a:gd name="connsiteX7" fmla="*/ 8741 w 57743"/>
                <a:gd name="connsiteY7" fmla="*/ 49531 h 57683"/>
                <a:gd name="connsiteX8" fmla="*/ 2915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56" y="57979"/>
                  </a:moveTo>
                  <a:cubicBezTo>
                    <a:pt x="36813" y="57979"/>
                    <a:pt x="44158" y="54940"/>
                    <a:pt x="49572" y="49531"/>
                  </a:cubicBezTo>
                  <a:cubicBezTo>
                    <a:pt x="54986" y="44123"/>
                    <a:pt x="58028" y="36786"/>
                    <a:pt x="58028" y="29137"/>
                  </a:cubicBezTo>
                  <a:cubicBezTo>
                    <a:pt x="58028" y="21488"/>
                    <a:pt x="54986" y="14152"/>
                    <a:pt x="49572" y="8743"/>
                  </a:cubicBezTo>
                  <a:cubicBezTo>
                    <a:pt x="44158" y="3334"/>
                    <a:pt x="36813" y="295"/>
                    <a:pt x="29156" y="295"/>
                  </a:cubicBezTo>
                  <a:cubicBezTo>
                    <a:pt x="21499" y="295"/>
                    <a:pt x="14155" y="3334"/>
                    <a:pt x="8741" y="8743"/>
                  </a:cubicBezTo>
                  <a:cubicBezTo>
                    <a:pt x="3327" y="14152"/>
                    <a:pt x="284" y="21488"/>
                    <a:pt x="284" y="29137"/>
                  </a:cubicBezTo>
                  <a:cubicBezTo>
                    <a:pt x="284" y="36786"/>
                    <a:pt x="3327" y="44123"/>
                    <a:pt x="8741" y="49531"/>
                  </a:cubicBezTo>
                  <a:cubicBezTo>
                    <a:pt x="14155" y="54940"/>
                    <a:pt x="21499" y="57979"/>
                    <a:pt x="2915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611AEB73-15EC-4116-B2AA-D215FA2FF2A7}"/>
                </a:ext>
              </a:extLst>
            </p:cNvPr>
            <p:cNvSpPr/>
            <p:nvPr/>
          </p:nvSpPr>
          <p:spPr>
            <a:xfrm>
              <a:off x="2789245" y="3812558"/>
              <a:ext cx="57743" cy="57683"/>
            </a:xfrm>
            <a:custGeom>
              <a:avLst/>
              <a:gdLst>
                <a:gd name="connsiteX0" fmla="*/ 29158 w 57743"/>
                <a:gd name="connsiteY0" fmla="*/ 57737 h 57683"/>
                <a:gd name="connsiteX1" fmla="*/ 49574 w 57743"/>
                <a:gd name="connsiteY1" fmla="*/ 49289 h 57683"/>
                <a:gd name="connsiteX2" fmla="*/ 58030 w 57743"/>
                <a:gd name="connsiteY2" fmla="*/ 28895 h 57683"/>
                <a:gd name="connsiteX3" fmla="*/ 49574 w 57743"/>
                <a:gd name="connsiteY3" fmla="*/ 8501 h 57683"/>
                <a:gd name="connsiteX4" fmla="*/ 29158 w 57743"/>
                <a:gd name="connsiteY4" fmla="*/ 54 h 57683"/>
                <a:gd name="connsiteX5" fmla="*/ 8743 w 57743"/>
                <a:gd name="connsiteY5" fmla="*/ 8501 h 57683"/>
                <a:gd name="connsiteX6" fmla="*/ 286 w 57743"/>
                <a:gd name="connsiteY6" fmla="*/ 28895 h 57683"/>
                <a:gd name="connsiteX7" fmla="*/ 8743 w 57743"/>
                <a:gd name="connsiteY7" fmla="*/ 49289 h 57683"/>
                <a:gd name="connsiteX8" fmla="*/ 29158 w 57743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58" y="57737"/>
                  </a:moveTo>
                  <a:cubicBezTo>
                    <a:pt x="36815" y="57737"/>
                    <a:pt x="44160" y="54698"/>
                    <a:pt x="49574" y="49289"/>
                  </a:cubicBezTo>
                  <a:cubicBezTo>
                    <a:pt x="54988" y="43881"/>
                    <a:pt x="58030" y="36544"/>
                    <a:pt x="58030" y="28895"/>
                  </a:cubicBezTo>
                  <a:cubicBezTo>
                    <a:pt x="58030" y="21246"/>
                    <a:pt x="54988" y="13910"/>
                    <a:pt x="49574" y="8501"/>
                  </a:cubicBezTo>
                  <a:cubicBezTo>
                    <a:pt x="44160" y="3093"/>
                    <a:pt x="36815" y="54"/>
                    <a:pt x="29158" y="54"/>
                  </a:cubicBezTo>
                  <a:cubicBezTo>
                    <a:pt x="21501" y="54"/>
                    <a:pt x="14157" y="3093"/>
                    <a:pt x="8743" y="8501"/>
                  </a:cubicBezTo>
                  <a:cubicBezTo>
                    <a:pt x="3329" y="13910"/>
                    <a:pt x="286" y="21246"/>
                    <a:pt x="286" y="28895"/>
                  </a:cubicBezTo>
                  <a:cubicBezTo>
                    <a:pt x="286" y="36544"/>
                    <a:pt x="3329" y="43881"/>
                    <a:pt x="8743" y="49289"/>
                  </a:cubicBezTo>
                  <a:cubicBezTo>
                    <a:pt x="14157" y="54698"/>
                    <a:pt x="21501" y="57737"/>
                    <a:pt x="29158" y="57737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2457965B-9304-4E7C-9D08-D22ED63CEAD0}"/>
                </a:ext>
              </a:extLst>
            </p:cNvPr>
            <p:cNvSpPr/>
            <p:nvPr/>
          </p:nvSpPr>
          <p:spPr>
            <a:xfrm>
              <a:off x="2809108" y="6138349"/>
              <a:ext cx="57743" cy="57683"/>
            </a:xfrm>
            <a:custGeom>
              <a:avLst/>
              <a:gdLst>
                <a:gd name="connsiteX0" fmla="*/ 29160 w 57743"/>
                <a:gd name="connsiteY0" fmla="*/ 57979 h 57683"/>
                <a:gd name="connsiteX1" fmla="*/ 49576 w 57743"/>
                <a:gd name="connsiteY1" fmla="*/ 49531 h 57683"/>
                <a:gd name="connsiteX2" fmla="*/ 58032 w 57743"/>
                <a:gd name="connsiteY2" fmla="*/ 29137 h 57683"/>
                <a:gd name="connsiteX3" fmla="*/ 49576 w 57743"/>
                <a:gd name="connsiteY3" fmla="*/ 8743 h 57683"/>
                <a:gd name="connsiteX4" fmla="*/ 29160 w 57743"/>
                <a:gd name="connsiteY4" fmla="*/ 295 h 57683"/>
                <a:gd name="connsiteX5" fmla="*/ 8745 w 57743"/>
                <a:gd name="connsiteY5" fmla="*/ 8743 h 57683"/>
                <a:gd name="connsiteX6" fmla="*/ 289 w 57743"/>
                <a:gd name="connsiteY6" fmla="*/ 29137 h 57683"/>
                <a:gd name="connsiteX7" fmla="*/ 8745 w 57743"/>
                <a:gd name="connsiteY7" fmla="*/ 49531 h 57683"/>
                <a:gd name="connsiteX8" fmla="*/ 2916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60" y="57979"/>
                  </a:moveTo>
                  <a:cubicBezTo>
                    <a:pt x="36817" y="57979"/>
                    <a:pt x="44162" y="54940"/>
                    <a:pt x="49576" y="49531"/>
                  </a:cubicBezTo>
                  <a:cubicBezTo>
                    <a:pt x="54990" y="44123"/>
                    <a:pt x="58032" y="36786"/>
                    <a:pt x="58032" y="29137"/>
                  </a:cubicBezTo>
                  <a:cubicBezTo>
                    <a:pt x="58032" y="21488"/>
                    <a:pt x="54990" y="14152"/>
                    <a:pt x="49576" y="8743"/>
                  </a:cubicBezTo>
                  <a:cubicBezTo>
                    <a:pt x="44162" y="3334"/>
                    <a:pt x="36817" y="295"/>
                    <a:pt x="29160" y="295"/>
                  </a:cubicBezTo>
                  <a:cubicBezTo>
                    <a:pt x="21504" y="295"/>
                    <a:pt x="14159" y="3334"/>
                    <a:pt x="8745" y="8743"/>
                  </a:cubicBezTo>
                  <a:cubicBezTo>
                    <a:pt x="3331" y="14152"/>
                    <a:pt x="289" y="21488"/>
                    <a:pt x="289" y="29137"/>
                  </a:cubicBezTo>
                  <a:cubicBezTo>
                    <a:pt x="289" y="36786"/>
                    <a:pt x="3331" y="44123"/>
                    <a:pt x="8745" y="49531"/>
                  </a:cubicBezTo>
                  <a:cubicBezTo>
                    <a:pt x="14159" y="54940"/>
                    <a:pt x="21504" y="57979"/>
                    <a:pt x="2916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34B3BAEF-A967-4268-A6FD-C66C65626842}"/>
                </a:ext>
              </a:extLst>
            </p:cNvPr>
            <p:cNvSpPr/>
            <p:nvPr/>
          </p:nvSpPr>
          <p:spPr>
            <a:xfrm>
              <a:off x="2828972" y="6138349"/>
              <a:ext cx="57743" cy="57683"/>
            </a:xfrm>
            <a:custGeom>
              <a:avLst/>
              <a:gdLst>
                <a:gd name="connsiteX0" fmla="*/ 29162 w 57743"/>
                <a:gd name="connsiteY0" fmla="*/ 57979 h 57683"/>
                <a:gd name="connsiteX1" fmla="*/ 49578 w 57743"/>
                <a:gd name="connsiteY1" fmla="*/ 49531 h 57683"/>
                <a:gd name="connsiteX2" fmla="*/ 58034 w 57743"/>
                <a:gd name="connsiteY2" fmla="*/ 29137 h 57683"/>
                <a:gd name="connsiteX3" fmla="*/ 49578 w 57743"/>
                <a:gd name="connsiteY3" fmla="*/ 8743 h 57683"/>
                <a:gd name="connsiteX4" fmla="*/ 29162 w 57743"/>
                <a:gd name="connsiteY4" fmla="*/ 295 h 57683"/>
                <a:gd name="connsiteX5" fmla="*/ 8747 w 57743"/>
                <a:gd name="connsiteY5" fmla="*/ 8743 h 57683"/>
                <a:gd name="connsiteX6" fmla="*/ 291 w 57743"/>
                <a:gd name="connsiteY6" fmla="*/ 29137 h 57683"/>
                <a:gd name="connsiteX7" fmla="*/ 8747 w 57743"/>
                <a:gd name="connsiteY7" fmla="*/ 49531 h 57683"/>
                <a:gd name="connsiteX8" fmla="*/ 2916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62" y="57979"/>
                  </a:moveTo>
                  <a:cubicBezTo>
                    <a:pt x="36819" y="57979"/>
                    <a:pt x="44164" y="54940"/>
                    <a:pt x="49578" y="49531"/>
                  </a:cubicBezTo>
                  <a:cubicBezTo>
                    <a:pt x="54992" y="44123"/>
                    <a:pt x="58034" y="36786"/>
                    <a:pt x="58034" y="29137"/>
                  </a:cubicBezTo>
                  <a:cubicBezTo>
                    <a:pt x="58034" y="21488"/>
                    <a:pt x="54992" y="14152"/>
                    <a:pt x="49578" y="8743"/>
                  </a:cubicBezTo>
                  <a:cubicBezTo>
                    <a:pt x="44164" y="3334"/>
                    <a:pt x="36819" y="295"/>
                    <a:pt x="29162" y="295"/>
                  </a:cubicBezTo>
                  <a:cubicBezTo>
                    <a:pt x="21506" y="295"/>
                    <a:pt x="14161" y="3334"/>
                    <a:pt x="8747" y="8743"/>
                  </a:cubicBezTo>
                  <a:cubicBezTo>
                    <a:pt x="3333" y="14152"/>
                    <a:pt x="291" y="21488"/>
                    <a:pt x="291" y="29137"/>
                  </a:cubicBezTo>
                  <a:cubicBezTo>
                    <a:pt x="291" y="36786"/>
                    <a:pt x="3333" y="44123"/>
                    <a:pt x="8747" y="49531"/>
                  </a:cubicBezTo>
                  <a:cubicBezTo>
                    <a:pt x="14161" y="54940"/>
                    <a:pt x="21506" y="57979"/>
                    <a:pt x="2916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E3675E79-9565-4FE1-B8D3-8A4BA1DB5974}"/>
                </a:ext>
              </a:extLst>
            </p:cNvPr>
            <p:cNvSpPr/>
            <p:nvPr/>
          </p:nvSpPr>
          <p:spPr>
            <a:xfrm>
              <a:off x="2848827" y="6138349"/>
              <a:ext cx="57743" cy="57683"/>
            </a:xfrm>
            <a:custGeom>
              <a:avLst/>
              <a:gdLst>
                <a:gd name="connsiteX0" fmla="*/ 29165 w 57743"/>
                <a:gd name="connsiteY0" fmla="*/ 57979 h 57683"/>
                <a:gd name="connsiteX1" fmla="*/ 49580 w 57743"/>
                <a:gd name="connsiteY1" fmla="*/ 49531 h 57683"/>
                <a:gd name="connsiteX2" fmla="*/ 58036 w 57743"/>
                <a:gd name="connsiteY2" fmla="*/ 29137 h 57683"/>
                <a:gd name="connsiteX3" fmla="*/ 49580 w 57743"/>
                <a:gd name="connsiteY3" fmla="*/ 8743 h 57683"/>
                <a:gd name="connsiteX4" fmla="*/ 29165 w 57743"/>
                <a:gd name="connsiteY4" fmla="*/ 295 h 57683"/>
                <a:gd name="connsiteX5" fmla="*/ 8749 w 57743"/>
                <a:gd name="connsiteY5" fmla="*/ 8743 h 57683"/>
                <a:gd name="connsiteX6" fmla="*/ 293 w 57743"/>
                <a:gd name="connsiteY6" fmla="*/ 29137 h 57683"/>
                <a:gd name="connsiteX7" fmla="*/ 8749 w 57743"/>
                <a:gd name="connsiteY7" fmla="*/ 49531 h 57683"/>
                <a:gd name="connsiteX8" fmla="*/ 2916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65" y="57979"/>
                  </a:moveTo>
                  <a:cubicBezTo>
                    <a:pt x="36821" y="57979"/>
                    <a:pt x="44166" y="54940"/>
                    <a:pt x="49580" y="49531"/>
                  </a:cubicBezTo>
                  <a:cubicBezTo>
                    <a:pt x="54994" y="44123"/>
                    <a:pt x="58036" y="36786"/>
                    <a:pt x="58036" y="29137"/>
                  </a:cubicBezTo>
                  <a:cubicBezTo>
                    <a:pt x="58036" y="21488"/>
                    <a:pt x="54994" y="14152"/>
                    <a:pt x="49580" y="8743"/>
                  </a:cubicBezTo>
                  <a:cubicBezTo>
                    <a:pt x="44166" y="3334"/>
                    <a:pt x="36821" y="295"/>
                    <a:pt x="29165" y="295"/>
                  </a:cubicBezTo>
                  <a:cubicBezTo>
                    <a:pt x="21508" y="295"/>
                    <a:pt x="14163" y="3334"/>
                    <a:pt x="8749" y="8743"/>
                  </a:cubicBezTo>
                  <a:cubicBezTo>
                    <a:pt x="3335" y="14152"/>
                    <a:pt x="293" y="21488"/>
                    <a:pt x="293" y="29137"/>
                  </a:cubicBezTo>
                  <a:cubicBezTo>
                    <a:pt x="293" y="36786"/>
                    <a:pt x="3335" y="44123"/>
                    <a:pt x="8749" y="49531"/>
                  </a:cubicBezTo>
                  <a:cubicBezTo>
                    <a:pt x="14163" y="54940"/>
                    <a:pt x="21508" y="57979"/>
                    <a:pt x="2916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81ACA5F0-477D-4011-9F0D-527D34AF673E}"/>
                </a:ext>
              </a:extLst>
            </p:cNvPr>
            <p:cNvSpPr/>
            <p:nvPr/>
          </p:nvSpPr>
          <p:spPr>
            <a:xfrm>
              <a:off x="2868690" y="6138349"/>
              <a:ext cx="57743" cy="57683"/>
            </a:xfrm>
            <a:custGeom>
              <a:avLst/>
              <a:gdLst>
                <a:gd name="connsiteX0" fmla="*/ 29167 w 57743"/>
                <a:gd name="connsiteY0" fmla="*/ 57979 h 57683"/>
                <a:gd name="connsiteX1" fmla="*/ 49582 w 57743"/>
                <a:gd name="connsiteY1" fmla="*/ 49531 h 57683"/>
                <a:gd name="connsiteX2" fmla="*/ 58038 w 57743"/>
                <a:gd name="connsiteY2" fmla="*/ 29137 h 57683"/>
                <a:gd name="connsiteX3" fmla="*/ 49582 w 57743"/>
                <a:gd name="connsiteY3" fmla="*/ 8743 h 57683"/>
                <a:gd name="connsiteX4" fmla="*/ 29167 w 57743"/>
                <a:gd name="connsiteY4" fmla="*/ 295 h 57683"/>
                <a:gd name="connsiteX5" fmla="*/ 8751 w 57743"/>
                <a:gd name="connsiteY5" fmla="*/ 8743 h 57683"/>
                <a:gd name="connsiteX6" fmla="*/ 295 w 57743"/>
                <a:gd name="connsiteY6" fmla="*/ 29137 h 57683"/>
                <a:gd name="connsiteX7" fmla="*/ 8751 w 57743"/>
                <a:gd name="connsiteY7" fmla="*/ 49531 h 57683"/>
                <a:gd name="connsiteX8" fmla="*/ 2916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67" y="57979"/>
                  </a:moveTo>
                  <a:cubicBezTo>
                    <a:pt x="36824" y="57979"/>
                    <a:pt x="44168" y="54940"/>
                    <a:pt x="49582" y="49531"/>
                  </a:cubicBezTo>
                  <a:cubicBezTo>
                    <a:pt x="54996" y="44123"/>
                    <a:pt x="58038" y="36786"/>
                    <a:pt x="58038" y="29137"/>
                  </a:cubicBezTo>
                  <a:cubicBezTo>
                    <a:pt x="58038" y="21488"/>
                    <a:pt x="54996" y="14152"/>
                    <a:pt x="49582" y="8743"/>
                  </a:cubicBezTo>
                  <a:cubicBezTo>
                    <a:pt x="44168" y="3334"/>
                    <a:pt x="36824" y="295"/>
                    <a:pt x="29167" y="295"/>
                  </a:cubicBezTo>
                  <a:cubicBezTo>
                    <a:pt x="21510" y="295"/>
                    <a:pt x="14165" y="3334"/>
                    <a:pt x="8751" y="8743"/>
                  </a:cubicBezTo>
                  <a:cubicBezTo>
                    <a:pt x="3337" y="14152"/>
                    <a:pt x="295" y="21488"/>
                    <a:pt x="295" y="29137"/>
                  </a:cubicBezTo>
                  <a:cubicBezTo>
                    <a:pt x="295" y="36786"/>
                    <a:pt x="3337" y="44123"/>
                    <a:pt x="8751" y="49531"/>
                  </a:cubicBezTo>
                  <a:cubicBezTo>
                    <a:pt x="14165" y="54940"/>
                    <a:pt x="21510" y="57979"/>
                    <a:pt x="2916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5B25A769-077B-4533-9289-13E08C8549AF}"/>
                </a:ext>
              </a:extLst>
            </p:cNvPr>
            <p:cNvSpPr/>
            <p:nvPr/>
          </p:nvSpPr>
          <p:spPr>
            <a:xfrm>
              <a:off x="2888554" y="6138349"/>
              <a:ext cx="57743" cy="57683"/>
            </a:xfrm>
            <a:custGeom>
              <a:avLst/>
              <a:gdLst>
                <a:gd name="connsiteX0" fmla="*/ 29169 w 57743"/>
                <a:gd name="connsiteY0" fmla="*/ 57979 h 57683"/>
                <a:gd name="connsiteX1" fmla="*/ 49584 w 57743"/>
                <a:gd name="connsiteY1" fmla="*/ 49531 h 57683"/>
                <a:gd name="connsiteX2" fmla="*/ 58041 w 57743"/>
                <a:gd name="connsiteY2" fmla="*/ 29137 h 57683"/>
                <a:gd name="connsiteX3" fmla="*/ 49584 w 57743"/>
                <a:gd name="connsiteY3" fmla="*/ 8743 h 57683"/>
                <a:gd name="connsiteX4" fmla="*/ 29169 w 57743"/>
                <a:gd name="connsiteY4" fmla="*/ 295 h 57683"/>
                <a:gd name="connsiteX5" fmla="*/ 8753 w 57743"/>
                <a:gd name="connsiteY5" fmla="*/ 8743 h 57683"/>
                <a:gd name="connsiteX6" fmla="*/ 297 w 57743"/>
                <a:gd name="connsiteY6" fmla="*/ 29137 h 57683"/>
                <a:gd name="connsiteX7" fmla="*/ 8753 w 57743"/>
                <a:gd name="connsiteY7" fmla="*/ 49531 h 57683"/>
                <a:gd name="connsiteX8" fmla="*/ 2916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69" y="57979"/>
                  </a:moveTo>
                  <a:cubicBezTo>
                    <a:pt x="36826" y="57979"/>
                    <a:pt x="44170" y="54940"/>
                    <a:pt x="49584" y="49531"/>
                  </a:cubicBezTo>
                  <a:cubicBezTo>
                    <a:pt x="54998" y="44123"/>
                    <a:pt x="58041" y="36786"/>
                    <a:pt x="58041" y="29137"/>
                  </a:cubicBezTo>
                  <a:cubicBezTo>
                    <a:pt x="58041" y="21488"/>
                    <a:pt x="54998" y="14152"/>
                    <a:pt x="49584" y="8743"/>
                  </a:cubicBezTo>
                  <a:cubicBezTo>
                    <a:pt x="44170" y="3334"/>
                    <a:pt x="36826" y="295"/>
                    <a:pt x="29169" y="295"/>
                  </a:cubicBezTo>
                  <a:cubicBezTo>
                    <a:pt x="21512" y="295"/>
                    <a:pt x="14167" y="3334"/>
                    <a:pt x="8753" y="8743"/>
                  </a:cubicBezTo>
                  <a:cubicBezTo>
                    <a:pt x="3339" y="14152"/>
                    <a:pt x="297" y="21488"/>
                    <a:pt x="297" y="29137"/>
                  </a:cubicBezTo>
                  <a:cubicBezTo>
                    <a:pt x="297" y="36786"/>
                    <a:pt x="3339" y="44123"/>
                    <a:pt x="8753" y="49531"/>
                  </a:cubicBezTo>
                  <a:cubicBezTo>
                    <a:pt x="14167" y="54940"/>
                    <a:pt x="21512" y="57979"/>
                    <a:pt x="2916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AAF5F682-7971-4D9F-91D9-8EA8CB7B8175}"/>
                </a:ext>
              </a:extLst>
            </p:cNvPr>
            <p:cNvSpPr/>
            <p:nvPr/>
          </p:nvSpPr>
          <p:spPr>
            <a:xfrm>
              <a:off x="2908418" y="6138349"/>
              <a:ext cx="57743" cy="57683"/>
            </a:xfrm>
            <a:custGeom>
              <a:avLst/>
              <a:gdLst>
                <a:gd name="connsiteX0" fmla="*/ 29171 w 57743"/>
                <a:gd name="connsiteY0" fmla="*/ 57979 h 57683"/>
                <a:gd name="connsiteX1" fmla="*/ 49586 w 57743"/>
                <a:gd name="connsiteY1" fmla="*/ 49531 h 57683"/>
                <a:gd name="connsiteX2" fmla="*/ 58043 w 57743"/>
                <a:gd name="connsiteY2" fmla="*/ 29137 h 57683"/>
                <a:gd name="connsiteX3" fmla="*/ 49586 w 57743"/>
                <a:gd name="connsiteY3" fmla="*/ 8743 h 57683"/>
                <a:gd name="connsiteX4" fmla="*/ 29171 w 57743"/>
                <a:gd name="connsiteY4" fmla="*/ 295 h 57683"/>
                <a:gd name="connsiteX5" fmla="*/ 8755 w 57743"/>
                <a:gd name="connsiteY5" fmla="*/ 8743 h 57683"/>
                <a:gd name="connsiteX6" fmla="*/ 299 w 57743"/>
                <a:gd name="connsiteY6" fmla="*/ 29137 h 57683"/>
                <a:gd name="connsiteX7" fmla="*/ 8755 w 57743"/>
                <a:gd name="connsiteY7" fmla="*/ 49531 h 57683"/>
                <a:gd name="connsiteX8" fmla="*/ 2917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71" y="57979"/>
                  </a:moveTo>
                  <a:cubicBezTo>
                    <a:pt x="36828" y="57979"/>
                    <a:pt x="44172" y="54940"/>
                    <a:pt x="49586" y="49531"/>
                  </a:cubicBezTo>
                  <a:cubicBezTo>
                    <a:pt x="55000" y="44123"/>
                    <a:pt x="58043" y="36786"/>
                    <a:pt x="58043" y="29137"/>
                  </a:cubicBezTo>
                  <a:cubicBezTo>
                    <a:pt x="58043" y="21488"/>
                    <a:pt x="55000" y="14152"/>
                    <a:pt x="49586" y="8743"/>
                  </a:cubicBezTo>
                  <a:cubicBezTo>
                    <a:pt x="44172" y="3334"/>
                    <a:pt x="36828" y="295"/>
                    <a:pt x="29171" y="295"/>
                  </a:cubicBezTo>
                  <a:cubicBezTo>
                    <a:pt x="21514" y="295"/>
                    <a:pt x="14169" y="3334"/>
                    <a:pt x="8755" y="8743"/>
                  </a:cubicBezTo>
                  <a:cubicBezTo>
                    <a:pt x="3341" y="14152"/>
                    <a:pt x="299" y="21488"/>
                    <a:pt x="299" y="29137"/>
                  </a:cubicBezTo>
                  <a:cubicBezTo>
                    <a:pt x="299" y="36786"/>
                    <a:pt x="3341" y="44123"/>
                    <a:pt x="8755" y="49531"/>
                  </a:cubicBezTo>
                  <a:cubicBezTo>
                    <a:pt x="14169" y="54940"/>
                    <a:pt x="21514" y="57979"/>
                    <a:pt x="2917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38EC4024-D253-40C3-A7ED-4C66288F7B84}"/>
                </a:ext>
              </a:extLst>
            </p:cNvPr>
            <p:cNvSpPr/>
            <p:nvPr/>
          </p:nvSpPr>
          <p:spPr>
            <a:xfrm>
              <a:off x="2928282" y="6138349"/>
              <a:ext cx="57743" cy="57683"/>
            </a:xfrm>
            <a:custGeom>
              <a:avLst/>
              <a:gdLst>
                <a:gd name="connsiteX0" fmla="*/ 29173 w 57743"/>
                <a:gd name="connsiteY0" fmla="*/ 57979 h 57683"/>
                <a:gd name="connsiteX1" fmla="*/ 49588 w 57743"/>
                <a:gd name="connsiteY1" fmla="*/ 49531 h 57683"/>
                <a:gd name="connsiteX2" fmla="*/ 58045 w 57743"/>
                <a:gd name="connsiteY2" fmla="*/ 29137 h 57683"/>
                <a:gd name="connsiteX3" fmla="*/ 49588 w 57743"/>
                <a:gd name="connsiteY3" fmla="*/ 8743 h 57683"/>
                <a:gd name="connsiteX4" fmla="*/ 29173 w 57743"/>
                <a:gd name="connsiteY4" fmla="*/ 295 h 57683"/>
                <a:gd name="connsiteX5" fmla="*/ 8757 w 57743"/>
                <a:gd name="connsiteY5" fmla="*/ 8743 h 57683"/>
                <a:gd name="connsiteX6" fmla="*/ 301 w 57743"/>
                <a:gd name="connsiteY6" fmla="*/ 29137 h 57683"/>
                <a:gd name="connsiteX7" fmla="*/ 8757 w 57743"/>
                <a:gd name="connsiteY7" fmla="*/ 49531 h 57683"/>
                <a:gd name="connsiteX8" fmla="*/ 2917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73" y="57979"/>
                  </a:moveTo>
                  <a:cubicBezTo>
                    <a:pt x="36830" y="57979"/>
                    <a:pt x="44174" y="54940"/>
                    <a:pt x="49588" y="49531"/>
                  </a:cubicBezTo>
                  <a:cubicBezTo>
                    <a:pt x="55003" y="44123"/>
                    <a:pt x="58045" y="36786"/>
                    <a:pt x="58045" y="29137"/>
                  </a:cubicBezTo>
                  <a:cubicBezTo>
                    <a:pt x="58045" y="21488"/>
                    <a:pt x="55003" y="14152"/>
                    <a:pt x="49588" y="8743"/>
                  </a:cubicBezTo>
                  <a:cubicBezTo>
                    <a:pt x="44174" y="3334"/>
                    <a:pt x="36830" y="295"/>
                    <a:pt x="29173" y="295"/>
                  </a:cubicBezTo>
                  <a:cubicBezTo>
                    <a:pt x="21516" y="295"/>
                    <a:pt x="14172" y="3334"/>
                    <a:pt x="8757" y="8743"/>
                  </a:cubicBezTo>
                  <a:cubicBezTo>
                    <a:pt x="3343" y="14152"/>
                    <a:pt x="301" y="21488"/>
                    <a:pt x="301" y="29137"/>
                  </a:cubicBezTo>
                  <a:cubicBezTo>
                    <a:pt x="301" y="36786"/>
                    <a:pt x="3343" y="44123"/>
                    <a:pt x="8757" y="49531"/>
                  </a:cubicBezTo>
                  <a:cubicBezTo>
                    <a:pt x="14172" y="54940"/>
                    <a:pt x="21516" y="57979"/>
                    <a:pt x="2917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F803C950-DD28-4BFF-98BF-07E2134BAD40}"/>
                </a:ext>
              </a:extLst>
            </p:cNvPr>
            <p:cNvSpPr/>
            <p:nvPr/>
          </p:nvSpPr>
          <p:spPr>
            <a:xfrm>
              <a:off x="2948136" y="3812558"/>
              <a:ext cx="57743" cy="57683"/>
            </a:xfrm>
            <a:custGeom>
              <a:avLst/>
              <a:gdLst>
                <a:gd name="connsiteX0" fmla="*/ 29175 w 57743"/>
                <a:gd name="connsiteY0" fmla="*/ 57737 h 57683"/>
                <a:gd name="connsiteX1" fmla="*/ 49590 w 57743"/>
                <a:gd name="connsiteY1" fmla="*/ 49289 h 57683"/>
                <a:gd name="connsiteX2" fmla="*/ 58047 w 57743"/>
                <a:gd name="connsiteY2" fmla="*/ 28895 h 57683"/>
                <a:gd name="connsiteX3" fmla="*/ 49590 w 57743"/>
                <a:gd name="connsiteY3" fmla="*/ 8501 h 57683"/>
                <a:gd name="connsiteX4" fmla="*/ 29175 w 57743"/>
                <a:gd name="connsiteY4" fmla="*/ 54 h 57683"/>
                <a:gd name="connsiteX5" fmla="*/ 8759 w 57743"/>
                <a:gd name="connsiteY5" fmla="*/ 8501 h 57683"/>
                <a:gd name="connsiteX6" fmla="*/ 303 w 57743"/>
                <a:gd name="connsiteY6" fmla="*/ 28895 h 57683"/>
                <a:gd name="connsiteX7" fmla="*/ 8759 w 57743"/>
                <a:gd name="connsiteY7" fmla="*/ 49289 h 57683"/>
                <a:gd name="connsiteX8" fmla="*/ 29175 w 57743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75" y="57737"/>
                  </a:moveTo>
                  <a:cubicBezTo>
                    <a:pt x="36832" y="57737"/>
                    <a:pt x="44176" y="54698"/>
                    <a:pt x="49590" y="49289"/>
                  </a:cubicBezTo>
                  <a:cubicBezTo>
                    <a:pt x="55005" y="43881"/>
                    <a:pt x="58047" y="36544"/>
                    <a:pt x="58047" y="28895"/>
                  </a:cubicBezTo>
                  <a:cubicBezTo>
                    <a:pt x="58047" y="21246"/>
                    <a:pt x="55005" y="13910"/>
                    <a:pt x="49590" y="8501"/>
                  </a:cubicBezTo>
                  <a:cubicBezTo>
                    <a:pt x="44176" y="3093"/>
                    <a:pt x="36832" y="54"/>
                    <a:pt x="29175" y="54"/>
                  </a:cubicBezTo>
                  <a:cubicBezTo>
                    <a:pt x="21518" y="54"/>
                    <a:pt x="14174" y="3093"/>
                    <a:pt x="8759" y="8501"/>
                  </a:cubicBezTo>
                  <a:cubicBezTo>
                    <a:pt x="3345" y="13910"/>
                    <a:pt x="303" y="21246"/>
                    <a:pt x="303" y="28895"/>
                  </a:cubicBezTo>
                  <a:cubicBezTo>
                    <a:pt x="303" y="36544"/>
                    <a:pt x="3345" y="43881"/>
                    <a:pt x="8759" y="49289"/>
                  </a:cubicBezTo>
                  <a:cubicBezTo>
                    <a:pt x="14174" y="54698"/>
                    <a:pt x="21518" y="57737"/>
                    <a:pt x="29175" y="57737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A775293F-A4A3-49E9-BB13-6A03448610E3}"/>
                </a:ext>
              </a:extLst>
            </p:cNvPr>
            <p:cNvSpPr/>
            <p:nvPr/>
          </p:nvSpPr>
          <p:spPr>
            <a:xfrm>
              <a:off x="2968000" y="6138349"/>
              <a:ext cx="57743" cy="57683"/>
            </a:xfrm>
            <a:custGeom>
              <a:avLst/>
              <a:gdLst>
                <a:gd name="connsiteX0" fmla="*/ 29177 w 57743"/>
                <a:gd name="connsiteY0" fmla="*/ 57979 h 57683"/>
                <a:gd name="connsiteX1" fmla="*/ 49592 w 57743"/>
                <a:gd name="connsiteY1" fmla="*/ 49531 h 57683"/>
                <a:gd name="connsiteX2" fmla="*/ 58049 w 57743"/>
                <a:gd name="connsiteY2" fmla="*/ 29137 h 57683"/>
                <a:gd name="connsiteX3" fmla="*/ 49592 w 57743"/>
                <a:gd name="connsiteY3" fmla="*/ 8743 h 57683"/>
                <a:gd name="connsiteX4" fmla="*/ 29177 w 57743"/>
                <a:gd name="connsiteY4" fmla="*/ 295 h 57683"/>
                <a:gd name="connsiteX5" fmla="*/ 8761 w 57743"/>
                <a:gd name="connsiteY5" fmla="*/ 8743 h 57683"/>
                <a:gd name="connsiteX6" fmla="*/ 305 w 57743"/>
                <a:gd name="connsiteY6" fmla="*/ 29137 h 57683"/>
                <a:gd name="connsiteX7" fmla="*/ 8761 w 57743"/>
                <a:gd name="connsiteY7" fmla="*/ 49531 h 57683"/>
                <a:gd name="connsiteX8" fmla="*/ 2917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77" y="57979"/>
                  </a:moveTo>
                  <a:cubicBezTo>
                    <a:pt x="36834" y="57979"/>
                    <a:pt x="44178" y="54940"/>
                    <a:pt x="49592" y="49531"/>
                  </a:cubicBezTo>
                  <a:cubicBezTo>
                    <a:pt x="55007" y="44123"/>
                    <a:pt x="58049" y="36786"/>
                    <a:pt x="58049" y="29137"/>
                  </a:cubicBezTo>
                  <a:cubicBezTo>
                    <a:pt x="58049" y="21488"/>
                    <a:pt x="55007" y="14152"/>
                    <a:pt x="49592" y="8743"/>
                  </a:cubicBezTo>
                  <a:cubicBezTo>
                    <a:pt x="44178" y="3334"/>
                    <a:pt x="36834" y="295"/>
                    <a:pt x="29177" y="295"/>
                  </a:cubicBezTo>
                  <a:cubicBezTo>
                    <a:pt x="21520" y="295"/>
                    <a:pt x="14176" y="3334"/>
                    <a:pt x="8761" y="8743"/>
                  </a:cubicBezTo>
                  <a:cubicBezTo>
                    <a:pt x="3347" y="14152"/>
                    <a:pt x="305" y="21488"/>
                    <a:pt x="305" y="29137"/>
                  </a:cubicBezTo>
                  <a:cubicBezTo>
                    <a:pt x="305" y="36786"/>
                    <a:pt x="3347" y="44123"/>
                    <a:pt x="8761" y="49531"/>
                  </a:cubicBezTo>
                  <a:cubicBezTo>
                    <a:pt x="14176" y="54940"/>
                    <a:pt x="21520" y="57979"/>
                    <a:pt x="2917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F1C58BEF-217E-45C6-B37F-8E8479D96D67}"/>
                </a:ext>
              </a:extLst>
            </p:cNvPr>
            <p:cNvSpPr/>
            <p:nvPr/>
          </p:nvSpPr>
          <p:spPr>
            <a:xfrm>
              <a:off x="2987864" y="6138349"/>
              <a:ext cx="57743" cy="57683"/>
            </a:xfrm>
            <a:custGeom>
              <a:avLst/>
              <a:gdLst>
                <a:gd name="connsiteX0" fmla="*/ 29179 w 57743"/>
                <a:gd name="connsiteY0" fmla="*/ 57979 h 57683"/>
                <a:gd name="connsiteX1" fmla="*/ 49594 w 57743"/>
                <a:gd name="connsiteY1" fmla="*/ 49531 h 57683"/>
                <a:gd name="connsiteX2" fmla="*/ 58051 w 57743"/>
                <a:gd name="connsiteY2" fmla="*/ 29137 h 57683"/>
                <a:gd name="connsiteX3" fmla="*/ 49594 w 57743"/>
                <a:gd name="connsiteY3" fmla="*/ 8743 h 57683"/>
                <a:gd name="connsiteX4" fmla="*/ 29179 w 57743"/>
                <a:gd name="connsiteY4" fmla="*/ 295 h 57683"/>
                <a:gd name="connsiteX5" fmla="*/ 8763 w 57743"/>
                <a:gd name="connsiteY5" fmla="*/ 8743 h 57683"/>
                <a:gd name="connsiteX6" fmla="*/ 307 w 57743"/>
                <a:gd name="connsiteY6" fmla="*/ 29137 h 57683"/>
                <a:gd name="connsiteX7" fmla="*/ 8763 w 57743"/>
                <a:gd name="connsiteY7" fmla="*/ 49531 h 57683"/>
                <a:gd name="connsiteX8" fmla="*/ 2917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79" y="57979"/>
                  </a:moveTo>
                  <a:cubicBezTo>
                    <a:pt x="36836" y="57979"/>
                    <a:pt x="44180" y="54940"/>
                    <a:pt x="49594" y="49531"/>
                  </a:cubicBezTo>
                  <a:cubicBezTo>
                    <a:pt x="55009" y="44123"/>
                    <a:pt x="58051" y="36786"/>
                    <a:pt x="58051" y="29137"/>
                  </a:cubicBezTo>
                  <a:cubicBezTo>
                    <a:pt x="58051" y="21488"/>
                    <a:pt x="55009" y="14152"/>
                    <a:pt x="49594" y="8743"/>
                  </a:cubicBezTo>
                  <a:cubicBezTo>
                    <a:pt x="44180" y="3334"/>
                    <a:pt x="36836" y="295"/>
                    <a:pt x="29179" y="295"/>
                  </a:cubicBezTo>
                  <a:cubicBezTo>
                    <a:pt x="21522" y="295"/>
                    <a:pt x="14178" y="3334"/>
                    <a:pt x="8763" y="8743"/>
                  </a:cubicBezTo>
                  <a:cubicBezTo>
                    <a:pt x="3349" y="14152"/>
                    <a:pt x="307" y="21488"/>
                    <a:pt x="307" y="29137"/>
                  </a:cubicBezTo>
                  <a:cubicBezTo>
                    <a:pt x="307" y="36786"/>
                    <a:pt x="3349" y="44123"/>
                    <a:pt x="8763" y="49531"/>
                  </a:cubicBezTo>
                  <a:cubicBezTo>
                    <a:pt x="14178" y="54940"/>
                    <a:pt x="21522" y="57979"/>
                    <a:pt x="2917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291A20EF-F8B1-43D6-86F4-D837FE8B0923}"/>
                </a:ext>
              </a:extLst>
            </p:cNvPr>
            <p:cNvSpPr/>
            <p:nvPr/>
          </p:nvSpPr>
          <p:spPr>
            <a:xfrm>
              <a:off x="3007728" y="6138349"/>
              <a:ext cx="57743" cy="57683"/>
            </a:xfrm>
            <a:custGeom>
              <a:avLst/>
              <a:gdLst>
                <a:gd name="connsiteX0" fmla="*/ 29181 w 57743"/>
                <a:gd name="connsiteY0" fmla="*/ 57979 h 57683"/>
                <a:gd name="connsiteX1" fmla="*/ 49597 w 57743"/>
                <a:gd name="connsiteY1" fmla="*/ 49531 h 57683"/>
                <a:gd name="connsiteX2" fmla="*/ 58053 w 57743"/>
                <a:gd name="connsiteY2" fmla="*/ 29137 h 57683"/>
                <a:gd name="connsiteX3" fmla="*/ 49597 w 57743"/>
                <a:gd name="connsiteY3" fmla="*/ 8743 h 57683"/>
                <a:gd name="connsiteX4" fmla="*/ 29181 w 57743"/>
                <a:gd name="connsiteY4" fmla="*/ 295 h 57683"/>
                <a:gd name="connsiteX5" fmla="*/ 8766 w 57743"/>
                <a:gd name="connsiteY5" fmla="*/ 8743 h 57683"/>
                <a:gd name="connsiteX6" fmla="*/ 309 w 57743"/>
                <a:gd name="connsiteY6" fmla="*/ 29137 h 57683"/>
                <a:gd name="connsiteX7" fmla="*/ 8766 w 57743"/>
                <a:gd name="connsiteY7" fmla="*/ 49531 h 57683"/>
                <a:gd name="connsiteX8" fmla="*/ 2918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81" y="57979"/>
                  </a:moveTo>
                  <a:cubicBezTo>
                    <a:pt x="36838" y="57979"/>
                    <a:pt x="44182" y="54940"/>
                    <a:pt x="49597" y="49531"/>
                  </a:cubicBezTo>
                  <a:cubicBezTo>
                    <a:pt x="55011" y="44123"/>
                    <a:pt x="58053" y="36786"/>
                    <a:pt x="58053" y="29137"/>
                  </a:cubicBezTo>
                  <a:cubicBezTo>
                    <a:pt x="58053" y="21488"/>
                    <a:pt x="55011" y="14152"/>
                    <a:pt x="49597" y="8743"/>
                  </a:cubicBezTo>
                  <a:cubicBezTo>
                    <a:pt x="44182" y="3334"/>
                    <a:pt x="36838" y="295"/>
                    <a:pt x="29181" y="295"/>
                  </a:cubicBezTo>
                  <a:cubicBezTo>
                    <a:pt x="21524" y="295"/>
                    <a:pt x="14180" y="3334"/>
                    <a:pt x="8766" y="8743"/>
                  </a:cubicBezTo>
                  <a:cubicBezTo>
                    <a:pt x="3351" y="14152"/>
                    <a:pt x="309" y="21488"/>
                    <a:pt x="309" y="29137"/>
                  </a:cubicBezTo>
                  <a:cubicBezTo>
                    <a:pt x="309" y="36786"/>
                    <a:pt x="3351" y="44123"/>
                    <a:pt x="8766" y="49531"/>
                  </a:cubicBezTo>
                  <a:cubicBezTo>
                    <a:pt x="14180" y="54940"/>
                    <a:pt x="21524" y="57979"/>
                    <a:pt x="2918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6A2E31AA-6FDD-4BB0-97EF-4A3A349A676D}"/>
                </a:ext>
              </a:extLst>
            </p:cNvPr>
            <p:cNvSpPr/>
            <p:nvPr/>
          </p:nvSpPr>
          <p:spPr>
            <a:xfrm>
              <a:off x="3027592" y="6138349"/>
              <a:ext cx="57743" cy="57683"/>
            </a:xfrm>
            <a:custGeom>
              <a:avLst/>
              <a:gdLst>
                <a:gd name="connsiteX0" fmla="*/ 29183 w 57743"/>
                <a:gd name="connsiteY0" fmla="*/ 57979 h 57683"/>
                <a:gd name="connsiteX1" fmla="*/ 49599 w 57743"/>
                <a:gd name="connsiteY1" fmla="*/ 49531 h 57683"/>
                <a:gd name="connsiteX2" fmla="*/ 58055 w 57743"/>
                <a:gd name="connsiteY2" fmla="*/ 29137 h 57683"/>
                <a:gd name="connsiteX3" fmla="*/ 49599 w 57743"/>
                <a:gd name="connsiteY3" fmla="*/ 8743 h 57683"/>
                <a:gd name="connsiteX4" fmla="*/ 29183 w 57743"/>
                <a:gd name="connsiteY4" fmla="*/ 295 h 57683"/>
                <a:gd name="connsiteX5" fmla="*/ 8768 w 57743"/>
                <a:gd name="connsiteY5" fmla="*/ 8743 h 57683"/>
                <a:gd name="connsiteX6" fmla="*/ 311 w 57743"/>
                <a:gd name="connsiteY6" fmla="*/ 29137 h 57683"/>
                <a:gd name="connsiteX7" fmla="*/ 8768 w 57743"/>
                <a:gd name="connsiteY7" fmla="*/ 49531 h 57683"/>
                <a:gd name="connsiteX8" fmla="*/ 2918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83" y="57979"/>
                  </a:moveTo>
                  <a:cubicBezTo>
                    <a:pt x="36840" y="57979"/>
                    <a:pt x="44184" y="54940"/>
                    <a:pt x="49599" y="49531"/>
                  </a:cubicBezTo>
                  <a:cubicBezTo>
                    <a:pt x="55013" y="44123"/>
                    <a:pt x="58055" y="36786"/>
                    <a:pt x="58055" y="29137"/>
                  </a:cubicBezTo>
                  <a:cubicBezTo>
                    <a:pt x="58055" y="21488"/>
                    <a:pt x="55013" y="14152"/>
                    <a:pt x="49599" y="8743"/>
                  </a:cubicBezTo>
                  <a:cubicBezTo>
                    <a:pt x="44184" y="3334"/>
                    <a:pt x="36840" y="295"/>
                    <a:pt x="29183" y="295"/>
                  </a:cubicBezTo>
                  <a:cubicBezTo>
                    <a:pt x="21526" y="295"/>
                    <a:pt x="14182" y="3334"/>
                    <a:pt x="8768" y="8743"/>
                  </a:cubicBezTo>
                  <a:cubicBezTo>
                    <a:pt x="3353" y="14152"/>
                    <a:pt x="311" y="21488"/>
                    <a:pt x="311" y="29137"/>
                  </a:cubicBezTo>
                  <a:cubicBezTo>
                    <a:pt x="311" y="36786"/>
                    <a:pt x="3353" y="44123"/>
                    <a:pt x="8768" y="49531"/>
                  </a:cubicBezTo>
                  <a:cubicBezTo>
                    <a:pt x="14182" y="54940"/>
                    <a:pt x="21526" y="57979"/>
                    <a:pt x="2918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111E0CEE-EB84-406A-82C1-7AC41D3B4DEF}"/>
                </a:ext>
              </a:extLst>
            </p:cNvPr>
            <p:cNvSpPr/>
            <p:nvPr/>
          </p:nvSpPr>
          <p:spPr>
            <a:xfrm>
              <a:off x="3047455" y="6138349"/>
              <a:ext cx="57743" cy="57683"/>
            </a:xfrm>
            <a:custGeom>
              <a:avLst/>
              <a:gdLst>
                <a:gd name="connsiteX0" fmla="*/ 29185 w 57743"/>
                <a:gd name="connsiteY0" fmla="*/ 57979 h 57683"/>
                <a:gd name="connsiteX1" fmla="*/ 49601 w 57743"/>
                <a:gd name="connsiteY1" fmla="*/ 49531 h 57683"/>
                <a:gd name="connsiteX2" fmla="*/ 58057 w 57743"/>
                <a:gd name="connsiteY2" fmla="*/ 29137 h 57683"/>
                <a:gd name="connsiteX3" fmla="*/ 49601 w 57743"/>
                <a:gd name="connsiteY3" fmla="*/ 8743 h 57683"/>
                <a:gd name="connsiteX4" fmla="*/ 29185 w 57743"/>
                <a:gd name="connsiteY4" fmla="*/ 295 h 57683"/>
                <a:gd name="connsiteX5" fmla="*/ 8770 w 57743"/>
                <a:gd name="connsiteY5" fmla="*/ 8743 h 57683"/>
                <a:gd name="connsiteX6" fmla="*/ 313 w 57743"/>
                <a:gd name="connsiteY6" fmla="*/ 29137 h 57683"/>
                <a:gd name="connsiteX7" fmla="*/ 8770 w 57743"/>
                <a:gd name="connsiteY7" fmla="*/ 49531 h 57683"/>
                <a:gd name="connsiteX8" fmla="*/ 2918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85" y="57979"/>
                  </a:moveTo>
                  <a:cubicBezTo>
                    <a:pt x="36842" y="57979"/>
                    <a:pt x="44186" y="54940"/>
                    <a:pt x="49601" y="49531"/>
                  </a:cubicBezTo>
                  <a:cubicBezTo>
                    <a:pt x="55015" y="44123"/>
                    <a:pt x="58057" y="36786"/>
                    <a:pt x="58057" y="29137"/>
                  </a:cubicBezTo>
                  <a:cubicBezTo>
                    <a:pt x="58057" y="21488"/>
                    <a:pt x="55015" y="14152"/>
                    <a:pt x="49601" y="8743"/>
                  </a:cubicBezTo>
                  <a:cubicBezTo>
                    <a:pt x="44186" y="3334"/>
                    <a:pt x="36842" y="295"/>
                    <a:pt x="29185" y="295"/>
                  </a:cubicBezTo>
                  <a:cubicBezTo>
                    <a:pt x="21528" y="295"/>
                    <a:pt x="14184" y="3334"/>
                    <a:pt x="8770" y="8743"/>
                  </a:cubicBezTo>
                  <a:cubicBezTo>
                    <a:pt x="3355" y="14152"/>
                    <a:pt x="313" y="21488"/>
                    <a:pt x="313" y="29137"/>
                  </a:cubicBezTo>
                  <a:cubicBezTo>
                    <a:pt x="313" y="36786"/>
                    <a:pt x="3355" y="44123"/>
                    <a:pt x="8770" y="49531"/>
                  </a:cubicBezTo>
                  <a:cubicBezTo>
                    <a:pt x="14184" y="54940"/>
                    <a:pt x="21528" y="57979"/>
                    <a:pt x="2918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344BA026-0CD2-4332-AF5B-892980EFBCF0}"/>
                </a:ext>
              </a:extLst>
            </p:cNvPr>
            <p:cNvSpPr/>
            <p:nvPr/>
          </p:nvSpPr>
          <p:spPr>
            <a:xfrm>
              <a:off x="3067310" y="6138349"/>
              <a:ext cx="57743" cy="57683"/>
            </a:xfrm>
            <a:custGeom>
              <a:avLst/>
              <a:gdLst>
                <a:gd name="connsiteX0" fmla="*/ 29187 w 57743"/>
                <a:gd name="connsiteY0" fmla="*/ 57979 h 57683"/>
                <a:gd name="connsiteX1" fmla="*/ 49603 w 57743"/>
                <a:gd name="connsiteY1" fmla="*/ 49531 h 57683"/>
                <a:gd name="connsiteX2" fmla="*/ 58059 w 57743"/>
                <a:gd name="connsiteY2" fmla="*/ 29137 h 57683"/>
                <a:gd name="connsiteX3" fmla="*/ 49603 w 57743"/>
                <a:gd name="connsiteY3" fmla="*/ 8743 h 57683"/>
                <a:gd name="connsiteX4" fmla="*/ 29187 w 57743"/>
                <a:gd name="connsiteY4" fmla="*/ 295 h 57683"/>
                <a:gd name="connsiteX5" fmla="*/ 8772 w 57743"/>
                <a:gd name="connsiteY5" fmla="*/ 8743 h 57683"/>
                <a:gd name="connsiteX6" fmla="*/ 315 w 57743"/>
                <a:gd name="connsiteY6" fmla="*/ 29137 h 57683"/>
                <a:gd name="connsiteX7" fmla="*/ 8772 w 57743"/>
                <a:gd name="connsiteY7" fmla="*/ 49531 h 57683"/>
                <a:gd name="connsiteX8" fmla="*/ 2918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87" y="57979"/>
                  </a:moveTo>
                  <a:cubicBezTo>
                    <a:pt x="36844" y="57979"/>
                    <a:pt x="44189" y="54940"/>
                    <a:pt x="49603" y="49531"/>
                  </a:cubicBezTo>
                  <a:cubicBezTo>
                    <a:pt x="55017" y="44123"/>
                    <a:pt x="58059" y="36786"/>
                    <a:pt x="58059" y="29137"/>
                  </a:cubicBezTo>
                  <a:cubicBezTo>
                    <a:pt x="58059" y="21488"/>
                    <a:pt x="55017" y="14152"/>
                    <a:pt x="49603" y="8743"/>
                  </a:cubicBezTo>
                  <a:cubicBezTo>
                    <a:pt x="44189" y="3334"/>
                    <a:pt x="36844" y="295"/>
                    <a:pt x="29187" y="295"/>
                  </a:cubicBezTo>
                  <a:cubicBezTo>
                    <a:pt x="21530" y="295"/>
                    <a:pt x="14186" y="3334"/>
                    <a:pt x="8772" y="8743"/>
                  </a:cubicBezTo>
                  <a:cubicBezTo>
                    <a:pt x="3358" y="14152"/>
                    <a:pt x="315" y="21488"/>
                    <a:pt x="315" y="29137"/>
                  </a:cubicBezTo>
                  <a:cubicBezTo>
                    <a:pt x="315" y="36786"/>
                    <a:pt x="3358" y="44123"/>
                    <a:pt x="8772" y="49531"/>
                  </a:cubicBezTo>
                  <a:cubicBezTo>
                    <a:pt x="14186" y="54940"/>
                    <a:pt x="21530" y="57979"/>
                    <a:pt x="2918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212A87D-D6E8-45B4-A727-33732F42F4EF}"/>
                </a:ext>
              </a:extLst>
            </p:cNvPr>
            <p:cNvSpPr/>
            <p:nvPr/>
          </p:nvSpPr>
          <p:spPr>
            <a:xfrm>
              <a:off x="3087174" y="6138349"/>
              <a:ext cx="57743" cy="57683"/>
            </a:xfrm>
            <a:custGeom>
              <a:avLst/>
              <a:gdLst>
                <a:gd name="connsiteX0" fmla="*/ 29189 w 57743"/>
                <a:gd name="connsiteY0" fmla="*/ 57979 h 57683"/>
                <a:gd name="connsiteX1" fmla="*/ 49605 w 57743"/>
                <a:gd name="connsiteY1" fmla="*/ 49531 h 57683"/>
                <a:gd name="connsiteX2" fmla="*/ 58061 w 57743"/>
                <a:gd name="connsiteY2" fmla="*/ 29137 h 57683"/>
                <a:gd name="connsiteX3" fmla="*/ 49605 w 57743"/>
                <a:gd name="connsiteY3" fmla="*/ 8743 h 57683"/>
                <a:gd name="connsiteX4" fmla="*/ 29189 w 57743"/>
                <a:gd name="connsiteY4" fmla="*/ 295 h 57683"/>
                <a:gd name="connsiteX5" fmla="*/ 8774 w 57743"/>
                <a:gd name="connsiteY5" fmla="*/ 8743 h 57683"/>
                <a:gd name="connsiteX6" fmla="*/ 317 w 57743"/>
                <a:gd name="connsiteY6" fmla="*/ 29137 h 57683"/>
                <a:gd name="connsiteX7" fmla="*/ 8774 w 57743"/>
                <a:gd name="connsiteY7" fmla="*/ 49531 h 57683"/>
                <a:gd name="connsiteX8" fmla="*/ 2918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89" y="57979"/>
                  </a:moveTo>
                  <a:cubicBezTo>
                    <a:pt x="36846" y="57979"/>
                    <a:pt x="44191" y="54940"/>
                    <a:pt x="49605" y="49531"/>
                  </a:cubicBezTo>
                  <a:cubicBezTo>
                    <a:pt x="55019" y="44123"/>
                    <a:pt x="58061" y="36786"/>
                    <a:pt x="58061" y="29137"/>
                  </a:cubicBezTo>
                  <a:cubicBezTo>
                    <a:pt x="58061" y="21488"/>
                    <a:pt x="55019" y="14152"/>
                    <a:pt x="49605" y="8743"/>
                  </a:cubicBezTo>
                  <a:cubicBezTo>
                    <a:pt x="44191" y="3334"/>
                    <a:pt x="36846" y="295"/>
                    <a:pt x="29189" y="295"/>
                  </a:cubicBezTo>
                  <a:cubicBezTo>
                    <a:pt x="21532" y="295"/>
                    <a:pt x="14188" y="3334"/>
                    <a:pt x="8774" y="8743"/>
                  </a:cubicBezTo>
                  <a:cubicBezTo>
                    <a:pt x="3360" y="14152"/>
                    <a:pt x="317" y="21488"/>
                    <a:pt x="317" y="29137"/>
                  </a:cubicBezTo>
                  <a:cubicBezTo>
                    <a:pt x="317" y="36786"/>
                    <a:pt x="3360" y="44123"/>
                    <a:pt x="8774" y="49531"/>
                  </a:cubicBezTo>
                  <a:cubicBezTo>
                    <a:pt x="14188" y="54940"/>
                    <a:pt x="21532" y="57979"/>
                    <a:pt x="2918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E9DE5455-5422-4FD4-B373-33B9C6A0F957}"/>
                </a:ext>
              </a:extLst>
            </p:cNvPr>
            <p:cNvSpPr/>
            <p:nvPr/>
          </p:nvSpPr>
          <p:spPr>
            <a:xfrm>
              <a:off x="3107037" y="6138349"/>
              <a:ext cx="57743" cy="57683"/>
            </a:xfrm>
            <a:custGeom>
              <a:avLst/>
              <a:gdLst>
                <a:gd name="connsiteX0" fmla="*/ 29191 w 57743"/>
                <a:gd name="connsiteY0" fmla="*/ 57979 h 57683"/>
                <a:gd name="connsiteX1" fmla="*/ 49607 w 57743"/>
                <a:gd name="connsiteY1" fmla="*/ 49531 h 57683"/>
                <a:gd name="connsiteX2" fmla="*/ 58063 w 57743"/>
                <a:gd name="connsiteY2" fmla="*/ 29137 h 57683"/>
                <a:gd name="connsiteX3" fmla="*/ 49607 w 57743"/>
                <a:gd name="connsiteY3" fmla="*/ 8743 h 57683"/>
                <a:gd name="connsiteX4" fmla="*/ 29191 w 57743"/>
                <a:gd name="connsiteY4" fmla="*/ 295 h 57683"/>
                <a:gd name="connsiteX5" fmla="*/ 8776 w 57743"/>
                <a:gd name="connsiteY5" fmla="*/ 8743 h 57683"/>
                <a:gd name="connsiteX6" fmla="*/ 320 w 57743"/>
                <a:gd name="connsiteY6" fmla="*/ 29137 h 57683"/>
                <a:gd name="connsiteX7" fmla="*/ 8776 w 57743"/>
                <a:gd name="connsiteY7" fmla="*/ 49531 h 57683"/>
                <a:gd name="connsiteX8" fmla="*/ 2919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91" y="57979"/>
                  </a:moveTo>
                  <a:cubicBezTo>
                    <a:pt x="36848" y="57979"/>
                    <a:pt x="44193" y="54940"/>
                    <a:pt x="49607" y="49531"/>
                  </a:cubicBezTo>
                  <a:cubicBezTo>
                    <a:pt x="55021" y="44123"/>
                    <a:pt x="58063" y="36786"/>
                    <a:pt x="58063" y="29137"/>
                  </a:cubicBezTo>
                  <a:cubicBezTo>
                    <a:pt x="58063" y="21488"/>
                    <a:pt x="55021" y="14152"/>
                    <a:pt x="49607" y="8743"/>
                  </a:cubicBezTo>
                  <a:cubicBezTo>
                    <a:pt x="44193" y="3334"/>
                    <a:pt x="36848" y="295"/>
                    <a:pt x="29191" y="295"/>
                  </a:cubicBezTo>
                  <a:cubicBezTo>
                    <a:pt x="21534" y="295"/>
                    <a:pt x="14190" y="3334"/>
                    <a:pt x="8776" y="8743"/>
                  </a:cubicBezTo>
                  <a:cubicBezTo>
                    <a:pt x="3362" y="14152"/>
                    <a:pt x="320" y="21488"/>
                    <a:pt x="320" y="29137"/>
                  </a:cubicBezTo>
                  <a:cubicBezTo>
                    <a:pt x="320" y="36786"/>
                    <a:pt x="3362" y="44123"/>
                    <a:pt x="8776" y="49531"/>
                  </a:cubicBezTo>
                  <a:cubicBezTo>
                    <a:pt x="14190" y="54940"/>
                    <a:pt x="21534" y="57979"/>
                    <a:pt x="2919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0A54DC62-0FAE-4F75-B5BE-BEF9AC447CC5}"/>
                </a:ext>
              </a:extLst>
            </p:cNvPr>
            <p:cNvSpPr/>
            <p:nvPr/>
          </p:nvSpPr>
          <p:spPr>
            <a:xfrm>
              <a:off x="3126901" y="6138349"/>
              <a:ext cx="57743" cy="57683"/>
            </a:xfrm>
            <a:custGeom>
              <a:avLst/>
              <a:gdLst>
                <a:gd name="connsiteX0" fmla="*/ 29193 w 57743"/>
                <a:gd name="connsiteY0" fmla="*/ 57979 h 57683"/>
                <a:gd name="connsiteX1" fmla="*/ 49609 w 57743"/>
                <a:gd name="connsiteY1" fmla="*/ 49531 h 57683"/>
                <a:gd name="connsiteX2" fmla="*/ 58065 w 57743"/>
                <a:gd name="connsiteY2" fmla="*/ 29137 h 57683"/>
                <a:gd name="connsiteX3" fmla="*/ 49609 w 57743"/>
                <a:gd name="connsiteY3" fmla="*/ 8743 h 57683"/>
                <a:gd name="connsiteX4" fmla="*/ 29193 w 57743"/>
                <a:gd name="connsiteY4" fmla="*/ 295 h 57683"/>
                <a:gd name="connsiteX5" fmla="*/ 8778 w 57743"/>
                <a:gd name="connsiteY5" fmla="*/ 8743 h 57683"/>
                <a:gd name="connsiteX6" fmla="*/ 322 w 57743"/>
                <a:gd name="connsiteY6" fmla="*/ 29137 h 57683"/>
                <a:gd name="connsiteX7" fmla="*/ 8778 w 57743"/>
                <a:gd name="connsiteY7" fmla="*/ 49531 h 57683"/>
                <a:gd name="connsiteX8" fmla="*/ 2919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93" y="57979"/>
                  </a:moveTo>
                  <a:cubicBezTo>
                    <a:pt x="36850" y="57979"/>
                    <a:pt x="44195" y="54940"/>
                    <a:pt x="49609" y="49531"/>
                  </a:cubicBezTo>
                  <a:cubicBezTo>
                    <a:pt x="55023" y="44123"/>
                    <a:pt x="58065" y="36786"/>
                    <a:pt x="58065" y="29137"/>
                  </a:cubicBezTo>
                  <a:cubicBezTo>
                    <a:pt x="58065" y="21488"/>
                    <a:pt x="55023" y="14152"/>
                    <a:pt x="49609" y="8743"/>
                  </a:cubicBezTo>
                  <a:cubicBezTo>
                    <a:pt x="44195" y="3334"/>
                    <a:pt x="36850" y="295"/>
                    <a:pt x="29193" y="295"/>
                  </a:cubicBezTo>
                  <a:cubicBezTo>
                    <a:pt x="21537" y="295"/>
                    <a:pt x="14192" y="3334"/>
                    <a:pt x="8778" y="8743"/>
                  </a:cubicBezTo>
                  <a:cubicBezTo>
                    <a:pt x="3364" y="14152"/>
                    <a:pt x="322" y="21488"/>
                    <a:pt x="322" y="29137"/>
                  </a:cubicBezTo>
                  <a:cubicBezTo>
                    <a:pt x="322" y="36786"/>
                    <a:pt x="3364" y="44123"/>
                    <a:pt x="8778" y="49531"/>
                  </a:cubicBezTo>
                  <a:cubicBezTo>
                    <a:pt x="14192" y="54940"/>
                    <a:pt x="21537" y="57979"/>
                    <a:pt x="2919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60CCC5BA-7AA6-40E3-B2F3-D7E42900EBD2}"/>
                </a:ext>
              </a:extLst>
            </p:cNvPr>
            <p:cNvSpPr/>
            <p:nvPr/>
          </p:nvSpPr>
          <p:spPr>
            <a:xfrm>
              <a:off x="3146765" y="6138349"/>
              <a:ext cx="57743" cy="57683"/>
            </a:xfrm>
            <a:custGeom>
              <a:avLst/>
              <a:gdLst>
                <a:gd name="connsiteX0" fmla="*/ 29196 w 57743"/>
                <a:gd name="connsiteY0" fmla="*/ 57979 h 57683"/>
                <a:gd name="connsiteX1" fmla="*/ 49611 w 57743"/>
                <a:gd name="connsiteY1" fmla="*/ 49531 h 57683"/>
                <a:gd name="connsiteX2" fmla="*/ 58067 w 57743"/>
                <a:gd name="connsiteY2" fmla="*/ 29137 h 57683"/>
                <a:gd name="connsiteX3" fmla="*/ 49611 w 57743"/>
                <a:gd name="connsiteY3" fmla="*/ 8743 h 57683"/>
                <a:gd name="connsiteX4" fmla="*/ 29196 w 57743"/>
                <a:gd name="connsiteY4" fmla="*/ 295 h 57683"/>
                <a:gd name="connsiteX5" fmla="*/ 8780 w 57743"/>
                <a:gd name="connsiteY5" fmla="*/ 8743 h 57683"/>
                <a:gd name="connsiteX6" fmla="*/ 324 w 57743"/>
                <a:gd name="connsiteY6" fmla="*/ 29137 h 57683"/>
                <a:gd name="connsiteX7" fmla="*/ 8780 w 57743"/>
                <a:gd name="connsiteY7" fmla="*/ 49531 h 57683"/>
                <a:gd name="connsiteX8" fmla="*/ 2919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96" y="57979"/>
                  </a:moveTo>
                  <a:cubicBezTo>
                    <a:pt x="36852" y="57979"/>
                    <a:pt x="44197" y="54940"/>
                    <a:pt x="49611" y="49531"/>
                  </a:cubicBezTo>
                  <a:cubicBezTo>
                    <a:pt x="55025" y="44123"/>
                    <a:pt x="58067" y="36786"/>
                    <a:pt x="58067" y="29137"/>
                  </a:cubicBezTo>
                  <a:cubicBezTo>
                    <a:pt x="58067" y="21488"/>
                    <a:pt x="55025" y="14152"/>
                    <a:pt x="49611" y="8743"/>
                  </a:cubicBezTo>
                  <a:cubicBezTo>
                    <a:pt x="44197" y="3334"/>
                    <a:pt x="36852" y="295"/>
                    <a:pt x="29196" y="295"/>
                  </a:cubicBezTo>
                  <a:cubicBezTo>
                    <a:pt x="21539" y="295"/>
                    <a:pt x="14194" y="3334"/>
                    <a:pt x="8780" y="8743"/>
                  </a:cubicBezTo>
                  <a:cubicBezTo>
                    <a:pt x="3366" y="14152"/>
                    <a:pt x="324" y="21488"/>
                    <a:pt x="324" y="29137"/>
                  </a:cubicBezTo>
                  <a:cubicBezTo>
                    <a:pt x="324" y="36786"/>
                    <a:pt x="3366" y="44123"/>
                    <a:pt x="8780" y="49531"/>
                  </a:cubicBezTo>
                  <a:cubicBezTo>
                    <a:pt x="14194" y="54940"/>
                    <a:pt x="21539" y="57979"/>
                    <a:pt x="2919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4714BE9F-A68C-43F0-AAFC-3F5093B0B113}"/>
                </a:ext>
              </a:extLst>
            </p:cNvPr>
            <p:cNvSpPr/>
            <p:nvPr/>
          </p:nvSpPr>
          <p:spPr>
            <a:xfrm>
              <a:off x="3166619" y="6138349"/>
              <a:ext cx="57743" cy="57683"/>
            </a:xfrm>
            <a:custGeom>
              <a:avLst/>
              <a:gdLst>
                <a:gd name="connsiteX0" fmla="*/ 29198 w 57743"/>
                <a:gd name="connsiteY0" fmla="*/ 57979 h 57683"/>
                <a:gd name="connsiteX1" fmla="*/ 49613 w 57743"/>
                <a:gd name="connsiteY1" fmla="*/ 49531 h 57683"/>
                <a:gd name="connsiteX2" fmla="*/ 58069 w 57743"/>
                <a:gd name="connsiteY2" fmla="*/ 29137 h 57683"/>
                <a:gd name="connsiteX3" fmla="*/ 49613 w 57743"/>
                <a:gd name="connsiteY3" fmla="*/ 8743 h 57683"/>
                <a:gd name="connsiteX4" fmla="*/ 29198 w 57743"/>
                <a:gd name="connsiteY4" fmla="*/ 295 h 57683"/>
                <a:gd name="connsiteX5" fmla="*/ 8782 w 57743"/>
                <a:gd name="connsiteY5" fmla="*/ 8743 h 57683"/>
                <a:gd name="connsiteX6" fmla="*/ 326 w 57743"/>
                <a:gd name="connsiteY6" fmla="*/ 29137 h 57683"/>
                <a:gd name="connsiteX7" fmla="*/ 8782 w 57743"/>
                <a:gd name="connsiteY7" fmla="*/ 49531 h 57683"/>
                <a:gd name="connsiteX8" fmla="*/ 2919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198" y="57979"/>
                  </a:moveTo>
                  <a:cubicBezTo>
                    <a:pt x="36854" y="57979"/>
                    <a:pt x="44199" y="54940"/>
                    <a:pt x="49613" y="49531"/>
                  </a:cubicBezTo>
                  <a:cubicBezTo>
                    <a:pt x="55027" y="44123"/>
                    <a:pt x="58069" y="36786"/>
                    <a:pt x="58069" y="29137"/>
                  </a:cubicBezTo>
                  <a:cubicBezTo>
                    <a:pt x="58069" y="21488"/>
                    <a:pt x="55027" y="14152"/>
                    <a:pt x="49613" y="8743"/>
                  </a:cubicBezTo>
                  <a:cubicBezTo>
                    <a:pt x="44199" y="3334"/>
                    <a:pt x="36854" y="295"/>
                    <a:pt x="29198" y="295"/>
                  </a:cubicBezTo>
                  <a:cubicBezTo>
                    <a:pt x="21541" y="295"/>
                    <a:pt x="14196" y="3334"/>
                    <a:pt x="8782" y="8743"/>
                  </a:cubicBezTo>
                  <a:cubicBezTo>
                    <a:pt x="3368" y="14152"/>
                    <a:pt x="326" y="21488"/>
                    <a:pt x="326" y="29137"/>
                  </a:cubicBezTo>
                  <a:cubicBezTo>
                    <a:pt x="326" y="36786"/>
                    <a:pt x="3368" y="44123"/>
                    <a:pt x="8782" y="49531"/>
                  </a:cubicBezTo>
                  <a:cubicBezTo>
                    <a:pt x="14196" y="54940"/>
                    <a:pt x="21541" y="57979"/>
                    <a:pt x="2919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F64FD77A-9C20-4768-86EE-EF696BA4D7B4}"/>
                </a:ext>
              </a:extLst>
            </p:cNvPr>
            <p:cNvSpPr/>
            <p:nvPr/>
          </p:nvSpPr>
          <p:spPr>
            <a:xfrm>
              <a:off x="3186483" y="6138349"/>
              <a:ext cx="57743" cy="57683"/>
            </a:xfrm>
            <a:custGeom>
              <a:avLst/>
              <a:gdLst>
                <a:gd name="connsiteX0" fmla="*/ 29200 w 57743"/>
                <a:gd name="connsiteY0" fmla="*/ 57979 h 57683"/>
                <a:gd name="connsiteX1" fmla="*/ 49615 w 57743"/>
                <a:gd name="connsiteY1" fmla="*/ 49531 h 57683"/>
                <a:gd name="connsiteX2" fmla="*/ 58072 w 57743"/>
                <a:gd name="connsiteY2" fmla="*/ 29137 h 57683"/>
                <a:gd name="connsiteX3" fmla="*/ 49615 w 57743"/>
                <a:gd name="connsiteY3" fmla="*/ 8743 h 57683"/>
                <a:gd name="connsiteX4" fmla="*/ 29200 w 57743"/>
                <a:gd name="connsiteY4" fmla="*/ 295 h 57683"/>
                <a:gd name="connsiteX5" fmla="*/ 8784 w 57743"/>
                <a:gd name="connsiteY5" fmla="*/ 8743 h 57683"/>
                <a:gd name="connsiteX6" fmla="*/ 328 w 57743"/>
                <a:gd name="connsiteY6" fmla="*/ 29137 h 57683"/>
                <a:gd name="connsiteX7" fmla="*/ 8784 w 57743"/>
                <a:gd name="connsiteY7" fmla="*/ 49531 h 57683"/>
                <a:gd name="connsiteX8" fmla="*/ 2920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00" y="57979"/>
                  </a:moveTo>
                  <a:cubicBezTo>
                    <a:pt x="36857" y="57979"/>
                    <a:pt x="44201" y="54940"/>
                    <a:pt x="49615" y="49531"/>
                  </a:cubicBezTo>
                  <a:cubicBezTo>
                    <a:pt x="55029" y="44123"/>
                    <a:pt x="58072" y="36786"/>
                    <a:pt x="58072" y="29137"/>
                  </a:cubicBezTo>
                  <a:cubicBezTo>
                    <a:pt x="58072" y="21488"/>
                    <a:pt x="55029" y="14152"/>
                    <a:pt x="49615" y="8743"/>
                  </a:cubicBezTo>
                  <a:cubicBezTo>
                    <a:pt x="44201" y="3334"/>
                    <a:pt x="36857" y="295"/>
                    <a:pt x="29200" y="295"/>
                  </a:cubicBezTo>
                  <a:cubicBezTo>
                    <a:pt x="21543" y="295"/>
                    <a:pt x="14198" y="3334"/>
                    <a:pt x="8784" y="8743"/>
                  </a:cubicBezTo>
                  <a:cubicBezTo>
                    <a:pt x="3370" y="14152"/>
                    <a:pt x="328" y="21488"/>
                    <a:pt x="328" y="29137"/>
                  </a:cubicBezTo>
                  <a:cubicBezTo>
                    <a:pt x="328" y="36786"/>
                    <a:pt x="3370" y="44123"/>
                    <a:pt x="8784" y="49531"/>
                  </a:cubicBezTo>
                  <a:cubicBezTo>
                    <a:pt x="14198" y="54940"/>
                    <a:pt x="21543" y="57979"/>
                    <a:pt x="2920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D0460456-C76D-4CB3-B24C-26AFF5668290}"/>
                </a:ext>
              </a:extLst>
            </p:cNvPr>
            <p:cNvSpPr/>
            <p:nvPr/>
          </p:nvSpPr>
          <p:spPr>
            <a:xfrm>
              <a:off x="3206347" y="6138349"/>
              <a:ext cx="57743" cy="57683"/>
            </a:xfrm>
            <a:custGeom>
              <a:avLst/>
              <a:gdLst>
                <a:gd name="connsiteX0" fmla="*/ 29202 w 57743"/>
                <a:gd name="connsiteY0" fmla="*/ 57979 h 57683"/>
                <a:gd name="connsiteX1" fmla="*/ 49617 w 57743"/>
                <a:gd name="connsiteY1" fmla="*/ 49531 h 57683"/>
                <a:gd name="connsiteX2" fmla="*/ 58074 w 57743"/>
                <a:gd name="connsiteY2" fmla="*/ 29137 h 57683"/>
                <a:gd name="connsiteX3" fmla="*/ 49617 w 57743"/>
                <a:gd name="connsiteY3" fmla="*/ 8743 h 57683"/>
                <a:gd name="connsiteX4" fmla="*/ 29202 w 57743"/>
                <a:gd name="connsiteY4" fmla="*/ 295 h 57683"/>
                <a:gd name="connsiteX5" fmla="*/ 8786 w 57743"/>
                <a:gd name="connsiteY5" fmla="*/ 8743 h 57683"/>
                <a:gd name="connsiteX6" fmla="*/ 330 w 57743"/>
                <a:gd name="connsiteY6" fmla="*/ 29137 h 57683"/>
                <a:gd name="connsiteX7" fmla="*/ 8786 w 57743"/>
                <a:gd name="connsiteY7" fmla="*/ 49531 h 57683"/>
                <a:gd name="connsiteX8" fmla="*/ 2920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02" y="57979"/>
                  </a:moveTo>
                  <a:cubicBezTo>
                    <a:pt x="36859" y="57979"/>
                    <a:pt x="44203" y="54940"/>
                    <a:pt x="49617" y="49531"/>
                  </a:cubicBezTo>
                  <a:cubicBezTo>
                    <a:pt x="55031" y="44123"/>
                    <a:pt x="58074" y="36786"/>
                    <a:pt x="58074" y="29137"/>
                  </a:cubicBezTo>
                  <a:cubicBezTo>
                    <a:pt x="58074" y="21488"/>
                    <a:pt x="55031" y="14152"/>
                    <a:pt x="49617" y="8743"/>
                  </a:cubicBezTo>
                  <a:cubicBezTo>
                    <a:pt x="44203" y="3334"/>
                    <a:pt x="36859" y="295"/>
                    <a:pt x="29202" y="295"/>
                  </a:cubicBezTo>
                  <a:cubicBezTo>
                    <a:pt x="21545" y="295"/>
                    <a:pt x="14200" y="3334"/>
                    <a:pt x="8786" y="8743"/>
                  </a:cubicBezTo>
                  <a:cubicBezTo>
                    <a:pt x="3372" y="14152"/>
                    <a:pt x="330" y="21488"/>
                    <a:pt x="330" y="29137"/>
                  </a:cubicBezTo>
                  <a:cubicBezTo>
                    <a:pt x="330" y="36786"/>
                    <a:pt x="3372" y="44123"/>
                    <a:pt x="8786" y="49531"/>
                  </a:cubicBezTo>
                  <a:cubicBezTo>
                    <a:pt x="14200" y="54940"/>
                    <a:pt x="21545" y="57979"/>
                    <a:pt x="2920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FF98EFE4-2D4E-42BE-94FC-99BBD07BA6C3}"/>
                </a:ext>
              </a:extLst>
            </p:cNvPr>
            <p:cNvSpPr/>
            <p:nvPr/>
          </p:nvSpPr>
          <p:spPr>
            <a:xfrm>
              <a:off x="3226211" y="6138349"/>
              <a:ext cx="57743" cy="57683"/>
            </a:xfrm>
            <a:custGeom>
              <a:avLst/>
              <a:gdLst>
                <a:gd name="connsiteX0" fmla="*/ 29204 w 57743"/>
                <a:gd name="connsiteY0" fmla="*/ 57979 h 57683"/>
                <a:gd name="connsiteX1" fmla="*/ 49619 w 57743"/>
                <a:gd name="connsiteY1" fmla="*/ 49531 h 57683"/>
                <a:gd name="connsiteX2" fmla="*/ 58076 w 57743"/>
                <a:gd name="connsiteY2" fmla="*/ 29137 h 57683"/>
                <a:gd name="connsiteX3" fmla="*/ 49619 w 57743"/>
                <a:gd name="connsiteY3" fmla="*/ 8743 h 57683"/>
                <a:gd name="connsiteX4" fmla="*/ 29204 w 57743"/>
                <a:gd name="connsiteY4" fmla="*/ 295 h 57683"/>
                <a:gd name="connsiteX5" fmla="*/ 8788 w 57743"/>
                <a:gd name="connsiteY5" fmla="*/ 8743 h 57683"/>
                <a:gd name="connsiteX6" fmla="*/ 332 w 57743"/>
                <a:gd name="connsiteY6" fmla="*/ 29137 h 57683"/>
                <a:gd name="connsiteX7" fmla="*/ 8788 w 57743"/>
                <a:gd name="connsiteY7" fmla="*/ 49531 h 57683"/>
                <a:gd name="connsiteX8" fmla="*/ 2920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04" y="57979"/>
                  </a:moveTo>
                  <a:cubicBezTo>
                    <a:pt x="36861" y="57979"/>
                    <a:pt x="44205" y="54940"/>
                    <a:pt x="49619" y="49531"/>
                  </a:cubicBezTo>
                  <a:cubicBezTo>
                    <a:pt x="55034" y="44123"/>
                    <a:pt x="58076" y="36786"/>
                    <a:pt x="58076" y="29137"/>
                  </a:cubicBezTo>
                  <a:cubicBezTo>
                    <a:pt x="58076" y="21488"/>
                    <a:pt x="55034" y="14152"/>
                    <a:pt x="49619" y="8743"/>
                  </a:cubicBezTo>
                  <a:cubicBezTo>
                    <a:pt x="44205" y="3334"/>
                    <a:pt x="36861" y="295"/>
                    <a:pt x="29204" y="295"/>
                  </a:cubicBezTo>
                  <a:cubicBezTo>
                    <a:pt x="21547" y="295"/>
                    <a:pt x="14203" y="3334"/>
                    <a:pt x="8788" y="8743"/>
                  </a:cubicBezTo>
                  <a:cubicBezTo>
                    <a:pt x="3374" y="14152"/>
                    <a:pt x="332" y="21488"/>
                    <a:pt x="332" y="29137"/>
                  </a:cubicBezTo>
                  <a:cubicBezTo>
                    <a:pt x="332" y="36786"/>
                    <a:pt x="3374" y="44123"/>
                    <a:pt x="8788" y="49531"/>
                  </a:cubicBezTo>
                  <a:cubicBezTo>
                    <a:pt x="14203" y="54940"/>
                    <a:pt x="21547" y="57979"/>
                    <a:pt x="2920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53F966F-4ABB-4360-A02E-421040852833}"/>
                </a:ext>
              </a:extLst>
            </p:cNvPr>
            <p:cNvSpPr/>
            <p:nvPr/>
          </p:nvSpPr>
          <p:spPr>
            <a:xfrm>
              <a:off x="3246075" y="6138349"/>
              <a:ext cx="57743" cy="57683"/>
            </a:xfrm>
            <a:custGeom>
              <a:avLst/>
              <a:gdLst>
                <a:gd name="connsiteX0" fmla="*/ 29206 w 57743"/>
                <a:gd name="connsiteY0" fmla="*/ 57979 h 57683"/>
                <a:gd name="connsiteX1" fmla="*/ 49621 w 57743"/>
                <a:gd name="connsiteY1" fmla="*/ 49531 h 57683"/>
                <a:gd name="connsiteX2" fmla="*/ 58078 w 57743"/>
                <a:gd name="connsiteY2" fmla="*/ 29137 h 57683"/>
                <a:gd name="connsiteX3" fmla="*/ 49621 w 57743"/>
                <a:gd name="connsiteY3" fmla="*/ 8743 h 57683"/>
                <a:gd name="connsiteX4" fmla="*/ 29206 w 57743"/>
                <a:gd name="connsiteY4" fmla="*/ 295 h 57683"/>
                <a:gd name="connsiteX5" fmla="*/ 8790 w 57743"/>
                <a:gd name="connsiteY5" fmla="*/ 8743 h 57683"/>
                <a:gd name="connsiteX6" fmla="*/ 334 w 57743"/>
                <a:gd name="connsiteY6" fmla="*/ 29137 h 57683"/>
                <a:gd name="connsiteX7" fmla="*/ 8790 w 57743"/>
                <a:gd name="connsiteY7" fmla="*/ 49531 h 57683"/>
                <a:gd name="connsiteX8" fmla="*/ 2920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06" y="57979"/>
                  </a:moveTo>
                  <a:cubicBezTo>
                    <a:pt x="36863" y="57979"/>
                    <a:pt x="44207" y="54940"/>
                    <a:pt x="49621" y="49531"/>
                  </a:cubicBezTo>
                  <a:cubicBezTo>
                    <a:pt x="55036" y="44123"/>
                    <a:pt x="58078" y="36786"/>
                    <a:pt x="58078" y="29137"/>
                  </a:cubicBezTo>
                  <a:cubicBezTo>
                    <a:pt x="58078" y="21488"/>
                    <a:pt x="55036" y="14152"/>
                    <a:pt x="49621" y="8743"/>
                  </a:cubicBezTo>
                  <a:cubicBezTo>
                    <a:pt x="44207" y="3334"/>
                    <a:pt x="36863" y="295"/>
                    <a:pt x="29206" y="295"/>
                  </a:cubicBezTo>
                  <a:cubicBezTo>
                    <a:pt x="21549" y="295"/>
                    <a:pt x="14205" y="3334"/>
                    <a:pt x="8790" y="8743"/>
                  </a:cubicBezTo>
                  <a:cubicBezTo>
                    <a:pt x="3376" y="14152"/>
                    <a:pt x="334" y="21488"/>
                    <a:pt x="334" y="29137"/>
                  </a:cubicBezTo>
                  <a:cubicBezTo>
                    <a:pt x="334" y="36786"/>
                    <a:pt x="3376" y="44123"/>
                    <a:pt x="8790" y="49531"/>
                  </a:cubicBezTo>
                  <a:cubicBezTo>
                    <a:pt x="14205" y="54940"/>
                    <a:pt x="21549" y="57979"/>
                    <a:pt x="2920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0AD5410-B4C2-4631-A971-32E1AD5078EB}"/>
                </a:ext>
              </a:extLst>
            </p:cNvPr>
            <p:cNvSpPr/>
            <p:nvPr/>
          </p:nvSpPr>
          <p:spPr>
            <a:xfrm>
              <a:off x="3265929" y="6138349"/>
              <a:ext cx="57743" cy="57683"/>
            </a:xfrm>
            <a:custGeom>
              <a:avLst/>
              <a:gdLst>
                <a:gd name="connsiteX0" fmla="*/ 29208 w 57743"/>
                <a:gd name="connsiteY0" fmla="*/ 57979 h 57683"/>
                <a:gd name="connsiteX1" fmla="*/ 49623 w 57743"/>
                <a:gd name="connsiteY1" fmla="*/ 49531 h 57683"/>
                <a:gd name="connsiteX2" fmla="*/ 58080 w 57743"/>
                <a:gd name="connsiteY2" fmla="*/ 29137 h 57683"/>
                <a:gd name="connsiteX3" fmla="*/ 49623 w 57743"/>
                <a:gd name="connsiteY3" fmla="*/ 8743 h 57683"/>
                <a:gd name="connsiteX4" fmla="*/ 29208 w 57743"/>
                <a:gd name="connsiteY4" fmla="*/ 295 h 57683"/>
                <a:gd name="connsiteX5" fmla="*/ 8792 w 57743"/>
                <a:gd name="connsiteY5" fmla="*/ 8743 h 57683"/>
                <a:gd name="connsiteX6" fmla="*/ 336 w 57743"/>
                <a:gd name="connsiteY6" fmla="*/ 29137 h 57683"/>
                <a:gd name="connsiteX7" fmla="*/ 8792 w 57743"/>
                <a:gd name="connsiteY7" fmla="*/ 49531 h 57683"/>
                <a:gd name="connsiteX8" fmla="*/ 2920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08" y="57979"/>
                  </a:moveTo>
                  <a:cubicBezTo>
                    <a:pt x="36865" y="57979"/>
                    <a:pt x="44209" y="54940"/>
                    <a:pt x="49623" y="49531"/>
                  </a:cubicBezTo>
                  <a:cubicBezTo>
                    <a:pt x="55038" y="44123"/>
                    <a:pt x="58080" y="36786"/>
                    <a:pt x="58080" y="29137"/>
                  </a:cubicBezTo>
                  <a:cubicBezTo>
                    <a:pt x="58080" y="21488"/>
                    <a:pt x="55038" y="14152"/>
                    <a:pt x="49623" y="8743"/>
                  </a:cubicBezTo>
                  <a:cubicBezTo>
                    <a:pt x="44209" y="3334"/>
                    <a:pt x="36865" y="295"/>
                    <a:pt x="29208" y="295"/>
                  </a:cubicBezTo>
                  <a:cubicBezTo>
                    <a:pt x="21551" y="295"/>
                    <a:pt x="14207" y="3334"/>
                    <a:pt x="8792" y="8743"/>
                  </a:cubicBezTo>
                  <a:cubicBezTo>
                    <a:pt x="3378" y="14152"/>
                    <a:pt x="336" y="21488"/>
                    <a:pt x="336" y="29137"/>
                  </a:cubicBezTo>
                  <a:cubicBezTo>
                    <a:pt x="336" y="36786"/>
                    <a:pt x="3378" y="44123"/>
                    <a:pt x="8792" y="49531"/>
                  </a:cubicBezTo>
                  <a:cubicBezTo>
                    <a:pt x="14207" y="54940"/>
                    <a:pt x="21551" y="57979"/>
                    <a:pt x="2920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BEC4B3CC-57D7-426A-8026-E5FADDD23315}"/>
                </a:ext>
              </a:extLst>
            </p:cNvPr>
            <p:cNvSpPr/>
            <p:nvPr/>
          </p:nvSpPr>
          <p:spPr>
            <a:xfrm>
              <a:off x="3285793" y="3812558"/>
              <a:ext cx="57743" cy="57683"/>
            </a:xfrm>
            <a:custGeom>
              <a:avLst/>
              <a:gdLst>
                <a:gd name="connsiteX0" fmla="*/ 29210 w 57743"/>
                <a:gd name="connsiteY0" fmla="*/ 57737 h 57683"/>
                <a:gd name="connsiteX1" fmla="*/ 49625 w 57743"/>
                <a:gd name="connsiteY1" fmla="*/ 49289 h 57683"/>
                <a:gd name="connsiteX2" fmla="*/ 58082 w 57743"/>
                <a:gd name="connsiteY2" fmla="*/ 28895 h 57683"/>
                <a:gd name="connsiteX3" fmla="*/ 49625 w 57743"/>
                <a:gd name="connsiteY3" fmla="*/ 8501 h 57683"/>
                <a:gd name="connsiteX4" fmla="*/ 29210 w 57743"/>
                <a:gd name="connsiteY4" fmla="*/ 54 h 57683"/>
                <a:gd name="connsiteX5" fmla="*/ 8794 w 57743"/>
                <a:gd name="connsiteY5" fmla="*/ 8501 h 57683"/>
                <a:gd name="connsiteX6" fmla="*/ 338 w 57743"/>
                <a:gd name="connsiteY6" fmla="*/ 28895 h 57683"/>
                <a:gd name="connsiteX7" fmla="*/ 8794 w 57743"/>
                <a:gd name="connsiteY7" fmla="*/ 49289 h 57683"/>
                <a:gd name="connsiteX8" fmla="*/ 29210 w 57743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10" y="57737"/>
                  </a:moveTo>
                  <a:cubicBezTo>
                    <a:pt x="36867" y="57737"/>
                    <a:pt x="44211" y="54698"/>
                    <a:pt x="49625" y="49289"/>
                  </a:cubicBezTo>
                  <a:cubicBezTo>
                    <a:pt x="55040" y="43881"/>
                    <a:pt x="58082" y="36544"/>
                    <a:pt x="58082" y="28895"/>
                  </a:cubicBezTo>
                  <a:cubicBezTo>
                    <a:pt x="58082" y="21246"/>
                    <a:pt x="55040" y="13910"/>
                    <a:pt x="49625" y="8501"/>
                  </a:cubicBezTo>
                  <a:cubicBezTo>
                    <a:pt x="44211" y="3093"/>
                    <a:pt x="36867" y="54"/>
                    <a:pt x="29210" y="54"/>
                  </a:cubicBezTo>
                  <a:cubicBezTo>
                    <a:pt x="21553" y="54"/>
                    <a:pt x="14209" y="3093"/>
                    <a:pt x="8794" y="8501"/>
                  </a:cubicBezTo>
                  <a:cubicBezTo>
                    <a:pt x="3380" y="13910"/>
                    <a:pt x="338" y="21246"/>
                    <a:pt x="338" y="28895"/>
                  </a:cubicBezTo>
                  <a:cubicBezTo>
                    <a:pt x="338" y="36544"/>
                    <a:pt x="3380" y="43881"/>
                    <a:pt x="8794" y="49289"/>
                  </a:cubicBezTo>
                  <a:cubicBezTo>
                    <a:pt x="14209" y="54698"/>
                    <a:pt x="21553" y="57737"/>
                    <a:pt x="29210" y="57737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A9FCCB5E-4369-4B9A-86E6-12CAF42D7BCA}"/>
                </a:ext>
              </a:extLst>
            </p:cNvPr>
            <p:cNvSpPr/>
            <p:nvPr/>
          </p:nvSpPr>
          <p:spPr>
            <a:xfrm>
              <a:off x="3305657" y="6138349"/>
              <a:ext cx="57743" cy="57683"/>
            </a:xfrm>
            <a:custGeom>
              <a:avLst/>
              <a:gdLst>
                <a:gd name="connsiteX0" fmla="*/ 29212 w 57743"/>
                <a:gd name="connsiteY0" fmla="*/ 57979 h 57683"/>
                <a:gd name="connsiteX1" fmla="*/ 49628 w 57743"/>
                <a:gd name="connsiteY1" fmla="*/ 49531 h 57683"/>
                <a:gd name="connsiteX2" fmla="*/ 58084 w 57743"/>
                <a:gd name="connsiteY2" fmla="*/ 29137 h 57683"/>
                <a:gd name="connsiteX3" fmla="*/ 49628 w 57743"/>
                <a:gd name="connsiteY3" fmla="*/ 8743 h 57683"/>
                <a:gd name="connsiteX4" fmla="*/ 29212 w 57743"/>
                <a:gd name="connsiteY4" fmla="*/ 295 h 57683"/>
                <a:gd name="connsiteX5" fmla="*/ 8797 w 57743"/>
                <a:gd name="connsiteY5" fmla="*/ 8743 h 57683"/>
                <a:gd name="connsiteX6" fmla="*/ 340 w 57743"/>
                <a:gd name="connsiteY6" fmla="*/ 29137 h 57683"/>
                <a:gd name="connsiteX7" fmla="*/ 8797 w 57743"/>
                <a:gd name="connsiteY7" fmla="*/ 49531 h 57683"/>
                <a:gd name="connsiteX8" fmla="*/ 2921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12" y="57979"/>
                  </a:moveTo>
                  <a:cubicBezTo>
                    <a:pt x="36869" y="57979"/>
                    <a:pt x="44213" y="54940"/>
                    <a:pt x="49628" y="49531"/>
                  </a:cubicBezTo>
                  <a:cubicBezTo>
                    <a:pt x="55042" y="44123"/>
                    <a:pt x="58084" y="36786"/>
                    <a:pt x="58084" y="29137"/>
                  </a:cubicBezTo>
                  <a:cubicBezTo>
                    <a:pt x="58084" y="21488"/>
                    <a:pt x="55042" y="14152"/>
                    <a:pt x="49628" y="8743"/>
                  </a:cubicBezTo>
                  <a:cubicBezTo>
                    <a:pt x="44213" y="3334"/>
                    <a:pt x="36869" y="295"/>
                    <a:pt x="29212" y="295"/>
                  </a:cubicBezTo>
                  <a:cubicBezTo>
                    <a:pt x="21555" y="295"/>
                    <a:pt x="14211" y="3334"/>
                    <a:pt x="8797" y="8743"/>
                  </a:cubicBezTo>
                  <a:cubicBezTo>
                    <a:pt x="3382" y="14152"/>
                    <a:pt x="340" y="21488"/>
                    <a:pt x="340" y="29137"/>
                  </a:cubicBezTo>
                  <a:cubicBezTo>
                    <a:pt x="340" y="36786"/>
                    <a:pt x="3382" y="44123"/>
                    <a:pt x="8797" y="49531"/>
                  </a:cubicBezTo>
                  <a:cubicBezTo>
                    <a:pt x="14211" y="54940"/>
                    <a:pt x="21555" y="57979"/>
                    <a:pt x="2921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9217C7E-A1F8-4A24-8A6A-0047B58DE028}"/>
                </a:ext>
              </a:extLst>
            </p:cNvPr>
            <p:cNvSpPr/>
            <p:nvPr/>
          </p:nvSpPr>
          <p:spPr>
            <a:xfrm>
              <a:off x="3325521" y="6138349"/>
              <a:ext cx="57743" cy="57683"/>
            </a:xfrm>
            <a:custGeom>
              <a:avLst/>
              <a:gdLst>
                <a:gd name="connsiteX0" fmla="*/ 29214 w 57743"/>
                <a:gd name="connsiteY0" fmla="*/ 57979 h 57683"/>
                <a:gd name="connsiteX1" fmla="*/ 49630 w 57743"/>
                <a:gd name="connsiteY1" fmla="*/ 49531 h 57683"/>
                <a:gd name="connsiteX2" fmla="*/ 58086 w 57743"/>
                <a:gd name="connsiteY2" fmla="*/ 29137 h 57683"/>
                <a:gd name="connsiteX3" fmla="*/ 49630 w 57743"/>
                <a:gd name="connsiteY3" fmla="*/ 8743 h 57683"/>
                <a:gd name="connsiteX4" fmla="*/ 29214 w 57743"/>
                <a:gd name="connsiteY4" fmla="*/ 295 h 57683"/>
                <a:gd name="connsiteX5" fmla="*/ 8799 w 57743"/>
                <a:gd name="connsiteY5" fmla="*/ 8743 h 57683"/>
                <a:gd name="connsiteX6" fmla="*/ 342 w 57743"/>
                <a:gd name="connsiteY6" fmla="*/ 29137 h 57683"/>
                <a:gd name="connsiteX7" fmla="*/ 8799 w 57743"/>
                <a:gd name="connsiteY7" fmla="*/ 49531 h 57683"/>
                <a:gd name="connsiteX8" fmla="*/ 2921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14" y="57979"/>
                  </a:moveTo>
                  <a:cubicBezTo>
                    <a:pt x="36871" y="57979"/>
                    <a:pt x="44215" y="54940"/>
                    <a:pt x="49630" y="49531"/>
                  </a:cubicBezTo>
                  <a:cubicBezTo>
                    <a:pt x="55044" y="44123"/>
                    <a:pt x="58086" y="36786"/>
                    <a:pt x="58086" y="29137"/>
                  </a:cubicBezTo>
                  <a:cubicBezTo>
                    <a:pt x="58086" y="21488"/>
                    <a:pt x="55044" y="14152"/>
                    <a:pt x="49630" y="8743"/>
                  </a:cubicBezTo>
                  <a:cubicBezTo>
                    <a:pt x="44215" y="3334"/>
                    <a:pt x="36871" y="295"/>
                    <a:pt x="29214" y="295"/>
                  </a:cubicBezTo>
                  <a:cubicBezTo>
                    <a:pt x="21557" y="295"/>
                    <a:pt x="14213" y="3334"/>
                    <a:pt x="8799" y="8743"/>
                  </a:cubicBezTo>
                  <a:cubicBezTo>
                    <a:pt x="3384" y="14152"/>
                    <a:pt x="342" y="21488"/>
                    <a:pt x="342" y="29137"/>
                  </a:cubicBezTo>
                  <a:cubicBezTo>
                    <a:pt x="342" y="36786"/>
                    <a:pt x="3384" y="44123"/>
                    <a:pt x="8799" y="49531"/>
                  </a:cubicBezTo>
                  <a:cubicBezTo>
                    <a:pt x="14213" y="54940"/>
                    <a:pt x="21557" y="57979"/>
                    <a:pt x="2921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C1FB9613-8B85-44B7-89A6-42AE3ED45EC3}"/>
                </a:ext>
              </a:extLst>
            </p:cNvPr>
            <p:cNvSpPr/>
            <p:nvPr/>
          </p:nvSpPr>
          <p:spPr>
            <a:xfrm>
              <a:off x="3345384" y="6138349"/>
              <a:ext cx="57743" cy="57683"/>
            </a:xfrm>
            <a:custGeom>
              <a:avLst/>
              <a:gdLst>
                <a:gd name="connsiteX0" fmla="*/ 29216 w 57743"/>
                <a:gd name="connsiteY0" fmla="*/ 57979 h 57683"/>
                <a:gd name="connsiteX1" fmla="*/ 49632 w 57743"/>
                <a:gd name="connsiteY1" fmla="*/ 49531 h 57683"/>
                <a:gd name="connsiteX2" fmla="*/ 58088 w 57743"/>
                <a:gd name="connsiteY2" fmla="*/ 29137 h 57683"/>
                <a:gd name="connsiteX3" fmla="*/ 49632 w 57743"/>
                <a:gd name="connsiteY3" fmla="*/ 8743 h 57683"/>
                <a:gd name="connsiteX4" fmla="*/ 29216 w 57743"/>
                <a:gd name="connsiteY4" fmla="*/ 295 h 57683"/>
                <a:gd name="connsiteX5" fmla="*/ 8801 w 57743"/>
                <a:gd name="connsiteY5" fmla="*/ 8743 h 57683"/>
                <a:gd name="connsiteX6" fmla="*/ 344 w 57743"/>
                <a:gd name="connsiteY6" fmla="*/ 29137 h 57683"/>
                <a:gd name="connsiteX7" fmla="*/ 8801 w 57743"/>
                <a:gd name="connsiteY7" fmla="*/ 49531 h 57683"/>
                <a:gd name="connsiteX8" fmla="*/ 2921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16" y="57979"/>
                  </a:moveTo>
                  <a:cubicBezTo>
                    <a:pt x="36873" y="57979"/>
                    <a:pt x="44217" y="54940"/>
                    <a:pt x="49632" y="49531"/>
                  </a:cubicBezTo>
                  <a:cubicBezTo>
                    <a:pt x="55046" y="44123"/>
                    <a:pt x="58088" y="36786"/>
                    <a:pt x="58088" y="29137"/>
                  </a:cubicBezTo>
                  <a:cubicBezTo>
                    <a:pt x="58088" y="21488"/>
                    <a:pt x="55046" y="14152"/>
                    <a:pt x="49632" y="8743"/>
                  </a:cubicBezTo>
                  <a:cubicBezTo>
                    <a:pt x="44217" y="3334"/>
                    <a:pt x="36873" y="295"/>
                    <a:pt x="29216" y="295"/>
                  </a:cubicBezTo>
                  <a:cubicBezTo>
                    <a:pt x="21559" y="295"/>
                    <a:pt x="14215" y="3334"/>
                    <a:pt x="8801" y="8743"/>
                  </a:cubicBezTo>
                  <a:cubicBezTo>
                    <a:pt x="3386" y="14152"/>
                    <a:pt x="344" y="21488"/>
                    <a:pt x="344" y="29137"/>
                  </a:cubicBezTo>
                  <a:cubicBezTo>
                    <a:pt x="344" y="36786"/>
                    <a:pt x="3386" y="44123"/>
                    <a:pt x="8801" y="49531"/>
                  </a:cubicBezTo>
                  <a:cubicBezTo>
                    <a:pt x="14215" y="54940"/>
                    <a:pt x="21559" y="57979"/>
                    <a:pt x="2921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AA83A50D-91F9-4D59-BDA3-283A97B07B4D}"/>
                </a:ext>
              </a:extLst>
            </p:cNvPr>
            <p:cNvSpPr/>
            <p:nvPr/>
          </p:nvSpPr>
          <p:spPr>
            <a:xfrm>
              <a:off x="3365239" y="6138349"/>
              <a:ext cx="57743" cy="57683"/>
            </a:xfrm>
            <a:custGeom>
              <a:avLst/>
              <a:gdLst>
                <a:gd name="connsiteX0" fmla="*/ 29218 w 57743"/>
                <a:gd name="connsiteY0" fmla="*/ 57979 h 57683"/>
                <a:gd name="connsiteX1" fmla="*/ 49634 w 57743"/>
                <a:gd name="connsiteY1" fmla="*/ 49531 h 57683"/>
                <a:gd name="connsiteX2" fmla="*/ 58090 w 57743"/>
                <a:gd name="connsiteY2" fmla="*/ 29137 h 57683"/>
                <a:gd name="connsiteX3" fmla="*/ 49634 w 57743"/>
                <a:gd name="connsiteY3" fmla="*/ 8743 h 57683"/>
                <a:gd name="connsiteX4" fmla="*/ 29218 w 57743"/>
                <a:gd name="connsiteY4" fmla="*/ 295 h 57683"/>
                <a:gd name="connsiteX5" fmla="*/ 8803 w 57743"/>
                <a:gd name="connsiteY5" fmla="*/ 8743 h 57683"/>
                <a:gd name="connsiteX6" fmla="*/ 346 w 57743"/>
                <a:gd name="connsiteY6" fmla="*/ 29137 h 57683"/>
                <a:gd name="connsiteX7" fmla="*/ 8803 w 57743"/>
                <a:gd name="connsiteY7" fmla="*/ 49531 h 57683"/>
                <a:gd name="connsiteX8" fmla="*/ 2921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18" y="57979"/>
                  </a:moveTo>
                  <a:cubicBezTo>
                    <a:pt x="36875" y="57979"/>
                    <a:pt x="44219" y="54940"/>
                    <a:pt x="49634" y="49531"/>
                  </a:cubicBezTo>
                  <a:cubicBezTo>
                    <a:pt x="55048" y="44123"/>
                    <a:pt x="58090" y="36786"/>
                    <a:pt x="58090" y="29137"/>
                  </a:cubicBezTo>
                  <a:cubicBezTo>
                    <a:pt x="58090" y="21488"/>
                    <a:pt x="55048" y="14152"/>
                    <a:pt x="49634" y="8743"/>
                  </a:cubicBezTo>
                  <a:cubicBezTo>
                    <a:pt x="44219" y="3334"/>
                    <a:pt x="36875" y="295"/>
                    <a:pt x="29218" y="295"/>
                  </a:cubicBezTo>
                  <a:cubicBezTo>
                    <a:pt x="21561" y="295"/>
                    <a:pt x="14217" y="3334"/>
                    <a:pt x="8803" y="8743"/>
                  </a:cubicBezTo>
                  <a:cubicBezTo>
                    <a:pt x="3388" y="14152"/>
                    <a:pt x="346" y="21488"/>
                    <a:pt x="346" y="29137"/>
                  </a:cubicBezTo>
                  <a:cubicBezTo>
                    <a:pt x="346" y="36786"/>
                    <a:pt x="3388" y="44123"/>
                    <a:pt x="8803" y="49531"/>
                  </a:cubicBezTo>
                  <a:cubicBezTo>
                    <a:pt x="14217" y="54940"/>
                    <a:pt x="21561" y="57979"/>
                    <a:pt x="2921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F8343512-DDA9-4484-9717-2E6BCDE8B75D}"/>
                </a:ext>
              </a:extLst>
            </p:cNvPr>
            <p:cNvSpPr/>
            <p:nvPr/>
          </p:nvSpPr>
          <p:spPr>
            <a:xfrm>
              <a:off x="3385102" y="6138349"/>
              <a:ext cx="57743" cy="57683"/>
            </a:xfrm>
            <a:custGeom>
              <a:avLst/>
              <a:gdLst>
                <a:gd name="connsiteX0" fmla="*/ 29220 w 57743"/>
                <a:gd name="connsiteY0" fmla="*/ 57979 h 57683"/>
                <a:gd name="connsiteX1" fmla="*/ 49636 w 57743"/>
                <a:gd name="connsiteY1" fmla="*/ 49531 h 57683"/>
                <a:gd name="connsiteX2" fmla="*/ 58092 w 57743"/>
                <a:gd name="connsiteY2" fmla="*/ 29137 h 57683"/>
                <a:gd name="connsiteX3" fmla="*/ 49636 w 57743"/>
                <a:gd name="connsiteY3" fmla="*/ 8743 h 57683"/>
                <a:gd name="connsiteX4" fmla="*/ 29220 w 57743"/>
                <a:gd name="connsiteY4" fmla="*/ 295 h 57683"/>
                <a:gd name="connsiteX5" fmla="*/ 8805 w 57743"/>
                <a:gd name="connsiteY5" fmla="*/ 8743 h 57683"/>
                <a:gd name="connsiteX6" fmla="*/ 348 w 57743"/>
                <a:gd name="connsiteY6" fmla="*/ 29137 h 57683"/>
                <a:gd name="connsiteX7" fmla="*/ 8805 w 57743"/>
                <a:gd name="connsiteY7" fmla="*/ 49531 h 57683"/>
                <a:gd name="connsiteX8" fmla="*/ 2922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20" y="57979"/>
                  </a:moveTo>
                  <a:cubicBezTo>
                    <a:pt x="36877" y="57979"/>
                    <a:pt x="44222" y="54940"/>
                    <a:pt x="49636" y="49531"/>
                  </a:cubicBezTo>
                  <a:cubicBezTo>
                    <a:pt x="55050" y="44123"/>
                    <a:pt x="58092" y="36786"/>
                    <a:pt x="58092" y="29137"/>
                  </a:cubicBezTo>
                  <a:cubicBezTo>
                    <a:pt x="58092" y="21488"/>
                    <a:pt x="55050" y="14152"/>
                    <a:pt x="49636" y="8743"/>
                  </a:cubicBezTo>
                  <a:cubicBezTo>
                    <a:pt x="44222" y="3334"/>
                    <a:pt x="36877" y="295"/>
                    <a:pt x="29220" y="295"/>
                  </a:cubicBezTo>
                  <a:cubicBezTo>
                    <a:pt x="21563" y="295"/>
                    <a:pt x="14219" y="3334"/>
                    <a:pt x="8805" y="8743"/>
                  </a:cubicBezTo>
                  <a:cubicBezTo>
                    <a:pt x="3391" y="14152"/>
                    <a:pt x="348" y="21488"/>
                    <a:pt x="348" y="29137"/>
                  </a:cubicBezTo>
                  <a:cubicBezTo>
                    <a:pt x="348" y="36786"/>
                    <a:pt x="3391" y="44123"/>
                    <a:pt x="8805" y="49531"/>
                  </a:cubicBezTo>
                  <a:cubicBezTo>
                    <a:pt x="14219" y="54940"/>
                    <a:pt x="21563" y="57979"/>
                    <a:pt x="2922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86FDFD09-218D-4926-B97C-D25DAEAFB4AD}"/>
                </a:ext>
              </a:extLst>
            </p:cNvPr>
            <p:cNvSpPr/>
            <p:nvPr/>
          </p:nvSpPr>
          <p:spPr>
            <a:xfrm>
              <a:off x="3404966" y="6138349"/>
              <a:ext cx="57743" cy="57683"/>
            </a:xfrm>
            <a:custGeom>
              <a:avLst/>
              <a:gdLst>
                <a:gd name="connsiteX0" fmla="*/ 29222 w 57743"/>
                <a:gd name="connsiteY0" fmla="*/ 57979 h 57683"/>
                <a:gd name="connsiteX1" fmla="*/ 49638 w 57743"/>
                <a:gd name="connsiteY1" fmla="*/ 49531 h 57683"/>
                <a:gd name="connsiteX2" fmla="*/ 58094 w 57743"/>
                <a:gd name="connsiteY2" fmla="*/ 29137 h 57683"/>
                <a:gd name="connsiteX3" fmla="*/ 49638 w 57743"/>
                <a:gd name="connsiteY3" fmla="*/ 8743 h 57683"/>
                <a:gd name="connsiteX4" fmla="*/ 29222 w 57743"/>
                <a:gd name="connsiteY4" fmla="*/ 295 h 57683"/>
                <a:gd name="connsiteX5" fmla="*/ 8807 w 57743"/>
                <a:gd name="connsiteY5" fmla="*/ 8743 h 57683"/>
                <a:gd name="connsiteX6" fmla="*/ 350 w 57743"/>
                <a:gd name="connsiteY6" fmla="*/ 29137 h 57683"/>
                <a:gd name="connsiteX7" fmla="*/ 8807 w 57743"/>
                <a:gd name="connsiteY7" fmla="*/ 49531 h 57683"/>
                <a:gd name="connsiteX8" fmla="*/ 2922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22" y="57979"/>
                  </a:moveTo>
                  <a:cubicBezTo>
                    <a:pt x="36879" y="57979"/>
                    <a:pt x="44224" y="54940"/>
                    <a:pt x="49638" y="49531"/>
                  </a:cubicBezTo>
                  <a:cubicBezTo>
                    <a:pt x="55052" y="44123"/>
                    <a:pt x="58094" y="36786"/>
                    <a:pt x="58094" y="29137"/>
                  </a:cubicBezTo>
                  <a:cubicBezTo>
                    <a:pt x="58094" y="21488"/>
                    <a:pt x="55052" y="14152"/>
                    <a:pt x="49638" y="8743"/>
                  </a:cubicBezTo>
                  <a:cubicBezTo>
                    <a:pt x="44224" y="3334"/>
                    <a:pt x="36879" y="295"/>
                    <a:pt x="29222" y="295"/>
                  </a:cubicBezTo>
                  <a:cubicBezTo>
                    <a:pt x="21565" y="295"/>
                    <a:pt x="14221" y="3334"/>
                    <a:pt x="8807" y="8743"/>
                  </a:cubicBezTo>
                  <a:cubicBezTo>
                    <a:pt x="3393" y="14152"/>
                    <a:pt x="350" y="21488"/>
                    <a:pt x="350" y="29137"/>
                  </a:cubicBezTo>
                  <a:cubicBezTo>
                    <a:pt x="350" y="36786"/>
                    <a:pt x="3393" y="44123"/>
                    <a:pt x="8807" y="49531"/>
                  </a:cubicBezTo>
                  <a:cubicBezTo>
                    <a:pt x="14221" y="54940"/>
                    <a:pt x="21565" y="57979"/>
                    <a:pt x="2922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EECB84F8-749C-4D79-A5B3-DCFF220BA878}"/>
                </a:ext>
              </a:extLst>
            </p:cNvPr>
            <p:cNvSpPr/>
            <p:nvPr/>
          </p:nvSpPr>
          <p:spPr>
            <a:xfrm>
              <a:off x="3424830" y="6138349"/>
              <a:ext cx="57743" cy="57683"/>
            </a:xfrm>
            <a:custGeom>
              <a:avLst/>
              <a:gdLst>
                <a:gd name="connsiteX0" fmla="*/ 29224 w 57743"/>
                <a:gd name="connsiteY0" fmla="*/ 57979 h 57683"/>
                <a:gd name="connsiteX1" fmla="*/ 49640 w 57743"/>
                <a:gd name="connsiteY1" fmla="*/ 49531 h 57683"/>
                <a:gd name="connsiteX2" fmla="*/ 58096 w 57743"/>
                <a:gd name="connsiteY2" fmla="*/ 29137 h 57683"/>
                <a:gd name="connsiteX3" fmla="*/ 49640 w 57743"/>
                <a:gd name="connsiteY3" fmla="*/ 8743 h 57683"/>
                <a:gd name="connsiteX4" fmla="*/ 29224 w 57743"/>
                <a:gd name="connsiteY4" fmla="*/ 295 h 57683"/>
                <a:gd name="connsiteX5" fmla="*/ 8809 w 57743"/>
                <a:gd name="connsiteY5" fmla="*/ 8743 h 57683"/>
                <a:gd name="connsiteX6" fmla="*/ 353 w 57743"/>
                <a:gd name="connsiteY6" fmla="*/ 29137 h 57683"/>
                <a:gd name="connsiteX7" fmla="*/ 8809 w 57743"/>
                <a:gd name="connsiteY7" fmla="*/ 49531 h 57683"/>
                <a:gd name="connsiteX8" fmla="*/ 2922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24" y="57979"/>
                  </a:moveTo>
                  <a:cubicBezTo>
                    <a:pt x="36881" y="57979"/>
                    <a:pt x="44226" y="54940"/>
                    <a:pt x="49640" y="49531"/>
                  </a:cubicBezTo>
                  <a:cubicBezTo>
                    <a:pt x="55054" y="44123"/>
                    <a:pt x="58096" y="36786"/>
                    <a:pt x="58096" y="29137"/>
                  </a:cubicBezTo>
                  <a:cubicBezTo>
                    <a:pt x="58096" y="21488"/>
                    <a:pt x="55054" y="14152"/>
                    <a:pt x="49640" y="8743"/>
                  </a:cubicBezTo>
                  <a:cubicBezTo>
                    <a:pt x="44226" y="3334"/>
                    <a:pt x="36881" y="295"/>
                    <a:pt x="29224" y="295"/>
                  </a:cubicBezTo>
                  <a:cubicBezTo>
                    <a:pt x="21567" y="295"/>
                    <a:pt x="14223" y="3334"/>
                    <a:pt x="8809" y="8743"/>
                  </a:cubicBezTo>
                  <a:cubicBezTo>
                    <a:pt x="3395" y="14152"/>
                    <a:pt x="353" y="21488"/>
                    <a:pt x="353" y="29137"/>
                  </a:cubicBezTo>
                  <a:cubicBezTo>
                    <a:pt x="353" y="36786"/>
                    <a:pt x="3395" y="44123"/>
                    <a:pt x="8809" y="49531"/>
                  </a:cubicBezTo>
                  <a:cubicBezTo>
                    <a:pt x="14223" y="54940"/>
                    <a:pt x="21567" y="57979"/>
                    <a:pt x="2922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9FF7D1E-DBFB-4F3C-9C64-F0A0E40426E3}"/>
                </a:ext>
              </a:extLst>
            </p:cNvPr>
            <p:cNvSpPr/>
            <p:nvPr/>
          </p:nvSpPr>
          <p:spPr>
            <a:xfrm>
              <a:off x="3444694" y="6138349"/>
              <a:ext cx="57743" cy="57683"/>
            </a:xfrm>
            <a:custGeom>
              <a:avLst/>
              <a:gdLst>
                <a:gd name="connsiteX0" fmla="*/ 29226 w 57743"/>
                <a:gd name="connsiteY0" fmla="*/ 57979 h 57683"/>
                <a:gd name="connsiteX1" fmla="*/ 49642 w 57743"/>
                <a:gd name="connsiteY1" fmla="*/ 49531 h 57683"/>
                <a:gd name="connsiteX2" fmla="*/ 58098 w 57743"/>
                <a:gd name="connsiteY2" fmla="*/ 29137 h 57683"/>
                <a:gd name="connsiteX3" fmla="*/ 49642 w 57743"/>
                <a:gd name="connsiteY3" fmla="*/ 8743 h 57683"/>
                <a:gd name="connsiteX4" fmla="*/ 29226 w 57743"/>
                <a:gd name="connsiteY4" fmla="*/ 295 h 57683"/>
                <a:gd name="connsiteX5" fmla="*/ 8811 w 57743"/>
                <a:gd name="connsiteY5" fmla="*/ 8743 h 57683"/>
                <a:gd name="connsiteX6" fmla="*/ 355 w 57743"/>
                <a:gd name="connsiteY6" fmla="*/ 29137 h 57683"/>
                <a:gd name="connsiteX7" fmla="*/ 8811 w 57743"/>
                <a:gd name="connsiteY7" fmla="*/ 49531 h 57683"/>
                <a:gd name="connsiteX8" fmla="*/ 2922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26" y="57979"/>
                  </a:moveTo>
                  <a:cubicBezTo>
                    <a:pt x="36883" y="57979"/>
                    <a:pt x="44228" y="54940"/>
                    <a:pt x="49642" y="49531"/>
                  </a:cubicBezTo>
                  <a:cubicBezTo>
                    <a:pt x="55056" y="44123"/>
                    <a:pt x="58098" y="36786"/>
                    <a:pt x="58098" y="29137"/>
                  </a:cubicBezTo>
                  <a:cubicBezTo>
                    <a:pt x="58098" y="21488"/>
                    <a:pt x="55056" y="14152"/>
                    <a:pt x="49642" y="8743"/>
                  </a:cubicBezTo>
                  <a:cubicBezTo>
                    <a:pt x="44228" y="3334"/>
                    <a:pt x="36883" y="295"/>
                    <a:pt x="29226" y="295"/>
                  </a:cubicBezTo>
                  <a:cubicBezTo>
                    <a:pt x="21570" y="295"/>
                    <a:pt x="14225" y="3334"/>
                    <a:pt x="8811" y="8743"/>
                  </a:cubicBezTo>
                  <a:cubicBezTo>
                    <a:pt x="3397" y="14152"/>
                    <a:pt x="355" y="21488"/>
                    <a:pt x="355" y="29137"/>
                  </a:cubicBezTo>
                  <a:cubicBezTo>
                    <a:pt x="355" y="36786"/>
                    <a:pt x="3397" y="44123"/>
                    <a:pt x="8811" y="49531"/>
                  </a:cubicBezTo>
                  <a:cubicBezTo>
                    <a:pt x="14225" y="54940"/>
                    <a:pt x="21570" y="57979"/>
                    <a:pt x="2922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81C9C182-90BA-4E69-976C-AF575884ABAE}"/>
                </a:ext>
              </a:extLst>
            </p:cNvPr>
            <p:cNvSpPr/>
            <p:nvPr/>
          </p:nvSpPr>
          <p:spPr>
            <a:xfrm>
              <a:off x="3464558" y="6138349"/>
              <a:ext cx="57743" cy="57683"/>
            </a:xfrm>
            <a:custGeom>
              <a:avLst/>
              <a:gdLst>
                <a:gd name="connsiteX0" fmla="*/ 29229 w 57743"/>
                <a:gd name="connsiteY0" fmla="*/ 57979 h 57683"/>
                <a:gd name="connsiteX1" fmla="*/ 49644 w 57743"/>
                <a:gd name="connsiteY1" fmla="*/ 49531 h 57683"/>
                <a:gd name="connsiteX2" fmla="*/ 58100 w 57743"/>
                <a:gd name="connsiteY2" fmla="*/ 29137 h 57683"/>
                <a:gd name="connsiteX3" fmla="*/ 49644 w 57743"/>
                <a:gd name="connsiteY3" fmla="*/ 8743 h 57683"/>
                <a:gd name="connsiteX4" fmla="*/ 29229 w 57743"/>
                <a:gd name="connsiteY4" fmla="*/ 295 h 57683"/>
                <a:gd name="connsiteX5" fmla="*/ 8813 w 57743"/>
                <a:gd name="connsiteY5" fmla="*/ 8743 h 57683"/>
                <a:gd name="connsiteX6" fmla="*/ 357 w 57743"/>
                <a:gd name="connsiteY6" fmla="*/ 29137 h 57683"/>
                <a:gd name="connsiteX7" fmla="*/ 8813 w 57743"/>
                <a:gd name="connsiteY7" fmla="*/ 49531 h 57683"/>
                <a:gd name="connsiteX8" fmla="*/ 2922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29" y="57979"/>
                  </a:moveTo>
                  <a:cubicBezTo>
                    <a:pt x="36885" y="57979"/>
                    <a:pt x="44230" y="54940"/>
                    <a:pt x="49644" y="49531"/>
                  </a:cubicBezTo>
                  <a:cubicBezTo>
                    <a:pt x="55058" y="44123"/>
                    <a:pt x="58100" y="36786"/>
                    <a:pt x="58100" y="29137"/>
                  </a:cubicBezTo>
                  <a:cubicBezTo>
                    <a:pt x="58100" y="21488"/>
                    <a:pt x="55058" y="14152"/>
                    <a:pt x="49644" y="8743"/>
                  </a:cubicBezTo>
                  <a:cubicBezTo>
                    <a:pt x="44230" y="3334"/>
                    <a:pt x="36885" y="295"/>
                    <a:pt x="29229" y="295"/>
                  </a:cubicBezTo>
                  <a:cubicBezTo>
                    <a:pt x="21572" y="295"/>
                    <a:pt x="14227" y="3334"/>
                    <a:pt x="8813" y="8743"/>
                  </a:cubicBezTo>
                  <a:cubicBezTo>
                    <a:pt x="3399" y="14152"/>
                    <a:pt x="357" y="21488"/>
                    <a:pt x="357" y="29137"/>
                  </a:cubicBezTo>
                  <a:cubicBezTo>
                    <a:pt x="357" y="36786"/>
                    <a:pt x="3399" y="44123"/>
                    <a:pt x="8813" y="49531"/>
                  </a:cubicBezTo>
                  <a:cubicBezTo>
                    <a:pt x="14227" y="54940"/>
                    <a:pt x="21572" y="57979"/>
                    <a:pt x="2922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B0638374-720D-4C5B-A376-D8D9C5FE5B29}"/>
                </a:ext>
              </a:extLst>
            </p:cNvPr>
            <p:cNvSpPr/>
            <p:nvPr/>
          </p:nvSpPr>
          <p:spPr>
            <a:xfrm>
              <a:off x="3484412" y="6138349"/>
              <a:ext cx="57743" cy="57683"/>
            </a:xfrm>
            <a:custGeom>
              <a:avLst/>
              <a:gdLst>
                <a:gd name="connsiteX0" fmla="*/ 29231 w 57743"/>
                <a:gd name="connsiteY0" fmla="*/ 57979 h 57683"/>
                <a:gd name="connsiteX1" fmla="*/ 49646 w 57743"/>
                <a:gd name="connsiteY1" fmla="*/ 49531 h 57683"/>
                <a:gd name="connsiteX2" fmla="*/ 58102 w 57743"/>
                <a:gd name="connsiteY2" fmla="*/ 29137 h 57683"/>
                <a:gd name="connsiteX3" fmla="*/ 49646 w 57743"/>
                <a:gd name="connsiteY3" fmla="*/ 8743 h 57683"/>
                <a:gd name="connsiteX4" fmla="*/ 29231 w 57743"/>
                <a:gd name="connsiteY4" fmla="*/ 295 h 57683"/>
                <a:gd name="connsiteX5" fmla="*/ 8815 w 57743"/>
                <a:gd name="connsiteY5" fmla="*/ 8743 h 57683"/>
                <a:gd name="connsiteX6" fmla="*/ 359 w 57743"/>
                <a:gd name="connsiteY6" fmla="*/ 29137 h 57683"/>
                <a:gd name="connsiteX7" fmla="*/ 8815 w 57743"/>
                <a:gd name="connsiteY7" fmla="*/ 49531 h 57683"/>
                <a:gd name="connsiteX8" fmla="*/ 2923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31" y="57979"/>
                  </a:moveTo>
                  <a:cubicBezTo>
                    <a:pt x="36888" y="57979"/>
                    <a:pt x="44232" y="54940"/>
                    <a:pt x="49646" y="49531"/>
                  </a:cubicBezTo>
                  <a:cubicBezTo>
                    <a:pt x="55060" y="44123"/>
                    <a:pt x="58102" y="36786"/>
                    <a:pt x="58102" y="29137"/>
                  </a:cubicBezTo>
                  <a:cubicBezTo>
                    <a:pt x="58102" y="21488"/>
                    <a:pt x="55060" y="14152"/>
                    <a:pt x="49646" y="8743"/>
                  </a:cubicBezTo>
                  <a:cubicBezTo>
                    <a:pt x="44232" y="3334"/>
                    <a:pt x="36888" y="295"/>
                    <a:pt x="29231" y="295"/>
                  </a:cubicBezTo>
                  <a:cubicBezTo>
                    <a:pt x="21574" y="295"/>
                    <a:pt x="14229" y="3334"/>
                    <a:pt x="8815" y="8743"/>
                  </a:cubicBezTo>
                  <a:cubicBezTo>
                    <a:pt x="3401" y="14152"/>
                    <a:pt x="359" y="21488"/>
                    <a:pt x="359" y="29137"/>
                  </a:cubicBezTo>
                  <a:cubicBezTo>
                    <a:pt x="359" y="36786"/>
                    <a:pt x="3401" y="44123"/>
                    <a:pt x="8815" y="49531"/>
                  </a:cubicBezTo>
                  <a:cubicBezTo>
                    <a:pt x="14229" y="54940"/>
                    <a:pt x="21574" y="57979"/>
                    <a:pt x="2923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2EBBBBE3-C10C-4DAC-AD63-868682A1106A}"/>
                </a:ext>
              </a:extLst>
            </p:cNvPr>
            <p:cNvSpPr/>
            <p:nvPr/>
          </p:nvSpPr>
          <p:spPr>
            <a:xfrm>
              <a:off x="3504276" y="6138349"/>
              <a:ext cx="57743" cy="57683"/>
            </a:xfrm>
            <a:custGeom>
              <a:avLst/>
              <a:gdLst>
                <a:gd name="connsiteX0" fmla="*/ 29233 w 57743"/>
                <a:gd name="connsiteY0" fmla="*/ 57979 h 57683"/>
                <a:gd name="connsiteX1" fmla="*/ 49648 w 57743"/>
                <a:gd name="connsiteY1" fmla="*/ 49531 h 57683"/>
                <a:gd name="connsiteX2" fmla="*/ 58105 w 57743"/>
                <a:gd name="connsiteY2" fmla="*/ 29137 h 57683"/>
                <a:gd name="connsiteX3" fmla="*/ 49648 w 57743"/>
                <a:gd name="connsiteY3" fmla="*/ 8743 h 57683"/>
                <a:gd name="connsiteX4" fmla="*/ 29233 w 57743"/>
                <a:gd name="connsiteY4" fmla="*/ 295 h 57683"/>
                <a:gd name="connsiteX5" fmla="*/ 8817 w 57743"/>
                <a:gd name="connsiteY5" fmla="*/ 8743 h 57683"/>
                <a:gd name="connsiteX6" fmla="*/ 361 w 57743"/>
                <a:gd name="connsiteY6" fmla="*/ 29137 h 57683"/>
                <a:gd name="connsiteX7" fmla="*/ 8817 w 57743"/>
                <a:gd name="connsiteY7" fmla="*/ 49531 h 57683"/>
                <a:gd name="connsiteX8" fmla="*/ 2923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33" y="57979"/>
                  </a:moveTo>
                  <a:cubicBezTo>
                    <a:pt x="36890" y="57979"/>
                    <a:pt x="44234" y="54940"/>
                    <a:pt x="49648" y="49531"/>
                  </a:cubicBezTo>
                  <a:cubicBezTo>
                    <a:pt x="55062" y="44123"/>
                    <a:pt x="58105" y="36786"/>
                    <a:pt x="58105" y="29137"/>
                  </a:cubicBezTo>
                  <a:cubicBezTo>
                    <a:pt x="58105" y="21488"/>
                    <a:pt x="55062" y="14152"/>
                    <a:pt x="49648" y="8743"/>
                  </a:cubicBezTo>
                  <a:cubicBezTo>
                    <a:pt x="44234" y="3334"/>
                    <a:pt x="36890" y="295"/>
                    <a:pt x="29233" y="295"/>
                  </a:cubicBezTo>
                  <a:cubicBezTo>
                    <a:pt x="21576" y="295"/>
                    <a:pt x="14231" y="3334"/>
                    <a:pt x="8817" y="8743"/>
                  </a:cubicBezTo>
                  <a:cubicBezTo>
                    <a:pt x="3403" y="14152"/>
                    <a:pt x="361" y="21488"/>
                    <a:pt x="361" y="29137"/>
                  </a:cubicBezTo>
                  <a:cubicBezTo>
                    <a:pt x="361" y="36786"/>
                    <a:pt x="3403" y="44123"/>
                    <a:pt x="8817" y="49531"/>
                  </a:cubicBezTo>
                  <a:cubicBezTo>
                    <a:pt x="14231" y="54940"/>
                    <a:pt x="21576" y="57979"/>
                    <a:pt x="2923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FFBB14F5-12B2-4852-A76E-2CCB4C6FDB94}"/>
                </a:ext>
              </a:extLst>
            </p:cNvPr>
            <p:cNvSpPr/>
            <p:nvPr/>
          </p:nvSpPr>
          <p:spPr>
            <a:xfrm>
              <a:off x="3524140" y="6138349"/>
              <a:ext cx="57743" cy="57683"/>
            </a:xfrm>
            <a:custGeom>
              <a:avLst/>
              <a:gdLst>
                <a:gd name="connsiteX0" fmla="*/ 29235 w 57743"/>
                <a:gd name="connsiteY0" fmla="*/ 57979 h 57683"/>
                <a:gd name="connsiteX1" fmla="*/ 49650 w 57743"/>
                <a:gd name="connsiteY1" fmla="*/ 49531 h 57683"/>
                <a:gd name="connsiteX2" fmla="*/ 58107 w 57743"/>
                <a:gd name="connsiteY2" fmla="*/ 29137 h 57683"/>
                <a:gd name="connsiteX3" fmla="*/ 49650 w 57743"/>
                <a:gd name="connsiteY3" fmla="*/ 8743 h 57683"/>
                <a:gd name="connsiteX4" fmla="*/ 29235 w 57743"/>
                <a:gd name="connsiteY4" fmla="*/ 295 h 57683"/>
                <a:gd name="connsiteX5" fmla="*/ 8819 w 57743"/>
                <a:gd name="connsiteY5" fmla="*/ 8743 h 57683"/>
                <a:gd name="connsiteX6" fmla="*/ 363 w 57743"/>
                <a:gd name="connsiteY6" fmla="*/ 29137 h 57683"/>
                <a:gd name="connsiteX7" fmla="*/ 8819 w 57743"/>
                <a:gd name="connsiteY7" fmla="*/ 49531 h 57683"/>
                <a:gd name="connsiteX8" fmla="*/ 2923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35" y="57979"/>
                  </a:moveTo>
                  <a:cubicBezTo>
                    <a:pt x="36892" y="57979"/>
                    <a:pt x="44236" y="54940"/>
                    <a:pt x="49650" y="49531"/>
                  </a:cubicBezTo>
                  <a:cubicBezTo>
                    <a:pt x="55064" y="44123"/>
                    <a:pt x="58107" y="36786"/>
                    <a:pt x="58107" y="29137"/>
                  </a:cubicBezTo>
                  <a:cubicBezTo>
                    <a:pt x="58107" y="21488"/>
                    <a:pt x="55064" y="14152"/>
                    <a:pt x="49650" y="8743"/>
                  </a:cubicBezTo>
                  <a:cubicBezTo>
                    <a:pt x="44236" y="3334"/>
                    <a:pt x="36892" y="295"/>
                    <a:pt x="29235" y="295"/>
                  </a:cubicBezTo>
                  <a:cubicBezTo>
                    <a:pt x="21578" y="295"/>
                    <a:pt x="14233" y="3334"/>
                    <a:pt x="8819" y="8743"/>
                  </a:cubicBezTo>
                  <a:cubicBezTo>
                    <a:pt x="3405" y="14152"/>
                    <a:pt x="363" y="21488"/>
                    <a:pt x="363" y="29137"/>
                  </a:cubicBezTo>
                  <a:cubicBezTo>
                    <a:pt x="363" y="36786"/>
                    <a:pt x="3405" y="44123"/>
                    <a:pt x="8819" y="49531"/>
                  </a:cubicBezTo>
                  <a:cubicBezTo>
                    <a:pt x="14233" y="54940"/>
                    <a:pt x="21578" y="57979"/>
                    <a:pt x="2923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C50AD01C-031E-4AC7-A920-488E3D8865C9}"/>
                </a:ext>
              </a:extLst>
            </p:cNvPr>
            <p:cNvSpPr/>
            <p:nvPr/>
          </p:nvSpPr>
          <p:spPr>
            <a:xfrm>
              <a:off x="3544004" y="6138349"/>
              <a:ext cx="57743" cy="57683"/>
            </a:xfrm>
            <a:custGeom>
              <a:avLst/>
              <a:gdLst>
                <a:gd name="connsiteX0" fmla="*/ 29237 w 57743"/>
                <a:gd name="connsiteY0" fmla="*/ 57979 h 57683"/>
                <a:gd name="connsiteX1" fmla="*/ 49652 w 57743"/>
                <a:gd name="connsiteY1" fmla="*/ 49531 h 57683"/>
                <a:gd name="connsiteX2" fmla="*/ 58109 w 57743"/>
                <a:gd name="connsiteY2" fmla="*/ 29137 h 57683"/>
                <a:gd name="connsiteX3" fmla="*/ 49652 w 57743"/>
                <a:gd name="connsiteY3" fmla="*/ 8743 h 57683"/>
                <a:gd name="connsiteX4" fmla="*/ 29237 w 57743"/>
                <a:gd name="connsiteY4" fmla="*/ 295 h 57683"/>
                <a:gd name="connsiteX5" fmla="*/ 8821 w 57743"/>
                <a:gd name="connsiteY5" fmla="*/ 8743 h 57683"/>
                <a:gd name="connsiteX6" fmla="*/ 365 w 57743"/>
                <a:gd name="connsiteY6" fmla="*/ 29137 h 57683"/>
                <a:gd name="connsiteX7" fmla="*/ 8821 w 57743"/>
                <a:gd name="connsiteY7" fmla="*/ 49531 h 57683"/>
                <a:gd name="connsiteX8" fmla="*/ 2923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37" y="57979"/>
                  </a:moveTo>
                  <a:cubicBezTo>
                    <a:pt x="36894" y="57979"/>
                    <a:pt x="44238" y="54940"/>
                    <a:pt x="49652" y="49531"/>
                  </a:cubicBezTo>
                  <a:cubicBezTo>
                    <a:pt x="55067" y="44123"/>
                    <a:pt x="58109" y="36786"/>
                    <a:pt x="58109" y="29137"/>
                  </a:cubicBezTo>
                  <a:cubicBezTo>
                    <a:pt x="58109" y="21488"/>
                    <a:pt x="55067" y="14152"/>
                    <a:pt x="49652" y="8743"/>
                  </a:cubicBezTo>
                  <a:cubicBezTo>
                    <a:pt x="44238" y="3334"/>
                    <a:pt x="36894" y="295"/>
                    <a:pt x="29237" y="295"/>
                  </a:cubicBezTo>
                  <a:cubicBezTo>
                    <a:pt x="21580" y="295"/>
                    <a:pt x="14236" y="3334"/>
                    <a:pt x="8821" y="8743"/>
                  </a:cubicBezTo>
                  <a:cubicBezTo>
                    <a:pt x="3407" y="14152"/>
                    <a:pt x="365" y="21488"/>
                    <a:pt x="365" y="29137"/>
                  </a:cubicBezTo>
                  <a:cubicBezTo>
                    <a:pt x="365" y="36786"/>
                    <a:pt x="3407" y="44123"/>
                    <a:pt x="8821" y="49531"/>
                  </a:cubicBezTo>
                  <a:cubicBezTo>
                    <a:pt x="14236" y="54940"/>
                    <a:pt x="21580" y="57979"/>
                    <a:pt x="2923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0F36F460-5B8A-443E-9FAB-EDE97679BF6D}"/>
                </a:ext>
              </a:extLst>
            </p:cNvPr>
            <p:cNvSpPr/>
            <p:nvPr/>
          </p:nvSpPr>
          <p:spPr>
            <a:xfrm>
              <a:off x="3563868" y="6138349"/>
              <a:ext cx="57743" cy="57683"/>
            </a:xfrm>
            <a:custGeom>
              <a:avLst/>
              <a:gdLst>
                <a:gd name="connsiteX0" fmla="*/ 29239 w 57743"/>
                <a:gd name="connsiteY0" fmla="*/ 57979 h 57683"/>
                <a:gd name="connsiteX1" fmla="*/ 49654 w 57743"/>
                <a:gd name="connsiteY1" fmla="*/ 49531 h 57683"/>
                <a:gd name="connsiteX2" fmla="*/ 58111 w 57743"/>
                <a:gd name="connsiteY2" fmla="*/ 29137 h 57683"/>
                <a:gd name="connsiteX3" fmla="*/ 49654 w 57743"/>
                <a:gd name="connsiteY3" fmla="*/ 8743 h 57683"/>
                <a:gd name="connsiteX4" fmla="*/ 29239 w 57743"/>
                <a:gd name="connsiteY4" fmla="*/ 295 h 57683"/>
                <a:gd name="connsiteX5" fmla="*/ 8823 w 57743"/>
                <a:gd name="connsiteY5" fmla="*/ 8743 h 57683"/>
                <a:gd name="connsiteX6" fmla="*/ 367 w 57743"/>
                <a:gd name="connsiteY6" fmla="*/ 29137 h 57683"/>
                <a:gd name="connsiteX7" fmla="*/ 8823 w 57743"/>
                <a:gd name="connsiteY7" fmla="*/ 49531 h 57683"/>
                <a:gd name="connsiteX8" fmla="*/ 2923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39" y="57979"/>
                  </a:moveTo>
                  <a:cubicBezTo>
                    <a:pt x="36896" y="57979"/>
                    <a:pt x="44240" y="54940"/>
                    <a:pt x="49654" y="49531"/>
                  </a:cubicBezTo>
                  <a:cubicBezTo>
                    <a:pt x="55069" y="44123"/>
                    <a:pt x="58111" y="36786"/>
                    <a:pt x="58111" y="29137"/>
                  </a:cubicBezTo>
                  <a:cubicBezTo>
                    <a:pt x="58111" y="21488"/>
                    <a:pt x="55069" y="14152"/>
                    <a:pt x="49654" y="8743"/>
                  </a:cubicBezTo>
                  <a:cubicBezTo>
                    <a:pt x="44240" y="3334"/>
                    <a:pt x="36896" y="295"/>
                    <a:pt x="29239" y="295"/>
                  </a:cubicBezTo>
                  <a:cubicBezTo>
                    <a:pt x="21582" y="295"/>
                    <a:pt x="14238" y="3334"/>
                    <a:pt x="8823" y="8743"/>
                  </a:cubicBezTo>
                  <a:cubicBezTo>
                    <a:pt x="3409" y="14152"/>
                    <a:pt x="367" y="21488"/>
                    <a:pt x="367" y="29137"/>
                  </a:cubicBezTo>
                  <a:cubicBezTo>
                    <a:pt x="367" y="36786"/>
                    <a:pt x="3409" y="44123"/>
                    <a:pt x="8823" y="49531"/>
                  </a:cubicBezTo>
                  <a:cubicBezTo>
                    <a:pt x="14238" y="54940"/>
                    <a:pt x="21582" y="57979"/>
                    <a:pt x="2923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5C59A4E9-E9BD-43CE-AFA9-6C47AFDA54DE}"/>
                </a:ext>
              </a:extLst>
            </p:cNvPr>
            <p:cNvSpPr/>
            <p:nvPr/>
          </p:nvSpPr>
          <p:spPr>
            <a:xfrm>
              <a:off x="3583722" y="6138349"/>
              <a:ext cx="57743" cy="57683"/>
            </a:xfrm>
            <a:custGeom>
              <a:avLst/>
              <a:gdLst>
                <a:gd name="connsiteX0" fmla="*/ 29241 w 57743"/>
                <a:gd name="connsiteY0" fmla="*/ 57979 h 57683"/>
                <a:gd name="connsiteX1" fmla="*/ 49656 w 57743"/>
                <a:gd name="connsiteY1" fmla="*/ 49531 h 57683"/>
                <a:gd name="connsiteX2" fmla="*/ 58113 w 57743"/>
                <a:gd name="connsiteY2" fmla="*/ 29137 h 57683"/>
                <a:gd name="connsiteX3" fmla="*/ 49656 w 57743"/>
                <a:gd name="connsiteY3" fmla="*/ 8743 h 57683"/>
                <a:gd name="connsiteX4" fmla="*/ 29241 w 57743"/>
                <a:gd name="connsiteY4" fmla="*/ 295 h 57683"/>
                <a:gd name="connsiteX5" fmla="*/ 8825 w 57743"/>
                <a:gd name="connsiteY5" fmla="*/ 8743 h 57683"/>
                <a:gd name="connsiteX6" fmla="*/ 369 w 57743"/>
                <a:gd name="connsiteY6" fmla="*/ 29137 h 57683"/>
                <a:gd name="connsiteX7" fmla="*/ 8825 w 57743"/>
                <a:gd name="connsiteY7" fmla="*/ 49531 h 57683"/>
                <a:gd name="connsiteX8" fmla="*/ 2924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41" y="57979"/>
                  </a:moveTo>
                  <a:cubicBezTo>
                    <a:pt x="36898" y="57979"/>
                    <a:pt x="44242" y="54940"/>
                    <a:pt x="49656" y="49531"/>
                  </a:cubicBezTo>
                  <a:cubicBezTo>
                    <a:pt x="55071" y="44123"/>
                    <a:pt x="58113" y="36786"/>
                    <a:pt x="58113" y="29137"/>
                  </a:cubicBezTo>
                  <a:cubicBezTo>
                    <a:pt x="58113" y="21488"/>
                    <a:pt x="55071" y="14152"/>
                    <a:pt x="49656" y="8743"/>
                  </a:cubicBezTo>
                  <a:cubicBezTo>
                    <a:pt x="44242" y="3334"/>
                    <a:pt x="36898" y="295"/>
                    <a:pt x="29241" y="295"/>
                  </a:cubicBezTo>
                  <a:cubicBezTo>
                    <a:pt x="21584" y="295"/>
                    <a:pt x="14240" y="3334"/>
                    <a:pt x="8825" y="8743"/>
                  </a:cubicBezTo>
                  <a:cubicBezTo>
                    <a:pt x="3411" y="14152"/>
                    <a:pt x="369" y="21488"/>
                    <a:pt x="369" y="29137"/>
                  </a:cubicBezTo>
                  <a:cubicBezTo>
                    <a:pt x="369" y="36786"/>
                    <a:pt x="3411" y="44123"/>
                    <a:pt x="8825" y="49531"/>
                  </a:cubicBezTo>
                  <a:cubicBezTo>
                    <a:pt x="14240" y="54940"/>
                    <a:pt x="21584" y="57979"/>
                    <a:pt x="2924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440CC382-1884-48C1-A21D-C3FB86BBC888}"/>
                </a:ext>
              </a:extLst>
            </p:cNvPr>
            <p:cNvSpPr/>
            <p:nvPr/>
          </p:nvSpPr>
          <p:spPr>
            <a:xfrm>
              <a:off x="3603586" y="6138349"/>
              <a:ext cx="57743" cy="57683"/>
            </a:xfrm>
            <a:custGeom>
              <a:avLst/>
              <a:gdLst>
                <a:gd name="connsiteX0" fmla="*/ 29243 w 57743"/>
                <a:gd name="connsiteY0" fmla="*/ 57979 h 57683"/>
                <a:gd name="connsiteX1" fmla="*/ 49658 w 57743"/>
                <a:gd name="connsiteY1" fmla="*/ 49531 h 57683"/>
                <a:gd name="connsiteX2" fmla="*/ 58115 w 57743"/>
                <a:gd name="connsiteY2" fmla="*/ 29137 h 57683"/>
                <a:gd name="connsiteX3" fmla="*/ 49658 w 57743"/>
                <a:gd name="connsiteY3" fmla="*/ 8743 h 57683"/>
                <a:gd name="connsiteX4" fmla="*/ 29243 w 57743"/>
                <a:gd name="connsiteY4" fmla="*/ 295 h 57683"/>
                <a:gd name="connsiteX5" fmla="*/ 8827 w 57743"/>
                <a:gd name="connsiteY5" fmla="*/ 8743 h 57683"/>
                <a:gd name="connsiteX6" fmla="*/ 371 w 57743"/>
                <a:gd name="connsiteY6" fmla="*/ 29137 h 57683"/>
                <a:gd name="connsiteX7" fmla="*/ 8827 w 57743"/>
                <a:gd name="connsiteY7" fmla="*/ 49531 h 57683"/>
                <a:gd name="connsiteX8" fmla="*/ 2924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43" y="57979"/>
                  </a:moveTo>
                  <a:cubicBezTo>
                    <a:pt x="36900" y="57979"/>
                    <a:pt x="44244" y="54940"/>
                    <a:pt x="49658" y="49531"/>
                  </a:cubicBezTo>
                  <a:cubicBezTo>
                    <a:pt x="55073" y="44123"/>
                    <a:pt x="58115" y="36786"/>
                    <a:pt x="58115" y="29137"/>
                  </a:cubicBezTo>
                  <a:cubicBezTo>
                    <a:pt x="58115" y="21488"/>
                    <a:pt x="55073" y="14152"/>
                    <a:pt x="49658" y="8743"/>
                  </a:cubicBezTo>
                  <a:cubicBezTo>
                    <a:pt x="44244" y="3334"/>
                    <a:pt x="36900" y="295"/>
                    <a:pt x="29243" y="295"/>
                  </a:cubicBezTo>
                  <a:cubicBezTo>
                    <a:pt x="21586" y="295"/>
                    <a:pt x="14242" y="3334"/>
                    <a:pt x="8827" y="8743"/>
                  </a:cubicBezTo>
                  <a:cubicBezTo>
                    <a:pt x="3413" y="14152"/>
                    <a:pt x="371" y="21488"/>
                    <a:pt x="371" y="29137"/>
                  </a:cubicBezTo>
                  <a:cubicBezTo>
                    <a:pt x="371" y="36786"/>
                    <a:pt x="3413" y="44123"/>
                    <a:pt x="8827" y="49531"/>
                  </a:cubicBezTo>
                  <a:cubicBezTo>
                    <a:pt x="14242" y="54940"/>
                    <a:pt x="21586" y="57979"/>
                    <a:pt x="2924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9CE0A529-570C-40C6-B238-365E68E993D0}"/>
                </a:ext>
              </a:extLst>
            </p:cNvPr>
            <p:cNvSpPr/>
            <p:nvPr/>
          </p:nvSpPr>
          <p:spPr>
            <a:xfrm>
              <a:off x="3623449" y="6138349"/>
              <a:ext cx="57743" cy="57683"/>
            </a:xfrm>
            <a:custGeom>
              <a:avLst/>
              <a:gdLst>
                <a:gd name="connsiteX0" fmla="*/ 29245 w 57743"/>
                <a:gd name="connsiteY0" fmla="*/ 57979 h 57683"/>
                <a:gd name="connsiteX1" fmla="*/ 49661 w 57743"/>
                <a:gd name="connsiteY1" fmla="*/ 49531 h 57683"/>
                <a:gd name="connsiteX2" fmla="*/ 58117 w 57743"/>
                <a:gd name="connsiteY2" fmla="*/ 29137 h 57683"/>
                <a:gd name="connsiteX3" fmla="*/ 49661 w 57743"/>
                <a:gd name="connsiteY3" fmla="*/ 8743 h 57683"/>
                <a:gd name="connsiteX4" fmla="*/ 29245 w 57743"/>
                <a:gd name="connsiteY4" fmla="*/ 295 h 57683"/>
                <a:gd name="connsiteX5" fmla="*/ 8830 w 57743"/>
                <a:gd name="connsiteY5" fmla="*/ 8743 h 57683"/>
                <a:gd name="connsiteX6" fmla="*/ 373 w 57743"/>
                <a:gd name="connsiteY6" fmla="*/ 29137 h 57683"/>
                <a:gd name="connsiteX7" fmla="*/ 8830 w 57743"/>
                <a:gd name="connsiteY7" fmla="*/ 49531 h 57683"/>
                <a:gd name="connsiteX8" fmla="*/ 2924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45" y="57979"/>
                  </a:moveTo>
                  <a:cubicBezTo>
                    <a:pt x="36902" y="57979"/>
                    <a:pt x="44246" y="54940"/>
                    <a:pt x="49661" y="49531"/>
                  </a:cubicBezTo>
                  <a:cubicBezTo>
                    <a:pt x="55075" y="44123"/>
                    <a:pt x="58117" y="36786"/>
                    <a:pt x="58117" y="29137"/>
                  </a:cubicBezTo>
                  <a:cubicBezTo>
                    <a:pt x="58117" y="21488"/>
                    <a:pt x="55075" y="14152"/>
                    <a:pt x="49661" y="8743"/>
                  </a:cubicBezTo>
                  <a:cubicBezTo>
                    <a:pt x="44246" y="3334"/>
                    <a:pt x="36902" y="295"/>
                    <a:pt x="29245" y="295"/>
                  </a:cubicBezTo>
                  <a:cubicBezTo>
                    <a:pt x="21588" y="295"/>
                    <a:pt x="14244" y="3334"/>
                    <a:pt x="8830" y="8743"/>
                  </a:cubicBezTo>
                  <a:cubicBezTo>
                    <a:pt x="3415" y="14152"/>
                    <a:pt x="373" y="21488"/>
                    <a:pt x="373" y="29137"/>
                  </a:cubicBezTo>
                  <a:cubicBezTo>
                    <a:pt x="373" y="36786"/>
                    <a:pt x="3415" y="44123"/>
                    <a:pt x="8830" y="49531"/>
                  </a:cubicBezTo>
                  <a:cubicBezTo>
                    <a:pt x="14244" y="54940"/>
                    <a:pt x="21588" y="57979"/>
                    <a:pt x="2924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83D8042C-D148-4A52-859E-B6BDCA540485}"/>
                </a:ext>
              </a:extLst>
            </p:cNvPr>
            <p:cNvSpPr/>
            <p:nvPr/>
          </p:nvSpPr>
          <p:spPr>
            <a:xfrm>
              <a:off x="3643313" y="6138349"/>
              <a:ext cx="57743" cy="57683"/>
            </a:xfrm>
            <a:custGeom>
              <a:avLst/>
              <a:gdLst>
                <a:gd name="connsiteX0" fmla="*/ 29247 w 57743"/>
                <a:gd name="connsiteY0" fmla="*/ 57979 h 57683"/>
                <a:gd name="connsiteX1" fmla="*/ 49663 w 57743"/>
                <a:gd name="connsiteY1" fmla="*/ 49531 h 57683"/>
                <a:gd name="connsiteX2" fmla="*/ 58119 w 57743"/>
                <a:gd name="connsiteY2" fmla="*/ 29137 h 57683"/>
                <a:gd name="connsiteX3" fmla="*/ 49663 w 57743"/>
                <a:gd name="connsiteY3" fmla="*/ 8743 h 57683"/>
                <a:gd name="connsiteX4" fmla="*/ 29247 w 57743"/>
                <a:gd name="connsiteY4" fmla="*/ 295 h 57683"/>
                <a:gd name="connsiteX5" fmla="*/ 8832 w 57743"/>
                <a:gd name="connsiteY5" fmla="*/ 8743 h 57683"/>
                <a:gd name="connsiteX6" fmla="*/ 375 w 57743"/>
                <a:gd name="connsiteY6" fmla="*/ 29137 h 57683"/>
                <a:gd name="connsiteX7" fmla="*/ 8832 w 57743"/>
                <a:gd name="connsiteY7" fmla="*/ 49531 h 57683"/>
                <a:gd name="connsiteX8" fmla="*/ 2924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47" y="57979"/>
                  </a:moveTo>
                  <a:cubicBezTo>
                    <a:pt x="36904" y="57979"/>
                    <a:pt x="44248" y="54940"/>
                    <a:pt x="49663" y="49531"/>
                  </a:cubicBezTo>
                  <a:cubicBezTo>
                    <a:pt x="55077" y="44123"/>
                    <a:pt x="58119" y="36786"/>
                    <a:pt x="58119" y="29137"/>
                  </a:cubicBezTo>
                  <a:cubicBezTo>
                    <a:pt x="58119" y="21488"/>
                    <a:pt x="55077" y="14152"/>
                    <a:pt x="49663" y="8743"/>
                  </a:cubicBezTo>
                  <a:cubicBezTo>
                    <a:pt x="44248" y="3334"/>
                    <a:pt x="36904" y="295"/>
                    <a:pt x="29247" y="295"/>
                  </a:cubicBezTo>
                  <a:cubicBezTo>
                    <a:pt x="21590" y="295"/>
                    <a:pt x="14246" y="3334"/>
                    <a:pt x="8832" y="8743"/>
                  </a:cubicBezTo>
                  <a:cubicBezTo>
                    <a:pt x="3417" y="14152"/>
                    <a:pt x="375" y="21488"/>
                    <a:pt x="375" y="29137"/>
                  </a:cubicBezTo>
                  <a:cubicBezTo>
                    <a:pt x="375" y="36786"/>
                    <a:pt x="3417" y="44123"/>
                    <a:pt x="8832" y="49531"/>
                  </a:cubicBezTo>
                  <a:cubicBezTo>
                    <a:pt x="14246" y="54940"/>
                    <a:pt x="21590" y="57979"/>
                    <a:pt x="2924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3442C1DE-C4F2-435F-B438-9A6AFF4241C9}"/>
                </a:ext>
              </a:extLst>
            </p:cNvPr>
            <p:cNvSpPr/>
            <p:nvPr/>
          </p:nvSpPr>
          <p:spPr>
            <a:xfrm>
              <a:off x="3663177" y="6138349"/>
              <a:ext cx="57743" cy="57683"/>
            </a:xfrm>
            <a:custGeom>
              <a:avLst/>
              <a:gdLst>
                <a:gd name="connsiteX0" fmla="*/ 29249 w 57743"/>
                <a:gd name="connsiteY0" fmla="*/ 57979 h 57683"/>
                <a:gd name="connsiteX1" fmla="*/ 49665 w 57743"/>
                <a:gd name="connsiteY1" fmla="*/ 49531 h 57683"/>
                <a:gd name="connsiteX2" fmla="*/ 58121 w 57743"/>
                <a:gd name="connsiteY2" fmla="*/ 29137 h 57683"/>
                <a:gd name="connsiteX3" fmla="*/ 49665 w 57743"/>
                <a:gd name="connsiteY3" fmla="*/ 8743 h 57683"/>
                <a:gd name="connsiteX4" fmla="*/ 29249 w 57743"/>
                <a:gd name="connsiteY4" fmla="*/ 295 h 57683"/>
                <a:gd name="connsiteX5" fmla="*/ 8834 w 57743"/>
                <a:gd name="connsiteY5" fmla="*/ 8743 h 57683"/>
                <a:gd name="connsiteX6" fmla="*/ 377 w 57743"/>
                <a:gd name="connsiteY6" fmla="*/ 29137 h 57683"/>
                <a:gd name="connsiteX7" fmla="*/ 8834 w 57743"/>
                <a:gd name="connsiteY7" fmla="*/ 49531 h 57683"/>
                <a:gd name="connsiteX8" fmla="*/ 2924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49" y="57979"/>
                  </a:moveTo>
                  <a:cubicBezTo>
                    <a:pt x="36906" y="57979"/>
                    <a:pt x="44250" y="54940"/>
                    <a:pt x="49665" y="49531"/>
                  </a:cubicBezTo>
                  <a:cubicBezTo>
                    <a:pt x="55079" y="44123"/>
                    <a:pt x="58121" y="36786"/>
                    <a:pt x="58121" y="29137"/>
                  </a:cubicBezTo>
                  <a:cubicBezTo>
                    <a:pt x="58121" y="21488"/>
                    <a:pt x="55079" y="14152"/>
                    <a:pt x="49665" y="8743"/>
                  </a:cubicBezTo>
                  <a:cubicBezTo>
                    <a:pt x="44250" y="3334"/>
                    <a:pt x="36906" y="295"/>
                    <a:pt x="29249" y="295"/>
                  </a:cubicBezTo>
                  <a:cubicBezTo>
                    <a:pt x="21592" y="295"/>
                    <a:pt x="14248" y="3334"/>
                    <a:pt x="8834" y="8743"/>
                  </a:cubicBezTo>
                  <a:cubicBezTo>
                    <a:pt x="3419" y="14152"/>
                    <a:pt x="377" y="21488"/>
                    <a:pt x="377" y="29137"/>
                  </a:cubicBezTo>
                  <a:cubicBezTo>
                    <a:pt x="377" y="36786"/>
                    <a:pt x="3419" y="44123"/>
                    <a:pt x="8834" y="49531"/>
                  </a:cubicBezTo>
                  <a:cubicBezTo>
                    <a:pt x="14248" y="54940"/>
                    <a:pt x="21592" y="57979"/>
                    <a:pt x="2924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5A6A760-591C-4424-9382-AEF74019E65B}"/>
                </a:ext>
              </a:extLst>
            </p:cNvPr>
            <p:cNvSpPr/>
            <p:nvPr/>
          </p:nvSpPr>
          <p:spPr>
            <a:xfrm>
              <a:off x="3683031" y="6138349"/>
              <a:ext cx="57743" cy="57683"/>
            </a:xfrm>
            <a:custGeom>
              <a:avLst/>
              <a:gdLst>
                <a:gd name="connsiteX0" fmla="*/ 29251 w 57743"/>
                <a:gd name="connsiteY0" fmla="*/ 57979 h 57683"/>
                <a:gd name="connsiteX1" fmla="*/ 49667 w 57743"/>
                <a:gd name="connsiteY1" fmla="*/ 49531 h 57683"/>
                <a:gd name="connsiteX2" fmla="*/ 58123 w 57743"/>
                <a:gd name="connsiteY2" fmla="*/ 29137 h 57683"/>
                <a:gd name="connsiteX3" fmla="*/ 49667 w 57743"/>
                <a:gd name="connsiteY3" fmla="*/ 8743 h 57683"/>
                <a:gd name="connsiteX4" fmla="*/ 29251 w 57743"/>
                <a:gd name="connsiteY4" fmla="*/ 295 h 57683"/>
                <a:gd name="connsiteX5" fmla="*/ 8836 w 57743"/>
                <a:gd name="connsiteY5" fmla="*/ 8743 h 57683"/>
                <a:gd name="connsiteX6" fmla="*/ 379 w 57743"/>
                <a:gd name="connsiteY6" fmla="*/ 29137 h 57683"/>
                <a:gd name="connsiteX7" fmla="*/ 8836 w 57743"/>
                <a:gd name="connsiteY7" fmla="*/ 49531 h 57683"/>
                <a:gd name="connsiteX8" fmla="*/ 2925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51" y="57979"/>
                  </a:moveTo>
                  <a:cubicBezTo>
                    <a:pt x="36908" y="57979"/>
                    <a:pt x="44252" y="54940"/>
                    <a:pt x="49667" y="49531"/>
                  </a:cubicBezTo>
                  <a:cubicBezTo>
                    <a:pt x="55081" y="44123"/>
                    <a:pt x="58123" y="36786"/>
                    <a:pt x="58123" y="29137"/>
                  </a:cubicBezTo>
                  <a:cubicBezTo>
                    <a:pt x="58123" y="21488"/>
                    <a:pt x="55081" y="14152"/>
                    <a:pt x="49667" y="8743"/>
                  </a:cubicBezTo>
                  <a:cubicBezTo>
                    <a:pt x="44252" y="3334"/>
                    <a:pt x="36908" y="295"/>
                    <a:pt x="29251" y="295"/>
                  </a:cubicBezTo>
                  <a:cubicBezTo>
                    <a:pt x="21594" y="295"/>
                    <a:pt x="14250" y="3334"/>
                    <a:pt x="8836" y="8743"/>
                  </a:cubicBezTo>
                  <a:cubicBezTo>
                    <a:pt x="3421" y="14152"/>
                    <a:pt x="379" y="21488"/>
                    <a:pt x="379" y="29137"/>
                  </a:cubicBezTo>
                  <a:cubicBezTo>
                    <a:pt x="379" y="36786"/>
                    <a:pt x="3421" y="44123"/>
                    <a:pt x="8836" y="49531"/>
                  </a:cubicBezTo>
                  <a:cubicBezTo>
                    <a:pt x="14250" y="54940"/>
                    <a:pt x="21594" y="57979"/>
                    <a:pt x="2925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C986E1C3-21B1-428A-BA64-918FFC33A18E}"/>
                </a:ext>
              </a:extLst>
            </p:cNvPr>
            <p:cNvSpPr/>
            <p:nvPr/>
          </p:nvSpPr>
          <p:spPr>
            <a:xfrm>
              <a:off x="3702895" y="6138349"/>
              <a:ext cx="57743" cy="57683"/>
            </a:xfrm>
            <a:custGeom>
              <a:avLst/>
              <a:gdLst>
                <a:gd name="connsiteX0" fmla="*/ 29253 w 57743"/>
                <a:gd name="connsiteY0" fmla="*/ 57979 h 57683"/>
                <a:gd name="connsiteX1" fmla="*/ 49669 w 57743"/>
                <a:gd name="connsiteY1" fmla="*/ 49531 h 57683"/>
                <a:gd name="connsiteX2" fmla="*/ 58125 w 57743"/>
                <a:gd name="connsiteY2" fmla="*/ 29137 h 57683"/>
                <a:gd name="connsiteX3" fmla="*/ 49669 w 57743"/>
                <a:gd name="connsiteY3" fmla="*/ 8743 h 57683"/>
                <a:gd name="connsiteX4" fmla="*/ 29253 w 57743"/>
                <a:gd name="connsiteY4" fmla="*/ 295 h 57683"/>
                <a:gd name="connsiteX5" fmla="*/ 8838 w 57743"/>
                <a:gd name="connsiteY5" fmla="*/ 8743 h 57683"/>
                <a:gd name="connsiteX6" fmla="*/ 381 w 57743"/>
                <a:gd name="connsiteY6" fmla="*/ 29137 h 57683"/>
                <a:gd name="connsiteX7" fmla="*/ 8838 w 57743"/>
                <a:gd name="connsiteY7" fmla="*/ 49531 h 57683"/>
                <a:gd name="connsiteX8" fmla="*/ 2925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53" y="57979"/>
                  </a:moveTo>
                  <a:cubicBezTo>
                    <a:pt x="36910" y="57979"/>
                    <a:pt x="44255" y="54940"/>
                    <a:pt x="49669" y="49531"/>
                  </a:cubicBezTo>
                  <a:cubicBezTo>
                    <a:pt x="55083" y="44123"/>
                    <a:pt x="58125" y="36786"/>
                    <a:pt x="58125" y="29137"/>
                  </a:cubicBezTo>
                  <a:cubicBezTo>
                    <a:pt x="58125" y="21488"/>
                    <a:pt x="55083" y="14152"/>
                    <a:pt x="49669" y="8743"/>
                  </a:cubicBezTo>
                  <a:cubicBezTo>
                    <a:pt x="44255" y="3334"/>
                    <a:pt x="36910" y="295"/>
                    <a:pt x="29253" y="295"/>
                  </a:cubicBezTo>
                  <a:cubicBezTo>
                    <a:pt x="21596" y="295"/>
                    <a:pt x="14252" y="3334"/>
                    <a:pt x="8838" y="8743"/>
                  </a:cubicBezTo>
                  <a:cubicBezTo>
                    <a:pt x="3424" y="14152"/>
                    <a:pt x="381" y="21488"/>
                    <a:pt x="381" y="29137"/>
                  </a:cubicBezTo>
                  <a:cubicBezTo>
                    <a:pt x="381" y="36786"/>
                    <a:pt x="3424" y="44123"/>
                    <a:pt x="8838" y="49531"/>
                  </a:cubicBezTo>
                  <a:cubicBezTo>
                    <a:pt x="14252" y="54940"/>
                    <a:pt x="21596" y="57979"/>
                    <a:pt x="2925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3445CC22-F061-4A38-A704-DB13C473307A}"/>
                </a:ext>
              </a:extLst>
            </p:cNvPr>
            <p:cNvSpPr/>
            <p:nvPr/>
          </p:nvSpPr>
          <p:spPr>
            <a:xfrm>
              <a:off x="3722759" y="6138349"/>
              <a:ext cx="57743" cy="57683"/>
            </a:xfrm>
            <a:custGeom>
              <a:avLst/>
              <a:gdLst>
                <a:gd name="connsiteX0" fmla="*/ 29255 w 57743"/>
                <a:gd name="connsiteY0" fmla="*/ 57979 h 57683"/>
                <a:gd name="connsiteX1" fmla="*/ 49671 w 57743"/>
                <a:gd name="connsiteY1" fmla="*/ 49531 h 57683"/>
                <a:gd name="connsiteX2" fmla="*/ 58127 w 57743"/>
                <a:gd name="connsiteY2" fmla="*/ 29137 h 57683"/>
                <a:gd name="connsiteX3" fmla="*/ 49671 w 57743"/>
                <a:gd name="connsiteY3" fmla="*/ 8743 h 57683"/>
                <a:gd name="connsiteX4" fmla="*/ 29255 w 57743"/>
                <a:gd name="connsiteY4" fmla="*/ 295 h 57683"/>
                <a:gd name="connsiteX5" fmla="*/ 8840 w 57743"/>
                <a:gd name="connsiteY5" fmla="*/ 8743 h 57683"/>
                <a:gd name="connsiteX6" fmla="*/ 383 w 57743"/>
                <a:gd name="connsiteY6" fmla="*/ 29137 h 57683"/>
                <a:gd name="connsiteX7" fmla="*/ 8840 w 57743"/>
                <a:gd name="connsiteY7" fmla="*/ 49531 h 57683"/>
                <a:gd name="connsiteX8" fmla="*/ 2925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55" y="57979"/>
                  </a:moveTo>
                  <a:cubicBezTo>
                    <a:pt x="36912" y="57979"/>
                    <a:pt x="44257" y="54940"/>
                    <a:pt x="49671" y="49531"/>
                  </a:cubicBezTo>
                  <a:cubicBezTo>
                    <a:pt x="55085" y="44123"/>
                    <a:pt x="58127" y="36786"/>
                    <a:pt x="58127" y="29137"/>
                  </a:cubicBezTo>
                  <a:cubicBezTo>
                    <a:pt x="58127" y="21488"/>
                    <a:pt x="55085" y="14152"/>
                    <a:pt x="49671" y="8743"/>
                  </a:cubicBezTo>
                  <a:cubicBezTo>
                    <a:pt x="44257" y="3334"/>
                    <a:pt x="36912" y="295"/>
                    <a:pt x="29255" y="295"/>
                  </a:cubicBezTo>
                  <a:cubicBezTo>
                    <a:pt x="21598" y="295"/>
                    <a:pt x="14254" y="3334"/>
                    <a:pt x="8840" y="8743"/>
                  </a:cubicBezTo>
                  <a:cubicBezTo>
                    <a:pt x="3426" y="14152"/>
                    <a:pt x="383" y="21488"/>
                    <a:pt x="383" y="29137"/>
                  </a:cubicBezTo>
                  <a:cubicBezTo>
                    <a:pt x="383" y="36786"/>
                    <a:pt x="3426" y="44123"/>
                    <a:pt x="8840" y="49531"/>
                  </a:cubicBezTo>
                  <a:cubicBezTo>
                    <a:pt x="14254" y="54940"/>
                    <a:pt x="21598" y="57979"/>
                    <a:pt x="2925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85E819E-79A2-4917-BD92-5645C015A6ED}"/>
                </a:ext>
              </a:extLst>
            </p:cNvPr>
            <p:cNvSpPr/>
            <p:nvPr/>
          </p:nvSpPr>
          <p:spPr>
            <a:xfrm>
              <a:off x="3742623" y="6138349"/>
              <a:ext cx="57743" cy="57683"/>
            </a:xfrm>
            <a:custGeom>
              <a:avLst/>
              <a:gdLst>
                <a:gd name="connsiteX0" fmla="*/ 29257 w 57743"/>
                <a:gd name="connsiteY0" fmla="*/ 57979 h 57683"/>
                <a:gd name="connsiteX1" fmla="*/ 49673 w 57743"/>
                <a:gd name="connsiteY1" fmla="*/ 49531 h 57683"/>
                <a:gd name="connsiteX2" fmla="*/ 58129 w 57743"/>
                <a:gd name="connsiteY2" fmla="*/ 29137 h 57683"/>
                <a:gd name="connsiteX3" fmla="*/ 49673 w 57743"/>
                <a:gd name="connsiteY3" fmla="*/ 8743 h 57683"/>
                <a:gd name="connsiteX4" fmla="*/ 29257 w 57743"/>
                <a:gd name="connsiteY4" fmla="*/ 295 h 57683"/>
                <a:gd name="connsiteX5" fmla="*/ 8842 w 57743"/>
                <a:gd name="connsiteY5" fmla="*/ 8743 h 57683"/>
                <a:gd name="connsiteX6" fmla="*/ 386 w 57743"/>
                <a:gd name="connsiteY6" fmla="*/ 29137 h 57683"/>
                <a:gd name="connsiteX7" fmla="*/ 8842 w 57743"/>
                <a:gd name="connsiteY7" fmla="*/ 49531 h 57683"/>
                <a:gd name="connsiteX8" fmla="*/ 2925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57" y="57979"/>
                  </a:moveTo>
                  <a:cubicBezTo>
                    <a:pt x="36914" y="57979"/>
                    <a:pt x="44259" y="54940"/>
                    <a:pt x="49673" y="49531"/>
                  </a:cubicBezTo>
                  <a:cubicBezTo>
                    <a:pt x="55087" y="44123"/>
                    <a:pt x="58129" y="36786"/>
                    <a:pt x="58129" y="29137"/>
                  </a:cubicBezTo>
                  <a:cubicBezTo>
                    <a:pt x="58129" y="21488"/>
                    <a:pt x="55087" y="14152"/>
                    <a:pt x="49673" y="8743"/>
                  </a:cubicBezTo>
                  <a:cubicBezTo>
                    <a:pt x="44259" y="3334"/>
                    <a:pt x="36914" y="295"/>
                    <a:pt x="29257" y="295"/>
                  </a:cubicBezTo>
                  <a:cubicBezTo>
                    <a:pt x="21601" y="295"/>
                    <a:pt x="14256" y="3334"/>
                    <a:pt x="8842" y="8743"/>
                  </a:cubicBezTo>
                  <a:cubicBezTo>
                    <a:pt x="3428" y="14152"/>
                    <a:pt x="386" y="21488"/>
                    <a:pt x="386" y="29137"/>
                  </a:cubicBezTo>
                  <a:cubicBezTo>
                    <a:pt x="386" y="36786"/>
                    <a:pt x="3428" y="44123"/>
                    <a:pt x="8842" y="49531"/>
                  </a:cubicBezTo>
                  <a:cubicBezTo>
                    <a:pt x="14256" y="54940"/>
                    <a:pt x="21601" y="57979"/>
                    <a:pt x="2925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363C1F29-29E2-4231-9639-87020FE4A105}"/>
                </a:ext>
              </a:extLst>
            </p:cNvPr>
            <p:cNvSpPr/>
            <p:nvPr/>
          </p:nvSpPr>
          <p:spPr>
            <a:xfrm>
              <a:off x="3762487" y="6138349"/>
              <a:ext cx="57743" cy="57683"/>
            </a:xfrm>
            <a:custGeom>
              <a:avLst/>
              <a:gdLst>
                <a:gd name="connsiteX0" fmla="*/ 29259 w 57743"/>
                <a:gd name="connsiteY0" fmla="*/ 57979 h 57683"/>
                <a:gd name="connsiteX1" fmla="*/ 49675 w 57743"/>
                <a:gd name="connsiteY1" fmla="*/ 49531 h 57683"/>
                <a:gd name="connsiteX2" fmla="*/ 58131 w 57743"/>
                <a:gd name="connsiteY2" fmla="*/ 29137 h 57683"/>
                <a:gd name="connsiteX3" fmla="*/ 49675 w 57743"/>
                <a:gd name="connsiteY3" fmla="*/ 8743 h 57683"/>
                <a:gd name="connsiteX4" fmla="*/ 29259 w 57743"/>
                <a:gd name="connsiteY4" fmla="*/ 295 h 57683"/>
                <a:gd name="connsiteX5" fmla="*/ 8844 w 57743"/>
                <a:gd name="connsiteY5" fmla="*/ 8743 h 57683"/>
                <a:gd name="connsiteX6" fmla="*/ 388 w 57743"/>
                <a:gd name="connsiteY6" fmla="*/ 29137 h 57683"/>
                <a:gd name="connsiteX7" fmla="*/ 8844 w 57743"/>
                <a:gd name="connsiteY7" fmla="*/ 49531 h 57683"/>
                <a:gd name="connsiteX8" fmla="*/ 2925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59" y="57979"/>
                  </a:moveTo>
                  <a:cubicBezTo>
                    <a:pt x="36916" y="57979"/>
                    <a:pt x="44261" y="54940"/>
                    <a:pt x="49675" y="49531"/>
                  </a:cubicBezTo>
                  <a:cubicBezTo>
                    <a:pt x="55089" y="44123"/>
                    <a:pt x="58131" y="36786"/>
                    <a:pt x="58131" y="29137"/>
                  </a:cubicBezTo>
                  <a:cubicBezTo>
                    <a:pt x="58131" y="21488"/>
                    <a:pt x="55089" y="14152"/>
                    <a:pt x="49675" y="8743"/>
                  </a:cubicBezTo>
                  <a:cubicBezTo>
                    <a:pt x="44261" y="3334"/>
                    <a:pt x="36916" y="295"/>
                    <a:pt x="29259" y="295"/>
                  </a:cubicBezTo>
                  <a:cubicBezTo>
                    <a:pt x="21603" y="295"/>
                    <a:pt x="14258" y="3334"/>
                    <a:pt x="8844" y="8743"/>
                  </a:cubicBezTo>
                  <a:cubicBezTo>
                    <a:pt x="3430" y="14152"/>
                    <a:pt x="388" y="21488"/>
                    <a:pt x="388" y="29137"/>
                  </a:cubicBezTo>
                  <a:cubicBezTo>
                    <a:pt x="388" y="36786"/>
                    <a:pt x="3430" y="44123"/>
                    <a:pt x="8844" y="49531"/>
                  </a:cubicBezTo>
                  <a:cubicBezTo>
                    <a:pt x="14258" y="54940"/>
                    <a:pt x="21603" y="57979"/>
                    <a:pt x="2925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332B587-8E23-4852-A8EC-AC43FAE6E568}"/>
                </a:ext>
              </a:extLst>
            </p:cNvPr>
            <p:cNvSpPr/>
            <p:nvPr/>
          </p:nvSpPr>
          <p:spPr>
            <a:xfrm>
              <a:off x="3782341" y="6138349"/>
              <a:ext cx="57743" cy="57683"/>
            </a:xfrm>
            <a:custGeom>
              <a:avLst/>
              <a:gdLst>
                <a:gd name="connsiteX0" fmla="*/ 29262 w 57743"/>
                <a:gd name="connsiteY0" fmla="*/ 57979 h 57683"/>
                <a:gd name="connsiteX1" fmla="*/ 49677 w 57743"/>
                <a:gd name="connsiteY1" fmla="*/ 49531 h 57683"/>
                <a:gd name="connsiteX2" fmla="*/ 58133 w 57743"/>
                <a:gd name="connsiteY2" fmla="*/ 29137 h 57683"/>
                <a:gd name="connsiteX3" fmla="*/ 49677 w 57743"/>
                <a:gd name="connsiteY3" fmla="*/ 8743 h 57683"/>
                <a:gd name="connsiteX4" fmla="*/ 29262 w 57743"/>
                <a:gd name="connsiteY4" fmla="*/ 295 h 57683"/>
                <a:gd name="connsiteX5" fmla="*/ 8846 w 57743"/>
                <a:gd name="connsiteY5" fmla="*/ 8743 h 57683"/>
                <a:gd name="connsiteX6" fmla="*/ 390 w 57743"/>
                <a:gd name="connsiteY6" fmla="*/ 29137 h 57683"/>
                <a:gd name="connsiteX7" fmla="*/ 8846 w 57743"/>
                <a:gd name="connsiteY7" fmla="*/ 49531 h 57683"/>
                <a:gd name="connsiteX8" fmla="*/ 2926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62" y="57979"/>
                  </a:moveTo>
                  <a:cubicBezTo>
                    <a:pt x="36918" y="57979"/>
                    <a:pt x="44263" y="54940"/>
                    <a:pt x="49677" y="49531"/>
                  </a:cubicBezTo>
                  <a:cubicBezTo>
                    <a:pt x="55091" y="44123"/>
                    <a:pt x="58133" y="36786"/>
                    <a:pt x="58133" y="29137"/>
                  </a:cubicBezTo>
                  <a:cubicBezTo>
                    <a:pt x="58133" y="21488"/>
                    <a:pt x="55091" y="14152"/>
                    <a:pt x="49677" y="8743"/>
                  </a:cubicBezTo>
                  <a:cubicBezTo>
                    <a:pt x="44263" y="3334"/>
                    <a:pt x="36918" y="295"/>
                    <a:pt x="29262" y="295"/>
                  </a:cubicBezTo>
                  <a:cubicBezTo>
                    <a:pt x="21605" y="295"/>
                    <a:pt x="14260" y="3334"/>
                    <a:pt x="8846" y="8743"/>
                  </a:cubicBezTo>
                  <a:cubicBezTo>
                    <a:pt x="3432" y="14152"/>
                    <a:pt x="390" y="21488"/>
                    <a:pt x="390" y="29137"/>
                  </a:cubicBezTo>
                  <a:cubicBezTo>
                    <a:pt x="390" y="36786"/>
                    <a:pt x="3432" y="44123"/>
                    <a:pt x="8846" y="49531"/>
                  </a:cubicBezTo>
                  <a:cubicBezTo>
                    <a:pt x="14260" y="54940"/>
                    <a:pt x="21605" y="57979"/>
                    <a:pt x="2926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55617D8D-6D79-4FE5-8DA5-2F2730BB6208}"/>
                </a:ext>
              </a:extLst>
            </p:cNvPr>
            <p:cNvSpPr/>
            <p:nvPr/>
          </p:nvSpPr>
          <p:spPr>
            <a:xfrm>
              <a:off x="3802205" y="6138349"/>
              <a:ext cx="57743" cy="57683"/>
            </a:xfrm>
            <a:custGeom>
              <a:avLst/>
              <a:gdLst>
                <a:gd name="connsiteX0" fmla="*/ 29264 w 57743"/>
                <a:gd name="connsiteY0" fmla="*/ 57979 h 57683"/>
                <a:gd name="connsiteX1" fmla="*/ 49679 w 57743"/>
                <a:gd name="connsiteY1" fmla="*/ 49531 h 57683"/>
                <a:gd name="connsiteX2" fmla="*/ 58135 w 57743"/>
                <a:gd name="connsiteY2" fmla="*/ 29137 h 57683"/>
                <a:gd name="connsiteX3" fmla="*/ 49679 w 57743"/>
                <a:gd name="connsiteY3" fmla="*/ 8743 h 57683"/>
                <a:gd name="connsiteX4" fmla="*/ 29264 w 57743"/>
                <a:gd name="connsiteY4" fmla="*/ 295 h 57683"/>
                <a:gd name="connsiteX5" fmla="*/ 8848 w 57743"/>
                <a:gd name="connsiteY5" fmla="*/ 8743 h 57683"/>
                <a:gd name="connsiteX6" fmla="*/ 392 w 57743"/>
                <a:gd name="connsiteY6" fmla="*/ 29137 h 57683"/>
                <a:gd name="connsiteX7" fmla="*/ 8848 w 57743"/>
                <a:gd name="connsiteY7" fmla="*/ 49531 h 57683"/>
                <a:gd name="connsiteX8" fmla="*/ 2926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64" y="57979"/>
                  </a:moveTo>
                  <a:cubicBezTo>
                    <a:pt x="36921" y="57979"/>
                    <a:pt x="44265" y="54940"/>
                    <a:pt x="49679" y="49531"/>
                  </a:cubicBezTo>
                  <a:cubicBezTo>
                    <a:pt x="55093" y="44123"/>
                    <a:pt x="58135" y="36786"/>
                    <a:pt x="58135" y="29137"/>
                  </a:cubicBezTo>
                  <a:cubicBezTo>
                    <a:pt x="58135" y="21488"/>
                    <a:pt x="55093" y="14152"/>
                    <a:pt x="49679" y="8743"/>
                  </a:cubicBezTo>
                  <a:cubicBezTo>
                    <a:pt x="44265" y="3334"/>
                    <a:pt x="36921" y="295"/>
                    <a:pt x="29264" y="295"/>
                  </a:cubicBezTo>
                  <a:cubicBezTo>
                    <a:pt x="21607" y="295"/>
                    <a:pt x="14262" y="3334"/>
                    <a:pt x="8848" y="8743"/>
                  </a:cubicBezTo>
                  <a:cubicBezTo>
                    <a:pt x="3434" y="14152"/>
                    <a:pt x="392" y="21488"/>
                    <a:pt x="392" y="29137"/>
                  </a:cubicBezTo>
                  <a:cubicBezTo>
                    <a:pt x="392" y="36786"/>
                    <a:pt x="3434" y="44123"/>
                    <a:pt x="8848" y="49531"/>
                  </a:cubicBezTo>
                  <a:cubicBezTo>
                    <a:pt x="14262" y="54940"/>
                    <a:pt x="21607" y="57979"/>
                    <a:pt x="2926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DF0FCE15-97E1-45EA-B048-6B9B0BEA8376}"/>
                </a:ext>
              </a:extLst>
            </p:cNvPr>
            <p:cNvSpPr/>
            <p:nvPr/>
          </p:nvSpPr>
          <p:spPr>
            <a:xfrm>
              <a:off x="3822069" y="6138349"/>
              <a:ext cx="57743" cy="57683"/>
            </a:xfrm>
            <a:custGeom>
              <a:avLst/>
              <a:gdLst>
                <a:gd name="connsiteX0" fmla="*/ 29266 w 57743"/>
                <a:gd name="connsiteY0" fmla="*/ 57979 h 57683"/>
                <a:gd name="connsiteX1" fmla="*/ 49681 w 57743"/>
                <a:gd name="connsiteY1" fmla="*/ 49531 h 57683"/>
                <a:gd name="connsiteX2" fmla="*/ 58138 w 57743"/>
                <a:gd name="connsiteY2" fmla="*/ 29137 h 57683"/>
                <a:gd name="connsiteX3" fmla="*/ 49681 w 57743"/>
                <a:gd name="connsiteY3" fmla="*/ 8743 h 57683"/>
                <a:gd name="connsiteX4" fmla="*/ 29266 w 57743"/>
                <a:gd name="connsiteY4" fmla="*/ 295 h 57683"/>
                <a:gd name="connsiteX5" fmla="*/ 8850 w 57743"/>
                <a:gd name="connsiteY5" fmla="*/ 8743 h 57683"/>
                <a:gd name="connsiteX6" fmla="*/ 394 w 57743"/>
                <a:gd name="connsiteY6" fmla="*/ 29137 h 57683"/>
                <a:gd name="connsiteX7" fmla="*/ 8850 w 57743"/>
                <a:gd name="connsiteY7" fmla="*/ 49531 h 57683"/>
                <a:gd name="connsiteX8" fmla="*/ 2926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66" y="57979"/>
                  </a:moveTo>
                  <a:cubicBezTo>
                    <a:pt x="36923" y="57979"/>
                    <a:pt x="44267" y="54940"/>
                    <a:pt x="49681" y="49531"/>
                  </a:cubicBezTo>
                  <a:cubicBezTo>
                    <a:pt x="55095" y="44123"/>
                    <a:pt x="58138" y="36786"/>
                    <a:pt x="58138" y="29137"/>
                  </a:cubicBezTo>
                  <a:cubicBezTo>
                    <a:pt x="58138" y="21488"/>
                    <a:pt x="55095" y="14152"/>
                    <a:pt x="49681" y="8743"/>
                  </a:cubicBezTo>
                  <a:cubicBezTo>
                    <a:pt x="44267" y="3334"/>
                    <a:pt x="36923" y="295"/>
                    <a:pt x="29266" y="295"/>
                  </a:cubicBezTo>
                  <a:cubicBezTo>
                    <a:pt x="21609" y="295"/>
                    <a:pt x="14264" y="3334"/>
                    <a:pt x="8850" y="8743"/>
                  </a:cubicBezTo>
                  <a:cubicBezTo>
                    <a:pt x="3436" y="14152"/>
                    <a:pt x="394" y="21488"/>
                    <a:pt x="394" y="29137"/>
                  </a:cubicBezTo>
                  <a:cubicBezTo>
                    <a:pt x="394" y="36786"/>
                    <a:pt x="3436" y="44123"/>
                    <a:pt x="8850" y="49531"/>
                  </a:cubicBezTo>
                  <a:cubicBezTo>
                    <a:pt x="14264" y="54940"/>
                    <a:pt x="21609" y="57979"/>
                    <a:pt x="2926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CE4D31E1-0731-4360-84F1-CDA700EBBD2E}"/>
                </a:ext>
              </a:extLst>
            </p:cNvPr>
            <p:cNvSpPr/>
            <p:nvPr/>
          </p:nvSpPr>
          <p:spPr>
            <a:xfrm>
              <a:off x="3841933" y="6138349"/>
              <a:ext cx="57743" cy="57683"/>
            </a:xfrm>
            <a:custGeom>
              <a:avLst/>
              <a:gdLst>
                <a:gd name="connsiteX0" fmla="*/ 29268 w 57743"/>
                <a:gd name="connsiteY0" fmla="*/ 57979 h 57683"/>
                <a:gd name="connsiteX1" fmla="*/ 49683 w 57743"/>
                <a:gd name="connsiteY1" fmla="*/ 49531 h 57683"/>
                <a:gd name="connsiteX2" fmla="*/ 58140 w 57743"/>
                <a:gd name="connsiteY2" fmla="*/ 29137 h 57683"/>
                <a:gd name="connsiteX3" fmla="*/ 49683 w 57743"/>
                <a:gd name="connsiteY3" fmla="*/ 8743 h 57683"/>
                <a:gd name="connsiteX4" fmla="*/ 29268 w 57743"/>
                <a:gd name="connsiteY4" fmla="*/ 295 h 57683"/>
                <a:gd name="connsiteX5" fmla="*/ 8852 w 57743"/>
                <a:gd name="connsiteY5" fmla="*/ 8743 h 57683"/>
                <a:gd name="connsiteX6" fmla="*/ 396 w 57743"/>
                <a:gd name="connsiteY6" fmla="*/ 29137 h 57683"/>
                <a:gd name="connsiteX7" fmla="*/ 8852 w 57743"/>
                <a:gd name="connsiteY7" fmla="*/ 49531 h 57683"/>
                <a:gd name="connsiteX8" fmla="*/ 2926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68" y="57979"/>
                  </a:moveTo>
                  <a:cubicBezTo>
                    <a:pt x="36925" y="57979"/>
                    <a:pt x="44269" y="54940"/>
                    <a:pt x="49683" y="49531"/>
                  </a:cubicBezTo>
                  <a:cubicBezTo>
                    <a:pt x="55097" y="44123"/>
                    <a:pt x="58140" y="36786"/>
                    <a:pt x="58140" y="29137"/>
                  </a:cubicBezTo>
                  <a:cubicBezTo>
                    <a:pt x="58140" y="21488"/>
                    <a:pt x="55097" y="14152"/>
                    <a:pt x="49683" y="8743"/>
                  </a:cubicBezTo>
                  <a:cubicBezTo>
                    <a:pt x="44269" y="3334"/>
                    <a:pt x="36925" y="295"/>
                    <a:pt x="29268" y="295"/>
                  </a:cubicBezTo>
                  <a:cubicBezTo>
                    <a:pt x="21611" y="295"/>
                    <a:pt x="14266" y="3334"/>
                    <a:pt x="8852" y="8743"/>
                  </a:cubicBezTo>
                  <a:cubicBezTo>
                    <a:pt x="3438" y="14152"/>
                    <a:pt x="396" y="21488"/>
                    <a:pt x="396" y="29137"/>
                  </a:cubicBezTo>
                  <a:cubicBezTo>
                    <a:pt x="396" y="36786"/>
                    <a:pt x="3438" y="44123"/>
                    <a:pt x="8852" y="49531"/>
                  </a:cubicBezTo>
                  <a:cubicBezTo>
                    <a:pt x="14266" y="54940"/>
                    <a:pt x="21611" y="57979"/>
                    <a:pt x="2926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774D6AFA-99E3-4AD1-80CE-C8203C09E8FA}"/>
                </a:ext>
              </a:extLst>
            </p:cNvPr>
            <p:cNvSpPr/>
            <p:nvPr/>
          </p:nvSpPr>
          <p:spPr>
            <a:xfrm>
              <a:off x="3861796" y="6138349"/>
              <a:ext cx="57743" cy="57683"/>
            </a:xfrm>
            <a:custGeom>
              <a:avLst/>
              <a:gdLst>
                <a:gd name="connsiteX0" fmla="*/ 29270 w 57743"/>
                <a:gd name="connsiteY0" fmla="*/ 57979 h 57683"/>
                <a:gd name="connsiteX1" fmla="*/ 49685 w 57743"/>
                <a:gd name="connsiteY1" fmla="*/ 49531 h 57683"/>
                <a:gd name="connsiteX2" fmla="*/ 58142 w 57743"/>
                <a:gd name="connsiteY2" fmla="*/ 29137 h 57683"/>
                <a:gd name="connsiteX3" fmla="*/ 49685 w 57743"/>
                <a:gd name="connsiteY3" fmla="*/ 8743 h 57683"/>
                <a:gd name="connsiteX4" fmla="*/ 29270 w 57743"/>
                <a:gd name="connsiteY4" fmla="*/ 295 h 57683"/>
                <a:gd name="connsiteX5" fmla="*/ 8854 w 57743"/>
                <a:gd name="connsiteY5" fmla="*/ 8743 h 57683"/>
                <a:gd name="connsiteX6" fmla="*/ 398 w 57743"/>
                <a:gd name="connsiteY6" fmla="*/ 29137 h 57683"/>
                <a:gd name="connsiteX7" fmla="*/ 8854 w 57743"/>
                <a:gd name="connsiteY7" fmla="*/ 49531 h 57683"/>
                <a:gd name="connsiteX8" fmla="*/ 2927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70" y="57979"/>
                  </a:moveTo>
                  <a:cubicBezTo>
                    <a:pt x="36927" y="57979"/>
                    <a:pt x="44271" y="54940"/>
                    <a:pt x="49685" y="49531"/>
                  </a:cubicBezTo>
                  <a:cubicBezTo>
                    <a:pt x="55100" y="44123"/>
                    <a:pt x="58142" y="36786"/>
                    <a:pt x="58142" y="29137"/>
                  </a:cubicBezTo>
                  <a:cubicBezTo>
                    <a:pt x="58142" y="21488"/>
                    <a:pt x="55100" y="14152"/>
                    <a:pt x="49685" y="8743"/>
                  </a:cubicBezTo>
                  <a:cubicBezTo>
                    <a:pt x="44271" y="3334"/>
                    <a:pt x="36927" y="295"/>
                    <a:pt x="29270" y="295"/>
                  </a:cubicBezTo>
                  <a:cubicBezTo>
                    <a:pt x="21613" y="295"/>
                    <a:pt x="14269" y="3334"/>
                    <a:pt x="8854" y="8743"/>
                  </a:cubicBezTo>
                  <a:cubicBezTo>
                    <a:pt x="3440" y="14152"/>
                    <a:pt x="398" y="21488"/>
                    <a:pt x="398" y="29137"/>
                  </a:cubicBezTo>
                  <a:cubicBezTo>
                    <a:pt x="398" y="36786"/>
                    <a:pt x="3440" y="44123"/>
                    <a:pt x="8854" y="49531"/>
                  </a:cubicBezTo>
                  <a:cubicBezTo>
                    <a:pt x="14269" y="54940"/>
                    <a:pt x="21613" y="57979"/>
                    <a:pt x="2927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8A1EC4A6-B669-452D-91CC-67FDFEA61875}"/>
                </a:ext>
              </a:extLst>
            </p:cNvPr>
            <p:cNvSpPr/>
            <p:nvPr/>
          </p:nvSpPr>
          <p:spPr>
            <a:xfrm>
              <a:off x="3881660" y="6138349"/>
              <a:ext cx="57743" cy="57683"/>
            </a:xfrm>
            <a:custGeom>
              <a:avLst/>
              <a:gdLst>
                <a:gd name="connsiteX0" fmla="*/ 29272 w 57743"/>
                <a:gd name="connsiteY0" fmla="*/ 57979 h 57683"/>
                <a:gd name="connsiteX1" fmla="*/ 49687 w 57743"/>
                <a:gd name="connsiteY1" fmla="*/ 49531 h 57683"/>
                <a:gd name="connsiteX2" fmla="*/ 58144 w 57743"/>
                <a:gd name="connsiteY2" fmla="*/ 29137 h 57683"/>
                <a:gd name="connsiteX3" fmla="*/ 49687 w 57743"/>
                <a:gd name="connsiteY3" fmla="*/ 8743 h 57683"/>
                <a:gd name="connsiteX4" fmla="*/ 29272 w 57743"/>
                <a:gd name="connsiteY4" fmla="*/ 295 h 57683"/>
                <a:gd name="connsiteX5" fmla="*/ 8856 w 57743"/>
                <a:gd name="connsiteY5" fmla="*/ 8743 h 57683"/>
                <a:gd name="connsiteX6" fmla="*/ 400 w 57743"/>
                <a:gd name="connsiteY6" fmla="*/ 29137 h 57683"/>
                <a:gd name="connsiteX7" fmla="*/ 8856 w 57743"/>
                <a:gd name="connsiteY7" fmla="*/ 49531 h 57683"/>
                <a:gd name="connsiteX8" fmla="*/ 2927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72" y="57979"/>
                  </a:moveTo>
                  <a:cubicBezTo>
                    <a:pt x="36929" y="57979"/>
                    <a:pt x="44273" y="54940"/>
                    <a:pt x="49687" y="49531"/>
                  </a:cubicBezTo>
                  <a:cubicBezTo>
                    <a:pt x="55102" y="44123"/>
                    <a:pt x="58144" y="36786"/>
                    <a:pt x="58144" y="29137"/>
                  </a:cubicBezTo>
                  <a:cubicBezTo>
                    <a:pt x="58144" y="21488"/>
                    <a:pt x="55102" y="14152"/>
                    <a:pt x="49687" y="8743"/>
                  </a:cubicBezTo>
                  <a:cubicBezTo>
                    <a:pt x="44273" y="3334"/>
                    <a:pt x="36929" y="295"/>
                    <a:pt x="29272" y="295"/>
                  </a:cubicBezTo>
                  <a:cubicBezTo>
                    <a:pt x="21615" y="295"/>
                    <a:pt x="14271" y="3334"/>
                    <a:pt x="8856" y="8743"/>
                  </a:cubicBezTo>
                  <a:cubicBezTo>
                    <a:pt x="3442" y="14152"/>
                    <a:pt x="400" y="21488"/>
                    <a:pt x="400" y="29137"/>
                  </a:cubicBezTo>
                  <a:cubicBezTo>
                    <a:pt x="400" y="36786"/>
                    <a:pt x="3442" y="44123"/>
                    <a:pt x="8856" y="49531"/>
                  </a:cubicBezTo>
                  <a:cubicBezTo>
                    <a:pt x="14271" y="54940"/>
                    <a:pt x="21615" y="57979"/>
                    <a:pt x="2927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92E8621-ABED-4B35-8637-185B84198956}"/>
                </a:ext>
              </a:extLst>
            </p:cNvPr>
            <p:cNvSpPr/>
            <p:nvPr/>
          </p:nvSpPr>
          <p:spPr>
            <a:xfrm>
              <a:off x="3901515" y="6138349"/>
              <a:ext cx="57743" cy="57683"/>
            </a:xfrm>
            <a:custGeom>
              <a:avLst/>
              <a:gdLst>
                <a:gd name="connsiteX0" fmla="*/ 29274 w 57743"/>
                <a:gd name="connsiteY0" fmla="*/ 57979 h 57683"/>
                <a:gd name="connsiteX1" fmla="*/ 49689 w 57743"/>
                <a:gd name="connsiteY1" fmla="*/ 49531 h 57683"/>
                <a:gd name="connsiteX2" fmla="*/ 58146 w 57743"/>
                <a:gd name="connsiteY2" fmla="*/ 29137 h 57683"/>
                <a:gd name="connsiteX3" fmla="*/ 49689 w 57743"/>
                <a:gd name="connsiteY3" fmla="*/ 8743 h 57683"/>
                <a:gd name="connsiteX4" fmla="*/ 29274 w 57743"/>
                <a:gd name="connsiteY4" fmla="*/ 295 h 57683"/>
                <a:gd name="connsiteX5" fmla="*/ 8858 w 57743"/>
                <a:gd name="connsiteY5" fmla="*/ 8743 h 57683"/>
                <a:gd name="connsiteX6" fmla="*/ 402 w 57743"/>
                <a:gd name="connsiteY6" fmla="*/ 29137 h 57683"/>
                <a:gd name="connsiteX7" fmla="*/ 8858 w 57743"/>
                <a:gd name="connsiteY7" fmla="*/ 49531 h 57683"/>
                <a:gd name="connsiteX8" fmla="*/ 2927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74" y="57979"/>
                  </a:moveTo>
                  <a:cubicBezTo>
                    <a:pt x="36931" y="57979"/>
                    <a:pt x="44275" y="54940"/>
                    <a:pt x="49689" y="49531"/>
                  </a:cubicBezTo>
                  <a:cubicBezTo>
                    <a:pt x="55104" y="44123"/>
                    <a:pt x="58146" y="36786"/>
                    <a:pt x="58146" y="29137"/>
                  </a:cubicBezTo>
                  <a:cubicBezTo>
                    <a:pt x="58146" y="21488"/>
                    <a:pt x="55104" y="14152"/>
                    <a:pt x="49689" y="8743"/>
                  </a:cubicBezTo>
                  <a:cubicBezTo>
                    <a:pt x="44275" y="3334"/>
                    <a:pt x="36931" y="295"/>
                    <a:pt x="29274" y="295"/>
                  </a:cubicBezTo>
                  <a:cubicBezTo>
                    <a:pt x="21617" y="295"/>
                    <a:pt x="14273" y="3334"/>
                    <a:pt x="8858" y="8743"/>
                  </a:cubicBezTo>
                  <a:cubicBezTo>
                    <a:pt x="3444" y="14152"/>
                    <a:pt x="402" y="21488"/>
                    <a:pt x="402" y="29137"/>
                  </a:cubicBezTo>
                  <a:cubicBezTo>
                    <a:pt x="402" y="36786"/>
                    <a:pt x="3444" y="44123"/>
                    <a:pt x="8858" y="49531"/>
                  </a:cubicBezTo>
                  <a:cubicBezTo>
                    <a:pt x="14273" y="54940"/>
                    <a:pt x="21617" y="57979"/>
                    <a:pt x="2927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1FBB32E2-F697-4C7B-9DD2-CA390FBF9CB8}"/>
                </a:ext>
              </a:extLst>
            </p:cNvPr>
            <p:cNvSpPr/>
            <p:nvPr/>
          </p:nvSpPr>
          <p:spPr>
            <a:xfrm>
              <a:off x="3921378" y="6138349"/>
              <a:ext cx="57743" cy="57683"/>
            </a:xfrm>
            <a:custGeom>
              <a:avLst/>
              <a:gdLst>
                <a:gd name="connsiteX0" fmla="*/ 29276 w 57743"/>
                <a:gd name="connsiteY0" fmla="*/ 57979 h 57683"/>
                <a:gd name="connsiteX1" fmla="*/ 49691 w 57743"/>
                <a:gd name="connsiteY1" fmla="*/ 49531 h 57683"/>
                <a:gd name="connsiteX2" fmla="*/ 58148 w 57743"/>
                <a:gd name="connsiteY2" fmla="*/ 29137 h 57683"/>
                <a:gd name="connsiteX3" fmla="*/ 49691 w 57743"/>
                <a:gd name="connsiteY3" fmla="*/ 8743 h 57683"/>
                <a:gd name="connsiteX4" fmla="*/ 29276 w 57743"/>
                <a:gd name="connsiteY4" fmla="*/ 295 h 57683"/>
                <a:gd name="connsiteX5" fmla="*/ 8860 w 57743"/>
                <a:gd name="connsiteY5" fmla="*/ 8743 h 57683"/>
                <a:gd name="connsiteX6" fmla="*/ 404 w 57743"/>
                <a:gd name="connsiteY6" fmla="*/ 29137 h 57683"/>
                <a:gd name="connsiteX7" fmla="*/ 8860 w 57743"/>
                <a:gd name="connsiteY7" fmla="*/ 49531 h 57683"/>
                <a:gd name="connsiteX8" fmla="*/ 2927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76" y="57979"/>
                  </a:moveTo>
                  <a:cubicBezTo>
                    <a:pt x="36933" y="57979"/>
                    <a:pt x="44277" y="54940"/>
                    <a:pt x="49691" y="49531"/>
                  </a:cubicBezTo>
                  <a:cubicBezTo>
                    <a:pt x="55106" y="44123"/>
                    <a:pt x="58148" y="36786"/>
                    <a:pt x="58148" y="29137"/>
                  </a:cubicBezTo>
                  <a:cubicBezTo>
                    <a:pt x="58148" y="21488"/>
                    <a:pt x="55106" y="14152"/>
                    <a:pt x="49691" y="8743"/>
                  </a:cubicBezTo>
                  <a:cubicBezTo>
                    <a:pt x="44277" y="3334"/>
                    <a:pt x="36933" y="295"/>
                    <a:pt x="29276" y="295"/>
                  </a:cubicBezTo>
                  <a:cubicBezTo>
                    <a:pt x="21619" y="295"/>
                    <a:pt x="14275" y="3334"/>
                    <a:pt x="8860" y="8743"/>
                  </a:cubicBezTo>
                  <a:cubicBezTo>
                    <a:pt x="3446" y="14152"/>
                    <a:pt x="404" y="21488"/>
                    <a:pt x="404" y="29137"/>
                  </a:cubicBezTo>
                  <a:cubicBezTo>
                    <a:pt x="404" y="36786"/>
                    <a:pt x="3446" y="44123"/>
                    <a:pt x="8860" y="49531"/>
                  </a:cubicBezTo>
                  <a:cubicBezTo>
                    <a:pt x="14275" y="54940"/>
                    <a:pt x="21619" y="57979"/>
                    <a:pt x="2927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B99E9CC-C709-44C2-A504-2EF3D7EB20E7}"/>
                </a:ext>
              </a:extLst>
            </p:cNvPr>
            <p:cNvSpPr/>
            <p:nvPr/>
          </p:nvSpPr>
          <p:spPr>
            <a:xfrm>
              <a:off x="3941242" y="6138349"/>
              <a:ext cx="57743" cy="57683"/>
            </a:xfrm>
            <a:custGeom>
              <a:avLst/>
              <a:gdLst>
                <a:gd name="connsiteX0" fmla="*/ 29278 w 57743"/>
                <a:gd name="connsiteY0" fmla="*/ 57979 h 57683"/>
                <a:gd name="connsiteX1" fmla="*/ 49694 w 57743"/>
                <a:gd name="connsiteY1" fmla="*/ 49531 h 57683"/>
                <a:gd name="connsiteX2" fmla="*/ 58150 w 57743"/>
                <a:gd name="connsiteY2" fmla="*/ 29137 h 57683"/>
                <a:gd name="connsiteX3" fmla="*/ 49694 w 57743"/>
                <a:gd name="connsiteY3" fmla="*/ 8743 h 57683"/>
                <a:gd name="connsiteX4" fmla="*/ 29278 w 57743"/>
                <a:gd name="connsiteY4" fmla="*/ 295 h 57683"/>
                <a:gd name="connsiteX5" fmla="*/ 8863 w 57743"/>
                <a:gd name="connsiteY5" fmla="*/ 8743 h 57683"/>
                <a:gd name="connsiteX6" fmla="*/ 406 w 57743"/>
                <a:gd name="connsiteY6" fmla="*/ 29137 h 57683"/>
                <a:gd name="connsiteX7" fmla="*/ 8863 w 57743"/>
                <a:gd name="connsiteY7" fmla="*/ 49531 h 57683"/>
                <a:gd name="connsiteX8" fmla="*/ 2927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78" y="57979"/>
                  </a:moveTo>
                  <a:cubicBezTo>
                    <a:pt x="36935" y="57979"/>
                    <a:pt x="44279" y="54940"/>
                    <a:pt x="49694" y="49531"/>
                  </a:cubicBezTo>
                  <a:cubicBezTo>
                    <a:pt x="55108" y="44123"/>
                    <a:pt x="58150" y="36786"/>
                    <a:pt x="58150" y="29137"/>
                  </a:cubicBezTo>
                  <a:cubicBezTo>
                    <a:pt x="58150" y="21488"/>
                    <a:pt x="55108" y="14152"/>
                    <a:pt x="49694" y="8743"/>
                  </a:cubicBezTo>
                  <a:cubicBezTo>
                    <a:pt x="44279" y="3334"/>
                    <a:pt x="36935" y="295"/>
                    <a:pt x="29278" y="295"/>
                  </a:cubicBezTo>
                  <a:cubicBezTo>
                    <a:pt x="21621" y="295"/>
                    <a:pt x="14277" y="3334"/>
                    <a:pt x="8863" y="8743"/>
                  </a:cubicBezTo>
                  <a:cubicBezTo>
                    <a:pt x="3448" y="14152"/>
                    <a:pt x="406" y="21488"/>
                    <a:pt x="406" y="29137"/>
                  </a:cubicBezTo>
                  <a:cubicBezTo>
                    <a:pt x="406" y="36786"/>
                    <a:pt x="3448" y="44123"/>
                    <a:pt x="8863" y="49531"/>
                  </a:cubicBezTo>
                  <a:cubicBezTo>
                    <a:pt x="14277" y="54940"/>
                    <a:pt x="21621" y="57979"/>
                    <a:pt x="2927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E45E7191-1CAA-4625-A807-1B4AC97DE90A}"/>
                </a:ext>
              </a:extLst>
            </p:cNvPr>
            <p:cNvSpPr/>
            <p:nvPr/>
          </p:nvSpPr>
          <p:spPr>
            <a:xfrm>
              <a:off x="3961106" y="6138349"/>
              <a:ext cx="57743" cy="57683"/>
            </a:xfrm>
            <a:custGeom>
              <a:avLst/>
              <a:gdLst>
                <a:gd name="connsiteX0" fmla="*/ 29280 w 57743"/>
                <a:gd name="connsiteY0" fmla="*/ 57979 h 57683"/>
                <a:gd name="connsiteX1" fmla="*/ 49696 w 57743"/>
                <a:gd name="connsiteY1" fmla="*/ 49531 h 57683"/>
                <a:gd name="connsiteX2" fmla="*/ 58152 w 57743"/>
                <a:gd name="connsiteY2" fmla="*/ 29137 h 57683"/>
                <a:gd name="connsiteX3" fmla="*/ 49696 w 57743"/>
                <a:gd name="connsiteY3" fmla="*/ 8743 h 57683"/>
                <a:gd name="connsiteX4" fmla="*/ 29280 w 57743"/>
                <a:gd name="connsiteY4" fmla="*/ 295 h 57683"/>
                <a:gd name="connsiteX5" fmla="*/ 8865 w 57743"/>
                <a:gd name="connsiteY5" fmla="*/ 8743 h 57683"/>
                <a:gd name="connsiteX6" fmla="*/ 408 w 57743"/>
                <a:gd name="connsiteY6" fmla="*/ 29137 h 57683"/>
                <a:gd name="connsiteX7" fmla="*/ 8865 w 57743"/>
                <a:gd name="connsiteY7" fmla="*/ 49531 h 57683"/>
                <a:gd name="connsiteX8" fmla="*/ 2928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80" y="57979"/>
                  </a:moveTo>
                  <a:cubicBezTo>
                    <a:pt x="36937" y="57979"/>
                    <a:pt x="44281" y="54940"/>
                    <a:pt x="49696" y="49531"/>
                  </a:cubicBezTo>
                  <a:cubicBezTo>
                    <a:pt x="55110" y="44123"/>
                    <a:pt x="58152" y="36786"/>
                    <a:pt x="58152" y="29137"/>
                  </a:cubicBezTo>
                  <a:cubicBezTo>
                    <a:pt x="58152" y="21488"/>
                    <a:pt x="55110" y="14152"/>
                    <a:pt x="49696" y="8743"/>
                  </a:cubicBezTo>
                  <a:cubicBezTo>
                    <a:pt x="44281" y="3334"/>
                    <a:pt x="36937" y="295"/>
                    <a:pt x="29280" y="295"/>
                  </a:cubicBezTo>
                  <a:cubicBezTo>
                    <a:pt x="21623" y="295"/>
                    <a:pt x="14279" y="3334"/>
                    <a:pt x="8865" y="8743"/>
                  </a:cubicBezTo>
                  <a:cubicBezTo>
                    <a:pt x="3450" y="14152"/>
                    <a:pt x="408" y="21488"/>
                    <a:pt x="408" y="29137"/>
                  </a:cubicBezTo>
                  <a:cubicBezTo>
                    <a:pt x="408" y="36786"/>
                    <a:pt x="3450" y="44123"/>
                    <a:pt x="8865" y="49531"/>
                  </a:cubicBezTo>
                  <a:cubicBezTo>
                    <a:pt x="14279" y="54940"/>
                    <a:pt x="21623" y="57979"/>
                    <a:pt x="2928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E81B46C6-FBCA-436A-8F59-22E8DC5271DE}"/>
                </a:ext>
              </a:extLst>
            </p:cNvPr>
            <p:cNvSpPr/>
            <p:nvPr/>
          </p:nvSpPr>
          <p:spPr>
            <a:xfrm>
              <a:off x="3980970" y="6138349"/>
              <a:ext cx="57743" cy="57683"/>
            </a:xfrm>
            <a:custGeom>
              <a:avLst/>
              <a:gdLst>
                <a:gd name="connsiteX0" fmla="*/ 29282 w 57743"/>
                <a:gd name="connsiteY0" fmla="*/ 57979 h 57683"/>
                <a:gd name="connsiteX1" fmla="*/ 49698 w 57743"/>
                <a:gd name="connsiteY1" fmla="*/ 49531 h 57683"/>
                <a:gd name="connsiteX2" fmla="*/ 58154 w 57743"/>
                <a:gd name="connsiteY2" fmla="*/ 29137 h 57683"/>
                <a:gd name="connsiteX3" fmla="*/ 49698 w 57743"/>
                <a:gd name="connsiteY3" fmla="*/ 8743 h 57683"/>
                <a:gd name="connsiteX4" fmla="*/ 29282 w 57743"/>
                <a:gd name="connsiteY4" fmla="*/ 295 h 57683"/>
                <a:gd name="connsiteX5" fmla="*/ 8867 w 57743"/>
                <a:gd name="connsiteY5" fmla="*/ 8743 h 57683"/>
                <a:gd name="connsiteX6" fmla="*/ 410 w 57743"/>
                <a:gd name="connsiteY6" fmla="*/ 29137 h 57683"/>
                <a:gd name="connsiteX7" fmla="*/ 8867 w 57743"/>
                <a:gd name="connsiteY7" fmla="*/ 49531 h 57683"/>
                <a:gd name="connsiteX8" fmla="*/ 2928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82" y="57979"/>
                  </a:moveTo>
                  <a:cubicBezTo>
                    <a:pt x="36939" y="57979"/>
                    <a:pt x="44283" y="54940"/>
                    <a:pt x="49698" y="49531"/>
                  </a:cubicBezTo>
                  <a:cubicBezTo>
                    <a:pt x="55112" y="44123"/>
                    <a:pt x="58154" y="36786"/>
                    <a:pt x="58154" y="29137"/>
                  </a:cubicBezTo>
                  <a:cubicBezTo>
                    <a:pt x="58154" y="21488"/>
                    <a:pt x="55112" y="14152"/>
                    <a:pt x="49698" y="8743"/>
                  </a:cubicBezTo>
                  <a:cubicBezTo>
                    <a:pt x="44283" y="3334"/>
                    <a:pt x="36939" y="295"/>
                    <a:pt x="29282" y="295"/>
                  </a:cubicBezTo>
                  <a:cubicBezTo>
                    <a:pt x="21625" y="295"/>
                    <a:pt x="14281" y="3334"/>
                    <a:pt x="8867" y="8743"/>
                  </a:cubicBezTo>
                  <a:cubicBezTo>
                    <a:pt x="3452" y="14152"/>
                    <a:pt x="410" y="21488"/>
                    <a:pt x="410" y="29137"/>
                  </a:cubicBezTo>
                  <a:cubicBezTo>
                    <a:pt x="410" y="36786"/>
                    <a:pt x="3452" y="44123"/>
                    <a:pt x="8867" y="49531"/>
                  </a:cubicBezTo>
                  <a:cubicBezTo>
                    <a:pt x="14281" y="54940"/>
                    <a:pt x="21625" y="57979"/>
                    <a:pt x="2928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8FB932DA-834D-49E3-B5A5-B7951619713F}"/>
                </a:ext>
              </a:extLst>
            </p:cNvPr>
            <p:cNvSpPr/>
            <p:nvPr/>
          </p:nvSpPr>
          <p:spPr>
            <a:xfrm>
              <a:off x="4000824" y="6138349"/>
              <a:ext cx="57743" cy="57683"/>
            </a:xfrm>
            <a:custGeom>
              <a:avLst/>
              <a:gdLst>
                <a:gd name="connsiteX0" fmla="*/ 29284 w 57743"/>
                <a:gd name="connsiteY0" fmla="*/ 57979 h 57683"/>
                <a:gd name="connsiteX1" fmla="*/ 49700 w 57743"/>
                <a:gd name="connsiteY1" fmla="*/ 49531 h 57683"/>
                <a:gd name="connsiteX2" fmla="*/ 58156 w 57743"/>
                <a:gd name="connsiteY2" fmla="*/ 29137 h 57683"/>
                <a:gd name="connsiteX3" fmla="*/ 49700 w 57743"/>
                <a:gd name="connsiteY3" fmla="*/ 8743 h 57683"/>
                <a:gd name="connsiteX4" fmla="*/ 29284 w 57743"/>
                <a:gd name="connsiteY4" fmla="*/ 295 h 57683"/>
                <a:gd name="connsiteX5" fmla="*/ 8869 w 57743"/>
                <a:gd name="connsiteY5" fmla="*/ 8743 h 57683"/>
                <a:gd name="connsiteX6" fmla="*/ 412 w 57743"/>
                <a:gd name="connsiteY6" fmla="*/ 29137 h 57683"/>
                <a:gd name="connsiteX7" fmla="*/ 8869 w 57743"/>
                <a:gd name="connsiteY7" fmla="*/ 49531 h 57683"/>
                <a:gd name="connsiteX8" fmla="*/ 2928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84" y="57979"/>
                  </a:moveTo>
                  <a:cubicBezTo>
                    <a:pt x="36941" y="57979"/>
                    <a:pt x="44286" y="54940"/>
                    <a:pt x="49700" y="49531"/>
                  </a:cubicBezTo>
                  <a:cubicBezTo>
                    <a:pt x="55114" y="44123"/>
                    <a:pt x="58156" y="36786"/>
                    <a:pt x="58156" y="29137"/>
                  </a:cubicBezTo>
                  <a:cubicBezTo>
                    <a:pt x="58156" y="21488"/>
                    <a:pt x="55114" y="14152"/>
                    <a:pt x="49700" y="8743"/>
                  </a:cubicBezTo>
                  <a:cubicBezTo>
                    <a:pt x="44286" y="3334"/>
                    <a:pt x="36941" y="295"/>
                    <a:pt x="29284" y="295"/>
                  </a:cubicBezTo>
                  <a:cubicBezTo>
                    <a:pt x="21627" y="295"/>
                    <a:pt x="14283" y="3334"/>
                    <a:pt x="8869" y="8743"/>
                  </a:cubicBezTo>
                  <a:cubicBezTo>
                    <a:pt x="3455" y="14152"/>
                    <a:pt x="412" y="21488"/>
                    <a:pt x="412" y="29137"/>
                  </a:cubicBezTo>
                  <a:cubicBezTo>
                    <a:pt x="412" y="36786"/>
                    <a:pt x="3455" y="44123"/>
                    <a:pt x="8869" y="49531"/>
                  </a:cubicBezTo>
                  <a:cubicBezTo>
                    <a:pt x="14283" y="54940"/>
                    <a:pt x="21627" y="57979"/>
                    <a:pt x="2928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76F939BD-54D5-401F-A1C2-4979640EA77E}"/>
                </a:ext>
              </a:extLst>
            </p:cNvPr>
            <p:cNvSpPr/>
            <p:nvPr/>
          </p:nvSpPr>
          <p:spPr>
            <a:xfrm>
              <a:off x="4020688" y="6138349"/>
              <a:ext cx="57743" cy="57683"/>
            </a:xfrm>
            <a:custGeom>
              <a:avLst/>
              <a:gdLst>
                <a:gd name="connsiteX0" fmla="*/ 29286 w 57743"/>
                <a:gd name="connsiteY0" fmla="*/ 57979 h 57683"/>
                <a:gd name="connsiteX1" fmla="*/ 49702 w 57743"/>
                <a:gd name="connsiteY1" fmla="*/ 49531 h 57683"/>
                <a:gd name="connsiteX2" fmla="*/ 58158 w 57743"/>
                <a:gd name="connsiteY2" fmla="*/ 29137 h 57683"/>
                <a:gd name="connsiteX3" fmla="*/ 49702 w 57743"/>
                <a:gd name="connsiteY3" fmla="*/ 8743 h 57683"/>
                <a:gd name="connsiteX4" fmla="*/ 29286 w 57743"/>
                <a:gd name="connsiteY4" fmla="*/ 295 h 57683"/>
                <a:gd name="connsiteX5" fmla="*/ 8871 w 57743"/>
                <a:gd name="connsiteY5" fmla="*/ 8743 h 57683"/>
                <a:gd name="connsiteX6" fmla="*/ 414 w 57743"/>
                <a:gd name="connsiteY6" fmla="*/ 29137 h 57683"/>
                <a:gd name="connsiteX7" fmla="*/ 8871 w 57743"/>
                <a:gd name="connsiteY7" fmla="*/ 49531 h 57683"/>
                <a:gd name="connsiteX8" fmla="*/ 2928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86" y="57979"/>
                  </a:moveTo>
                  <a:cubicBezTo>
                    <a:pt x="36943" y="57979"/>
                    <a:pt x="44288" y="54940"/>
                    <a:pt x="49702" y="49531"/>
                  </a:cubicBezTo>
                  <a:cubicBezTo>
                    <a:pt x="55116" y="44123"/>
                    <a:pt x="58158" y="36786"/>
                    <a:pt x="58158" y="29137"/>
                  </a:cubicBezTo>
                  <a:cubicBezTo>
                    <a:pt x="58158" y="21488"/>
                    <a:pt x="55116" y="14152"/>
                    <a:pt x="49702" y="8743"/>
                  </a:cubicBezTo>
                  <a:cubicBezTo>
                    <a:pt x="44288" y="3334"/>
                    <a:pt x="36943" y="295"/>
                    <a:pt x="29286" y="295"/>
                  </a:cubicBezTo>
                  <a:cubicBezTo>
                    <a:pt x="21629" y="295"/>
                    <a:pt x="14285" y="3334"/>
                    <a:pt x="8871" y="8743"/>
                  </a:cubicBezTo>
                  <a:cubicBezTo>
                    <a:pt x="3457" y="14152"/>
                    <a:pt x="414" y="21488"/>
                    <a:pt x="414" y="29137"/>
                  </a:cubicBezTo>
                  <a:cubicBezTo>
                    <a:pt x="414" y="36786"/>
                    <a:pt x="3457" y="44123"/>
                    <a:pt x="8871" y="49531"/>
                  </a:cubicBezTo>
                  <a:cubicBezTo>
                    <a:pt x="14285" y="54940"/>
                    <a:pt x="21629" y="57979"/>
                    <a:pt x="2928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6FE70813-570B-46CE-A226-89D95557C320}"/>
                </a:ext>
              </a:extLst>
            </p:cNvPr>
            <p:cNvSpPr/>
            <p:nvPr/>
          </p:nvSpPr>
          <p:spPr>
            <a:xfrm>
              <a:off x="4040552" y="6138349"/>
              <a:ext cx="57743" cy="57683"/>
            </a:xfrm>
            <a:custGeom>
              <a:avLst/>
              <a:gdLst>
                <a:gd name="connsiteX0" fmla="*/ 29288 w 57743"/>
                <a:gd name="connsiteY0" fmla="*/ 57979 h 57683"/>
                <a:gd name="connsiteX1" fmla="*/ 49704 w 57743"/>
                <a:gd name="connsiteY1" fmla="*/ 49531 h 57683"/>
                <a:gd name="connsiteX2" fmla="*/ 58160 w 57743"/>
                <a:gd name="connsiteY2" fmla="*/ 29137 h 57683"/>
                <a:gd name="connsiteX3" fmla="*/ 49704 w 57743"/>
                <a:gd name="connsiteY3" fmla="*/ 8743 h 57683"/>
                <a:gd name="connsiteX4" fmla="*/ 29288 w 57743"/>
                <a:gd name="connsiteY4" fmla="*/ 295 h 57683"/>
                <a:gd name="connsiteX5" fmla="*/ 8873 w 57743"/>
                <a:gd name="connsiteY5" fmla="*/ 8743 h 57683"/>
                <a:gd name="connsiteX6" fmla="*/ 417 w 57743"/>
                <a:gd name="connsiteY6" fmla="*/ 29137 h 57683"/>
                <a:gd name="connsiteX7" fmla="*/ 8873 w 57743"/>
                <a:gd name="connsiteY7" fmla="*/ 49531 h 57683"/>
                <a:gd name="connsiteX8" fmla="*/ 2928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88" y="57979"/>
                  </a:moveTo>
                  <a:cubicBezTo>
                    <a:pt x="36945" y="57979"/>
                    <a:pt x="44290" y="54940"/>
                    <a:pt x="49704" y="49531"/>
                  </a:cubicBezTo>
                  <a:cubicBezTo>
                    <a:pt x="55118" y="44123"/>
                    <a:pt x="58160" y="36786"/>
                    <a:pt x="58160" y="29137"/>
                  </a:cubicBezTo>
                  <a:cubicBezTo>
                    <a:pt x="58160" y="21488"/>
                    <a:pt x="55118" y="14152"/>
                    <a:pt x="49704" y="8743"/>
                  </a:cubicBezTo>
                  <a:cubicBezTo>
                    <a:pt x="44290" y="3334"/>
                    <a:pt x="36945" y="295"/>
                    <a:pt x="29288" y="295"/>
                  </a:cubicBezTo>
                  <a:cubicBezTo>
                    <a:pt x="21631" y="295"/>
                    <a:pt x="14287" y="3334"/>
                    <a:pt x="8873" y="8743"/>
                  </a:cubicBezTo>
                  <a:cubicBezTo>
                    <a:pt x="3459" y="14152"/>
                    <a:pt x="417" y="21488"/>
                    <a:pt x="417" y="29137"/>
                  </a:cubicBezTo>
                  <a:cubicBezTo>
                    <a:pt x="417" y="36786"/>
                    <a:pt x="3459" y="44123"/>
                    <a:pt x="8873" y="49531"/>
                  </a:cubicBezTo>
                  <a:cubicBezTo>
                    <a:pt x="14287" y="54940"/>
                    <a:pt x="21631" y="57979"/>
                    <a:pt x="2928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EEE0CE8-E64E-4B3B-8EB9-23AEC71CAE9D}"/>
                </a:ext>
              </a:extLst>
            </p:cNvPr>
            <p:cNvSpPr/>
            <p:nvPr/>
          </p:nvSpPr>
          <p:spPr>
            <a:xfrm>
              <a:off x="4060416" y="6138349"/>
              <a:ext cx="57743" cy="57683"/>
            </a:xfrm>
            <a:custGeom>
              <a:avLst/>
              <a:gdLst>
                <a:gd name="connsiteX0" fmla="*/ 29290 w 57743"/>
                <a:gd name="connsiteY0" fmla="*/ 57979 h 57683"/>
                <a:gd name="connsiteX1" fmla="*/ 49706 w 57743"/>
                <a:gd name="connsiteY1" fmla="*/ 49531 h 57683"/>
                <a:gd name="connsiteX2" fmla="*/ 58162 w 57743"/>
                <a:gd name="connsiteY2" fmla="*/ 29137 h 57683"/>
                <a:gd name="connsiteX3" fmla="*/ 49706 w 57743"/>
                <a:gd name="connsiteY3" fmla="*/ 8743 h 57683"/>
                <a:gd name="connsiteX4" fmla="*/ 29290 w 57743"/>
                <a:gd name="connsiteY4" fmla="*/ 295 h 57683"/>
                <a:gd name="connsiteX5" fmla="*/ 8875 w 57743"/>
                <a:gd name="connsiteY5" fmla="*/ 8743 h 57683"/>
                <a:gd name="connsiteX6" fmla="*/ 419 w 57743"/>
                <a:gd name="connsiteY6" fmla="*/ 29137 h 57683"/>
                <a:gd name="connsiteX7" fmla="*/ 8875 w 57743"/>
                <a:gd name="connsiteY7" fmla="*/ 49531 h 57683"/>
                <a:gd name="connsiteX8" fmla="*/ 2929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90" y="57979"/>
                  </a:moveTo>
                  <a:cubicBezTo>
                    <a:pt x="36947" y="57979"/>
                    <a:pt x="44292" y="54940"/>
                    <a:pt x="49706" y="49531"/>
                  </a:cubicBezTo>
                  <a:cubicBezTo>
                    <a:pt x="55120" y="44123"/>
                    <a:pt x="58162" y="36786"/>
                    <a:pt x="58162" y="29137"/>
                  </a:cubicBezTo>
                  <a:cubicBezTo>
                    <a:pt x="58162" y="21488"/>
                    <a:pt x="55120" y="14152"/>
                    <a:pt x="49706" y="8743"/>
                  </a:cubicBezTo>
                  <a:cubicBezTo>
                    <a:pt x="44292" y="3334"/>
                    <a:pt x="36947" y="295"/>
                    <a:pt x="29290" y="295"/>
                  </a:cubicBezTo>
                  <a:cubicBezTo>
                    <a:pt x="21634" y="295"/>
                    <a:pt x="14289" y="3334"/>
                    <a:pt x="8875" y="8743"/>
                  </a:cubicBezTo>
                  <a:cubicBezTo>
                    <a:pt x="3461" y="14152"/>
                    <a:pt x="419" y="21488"/>
                    <a:pt x="419" y="29137"/>
                  </a:cubicBezTo>
                  <a:cubicBezTo>
                    <a:pt x="419" y="36786"/>
                    <a:pt x="3461" y="44123"/>
                    <a:pt x="8875" y="49531"/>
                  </a:cubicBezTo>
                  <a:cubicBezTo>
                    <a:pt x="14289" y="54940"/>
                    <a:pt x="21634" y="57979"/>
                    <a:pt x="2929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34C414DD-7540-467C-9A03-4AEBB7A71FD3}"/>
                </a:ext>
              </a:extLst>
            </p:cNvPr>
            <p:cNvSpPr/>
            <p:nvPr/>
          </p:nvSpPr>
          <p:spPr>
            <a:xfrm>
              <a:off x="4080280" y="6138349"/>
              <a:ext cx="57743" cy="57683"/>
            </a:xfrm>
            <a:custGeom>
              <a:avLst/>
              <a:gdLst>
                <a:gd name="connsiteX0" fmla="*/ 29293 w 57743"/>
                <a:gd name="connsiteY0" fmla="*/ 57979 h 57683"/>
                <a:gd name="connsiteX1" fmla="*/ 49708 w 57743"/>
                <a:gd name="connsiteY1" fmla="*/ 49531 h 57683"/>
                <a:gd name="connsiteX2" fmla="*/ 58164 w 57743"/>
                <a:gd name="connsiteY2" fmla="*/ 29137 h 57683"/>
                <a:gd name="connsiteX3" fmla="*/ 49708 w 57743"/>
                <a:gd name="connsiteY3" fmla="*/ 8743 h 57683"/>
                <a:gd name="connsiteX4" fmla="*/ 29293 w 57743"/>
                <a:gd name="connsiteY4" fmla="*/ 295 h 57683"/>
                <a:gd name="connsiteX5" fmla="*/ 8877 w 57743"/>
                <a:gd name="connsiteY5" fmla="*/ 8743 h 57683"/>
                <a:gd name="connsiteX6" fmla="*/ 421 w 57743"/>
                <a:gd name="connsiteY6" fmla="*/ 29137 h 57683"/>
                <a:gd name="connsiteX7" fmla="*/ 8877 w 57743"/>
                <a:gd name="connsiteY7" fmla="*/ 49531 h 57683"/>
                <a:gd name="connsiteX8" fmla="*/ 2929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93" y="57979"/>
                  </a:moveTo>
                  <a:cubicBezTo>
                    <a:pt x="36949" y="57979"/>
                    <a:pt x="44294" y="54940"/>
                    <a:pt x="49708" y="49531"/>
                  </a:cubicBezTo>
                  <a:cubicBezTo>
                    <a:pt x="55122" y="44123"/>
                    <a:pt x="58164" y="36786"/>
                    <a:pt x="58164" y="29137"/>
                  </a:cubicBezTo>
                  <a:cubicBezTo>
                    <a:pt x="58164" y="21488"/>
                    <a:pt x="55122" y="14152"/>
                    <a:pt x="49708" y="8743"/>
                  </a:cubicBezTo>
                  <a:cubicBezTo>
                    <a:pt x="44294" y="3334"/>
                    <a:pt x="36949" y="295"/>
                    <a:pt x="29293" y="295"/>
                  </a:cubicBezTo>
                  <a:cubicBezTo>
                    <a:pt x="21636" y="295"/>
                    <a:pt x="14291" y="3334"/>
                    <a:pt x="8877" y="8743"/>
                  </a:cubicBezTo>
                  <a:cubicBezTo>
                    <a:pt x="3463" y="14152"/>
                    <a:pt x="421" y="21488"/>
                    <a:pt x="421" y="29137"/>
                  </a:cubicBezTo>
                  <a:cubicBezTo>
                    <a:pt x="421" y="36786"/>
                    <a:pt x="3463" y="44123"/>
                    <a:pt x="8877" y="49531"/>
                  </a:cubicBezTo>
                  <a:cubicBezTo>
                    <a:pt x="14291" y="54940"/>
                    <a:pt x="21636" y="57979"/>
                    <a:pt x="2929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EC47B50B-93AC-474C-9954-FA6EE7272548}"/>
                </a:ext>
              </a:extLst>
            </p:cNvPr>
            <p:cNvSpPr/>
            <p:nvPr/>
          </p:nvSpPr>
          <p:spPr>
            <a:xfrm>
              <a:off x="4100134" y="6138349"/>
              <a:ext cx="57743" cy="57683"/>
            </a:xfrm>
            <a:custGeom>
              <a:avLst/>
              <a:gdLst>
                <a:gd name="connsiteX0" fmla="*/ 29295 w 57743"/>
                <a:gd name="connsiteY0" fmla="*/ 57979 h 57683"/>
                <a:gd name="connsiteX1" fmla="*/ 49710 w 57743"/>
                <a:gd name="connsiteY1" fmla="*/ 49531 h 57683"/>
                <a:gd name="connsiteX2" fmla="*/ 58166 w 57743"/>
                <a:gd name="connsiteY2" fmla="*/ 29137 h 57683"/>
                <a:gd name="connsiteX3" fmla="*/ 49710 w 57743"/>
                <a:gd name="connsiteY3" fmla="*/ 8743 h 57683"/>
                <a:gd name="connsiteX4" fmla="*/ 29295 w 57743"/>
                <a:gd name="connsiteY4" fmla="*/ 295 h 57683"/>
                <a:gd name="connsiteX5" fmla="*/ 8879 w 57743"/>
                <a:gd name="connsiteY5" fmla="*/ 8743 h 57683"/>
                <a:gd name="connsiteX6" fmla="*/ 423 w 57743"/>
                <a:gd name="connsiteY6" fmla="*/ 29137 h 57683"/>
                <a:gd name="connsiteX7" fmla="*/ 8879 w 57743"/>
                <a:gd name="connsiteY7" fmla="*/ 49531 h 57683"/>
                <a:gd name="connsiteX8" fmla="*/ 2929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95" y="57979"/>
                  </a:moveTo>
                  <a:cubicBezTo>
                    <a:pt x="36951" y="57979"/>
                    <a:pt x="44296" y="54940"/>
                    <a:pt x="49710" y="49531"/>
                  </a:cubicBezTo>
                  <a:cubicBezTo>
                    <a:pt x="55124" y="44123"/>
                    <a:pt x="58166" y="36786"/>
                    <a:pt x="58166" y="29137"/>
                  </a:cubicBezTo>
                  <a:cubicBezTo>
                    <a:pt x="58166" y="21488"/>
                    <a:pt x="55124" y="14152"/>
                    <a:pt x="49710" y="8743"/>
                  </a:cubicBezTo>
                  <a:cubicBezTo>
                    <a:pt x="44296" y="3334"/>
                    <a:pt x="36951" y="295"/>
                    <a:pt x="29295" y="295"/>
                  </a:cubicBezTo>
                  <a:cubicBezTo>
                    <a:pt x="21638" y="295"/>
                    <a:pt x="14293" y="3334"/>
                    <a:pt x="8879" y="8743"/>
                  </a:cubicBezTo>
                  <a:cubicBezTo>
                    <a:pt x="3465" y="14152"/>
                    <a:pt x="423" y="21488"/>
                    <a:pt x="423" y="29137"/>
                  </a:cubicBezTo>
                  <a:cubicBezTo>
                    <a:pt x="423" y="36786"/>
                    <a:pt x="3465" y="44123"/>
                    <a:pt x="8879" y="49531"/>
                  </a:cubicBezTo>
                  <a:cubicBezTo>
                    <a:pt x="14293" y="54940"/>
                    <a:pt x="21638" y="57979"/>
                    <a:pt x="2929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8F91521B-7C63-4567-B521-ED6518649575}"/>
                </a:ext>
              </a:extLst>
            </p:cNvPr>
            <p:cNvSpPr/>
            <p:nvPr/>
          </p:nvSpPr>
          <p:spPr>
            <a:xfrm>
              <a:off x="4119998" y="6138349"/>
              <a:ext cx="57743" cy="57683"/>
            </a:xfrm>
            <a:custGeom>
              <a:avLst/>
              <a:gdLst>
                <a:gd name="connsiteX0" fmla="*/ 29297 w 57743"/>
                <a:gd name="connsiteY0" fmla="*/ 57979 h 57683"/>
                <a:gd name="connsiteX1" fmla="*/ 49712 w 57743"/>
                <a:gd name="connsiteY1" fmla="*/ 49531 h 57683"/>
                <a:gd name="connsiteX2" fmla="*/ 58169 w 57743"/>
                <a:gd name="connsiteY2" fmla="*/ 29137 h 57683"/>
                <a:gd name="connsiteX3" fmla="*/ 49712 w 57743"/>
                <a:gd name="connsiteY3" fmla="*/ 8743 h 57683"/>
                <a:gd name="connsiteX4" fmla="*/ 29297 w 57743"/>
                <a:gd name="connsiteY4" fmla="*/ 295 h 57683"/>
                <a:gd name="connsiteX5" fmla="*/ 8881 w 57743"/>
                <a:gd name="connsiteY5" fmla="*/ 8743 h 57683"/>
                <a:gd name="connsiteX6" fmla="*/ 425 w 57743"/>
                <a:gd name="connsiteY6" fmla="*/ 29137 h 57683"/>
                <a:gd name="connsiteX7" fmla="*/ 8881 w 57743"/>
                <a:gd name="connsiteY7" fmla="*/ 49531 h 57683"/>
                <a:gd name="connsiteX8" fmla="*/ 2929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97" y="57979"/>
                  </a:moveTo>
                  <a:cubicBezTo>
                    <a:pt x="36954" y="57979"/>
                    <a:pt x="44298" y="54940"/>
                    <a:pt x="49712" y="49531"/>
                  </a:cubicBezTo>
                  <a:cubicBezTo>
                    <a:pt x="55126" y="44123"/>
                    <a:pt x="58169" y="36786"/>
                    <a:pt x="58169" y="29137"/>
                  </a:cubicBezTo>
                  <a:cubicBezTo>
                    <a:pt x="58169" y="21488"/>
                    <a:pt x="55126" y="14152"/>
                    <a:pt x="49712" y="8743"/>
                  </a:cubicBezTo>
                  <a:cubicBezTo>
                    <a:pt x="44298" y="3334"/>
                    <a:pt x="36954" y="295"/>
                    <a:pt x="29297" y="295"/>
                  </a:cubicBezTo>
                  <a:cubicBezTo>
                    <a:pt x="21640" y="295"/>
                    <a:pt x="14295" y="3334"/>
                    <a:pt x="8881" y="8743"/>
                  </a:cubicBezTo>
                  <a:cubicBezTo>
                    <a:pt x="3467" y="14152"/>
                    <a:pt x="425" y="21488"/>
                    <a:pt x="425" y="29137"/>
                  </a:cubicBezTo>
                  <a:cubicBezTo>
                    <a:pt x="425" y="36786"/>
                    <a:pt x="3467" y="44123"/>
                    <a:pt x="8881" y="49531"/>
                  </a:cubicBezTo>
                  <a:cubicBezTo>
                    <a:pt x="14295" y="54940"/>
                    <a:pt x="21640" y="57979"/>
                    <a:pt x="2929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E8377810-DC06-48D8-ACDF-0E6BF7DB0ACE}"/>
                </a:ext>
              </a:extLst>
            </p:cNvPr>
            <p:cNvSpPr/>
            <p:nvPr/>
          </p:nvSpPr>
          <p:spPr>
            <a:xfrm>
              <a:off x="4139861" y="6138349"/>
              <a:ext cx="57743" cy="57683"/>
            </a:xfrm>
            <a:custGeom>
              <a:avLst/>
              <a:gdLst>
                <a:gd name="connsiteX0" fmla="*/ 29299 w 57743"/>
                <a:gd name="connsiteY0" fmla="*/ 57979 h 57683"/>
                <a:gd name="connsiteX1" fmla="*/ 49714 w 57743"/>
                <a:gd name="connsiteY1" fmla="*/ 49531 h 57683"/>
                <a:gd name="connsiteX2" fmla="*/ 58171 w 57743"/>
                <a:gd name="connsiteY2" fmla="*/ 29137 h 57683"/>
                <a:gd name="connsiteX3" fmla="*/ 49714 w 57743"/>
                <a:gd name="connsiteY3" fmla="*/ 8743 h 57683"/>
                <a:gd name="connsiteX4" fmla="*/ 29299 w 57743"/>
                <a:gd name="connsiteY4" fmla="*/ 295 h 57683"/>
                <a:gd name="connsiteX5" fmla="*/ 8883 w 57743"/>
                <a:gd name="connsiteY5" fmla="*/ 8743 h 57683"/>
                <a:gd name="connsiteX6" fmla="*/ 427 w 57743"/>
                <a:gd name="connsiteY6" fmla="*/ 29137 h 57683"/>
                <a:gd name="connsiteX7" fmla="*/ 8883 w 57743"/>
                <a:gd name="connsiteY7" fmla="*/ 49531 h 57683"/>
                <a:gd name="connsiteX8" fmla="*/ 2929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299" y="57979"/>
                  </a:moveTo>
                  <a:cubicBezTo>
                    <a:pt x="36956" y="57979"/>
                    <a:pt x="44300" y="54940"/>
                    <a:pt x="49714" y="49531"/>
                  </a:cubicBezTo>
                  <a:cubicBezTo>
                    <a:pt x="55128" y="44123"/>
                    <a:pt x="58171" y="36786"/>
                    <a:pt x="58171" y="29137"/>
                  </a:cubicBezTo>
                  <a:cubicBezTo>
                    <a:pt x="58171" y="21488"/>
                    <a:pt x="55128" y="14152"/>
                    <a:pt x="49714" y="8743"/>
                  </a:cubicBezTo>
                  <a:cubicBezTo>
                    <a:pt x="44300" y="3334"/>
                    <a:pt x="36956" y="295"/>
                    <a:pt x="29299" y="295"/>
                  </a:cubicBezTo>
                  <a:cubicBezTo>
                    <a:pt x="21642" y="295"/>
                    <a:pt x="14297" y="3334"/>
                    <a:pt x="8883" y="8743"/>
                  </a:cubicBezTo>
                  <a:cubicBezTo>
                    <a:pt x="3469" y="14152"/>
                    <a:pt x="427" y="21488"/>
                    <a:pt x="427" y="29137"/>
                  </a:cubicBezTo>
                  <a:cubicBezTo>
                    <a:pt x="427" y="36786"/>
                    <a:pt x="3469" y="44123"/>
                    <a:pt x="8883" y="49531"/>
                  </a:cubicBezTo>
                  <a:cubicBezTo>
                    <a:pt x="14297" y="54940"/>
                    <a:pt x="21642" y="57979"/>
                    <a:pt x="2929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B366C5C6-F717-4B28-A5AF-22CDA9FEA2AA}"/>
                </a:ext>
              </a:extLst>
            </p:cNvPr>
            <p:cNvSpPr/>
            <p:nvPr/>
          </p:nvSpPr>
          <p:spPr>
            <a:xfrm>
              <a:off x="4159725" y="6138349"/>
              <a:ext cx="57743" cy="57683"/>
            </a:xfrm>
            <a:custGeom>
              <a:avLst/>
              <a:gdLst>
                <a:gd name="connsiteX0" fmla="*/ 29301 w 57743"/>
                <a:gd name="connsiteY0" fmla="*/ 57979 h 57683"/>
                <a:gd name="connsiteX1" fmla="*/ 49716 w 57743"/>
                <a:gd name="connsiteY1" fmla="*/ 49531 h 57683"/>
                <a:gd name="connsiteX2" fmla="*/ 58173 w 57743"/>
                <a:gd name="connsiteY2" fmla="*/ 29137 h 57683"/>
                <a:gd name="connsiteX3" fmla="*/ 49716 w 57743"/>
                <a:gd name="connsiteY3" fmla="*/ 8743 h 57683"/>
                <a:gd name="connsiteX4" fmla="*/ 29301 w 57743"/>
                <a:gd name="connsiteY4" fmla="*/ 295 h 57683"/>
                <a:gd name="connsiteX5" fmla="*/ 8885 w 57743"/>
                <a:gd name="connsiteY5" fmla="*/ 8743 h 57683"/>
                <a:gd name="connsiteX6" fmla="*/ 429 w 57743"/>
                <a:gd name="connsiteY6" fmla="*/ 29137 h 57683"/>
                <a:gd name="connsiteX7" fmla="*/ 8885 w 57743"/>
                <a:gd name="connsiteY7" fmla="*/ 49531 h 57683"/>
                <a:gd name="connsiteX8" fmla="*/ 2930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01" y="57979"/>
                  </a:moveTo>
                  <a:cubicBezTo>
                    <a:pt x="36958" y="57979"/>
                    <a:pt x="44302" y="54940"/>
                    <a:pt x="49716" y="49531"/>
                  </a:cubicBezTo>
                  <a:cubicBezTo>
                    <a:pt x="55131" y="44123"/>
                    <a:pt x="58173" y="36786"/>
                    <a:pt x="58173" y="29137"/>
                  </a:cubicBezTo>
                  <a:cubicBezTo>
                    <a:pt x="58173" y="21488"/>
                    <a:pt x="55131" y="14152"/>
                    <a:pt x="49716" y="8743"/>
                  </a:cubicBezTo>
                  <a:cubicBezTo>
                    <a:pt x="44302" y="3334"/>
                    <a:pt x="36958" y="295"/>
                    <a:pt x="29301" y="295"/>
                  </a:cubicBezTo>
                  <a:cubicBezTo>
                    <a:pt x="21644" y="295"/>
                    <a:pt x="14300" y="3334"/>
                    <a:pt x="8885" y="8743"/>
                  </a:cubicBezTo>
                  <a:cubicBezTo>
                    <a:pt x="3471" y="14152"/>
                    <a:pt x="429" y="21488"/>
                    <a:pt x="429" y="29137"/>
                  </a:cubicBezTo>
                  <a:cubicBezTo>
                    <a:pt x="429" y="36786"/>
                    <a:pt x="3471" y="44123"/>
                    <a:pt x="8885" y="49531"/>
                  </a:cubicBezTo>
                  <a:cubicBezTo>
                    <a:pt x="14300" y="54940"/>
                    <a:pt x="21644" y="57979"/>
                    <a:pt x="2930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86AC964-5EAD-47A0-A887-97DFFCB6E1B7}"/>
                </a:ext>
              </a:extLst>
            </p:cNvPr>
            <p:cNvSpPr/>
            <p:nvPr/>
          </p:nvSpPr>
          <p:spPr>
            <a:xfrm>
              <a:off x="4179589" y="6138349"/>
              <a:ext cx="57743" cy="57683"/>
            </a:xfrm>
            <a:custGeom>
              <a:avLst/>
              <a:gdLst>
                <a:gd name="connsiteX0" fmla="*/ 29303 w 57743"/>
                <a:gd name="connsiteY0" fmla="*/ 57979 h 57683"/>
                <a:gd name="connsiteX1" fmla="*/ 49718 w 57743"/>
                <a:gd name="connsiteY1" fmla="*/ 49531 h 57683"/>
                <a:gd name="connsiteX2" fmla="*/ 58175 w 57743"/>
                <a:gd name="connsiteY2" fmla="*/ 29137 h 57683"/>
                <a:gd name="connsiteX3" fmla="*/ 49718 w 57743"/>
                <a:gd name="connsiteY3" fmla="*/ 8743 h 57683"/>
                <a:gd name="connsiteX4" fmla="*/ 29303 w 57743"/>
                <a:gd name="connsiteY4" fmla="*/ 295 h 57683"/>
                <a:gd name="connsiteX5" fmla="*/ 8887 w 57743"/>
                <a:gd name="connsiteY5" fmla="*/ 8743 h 57683"/>
                <a:gd name="connsiteX6" fmla="*/ 431 w 57743"/>
                <a:gd name="connsiteY6" fmla="*/ 29137 h 57683"/>
                <a:gd name="connsiteX7" fmla="*/ 8887 w 57743"/>
                <a:gd name="connsiteY7" fmla="*/ 49531 h 57683"/>
                <a:gd name="connsiteX8" fmla="*/ 2930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03" y="57979"/>
                  </a:moveTo>
                  <a:cubicBezTo>
                    <a:pt x="36960" y="57979"/>
                    <a:pt x="44304" y="54940"/>
                    <a:pt x="49718" y="49531"/>
                  </a:cubicBezTo>
                  <a:cubicBezTo>
                    <a:pt x="55133" y="44123"/>
                    <a:pt x="58175" y="36786"/>
                    <a:pt x="58175" y="29137"/>
                  </a:cubicBezTo>
                  <a:cubicBezTo>
                    <a:pt x="58175" y="21488"/>
                    <a:pt x="55133" y="14152"/>
                    <a:pt x="49718" y="8743"/>
                  </a:cubicBezTo>
                  <a:cubicBezTo>
                    <a:pt x="44304" y="3334"/>
                    <a:pt x="36960" y="295"/>
                    <a:pt x="29303" y="295"/>
                  </a:cubicBezTo>
                  <a:cubicBezTo>
                    <a:pt x="21646" y="295"/>
                    <a:pt x="14302" y="3334"/>
                    <a:pt x="8887" y="8743"/>
                  </a:cubicBezTo>
                  <a:cubicBezTo>
                    <a:pt x="3473" y="14152"/>
                    <a:pt x="431" y="21488"/>
                    <a:pt x="431" y="29137"/>
                  </a:cubicBezTo>
                  <a:cubicBezTo>
                    <a:pt x="431" y="36786"/>
                    <a:pt x="3473" y="44123"/>
                    <a:pt x="8887" y="49531"/>
                  </a:cubicBezTo>
                  <a:cubicBezTo>
                    <a:pt x="14302" y="54940"/>
                    <a:pt x="21646" y="57979"/>
                    <a:pt x="2930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E96DB36C-7F44-434F-82B6-10E0A6E7F078}"/>
                </a:ext>
              </a:extLst>
            </p:cNvPr>
            <p:cNvSpPr/>
            <p:nvPr/>
          </p:nvSpPr>
          <p:spPr>
            <a:xfrm>
              <a:off x="4199443" y="6138349"/>
              <a:ext cx="57743" cy="57683"/>
            </a:xfrm>
            <a:custGeom>
              <a:avLst/>
              <a:gdLst>
                <a:gd name="connsiteX0" fmla="*/ 29305 w 57743"/>
                <a:gd name="connsiteY0" fmla="*/ 57979 h 57683"/>
                <a:gd name="connsiteX1" fmla="*/ 49720 w 57743"/>
                <a:gd name="connsiteY1" fmla="*/ 49531 h 57683"/>
                <a:gd name="connsiteX2" fmla="*/ 58177 w 57743"/>
                <a:gd name="connsiteY2" fmla="*/ 29137 h 57683"/>
                <a:gd name="connsiteX3" fmla="*/ 49720 w 57743"/>
                <a:gd name="connsiteY3" fmla="*/ 8743 h 57683"/>
                <a:gd name="connsiteX4" fmla="*/ 29305 w 57743"/>
                <a:gd name="connsiteY4" fmla="*/ 295 h 57683"/>
                <a:gd name="connsiteX5" fmla="*/ 8889 w 57743"/>
                <a:gd name="connsiteY5" fmla="*/ 8743 h 57683"/>
                <a:gd name="connsiteX6" fmla="*/ 433 w 57743"/>
                <a:gd name="connsiteY6" fmla="*/ 29137 h 57683"/>
                <a:gd name="connsiteX7" fmla="*/ 8889 w 57743"/>
                <a:gd name="connsiteY7" fmla="*/ 49531 h 57683"/>
                <a:gd name="connsiteX8" fmla="*/ 2930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05" y="57979"/>
                  </a:moveTo>
                  <a:cubicBezTo>
                    <a:pt x="36962" y="57979"/>
                    <a:pt x="44306" y="54940"/>
                    <a:pt x="49720" y="49531"/>
                  </a:cubicBezTo>
                  <a:cubicBezTo>
                    <a:pt x="55135" y="44123"/>
                    <a:pt x="58177" y="36786"/>
                    <a:pt x="58177" y="29137"/>
                  </a:cubicBezTo>
                  <a:cubicBezTo>
                    <a:pt x="58177" y="21488"/>
                    <a:pt x="55135" y="14152"/>
                    <a:pt x="49720" y="8743"/>
                  </a:cubicBezTo>
                  <a:cubicBezTo>
                    <a:pt x="44306" y="3334"/>
                    <a:pt x="36962" y="295"/>
                    <a:pt x="29305" y="295"/>
                  </a:cubicBezTo>
                  <a:cubicBezTo>
                    <a:pt x="21648" y="295"/>
                    <a:pt x="14304" y="3334"/>
                    <a:pt x="8889" y="8743"/>
                  </a:cubicBezTo>
                  <a:cubicBezTo>
                    <a:pt x="3475" y="14152"/>
                    <a:pt x="433" y="21488"/>
                    <a:pt x="433" y="29137"/>
                  </a:cubicBezTo>
                  <a:cubicBezTo>
                    <a:pt x="433" y="36786"/>
                    <a:pt x="3475" y="44123"/>
                    <a:pt x="8889" y="49531"/>
                  </a:cubicBezTo>
                  <a:cubicBezTo>
                    <a:pt x="14304" y="54940"/>
                    <a:pt x="21648" y="57979"/>
                    <a:pt x="2930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0EE0257-5591-4A6E-B3F0-EC9270343E22}"/>
                </a:ext>
              </a:extLst>
            </p:cNvPr>
            <p:cNvSpPr/>
            <p:nvPr/>
          </p:nvSpPr>
          <p:spPr>
            <a:xfrm>
              <a:off x="4219307" y="6138349"/>
              <a:ext cx="57743" cy="57683"/>
            </a:xfrm>
            <a:custGeom>
              <a:avLst/>
              <a:gdLst>
                <a:gd name="connsiteX0" fmla="*/ 29307 w 57743"/>
                <a:gd name="connsiteY0" fmla="*/ 57979 h 57683"/>
                <a:gd name="connsiteX1" fmla="*/ 49722 w 57743"/>
                <a:gd name="connsiteY1" fmla="*/ 49531 h 57683"/>
                <a:gd name="connsiteX2" fmla="*/ 58179 w 57743"/>
                <a:gd name="connsiteY2" fmla="*/ 29137 h 57683"/>
                <a:gd name="connsiteX3" fmla="*/ 49722 w 57743"/>
                <a:gd name="connsiteY3" fmla="*/ 8743 h 57683"/>
                <a:gd name="connsiteX4" fmla="*/ 29307 w 57743"/>
                <a:gd name="connsiteY4" fmla="*/ 295 h 57683"/>
                <a:gd name="connsiteX5" fmla="*/ 8891 w 57743"/>
                <a:gd name="connsiteY5" fmla="*/ 8743 h 57683"/>
                <a:gd name="connsiteX6" fmla="*/ 435 w 57743"/>
                <a:gd name="connsiteY6" fmla="*/ 29137 h 57683"/>
                <a:gd name="connsiteX7" fmla="*/ 8891 w 57743"/>
                <a:gd name="connsiteY7" fmla="*/ 49531 h 57683"/>
                <a:gd name="connsiteX8" fmla="*/ 2930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07" y="57979"/>
                  </a:moveTo>
                  <a:cubicBezTo>
                    <a:pt x="36964" y="57979"/>
                    <a:pt x="44308" y="54940"/>
                    <a:pt x="49722" y="49531"/>
                  </a:cubicBezTo>
                  <a:cubicBezTo>
                    <a:pt x="55137" y="44123"/>
                    <a:pt x="58179" y="36786"/>
                    <a:pt x="58179" y="29137"/>
                  </a:cubicBezTo>
                  <a:cubicBezTo>
                    <a:pt x="58179" y="21488"/>
                    <a:pt x="55137" y="14152"/>
                    <a:pt x="49722" y="8743"/>
                  </a:cubicBezTo>
                  <a:cubicBezTo>
                    <a:pt x="44308" y="3334"/>
                    <a:pt x="36964" y="295"/>
                    <a:pt x="29307" y="295"/>
                  </a:cubicBezTo>
                  <a:cubicBezTo>
                    <a:pt x="21650" y="295"/>
                    <a:pt x="14306" y="3334"/>
                    <a:pt x="8891" y="8743"/>
                  </a:cubicBezTo>
                  <a:cubicBezTo>
                    <a:pt x="3477" y="14152"/>
                    <a:pt x="435" y="21488"/>
                    <a:pt x="435" y="29137"/>
                  </a:cubicBezTo>
                  <a:cubicBezTo>
                    <a:pt x="435" y="36786"/>
                    <a:pt x="3477" y="44123"/>
                    <a:pt x="8891" y="49531"/>
                  </a:cubicBezTo>
                  <a:cubicBezTo>
                    <a:pt x="14306" y="54940"/>
                    <a:pt x="21650" y="57979"/>
                    <a:pt x="2930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BC1A2DA0-292B-40D1-B349-D5400325DB5F}"/>
                </a:ext>
              </a:extLst>
            </p:cNvPr>
            <p:cNvSpPr/>
            <p:nvPr/>
          </p:nvSpPr>
          <p:spPr>
            <a:xfrm>
              <a:off x="4239171" y="6138349"/>
              <a:ext cx="57743" cy="57683"/>
            </a:xfrm>
            <a:custGeom>
              <a:avLst/>
              <a:gdLst>
                <a:gd name="connsiteX0" fmla="*/ 29309 w 57743"/>
                <a:gd name="connsiteY0" fmla="*/ 57979 h 57683"/>
                <a:gd name="connsiteX1" fmla="*/ 49725 w 57743"/>
                <a:gd name="connsiteY1" fmla="*/ 49531 h 57683"/>
                <a:gd name="connsiteX2" fmla="*/ 58181 w 57743"/>
                <a:gd name="connsiteY2" fmla="*/ 29137 h 57683"/>
                <a:gd name="connsiteX3" fmla="*/ 49725 w 57743"/>
                <a:gd name="connsiteY3" fmla="*/ 8743 h 57683"/>
                <a:gd name="connsiteX4" fmla="*/ 29309 w 57743"/>
                <a:gd name="connsiteY4" fmla="*/ 295 h 57683"/>
                <a:gd name="connsiteX5" fmla="*/ 8894 w 57743"/>
                <a:gd name="connsiteY5" fmla="*/ 8743 h 57683"/>
                <a:gd name="connsiteX6" fmla="*/ 437 w 57743"/>
                <a:gd name="connsiteY6" fmla="*/ 29137 h 57683"/>
                <a:gd name="connsiteX7" fmla="*/ 8894 w 57743"/>
                <a:gd name="connsiteY7" fmla="*/ 49531 h 57683"/>
                <a:gd name="connsiteX8" fmla="*/ 2930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09" y="57979"/>
                  </a:moveTo>
                  <a:cubicBezTo>
                    <a:pt x="36966" y="57979"/>
                    <a:pt x="44310" y="54940"/>
                    <a:pt x="49725" y="49531"/>
                  </a:cubicBezTo>
                  <a:cubicBezTo>
                    <a:pt x="55139" y="44123"/>
                    <a:pt x="58181" y="36786"/>
                    <a:pt x="58181" y="29137"/>
                  </a:cubicBezTo>
                  <a:cubicBezTo>
                    <a:pt x="58181" y="21488"/>
                    <a:pt x="55139" y="14152"/>
                    <a:pt x="49725" y="8743"/>
                  </a:cubicBezTo>
                  <a:cubicBezTo>
                    <a:pt x="44310" y="3334"/>
                    <a:pt x="36966" y="295"/>
                    <a:pt x="29309" y="295"/>
                  </a:cubicBezTo>
                  <a:cubicBezTo>
                    <a:pt x="21652" y="295"/>
                    <a:pt x="14308" y="3334"/>
                    <a:pt x="8894" y="8743"/>
                  </a:cubicBezTo>
                  <a:cubicBezTo>
                    <a:pt x="3479" y="14152"/>
                    <a:pt x="437" y="21488"/>
                    <a:pt x="437" y="29137"/>
                  </a:cubicBezTo>
                  <a:cubicBezTo>
                    <a:pt x="437" y="36786"/>
                    <a:pt x="3479" y="44123"/>
                    <a:pt x="8894" y="49531"/>
                  </a:cubicBezTo>
                  <a:cubicBezTo>
                    <a:pt x="14308" y="54940"/>
                    <a:pt x="21652" y="57979"/>
                    <a:pt x="2930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E3110F30-97F0-4F4C-BB77-F4464D59F4A1}"/>
                </a:ext>
              </a:extLst>
            </p:cNvPr>
            <p:cNvSpPr/>
            <p:nvPr/>
          </p:nvSpPr>
          <p:spPr>
            <a:xfrm>
              <a:off x="4259035" y="6138349"/>
              <a:ext cx="57743" cy="57683"/>
            </a:xfrm>
            <a:custGeom>
              <a:avLst/>
              <a:gdLst>
                <a:gd name="connsiteX0" fmla="*/ 29311 w 57743"/>
                <a:gd name="connsiteY0" fmla="*/ 57979 h 57683"/>
                <a:gd name="connsiteX1" fmla="*/ 49727 w 57743"/>
                <a:gd name="connsiteY1" fmla="*/ 49531 h 57683"/>
                <a:gd name="connsiteX2" fmla="*/ 58183 w 57743"/>
                <a:gd name="connsiteY2" fmla="*/ 29137 h 57683"/>
                <a:gd name="connsiteX3" fmla="*/ 49727 w 57743"/>
                <a:gd name="connsiteY3" fmla="*/ 8743 h 57683"/>
                <a:gd name="connsiteX4" fmla="*/ 29311 w 57743"/>
                <a:gd name="connsiteY4" fmla="*/ 295 h 57683"/>
                <a:gd name="connsiteX5" fmla="*/ 8896 w 57743"/>
                <a:gd name="connsiteY5" fmla="*/ 8743 h 57683"/>
                <a:gd name="connsiteX6" fmla="*/ 439 w 57743"/>
                <a:gd name="connsiteY6" fmla="*/ 29137 h 57683"/>
                <a:gd name="connsiteX7" fmla="*/ 8896 w 57743"/>
                <a:gd name="connsiteY7" fmla="*/ 49531 h 57683"/>
                <a:gd name="connsiteX8" fmla="*/ 2931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11" y="57979"/>
                  </a:moveTo>
                  <a:cubicBezTo>
                    <a:pt x="36968" y="57979"/>
                    <a:pt x="44312" y="54940"/>
                    <a:pt x="49727" y="49531"/>
                  </a:cubicBezTo>
                  <a:cubicBezTo>
                    <a:pt x="55141" y="44123"/>
                    <a:pt x="58183" y="36786"/>
                    <a:pt x="58183" y="29137"/>
                  </a:cubicBezTo>
                  <a:cubicBezTo>
                    <a:pt x="58183" y="21488"/>
                    <a:pt x="55141" y="14152"/>
                    <a:pt x="49727" y="8743"/>
                  </a:cubicBezTo>
                  <a:cubicBezTo>
                    <a:pt x="44312" y="3334"/>
                    <a:pt x="36968" y="295"/>
                    <a:pt x="29311" y="295"/>
                  </a:cubicBezTo>
                  <a:cubicBezTo>
                    <a:pt x="21654" y="295"/>
                    <a:pt x="14310" y="3334"/>
                    <a:pt x="8896" y="8743"/>
                  </a:cubicBezTo>
                  <a:cubicBezTo>
                    <a:pt x="3481" y="14152"/>
                    <a:pt x="439" y="21488"/>
                    <a:pt x="439" y="29137"/>
                  </a:cubicBezTo>
                  <a:cubicBezTo>
                    <a:pt x="439" y="36786"/>
                    <a:pt x="3481" y="44123"/>
                    <a:pt x="8896" y="49531"/>
                  </a:cubicBezTo>
                  <a:cubicBezTo>
                    <a:pt x="14310" y="54940"/>
                    <a:pt x="21654" y="57979"/>
                    <a:pt x="2931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8D56651E-4CF9-47A6-AC05-3DA0787A1BE3}"/>
                </a:ext>
              </a:extLst>
            </p:cNvPr>
            <p:cNvSpPr/>
            <p:nvPr/>
          </p:nvSpPr>
          <p:spPr>
            <a:xfrm>
              <a:off x="4278899" y="6138349"/>
              <a:ext cx="57743" cy="57683"/>
            </a:xfrm>
            <a:custGeom>
              <a:avLst/>
              <a:gdLst>
                <a:gd name="connsiteX0" fmla="*/ 29313 w 57743"/>
                <a:gd name="connsiteY0" fmla="*/ 57979 h 57683"/>
                <a:gd name="connsiteX1" fmla="*/ 49729 w 57743"/>
                <a:gd name="connsiteY1" fmla="*/ 49531 h 57683"/>
                <a:gd name="connsiteX2" fmla="*/ 58185 w 57743"/>
                <a:gd name="connsiteY2" fmla="*/ 29137 h 57683"/>
                <a:gd name="connsiteX3" fmla="*/ 49729 w 57743"/>
                <a:gd name="connsiteY3" fmla="*/ 8743 h 57683"/>
                <a:gd name="connsiteX4" fmla="*/ 29313 w 57743"/>
                <a:gd name="connsiteY4" fmla="*/ 295 h 57683"/>
                <a:gd name="connsiteX5" fmla="*/ 8898 w 57743"/>
                <a:gd name="connsiteY5" fmla="*/ 8743 h 57683"/>
                <a:gd name="connsiteX6" fmla="*/ 441 w 57743"/>
                <a:gd name="connsiteY6" fmla="*/ 29137 h 57683"/>
                <a:gd name="connsiteX7" fmla="*/ 8898 w 57743"/>
                <a:gd name="connsiteY7" fmla="*/ 49531 h 57683"/>
                <a:gd name="connsiteX8" fmla="*/ 2931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13" y="57979"/>
                  </a:moveTo>
                  <a:cubicBezTo>
                    <a:pt x="36970" y="57979"/>
                    <a:pt x="44314" y="54940"/>
                    <a:pt x="49729" y="49531"/>
                  </a:cubicBezTo>
                  <a:cubicBezTo>
                    <a:pt x="55143" y="44123"/>
                    <a:pt x="58185" y="36786"/>
                    <a:pt x="58185" y="29137"/>
                  </a:cubicBezTo>
                  <a:cubicBezTo>
                    <a:pt x="58185" y="21488"/>
                    <a:pt x="55143" y="14152"/>
                    <a:pt x="49729" y="8743"/>
                  </a:cubicBezTo>
                  <a:cubicBezTo>
                    <a:pt x="44314" y="3334"/>
                    <a:pt x="36970" y="295"/>
                    <a:pt x="29313" y="295"/>
                  </a:cubicBezTo>
                  <a:cubicBezTo>
                    <a:pt x="21656" y="295"/>
                    <a:pt x="14312" y="3334"/>
                    <a:pt x="8898" y="8743"/>
                  </a:cubicBezTo>
                  <a:cubicBezTo>
                    <a:pt x="3483" y="14152"/>
                    <a:pt x="441" y="21488"/>
                    <a:pt x="441" y="29137"/>
                  </a:cubicBezTo>
                  <a:cubicBezTo>
                    <a:pt x="441" y="36786"/>
                    <a:pt x="3483" y="44123"/>
                    <a:pt x="8898" y="49531"/>
                  </a:cubicBezTo>
                  <a:cubicBezTo>
                    <a:pt x="14312" y="54940"/>
                    <a:pt x="21656" y="57979"/>
                    <a:pt x="2931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66C3F13-2F5A-4AFC-93E6-F8B7C1617D8A}"/>
                </a:ext>
              </a:extLst>
            </p:cNvPr>
            <p:cNvSpPr/>
            <p:nvPr/>
          </p:nvSpPr>
          <p:spPr>
            <a:xfrm>
              <a:off x="4298763" y="6138349"/>
              <a:ext cx="57743" cy="57683"/>
            </a:xfrm>
            <a:custGeom>
              <a:avLst/>
              <a:gdLst>
                <a:gd name="connsiteX0" fmla="*/ 29315 w 57743"/>
                <a:gd name="connsiteY0" fmla="*/ 57979 h 57683"/>
                <a:gd name="connsiteX1" fmla="*/ 49731 w 57743"/>
                <a:gd name="connsiteY1" fmla="*/ 49531 h 57683"/>
                <a:gd name="connsiteX2" fmla="*/ 58187 w 57743"/>
                <a:gd name="connsiteY2" fmla="*/ 29137 h 57683"/>
                <a:gd name="connsiteX3" fmla="*/ 49731 w 57743"/>
                <a:gd name="connsiteY3" fmla="*/ 8743 h 57683"/>
                <a:gd name="connsiteX4" fmla="*/ 29315 w 57743"/>
                <a:gd name="connsiteY4" fmla="*/ 295 h 57683"/>
                <a:gd name="connsiteX5" fmla="*/ 8900 w 57743"/>
                <a:gd name="connsiteY5" fmla="*/ 8743 h 57683"/>
                <a:gd name="connsiteX6" fmla="*/ 443 w 57743"/>
                <a:gd name="connsiteY6" fmla="*/ 29137 h 57683"/>
                <a:gd name="connsiteX7" fmla="*/ 8900 w 57743"/>
                <a:gd name="connsiteY7" fmla="*/ 49531 h 57683"/>
                <a:gd name="connsiteX8" fmla="*/ 2931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15" y="57979"/>
                  </a:moveTo>
                  <a:cubicBezTo>
                    <a:pt x="36972" y="57979"/>
                    <a:pt x="44316" y="54940"/>
                    <a:pt x="49731" y="49531"/>
                  </a:cubicBezTo>
                  <a:cubicBezTo>
                    <a:pt x="55145" y="44123"/>
                    <a:pt x="58187" y="36786"/>
                    <a:pt x="58187" y="29137"/>
                  </a:cubicBezTo>
                  <a:cubicBezTo>
                    <a:pt x="58187" y="21488"/>
                    <a:pt x="55145" y="14152"/>
                    <a:pt x="49731" y="8743"/>
                  </a:cubicBezTo>
                  <a:cubicBezTo>
                    <a:pt x="44316" y="3334"/>
                    <a:pt x="36972" y="295"/>
                    <a:pt x="29315" y="295"/>
                  </a:cubicBezTo>
                  <a:cubicBezTo>
                    <a:pt x="21658" y="295"/>
                    <a:pt x="14314" y="3334"/>
                    <a:pt x="8900" y="8743"/>
                  </a:cubicBezTo>
                  <a:cubicBezTo>
                    <a:pt x="3485" y="14152"/>
                    <a:pt x="443" y="21488"/>
                    <a:pt x="443" y="29137"/>
                  </a:cubicBezTo>
                  <a:cubicBezTo>
                    <a:pt x="443" y="36786"/>
                    <a:pt x="3485" y="44123"/>
                    <a:pt x="8900" y="49531"/>
                  </a:cubicBezTo>
                  <a:cubicBezTo>
                    <a:pt x="14314" y="54940"/>
                    <a:pt x="21658" y="57979"/>
                    <a:pt x="2931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EF254B93-3690-4F6E-A257-A9C0D8F8387C}"/>
                </a:ext>
              </a:extLst>
            </p:cNvPr>
            <p:cNvSpPr/>
            <p:nvPr/>
          </p:nvSpPr>
          <p:spPr>
            <a:xfrm>
              <a:off x="4318617" y="6138349"/>
              <a:ext cx="57743" cy="57683"/>
            </a:xfrm>
            <a:custGeom>
              <a:avLst/>
              <a:gdLst>
                <a:gd name="connsiteX0" fmla="*/ 29317 w 57743"/>
                <a:gd name="connsiteY0" fmla="*/ 57979 h 57683"/>
                <a:gd name="connsiteX1" fmla="*/ 49733 w 57743"/>
                <a:gd name="connsiteY1" fmla="*/ 49531 h 57683"/>
                <a:gd name="connsiteX2" fmla="*/ 58189 w 57743"/>
                <a:gd name="connsiteY2" fmla="*/ 29137 h 57683"/>
                <a:gd name="connsiteX3" fmla="*/ 49733 w 57743"/>
                <a:gd name="connsiteY3" fmla="*/ 8743 h 57683"/>
                <a:gd name="connsiteX4" fmla="*/ 29317 w 57743"/>
                <a:gd name="connsiteY4" fmla="*/ 295 h 57683"/>
                <a:gd name="connsiteX5" fmla="*/ 8902 w 57743"/>
                <a:gd name="connsiteY5" fmla="*/ 8743 h 57683"/>
                <a:gd name="connsiteX6" fmla="*/ 445 w 57743"/>
                <a:gd name="connsiteY6" fmla="*/ 29137 h 57683"/>
                <a:gd name="connsiteX7" fmla="*/ 8902 w 57743"/>
                <a:gd name="connsiteY7" fmla="*/ 49531 h 57683"/>
                <a:gd name="connsiteX8" fmla="*/ 2931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17" y="57979"/>
                  </a:moveTo>
                  <a:cubicBezTo>
                    <a:pt x="36974" y="57979"/>
                    <a:pt x="44319" y="54940"/>
                    <a:pt x="49733" y="49531"/>
                  </a:cubicBezTo>
                  <a:cubicBezTo>
                    <a:pt x="55147" y="44123"/>
                    <a:pt x="58189" y="36786"/>
                    <a:pt x="58189" y="29137"/>
                  </a:cubicBezTo>
                  <a:cubicBezTo>
                    <a:pt x="58189" y="21488"/>
                    <a:pt x="55147" y="14152"/>
                    <a:pt x="49733" y="8743"/>
                  </a:cubicBezTo>
                  <a:cubicBezTo>
                    <a:pt x="44319" y="3334"/>
                    <a:pt x="36974" y="295"/>
                    <a:pt x="29317" y="295"/>
                  </a:cubicBezTo>
                  <a:cubicBezTo>
                    <a:pt x="21660" y="295"/>
                    <a:pt x="14316" y="3334"/>
                    <a:pt x="8902" y="8743"/>
                  </a:cubicBezTo>
                  <a:cubicBezTo>
                    <a:pt x="3488" y="14152"/>
                    <a:pt x="445" y="21488"/>
                    <a:pt x="445" y="29137"/>
                  </a:cubicBezTo>
                  <a:cubicBezTo>
                    <a:pt x="445" y="36786"/>
                    <a:pt x="3488" y="44123"/>
                    <a:pt x="8902" y="49531"/>
                  </a:cubicBezTo>
                  <a:cubicBezTo>
                    <a:pt x="14316" y="54940"/>
                    <a:pt x="21660" y="57979"/>
                    <a:pt x="2931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387E49B2-57BB-498E-B229-4ED655B648AC}"/>
                </a:ext>
              </a:extLst>
            </p:cNvPr>
            <p:cNvSpPr/>
            <p:nvPr/>
          </p:nvSpPr>
          <p:spPr>
            <a:xfrm>
              <a:off x="4338481" y="6138349"/>
              <a:ext cx="57743" cy="57683"/>
            </a:xfrm>
            <a:custGeom>
              <a:avLst/>
              <a:gdLst>
                <a:gd name="connsiteX0" fmla="*/ 29319 w 57743"/>
                <a:gd name="connsiteY0" fmla="*/ 57979 h 57683"/>
                <a:gd name="connsiteX1" fmla="*/ 49735 w 57743"/>
                <a:gd name="connsiteY1" fmla="*/ 49531 h 57683"/>
                <a:gd name="connsiteX2" fmla="*/ 58191 w 57743"/>
                <a:gd name="connsiteY2" fmla="*/ 29137 h 57683"/>
                <a:gd name="connsiteX3" fmla="*/ 49735 w 57743"/>
                <a:gd name="connsiteY3" fmla="*/ 8743 h 57683"/>
                <a:gd name="connsiteX4" fmla="*/ 29319 w 57743"/>
                <a:gd name="connsiteY4" fmla="*/ 295 h 57683"/>
                <a:gd name="connsiteX5" fmla="*/ 8904 w 57743"/>
                <a:gd name="connsiteY5" fmla="*/ 8743 h 57683"/>
                <a:gd name="connsiteX6" fmla="*/ 447 w 57743"/>
                <a:gd name="connsiteY6" fmla="*/ 29137 h 57683"/>
                <a:gd name="connsiteX7" fmla="*/ 8904 w 57743"/>
                <a:gd name="connsiteY7" fmla="*/ 49531 h 57683"/>
                <a:gd name="connsiteX8" fmla="*/ 2931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19" y="57979"/>
                  </a:moveTo>
                  <a:cubicBezTo>
                    <a:pt x="36976" y="57979"/>
                    <a:pt x="44321" y="54940"/>
                    <a:pt x="49735" y="49531"/>
                  </a:cubicBezTo>
                  <a:cubicBezTo>
                    <a:pt x="55149" y="44123"/>
                    <a:pt x="58191" y="36786"/>
                    <a:pt x="58191" y="29137"/>
                  </a:cubicBezTo>
                  <a:cubicBezTo>
                    <a:pt x="58191" y="21488"/>
                    <a:pt x="55149" y="14152"/>
                    <a:pt x="49735" y="8743"/>
                  </a:cubicBezTo>
                  <a:cubicBezTo>
                    <a:pt x="44321" y="3334"/>
                    <a:pt x="36976" y="295"/>
                    <a:pt x="29319" y="295"/>
                  </a:cubicBezTo>
                  <a:cubicBezTo>
                    <a:pt x="21662" y="295"/>
                    <a:pt x="14318" y="3334"/>
                    <a:pt x="8904" y="8743"/>
                  </a:cubicBezTo>
                  <a:cubicBezTo>
                    <a:pt x="3490" y="14152"/>
                    <a:pt x="447" y="21488"/>
                    <a:pt x="447" y="29137"/>
                  </a:cubicBezTo>
                  <a:cubicBezTo>
                    <a:pt x="447" y="36786"/>
                    <a:pt x="3490" y="44123"/>
                    <a:pt x="8904" y="49531"/>
                  </a:cubicBezTo>
                  <a:cubicBezTo>
                    <a:pt x="14318" y="54940"/>
                    <a:pt x="21662" y="57979"/>
                    <a:pt x="2931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314ADBBC-D0D7-47F8-8BCC-C5BE9EC76FE7}"/>
                </a:ext>
              </a:extLst>
            </p:cNvPr>
            <p:cNvSpPr/>
            <p:nvPr/>
          </p:nvSpPr>
          <p:spPr>
            <a:xfrm>
              <a:off x="4358345" y="6138349"/>
              <a:ext cx="57743" cy="57683"/>
            </a:xfrm>
            <a:custGeom>
              <a:avLst/>
              <a:gdLst>
                <a:gd name="connsiteX0" fmla="*/ 29321 w 57743"/>
                <a:gd name="connsiteY0" fmla="*/ 57979 h 57683"/>
                <a:gd name="connsiteX1" fmla="*/ 49737 w 57743"/>
                <a:gd name="connsiteY1" fmla="*/ 49531 h 57683"/>
                <a:gd name="connsiteX2" fmla="*/ 58193 w 57743"/>
                <a:gd name="connsiteY2" fmla="*/ 29137 h 57683"/>
                <a:gd name="connsiteX3" fmla="*/ 49737 w 57743"/>
                <a:gd name="connsiteY3" fmla="*/ 8743 h 57683"/>
                <a:gd name="connsiteX4" fmla="*/ 29321 w 57743"/>
                <a:gd name="connsiteY4" fmla="*/ 295 h 57683"/>
                <a:gd name="connsiteX5" fmla="*/ 8906 w 57743"/>
                <a:gd name="connsiteY5" fmla="*/ 8743 h 57683"/>
                <a:gd name="connsiteX6" fmla="*/ 450 w 57743"/>
                <a:gd name="connsiteY6" fmla="*/ 29137 h 57683"/>
                <a:gd name="connsiteX7" fmla="*/ 8906 w 57743"/>
                <a:gd name="connsiteY7" fmla="*/ 49531 h 57683"/>
                <a:gd name="connsiteX8" fmla="*/ 2932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21" y="57979"/>
                  </a:moveTo>
                  <a:cubicBezTo>
                    <a:pt x="36978" y="57979"/>
                    <a:pt x="44323" y="54940"/>
                    <a:pt x="49737" y="49531"/>
                  </a:cubicBezTo>
                  <a:cubicBezTo>
                    <a:pt x="55151" y="44123"/>
                    <a:pt x="58193" y="36786"/>
                    <a:pt x="58193" y="29137"/>
                  </a:cubicBezTo>
                  <a:cubicBezTo>
                    <a:pt x="58193" y="21488"/>
                    <a:pt x="55151" y="14152"/>
                    <a:pt x="49737" y="8743"/>
                  </a:cubicBezTo>
                  <a:cubicBezTo>
                    <a:pt x="44323" y="3334"/>
                    <a:pt x="36978" y="295"/>
                    <a:pt x="29321" y="295"/>
                  </a:cubicBezTo>
                  <a:cubicBezTo>
                    <a:pt x="21664" y="295"/>
                    <a:pt x="14320" y="3334"/>
                    <a:pt x="8906" y="8743"/>
                  </a:cubicBezTo>
                  <a:cubicBezTo>
                    <a:pt x="3492" y="14152"/>
                    <a:pt x="450" y="21488"/>
                    <a:pt x="450" y="29137"/>
                  </a:cubicBezTo>
                  <a:cubicBezTo>
                    <a:pt x="450" y="36786"/>
                    <a:pt x="3492" y="44123"/>
                    <a:pt x="8906" y="49531"/>
                  </a:cubicBezTo>
                  <a:cubicBezTo>
                    <a:pt x="14320" y="54940"/>
                    <a:pt x="21664" y="57979"/>
                    <a:pt x="2932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10A50610-3861-41FD-9BE0-57C2167DEF60}"/>
                </a:ext>
              </a:extLst>
            </p:cNvPr>
            <p:cNvSpPr/>
            <p:nvPr/>
          </p:nvSpPr>
          <p:spPr>
            <a:xfrm>
              <a:off x="4378208" y="6138349"/>
              <a:ext cx="57743" cy="57683"/>
            </a:xfrm>
            <a:custGeom>
              <a:avLst/>
              <a:gdLst>
                <a:gd name="connsiteX0" fmla="*/ 29323 w 57743"/>
                <a:gd name="connsiteY0" fmla="*/ 57979 h 57683"/>
                <a:gd name="connsiteX1" fmla="*/ 49739 w 57743"/>
                <a:gd name="connsiteY1" fmla="*/ 49531 h 57683"/>
                <a:gd name="connsiteX2" fmla="*/ 58195 w 57743"/>
                <a:gd name="connsiteY2" fmla="*/ 29137 h 57683"/>
                <a:gd name="connsiteX3" fmla="*/ 49739 w 57743"/>
                <a:gd name="connsiteY3" fmla="*/ 8743 h 57683"/>
                <a:gd name="connsiteX4" fmla="*/ 29323 w 57743"/>
                <a:gd name="connsiteY4" fmla="*/ 295 h 57683"/>
                <a:gd name="connsiteX5" fmla="*/ 8908 w 57743"/>
                <a:gd name="connsiteY5" fmla="*/ 8743 h 57683"/>
                <a:gd name="connsiteX6" fmla="*/ 452 w 57743"/>
                <a:gd name="connsiteY6" fmla="*/ 29137 h 57683"/>
                <a:gd name="connsiteX7" fmla="*/ 8908 w 57743"/>
                <a:gd name="connsiteY7" fmla="*/ 49531 h 57683"/>
                <a:gd name="connsiteX8" fmla="*/ 2932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23" y="57979"/>
                  </a:moveTo>
                  <a:cubicBezTo>
                    <a:pt x="36980" y="57979"/>
                    <a:pt x="44325" y="54940"/>
                    <a:pt x="49739" y="49531"/>
                  </a:cubicBezTo>
                  <a:cubicBezTo>
                    <a:pt x="55153" y="44123"/>
                    <a:pt x="58195" y="36786"/>
                    <a:pt x="58195" y="29137"/>
                  </a:cubicBezTo>
                  <a:cubicBezTo>
                    <a:pt x="58195" y="21488"/>
                    <a:pt x="55153" y="14152"/>
                    <a:pt x="49739" y="8743"/>
                  </a:cubicBezTo>
                  <a:cubicBezTo>
                    <a:pt x="44325" y="3334"/>
                    <a:pt x="36980" y="295"/>
                    <a:pt x="29323" y="295"/>
                  </a:cubicBezTo>
                  <a:cubicBezTo>
                    <a:pt x="21667" y="295"/>
                    <a:pt x="14322" y="3334"/>
                    <a:pt x="8908" y="8743"/>
                  </a:cubicBezTo>
                  <a:cubicBezTo>
                    <a:pt x="3494" y="14152"/>
                    <a:pt x="452" y="21488"/>
                    <a:pt x="452" y="29137"/>
                  </a:cubicBezTo>
                  <a:cubicBezTo>
                    <a:pt x="452" y="36786"/>
                    <a:pt x="3494" y="44123"/>
                    <a:pt x="8908" y="49531"/>
                  </a:cubicBezTo>
                  <a:cubicBezTo>
                    <a:pt x="14322" y="54940"/>
                    <a:pt x="21667" y="57979"/>
                    <a:pt x="2932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D6A43EF7-3878-4452-946E-CFF376E71DC1}"/>
                </a:ext>
              </a:extLst>
            </p:cNvPr>
            <p:cNvSpPr/>
            <p:nvPr/>
          </p:nvSpPr>
          <p:spPr>
            <a:xfrm>
              <a:off x="4398072" y="6138349"/>
              <a:ext cx="57743" cy="57683"/>
            </a:xfrm>
            <a:custGeom>
              <a:avLst/>
              <a:gdLst>
                <a:gd name="connsiteX0" fmla="*/ 29326 w 57743"/>
                <a:gd name="connsiteY0" fmla="*/ 57979 h 57683"/>
                <a:gd name="connsiteX1" fmla="*/ 49741 w 57743"/>
                <a:gd name="connsiteY1" fmla="*/ 49531 h 57683"/>
                <a:gd name="connsiteX2" fmla="*/ 58197 w 57743"/>
                <a:gd name="connsiteY2" fmla="*/ 29137 h 57683"/>
                <a:gd name="connsiteX3" fmla="*/ 49741 w 57743"/>
                <a:gd name="connsiteY3" fmla="*/ 8743 h 57683"/>
                <a:gd name="connsiteX4" fmla="*/ 29326 w 57743"/>
                <a:gd name="connsiteY4" fmla="*/ 295 h 57683"/>
                <a:gd name="connsiteX5" fmla="*/ 8910 w 57743"/>
                <a:gd name="connsiteY5" fmla="*/ 8743 h 57683"/>
                <a:gd name="connsiteX6" fmla="*/ 454 w 57743"/>
                <a:gd name="connsiteY6" fmla="*/ 29137 h 57683"/>
                <a:gd name="connsiteX7" fmla="*/ 8910 w 57743"/>
                <a:gd name="connsiteY7" fmla="*/ 49531 h 57683"/>
                <a:gd name="connsiteX8" fmla="*/ 2932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26" y="57979"/>
                  </a:moveTo>
                  <a:cubicBezTo>
                    <a:pt x="36982" y="57979"/>
                    <a:pt x="44327" y="54940"/>
                    <a:pt x="49741" y="49531"/>
                  </a:cubicBezTo>
                  <a:cubicBezTo>
                    <a:pt x="55155" y="44123"/>
                    <a:pt x="58197" y="36786"/>
                    <a:pt x="58197" y="29137"/>
                  </a:cubicBezTo>
                  <a:cubicBezTo>
                    <a:pt x="58197" y="21488"/>
                    <a:pt x="55155" y="14152"/>
                    <a:pt x="49741" y="8743"/>
                  </a:cubicBezTo>
                  <a:cubicBezTo>
                    <a:pt x="44327" y="3334"/>
                    <a:pt x="36982" y="295"/>
                    <a:pt x="29326" y="295"/>
                  </a:cubicBezTo>
                  <a:cubicBezTo>
                    <a:pt x="21669" y="295"/>
                    <a:pt x="14324" y="3334"/>
                    <a:pt x="8910" y="8743"/>
                  </a:cubicBezTo>
                  <a:cubicBezTo>
                    <a:pt x="3496" y="14152"/>
                    <a:pt x="454" y="21488"/>
                    <a:pt x="454" y="29137"/>
                  </a:cubicBezTo>
                  <a:cubicBezTo>
                    <a:pt x="454" y="36786"/>
                    <a:pt x="3496" y="44123"/>
                    <a:pt x="8910" y="49531"/>
                  </a:cubicBezTo>
                  <a:cubicBezTo>
                    <a:pt x="14324" y="54940"/>
                    <a:pt x="21669" y="57979"/>
                    <a:pt x="2932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61DE121D-E6B1-4985-8626-901687591F1D}"/>
                </a:ext>
              </a:extLst>
            </p:cNvPr>
            <p:cNvSpPr/>
            <p:nvPr/>
          </p:nvSpPr>
          <p:spPr>
            <a:xfrm>
              <a:off x="4417927" y="6138349"/>
              <a:ext cx="57743" cy="57683"/>
            </a:xfrm>
            <a:custGeom>
              <a:avLst/>
              <a:gdLst>
                <a:gd name="connsiteX0" fmla="*/ 29328 w 57743"/>
                <a:gd name="connsiteY0" fmla="*/ 57979 h 57683"/>
                <a:gd name="connsiteX1" fmla="*/ 49743 w 57743"/>
                <a:gd name="connsiteY1" fmla="*/ 49531 h 57683"/>
                <a:gd name="connsiteX2" fmla="*/ 58199 w 57743"/>
                <a:gd name="connsiteY2" fmla="*/ 29137 h 57683"/>
                <a:gd name="connsiteX3" fmla="*/ 49743 w 57743"/>
                <a:gd name="connsiteY3" fmla="*/ 8743 h 57683"/>
                <a:gd name="connsiteX4" fmla="*/ 29328 w 57743"/>
                <a:gd name="connsiteY4" fmla="*/ 295 h 57683"/>
                <a:gd name="connsiteX5" fmla="*/ 8912 w 57743"/>
                <a:gd name="connsiteY5" fmla="*/ 8743 h 57683"/>
                <a:gd name="connsiteX6" fmla="*/ 456 w 57743"/>
                <a:gd name="connsiteY6" fmla="*/ 29137 h 57683"/>
                <a:gd name="connsiteX7" fmla="*/ 8912 w 57743"/>
                <a:gd name="connsiteY7" fmla="*/ 49531 h 57683"/>
                <a:gd name="connsiteX8" fmla="*/ 2932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28" y="57979"/>
                  </a:moveTo>
                  <a:cubicBezTo>
                    <a:pt x="36985" y="57979"/>
                    <a:pt x="44329" y="54940"/>
                    <a:pt x="49743" y="49531"/>
                  </a:cubicBezTo>
                  <a:cubicBezTo>
                    <a:pt x="55157" y="44123"/>
                    <a:pt x="58199" y="36786"/>
                    <a:pt x="58199" y="29137"/>
                  </a:cubicBezTo>
                  <a:cubicBezTo>
                    <a:pt x="58199" y="21488"/>
                    <a:pt x="55157" y="14152"/>
                    <a:pt x="49743" y="8743"/>
                  </a:cubicBezTo>
                  <a:cubicBezTo>
                    <a:pt x="44329" y="3334"/>
                    <a:pt x="36985" y="295"/>
                    <a:pt x="29328" y="295"/>
                  </a:cubicBezTo>
                  <a:cubicBezTo>
                    <a:pt x="21671" y="295"/>
                    <a:pt x="14326" y="3334"/>
                    <a:pt x="8912" y="8743"/>
                  </a:cubicBezTo>
                  <a:cubicBezTo>
                    <a:pt x="3498" y="14152"/>
                    <a:pt x="456" y="21488"/>
                    <a:pt x="456" y="29137"/>
                  </a:cubicBezTo>
                  <a:cubicBezTo>
                    <a:pt x="456" y="36786"/>
                    <a:pt x="3498" y="44123"/>
                    <a:pt x="8912" y="49531"/>
                  </a:cubicBezTo>
                  <a:cubicBezTo>
                    <a:pt x="14326" y="54940"/>
                    <a:pt x="21671" y="57979"/>
                    <a:pt x="2932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6CB214E2-4484-478B-A6EF-1A2C7BAEA227}"/>
                </a:ext>
              </a:extLst>
            </p:cNvPr>
            <p:cNvSpPr/>
            <p:nvPr/>
          </p:nvSpPr>
          <p:spPr>
            <a:xfrm>
              <a:off x="4437790" y="6138349"/>
              <a:ext cx="57743" cy="57683"/>
            </a:xfrm>
            <a:custGeom>
              <a:avLst/>
              <a:gdLst>
                <a:gd name="connsiteX0" fmla="*/ 29330 w 57743"/>
                <a:gd name="connsiteY0" fmla="*/ 57979 h 57683"/>
                <a:gd name="connsiteX1" fmla="*/ 49745 w 57743"/>
                <a:gd name="connsiteY1" fmla="*/ 49531 h 57683"/>
                <a:gd name="connsiteX2" fmla="*/ 58202 w 57743"/>
                <a:gd name="connsiteY2" fmla="*/ 29137 h 57683"/>
                <a:gd name="connsiteX3" fmla="*/ 49745 w 57743"/>
                <a:gd name="connsiteY3" fmla="*/ 8743 h 57683"/>
                <a:gd name="connsiteX4" fmla="*/ 29330 w 57743"/>
                <a:gd name="connsiteY4" fmla="*/ 295 h 57683"/>
                <a:gd name="connsiteX5" fmla="*/ 8914 w 57743"/>
                <a:gd name="connsiteY5" fmla="*/ 8743 h 57683"/>
                <a:gd name="connsiteX6" fmla="*/ 458 w 57743"/>
                <a:gd name="connsiteY6" fmla="*/ 29137 h 57683"/>
                <a:gd name="connsiteX7" fmla="*/ 8914 w 57743"/>
                <a:gd name="connsiteY7" fmla="*/ 49531 h 57683"/>
                <a:gd name="connsiteX8" fmla="*/ 2933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30" y="57979"/>
                  </a:moveTo>
                  <a:cubicBezTo>
                    <a:pt x="36987" y="57979"/>
                    <a:pt x="44331" y="54940"/>
                    <a:pt x="49745" y="49531"/>
                  </a:cubicBezTo>
                  <a:cubicBezTo>
                    <a:pt x="55159" y="44123"/>
                    <a:pt x="58202" y="36786"/>
                    <a:pt x="58202" y="29137"/>
                  </a:cubicBezTo>
                  <a:cubicBezTo>
                    <a:pt x="58202" y="21488"/>
                    <a:pt x="55159" y="14152"/>
                    <a:pt x="49745" y="8743"/>
                  </a:cubicBezTo>
                  <a:cubicBezTo>
                    <a:pt x="44331" y="3334"/>
                    <a:pt x="36987" y="295"/>
                    <a:pt x="29330" y="295"/>
                  </a:cubicBezTo>
                  <a:cubicBezTo>
                    <a:pt x="21673" y="295"/>
                    <a:pt x="14328" y="3334"/>
                    <a:pt x="8914" y="8743"/>
                  </a:cubicBezTo>
                  <a:cubicBezTo>
                    <a:pt x="3500" y="14152"/>
                    <a:pt x="458" y="21488"/>
                    <a:pt x="458" y="29137"/>
                  </a:cubicBezTo>
                  <a:cubicBezTo>
                    <a:pt x="458" y="36786"/>
                    <a:pt x="3500" y="44123"/>
                    <a:pt x="8914" y="49531"/>
                  </a:cubicBezTo>
                  <a:cubicBezTo>
                    <a:pt x="14328" y="54940"/>
                    <a:pt x="21673" y="57979"/>
                    <a:pt x="2933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3A72C34F-0C6D-4600-AF16-083064F3725D}"/>
                </a:ext>
              </a:extLst>
            </p:cNvPr>
            <p:cNvSpPr/>
            <p:nvPr/>
          </p:nvSpPr>
          <p:spPr>
            <a:xfrm>
              <a:off x="4457654" y="6138349"/>
              <a:ext cx="57743" cy="57683"/>
            </a:xfrm>
            <a:custGeom>
              <a:avLst/>
              <a:gdLst>
                <a:gd name="connsiteX0" fmla="*/ 29332 w 57743"/>
                <a:gd name="connsiteY0" fmla="*/ 57979 h 57683"/>
                <a:gd name="connsiteX1" fmla="*/ 49747 w 57743"/>
                <a:gd name="connsiteY1" fmla="*/ 49531 h 57683"/>
                <a:gd name="connsiteX2" fmla="*/ 58204 w 57743"/>
                <a:gd name="connsiteY2" fmla="*/ 29137 h 57683"/>
                <a:gd name="connsiteX3" fmla="*/ 49747 w 57743"/>
                <a:gd name="connsiteY3" fmla="*/ 8743 h 57683"/>
                <a:gd name="connsiteX4" fmla="*/ 29332 w 57743"/>
                <a:gd name="connsiteY4" fmla="*/ 295 h 57683"/>
                <a:gd name="connsiteX5" fmla="*/ 8916 w 57743"/>
                <a:gd name="connsiteY5" fmla="*/ 8743 h 57683"/>
                <a:gd name="connsiteX6" fmla="*/ 460 w 57743"/>
                <a:gd name="connsiteY6" fmla="*/ 29137 h 57683"/>
                <a:gd name="connsiteX7" fmla="*/ 8916 w 57743"/>
                <a:gd name="connsiteY7" fmla="*/ 49531 h 57683"/>
                <a:gd name="connsiteX8" fmla="*/ 2933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32" y="57979"/>
                  </a:moveTo>
                  <a:cubicBezTo>
                    <a:pt x="36989" y="57979"/>
                    <a:pt x="44333" y="54940"/>
                    <a:pt x="49747" y="49531"/>
                  </a:cubicBezTo>
                  <a:cubicBezTo>
                    <a:pt x="55161" y="44123"/>
                    <a:pt x="58204" y="36786"/>
                    <a:pt x="58204" y="29137"/>
                  </a:cubicBezTo>
                  <a:cubicBezTo>
                    <a:pt x="58204" y="21488"/>
                    <a:pt x="55161" y="14152"/>
                    <a:pt x="49747" y="8743"/>
                  </a:cubicBezTo>
                  <a:cubicBezTo>
                    <a:pt x="44333" y="3334"/>
                    <a:pt x="36989" y="295"/>
                    <a:pt x="29332" y="295"/>
                  </a:cubicBezTo>
                  <a:cubicBezTo>
                    <a:pt x="21675" y="295"/>
                    <a:pt x="14330" y="3334"/>
                    <a:pt x="8916" y="8743"/>
                  </a:cubicBezTo>
                  <a:cubicBezTo>
                    <a:pt x="3502" y="14152"/>
                    <a:pt x="460" y="21488"/>
                    <a:pt x="460" y="29137"/>
                  </a:cubicBezTo>
                  <a:cubicBezTo>
                    <a:pt x="460" y="36786"/>
                    <a:pt x="3502" y="44123"/>
                    <a:pt x="8916" y="49531"/>
                  </a:cubicBezTo>
                  <a:cubicBezTo>
                    <a:pt x="14330" y="54940"/>
                    <a:pt x="21675" y="57979"/>
                    <a:pt x="2933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0E7C565C-C228-473A-9974-6CE2F01EA899}"/>
                </a:ext>
              </a:extLst>
            </p:cNvPr>
            <p:cNvSpPr/>
            <p:nvPr/>
          </p:nvSpPr>
          <p:spPr>
            <a:xfrm>
              <a:off x="4477518" y="6138349"/>
              <a:ext cx="57743" cy="57683"/>
            </a:xfrm>
            <a:custGeom>
              <a:avLst/>
              <a:gdLst>
                <a:gd name="connsiteX0" fmla="*/ 29334 w 57743"/>
                <a:gd name="connsiteY0" fmla="*/ 57979 h 57683"/>
                <a:gd name="connsiteX1" fmla="*/ 49749 w 57743"/>
                <a:gd name="connsiteY1" fmla="*/ 49531 h 57683"/>
                <a:gd name="connsiteX2" fmla="*/ 58206 w 57743"/>
                <a:gd name="connsiteY2" fmla="*/ 29137 h 57683"/>
                <a:gd name="connsiteX3" fmla="*/ 49749 w 57743"/>
                <a:gd name="connsiteY3" fmla="*/ 8743 h 57683"/>
                <a:gd name="connsiteX4" fmla="*/ 29334 w 57743"/>
                <a:gd name="connsiteY4" fmla="*/ 295 h 57683"/>
                <a:gd name="connsiteX5" fmla="*/ 8918 w 57743"/>
                <a:gd name="connsiteY5" fmla="*/ 8743 h 57683"/>
                <a:gd name="connsiteX6" fmla="*/ 462 w 57743"/>
                <a:gd name="connsiteY6" fmla="*/ 29137 h 57683"/>
                <a:gd name="connsiteX7" fmla="*/ 8918 w 57743"/>
                <a:gd name="connsiteY7" fmla="*/ 49531 h 57683"/>
                <a:gd name="connsiteX8" fmla="*/ 2933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34" y="57979"/>
                  </a:moveTo>
                  <a:cubicBezTo>
                    <a:pt x="36991" y="57979"/>
                    <a:pt x="44335" y="54940"/>
                    <a:pt x="49749" y="49531"/>
                  </a:cubicBezTo>
                  <a:cubicBezTo>
                    <a:pt x="55164" y="44123"/>
                    <a:pt x="58206" y="36786"/>
                    <a:pt x="58206" y="29137"/>
                  </a:cubicBezTo>
                  <a:cubicBezTo>
                    <a:pt x="58206" y="21488"/>
                    <a:pt x="55164" y="14152"/>
                    <a:pt x="49749" y="8743"/>
                  </a:cubicBezTo>
                  <a:cubicBezTo>
                    <a:pt x="44335" y="3334"/>
                    <a:pt x="36991" y="295"/>
                    <a:pt x="29334" y="295"/>
                  </a:cubicBezTo>
                  <a:cubicBezTo>
                    <a:pt x="21677" y="295"/>
                    <a:pt x="14333" y="3334"/>
                    <a:pt x="8918" y="8743"/>
                  </a:cubicBezTo>
                  <a:cubicBezTo>
                    <a:pt x="3504" y="14152"/>
                    <a:pt x="462" y="21488"/>
                    <a:pt x="462" y="29137"/>
                  </a:cubicBezTo>
                  <a:cubicBezTo>
                    <a:pt x="462" y="36786"/>
                    <a:pt x="3504" y="44123"/>
                    <a:pt x="8918" y="49531"/>
                  </a:cubicBezTo>
                  <a:cubicBezTo>
                    <a:pt x="14333" y="54940"/>
                    <a:pt x="21677" y="57979"/>
                    <a:pt x="2933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785F5AC3-BD0B-4A97-BE12-F4E29FC3A11F}"/>
                </a:ext>
              </a:extLst>
            </p:cNvPr>
            <p:cNvSpPr/>
            <p:nvPr/>
          </p:nvSpPr>
          <p:spPr>
            <a:xfrm>
              <a:off x="4497382" y="6138349"/>
              <a:ext cx="57743" cy="57683"/>
            </a:xfrm>
            <a:custGeom>
              <a:avLst/>
              <a:gdLst>
                <a:gd name="connsiteX0" fmla="*/ 29336 w 57743"/>
                <a:gd name="connsiteY0" fmla="*/ 57979 h 57683"/>
                <a:gd name="connsiteX1" fmla="*/ 49751 w 57743"/>
                <a:gd name="connsiteY1" fmla="*/ 49531 h 57683"/>
                <a:gd name="connsiteX2" fmla="*/ 58208 w 57743"/>
                <a:gd name="connsiteY2" fmla="*/ 29137 h 57683"/>
                <a:gd name="connsiteX3" fmla="*/ 49751 w 57743"/>
                <a:gd name="connsiteY3" fmla="*/ 8743 h 57683"/>
                <a:gd name="connsiteX4" fmla="*/ 29336 w 57743"/>
                <a:gd name="connsiteY4" fmla="*/ 295 h 57683"/>
                <a:gd name="connsiteX5" fmla="*/ 8920 w 57743"/>
                <a:gd name="connsiteY5" fmla="*/ 8743 h 57683"/>
                <a:gd name="connsiteX6" fmla="*/ 464 w 57743"/>
                <a:gd name="connsiteY6" fmla="*/ 29137 h 57683"/>
                <a:gd name="connsiteX7" fmla="*/ 8920 w 57743"/>
                <a:gd name="connsiteY7" fmla="*/ 49531 h 57683"/>
                <a:gd name="connsiteX8" fmla="*/ 2933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36" y="57979"/>
                  </a:moveTo>
                  <a:cubicBezTo>
                    <a:pt x="36993" y="57979"/>
                    <a:pt x="44337" y="54940"/>
                    <a:pt x="49751" y="49531"/>
                  </a:cubicBezTo>
                  <a:cubicBezTo>
                    <a:pt x="55166" y="44123"/>
                    <a:pt x="58208" y="36786"/>
                    <a:pt x="58208" y="29137"/>
                  </a:cubicBezTo>
                  <a:cubicBezTo>
                    <a:pt x="58208" y="21488"/>
                    <a:pt x="55166" y="14152"/>
                    <a:pt x="49751" y="8743"/>
                  </a:cubicBezTo>
                  <a:cubicBezTo>
                    <a:pt x="44337" y="3334"/>
                    <a:pt x="36993" y="295"/>
                    <a:pt x="29336" y="295"/>
                  </a:cubicBezTo>
                  <a:cubicBezTo>
                    <a:pt x="21679" y="295"/>
                    <a:pt x="14335" y="3334"/>
                    <a:pt x="8920" y="8743"/>
                  </a:cubicBezTo>
                  <a:cubicBezTo>
                    <a:pt x="3506" y="14152"/>
                    <a:pt x="464" y="21488"/>
                    <a:pt x="464" y="29137"/>
                  </a:cubicBezTo>
                  <a:cubicBezTo>
                    <a:pt x="464" y="36786"/>
                    <a:pt x="3506" y="44123"/>
                    <a:pt x="8920" y="49531"/>
                  </a:cubicBezTo>
                  <a:cubicBezTo>
                    <a:pt x="14335" y="54940"/>
                    <a:pt x="21679" y="57979"/>
                    <a:pt x="2933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C6F706DD-8AFE-4B45-8022-5C549AA7243B}"/>
                </a:ext>
              </a:extLst>
            </p:cNvPr>
            <p:cNvSpPr/>
            <p:nvPr/>
          </p:nvSpPr>
          <p:spPr>
            <a:xfrm>
              <a:off x="4517236" y="6138349"/>
              <a:ext cx="57743" cy="57683"/>
            </a:xfrm>
            <a:custGeom>
              <a:avLst/>
              <a:gdLst>
                <a:gd name="connsiteX0" fmla="*/ 29338 w 57743"/>
                <a:gd name="connsiteY0" fmla="*/ 57979 h 57683"/>
                <a:gd name="connsiteX1" fmla="*/ 49753 w 57743"/>
                <a:gd name="connsiteY1" fmla="*/ 49531 h 57683"/>
                <a:gd name="connsiteX2" fmla="*/ 58210 w 57743"/>
                <a:gd name="connsiteY2" fmla="*/ 29137 h 57683"/>
                <a:gd name="connsiteX3" fmla="*/ 49753 w 57743"/>
                <a:gd name="connsiteY3" fmla="*/ 8743 h 57683"/>
                <a:gd name="connsiteX4" fmla="*/ 29338 w 57743"/>
                <a:gd name="connsiteY4" fmla="*/ 295 h 57683"/>
                <a:gd name="connsiteX5" fmla="*/ 8922 w 57743"/>
                <a:gd name="connsiteY5" fmla="*/ 8743 h 57683"/>
                <a:gd name="connsiteX6" fmla="*/ 466 w 57743"/>
                <a:gd name="connsiteY6" fmla="*/ 29137 h 57683"/>
                <a:gd name="connsiteX7" fmla="*/ 8922 w 57743"/>
                <a:gd name="connsiteY7" fmla="*/ 49531 h 57683"/>
                <a:gd name="connsiteX8" fmla="*/ 2933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38" y="57979"/>
                  </a:moveTo>
                  <a:cubicBezTo>
                    <a:pt x="36995" y="57979"/>
                    <a:pt x="44339" y="54940"/>
                    <a:pt x="49753" y="49531"/>
                  </a:cubicBezTo>
                  <a:cubicBezTo>
                    <a:pt x="55168" y="44123"/>
                    <a:pt x="58210" y="36786"/>
                    <a:pt x="58210" y="29137"/>
                  </a:cubicBezTo>
                  <a:cubicBezTo>
                    <a:pt x="58210" y="21488"/>
                    <a:pt x="55168" y="14152"/>
                    <a:pt x="49753" y="8743"/>
                  </a:cubicBezTo>
                  <a:cubicBezTo>
                    <a:pt x="44339" y="3334"/>
                    <a:pt x="36995" y="295"/>
                    <a:pt x="29338" y="295"/>
                  </a:cubicBezTo>
                  <a:cubicBezTo>
                    <a:pt x="21681" y="295"/>
                    <a:pt x="14337" y="3334"/>
                    <a:pt x="8922" y="8743"/>
                  </a:cubicBezTo>
                  <a:cubicBezTo>
                    <a:pt x="3508" y="14152"/>
                    <a:pt x="466" y="21488"/>
                    <a:pt x="466" y="29137"/>
                  </a:cubicBezTo>
                  <a:cubicBezTo>
                    <a:pt x="466" y="36786"/>
                    <a:pt x="3508" y="44123"/>
                    <a:pt x="8922" y="49531"/>
                  </a:cubicBezTo>
                  <a:cubicBezTo>
                    <a:pt x="14337" y="54940"/>
                    <a:pt x="21681" y="57979"/>
                    <a:pt x="2933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B53D0120-DC92-43FB-8AD6-5AC5E2FA2F0E}"/>
                </a:ext>
              </a:extLst>
            </p:cNvPr>
            <p:cNvSpPr/>
            <p:nvPr/>
          </p:nvSpPr>
          <p:spPr>
            <a:xfrm>
              <a:off x="4537100" y="6138349"/>
              <a:ext cx="57743" cy="57683"/>
            </a:xfrm>
            <a:custGeom>
              <a:avLst/>
              <a:gdLst>
                <a:gd name="connsiteX0" fmla="*/ 29340 w 57743"/>
                <a:gd name="connsiteY0" fmla="*/ 57979 h 57683"/>
                <a:gd name="connsiteX1" fmla="*/ 49755 w 57743"/>
                <a:gd name="connsiteY1" fmla="*/ 49531 h 57683"/>
                <a:gd name="connsiteX2" fmla="*/ 58212 w 57743"/>
                <a:gd name="connsiteY2" fmla="*/ 29137 h 57683"/>
                <a:gd name="connsiteX3" fmla="*/ 49755 w 57743"/>
                <a:gd name="connsiteY3" fmla="*/ 8743 h 57683"/>
                <a:gd name="connsiteX4" fmla="*/ 29340 w 57743"/>
                <a:gd name="connsiteY4" fmla="*/ 295 h 57683"/>
                <a:gd name="connsiteX5" fmla="*/ 8924 w 57743"/>
                <a:gd name="connsiteY5" fmla="*/ 8743 h 57683"/>
                <a:gd name="connsiteX6" fmla="*/ 468 w 57743"/>
                <a:gd name="connsiteY6" fmla="*/ 29137 h 57683"/>
                <a:gd name="connsiteX7" fmla="*/ 8924 w 57743"/>
                <a:gd name="connsiteY7" fmla="*/ 49531 h 57683"/>
                <a:gd name="connsiteX8" fmla="*/ 2934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40" y="57979"/>
                  </a:moveTo>
                  <a:cubicBezTo>
                    <a:pt x="36997" y="57979"/>
                    <a:pt x="44341" y="54940"/>
                    <a:pt x="49755" y="49531"/>
                  </a:cubicBezTo>
                  <a:cubicBezTo>
                    <a:pt x="55170" y="44123"/>
                    <a:pt x="58212" y="36786"/>
                    <a:pt x="58212" y="29137"/>
                  </a:cubicBezTo>
                  <a:cubicBezTo>
                    <a:pt x="58212" y="21488"/>
                    <a:pt x="55170" y="14152"/>
                    <a:pt x="49755" y="8743"/>
                  </a:cubicBezTo>
                  <a:cubicBezTo>
                    <a:pt x="44341" y="3334"/>
                    <a:pt x="36997" y="295"/>
                    <a:pt x="29340" y="295"/>
                  </a:cubicBezTo>
                  <a:cubicBezTo>
                    <a:pt x="21683" y="295"/>
                    <a:pt x="14339" y="3334"/>
                    <a:pt x="8924" y="8743"/>
                  </a:cubicBezTo>
                  <a:cubicBezTo>
                    <a:pt x="3510" y="14152"/>
                    <a:pt x="468" y="21488"/>
                    <a:pt x="468" y="29137"/>
                  </a:cubicBezTo>
                  <a:cubicBezTo>
                    <a:pt x="468" y="36786"/>
                    <a:pt x="3510" y="44123"/>
                    <a:pt x="8924" y="49531"/>
                  </a:cubicBezTo>
                  <a:cubicBezTo>
                    <a:pt x="14339" y="54940"/>
                    <a:pt x="21683" y="57979"/>
                    <a:pt x="2934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F3A917A2-C9CE-472D-8925-C1715F5492F4}"/>
                </a:ext>
              </a:extLst>
            </p:cNvPr>
            <p:cNvSpPr/>
            <p:nvPr/>
          </p:nvSpPr>
          <p:spPr>
            <a:xfrm>
              <a:off x="4556964" y="6138349"/>
              <a:ext cx="57743" cy="57683"/>
            </a:xfrm>
            <a:custGeom>
              <a:avLst/>
              <a:gdLst>
                <a:gd name="connsiteX0" fmla="*/ 29342 w 57743"/>
                <a:gd name="connsiteY0" fmla="*/ 57979 h 57683"/>
                <a:gd name="connsiteX1" fmla="*/ 49758 w 57743"/>
                <a:gd name="connsiteY1" fmla="*/ 49531 h 57683"/>
                <a:gd name="connsiteX2" fmla="*/ 58214 w 57743"/>
                <a:gd name="connsiteY2" fmla="*/ 29137 h 57683"/>
                <a:gd name="connsiteX3" fmla="*/ 49758 w 57743"/>
                <a:gd name="connsiteY3" fmla="*/ 8743 h 57683"/>
                <a:gd name="connsiteX4" fmla="*/ 29342 w 57743"/>
                <a:gd name="connsiteY4" fmla="*/ 295 h 57683"/>
                <a:gd name="connsiteX5" fmla="*/ 8927 w 57743"/>
                <a:gd name="connsiteY5" fmla="*/ 8743 h 57683"/>
                <a:gd name="connsiteX6" fmla="*/ 470 w 57743"/>
                <a:gd name="connsiteY6" fmla="*/ 29137 h 57683"/>
                <a:gd name="connsiteX7" fmla="*/ 8927 w 57743"/>
                <a:gd name="connsiteY7" fmla="*/ 49531 h 57683"/>
                <a:gd name="connsiteX8" fmla="*/ 2934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42" y="57979"/>
                  </a:moveTo>
                  <a:cubicBezTo>
                    <a:pt x="36999" y="57979"/>
                    <a:pt x="44343" y="54940"/>
                    <a:pt x="49758" y="49531"/>
                  </a:cubicBezTo>
                  <a:cubicBezTo>
                    <a:pt x="55172" y="44123"/>
                    <a:pt x="58214" y="36786"/>
                    <a:pt x="58214" y="29137"/>
                  </a:cubicBezTo>
                  <a:cubicBezTo>
                    <a:pt x="58214" y="21488"/>
                    <a:pt x="55172" y="14152"/>
                    <a:pt x="49758" y="8743"/>
                  </a:cubicBezTo>
                  <a:cubicBezTo>
                    <a:pt x="44343" y="3334"/>
                    <a:pt x="36999" y="295"/>
                    <a:pt x="29342" y="295"/>
                  </a:cubicBezTo>
                  <a:cubicBezTo>
                    <a:pt x="21685" y="295"/>
                    <a:pt x="14341" y="3334"/>
                    <a:pt x="8927" y="8743"/>
                  </a:cubicBezTo>
                  <a:cubicBezTo>
                    <a:pt x="3512" y="14152"/>
                    <a:pt x="470" y="21488"/>
                    <a:pt x="470" y="29137"/>
                  </a:cubicBezTo>
                  <a:cubicBezTo>
                    <a:pt x="470" y="36786"/>
                    <a:pt x="3512" y="44123"/>
                    <a:pt x="8927" y="49531"/>
                  </a:cubicBezTo>
                  <a:cubicBezTo>
                    <a:pt x="14341" y="54940"/>
                    <a:pt x="21685" y="57979"/>
                    <a:pt x="2934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C678742D-D47D-4E80-978D-5EDBD0D99C58}"/>
                </a:ext>
              </a:extLst>
            </p:cNvPr>
            <p:cNvSpPr/>
            <p:nvPr/>
          </p:nvSpPr>
          <p:spPr>
            <a:xfrm>
              <a:off x="4576828" y="6138349"/>
              <a:ext cx="57743" cy="57683"/>
            </a:xfrm>
            <a:custGeom>
              <a:avLst/>
              <a:gdLst>
                <a:gd name="connsiteX0" fmla="*/ 29344 w 57743"/>
                <a:gd name="connsiteY0" fmla="*/ 57979 h 57683"/>
                <a:gd name="connsiteX1" fmla="*/ 49760 w 57743"/>
                <a:gd name="connsiteY1" fmla="*/ 49531 h 57683"/>
                <a:gd name="connsiteX2" fmla="*/ 58216 w 57743"/>
                <a:gd name="connsiteY2" fmla="*/ 29137 h 57683"/>
                <a:gd name="connsiteX3" fmla="*/ 49760 w 57743"/>
                <a:gd name="connsiteY3" fmla="*/ 8743 h 57683"/>
                <a:gd name="connsiteX4" fmla="*/ 29344 w 57743"/>
                <a:gd name="connsiteY4" fmla="*/ 295 h 57683"/>
                <a:gd name="connsiteX5" fmla="*/ 8929 w 57743"/>
                <a:gd name="connsiteY5" fmla="*/ 8743 h 57683"/>
                <a:gd name="connsiteX6" fmla="*/ 472 w 57743"/>
                <a:gd name="connsiteY6" fmla="*/ 29137 h 57683"/>
                <a:gd name="connsiteX7" fmla="*/ 8929 w 57743"/>
                <a:gd name="connsiteY7" fmla="*/ 49531 h 57683"/>
                <a:gd name="connsiteX8" fmla="*/ 2934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44" y="57979"/>
                  </a:moveTo>
                  <a:cubicBezTo>
                    <a:pt x="37001" y="57979"/>
                    <a:pt x="44345" y="54940"/>
                    <a:pt x="49760" y="49531"/>
                  </a:cubicBezTo>
                  <a:cubicBezTo>
                    <a:pt x="55174" y="44123"/>
                    <a:pt x="58216" y="36786"/>
                    <a:pt x="58216" y="29137"/>
                  </a:cubicBezTo>
                  <a:cubicBezTo>
                    <a:pt x="58216" y="21488"/>
                    <a:pt x="55174" y="14152"/>
                    <a:pt x="49760" y="8743"/>
                  </a:cubicBezTo>
                  <a:cubicBezTo>
                    <a:pt x="44345" y="3334"/>
                    <a:pt x="37001" y="295"/>
                    <a:pt x="29344" y="295"/>
                  </a:cubicBezTo>
                  <a:cubicBezTo>
                    <a:pt x="21687" y="295"/>
                    <a:pt x="14343" y="3334"/>
                    <a:pt x="8929" y="8743"/>
                  </a:cubicBezTo>
                  <a:cubicBezTo>
                    <a:pt x="3514" y="14152"/>
                    <a:pt x="472" y="21488"/>
                    <a:pt x="472" y="29137"/>
                  </a:cubicBezTo>
                  <a:cubicBezTo>
                    <a:pt x="472" y="36786"/>
                    <a:pt x="3514" y="44123"/>
                    <a:pt x="8929" y="49531"/>
                  </a:cubicBezTo>
                  <a:cubicBezTo>
                    <a:pt x="14343" y="54940"/>
                    <a:pt x="21687" y="57979"/>
                    <a:pt x="2934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592CFB26-9CF1-4A32-968B-1C478E4F1101}"/>
                </a:ext>
              </a:extLst>
            </p:cNvPr>
            <p:cNvSpPr/>
            <p:nvPr/>
          </p:nvSpPr>
          <p:spPr>
            <a:xfrm>
              <a:off x="4596692" y="6138349"/>
              <a:ext cx="57743" cy="57683"/>
            </a:xfrm>
            <a:custGeom>
              <a:avLst/>
              <a:gdLst>
                <a:gd name="connsiteX0" fmla="*/ 29346 w 57743"/>
                <a:gd name="connsiteY0" fmla="*/ 57979 h 57683"/>
                <a:gd name="connsiteX1" fmla="*/ 49762 w 57743"/>
                <a:gd name="connsiteY1" fmla="*/ 49531 h 57683"/>
                <a:gd name="connsiteX2" fmla="*/ 58218 w 57743"/>
                <a:gd name="connsiteY2" fmla="*/ 29137 h 57683"/>
                <a:gd name="connsiteX3" fmla="*/ 49762 w 57743"/>
                <a:gd name="connsiteY3" fmla="*/ 8743 h 57683"/>
                <a:gd name="connsiteX4" fmla="*/ 29346 w 57743"/>
                <a:gd name="connsiteY4" fmla="*/ 295 h 57683"/>
                <a:gd name="connsiteX5" fmla="*/ 8931 w 57743"/>
                <a:gd name="connsiteY5" fmla="*/ 8743 h 57683"/>
                <a:gd name="connsiteX6" fmla="*/ 474 w 57743"/>
                <a:gd name="connsiteY6" fmla="*/ 29137 h 57683"/>
                <a:gd name="connsiteX7" fmla="*/ 8931 w 57743"/>
                <a:gd name="connsiteY7" fmla="*/ 49531 h 57683"/>
                <a:gd name="connsiteX8" fmla="*/ 2934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46" y="57979"/>
                  </a:moveTo>
                  <a:cubicBezTo>
                    <a:pt x="37003" y="57979"/>
                    <a:pt x="44347" y="54940"/>
                    <a:pt x="49762" y="49531"/>
                  </a:cubicBezTo>
                  <a:cubicBezTo>
                    <a:pt x="55176" y="44123"/>
                    <a:pt x="58218" y="36786"/>
                    <a:pt x="58218" y="29137"/>
                  </a:cubicBezTo>
                  <a:cubicBezTo>
                    <a:pt x="58218" y="21488"/>
                    <a:pt x="55176" y="14152"/>
                    <a:pt x="49762" y="8743"/>
                  </a:cubicBezTo>
                  <a:cubicBezTo>
                    <a:pt x="44347" y="3334"/>
                    <a:pt x="37003" y="295"/>
                    <a:pt x="29346" y="295"/>
                  </a:cubicBezTo>
                  <a:cubicBezTo>
                    <a:pt x="21689" y="295"/>
                    <a:pt x="14345" y="3334"/>
                    <a:pt x="8931" y="8743"/>
                  </a:cubicBezTo>
                  <a:cubicBezTo>
                    <a:pt x="3516" y="14152"/>
                    <a:pt x="474" y="21488"/>
                    <a:pt x="474" y="29137"/>
                  </a:cubicBezTo>
                  <a:cubicBezTo>
                    <a:pt x="474" y="36786"/>
                    <a:pt x="3516" y="44123"/>
                    <a:pt x="8931" y="49531"/>
                  </a:cubicBezTo>
                  <a:cubicBezTo>
                    <a:pt x="14345" y="54940"/>
                    <a:pt x="21689" y="57979"/>
                    <a:pt x="2934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D68BD9C4-2633-4067-A021-11320EC63B33}"/>
                </a:ext>
              </a:extLst>
            </p:cNvPr>
            <p:cNvSpPr/>
            <p:nvPr/>
          </p:nvSpPr>
          <p:spPr>
            <a:xfrm>
              <a:off x="4616546" y="6138349"/>
              <a:ext cx="57743" cy="57683"/>
            </a:xfrm>
            <a:custGeom>
              <a:avLst/>
              <a:gdLst>
                <a:gd name="connsiteX0" fmla="*/ 29348 w 57743"/>
                <a:gd name="connsiteY0" fmla="*/ 57979 h 57683"/>
                <a:gd name="connsiteX1" fmla="*/ 49764 w 57743"/>
                <a:gd name="connsiteY1" fmla="*/ 49531 h 57683"/>
                <a:gd name="connsiteX2" fmla="*/ 58220 w 57743"/>
                <a:gd name="connsiteY2" fmla="*/ 29137 h 57683"/>
                <a:gd name="connsiteX3" fmla="*/ 49764 w 57743"/>
                <a:gd name="connsiteY3" fmla="*/ 8743 h 57683"/>
                <a:gd name="connsiteX4" fmla="*/ 29348 w 57743"/>
                <a:gd name="connsiteY4" fmla="*/ 295 h 57683"/>
                <a:gd name="connsiteX5" fmla="*/ 8933 w 57743"/>
                <a:gd name="connsiteY5" fmla="*/ 8743 h 57683"/>
                <a:gd name="connsiteX6" fmla="*/ 476 w 57743"/>
                <a:gd name="connsiteY6" fmla="*/ 29137 h 57683"/>
                <a:gd name="connsiteX7" fmla="*/ 8933 w 57743"/>
                <a:gd name="connsiteY7" fmla="*/ 49531 h 57683"/>
                <a:gd name="connsiteX8" fmla="*/ 2934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48" y="57979"/>
                  </a:moveTo>
                  <a:cubicBezTo>
                    <a:pt x="37005" y="57979"/>
                    <a:pt x="44349" y="54940"/>
                    <a:pt x="49764" y="49531"/>
                  </a:cubicBezTo>
                  <a:cubicBezTo>
                    <a:pt x="55178" y="44123"/>
                    <a:pt x="58220" y="36786"/>
                    <a:pt x="58220" y="29137"/>
                  </a:cubicBezTo>
                  <a:cubicBezTo>
                    <a:pt x="58220" y="21488"/>
                    <a:pt x="55178" y="14152"/>
                    <a:pt x="49764" y="8743"/>
                  </a:cubicBezTo>
                  <a:cubicBezTo>
                    <a:pt x="44349" y="3334"/>
                    <a:pt x="37005" y="295"/>
                    <a:pt x="29348" y="295"/>
                  </a:cubicBezTo>
                  <a:cubicBezTo>
                    <a:pt x="21691" y="295"/>
                    <a:pt x="14347" y="3334"/>
                    <a:pt x="8933" y="8743"/>
                  </a:cubicBezTo>
                  <a:cubicBezTo>
                    <a:pt x="3518" y="14152"/>
                    <a:pt x="476" y="21488"/>
                    <a:pt x="476" y="29137"/>
                  </a:cubicBezTo>
                  <a:cubicBezTo>
                    <a:pt x="476" y="36786"/>
                    <a:pt x="3518" y="44123"/>
                    <a:pt x="8933" y="49531"/>
                  </a:cubicBezTo>
                  <a:cubicBezTo>
                    <a:pt x="14347" y="54940"/>
                    <a:pt x="21691" y="57979"/>
                    <a:pt x="2934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879641A0-A13C-454D-AD20-E417013EF455}"/>
                </a:ext>
              </a:extLst>
            </p:cNvPr>
            <p:cNvSpPr/>
            <p:nvPr/>
          </p:nvSpPr>
          <p:spPr>
            <a:xfrm>
              <a:off x="4636410" y="6138349"/>
              <a:ext cx="57743" cy="57683"/>
            </a:xfrm>
            <a:custGeom>
              <a:avLst/>
              <a:gdLst>
                <a:gd name="connsiteX0" fmla="*/ 29350 w 57743"/>
                <a:gd name="connsiteY0" fmla="*/ 57979 h 57683"/>
                <a:gd name="connsiteX1" fmla="*/ 49766 w 57743"/>
                <a:gd name="connsiteY1" fmla="*/ 49531 h 57683"/>
                <a:gd name="connsiteX2" fmla="*/ 58222 w 57743"/>
                <a:gd name="connsiteY2" fmla="*/ 29137 h 57683"/>
                <a:gd name="connsiteX3" fmla="*/ 49766 w 57743"/>
                <a:gd name="connsiteY3" fmla="*/ 8743 h 57683"/>
                <a:gd name="connsiteX4" fmla="*/ 29350 w 57743"/>
                <a:gd name="connsiteY4" fmla="*/ 295 h 57683"/>
                <a:gd name="connsiteX5" fmla="*/ 8935 w 57743"/>
                <a:gd name="connsiteY5" fmla="*/ 8743 h 57683"/>
                <a:gd name="connsiteX6" fmla="*/ 478 w 57743"/>
                <a:gd name="connsiteY6" fmla="*/ 29137 h 57683"/>
                <a:gd name="connsiteX7" fmla="*/ 8935 w 57743"/>
                <a:gd name="connsiteY7" fmla="*/ 49531 h 57683"/>
                <a:gd name="connsiteX8" fmla="*/ 2935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50" y="57979"/>
                  </a:moveTo>
                  <a:cubicBezTo>
                    <a:pt x="37007" y="57979"/>
                    <a:pt x="44352" y="54940"/>
                    <a:pt x="49766" y="49531"/>
                  </a:cubicBezTo>
                  <a:cubicBezTo>
                    <a:pt x="55180" y="44123"/>
                    <a:pt x="58222" y="36786"/>
                    <a:pt x="58222" y="29137"/>
                  </a:cubicBezTo>
                  <a:cubicBezTo>
                    <a:pt x="58222" y="21488"/>
                    <a:pt x="55180" y="14152"/>
                    <a:pt x="49766" y="8743"/>
                  </a:cubicBezTo>
                  <a:cubicBezTo>
                    <a:pt x="44352" y="3334"/>
                    <a:pt x="37007" y="295"/>
                    <a:pt x="29350" y="295"/>
                  </a:cubicBezTo>
                  <a:cubicBezTo>
                    <a:pt x="21693" y="295"/>
                    <a:pt x="14349" y="3334"/>
                    <a:pt x="8935" y="8743"/>
                  </a:cubicBezTo>
                  <a:cubicBezTo>
                    <a:pt x="3521" y="14152"/>
                    <a:pt x="478" y="21488"/>
                    <a:pt x="478" y="29137"/>
                  </a:cubicBezTo>
                  <a:cubicBezTo>
                    <a:pt x="478" y="36786"/>
                    <a:pt x="3521" y="44123"/>
                    <a:pt x="8935" y="49531"/>
                  </a:cubicBezTo>
                  <a:cubicBezTo>
                    <a:pt x="14349" y="54940"/>
                    <a:pt x="21693" y="57979"/>
                    <a:pt x="2935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51316353-68FC-4CF8-A489-6C78ED1FDB17}"/>
                </a:ext>
              </a:extLst>
            </p:cNvPr>
            <p:cNvSpPr/>
            <p:nvPr/>
          </p:nvSpPr>
          <p:spPr>
            <a:xfrm>
              <a:off x="4656274" y="6138349"/>
              <a:ext cx="57743" cy="57683"/>
            </a:xfrm>
            <a:custGeom>
              <a:avLst/>
              <a:gdLst>
                <a:gd name="connsiteX0" fmla="*/ 29352 w 57743"/>
                <a:gd name="connsiteY0" fmla="*/ 57979 h 57683"/>
                <a:gd name="connsiteX1" fmla="*/ 49768 w 57743"/>
                <a:gd name="connsiteY1" fmla="*/ 49531 h 57683"/>
                <a:gd name="connsiteX2" fmla="*/ 58224 w 57743"/>
                <a:gd name="connsiteY2" fmla="*/ 29137 h 57683"/>
                <a:gd name="connsiteX3" fmla="*/ 49768 w 57743"/>
                <a:gd name="connsiteY3" fmla="*/ 8743 h 57683"/>
                <a:gd name="connsiteX4" fmla="*/ 29352 w 57743"/>
                <a:gd name="connsiteY4" fmla="*/ 295 h 57683"/>
                <a:gd name="connsiteX5" fmla="*/ 8937 w 57743"/>
                <a:gd name="connsiteY5" fmla="*/ 8743 h 57683"/>
                <a:gd name="connsiteX6" fmla="*/ 480 w 57743"/>
                <a:gd name="connsiteY6" fmla="*/ 29137 h 57683"/>
                <a:gd name="connsiteX7" fmla="*/ 8937 w 57743"/>
                <a:gd name="connsiteY7" fmla="*/ 49531 h 57683"/>
                <a:gd name="connsiteX8" fmla="*/ 2935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52" y="57979"/>
                  </a:moveTo>
                  <a:cubicBezTo>
                    <a:pt x="37009" y="57979"/>
                    <a:pt x="44354" y="54940"/>
                    <a:pt x="49768" y="49531"/>
                  </a:cubicBezTo>
                  <a:cubicBezTo>
                    <a:pt x="55182" y="44123"/>
                    <a:pt x="58224" y="36786"/>
                    <a:pt x="58224" y="29137"/>
                  </a:cubicBezTo>
                  <a:cubicBezTo>
                    <a:pt x="58224" y="21488"/>
                    <a:pt x="55182" y="14152"/>
                    <a:pt x="49768" y="8743"/>
                  </a:cubicBezTo>
                  <a:cubicBezTo>
                    <a:pt x="44354" y="3334"/>
                    <a:pt x="37009" y="295"/>
                    <a:pt x="29352" y="295"/>
                  </a:cubicBezTo>
                  <a:cubicBezTo>
                    <a:pt x="21695" y="295"/>
                    <a:pt x="14351" y="3334"/>
                    <a:pt x="8937" y="8743"/>
                  </a:cubicBezTo>
                  <a:cubicBezTo>
                    <a:pt x="3523" y="14152"/>
                    <a:pt x="480" y="21488"/>
                    <a:pt x="480" y="29137"/>
                  </a:cubicBezTo>
                  <a:cubicBezTo>
                    <a:pt x="480" y="36786"/>
                    <a:pt x="3523" y="44123"/>
                    <a:pt x="8937" y="49531"/>
                  </a:cubicBezTo>
                  <a:cubicBezTo>
                    <a:pt x="14351" y="54940"/>
                    <a:pt x="21695" y="57979"/>
                    <a:pt x="2935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021005B5-2381-40C8-82EE-0E2748E343DA}"/>
                </a:ext>
              </a:extLst>
            </p:cNvPr>
            <p:cNvSpPr/>
            <p:nvPr/>
          </p:nvSpPr>
          <p:spPr>
            <a:xfrm>
              <a:off x="4676137" y="6138349"/>
              <a:ext cx="57743" cy="57683"/>
            </a:xfrm>
            <a:custGeom>
              <a:avLst/>
              <a:gdLst>
                <a:gd name="connsiteX0" fmla="*/ 29354 w 57743"/>
                <a:gd name="connsiteY0" fmla="*/ 57979 h 57683"/>
                <a:gd name="connsiteX1" fmla="*/ 49770 w 57743"/>
                <a:gd name="connsiteY1" fmla="*/ 49531 h 57683"/>
                <a:gd name="connsiteX2" fmla="*/ 58226 w 57743"/>
                <a:gd name="connsiteY2" fmla="*/ 29137 h 57683"/>
                <a:gd name="connsiteX3" fmla="*/ 49770 w 57743"/>
                <a:gd name="connsiteY3" fmla="*/ 8743 h 57683"/>
                <a:gd name="connsiteX4" fmla="*/ 29354 w 57743"/>
                <a:gd name="connsiteY4" fmla="*/ 295 h 57683"/>
                <a:gd name="connsiteX5" fmla="*/ 8939 w 57743"/>
                <a:gd name="connsiteY5" fmla="*/ 8743 h 57683"/>
                <a:gd name="connsiteX6" fmla="*/ 483 w 57743"/>
                <a:gd name="connsiteY6" fmla="*/ 29137 h 57683"/>
                <a:gd name="connsiteX7" fmla="*/ 8939 w 57743"/>
                <a:gd name="connsiteY7" fmla="*/ 49531 h 57683"/>
                <a:gd name="connsiteX8" fmla="*/ 2935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54" y="57979"/>
                  </a:moveTo>
                  <a:cubicBezTo>
                    <a:pt x="37011" y="57979"/>
                    <a:pt x="44356" y="54940"/>
                    <a:pt x="49770" y="49531"/>
                  </a:cubicBezTo>
                  <a:cubicBezTo>
                    <a:pt x="55184" y="44123"/>
                    <a:pt x="58226" y="36786"/>
                    <a:pt x="58226" y="29137"/>
                  </a:cubicBezTo>
                  <a:cubicBezTo>
                    <a:pt x="58226" y="21488"/>
                    <a:pt x="55184" y="14152"/>
                    <a:pt x="49770" y="8743"/>
                  </a:cubicBezTo>
                  <a:cubicBezTo>
                    <a:pt x="44356" y="3334"/>
                    <a:pt x="37011" y="295"/>
                    <a:pt x="29354" y="295"/>
                  </a:cubicBezTo>
                  <a:cubicBezTo>
                    <a:pt x="21698" y="295"/>
                    <a:pt x="14353" y="3334"/>
                    <a:pt x="8939" y="8743"/>
                  </a:cubicBezTo>
                  <a:cubicBezTo>
                    <a:pt x="3525" y="14152"/>
                    <a:pt x="483" y="21488"/>
                    <a:pt x="483" y="29137"/>
                  </a:cubicBezTo>
                  <a:cubicBezTo>
                    <a:pt x="483" y="36786"/>
                    <a:pt x="3525" y="44123"/>
                    <a:pt x="8939" y="49531"/>
                  </a:cubicBezTo>
                  <a:cubicBezTo>
                    <a:pt x="14353" y="54940"/>
                    <a:pt x="21698" y="57979"/>
                    <a:pt x="2935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D321D33E-916E-4142-9EF7-A4B2B1756634}"/>
                </a:ext>
              </a:extLst>
            </p:cNvPr>
            <p:cNvSpPr/>
            <p:nvPr/>
          </p:nvSpPr>
          <p:spPr>
            <a:xfrm>
              <a:off x="4696001" y="6138349"/>
              <a:ext cx="57743" cy="57683"/>
            </a:xfrm>
            <a:custGeom>
              <a:avLst/>
              <a:gdLst>
                <a:gd name="connsiteX0" fmla="*/ 29356 w 57743"/>
                <a:gd name="connsiteY0" fmla="*/ 57979 h 57683"/>
                <a:gd name="connsiteX1" fmla="*/ 49772 w 57743"/>
                <a:gd name="connsiteY1" fmla="*/ 49531 h 57683"/>
                <a:gd name="connsiteX2" fmla="*/ 58228 w 57743"/>
                <a:gd name="connsiteY2" fmla="*/ 29137 h 57683"/>
                <a:gd name="connsiteX3" fmla="*/ 49772 w 57743"/>
                <a:gd name="connsiteY3" fmla="*/ 8743 h 57683"/>
                <a:gd name="connsiteX4" fmla="*/ 29356 w 57743"/>
                <a:gd name="connsiteY4" fmla="*/ 295 h 57683"/>
                <a:gd name="connsiteX5" fmla="*/ 8941 w 57743"/>
                <a:gd name="connsiteY5" fmla="*/ 8743 h 57683"/>
                <a:gd name="connsiteX6" fmla="*/ 485 w 57743"/>
                <a:gd name="connsiteY6" fmla="*/ 29137 h 57683"/>
                <a:gd name="connsiteX7" fmla="*/ 8941 w 57743"/>
                <a:gd name="connsiteY7" fmla="*/ 49531 h 57683"/>
                <a:gd name="connsiteX8" fmla="*/ 2935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56" y="57979"/>
                  </a:moveTo>
                  <a:cubicBezTo>
                    <a:pt x="37013" y="57979"/>
                    <a:pt x="44358" y="54940"/>
                    <a:pt x="49772" y="49531"/>
                  </a:cubicBezTo>
                  <a:cubicBezTo>
                    <a:pt x="55186" y="44123"/>
                    <a:pt x="58228" y="36786"/>
                    <a:pt x="58228" y="29137"/>
                  </a:cubicBezTo>
                  <a:cubicBezTo>
                    <a:pt x="58228" y="21488"/>
                    <a:pt x="55186" y="14152"/>
                    <a:pt x="49772" y="8743"/>
                  </a:cubicBezTo>
                  <a:cubicBezTo>
                    <a:pt x="44358" y="3334"/>
                    <a:pt x="37013" y="295"/>
                    <a:pt x="29356" y="295"/>
                  </a:cubicBezTo>
                  <a:cubicBezTo>
                    <a:pt x="21700" y="295"/>
                    <a:pt x="14355" y="3334"/>
                    <a:pt x="8941" y="8743"/>
                  </a:cubicBezTo>
                  <a:cubicBezTo>
                    <a:pt x="3527" y="14152"/>
                    <a:pt x="485" y="21488"/>
                    <a:pt x="485" y="29137"/>
                  </a:cubicBezTo>
                  <a:cubicBezTo>
                    <a:pt x="485" y="36786"/>
                    <a:pt x="3527" y="44123"/>
                    <a:pt x="8941" y="49531"/>
                  </a:cubicBezTo>
                  <a:cubicBezTo>
                    <a:pt x="14355" y="54940"/>
                    <a:pt x="21700" y="57979"/>
                    <a:pt x="2935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2B9B8F6F-56A6-4BF9-98DC-1D1CBCEA53B8}"/>
                </a:ext>
              </a:extLst>
            </p:cNvPr>
            <p:cNvSpPr/>
            <p:nvPr/>
          </p:nvSpPr>
          <p:spPr>
            <a:xfrm>
              <a:off x="4715865" y="6138349"/>
              <a:ext cx="57743" cy="57683"/>
            </a:xfrm>
            <a:custGeom>
              <a:avLst/>
              <a:gdLst>
                <a:gd name="connsiteX0" fmla="*/ 29359 w 57743"/>
                <a:gd name="connsiteY0" fmla="*/ 57979 h 57683"/>
                <a:gd name="connsiteX1" fmla="*/ 49774 w 57743"/>
                <a:gd name="connsiteY1" fmla="*/ 49531 h 57683"/>
                <a:gd name="connsiteX2" fmla="*/ 58230 w 57743"/>
                <a:gd name="connsiteY2" fmla="*/ 29137 h 57683"/>
                <a:gd name="connsiteX3" fmla="*/ 49774 w 57743"/>
                <a:gd name="connsiteY3" fmla="*/ 8743 h 57683"/>
                <a:gd name="connsiteX4" fmla="*/ 29359 w 57743"/>
                <a:gd name="connsiteY4" fmla="*/ 295 h 57683"/>
                <a:gd name="connsiteX5" fmla="*/ 8943 w 57743"/>
                <a:gd name="connsiteY5" fmla="*/ 8743 h 57683"/>
                <a:gd name="connsiteX6" fmla="*/ 487 w 57743"/>
                <a:gd name="connsiteY6" fmla="*/ 29137 h 57683"/>
                <a:gd name="connsiteX7" fmla="*/ 8943 w 57743"/>
                <a:gd name="connsiteY7" fmla="*/ 49531 h 57683"/>
                <a:gd name="connsiteX8" fmla="*/ 2935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59" y="57979"/>
                  </a:moveTo>
                  <a:cubicBezTo>
                    <a:pt x="37015" y="57979"/>
                    <a:pt x="44360" y="54940"/>
                    <a:pt x="49774" y="49531"/>
                  </a:cubicBezTo>
                  <a:cubicBezTo>
                    <a:pt x="55188" y="44123"/>
                    <a:pt x="58230" y="36786"/>
                    <a:pt x="58230" y="29137"/>
                  </a:cubicBezTo>
                  <a:cubicBezTo>
                    <a:pt x="58230" y="21488"/>
                    <a:pt x="55188" y="14152"/>
                    <a:pt x="49774" y="8743"/>
                  </a:cubicBezTo>
                  <a:cubicBezTo>
                    <a:pt x="44360" y="3334"/>
                    <a:pt x="37015" y="295"/>
                    <a:pt x="29359" y="295"/>
                  </a:cubicBezTo>
                  <a:cubicBezTo>
                    <a:pt x="21702" y="295"/>
                    <a:pt x="14357" y="3334"/>
                    <a:pt x="8943" y="8743"/>
                  </a:cubicBezTo>
                  <a:cubicBezTo>
                    <a:pt x="3529" y="14152"/>
                    <a:pt x="487" y="21488"/>
                    <a:pt x="487" y="29137"/>
                  </a:cubicBezTo>
                  <a:cubicBezTo>
                    <a:pt x="487" y="36786"/>
                    <a:pt x="3529" y="44123"/>
                    <a:pt x="8943" y="49531"/>
                  </a:cubicBezTo>
                  <a:cubicBezTo>
                    <a:pt x="14357" y="54940"/>
                    <a:pt x="21702" y="57979"/>
                    <a:pt x="2935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F171F06-3865-4E0C-BD49-5BFB8D9BDB5F}"/>
                </a:ext>
              </a:extLst>
            </p:cNvPr>
            <p:cNvSpPr/>
            <p:nvPr/>
          </p:nvSpPr>
          <p:spPr>
            <a:xfrm>
              <a:off x="4735719" y="6138349"/>
              <a:ext cx="57743" cy="57683"/>
            </a:xfrm>
            <a:custGeom>
              <a:avLst/>
              <a:gdLst>
                <a:gd name="connsiteX0" fmla="*/ 29361 w 57743"/>
                <a:gd name="connsiteY0" fmla="*/ 57979 h 57683"/>
                <a:gd name="connsiteX1" fmla="*/ 49776 w 57743"/>
                <a:gd name="connsiteY1" fmla="*/ 49531 h 57683"/>
                <a:gd name="connsiteX2" fmla="*/ 58232 w 57743"/>
                <a:gd name="connsiteY2" fmla="*/ 29137 h 57683"/>
                <a:gd name="connsiteX3" fmla="*/ 49776 w 57743"/>
                <a:gd name="connsiteY3" fmla="*/ 8743 h 57683"/>
                <a:gd name="connsiteX4" fmla="*/ 29361 w 57743"/>
                <a:gd name="connsiteY4" fmla="*/ 295 h 57683"/>
                <a:gd name="connsiteX5" fmla="*/ 8945 w 57743"/>
                <a:gd name="connsiteY5" fmla="*/ 8743 h 57683"/>
                <a:gd name="connsiteX6" fmla="*/ 489 w 57743"/>
                <a:gd name="connsiteY6" fmla="*/ 29137 h 57683"/>
                <a:gd name="connsiteX7" fmla="*/ 8945 w 57743"/>
                <a:gd name="connsiteY7" fmla="*/ 49531 h 57683"/>
                <a:gd name="connsiteX8" fmla="*/ 2936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61" y="57979"/>
                  </a:moveTo>
                  <a:cubicBezTo>
                    <a:pt x="37018" y="57979"/>
                    <a:pt x="44362" y="54940"/>
                    <a:pt x="49776" y="49531"/>
                  </a:cubicBezTo>
                  <a:cubicBezTo>
                    <a:pt x="55190" y="44123"/>
                    <a:pt x="58232" y="36786"/>
                    <a:pt x="58232" y="29137"/>
                  </a:cubicBezTo>
                  <a:cubicBezTo>
                    <a:pt x="58232" y="21488"/>
                    <a:pt x="55190" y="14152"/>
                    <a:pt x="49776" y="8743"/>
                  </a:cubicBezTo>
                  <a:cubicBezTo>
                    <a:pt x="44362" y="3334"/>
                    <a:pt x="37018" y="295"/>
                    <a:pt x="29361" y="295"/>
                  </a:cubicBezTo>
                  <a:cubicBezTo>
                    <a:pt x="21704" y="295"/>
                    <a:pt x="14359" y="3334"/>
                    <a:pt x="8945" y="8743"/>
                  </a:cubicBezTo>
                  <a:cubicBezTo>
                    <a:pt x="3531" y="14152"/>
                    <a:pt x="489" y="21488"/>
                    <a:pt x="489" y="29137"/>
                  </a:cubicBezTo>
                  <a:cubicBezTo>
                    <a:pt x="489" y="36786"/>
                    <a:pt x="3531" y="44123"/>
                    <a:pt x="8945" y="49531"/>
                  </a:cubicBezTo>
                  <a:cubicBezTo>
                    <a:pt x="14359" y="54940"/>
                    <a:pt x="21704" y="57979"/>
                    <a:pt x="2936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AB06740B-D880-46A5-8D5E-25217CD327F1}"/>
                </a:ext>
              </a:extLst>
            </p:cNvPr>
            <p:cNvSpPr/>
            <p:nvPr/>
          </p:nvSpPr>
          <p:spPr>
            <a:xfrm>
              <a:off x="4755583" y="6138349"/>
              <a:ext cx="57743" cy="57683"/>
            </a:xfrm>
            <a:custGeom>
              <a:avLst/>
              <a:gdLst>
                <a:gd name="connsiteX0" fmla="*/ 29363 w 57743"/>
                <a:gd name="connsiteY0" fmla="*/ 57979 h 57683"/>
                <a:gd name="connsiteX1" fmla="*/ 49778 w 57743"/>
                <a:gd name="connsiteY1" fmla="*/ 49531 h 57683"/>
                <a:gd name="connsiteX2" fmla="*/ 58235 w 57743"/>
                <a:gd name="connsiteY2" fmla="*/ 29137 h 57683"/>
                <a:gd name="connsiteX3" fmla="*/ 49778 w 57743"/>
                <a:gd name="connsiteY3" fmla="*/ 8743 h 57683"/>
                <a:gd name="connsiteX4" fmla="*/ 29363 w 57743"/>
                <a:gd name="connsiteY4" fmla="*/ 295 h 57683"/>
                <a:gd name="connsiteX5" fmla="*/ 8947 w 57743"/>
                <a:gd name="connsiteY5" fmla="*/ 8743 h 57683"/>
                <a:gd name="connsiteX6" fmla="*/ 491 w 57743"/>
                <a:gd name="connsiteY6" fmla="*/ 29137 h 57683"/>
                <a:gd name="connsiteX7" fmla="*/ 8947 w 57743"/>
                <a:gd name="connsiteY7" fmla="*/ 49531 h 57683"/>
                <a:gd name="connsiteX8" fmla="*/ 2936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63" y="57979"/>
                  </a:moveTo>
                  <a:cubicBezTo>
                    <a:pt x="37020" y="57979"/>
                    <a:pt x="44364" y="54940"/>
                    <a:pt x="49778" y="49531"/>
                  </a:cubicBezTo>
                  <a:cubicBezTo>
                    <a:pt x="55192" y="44123"/>
                    <a:pt x="58235" y="36786"/>
                    <a:pt x="58235" y="29137"/>
                  </a:cubicBezTo>
                  <a:cubicBezTo>
                    <a:pt x="58235" y="21488"/>
                    <a:pt x="55192" y="14152"/>
                    <a:pt x="49778" y="8743"/>
                  </a:cubicBezTo>
                  <a:cubicBezTo>
                    <a:pt x="44364" y="3334"/>
                    <a:pt x="37020" y="295"/>
                    <a:pt x="29363" y="295"/>
                  </a:cubicBezTo>
                  <a:cubicBezTo>
                    <a:pt x="21706" y="295"/>
                    <a:pt x="14361" y="3334"/>
                    <a:pt x="8947" y="8743"/>
                  </a:cubicBezTo>
                  <a:cubicBezTo>
                    <a:pt x="3533" y="14152"/>
                    <a:pt x="491" y="21488"/>
                    <a:pt x="491" y="29137"/>
                  </a:cubicBezTo>
                  <a:cubicBezTo>
                    <a:pt x="491" y="36786"/>
                    <a:pt x="3533" y="44123"/>
                    <a:pt x="8947" y="49531"/>
                  </a:cubicBezTo>
                  <a:cubicBezTo>
                    <a:pt x="14361" y="54940"/>
                    <a:pt x="21706" y="57979"/>
                    <a:pt x="2936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BBD84E62-70EC-4F3C-BC16-F931BC16528E}"/>
                </a:ext>
              </a:extLst>
            </p:cNvPr>
            <p:cNvSpPr/>
            <p:nvPr/>
          </p:nvSpPr>
          <p:spPr>
            <a:xfrm>
              <a:off x="4775447" y="6138349"/>
              <a:ext cx="57743" cy="57683"/>
            </a:xfrm>
            <a:custGeom>
              <a:avLst/>
              <a:gdLst>
                <a:gd name="connsiteX0" fmla="*/ 29365 w 57743"/>
                <a:gd name="connsiteY0" fmla="*/ 57979 h 57683"/>
                <a:gd name="connsiteX1" fmla="*/ 49780 w 57743"/>
                <a:gd name="connsiteY1" fmla="*/ 49531 h 57683"/>
                <a:gd name="connsiteX2" fmla="*/ 58237 w 57743"/>
                <a:gd name="connsiteY2" fmla="*/ 29137 h 57683"/>
                <a:gd name="connsiteX3" fmla="*/ 49780 w 57743"/>
                <a:gd name="connsiteY3" fmla="*/ 8743 h 57683"/>
                <a:gd name="connsiteX4" fmla="*/ 29365 w 57743"/>
                <a:gd name="connsiteY4" fmla="*/ 295 h 57683"/>
                <a:gd name="connsiteX5" fmla="*/ 8949 w 57743"/>
                <a:gd name="connsiteY5" fmla="*/ 8743 h 57683"/>
                <a:gd name="connsiteX6" fmla="*/ 493 w 57743"/>
                <a:gd name="connsiteY6" fmla="*/ 29137 h 57683"/>
                <a:gd name="connsiteX7" fmla="*/ 8949 w 57743"/>
                <a:gd name="connsiteY7" fmla="*/ 49531 h 57683"/>
                <a:gd name="connsiteX8" fmla="*/ 2936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65" y="57979"/>
                  </a:moveTo>
                  <a:cubicBezTo>
                    <a:pt x="37022" y="57979"/>
                    <a:pt x="44366" y="54940"/>
                    <a:pt x="49780" y="49531"/>
                  </a:cubicBezTo>
                  <a:cubicBezTo>
                    <a:pt x="55194" y="44123"/>
                    <a:pt x="58237" y="36786"/>
                    <a:pt x="58237" y="29137"/>
                  </a:cubicBezTo>
                  <a:cubicBezTo>
                    <a:pt x="58237" y="21488"/>
                    <a:pt x="55194" y="14152"/>
                    <a:pt x="49780" y="8743"/>
                  </a:cubicBezTo>
                  <a:cubicBezTo>
                    <a:pt x="44366" y="3334"/>
                    <a:pt x="37022" y="295"/>
                    <a:pt x="29365" y="295"/>
                  </a:cubicBezTo>
                  <a:cubicBezTo>
                    <a:pt x="21708" y="295"/>
                    <a:pt x="14363" y="3334"/>
                    <a:pt x="8949" y="8743"/>
                  </a:cubicBezTo>
                  <a:cubicBezTo>
                    <a:pt x="3535" y="14152"/>
                    <a:pt x="493" y="21488"/>
                    <a:pt x="493" y="29137"/>
                  </a:cubicBezTo>
                  <a:cubicBezTo>
                    <a:pt x="493" y="36786"/>
                    <a:pt x="3535" y="44123"/>
                    <a:pt x="8949" y="49531"/>
                  </a:cubicBezTo>
                  <a:cubicBezTo>
                    <a:pt x="14363" y="54940"/>
                    <a:pt x="21708" y="57979"/>
                    <a:pt x="2936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C892743-000E-4C36-8E9C-7691E5370DA9}"/>
                </a:ext>
              </a:extLst>
            </p:cNvPr>
            <p:cNvSpPr/>
            <p:nvPr/>
          </p:nvSpPr>
          <p:spPr>
            <a:xfrm>
              <a:off x="4795311" y="6138349"/>
              <a:ext cx="57743" cy="57683"/>
            </a:xfrm>
            <a:custGeom>
              <a:avLst/>
              <a:gdLst>
                <a:gd name="connsiteX0" fmla="*/ 29367 w 57743"/>
                <a:gd name="connsiteY0" fmla="*/ 57979 h 57683"/>
                <a:gd name="connsiteX1" fmla="*/ 49782 w 57743"/>
                <a:gd name="connsiteY1" fmla="*/ 49531 h 57683"/>
                <a:gd name="connsiteX2" fmla="*/ 58239 w 57743"/>
                <a:gd name="connsiteY2" fmla="*/ 29137 h 57683"/>
                <a:gd name="connsiteX3" fmla="*/ 49782 w 57743"/>
                <a:gd name="connsiteY3" fmla="*/ 8743 h 57683"/>
                <a:gd name="connsiteX4" fmla="*/ 29367 w 57743"/>
                <a:gd name="connsiteY4" fmla="*/ 295 h 57683"/>
                <a:gd name="connsiteX5" fmla="*/ 8951 w 57743"/>
                <a:gd name="connsiteY5" fmla="*/ 8743 h 57683"/>
                <a:gd name="connsiteX6" fmla="*/ 495 w 57743"/>
                <a:gd name="connsiteY6" fmla="*/ 29137 h 57683"/>
                <a:gd name="connsiteX7" fmla="*/ 8951 w 57743"/>
                <a:gd name="connsiteY7" fmla="*/ 49531 h 57683"/>
                <a:gd name="connsiteX8" fmla="*/ 2936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67" y="57979"/>
                  </a:moveTo>
                  <a:cubicBezTo>
                    <a:pt x="37024" y="57979"/>
                    <a:pt x="44368" y="54940"/>
                    <a:pt x="49782" y="49531"/>
                  </a:cubicBezTo>
                  <a:cubicBezTo>
                    <a:pt x="55197" y="44123"/>
                    <a:pt x="58239" y="36786"/>
                    <a:pt x="58239" y="29137"/>
                  </a:cubicBezTo>
                  <a:cubicBezTo>
                    <a:pt x="58239" y="21488"/>
                    <a:pt x="55197" y="14152"/>
                    <a:pt x="49782" y="8743"/>
                  </a:cubicBezTo>
                  <a:cubicBezTo>
                    <a:pt x="44368" y="3334"/>
                    <a:pt x="37024" y="295"/>
                    <a:pt x="29367" y="295"/>
                  </a:cubicBezTo>
                  <a:cubicBezTo>
                    <a:pt x="21710" y="295"/>
                    <a:pt x="14366" y="3334"/>
                    <a:pt x="8951" y="8743"/>
                  </a:cubicBezTo>
                  <a:cubicBezTo>
                    <a:pt x="3537" y="14152"/>
                    <a:pt x="495" y="21488"/>
                    <a:pt x="495" y="29137"/>
                  </a:cubicBezTo>
                  <a:cubicBezTo>
                    <a:pt x="495" y="36786"/>
                    <a:pt x="3537" y="44123"/>
                    <a:pt x="8951" y="49531"/>
                  </a:cubicBezTo>
                  <a:cubicBezTo>
                    <a:pt x="14366" y="54940"/>
                    <a:pt x="21710" y="57979"/>
                    <a:pt x="2936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1E2E07CB-C44F-4FB7-A85D-8ABE6ED7FB8F}"/>
                </a:ext>
              </a:extLst>
            </p:cNvPr>
            <p:cNvSpPr/>
            <p:nvPr/>
          </p:nvSpPr>
          <p:spPr>
            <a:xfrm>
              <a:off x="4815175" y="6138349"/>
              <a:ext cx="57743" cy="57683"/>
            </a:xfrm>
            <a:custGeom>
              <a:avLst/>
              <a:gdLst>
                <a:gd name="connsiteX0" fmla="*/ 29369 w 57743"/>
                <a:gd name="connsiteY0" fmla="*/ 57979 h 57683"/>
                <a:gd name="connsiteX1" fmla="*/ 49784 w 57743"/>
                <a:gd name="connsiteY1" fmla="*/ 49531 h 57683"/>
                <a:gd name="connsiteX2" fmla="*/ 58241 w 57743"/>
                <a:gd name="connsiteY2" fmla="*/ 29137 h 57683"/>
                <a:gd name="connsiteX3" fmla="*/ 49784 w 57743"/>
                <a:gd name="connsiteY3" fmla="*/ 8743 h 57683"/>
                <a:gd name="connsiteX4" fmla="*/ 29369 w 57743"/>
                <a:gd name="connsiteY4" fmla="*/ 295 h 57683"/>
                <a:gd name="connsiteX5" fmla="*/ 8953 w 57743"/>
                <a:gd name="connsiteY5" fmla="*/ 8743 h 57683"/>
                <a:gd name="connsiteX6" fmla="*/ 497 w 57743"/>
                <a:gd name="connsiteY6" fmla="*/ 29137 h 57683"/>
                <a:gd name="connsiteX7" fmla="*/ 8953 w 57743"/>
                <a:gd name="connsiteY7" fmla="*/ 49531 h 57683"/>
                <a:gd name="connsiteX8" fmla="*/ 2936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69" y="57979"/>
                  </a:moveTo>
                  <a:cubicBezTo>
                    <a:pt x="37026" y="57979"/>
                    <a:pt x="44370" y="54940"/>
                    <a:pt x="49784" y="49531"/>
                  </a:cubicBezTo>
                  <a:cubicBezTo>
                    <a:pt x="55199" y="44123"/>
                    <a:pt x="58241" y="36786"/>
                    <a:pt x="58241" y="29137"/>
                  </a:cubicBezTo>
                  <a:cubicBezTo>
                    <a:pt x="58241" y="21488"/>
                    <a:pt x="55199" y="14152"/>
                    <a:pt x="49784" y="8743"/>
                  </a:cubicBezTo>
                  <a:cubicBezTo>
                    <a:pt x="44370" y="3334"/>
                    <a:pt x="37026" y="295"/>
                    <a:pt x="29369" y="295"/>
                  </a:cubicBezTo>
                  <a:cubicBezTo>
                    <a:pt x="21712" y="295"/>
                    <a:pt x="14368" y="3334"/>
                    <a:pt x="8953" y="8743"/>
                  </a:cubicBezTo>
                  <a:cubicBezTo>
                    <a:pt x="3539" y="14152"/>
                    <a:pt x="497" y="21488"/>
                    <a:pt x="497" y="29137"/>
                  </a:cubicBezTo>
                  <a:cubicBezTo>
                    <a:pt x="497" y="36786"/>
                    <a:pt x="3539" y="44123"/>
                    <a:pt x="8953" y="49531"/>
                  </a:cubicBezTo>
                  <a:cubicBezTo>
                    <a:pt x="14368" y="54940"/>
                    <a:pt x="21712" y="57979"/>
                    <a:pt x="2936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CFEA3A4B-BE85-4D33-AE27-255E19E865C7}"/>
                </a:ext>
              </a:extLst>
            </p:cNvPr>
            <p:cNvSpPr/>
            <p:nvPr/>
          </p:nvSpPr>
          <p:spPr>
            <a:xfrm>
              <a:off x="4835029" y="6138349"/>
              <a:ext cx="57743" cy="57683"/>
            </a:xfrm>
            <a:custGeom>
              <a:avLst/>
              <a:gdLst>
                <a:gd name="connsiteX0" fmla="*/ 29371 w 57743"/>
                <a:gd name="connsiteY0" fmla="*/ 57979 h 57683"/>
                <a:gd name="connsiteX1" fmla="*/ 49786 w 57743"/>
                <a:gd name="connsiteY1" fmla="*/ 49531 h 57683"/>
                <a:gd name="connsiteX2" fmla="*/ 58243 w 57743"/>
                <a:gd name="connsiteY2" fmla="*/ 29137 h 57683"/>
                <a:gd name="connsiteX3" fmla="*/ 49786 w 57743"/>
                <a:gd name="connsiteY3" fmla="*/ 8743 h 57683"/>
                <a:gd name="connsiteX4" fmla="*/ 29371 w 57743"/>
                <a:gd name="connsiteY4" fmla="*/ 295 h 57683"/>
                <a:gd name="connsiteX5" fmla="*/ 8955 w 57743"/>
                <a:gd name="connsiteY5" fmla="*/ 8743 h 57683"/>
                <a:gd name="connsiteX6" fmla="*/ 499 w 57743"/>
                <a:gd name="connsiteY6" fmla="*/ 29137 h 57683"/>
                <a:gd name="connsiteX7" fmla="*/ 8955 w 57743"/>
                <a:gd name="connsiteY7" fmla="*/ 49531 h 57683"/>
                <a:gd name="connsiteX8" fmla="*/ 2937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71" y="57979"/>
                  </a:moveTo>
                  <a:cubicBezTo>
                    <a:pt x="37028" y="57979"/>
                    <a:pt x="44372" y="54940"/>
                    <a:pt x="49786" y="49531"/>
                  </a:cubicBezTo>
                  <a:cubicBezTo>
                    <a:pt x="55201" y="44123"/>
                    <a:pt x="58243" y="36786"/>
                    <a:pt x="58243" y="29137"/>
                  </a:cubicBezTo>
                  <a:cubicBezTo>
                    <a:pt x="58243" y="21488"/>
                    <a:pt x="55201" y="14152"/>
                    <a:pt x="49786" y="8743"/>
                  </a:cubicBezTo>
                  <a:cubicBezTo>
                    <a:pt x="44372" y="3334"/>
                    <a:pt x="37028" y="295"/>
                    <a:pt x="29371" y="295"/>
                  </a:cubicBezTo>
                  <a:cubicBezTo>
                    <a:pt x="21714" y="295"/>
                    <a:pt x="14370" y="3334"/>
                    <a:pt x="8955" y="8743"/>
                  </a:cubicBezTo>
                  <a:cubicBezTo>
                    <a:pt x="3541" y="14152"/>
                    <a:pt x="499" y="21488"/>
                    <a:pt x="499" y="29137"/>
                  </a:cubicBezTo>
                  <a:cubicBezTo>
                    <a:pt x="499" y="36786"/>
                    <a:pt x="3541" y="44123"/>
                    <a:pt x="8955" y="49531"/>
                  </a:cubicBezTo>
                  <a:cubicBezTo>
                    <a:pt x="14370" y="54940"/>
                    <a:pt x="21714" y="57979"/>
                    <a:pt x="2937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8EC6B6DA-0836-470F-8D0B-4F42576C32A3}"/>
                </a:ext>
              </a:extLst>
            </p:cNvPr>
            <p:cNvSpPr/>
            <p:nvPr/>
          </p:nvSpPr>
          <p:spPr>
            <a:xfrm>
              <a:off x="4854893" y="6138349"/>
              <a:ext cx="57743" cy="57683"/>
            </a:xfrm>
            <a:custGeom>
              <a:avLst/>
              <a:gdLst>
                <a:gd name="connsiteX0" fmla="*/ 29373 w 57743"/>
                <a:gd name="connsiteY0" fmla="*/ 57979 h 57683"/>
                <a:gd name="connsiteX1" fmla="*/ 49788 w 57743"/>
                <a:gd name="connsiteY1" fmla="*/ 49531 h 57683"/>
                <a:gd name="connsiteX2" fmla="*/ 58245 w 57743"/>
                <a:gd name="connsiteY2" fmla="*/ 29137 h 57683"/>
                <a:gd name="connsiteX3" fmla="*/ 49788 w 57743"/>
                <a:gd name="connsiteY3" fmla="*/ 8743 h 57683"/>
                <a:gd name="connsiteX4" fmla="*/ 29373 w 57743"/>
                <a:gd name="connsiteY4" fmla="*/ 295 h 57683"/>
                <a:gd name="connsiteX5" fmla="*/ 8957 w 57743"/>
                <a:gd name="connsiteY5" fmla="*/ 8743 h 57683"/>
                <a:gd name="connsiteX6" fmla="*/ 501 w 57743"/>
                <a:gd name="connsiteY6" fmla="*/ 29137 h 57683"/>
                <a:gd name="connsiteX7" fmla="*/ 8957 w 57743"/>
                <a:gd name="connsiteY7" fmla="*/ 49531 h 57683"/>
                <a:gd name="connsiteX8" fmla="*/ 2937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73" y="57979"/>
                  </a:moveTo>
                  <a:cubicBezTo>
                    <a:pt x="37030" y="57979"/>
                    <a:pt x="44374" y="54940"/>
                    <a:pt x="49788" y="49531"/>
                  </a:cubicBezTo>
                  <a:cubicBezTo>
                    <a:pt x="55203" y="44123"/>
                    <a:pt x="58245" y="36786"/>
                    <a:pt x="58245" y="29137"/>
                  </a:cubicBezTo>
                  <a:cubicBezTo>
                    <a:pt x="58245" y="21488"/>
                    <a:pt x="55203" y="14152"/>
                    <a:pt x="49788" y="8743"/>
                  </a:cubicBezTo>
                  <a:cubicBezTo>
                    <a:pt x="44374" y="3334"/>
                    <a:pt x="37030" y="295"/>
                    <a:pt x="29373" y="295"/>
                  </a:cubicBezTo>
                  <a:cubicBezTo>
                    <a:pt x="21716" y="295"/>
                    <a:pt x="14372" y="3334"/>
                    <a:pt x="8957" y="8743"/>
                  </a:cubicBezTo>
                  <a:cubicBezTo>
                    <a:pt x="3543" y="14152"/>
                    <a:pt x="501" y="21488"/>
                    <a:pt x="501" y="29137"/>
                  </a:cubicBezTo>
                  <a:cubicBezTo>
                    <a:pt x="501" y="36786"/>
                    <a:pt x="3543" y="44123"/>
                    <a:pt x="8957" y="49531"/>
                  </a:cubicBezTo>
                  <a:cubicBezTo>
                    <a:pt x="14372" y="54940"/>
                    <a:pt x="21716" y="57979"/>
                    <a:pt x="2937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C886158-D02B-407F-9EFF-016631DA1CD1}"/>
                </a:ext>
              </a:extLst>
            </p:cNvPr>
            <p:cNvSpPr/>
            <p:nvPr/>
          </p:nvSpPr>
          <p:spPr>
            <a:xfrm>
              <a:off x="4874757" y="6138349"/>
              <a:ext cx="57743" cy="57683"/>
            </a:xfrm>
            <a:custGeom>
              <a:avLst/>
              <a:gdLst>
                <a:gd name="connsiteX0" fmla="*/ 29375 w 57743"/>
                <a:gd name="connsiteY0" fmla="*/ 57979 h 57683"/>
                <a:gd name="connsiteX1" fmla="*/ 49791 w 57743"/>
                <a:gd name="connsiteY1" fmla="*/ 49531 h 57683"/>
                <a:gd name="connsiteX2" fmla="*/ 58247 w 57743"/>
                <a:gd name="connsiteY2" fmla="*/ 29137 h 57683"/>
                <a:gd name="connsiteX3" fmla="*/ 49791 w 57743"/>
                <a:gd name="connsiteY3" fmla="*/ 8743 h 57683"/>
                <a:gd name="connsiteX4" fmla="*/ 29375 w 57743"/>
                <a:gd name="connsiteY4" fmla="*/ 295 h 57683"/>
                <a:gd name="connsiteX5" fmla="*/ 8960 w 57743"/>
                <a:gd name="connsiteY5" fmla="*/ 8743 h 57683"/>
                <a:gd name="connsiteX6" fmla="*/ 503 w 57743"/>
                <a:gd name="connsiteY6" fmla="*/ 29137 h 57683"/>
                <a:gd name="connsiteX7" fmla="*/ 8960 w 57743"/>
                <a:gd name="connsiteY7" fmla="*/ 49531 h 57683"/>
                <a:gd name="connsiteX8" fmla="*/ 2937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75" y="57979"/>
                  </a:moveTo>
                  <a:cubicBezTo>
                    <a:pt x="37032" y="57979"/>
                    <a:pt x="44376" y="54940"/>
                    <a:pt x="49791" y="49531"/>
                  </a:cubicBezTo>
                  <a:cubicBezTo>
                    <a:pt x="55205" y="44123"/>
                    <a:pt x="58247" y="36786"/>
                    <a:pt x="58247" y="29137"/>
                  </a:cubicBezTo>
                  <a:cubicBezTo>
                    <a:pt x="58247" y="21488"/>
                    <a:pt x="55205" y="14152"/>
                    <a:pt x="49791" y="8743"/>
                  </a:cubicBezTo>
                  <a:cubicBezTo>
                    <a:pt x="44376" y="3334"/>
                    <a:pt x="37032" y="295"/>
                    <a:pt x="29375" y="295"/>
                  </a:cubicBezTo>
                  <a:cubicBezTo>
                    <a:pt x="21718" y="295"/>
                    <a:pt x="14374" y="3334"/>
                    <a:pt x="8960" y="8743"/>
                  </a:cubicBezTo>
                  <a:cubicBezTo>
                    <a:pt x="3545" y="14152"/>
                    <a:pt x="503" y="21488"/>
                    <a:pt x="503" y="29137"/>
                  </a:cubicBezTo>
                  <a:cubicBezTo>
                    <a:pt x="503" y="36786"/>
                    <a:pt x="3545" y="44123"/>
                    <a:pt x="8960" y="49531"/>
                  </a:cubicBezTo>
                  <a:cubicBezTo>
                    <a:pt x="14374" y="54940"/>
                    <a:pt x="21718" y="57979"/>
                    <a:pt x="2937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6ED932B9-352E-4C8E-8303-A905223B39B2}"/>
                </a:ext>
              </a:extLst>
            </p:cNvPr>
            <p:cNvSpPr/>
            <p:nvPr/>
          </p:nvSpPr>
          <p:spPr>
            <a:xfrm>
              <a:off x="4894621" y="6138349"/>
              <a:ext cx="57743" cy="57683"/>
            </a:xfrm>
            <a:custGeom>
              <a:avLst/>
              <a:gdLst>
                <a:gd name="connsiteX0" fmla="*/ 29377 w 57743"/>
                <a:gd name="connsiteY0" fmla="*/ 57979 h 57683"/>
                <a:gd name="connsiteX1" fmla="*/ 49793 w 57743"/>
                <a:gd name="connsiteY1" fmla="*/ 49531 h 57683"/>
                <a:gd name="connsiteX2" fmla="*/ 58249 w 57743"/>
                <a:gd name="connsiteY2" fmla="*/ 29137 h 57683"/>
                <a:gd name="connsiteX3" fmla="*/ 49793 w 57743"/>
                <a:gd name="connsiteY3" fmla="*/ 8743 h 57683"/>
                <a:gd name="connsiteX4" fmla="*/ 29377 w 57743"/>
                <a:gd name="connsiteY4" fmla="*/ 295 h 57683"/>
                <a:gd name="connsiteX5" fmla="*/ 8962 w 57743"/>
                <a:gd name="connsiteY5" fmla="*/ 8743 h 57683"/>
                <a:gd name="connsiteX6" fmla="*/ 505 w 57743"/>
                <a:gd name="connsiteY6" fmla="*/ 29137 h 57683"/>
                <a:gd name="connsiteX7" fmla="*/ 8962 w 57743"/>
                <a:gd name="connsiteY7" fmla="*/ 49531 h 57683"/>
                <a:gd name="connsiteX8" fmla="*/ 2937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77" y="57979"/>
                  </a:moveTo>
                  <a:cubicBezTo>
                    <a:pt x="37034" y="57979"/>
                    <a:pt x="44378" y="54940"/>
                    <a:pt x="49793" y="49531"/>
                  </a:cubicBezTo>
                  <a:cubicBezTo>
                    <a:pt x="55207" y="44123"/>
                    <a:pt x="58249" y="36786"/>
                    <a:pt x="58249" y="29137"/>
                  </a:cubicBezTo>
                  <a:cubicBezTo>
                    <a:pt x="58249" y="21488"/>
                    <a:pt x="55207" y="14152"/>
                    <a:pt x="49793" y="8743"/>
                  </a:cubicBezTo>
                  <a:cubicBezTo>
                    <a:pt x="44378" y="3334"/>
                    <a:pt x="37034" y="295"/>
                    <a:pt x="29377" y="295"/>
                  </a:cubicBezTo>
                  <a:cubicBezTo>
                    <a:pt x="21720" y="295"/>
                    <a:pt x="14376" y="3334"/>
                    <a:pt x="8962" y="8743"/>
                  </a:cubicBezTo>
                  <a:cubicBezTo>
                    <a:pt x="3547" y="14152"/>
                    <a:pt x="505" y="21488"/>
                    <a:pt x="505" y="29137"/>
                  </a:cubicBezTo>
                  <a:cubicBezTo>
                    <a:pt x="505" y="36786"/>
                    <a:pt x="3547" y="44123"/>
                    <a:pt x="8962" y="49531"/>
                  </a:cubicBezTo>
                  <a:cubicBezTo>
                    <a:pt x="14376" y="54940"/>
                    <a:pt x="21720" y="57979"/>
                    <a:pt x="2937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A131F6A3-851A-4E71-8ACD-B149D3EF6043}"/>
                </a:ext>
              </a:extLst>
            </p:cNvPr>
            <p:cNvSpPr/>
            <p:nvPr/>
          </p:nvSpPr>
          <p:spPr>
            <a:xfrm>
              <a:off x="4914484" y="6138349"/>
              <a:ext cx="57743" cy="57683"/>
            </a:xfrm>
            <a:custGeom>
              <a:avLst/>
              <a:gdLst>
                <a:gd name="connsiteX0" fmla="*/ 29379 w 57743"/>
                <a:gd name="connsiteY0" fmla="*/ 57979 h 57683"/>
                <a:gd name="connsiteX1" fmla="*/ 49795 w 57743"/>
                <a:gd name="connsiteY1" fmla="*/ 49531 h 57683"/>
                <a:gd name="connsiteX2" fmla="*/ 58251 w 57743"/>
                <a:gd name="connsiteY2" fmla="*/ 29137 h 57683"/>
                <a:gd name="connsiteX3" fmla="*/ 49795 w 57743"/>
                <a:gd name="connsiteY3" fmla="*/ 8743 h 57683"/>
                <a:gd name="connsiteX4" fmla="*/ 29379 w 57743"/>
                <a:gd name="connsiteY4" fmla="*/ 295 h 57683"/>
                <a:gd name="connsiteX5" fmla="*/ 8964 w 57743"/>
                <a:gd name="connsiteY5" fmla="*/ 8743 h 57683"/>
                <a:gd name="connsiteX6" fmla="*/ 507 w 57743"/>
                <a:gd name="connsiteY6" fmla="*/ 29137 h 57683"/>
                <a:gd name="connsiteX7" fmla="*/ 8964 w 57743"/>
                <a:gd name="connsiteY7" fmla="*/ 49531 h 57683"/>
                <a:gd name="connsiteX8" fmla="*/ 2937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79" y="57979"/>
                  </a:moveTo>
                  <a:cubicBezTo>
                    <a:pt x="37036" y="57979"/>
                    <a:pt x="44380" y="54940"/>
                    <a:pt x="49795" y="49531"/>
                  </a:cubicBezTo>
                  <a:cubicBezTo>
                    <a:pt x="55209" y="44123"/>
                    <a:pt x="58251" y="36786"/>
                    <a:pt x="58251" y="29137"/>
                  </a:cubicBezTo>
                  <a:cubicBezTo>
                    <a:pt x="58251" y="21488"/>
                    <a:pt x="55209" y="14152"/>
                    <a:pt x="49795" y="8743"/>
                  </a:cubicBezTo>
                  <a:cubicBezTo>
                    <a:pt x="44380" y="3334"/>
                    <a:pt x="37036" y="295"/>
                    <a:pt x="29379" y="295"/>
                  </a:cubicBezTo>
                  <a:cubicBezTo>
                    <a:pt x="21722" y="295"/>
                    <a:pt x="14378" y="3334"/>
                    <a:pt x="8964" y="8743"/>
                  </a:cubicBezTo>
                  <a:cubicBezTo>
                    <a:pt x="3549" y="14152"/>
                    <a:pt x="507" y="21488"/>
                    <a:pt x="507" y="29137"/>
                  </a:cubicBezTo>
                  <a:cubicBezTo>
                    <a:pt x="507" y="36786"/>
                    <a:pt x="3549" y="44123"/>
                    <a:pt x="8964" y="49531"/>
                  </a:cubicBezTo>
                  <a:cubicBezTo>
                    <a:pt x="14378" y="54940"/>
                    <a:pt x="21722" y="57979"/>
                    <a:pt x="2937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6698C1F1-AF6F-4242-B58C-A8E80CB042BB}"/>
                </a:ext>
              </a:extLst>
            </p:cNvPr>
            <p:cNvSpPr/>
            <p:nvPr/>
          </p:nvSpPr>
          <p:spPr>
            <a:xfrm>
              <a:off x="4934339" y="6138349"/>
              <a:ext cx="57743" cy="57683"/>
            </a:xfrm>
            <a:custGeom>
              <a:avLst/>
              <a:gdLst>
                <a:gd name="connsiteX0" fmla="*/ 29381 w 57743"/>
                <a:gd name="connsiteY0" fmla="*/ 57979 h 57683"/>
                <a:gd name="connsiteX1" fmla="*/ 49797 w 57743"/>
                <a:gd name="connsiteY1" fmla="*/ 49531 h 57683"/>
                <a:gd name="connsiteX2" fmla="*/ 58253 w 57743"/>
                <a:gd name="connsiteY2" fmla="*/ 29137 h 57683"/>
                <a:gd name="connsiteX3" fmla="*/ 49797 w 57743"/>
                <a:gd name="connsiteY3" fmla="*/ 8743 h 57683"/>
                <a:gd name="connsiteX4" fmla="*/ 29381 w 57743"/>
                <a:gd name="connsiteY4" fmla="*/ 295 h 57683"/>
                <a:gd name="connsiteX5" fmla="*/ 8966 w 57743"/>
                <a:gd name="connsiteY5" fmla="*/ 8743 h 57683"/>
                <a:gd name="connsiteX6" fmla="*/ 509 w 57743"/>
                <a:gd name="connsiteY6" fmla="*/ 29137 h 57683"/>
                <a:gd name="connsiteX7" fmla="*/ 8966 w 57743"/>
                <a:gd name="connsiteY7" fmla="*/ 49531 h 57683"/>
                <a:gd name="connsiteX8" fmla="*/ 2938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81" y="57979"/>
                  </a:moveTo>
                  <a:cubicBezTo>
                    <a:pt x="37038" y="57979"/>
                    <a:pt x="44383" y="54940"/>
                    <a:pt x="49797" y="49531"/>
                  </a:cubicBezTo>
                  <a:cubicBezTo>
                    <a:pt x="55211" y="44123"/>
                    <a:pt x="58253" y="36786"/>
                    <a:pt x="58253" y="29137"/>
                  </a:cubicBezTo>
                  <a:cubicBezTo>
                    <a:pt x="58253" y="21488"/>
                    <a:pt x="55211" y="14152"/>
                    <a:pt x="49797" y="8743"/>
                  </a:cubicBezTo>
                  <a:cubicBezTo>
                    <a:pt x="44383" y="3334"/>
                    <a:pt x="37038" y="295"/>
                    <a:pt x="29381" y="295"/>
                  </a:cubicBezTo>
                  <a:cubicBezTo>
                    <a:pt x="21724" y="295"/>
                    <a:pt x="14380" y="3334"/>
                    <a:pt x="8966" y="8743"/>
                  </a:cubicBezTo>
                  <a:cubicBezTo>
                    <a:pt x="3552" y="14152"/>
                    <a:pt x="509" y="21488"/>
                    <a:pt x="509" y="29137"/>
                  </a:cubicBezTo>
                  <a:cubicBezTo>
                    <a:pt x="509" y="36786"/>
                    <a:pt x="3552" y="44123"/>
                    <a:pt x="8966" y="49531"/>
                  </a:cubicBezTo>
                  <a:cubicBezTo>
                    <a:pt x="14380" y="54940"/>
                    <a:pt x="21724" y="57979"/>
                    <a:pt x="2938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4EFB5DF-985B-4D40-B87C-48935DC9E5CD}"/>
                </a:ext>
              </a:extLst>
            </p:cNvPr>
            <p:cNvSpPr/>
            <p:nvPr/>
          </p:nvSpPr>
          <p:spPr>
            <a:xfrm>
              <a:off x="4954202" y="6138349"/>
              <a:ext cx="57743" cy="57683"/>
            </a:xfrm>
            <a:custGeom>
              <a:avLst/>
              <a:gdLst>
                <a:gd name="connsiteX0" fmla="*/ 29383 w 57743"/>
                <a:gd name="connsiteY0" fmla="*/ 57979 h 57683"/>
                <a:gd name="connsiteX1" fmla="*/ 49799 w 57743"/>
                <a:gd name="connsiteY1" fmla="*/ 49531 h 57683"/>
                <a:gd name="connsiteX2" fmla="*/ 58255 w 57743"/>
                <a:gd name="connsiteY2" fmla="*/ 29137 h 57683"/>
                <a:gd name="connsiteX3" fmla="*/ 49799 w 57743"/>
                <a:gd name="connsiteY3" fmla="*/ 8743 h 57683"/>
                <a:gd name="connsiteX4" fmla="*/ 29383 w 57743"/>
                <a:gd name="connsiteY4" fmla="*/ 295 h 57683"/>
                <a:gd name="connsiteX5" fmla="*/ 8968 w 57743"/>
                <a:gd name="connsiteY5" fmla="*/ 8743 h 57683"/>
                <a:gd name="connsiteX6" fmla="*/ 511 w 57743"/>
                <a:gd name="connsiteY6" fmla="*/ 29137 h 57683"/>
                <a:gd name="connsiteX7" fmla="*/ 8968 w 57743"/>
                <a:gd name="connsiteY7" fmla="*/ 49531 h 57683"/>
                <a:gd name="connsiteX8" fmla="*/ 2938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83" y="57979"/>
                  </a:moveTo>
                  <a:cubicBezTo>
                    <a:pt x="37040" y="57979"/>
                    <a:pt x="44385" y="54940"/>
                    <a:pt x="49799" y="49531"/>
                  </a:cubicBezTo>
                  <a:cubicBezTo>
                    <a:pt x="55213" y="44123"/>
                    <a:pt x="58255" y="36786"/>
                    <a:pt x="58255" y="29137"/>
                  </a:cubicBezTo>
                  <a:cubicBezTo>
                    <a:pt x="58255" y="21488"/>
                    <a:pt x="55213" y="14152"/>
                    <a:pt x="49799" y="8743"/>
                  </a:cubicBezTo>
                  <a:cubicBezTo>
                    <a:pt x="44385" y="3334"/>
                    <a:pt x="37040" y="295"/>
                    <a:pt x="29383" y="295"/>
                  </a:cubicBezTo>
                  <a:cubicBezTo>
                    <a:pt x="21726" y="295"/>
                    <a:pt x="14382" y="3334"/>
                    <a:pt x="8968" y="8743"/>
                  </a:cubicBezTo>
                  <a:cubicBezTo>
                    <a:pt x="3554" y="14152"/>
                    <a:pt x="511" y="21488"/>
                    <a:pt x="511" y="29137"/>
                  </a:cubicBezTo>
                  <a:cubicBezTo>
                    <a:pt x="511" y="36786"/>
                    <a:pt x="3554" y="44123"/>
                    <a:pt x="8968" y="49531"/>
                  </a:cubicBezTo>
                  <a:cubicBezTo>
                    <a:pt x="14382" y="54940"/>
                    <a:pt x="21726" y="57979"/>
                    <a:pt x="2938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F4C9820A-AA4A-46F0-A549-4F6A5416472A}"/>
                </a:ext>
              </a:extLst>
            </p:cNvPr>
            <p:cNvSpPr/>
            <p:nvPr/>
          </p:nvSpPr>
          <p:spPr>
            <a:xfrm>
              <a:off x="4974066" y="6138349"/>
              <a:ext cx="57743" cy="57683"/>
            </a:xfrm>
            <a:custGeom>
              <a:avLst/>
              <a:gdLst>
                <a:gd name="connsiteX0" fmla="*/ 29385 w 57743"/>
                <a:gd name="connsiteY0" fmla="*/ 57979 h 57683"/>
                <a:gd name="connsiteX1" fmla="*/ 49801 w 57743"/>
                <a:gd name="connsiteY1" fmla="*/ 49531 h 57683"/>
                <a:gd name="connsiteX2" fmla="*/ 58257 w 57743"/>
                <a:gd name="connsiteY2" fmla="*/ 29137 h 57683"/>
                <a:gd name="connsiteX3" fmla="*/ 49801 w 57743"/>
                <a:gd name="connsiteY3" fmla="*/ 8743 h 57683"/>
                <a:gd name="connsiteX4" fmla="*/ 29385 w 57743"/>
                <a:gd name="connsiteY4" fmla="*/ 295 h 57683"/>
                <a:gd name="connsiteX5" fmla="*/ 8970 w 57743"/>
                <a:gd name="connsiteY5" fmla="*/ 8743 h 57683"/>
                <a:gd name="connsiteX6" fmla="*/ 513 w 57743"/>
                <a:gd name="connsiteY6" fmla="*/ 29137 h 57683"/>
                <a:gd name="connsiteX7" fmla="*/ 8970 w 57743"/>
                <a:gd name="connsiteY7" fmla="*/ 49531 h 57683"/>
                <a:gd name="connsiteX8" fmla="*/ 2938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85" y="57979"/>
                  </a:moveTo>
                  <a:cubicBezTo>
                    <a:pt x="37042" y="57979"/>
                    <a:pt x="44387" y="54940"/>
                    <a:pt x="49801" y="49531"/>
                  </a:cubicBezTo>
                  <a:cubicBezTo>
                    <a:pt x="55215" y="44123"/>
                    <a:pt x="58257" y="36786"/>
                    <a:pt x="58257" y="29137"/>
                  </a:cubicBezTo>
                  <a:cubicBezTo>
                    <a:pt x="58257" y="21488"/>
                    <a:pt x="55215" y="14152"/>
                    <a:pt x="49801" y="8743"/>
                  </a:cubicBezTo>
                  <a:cubicBezTo>
                    <a:pt x="44387" y="3334"/>
                    <a:pt x="37042" y="295"/>
                    <a:pt x="29385" y="295"/>
                  </a:cubicBezTo>
                  <a:cubicBezTo>
                    <a:pt x="21728" y="295"/>
                    <a:pt x="14384" y="3334"/>
                    <a:pt x="8970" y="8743"/>
                  </a:cubicBezTo>
                  <a:cubicBezTo>
                    <a:pt x="3556" y="14152"/>
                    <a:pt x="513" y="21488"/>
                    <a:pt x="513" y="29137"/>
                  </a:cubicBezTo>
                  <a:cubicBezTo>
                    <a:pt x="513" y="36786"/>
                    <a:pt x="3556" y="44123"/>
                    <a:pt x="8970" y="49531"/>
                  </a:cubicBezTo>
                  <a:cubicBezTo>
                    <a:pt x="14384" y="54940"/>
                    <a:pt x="21728" y="57979"/>
                    <a:pt x="2938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93A32F5-A30F-401B-AF7A-7D9FE33C1705}"/>
                </a:ext>
              </a:extLst>
            </p:cNvPr>
            <p:cNvSpPr/>
            <p:nvPr/>
          </p:nvSpPr>
          <p:spPr>
            <a:xfrm>
              <a:off x="4993930" y="6138349"/>
              <a:ext cx="57743" cy="57683"/>
            </a:xfrm>
            <a:custGeom>
              <a:avLst/>
              <a:gdLst>
                <a:gd name="connsiteX0" fmla="*/ 29387 w 57743"/>
                <a:gd name="connsiteY0" fmla="*/ 57979 h 57683"/>
                <a:gd name="connsiteX1" fmla="*/ 49803 w 57743"/>
                <a:gd name="connsiteY1" fmla="*/ 49531 h 57683"/>
                <a:gd name="connsiteX2" fmla="*/ 58259 w 57743"/>
                <a:gd name="connsiteY2" fmla="*/ 29137 h 57683"/>
                <a:gd name="connsiteX3" fmla="*/ 49803 w 57743"/>
                <a:gd name="connsiteY3" fmla="*/ 8743 h 57683"/>
                <a:gd name="connsiteX4" fmla="*/ 29387 w 57743"/>
                <a:gd name="connsiteY4" fmla="*/ 295 h 57683"/>
                <a:gd name="connsiteX5" fmla="*/ 8972 w 57743"/>
                <a:gd name="connsiteY5" fmla="*/ 8743 h 57683"/>
                <a:gd name="connsiteX6" fmla="*/ 516 w 57743"/>
                <a:gd name="connsiteY6" fmla="*/ 29137 h 57683"/>
                <a:gd name="connsiteX7" fmla="*/ 8972 w 57743"/>
                <a:gd name="connsiteY7" fmla="*/ 49531 h 57683"/>
                <a:gd name="connsiteX8" fmla="*/ 2938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87" y="57979"/>
                  </a:moveTo>
                  <a:cubicBezTo>
                    <a:pt x="37044" y="57979"/>
                    <a:pt x="44389" y="54940"/>
                    <a:pt x="49803" y="49531"/>
                  </a:cubicBezTo>
                  <a:cubicBezTo>
                    <a:pt x="55217" y="44123"/>
                    <a:pt x="58259" y="36786"/>
                    <a:pt x="58259" y="29137"/>
                  </a:cubicBezTo>
                  <a:cubicBezTo>
                    <a:pt x="58259" y="21488"/>
                    <a:pt x="55217" y="14152"/>
                    <a:pt x="49803" y="8743"/>
                  </a:cubicBezTo>
                  <a:cubicBezTo>
                    <a:pt x="44389" y="3334"/>
                    <a:pt x="37044" y="295"/>
                    <a:pt x="29387" y="295"/>
                  </a:cubicBezTo>
                  <a:cubicBezTo>
                    <a:pt x="21731" y="295"/>
                    <a:pt x="14386" y="3334"/>
                    <a:pt x="8972" y="8743"/>
                  </a:cubicBezTo>
                  <a:cubicBezTo>
                    <a:pt x="3558" y="14152"/>
                    <a:pt x="516" y="21488"/>
                    <a:pt x="516" y="29137"/>
                  </a:cubicBezTo>
                  <a:cubicBezTo>
                    <a:pt x="516" y="36786"/>
                    <a:pt x="3558" y="44123"/>
                    <a:pt x="8972" y="49531"/>
                  </a:cubicBezTo>
                  <a:cubicBezTo>
                    <a:pt x="14386" y="54940"/>
                    <a:pt x="21731" y="57979"/>
                    <a:pt x="2938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EB08FC26-FD44-4F49-B8F0-51E462D03FE7}"/>
                </a:ext>
              </a:extLst>
            </p:cNvPr>
            <p:cNvSpPr/>
            <p:nvPr/>
          </p:nvSpPr>
          <p:spPr>
            <a:xfrm>
              <a:off x="5013794" y="6138349"/>
              <a:ext cx="57743" cy="57683"/>
            </a:xfrm>
            <a:custGeom>
              <a:avLst/>
              <a:gdLst>
                <a:gd name="connsiteX0" fmla="*/ 29390 w 57743"/>
                <a:gd name="connsiteY0" fmla="*/ 57979 h 57683"/>
                <a:gd name="connsiteX1" fmla="*/ 49805 w 57743"/>
                <a:gd name="connsiteY1" fmla="*/ 49531 h 57683"/>
                <a:gd name="connsiteX2" fmla="*/ 58261 w 57743"/>
                <a:gd name="connsiteY2" fmla="*/ 29137 h 57683"/>
                <a:gd name="connsiteX3" fmla="*/ 49805 w 57743"/>
                <a:gd name="connsiteY3" fmla="*/ 8743 h 57683"/>
                <a:gd name="connsiteX4" fmla="*/ 29390 w 57743"/>
                <a:gd name="connsiteY4" fmla="*/ 295 h 57683"/>
                <a:gd name="connsiteX5" fmla="*/ 8974 w 57743"/>
                <a:gd name="connsiteY5" fmla="*/ 8743 h 57683"/>
                <a:gd name="connsiteX6" fmla="*/ 518 w 57743"/>
                <a:gd name="connsiteY6" fmla="*/ 29137 h 57683"/>
                <a:gd name="connsiteX7" fmla="*/ 8974 w 57743"/>
                <a:gd name="connsiteY7" fmla="*/ 49531 h 57683"/>
                <a:gd name="connsiteX8" fmla="*/ 2939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90" y="57979"/>
                  </a:moveTo>
                  <a:cubicBezTo>
                    <a:pt x="37046" y="57979"/>
                    <a:pt x="44391" y="54940"/>
                    <a:pt x="49805" y="49531"/>
                  </a:cubicBezTo>
                  <a:cubicBezTo>
                    <a:pt x="55219" y="44123"/>
                    <a:pt x="58261" y="36786"/>
                    <a:pt x="58261" y="29137"/>
                  </a:cubicBezTo>
                  <a:cubicBezTo>
                    <a:pt x="58261" y="21488"/>
                    <a:pt x="55219" y="14152"/>
                    <a:pt x="49805" y="8743"/>
                  </a:cubicBezTo>
                  <a:cubicBezTo>
                    <a:pt x="44391" y="3334"/>
                    <a:pt x="37046" y="295"/>
                    <a:pt x="29390" y="295"/>
                  </a:cubicBezTo>
                  <a:cubicBezTo>
                    <a:pt x="21733" y="295"/>
                    <a:pt x="14388" y="3334"/>
                    <a:pt x="8974" y="8743"/>
                  </a:cubicBezTo>
                  <a:cubicBezTo>
                    <a:pt x="3560" y="14152"/>
                    <a:pt x="518" y="21488"/>
                    <a:pt x="518" y="29137"/>
                  </a:cubicBezTo>
                  <a:cubicBezTo>
                    <a:pt x="518" y="36786"/>
                    <a:pt x="3560" y="44123"/>
                    <a:pt x="8974" y="49531"/>
                  </a:cubicBezTo>
                  <a:cubicBezTo>
                    <a:pt x="14388" y="54940"/>
                    <a:pt x="21733" y="57979"/>
                    <a:pt x="2939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3D28E82-F6D9-4826-9C04-EDC5A6DCAFC1}"/>
                </a:ext>
              </a:extLst>
            </p:cNvPr>
            <p:cNvSpPr/>
            <p:nvPr/>
          </p:nvSpPr>
          <p:spPr>
            <a:xfrm>
              <a:off x="5033648" y="6138349"/>
              <a:ext cx="57743" cy="57683"/>
            </a:xfrm>
            <a:custGeom>
              <a:avLst/>
              <a:gdLst>
                <a:gd name="connsiteX0" fmla="*/ 29392 w 57743"/>
                <a:gd name="connsiteY0" fmla="*/ 57979 h 57683"/>
                <a:gd name="connsiteX1" fmla="*/ 49807 w 57743"/>
                <a:gd name="connsiteY1" fmla="*/ 49531 h 57683"/>
                <a:gd name="connsiteX2" fmla="*/ 58263 w 57743"/>
                <a:gd name="connsiteY2" fmla="*/ 29137 h 57683"/>
                <a:gd name="connsiteX3" fmla="*/ 49807 w 57743"/>
                <a:gd name="connsiteY3" fmla="*/ 8743 h 57683"/>
                <a:gd name="connsiteX4" fmla="*/ 29392 w 57743"/>
                <a:gd name="connsiteY4" fmla="*/ 295 h 57683"/>
                <a:gd name="connsiteX5" fmla="*/ 8976 w 57743"/>
                <a:gd name="connsiteY5" fmla="*/ 8743 h 57683"/>
                <a:gd name="connsiteX6" fmla="*/ 520 w 57743"/>
                <a:gd name="connsiteY6" fmla="*/ 29137 h 57683"/>
                <a:gd name="connsiteX7" fmla="*/ 8976 w 57743"/>
                <a:gd name="connsiteY7" fmla="*/ 49531 h 57683"/>
                <a:gd name="connsiteX8" fmla="*/ 2939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92" y="57979"/>
                  </a:moveTo>
                  <a:cubicBezTo>
                    <a:pt x="37048" y="57979"/>
                    <a:pt x="44393" y="54940"/>
                    <a:pt x="49807" y="49531"/>
                  </a:cubicBezTo>
                  <a:cubicBezTo>
                    <a:pt x="55221" y="44123"/>
                    <a:pt x="58263" y="36786"/>
                    <a:pt x="58263" y="29137"/>
                  </a:cubicBezTo>
                  <a:cubicBezTo>
                    <a:pt x="58263" y="21488"/>
                    <a:pt x="55221" y="14152"/>
                    <a:pt x="49807" y="8743"/>
                  </a:cubicBezTo>
                  <a:cubicBezTo>
                    <a:pt x="44393" y="3334"/>
                    <a:pt x="37048" y="295"/>
                    <a:pt x="29392" y="295"/>
                  </a:cubicBezTo>
                  <a:cubicBezTo>
                    <a:pt x="21735" y="295"/>
                    <a:pt x="14390" y="3334"/>
                    <a:pt x="8976" y="8743"/>
                  </a:cubicBezTo>
                  <a:cubicBezTo>
                    <a:pt x="3562" y="14152"/>
                    <a:pt x="520" y="21488"/>
                    <a:pt x="520" y="29137"/>
                  </a:cubicBezTo>
                  <a:cubicBezTo>
                    <a:pt x="520" y="36786"/>
                    <a:pt x="3562" y="44123"/>
                    <a:pt x="8976" y="49531"/>
                  </a:cubicBezTo>
                  <a:cubicBezTo>
                    <a:pt x="14390" y="54940"/>
                    <a:pt x="21735" y="57979"/>
                    <a:pt x="2939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CF28EEEB-7C69-402E-A9E9-B60A18D2F370}"/>
                </a:ext>
              </a:extLst>
            </p:cNvPr>
            <p:cNvSpPr/>
            <p:nvPr/>
          </p:nvSpPr>
          <p:spPr>
            <a:xfrm>
              <a:off x="5053512" y="6138349"/>
              <a:ext cx="57743" cy="57683"/>
            </a:xfrm>
            <a:custGeom>
              <a:avLst/>
              <a:gdLst>
                <a:gd name="connsiteX0" fmla="*/ 29394 w 57743"/>
                <a:gd name="connsiteY0" fmla="*/ 57979 h 57683"/>
                <a:gd name="connsiteX1" fmla="*/ 49809 w 57743"/>
                <a:gd name="connsiteY1" fmla="*/ 49531 h 57683"/>
                <a:gd name="connsiteX2" fmla="*/ 58266 w 57743"/>
                <a:gd name="connsiteY2" fmla="*/ 29137 h 57683"/>
                <a:gd name="connsiteX3" fmla="*/ 49809 w 57743"/>
                <a:gd name="connsiteY3" fmla="*/ 8743 h 57683"/>
                <a:gd name="connsiteX4" fmla="*/ 29394 w 57743"/>
                <a:gd name="connsiteY4" fmla="*/ 295 h 57683"/>
                <a:gd name="connsiteX5" fmla="*/ 8978 w 57743"/>
                <a:gd name="connsiteY5" fmla="*/ 8743 h 57683"/>
                <a:gd name="connsiteX6" fmla="*/ 522 w 57743"/>
                <a:gd name="connsiteY6" fmla="*/ 29137 h 57683"/>
                <a:gd name="connsiteX7" fmla="*/ 8978 w 57743"/>
                <a:gd name="connsiteY7" fmla="*/ 49531 h 57683"/>
                <a:gd name="connsiteX8" fmla="*/ 2939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94" y="57979"/>
                  </a:moveTo>
                  <a:cubicBezTo>
                    <a:pt x="37051" y="57979"/>
                    <a:pt x="44395" y="54940"/>
                    <a:pt x="49809" y="49531"/>
                  </a:cubicBezTo>
                  <a:cubicBezTo>
                    <a:pt x="55223" y="44123"/>
                    <a:pt x="58266" y="36786"/>
                    <a:pt x="58266" y="29137"/>
                  </a:cubicBezTo>
                  <a:cubicBezTo>
                    <a:pt x="58266" y="21488"/>
                    <a:pt x="55223" y="14152"/>
                    <a:pt x="49809" y="8743"/>
                  </a:cubicBezTo>
                  <a:cubicBezTo>
                    <a:pt x="44395" y="3334"/>
                    <a:pt x="37051" y="295"/>
                    <a:pt x="29394" y="295"/>
                  </a:cubicBezTo>
                  <a:cubicBezTo>
                    <a:pt x="21737" y="295"/>
                    <a:pt x="14392" y="3334"/>
                    <a:pt x="8978" y="8743"/>
                  </a:cubicBezTo>
                  <a:cubicBezTo>
                    <a:pt x="3564" y="14152"/>
                    <a:pt x="522" y="21488"/>
                    <a:pt x="522" y="29137"/>
                  </a:cubicBezTo>
                  <a:cubicBezTo>
                    <a:pt x="522" y="36786"/>
                    <a:pt x="3564" y="44123"/>
                    <a:pt x="8978" y="49531"/>
                  </a:cubicBezTo>
                  <a:cubicBezTo>
                    <a:pt x="14392" y="54940"/>
                    <a:pt x="21737" y="57979"/>
                    <a:pt x="2939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BB0973A8-E188-4F43-BA8B-9AE0568E77C6}"/>
                </a:ext>
              </a:extLst>
            </p:cNvPr>
            <p:cNvSpPr/>
            <p:nvPr/>
          </p:nvSpPr>
          <p:spPr>
            <a:xfrm>
              <a:off x="5073376" y="6138349"/>
              <a:ext cx="57743" cy="57683"/>
            </a:xfrm>
            <a:custGeom>
              <a:avLst/>
              <a:gdLst>
                <a:gd name="connsiteX0" fmla="*/ 29396 w 57743"/>
                <a:gd name="connsiteY0" fmla="*/ 57979 h 57683"/>
                <a:gd name="connsiteX1" fmla="*/ 49811 w 57743"/>
                <a:gd name="connsiteY1" fmla="*/ 49531 h 57683"/>
                <a:gd name="connsiteX2" fmla="*/ 58268 w 57743"/>
                <a:gd name="connsiteY2" fmla="*/ 29137 h 57683"/>
                <a:gd name="connsiteX3" fmla="*/ 49811 w 57743"/>
                <a:gd name="connsiteY3" fmla="*/ 8743 h 57683"/>
                <a:gd name="connsiteX4" fmla="*/ 29396 w 57743"/>
                <a:gd name="connsiteY4" fmla="*/ 295 h 57683"/>
                <a:gd name="connsiteX5" fmla="*/ 8980 w 57743"/>
                <a:gd name="connsiteY5" fmla="*/ 8743 h 57683"/>
                <a:gd name="connsiteX6" fmla="*/ 524 w 57743"/>
                <a:gd name="connsiteY6" fmla="*/ 29137 h 57683"/>
                <a:gd name="connsiteX7" fmla="*/ 8980 w 57743"/>
                <a:gd name="connsiteY7" fmla="*/ 49531 h 57683"/>
                <a:gd name="connsiteX8" fmla="*/ 2939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96" y="57979"/>
                  </a:moveTo>
                  <a:cubicBezTo>
                    <a:pt x="37053" y="57979"/>
                    <a:pt x="44397" y="54940"/>
                    <a:pt x="49811" y="49531"/>
                  </a:cubicBezTo>
                  <a:cubicBezTo>
                    <a:pt x="55225" y="44123"/>
                    <a:pt x="58268" y="36786"/>
                    <a:pt x="58268" y="29137"/>
                  </a:cubicBezTo>
                  <a:cubicBezTo>
                    <a:pt x="58268" y="21488"/>
                    <a:pt x="55225" y="14152"/>
                    <a:pt x="49811" y="8743"/>
                  </a:cubicBezTo>
                  <a:cubicBezTo>
                    <a:pt x="44397" y="3334"/>
                    <a:pt x="37053" y="295"/>
                    <a:pt x="29396" y="295"/>
                  </a:cubicBezTo>
                  <a:cubicBezTo>
                    <a:pt x="21739" y="295"/>
                    <a:pt x="14394" y="3334"/>
                    <a:pt x="8980" y="8743"/>
                  </a:cubicBezTo>
                  <a:cubicBezTo>
                    <a:pt x="3566" y="14152"/>
                    <a:pt x="524" y="21488"/>
                    <a:pt x="524" y="29137"/>
                  </a:cubicBezTo>
                  <a:cubicBezTo>
                    <a:pt x="524" y="36786"/>
                    <a:pt x="3566" y="44123"/>
                    <a:pt x="8980" y="49531"/>
                  </a:cubicBezTo>
                  <a:cubicBezTo>
                    <a:pt x="14394" y="54940"/>
                    <a:pt x="21739" y="57979"/>
                    <a:pt x="2939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9C934C06-B6A5-4EEE-8017-3F1130D059D6}"/>
                </a:ext>
              </a:extLst>
            </p:cNvPr>
            <p:cNvSpPr/>
            <p:nvPr/>
          </p:nvSpPr>
          <p:spPr>
            <a:xfrm>
              <a:off x="5093240" y="6138349"/>
              <a:ext cx="57743" cy="57683"/>
            </a:xfrm>
            <a:custGeom>
              <a:avLst/>
              <a:gdLst>
                <a:gd name="connsiteX0" fmla="*/ 29398 w 57743"/>
                <a:gd name="connsiteY0" fmla="*/ 57979 h 57683"/>
                <a:gd name="connsiteX1" fmla="*/ 49813 w 57743"/>
                <a:gd name="connsiteY1" fmla="*/ 49531 h 57683"/>
                <a:gd name="connsiteX2" fmla="*/ 58270 w 57743"/>
                <a:gd name="connsiteY2" fmla="*/ 29137 h 57683"/>
                <a:gd name="connsiteX3" fmla="*/ 49813 w 57743"/>
                <a:gd name="connsiteY3" fmla="*/ 8743 h 57683"/>
                <a:gd name="connsiteX4" fmla="*/ 29398 w 57743"/>
                <a:gd name="connsiteY4" fmla="*/ 295 h 57683"/>
                <a:gd name="connsiteX5" fmla="*/ 8982 w 57743"/>
                <a:gd name="connsiteY5" fmla="*/ 8743 h 57683"/>
                <a:gd name="connsiteX6" fmla="*/ 526 w 57743"/>
                <a:gd name="connsiteY6" fmla="*/ 29137 h 57683"/>
                <a:gd name="connsiteX7" fmla="*/ 8982 w 57743"/>
                <a:gd name="connsiteY7" fmla="*/ 49531 h 57683"/>
                <a:gd name="connsiteX8" fmla="*/ 2939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398" y="57979"/>
                  </a:moveTo>
                  <a:cubicBezTo>
                    <a:pt x="37055" y="57979"/>
                    <a:pt x="44399" y="54940"/>
                    <a:pt x="49813" y="49531"/>
                  </a:cubicBezTo>
                  <a:cubicBezTo>
                    <a:pt x="55228" y="44123"/>
                    <a:pt x="58270" y="36786"/>
                    <a:pt x="58270" y="29137"/>
                  </a:cubicBezTo>
                  <a:cubicBezTo>
                    <a:pt x="58270" y="21488"/>
                    <a:pt x="55228" y="14152"/>
                    <a:pt x="49813" y="8743"/>
                  </a:cubicBezTo>
                  <a:cubicBezTo>
                    <a:pt x="44399" y="3334"/>
                    <a:pt x="37055" y="295"/>
                    <a:pt x="29398" y="295"/>
                  </a:cubicBezTo>
                  <a:cubicBezTo>
                    <a:pt x="21741" y="295"/>
                    <a:pt x="14397" y="3334"/>
                    <a:pt x="8982" y="8743"/>
                  </a:cubicBezTo>
                  <a:cubicBezTo>
                    <a:pt x="3568" y="14152"/>
                    <a:pt x="526" y="21488"/>
                    <a:pt x="526" y="29137"/>
                  </a:cubicBezTo>
                  <a:cubicBezTo>
                    <a:pt x="526" y="36786"/>
                    <a:pt x="3568" y="44123"/>
                    <a:pt x="8982" y="49531"/>
                  </a:cubicBezTo>
                  <a:cubicBezTo>
                    <a:pt x="14397" y="54940"/>
                    <a:pt x="21741" y="57979"/>
                    <a:pt x="2939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DDC8767A-5E06-4388-8294-895FBA6947EB}"/>
                </a:ext>
              </a:extLst>
            </p:cNvPr>
            <p:cNvSpPr/>
            <p:nvPr/>
          </p:nvSpPr>
          <p:spPr>
            <a:xfrm>
              <a:off x="5113104" y="6138349"/>
              <a:ext cx="57743" cy="57683"/>
            </a:xfrm>
            <a:custGeom>
              <a:avLst/>
              <a:gdLst>
                <a:gd name="connsiteX0" fmla="*/ 29400 w 57743"/>
                <a:gd name="connsiteY0" fmla="*/ 57979 h 57683"/>
                <a:gd name="connsiteX1" fmla="*/ 49815 w 57743"/>
                <a:gd name="connsiteY1" fmla="*/ 49531 h 57683"/>
                <a:gd name="connsiteX2" fmla="*/ 58272 w 57743"/>
                <a:gd name="connsiteY2" fmla="*/ 29137 h 57683"/>
                <a:gd name="connsiteX3" fmla="*/ 49815 w 57743"/>
                <a:gd name="connsiteY3" fmla="*/ 8743 h 57683"/>
                <a:gd name="connsiteX4" fmla="*/ 29400 w 57743"/>
                <a:gd name="connsiteY4" fmla="*/ 295 h 57683"/>
                <a:gd name="connsiteX5" fmla="*/ 8984 w 57743"/>
                <a:gd name="connsiteY5" fmla="*/ 8743 h 57683"/>
                <a:gd name="connsiteX6" fmla="*/ 528 w 57743"/>
                <a:gd name="connsiteY6" fmla="*/ 29137 h 57683"/>
                <a:gd name="connsiteX7" fmla="*/ 8984 w 57743"/>
                <a:gd name="connsiteY7" fmla="*/ 49531 h 57683"/>
                <a:gd name="connsiteX8" fmla="*/ 2940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00" y="57979"/>
                  </a:moveTo>
                  <a:cubicBezTo>
                    <a:pt x="37057" y="57979"/>
                    <a:pt x="44401" y="54940"/>
                    <a:pt x="49815" y="49531"/>
                  </a:cubicBezTo>
                  <a:cubicBezTo>
                    <a:pt x="55230" y="44123"/>
                    <a:pt x="58272" y="36786"/>
                    <a:pt x="58272" y="29137"/>
                  </a:cubicBezTo>
                  <a:cubicBezTo>
                    <a:pt x="58272" y="21488"/>
                    <a:pt x="55230" y="14152"/>
                    <a:pt x="49815" y="8743"/>
                  </a:cubicBezTo>
                  <a:cubicBezTo>
                    <a:pt x="44401" y="3334"/>
                    <a:pt x="37057" y="295"/>
                    <a:pt x="29400" y="295"/>
                  </a:cubicBezTo>
                  <a:cubicBezTo>
                    <a:pt x="21743" y="295"/>
                    <a:pt x="14399" y="3334"/>
                    <a:pt x="8984" y="8743"/>
                  </a:cubicBezTo>
                  <a:cubicBezTo>
                    <a:pt x="3570" y="14152"/>
                    <a:pt x="528" y="21488"/>
                    <a:pt x="528" y="29137"/>
                  </a:cubicBezTo>
                  <a:cubicBezTo>
                    <a:pt x="528" y="36786"/>
                    <a:pt x="3570" y="44123"/>
                    <a:pt x="8984" y="49531"/>
                  </a:cubicBezTo>
                  <a:cubicBezTo>
                    <a:pt x="14399" y="54940"/>
                    <a:pt x="21743" y="57979"/>
                    <a:pt x="2940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D7DCB0A-9E99-4235-A798-C3A9FCCAB995}"/>
                </a:ext>
              </a:extLst>
            </p:cNvPr>
            <p:cNvSpPr/>
            <p:nvPr/>
          </p:nvSpPr>
          <p:spPr>
            <a:xfrm>
              <a:off x="5132968" y="6138349"/>
              <a:ext cx="57743" cy="57683"/>
            </a:xfrm>
            <a:custGeom>
              <a:avLst/>
              <a:gdLst>
                <a:gd name="connsiteX0" fmla="*/ 29402 w 57743"/>
                <a:gd name="connsiteY0" fmla="*/ 57979 h 57683"/>
                <a:gd name="connsiteX1" fmla="*/ 49817 w 57743"/>
                <a:gd name="connsiteY1" fmla="*/ 49531 h 57683"/>
                <a:gd name="connsiteX2" fmla="*/ 58274 w 57743"/>
                <a:gd name="connsiteY2" fmla="*/ 29137 h 57683"/>
                <a:gd name="connsiteX3" fmla="*/ 49817 w 57743"/>
                <a:gd name="connsiteY3" fmla="*/ 8743 h 57683"/>
                <a:gd name="connsiteX4" fmla="*/ 29402 w 57743"/>
                <a:gd name="connsiteY4" fmla="*/ 295 h 57683"/>
                <a:gd name="connsiteX5" fmla="*/ 8986 w 57743"/>
                <a:gd name="connsiteY5" fmla="*/ 8743 h 57683"/>
                <a:gd name="connsiteX6" fmla="*/ 530 w 57743"/>
                <a:gd name="connsiteY6" fmla="*/ 29137 h 57683"/>
                <a:gd name="connsiteX7" fmla="*/ 8986 w 57743"/>
                <a:gd name="connsiteY7" fmla="*/ 49531 h 57683"/>
                <a:gd name="connsiteX8" fmla="*/ 2940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02" y="57979"/>
                  </a:moveTo>
                  <a:cubicBezTo>
                    <a:pt x="37059" y="57979"/>
                    <a:pt x="44403" y="54940"/>
                    <a:pt x="49817" y="49531"/>
                  </a:cubicBezTo>
                  <a:cubicBezTo>
                    <a:pt x="55232" y="44123"/>
                    <a:pt x="58274" y="36786"/>
                    <a:pt x="58274" y="29137"/>
                  </a:cubicBezTo>
                  <a:cubicBezTo>
                    <a:pt x="58274" y="21488"/>
                    <a:pt x="55232" y="14152"/>
                    <a:pt x="49817" y="8743"/>
                  </a:cubicBezTo>
                  <a:cubicBezTo>
                    <a:pt x="44403" y="3334"/>
                    <a:pt x="37059" y="295"/>
                    <a:pt x="29402" y="295"/>
                  </a:cubicBezTo>
                  <a:cubicBezTo>
                    <a:pt x="21745" y="295"/>
                    <a:pt x="14401" y="3334"/>
                    <a:pt x="8986" y="8743"/>
                  </a:cubicBezTo>
                  <a:cubicBezTo>
                    <a:pt x="3572" y="14152"/>
                    <a:pt x="530" y="21488"/>
                    <a:pt x="530" y="29137"/>
                  </a:cubicBezTo>
                  <a:cubicBezTo>
                    <a:pt x="530" y="36786"/>
                    <a:pt x="3572" y="44123"/>
                    <a:pt x="8986" y="49531"/>
                  </a:cubicBezTo>
                  <a:cubicBezTo>
                    <a:pt x="14401" y="54940"/>
                    <a:pt x="21745" y="57979"/>
                    <a:pt x="2940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DC9E08A5-EFAB-4A3A-8168-F8C8483F3306}"/>
                </a:ext>
              </a:extLst>
            </p:cNvPr>
            <p:cNvSpPr/>
            <p:nvPr/>
          </p:nvSpPr>
          <p:spPr>
            <a:xfrm>
              <a:off x="5152822" y="6138349"/>
              <a:ext cx="57743" cy="57683"/>
            </a:xfrm>
            <a:custGeom>
              <a:avLst/>
              <a:gdLst>
                <a:gd name="connsiteX0" fmla="*/ 29404 w 57743"/>
                <a:gd name="connsiteY0" fmla="*/ 57979 h 57683"/>
                <a:gd name="connsiteX1" fmla="*/ 49819 w 57743"/>
                <a:gd name="connsiteY1" fmla="*/ 49531 h 57683"/>
                <a:gd name="connsiteX2" fmla="*/ 58276 w 57743"/>
                <a:gd name="connsiteY2" fmla="*/ 29137 h 57683"/>
                <a:gd name="connsiteX3" fmla="*/ 49819 w 57743"/>
                <a:gd name="connsiteY3" fmla="*/ 8743 h 57683"/>
                <a:gd name="connsiteX4" fmla="*/ 29404 w 57743"/>
                <a:gd name="connsiteY4" fmla="*/ 295 h 57683"/>
                <a:gd name="connsiteX5" fmla="*/ 8988 w 57743"/>
                <a:gd name="connsiteY5" fmla="*/ 8743 h 57683"/>
                <a:gd name="connsiteX6" fmla="*/ 532 w 57743"/>
                <a:gd name="connsiteY6" fmla="*/ 29137 h 57683"/>
                <a:gd name="connsiteX7" fmla="*/ 8988 w 57743"/>
                <a:gd name="connsiteY7" fmla="*/ 49531 h 57683"/>
                <a:gd name="connsiteX8" fmla="*/ 2940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04" y="57979"/>
                  </a:moveTo>
                  <a:cubicBezTo>
                    <a:pt x="37061" y="57979"/>
                    <a:pt x="44405" y="54940"/>
                    <a:pt x="49819" y="49531"/>
                  </a:cubicBezTo>
                  <a:cubicBezTo>
                    <a:pt x="55234" y="44123"/>
                    <a:pt x="58276" y="36786"/>
                    <a:pt x="58276" y="29137"/>
                  </a:cubicBezTo>
                  <a:cubicBezTo>
                    <a:pt x="58276" y="21488"/>
                    <a:pt x="55234" y="14152"/>
                    <a:pt x="49819" y="8743"/>
                  </a:cubicBezTo>
                  <a:cubicBezTo>
                    <a:pt x="44405" y="3334"/>
                    <a:pt x="37061" y="295"/>
                    <a:pt x="29404" y="295"/>
                  </a:cubicBezTo>
                  <a:cubicBezTo>
                    <a:pt x="21747" y="295"/>
                    <a:pt x="14403" y="3334"/>
                    <a:pt x="8988" y="8743"/>
                  </a:cubicBezTo>
                  <a:cubicBezTo>
                    <a:pt x="3574" y="14152"/>
                    <a:pt x="532" y="21488"/>
                    <a:pt x="532" y="29137"/>
                  </a:cubicBezTo>
                  <a:cubicBezTo>
                    <a:pt x="532" y="36786"/>
                    <a:pt x="3574" y="44123"/>
                    <a:pt x="8988" y="49531"/>
                  </a:cubicBezTo>
                  <a:cubicBezTo>
                    <a:pt x="14403" y="54940"/>
                    <a:pt x="21747" y="57979"/>
                    <a:pt x="2940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3A1AFA0C-C7EF-4928-B39B-A3335AD7C1E3}"/>
                </a:ext>
              </a:extLst>
            </p:cNvPr>
            <p:cNvSpPr/>
            <p:nvPr/>
          </p:nvSpPr>
          <p:spPr>
            <a:xfrm>
              <a:off x="5172686" y="6138349"/>
              <a:ext cx="57743" cy="57683"/>
            </a:xfrm>
            <a:custGeom>
              <a:avLst/>
              <a:gdLst>
                <a:gd name="connsiteX0" fmla="*/ 29406 w 57743"/>
                <a:gd name="connsiteY0" fmla="*/ 57979 h 57683"/>
                <a:gd name="connsiteX1" fmla="*/ 49822 w 57743"/>
                <a:gd name="connsiteY1" fmla="*/ 49531 h 57683"/>
                <a:gd name="connsiteX2" fmla="*/ 58278 w 57743"/>
                <a:gd name="connsiteY2" fmla="*/ 29137 h 57683"/>
                <a:gd name="connsiteX3" fmla="*/ 49822 w 57743"/>
                <a:gd name="connsiteY3" fmla="*/ 8743 h 57683"/>
                <a:gd name="connsiteX4" fmla="*/ 29406 w 57743"/>
                <a:gd name="connsiteY4" fmla="*/ 295 h 57683"/>
                <a:gd name="connsiteX5" fmla="*/ 8991 w 57743"/>
                <a:gd name="connsiteY5" fmla="*/ 8743 h 57683"/>
                <a:gd name="connsiteX6" fmla="*/ 534 w 57743"/>
                <a:gd name="connsiteY6" fmla="*/ 29137 h 57683"/>
                <a:gd name="connsiteX7" fmla="*/ 8991 w 57743"/>
                <a:gd name="connsiteY7" fmla="*/ 49531 h 57683"/>
                <a:gd name="connsiteX8" fmla="*/ 2940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06" y="57979"/>
                  </a:moveTo>
                  <a:cubicBezTo>
                    <a:pt x="37063" y="57979"/>
                    <a:pt x="44407" y="54940"/>
                    <a:pt x="49822" y="49531"/>
                  </a:cubicBezTo>
                  <a:cubicBezTo>
                    <a:pt x="55236" y="44123"/>
                    <a:pt x="58278" y="36786"/>
                    <a:pt x="58278" y="29137"/>
                  </a:cubicBezTo>
                  <a:cubicBezTo>
                    <a:pt x="58278" y="21488"/>
                    <a:pt x="55236" y="14152"/>
                    <a:pt x="49822" y="8743"/>
                  </a:cubicBezTo>
                  <a:cubicBezTo>
                    <a:pt x="44407" y="3334"/>
                    <a:pt x="37063" y="295"/>
                    <a:pt x="29406" y="295"/>
                  </a:cubicBezTo>
                  <a:cubicBezTo>
                    <a:pt x="21749" y="295"/>
                    <a:pt x="14405" y="3334"/>
                    <a:pt x="8991" y="8743"/>
                  </a:cubicBezTo>
                  <a:cubicBezTo>
                    <a:pt x="3576" y="14152"/>
                    <a:pt x="534" y="21488"/>
                    <a:pt x="534" y="29137"/>
                  </a:cubicBezTo>
                  <a:cubicBezTo>
                    <a:pt x="534" y="36786"/>
                    <a:pt x="3576" y="44123"/>
                    <a:pt x="8991" y="49531"/>
                  </a:cubicBezTo>
                  <a:cubicBezTo>
                    <a:pt x="14405" y="54940"/>
                    <a:pt x="21749" y="57979"/>
                    <a:pt x="2940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DFA013C5-A769-450D-A63E-00562E042247}"/>
                </a:ext>
              </a:extLst>
            </p:cNvPr>
            <p:cNvSpPr/>
            <p:nvPr/>
          </p:nvSpPr>
          <p:spPr>
            <a:xfrm>
              <a:off x="5192549" y="6138349"/>
              <a:ext cx="57743" cy="57683"/>
            </a:xfrm>
            <a:custGeom>
              <a:avLst/>
              <a:gdLst>
                <a:gd name="connsiteX0" fmla="*/ 29408 w 57743"/>
                <a:gd name="connsiteY0" fmla="*/ 57979 h 57683"/>
                <a:gd name="connsiteX1" fmla="*/ 49824 w 57743"/>
                <a:gd name="connsiteY1" fmla="*/ 49531 h 57683"/>
                <a:gd name="connsiteX2" fmla="*/ 58280 w 57743"/>
                <a:gd name="connsiteY2" fmla="*/ 29137 h 57683"/>
                <a:gd name="connsiteX3" fmla="*/ 49824 w 57743"/>
                <a:gd name="connsiteY3" fmla="*/ 8743 h 57683"/>
                <a:gd name="connsiteX4" fmla="*/ 29408 w 57743"/>
                <a:gd name="connsiteY4" fmla="*/ 295 h 57683"/>
                <a:gd name="connsiteX5" fmla="*/ 8993 w 57743"/>
                <a:gd name="connsiteY5" fmla="*/ 8743 h 57683"/>
                <a:gd name="connsiteX6" fmla="*/ 536 w 57743"/>
                <a:gd name="connsiteY6" fmla="*/ 29137 h 57683"/>
                <a:gd name="connsiteX7" fmla="*/ 8993 w 57743"/>
                <a:gd name="connsiteY7" fmla="*/ 49531 h 57683"/>
                <a:gd name="connsiteX8" fmla="*/ 2940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08" y="57979"/>
                  </a:moveTo>
                  <a:cubicBezTo>
                    <a:pt x="37065" y="57979"/>
                    <a:pt x="44409" y="54940"/>
                    <a:pt x="49824" y="49531"/>
                  </a:cubicBezTo>
                  <a:cubicBezTo>
                    <a:pt x="55238" y="44123"/>
                    <a:pt x="58280" y="36786"/>
                    <a:pt x="58280" y="29137"/>
                  </a:cubicBezTo>
                  <a:cubicBezTo>
                    <a:pt x="58280" y="21488"/>
                    <a:pt x="55238" y="14152"/>
                    <a:pt x="49824" y="8743"/>
                  </a:cubicBezTo>
                  <a:cubicBezTo>
                    <a:pt x="44409" y="3334"/>
                    <a:pt x="37065" y="295"/>
                    <a:pt x="29408" y="295"/>
                  </a:cubicBezTo>
                  <a:cubicBezTo>
                    <a:pt x="21751" y="295"/>
                    <a:pt x="14407" y="3334"/>
                    <a:pt x="8993" y="8743"/>
                  </a:cubicBezTo>
                  <a:cubicBezTo>
                    <a:pt x="3578" y="14152"/>
                    <a:pt x="536" y="21488"/>
                    <a:pt x="536" y="29137"/>
                  </a:cubicBezTo>
                  <a:cubicBezTo>
                    <a:pt x="536" y="36786"/>
                    <a:pt x="3578" y="44123"/>
                    <a:pt x="8993" y="49531"/>
                  </a:cubicBezTo>
                  <a:cubicBezTo>
                    <a:pt x="14407" y="54940"/>
                    <a:pt x="21751" y="57979"/>
                    <a:pt x="2940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504974E8-6B3A-469E-BF8A-E08F61AF45B0}"/>
                </a:ext>
              </a:extLst>
            </p:cNvPr>
            <p:cNvSpPr/>
            <p:nvPr/>
          </p:nvSpPr>
          <p:spPr>
            <a:xfrm>
              <a:off x="5212413" y="6138349"/>
              <a:ext cx="57743" cy="57683"/>
            </a:xfrm>
            <a:custGeom>
              <a:avLst/>
              <a:gdLst>
                <a:gd name="connsiteX0" fmla="*/ 29410 w 57743"/>
                <a:gd name="connsiteY0" fmla="*/ 57979 h 57683"/>
                <a:gd name="connsiteX1" fmla="*/ 49826 w 57743"/>
                <a:gd name="connsiteY1" fmla="*/ 49531 h 57683"/>
                <a:gd name="connsiteX2" fmla="*/ 58282 w 57743"/>
                <a:gd name="connsiteY2" fmla="*/ 29137 h 57683"/>
                <a:gd name="connsiteX3" fmla="*/ 49826 w 57743"/>
                <a:gd name="connsiteY3" fmla="*/ 8743 h 57683"/>
                <a:gd name="connsiteX4" fmla="*/ 29410 w 57743"/>
                <a:gd name="connsiteY4" fmla="*/ 295 h 57683"/>
                <a:gd name="connsiteX5" fmla="*/ 8995 w 57743"/>
                <a:gd name="connsiteY5" fmla="*/ 8743 h 57683"/>
                <a:gd name="connsiteX6" fmla="*/ 538 w 57743"/>
                <a:gd name="connsiteY6" fmla="*/ 29137 h 57683"/>
                <a:gd name="connsiteX7" fmla="*/ 8995 w 57743"/>
                <a:gd name="connsiteY7" fmla="*/ 49531 h 57683"/>
                <a:gd name="connsiteX8" fmla="*/ 2941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10" y="57979"/>
                  </a:moveTo>
                  <a:cubicBezTo>
                    <a:pt x="37067" y="57979"/>
                    <a:pt x="44411" y="54940"/>
                    <a:pt x="49826" y="49531"/>
                  </a:cubicBezTo>
                  <a:cubicBezTo>
                    <a:pt x="55240" y="44123"/>
                    <a:pt x="58282" y="36786"/>
                    <a:pt x="58282" y="29137"/>
                  </a:cubicBezTo>
                  <a:cubicBezTo>
                    <a:pt x="58282" y="21488"/>
                    <a:pt x="55240" y="14152"/>
                    <a:pt x="49826" y="8743"/>
                  </a:cubicBezTo>
                  <a:cubicBezTo>
                    <a:pt x="44411" y="3334"/>
                    <a:pt x="37067" y="295"/>
                    <a:pt x="29410" y="295"/>
                  </a:cubicBezTo>
                  <a:cubicBezTo>
                    <a:pt x="21753" y="295"/>
                    <a:pt x="14409" y="3334"/>
                    <a:pt x="8995" y="8743"/>
                  </a:cubicBezTo>
                  <a:cubicBezTo>
                    <a:pt x="3580" y="14152"/>
                    <a:pt x="538" y="21488"/>
                    <a:pt x="538" y="29137"/>
                  </a:cubicBezTo>
                  <a:cubicBezTo>
                    <a:pt x="538" y="36786"/>
                    <a:pt x="3580" y="44123"/>
                    <a:pt x="8995" y="49531"/>
                  </a:cubicBezTo>
                  <a:cubicBezTo>
                    <a:pt x="14409" y="54940"/>
                    <a:pt x="21753" y="57979"/>
                    <a:pt x="2941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4E507F4D-DAE8-4423-8C9C-74CBCB2FACA0}"/>
                </a:ext>
              </a:extLst>
            </p:cNvPr>
            <p:cNvSpPr/>
            <p:nvPr/>
          </p:nvSpPr>
          <p:spPr>
            <a:xfrm>
              <a:off x="5232277" y="6138349"/>
              <a:ext cx="57743" cy="57683"/>
            </a:xfrm>
            <a:custGeom>
              <a:avLst/>
              <a:gdLst>
                <a:gd name="connsiteX0" fmla="*/ 29412 w 57743"/>
                <a:gd name="connsiteY0" fmla="*/ 57979 h 57683"/>
                <a:gd name="connsiteX1" fmla="*/ 49828 w 57743"/>
                <a:gd name="connsiteY1" fmla="*/ 49531 h 57683"/>
                <a:gd name="connsiteX2" fmla="*/ 58284 w 57743"/>
                <a:gd name="connsiteY2" fmla="*/ 29137 h 57683"/>
                <a:gd name="connsiteX3" fmla="*/ 49828 w 57743"/>
                <a:gd name="connsiteY3" fmla="*/ 8743 h 57683"/>
                <a:gd name="connsiteX4" fmla="*/ 29412 w 57743"/>
                <a:gd name="connsiteY4" fmla="*/ 295 h 57683"/>
                <a:gd name="connsiteX5" fmla="*/ 8997 w 57743"/>
                <a:gd name="connsiteY5" fmla="*/ 8743 h 57683"/>
                <a:gd name="connsiteX6" fmla="*/ 540 w 57743"/>
                <a:gd name="connsiteY6" fmla="*/ 29137 h 57683"/>
                <a:gd name="connsiteX7" fmla="*/ 8997 w 57743"/>
                <a:gd name="connsiteY7" fmla="*/ 49531 h 57683"/>
                <a:gd name="connsiteX8" fmla="*/ 2941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12" y="57979"/>
                  </a:moveTo>
                  <a:cubicBezTo>
                    <a:pt x="37069" y="57979"/>
                    <a:pt x="44413" y="54940"/>
                    <a:pt x="49828" y="49531"/>
                  </a:cubicBezTo>
                  <a:cubicBezTo>
                    <a:pt x="55242" y="44123"/>
                    <a:pt x="58284" y="36786"/>
                    <a:pt x="58284" y="29137"/>
                  </a:cubicBezTo>
                  <a:cubicBezTo>
                    <a:pt x="58284" y="21488"/>
                    <a:pt x="55242" y="14152"/>
                    <a:pt x="49828" y="8743"/>
                  </a:cubicBezTo>
                  <a:cubicBezTo>
                    <a:pt x="44413" y="3334"/>
                    <a:pt x="37069" y="295"/>
                    <a:pt x="29412" y="295"/>
                  </a:cubicBezTo>
                  <a:cubicBezTo>
                    <a:pt x="21755" y="295"/>
                    <a:pt x="14411" y="3334"/>
                    <a:pt x="8997" y="8743"/>
                  </a:cubicBezTo>
                  <a:cubicBezTo>
                    <a:pt x="3582" y="14152"/>
                    <a:pt x="540" y="21488"/>
                    <a:pt x="540" y="29137"/>
                  </a:cubicBezTo>
                  <a:cubicBezTo>
                    <a:pt x="540" y="36786"/>
                    <a:pt x="3582" y="44123"/>
                    <a:pt x="8997" y="49531"/>
                  </a:cubicBezTo>
                  <a:cubicBezTo>
                    <a:pt x="14411" y="54940"/>
                    <a:pt x="21755" y="57979"/>
                    <a:pt x="2941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9DBCB716-D243-4579-B334-D76B2E508562}"/>
                </a:ext>
              </a:extLst>
            </p:cNvPr>
            <p:cNvSpPr/>
            <p:nvPr/>
          </p:nvSpPr>
          <p:spPr>
            <a:xfrm>
              <a:off x="5252131" y="6138349"/>
              <a:ext cx="57743" cy="57683"/>
            </a:xfrm>
            <a:custGeom>
              <a:avLst/>
              <a:gdLst>
                <a:gd name="connsiteX0" fmla="*/ 29414 w 57743"/>
                <a:gd name="connsiteY0" fmla="*/ 57979 h 57683"/>
                <a:gd name="connsiteX1" fmla="*/ 49830 w 57743"/>
                <a:gd name="connsiteY1" fmla="*/ 49531 h 57683"/>
                <a:gd name="connsiteX2" fmla="*/ 58286 w 57743"/>
                <a:gd name="connsiteY2" fmla="*/ 29137 h 57683"/>
                <a:gd name="connsiteX3" fmla="*/ 49830 w 57743"/>
                <a:gd name="connsiteY3" fmla="*/ 8743 h 57683"/>
                <a:gd name="connsiteX4" fmla="*/ 29414 w 57743"/>
                <a:gd name="connsiteY4" fmla="*/ 295 h 57683"/>
                <a:gd name="connsiteX5" fmla="*/ 8999 w 57743"/>
                <a:gd name="connsiteY5" fmla="*/ 8743 h 57683"/>
                <a:gd name="connsiteX6" fmla="*/ 542 w 57743"/>
                <a:gd name="connsiteY6" fmla="*/ 29137 h 57683"/>
                <a:gd name="connsiteX7" fmla="*/ 8999 w 57743"/>
                <a:gd name="connsiteY7" fmla="*/ 49531 h 57683"/>
                <a:gd name="connsiteX8" fmla="*/ 2941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14" y="57979"/>
                  </a:moveTo>
                  <a:cubicBezTo>
                    <a:pt x="37071" y="57979"/>
                    <a:pt x="44416" y="54940"/>
                    <a:pt x="49830" y="49531"/>
                  </a:cubicBezTo>
                  <a:cubicBezTo>
                    <a:pt x="55244" y="44123"/>
                    <a:pt x="58286" y="36786"/>
                    <a:pt x="58286" y="29137"/>
                  </a:cubicBezTo>
                  <a:cubicBezTo>
                    <a:pt x="58286" y="21488"/>
                    <a:pt x="55244" y="14152"/>
                    <a:pt x="49830" y="8743"/>
                  </a:cubicBezTo>
                  <a:cubicBezTo>
                    <a:pt x="44416" y="3334"/>
                    <a:pt x="37071" y="295"/>
                    <a:pt x="29414" y="295"/>
                  </a:cubicBezTo>
                  <a:cubicBezTo>
                    <a:pt x="21757" y="295"/>
                    <a:pt x="14413" y="3334"/>
                    <a:pt x="8999" y="8743"/>
                  </a:cubicBezTo>
                  <a:cubicBezTo>
                    <a:pt x="3585" y="14152"/>
                    <a:pt x="542" y="21488"/>
                    <a:pt x="542" y="29137"/>
                  </a:cubicBezTo>
                  <a:cubicBezTo>
                    <a:pt x="542" y="36786"/>
                    <a:pt x="3585" y="44123"/>
                    <a:pt x="8999" y="49531"/>
                  </a:cubicBezTo>
                  <a:cubicBezTo>
                    <a:pt x="14413" y="54940"/>
                    <a:pt x="21757" y="57979"/>
                    <a:pt x="2941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F7B5CB78-9303-4782-8BC1-F17D9FD8FD39}"/>
                </a:ext>
              </a:extLst>
            </p:cNvPr>
            <p:cNvSpPr/>
            <p:nvPr/>
          </p:nvSpPr>
          <p:spPr>
            <a:xfrm>
              <a:off x="5271995" y="6138349"/>
              <a:ext cx="57743" cy="57683"/>
            </a:xfrm>
            <a:custGeom>
              <a:avLst/>
              <a:gdLst>
                <a:gd name="connsiteX0" fmla="*/ 29416 w 57743"/>
                <a:gd name="connsiteY0" fmla="*/ 57979 h 57683"/>
                <a:gd name="connsiteX1" fmla="*/ 49832 w 57743"/>
                <a:gd name="connsiteY1" fmla="*/ 49531 h 57683"/>
                <a:gd name="connsiteX2" fmla="*/ 58288 w 57743"/>
                <a:gd name="connsiteY2" fmla="*/ 29137 h 57683"/>
                <a:gd name="connsiteX3" fmla="*/ 49832 w 57743"/>
                <a:gd name="connsiteY3" fmla="*/ 8743 h 57683"/>
                <a:gd name="connsiteX4" fmla="*/ 29416 w 57743"/>
                <a:gd name="connsiteY4" fmla="*/ 295 h 57683"/>
                <a:gd name="connsiteX5" fmla="*/ 9001 w 57743"/>
                <a:gd name="connsiteY5" fmla="*/ 8743 h 57683"/>
                <a:gd name="connsiteX6" fmla="*/ 544 w 57743"/>
                <a:gd name="connsiteY6" fmla="*/ 29137 h 57683"/>
                <a:gd name="connsiteX7" fmla="*/ 9001 w 57743"/>
                <a:gd name="connsiteY7" fmla="*/ 49531 h 57683"/>
                <a:gd name="connsiteX8" fmla="*/ 2941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16" y="57979"/>
                  </a:moveTo>
                  <a:cubicBezTo>
                    <a:pt x="37073" y="57979"/>
                    <a:pt x="44418" y="54940"/>
                    <a:pt x="49832" y="49531"/>
                  </a:cubicBezTo>
                  <a:cubicBezTo>
                    <a:pt x="55246" y="44123"/>
                    <a:pt x="58288" y="36786"/>
                    <a:pt x="58288" y="29137"/>
                  </a:cubicBezTo>
                  <a:cubicBezTo>
                    <a:pt x="58288" y="21488"/>
                    <a:pt x="55246" y="14152"/>
                    <a:pt x="49832" y="8743"/>
                  </a:cubicBezTo>
                  <a:cubicBezTo>
                    <a:pt x="44418" y="3334"/>
                    <a:pt x="37073" y="295"/>
                    <a:pt x="29416" y="295"/>
                  </a:cubicBezTo>
                  <a:cubicBezTo>
                    <a:pt x="21759" y="295"/>
                    <a:pt x="14415" y="3334"/>
                    <a:pt x="9001" y="8743"/>
                  </a:cubicBezTo>
                  <a:cubicBezTo>
                    <a:pt x="3587" y="14152"/>
                    <a:pt x="544" y="21488"/>
                    <a:pt x="544" y="29137"/>
                  </a:cubicBezTo>
                  <a:cubicBezTo>
                    <a:pt x="544" y="36786"/>
                    <a:pt x="3587" y="44123"/>
                    <a:pt x="9001" y="49531"/>
                  </a:cubicBezTo>
                  <a:cubicBezTo>
                    <a:pt x="14415" y="54940"/>
                    <a:pt x="21759" y="57979"/>
                    <a:pt x="2941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B00B50C6-AD50-4DDC-B29A-0F3E71DFBC0F}"/>
                </a:ext>
              </a:extLst>
            </p:cNvPr>
            <p:cNvSpPr/>
            <p:nvPr/>
          </p:nvSpPr>
          <p:spPr>
            <a:xfrm>
              <a:off x="5291859" y="6138349"/>
              <a:ext cx="57743" cy="57683"/>
            </a:xfrm>
            <a:custGeom>
              <a:avLst/>
              <a:gdLst>
                <a:gd name="connsiteX0" fmla="*/ 29418 w 57743"/>
                <a:gd name="connsiteY0" fmla="*/ 57979 h 57683"/>
                <a:gd name="connsiteX1" fmla="*/ 49834 w 57743"/>
                <a:gd name="connsiteY1" fmla="*/ 49531 h 57683"/>
                <a:gd name="connsiteX2" fmla="*/ 58290 w 57743"/>
                <a:gd name="connsiteY2" fmla="*/ 29137 h 57683"/>
                <a:gd name="connsiteX3" fmla="*/ 49834 w 57743"/>
                <a:gd name="connsiteY3" fmla="*/ 8743 h 57683"/>
                <a:gd name="connsiteX4" fmla="*/ 29418 w 57743"/>
                <a:gd name="connsiteY4" fmla="*/ 295 h 57683"/>
                <a:gd name="connsiteX5" fmla="*/ 9003 w 57743"/>
                <a:gd name="connsiteY5" fmla="*/ 8743 h 57683"/>
                <a:gd name="connsiteX6" fmla="*/ 547 w 57743"/>
                <a:gd name="connsiteY6" fmla="*/ 29137 h 57683"/>
                <a:gd name="connsiteX7" fmla="*/ 9003 w 57743"/>
                <a:gd name="connsiteY7" fmla="*/ 49531 h 57683"/>
                <a:gd name="connsiteX8" fmla="*/ 2941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18" y="57979"/>
                  </a:moveTo>
                  <a:cubicBezTo>
                    <a:pt x="37075" y="57979"/>
                    <a:pt x="44420" y="54940"/>
                    <a:pt x="49834" y="49531"/>
                  </a:cubicBezTo>
                  <a:cubicBezTo>
                    <a:pt x="55248" y="44123"/>
                    <a:pt x="58290" y="36786"/>
                    <a:pt x="58290" y="29137"/>
                  </a:cubicBezTo>
                  <a:cubicBezTo>
                    <a:pt x="58290" y="21488"/>
                    <a:pt x="55248" y="14152"/>
                    <a:pt x="49834" y="8743"/>
                  </a:cubicBezTo>
                  <a:cubicBezTo>
                    <a:pt x="44420" y="3334"/>
                    <a:pt x="37075" y="295"/>
                    <a:pt x="29418" y="295"/>
                  </a:cubicBezTo>
                  <a:cubicBezTo>
                    <a:pt x="21761" y="295"/>
                    <a:pt x="14417" y="3334"/>
                    <a:pt x="9003" y="8743"/>
                  </a:cubicBezTo>
                  <a:cubicBezTo>
                    <a:pt x="3589" y="14152"/>
                    <a:pt x="547" y="21488"/>
                    <a:pt x="547" y="29137"/>
                  </a:cubicBezTo>
                  <a:cubicBezTo>
                    <a:pt x="547" y="36786"/>
                    <a:pt x="3589" y="44123"/>
                    <a:pt x="9003" y="49531"/>
                  </a:cubicBezTo>
                  <a:cubicBezTo>
                    <a:pt x="14417" y="54940"/>
                    <a:pt x="21761" y="57979"/>
                    <a:pt x="2941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2BA6B692-83AE-4C75-83F1-52C355A8CE58}"/>
                </a:ext>
              </a:extLst>
            </p:cNvPr>
            <p:cNvSpPr/>
            <p:nvPr/>
          </p:nvSpPr>
          <p:spPr>
            <a:xfrm>
              <a:off x="5311723" y="6138349"/>
              <a:ext cx="57743" cy="57683"/>
            </a:xfrm>
            <a:custGeom>
              <a:avLst/>
              <a:gdLst>
                <a:gd name="connsiteX0" fmla="*/ 29420 w 57743"/>
                <a:gd name="connsiteY0" fmla="*/ 57979 h 57683"/>
                <a:gd name="connsiteX1" fmla="*/ 49836 w 57743"/>
                <a:gd name="connsiteY1" fmla="*/ 49531 h 57683"/>
                <a:gd name="connsiteX2" fmla="*/ 58292 w 57743"/>
                <a:gd name="connsiteY2" fmla="*/ 29137 h 57683"/>
                <a:gd name="connsiteX3" fmla="*/ 49836 w 57743"/>
                <a:gd name="connsiteY3" fmla="*/ 8743 h 57683"/>
                <a:gd name="connsiteX4" fmla="*/ 29420 w 57743"/>
                <a:gd name="connsiteY4" fmla="*/ 295 h 57683"/>
                <a:gd name="connsiteX5" fmla="*/ 9005 w 57743"/>
                <a:gd name="connsiteY5" fmla="*/ 8743 h 57683"/>
                <a:gd name="connsiteX6" fmla="*/ 549 w 57743"/>
                <a:gd name="connsiteY6" fmla="*/ 29137 h 57683"/>
                <a:gd name="connsiteX7" fmla="*/ 9005 w 57743"/>
                <a:gd name="connsiteY7" fmla="*/ 49531 h 57683"/>
                <a:gd name="connsiteX8" fmla="*/ 2942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20" y="57979"/>
                  </a:moveTo>
                  <a:cubicBezTo>
                    <a:pt x="37077" y="57979"/>
                    <a:pt x="44422" y="54940"/>
                    <a:pt x="49836" y="49531"/>
                  </a:cubicBezTo>
                  <a:cubicBezTo>
                    <a:pt x="55250" y="44123"/>
                    <a:pt x="58292" y="36786"/>
                    <a:pt x="58292" y="29137"/>
                  </a:cubicBezTo>
                  <a:cubicBezTo>
                    <a:pt x="58292" y="21488"/>
                    <a:pt x="55250" y="14152"/>
                    <a:pt x="49836" y="8743"/>
                  </a:cubicBezTo>
                  <a:cubicBezTo>
                    <a:pt x="44422" y="3334"/>
                    <a:pt x="37077" y="295"/>
                    <a:pt x="29420" y="295"/>
                  </a:cubicBezTo>
                  <a:cubicBezTo>
                    <a:pt x="21764" y="295"/>
                    <a:pt x="14419" y="3334"/>
                    <a:pt x="9005" y="8743"/>
                  </a:cubicBezTo>
                  <a:cubicBezTo>
                    <a:pt x="3591" y="14152"/>
                    <a:pt x="549" y="21488"/>
                    <a:pt x="549" y="29137"/>
                  </a:cubicBezTo>
                  <a:cubicBezTo>
                    <a:pt x="549" y="36786"/>
                    <a:pt x="3591" y="44123"/>
                    <a:pt x="9005" y="49531"/>
                  </a:cubicBezTo>
                  <a:cubicBezTo>
                    <a:pt x="14419" y="54940"/>
                    <a:pt x="21764" y="57979"/>
                    <a:pt x="2942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D1A82145-1391-4D32-9A15-4498A002A0A7}"/>
                </a:ext>
              </a:extLst>
            </p:cNvPr>
            <p:cNvSpPr/>
            <p:nvPr/>
          </p:nvSpPr>
          <p:spPr>
            <a:xfrm>
              <a:off x="5331587" y="6138349"/>
              <a:ext cx="57743" cy="57683"/>
            </a:xfrm>
            <a:custGeom>
              <a:avLst/>
              <a:gdLst>
                <a:gd name="connsiteX0" fmla="*/ 29423 w 57743"/>
                <a:gd name="connsiteY0" fmla="*/ 57979 h 57683"/>
                <a:gd name="connsiteX1" fmla="*/ 49838 w 57743"/>
                <a:gd name="connsiteY1" fmla="*/ 49531 h 57683"/>
                <a:gd name="connsiteX2" fmla="*/ 58294 w 57743"/>
                <a:gd name="connsiteY2" fmla="*/ 29137 h 57683"/>
                <a:gd name="connsiteX3" fmla="*/ 49838 w 57743"/>
                <a:gd name="connsiteY3" fmla="*/ 8743 h 57683"/>
                <a:gd name="connsiteX4" fmla="*/ 29423 w 57743"/>
                <a:gd name="connsiteY4" fmla="*/ 295 h 57683"/>
                <a:gd name="connsiteX5" fmla="*/ 9007 w 57743"/>
                <a:gd name="connsiteY5" fmla="*/ 8743 h 57683"/>
                <a:gd name="connsiteX6" fmla="*/ 551 w 57743"/>
                <a:gd name="connsiteY6" fmla="*/ 29137 h 57683"/>
                <a:gd name="connsiteX7" fmla="*/ 9007 w 57743"/>
                <a:gd name="connsiteY7" fmla="*/ 49531 h 57683"/>
                <a:gd name="connsiteX8" fmla="*/ 2942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23" y="57979"/>
                  </a:moveTo>
                  <a:cubicBezTo>
                    <a:pt x="37079" y="57979"/>
                    <a:pt x="44424" y="54940"/>
                    <a:pt x="49838" y="49531"/>
                  </a:cubicBezTo>
                  <a:cubicBezTo>
                    <a:pt x="55252" y="44123"/>
                    <a:pt x="58294" y="36786"/>
                    <a:pt x="58294" y="29137"/>
                  </a:cubicBezTo>
                  <a:cubicBezTo>
                    <a:pt x="58294" y="21488"/>
                    <a:pt x="55252" y="14152"/>
                    <a:pt x="49838" y="8743"/>
                  </a:cubicBezTo>
                  <a:cubicBezTo>
                    <a:pt x="44424" y="3334"/>
                    <a:pt x="37079" y="295"/>
                    <a:pt x="29423" y="295"/>
                  </a:cubicBezTo>
                  <a:cubicBezTo>
                    <a:pt x="21766" y="295"/>
                    <a:pt x="14421" y="3334"/>
                    <a:pt x="9007" y="8743"/>
                  </a:cubicBezTo>
                  <a:cubicBezTo>
                    <a:pt x="3593" y="14152"/>
                    <a:pt x="551" y="21488"/>
                    <a:pt x="551" y="29137"/>
                  </a:cubicBezTo>
                  <a:cubicBezTo>
                    <a:pt x="551" y="36786"/>
                    <a:pt x="3593" y="44123"/>
                    <a:pt x="9007" y="49531"/>
                  </a:cubicBezTo>
                  <a:cubicBezTo>
                    <a:pt x="14421" y="54940"/>
                    <a:pt x="21766" y="57979"/>
                    <a:pt x="2942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4A7FAAA8-9D2B-44A0-9EFE-5272538D9954}"/>
                </a:ext>
              </a:extLst>
            </p:cNvPr>
            <p:cNvSpPr/>
            <p:nvPr/>
          </p:nvSpPr>
          <p:spPr>
            <a:xfrm>
              <a:off x="5351441" y="6138349"/>
              <a:ext cx="57743" cy="57683"/>
            </a:xfrm>
            <a:custGeom>
              <a:avLst/>
              <a:gdLst>
                <a:gd name="connsiteX0" fmla="*/ 29425 w 57743"/>
                <a:gd name="connsiteY0" fmla="*/ 57979 h 57683"/>
                <a:gd name="connsiteX1" fmla="*/ 49840 w 57743"/>
                <a:gd name="connsiteY1" fmla="*/ 49531 h 57683"/>
                <a:gd name="connsiteX2" fmla="*/ 58296 w 57743"/>
                <a:gd name="connsiteY2" fmla="*/ 29137 h 57683"/>
                <a:gd name="connsiteX3" fmla="*/ 49840 w 57743"/>
                <a:gd name="connsiteY3" fmla="*/ 8743 h 57683"/>
                <a:gd name="connsiteX4" fmla="*/ 29425 w 57743"/>
                <a:gd name="connsiteY4" fmla="*/ 295 h 57683"/>
                <a:gd name="connsiteX5" fmla="*/ 9009 w 57743"/>
                <a:gd name="connsiteY5" fmla="*/ 8743 h 57683"/>
                <a:gd name="connsiteX6" fmla="*/ 553 w 57743"/>
                <a:gd name="connsiteY6" fmla="*/ 29137 h 57683"/>
                <a:gd name="connsiteX7" fmla="*/ 9009 w 57743"/>
                <a:gd name="connsiteY7" fmla="*/ 49531 h 57683"/>
                <a:gd name="connsiteX8" fmla="*/ 2942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25" y="57979"/>
                  </a:moveTo>
                  <a:cubicBezTo>
                    <a:pt x="37082" y="57979"/>
                    <a:pt x="44426" y="54940"/>
                    <a:pt x="49840" y="49531"/>
                  </a:cubicBezTo>
                  <a:cubicBezTo>
                    <a:pt x="55254" y="44123"/>
                    <a:pt x="58296" y="36786"/>
                    <a:pt x="58296" y="29137"/>
                  </a:cubicBezTo>
                  <a:cubicBezTo>
                    <a:pt x="58296" y="21488"/>
                    <a:pt x="55254" y="14152"/>
                    <a:pt x="49840" y="8743"/>
                  </a:cubicBezTo>
                  <a:cubicBezTo>
                    <a:pt x="44426" y="3334"/>
                    <a:pt x="37082" y="295"/>
                    <a:pt x="29425" y="295"/>
                  </a:cubicBezTo>
                  <a:cubicBezTo>
                    <a:pt x="21768" y="295"/>
                    <a:pt x="14423" y="3334"/>
                    <a:pt x="9009" y="8743"/>
                  </a:cubicBezTo>
                  <a:cubicBezTo>
                    <a:pt x="3595" y="14152"/>
                    <a:pt x="553" y="21488"/>
                    <a:pt x="553" y="29137"/>
                  </a:cubicBezTo>
                  <a:cubicBezTo>
                    <a:pt x="553" y="36786"/>
                    <a:pt x="3595" y="44123"/>
                    <a:pt x="9009" y="49531"/>
                  </a:cubicBezTo>
                  <a:cubicBezTo>
                    <a:pt x="14423" y="54940"/>
                    <a:pt x="21768" y="57979"/>
                    <a:pt x="2942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D6106185-93D9-4895-962E-1836DBEE5951}"/>
                </a:ext>
              </a:extLst>
            </p:cNvPr>
            <p:cNvSpPr/>
            <p:nvPr/>
          </p:nvSpPr>
          <p:spPr>
            <a:xfrm>
              <a:off x="5371305" y="6138349"/>
              <a:ext cx="57743" cy="57683"/>
            </a:xfrm>
            <a:custGeom>
              <a:avLst/>
              <a:gdLst>
                <a:gd name="connsiteX0" fmla="*/ 29427 w 57743"/>
                <a:gd name="connsiteY0" fmla="*/ 57979 h 57683"/>
                <a:gd name="connsiteX1" fmla="*/ 49842 w 57743"/>
                <a:gd name="connsiteY1" fmla="*/ 49531 h 57683"/>
                <a:gd name="connsiteX2" fmla="*/ 58299 w 57743"/>
                <a:gd name="connsiteY2" fmla="*/ 29137 h 57683"/>
                <a:gd name="connsiteX3" fmla="*/ 49842 w 57743"/>
                <a:gd name="connsiteY3" fmla="*/ 8743 h 57683"/>
                <a:gd name="connsiteX4" fmla="*/ 29427 w 57743"/>
                <a:gd name="connsiteY4" fmla="*/ 295 h 57683"/>
                <a:gd name="connsiteX5" fmla="*/ 9011 w 57743"/>
                <a:gd name="connsiteY5" fmla="*/ 8743 h 57683"/>
                <a:gd name="connsiteX6" fmla="*/ 555 w 57743"/>
                <a:gd name="connsiteY6" fmla="*/ 29137 h 57683"/>
                <a:gd name="connsiteX7" fmla="*/ 9011 w 57743"/>
                <a:gd name="connsiteY7" fmla="*/ 49531 h 57683"/>
                <a:gd name="connsiteX8" fmla="*/ 2942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27" y="57979"/>
                  </a:moveTo>
                  <a:cubicBezTo>
                    <a:pt x="37084" y="57979"/>
                    <a:pt x="44428" y="54940"/>
                    <a:pt x="49842" y="49531"/>
                  </a:cubicBezTo>
                  <a:cubicBezTo>
                    <a:pt x="55256" y="44123"/>
                    <a:pt x="58299" y="36786"/>
                    <a:pt x="58299" y="29137"/>
                  </a:cubicBezTo>
                  <a:cubicBezTo>
                    <a:pt x="58299" y="21488"/>
                    <a:pt x="55256" y="14152"/>
                    <a:pt x="49842" y="8743"/>
                  </a:cubicBezTo>
                  <a:cubicBezTo>
                    <a:pt x="44428" y="3334"/>
                    <a:pt x="37084" y="295"/>
                    <a:pt x="29427" y="295"/>
                  </a:cubicBezTo>
                  <a:cubicBezTo>
                    <a:pt x="21770" y="295"/>
                    <a:pt x="14425" y="3334"/>
                    <a:pt x="9011" y="8743"/>
                  </a:cubicBezTo>
                  <a:cubicBezTo>
                    <a:pt x="3597" y="14152"/>
                    <a:pt x="555" y="21488"/>
                    <a:pt x="555" y="29137"/>
                  </a:cubicBezTo>
                  <a:cubicBezTo>
                    <a:pt x="555" y="36786"/>
                    <a:pt x="3597" y="44123"/>
                    <a:pt x="9011" y="49531"/>
                  </a:cubicBezTo>
                  <a:cubicBezTo>
                    <a:pt x="14425" y="54940"/>
                    <a:pt x="21770" y="57979"/>
                    <a:pt x="2942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0271345-88F8-4A06-96A1-094310DE8E01}"/>
                </a:ext>
              </a:extLst>
            </p:cNvPr>
            <p:cNvSpPr/>
            <p:nvPr/>
          </p:nvSpPr>
          <p:spPr>
            <a:xfrm>
              <a:off x="5391169" y="6138349"/>
              <a:ext cx="57743" cy="57683"/>
            </a:xfrm>
            <a:custGeom>
              <a:avLst/>
              <a:gdLst>
                <a:gd name="connsiteX0" fmla="*/ 29429 w 57743"/>
                <a:gd name="connsiteY0" fmla="*/ 57979 h 57683"/>
                <a:gd name="connsiteX1" fmla="*/ 49844 w 57743"/>
                <a:gd name="connsiteY1" fmla="*/ 49531 h 57683"/>
                <a:gd name="connsiteX2" fmla="*/ 58301 w 57743"/>
                <a:gd name="connsiteY2" fmla="*/ 29137 h 57683"/>
                <a:gd name="connsiteX3" fmla="*/ 49844 w 57743"/>
                <a:gd name="connsiteY3" fmla="*/ 8743 h 57683"/>
                <a:gd name="connsiteX4" fmla="*/ 29429 w 57743"/>
                <a:gd name="connsiteY4" fmla="*/ 295 h 57683"/>
                <a:gd name="connsiteX5" fmla="*/ 9013 w 57743"/>
                <a:gd name="connsiteY5" fmla="*/ 8743 h 57683"/>
                <a:gd name="connsiteX6" fmla="*/ 557 w 57743"/>
                <a:gd name="connsiteY6" fmla="*/ 29137 h 57683"/>
                <a:gd name="connsiteX7" fmla="*/ 9013 w 57743"/>
                <a:gd name="connsiteY7" fmla="*/ 49531 h 57683"/>
                <a:gd name="connsiteX8" fmla="*/ 2942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29" y="57979"/>
                  </a:moveTo>
                  <a:cubicBezTo>
                    <a:pt x="37086" y="57979"/>
                    <a:pt x="44430" y="54940"/>
                    <a:pt x="49844" y="49531"/>
                  </a:cubicBezTo>
                  <a:cubicBezTo>
                    <a:pt x="55258" y="44123"/>
                    <a:pt x="58301" y="36786"/>
                    <a:pt x="58301" y="29137"/>
                  </a:cubicBezTo>
                  <a:cubicBezTo>
                    <a:pt x="58301" y="21488"/>
                    <a:pt x="55258" y="14152"/>
                    <a:pt x="49844" y="8743"/>
                  </a:cubicBezTo>
                  <a:cubicBezTo>
                    <a:pt x="44430" y="3334"/>
                    <a:pt x="37086" y="295"/>
                    <a:pt x="29429" y="295"/>
                  </a:cubicBezTo>
                  <a:cubicBezTo>
                    <a:pt x="21772" y="295"/>
                    <a:pt x="14427" y="3334"/>
                    <a:pt x="9013" y="8743"/>
                  </a:cubicBezTo>
                  <a:cubicBezTo>
                    <a:pt x="3599" y="14152"/>
                    <a:pt x="557" y="21488"/>
                    <a:pt x="557" y="29137"/>
                  </a:cubicBezTo>
                  <a:cubicBezTo>
                    <a:pt x="557" y="36786"/>
                    <a:pt x="3599" y="44123"/>
                    <a:pt x="9013" y="49531"/>
                  </a:cubicBezTo>
                  <a:cubicBezTo>
                    <a:pt x="14427" y="54940"/>
                    <a:pt x="21772" y="57979"/>
                    <a:pt x="2942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9C28AD5A-84C0-4978-BCA9-FFFD25892A44}"/>
                </a:ext>
              </a:extLst>
            </p:cNvPr>
            <p:cNvSpPr/>
            <p:nvPr/>
          </p:nvSpPr>
          <p:spPr>
            <a:xfrm>
              <a:off x="5411033" y="6138349"/>
              <a:ext cx="57743" cy="57683"/>
            </a:xfrm>
            <a:custGeom>
              <a:avLst/>
              <a:gdLst>
                <a:gd name="connsiteX0" fmla="*/ 29431 w 57743"/>
                <a:gd name="connsiteY0" fmla="*/ 57979 h 57683"/>
                <a:gd name="connsiteX1" fmla="*/ 49846 w 57743"/>
                <a:gd name="connsiteY1" fmla="*/ 49531 h 57683"/>
                <a:gd name="connsiteX2" fmla="*/ 58303 w 57743"/>
                <a:gd name="connsiteY2" fmla="*/ 29137 h 57683"/>
                <a:gd name="connsiteX3" fmla="*/ 49846 w 57743"/>
                <a:gd name="connsiteY3" fmla="*/ 8743 h 57683"/>
                <a:gd name="connsiteX4" fmla="*/ 29431 w 57743"/>
                <a:gd name="connsiteY4" fmla="*/ 295 h 57683"/>
                <a:gd name="connsiteX5" fmla="*/ 9015 w 57743"/>
                <a:gd name="connsiteY5" fmla="*/ 8743 h 57683"/>
                <a:gd name="connsiteX6" fmla="*/ 559 w 57743"/>
                <a:gd name="connsiteY6" fmla="*/ 29137 h 57683"/>
                <a:gd name="connsiteX7" fmla="*/ 9015 w 57743"/>
                <a:gd name="connsiteY7" fmla="*/ 49531 h 57683"/>
                <a:gd name="connsiteX8" fmla="*/ 2943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31" y="57979"/>
                  </a:moveTo>
                  <a:cubicBezTo>
                    <a:pt x="37088" y="57979"/>
                    <a:pt x="44432" y="54940"/>
                    <a:pt x="49846" y="49531"/>
                  </a:cubicBezTo>
                  <a:cubicBezTo>
                    <a:pt x="55261" y="44123"/>
                    <a:pt x="58303" y="36786"/>
                    <a:pt x="58303" y="29137"/>
                  </a:cubicBezTo>
                  <a:cubicBezTo>
                    <a:pt x="58303" y="21488"/>
                    <a:pt x="55261" y="14152"/>
                    <a:pt x="49846" y="8743"/>
                  </a:cubicBezTo>
                  <a:cubicBezTo>
                    <a:pt x="44432" y="3334"/>
                    <a:pt x="37088" y="295"/>
                    <a:pt x="29431" y="295"/>
                  </a:cubicBezTo>
                  <a:cubicBezTo>
                    <a:pt x="21774" y="295"/>
                    <a:pt x="14430" y="3334"/>
                    <a:pt x="9015" y="8743"/>
                  </a:cubicBezTo>
                  <a:cubicBezTo>
                    <a:pt x="3601" y="14152"/>
                    <a:pt x="559" y="21488"/>
                    <a:pt x="559" y="29137"/>
                  </a:cubicBezTo>
                  <a:cubicBezTo>
                    <a:pt x="559" y="36786"/>
                    <a:pt x="3601" y="44123"/>
                    <a:pt x="9015" y="49531"/>
                  </a:cubicBezTo>
                  <a:cubicBezTo>
                    <a:pt x="14430" y="54940"/>
                    <a:pt x="21774" y="57979"/>
                    <a:pt x="2943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F759A65D-CB63-48F5-980F-E3FE573A07B1}"/>
                </a:ext>
              </a:extLst>
            </p:cNvPr>
            <p:cNvSpPr/>
            <p:nvPr/>
          </p:nvSpPr>
          <p:spPr>
            <a:xfrm>
              <a:off x="5430896" y="6138349"/>
              <a:ext cx="57743" cy="57683"/>
            </a:xfrm>
            <a:custGeom>
              <a:avLst/>
              <a:gdLst>
                <a:gd name="connsiteX0" fmla="*/ 29433 w 57743"/>
                <a:gd name="connsiteY0" fmla="*/ 57979 h 57683"/>
                <a:gd name="connsiteX1" fmla="*/ 49848 w 57743"/>
                <a:gd name="connsiteY1" fmla="*/ 49531 h 57683"/>
                <a:gd name="connsiteX2" fmla="*/ 58305 w 57743"/>
                <a:gd name="connsiteY2" fmla="*/ 29137 h 57683"/>
                <a:gd name="connsiteX3" fmla="*/ 49848 w 57743"/>
                <a:gd name="connsiteY3" fmla="*/ 8743 h 57683"/>
                <a:gd name="connsiteX4" fmla="*/ 29433 w 57743"/>
                <a:gd name="connsiteY4" fmla="*/ 295 h 57683"/>
                <a:gd name="connsiteX5" fmla="*/ 9017 w 57743"/>
                <a:gd name="connsiteY5" fmla="*/ 8743 h 57683"/>
                <a:gd name="connsiteX6" fmla="*/ 561 w 57743"/>
                <a:gd name="connsiteY6" fmla="*/ 29137 h 57683"/>
                <a:gd name="connsiteX7" fmla="*/ 9017 w 57743"/>
                <a:gd name="connsiteY7" fmla="*/ 49531 h 57683"/>
                <a:gd name="connsiteX8" fmla="*/ 2943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33" y="57979"/>
                  </a:moveTo>
                  <a:cubicBezTo>
                    <a:pt x="37090" y="57979"/>
                    <a:pt x="44434" y="54940"/>
                    <a:pt x="49848" y="49531"/>
                  </a:cubicBezTo>
                  <a:cubicBezTo>
                    <a:pt x="55263" y="44123"/>
                    <a:pt x="58305" y="36786"/>
                    <a:pt x="58305" y="29137"/>
                  </a:cubicBezTo>
                  <a:cubicBezTo>
                    <a:pt x="58305" y="21488"/>
                    <a:pt x="55263" y="14152"/>
                    <a:pt x="49848" y="8743"/>
                  </a:cubicBezTo>
                  <a:cubicBezTo>
                    <a:pt x="44434" y="3334"/>
                    <a:pt x="37090" y="295"/>
                    <a:pt x="29433" y="295"/>
                  </a:cubicBezTo>
                  <a:cubicBezTo>
                    <a:pt x="21776" y="295"/>
                    <a:pt x="14432" y="3334"/>
                    <a:pt x="9017" y="8743"/>
                  </a:cubicBezTo>
                  <a:cubicBezTo>
                    <a:pt x="3603" y="14152"/>
                    <a:pt x="561" y="21488"/>
                    <a:pt x="561" y="29137"/>
                  </a:cubicBezTo>
                  <a:cubicBezTo>
                    <a:pt x="561" y="36786"/>
                    <a:pt x="3603" y="44123"/>
                    <a:pt x="9017" y="49531"/>
                  </a:cubicBezTo>
                  <a:cubicBezTo>
                    <a:pt x="14432" y="54940"/>
                    <a:pt x="21776" y="57979"/>
                    <a:pt x="2943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81797D79-A960-4184-AC47-4DD1D1FEEBE6}"/>
                </a:ext>
              </a:extLst>
            </p:cNvPr>
            <p:cNvSpPr/>
            <p:nvPr/>
          </p:nvSpPr>
          <p:spPr>
            <a:xfrm>
              <a:off x="5450751" y="6138349"/>
              <a:ext cx="57743" cy="57683"/>
            </a:xfrm>
            <a:custGeom>
              <a:avLst/>
              <a:gdLst>
                <a:gd name="connsiteX0" fmla="*/ 29435 w 57743"/>
                <a:gd name="connsiteY0" fmla="*/ 57979 h 57683"/>
                <a:gd name="connsiteX1" fmla="*/ 49850 w 57743"/>
                <a:gd name="connsiteY1" fmla="*/ 49531 h 57683"/>
                <a:gd name="connsiteX2" fmla="*/ 58307 w 57743"/>
                <a:gd name="connsiteY2" fmla="*/ 29137 h 57683"/>
                <a:gd name="connsiteX3" fmla="*/ 49850 w 57743"/>
                <a:gd name="connsiteY3" fmla="*/ 8743 h 57683"/>
                <a:gd name="connsiteX4" fmla="*/ 29435 w 57743"/>
                <a:gd name="connsiteY4" fmla="*/ 295 h 57683"/>
                <a:gd name="connsiteX5" fmla="*/ 9019 w 57743"/>
                <a:gd name="connsiteY5" fmla="*/ 8743 h 57683"/>
                <a:gd name="connsiteX6" fmla="*/ 563 w 57743"/>
                <a:gd name="connsiteY6" fmla="*/ 29137 h 57683"/>
                <a:gd name="connsiteX7" fmla="*/ 9019 w 57743"/>
                <a:gd name="connsiteY7" fmla="*/ 49531 h 57683"/>
                <a:gd name="connsiteX8" fmla="*/ 2943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35" y="57979"/>
                  </a:moveTo>
                  <a:cubicBezTo>
                    <a:pt x="37092" y="57979"/>
                    <a:pt x="44436" y="54940"/>
                    <a:pt x="49850" y="49531"/>
                  </a:cubicBezTo>
                  <a:cubicBezTo>
                    <a:pt x="55265" y="44123"/>
                    <a:pt x="58307" y="36786"/>
                    <a:pt x="58307" y="29137"/>
                  </a:cubicBezTo>
                  <a:cubicBezTo>
                    <a:pt x="58307" y="21488"/>
                    <a:pt x="55265" y="14152"/>
                    <a:pt x="49850" y="8743"/>
                  </a:cubicBezTo>
                  <a:cubicBezTo>
                    <a:pt x="44436" y="3334"/>
                    <a:pt x="37092" y="295"/>
                    <a:pt x="29435" y="295"/>
                  </a:cubicBezTo>
                  <a:cubicBezTo>
                    <a:pt x="21778" y="295"/>
                    <a:pt x="14434" y="3334"/>
                    <a:pt x="9019" y="8743"/>
                  </a:cubicBezTo>
                  <a:cubicBezTo>
                    <a:pt x="3605" y="14152"/>
                    <a:pt x="563" y="21488"/>
                    <a:pt x="563" y="29137"/>
                  </a:cubicBezTo>
                  <a:cubicBezTo>
                    <a:pt x="563" y="36786"/>
                    <a:pt x="3605" y="44123"/>
                    <a:pt x="9019" y="49531"/>
                  </a:cubicBezTo>
                  <a:cubicBezTo>
                    <a:pt x="14434" y="54940"/>
                    <a:pt x="21778" y="57979"/>
                    <a:pt x="2943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1EC7D9E4-C6C9-4E67-8389-60D39451E7E6}"/>
                </a:ext>
              </a:extLst>
            </p:cNvPr>
            <p:cNvSpPr/>
            <p:nvPr/>
          </p:nvSpPr>
          <p:spPr>
            <a:xfrm>
              <a:off x="5470615" y="6138349"/>
              <a:ext cx="57743" cy="57683"/>
            </a:xfrm>
            <a:custGeom>
              <a:avLst/>
              <a:gdLst>
                <a:gd name="connsiteX0" fmla="*/ 29437 w 57743"/>
                <a:gd name="connsiteY0" fmla="*/ 57979 h 57683"/>
                <a:gd name="connsiteX1" fmla="*/ 49852 w 57743"/>
                <a:gd name="connsiteY1" fmla="*/ 49531 h 57683"/>
                <a:gd name="connsiteX2" fmla="*/ 58309 w 57743"/>
                <a:gd name="connsiteY2" fmla="*/ 29137 h 57683"/>
                <a:gd name="connsiteX3" fmla="*/ 49852 w 57743"/>
                <a:gd name="connsiteY3" fmla="*/ 8743 h 57683"/>
                <a:gd name="connsiteX4" fmla="*/ 29437 w 57743"/>
                <a:gd name="connsiteY4" fmla="*/ 295 h 57683"/>
                <a:gd name="connsiteX5" fmla="*/ 9021 w 57743"/>
                <a:gd name="connsiteY5" fmla="*/ 8743 h 57683"/>
                <a:gd name="connsiteX6" fmla="*/ 565 w 57743"/>
                <a:gd name="connsiteY6" fmla="*/ 29137 h 57683"/>
                <a:gd name="connsiteX7" fmla="*/ 9021 w 57743"/>
                <a:gd name="connsiteY7" fmla="*/ 49531 h 57683"/>
                <a:gd name="connsiteX8" fmla="*/ 2943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37" y="57979"/>
                  </a:moveTo>
                  <a:cubicBezTo>
                    <a:pt x="37094" y="57979"/>
                    <a:pt x="44438" y="54940"/>
                    <a:pt x="49852" y="49531"/>
                  </a:cubicBezTo>
                  <a:cubicBezTo>
                    <a:pt x="55267" y="44123"/>
                    <a:pt x="58309" y="36786"/>
                    <a:pt x="58309" y="29137"/>
                  </a:cubicBezTo>
                  <a:cubicBezTo>
                    <a:pt x="58309" y="21488"/>
                    <a:pt x="55267" y="14152"/>
                    <a:pt x="49852" y="8743"/>
                  </a:cubicBezTo>
                  <a:cubicBezTo>
                    <a:pt x="44438" y="3334"/>
                    <a:pt x="37094" y="295"/>
                    <a:pt x="29437" y="295"/>
                  </a:cubicBezTo>
                  <a:cubicBezTo>
                    <a:pt x="21780" y="295"/>
                    <a:pt x="14436" y="3334"/>
                    <a:pt x="9021" y="8743"/>
                  </a:cubicBezTo>
                  <a:cubicBezTo>
                    <a:pt x="3607" y="14152"/>
                    <a:pt x="565" y="21488"/>
                    <a:pt x="565" y="29137"/>
                  </a:cubicBezTo>
                  <a:cubicBezTo>
                    <a:pt x="565" y="36786"/>
                    <a:pt x="3607" y="44123"/>
                    <a:pt x="9021" y="49531"/>
                  </a:cubicBezTo>
                  <a:cubicBezTo>
                    <a:pt x="14436" y="54940"/>
                    <a:pt x="21780" y="57979"/>
                    <a:pt x="2943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C6FA9F49-F0C6-417C-93FB-EC2626043E97}"/>
                </a:ext>
              </a:extLst>
            </p:cNvPr>
            <p:cNvSpPr/>
            <p:nvPr/>
          </p:nvSpPr>
          <p:spPr>
            <a:xfrm>
              <a:off x="5490478" y="6138349"/>
              <a:ext cx="57743" cy="57683"/>
            </a:xfrm>
            <a:custGeom>
              <a:avLst/>
              <a:gdLst>
                <a:gd name="connsiteX0" fmla="*/ 29439 w 57743"/>
                <a:gd name="connsiteY0" fmla="*/ 57979 h 57683"/>
                <a:gd name="connsiteX1" fmla="*/ 49855 w 57743"/>
                <a:gd name="connsiteY1" fmla="*/ 49531 h 57683"/>
                <a:gd name="connsiteX2" fmla="*/ 58311 w 57743"/>
                <a:gd name="connsiteY2" fmla="*/ 29137 h 57683"/>
                <a:gd name="connsiteX3" fmla="*/ 49855 w 57743"/>
                <a:gd name="connsiteY3" fmla="*/ 8743 h 57683"/>
                <a:gd name="connsiteX4" fmla="*/ 29439 w 57743"/>
                <a:gd name="connsiteY4" fmla="*/ 295 h 57683"/>
                <a:gd name="connsiteX5" fmla="*/ 9024 w 57743"/>
                <a:gd name="connsiteY5" fmla="*/ 8743 h 57683"/>
                <a:gd name="connsiteX6" fmla="*/ 567 w 57743"/>
                <a:gd name="connsiteY6" fmla="*/ 29137 h 57683"/>
                <a:gd name="connsiteX7" fmla="*/ 9024 w 57743"/>
                <a:gd name="connsiteY7" fmla="*/ 49531 h 57683"/>
                <a:gd name="connsiteX8" fmla="*/ 2943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39" y="57979"/>
                  </a:moveTo>
                  <a:cubicBezTo>
                    <a:pt x="37096" y="57979"/>
                    <a:pt x="44440" y="54940"/>
                    <a:pt x="49855" y="49531"/>
                  </a:cubicBezTo>
                  <a:cubicBezTo>
                    <a:pt x="55269" y="44123"/>
                    <a:pt x="58311" y="36786"/>
                    <a:pt x="58311" y="29137"/>
                  </a:cubicBezTo>
                  <a:cubicBezTo>
                    <a:pt x="58311" y="21488"/>
                    <a:pt x="55269" y="14152"/>
                    <a:pt x="49855" y="8743"/>
                  </a:cubicBezTo>
                  <a:cubicBezTo>
                    <a:pt x="44440" y="3334"/>
                    <a:pt x="37096" y="295"/>
                    <a:pt x="29439" y="295"/>
                  </a:cubicBezTo>
                  <a:cubicBezTo>
                    <a:pt x="21782" y="295"/>
                    <a:pt x="14438" y="3334"/>
                    <a:pt x="9024" y="8743"/>
                  </a:cubicBezTo>
                  <a:cubicBezTo>
                    <a:pt x="3609" y="14152"/>
                    <a:pt x="567" y="21488"/>
                    <a:pt x="567" y="29137"/>
                  </a:cubicBezTo>
                  <a:cubicBezTo>
                    <a:pt x="567" y="36786"/>
                    <a:pt x="3609" y="44123"/>
                    <a:pt x="9024" y="49531"/>
                  </a:cubicBezTo>
                  <a:cubicBezTo>
                    <a:pt x="14438" y="54940"/>
                    <a:pt x="21782" y="57979"/>
                    <a:pt x="2943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758126A0-D1FD-4C09-A076-B9C7F5A2DF6B}"/>
                </a:ext>
              </a:extLst>
            </p:cNvPr>
            <p:cNvSpPr/>
            <p:nvPr/>
          </p:nvSpPr>
          <p:spPr>
            <a:xfrm>
              <a:off x="5510342" y="6138349"/>
              <a:ext cx="57743" cy="57683"/>
            </a:xfrm>
            <a:custGeom>
              <a:avLst/>
              <a:gdLst>
                <a:gd name="connsiteX0" fmla="*/ 29441 w 57743"/>
                <a:gd name="connsiteY0" fmla="*/ 57979 h 57683"/>
                <a:gd name="connsiteX1" fmla="*/ 49857 w 57743"/>
                <a:gd name="connsiteY1" fmla="*/ 49531 h 57683"/>
                <a:gd name="connsiteX2" fmla="*/ 58313 w 57743"/>
                <a:gd name="connsiteY2" fmla="*/ 29137 h 57683"/>
                <a:gd name="connsiteX3" fmla="*/ 49857 w 57743"/>
                <a:gd name="connsiteY3" fmla="*/ 8743 h 57683"/>
                <a:gd name="connsiteX4" fmla="*/ 29441 w 57743"/>
                <a:gd name="connsiteY4" fmla="*/ 295 h 57683"/>
                <a:gd name="connsiteX5" fmla="*/ 9026 w 57743"/>
                <a:gd name="connsiteY5" fmla="*/ 8743 h 57683"/>
                <a:gd name="connsiteX6" fmla="*/ 569 w 57743"/>
                <a:gd name="connsiteY6" fmla="*/ 29137 h 57683"/>
                <a:gd name="connsiteX7" fmla="*/ 9026 w 57743"/>
                <a:gd name="connsiteY7" fmla="*/ 49531 h 57683"/>
                <a:gd name="connsiteX8" fmla="*/ 2944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41" y="57979"/>
                  </a:moveTo>
                  <a:cubicBezTo>
                    <a:pt x="37098" y="57979"/>
                    <a:pt x="44442" y="54940"/>
                    <a:pt x="49857" y="49531"/>
                  </a:cubicBezTo>
                  <a:cubicBezTo>
                    <a:pt x="55271" y="44123"/>
                    <a:pt x="58313" y="36786"/>
                    <a:pt x="58313" y="29137"/>
                  </a:cubicBezTo>
                  <a:cubicBezTo>
                    <a:pt x="58313" y="21488"/>
                    <a:pt x="55271" y="14152"/>
                    <a:pt x="49857" y="8743"/>
                  </a:cubicBezTo>
                  <a:cubicBezTo>
                    <a:pt x="44442" y="3334"/>
                    <a:pt x="37098" y="295"/>
                    <a:pt x="29441" y="295"/>
                  </a:cubicBezTo>
                  <a:cubicBezTo>
                    <a:pt x="21784" y="295"/>
                    <a:pt x="14440" y="3334"/>
                    <a:pt x="9026" y="8743"/>
                  </a:cubicBezTo>
                  <a:cubicBezTo>
                    <a:pt x="3611" y="14152"/>
                    <a:pt x="569" y="21488"/>
                    <a:pt x="569" y="29137"/>
                  </a:cubicBezTo>
                  <a:cubicBezTo>
                    <a:pt x="569" y="36786"/>
                    <a:pt x="3611" y="44123"/>
                    <a:pt x="9026" y="49531"/>
                  </a:cubicBezTo>
                  <a:cubicBezTo>
                    <a:pt x="14440" y="54940"/>
                    <a:pt x="21784" y="57979"/>
                    <a:pt x="2944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E86F0CE-3D90-4093-A60F-DD95A4865F90}"/>
                </a:ext>
              </a:extLst>
            </p:cNvPr>
            <p:cNvSpPr/>
            <p:nvPr/>
          </p:nvSpPr>
          <p:spPr>
            <a:xfrm>
              <a:off x="5530206" y="6138349"/>
              <a:ext cx="57743" cy="57683"/>
            </a:xfrm>
            <a:custGeom>
              <a:avLst/>
              <a:gdLst>
                <a:gd name="connsiteX0" fmla="*/ 29443 w 57743"/>
                <a:gd name="connsiteY0" fmla="*/ 57979 h 57683"/>
                <a:gd name="connsiteX1" fmla="*/ 49859 w 57743"/>
                <a:gd name="connsiteY1" fmla="*/ 49531 h 57683"/>
                <a:gd name="connsiteX2" fmla="*/ 58315 w 57743"/>
                <a:gd name="connsiteY2" fmla="*/ 29137 h 57683"/>
                <a:gd name="connsiteX3" fmla="*/ 49859 w 57743"/>
                <a:gd name="connsiteY3" fmla="*/ 8743 h 57683"/>
                <a:gd name="connsiteX4" fmla="*/ 29443 w 57743"/>
                <a:gd name="connsiteY4" fmla="*/ 295 h 57683"/>
                <a:gd name="connsiteX5" fmla="*/ 9028 w 57743"/>
                <a:gd name="connsiteY5" fmla="*/ 8743 h 57683"/>
                <a:gd name="connsiteX6" fmla="*/ 571 w 57743"/>
                <a:gd name="connsiteY6" fmla="*/ 29137 h 57683"/>
                <a:gd name="connsiteX7" fmla="*/ 9028 w 57743"/>
                <a:gd name="connsiteY7" fmla="*/ 49531 h 57683"/>
                <a:gd name="connsiteX8" fmla="*/ 2944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43" y="57979"/>
                  </a:moveTo>
                  <a:cubicBezTo>
                    <a:pt x="37100" y="57979"/>
                    <a:pt x="44444" y="54940"/>
                    <a:pt x="49859" y="49531"/>
                  </a:cubicBezTo>
                  <a:cubicBezTo>
                    <a:pt x="55273" y="44123"/>
                    <a:pt x="58315" y="36786"/>
                    <a:pt x="58315" y="29137"/>
                  </a:cubicBezTo>
                  <a:cubicBezTo>
                    <a:pt x="58315" y="21488"/>
                    <a:pt x="55273" y="14152"/>
                    <a:pt x="49859" y="8743"/>
                  </a:cubicBezTo>
                  <a:cubicBezTo>
                    <a:pt x="44444" y="3334"/>
                    <a:pt x="37100" y="295"/>
                    <a:pt x="29443" y="295"/>
                  </a:cubicBezTo>
                  <a:cubicBezTo>
                    <a:pt x="21786" y="295"/>
                    <a:pt x="14442" y="3334"/>
                    <a:pt x="9028" y="8743"/>
                  </a:cubicBezTo>
                  <a:cubicBezTo>
                    <a:pt x="3613" y="14152"/>
                    <a:pt x="571" y="21488"/>
                    <a:pt x="571" y="29137"/>
                  </a:cubicBezTo>
                  <a:cubicBezTo>
                    <a:pt x="571" y="36786"/>
                    <a:pt x="3613" y="44123"/>
                    <a:pt x="9028" y="49531"/>
                  </a:cubicBezTo>
                  <a:cubicBezTo>
                    <a:pt x="14442" y="54940"/>
                    <a:pt x="21786" y="57979"/>
                    <a:pt x="2944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C831F01A-A58C-44D7-B7B7-5087F8E3D987}"/>
                </a:ext>
              </a:extLst>
            </p:cNvPr>
            <p:cNvSpPr/>
            <p:nvPr/>
          </p:nvSpPr>
          <p:spPr>
            <a:xfrm>
              <a:off x="5550060" y="6138349"/>
              <a:ext cx="57743" cy="57683"/>
            </a:xfrm>
            <a:custGeom>
              <a:avLst/>
              <a:gdLst>
                <a:gd name="connsiteX0" fmla="*/ 29445 w 57743"/>
                <a:gd name="connsiteY0" fmla="*/ 57979 h 57683"/>
                <a:gd name="connsiteX1" fmla="*/ 49861 w 57743"/>
                <a:gd name="connsiteY1" fmla="*/ 49531 h 57683"/>
                <a:gd name="connsiteX2" fmla="*/ 58317 w 57743"/>
                <a:gd name="connsiteY2" fmla="*/ 29137 h 57683"/>
                <a:gd name="connsiteX3" fmla="*/ 49861 w 57743"/>
                <a:gd name="connsiteY3" fmla="*/ 8743 h 57683"/>
                <a:gd name="connsiteX4" fmla="*/ 29445 w 57743"/>
                <a:gd name="connsiteY4" fmla="*/ 295 h 57683"/>
                <a:gd name="connsiteX5" fmla="*/ 9030 w 57743"/>
                <a:gd name="connsiteY5" fmla="*/ 8743 h 57683"/>
                <a:gd name="connsiteX6" fmla="*/ 573 w 57743"/>
                <a:gd name="connsiteY6" fmla="*/ 29137 h 57683"/>
                <a:gd name="connsiteX7" fmla="*/ 9030 w 57743"/>
                <a:gd name="connsiteY7" fmla="*/ 49531 h 57683"/>
                <a:gd name="connsiteX8" fmla="*/ 2944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45" y="57979"/>
                  </a:moveTo>
                  <a:cubicBezTo>
                    <a:pt x="37102" y="57979"/>
                    <a:pt x="44446" y="54940"/>
                    <a:pt x="49861" y="49531"/>
                  </a:cubicBezTo>
                  <a:cubicBezTo>
                    <a:pt x="55275" y="44123"/>
                    <a:pt x="58317" y="36786"/>
                    <a:pt x="58317" y="29137"/>
                  </a:cubicBezTo>
                  <a:cubicBezTo>
                    <a:pt x="58317" y="21488"/>
                    <a:pt x="55275" y="14152"/>
                    <a:pt x="49861" y="8743"/>
                  </a:cubicBezTo>
                  <a:cubicBezTo>
                    <a:pt x="44446" y="3334"/>
                    <a:pt x="37102" y="295"/>
                    <a:pt x="29445" y="295"/>
                  </a:cubicBezTo>
                  <a:cubicBezTo>
                    <a:pt x="21788" y="295"/>
                    <a:pt x="14444" y="3334"/>
                    <a:pt x="9030" y="8743"/>
                  </a:cubicBezTo>
                  <a:cubicBezTo>
                    <a:pt x="3615" y="14152"/>
                    <a:pt x="573" y="21488"/>
                    <a:pt x="573" y="29137"/>
                  </a:cubicBezTo>
                  <a:cubicBezTo>
                    <a:pt x="573" y="36786"/>
                    <a:pt x="3615" y="44123"/>
                    <a:pt x="9030" y="49531"/>
                  </a:cubicBezTo>
                  <a:cubicBezTo>
                    <a:pt x="14444" y="54940"/>
                    <a:pt x="21788" y="57979"/>
                    <a:pt x="2944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0B036FEC-CAEF-475B-A240-B90B5CA150C0}"/>
                </a:ext>
              </a:extLst>
            </p:cNvPr>
            <p:cNvSpPr/>
            <p:nvPr/>
          </p:nvSpPr>
          <p:spPr>
            <a:xfrm>
              <a:off x="5569924" y="6138349"/>
              <a:ext cx="57743" cy="57683"/>
            </a:xfrm>
            <a:custGeom>
              <a:avLst/>
              <a:gdLst>
                <a:gd name="connsiteX0" fmla="*/ 29447 w 57743"/>
                <a:gd name="connsiteY0" fmla="*/ 57979 h 57683"/>
                <a:gd name="connsiteX1" fmla="*/ 49863 w 57743"/>
                <a:gd name="connsiteY1" fmla="*/ 49531 h 57683"/>
                <a:gd name="connsiteX2" fmla="*/ 58319 w 57743"/>
                <a:gd name="connsiteY2" fmla="*/ 29137 h 57683"/>
                <a:gd name="connsiteX3" fmla="*/ 49863 w 57743"/>
                <a:gd name="connsiteY3" fmla="*/ 8743 h 57683"/>
                <a:gd name="connsiteX4" fmla="*/ 29447 w 57743"/>
                <a:gd name="connsiteY4" fmla="*/ 295 h 57683"/>
                <a:gd name="connsiteX5" fmla="*/ 9032 w 57743"/>
                <a:gd name="connsiteY5" fmla="*/ 8743 h 57683"/>
                <a:gd name="connsiteX6" fmla="*/ 575 w 57743"/>
                <a:gd name="connsiteY6" fmla="*/ 29137 h 57683"/>
                <a:gd name="connsiteX7" fmla="*/ 9032 w 57743"/>
                <a:gd name="connsiteY7" fmla="*/ 49531 h 57683"/>
                <a:gd name="connsiteX8" fmla="*/ 2944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47" y="57979"/>
                  </a:moveTo>
                  <a:cubicBezTo>
                    <a:pt x="37104" y="57979"/>
                    <a:pt x="44449" y="54940"/>
                    <a:pt x="49863" y="49531"/>
                  </a:cubicBezTo>
                  <a:cubicBezTo>
                    <a:pt x="55277" y="44123"/>
                    <a:pt x="58319" y="36786"/>
                    <a:pt x="58319" y="29137"/>
                  </a:cubicBezTo>
                  <a:cubicBezTo>
                    <a:pt x="58319" y="21488"/>
                    <a:pt x="55277" y="14152"/>
                    <a:pt x="49863" y="8743"/>
                  </a:cubicBezTo>
                  <a:cubicBezTo>
                    <a:pt x="44449" y="3334"/>
                    <a:pt x="37104" y="295"/>
                    <a:pt x="29447" y="295"/>
                  </a:cubicBezTo>
                  <a:cubicBezTo>
                    <a:pt x="21790" y="295"/>
                    <a:pt x="14446" y="3334"/>
                    <a:pt x="9032" y="8743"/>
                  </a:cubicBezTo>
                  <a:cubicBezTo>
                    <a:pt x="3618" y="14152"/>
                    <a:pt x="575" y="21488"/>
                    <a:pt x="575" y="29137"/>
                  </a:cubicBezTo>
                  <a:cubicBezTo>
                    <a:pt x="575" y="36786"/>
                    <a:pt x="3618" y="44123"/>
                    <a:pt x="9032" y="49531"/>
                  </a:cubicBezTo>
                  <a:cubicBezTo>
                    <a:pt x="14446" y="54940"/>
                    <a:pt x="21790" y="57979"/>
                    <a:pt x="2944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1FC00C27-9ADB-481D-8EB1-29739710A427}"/>
                </a:ext>
              </a:extLst>
            </p:cNvPr>
            <p:cNvSpPr/>
            <p:nvPr/>
          </p:nvSpPr>
          <p:spPr>
            <a:xfrm>
              <a:off x="5589788" y="6138349"/>
              <a:ext cx="57743" cy="57683"/>
            </a:xfrm>
            <a:custGeom>
              <a:avLst/>
              <a:gdLst>
                <a:gd name="connsiteX0" fmla="*/ 29449 w 57743"/>
                <a:gd name="connsiteY0" fmla="*/ 57979 h 57683"/>
                <a:gd name="connsiteX1" fmla="*/ 49865 w 57743"/>
                <a:gd name="connsiteY1" fmla="*/ 49531 h 57683"/>
                <a:gd name="connsiteX2" fmla="*/ 58321 w 57743"/>
                <a:gd name="connsiteY2" fmla="*/ 29137 h 57683"/>
                <a:gd name="connsiteX3" fmla="*/ 49865 w 57743"/>
                <a:gd name="connsiteY3" fmla="*/ 8743 h 57683"/>
                <a:gd name="connsiteX4" fmla="*/ 29449 w 57743"/>
                <a:gd name="connsiteY4" fmla="*/ 295 h 57683"/>
                <a:gd name="connsiteX5" fmla="*/ 9034 w 57743"/>
                <a:gd name="connsiteY5" fmla="*/ 8743 h 57683"/>
                <a:gd name="connsiteX6" fmla="*/ 577 w 57743"/>
                <a:gd name="connsiteY6" fmla="*/ 29137 h 57683"/>
                <a:gd name="connsiteX7" fmla="*/ 9034 w 57743"/>
                <a:gd name="connsiteY7" fmla="*/ 49531 h 57683"/>
                <a:gd name="connsiteX8" fmla="*/ 2944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49" y="57979"/>
                  </a:moveTo>
                  <a:cubicBezTo>
                    <a:pt x="37106" y="57979"/>
                    <a:pt x="44451" y="54940"/>
                    <a:pt x="49865" y="49531"/>
                  </a:cubicBezTo>
                  <a:cubicBezTo>
                    <a:pt x="55279" y="44123"/>
                    <a:pt x="58321" y="36786"/>
                    <a:pt x="58321" y="29137"/>
                  </a:cubicBezTo>
                  <a:cubicBezTo>
                    <a:pt x="58321" y="21488"/>
                    <a:pt x="55279" y="14152"/>
                    <a:pt x="49865" y="8743"/>
                  </a:cubicBezTo>
                  <a:cubicBezTo>
                    <a:pt x="44451" y="3334"/>
                    <a:pt x="37106" y="295"/>
                    <a:pt x="29449" y="295"/>
                  </a:cubicBezTo>
                  <a:cubicBezTo>
                    <a:pt x="21792" y="295"/>
                    <a:pt x="14448" y="3334"/>
                    <a:pt x="9034" y="8743"/>
                  </a:cubicBezTo>
                  <a:cubicBezTo>
                    <a:pt x="3620" y="14152"/>
                    <a:pt x="577" y="21488"/>
                    <a:pt x="577" y="29137"/>
                  </a:cubicBezTo>
                  <a:cubicBezTo>
                    <a:pt x="577" y="36786"/>
                    <a:pt x="3620" y="44123"/>
                    <a:pt x="9034" y="49531"/>
                  </a:cubicBezTo>
                  <a:cubicBezTo>
                    <a:pt x="14448" y="54940"/>
                    <a:pt x="21792" y="57979"/>
                    <a:pt x="2944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1CD8D87A-C80F-4B7E-9122-BF8323A4BF3B}"/>
                </a:ext>
              </a:extLst>
            </p:cNvPr>
            <p:cNvSpPr/>
            <p:nvPr/>
          </p:nvSpPr>
          <p:spPr>
            <a:xfrm>
              <a:off x="5609652" y="6138349"/>
              <a:ext cx="57743" cy="57683"/>
            </a:xfrm>
            <a:custGeom>
              <a:avLst/>
              <a:gdLst>
                <a:gd name="connsiteX0" fmla="*/ 29451 w 57743"/>
                <a:gd name="connsiteY0" fmla="*/ 57979 h 57683"/>
                <a:gd name="connsiteX1" fmla="*/ 49867 w 57743"/>
                <a:gd name="connsiteY1" fmla="*/ 49531 h 57683"/>
                <a:gd name="connsiteX2" fmla="*/ 58323 w 57743"/>
                <a:gd name="connsiteY2" fmla="*/ 29137 h 57683"/>
                <a:gd name="connsiteX3" fmla="*/ 49867 w 57743"/>
                <a:gd name="connsiteY3" fmla="*/ 8743 h 57683"/>
                <a:gd name="connsiteX4" fmla="*/ 29451 w 57743"/>
                <a:gd name="connsiteY4" fmla="*/ 295 h 57683"/>
                <a:gd name="connsiteX5" fmla="*/ 9036 w 57743"/>
                <a:gd name="connsiteY5" fmla="*/ 8743 h 57683"/>
                <a:gd name="connsiteX6" fmla="*/ 580 w 57743"/>
                <a:gd name="connsiteY6" fmla="*/ 29137 h 57683"/>
                <a:gd name="connsiteX7" fmla="*/ 9036 w 57743"/>
                <a:gd name="connsiteY7" fmla="*/ 49531 h 57683"/>
                <a:gd name="connsiteX8" fmla="*/ 2945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51" y="57979"/>
                  </a:moveTo>
                  <a:cubicBezTo>
                    <a:pt x="37108" y="57979"/>
                    <a:pt x="44453" y="54940"/>
                    <a:pt x="49867" y="49531"/>
                  </a:cubicBezTo>
                  <a:cubicBezTo>
                    <a:pt x="55281" y="44123"/>
                    <a:pt x="58323" y="36786"/>
                    <a:pt x="58323" y="29137"/>
                  </a:cubicBezTo>
                  <a:cubicBezTo>
                    <a:pt x="58323" y="21488"/>
                    <a:pt x="55281" y="14152"/>
                    <a:pt x="49867" y="8743"/>
                  </a:cubicBezTo>
                  <a:cubicBezTo>
                    <a:pt x="44453" y="3334"/>
                    <a:pt x="37108" y="295"/>
                    <a:pt x="29451" y="295"/>
                  </a:cubicBezTo>
                  <a:cubicBezTo>
                    <a:pt x="21795" y="295"/>
                    <a:pt x="14450" y="3334"/>
                    <a:pt x="9036" y="8743"/>
                  </a:cubicBezTo>
                  <a:cubicBezTo>
                    <a:pt x="3622" y="14152"/>
                    <a:pt x="580" y="21488"/>
                    <a:pt x="580" y="29137"/>
                  </a:cubicBezTo>
                  <a:cubicBezTo>
                    <a:pt x="580" y="36786"/>
                    <a:pt x="3622" y="44123"/>
                    <a:pt x="9036" y="49531"/>
                  </a:cubicBezTo>
                  <a:cubicBezTo>
                    <a:pt x="14450" y="54940"/>
                    <a:pt x="21795" y="57979"/>
                    <a:pt x="2945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320BED0C-68CA-4923-9303-2FE16BEFB7C4}"/>
                </a:ext>
              </a:extLst>
            </p:cNvPr>
            <p:cNvSpPr/>
            <p:nvPr/>
          </p:nvSpPr>
          <p:spPr>
            <a:xfrm>
              <a:off x="5629516" y="6138349"/>
              <a:ext cx="57743" cy="57683"/>
            </a:xfrm>
            <a:custGeom>
              <a:avLst/>
              <a:gdLst>
                <a:gd name="connsiteX0" fmla="*/ 29453 w 57743"/>
                <a:gd name="connsiteY0" fmla="*/ 57979 h 57683"/>
                <a:gd name="connsiteX1" fmla="*/ 49869 w 57743"/>
                <a:gd name="connsiteY1" fmla="*/ 49531 h 57683"/>
                <a:gd name="connsiteX2" fmla="*/ 58325 w 57743"/>
                <a:gd name="connsiteY2" fmla="*/ 29137 h 57683"/>
                <a:gd name="connsiteX3" fmla="*/ 49869 w 57743"/>
                <a:gd name="connsiteY3" fmla="*/ 8743 h 57683"/>
                <a:gd name="connsiteX4" fmla="*/ 29453 w 57743"/>
                <a:gd name="connsiteY4" fmla="*/ 295 h 57683"/>
                <a:gd name="connsiteX5" fmla="*/ 9038 w 57743"/>
                <a:gd name="connsiteY5" fmla="*/ 8743 h 57683"/>
                <a:gd name="connsiteX6" fmla="*/ 582 w 57743"/>
                <a:gd name="connsiteY6" fmla="*/ 29137 h 57683"/>
                <a:gd name="connsiteX7" fmla="*/ 9038 w 57743"/>
                <a:gd name="connsiteY7" fmla="*/ 49531 h 57683"/>
                <a:gd name="connsiteX8" fmla="*/ 2945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53" y="57979"/>
                  </a:moveTo>
                  <a:cubicBezTo>
                    <a:pt x="37110" y="57979"/>
                    <a:pt x="44455" y="54940"/>
                    <a:pt x="49869" y="49531"/>
                  </a:cubicBezTo>
                  <a:cubicBezTo>
                    <a:pt x="55283" y="44123"/>
                    <a:pt x="58325" y="36786"/>
                    <a:pt x="58325" y="29137"/>
                  </a:cubicBezTo>
                  <a:cubicBezTo>
                    <a:pt x="58325" y="21488"/>
                    <a:pt x="55283" y="14152"/>
                    <a:pt x="49869" y="8743"/>
                  </a:cubicBezTo>
                  <a:cubicBezTo>
                    <a:pt x="44455" y="3334"/>
                    <a:pt x="37110" y="295"/>
                    <a:pt x="29453" y="295"/>
                  </a:cubicBezTo>
                  <a:cubicBezTo>
                    <a:pt x="21797" y="295"/>
                    <a:pt x="14452" y="3334"/>
                    <a:pt x="9038" y="8743"/>
                  </a:cubicBezTo>
                  <a:cubicBezTo>
                    <a:pt x="3624" y="14152"/>
                    <a:pt x="582" y="21488"/>
                    <a:pt x="582" y="29137"/>
                  </a:cubicBezTo>
                  <a:cubicBezTo>
                    <a:pt x="582" y="36786"/>
                    <a:pt x="3624" y="44123"/>
                    <a:pt x="9038" y="49531"/>
                  </a:cubicBezTo>
                  <a:cubicBezTo>
                    <a:pt x="14452" y="54940"/>
                    <a:pt x="21797" y="57979"/>
                    <a:pt x="2945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68B66966-AD14-4732-B8AD-649DE2AA2B24}"/>
                </a:ext>
              </a:extLst>
            </p:cNvPr>
            <p:cNvSpPr/>
            <p:nvPr/>
          </p:nvSpPr>
          <p:spPr>
            <a:xfrm>
              <a:off x="5649380" y="6138349"/>
              <a:ext cx="57743" cy="57683"/>
            </a:xfrm>
            <a:custGeom>
              <a:avLst/>
              <a:gdLst>
                <a:gd name="connsiteX0" fmla="*/ 29456 w 57743"/>
                <a:gd name="connsiteY0" fmla="*/ 57979 h 57683"/>
                <a:gd name="connsiteX1" fmla="*/ 49871 w 57743"/>
                <a:gd name="connsiteY1" fmla="*/ 49531 h 57683"/>
                <a:gd name="connsiteX2" fmla="*/ 58327 w 57743"/>
                <a:gd name="connsiteY2" fmla="*/ 29137 h 57683"/>
                <a:gd name="connsiteX3" fmla="*/ 49871 w 57743"/>
                <a:gd name="connsiteY3" fmla="*/ 8743 h 57683"/>
                <a:gd name="connsiteX4" fmla="*/ 29456 w 57743"/>
                <a:gd name="connsiteY4" fmla="*/ 295 h 57683"/>
                <a:gd name="connsiteX5" fmla="*/ 9040 w 57743"/>
                <a:gd name="connsiteY5" fmla="*/ 8743 h 57683"/>
                <a:gd name="connsiteX6" fmla="*/ 584 w 57743"/>
                <a:gd name="connsiteY6" fmla="*/ 29137 h 57683"/>
                <a:gd name="connsiteX7" fmla="*/ 9040 w 57743"/>
                <a:gd name="connsiteY7" fmla="*/ 49531 h 57683"/>
                <a:gd name="connsiteX8" fmla="*/ 2945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56" y="57979"/>
                  </a:moveTo>
                  <a:cubicBezTo>
                    <a:pt x="37112" y="57979"/>
                    <a:pt x="44457" y="54940"/>
                    <a:pt x="49871" y="49531"/>
                  </a:cubicBezTo>
                  <a:cubicBezTo>
                    <a:pt x="55285" y="44123"/>
                    <a:pt x="58327" y="36786"/>
                    <a:pt x="58327" y="29137"/>
                  </a:cubicBezTo>
                  <a:cubicBezTo>
                    <a:pt x="58327" y="21488"/>
                    <a:pt x="55285" y="14152"/>
                    <a:pt x="49871" y="8743"/>
                  </a:cubicBezTo>
                  <a:cubicBezTo>
                    <a:pt x="44457" y="3334"/>
                    <a:pt x="37112" y="295"/>
                    <a:pt x="29456" y="295"/>
                  </a:cubicBezTo>
                  <a:cubicBezTo>
                    <a:pt x="21799" y="295"/>
                    <a:pt x="14454" y="3334"/>
                    <a:pt x="9040" y="8743"/>
                  </a:cubicBezTo>
                  <a:cubicBezTo>
                    <a:pt x="3626" y="14152"/>
                    <a:pt x="584" y="21488"/>
                    <a:pt x="584" y="29137"/>
                  </a:cubicBezTo>
                  <a:cubicBezTo>
                    <a:pt x="584" y="36786"/>
                    <a:pt x="3626" y="44123"/>
                    <a:pt x="9040" y="49531"/>
                  </a:cubicBezTo>
                  <a:cubicBezTo>
                    <a:pt x="14454" y="54940"/>
                    <a:pt x="21799" y="57979"/>
                    <a:pt x="2945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A246AC57-0D91-42AB-8F72-4F34D9A98DE7}"/>
                </a:ext>
              </a:extLst>
            </p:cNvPr>
            <p:cNvSpPr/>
            <p:nvPr/>
          </p:nvSpPr>
          <p:spPr>
            <a:xfrm>
              <a:off x="5669234" y="6138349"/>
              <a:ext cx="57743" cy="57683"/>
            </a:xfrm>
            <a:custGeom>
              <a:avLst/>
              <a:gdLst>
                <a:gd name="connsiteX0" fmla="*/ 29458 w 57743"/>
                <a:gd name="connsiteY0" fmla="*/ 57979 h 57683"/>
                <a:gd name="connsiteX1" fmla="*/ 49873 w 57743"/>
                <a:gd name="connsiteY1" fmla="*/ 49531 h 57683"/>
                <a:gd name="connsiteX2" fmla="*/ 58329 w 57743"/>
                <a:gd name="connsiteY2" fmla="*/ 29137 h 57683"/>
                <a:gd name="connsiteX3" fmla="*/ 49873 w 57743"/>
                <a:gd name="connsiteY3" fmla="*/ 8743 h 57683"/>
                <a:gd name="connsiteX4" fmla="*/ 29458 w 57743"/>
                <a:gd name="connsiteY4" fmla="*/ 295 h 57683"/>
                <a:gd name="connsiteX5" fmla="*/ 9042 w 57743"/>
                <a:gd name="connsiteY5" fmla="*/ 8743 h 57683"/>
                <a:gd name="connsiteX6" fmla="*/ 586 w 57743"/>
                <a:gd name="connsiteY6" fmla="*/ 29137 h 57683"/>
                <a:gd name="connsiteX7" fmla="*/ 9042 w 57743"/>
                <a:gd name="connsiteY7" fmla="*/ 49531 h 57683"/>
                <a:gd name="connsiteX8" fmla="*/ 2945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58" y="57979"/>
                  </a:moveTo>
                  <a:cubicBezTo>
                    <a:pt x="37115" y="57979"/>
                    <a:pt x="44459" y="54940"/>
                    <a:pt x="49873" y="49531"/>
                  </a:cubicBezTo>
                  <a:cubicBezTo>
                    <a:pt x="55287" y="44123"/>
                    <a:pt x="58329" y="36786"/>
                    <a:pt x="58329" y="29137"/>
                  </a:cubicBezTo>
                  <a:cubicBezTo>
                    <a:pt x="58329" y="21488"/>
                    <a:pt x="55287" y="14152"/>
                    <a:pt x="49873" y="8743"/>
                  </a:cubicBezTo>
                  <a:cubicBezTo>
                    <a:pt x="44459" y="3334"/>
                    <a:pt x="37115" y="295"/>
                    <a:pt x="29458" y="295"/>
                  </a:cubicBezTo>
                  <a:cubicBezTo>
                    <a:pt x="21801" y="295"/>
                    <a:pt x="14456" y="3334"/>
                    <a:pt x="9042" y="8743"/>
                  </a:cubicBezTo>
                  <a:cubicBezTo>
                    <a:pt x="3628" y="14152"/>
                    <a:pt x="586" y="21488"/>
                    <a:pt x="586" y="29137"/>
                  </a:cubicBezTo>
                  <a:cubicBezTo>
                    <a:pt x="586" y="36786"/>
                    <a:pt x="3628" y="44123"/>
                    <a:pt x="9042" y="49531"/>
                  </a:cubicBezTo>
                  <a:cubicBezTo>
                    <a:pt x="14456" y="54940"/>
                    <a:pt x="21801" y="57979"/>
                    <a:pt x="2945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0701C14E-1A97-44A7-9821-4B2BE62C9C3B}"/>
                </a:ext>
              </a:extLst>
            </p:cNvPr>
            <p:cNvSpPr/>
            <p:nvPr/>
          </p:nvSpPr>
          <p:spPr>
            <a:xfrm>
              <a:off x="5689098" y="6138349"/>
              <a:ext cx="57743" cy="57683"/>
            </a:xfrm>
            <a:custGeom>
              <a:avLst/>
              <a:gdLst>
                <a:gd name="connsiteX0" fmla="*/ 29460 w 57743"/>
                <a:gd name="connsiteY0" fmla="*/ 57979 h 57683"/>
                <a:gd name="connsiteX1" fmla="*/ 49875 w 57743"/>
                <a:gd name="connsiteY1" fmla="*/ 49531 h 57683"/>
                <a:gd name="connsiteX2" fmla="*/ 58332 w 57743"/>
                <a:gd name="connsiteY2" fmla="*/ 29137 h 57683"/>
                <a:gd name="connsiteX3" fmla="*/ 49875 w 57743"/>
                <a:gd name="connsiteY3" fmla="*/ 8743 h 57683"/>
                <a:gd name="connsiteX4" fmla="*/ 29460 w 57743"/>
                <a:gd name="connsiteY4" fmla="*/ 295 h 57683"/>
                <a:gd name="connsiteX5" fmla="*/ 9044 w 57743"/>
                <a:gd name="connsiteY5" fmla="*/ 8743 h 57683"/>
                <a:gd name="connsiteX6" fmla="*/ 588 w 57743"/>
                <a:gd name="connsiteY6" fmla="*/ 29137 h 57683"/>
                <a:gd name="connsiteX7" fmla="*/ 9044 w 57743"/>
                <a:gd name="connsiteY7" fmla="*/ 49531 h 57683"/>
                <a:gd name="connsiteX8" fmla="*/ 2946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60" y="57979"/>
                  </a:moveTo>
                  <a:cubicBezTo>
                    <a:pt x="37117" y="57979"/>
                    <a:pt x="44461" y="54940"/>
                    <a:pt x="49875" y="49531"/>
                  </a:cubicBezTo>
                  <a:cubicBezTo>
                    <a:pt x="55289" y="44123"/>
                    <a:pt x="58332" y="36786"/>
                    <a:pt x="58332" y="29137"/>
                  </a:cubicBezTo>
                  <a:cubicBezTo>
                    <a:pt x="58332" y="21488"/>
                    <a:pt x="55289" y="14152"/>
                    <a:pt x="49875" y="8743"/>
                  </a:cubicBezTo>
                  <a:cubicBezTo>
                    <a:pt x="44461" y="3334"/>
                    <a:pt x="37117" y="295"/>
                    <a:pt x="29460" y="295"/>
                  </a:cubicBezTo>
                  <a:cubicBezTo>
                    <a:pt x="21803" y="295"/>
                    <a:pt x="14458" y="3334"/>
                    <a:pt x="9044" y="8743"/>
                  </a:cubicBezTo>
                  <a:cubicBezTo>
                    <a:pt x="3630" y="14152"/>
                    <a:pt x="588" y="21488"/>
                    <a:pt x="588" y="29137"/>
                  </a:cubicBezTo>
                  <a:cubicBezTo>
                    <a:pt x="588" y="36786"/>
                    <a:pt x="3630" y="44123"/>
                    <a:pt x="9044" y="49531"/>
                  </a:cubicBezTo>
                  <a:cubicBezTo>
                    <a:pt x="14458" y="54940"/>
                    <a:pt x="21803" y="57979"/>
                    <a:pt x="2946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734C46E4-44C6-458A-A0DD-662C8FCBDEFE}"/>
                </a:ext>
              </a:extLst>
            </p:cNvPr>
            <p:cNvSpPr/>
            <p:nvPr/>
          </p:nvSpPr>
          <p:spPr>
            <a:xfrm>
              <a:off x="5708962" y="6138349"/>
              <a:ext cx="57743" cy="57683"/>
            </a:xfrm>
            <a:custGeom>
              <a:avLst/>
              <a:gdLst>
                <a:gd name="connsiteX0" fmla="*/ 29462 w 57743"/>
                <a:gd name="connsiteY0" fmla="*/ 57979 h 57683"/>
                <a:gd name="connsiteX1" fmla="*/ 49877 w 57743"/>
                <a:gd name="connsiteY1" fmla="*/ 49531 h 57683"/>
                <a:gd name="connsiteX2" fmla="*/ 58334 w 57743"/>
                <a:gd name="connsiteY2" fmla="*/ 29137 h 57683"/>
                <a:gd name="connsiteX3" fmla="*/ 49877 w 57743"/>
                <a:gd name="connsiteY3" fmla="*/ 8743 h 57683"/>
                <a:gd name="connsiteX4" fmla="*/ 29462 w 57743"/>
                <a:gd name="connsiteY4" fmla="*/ 295 h 57683"/>
                <a:gd name="connsiteX5" fmla="*/ 9046 w 57743"/>
                <a:gd name="connsiteY5" fmla="*/ 8743 h 57683"/>
                <a:gd name="connsiteX6" fmla="*/ 590 w 57743"/>
                <a:gd name="connsiteY6" fmla="*/ 29137 h 57683"/>
                <a:gd name="connsiteX7" fmla="*/ 9046 w 57743"/>
                <a:gd name="connsiteY7" fmla="*/ 49531 h 57683"/>
                <a:gd name="connsiteX8" fmla="*/ 2946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62" y="57979"/>
                  </a:moveTo>
                  <a:cubicBezTo>
                    <a:pt x="37119" y="57979"/>
                    <a:pt x="44463" y="54940"/>
                    <a:pt x="49877" y="49531"/>
                  </a:cubicBezTo>
                  <a:cubicBezTo>
                    <a:pt x="55291" y="44123"/>
                    <a:pt x="58334" y="36786"/>
                    <a:pt x="58334" y="29137"/>
                  </a:cubicBezTo>
                  <a:cubicBezTo>
                    <a:pt x="58334" y="21488"/>
                    <a:pt x="55291" y="14152"/>
                    <a:pt x="49877" y="8743"/>
                  </a:cubicBezTo>
                  <a:cubicBezTo>
                    <a:pt x="44463" y="3334"/>
                    <a:pt x="37119" y="295"/>
                    <a:pt x="29462" y="295"/>
                  </a:cubicBezTo>
                  <a:cubicBezTo>
                    <a:pt x="21805" y="295"/>
                    <a:pt x="14460" y="3334"/>
                    <a:pt x="9046" y="8743"/>
                  </a:cubicBezTo>
                  <a:cubicBezTo>
                    <a:pt x="3632" y="14152"/>
                    <a:pt x="590" y="21488"/>
                    <a:pt x="590" y="29137"/>
                  </a:cubicBezTo>
                  <a:cubicBezTo>
                    <a:pt x="590" y="36786"/>
                    <a:pt x="3632" y="44123"/>
                    <a:pt x="9046" y="49531"/>
                  </a:cubicBezTo>
                  <a:cubicBezTo>
                    <a:pt x="14460" y="54940"/>
                    <a:pt x="21805" y="57979"/>
                    <a:pt x="2946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B233A73C-57C5-40A1-805F-2274F5EBE211}"/>
                </a:ext>
              </a:extLst>
            </p:cNvPr>
            <p:cNvSpPr/>
            <p:nvPr/>
          </p:nvSpPr>
          <p:spPr>
            <a:xfrm>
              <a:off x="5728825" y="6138349"/>
              <a:ext cx="57743" cy="57683"/>
            </a:xfrm>
            <a:custGeom>
              <a:avLst/>
              <a:gdLst>
                <a:gd name="connsiteX0" fmla="*/ 29464 w 57743"/>
                <a:gd name="connsiteY0" fmla="*/ 57979 h 57683"/>
                <a:gd name="connsiteX1" fmla="*/ 49879 w 57743"/>
                <a:gd name="connsiteY1" fmla="*/ 49531 h 57683"/>
                <a:gd name="connsiteX2" fmla="*/ 58336 w 57743"/>
                <a:gd name="connsiteY2" fmla="*/ 29137 h 57683"/>
                <a:gd name="connsiteX3" fmla="*/ 49879 w 57743"/>
                <a:gd name="connsiteY3" fmla="*/ 8743 h 57683"/>
                <a:gd name="connsiteX4" fmla="*/ 29464 w 57743"/>
                <a:gd name="connsiteY4" fmla="*/ 295 h 57683"/>
                <a:gd name="connsiteX5" fmla="*/ 9048 w 57743"/>
                <a:gd name="connsiteY5" fmla="*/ 8743 h 57683"/>
                <a:gd name="connsiteX6" fmla="*/ 592 w 57743"/>
                <a:gd name="connsiteY6" fmla="*/ 29137 h 57683"/>
                <a:gd name="connsiteX7" fmla="*/ 9048 w 57743"/>
                <a:gd name="connsiteY7" fmla="*/ 49531 h 57683"/>
                <a:gd name="connsiteX8" fmla="*/ 2946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64" y="57979"/>
                  </a:moveTo>
                  <a:cubicBezTo>
                    <a:pt x="37121" y="57979"/>
                    <a:pt x="44465" y="54940"/>
                    <a:pt x="49879" y="49531"/>
                  </a:cubicBezTo>
                  <a:cubicBezTo>
                    <a:pt x="55294" y="44123"/>
                    <a:pt x="58336" y="36786"/>
                    <a:pt x="58336" y="29137"/>
                  </a:cubicBezTo>
                  <a:cubicBezTo>
                    <a:pt x="58336" y="21488"/>
                    <a:pt x="55294" y="14152"/>
                    <a:pt x="49879" y="8743"/>
                  </a:cubicBezTo>
                  <a:cubicBezTo>
                    <a:pt x="44465" y="3334"/>
                    <a:pt x="37121" y="295"/>
                    <a:pt x="29464" y="295"/>
                  </a:cubicBezTo>
                  <a:cubicBezTo>
                    <a:pt x="21807" y="295"/>
                    <a:pt x="14463" y="3334"/>
                    <a:pt x="9048" y="8743"/>
                  </a:cubicBezTo>
                  <a:cubicBezTo>
                    <a:pt x="3634" y="14152"/>
                    <a:pt x="592" y="21488"/>
                    <a:pt x="592" y="29137"/>
                  </a:cubicBezTo>
                  <a:cubicBezTo>
                    <a:pt x="592" y="36786"/>
                    <a:pt x="3634" y="44123"/>
                    <a:pt x="9048" y="49531"/>
                  </a:cubicBezTo>
                  <a:cubicBezTo>
                    <a:pt x="14463" y="54940"/>
                    <a:pt x="21807" y="57979"/>
                    <a:pt x="2946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5DE5FC1D-E3AA-44A3-804C-ED7132043AB7}"/>
                </a:ext>
              </a:extLst>
            </p:cNvPr>
            <p:cNvSpPr/>
            <p:nvPr/>
          </p:nvSpPr>
          <p:spPr>
            <a:xfrm>
              <a:off x="5748689" y="6138349"/>
              <a:ext cx="57743" cy="57683"/>
            </a:xfrm>
            <a:custGeom>
              <a:avLst/>
              <a:gdLst>
                <a:gd name="connsiteX0" fmla="*/ 29466 w 57743"/>
                <a:gd name="connsiteY0" fmla="*/ 57979 h 57683"/>
                <a:gd name="connsiteX1" fmla="*/ 49881 w 57743"/>
                <a:gd name="connsiteY1" fmla="*/ 49531 h 57683"/>
                <a:gd name="connsiteX2" fmla="*/ 58338 w 57743"/>
                <a:gd name="connsiteY2" fmla="*/ 29137 h 57683"/>
                <a:gd name="connsiteX3" fmla="*/ 49881 w 57743"/>
                <a:gd name="connsiteY3" fmla="*/ 8743 h 57683"/>
                <a:gd name="connsiteX4" fmla="*/ 29466 w 57743"/>
                <a:gd name="connsiteY4" fmla="*/ 295 h 57683"/>
                <a:gd name="connsiteX5" fmla="*/ 9050 w 57743"/>
                <a:gd name="connsiteY5" fmla="*/ 8743 h 57683"/>
                <a:gd name="connsiteX6" fmla="*/ 594 w 57743"/>
                <a:gd name="connsiteY6" fmla="*/ 29137 h 57683"/>
                <a:gd name="connsiteX7" fmla="*/ 9050 w 57743"/>
                <a:gd name="connsiteY7" fmla="*/ 49531 h 57683"/>
                <a:gd name="connsiteX8" fmla="*/ 2946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66" y="57979"/>
                  </a:moveTo>
                  <a:cubicBezTo>
                    <a:pt x="37123" y="57979"/>
                    <a:pt x="44467" y="54940"/>
                    <a:pt x="49881" y="49531"/>
                  </a:cubicBezTo>
                  <a:cubicBezTo>
                    <a:pt x="55296" y="44123"/>
                    <a:pt x="58338" y="36786"/>
                    <a:pt x="58338" y="29137"/>
                  </a:cubicBezTo>
                  <a:cubicBezTo>
                    <a:pt x="58338" y="21488"/>
                    <a:pt x="55296" y="14152"/>
                    <a:pt x="49881" y="8743"/>
                  </a:cubicBezTo>
                  <a:cubicBezTo>
                    <a:pt x="44467" y="3334"/>
                    <a:pt x="37123" y="295"/>
                    <a:pt x="29466" y="295"/>
                  </a:cubicBezTo>
                  <a:cubicBezTo>
                    <a:pt x="21809" y="295"/>
                    <a:pt x="14465" y="3334"/>
                    <a:pt x="9050" y="8743"/>
                  </a:cubicBezTo>
                  <a:cubicBezTo>
                    <a:pt x="3636" y="14152"/>
                    <a:pt x="594" y="21488"/>
                    <a:pt x="594" y="29137"/>
                  </a:cubicBezTo>
                  <a:cubicBezTo>
                    <a:pt x="594" y="36786"/>
                    <a:pt x="3636" y="44123"/>
                    <a:pt x="9050" y="49531"/>
                  </a:cubicBezTo>
                  <a:cubicBezTo>
                    <a:pt x="14465" y="54940"/>
                    <a:pt x="21809" y="57979"/>
                    <a:pt x="2946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B6A8C23C-E521-4490-BDAB-1332F2D0C15B}"/>
                </a:ext>
              </a:extLst>
            </p:cNvPr>
            <p:cNvSpPr/>
            <p:nvPr/>
          </p:nvSpPr>
          <p:spPr>
            <a:xfrm>
              <a:off x="5768543" y="6138349"/>
              <a:ext cx="57743" cy="57683"/>
            </a:xfrm>
            <a:custGeom>
              <a:avLst/>
              <a:gdLst>
                <a:gd name="connsiteX0" fmla="*/ 29468 w 57743"/>
                <a:gd name="connsiteY0" fmla="*/ 57979 h 57683"/>
                <a:gd name="connsiteX1" fmla="*/ 49883 w 57743"/>
                <a:gd name="connsiteY1" fmla="*/ 49531 h 57683"/>
                <a:gd name="connsiteX2" fmla="*/ 58340 w 57743"/>
                <a:gd name="connsiteY2" fmla="*/ 29137 h 57683"/>
                <a:gd name="connsiteX3" fmla="*/ 49883 w 57743"/>
                <a:gd name="connsiteY3" fmla="*/ 8743 h 57683"/>
                <a:gd name="connsiteX4" fmla="*/ 29468 w 57743"/>
                <a:gd name="connsiteY4" fmla="*/ 295 h 57683"/>
                <a:gd name="connsiteX5" fmla="*/ 9052 w 57743"/>
                <a:gd name="connsiteY5" fmla="*/ 8743 h 57683"/>
                <a:gd name="connsiteX6" fmla="*/ 596 w 57743"/>
                <a:gd name="connsiteY6" fmla="*/ 29137 h 57683"/>
                <a:gd name="connsiteX7" fmla="*/ 9052 w 57743"/>
                <a:gd name="connsiteY7" fmla="*/ 49531 h 57683"/>
                <a:gd name="connsiteX8" fmla="*/ 2946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68" y="57979"/>
                  </a:moveTo>
                  <a:cubicBezTo>
                    <a:pt x="37125" y="57979"/>
                    <a:pt x="44469" y="54940"/>
                    <a:pt x="49883" y="49531"/>
                  </a:cubicBezTo>
                  <a:cubicBezTo>
                    <a:pt x="55298" y="44123"/>
                    <a:pt x="58340" y="36786"/>
                    <a:pt x="58340" y="29137"/>
                  </a:cubicBezTo>
                  <a:cubicBezTo>
                    <a:pt x="58340" y="21488"/>
                    <a:pt x="55298" y="14152"/>
                    <a:pt x="49883" y="8743"/>
                  </a:cubicBezTo>
                  <a:cubicBezTo>
                    <a:pt x="44469" y="3334"/>
                    <a:pt x="37125" y="295"/>
                    <a:pt x="29468" y="295"/>
                  </a:cubicBezTo>
                  <a:cubicBezTo>
                    <a:pt x="21811" y="295"/>
                    <a:pt x="14467" y="3334"/>
                    <a:pt x="9052" y="8743"/>
                  </a:cubicBezTo>
                  <a:cubicBezTo>
                    <a:pt x="3638" y="14152"/>
                    <a:pt x="596" y="21488"/>
                    <a:pt x="596" y="29137"/>
                  </a:cubicBezTo>
                  <a:cubicBezTo>
                    <a:pt x="596" y="36786"/>
                    <a:pt x="3638" y="44123"/>
                    <a:pt x="9052" y="49531"/>
                  </a:cubicBezTo>
                  <a:cubicBezTo>
                    <a:pt x="14467" y="54940"/>
                    <a:pt x="21811" y="57979"/>
                    <a:pt x="2946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BBFD4115-0EF6-40BC-941B-C7D52D5CCD35}"/>
                </a:ext>
              </a:extLst>
            </p:cNvPr>
            <p:cNvSpPr/>
            <p:nvPr/>
          </p:nvSpPr>
          <p:spPr>
            <a:xfrm>
              <a:off x="5788407" y="6138349"/>
              <a:ext cx="57743" cy="57683"/>
            </a:xfrm>
            <a:custGeom>
              <a:avLst/>
              <a:gdLst>
                <a:gd name="connsiteX0" fmla="*/ 29470 w 57743"/>
                <a:gd name="connsiteY0" fmla="*/ 57979 h 57683"/>
                <a:gd name="connsiteX1" fmla="*/ 49885 w 57743"/>
                <a:gd name="connsiteY1" fmla="*/ 49531 h 57683"/>
                <a:gd name="connsiteX2" fmla="*/ 58342 w 57743"/>
                <a:gd name="connsiteY2" fmla="*/ 29137 h 57683"/>
                <a:gd name="connsiteX3" fmla="*/ 49885 w 57743"/>
                <a:gd name="connsiteY3" fmla="*/ 8743 h 57683"/>
                <a:gd name="connsiteX4" fmla="*/ 29470 w 57743"/>
                <a:gd name="connsiteY4" fmla="*/ 295 h 57683"/>
                <a:gd name="connsiteX5" fmla="*/ 9054 w 57743"/>
                <a:gd name="connsiteY5" fmla="*/ 8743 h 57683"/>
                <a:gd name="connsiteX6" fmla="*/ 598 w 57743"/>
                <a:gd name="connsiteY6" fmla="*/ 29137 h 57683"/>
                <a:gd name="connsiteX7" fmla="*/ 9054 w 57743"/>
                <a:gd name="connsiteY7" fmla="*/ 49531 h 57683"/>
                <a:gd name="connsiteX8" fmla="*/ 2947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70" y="57979"/>
                  </a:moveTo>
                  <a:cubicBezTo>
                    <a:pt x="37127" y="57979"/>
                    <a:pt x="44471" y="54940"/>
                    <a:pt x="49885" y="49531"/>
                  </a:cubicBezTo>
                  <a:cubicBezTo>
                    <a:pt x="55300" y="44123"/>
                    <a:pt x="58342" y="36786"/>
                    <a:pt x="58342" y="29137"/>
                  </a:cubicBezTo>
                  <a:cubicBezTo>
                    <a:pt x="58342" y="21488"/>
                    <a:pt x="55300" y="14152"/>
                    <a:pt x="49885" y="8743"/>
                  </a:cubicBezTo>
                  <a:cubicBezTo>
                    <a:pt x="44471" y="3334"/>
                    <a:pt x="37127" y="295"/>
                    <a:pt x="29470" y="295"/>
                  </a:cubicBezTo>
                  <a:cubicBezTo>
                    <a:pt x="21813" y="295"/>
                    <a:pt x="14469" y="3334"/>
                    <a:pt x="9054" y="8743"/>
                  </a:cubicBezTo>
                  <a:cubicBezTo>
                    <a:pt x="3640" y="14152"/>
                    <a:pt x="598" y="21488"/>
                    <a:pt x="598" y="29137"/>
                  </a:cubicBezTo>
                  <a:cubicBezTo>
                    <a:pt x="598" y="36786"/>
                    <a:pt x="3640" y="44123"/>
                    <a:pt x="9054" y="49531"/>
                  </a:cubicBezTo>
                  <a:cubicBezTo>
                    <a:pt x="14469" y="54940"/>
                    <a:pt x="21813" y="57979"/>
                    <a:pt x="2947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FFBC9B3A-0839-4096-B113-F198EC0B1D2B}"/>
                </a:ext>
              </a:extLst>
            </p:cNvPr>
            <p:cNvSpPr/>
            <p:nvPr/>
          </p:nvSpPr>
          <p:spPr>
            <a:xfrm>
              <a:off x="5808271" y="6138349"/>
              <a:ext cx="57743" cy="57683"/>
            </a:xfrm>
            <a:custGeom>
              <a:avLst/>
              <a:gdLst>
                <a:gd name="connsiteX0" fmla="*/ 29472 w 57743"/>
                <a:gd name="connsiteY0" fmla="*/ 57979 h 57683"/>
                <a:gd name="connsiteX1" fmla="*/ 49888 w 57743"/>
                <a:gd name="connsiteY1" fmla="*/ 49531 h 57683"/>
                <a:gd name="connsiteX2" fmla="*/ 58344 w 57743"/>
                <a:gd name="connsiteY2" fmla="*/ 29137 h 57683"/>
                <a:gd name="connsiteX3" fmla="*/ 49888 w 57743"/>
                <a:gd name="connsiteY3" fmla="*/ 8743 h 57683"/>
                <a:gd name="connsiteX4" fmla="*/ 29472 w 57743"/>
                <a:gd name="connsiteY4" fmla="*/ 295 h 57683"/>
                <a:gd name="connsiteX5" fmla="*/ 9057 w 57743"/>
                <a:gd name="connsiteY5" fmla="*/ 8743 h 57683"/>
                <a:gd name="connsiteX6" fmla="*/ 600 w 57743"/>
                <a:gd name="connsiteY6" fmla="*/ 29137 h 57683"/>
                <a:gd name="connsiteX7" fmla="*/ 9057 w 57743"/>
                <a:gd name="connsiteY7" fmla="*/ 49531 h 57683"/>
                <a:gd name="connsiteX8" fmla="*/ 2947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72" y="57979"/>
                  </a:moveTo>
                  <a:cubicBezTo>
                    <a:pt x="37129" y="57979"/>
                    <a:pt x="44473" y="54940"/>
                    <a:pt x="49888" y="49531"/>
                  </a:cubicBezTo>
                  <a:cubicBezTo>
                    <a:pt x="55302" y="44123"/>
                    <a:pt x="58344" y="36786"/>
                    <a:pt x="58344" y="29137"/>
                  </a:cubicBezTo>
                  <a:cubicBezTo>
                    <a:pt x="58344" y="21488"/>
                    <a:pt x="55302" y="14152"/>
                    <a:pt x="49888" y="8743"/>
                  </a:cubicBezTo>
                  <a:cubicBezTo>
                    <a:pt x="44473" y="3334"/>
                    <a:pt x="37129" y="295"/>
                    <a:pt x="29472" y="295"/>
                  </a:cubicBezTo>
                  <a:cubicBezTo>
                    <a:pt x="21815" y="295"/>
                    <a:pt x="14471" y="3334"/>
                    <a:pt x="9057" y="8743"/>
                  </a:cubicBezTo>
                  <a:cubicBezTo>
                    <a:pt x="3642" y="14152"/>
                    <a:pt x="600" y="21488"/>
                    <a:pt x="600" y="29137"/>
                  </a:cubicBezTo>
                  <a:cubicBezTo>
                    <a:pt x="600" y="36786"/>
                    <a:pt x="3642" y="44123"/>
                    <a:pt x="9057" y="49531"/>
                  </a:cubicBezTo>
                  <a:cubicBezTo>
                    <a:pt x="14471" y="54940"/>
                    <a:pt x="21815" y="57979"/>
                    <a:pt x="2947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2E0EF8C7-697E-4229-AEF2-68534CAE3FE8}"/>
                </a:ext>
              </a:extLst>
            </p:cNvPr>
            <p:cNvSpPr/>
            <p:nvPr/>
          </p:nvSpPr>
          <p:spPr>
            <a:xfrm>
              <a:off x="5828135" y="6138349"/>
              <a:ext cx="57743" cy="57683"/>
            </a:xfrm>
            <a:custGeom>
              <a:avLst/>
              <a:gdLst>
                <a:gd name="connsiteX0" fmla="*/ 29474 w 57743"/>
                <a:gd name="connsiteY0" fmla="*/ 57979 h 57683"/>
                <a:gd name="connsiteX1" fmla="*/ 49890 w 57743"/>
                <a:gd name="connsiteY1" fmla="*/ 49531 h 57683"/>
                <a:gd name="connsiteX2" fmla="*/ 58346 w 57743"/>
                <a:gd name="connsiteY2" fmla="*/ 29137 h 57683"/>
                <a:gd name="connsiteX3" fmla="*/ 49890 w 57743"/>
                <a:gd name="connsiteY3" fmla="*/ 8743 h 57683"/>
                <a:gd name="connsiteX4" fmla="*/ 29474 w 57743"/>
                <a:gd name="connsiteY4" fmla="*/ 295 h 57683"/>
                <a:gd name="connsiteX5" fmla="*/ 9059 w 57743"/>
                <a:gd name="connsiteY5" fmla="*/ 8743 h 57683"/>
                <a:gd name="connsiteX6" fmla="*/ 602 w 57743"/>
                <a:gd name="connsiteY6" fmla="*/ 29137 h 57683"/>
                <a:gd name="connsiteX7" fmla="*/ 9059 w 57743"/>
                <a:gd name="connsiteY7" fmla="*/ 49531 h 57683"/>
                <a:gd name="connsiteX8" fmla="*/ 2947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74" y="57979"/>
                  </a:moveTo>
                  <a:cubicBezTo>
                    <a:pt x="37131" y="57979"/>
                    <a:pt x="44475" y="54940"/>
                    <a:pt x="49890" y="49531"/>
                  </a:cubicBezTo>
                  <a:cubicBezTo>
                    <a:pt x="55304" y="44123"/>
                    <a:pt x="58346" y="36786"/>
                    <a:pt x="58346" y="29137"/>
                  </a:cubicBezTo>
                  <a:cubicBezTo>
                    <a:pt x="58346" y="21488"/>
                    <a:pt x="55304" y="14152"/>
                    <a:pt x="49890" y="8743"/>
                  </a:cubicBezTo>
                  <a:cubicBezTo>
                    <a:pt x="44475" y="3334"/>
                    <a:pt x="37131" y="295"/>
                    <a:pt x="29474" y="295"/>
                  </a:cubicBezTo>
                  <a:cubicBezTo>
                    <a:pt x="21817" y="295"/>
                    <a:pt x="14473" y="3334"/>
                    <a:pt x="9059" y="8743"/>
                  </a:cubicBezTo>
                  <a:cubicBezTo>
                    <a:pt x="3644" y="14152"/>
                    <a:pt x="602" y="21488"/>
                    <a:pt x="602" y="29137"/>
                  </a:cubicBezTo>
                  <a:cubicBezTo>
                    <a:pt x="602" y="36786"/>
                    <a:pt x="3644" y="44123"/>
                    <a:pt x="9059" y="49531"/>
                  </a:cubicBezTo>
                  <a:cubicBezTo>
                    <a:pt x="14473" y="54940"/>
                    <a:pt x="21817" y="57979"/>
                    <a:pt x="2947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6E67AC74-A503-4B48-B984-DCA277885BD2}"/>
                </a:ext>
              </a:extLst>
            </p:cNvPr>
            <p:cNvSpPr/>
            <p:nvPr/>
          </p:nvSpPr>
          <p:spPr>
            <a:xfrm>
              <a:off x="5847999" y="6138349"/>
              <a:ext cx="57743" cy="57683"/>
            </a:xfrm>
            <a:custGeom>
              <a:avLst/>
              <a:gdLst>
                <a:gd name="connsiteX0" fmla="*/ 29476 w 57743"/>
                <a:gd name="connsiteY0" fmla="*/ 57979 h 57683"/>
                <a:gd name="connsiteX1" fmla="*/ 49892 w 57743"/>
                <a:gd name="connsiteY1" fmla="*/ 49531 h 57683"/>
                <a:gd name="connsiteX2" fmla="*/ 58348 w 57743"/>
                <a:gd name="connsiteY2" fmla="*/ 29137 h 57683"/>
                <a:gd name="connsiteX3" fmla="*/ 49892 w 57743"/>
                <a:gd name="connsiteY3" fmla="*/ 8743 h 57683"/>
                <a:gd name="connsiteX4" fmla="*/ 29476 w 57743"/>
                <a:gd name="connsiteY4" fmla="*/ 295 h 57683"/>
                <a:gd name="connsiteX5" fmla="*/ 9061 w 57743"/>
                <a:gd name="connsiteY5" fmla="*/ 8743 h 57683"/>
                <a:gd name="connsiteX6" fmla="*/ 604 w 57743"/>
                <a:gd name="connsiteY6" fmla="*/ 29137 h 57683"/>
                <a:gd name="connsiteX7" fmla="*/ 9061 w 57743"/>
                <a:gd name="connsiteY7" fmla="*/ 49531 h 57683"/>
                <a:gd name="connsiteX8" fmla="*/ 2947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76" y="57979"/>
                  </a:moveTo>
                  <a:cubicBezTo>
                    <a:pt x="37133" y="57979"/>
                    <a:pt x="44477" y="54940"/>
                    <a:pt x="49892" y="49531"/>
                  </a:cubicBezTo>
                  <a:cubicBezTo>
                    <a:pt x="55306" y="44123"/>
                    <a:pt x="58348" y="36786"/>
                    <a:pt x="58348" y="29137"/>
                  </a:cubicBezTo>
                  <a:cubicBezTo>
                    <a:pt x="58348" y="21488"/>
                    <a:pt x="55306" y="14152"/>
                    <a:pt x="49892" y="8743"/>
                  </a:cubicBezTo>
                  <a:cubicBezTo>
                    <a:pt x="44477" y="3334"/>
                    <a:pt x="37133" y="295"/>
                    <a:pt x="29476" y="295"/>
                  </a:cubicBezTo>
                  <a:cubicBezTo>
                    <a:pt x="21819" y="295"/>
                    <a:pt x="14475" y="3334"/>
                    <a:pt x="9061" y="8743"/>
                  </a:cubicBezTo>
                  <a:cubicBezTo>
                    <a:pt x="3646" y="14152"/>
                    <a:pt x="604" y="21488"/>
                    <a:pt x="604" y="29137"/>
                  </a:cubicBezTo>
                  <a:cubicBezTo>
                    <a:pt x="604" y="36786"/>
                    <a:pt x="3646" y="44123"/>
                    <a:pt x="9061" y="49531"/>
                  </a:cubicBezTo>
                  <a:cubicBezTo>
                    <a:pt x="14475" y="54940"/>
                    <a:pt x="21819" y="57979"/>
                    <a:pt x="2947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54D81A34-C10D-4822-8AB5-99FB21BA3700}"/>
                </a:ext>
              </a:extLst>
            </p:cNvPr>
            <p:cNvSpPr/>
            <p:nvPr/>
          </p:nvSpPr>
          <p:spPr>
            <a:xfrm>
              <a:off x="5867853" y="6138349"/>
              <a:ext cx="57743" cy="57683"/>
            </a:xfrm>
            <a:custGeom>
              <a:avLst/>
              <a:gdLst>
                <a:gd name="connsiteX0" fmla="*/ 29478 w 57743"/>
                <a:gd name="connsiteY0" fmla="*/ 57979 h 57683"/>
                <a:gd name="connsiteX1" fmla="*/ 49894 w 57743"/>
                <a:gd name="connsiteY1" fmla="*/ 49531 h 57683"/>
                <a:gd name="connsiteX2" fmla="*/ 58350 w 57743"/>
                <a:gd name="connsiteY2" fmla="*/ 29137 h 57683"/>
                <a:gd name="connsiteX3" fmla="*/ 49894 w 57743"/>
                <a:gd name="connsiteY3" fmla="*/ 8743 h 57683"/>
                <a:gd name="connsiteX4" fmla="*/ 29478 w 57743"/>
                <a:gd name="connsiteY4" fmla="*/ 295 h 57683"/>
                <a:gd name="connsiteX5" fmla="*/ 9063 w 57743"/>
                <a:gd name="connsiteY5" fmla="*/ 8743 h 57683"/>
                <a:gd name="connsiteX6" fmla="*/ 606 w 57743"/>
                <a:gd name="connsiteY6" fmla="*/ 29137 h 57683"/>
                <a:gd name="connsiteX7" fmla="*/ 9063 w 57743"/>
                <a:gd name="connsiteY7" fmla="*/ 49531 h 57683"/>
                <a:gd name="connsiteX8" fmla="*/ 2947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78" y="57979"/>
                  </a:moveTo>
                  <a:cubicBezTo>
                    <a:pt x="37135" y="57979"/>
                    <a:pt x="44480" y="54940"/>
                    <a:pt x="49894" y="49531"/>
                  </a:cubicBezTo>
                  <a:cubicBezTo>
                    <a:pt x="55308" y="44123"/>
                    <a:pt x="58350" y="36786"/>
                    <a:pt x="58350" y="29137"/>
                  </a:cubicBezTo>
                  <a:cubicBezTo>
                    <a:pt x="58350" y="21488"/>
                    <a:pt x="55308" y="14152"/>
                    <a:pt x="49894" y="8743"/>
                  </a:cubicBezTo>
                  <a:cubicBezTo>
                    <a:pt x="44480" y="3334"/>
                    <a:pt x="37135" y="295"/>
                    <a:pt x="29478" y="295"/>
                  </a:cubicBezTo>
                  <a:cubicBezTo>
                    <a:pt x="21821" y="295"/>
                    <a:pt x="14477" y="3334"/>
                    <a:pt x="9063" y="8743"/>
                  </a:cubicBezTo>
                  <a:cubicBezTo>
                    <a:pt x="3649" y="14152"/>
                    <a:pt x="606" y="21488"/>
                    <a:pt x="606" y="29137"/>
                  </a:cubicBezTo>
                  <a:cubicBezTo>
                    <a:pt x="606" y="36786"/>
                    <a:pt x="3649" y="44123"/>
                    <a:pt x="9063" y="49531"/>
                  </a:cubicBezTo>
                  <a:cubicBezTo>
                    <a:pt x="14477" y="54940"/>
                    <a:pt x="21821" y="57979"/>
                    <a:pt x="2947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5AB112F-8243-4D14-B28B-374E95FA6B5D}"/>
                </a:ext>
              </a:extLst>
            </p:cNvPr>
            <p:cNvSpPr/>
            <p:nvPr/>
          </p:nvSpPr>
          <p:spPr>
            <a:xfrm>
              <a:off x="5887717" y="6138349"/>
              <a:ext cx="57743" cy="57683"/>
            </a:xfrm>
            <a:custGeom>
              <a:avLst/>
              <a:gdLst>
                <a:gd name="connsiteX0" fmla="*/ 29480 w 57743"/>
                <a:gd name="connsiteY0" fmla="*/ 57979 h 57683"/>
                <a:gd name="connsiteX1" fmla="*/ 49896 w 57743"/>
                <a:gd name="connsiteY1" fmla="*/ 49531 h 57683"/>
                <a:gd name="connsiteX2" fmla="*/ 58352 w 57743"/>
                <a:gd name="connsiteY2" fmla="*/ 29137 h 57683"/>
                <a:gd name="connsiteX3" fmla="*/ 49896 w 57743"/>
                <a:gd name="connsiteY3" fmla="*/ 8743 h 57683"/>
                <a:gd name="connsiteX4" fmla="*/ 29480 w 57743"/>
                <a:gd name="connsiteY4" fmla="*/ 295 h 57683"/>
                <a:gd name="connsiteX5" fmla="*/ 9065 w 57743"/>
                <a:gd name="connsiteY5" fmla="*/ 8743 h 57683"/>
                <a:gd name="connsiteX6" fmla="*/ 608 w 57743"/>
                <a:gd name="connsiteY6" fmla="*/ 29137 h 57683"/>
                <a:gd name="connsiteX7" fmla="*/ 9065 w 57743"/>
                <a:gd name="connsiteY7" fmla="*/ 49531 h 57683"/>
                <a:gd name="connsiteX8" fmla="*/ 2948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80" y="57979"/>
                  </a:moveTo>
                  <a:cubicBezTo>
                    <a:pt x="37137" y="57979"/>
                    <a:pt x="44482" y="54940"/>
                    <a:pt x="49896" y="49531"/>
                  </a:cubicBezTo>
                  <a:cubicBezTo>
                    <a:pt x="55310" y="44123"/>
                    <a:pt x="58352" y="36786"/>
                    <a:pt x="58352" y="29137"/>
                  </a:cubicBezTo>
                  <a:cubicBezTo>
                    <a:pt x="58352" y="21488"/>
                    <a:pt x="55310" y="14152"/>
                    <a:pt x="49896" y="8743"/>
                  </a:cubicBezTo>
                  <a:cubicBezTo>
                    <a:pt x="44482" y="3334"/>
                    <a:pt x="37137" y="295"/>
                    <a:pt x="29480" y="295"/>
                  </a:cubicBezTo>
                  <a:cubicBezTo>
                    <a:pt x="21823" y="295"/>
                    <a:pt x="14479" y="3334"/>
                    <a:pt x="9065" y="8743"/>
                  </a:cubicBezTo>
                  <a:cubicBezTo>
                    <a:pt x="3651" y="14152"/>
                    <a:pt x="608" y="21488"/>
                    <a:pt x="608" y="29137"/>
                  </a:cubicBezTo>
                  <a:cubicBezTo>
                    <a:pt x="608" y="36786"/>
                    <a:pt x="3651" y="44123"/>
                    <a:pt x="9065" y="49531"/>
                  </a:cubicBezTo>
                  <a:cubicBezTo>
                    <a:pt x="14479" y="54940"/>
                    <a:pt x="21823" y="57979"/>
                    <a:pt x="2948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74199252-C5A7-42A9-9C66-9B5B1C0DBC02}"/>
                </a:ext>
              </a:extLst>
            </p:cNvPr>
            <p:cNvSpPr/>
            <p:nvPr/>
          </p:nvSpPr>
          <p:spPr>
            <a:xfrm>
              <a:off x="5907581" y="6138349"/>
              <a:ext cx="57743" cy="57683"/>
            </a:xfrm>
            <a:custGeom>
              <a:avLst/>
              <a:gdLst>
                <a:gd name="connsiteX0" fmla="*/ 29482 w 57743"/>
                <a:gd name="connsiteY0" fmla="*/ 57979 h 57683"/>
                <a:gd name="connsiteX1" fmla="*/ 49898 w 57743"/>
                <a:gd name="connsiteY1" fmla="*/ 49531 h 57683"/>
                <a:gd name="connsiteX2" fmla="*/ 58354 w 57743"/>
                <a:gd name="connsiteY2" fmla="*/ 29137 h 57683"/>
                <a:gd name="connsiteX3" fmla="*/ 49898 w 57743"/>
                <a:gd name="connsiteY3" fmla="*/ 8743 h 57683"/>
                <a:gd name="connsiteX4" fmla="*/ 29482 w 57743"/>
                <a:gd name="connsiteY4" fmla="*/ 295 h 57683"/>
                <a:gd name="connsiteX5" fmla="*/ 9067 w 57743"/>
                <a:gd name="connsiteY5" fmla="*/ 8743 h 57683"/>
                <a:gd name="connsiteX6" fmla="*/ 610 w 57743"/>
                <a:gd name="connsiteY6" fmla="*/ 29137 h 57683"/>
                <a:gd name="connsiteX7" fmla="*/ 9067 w 57743"/>
                <a:gd name="connsiteY7" fmla="*/ 49531 h 57683"/>
                <a:gd name="connsiteX8" fmla="*/ 2948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82" y="57979"/>
                  </a:moveTo>
                  <a:cubicBezTo>
                    <a:pt x="37139" y="57979"/>
                    <a:pt x="44484" y="54940"/>
                    <a:pt x="49898" y="49531"/>
                  </a:cubicBezTo>
                  <a:cubicBezTo>
                    <a:pt x="55312" y="44123"/>
                    <a:pt x="58354" y="36786"/>
                    <a:pt x="58354" y="29137"/>
                  </a:cubicBezTo>
                  <a:cubicBezTo>
                    <a:pt x="58354" y="21488"/>
                    <a:pt x="55312" y="14152"/>
                    <a:pt x="49898" y="8743"/>
                  </a:cubicBezTo>
                  <a:cubicBezTo>
                    <a:pt x="44484" y="3334"/>
                    <a:pt x="37139" y="295"/>
                    <a:pt x="29482" y="295"/>
                  </a:cubicBezTo>
                  <a:cubicBezTo>
                    <a:pt x="21825" y="295"/>
                    <a:pt x="14481" y="3334"/>
                    <a:pt x="9067" y="8743"/>
                  </a:cubicBezTo>
                  <a:cubicBezTo>
                    <a:pt x="3653" y="14152"/>
                    <a:pt x="610" y="21488"/>
                    <a:pt x="610" y="29137"/>
                  </a:cubicBezTo>
                  <a:cubicBezTo>
                    <a:pt x="610" y="36786"/>
                    <a:pt x="3653" y="44123"/>
                    <a:pt x="9067" y="49531"/>
                  </a:cubicBezTo>
                  <a:cubicBezTo>
                    <a:pt x="14481" y="54940"/>
                    <a:pt x="21825" y="57979"/>
                    <a:pt x="2948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853A030-EE89-48E3-ABF9-1762CBC69A4F}"/>
                </a:ext>
              </a:extLst>
            </p:cNvPr>
            <p:cNvSpPr/>
            <p:nvPr/>
          </p:nvSpPr>
          <p:spPr>
            <a:xfrm>
              <a:off x="5927445" y="6138349"/>
              <a:ext cx="57743" cy="57683"/>
            </a:xfrm>
            <a:custGeom>
              <a:avLst/>
              <a:gdLst>
                <a:gd name="connsiteX0" fmla="*/ 29484 w 57743"/>
                <a:gd name="connsiteY0" fmla="*/ 57979 h 57683"/>
                <a:gd name="connsiteX1" fmla="*/ 49900 w 57743"/>
                <a:gd name="connsiteY1" fmla="*/ 49531 h 57683"/>
                <a:gd name="connsiteX2" fmla="*/ 58356 w 57743"/>
                <a:gd name="connsiteY2" fmla="*/ 29137 h 57683"/>
                <a:gd name="connsiteX3" fmla="*/ 49900 w 57743"/>
                <a:gd name="connsiteY3" fmla="*/ 8743 h 57683"/>
                <a:gd name="connsiteX4" fmla="*/ 29484 w 57743"/>
                <a:gd name="connsiteY4" fmla="*/ 295 h 57683"/>
                <a:gd name="connsiteX5" fmla="*/ 9069 w 57743"/>
                <a:gd name="connsiteY5" fmla="*/ 8743 h 57683"/>
                <a:gd name="connsiteX6" fmla="*/ 613 w 57743"/>
                <a:gd name="connsiteY6" fmla="*/ 29137 h 57683"/>
                <a:gd name="connsiteX7" fmla="*/ 9069 w 57743"/>
                <a:gd name="connsiteY7" fmla="*/ 49531 h 57683"/>
                <a:gd name="connsiteX8" fmla="*/ 2948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84" y="57979"/>
                  </a:moveTo>
                  <a:cubicBezTo>
                    <a:pt x="37141" y="57979"/>
                    <a:pt x="44486" y="54940"/>
                    <a:pt x="49900" y="49531"/>
                  </a:cubicBezTo>
                  <a:cubicBezTo>
                    <a:pt x="55314" y="44123"/>
                    <a:pt x="58356" y="36786"/>
                    <a:pt x="58356" y="29137"/>
                  </a:cubicBezTo>
                  <a:cubicBezTo>
                    <a:pt x="58356" y="21488"/>
                    <a:pt x="55314" y="14152"/>
                    <a:pt x="49900" y="8743"/>
                  </a:cubicBezTo>
                  <a:cubicBezTo>
                    <a:pt x="44486" y="3334"/>
                    <a:pt x="37141" y="295"/>
                    <a:pt x="29484" y="295"/>
                  </a:cubicBezTo>
                  <a:cubicBezTo>
                    <a:pt x="21828" y="295"/>
                    <a:pt x="14483" y="3334"/>
                    <a:pt x="9069" y="8743"/>
                  </a:cubicBezTo>
                  <a:cubicBezTo>
                    <a:pt x="3655" y="14152"/>
                    <a:pt x="613" y="21488"/>
                    <a:pt x="613" y="29137"/>
                  </a:cubicBezTo>
                  <a:cubicBezTo>
                    <a:pt x="613" y="36786"/>
                    <a:pt x="3655" y="44123"/>
                    <a:pt x="9069" y="49531"/>
                  </a:cubicBezTo>
                  <a:cubicBezTo>
                    <a:pt x="14483" y="54940"/>
                    <a:pt x="21828" y="57979"/>
                    <a:pt x="2948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29D6AB31-9526-4B5E-AAB9-428568C2BEC1}"/>
                </a:ext>
              </a:extLst>
            </p:cNvPr>
            <p:cNvSpPr/>
            <p:nvPr/>
          </p:nvSpPr>
          <p:spPr>
            <a:xfrm>
              <a:off x="5947309" y="6138349"/>
              <a:ext cx="57743" cy="57683"/>
            </a:xfrm>
            <a:custGeom>
              <a:avLst/>
              <a:gdLst>
                <a:gd name="connsiteX0" fmla="*/ 29487 w 57743"/>
                <a:gd name="connsiteY0" fmla="*/ 57979 h 57683"/>
                <a:gd name="connsiteX1" fmla="*/ 49902 w 57743"/>
                <a:gd name="connsiteY1" fmla="*/ 49531 h 57683"/>
                <a:gd name="connsiteX2" fmla="*/ 58358 w 57743"/>
                <a:gd name="connsiteY2" fmla="*/ 29137 h 57683"/>
                <a:gd name="connsiteX3" fmla="*/ 49902 w 57743"/>
                <a:gd name="connsiteY3" fmla="*/ 8743 h 57683"/>
                <a:gd name="connsiteX4" fmla="*/ 29487 w 57743"/>
                <a:gd name="connsiteY4" fmla="*/ 295 h 57683"/>
                <a:gd name="connsiteX5" fmla="*/ 9071 w 57743"/>
                <a:gd name="connsiteY5" fmla="*/ 8743 h 57683"/>
                <a:gd name="connsiteX6" fmla="*/ 615 w 57743"/>
                <a:gd name="connsiteY6" fmla="*/ 29137 h 57683"/>
                <a:gd name="connsiteX7" fmla="*/ 9071 w 57743"/>
                <a:gd name="connsiteY7" fmla="*/ 49531 h 57683"/>
                <a:gd name="connsiteX8" fmla="*/ 2948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87" y="57979"/>
                  </a:moveTo>
                  <a:cubicBezTo>
                    <a:pt x="37143" y="57979"/>
                    <a:pt x="44488" y="54940"/>
                    <a:pt x="49902" y="49531"/>
                  </a:cubicBezTo>
                  <a:cubicBezTo>
                    <a:pt x="55316" y="44123"/>
                    <a:pt x="58358" y="36786"/>
                    <a:pt x="58358" y="29137"/>
                  </a:cubicBezTo>
                  <a:cubicBezTo>
                    <a:pt x="58358" y="21488"/>
                    <a:pt x="55316" y="14152"/>
                    <a:pt x="49902" y="8743"/>
                  </a:cubicBezTo>
                  <a:cubicBezTo>
                    <a:pt x="44488" y="3334"/>
                    <a:pt x="37143" y="295"/>
                    <a:pt x="29487" y="295"/>
                  </a:cubicBezTo>
                  <a:cubicBezTo>
                    <a:pt x="21830" y="295"/>
                    <a:pt x="14485" y="3334"/>
                    <a:pt x="9071" y="8743"/>
                  </a:cubicBezTo>
                  <a:cubicBezTo>
                    <a:pt x="3657" y="14152"/>
                    <a:pt x="615" y="21488"/>
                    <a:pt x="615" y="29137"/>
                  </a:cubicBezTo>
                  <a:cubicBezTo>
                    <a:pt x="615" y="36786"/>
                    <a:pt x="3657" y="44123"/>
                    <a:pt x="9071" y="49531"/>
                  </a:cubicBezTo>
                  <a:cubicBezTo>
                    <a:pt x="14485" y="54940"/>
                    <a:pt x="21830" y="57979"/>
                    <a:pt x="2948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1A122D5C-7616-413F-9C27-79E682806011}"/>
                </a:ext>
              </a:extLst>
            </p:cNvPr>
            <p:cNvSpPr/>
            <p:nvPr/>
          </p:nvSpPr>
          <p:spPr>
            <a:xfrm>
              <a:off x="5967163" y="6138349"/>
              <a:ext cx="57743" cy="57683"/>
            </a:xfrm>
            <a:custGeom>
              <a:avLst/>
              <a:gdLst>
                <a:gd name="connsiteX0" fmla="*/ 29489 w 57743"/>
                <a:gd name="connsiteY0" fmla="*/ 57979 h 57683"/>
                <a:gd name="connsiteX1" fmla="*/ 49904 w 57743"/>
                <a:gd name="connsiteY1" fmla="*/ 49531 h 57683"/>
                <a:gd name="connsiteX2" fmla="*/ 58360 w 57743"/>
                <a:gd name="connsiteY2" fmla="*/ 29137 h 57683"/>
                <a:gd name="connsiteX3" fmla="*/ 49904 w 57743"/>
                <a:gd name="connsiteY3" fmla="*/ 8743 h 57683"/>
                <a:gd name="connsiteX4" fmla="*/ 29489 w 57743"/>
                <a:gd name="connsiteY4" fmla="*/ 295 h 57683"/>
                <a:gd name="connsiteX5" fmla="*/ 9073 w 57743"/>
                <a:gd name="connsiteY5" fmla="*/ 8743 h 57683"/>
                <a:gd name="connsiteX6" fmla="*/ 617 w 57743"/>
                <a:gd name="connsiteY6" fmla="*/ 29137 h 57683"/>
                <a:gd name="connsiteX7" fmla="*/ 9073 w 57743"/>
                <a:gd name="connsiteY7" fmla="*/ 49531 h 57683"/>
                <a:gd name="connsiteX8" fmla="*/ 2948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89" y="57979"/>
                  </a:moveTo>
                  <a:cubicBezTo>
                    <a:pt x="37145" y="57979"/>
                    <a:pt x="44490" y="54940"/>
                    <a:pt x="49904" y="49531"/>
                  </a:cubicBezTo>
                  <a:cubicBezTo>
                    <a:pt x="55318" y="44123"/>
                    <a:pt x="58360" y="36786"/>
                    <a:pt x="58360" y="29137"/>
                  </a:cubicBezTo>
                  <a:cubicBezTo>
                    <a:pt x="58360" y="21488"/>
                    <a:pt x="55318" y="14152"/>
                    <a:pt x="49904" y="8743"/>
                  </a:cubicBezTo>
                  <a:cubicBezTo>
                    <a:pt x="44490" y="3334"/>
                    <a:pt x="37145" y="295"/>
                    <a:pt x="29489" y="295"/>
                  </a:cubicBezTo>
                  <a:cubicBezTo>
                    <a:pt x="21832" y="295"/>
                    <a:pt x="14487" y="3334"/>
                    <a:pt x="9073" y="8743"/>
                  </a:cubicBezTo>
                  <a:cubicBezTo>
                    <a:pt x="3659" y="14152"/>
                    <a:pt x="617" y="21488"/>
                    <a:pt x="617" y="29137"/>
                  </a:cubicBezTo>
                  <a:cubicBezTo>
                    <a:pt x="617" y="36786"/>
                    <a:pt x="3659" y="44123"/>
                    <a:pt x="9073" y="49531"/>
                  </a:cubicBezTo>
                  <a:cubicBezTo>
                    <a:pt x="14487" y="54940"/>
                    <a:pt x="21832" y="57979"/>
                    <a:pt x="2948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5A5288C6-96F0-4F66-81D5-606E14894F4C}"/>
                </a:ext>
              </a:extLst>
            </p:cNvPr>
            <p:cNvSpPr/>
            <p:nvPr/>
          </p:nvSpPr>
          <p:spPr>
            <a:xfrm>
              <a:off x="5987027" y="6138349"/>
              <a:ext cx="57743" cy="57683"/>
            </a:xfrm>
            <a:custGeom>
              <a:avLst/>
              <a:gdLst>
                <a:gd name="connsiteX0" fmla="*/ 29491 w 57743"/>
                <a:gd name="connsiteY0" fmla="*/ 57979 h 57683"/>
                <a:gd name="connsiteX1" fmla="*/ 49906 w 57743"/>
                <a:gd name="connsiteY1" fmla="*/ 49531 h 57683"/>
                <a:gd name="connsiteX2" fmla="*/ 58363 w 57743"/>
                <a:gd name="connsiteY2" fmla="*/ 29137 h 57683"/>
                <a:gd name="connsiteX3" fmla="*/ 49906 w 57743"/>
                <a:gd name="connsiteY3" fmla="*/ 8743 h 57683"/>
                <a:gd name="connsiteX4" fmla="*/ 29491 w 57743"/>
                <a:gd name="connsiteY4" fmla="*/ 295 h 57683"/>
                <a:gd name="connsiteX5" fmla="*/ 9075 w 57743"/>
                <a:gd name="connsiteY5" fmla="*/ 8743 h 57683"/>
                <a:gd name="connsiteX6" fmla="*/ 619 w 57743"/>
                <a:gd name="connsiteY6" fmla="*/ 29137 h 57683"/>
                <a:gd name="connsiteX7" fmla="*/ 9075 w 57743"/>
                <a:gd name="connsiteY7" fmla="*/ 49531 h 57683"/>
                <a:gd name="connsiteX8" fmla="*/ 2949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91" y="57979"/>
                  </a:moveTo>
                  <a:cubicBezTo>
                    <a:pt x="37148" y="57979"/>
                    <a:pt x="44492" y="54940"/>
                    <a:pt x="49906" y="49531"/>
                  </a:cubicBezTo>
                  <a:cubicBezTo>
                    <a:pt x="55320" y="44123"/>
                    <a:pt x="58363" y="36786"/>
                    <a:pt x="58363" y="29137"/>
                  </a:cubicBezTo>
                  <a:cubicBezTo>
                    <a:pt x="58363" y="21488"/>
                    <a:pt x="55320" y="14152"/>
                    <a:pt x="49906" y="8743"/>
                  </a:cubicBezTo>
                  <a:cubicBezTo>
                    <a:pt x="44492" y="3334"/>
                    <a:pt x="37148" y="295"/>
                    <a:pt x="29491" y="295"/>
                  </a:cubicBezTo>
                  <a:cubicBezTo>
                    <a:pt x="21834" y="295"/>
                    <a:pt x="14489" y="3334"/>
                    <a:pt x="9075" y="8743"/>
                  </a:cubicBezTo>
                  <a:cubicBezTo>
                    <a:pt x="3661" y="14152"/>
                    <a:pt x="619" y="21488"/>
                    <a:pt x="619" y="29137"/>
                  </a:cubicBezTo>
                  <a:cubicBezTo>
                    <a:pt x="619" y="36786"/>
                    <a:pt x="3661" y="44123"/>
                    <a:pt x="9075" y="49531"/>
                  </a:cubicBezTo>
                  <a:cubicBezTo>
                    <a:pt x="14489" y="54940"/>
                    <a:pt x="21834" y="57979"/>
                    <a:pt x="2949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1B85BFAE-7BB9-4E71-B3C6-6456C4144075}"/>
                </a:ext>
              </a:extLst>
            </p:cNvPr>
            <p:cNvSpPr/>
            <p:nvPr/>
          </p:nvSpPr>
          <p:spPr>
            <a:xfrm>
              <a:off x="6006890" y="6138349"/>
              <a:ext cx="57743" cy="57683"/>
            </a:xfrm>
            <a:custGeom>
              <a:avLst/>
              <a:gdLst>
                <a:gd name="connsiteX0" fmla="*/ 29493 w 57743"/>
                <a:gd name="connsiteY0" fmla="*/ 57979 h 57683"/>
                <a:gd name="connsiteX1" fmla="*/ 49908 w 57743"/>
                <a:gd name="connsiteY1" fmla="*/ 49531 h 57683"/>
                <a:gd name="connsiteX2" fmla="*/ 58365 w 57743"/>
                <a:gd name="connsiteY2" fmla="*/ 29137 h 57683"/>
                <a:gd name="connsiteX3" fmla="*/ 49908 w 57743"/>
                <a:gd name="connsiteY3" fmla="*/ 8743 h 57683"/>
                <a:gd name="connsiteX4" fmla="*/ 29493 w 57743"/>
                <a:gd name="connsiteY4" fmla="*/ 295 h 57683"/>
                <a:gd name="connsiteX5" fmla="*/ 9077 w 57743"/>
                <a:gd name="connsiteY5" fmla="*/ 8743 h 57683"/>
                <a:gd name="connsiteX6" fmla="*/ 621 w 57743"/>
                <a:gd name="connsiteY6" fmla="*/ 29137 h 57683"/>
                <a:gd name="connsiteX7" fmla="*/ 9077 w 57743"/>
                <a:gd name="connsiteY7" fmla="*/ 49531 h 57683"/>
                <a:gd name="connsiteX8" fmla="*/ 2949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93" y="57979"/>
                  </a:moveTo>
                  <a:cubicBezTo>
                    <a:pt x="37150" y="57979"/>
                    <a:pt x="44494" y="54940"/>
                    <a:pt x="49908" y="49531"/>
                  </a:cubicBezTo>
                  <a:cubicBezTo>
                    <a:pt x="55322" y="44123"/>
                    <a:pt x="58365" y="36786"/>
                    <a:pt x="58365" y="29137"/>
                  </a:cubicBezTo>
                  <a:cubicBezTo>
                    <a:pt x="58365" y="21488"/>
                    <a:pt x="55322" y="14152"/>
                    <a:pt x="49908" y="8743"/>
                  </a:cubicBezTo>
                  <a:cubicBezTo>
                    <a:pt x="44494" y="3334"/>
                    <a:pt x="37150" y="295"/>
                    <a:pt x="29493" y="295"/>
                  </a:cubicBezTo>
                  <a:cubicBezTo>
                    <a:pt x="21836" y="295"/>
                    <a:pt x="14491" y="3334"/>
                    <a:pt x="9077" y="8743"/>
                  </a:cubicBezTo>
                  <a:cubicBezTo>
                    <a:pt x="3663" y="14152"/>
                    <a:pt x="621" y="21488"/>
                    <a:pt x="621" y="29137"/>
                  </a:cubicBezTo>
                  <a:cubicBezTo>
                    <a:pt x="621" y="36786"/>
                    <a:pt x="3663" y="44123"/>
                    <a:pt x="9077" y="49531"/>
                  </a:cubicBezTo>
                  <a:cubicBezTo>
                    <a:pt x="14491" y="54940"/>
                    <a:pt x="21836" y="57979"/>
                    <a:pt x="2949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A9EC380-451F-4D71-BE69-AD37DC1E87CC}"/>
                </a:ext>
              </a:extLst>
            </p:cNvPr>
            <p:cNvSpPr/>
            <p:nvPr/>
          </p:nvSpPr>
          <p:spPr>
            <a:xfrm>
              <a:off x="6026754" y="6138349"/>
              <a:ext cx="57743" cy="57683"/>
            </a:xfrm>
            <a:custGeom>
              <a:avLst/>
              <a:gdLst>
                <a:gd name="connsiteX0" fmla="*/ 29495 w 57743"/>
                <a:gd name="connsiteY0" fmla="*/ 57979 h 57683"/>
                <a:gd name="connsiteX1" fmla="*/ 49910 w 57743"/>
                <a:gd name="connsiteY1" fmla="*/ 49531 h 57683"/>
                <a:gd name="connsiteX2" fmla="*/ 58367 w 57743"/>
                <a:gd name="connsiteY2" fmla="*/ 29137 h 57683"/>
                <a:gd name="connsiteX3" fmla="*/ 49910 w 57743"/>
                <a:gd name="connsiteY3" fmla="*/ 8743 h 57683"/>
                <a:gd name="connsiteX4" fmla="*/ 29495 w 57743"/>
                <a:gd name="connsiteY4" fmla="*/ 295 h 57683"/>
                <a:gd name="connsiteX5" fmla="*/ 9079 w 57743"/>
                <a:gd name="connsiteY5" fmla="*/ 8743 h 57683"/>
                <a:gd name="connsiteX6" fmla="*/ 623 w 57743"/>
                <a:gd name="connsiteY6" fmla="*/ 29137 h 57683"/>
                <a:gd name="connsiteX7" fmla="*/ 9079 w 57743"/>
                <a:gd name="connsiteY7" fmla="*/ 49531 h 57683"/>
                <a:gd name="connsiteX8" fmla="*/ 2949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95" y="57979"/>
                  </a:moveTo>
                  <a:cubicBezTo>
                    <a:pt x="37152" y="57979"/>
                    <a:pt x="44496" y="54940"/>
                    <a:pt x="49910" y="49531"/>
                  </a:cubicBezTo>
                  <a:cubicBezTo>
                    <a:pt x="55325" y="44123"/>
                    <a:pt x="58367" y="36786"/>
                    <a:pt x="58367" y="29137"/>
                  </a:cubicBezTo>
                  <a:cubicBezTo>
                    <a:pt x="58367" y="21488"/>
                    <a:pt x="55325" y="14152"/>
                    <a:pt x="49910" y="8743"/>
                  </a:cubicBezTo>
                  <a:cubicBezTo>
                    <a:pt x="44496" y="3334"/>
                    <a:pt x="37152" y="295"/>
                    <a:pt x="29495" y="295"/>
                  </a:cubicBezTo>
                  <a:cubicBezTo>
                    <a:pt x="21838" y="295"/>
                    <a:pt x="14494" y="3334"/>
                    <a:pt x="9079" y="8743"/>
                  </a:cubicBezTo>
                  <a:cubicBezTo>
                    <a:pt x="3665" y="14152"/>
                    <a:pt x="623" y="21488"/>
                    <a:pt x="623" y="29137"/>
                  </a:cubicBezTo>
                  <a:cubicBezTo>
                    <a:pt x="623" y="36786"/>
                    <a:pt x="3665" y="44123"/>
                    <a:pt x="9079" y="49531"/>
                  </a:cubicBezTo>
                  <a:cubicBezTo>
                    <a:pt x="14494" y="54940"/>
                    <a:pt x="21838" y="57979"/>
                    <a:pt x="2949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13CCAB65-5EBC-42ED-BBA7-3F6C388CF4CE}"/>
                </a:ext>
              </a:extLst>
            </p:cNvPr>
            <p:cNvSpPr/>
            <p:nvPr/>
          </p:nvSpPr>
          <p:spPr>
            <a:xfrm>
              <a:off x="6046618" y="6138349"/>
              <a:ext cx="57743" cy="57683"/>
            </a:xfrm>
            <a:custGeom>
              <a:avLst/>
              <a:gdLst>
                <a:gd name="connsiteX0" fmla="*/ 29497 w 57743"/>
                <a:gd name="connsiteY0" fmla="*/ 57979 h 57683"/>
                <a:gd name="connsiteX1" fmla="*/ 49912 w 57743"/>
                <a:gd name="connsiteY1" fmla="*/ 49531 h 57683"/>
                <a:gd name="connsiteX2" fmla="*/ 58369 w 57743"/>
                <a:gd name="connsiteY2" fmla="*/ 29137 h 57683"/>
                <a:gd name="connsiteX3" fmla="*/ 49912 w 57743"/>
                <a:gd name="connsiteY3" fmla="*/ 8743 h 57683"/>
                <a:gd name="connsiteX4" fmla="*/ 29497 w 57743"/>
                <a:gd name="connsiteY4" fmla="*/ 295 h 57683"/>
                <a:gd name="connsiteX5" fmla="*/ 9081 w 57743"/>
                <a:gd name="connsiteY5" fmla="*/ 8743 h 57683"/>
                <a:gd name="connsiteX6" fmla="*/ 625 w 57743"/>
                <a:gd name="connsiteY6" fmla="*/ 29137 h 57683"/>
                <a:gd name="connsiteX7" fmla="*/ 9081 w 57743"/>
                <a:gd name="connsiteY7" fmla="*/ 49531 h 57683"/>
                <a:gd name="connsiteX8" fmla="*/ 2949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97" y="57979"/>
                  </a:moveTo>
                  <a:cubicBezTo>
                    <a:pt x="37154" y="57979"/>
                    <a:pt x="44498" y="54940"/>
                    <a:pt x="49912" y="49531"/>
                  </a:cubicBezTo>
                  <a:cubicBezTo>
                    <a:pt x="55327" y="44123"/>
                    <a:pt x="58369" y="36786"/>
                    <a:pt x="58369" y="29137"/>
                  </a:cubicBezTo>
                  <a:cubicBezTo>
                    <a:pt x="58369" y="21488"/>
                    <a:pt x="55327" y="14152"/>
                    <a:pt x="49912" y="8743"/>
                  </a:cubicBezTo>
                  <a:cubicBezTo>
                    <a:pt x="44498" y="3334"/>
                    <a:pt x="37154" y="295"/>
                    <a:pt x="29497" y="295"/>
                  </a:cubicBezTo>
                  <a:cubicBezTo>
                    <a:pt x="21840" y="295"/>
                    <a:pt x="14496" y="3334"/>
                    <a:pt x="9081" y="8743"/>
                  </a:cubicBezTo>
                  <a:cubicBezTo>
                    <a:pt x="3667" y="14152"/>
                    <a:pt x="625" y="21488"/>
                    <a:pt x="625" y="29137"/>
                  </a:cubicBezTo>
                  <a:cubicBezTo>
                    <a:pt x="625" y="36786"/>
                    <a:pt x="3667" y="44123"/>
                    <a:pt x="9081" y="49531"/>
                  </a:cubicBezTo>
                  <a:cubicBezTo>
                    <a:pt x="14496" y="54940"/>
                    <a:pt x="21840" y="57979"/>
                    <a:pt x="2949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6047334-422E-4C7B-93F0-F2FE92A12BED}"/>
                </a:ext>
              </a:extLst>
            </p:cNvPr>
            <p:cNvSpPr/>
            <p:nvPr/>
          </p:nvSpPr>
          <p:spPr>
            <a:xfrm>
              <a:off x="6066482" y="6138349"/>
              <a:ext cx="57743" cy="57683"/>
            </a:xfrm>
            <a:custGeom>
              <a:avLst/>
              <a:gdLst>
                <a:gd name="connsiteX0" fmla="*/ 29499 w 57743"/>
                <a:gd name="connsiteY0" fmla="*/ 57979 h 57683"/>
                <a:gd name="connsiteX1" fmla="*/ 49914 w 57743"/>
                <a:gd name="connsiteY1" fmla="*/ 49531 h 57683"/>
                <a:gd name="connsiteX2" fmla="*/ 58371 w 57743"/>
                <a:gd name="connsiteY2" fmla="*/ 29137 h 57683"/>
                <a:gd name="connsiteX3" fmla="*/ 49914 w 57743"/>
                <a:gd name="connsiteY3" fmla="*/ 8743 h 57683"/>
                <a:gd name="connsiteX4" fmla="*/ 29499 w 57743"/>
                <a:gd name="connsiteY4" fmla="*/ 295 h 57683"/>
                <a:gd name="connsiteX5" fmla="*/ 9083 w 57743"/>
                <a:gd name="connsiteY5" fmla="*/ 8743 h 57683"/>
                <a:gd name="connsiteX6" fmla="*/ 627 w 57743"/>
                <a:gd name="connsiteY6" fmla="*/ 29137 h 57683"/>
                <a:gd name="connsiteX7" fmla="*/ 9083 w 57743"/>
                <a:gd name="connsiteY7" fmla="*/ 49531 h 57683"/>
                <a:gd name="connsiteX8" fmla="*/ 2949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499" y="57979"/>
                  </a:moveTo>
                  <a:cubicBezTo>
                    <a:pt x="37156" y="57979"/>
                    <a:pt x="44500" y="54940"/>
                    <a:pt x="49914" y="49531"/>
                  </a:cubicBezTo>
                  <a:cubicBezTo>
                    <a:pt x="55329" y="44123"/>
                    <a:pt x="58371" y="36786"/>
                    <a:pt x="58371" y="29137"/>
                  </a:cubicBezTo>
                  <a:cubicBezTo>
                    <a:pt x="58371" y="21488"/>
                    <a:pt x="55329" y="14152"/>
                    <a:pt x="49914" y="8743"/>
                  </a:cubicBezTo>
                  <a:cubicBezTo>
                    <a:pt x="44500" y="3334"/>
                    <a:pt x="37156" y="295"/>
                    <a:pt x="29499" y="295"/>
                  </a:cubicBezTo>
                  <a:cubicBezTo>
                    <a:pt x="21842" y="295"/>
                    <a:pt x="14498" y="3334"/>
                    <a:pt x="9083" y="8743"/>
                  </a:cubicBezTo>
                  <a:cubicBezTo>
                    <a:pt x="3669" y="14152"/>
                    <a:pt x="627" y="21488"/>
                    <a:pt x="627" y="29137"/>
                  </a:cubicBezTo>
                  <a:cubicBezTo>
                    <a:pt x="627" y="36786"/>
                    <a:pt x="3669" y="44123"/>
                    <a:pt x="9083" y="49531"/>
                  </a:cubicBezTo>
                  <a:cubicBezTo>
                    <a:pt x="14498" y="54940"/>
                    <a:pt x="21842" y="57979"/>
                    <a:pt x="2949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057E3B90-BC66-4FC7-9E5C-41CC21FD8F30}"/>
                </a:ext>
              </a:extLst>
            </p:cNvPr>
            <p:cNvSpPr/>
            <p:nvPr/>
          </p:nvSpPr>
          <p:spPr>
            <a:xfrm>
              <a:off x="6086336" y="6138349"/>
              <a:ext cx="57743" cy="57683"/>
            </a:xfrm>
            <a:custGeom>
              <a:avLst/>
              <a:gdLst>
                <a:gd name="connsiteX0" fmla="*/ 29501 w 57743"/>
                <a:gd name="connsiteY0" fmla="*/ 57979 h 57683"/>
                <a:gd name="connsiteX1" fmla="*/ 49916 w 57743"/>
                <a:gd name="connsiteY1" fmla="*/ 49531 h 57683"/>
                <a:gd name="connsiteX2" fmla="*/ 58373 w 57743"/>
                <a:gd name="connsiteY2" fmla="*/ 29137 h 57683"/>
                <a:gd name="connsiteX3" fmla="*/ 49916 w 57743"/>
                <a:gd name="connsiteY3" fmla="*/ 8743 h 57683"/>
                <a:gd name="connsiteX4" fmla="*/ 29501 w 57743"/>
                <a:gd name="connsiteY4" fmla="*/ 295 h 57683"/>
                <a:gd name="connsiteX5" fmla="*/ 9085 w 57743"/>
                <a:gd name="connsiteY5" fmla="*/ 8743 h 57683"/>
                <a:gd name="connsiteX6" fmla="*/ 629 w 57743"/>
                <a:gd name="connsiteY6" fmla="*/ 29137 h 57683"/>
                <a:gd name="connsiteX7" fmla="*/ 9085 w 57743"/>
                <a:gd name="connsiteY7" fmla="*/ 49531 h 57683"/>
                <a:gd name="connsiteX8" fmla="*/ 2950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01" y="57979"/>
                  </a:moveTo>
                  <a:cubicBezTo>
                    <a:pt x="37158" y="57979"/>
                    <a:pt x="44502" y="54940"/>
                    <a:pt x="49916" y="49531"/>
                  </a:cubicBezTo>
                  <a:cubicBezTo>
                    <a:pt x="55331" y="44123"/>
                    <a:pt x="58373" y="36786"/>
                    <a:pt x="58373" y="29137"/>
                  </a:cubicBezTo>
                  <a:cubicBezTo>
                    <a:pt x="58373" y="21488"/>
                    <a:pt x="55331" y="14152"/>
                    <a:pt x="49916" y="8743"/>
                  </a:cubicBezTo>
                  <a:cubicBezTo>
                    <a:pt x="44502" y="3334"/>
                    <a:pt x="37158" y="295"/>
                    <a:pt x="29501" y="295"/>
                  </a:cubicBezTo>
                  <a:cubicBezTo>
                    <a:pt x="21844" y="295"/>
                    <a:pt x="14500" y="3334"/>
                    <a:pt x="9085" y="8743"/>
                  </a:cubicBezTo>
                  <a:cubicBezTo>
                    <a:pt x="3671" y="14152"/>
                    <a:pt x="629" y="21488"/>
                    <a:pt x="629" y="29137"/>
                  </a:cubicBezTo>
                  <a:cubicBezTo>
                    <a:pt x="629" y="36786"/>
                    <a:pt x="3671" y="44123"/>
                    <a:pt x="9085" y="49531"/>
                  </a:cubicBezTo>
                  <a:cubicBezTo>
                    <a:pt x="14500" y="54940"/>
                    <a:pt x="21844" y="57979"/>
                    <a:pt x="2950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6CBE9868-23AE-4EA1-B51A-AE1A0875C1F1}"/>
                </a:ext>
              </a:extLst>
            </p:cNvPr>
            <p:cNvSpPr/>
            <p:nvPr/>
          </p:nvSpPr>
          <p:spPr>
            <a:xfrm>
              <a:off x="6106200" y="6138349"/>
              <a:ext cx="57743" cy="57683"/>
            </a:xfrm>
            <a:custGeom>
              <a:avLst/>
              <a:gdLst>
                <a:gd name="connsiteX0" fmla="*/ 29503 w 57743"/>
                <a:gd name="connsiteY0" fmla="*/ 57979 h 57683"/>
                <a:gd name="connsiteX1" fmla="*/ 49919 w 57743"/>
                <a:gd name="connsiteY1" fmla="*/ 49531 h 57683"/>
                <a:gd name="connsiteX2" fmla="*/ 58375 w 57743"/>
                <a:gd name="connsiteY2" fmla="*/ 29137 h 57683"/>
                <a:gd name="connsiteX3" fmla="*/ 49919 w 57743"/>
                <a:gd name="connsiteY3" fmla="*/ 8743 h 57683"/>
                <a:gd name="connsiteX4" fmla="*/ 29503 w 57743"/>
                <a:gd name="connsiteY4" fmla="*/ 295 h 57683"/>
                <a:gd name="connsiteX5" fmla="*/ 9088 w 57743"/>
                <a:gd name="connsiteY5" fmla="*/ 8743 h 57683"/>
                <a:gd name="connsiteX6" fmla="*/ 631 w 57743"/>
                <a:gd name="connsiteY6" fmla="*/ 29137 h 57683"/>
                <a:gd name="connsiteX7" fmla="*/ 9088 w 57743"/>
                <a:gd name="connsiteY7" fmla="*/ 49531 h 57683"/>
                <a:gd name="connsiteX8" fmla="*/ 2950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03" y="57979"/>
                  </a:moveTo>
                  <a:cubicBezTo>
                    <a:pt x="37160" y="57979"/>
                    <a:pt x="44504" y="54940"/>
                    <a:pt x="49919" y="49531"/>
                  </a:cubicBezTo>
                  <a:cubicBezTo>
                    <a:pt x="55333" y="44123"/>
                    <a:pt x="58375" y="36786"/>
                    <a:pt x="58375" y="29137"/>
                  </a:cubicBezTo>
                  <a:cubicBezTo>
                    <a:pt x="58375" y="21488"/>
                    <a:pt x="55333" y="14152"/>
                    <a:pt x="49919" y="8743"/>
                  </a:cubicBezTo>
                  <a:cubicBezTo>
                    <a:pt x="44504" y="3334"/>
                    <a:pt x="37160" y="295"/>
                    <a:pt x="29503" y="295"/>
                  </a:cubicBezTo>
                  <a:cubicBezTo>
                    <a:pt x="21846" y="295"/>
                    <a:pt x="14502" y="3334"/>
                    <a:pt x="9088" y="8743"/>
                  </a:cubicBezTo>
                  <a:cubicBezTo>
                    <a:pt x="3673" y="14152"/>
                    <a:pt x="631" y="21488"/>
                    <a:pt x="631" y="29137"/>
                  </a:cubicBezTo>
                  <a:cubicBezTo>
                    <a:pt x="631" y="36786"/>
                    <a:pt x="3673" y="44123"/>
                    <a:pt x="9088" y="49531"/>
                  </a:cubicBezTo>
                  <a:cubicBezTo>
                    <a:pt x="14502" y="54940"/>
                    <a:pt x="21846" y="57979"/>
                    <a:pt x="2950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91DD5FB3-21A0-49F7-B2E5-840BAEF51BE1}"/>
                </a:ext>
              </a:extLst>
            </p:cNvPr>
            <p:cNvSpPr/>
            <p:nvPr/>
          </p:nvSpPr>
          <p:spPr>
            <a:xfrm>
              <a:off x="6126064" y="6138349"/>
              <a:ext cx="57743" cy="57683"/>
            </a:xfrm>
            <a:custGeom>
              <a:avLst/>
              <a:gdLst>
                <a:gd name="connsiteX0" fmla="*/ 29505 w 57743"/>
                <a:gd name="connsiteY0" fmla="*/ 57979 h 57683"/>
                <a:gd name="connsiteX1" fmla="*/ 49921 w 57743"/>
                <a:gd name="connsiteY1" fmla="*/ 49531 h 57683"/>
                <a:gd name="connsiteX2" fmla="*/ 58377 w 57743"/>
                <a:gd name="connsiteY2" fmla="*/ 29137 h 57683"/>
                <a:gd name="connsiteX3" fmla="*/ 49921 w 57743"/>
                <a:gd name="connsiteY3" fmla="*/ 8743 h 57683"/>
                <a:gd name="connsiteX4" fmla="*/ 29505 w 57743"/>
                <a:gd name="connsiteY4" fmla="*/ 295 h 57683"/>
                <a:gd name="connsiteX5" fmla="*/ 9090 w 57743"/>
                <a:gd name="connsiteY5" fmla="*/ 8743 h 57683"/>
                <a:gd name="connsiteX6" fmla="*/ 633 w 57743"/>
                <a:gd name="connsiteY6" fmla="*/ 29137 h 57683"/>
                <a:gd name="connsiteX7" fmla="*/ 9090 w 57743"/>
                <a:gd name="connsiteY7" fmla="*/ 49531 h 57683"/>
                <a:gd name="connsiteX8" fmla="*/ 2950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05" y="57979"/>
                  </a:moveTo>
                  <a:cubicBezTo>
                    <a:pt x="37162" y="57979"/>
                    <a:pt x="44506" y="54940"/>
                    <a:pt x="49921" y="49531"/>
                  </a:cubicBezTo>
                  <a:cubicBezTo>
                    <a:pt x="55335" y="44123"/>
                    <a:pt x="58377" y="36786"/>
                    <a:pt x="58377" y="29137"/>
                  </a:cubicBezTo>
                  <a:cubicBezTo>
                    <a:pt x="58377" y="21488"/>
                    <a:pt x="55335" y="14152"/>
                    <a:pt x="49921" y="8743"/>
                  </a:cubicBezTo>
                  <a:cubicBezTo>
                    <a:pt x="44506" y="3334"/>
                    <a:pt x="37162" y="295"/>
                    <a:pt x="29505" y="295"/>
                  </a:cubicBezTo>
                  <a:cubicBezTo>
                    <a:pt x="21848" y="295"/>
                    <a:pt x="14504" y="3334"/>
                    <a:pt x="9090" y="8743"/>
                  </a:cubicBezTo>
                  <a:cubicBezTo>
                    <a:pt x="3675" y="14152"/>
                    <a:pt x="633" y="21488"/>
                    <a:pt x="633" y="29137"/>
                  </a:cubicBezTo>
                  <a:cubicBezTo>
                    <a:pt x="633" y="36786"/>
                    <a:pt x="3675" y="44123"/>
                    <a:pt x="9090" y="49531"/>
                  </a:cubicBezTo>
                  <a:cubicBezTo>
                    <a:pt x="14504" y="54940"/>
                    <a:pt x="21848" y="57979"/>
                    <a:pt x="2950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EEFA632B-AC69-4C76-9A89-F6E36800CD30}"/>
                </a:ext>
              </a:extLst>
            </p:cNvPr>
            <p:cNvSpPr/>
            <p:nvPr/>
          </p:nvSpPr>
          <p:spPr>
            <a:xfrm>
              <a:off x="6145928" y="6138349"/>
              <a:ext cx="57743" cy="57683"/>
            </a:xfrm>
            <a:custGeom>
              <a:avLst/>
              <a:gdLst>
                <a:gd name="connsiteX0" fmla="*/ 29507 w 57743"/>
                <a:gd name="connsiteY0" fmla="*/ 57979 h 57683"/>
                <a:gd name="connsiteX1" fmla="*/ 49923 w 57743"/>
                <a:gd name="connsiteY1" fmla="*/ 49531 h 57683"/>
                <a:gd name="connsiteX2" fmla="*/ 58379 w 57743"/>
                <a:gd name="connsiteY2" fmla="*/ 29137 h 57683"/>
                <a:gd name="connsiteX3" fmla="*/ 49923 w 57743"/>
                <a:gd name="connsiteY3" fmla="*/ 8743 h 57683"/>
                <a:gd name="connsiteX4" fmla="*/ 29507 w 57743"/>
                <a:gd name="connsiteY4" fmla="*/ 295 h 57683"/>
                <a:gd name="connsiteX5" fmla="*/ 9092 w 57743"/>
                <a:gd name="connsiteY5" fmla="*/ 8743 h 57683"/>
                <a:gd name="connsiteX6" fmla="*/ 635 w 57743"/>
                <a:gd name="connsiteY6" fmla="*/ 29137 h 57683"/>
                <a:gd name="connsiteX7" fmla="*/ 9092 w 57743"/>
                <a:gd name="connsiteY7" fmla="*/ 49531 h 57683"/>
                <a:gd name="connsiteX8" fmla="*/ 2950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07" y="57979"/>
                  </a:moveTo>
                  <a:cubicBezTo>
                    <a:pt x="37164" y="57979"/>
                    <a:pt x="44508" y="54940"/>
                    <a:pt x="49923" y="49531"/>
                  </a:cubicBezTo>
                  <a:cubicBezTo>
                    <a:pt x="55337" y="44123"/>
                    <a:pt x="58379" y="36786"/>
                    <a:pt x="58379" y="29137"/>
                  </a:cubicBezTo>
                  <a:cubicBezTo>
                    <a:pt x="58379" y="21488"/>
                    <a:pt x="55337" y="14152"/>
                    <a:pt x="49923" y="8743"/>
                  </a:cubicBezTo>
                  <a:cubicBezTo>
                    <a:pt x="44508" y="3334"/>
                    <a:pt x="37164" y="295"/>
                    <a:pt x="29507" y="295"/>
                  </a:cubicBezTo>
                  <a:cubicBezTo>
                    <a:pt x="21850" y="295"/>
                    <a:pt x="14506" y="3334"/>
                    <a:pt x="9092" y="8743"/>
                  </a:cubicBezTo>
                  <a:cubicBezTo>
                    <a:pt x="3677" y="14152"/>
                    <a:pt x="635" y="21488"/>
                    <a:pt x="635" y="29137"/>
                  </a:cubicBezTo>
                  <a:cubicBezTo>
                    <a:pt x="635" y="36786"/>
                    <a:pt x="3677" y="44123"/>
                    <a:pt x="9092" y="49531"/>
                  </a:cubicBezTo>
                  <a:cubicBezTo>
                    <a:pt x="14506" y="54940"/>
                    <a:pt x="21850" y="57979"/>
                    <a:pt x="2950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7D2E005F-2563-419F-903D-83C45DEC3E46}"/>
                </a:ext>
              </a:extLst>
            </p:cNvPr>
            <p:cNvSpPr/>
            <p:nvPr/>
          </p:nvSpPr>
          <p:spPr>
            <a:xfrm>
              <a:off x="6165792" y="6138349"/>
              <a:ext cx="57743" cy="57683"/>
            </a:xfrm>
            <a:custGeom>
              <a:avLst/>
              <a:gdLst>
                <a:gd name="connsiteX0" fmla="*/ 29509 w 57743"/>
                <a:gd name="connsiteY0" fmla="*/ 57979 h 57683"/>
                <a:gd name="connsiteX1" fmla="*/ 49925 w 57743"/>
                <a:gd name="connsiteY1" fmla="*/ 49531 h 57683"/>
                <a:gd name="connsiteX2" fmla="*/ 58381 w 57743"/>
                <a:gd name="connsiteY2" fmla="*/ 29137 h 57683"/>
                <a:gd name="connsiteX3" fmla="*/ 49925 w 57743"/>
                <a:gd name="connsiteY3" fmla="*/ 8743 h 57683"/>
                <a:gd name="connsiteX4" fmla="*/ 29509 w 57743"/>
                <a:gd name="connsiteY4" fmla="*/ 295 h 57683"/>
                <a:gd name="connsiteX5" fmla="*/ 9094 w 57743"/>
                <a:gd name="connsiteY5" fmla="*/ 8743 h 57683"/>
                <a:gd name="connsiteX6" fmla="*/ 637 w 57743"/>
                <a:gd name="connsiteY6" fmla="*/ 29137 h 57683"/>
                <a:gd name="connsiteX7" fmla="*/ 9094 w 57743"/>
                <a:gd name="connsiteY7" fmla="*/ 49531 h 57683"/>
                <a:gd name="connsiteX8" fmla="*/ 29509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09" y="57979"/>
                  </a:moveTo>
                  <a:cubicBezTo>
                    <a:pt x="37166" y="57979"/>
                    <a:pt x="44510" y="54940"/>
                    <a:pt x="49925" y="49531"/>
                  </a:cubicBezTo>
                  <a:cubicBezTo>
                    <a:pt x="55339" y="44123"/>
                    <a:pt x="58381" y="36786"/>
                    <a:pt x="58381" y="29137"/>
                  </a:cubicBezTo>
                  <a:cubicBezTo>
                    <a:pt x="58381" y="21488"/>
                    <a:pt x="55339" y="14152"/>
                    <a:pt x="49925" y="8743"/>
                  </a:cubicBezTo>
                  <a:cubicBezTo>
                    <a:pt x="44510" y="3334"/>
                    <a:pt x="37166" y="295"/>
                    <a:pt x="29509" y="295"/>
                  </a:cubicBezTo>
                  <a:cubicBezTo>
                    <a:pt x="21852" y="295"/>
                    <a:pt x="14508" y="3334"/>
                    <a:pt x="9094" y="8743"/>
                  </a:cubicBezTo>
                  <a:cubicBezTo>
                    <a:pt x="3679" y="14152"/>
                    <a:pt x="637" y="21488"/>
                    <a:pt x="637" y="29137"/>
                  </a:cubicBezTo>
                  <a:cubicBezTo>
                    <a:pt x="637" y="36786"/>
                    <a:pt x="3679" y="44123"/>
                    <a:pt x="9094" y="49531"/>
                  </a:cubicBezTo>
                  <a:cubicBezTo>
                    <a:pt x="14508" y="54940"/>
                    <a:pt x="21852" y="57979"/>
                    <a:pt x="29509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90CE43E0-9FD9-4672-AB83-5FC59DCE9916}"/>
                </a:ext>
              </a:extLst>
            </p:cNvPr>
            <p:cNvSpPr/>
            <p:nvPr/>
          </p:nvSpPr>
          <p:spPr>
            <a:xfrm>
              <a:off x="6185646" y="6138349"/>
              <a:ext cx="57743" cy="57683"/>
            </a:xfrm>
            <a:custGeom>
              <a:avLst/>
              <a:gdLst>
                <a:gd name="connsiteX0" fmla="*/ 29511 w 57743"/>
                <a:gd name="connsiteY0" fmla="*/ 57979 h 57683"/>
                <a:gd name="connsiteX1" fmla="*/ 49927 w 57743"/>
                <a:gd name="connsiteY1" fmla="*/ 49531 h 57683"/>
                <a:gd name="connsiteX2" fmla="*/ 58383 w 57743"/>
                <a:gd name="connsiteY2" fmla="*/ 29137 h 57683"/>
                <a:gd name="connsiteX3" fmla="*/ 49927 w 57743"/>
                <a:gd name="connsiteY3" fmla="*/ 8743 h 57683"/>
                <a:gd name="connsiteX4" fmla="*/ 29511 w 57743"/>
                <a:gd name="connsiteY4" fmla="*/ 295 h 57683"/>
                <a:gd name="connsiteX5" fmla="*/ 9096 w 57743"/>
                <a:gd name="connsiteY5" fmla="*/ 8743 h 57683"/>
                <a:gd name="connsiteX6" fmla="*/ 639 w 57743"/>
                <a:gd name="connsiteY6" fmla="*/ 29137 h 57683"/>
                <a:gd name="connsiteX7" fmla="*/ 9096 w 57743"/>
                <a:gd name="connsiteY7" fmla="*/ 49531 h 57683"/>
                <a:gd name="connsiteX8" fmla="*/ 29511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11" y="57979"/>
                  </a:moveTo>
                  <a:cubicBezTo>
                    <a:pt x="37168" y="57979"/>
                    <a:pt x="44513" y="54940"/>
                    <a:pt x="49927" y="49531"/>
                  </a:cubicBezTo>
                  <a:cubicBezTo>
                    <a:pt x="55341" y="44123"/>
                    <a:pt x="58383" y="36786"/>
                    <a:pt x="58383" y="29137"/>
                  </a:cubicBezTo>
                  <a:cubicBezTo>
                    <a:pt x="58383" y="21488"/>
                    <a:pt x="55341" y="14152"/>
                    <a:pt x="49927" y="8743"/>
                  </a:cubicBezTo>
                  <a:cubicBezTo>
                    <a:pt x="44513" y="3334"/>
                    <a:pt x="37168" y="295"/>
                    <a:pt x="29511" y="295"/>
                  </a:cubicBezTo>
                  <a:cubicBezTo>
                    <a:pt x="21854" y="295"/>
                    <a:pt x="14510" y="3334"/>
                    <a:pt x="9096" y="8743"/>
                  </a:cubicBezTo>
                  <a:cubicBezTo>
                    <a:pt x="3682" y="14152"/>
                    <a:pt x="639" y="21488"/>
                    <a:pt x="639" y="29137"/>
                  </a:cubicBezTo>
                  <a:cubicBezTo>
                    <a:pt x="639" y="36786"/>
                    <a:pt x="3682" y="44123"/>
                    <a:pt x="9096" y="49531"/>
                  </a:cubicBezTo>
                  <a:cubicBezTo>
                    <a:pt x="14510" y="54940"/>
                    <a:pt x="21854" y="57979"/>
                    <a:pt x="29511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A3D2C4B-4CB2-423D-B684-C67A83AF580F}"/>
                </a:ext>
              </a:extLst>
            </p:cNvPr>
            <p:cNvSpPr/>
            <p:nvPr/>
          </p:nvSpPr>
          <p:spPr>
            <a:xfrm>
              <a:off x="6205510" y="6138349"/>
              <a:ext cx="57743" cy="57683"/>
            </a:xfrm>
            <a:custGeom>
              <a:avLst/>
              <a:gdLst>
                <a:gd name="connsiteX0" fmla="*/ 29513 w 57743"/>
                <a:gd name="connsiteY0" fmla="*/ 57979 h 57683"/>
                <a:gd name="connsiteX1" fmla="*/ 49929 w 57743"/>
                <a:gd name="connsiteY1" fmla="*/ 49531 h 57683"/>
                <a:gd name="connsiteX2" fmla="*/ 58385 w 57743"/>
                <a:gd name="connsiteY2" fmla="*/ 29137 h 57683"/>
                <a:gd name="connsiteX3" fmla="*/ 49929 w 57743"/>
                <a:gd name="connsiteY3" fmla="*/ 8743 h 57683"/>
                <a:gd name="connsiteX4" fmla="*/ 29513 w 57743"/>
                <a:gd name="connsiteY4" fmla="*/ 295 h 57683"/>
                <a:gd name="connsiteX5" fmla="*/ 9098 w 57743"/>
                <a:gd name="connsiteY5" fmla="*/ 8743 h 57683"/>
                <a:gd name="connsiteX6" fmla="*/ 641 w 57743"/>
                <a:gd name="connsiteY6" fmla="*/ 29137 h 57683"/>
                <a:gd name="connsiteX7" fmla="*/ 9098 w 57743"/>
                <a:gd name="connsiteY7" fmla="*/ 49531 h 57683"/>
                <a:gd name="connsiteX8" fmla="*/ 29513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13" y="57979"/>
                  </a:moveTo>
                  <a:cubicBezTo>
                    <a:pt x="37170" y="57979"/>
                    <a:pt x="44515" y="54940"/>
                    <a:pt x="49929" y="49531"/>
                  </a:cubicBezTo>
                  <a:cubicBezTo>
                    <a:pt x="55343" y="44123"/>
                    <a:pt x="58385" y="36786"/>
                    <a:pt x="58385" y="29137"/>
                  </a:cubicBezTo>
                  <a:cubicBezTo>
                    <a:pt x="58385" y="21488"/>
                    <a:pt x="55343" y="14152"/>
                    <a:pt x="49929" y="8743"/>
                  </a:cubicBezTo>
                  <a:cubicBezTo>
                    <a:pt x="44515" y="3334"/>
                    <a:pt x="37170" y="295"/>
                    <a:pt x="29513" y="295"/>
                  </a:cubicBezTo>
                  <a:cubicBezTo>
                    <a:pt x="21856" y="295"/>
                    <a:pt x="14512" y="3334"/>
                    <a:pt x="9098" y="8743"/>
                  </a:cubicBezTo>
                  <a:cubicBezTo>
                    <a:pt x="3684" y="14152"/>
                    <a:pt x="641" y="21488"/>
                    <a:pt x="641" y="29137"/>
                  </a:cubicBezTo>
                  <a:cubicBezTo>
                    <a:pt x="641" y="36786"/>
                    <a:pt x="3684" y="44123"/>
                    <a:pt x="9098" y="49531"/>
                  </a:cubicBezTo>
                  <a:cubicBezTo>
                    <a:pt x="14512" y="54940"/>
                    <a:pt x="21856" y="57979"/>
                    <a:pt x="29513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B9BA8F08-9CC4-4420-8555-425F19F38777}"/>
                </a:ext>
              </a:extLst>
            </p:cNvPr>
            <p:cNvSpPr/>
            <p:nvPr/>
          </p:nvSpPr>
          <p:spPr>
            <a:xfrm>
              <a:off x="6225374" y="6138349"/>
              <a:ext cx="57743" cy="57683"/>
            </a:xfrm>
            <a:custGeom>
              <a:avLst/>
              <a:gdLst>
                <a:gd name="connsiteX0" fmla="*/ 29515 w 57743"/>
                <a:gd name="connsiteY0" fmla="*/ 57979 h 57683"/>
                <a:gd name="connsiteX1" fmla="*/ 49931 w 57743"/>
                <a:gd name="connsiteY1" fmla="*/ 49531 h 57683"/>
                <a:gd name="connsiteX2" fmla="*/ 58387 w 57743"/>
                <a:gd name="connsiteY2" fmla="*/ 29137 h 57683"/>
                <a:gd name="connsiteX3" fmla="*/ 49931 w 57743"/>
                <a:gd name="connsiteY3" fmla="*/ 8743 h 57683"/>
                <a:gd name="connsiteX4" fmla="*/ 29515 w 57743"/>
                <a:gd name="connsiteY4" fmla="*/ 295 h 57683"/>
                <a:gd name="connsiteX5" fmla="*/ 9100 w 57743"/>
                <a:gd name="connsiteY5" fmla="*/ 8743 h 57683"/>
                <a:gd name="connsiteX6" fmla="*/ 644 w 57743"/>
                <a:gd name="connsiteY6" fmla="*/ 29137 h 57683"/>
                <a:gd name="connsiteX7" fmla="*/ 9100 w 57743"/>
                <a:gd name="connsiteY7" fmla="*/ 49531 h 57683"/>
                <a:gd name="connsiteX8" fmla="*/ 29515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15" y="57979"/>
                  </a:moveTo>
                  <a:cubicBezTo>
                    <a:pt x="37172" y="57979"/>
                    <a:pt x="44517" y="54940"/>
                    <a:pt x="49931" y="49531"/>
                  </a:cubicBezTo>
                  <a:cubicBezTo>
                    <a:pt x="55345" y="44123"/>
                    <a:pt x="58387" y="36786"/>
                    <a:pt x="58387" y="29137"/>
                  </a:cubicBezTo>
                  <a:cubicBezTo>
                    <a:pt x="58387" y="21488"/>
                    <a:pt x="55345" y="14152"/>
                    <a:pt x="49931" y="8743"/>
                  </a:cubicBezTo>
                  <a:cubicBezTo>
                    <a:pt x="44517" y="3334"/>
                    <a:pt x="37172" y="295"/>
                    <a:pt x="29515" y="295"/>
                  </a:cubicBezTo>
                  <a:cubicBezTo>
                    <a:pt x="21858" y="295"/>
                    <a:pt x="14514" y="3334"/>
                    <a:pt x="9100" y="8743"/>
                  </a:cubicBezTo>
                  <a:cubicBezTo>
                    <a:pt x="3686" y="14152"/>
                    <a:pt x="644" y="21488"/>
                    <a:pt x="644" y="29137"/>
                  </a:cubicBezTo>
                  <a:cubicBezTo>
                    <a:pt x="644" y="36786"/>
                    <a:pt x="3686" y="44123"/>
                    <a:pt x="9100" y="49531"/>
                  </a:cubicBezTo>
                  <a:cubicBezTo>
                    <a:pt x="14514" y="54940"/>
                    <a:pt x="21858" y="57979"/>
                    <a:pt x="29515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CCCD14F4-A4A6-44D0-89D2-E55EBBEFB10D}"/>
                </a:ext>
              </a:extLst>
            </p:cNvPr>
            <p:cNvSpPr/>
            <p:nvPr/>
          </p:nvSpPr>
          <p:spPr>
            <a:xfrm>
              <a:off x="6245237" y="6138349"/>
              <a:ext cx="57743" cy="57683"/>
            </a:xfrm>
            <a:custGeom>
              <a:avLst/>
              <a:gdLst>
                <a:gd name="connsiteX0" fmla="*/ 29517 w 57743"/>
                <a:gd name="connsiteY0" fmla="*/ 57979 h 57683"/>
                <a:gd name="connsiteX1" fmla="*/ 49933 w 57743"/>
                <a:gd name="connsiteY1" fmla="*/ 49531 h 57683"/>
                <a:gd name="connsiteX2" fmla="*/ 58389 w 57743"/>
                <a:gd name="connsiteY2" fmla="*/ 29137 h 57683"/>
                <a:gd name="connsiteX3" fmla="*/ 49933 w 57743"/>
                <a:gd name="connsiteY3" fmla="*/ 8743 h 57683"/>
                <a:gd name="connsiteX4" fmla="*/ 29517 w 57743"/>
                <a:gd name="connsiteY4" fmla="*/ 295 h 57683"/>
                <a:gd name="connsiteX5" fmla="*/ 9102 w 57743"/>
                <a:gd name="connsiteY5" fmla="*/ 8743 h 57683"/>
                <a:gd name="connsiteX6" fmla="*/ 646 w 57743"/>
                <a:gd name="connsiteY6" fmla="*/ 29137 h 57683"/>
                <a:gd name="connsiteX7" fmla="*/ 9102 w 57743"/>
                <a:gd name="connsiteY7" fmla="*/ 49531 h 57683"/>
                <a:gd name="connsiteX8" fmla="*/ 29517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17" y="57979"/>
                  </a:moveTo>
                  <a:cubicBezTo>
                    <a:pt x="37174" y="57979"/>
                    <a:pt x="44519" y="54940"/>
                    <a:pt x="49933" y="49531"/>
                  </a:cubicBezTo>
                  <a:cubicBezTo>
                    <a:pt x="55347" y="44123"/>
                    <a:pt x="58389" y="36786"/>
                    <a:pt x="58389" y="29137"/>
                  </a:cubicBezTo>
                  <a:cubicBezTo>
                    <a:pt x="58389" y="21488"/>
                    <a:pt x="55347" y="14152"/>
                    <a:pt x="49933" y="8743"/>
                  </a:cubicBezTo>
                  <a:cubicBezTo>
                    <a:pt x="44519" y="3334"/>
                    <a:pt x="37174" y="295"/>
                    <a:pt x="29517" y="295"/>
                  </a:cubicBezTo>
                  <a:cubicBezTo>
                    <a:pt x="21861" y="295"/>
                    <a:pt x="14516" y="3334"/>
                    <a:pt x="9102" y="8743"/>
                  </a:cubicBezTo>
                  <a:cubicBezTo>
                    <a:pt x="3688" y="14152"/>
                    <a:pt x="646" y="21488"/>
                    <a:pt x="646" y="29137"/>
                  </a:cubicBezTo>
                  <a:cubicBezTo>
                    <a:pt x="646" y="36786"/>
                    <a:pt x="3688" y="44123"/>
                    <a:pt x="9102" y="49531"/>
                  </a:cubicBezTo>
                  <a:cubicBezTo>
                    <a:pt x="14516" y="54940"/>
                    <a:pt x="21861" y="57979"/>
                    <a:pt x="29517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502C3508-43E7-42CA-83E8-1269E8D38F94}"/>
                </a:ext>
              </a:extLst>
            </p:cNvPr>
            <p:cNvSpPr/>
            <p:nvPr/>
          </p:nvSpPr>
          <p:spPr>
            <a:xfrm>
              <a:off x="6265101" y="6138349"/>
              <a:ext cx="57743" cy="57683"/>
            </a:xfrm>
            <a:custGeom>
              <a:avLst/>
              <a:gdLst>
                <a:gd name="connsiteX0" fmla="*/ 29520 w 57743"/>
                <a:gd name="connsiteY0" fmla="*/ 57979 h 57683"/>
                <a:gd name="connsiteX1" fmla="*/ 49935 w 57743"/>
                <a:gd name="connsiteY1" fmla="*/ 49531 h 57683"/>
                <a:gd name="connsiteX2" fmla="*/ 58391 w 57743"/>
                <a:gd name="connsiteY2" fmla="*/ 29137 h 57683"/>
                <a:gd name="connsiteX3" fmla="*/ 49935 w 57743"/>
                <a:gd name="connsiteY3" fmla="*/ 8743 h 57683"/>
                <a:gd name="connsiteX4" fmla="*/ 29520 w 57743"/>
                <a:gd name="connsiteY4" fmla="*/ 295 h 57683"/>
                <a:gd name="connsiteX5" fmla="*/ 9104 w 57743"/>
                <a:gd name="connsiteY5" fmla="*/ 8743 h 57683"/>
                <a:gd name="connsiteX6" fmla="*/ 648 w 57743"/>
                <a:gd name="connsiteY6" fmla="*/ 29137 h 57683"/>
                <a:gd name="connsiteX7" fmla="*/ 9104 w 57743"/>
                <a:gd name="connsiteY7" fmla="*/ 49531 h 57683"/>
                <a:gd name="connsiteX8" fmla="*/ 2952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20" y="57979"/>
                  </a:moveTo>
                  <a:cubicBezTo>
                    <a:pt x="37176" y="57979"/>
                    <a:pt x="44521" y="54940"/>
                    <a:pt x="49935" y="49531"/>
                  </a:cubicBezTo>
                  <a:cubicBezTo>
                    <a:pt x="55349" y="44123"/>
                    <a:pt x="58391" y="36786"/>
                    <a:pt x="58391" y="29137"/>
                  </a:cubicBezTo>
                  <a:cubicBezTo>
                    <a:pt x="58391" y="21488"/>
                    <a:pt x="55349" y="14152"/>
                    <a:pt x="49935" y="8743"/>
                  </a:cubicBezTo>
                  <a:cubicBezTo>
                    <a:pt x="44521" y="3334"/>
                    <a:pt x="37176" y="295"/>
                    <a:pt x="29520" y="295"/>
                  </a:cubicBezTo>
                  <a:cubicBezTo>
                    <a:pt x="21863" y="295"/>
                    <a:pt x="14518" y="3334"/>
                    <a:pt x="9104" y="8743"/>
                  </a:cubicBezTo>
                  <a:cubicBezTo>
                    <a:pt x="3690" y="14152"/>
                    <a:pt x="648" y="21488"/>
                    <a:pt x="648" y="29137"/>
                  </a:cubicBezTo>
                  <a:cubicBezTo>
                    <a:pt x="648" y="36786"/>
                    <a:pt x="3690" y="44123"/>
                    <a:pt x="9104" y="49531"/>
                  </a:cubicBezTo>
                  <a:cubicBezTo>
                    <a:pt x="14518" y="54940"/>
                    <a:pt x="21863" y="57979"/>
                    <a:pt x="2952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E2205D17-182E-4989-AD27-E7E7C0D5C61C}"/>
                </a:ext>
              </a:extLst>
            </p:cNvPr>
            <p:cNvSpPr/>
            <p:nvPr/>
          </p:nvSpPr>
          <p:spPr>
            <a:xfrm>
              <a:off x="6284956" y="6138349"/>
              <a:ext cx="57743" cy="57683"/>
            </a:xfrm>
            <a:custGeom>
              <a:avLst/>
              <a:gdLst>
                <a:gd name="connsiteX0" fmla="*/ 29522 w 57743"/>
                <a:gd name="connsiteY0" fmla="*/ 57979 h 57683"/>
                <a:gd name="connsiteX1" fmla="*/ 49937 w 57743"/>
                <a:gd name="connsiteY1" fmla="*/ 49531 h 57683"/>
                <a:gd name="connsiteX2" fmla="*/ 58393 w 57743"/>
                <a:gd name="connsiteY2" fmla="*/ 29137 h 57683"/>
                <a:gd name="connsiteX3" fmla="*/ 49937 w 57743"/>
                <a:gd name="connsiteY3" fmla="*/ 8743 h 57683"/>
                <a:gd name="connsiteX4" fmla="*/ 29522 w 57743"/>
                <a:gd name="connsiteY4" fmla="*/ 295 h 57683"/>
                <a:gd name="connsiteX5" fmla="*/ 9106 w 57743"/>
                <a:gd name="connsiteY5" fmla="*/ 8743 h 57683"/>
                <a:gd name="connsiteX6" fmla="*/ 650 w 57743"/>
                <a:gd name="connsiteY6" fmla="*/ 29137 h 57683"/>
                <a:gd name="connsiteX7" fmla="*/ 9106 w 57743"/>
                <a:gd name="connsiteY7" fmla="*/ 49531 h 57683"/>
                <a:gd name="connsiteX8" fmla="*/ 2952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22" y="57979"/>
                  </a:moveTo>
                  <a:cubicBezTo>
                    <a:pt x="37179" y="57979"/>
                    <a:pt x="44523" y="54940"/>
                    <a:pt x="49937" y="49531"/>
                  </a:cubicBezTo>
                  <a:cubicBezTo>
                    <a:pt x="55351" y="44123"/>
                    <a:pt x="58393" y="36786"/>
                    <a:pt x="58393" y="29137"/>
                  </a:cubicBezTo>
                  <a:cubicBezTo>
                    <a:pt x="58393" y="21488"/>
                    <a:pt x="55351" y="14152"/>
                    <a:pt x="49937" y="8743"/>
                  </a:cubicBezTo>
                  <a:cubicBezTo>
                    <a:pt x="44523" y="3334"/>
                    <a:pt x="37179" y="295"/>
                    <a:pt x="29522" y="295"/>
                  </a:cubicBezTo>
                  <a:cubicBezTo>
                    <a:pt x="21865" y="295"/>
                    <a:pt x="14520" y="3334"/>
                    <a:pt x="9106" y="8743"/>
                  </a:cubicBezTo>
                  <a:cubicBezTo>
                    <a:pt x="3692" y="14152"/>
                    <a:pt x="650" y="21488"/>
                    <a:pt x="650" y="29137"/>
                  </a:cubicBezTo>
                  <a:cubicBezTo>
                    <a:pt x="650" y="36786"/>
                    <a:pt x="3692" y="44123"/>
                    <a:pt x="9106" y="49531"/>
                  </a:cubicBezTo>
                  <a:cubicBezTo>
                    <a:pt x="14520" y="54940"/>
                    <a:pt x="21865" y="57979"/>
                    <a:pt x="2952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D089009-B9A9-4EFF-9E6F-0C6A20A92E19}"/>
                </a:ext>
              </a:extLst>
            </p:cNvPr>
            <p:cNvSpPr/>
            <p:nvPr/>
          </p:nvSpPr>
          <p:spPr>
            <a:xfrm>
              <a:off x="6304819" y="6138349"/>
              <a:ext cx="57743" cy="57683"/>
            </a:xfrm>
            <a:custGeom>
              <a:avLst/>
              <a:gdLst>
                <a:gd name="connsiteX0" fmla="*/ 29524 w 57743"/>
                <a:gd name="connsiteY0" fmla="*/ 57979 h 57683"/>
                <a:gd name="connsiteX1" fmla="*/ 49939 w 57743"/>
                <a:gd name="connsiteY1" fmla="*/ 49531 h 57683"/>
                <a:gd name="connsiteX2" fmla="*/ 58396 w 57743"/>
                <a:gd name="connsiteY2" fmla="*/ 29137 h 57683"/>
                <a:gd name="connsiteX3" fmla="*/ 49939 w 57743"/>
                <a:gd name="connsiteY3" fmla="*/ 8743 h 57683"/>
                <a:gd name="connsiteX4" fmla="*/ 29524 w 57743"/>
                <a:gd name="connsiteY4" fmla="*/ 295 h 57683"/>
                <a:gd name="connsiteX5" fmla="*/ 9108 w 57743"/>
                <a:gd name="connsiteY5" fmla="*/ 8743 h 57683"/>
                <a:gd name="connsiteX6" fmla="*/ 652 w 57743"/>
                <a:gd name="connsiteY6" fmla="*/ 29137 h 57683"/>
                <a:gd name="connsiteX7" fmla="*/ 9108 w 57743"/>
                <a:gd name="connsiteY7" fmla="*/ 49531 h 57683"/>
                <a:gd name="connsiteX8" fmla="*/ 2952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24" y="57979"/>
                  </a:moveTo>
                  <a:cubicBezTo>
                    <a:pt x="37181" y="57979"/>
                    <a:pt x="44525" y="54940"/>
                    <a:pt x="49939" y="49531"/>
                  </a:cubicBezTo>
                  <a:cubicBezTo>
                    <a:pt x="55353" y="44123"/>
                    <a:pt x="58396" y="36786"/>
                    <a:pt x="58396" y="29137"/>
                  </a:cubicBezTo>
                  <a:cubicBezTo>
                    <a:pt x="58396" y="21488"/>
                    <a:pt x="55353" y="14152"/>
                    <a:pt x="49939" y="8743"/>
                  </a:cubicBezTo>
                  <a:cubicBezTo>
                    <a:pt x="44525" y="3334"/>
                    <a:pt x="37181" y="295"/>
                    <a:pt x="29524" y="295"/>
                  </a:cubicBezTo>
                  <a:cubicBezTo>
                    <a:pt x="21867" y="295"/>
                    <a:pt x="14522" y="3334"/>
                    <a:pt x="9108" y="8743"/>
                  </a:cubicBezTo>
                  <a:cubicBezTo>
                    <a:pt x="3694" y="14152"/>
                    <a:pt x="652" y="21488"/>
                    <a:pt x="652" y="29137"/>
                  </a:cubicBezTo>
                  <a:cubicBezTo>
                    <a:pt x="652" y="36786"/>
                    <a:pt x="3694" y="44123"/>
                    <a:pt x="9108" y="49531"/>
                  </a:cubicBezTo>
                  <a:cubicBezTo>
                    <a:pt x="14522" y="54940"/>
                    <a:pt x="21867" y="57979"/>
                    <a:pt x="2952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1F30EDDE-D4A4-4535-BC6A-B06F015CAB03}"/>
                </a:ext>
              </a:extLst>
            </p:cNvPr>
            <p:cNvSpPr/>
            <p:nvPr/>
          </p:nvSpPr>
          <p:spPr>
            <a:xfrm>
              <a:off x="6324683" y="6138349"/>
              <a:ext cx="57743" cy="57683"/>
            </a:xfrm>
            <a:custGeom>
              <a:avLst/>
              <a:gdLst>
                <a:gd name="connsiteX0" fmla="*/ 29526 w 57743"/>
                <a:gd name="connsiteY0" fmla="*/ 57979 h 57683"/>
                <a:gd name="connsiteX1" fmla="*/ 49941 w 57743"/>
                <a:gd name="connsiteY1" fmla="*/ 49531 h 57683"/>
                <a:gd name="connsiteX2" fmla="*/ 58398 w 57743"/>
                <a:gd name="connsiteY2" fmla="*/ 29137 h 57683"/>
                <a:gd name="connsiteX3" fmla="*/ 49941 w 57743"/>
                <a:gd name="connsiteY3" fmla="*/ 8743 h 57683"/>
                <a:gd name="connsiteX4" fmla="*/ 29526 w 57743"/>
                <a:gd name="connsiteY4" fmla="*/ 295 h 57683"/>
                <a:gd name="connsiteX5" fmla="*/ 9110 w 57743"/>
                <a:gd name="connsiteY5" fmla="*/ 8743 h 57683"/>
                <a:gd name="connsiteX6" fmla="*/ 654 w 57743"/>
                <a:gd name="connsiteY6" fmla="*/ 29137 h 57683"/>
                <a:gd name="connsiteX7" fmla="*/ 9110 w 57743"/>
                <a:gd name="connsiteY7" fmla="*/ 49531 h 57683"/>
                <a:gd name="connsiteX8" fmla="*/ 2952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26" y="57979"/>
                  </a:moveTo>
                  <a:cubicBezTo>
                    <a:pt x="37183" y="57979"/>
                    <a:pt x="44527" y="54940"/>
                    <a:pt x="49941" y="49531"/>
                  </a:cubicBezTo>
                  <a:cubicBezTo>
                    <a:pt x="55355" y="44123"/>
                    <a:pt x="58398" y="36786"/>
                    <a:pt x="58398" y="29137"/>
                  </a:cubicBezTo>
                  <a:cubicBezTo>
                    <a:pt x="58398" y="21488"/>
                    <a:pt x="55355" y="14152"/>
                    <a:pt x="49941" y="8743"/>
                  </a:cubicBezTo>
                  <a:cubicBezTo>
                    <a:pt x="44527" y="3334"/>
                    <a:pt x="37183" y="295"/>
                    <a:pt x="29526" y="295"/>
                  </a:cubicBezTo>
                  <a:cubicBezTo>
                    <a:pt x="21869" y="295"/>
                    <a:pt x="14524" y="3334"/>
                    <a:pt x="9110" y="8743"/>
                  </a:cubicBezTo>
                  <a:cubicBezTo>
                    <a:pt x="3696" y="14152"/>
                    <a:pt x="654" y="21488"/>
                    <a:pt x="654" y="29137"/>
                  </a:cubicBezTo>
                  <a:cubicBezTo>
                    <a:pt x="654" y="36786"/>
                    <a:pt x="3696" y="44123"/>
                    <a:pt x="9110" y="49531"/>
                  </a:cubicBezTo>
                  <a:cubicBezTo>
                    <a:pt x="14524" y="54940"/>
                    <a:pt x="21869" y="57979"/>
                    <a:pt x="2952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4263CE0F-21F9-4696-88C3-5ECFFD8190D5}"/>
                </a:ext>
              </a:extLst>
            </p:cNvPr>
            <p:cNvSpPr/>
            <p:nvPr/>
          </p:nvSpPr>
          <p:spPr>
            <a:xfrm>
              <a:off x="6344547" y="6138349"/>
              <a:ext cx="57743" cy="57683"/>
            </a:xfrm>
            <a:custGeom>
              <a:avLst/>
              <a:gdLst>
                <a:gd name="connsiteX0" fmla="*/ 29528 w 57743"/>
                <a:gd name="connsiteY0" fmla="*/ 57979 h 57683"/>
                <a:gd name="connsiteX1" fmla="*/ 49943 w 57743"/>
                <a:gd name="connsiteY1" fmla="*/ 49531 h 57683"/>
                <a:gd name="connsiteX2" fmla="*/ 58400 w 57743"/>
                <a:gd name="connsiteY2" fmla="*/ 29137 h 57683"/>
                <a:gd name="connsiteX3" fmla="*/ 49943 w 57743"/>
                <a:gd name="connsiteY3" fmla="*/ 8743 h 57683"/>
                <a:gd name="connsiteX4" fmla="*/ 29528 w 57743"/>
                <a:gd name="connsiteY4" fmla="*/ 295 h 57683"/>
                <a:gd name="connsiteX5" fmla="*/ 9112 w 57743"/>
                <a:gd name="connsiteY5" fmla="*/ 8743 h 57683"/>
                <a:gd name="connsiteX6" fmla="*/ 656 w 57743"/>
                <a:gd name="connsiteY6" fmla="*/ 29137 h 57683"/>
                <a:gd name="connsiteX7" fmla="*/ 9112 w 57743"/>
                <a:gd name="connsiteY7" fmla="*/ 49531 h 57683"/>
                <a:gd name="connsiteX8" fmla="*/ 2952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28" y="57979"/>
                  </a:moveTo>
                  <a:cubicBezTo>
                    <a:pt x="37185" y="57979"/>
                    <a:pt x="44529" y="54940"/>
                    <a:pt x="49943" y="49531"/>
                  </a:cubicBezTo>
                  <a:cubicBezTo>
                    <a:pt x="55358" y="44123"/>
                    <a:pt x="58400" y="36786"/>
                    <a:pt x="58400" y="29137"/>
                  </a:cubicBezTo>
                  <a:cubicBezTo>
                    <a:pt x="58400" y="21488"/>
                    <a:pt x="55358" y="14152"/>
                    <a:pt x="49943" y="8743"/>
                  </a:cubicBezTo>
                  <a:cubicBezTo>
                    <a:pt x="44529" y="3334"/>
                    <a:pt x="37185" y="295"/>
                    <a:pt x="29528" y="295"/>
                  </a:cubicBezTo>
                  <a:cubicBezTo>
                    <a:pt x="21871" y="295"/>
                    <a:pt x="14527" y="3334"/>
                    <a:pt x="9112" y="8743"/>
                  </a:cubicBezTo>
                  <a:cubicBezTo>
                    <a:pt x="3698" y="14152"/>
                    <a:pt x="656" y="21488"/>
                    <a:pt x="656" y="29137"/>
                  </a:cubicBezTo>
                  <a:cubicBezTo>
                    <a:pt x="656" y="36786"/>
                    <a:pt x="3698" y="44123"/>
                    <a:pt x="9112" y="49531"/>
                  </a:cubicBezTo>
                  <a:cubicBezTo>
                    <a:pt x="14527" y="54940"/>
                    <a:pt x="21871" y="57979"/>
                    <a:pt x="2952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F2FC714A-5A24-4655-BD6F-683F5FE66E88}"/>
                </a:ext>
              </a:extLst>
            </p:cNvPr>
            <p:cNvSpPr/>
            <p:nvPr/>
          </p:nvSpPr>
          <p:spPr>
            <a:xfrm>
              <a:off x="6364411" y="6138349"/>
              <a:ext cx="57743" cy="57683"/>
            </a:xfrm>
            <a:custGeom>
              <a:avLst/>
              <a:gdLst>
                <a:gd name="connsiteX0" fmla="*/ 29530 w 57743"/>
                <a:gd name="connsiteY0" fmla="*/ 57979 h 57683"/>
                <a:gd name="connsiteX1" fmla="*/ 49945 w 57743"/>
                <a:gd name="connsiteY1" fmla="*/ 49531 h 57683"/>
                <a:gd name="connsiteX2" fmla="*/ 58402 w 57743"/>
                <a:gd name="connsiteY2" fmla="*/ 29137 h 57683"/>
                <a:gd name="connsiteX3" fmla="*/ 49945 w 57743"/>
                <a:gd name="connsiteY3" fmla="*/ 8743 h 57683"/>
                <a:gd name="connsiteX4" fmla="*/ 29530 w 57743"/>
                <a:gd name="connsiteY4" fmla="*/ 295 h 57683"/>
                <a:gd name="connsiteX5" fmla="*/ 9114 w 57743"/>
                <a:gd name="connsiteY5" fmla="*/ 8743 h 57683"/>
                <a:gd name="connsiteX6" fmla="*/ 658 w 57743"/>
                <a:gd name="connsiteY6" fmla="*/ 29137 h 57683"/>
                <a:gd name="connsiteX7" fmla="*/ 9114 w 57743"/>
                <a:gd name="connsiteY7" fmla="*/ 49531 h 57683"/>
                <a:gd name="connsiteX8" fmla="*/ 29530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30" y="57979"/>
                  </a:moveTo>
                  <a:cubicBezTo>
                    <a:pt x="37187" y="57979"/>
                    <a:pt x="44531" y="54940"/>
                    <a:pt x="49945" y="49531"/>
                  </a:cubicBezTo>
                  <a:cubicBezTo>
                    <a:pt x="55360" y="44123"/>
                    <a:pt x="58402" y="36786"/>
                    <a:pt x="58402" y="29137"/>
                  </a:cubicBezTo>
                  <a:cubicBezTo>
                    <a:pt x="58402" y="21488"/>
                    <a:pt x="55360" y="14152"/>
                    <a:pt x="49945" y="8743"/>
                  </a:cubicBezTo>
                  <a:cubicBezTo>
                    <a:pt x="44531" y="3334"/>
                    <a:pt x="37187" y="295"/>
                    <a:pt x="29530" y="295"/>
                  </a:cubicBezTo>
                  <a:cubicBezTo>
                    <a:pt x="21873" y="295"/>
                    <a:pt x="14529" y="3334"/>
                    <a:pt x="9114" y="8743"/>
                  </a:cubicBezTo>
                  <a:cubicBezTo>
                    <a:pt x="3700" y="14152"/>
                    <a:pt x="658" y="21488"/>
                    <a:pt x="658" y="29137"/>
                  </a:cubicBezTo>
                  <a:cubicBezTo>
                    <a:pt x="658" y="36786"/>
                    <a:pt x="3700" y="44123"/>
                    <a:pt x="9114" y="49531"/>
                  </a:cubicBezTo>
                  <a:cubicBezTo>
                    <a:pt x="14529" y="54940"/>
                    <a:pt x="21873" y="57979"/>
                    <a:pt x="29530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09C0FC82-AD29-4850-8460-FE660648B5D3}"/>
                </a:ext>
              </a:extLst>
            </p:cNvPr>
            <p:cNvSpPr/>
            <p:nvPr/>
          </p:nvSpPr>
          <p:spPr>
            <a:xfrm>
              <a:off x="6384265" y="6138349"/>
              <a:ext cx="57743" cy="57683"/>
            </a:xfrm>
            <a:custGeom>
              <a:avLst/>
              <a:gdLst>
                <a:gd name="connsiteX0" fmla="*/ 29532 w 57743"/>
                <a:gd name="connsiteY0" fmla="*/ 57979 h 57683"/>
                <a:gd name="connsiteX1" fmla="*/ 49947 w 57743"/>
                <a:gd name="connsiteY1" fmla="*/ 49531 h 57683"/>
                <a:gd name="connsiteX2" fmla="*/ 58404 w 57743"/>
                <a:gd name="connsiteY2" fmla="*/ 29137 h 57683"/>
                <a:gd name="connsiteX3" fmla="*/ 49947 w 57743"/>
                <a:gd name="connsiteY3" fmla="*/ 8743 h 57683"/>
                <a:gd name="connsiteX4" fmla="*/ 29532 w 57743"/>
                <a:gd name="connsiteY4" fmla="*/ 295 h 57683"/>
                <a:gd name="connsiteX5" fmla="*/ 9116 w 57743"/>
                <a:gd name="connsiteY5" fmla="*/ 8743 h 57683"/>
                <a:gd name="connsiteX6" fmla="*/ 660 w 57743"/>
                <a:gd name="connsiteY6" fmla="*/ 29137 h 57683"/>
                <a:gd name="connsiteX7" fmla="*/ 9116 w 57743"/>
                <a:gd name="connsiteY7" fmla="*/ 49531 h 57683"/>
                <a:gd name="connsiteX8" fmla="*/ 29532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32" y="57979"/>
                  </a:moveTo>
                  <a:cubicBezTo>
                    <a:pt x="37189" y="57979"/>
                    <a:pt x="44533" y="54940"/>
                    <a:pt x="49947" y="49531"/>
                  </a:cubicBezTo>
                  <a:cubicBezTo>
                    <a:pt x="55362" y="44123"/>
                    <a:pt x="58404" y="36786"/>
                    <a:pt x="58404" y="29137"/>
                  </a:cubicBezTo>
                  <a:cubicBezTo>
                    <a:pt x="58404" y="21488"/>
                    <a:pt x="55362" y="14152"/>
                    <a:pt x="49947" y="8743"/>
                  </a:cubicBezTo>
                  <a:cubicBezTo>
                    <a:pt x="44533" y="3334"/>
                    <a:pt x="37189" y="295"/>
                    <a:pt x="29532" y="295"/>
                  </a:cubicBezTo>
                  <a:cubicBezTo>
                    <a:pt x="21875" y="295"/>
                    <a:pt x="14531" y="3334"/>
                    <a:pt x="9116" y="8743"/>
                  </a:cubicBezTo>
                  <a:cubicBezTo>
                    <a:pt x="3702" y="14152"/>
                    <a:pt x="660" y="21488"/>
                    <a:pt x="660" y="29137"/>
                  </a:cubicBezTo>
                  <a:cubicBezTo>
                    <a:pt x="660" y="36786"/>
                    <a:pt x="3702" y="44123"/>
                    <a:pt x="9116" y="49531"/>
                  </a:cubicBezTo>
                  <a:cubicBezTo>
                    <a:pt x="14531" y="54940"/>
                    <a:pt x="21875" y="57979"/>
                    <a:pt x="29532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1214A9E0-A8CD-43DC-AF6C-01F9B7A14D38}"/>
                </a:ext>
              </a:extLst>
            </p:cNvPr>
            <p:cNvSpPr/>
            <p:nvPr/>
          </p:nvSpPr>
          <p:spPr>
            <a:xfrm>
              <a:off x="6404129" y="6138349"/>
              <a:ext cx="57743" cy="57683"/>
            </a:xfrm>
            <a:custGeom>
              <a:avLst/>
              <a:gdLst>
                <a:gd name="connsiteX0" fmla="*/ 29534 w 57743"/>
                <a:gd name="connsiteY0" fmla="*/ 57979 h 57683"/>
                <a:gd name="connsiteX1" fmla="*/ 49949 w 57743"/>
                <a:gd name="connsiteY1" fmla="*/ 49531 h 57683"/>
                <a:gd name="connsiteX2" fmla="*/ 58406 w 57743"/>
                <a:gd name="connsiteY2" fmla="*/ 29137 h 57683"/>
                <a:gd name="connsiteX3" fmla="*/ 49949 w 57743"/>
                <a:gd name="connsiteY3" fmla="*/ 8743 h 57683"/>
                <a:gd name="connsiteX4" fmla="*/ 29534 w 57743"/>
                <a:gd name="connsiteY4" fmla="*/ 295 h 57683"/>
                <a:gd name="connsiteX5" fmla="*/ 9118 w 57743"/>
                <a:gd name="connsiteY5" fmla="*/ 8743 h 57683"/>
                <a:gd name="connsiteX6" fmla="*/ 662 w 57743"/>
                <a:gd name="connsiteY6" fmla="*/ 29137 h 57683"/>
                <a:gd name="connsiteX7" fmla="*/ 9118 w 57743"/>
                <a:gd name="connsiteY7" fmla="*/ 49531 h 57683"/>
                <a:gd name="connsiteX8" fmla="*/ 29534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34" y="57979"/>
                  </a:moveTo>
                  <a:cubicBezTo>
                    <a:pt x="37191" y="57979"/>
                    <a:pt x="44535" y="54940"/>
                    <a:pt x="49949" y="49531"/>
                  </a:cubicBezTo>
                  <a:cubicBezTo>
                    <a:pt x="55364" y="44123"/>
                    <a:pt x="58406" y="36786"/>
                    <a:pt x="58406" y="29137"/>
                  </a:cubicBezTo>
                  <a:cubicBezTo>
                    <a:pt x="58406" y="21488"/>
                    <a:pt x="55364" y="14152"/>
                    <a:pt x="49949" y="8743"/>
                  </a:cubicBezTo>
                  <a:cubicBezTo>
                    <a:pt x="44535" y="3334"/>
                    <a:pt x="37191" y="295"/>
                    <a:pt x="29534" y="295"/>
                  </a:cubicBezTo>
                  <a:cubicBezTo>
                    <a:pt x="21877" y="295"/>
                    <a:pt x="14533" y="3334"/>
                    <a:pt x="9118" y="8743"/>
                  </a:cubicBezTo>
                  <a:cubicBezTo>
                    <a:pt x="3704" y="14152"/>
                    <a:pt x="662" y="21488"/>
                    <a:pt x="662" y="29137"/>
                  </a:cubicBezTo>
                  <a:cubicBezTo>
                    <a:pt x="662" y="36786"/>
                    <a:pt x="3704" y="44123"/>
                    <a:pt x="9118" y="49531"/>
                  </a:cubicBezTo>
                  <a:cubicBezTo>
                    <a:pt x="14533" y="54940"/>
                    <a:pt x="21877" y="57979"/>
                    <a:pt x="29534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AC1AA06E-E1C5-4D18-8221-9997725C6E30}"/>
                </a:ext>
              </a:extLst>
            </p:cNvPr>
            <p:cNvSpPr/>
            <p:nvPr/>
          </p:nvSpPr>
          <p:spPr>
            <a:xfrm>
              <a:off x="6423993" y="6138349"/>
              <a:ext cx="57743" cy="57683"/>
            </a:xfrm>
            <a:custGeom>
              <a:avLst/>
              <a:gdLst>
                <a:gd name="connsiteX0" fmla="*/ 29536 w 57743"/>
                <a:gd name="connsiteY0" fmla="*/ 57979 h 57683"/>
                <a:gd name="connsiteX1" fmla="*/ 49952 w 57743"/>
                <a:gd name="connsiteY1" fmla="*/ 49531 h 57683"/>
                <a:gd name="connsiteX2" fmla="*/ 58408 w 57743"/>
                <a:gd name="connsiteY2" fmla="*/ 29137 h 57683"/>
                <a:gd name="connsiteX3" fmla="*/ 49952 w 57743"/>
                <a:gd name="connsiteY3" fmla="*/ 8743 h 57683"/>
                <a:gd name="connsiteX4" fmla="*/ 29536 w 57743"/>
                <a:gd name="connsiteY4" fmla="*/ 295 h 57683"/>
                <a:gd name="connsiteX5" fmla="*/ 9121 w 57743"/>
                <a:gd name="connsiteY5" fmla="*/ 8743 h 57683"/>
                <a:gd name="connsiteX6" fmla="*/ 664 w 57743"/>
                <a:gd name="connsiteY6" fmla="*/ 29137 h 57683"/>
                <a:gd name="connsiteX7" fmla="*/ 9121 w 57743"/>
                <a:gd name="connsiteY7" fmla="*/ 49531 h 57683"/>
                <a:gd name="connsiteX8" fmla="*/ 29536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36" y="57979"/>
                  </a:moveTo>
                  <a:cubicBezTo>
                    <a:pt x="37193" y="57979"/>
                    <a:pt x="44537" y="54940"/>
                    <a:pt x="49952" y="49531"/>
                  </a:cubicBezTo>
                  <a:cubicBezTo>
                    <a:pt x="55366" y="44123"/>
                    <a:pt x="58408" y="36786"/>
                    <a:pt x="58408" y="29137"/>
                  </a:cubicBezTo>
                  <a:cubicBezTo>
                    <a:pt x="58408" y="21488"/>
                    <a:pt x="55366" y="14152"/>
                    <a:pt x="49952" y="8743"/>
                  </a:cubicBezTo>
                  <a:cubicBezTo>
                    <a:pt x="44537" y="3334"/>
                    <a:pt x="37193" y="295"/>
                    <a:pt x="29536" y="295"/>
                  </a:cubicBezTo>
                  <a:cubicBezTo>
                    <a:pt x="21879" y="295"/>
                    <a:pt x="14535" y="3334"/>
                    <a:pt x="9121" y="8743"/>
                  </a:cubicBezTo>
                  <a:cubicBezTo>
                    <a:pt x="3706" y="14152"/>
                    <a:pt x="664" y="21488"/>
                    <a:pt x="664" y="29137"/>
                  </a:cubicBezTo>
                  <a:cubicBezTo>
                    <a:pt x="664" y="36786"/>
                    <a:pt x="3706" y="44123"/>
                    <a:pt x="9121" y="49531"/>
                  </a:cubicBezTo>
                  <a:cubicBezTo>
                    <a:pt x="14535" y="54940"/>
                    <a:pt x="21879" y="57979"/>
                    <a:pt x="29536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6DAC236A-42D8-4797-BA84-B867B084CB74}"/>
                </a:ext>
              </a:extLst>
            </p:cNvPr>
            <p:cNvSpPr/>
            <p:nvPr/>
          </p:nvSpPr>
          <p:spPr>
            <a:xfrm>
              <a:off x="6443857" y="6138349"/>
              <a:ext cx="57743" cy="57683"/>
            </a:xfrm>
            <a:custGeom>
              <a:avLst/>
              <a:gdLst>
                <a:gd name="connsiteX0" fmla="*/ 29538 w 57743"/>
                <a:gd name="connsiteY0" fmla="*/ 57979 h 57683"/>
                <a:gd name="connsiteX1" fmla="*/ 49954 w 57743"/>
                <a:gd name="connsiteY1" fmla="*/ 49531 h 57683"/>
                <a:gd name="connsiteX2" fmla="*/ 58410 w 57743"/>
                <a:gd name="connsiteY2" fmla="*/ 29137 h 57683"/>
                <a:gd name="connsiteX3" fmla="*/ 49954 w 57743"/>
                <a:gd name="connsiteY3" fmla="*/ 8743 h 57683"/>
                <a:gd name="connsiteX4" fmla="*/ 29538 w 57743"/>
                <a:gd name="connsiteY4" fmla="*/ 295 h 57683"/>
                <a:gd name="connsiteX5" fmla="*/ 9123 w 57743"/>
                <a:gd name="connsiteY5" fmla="*/ 8743 h 57683"/>
                <a:gd name="connsiteX6" fmla="*/ 666 w 57743"/>
                <a:gd name="connsiteY6" fmla="*/ 29137 h 57683"/>
                <a:gd name="connsiteX7" fmla="*/ 9123 w 57743"/>
                <a:gd name="connsiteY7" fmla="*/ 49531 h 57683"/>
                <a:gd name="connsiteX8" fmla="*/ 29538 w 57743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43" h="57683">
                  <a:moveTo>
                    <a:pt x="29538" y="57979"/>
                  </a:moveTo>
                  <a:cubicBezTo>
                    <a:pt x="37195" y="57979"/>
                    <a:pt x="44539" y="54940"/>
                    <a:pt x="49954" y="49531"/>
                  </a:cubicBezTo>
                  <a:cubicBezTo>
                    <a:pt x="55368" y="44123"/>
                    <a:pt x="58410" y="36786"/>
                    <a:pt x="58410" y="29137"/>
                  </a:cubicBezTo>
                  <a:cubicBezTo>
                    <a:pt x="58410" y="21488"/>
                    <a:pt x="55368" y="14152"/>
                    <a:pt x="49954" y="8743"/>
                  </a:cubicBezTo>
                  <a:cubicBezTo>
                    <a:pt x="44539" y="3334"/>
                    <a:pt x="37195" y="295"/>
                    <a:pt x="29538" y="295"/>
                  </a:cubicBezTo>
                  <a:cubicBezTo>
                    <a:pt x="21881" y="295"/>
                    <a:pt x="14537" y="3334"/>
                    <a:pt x="9123" y="8743"/>
                  </a:cubicBezTo>
                  <a:cubicBezTo>
                    <a:pt x="3708" y="14152"/>
                    <a:pt x="666" y="21488"/>
                    <a:pt x="666" y="29137"/>
                  </a:cubicBezTo>
                  <a:cubicBezTo>
                    <a:pt x="666" y="36786"/>
                    <a:pt x="3708" y="44123"/>
                    <a:pt x="9123" y="49531"/>
                  </a:cubicBezTo>
                  <a:cubicBezTo>
                    <a:pt x="14537" y="54940"/>
                    <a:pt x="21881" y="57979"/>
                    <a:pt x="29538" y="57979"/>
                  </a:cubicBezTo>
                  <a:close/>
                </a:path>
              </a:pathLst>
            </a:custGeom>
            <a:solidFill>
              <a:srgbClr val="1F77B4"/>
            </a:solidFill>
            <a:ln w="9612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349" name="Freeform: Shape 1348">
            <a:extLst>
              <a:ext uri="{FF2B5EF4-FFF2-40B4-BE49-F238E27FC236}">
                <a16:creationId xmlns:a16="http://schemas.microsoft.com/office/drawing/2014/main" id="{EFE86900-F63C-40BE-97AB-B2A30D31D334}"/>
              </a:ext>
            </a:extLst>
          </p:cNvPr>
          <p:cNvSpPr/>
          <p:nvPr/>
        </p:nvSpPr>
        <p:spPr>
          <a:xfrm>
            <a:off x="638313" y="6381955"/>
            <a:ext cx="5223712" cy="7305"/>
          </a:xfrm>
          <a:custGeom>
            <a:avLst/>
            <a:gdLst>
              <a:gd name="connsiteX0" fmla="*/ 0 w 5223712"/>
              <a:gd name="connsiteY0" fmla="*/ 0 h 9613"/>
              <a:gd name="connsiteX1" fmla="*/ 5223712 w 5223712"/>
              <a:gd name="connsiteY1" fmla="*/ 0 h 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3712" h="9613">
                <a:moveTo>
                  <a:pt x="0" y="0"/>
                </a:moveTo>
                <a:lnTo>
                  <a:pt x="5223712" y="0"/>
                </a:lnTo>
              </a:path>
            </a:pathLst>
          </a:custGeom>
          <a:noFill/>
          <a:ln w="14417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50" name="Freeform: Shape 1349">
            <a:extLst>
              <a:ext uri="{FF2B5EF4-FFF2-40B4-BE49-F238E27FC236}">
                <a16:creationId xmlns:a16="http://schemas.microsoft.com/office/drawing/2014/main" id="{35BD816D-F10A-44E9-9AA5-3EBC16A37901}"/>
              </a:ext>
            </a:extLst>
          </p:cNvPr>
          <p:cNvSpPr/>
          <p:nvPr/>
        </p:nvSpPr>
        <p:spPr>
          <a:xfrm>
            <a:off x="377129" y="4526149"/>
            <a:ext cx="9623" cy="1944179"/>
          </a:xfrm>
          <a:custGeom>
            <a:avLst/>
            <a:gdLst>
              <a:gd name="connsiteX0" fmla="*/ 0 w 9623"/>
              <a:gd name="connsiteY0" fmla="*/ 2558370 h 2558370"/>
              <a:gd name="connsiteX1" fmla="*/ 0 w 9623"/>
              <a:gd name="connsiteY1" fmla="*/ 0 h 255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3" h="2558370">
                <a:moveTo>
                  <a:pt x="0" y="2558370"/>
                </a:moveTo>
                <a:lnTo>
                  <a:pt x="0" y="0"/>
                </a:lnTo>
              </a:path>
            </a:pathLst>
          </a:custGeom>
          <a:noFill/>
          <a:ln w="76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52" name="Freeform: Shape 1351">
            <a:extLst>
              <a:ext uri="{FF2B5EF4-FFF2-40B4-BE49-F238E27FC236}">
                <a16:creationId xmlns:a16="http://schemas.microsoft.com/office/drawing/2014/main" id="{F5303904-E5D6-455F-8B31-DAEC9287468E}"/>
              </a:ext>
            </a:extLst>
          </p:cNvPr>
          <p:cNvSpPr/>
          <p:nvPr/>
        </p:nvSpPr>
        <p:spPr>
          <a:xfrm>
            <a:off x="377129" y="6470328"/>
            <a:ext cx="5746081" cy="7305"/>
          </a:xfrm>
          <a:custGeom>
            <a:avLst/>
            <a:gdLst>
              <a:gd name="connsiteX0" fmla="*/ 0 w 5746081"/>
              <a:gd name="connsiteY0" fmla="*/ 0 h 9613"/>
              <a:gd name="connsiteX1" fmla="*/ 5746081 w 5746081"/>
              <a:gd name="connsiteY1" fmla="*/ 0 h 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46081" h="9613">
                <a:moveTo>
                  <a:pt x="0" y="0"/>
                </a:moveTo>
                <a:lnTo>
                  <a:pt x="5746081" y="0"/>
                </a:lnTo>
              </a:path>
            </a:pathLst>
          </a:custGeom>
          <a:noFill/>
          <a:ln w="76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354" name="Graphic 6">
            <a:extLst>
              <a:ext uri="{FF2B5EF4-FFF2-40B4-BE49-F238E27FC236}">
                <a16:creationId xmlns:a16="http://schemas.microsoft.com/office/drawing/2014/main" id="{7067E983-E753-4849-A3D5-907C74045038}"/>
              </a:ext>
            </a:extLst>
          </p:cNvPr>
          <p:cNvGrpSpPr/>
          <p:nvPr/>
        </p:nvGrpSpPr>
        <p:grpSpPr>
          <a:xfrm>
            <a:off x="839901" y="4792708"/>
            <a:ext cx="70164" cy="190712"/>
            <a:chOff x="1450604" y="4075879"/>
            <a:chExt cx="70164" cy="250961"/>
          </a:xfrm>
          <a:solidFill>
            <a:srgbClr val="000000"/>
          </a:solidFill>
        </p:grpSpPr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BE3444E4-EFB5-49DF-9754-F62277060F40}"/>
                </a:ext>
              </a:extLst>
            </p:cNvPr>
            <p:cNvSpPr/>
            <p:nvPr/>
          </p:nvSpPr>
          <p:spPr>
            <a:xfrm rot="-5400000" flipV="1">
              <a:off x="1456009" y="4262150"/>
              <a:ext cx="59352" cy="70091"/>
            </a:xfrm>
            <a:custGeom>
              <a:avLst/>
              <a:gdLst>
                <a:gd name="connsiteX0" fmla="*/ -1806 w 59352"/>
                <a:gd name="connsiteY0" fmla="*/ 67859 h 70091"/>
                <a:gd name="connsiteX1" fmla="*/ 57546 w 59352"/>
                <a:gd name="connsiteY1" fmla="*/ 67859 h 70091"/>
                <a:gd name="connsiteX2" fmla="*/ 57546 w 59352"/>
                <a:gd name="connsiteY2" fmla="*/ 59868 h 70091"/>
                <a:gd name="connsiteX3" fmla="*/ 32644 w 59352"/>
                <a:gd name="connsiteY3" fmla="*/ 59868 h 70091"/>
                <a:gd name="connsiteX4" fmla="*/ 32644 w 59352"/>
                <a:gd name="connsiteY4" fmla="*/ -2232 h 70091"/>
                <a:gd name="connsiteX5" fmla="*/ 23111 w 59352"/>
                <a:gd name="connsiteY5" fmla="*/ -2232 h 70091"/>
                <a:gd name="connsiteX6" fmla="*/ 23111 w 59352"/>
                <a:gd name="connsiteY6" fmla="*/ 59868 h 70091"/>
                <a:gd name="connsiteX7" fmla="*/ -1806 w 59352"/>
                <a:gd name="connsiteY7" fmla="*/ 59868 h 70091"/>
                <a:gd name="connsiteX8" fmla="*/ -1806 w 59352"/>
                <a:gd name="connsiteY8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52" h="70091">
                  <a:moveTo>
                    <a:pt x="-1806" y="67859"/>
                  </a:moveTo>
                  <a:lnTo>
                    <a:pt x="57546" y="67859"/>
                  </a:lnTo>
                  <a:lnTo>
                    <a:pt x="57546" y="59868"/>
                  </a:lnTo>
                  <a:lnTo>
                    <a:pt x="32644" y="59868"/>
                  </a:lnTo>
                  <a:lnTo>
                    <a:pt x="32644" y="-2232"/>
                  </a:lnTo>
                  <a:lnTo>
                    <a:pt x="23111" y="-2232"/>
                  </a:lnTo>
                  <a:lnTo>
                    <a:pt x="23111" y="59868"/>
                  </a:lnTo>
                  <a:lnTo>
                    <a:pt x="-1806" y="59868"/>
                  </a:lnTo>
                  <a:lnTo>
                    <a:pt x="-1806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0CE5B78C-DB02-471A-BDFE-D016198D471E}"/>
                </a:ext>
              </a:extLst>
            </p:cNvPr>
            <p:cNvSpPr/>
            <p:nvPr/>
          </p:nvSpPr>
          <p:spPr>
            <a:xfrm rot="-5400000" flipV="1">
              <a:off x="1458949" y="4196642"/>
              <a:ext cx="53473" cy="70091"/>
            </a:xfrm>
            <a:custGeom>
              <a:avLst/>
              <a:gdLst>
                <a:gd name="connsiteX0" fmla="*/ -2258 w 53473"/>
                <a:gd name="connsiteY0" fmla="*/ 67852 h 70091"/>
                <a:gd name="connsiteX1" fmla="*/ 7231 w 53473"/>
                <a:gd name="connsiteY1" fmla="*/ 67852 h 70091"/>
                <a:gd name="connsiteX2" fmla="*/ 7231 w 53473"/>
                <a:gd name="connsiteY2" fmla="*/ 39116 h 70091"/>
                <a:gd name="connsiteX3" fmla="*/ 41727 w 53473"/>
                <a:gd name="connsiteY3" fmla="*/ 39116 h 70091"/>
                <a:gd name="connsiteX4" fmla="*/ 41727 w 53473"/>
                <a:gd name="connsiteY4" fmla="*/ 67852 h 70091"/>
                <a:gd name="connsiteX5" fmla="*/ 51215 w 53473"/>
                <a:gd name="connsiteY5" fmla="*/ 67852 h 70091"/>
                <a:gd name="connsiteX6" fmla="*/ 51215 w 53473"/>
                <a:gd name="connsiteY6" fmla="*/ -2239 h 70091"/>
                <a:gd name="connsiteX7" fmla="*/ 41727 w 53473"/>
                <a:gd name="connsiteY7" fmla="*/ -2239 h 70091"/>
                <a:gd name="connsiteX8" fmla="*/ 41727 w 53473"/>
                <a:gd name="connsiteY8" fmla="*/ 31139 h 70091"/>
                <a:gd name="connsiteX9" fmla="*/ 7231 w 53473"/>
                <a:gd name="connsiteY9" fmla="*/ 31139 h 70091"/>
                <a:gd name="connsiteX10" fmla="*/ 7231 w 53473"/>
                <a:gd name="connsiteY10" fmla="*/ -2239 h 70091"/>
                <a:gd name="connsiteX11" fmla="*/ -2258 w 53473"/>
                <a:gd name="connsiteY11" fmla="*/ -2239 h 70091"/>
                <a:gd name="connsiteX12" fmla="*/ -2258 w 53473"/>
                <a:gd name="connsiteY12" fmla="*/ 67852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3" h="70091">
                  <a:moveTo>
                    <a:pt x="-2258" y="67852"/>
                  </a:moveTo>
                  <a:lnTo>
                    <a:pt x="7231" y="67852"/>
                  </a:lnTo>
                  <a:lnTo>
                    <a:pt x="7231" y="39116"/>
                  </a:lnTo>
                  <a:lnTo>
                    <a:pt x="41727" y="39116"/>
                  </a:lnTo>
                  <a:lnTo>
                    <a:pt x="41727" y="67852"/>
                  </a:lnTo>
                  <a:lnTo>
                    <a:pt x="51215" y="67852"/>
                  </a:lnTo>
                  <a:lnTo>
                    <a:pt x="51215" y="-2239"/>
                  </a:lnTo>
                  <a:lnTo>
                    <a:pt x="41727" y="-2239"/>
                  </a:lnTo>
                  <a:lnTo>
                    <a:pt x="41727" y="31139"/>
                  </a:lnTo>
                  <a:lnTo>
                    <a:pt x="7231" y="31139"/>
                  </a:lnTo>
                  <a:lnTo>
                    <a:pt x="7231" y="-2239"/>
                  </a:lnTo>
                  <a:lnTo>
                    <a:pt x="-2258" y="-2239"/>
                  </a:lnTo>
                  <a:lnTo>
                    <a:pt x="-2258" y="67852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0FB3BF2-302B-44F1-BEB9-049A69F9F261}"/>
                </a:ext>
              </a:extLst>
            </p:cNvPr>
            <p:cNvSpPr/>
            <p:nvPr/>
          </p:nvSpPr>
          <p:spPr>
            <a:xfrm rot="-5400000" flipV="1">
              <a:off x="1463085" y="4128481"/>
              <a:ext cx="45202" cy="70091"/>
            </a:xfrm>
            <a:custGeom>
              <a:avLst/>
              <a:gdLst>
                <a:gd name="connsiteX0" fmla="*/ -1983 w 45202"/>
                <a:gd name="connsiteY0" fmla="*/ 67845 h 70091"/>
                <a:gd name="connsiteX1" fmla="*/ 42377 w 45202"/>
                <a:gd name="connsiteY1" fmla="*/ 67845 h 70091"/>
                <a:gd name="connsiteX2" fmla="*/ 42377 w 45202"/>
                <a:gd name="connsiteY2" fmla="*/ 59854 h 70091"/>
                <a:gd name="connsiteX3" fmla="*/ 7506 w 45202"/>
                <a:gd name="connsiteY3" fmla="*/ 59854 h 70091"/>
                <a:gd name="connsiteX4" fmla="*/ 7506 w 45202"/>
                <a:gd name="connsiteY4" fmla="*/ 39109 h 70091"/>
                <a:gd name="connsiteX5" fmla="*/ 40919 w 45202"/>
                <a:gd name="connsiteY5" fmla="*/ 39109 h 70091"/>
                <a:gd name="connsiteX6" fmla="*/ 40919 w 45202"/>
                <a:gd name="connsiteY6" fmla="*/ 31132 h 70091"/>
                <a:gd name="connsiteX7" fmla="*/ 7506 w 45202"/>
                <a:gd name="connsiteY7" fmla="*/ 31132 h 70091"/>
                <a:gd name="connsiteX8" fmla="*/ 7506 w 45202"/>
                <a:gd name="connsiteY8" fmla="*/ 5731 h 70091"/>
                <a:gd name="connsiteX9" fmla="*/ 43220 w 45202"/>
                <a:gd name="connsiteY9" fmla="*/ 5731 h 70091"/>
                <a:gd name="connsiteX10" fmla="*/ 43220 w 45202"/>
                <a:gd name="connsiteY10" fmla="*/ -2246 h 70091"/>
                <a:gd name="connsiteX11" fmla="*/ -1983 w 45202"/>
                <a:gd name="connsiteY11" fmla="*/ -2246 h 70091"/>
                <a:gd name="connsiteX12" fmla="*/ -1983 w 45202"/>
                <a:gd name="connsiteY12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202" h="70091">
                  <a:moveTo>
                    <a:pt x="-1983" y="67845"/>
                  </a:moveTo>
                  <a:lnTo>
                    <a:pt x="42377" y="67845"/>
                  </a:lnTo>
                  <a:lnTo>
                    <a:pt x="42377" y="59854"/>
                  </a:lnTo>
                  <a:lnTo>
                    <a:pt x="7506" y="59854"/>
                  </a:lnTo>
                  <a:lnTo>
                    <a:pt x="7506" y="39109"/>
                  </a:lnTo>
                  <a:lnTo>
                    <a:pt x="40919" y="39109"/>
                  </a:lnTo>
                  <a:lnTo>
                    <a:pt x="40919" y="31132"/>
                  </a:lnTo>
                  <a:lnTo>
                    <a:pt x="7506" y="31132"/>
                  </a:lnTo>
                  <a:lnTo>
                    <a:pt x="7506" y="5731"/>
                  </a:lnTo>
                  <a:lnTo>
                    <a:pt x="43220" y="5731"/>
                  </a:lnTo>
                  <a:lnTo>
                    <a:pt x="43220" y="-2246"/>
                  </a:lnTo>
                  <a:lnTo>
                    <a:pt x="-1983" y="-2246"/>
                  </a:lnTo>
                  <a:lnTo>
                    <a:pt x="-1983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9572368-CAE9-4DA4-8882-0A91C7D8345B}"/>
                </a:ext>
              </a:extLst>
            </p:cNvPr>
            <p:cNvSpPr/>
            <p:nvPr/>
          </p:nvSpPr>
          <p:spPr>
            <a:xfrm rot="-5400000" flipV="1">
              <a:off x="1456100" y="4070388"/>
              <a:ext cx="59172" cy="70091"/>
            </a:xfrm>
            <a:custGeom>
              <a:avLst/>
              <a:gdLst>
                <a:gd name="connsiteX0" fmla="*/ -1806 w 59172"/>
                <a:gd name="connsiteY0" fmla="*/ 67839 h 70091"/>
                <a:gd name="connsiteX1" fmla="*/ 8404 w 59172"/>
                <a:gd name="connsiteY1" fmla="*/ 67839 h 70091"/>
                <a:gd name="connsiteX2" fmla="*/ 27847 w 59172"/>
                <a:gd name="connsiteY2" fmla="*/ 39013 h 70091"/>
                <a:gd name="connsiteX3" fmla="*/ 47170 w 59172"/>
                <a:gd name="connsiteY3" fmla="*/ 67839 h 70091"/>
                <a:gd name="connsiteX4" fmla="*/ 57366 w 59172"/>
                <a:gd name="connsiteY4" fmla="*/ 67839 h 70091"/>
                <a:gd name="connsiteX5" fmla="*/ 32554 w 59172"/>
                <a:gd name="connsiteY5" fmla="*/ 31126 h 70091"/>
                <a:gd name="connsiteX6" fmla="*/ 32554 w 59172"/>
                <a:gd name="connsiteY6" fmla="*/ -2252 h 70091"/>
                <a:gd name="connsiteX7" fmla="*/ 23020 w 59172"/>
                <a:gd name="connsiteY7" fmla="*/ -2252 h 70091"/>
                <a:gd name="connsiteX8" fmla="*/ 23020 w 59172"/>
                <a:gd name="connsiteY8" fmla="*/ 31126 h 70091"/>
                <a:gd name="connsiteX9" fmla="*/ -1806 w 59172"/>
                <a:gd name="connsiteY9" fmla="*/ 6783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72" h="70091">
                  <a:moveTo>
                    <a:pt x="-1806" y="67839"/>
                  </a:moveTo>
                  <a:lnTo>
                    <a:pt x="8404" y="67839"/>
                  </a:lnTo>
                  <a:lnTo>
                    <a:pt x="27847" y="39013"/>
                  </a:lnTo>
                  <a:lnTo>
                    <a:pt x="47170" y="67839"/>
                  </a:lnTo>
                  <a:lnTo>
                    <a:pt x="57366" y="67839"/>
                  </a:lnTo>
                  <a:lnTo>
                    <a:pt x="32554" y="31126"/>
                  </a:lnTo>
                  <a:lnTo>
                    <a:pt x="32554" y="-2252"/>
                  </a:lnTo>
                  <a:lnTo>
                    <a:pt x="23020" y="-2252"/>
                  </a:lnTo>
                  <a:lnTo>
                    <a:pt x="23020" y="31126"/>
                  </a:lnTo>
                  <a:lnTo>
                    <a:pt x="-1806" y="6783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359" name="Graphic 6">
            <a:extLst>
              <a:ext uri="{FF2B5EF4-FFF2-40B4-BE49-F238E27FC236}">
                <a16:creationId xmlns:a16="http://schemas.microsoft.com/office/drawing/2014/main" id="{9F11EC75-3895-4CB0-AE74-CC7DDC8A1316}"/>
              </a:ext>
            </a:extLst>
          </p:cNvPr>
          <p:cNvGrpSpPr/>
          <p:nvPr/>
        </p:nvGrpSpPr>
        <p:grpSpPr>
          <a:xfrm>
            <a:off x="937947" y="4780214"/>
            <a:ext cx="72796" cy="198173"/>
            <a:chOff x="1548650" y="4059438"/>
            <a:chExt cx="72796" cy="260778"/>
          </a:xfrm>
          <a:solidFill>
            <a:srgbClr val="000000"/>
          </a:solidFill>
        </p:grpSpPr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77594B5-9E56-4EBD-94FA-1F9E2FFD48B8}"/>
                </a:ext>
              </a:extLst>
            </p:cNvPr>
            <p:cNvSpPr/>
            <p:nvPr/>
          </p:nvSpPr>
          <p:spPr>
            <a:xfrm rot="-5400000" flipV="1">
              <a:off x="1560357" y="4259190"/>
              <a:ext cx="49382" cy="72720"/>
            </a:xfrm>
            <a:custGeom>
              <a:avLst/>
              <a:gdLst>
                <a:gd name="connsiteX0" fmla="*/ 43252 w 49382"/>
                <a:gd name="connsiteY0" fmla="*/ 66931 h 72720"/>
                <a:gd name="connsiteX1" fmla="*/ 43252 w 49382"/>
                <a:gd name="connsiteY1" fmla="*/ 57678 h 72720"/>
                <a:gd name="connsiteX2" fmla="*/ 33056 w 49382"/>
                <a:gd name="connsiteY2" fmla="*/ 61523 h 72720"/>
                <a:gd name="connsiteX3" fmla="*/ 23793 w 49382"/>
                <a:gd name="connsiteY3" fmla="*/ 62800 h 72720"/>
                <a:gd name="connsiteX4" fmla="*/ 11839 w 49382"/>
                <a:gd name="connsiteY4" fmla="*/ 59796 h 72720"/>
                <a:gd name="connsiteX5" fmla="*/ 7628 w 49382"/>
                <a:gd name="connsiteY5" fmla="*/ 51249 h 72720"/>
                <a:gd name="connsiteX6" fmla="*/ 10425 w 49382"/>
                <a:gd name="connsiteY6" fmla="*/ 44218 h 72720"/>
                <a:gd name="connsiteX7" fmla="*/ 21026 w 49382"/>
                <a:gd name="connsiteY7" fmla="*/ 40403 h 72720"/>
                <a:gd name="connsiteX8" fmla="*/ 26756 w 49382"/>
                <a:gd name="connsiteY8" fmla="*/ 39231 h 72720"/>
                <a:gd name="connsiteX9" fmla="*/ 42425 w 49382"/>
                <a:gd name="connsiteY9" fmla="*/ 32111 h 72720"/>
                <a:gd name="connsiteX10" fmla="*/ 47477 w 49382"/>
                <a:gd name="connsiteY10" fmla="*/ 18486 h 72720"/>
                <a:gd name="connsiteX11" fmla="*/ 40635 w 49382"/>
                <a:gd name="connsiteY11" fmla="*/ 3029 h 72720"/>
                <a:gd name="connsiteX12" fmla="*/ 20605 w 49382"/>
                <a:gd name="connsiteY12" fmla="*/ -2229 h 72720"/>
                <a:gd name="connsiteX13" fmla="*/ 10004 w 49382"/>
                <a:gd name="connsiteY13" fmla="*/ -1102 h 72720"/>
                <a:gd name="connsiteX14" fmla="*/ -1620 w 49382"/>
                <a:gd name="connsiteY14" fmla="*/ 2233 h 72720"/>
                <a:gd name="connsiteX15" fmla="*/ -1620 w 49382"/>
                <a:gd name="connsiteY15" fmla="*/ 11997 h 72720"/>
                <a:gd name="connsiteX16" fmla="*/ 9703 w 49382"/>
                <a:gd name="connsiteY16" fmla="*/ 7115 h 72720"/>
                <a:gd name="connsiteX17" fmla="*/ 20605 w 49382"/>
                <a:gd name="connsiteY17" fmla="*/ 5477 h 72720"/>
                <a:gd name="connsiteX18" fmla="*/ 33147 w 49382"/>
                <a:gd name="connsiteY18" fmla="*/ 8662 h 72720"/>
                <a:gd name="connsiteX19" fmla="*/ 37568 w 49382"/>
                <a:gd name="connsiteY19" fmla="*/ 17780 h 72720"/>
                <a:gd name="connsiteX20" fmla="*/ 34395 w 49382"/>
                <a:gd name="connsiteY20" fmla="*/ 25847 h 72720"/>
                <a:gd name="connsiteX21" fmla="*/ 23989 w 49382"/>
                <a:gd name="connsiteY21" fmla="*/ 30218 h 72720"/>
                <a:gd name="connsiteX22" fmla="*/ 18199 w 49382"/>
                <a:gd name="connsiteY22" fmla="*/ 31345 h 72720"/>
                <a:gd name="connsiteX23" fmla="*/ 2831 w 49382"/>
                <a:gd name="connsiteY23" fmla="*/ 37954 h 72720"/>
                <a:gd name="connsiteX24" fmla="*/ -1906 w 49382"/>
                <a:gd name="connsiteY24" fmla="*/ 50497 h 72720"/>
                <a:gd name="connsiteX25" fmla="*/ 4651 w 49382"/>
                <a:gd name="connsiteY25" fmla="*/ 65144 h 72720"/>
                <a:gd name="connsiteX26" fmla="*/ 22711 w 49382"/>
                <a:gd name="connsiteY26" fmla="*/ 70491 h 72720"/>
                <a:gd name="connsiteX27" fmla="*/ 32771 w 49382"/>
                <a:gd name="connsiteY27" fmla="*/ 69590 h 72720"/>
                <a:gd name="connsiteX28" fmla="*/ 43252 w 49382"/>
                <a:gd name="connsiteY28" fmla="*/ 66931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382" h="72720">
                  <a:moveTo>
                    <a:pt x="43252" y="66931"/>
                  </a:moveTo>
                  <a:lnTo>
                    <a:pt x="43252" y="57678"/>
                  </a:lnTo>
                  <a:cubicBezTo>
                    <a:pt x="39653" y="59400"/>
                    <a:pt x="36254" y="60682"/>
                    <a:pt x="33056" y="61523"/>
                  </a:cubicBezTo>
                  <a:cubicBezTo>
                    <a:pt x="29858" y="62375"/>
                    <a:pt x="26771" y="62800"/>
                    <a:pt x="23793" y="62800"/>
                  </a:cubicBezTo>
                  <a:cubicBezTo>
                    <a:pt x="18631" y="62800"/>
                    <a:pt x="14646" y="61799"/>
                    <a:pt x="11839" y="59796"/>
                  </a:cubicBezTo>
                  <a:cubicBezTo>
                    <a:pt x="9032" y="57793"/>
                    <a:pt x="7628" y="54944"/>
                    <a:pt x="7628" y="51249"/>
                  </a:cubicBezTo>
                  <a:cubicBezTo>
                    <a:pt x="7628" y="48144"/>
                    <a:pt x="8560" y="45801"/>
                    <a:pt x="10425" y="44218"/>
                  </a:cubicBezTo>
                  <a:cubicBezTo>
                    <a:pt x="12290" y="42646"/>
                    <a:pt x="15823" y="41374"/>
                    <a:pt x="21026" y="40403"/>
                  </a:cubicBezTo>
                  <a:lnTo>
                    <a:pt x="26756" y="39231"/>
                  </a:lnTo>
                  <a:cubicBezTo>
                    <a:pt x="33833" y="37879"/>
                    <a:pt x="39056" y="35506"/>
                    <a:pt x="42425" y="32111"/>
                  </a:cubicBezTo>
                  <a:cubicBezTo>
                    <a:pt x="45793" y="28716"/>
                    <a:pt x="47477" y="24174"/>
                    <a:pt x="47477" y="18486"/>
                  </a:cubicBezTo>
                  <a:cubicBezTo>
                    <a:pt x="47477" y="11686"/>
                    <a:pt x="45197" y="6534"/>
                    <a:pt x="40635" y="3029"/>
                  </a:cubicBezTo>
                  <a:cubicBezTo>
                    <a:pt x="36084" y="-476"/>
                    <a:pt x="29407" y="-2229"/>
                    <a:pt x="20605" y="-2229"/>
                  </a:cubicBezTo>
                  <a:cubicBezTo>
                    <a:pt x="17287" y="-2229"/>
                    <a:pt x="13753" y="-1853"/>
                    <a:pt x="10004" y="-1102"/>
                  </a:cubicBezTo>
                  <a:cubicBezTo>
                    <a:pt x="6265" y="-351"/>
                    <a:pt x="2390" y="761"/>
                    <a:pt x="-1620" y="2233"/>
                  </a:cubicBezTo>
                  <a:lnTo>
                    <a:pt x="-1620" y="11997"/>
                  </a:lnTo>
                  <a:cubicBezTo>
                    <a:pt x="2230" y="9844"/>
                    <a:pt x="6004" y="8216"/>
                    <a:pt x="9703" y="7115"/>
                  </a:cubicBezTo>
                  <a:cubicBezTo>
                    <a:pt x="13402" y="6023"/>
                    <a:pt x="17037" y="5477"/>
                    <a:pt x="20605" y="5477"/>
                  </a:cubicBezTo>
                  <a:cubicBezTo>
                    <a:pt x="26019" y="5477"/>
                    <a:pt x="30199" y="6539"/>
                    <a:pt x="33147" y="8662"/>
                  </a:cubicBezTo>
                  <a:cubicBezTo>
                    <a:pt x="36094" y="10795"/>
                    <a:pt x="37568" y="13835"/>
                    <a:pt x="37568" y="17780"/>
                  </a:cubicBezTo>
                  <a:cubicBezTo>
                    <a:pt x="37568" y="21215"/>
                    <a:pt x="36510" y="23904"/>
                    <a:pt x="34395" y="25847"/>
                  </a:cubicBezTo>
                  <a:cubicBezTo>
                    <a:pt x="32279" y="27790"/>
                    <a:pt x="28811" y="29247"/>
                    <a:pt x="23989" y="30218"/>
                  </a:cubicBezTo>
                  <a:lnTo>
                    <a:pt x="18199" y="31345"/>
                  </a:lnTo>
                  <a:cubicBezTo>
                    <a:pt x="11122" y="32747"/>
                    <a:pt x="5999" y="34950"/>
                    <a:pt x="2831" y="37954"/>
                  </a:cubicBezTo>
                  <a:cubicBezTo>
                    <a:pt x="-327" y="40959"/>
                    <a:pt x="-1906" y="45140"/>
                    <a:pt x="-1906" y="50497"/>
                  </a:cubicBezTo>
                  <a:cubicBezTo>
                    <a:pt x="-1906" y="56696"/>
                    <a:pt x="280" y="61579"/>
                    <a:pt x="4651" y="65144"/>
                  </a:cubicBezTo>
                  <a:cubicBezTo>
                    <a:pt x="9022" y="68709"/>
                    <a:pt x="15042" y="70491"/>
                    <a:pt x="22711" y="70491"/>
                  </a:cubicBezTo>
                  <a:cubicBezTo>
                    <a:pt x="26009" y="70491"/>
                    <a:pt x="29362" y="70191"/>
                    <a:pt x="32771" y="69590"/>
                  </a:cubicBezTo>
                  <a:cubicBezTo>
                    <a:pt x="36189" y="68999"/>
                    <a:pt x="39683" y="68113"/>
                    <a:pt x="43252" y="66931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7AC90E68-AC8F-4D07-A93E-019F9C718F12}"/>
                </a:ext>
              </a:extLst>
            </p:cNvPr>
            <p:cNvSpPr/>
            <p:nvPr/>
          </p:nvSpPr>
          <p:spPr>
            <a:xfrm rot="-5400000" flipV="1">
              <a:off x="1552853" y="4195821"/>
              <a:ext cx="64285" cy="70091"/>
            </a:xfrm>
            <a:custGeom>
              <a:avLst/>
              <a:gdLst>
                <a:gd name="connsiteX0" fmla="*/ 30121 w 64285"/>
                <a:gd name="connsiteY0" fmla="*/ 58509 h 70091"/>
                <a:gd name="connsiteX1" fmla="*/ 17234 w 64285"/>
                <a:gd name="connsiteY1" fmla="*/ 23628 h 70091"/>
                <a:gd name="connsiteX2" fmla="*/ 43038 w 64285"/>
                <a:gd name="connsiteY2" fmla="*/ 23628 h 70091"/>
                <a:gd name="connsiteX3" fmla="*/ 30121 w 64285"/>
                <a:gd name="connsiteY3" fmla="*/ 58509 h 70091"/>
                <a:gd name="connsiteX4" fmla="*/ 24753 w 64285"/>
                <a:gd name="connsiteY4" fmla="*/ 67852 h 70091"/>
                <a:gd name="connsiteX5" fmla="*/ 35519 w 64285"/>
                <a:gd name="connsiteY5" fmla="*/ 67852 h 70091"/>
                <a:gd name="connsiteX6" fmla="*/ 62256 w 64285"/>
                <a:gd name="connsiteY6" fmla="*/ -2239 h 70091"/>
                <a:gd name="connsiteX7" fmla="*/ 52391 w 64285"/>
                <a:gd name="connsiteY7" fmla="*/ -2239 h 70091"/>
                <a:gd name="connsiteX8" fmla="*/ 46000 w 64285"/>
                <a:gd name="connsiteY8" fmla="*/ 15742 h 70091"/>
                <a:gd name="connsiteX9" fmla="*/ 14377 w 64285"/>
                <a:gd name="connsiteY9" fmla="*/ 15742 h 70091"/>
                <a:gd name="connsiteX10" fmla="*/ 7986 w 64285"/>
                <a:gd name="connsiteY10" fmla="*/ -2239 h 70091"/>
                <a:gd name="connsiteX11" fmla="*/ -2029 w 64285"/>
                <a:gd name="connsiteY11" fmla="*/ -2239 h 70091"/>
                <a:gd name="connsiteX12" fmla="*/ 24753 w 64285"/>
                <a:gd name="connsiteY12" fmla="*/ 67852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85" h="70091">
                  <a:moveTo>
                    <a:pt x="30121" y="58509"/>
                  </a:moveTo>
                  <a:lnTo>
                    <a:pt x="17234" y="23628"/>
                  </a:lnTo>
                  <a:lnTo>
                    <a:pt x="43038" y="23628"/>
                  </a:lnTo>
                  <a:lnTo>
                    <a:pt x="30121" y="58509"/>
                  </a:lnTo>
                  <a:close/>
                  <a:moveTo>
                    <a:pt x="24753" y="67852"/>
                  </a:moveTo>
                  <a:lnTo>
                    <a:pt x="35519" y="67852"/>
                  </a:lnTo>
                  <a:lnTo>
                    <a:pt x="62256" y="-2239"/>
                  </a:lnTo>
                  <a:lnTo>
                    <a:pt x="52391" y="-2239"/>
                  </a:lnTo>
                  <a:lnTo>
                    <a:pt x="46000" y="15742"/>
                  </a:lnTo>
                  <a:lnTo>
                    <a:pt x="14377" y="15742"/>
                  </a:lnTo>
                  <a:lnTo>
                    <a:pt x="7986" y="-2239"/>
                  </a:lnTo>
                  <a:lnTo>
                    <a:pt x="-2029" y="-2239"/>
                  </a:lnTo>
                  <a:lnTo>
                    <a:pt x="24753" y="67852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334FB8F-C511-48F2-9403-38443F8C8A0F}"/>
                </a:ext>
              </a:extLst>
            </p:cNvPr>
            <p:cNvSpPr/>
            <p:nvPr/>
          </p:nvSpPr>
          <p:spPr>
            <a:xfrm rot="-5400000" flipV="1">
              <a:off x="1558447" y="4126960"/>
              <a:ext cx="53097" cy="70091"/>
            </a:xfrm>
            <a:custGeom>
              <a:avLst/>
              <a:gdLst>
                <a:gd name="connsiteX0" fmla="*/ -2235 w 53097"/>
                <a:gd name="connsiteY0" fmla="*/ 67845 h 70091"/>
                <a:gd name="connsiteX1" fmla="*/ 10547 w 53097"/>
                <a:gd name="connsiteY1" fmla="*/ 67845 h 70091"/>
                <a:gd name="connsiteX2" fmla="*/ 41659 w 53097"/>
                <a:gd name="connsiteY2" fmla="*/ 9215 h 70091"/>
                <a:gd name="connsiteX3" fmla="*/ 41659 w 53097"/>
                <a:gd name="connsiteY3" fmla="*/ 67845 h 70091"/>
                <a:gd name="connsiteX4" fmla="*/ 50862 w 53097"/>
                <a:gd name="connsiteY4" fmla="*/ 67845 h 70091"/>
                <a:gd name="connsiteX5" fmla="*/ 50862 w 53097"/>
                <a:gd name="connsiteY5" fmla="*/ -2246 h 70091"/>
                <a:gd name="connsiteX6" fmla="*/ 38080 w 53097"/>
                <a:gd name="connsiteY6" fmla="*/ -2246 h 70091"/>
                <a:gd name="connsiteX7" fmla="*/ 6983 w 53097"/>
                <a:gd name="connsiteY7" fmla="*/ 56384 h 70091"/>
                <a:gd name="connsiteX8" fmla="*/ 6983 w 53097"/>
                <a:gd name="connsiteY8" fmla="*/ -2246 h 70091"/>
                <a:gd name="connsiteX9" fmla="*/ -2235 w 53097"/>
                <a:gd name="connsiteY9" fmla="*/ -2246 h 70091"/>
                <a:gd name="connsiteX10" fmla="*/ -2235 w 53097"/>
                <a:gd name="connsiteY10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97" h="70091">
                  <a:moveTo>
                    <a:pt x="-2235" y="67845"/>
                  </a:moveTo>
                  <a:lnTo>
                    <a:pt x="10547" y="67845"/>
                  </a:lnTo>
                  <a:lnTo>
                    <a:pt x="41659" y="9215"/>
                  </a:lnTo>
                  <a:lnTo>
                    <a:pt x="41659" y="67845"/>
                  </a:lnTo>
                  <a:lnTo>
                    <a:pt x="50862" y="67845"/>
                  </a:lnTo>
                  <a:lnTo>
                    <a:pt x="50862" y="-2246"/>
                  </a:lnTo>
                  <a:lnTo>
                    <a:pt x="38080" y="-2246"/>
                  </a:lnTo>
                  <a:lnTo>
                    <a:pt x="6983" y="56384"/>
                  </a:lnTo>
                  <a:lnTo>
                    <a:pt x="6983" y="-2246"/>
                  </a:lnTo>
                  <a:lnTo>
                    <a:pt x="-2235" y="-2246"/>
                  </a:lnTo>
                  <a:lnTo>
                    <a:pt x="-2235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37ABA21-D187-4EBC-9039-8AAE3DC427FE}"/>
                </a:ext>
              </a:extLst>
            </p:cNvPr>
            <p:cNvSpPr/>
            <p:nvPr/>
          </p:nvSpPr>
          <p:spPr>
            <a:xfrm rot="-5400000" flipV="1">
              <a:off x="1554409" y="4053685"/>
              <a:ext cx="61277" cy="72720"/>
            </a:xfrm>
            <a:custGeom>
              <a:avLst/>
              <a:gdLst>
                <a:gd name="connsiteX0" fmla="*/ 49641 w 61277"/>
                <a:gd name="connsiteY0" fmla="*/ 9121 h 72720"/>
                <a:gd name="connsiteX1" fmla="*/ 49641 w 61277"/>
                <a:gd name="connsiteY1" fmla="*/ 27944 h 72720"/>
                <a:gd name="connsiteX2" fmla="*/ 34137 w 61277"/>
                <a:gd name="connsiteY2" fmla="*/ 27944 h 72720"/>
                <a:gd name="connsiteX3" fmla="*/ 34137 w 61277"/>
                <a:gd name="connsiteY3" fmla="*/ 35740 h 72720"/>
                <a:gd name="connsiteX4" fmla="*/ 59039 w 61277"/>
                <a:gd name="connsiteY4" fmla="*/ 35740 h 72720"/>
                <a:gd name="connsiteX5" fmla="*/ 59039 w 61277"/>
                <a:gd name="connsiteY5" fmla="*/ 5636 h 72720"/>
                <a:gd name="connsiteX6" fmla="*/ 46919 w 61277"/>
                <a:gd name="connsiteY6" fmla="*/ -252 h 72720"/>
                <a:gd name="connsiteX7" fmla="*/ 32784 w 61277"/>
                <a:gd name="connsiteY7" fmla="*/ -2250 h 72720"/>
                <a:gd name="connsiteX8" fmla="*/ 7040 w 61277"/>
                <a:gd name="connsiteY8" fmla="*/ 7349 h 72720"/>
                <a:gd name="connsiteX9" fmla="*/ -2238 w 61277"/>
                <a:gd name="connsiteY9" fmla="*/ 34087 h 72720"/>
                <a:gd name="connsiteX10" fmla="*/ 7040 w 61277"/>
                <a:gd name="connsiteY10" fmla="*/ 60871 h 72720"/>
                <a:gd name="connsiteX11" fmla="*/ 32784 w 61277"/>
                <a:gd name="connsiteY11" fmla="*/ 70470 h 72720"/>
                <a:gd name="connsiteX12" fmla="*/ 45822 w 61277"/>
                <a:gd name="connsiteY12" fmla="*/ 68773 h 72720"/>
                <a:gd name="connsiteX13" fmla="*/ 57220 w 61277"/>
                <a:gd name="connsiteY13" fmla="*/ 63800 h 72720"/>
                <a:gd name="connsiteX14" fmla="*/ 57220 w 61277"/>
                <a:gd name="connsiteY14" fmla="*/ 53706 h 72720"/>
                <a:gd name="connsiteX15" fmla="*/ 46032 w 61277"/>
                <a:gd name="connsiteY15" fmla="*/ 60420 h 72720"/>
                <a:gd name="connsiteX16" fmla="*/ 33581 w 61277"/>
                <a:gd name="connsiteY16" fmla="*/ 62674 h 72720"/>
                <a:gd name="connsiteX17" fmla="*/ 14228 w 61277"/>
                <a:gd name="connsiteY17" fmla="*/ 55493 h 72720"/>
                <a:gd name="connsiteX18" fmla="*/ 7777 w 61277"/>
                <a:gd name="connsiteY18" fmla="*/ 34087 h 72720"/>
                <a:gd name="connsiteX19" fmla="*/ 14228 w 61277"/>
                <a:gd name="connsiteY19" fmla="*/ 12727 h 72720"/>
                <a:gd name="connsiteX20" fmla="*/ 33581 w 61277"/>
                <a:gd name="connsiteY20" fmla="*/ 5546 h 72720"/>
                <a:gd name="connsiteX21" fmla="*/ 42543 w 61277"/>
                <a:gd name="connsiteY21" fmla="*/ 6417 h 72720"/>
                <a:gd name="connsiteX22" fmla="*/ 49641 w 61277"/>
                <a:gd name="connsiteY22" fmla="*/ 9121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277" h="72720">
                  <a:moveTo>
                    <a:pt x="49641" y="9121"/>
                  </a:moveTo>
                  <a:lnTo>
                    <a:pt x="49641" y="27944"/>
                  </a:lnTo>
                  <a:lnTo>
                    <a:pt x="34137" y="27944"/>
                  </a:lnTo>
                  <a:lnTo>
                    <a:pt x="34137" y="35740"/>
                  </a:lnTo>
                  <a:lnTo>
                    <a:pt x="59039" y="35740"/>
                  </a:lnTo>
                  <a:lnTo>
                    <a:pt x="59039" y="5636"/>
                  </a:lnTo>
                  <a:cubicBezTo>
                    <a:pt x="55380" y="3043"/>
                    <a:pt x="51340" y="1080"/>
                    <a:pt x="46919" y="-252"/>
                  </a:cubicBezTo>
                  <a:cubicBezTo>
                    <a:pt x="42508" y="-1584"/>
                    <a:pt x="37796" y="-2250"/>
                    <a:pt x="32784" y="-2250"/>
                  </a:cubicBezTo>
                  <a:cubicBezTo>
                    <a:pt x="21817" y="-2250"/>
                    <a:pt x="13235" y="950"/>
                    <a:pt x="7040" y="7349"/>
                  </a:cubicBezTo>
                  <a:cubicBezTo>
                    <a:pt x="855" y="13758"/>
                    <a:pt x="-2238" y="22671"/>
                    <a:pt x="-2238" y="34087"/>
                  </a:cubicBezTo>
                  <a:cubicBezTo>
                    <a:pt x="-2238" y="45544"/>
                    <a:pt x="855" y="54472"/>
                    <a:pt x="7040" y="60871"/>
                  </a:cubicBezTo>
                  <a:cubicBezTo>
                    <a:pt x="13235" y="67270"/>
                    <a:pt x="21817" y="70470"/>
                    <a:pt x="32784" y="70470"/>
                  </a:cubicBezTo>
                  <a:cubicBezTo>
                    <a:pt x="37355" y="70470"/>
                    <a:pt x="41701" y="69904"/>
                    <a:pt x="45822" y="68773"/>
                  </a:cubicBezTo>
                  <a:cubicBezTo>
                    <a:pt x="49942" y="67651"/>
                    <a:pt x="53741" y="65993"/>
                    <a:pt x="57220" y="63800"/>
                  </a:cubicBezTo>
                  <a:lnTo>
                    <a:pt x="57220" y="53706"/>
                  </a:lnTo>
                  <a:cubicBezTo>
                    <a:pt x="53711" y="56680"/>
                    <a:pt x="49982" y="58918"/>
                    <a:pt x="46032" y="60420"/>
                  </a:cubicBezTo>
                  <a:cubicBezTo>
                    <a:pt x="42082" y="61923"/>
                    <a:pt x="37932" y="62674"/>
                    <a:pt x="33581" y="62674"/>
                  </a:cubicBezTo>
                  <a:cubicBezTo>
                    <a:pt x="24990" y="62674"/>
                    <a:pt x="18539" y="60280"/>
                    <a:pt x="14228" y="55493"/>
                  </a:cubicBezTo>
                  <a:cubicBezTo>
                    <a:pt x="9927" y="50706"/>
                    <a:pt x="7777" y="43571"/>
                    <a:pt x="7777" y="34087"/>
                  </a:cubicBezTo>
                  <a:cubicBezTo>
                    <a:pt x="7777" y="24634"/>
                    <a:pt x="9927" y="17514"/>
                    <a:pt x="14228" y="12727"/>
                  </a:cubicBezTo>
                  <a:cubicBezTo>
                    <a:pt x="18539" y="7940"/>
                    <a:pt x="24990" y="5546"/>
                    <a:pt x="33581" y="5546"/>
                  </a:cubicBezTo>
                  <a:cubicBezTo>
                    <a:pt x="36929" y="5546"/>
                    <a:pt x="39917" y="5837"/>
                    <a:pt x="42543" y="6417"/>
                  </a:cubicBezTo>
                  <a:cubicBezTo>
                    <a:pt x="45180" y="6998"/>
                    <a:pt x="47546" y="7900"/>
                    <a:pt x="49641" y="9121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364" name="Graphic 6">
            <a:extLst>
              <a:ext uri="{FF2B5EF4-FFF2-40B4-BE49-F238E27FC236}">
                <a16:creationId xmlns:a16="http://schemas.microsoft.com/office/drawing/2014/main" id="{43FF8FC6-1DE6-4136-9DE0-681BC9D21D83}"/>
              </a:ext>
            </a:extLst>
          </p:cNvPr>
          <p:cNvGrpSpPr/>
          <p:nvPr/>
        </p:nvGrpSpPr>
        <p:grpSpPr>
          <a:xfrm>
            <a:off x="1257003" y="4842156"/>
            <a:ext cx="70164" cy="141264"/>
            <a:chOff x="1867706" y="4140949"/>
            <a:chExt cx="70164" cy="185891"/>
          </a:xfrm>
          <a:solidFill>
            <a:srgbClr val="000000"/>
          </a:solidFill>
        </p:grpSpPr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0BFCEAE-2408-40E8-9E2B-BD5601B2F841}"/>
                </a:ext>
              </a:extLst>
            </p:cNvPr>
            <p:cNvSpPr/>
            <p:nvPr/>
          </p:nvSpPr>
          <p:spPr>
            <a:xfrm rot="-5400000" flipV="1">
              <a:off x="1873112" y="4262150"/>
              <a:ext cx="59352" cy="70091"/>
            </a:xfrm>
            <a:custGeom>
              <a:avLst/>
              <a:gdLst>
                <a:gd name="connsiteX0" fmla="*/ -1763 w 59352"/>
                <a:gd name="connsiteY0" fmla="*/ 67859 h 70091"/>
                <a:gd name="connsiteX1" fmla="*/ 57590 w 59352"/>
                <a:gd name="connsiteY1" fmla="*/ 67859 h 70091"/>
                <a:gd name="connsiteX2" fmla="*/ 57590 w 59352"/>
                <a:gd name="connsiteY2" fmla="*/ 59868 h 70091"/>
                <a:gd name="connsiteX3" fmla="*/ 32688 w 59352"/>
                <a:gd name="connsiteY3" fmla="*/ 59868 h 70091"/>
                <a:gd name="connsiteX4" fmla="*/ 32688 w 59352"/>
                <a:gd name="connsiteY4" fmla="*/ -2232 h 70091"/>
                <a:gd name="connsiteX5" fmla="*/ 23154 w 59352"/>
                <a:gd name="connsiteY5" fmla="*/ -2232 h 70091"/>
                <a:gd name="connsiteX6" fmla="*/ 23154 w 59352"/>
                <a:gd name="connsiteY6" fmla="*/ 59868 h 70091"/>
                <a:gd name="connsiteX7" fmla="*/ -1763 w 59352"/>
                <a:gd name="connsiteY7" fmla="*/ 59868 h 70091"/>
                <a:gd name="connsiteX8" fmla="*/ -1763 w 59352"/>
                <a:gd name="connsiteY8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52" h="70091">
                  <a:moveTo>
                    <a:pt x="-1763" y="67859"/>
                  </a:moveTo>
                  <a:lnTo>
                    <a:pt x="57590" y="67859"/>
                  </a:lnTo>
                  <a:lnTo>
                    <a:pt x="57590" y="59868"/>
                  </a:lnTo>
                  <a:lnTo>
                    <a:pt x="32688" y="59868"/>
                  </a:lnTo>
                  <a:lnTo>
                    <a:pt x="32688" y="-2232"/>
                  </a:lnTo>
                  <a:lnTo>
                    <a:pt x="23154" y="-2232"/>
                  </a:lnTo>
                  <a:lnTo>
                    <a:pt x="23154" y="59868"/>
                  </a:lnTo>
                  <a:lnTo>
                    <a:pt x="-1763" y="59868"/>
                  </a:lnTo>
                  <a:lnTo>
                    <a:pt x="-1763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3CA7F5F-234A-4777-BD30-E0BF8D0CA521}"/>
                </a:ext>
              </a:extLst>
            </p:cNvPr>
            <p:cNvSpPr/>
            <p:nvPr/>
          </p:nvSpPr>
          <p:spPr>
            <a:xfrm rot="-5400000" flipV="1">
              <a:off x="1876052" y="4196642"/>
              <a:ext cx="53473" cy="70091"/>
            </a:xfrm>
            <a:custGeom>
              <a:avLst/>
              <a:gdLst>
                <a:gd name="connsiteX0" fmla="*/ -2215 w 53473"/>
                <a:gd name="connsiteY0" fmla="*/ 67852 h 70091"/>
                <a:gd name="connsiteX1" fmla="*/ 7274 w 53473"/>
                <a:gd name="connsiteY1" fmla="*/ 67852 h 70091"/>
                <a:gd name="connsiteX2" fmla="*/ 7274 w 53473"/>
                <a:gd name="connsiteY2" fmla="*/ 39116 h 70091"/>
                <a:gd name="connsiteX3" fmla="*/ 41770 w 53473"/>
                <a:gd name="connsiteY3" fmla="*/ 39116 h 70091"/>
                <a:gd name="connsiteX4" fmla="*/ 41770 w 53473"/>
                <a:gd name="connsiteY4" fmla="*/ 67852 h 70091"/>
                <a:gd name="connsiteX5" fmla="*/ 51258 w 53473"/>
                <a:gd name="connsiteY5" fmla="*/ 67852 h 70091"/>
                <a:gd name="connsiteX6" fmla="*/ 51258 w 53473"/>
                <a:gd name="connsiteY6" fmla="*/ -2239 h 70091"/>
                <a:gd name="connsiteX7" fmla="*/ 41770 w 53473"/>
                <a:gd name="connsiteY7" fmla="*/ -2239 h 70091"/>
                <a:gd name="connsiteX8" fmla="*/ 41770 w 53473"/>
                <a:gd name="connsiteY8" fmla="*/ 31139 h 70091"/>
                <a:gd name="connsiteX9" fmla="*/ 7274 w 53473"/>
                <a:gd name="connsiteY9" fmla="*/ 31139 h 70091"/>
                <a:gd name="connsiteX10" fmla="*/ 7274 w 53473"/>
                <a:gd name="connsiteY10" fmla="*/ -2239 h 70091"/>
                <a:gd name="connsiteX11" fmla="*/ -2215 w 53473"/>
                <a:gd name="connsiteY11" fmla="*/ -2239 h 70091"/>
                <a:gd name="connsiteX12" fmla="*/ -2215 w 53473"/>
                <a:gd name="connsiteY12" fmla="*/ 67852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3" h="70091">
                  <a:moveTo>
                    <a:pt x="-2215" y="67852"/>
                  </a:moveTo>
                  <a:lnTo>
                    <a:pt x="7274" y="67852"/>
                  </a:lnTo>
                  <a:lnTo>
                    <a:pt x="7274" y="39116"/>
                  </a:lnTo>
                  <a:lnTo>
                    <a:pt x="41770" y="39116"/>
                  </a:lnTo>
                  <a:lnTo>
                    <a:pt x="41770" y="67852"/>
                  </a:lnTo>
                  <a:lnTo>
                    <a:pt x="51258" y="67852"/>
                  </a:lnTo>
                  <a:lnTo>
                    <a:pt x="51258" y="-2239"/>
                  </a:lnTo>
                  <a:lnTo>
                    <a:pt x="41770" y="-2239"/>
                  </a:lnTo>
                  <a:lnTo>
                    <a:pt x="41770" y="31139"/>
                  </a:lnTo>
                  <a:lnTo>
                    <a:pt x="7274" y="31139"/>
                  </a:lnTo>
                  <a:lnTo>
                    <a:pt x="7274" y="-2239"/>
                  </a:lnTo>
                  <a:lnTo>
                    <a:pt x="-2215" y="-2239"/>
                  </a:lnTo>
                  <a:lnTo>
                    <a:pt x="-2215" y="67852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2F7687AB-E385-4E03-9904-00BC9E19030A}"/>
                </a:ext>
              </a:extLst>
            </p:cNvPr>
            <p:cNvSpPr/>
            <p:nvPr/>
          </p:nvSpPr>
          <p:spPr>
            <a:xfrm rot="-5400000" flipV="1">
              <a:off x="1880187" y="4128481"/>
              <a:ext cx="45202" cy="70091"/>
            </a:xfrm>
            <a:custGeom>
              <a:avLst/>
              <a:gdLst>
                <a:gd name="connsiteX0" fmla="*/ -1940 w 45202"/>
                <a:gd name="connsiteY0" fmla="*/ 67845 h 70091"/>
                <a:gd name="connsiteX1" fmla="*/ 42421 w 45202"/>
                <a:gd name="connsiteY1" fmla="*/ 67845 h 70091"/>
                <a:gd name="connsiteX2" fmla="*/ 42421 w 45202"/>
                <a:gd name="connsiteY2" fmla="*/ 59854 h 70091"/>
                <a:gd name="connsiteX3" fmla="*/ 7549 w 45202"/>
                <a:gd name="connsiteY3" fmla="*/ 59854 h 70091"/>
                <a:gd name="connsiteX4" fmla="*/ 7549 w 45202"/>
                <a:gd name="connsiteY4" fmla="*/ 39109 h 70091"/>
                <a:gd name="connsiteX5" fmla="*/ 40962 w 45202"/>
                <a:gd name="connsiteY5" fmla="*/ 39109 h 70091"/>
                <a:gd name="connsiteX6" fmla="*/ 40962 w 45202"/>
                <a:gd name="connsiteY6" fmla="*/ 31132 h 70091"/>
                <a:gd name="connsiteX7" fmla="*/ 7549 w 45202"/>
                <a:gd name="connsiteY7" fmla="*/ 31132 h 70091"/>
                <a:gd name="connsiteX8" fmla="*/ 7549 w 45202"/>
                <a:gd name="connsiteY8" fmla="*/ 5731 h 70091"/>
                <a:gd name="connsiteX9" fmla="*/ 43263 w 45202"/>
                <a:gd name="connsiteY9" fmla="*/ 5731 h 70091"/>
                <a:gd name="connsiteX10" fmla="*/ 43263 w 45202"/>
                <a:gd name="connsiteY10" fmla="*/ -2246 h 70091"/>
                <a:gd name="connsiteX11" fmla="*/ -1940 w 45202"/>
                <a:gd name="connsiteY11" fmla="*/ -2246 h 70091"/>
                <a:gd name="connsiteX12" fmla="*/ -1940 w 45202"/>
                <a:gd name="connsiteY12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202" h="70091">
                  <a:moveTo>
                    <a:pt x="-1940" y="67845"/>
                  </a:moveTo>
                  <a:lnTo>
                    <a:pt x="42421" y="67845"/>
                  </a:lnTo>
                  <a:lnTo>
                    <a:pt x="42421" y="59854"/>
                  </a:lnTo>
                  <a:lnTo>
                    <a:pt x="7549" y="59854"/>
                  </a:lnTo>
                  <a:lnTo>
                    <a:pt x="7549" y="39109"/>
                  </a:lnTo>
                  <a:lnTo>
                    <a:pt x="40962" y="39109"/>
                  </a:lnTo>
                  <a:lnTo>
                    <a:pt x="40962" y="31132"/>
                  </a:lnTo>
                  <a:lnTo>
                    <a:pt x="7549" y="31132"/>
                  </a:lnTo>
                  <a:lnTo>
                    <a:pt x="7549" y="5731"/>
                  </a:lnTo>
                  <a:lnTo>
                    <a:pt x="43263" y="5731"/>
                  </a:lnTo>
                  <a:lnTo>
                    <a:pt x="43263" y="-2246"/>
                  </a:lnTo>
                  <a:lnTo>
                    <a:pt x="-1940" y="-2246"/>
                  </a:lnTo>
                  <a:lnTo>
                    <a:pt x="-1940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368" name="Graphic 6">
            <a:extLst>
              <a:ext uri="{FF2B5EF4-FFF2-40B4-BE49-F238E27FC236}">
                <a16:creationId xmlns:a16="http://schemas.microsoft.com/office/drawing/2014/main" id="{DC9C8721-1273-4C8F-9EF2-DABED0668E9B}"/>
              </a:ext>
            </a:extLst>
          </p:cNvPr>
          <p:cNvGrpSpPr/>
          <p:nvPr/>
        </p:nvGrpSpPr>
        <p:grpSpPr>
          <a:xfrm>
            <a:off x="1374904" y="4780962"/>
            <a:ext cx="72796" cy="197423"/>
            <a:chOff x="1985607" y="4060423"/>
            <a:chExt cx="72796" cy="259792"/>
          </a:xfrm>
          <a:solidFill>
            <a:srgbClr val="000000"/>
          </a:solidFill>
        </p:grpSpPr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74BA25EA-35CA-4514-905F-C6652219871F}"/>
                </a:ext>
              </a:extLst>
            </p:cNvPr>
            <p:cNvSpPr/>
            <p:nvPr/>
          </p:nvSpPr>
          <p:spPr>
            <a:xfrm rot="-5400000" flipV="1">
              <a:off x="1997313" y="4259190"/>
              <a:ext cx="49382" cy="72720"/>
            </a:xfrm>
            <a:custGeom>
              <a:avLst/>
              <a:gdLst>
                <a:gd name="connsiteX0" fmla="*/ 43297 w 49382"/>
                <a:gd name="connsiteY0" fmla="*/ 66931 h 72720"/>
                <a:gd name="connsiteX1" fmla="*/ 43297 w 49382"/>
                <a:gd name="connsiteY1" fmla="*/ 57678 h 72720"/>
                <a:gd name="connsiteX2" fmla="*/ 33102 w 49382"/>
                <a:gd name="connsiteY2" fmla="*/ 61523 h 72720"/>
                <a:gd name="connsiteX3" fmla="*/ 23839 w 49382"/>
                <a:gd name="connsiteY3" fmla="*/ 62800 h 72720"/>
                <a:gd name="connsiteX4" fmla="*/ 11884 w 49382"/>
                <a:gd name="connsiteY4" fmla="*/ 59796 h 72720"/>
                <a:gd name="connsiteX5" fmla="*/ 7673 w 49382"/>
                <a:gd name="connsiteY5" fmla="*/ 51249 h 72720"/>
                <a:gd name="connsiteX6" fmla="*/ 10470 w 49382"/>
                <a:gd name="connsiteY6" fmla="*/ 44218 h 72720"/>
                <a:gd name="connsiteX7" fmla="*/ 21072 w 49382"/>
                <a:gd name="connsiteY7" fmla="*/ 40403 h 72720"/>
                <a:gd name="connsiteX8" fmla="*/ 26801 w 49382"/>
                <a:gd name="connsiteY8" fmla="*/ 39231 h 72720"/>
                <a:gd name="connsiteX9" fmla="*/ 42470 w 49382"/>
                <a:gd name="connsiteY9" fmla="*/ 32111 h 72720"/>
                <a:gd name="connsiteX10" fmla="*/ 47523 w 49382"/>
                <a:gd name="connsiteY10" fmla="*/ 18486 h 72720"/>
                <a:gd name="connsiteX11" fmla="*/ 40681 w 49382"/>
                <a:gd name="connsiteY11" fmla="*/ 3029 h 72720"/>
                <a:gd name="connsiteX12" fmla="*/ 20651 w 49382"/>
                <a:gd name="connsiteY12" fmla="*/ -2229 h 72720"/>
                <a:gd name="connsiteX13" fmla="*/ 10049 w 49382"/>
                <a:gd name="connsiteY13" fmla="*/ -1102 h 72720"/>
                <a:gd name="connsiteX14" fmla="*/ -1575 w 49382"/>
                <a:gd name="connsiteY14" fmla="*/ 2233 h 72720"/>
                <a:gd name="connsiteX15" fmla="*/ -1575 w 49382"/>
                <a:gd name="connsiteY15" fmla="*/ 11997 h 72720"/>
                <a:gd name="connsiteX16" fmla="*/ 9749 w 49382"/>
                <a:gd name="connsiteY16" fmla="*/ 7115 h 72720"/>
                <a:gd name="connsiteX17" fmla="*/ 20651 w 49382"/>
                <a:gd name="connsiteY17" fmla="*/ 5477 h 72720"/>
                <a:gd name="connsiteX18" fmla="*/ 33192 w 49382"/>
                <a:gd name="connsiteY18" fmla="*/ 8662 h 72720"/>
                <a:gd name="connsiteX19" fmla="*/ 37613 w 49382"/>
                <a:gd name="connsiteY19" fmla="*/ 17780 h 72720"/>
                <a:gd name="connsiteX20" fmla="*/ 34440 w 49382"/>
                <a:gd name="connsiteY20" fmla="*/ 25847 h 72720"/>
                <a:gd name="connsiteX21" fmla="*/ 24034 w 49382"/>
                <a:gd name="connsiteY21" fmla="*/ 30218 h 72720"/>
                <a:gd name="connsiteX22" fmla="*/ 18245 w 49382"/>
                <a:gd name="connsiteY22" fmla="*/ 31345 h 72720"/>
                <a:gd name="connsiteX23" fmla="*/ 2877 w 49382"/>
                <a:gd name="connsiteY23" fmla="*/ 37954 h 72720"/>
                <a:gd name="connsiteX24" fmla="*/ -1860 w 49382"/>
                <a:gd name="connsiteY24" fmla="*/ 50497 h 72720"/>
                <a:gd name="connsiteX25" fmla="*/ 4696 w 49382"/>
                <a:gd name="connsiteY25" fmla="*/ 65144 h 72720"/>
                <a:gd name="connsiteX26" fmla="*/ 22756 w 49382"/>
                <a:gd name="connsiteY26" fmla="*/ 70491 h 72720"/>
                <a:gd name="connsiteX27" fmla="*/ 32816 w 49382"/>
                <a:gd name="connsiteY27" fmla="*/ 69590 h 72720"/>
                <a:gd name="connsiteX28" fmla="*/ 43297 w 49382"/>
                <a:gd name="connsiteY28" fmla="*/ 66931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382" h="72720">
                  <a:moveTo>
                    <a:pt x="43297" y="66931"/>
                  </a:moveTo>
                  <a:lnTo>
                    <a:pt x="43297" y="57678"/>
                  </a:lnTo>
                  <a:cubicBezTo>
                    <a:pt x="39698" y="59400"/>
                    <a:pt x="36300" y="60682"/>
                    <a:pt x="33102" y="61523"/>
                  </a:cubicBezTo>
                  <a:cubicBezTo>
                    <a:pt x="29904" y="62375"/>
                    <a:pt x="26816" y="62800"/>
                    <a:pt x="23839" y="62800"/>
                  </a:cubicBezTo>
                  <a:cubicBezTo>
                    <a:pt x="18676" y="62800"/>
                    <a:pt x="14691" y="61799"/>
                    <a:pt x="11884" y="59796"/>
                  </a:cubicBezTo>
                  <a:cubicBezTo>
                    <a:pt x="9077" y="57793"/>
                    <a:pt x="7673" y="54944"/>
                    <a:pt x="7673" y="51249"/>
                  </a:cubicBezTo>
                  <a:cubicBezTo>
                    <a:pt x="7673" y="48144"/>
                    <a:pt x="8606" y="45801"/>
                    <a:pt x="10470" y="44218"/>
                  </a:cubicBezTo>
                  <a:cubicBezTo>
                    <a:pt x="12335" y="42646"/>
                    <a:pt x="15869" y="41374"/>
                    <a:pt x="21072" y="40403"/>
                  </a:cubicBezTo>
                  <a:lnTo>
                    <a:pt x="26801" y="39231"/>
                  </a:lnTo>
                  <a:cubicBezTo>
                    <a:pt x="33879" y="37879"/>
                    <a:pt x="39102" y="35506"/>
                    <a:pt x="42470" y="32111"/>
                  </a:cubicBezTo>
                  <a:cubicBezTo>
                    <a:pt x="45839" y="28716"/>
                    <a:pt x="47523" y="24174"/>
                    <a:pt x="47523" y="18486"/>
                  </a:cubicBezTo>
                  <a:cubicBezTo>
                    <a:pt x="47523" y="11686"/>
                    <a:pt x="45242" y="6534"/>
                    <a:pt x="40681" y="3029"/>
                  </a:cubicBezTo>
                  <a:cubicBezTo>
                    <a:pt x="36129" y="-476"/>
                    <a:pt x="29453" y="-2229"/>
                    <a:pt x="20651" y="-2229"/>
                  </a:cubicBezTo>
                  <a:cubicBezTo>
                    <a:pt x="17332" y="-2229"/>
                    <a:pt x="13799" y="-1853"/>
                    <a:pt x="10049" y="-1102"/>
                  </a:cubicBezTo>
                  <a:cubicBezTo>
                    <a:pt x="6310" y="-351"/>
                    <a:pt x="2435" y="761"/>
                    <a:pt x="-1575" y="2233"/>
                  </a:cubicBezTo>
                  <a:lnTo>
                    <a:pt x="-1575" y="11997"/>
                  </a:lnTo>
                  <a:cubicBezTo>
                    <a:pt x="2275" y="9844"/>
                    <a:pt x="6049" y="8216"/>
                    <a:pt x="9749" y="7115"/>
                  </a:cubicBezTo>
                  <a:cubicBezTo>
                    <a:pt x="13448" y="6023"/>
                    <a:pt x="17082" y="5477"/>
                    <a:pt x="20651" y="5477"/>
                  </a:cubicBezTo>
                  <a:cubicBezTo>
                    <a:pt x="26064" y="5477"/>
                    <a:pt x="30245" y="6539"/>
                    <a:pt x="33192" y="8662"/>
                  </a:cubicBezTo>
                  <a:cubicBezTo>
                    <a:pt x="36139" y="10795"/>
                    <a:pt x="37613" y="13835"/>
                    <a:pt x="37613" y="17780"/>
                  </a:cubicBezTo>
                  <a:cubicBezTo>
                    <a:pt x="37613" y="21215"/>
                    <a:pt x="36555" y="23904"/>
                    <a:pt x="34440" y="25847"/>
                  </a:cubicBezTo>
                  <a:cubicBezTo>
                    <a:pt x="32325" y="27790"/>
                    <a:pt x="28856" y="29247"/>
                    <a:pt x="24034" y="30218"/>
                  </a:cubicBezTo>
                  <a:lnTo>
                    <a:pt x="18245" y="31345"/>
                  </a:lnTo>
                  <a:cubicBezTo>
                    <a:pt x="11167" y="32747"/>
                    <a:pt x="6044" y="34950"/>
                    <a:pt x="2877" y="37954"/>
                  </a:cubicBezTo>
                  <a:cubicBezTo>
                    <a:pt x="-281" y="40959"/>
                    <a:pt x="-1860" y="45140"/>
                    <a:pt x="-1860" y="50497"/>
                  </a:cubicBezTo>
                  <a:cubicBezTo>
                    <a:pt x="-1860" y="56696"/>
                    <a:pt x="325" y="61579"/>
                    <a:pt x="4696" y="65144"/>
                  </a:cubicBezTo>
                  <a:cubicBezTo>
                    <a:pt x="9067" y="68709"/>
                    <a:pt x="15087" y="70491"/>
                    <a:pt x="22756" y="70491"/>
                  </a:cubicBezTo>
                  <a:cubicBezTo>
                    <a:pt x="26054" y="70491"/>
                    <a:pt x="29408" y="70191"/>
                    <a:pt x="32816" y="69590"/>
                  </a:cubicBezTo>
                  <a:cubicBezTo>
                    <a:pt x="36235" y="68999"/>
                    <a:pt x="39728" y="68113"/>
                    <a:pt x="43297" y="66931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E9D29C0F-B8FA-44B7-9130-6615B634F388}"/>
                </a:ext>
              </a:extLst>
            </p:cNvPr>
            <p:cNvSpPr/>
            <p:nvPr/>
          </p:nvSpPr>
          <p:spPr>
            <a:xfrm rot="-5400000" flipV="1">
              <a:off x="1989810" y="4195821"/>
              <a:ext cx="64285" cy="70091"/>
            </a:xfrm>
            <a:custGeom>
              <a:avLst/>
              <a:gdLst>
                <a:gd name="connsiteX0" fmla="*/ 30166 w 64285"/>
                <a:gd name="connsiteY0" fmla="*/ 58509 h 70091"/>
                <a:gd name="connsiteX1" fmla="*/ 17279 w 64285"/>
                <a:gd name="connsiteY1" fmla="*/ 23628 h 70091"/>
                <a:gd name="connsiteX2" fmla="*/ 43083 w 64285"/>
                <a:gd name="connsiteY2" fmla="*/ 23628 h 70091"/>
                <a:gd name="connsiteX3" fmla="*/ 30166 w 64285"/>
                <a:gd name="connsiteY3" fmla="*/ 58509 h 70091"/>
                <a:gd name="connsiteX4" fmla="*/ 24798 w 64285"/>
                <a:gd name="connsiteY4" fmla="*/ 67852 h 70091"/>
                <a:gd name="connsiteX5" fmla="*/ 35565 w 64285"/>
                <a:gd name="connsiteY5" fmla="*/ 67852 h 70091"/>
                <a:gd name="connsiteX6" fmla="*/ 62301 w 64285"/>
                <a:gd name="connsiteY6" fmla="*/ -2239 h 70091"/>
                <a:gd name="connsiteX7" fmla="*/ 52437 w 64285"/>
                <a:gd name="connsiteY7" fmla="*/ -2239 h 70091"/>
                <a:gd name="connsiteX8" fmla="*/ 46046 w 64285"/>
                <a:gd name="connsiteY8" fmla="*/ 15742 h 70091"/>
                <a:gd name="connsiteX9" fmla="*/ 14422 w 64285"/>
                <a:gd name="connsiteY9" fmla="*/ 15742 h 70091"/>
                <a:gd name="connsiteX10" fmla="*/ 8031 w 64285"/>
                <a:gd name="connsiteY10" fmla="*/ -2239 h 70091"/>
                <a:gd name="connsiteX11" fmla="*/ -1984 w 64285"/>
                <a:gd name="connsiteY11" fmla="*/ -2239 h 70091"/>
                <a:gd name="connsiteX12" fmla="*/ 24798 w 64285"/>
                <a:gd name="connsiteY12" fmla="*/ 67852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85" h="70091">
                  <a:moveTo>
                    <a:pt x="30166" y="58509"/>
                  </a:moveTo>
                  <a:lnTo>
                    <a:pt x="17279" y="23628"/>
                  </a:lnTo>
                  <a:lnTo>
                    <a:pt x="43083" y="23628"/>
                  </a:lnTo>
                  <a:lnTo>
                    <a:pt x="30166" y="58509"/>
                  </a:lnTo>
                  <a:close/>
                  <a:moveTo>
                    <a:pt x="24798" y="67852"/>
                  </a:moveTo>
                  <a:lnTo>
                    <a:pt x="35565" y="67852"/>
                  </a:lnTo>
                  <a:lnTo>
                    <a:pt x="62301" y="-2239"/>
                  </a:lnTo>
                  <a:lnTo>
                    <a:pt x="52437" y="-2239"/>
                  </a:lnTo>
                  <a:lnTo>
                    <a:pt x="46046" y="15742"/>
                  </a:lnTo>
                  <a:lnTo>
                    <a:pt x="14422" y="15742"/>
                  </a:lnTo>
                  <a:lnTo>
                    <a:pt x="8031" y="-2239"/>
                  </a:lnTo>
                  <a:lnTo>
                    <a:pt x="-1984" y="-2239"/>
                  </a:lnTo>
                  <a:lnTo>
                    <a:pt x="24798" y="67852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2765F778-9353-4E8B-BE16-EF8914C6EE13}"/>
                </a:ext>
              </a:extLst>
            </p:cNvPr>
            <p:cNvSpPr/>
            <p:nvPr/>
          </p:nvSpPr>
          <p:spPr>
            <a:xfrm rot="-5400000" flipV="1">
              <a:off x="1989855" y="4121417"/>
              <a:ext cx="64194" cy="70091"/>
            </a:xfrm>
            <a:custGeom>
              <a:avLst/>
              <a:gdLst>
                <a:gd name="connsiteX0" fmla="*/ -2559 w 64194"/>
                <a:gd name="connsiteY0" fmla="*/ 67845 h 70091"/>
                <a:gd name="connsiteX1" fmla="*/ 11591 w 64194"/>
                <a:gd name="connsiteY1" fmla="*/ 67845 h 70091"/>
                <a:gd name="connsiteX2" fmla="*/ 29486 w 64194"/>
                <a:gd name="connsiteY2" fmla="*/ 20151 h 70091"/>
                <a:gd name="connsiteX3" fmla="*/ 47486 w 64194"/>
                <a:gd name="connsiteY3" fmla="*/ 67845 h 70091"/>
                <a:gd name="connsiteX4" fmla="*/ 61636 w 64194"/>
                <a:gd name="connsiteY4" fmla="*/ 67845 h 70091"/>
                <a:gd name="connsiteX5" fmla="*/ 61636 w 64194"/>
                <a:gd name="connsiteY5" fmla="*/ -2247 h 70091"/>
                <a:gd name="connsiteX6" fmla="*/ 52373 w 64194"/>
                <a:gd name="connsiteY6" fmla="*/ -2247 h 70091"/>
                <a:gd name="connsiteX7" fmla="*/ 52373 w 64194"/>
                <a:gd name="connsiteY7" fmla="*/ 59297 h 70091"/>
                <a:gd name="connsiteX8" fmla="*/ 34283 w 64194"/>
                <a:gd name="connsiteY8" fmla="*/ 11228 h 70091"/>
                <a:gd name="connsiteX9" fmla="*/ 24749 w 64194"/>
                <a:gd name="connsiteY9" fmla="*/ 11228 h 70091"/>
                <a:gd name="connsiteX10" fmla="*/ 6659 w 64194"/>
                <a:gd name="connsiteY10" fmla="*/ 59297 h 70091"/>
                <a:gd name="connsiteX11" fmla="*/ 6659 w 64194"/>
                <a:gd name="connsiteY11" fmla="*/ -2247 h 70091"/>
                <a:gd name="connsiteX12" fmla="*/ -2559 w 64194"/>
                <a:gd name="connsiteY12" fmla="*/ -2247 h 70091"/>
                <a:gd name="connsiteX13" fmla="*/ -2559 w 64194"/>
                <a:gd name="connsiteY13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194" h="70091">
                  <a:moveTo>
                    <a:pt x="-2559" y="67845"/>
                  </a:moveTo>
                  <a:lnTo>
                    <a:pt x="11591" y="67845"/>
                  </a:lnTo>
                  <a:lnTo>
                    <a:pt x="29486" y="20151"/>
                  </a:lnTo>
                  <a:lnTo>
                    <a:pt x="47486" y="67845"/>
                  </a:lnTo>
                  <a:lnTo>
                    <a:pt x="61636" y="67845"/>
                  </a:lnTo>
                  <a:lnTo>
                    <a:pt x="61636" y="-2247"/>
                  </a:lnTo>
                  <a:lnTo>
                    <a:pt x="52373" y="-2247"/>
                  </a:lnTo>
                  <a:lnTo>
                    <a:pt x="52373" y="59297"/>
                  </a:lnTo>
                  <a:lnTo>
                    <a:pt x="34283" y="11228"/>
                  </a:lnTo>
                  <a:lnTo>
                    <a:pt x="24749" y="11228"/>
                  </a:lnTo>
                  <a:lnTo>
                    <a:pt x="6659" y="59297"/>
                  </a:lnTo>
                  <a:lnTo>
                    <a:pt x="6659" y="-2247"/>
                  </a:lnTo>
                  <a:lnTo>
                    <a:pt x="-2559" y="-2247"/>
                  </a:lnTo>
                  <a:lnTo>
                    <a:pt x="-2559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CFE5D532-78D2-4E64-AB5F-8150D14E1CAB}"/>
                </a:ext>
              </a:extLst>
            </p:cNvPr>
            <p:cNvSpPr/>
            <p:nvPr/>
          </p:nvSpPr>
          <p:spPr>
            <a:xfrm rot="-5400000" flipV="1">
              <a:off x="1999351" y="4047955"/>
              <a:ext cx="45202" cy="70091"/>
            </a:xfrm>
            <a:custGeom>
              <a:avLst/>
              <a:gdLst>
                <a:gd name="connsiteX0" fmla="*/ -1927 w 45202"/>
                <a:gd name="connsiteY0" fmla="*/ 67837 h 70091"/>
                <a:gd name="connsiteX1" fmla="*/ 42433 w 45202"/>
                <a:gd name="connsiteY1" fmla="*/ 67837 h 70091"/>
                <a:gd name="connsiteX2" fmla="*/ 42433 w 45202"/>
                <a:gd name="connsiteY2" fmla="*/ 59845 h 70091"/>
                <a:gd name="connsiteX3" fmla="*/ 7561 w 45202"/>
                <a:gd name="connsiteY3" fmla="*/ 59845 h 70091"/>
                <a:gd name="connsiteX4" fmla="*/ 7561 w 45202"/>
                <a:gd name="connsiteY4" fmla="*/ 39100 h 70091"/>
                <a:gd name="connsiteX5" fmla="*/ 40975 w 45202"/>
                <a:gd name="connsiteY5" fmla="*/ 39100 h 70091"/>
                <a:gd name="connsiteX6" fmla="*/ 40975 w 45202"/>
                <a:gd name="connsiteY6" fmla="*/ 31124 h 70091"/>
                <a:gd name="connsiteX7" fmla="*/ 7561 w 45202"/>
                <a:gd name="connsiteY7" fmla="*/ 31124 h 70091"/>
                <a:gd name="connsiteX8" fmla="*/ 7561 w 45202"/>
                <a:gd name="connsiteY8" fmla="*/ 5722 h 70091"/>
                <a:gd name="connsiteX9" fmla="*/ 43275 w 45202"/>
                <a:gd name="connsiteY9" fmla="*/ 5722 h 70091"/>
                <a:gd name="connsiteX10" fmla="*/ 43275 w 45202"/>
                <a:gd name="connsiteY10" fmla="*/ -2254 h 70091"/>
                <a:gd name="connsiteX11" fmla="*/ -1927 w 45202"/>
                <a:gd name="connsiteY11" fmla="*/ -2254 h 70091"/>
                <a:gd name="connsiteX12" fmla="*/ -1927 w 45202"/>
                <a:gd name="connsiteY12" fmla="*/ 67837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202" h="70091">
                  <a:moveTo>
                    <a:pt x="-1927" y="67837"/>
                  </a:moveTo>
                  <a:lnTo>
                    <a:pt x="42433" y="67837"/>
                  </a:lnTo>
                  <a:lnTo>
                    <a:pt x="42433" y="59845"/>
                  </a:lnTo>
                  <a:lnTo>
                    <a:pt x="7561" y="59845"/>
                  </a:lnTo>
                  <a:lnTo>
                    <a:pt x="7561" y="39100"/>
                  </a:lnTo>
                  <a:lnTo>
                    <a:pt x="40975" y="39100"/>
                  </a:lnTo>
                  <a:lnTo>
                    <a:pt x="40975" y="31124"/>
                  </a:lnTo>
                  <a:lnTo>
                    <a:pt x="7561" y="31124"/>
                  </a:lnTo>
                  <a:lnTo>
                    <a:pt x="7561" y="5722"/>
                  </a:lnTo>
                  <a:lnTo>
                    <a:pt x="43275" y="5722"/>
                  </a:lnTo>
                  <a:lnTo>
                    <a:pt x="43275" y="-2254"/>
                  </a:lnTo>
                  <a:lnTo>
                    <a:pt x="-1927" y="-2254"/>
                  </a:lnTo>
                  <a:lnTo>
                    <a:pt x="-1927" y="67837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373" name="Graphic 6">
            <a:extLst>
              <a:ext uri="{FF2B5EF4-FFF2-40B4-BE49-F238E27FC236}">
                <a16:creationId xmlns:a16="http://schemas.microsoft.com/office/drawing/2014/main" id="{57180816-D080-4C17-B946-B0D5F926E067}"/>
              </a:ext>
            </a:extLst>
          </p:cNvPr>
          <p:cNvGrpSpPr/>
          <p:nvPr/>
        </p:nvGrpSpPr>
        <p:grpSpPr>
          <a:xfrm>
            <a:off x="1772152" y="4741984"/>
            <a:ext cx="72796" cy="241436"/>
            <a:chOff x="2382855" y="4009131"/>
            <a:chExt cx="72796" cy="317709"/>
          </a:xfrm>
          <a:solidFill>
            <a:srgbClr val="000000"/>
          </a:solidFill>
        </p:grpSpPr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F81B602-BA51-4D14-85EB-638E8A004B41}"/>
                </a:ext>
              </a:extLst>
            </p:cNvPr>
            <p:cNvSpPr/>
            <p:nvPr/>
          </p:nvSpPr>
          <p:spPr>
            <a:xfrm rot="-5400000" flipV="1">
              <a:off x="2389524" y="4262150"/>
              <a:ext cx="59352" cy="70091"/>
            </a:xfrm>
            <a:custGeom>
              <a:avLst/>
              <a:gdLst>
                <a:gd name="connsiteX0" fmla="*/ -1709 w 59352"/>
                <a:gd name="connsiteY0" fmla="*/ 67859 h 70091"/>
                <a:gd name="connsiteX1" fmla="*/ 57643 w 59352"/>
                <a:gd name="connsiteY1" fmla="*/ 67859 h 70091"/>
                <a:gd name="connsiteX2" fmla="*/ 57643 w 59352"/>
                <a:gd name="connsiteY2" fmla="*/ 59868 h 70091"/>
                <a:gd name="connsiteX3" fmla="*/ 32741 w 59352"/>
                <a:gd name="connsiteY3" fmla="*/ 59868 h 70091"/>
                <a:gd name="connsiteX4" fmla="*/ 32741 w 59352"/>
                <a:gd name="connsiteY4" fmla="*/ -2232 h 70091"/>
                <a:gd name="connsiteX5" fmla="*/ 23208 w 59352"/>
                <a:gd name="connsiteY5" fmla="*/ -2232 h 70091"/>
                <a:gd name="connsiteX6" fmla="*/ 23208 w 59352"/>
                <a:gd name="connsiteY6" fmla="*/ 59868 h 70091"/>
                <a:gd name="connsiteX7" fmla="*/ -1709 w 59352"/>
                <a:gd name="connsiteY7" fmla="*/ 59868 h 70091"/>
                <a:gd name="connsiteX8" fmla="*/ -1709 w 59352"/>
                <a:gd name="connsiteY8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52" h="70091">
                  <a:moveTo>
                    <a:pt x="-1709" y="67859"/>
                  </a:moveTo>
                  <a:lnTo>
                    <a:pt x="57643" y="67859"/>
                  </a:lnTo>
                  <a:lnTo>
                    <a:pt x="57643" y="59868"/>
                  </a:lnTo>
                  <a:lnTo>
                    <a:pt x="32741" y="59868"/>
                  </a:lnTo>
                  <a:lnTo>
                    <a:pt x="32741" y="-2232"/>
                  </a:lnTo>
                  <a:lnTo>
                    <a:pt x="23208" y="-2232"/>
                  </a:lnTo>
                  <a:lnTo>
                    <a:pt x="23208" y="59868"/>
                  </a:lnTo>
                  <a:lnTo>
                    <a:pt x="-1709" y="59868"/>
                  </a:lnTo>
                  <a:lnTo>
                    <a:pt x="-1709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7E31F343-2010-4E0C-83C8-FC299ED9168F}"/>
                </a:ext>
              </a:extLst>
            </p:cNvPr>
            <p:cNvSpPr/>
            <p:nvPr/>
          </p:nvSpPr>
          <p:spPr>
            <a:xfrm rot="-5400000" flipV="1">
              <a:off x="2393028" y="4196920"/>
              <a:ext cx="53713" cy="71458"/>
            </a:xfrm>
            <a:custGeom>
              <a:avLst/>
              <a:gdLst>
                <a:gd name="connsiteX0" fmla="*/ -2097 w 53713"/>
                <a:gd name="connsiteY0" fmla="*/ 69265 h 71458"/>
                <a:gd name="connsiteX1" fmla="*/ 7452 w 53713"/>
                <a:gd name="connsiteY1" fmla="*/ 69265 h 71458"/>
                <a:gd name="connsiteX2" fmla="*/ 7452 w 53713"/>
                <a:gd name="connsiteY2" fmla="*/ 26678 h 71458"/>
                <a:gd name="connsiteX3" fmla="*/ 11527 w 53713"/>
                <a:gd name="connsiteY3" fmla="*/ 10455 h 71458"/>
                <a:gd name="connsiteX4" fmla="*/ 24790 w 53713"/>
                <a:gd name="connsiteY4" fmla="*/ 5513 h 71458"/>
                <a:gd name="connsiteX5" fmla="*/ 37993 w 53713"/>
                <a:gd name="connsiteY5" fmla="*/ 10455 h 71458"/>
                <a:gd name="connsiteX6" fmla="*/ 42083 w 53713"/>
                <a:gd name="connsiteY6" fmla="*/ 26678 h 71458"/>
                <a:gd name="connsiteX7" fmla="*/ 42083 w 53713"/>
                <a:gd name="connsiteY7" fmla="*/ 69265 h 71458"/>
                <a:gd name="connsiteX8" fmla="*/ 51617 w 53713"/>
                <a:gd name="connsiteY8" fmla="*/ 69265 h 71458"/>
                <a:gd name="connsiteX9" fmla="*/ 51617 w 53713"/>
                <a:gd name="connsiteY9" fmla="*/ 25507 h 71458"/>
                <a:gd name="connsiteX10" fmla="*/ 44820 w 53713"/>
                <a:gd name="connsiteY10" fmla="*/ 4807 h 71458"/>
                <a:gd name="connsiteX11" fmla="*/ 24790 w 53713"/>
                <a:gd name="connsiteY11" fmla="*/ -2193 h 71458"/>
                <a:gd name="connsiteX12" fmla="*/ 4685 w 53713"/>
                <a:gd name="connsiteY12" fmla="*/ 4807 h 71458"/>
                <a:gd name="connsiteX13" fmla="*/ -2097 w 53713"/>
                <a:gd name="connsiteY13" fmla="*/ 25507 h 71458"/>
                <a:gd name="connsiteX14" fmla="*/ -2097 w 53713"/>
                <a:gd name="connsiteY14" fmla="*/ 69265 h 7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713" h="71458">
                  <a:moveTo>
                    <a:pt x="-2097" y="69265"/>
                  </a:moveTo>
                  <a:lnTo>
                    <a:pt x="7452" y="69265"/>
                  </a:lnTo>
                  <a:lnTo>
                    <a:pt x="7452" y="26678"/>
                  </a:lnTo>
                  <a:cubicBezTo>
                    <a:pt x="7452" y="19168"/>
                    <a:pt x="8810" y="13760"/>
                    <a:pt x="11527" y="10455"/>
                  </a:cubicBezTo>
                  <a:cubicBezTo>
                    <a:pt x="14254" y="7160"/>
                    <a:pt x="18675" y="5513"/>
                    <a:pt x="24790" y="5513"/>
                  </a:cubicBezTo>
                  <a:cubicBezTo>
                    <a:pt x="30865" y="5513"/>
                    <a:pt x="35266" y="7160"/>
                    <a:pt x="37993" y="10455"/>
                  </a:cubicBezTo>
                  <a:cubicBezTo>
                    <a:pt x="40720" y="13760"/>
                    <a:pt x="42083" y="19168"/>
                    <a:pt x="42083" y="26678"/>
                  </a:cubicBezTo>
                  <a:lnTo>
                    <a:pt x="42083" y="69265"/>
                  </a:lnTo>
                  <a:lnTo>
                    <a:pt x="51617" y="69265"/>
                  </a:lnTo>
                  <a:lnTo>
                    <a:pt x="51617" y="25507"/>
                  </a:lnTo>
                  <a:cubicBezTo>
                    <a:pt x="51617" y="16374"/>
                    <a:pt x="49351" y="9474"/>
                    <a:pt x="44820" y="4807"/>
                  </a:cubicBezTo>
                  <a:cubicBezTo>
                    <a:pt x="40299" y="140"/>
                    <a:pt x="33622" y="-2193"/>
                    <a:pt x="24790" y="-2193"/>
                  </a:cubicBezTo>
                  <a:cubicBezTo>
                    <a:pt x="15918" y="-2193"/>
                    <a:pt x="9216" y="140"/>
                    <a:pt x="4685" y="4807"/>
                  </a:cubicBezTo>
                  <a:cubicBezTo>
                    <a:pt x="164" y="9474"/>
                    <a:pt x="-2097" y="16374"/>
                    <a:pt x="-2097" y="25507"/>
                  </a:cubicBezTo>
                  <a:lnTo>
                    <a:pt x="-2097" y="6926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D70E7780-4ED9-40A2-8A66-1C42183F7BF9}"/>
                </a:ext>
              </a:extLst>
            </p:cNvPr>
            <p:cNvSpPr/>
            <p:nvPr/>
          </p:nvSpPr>
          <p:spPr>
            <a:xfrm rot="-5400000" flipV="1">
              <a:off x="2392652" y="4126463"/>
              <a:ext cx="53097" cy="70091"/>
            </a:xfrm>
            <a:custGeom>
              <a:avLst/>
              <a:gdLst>
                <a:gd name="connsiteX0" fmla="*/ -2148 w 53097"/>
                <a:gd name="connsiteY0" fmla="*/ 67845 h 70091"/>
                <a:gd name="connsiteX1" fmla="*/ 10633 w 53097"/>
                <a:gd name="connsiteY1" fmla="*/ 67845 h 70091"/>
                <a:gd name="connsiteX2" fmla="*/ 41746 w 53097"/>
                <a:gd name="connsiteY2" fmla="*/ 9215 h 70091"/>
                <a:gd name="connsiteX3" fmla="*/ 41746 w 53097"/>
                <a:gd name="connsiteY3" fmla="*/ 67845 h 70091"/>
                <a:gd name="connsiteX4" fmla="*/ 50949 w 53097"/>
                <a:gd name="connsiteY4" fmla="*/ 67845 h 70091"/>
                <a:gd name="connsiteX5" fmla="*/ 50949 w 53097"/>
                <a:gd name="connsiteY5" fmla="*/ -2246 h 70091"/>
                <a:gd name="connsiteX6" fmla="*/ 38167 w 53097"/>
                <a:gd name="connsiteY6" fmla="*/ -2246 h 70091"/>
                <a:gd name="connsiteX7" fmla="*/ 7069 w 53097"/>
                <a:gd name="connsiteY7" fmla="*/ 56384 h 70091"/>
                <a:gd name="connsiteX8" fmla="*/ 7069 w 53097"/>
                <a:gd name="connsiteY8" fmla="*/ -2246 h 70091"/>
                <a:gd name="connsiteX9" fmla="*/ -2148 w 53097"/>
                <a:gd name="connsiteY9" fmla="*/ -2246 h 70091"/>
                <a:gd name="connsiteX10" fmla="*/ -2148 w 53097"/>
                <a:gd name="connsiteY10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97" h="70091">
                  <a:moveTo>
                    <a:pt x="-2148" y="67845"/>
                  </a:moveTo>
                  <a:lnTo>
                    <a:pt x="10633" y="67845"/>
                  </a:lnTo>
                  <a:lnTo>
                    <a:pt x="41746" y="9215"/>
                  </a:lnTo>
                  <a:lnTo>
                    <a:pt x="41746" y="67845"/>
                  </a:lnTo>
                  <a:lnTo>
                    <a:pt x="50949" y="67845"/>
                  </a:lnTo>
                  <a:lnTo>
                    <a:pt x="50949" y="-2246"/>
                  </a:lnTo>
                  <a:lnTo>
                    <a:pt x="38167" y="-2246"/>
                  </a:lnTo>
                  <a:lnTo>
                    <a:pt x="7069" y="56384"/>
                  </a:lnTo>
                  <a:lnTo>
                    <a:pt x="7069" y="-2246"/>
                  </a:lnTo>
                  <a:lnTo>
                    <a:pt x="-2148" y="-2246"/>
                  </a:lnTo>
                  <a:lnTo>
                    <a:pt x="-2148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D2711B32-7E8B-4558-84D8-801407714C95}"/>
                </a:ext>
              </a:extLst>
            </p:cNvPr>
            <p:cNvSpPr/>
            <p:nvPr/>
          </p:nvSpPr>
          <p:spPr>
            <a:xfrm rot="-5400000" flipV="1">
              <a:off x="2396599" y="4058489"/>
              <a:ext cx="45202" cy="70091"/>
            </a:xfrm>
            <a:custGeom>
              <a:avLst/>
              <a:gdLst>
                <a:gd name="connsiteX0" fmla="*/ -1886 w 45202"/>
                <a:gd name="connsiteY0" fmla="*/ 67838 h 70091"/>
                <a:gd name="connsiteX1" fmla="*/ 42474 w 45202"/>
                <a:gd name="connsiteY1" fmla="*/ 67838 h 70091"/>
                <a:gd name="connsiteX2" fmla="*/ 42474 w 45202"/>
                <a:gd name="connsiteY2" fmla="*/ 59846 h 70091"/>
                <a:gd name="connsiteX3" fmla="*/ 7603 w 45202"/>
                <a:gd name="connsiteY3" fmla="*/ 59846 h 70091"/>
                <a:gd name="connsiteX4" fmla="*/ 7603 w 45202"/>
                <a:gd name="connsiteY4" fmla="*/ 39102 h 70091"/>
                <a:gd name="connsiteX5" fmla="*/ 41016 w 45202"/>
                <a:gd name="connsiteY5" fmla="*/ 39102 h 70091"/>
                <a:gd name="connsiteX6" fmla="*/ 41016 w 45202"/>
                <a:gd name="connsiteY6" fmla="*/ 31125 h 70091"/>
                <a:gd name="connsiteX7" fmla="*/ 7603 w 45202"/>
                <a:gd name="connsiteY7" fmla="*/ 31125 h 70091"/>
                <a:gd name="connsiteX8" fmla="*/ 7603 w 45202"/>
                <a:gd name="connsiteY8" fmla="*/ 5723 h 70091"/>
                <a:gd name="connsiteX9" fmla="*/ 43317 w 45202"/>
                <a:gd name="connsiteY9" fmla="*/ 5723 h 70091"/>
                <a:gd name="connsiteX10" fmla="*/ 43317 w 45202"/>
                <a:gd name="connsiteY10" fmla="*/ -2253 h 70091"/>
                <a:gd name="connsiteX11" fmla="*/ -1886 w 45202"/>
                <a:gd name="connsiteY11" fmla="*/ -2253 h 70091"/>
                <a:gd name="connsiteX12" fmla="*/ -1886 w 45202"/>
                <a:gd name="connsiteY12" fmla="*/ 67838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202" h="70091">
                  <a:moveTo>
                    <a:pt x="-1886" y="67838"/>
                  </a:moveTo>
                  <a:lnTo>
                    <a:pt x="42474" y="67838"/>
                  </a:lnTo>
                  <a:lnTo>
                    <a:pt x="42474" y="59846"/>
                  </a:lnTo>
                  <a:lnTo>
                    <a:pt x="7603" y="59846"/>
                  </a:lnTo>
                  <a:lnTo>
                    <a:pt x="7603" y="39102"/>
                  </a:lnTo>
                  <a:lnTo>
                    <a:pt x="41016" y="39102"/>
                  </a:lnTo>
                  <a:lnTo>
                    <a:pt x="41016" y="31125"/>
                  </a:lnTo>
                  <a:lnTo>
                    <a:pt x="7603" y="31125"/>
                  </a:lnTo>
                  <a:lnTo>
                    <a:pt x="7603" y="5723"/>
                  </a:lnTo>
                  <a:lnTo>
                    <a:pt x="43317" y="5723"/>
                  </a:lnTo>
                  <a:lnTo>
                    <a:pt x="43317" y="-2253"/>
                  </a:lnTo>
                  <a:lnTo>
                    <a:pt x="-1886" y="-2253"/>
                  </a:lnTo>
                  <a:lnTo>
                    <a:pt x="-1886" y="678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39ABAB9-2778-4AA0-95B4-73AFEE891D7D}"/>
                </a:ext>
              </a:extLst>
            </p:cNvPr>
            <p:cNvSpPr/>
            <p:nvPr/>
          </p:nvSpPr>
          <p:spPr>
            <a:xfrm rot="-5400000" flipV="1">
              <a:off x="2394562" y="3997437"/>
              <a:ext cx="49382" cy="72720"/>
            </a:xfrm>
            <a:custGeom>
              <a:avLst/>
              <a:gdLst>
                <a:gd name="connsiteX0" fmla="*/ 43338 w 49382"/>
                <a:gd name="connsiteY0" fmla="*/ 66904 h 72720"/>
                <a:gd name="connsiteX1" fmla="*/ 43338 w 49382"/>
                <a:gd name="connsiteY1" fmla="*/ 57651 h 72720"/>
                <a:gd name="connsiteX2" fmla="*/ 33143 w 49382"/>
                <a:gd name="connsiteY2" fmla="*/ 61496 h 72720"/>
                <a:gd name="connsiteX3" fmla="*/ 23880 w 49382"/>
                <a:gd name="connsiteY3" fmla="*/ 62773 h 72720"/>
                <a:gd name="connsiteX4" fmla="*/ 11925 w 49382"/>
                <a:gd name="connsiteY4" fmla="*/ 59769 h 72720"/>
                <a:gd name="connsiteX5" fmla="*/ 7715 w 49382"/>
                <a:gd name="connsiteY5" fmla="*/ 51221 h 72720"/>
                <a:gd name="connsiteX6" fmla="*/ 10512 w 49382"/>
                <a:gd name="connsiteY6" fmla="*/ 44191 h 72720"/>
                <a:gd name="connsiteX7" fmla="*/ 21113 w 49382"/>
                <a:gd name="connsiteY7" fmla="*/ 40376 h 72720"/>
                <a:gd name="connsiteX8" fmla="*/ 26842 w 49382"/>
                <a:gd name="connsiteY8" fmla="*/ 39204 h 72720"/>
                <a:gd name="connsiteX9" fmla="*/ 42511 w 49382"/>
                <a:gd name="connsiteY9" fmla="*/ 32084 h 72720"/>
                <a:gd name="connsiteX10" fmla="*/ 47564 w 49382"/>
                <a:gd name="connsiteY10" fmla="*/ 18459 h 72720"/>
                <a:gd name="connsiteX11" fmla="*/ 40722 w 49382"/>
                <a:gd name="connsiteY11" fmla="*/ 3002 h 72720"/>
                <a:gd name="connsiteX12" fmla="*/ 20692 w 49382"/>
                <a:gd name="connsiteY12" fmla="*/ -2256 h 72720"/>
                <a:gd name="connsiteX13" fmla="*/ 10091 w 49382"/>
                <a:gd name="connsiteY13" fmla="*/ -1129 h 72720"/>
                <a:gd name="connsiteX14" fmla="*/ -1533 w 49382"/>
                <a:gd name="connsiteY14" fmla="*/ 2206 h 72720"/>
                <a:gd name="connsiteX15" fmla="*/ -1533 w 49382"/>
                <a:gd name="connsiteY15" fmla="*/ 11970 h 72720"/>
                <a:gd name="connsiteX16" fmla="*/ 9790 w 49382"/>
                <a:gd name="connsiteY16" fmla="*/ 7088 h 72720"/>
                <a:gd name="connsiteX17" fmla="*/ 20692 w 49382"/>
                <a:gd name="connsiteY17" fmla="*/ 5450 h 72720"/>
                <a:gd name="connsiteX18" fmla="*/ 33233 w 49382"/>
                <a:gd name="connsiteY18" fmla="*/ 8635 h 72720"/>
                <a:gd name="connsiteX19" fmla="*/ 37654 w 49382"/>
                <a:gd name="connsiteY19" fmla="*/ 17753 h 72720"/>
                <a:gd name="connsiteX20" fmla="*/ 34481 w 49382"/>
                <a:gd name="connsiteY20" fmla="*/ 25820 h 72720"/>
                <a:gd name="connsiteX21" fmla="*/ 24076 w 49382"/>
                <a:gd name="connsiteY21" fmla="*/ 30191 h 72720"/>
                <a:gd name="connsiteX22" fmla="*/ 18286 w 49382"/>
                <a:gd name="connsiteY22" fmla="*/ 31318 h 72720"/>
                <a:gd name="connsiteX23" fmla="*/ 2918 w 49382"/>
                <a:gd name="connsiteY23" fmla="*/ 37927 h 72720"/>
                <a:gd name="connsiteX24" fmla="*/ -1819 w 49382"/>
                <a:gd name="connsiteY24" fmla="*/ 50470 h 72720"/>
                <a:gd name="connsiteX25" fmla="*/ 4737 w 49382"/>
                <a:gd name="connsiteY25" fmla="*/ 65116 h 72720"/>
                <a:gd name="connsiteX26" fmla="*/ 22797 w 49382"/>
                <a:gd name="connsiteY26" fmla="*/ 70464 h 72720"/>
                <a:gd name="connsiteX27" fmla="*/ 32857 w 49382"/>
                <a:gd name="connsiteY27" fmla="*/ 69563 h 72720"/>
                <a:gd name="connsiteX28" fmla="*/ 43338 w 49382"/>
                <a:gd name="connsiteY28" fmla="*/ 66904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382" h="72720">
                  <a:moveTo>
                    <a:pt x="43338" y="66904"/>
                  </a:moveTo>
                  <a:lnTo>
                    <a:pt x="43338" y="57651"/>
                  </a:lnTo>
                  <a:cubicBezTo>
                    <a:pt x="39740" y="59373"/>
                    <a:pt x="36341" y="60655"/>
                    <a:pt x="33143" y="61496"/>
                  </a:cubicBezTo>
                  <a:cubicBezTo>
                    <a:pt x="29945" y="62347"/>
                    <a:pt x="26857" y="62773"/>
                    <a:pt x="23880" y="62773"/>
                  </a:cubicBezTo>
                  <a:cubicBezTo>
                    <a:pt x="18717" y="62773"/>
                    <a:pt x="14732" y="61772"/>
                    <a:pt x="11925" y="59769"/>
                  </a:cubicBezTo>
                  <a:cubicBezTo>
                    <a:pt x="9118" y="57766"/>
                    <a:pt x="7715" y="54917"/>
                    <a:pt x="7715" y="51221"/>
                  </a:cubicBezTo>
                  <a:cubicBezTo>
                    <a:pt x="7715" y="48117"/>
                    <a:pt x="8647" y="45773"/>
                    <a:pt x="10512" y="44191"/>
                  </a:cubicBezTo>
                  <a:cubicBezTo>
                    <a:pt x="12376" y="42619"/>
                    <a:pt x="15910" y="41347"/>
                    <a:pt x="21113" y="40376"/>
                  </a:cubicBezTo>
                  <a:lnTo>
                    <a:pt x="26842" y="39204"/>
                  </a:lnTo>
                  <a:cubicBezTo>
                    <a:pt x="33920" y="37852"/>
                    <a:pt x="39143" y="35479"/>
                    <a:pt x="42511" y="32084"/>
                  </a:cubicBezTo>
                  <a:cubicBezTo>
                    <a:pt x="45880" y="28689"/>
                    <a:pt x="47564" y="24147"/>
                    <a:pt x="47564" y="18459"/>
                  </a:cubicBezTo>
                  <a:cubicBezTo>
                    <a:pt x="47564" y="11659"/>
                    <a:pt x="45283" y="6507"/>
                    <a:pt x="40722" y="3002"/>
                  </a:cubicBezTo>
                  <a:cubicBezTo>
                    <a:pt x="36171" y="-503"/>
                    <a:pt x="29494" y="-2256"/>
                    <a:pt x="20692" y="-2256"/>
                  </a:cubicBezTo>
                  <a:cubicBezTo>
                    <a:pt x="17374" y="-2256"/>
                    <a:pt x="13840" y="-1880"/>
                    <a:pt x="10091" y="-1129"/>
                  </a:cubicBezTo>
                  <a:cubicBezTo>
                    <a:pt x="6351" y="-378"/>
                    <a:pt x="2477" y="733"/>
                    <a:pt x="-1533" y="2206"/>
                  </a:cubicBezTo>
                  <a:lnTo>
                    <a:pt x="-1533" y="11970"/>
                  </a:lnTo>
                  <a:cubicBezTo>
                    <a:pt x="2316" y="9817"/>
                    <a:pt x="6091" y="8189"/>
                    <a:pt x="9790" y="7088"/>
                  </a:cubicBezTo>
                  <a:cubicBezTo>
                    <a:pt x="13489" y="5996"/>
                    <a:pt x="17123" y="5450"/>
                    <a:pt x="20692" y="5450"/>
                  </a:cubicBezTo>
                  <a:cubicBezTo>
                    <a:pt x="26106" y="5450"/>
                    <a:pt x="30286" y="6512"/>
                    <a:pt x="33233" y="8635"/>
                  </a:cubicBezTo>
                  <a:cubicBezTo>
                    <a:pt x="36181" y="10768"/>
                    <a:pt x="37654" y="13807"/>
                    <a:pt x="37654" y="17753"/>
                  </a:cubicBezTo>
                  <a:cubicBezTo>
                    <a:pt x="37654" y="21188"/>
                    <a:pt x="36597" y="23877"/>
                    <a:pt x="34481" y="25820"/>
                  </a:cubicBezTo>
                  <a:cubicBezTo>
                    <a:pt x="32366" y="27762"/>
                    <a:pt x="28898" y="29219"/>
                    <a:pt x="24076" y="30191"/>
                  </a:cubicBezTo>
                  <a:lnTo>
                    <a:pt x="18286" y="31318"/>
                  </a:lnTo>
                  <a:cubicBezTo>
                    <a:pt x="11208" y="32720"/>
                    <a:pt x="6086" y="34923"/>
                    <a:pt x="2918" y="37927"/>
                  </a:cubicBezTo>
                  <a:cubicBezTo>
                    <a:pt x="-240" y="40931"/>
                    <a:pt x="-1819" y="45112"/>
                    <a:pt x="-1819" y="50470"/>
                  </a:cubicBezTo>
                  <a:cubicBezTo>
                    <a:pt x="-1819" y="56669"/>
                    <a:pt x="366" y="61551"/>
                    <a:pt x="4737" y="65116"/>
                  </a:cubicBezTo>
                  <a:cubicBezTo>
                    <a:pt x="9108" y="68681"/>
                    <a:pt x="15128" y="70464"/>
                    <a:pt x="22797" y="70464"/>
                  </a:cubicBezTo>
                  <a:cubicBezTo>
                    <a:pt x="26095" y="70464"/>
                    <a:pt x="29449" y="70164"/>
                    <a:pt x="32857" y="69563"/>
                  </a:cubicBezTo>
                  <a:cubicBezTo>
                    <a:pt x="36276" y="68972"/>
                    <a:pt x="39770" y="68086"/>
                    <a:pt x="43338" y="66904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379" name="Graphic 6">
            <a:extLst>
              <a:ext uri="{FF2B5EF4-FFF2-40B4-BE49-F238E27FC236}">
                <a16:creationId xmlns:a16="http://schemas.microsoft.com/office/drawing/2014/main" id="{536D88B7-0B61-4201-8D48-EF85617B0C7E}"/>
              </a:ext>
            </a:extLst>
          </p:cNvPr>
          <p:cNvGrpSpPr/>
          <p:nvPr/>
        </p:nvGrpSpPr>
        <p:grpSpPr>
          <a:xfrm>
            <a:off x="2130926" y="4894048"/>
            <a:ext cx="70164" cy="88585"/>
            <a:chOff x="2741629" y="4209234"/>
            <a:chExt cx="70164" cy="116570"/>
          </a:xfrm>
          <a:solidFill>
            <a:srgbClr val="000000"/>
          </a:solidFill>
        </p:grpSpPr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D94F8B2-3DC8-4230-83D9-EF7DE5CB28DE}"/>
                </a:ext>
              </a:extLst>
            </p:cNvPr>
            <p:cNvSpPr/>
            <p:nvPr/>
          </p:nvSpPr>
          <p:spPr>
            <a:xfrm rot="-5400000" flipV="1">
              <a:off x="2744569" y="4258650"/>
              <a:ext cx="64285" cy="70091"/>
            </a:xfrm>
            <a:custGeom>
              <a:avLst/>
              <a:gdLst>
                <a:gd name="connsiteX0" fmla="*/ 30245 w 64285"/>
                <a:gd name="connsiteY0" fmla="*/ 58515 h 70091"/>
                <a:gd name="connsiteX1" fmla="*/ 17358 w 64285"/>
                <a:gd name="connsiteY1" fmla="*/ 23635 h 70091"/>
                <a:gd name="connsiteX2" fmla="*/ 43162 w 64285"/>
                <a:gd name="connsiteY2" fmla="*/ 23635 h 70091"/>
                <a:gd name="connsiteX3" fmla="*/ 30245 w 64285"/>
                <a:gd name="connsiteY3" fmla="*/ 58515 h 70091"/>
                <a:gd name="connsiteX4" fmla="*/ 24876 w 64285"/>
                <a:gd name="connsiteY4" fmla="*/ 67859 h 70091"/>
                <a:gd name="connsiteX5" fmla="*/ 35643 w 64285"/>
                <a:gd name="connsiteY5" fmla="*/ 67859 h 70091"/>
                <a:gd name="connsiteX6" fmla="*/ 62380 w 64285"/>
                <a:gd name="connsiteY6" fmla="*/ -2232 h 70091"/>
                <a:gd name="connsiteX7" fmla="*/ 52515 w 64285"/>
                <a:gd name="connsiteY7" fmla="*/ -2232 h 70091"/>
                <a:gd name="connsiteX8" fmla="*/ 46124 w 64285"/>
                <a:gd name="connsiteY8" fmla="*/ 15749 h 70091"/>
                <a:gd name="connsiteX9" fmla="*/ 14501 w 64285"/>
                <a:gd name="connsiteY9" fmla="*/ 15749 h 70091"/>
                <a:gd name="connsiteX10" fmla="*/ 8110 w 64285"/>
                <a:gd name="connsiteY10" fmla="*/ -2232 h 70091"/>
                <a:gd name="connsiteX11" fmla="*/ -1905 w 64285"/>
                <a:gd name="connsiteY11" fmla="*/ -2232 h 70091"/>
                <a:gd name="connsiteX12" fmla="*/ 24876 w 64285"/>
                <a:gd name="connsiteY12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85" h="70091">
                  <a:moveTo>
                    <a:pt x="30245" y="58515"/>
                  </a:moveTo>
                  <a:lnTo>
                    <a:pt x="17358" y="23635"/>
                  </a:lnTo>
                  <a:lnTo>
                    <a:pt x="43162" y="23635"/>
                  </a:lnTo>
                  <a:lnTo>
                    <a:pt x="30245" y="58515"/>
                  </a:lnTo>
                  <a:close/>
                  <a:moveTo>
                    <a:pt x="24876" y="67859"/>
                  </a:moveTo>
                  <a:lnTo>
                    <a:pt x="35643" y="67859"/>
                  </a:lnTo>
                  <a:lnTo>
                    <a:pt x="62380" y="-2232"/>
                  </a:lnTo>
                  <a:lnTo>
                    <a:pt x="52515" y="-2232"/>
                  </a:lnTo>
                  <a:lnTo>
                    <a:pt x="46124" y="15749"/>
                  </a:lnTo>
                  <a:lnTo>
                    <a:pt x="14501" y="15749"/>
                  </a:lnTo>
                  <a:lnTo>
                    <a:pt x="8110" y="-2232"/>
                  </a:lnTo>
                  <a:lnTo>
                    <a:pt x="-1905" y="-2232"/>
                  </a:lnTo>
                  <a:lnTo>
                    <a:pt x="24876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F1F621B8-FFA5-487D-8C49-03661BD6B89E}"/>
                </a:ext>
              </a:extLst>
            </p:cNvPr>
            <p:cNvSpPr/>
            <p:nvPr/>
          </p:nvSpPr>
          <p:spPr>
            <a:xfrm rot="-5400000" flipV="1">
              <a:off x="2747035" y="4203834"/>
              <a:ext cx="59352" cy="70091"/>
            </a:xfrm>
            <a:custGeom>
              <a:avLst/>
              <a:gdLst>
                <a:gd name="connsiteX0" fmla="*/ -1672 w 59352"/>
                <a:gd name="connsiteY0" fmla="*/ 67853 h 70091"/>
                <a:gd name="connsiteX1" fmla="*/ 57680 w 59352"/>
                <a:gd name="connsiteY1" fmla="*/ 67853 h 70091"/>
                <a:gd name="connsiteX2" fmla="*/ 57680 w 59352"/>
                <a:gd name="connsiteY2" fmla="*/ 59862 h 70091"/>
                <a:gd name="connsiteX3" fmla="*/ 32778 w 59352"/>
                <a:gd name="connsiteY3" fmla="*/ 59862 h 70091"/>
                <a:gd name="connsiteX4" fmla="*/ 32778 w 59352"/>
                <a:gd name="connsiteY4" fmla="*/ -2238 h 70091"/>
                <a:gd name="connsiteX5" fmla="*/ 23245 w 59352"/>
                <a:gd name="connsiteY5" fmla="*/ -2238 h 70091"/>
                <a:gd name="connsiteX6" fmla="*/ 23245 w 59352"/>
                <a:gd name="connsiteY6" fmla="*/ 59862 h 70091"/>
                <a:gd name="connsiteX7" fmla="*/ -1672 w 59352"/>
                <a:gd name="connsiteY7" fmla="*/ 59862 h 70091"/>
                <a:gd name="connsiteX8" fmla="*/ -1672 w 59352"/>
                <a:gd name="connsiteY8" fmla="*/ 67853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52" h="70091">
                  <a:moveTo>
                    <a:pt x="-1672" y="67853"/>
                  </a:moveTo>
                  <a:lnTo>
                    <a:pt x="57680" y="67853"/>
                  </a:lnTo>
                  <a:lnTo>
                    <a:pt x="57680" y="59862"/>
                  </a:lnTo>
                  <a:lnTo>
                    <a:pt x="32778" y="59862"/>
                  </a:lnTo>
                  <a:lnTo>
                    <a:pt x="32778" y="-2238"/>
                  </a:lnTo>
                  <a:lnTo>
                    <a:pt x="23245" y="-2238"/>
                  </a:lnTo>
                  <a:lnTo>
                    <a:pt x="23245" y="59862"/>
                  </a:lnTo>
                  <a:lnTo>
                    <a:pt x="-1672" y="59862"/>
                  </a:lnTo>
                  <a:lnTo>
                    <a:pt x="-1672" y="67853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382" name="Graphic 6">
            <a:extLst>
              <a:ext uri="{FF2B5EF4-FFF2-40B4-BE49-F238E27FC236}">
                <a16:creationId xmlns:a16="http://schemas.microsoft.com/office/drawing/2014/main" id="{DD255B1E-F53B-482B-825C-9D43BBDB0E14}"/>
              </a:ext>
            </a:extLst>
          </p:cNvPr>
          <p:cNvGrpSpPr/>
          <p:nvPr/>
        </p:nvGrpSpPr>
        <p:grpSpPr>
          <a:xfrm>
            <a:off x="2248836" y="4789568"/>
            <a:ext cx="72796" cy="186466"/>
            <a:chOff x="2859539" y="4071748"/>
            <a:chExt cx="72796" cy="245373"/>
          </a:xfrm>
          <a:solidFill>
            <a:srgbClr val="000000"/>
          </a:solidFill>
        </p:grpSpPr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701DBDCF-7DCF-45AE-B558-C9DB34F43675}"/>
                </a:ext>
              </a:extLst>
            </p:cNvPr>
            <p:cNvSpPr/>
            <p:nvPr/>
          </p:nvSpPr>
          <p:spPr>
            <a:xfrm rot="-5400000" flipV="1">
              <a:off x="2873283" y="4259498"/>
              <a:ext cx="45202" cy="70091"/>
            </a:xfrm>
            <a:custGeom>
              <a:avLst/>
              <a:gdLst>
                <a:gd name="connsiteX0" fmla="*/ -1836 w 45202"/>
                <a:gd name="connsiteY0" fmla="*/ 67859 h 70091"/>
                <a:gd name="connsiteX1" fmla="*/ 42524 w 45202"/>
                <a:gd name="connsiteY1" fmla="*/ 67859 h 70091"/>
                <a:gd name="connsiteX2" fmla="*/ 42524 w 45202"/>
                <a:gd name="connsiteY2" fmla="*/ 59867 h 70091"/>
                <a:gd name="connsiteX3" fmla="*/ 7652 w 45202"/>
                <a:gd name="connsiteY3" fmla="*/ 59867 h 70091"/>
                <a:gd name="connsiteX4" fmla="*/ 7652 w 45202"/>
                <a:gd name="connsiteY4" fmla="*/ 39122 h 70091"/>
                <a:gd name="connsiteX5" fmla="*/ 41065 w 45202"/>
                <a:gd name="connsiteY5" fmla="*/ 39122 h 70091"/>
                <a:gd name="connsiteX6" fmla="*/ 41065 w 45202"/>
                <a:gd name="connsiteY6" fmla="*/ 31146 h 70091"/>
                <a:gd name="connsiteX7" fmla="*/ 7652 w 45202"/>
                <a:gd name="connsiteY7" fmla="*/ 31146 h 70091"/>
                <a:gd name="connsiteX8" fmla="*/ 7652 w 45202"/>
                <a:gd name="connsiteY8" fmla="*/ 5744 h 70091"/>
                <a:gd name="connsiteX9" fmla="*/ 43366 w 45202"/>
                <a:gd name="connsiteY9" fmla="*/ 5744 h 70091"/>
                <a:gd name="connsiteX10" fmla="*/ 43366 w 45202"/>
                <a:gd name="connsiteY10" fmla="*/ -2232 h 70091"/>
                <a:gd name="connsiteX11" fmla="*/ -1836 w 45202"/>
                <a:gd name="connsiteY11" fmla="*/ -2232 h 70091"/>
                <a:gd name="connsiteX12" fmla="*/ -1836 w 45202"/>
                <a:gd name="connsiteY12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202" h="70091">
                  <a:moveTo>
                    <a:pt x="-1836" y="67859"/>
                  </a:moveTo>
                  <a:lnTo>
                    <a:pt x="42524" y="67859"/>
                  </a:lnTo>
                  <a:lnTo>
                    <a:pt x="42524" y="59867"/>
                  </a:lnTo>
                  <a:lnTo>
                    <a:pt x="7652" y="59867"/>
                  </a:lnTo>
                  <a:lnTo>
                    <a:pt x="7652" y="39122"/>
                  </a:lnTo>
                  <a:lnTo>
                    <a:pt x="41065" y="39122"/>
                  </a:lnTo>
                  <a:lnTo>
                    <a:pt x="41065" y="31146"/>
                  </a:lnTo>
                  <a:lnTo>
                    <a:pt x="7652" y="31146"/>
                  </a:lnTo>
                  <a:lnTo>
                    <a:pt x="7652" y="5744"/>
                  </a:lnTo>
                  <a:lnTo>
                    <a:pt x="43366" y="5744"/>
                  </a:lnTo>
                  <a:lnTo>
                    <a:pt x="43366" y="-2232"/>
                  </a:lnTo>
                  <a:lnTo>
                    <a:pt x="-1836" y="-2232"/>
                  </a:lnTo>
                  <a:lnTo>
                    <a:pt x="-1836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EC35F340-8C74-4BBE-AE2B-175542148B3D}"/>
                </a:ext>
              </a:extLst>
            </p:cNvPr>
            <p:cNvSpPr/>
            <p:nvPr/>
          </p:nvSpPr>
          <p:spPr>
            <a:xfrm rot="-5400000" flipV="1">
              <a:off x="2863742" y="4197906"/>
              <a:ext cx="64285" cy="70091"/>
            </a:xfrm>
            <a:custGeom>
              <a:avLst/>
              <a:gdLst>
                <a:gd name="connsiteX0" fmla="*/ 30257 w 64285"/>
                <a:gd name="connsiteY0" fmla="*/ 58509 h 70091"/>
                <a:gd name="connsiteX1" fmla="*/ 17370 w 64285"/>
                <a:gd name="connsiteY1" fmla="*/ 23629 h 70091"/>
                <a:gd name="connsiteX2" fmla="*/ 43174 w 64285"/>
                <a:gd name="connsiteY2" fmla="*/ 23629 h 70091"/>
                <a:gd name="connsiteX3" fmla="*/ 30257 w 64285"/>
                <a:gd name="connsiteY3" fmla="*/ 58509 h 70091"/>
                <a:gd name="connsiteX4" fmla="*/ 24889 w 64285"/>
                <a:gd name="connsiteY4" fmla="*/ 67853 h 70091"/>
                <a:gd name="connsiteX5" fmla="*/ 35656 w 64285"/>
                <a:gd name="connsiteY5" fmla="*/ 67853 h 70091"/>
                <a:gd name="connsiteX6" fmla="*/ 62392 w 64285"/>
                <a:gd name="connsiteY6" fmla="*/ -2239 h 70091"/>
                <a:gd name="connsiteX7" fmla="*/ 52528 w 64285"/>
                <a:gd name="connsiteY7" fmla="*/ -2239 h 70091"/>
                <a:gd name="connsiteX8" fmla="*/ 46137 w 64285"/>
                <a:gd name="connsiteY8" fmla="*/ 15742 h 70091"/>
                <a:gd name="connsiteX9" fmla="*/ 14513 w 64285"/>
                <a:gd name="connsiteY9" fmla="*/ 15742 h 70091"/>
                <a:gd name="connsiteX10" fmla="*/ 8122 w 64285"/>
                <a:gd name="connsiteY10" fmla="*/ -2239 h 70091"/>
                <a:gd name="connsiteX11" fmla="*/ -1893 w 64285"/>
                <a:gd name="connsiteY11" fmla="*/ -2239 h 70091"/>
                <a:gd name="connsiteX12" fmla="*/ 24889 w 64285"/>
                <a:gd name="connsiteY12" fmla="*/ 67853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85" h="70091">
                  <a:moveTo>
                    <a:pt x="30257" y="58509"/>
                  </a:moveTo>
                  <a:lnTo>
                    <a:pt x="17370" y="23629"/>
                  </a:lnTo>
                  <a:lnTo>
                    <a:pt x="43174" y="23629"/>
                  </a:lnTo>
                  <a:lnTo>
                    <a:pt x="30257" y="58509"/>
                  </a:lnTo>
                  <a:close/>
                  <a:moveTo>
                    <a:pt x="24889" y="67853"/>
                  </a:moveTo>
                  <a:lnTo>
                    <a:pt x="35656" y="67853"/>
                  </a:lnTo>
                  <a:lnTo>
                    <a:pt x="62392" y="-2239"/>
                  </a:lnTo>
                  <a:lnTo>
                    <a:pt x="52528" y="-2239"/>
                  </a:lnTo>
                  <a:lnTo>
                    <a:pt x="46137" y="15742"/>
                  </a:lnTo>
                  <a:lnTo>
                    <a:pt x="14513" y="15742"/>
                  </a:lnTo>
                  <a:lnTo>
                    <a:pt x="8122" y="-2239"/>
                  </a:lnTo>
                  <a:lnTo>
                    <a:pt x="-1893" y="-2239"/>
                  </a:lnTo>
                  <a:lnTo>
                    <a:pt x="24889" y="67853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FB9B996D-B99B-4239-8518-63B935859C96}"/>
                </a:ext>
              </a:extLst>
            </p:cNvPr>
            <p:cNvSpPr/>
            <p:nvPr/>
          </p:nvSpPr>
          <p:spPr>
            <a:xfrm rot="-5400000" flipV="1">
              <a:off x="2867644" y="4131710"/>
              <a:ext cx="56585" cy="72720"/>
            </a:xfrm>
            <a:custGeom>
              <a:avLst/>
              <a:gdLst>
                <a:gd name="connsiteX0" fmla="*/ 54640 w 56585"/>
                <a:gd name="connsiteY0" fmla="*/ 63808 h 72720"/>
                <a:gd name="connsiteX1" fmla="*/ 54640 w 56585"/>
                <a:gd name="connsiteY1" fmla="*/ 53819 h 72720"/>
                <a:gd name="connsiteX2" fmla="*/ 44414 w 56585"/>
                <a:gd name="connsiteY2" fmla="*/ 60474 h 72720"/>
                <a:gd name="connsiteX3" fmla="*/ 32881 w 56585"/>
                <a:gd name="connsiteY3" fmla="*/ 62682 h 72720"/>
                <a:gd name="connsiteX4" fmla="*/ 14460 w 56585"/>
                <a:gd name="connsiteY4" fmla="*/ 55336 h 72720"/>
                <a:gd name="connsiteX5" fmla="*/ 8069 w 56585"/>
                <a:gd name="connsiteY5" fmla="*/ 34096 h 72720"/>
                <a:gd name="connsiteX6" fmla="*/ 14460 w 56585"/>
                <a:gd name="connsiteY6" fmla="*/ 12900 h 72720"/>
                <a:gd name="connsiteX7" fmla="*/ 32881 w 56585"/>
                <a:gd name="connsiteY7" fmla="*/ 5554 h 72720"/>
                <a:gd name="connsiteX8" fmla="*/ 44414 w 56585"/>
                <a:gd name="connsiteY8" fmla="*/ 7762 h 72720"/>
                <a:gd name="connsiteX9" fmla="*/ 54640 w 56585"/>
                <a:gd name="connsiteY9" fmla="*/ 14432 h 72720"/>
                <a:gd name="connsiteX10" fmla="*/ 54640 w 56585"/>
                <a:gd name="connsiteY10" fmla="*/ 4518 h 72720"/>
                <a:gd name="connsiteX11" fmla="*/ 44084 w 56585"/>
                <a:gd name="connsiteY11" fmla="*/ -560 h 72720"/>
                <a:gd name="connsiteX12" fmla="*/ 32324 w 56585"/>
                <a:gd name="connsiteY12" fmla="*/ -2242 h 72720"/>
                <a:gd name="connsiteX13" fmla="*/ 7212 w 56585"/>
                <a:gd name="connsiteY13" fmla="*/ 7492 h 72720"/>
                <a:gd name="connsiteX14" fmla="*/ -1946 w 56585"/>
                <a:gd name="connsiteY14" fmla="*/ 34096 h 72720"/>
                <a:gd name="connsiteX15" fmla="*/ 7212 w 56585"/>
                <a:gd name="connsiteY15" fmla="*/ 60729 h 72720"/>
                <a:gd name="connsiteX16" fmla="*/ 32324 w 56585"/>
                <a:gd name="connsiteY16" fmla="*/ 70478 h 72720"/>
                <a:gd name="connsiteX17" fmla="*/ 44174 w 56585"/>
                <a:gd name="connsiteY17" fmla="*/ 68811 h 72720"/>
                <a:gd name="connsiteX18" fmla="*/ 54640 w 56585"/>
                <a:gd name="connsiteY18" fmla="*/ 63808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85" h="72720">
                  <a:moveTo>
                    <a:pt x="54640" y="63808"/>
                  </a:moveTo>
                  <a:lnTo>
                    <a:pt x="54640" y="53819"/>
                  </a:lnTo>
                  <a:cubicBezTo>
                    <a:pt x="51442" y="56793"/>
                    <a:pt x="48034" y="59012"/>
                    <a:pt x="44414" y="60474"/>
                  </a:cubicBezTo>
                  <a:cubicBezTo>
                    <a:pt x="40795" y="61946"/>
                    <a:pt x="36951" y="62682"/>
                    <a:pt x="32881" y="62682"/>
                  </a:cubicBezTo>
                  <a:cubicBezTo>
                    <a:pt x="24861" y="62682"/>
                    <a:pt x="18720" y="60233"/>
                    <a:pt x="14460" y="55336"/>
                  </a:cubicBezTo>
                  <a:cubicBezTo>
                    <a:pt x="10199" y="50439"/>
                    <a:pt x="8069" y="43359"/>
                    <a:pt x="8069" y="34096"/>
                  </a:cubicBezTo>
                  <a:cubicBezTo>
                    <a:pt x="8069" y="24862"/>
                    <a:pt x="10199" y="17797"/>
                    <a:pt x="14460" y="12900"/>
                  </a:cubicBezTo>
                  <a:cubicBezTo>
                    <a:pt x="18720" y="8003"/>
                    <a:pt x="24861" y="5554"/>
                    <a:pt x="32881" y="5554"/>
                  </a:cubicBezTo>
                  <a:cubicBezTo>
                    <a:pt x="36951" y="5554"/>
                    <a:pt x="40795" y="6290"/>
                    <a:pt x="44414" y="7762"/>
                  </a:cubicBezTo>
                  <a:cubicBezTo>
                    <a:pt x="48034" y="9235"/>
                    <a:pt x="51442" y="11458"/>
                    <a:pt x="54640" y="14432"/>
                  </a:cubicBezTo>
                  <a:lnTo>
                    <a:pt x="54640" y="4518"/>
                  </a:lnTo>
                  <a:cubicBezTo>
                    <a:pt x="51322" y="2265"/>
                    <a:pt x="47803" y="572"/>
                    <a:pt x="44084" y="-560"/>
                  </a:cubicBezTo>
                  <a:cubicBezTo>
                    <a:pt x="40374" y="-1681"/>
                    <a:pt x="36455" y="-2242"/>
                    <a:pt x="32324" y="-2242"/>
                  </a:cubicBezTo>
                  <a:cubicBezTo>
                    <a:pt x="21698" y="-2242"/>
                    <a:pt x="13327" y="1003"/>
                    <a:pt x="7212" y="7492"/>
                  </a:cubicBezTo>
                  <a:cubicBezTo>
                    <a:pt x="1107" y="13991"/>
                    <a:pt x="-1946" y="22859"/>
                    <a:pt x="-1946" y="34096"/>
                  </a:cubicBezTo>
                  <a:cubicBezTo>
                    <a:pt x="-1946" y="45362"/>
                    <a:pt x="1107" y="54240"/>
                    <a:pt x="7212" y="60729"/>
                  </a:cubicBezTo>
                  <a:cubicBezTo>
                    <a:pt x="13327" y="67228"/>
                    <a:pt x="21698" y="70478"/>
                    <a:pt x="32324" y="70478"/>
                  </a:cubicBezTo>
                  <a:cubicBezTo>
                    <a:pt x="36515" y="70478"/>
                    <a:pt x="40465" y="69922"/>
                    <a:pt x="44174" y="68811"/>
                  </a:cubicBezTo>
                  <a:cubicBezTo>
                    <a:pt x="47893" y="67699"/>
                    <a:pt x="51382" y="66032"/>
                    <a:pt x="54640" y="63808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A2FDDE9C-B10A-4B3A-A6F4-BDE759E4ABD1}"/>
                </a:ext>
              </a:extLst>
            </p:cNvPr>
            <p:cNvSpPr/>
            <p:nvPr/>
          </p:nvSpPr>
          <p:spPr>
            <a:xfrm rot="-5400000" flipV="1">
              <a:off x="2869148" y="4063411"/>
              <a:ext cx="53473" cy="70091"/>
            </a:xfrm>
            <a:custGeom>
              <a:avLst/>
              <a:gdLst>
                <a:gd name="connsiteX0" fmla="*/ -2111 w 53473"/>
                <a:gd name="connsiteY0" fmla="*/ 67839 h 70091"/>
                <a:gd name="connsiteX1" fmla="*/ 7377 w 53473"/>
                <a:gd name="connsiteY1" fmla="*/ 67839 h 70091"/>
                <a:gd name="connsiteX2" fmla="*/ 7377 w 53473"/>
                <a:gd name="connsiteY2" fmla="*/ 39102 h 70091"/>
                <a:gd name="connsiteX3" fmla="*/ 41873 w 53473"/>
                <a:gd name="connsiteY3" fmla="*/ 39102 h 70091"/>
                <a:gd name="connsiteX4" fmla="*/ 41873 w 53473"/>
                <a:gd name="connsiteY4" fmla="*/ 67839 h 70091"/>
                <a:gd name="connsiteX5" fmla="*/ 51362 w 53473"/>
                <a:gd name="connsiteY5" fmla="*/ 67839 h 70091"/>
                <a:gd name="connsiteX6" fmla="*/ 51362 w 53473"/>
                <a:gd name="connsiteY6" fmla="*/ -2253 h 70091"/>
                <a:gd name="connsiteX7" fmla="*/ 41873 w 53473"/>
                <a:gd name="connsiteY7" fmla="*/ -2253 h 70091"/>
                <a:gd name="connsiteX8" fmla="*/ 41873 w 53473"/>
                <a:gd name="connsiteY8" fmla="*/ 31126 h 70091"/>
                <a:gd name="connsiteX9" fmla="*/ 7377 w 53473"/>
                <a:gd name="connsiteY9" fmla="*/ 31126 h 70091"/>
                <a:gd name="connsiteX10" fmla="*/ 7377 w 53473"/>
                <a:gd name="connsiteY10" fmla="*/ -2253 h 70091"/>
                <a:gd name="connsiteX11" fmla="*/ -2111 w 53473"/>
                <a:gd name="connsiteY11" fmla="*/ -2253 h 70091"/>
                <a:gd name="connsiteX12" fmla="*/ -2111 w 53473"/>
                <a:gd name="connsiteY12" fmla="*/ 6783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3" h="70091">
                  <a:moveTo>
                    <a:pt x="-2111" y="67839"/>
                  </a:moveTo>
                  <a:lnTo>
                    <a:pt x="7377" y="67839"/>
                  </a:lnTo>
                  <a:lnTo>
                    <a:pt x="7377" y="39102"/>
                  </a:lnTo>
                  <a:lnTo>
                    <a:pt x="41873" y="39102"/>
                  </a:lnTo>
                  <a:lnTo>
                    <a:pt x="41873" y="67839"/>
                  </a:lnTo>
                  <a:lnTo>
                    <a:pt x="51362" y="67839"/>
                  </a:lnTo>
                  <a:lnTo>
                    <a:pt x="51362" y="-2253"/>
                  </a:lnTo>
                  <a:lnTo>
                    <a:pt x="41873" y="-2253"/>
                  </a:lnTo>
                  <a:lnTo>
                    <a:pt x="41873" y="31126"/>
                  </a:lnTo>
                  <a:lnTo>
                    <a:pt x="7377" y="31126"/>
                  </a:lnTo>
                  <a:lnTo>
                    <a:pt x="7377" y="-2253"/>
                  </a:lnTo>
                  <a:lnTo>
                    <a:pt x="-2111" y="-2253"/>
                  </a:lnTo>
                  <a:lnTo>
                    <a:pt x="-2111" y="6783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387" name="Graphic 6">
            <a:extLst>
              <a:ext uri="{FF2B5EF4-FFF2-40B4-BE49-F238E27FC236}">
                <a16:creationId xmlns:a16="http://schemas.microsoft.com/office/drawing/2014/main" id="{0FAA027B-5535-4226-BC74-A93583FB6C32}"/>
              </a:ext>
            </a:extLst>
          </p:cNvPr>
          <p:cNvGrpSpPr/>
          <p:nvPr/>
        </p:nvGrpSpPr>
        <p:grpSpPr>
          <a:xfrm>
            <a:off x="2627474" y="4758962"/>
            <a:ext cx="70164" cy="217072"/>
            <a:chOff x="3238177" y="4031473"/>
            <a:chExt cx="70164" cy="285648"/>
          </a:xfrm>
          <a:solidFill>
            <a:srgbClr val="000000"/>
          </a:solidFill>
        </p:grpSpPr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ADA59C5D-A443-4545-A4DC-B31B778BCF52}"/>
                </a:ext>
              </a:extLst>
            </p:cNvPr>
            <p:cNvSpPr/>
            <p:nvPr/>
          </p:nvSpPr>
          <p:spPr>
            <a:xfrm rot="-5400000" flipV="1">
              <a:off x="3250606" y="4259446"/>
              <a:ext cx="45307" cy="70091"/>
            </a:xfrm>
            <a:custGeom>
              <a:avLst/>
              <a:gdLst>
                <a:gd name="connsiteX0" fmla="*/ 7688 w 45307"/>
                <a:gd name="connsiteY0" fmla="*/ 60063 h 70091"/>
                <a:gd name="connsiteX1" fmla="*/ 7688 w 45307"/>
                <a:gd name="connsiteY1" fmla="*/ 33730 h 70091"/>
                <a:gd name="connsiteX2" fmla="*/ 19628 w 45307"/>
                <a:gd name="connsiteY2" fmla="*/ 33730 h 70091"/>
                <a:gd name="connsiteX3" fmla="*/ 29868 w 45307"/>
                <a:gd name="connsiteY3" fmla="*/ 37155 h 70091"/>
                <a:gd name="connsiteX4" fmla="*/ 33492 w 45307"/>
                <a:gd name="connsiteY4" fmla="*/ 46919 h 70091"/>
                <a:gd name="connsiteX5" fmla="*/ 29868 w 45307"/>
                <a:gd name="connsiteY5" fmla="*/ 56638 h 70091"/>
                <a:gd name="connsiteX6" fmla="*/ 19628 w 45307"/>
                <a:gd name="connsiteY6" fmla="*/ 60063 h 70091"/>
                <a:gd name="connsiteX7" fmla="*/ 7688 w 45307"/>
                <a:gd name="connsiteY7" fmla="*/ 60063 h 70091"/>
                <a:gd name="connsiteX8" fmla="*/ -1801 w 45307"/>
                <a:gd name="connsiteY8" fmla="*/ 67859 h 70091"/>
                <a:gd name="connsiteX9" fmla="*/ 19628 w 45307"/>
                <a:gd name="connsiteY9" fmla="*/ 67859 h 70091"/>
                <a:gd name="connsiteX10" fmla="*/ 37462 w 45307"/>
                <a:gd name="connsiteY10" fmla="*/ 62526 h 70091"/>
                <a:gd name="connsiteX11" fmla="*/ 43507 w 45307"/>
                <a:gd name="connsiteY11" fmla="*/ 46919 h 70091"/>
                <a:gd name="connsiteX12" fmla="*/ 37462 w 45307"/>
                <a:gd name="connsiteY12" fmla="*/ 31236 h 70091"/>
                <a:gd name="connsiteX13" fmla="*/ 19628 w 45307"/>
                <a:gd name="connsiteY13" fmla="*/ 25933 h 70091"/>
                <a:gd name="connsiteX14" fmla="*/ 7688 w 45307"/>
                <a:gd name="connsiteY14" fmla="*/ 25933 h 70091"/>
                <a:gd name="connsiteX15" fmla="*/ 7688 w 45307"/>
                <a:gd name="connsiteY15" fmla="*/ -2232 h 70091"/>
                <a:gd name="connsiteX16" fmla="*/ -1801 w 45307"/>
                <a:gd name="connsiteY16" fmla="*/ -2232 h 70091"/>
                <a:gd name="connsiteX17" fmla="*/ -1801 w 45307"/>
                <a:gd name="connsiteY17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307" h="70091">
                  <a:moveTo>
                    <a:pt x="7688" y="60063"/>
                  </a:moveTo>
                  <a:lnTo>
                    <a:pt x="7688" y="33730"/>
                  </a:lnTo>
                  <a:lnTo>
                    <a:pt x="19628" y="33730"/>
                  </a:lnTo>
                  <a:cubicBezTo>
                    <a:pt x="24049" y="33730"/>
                    <a:pt x="27462" y="34871"/>
                    <a:pt x="29868" y="37155"/>
                  </a:cubicBezTo>
                  <a:cubicBezTo>
                    <a:pt x="32284" y="39438"/>
                    <a:pt x="33492" y="42693"/>
                    <a:pt x="33492" y="46919"/>
                  </a:cubicBezTo>
                  <a:cubicBezTo>
                    <a:pt x="33492" y="51115"/>
                    <a:pt x="32284" y="54354"/>
                    <a:pt x="29868" y="56638"/>
                  </a:cubicBezTo>
                  <a:cubicBezTo>
                    <a:pt x="27462" y="58921"/>
                    <a:pt x="24049" y="60063"/>
                    <a:pt x="19628" y="60063"/>
                  </a:cubicBezTo>
                  <a:lnTo>
                    <a:pt x="7688" y="60063"/>
                  </a:lnTo>
                  <a:close/>
                  <a:moveTo>
                    <a:pt x="-1801" y="67859"/>
                  </a:moveTo>
                  <a:lnTo>
                    <a:pt x="19628" y="67859"/>
                  </a:lnTo>
                  <a:cubicBezTo>
                    <a:pt x="27497" y="67859"/>
                    <a:pt x="33442" y="66081"/>
                    <a:pt x="37462" y="62526"/>
                  </a:cubicBezTo>
                  <a:cubicBezTo>
                    <a:pt x="41492" y="58971"/>
                    <a:pt x="43507" y="53769"/>
                    <a:pt x="43507" y="46919"/>
                  </a:cubicBezTo>
                  <a:cubicBezTo>
                    <a:pt x="43507" y="39999"/>
                    <a:pt x="41492" y="34771"/>
                    <a:pt x="37462" y="31236"/>
                  </a:cubicBezTo>
                  <a:cubicBezTo>
                    <a:pt x="33442" y="27701"/>
                    <a:pt x="27497" y="25933"/>
                    <a:pt x="19628" y="25933"/>
                  </a:cubicBezTo>
                  <a:lnTo>
                    <a:pt x="7688" y="25933"/>
                  </a:lnTo>
                  <a:lnTo>
                    <a:pt x="7688" y="-2232"/>
                  </a:lnTo>
                  <a:lnTo>
                    <a:pt x="-1801" y="-2232"/>
                  </a:lnTo>
                  <a:lnTo>
                    <a:pt x="-1801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72016E36-ED52-45DD-B006-5E372381338E}"/>
                </a:ext>
              </a:extLst>
            </p:cNvPr>
            <p:cNvSpPr/>
            <p:nvPr/>
          </p:nvSpPr>
          <p:spPr>
            <a:xfrm rot="-5400000" flipV="1">
              <a:off x="3241117" y="4206804"/>
              <a:ext cx="64285" cy="70091"/>
            </a:xfrm>
            <a:custGeom>
              <a:avLst/>
              <a:gdLst>
                <a:gd name="connsiteX0" fmla="*/ 30296 w 64285"/>
                <a:gd name="connsiteY0" fmla="*/ 58510 h 70091"/>
                <a:gd name="connsiteX1" fmla="*/ 17409 w 64285"/>
                <a:gd name="connsiteY1" fmla="*/ 23630 h 70091"/>
                <a:gd name="connsiteX2" fmla="*/ 43213 w 64285"/>
                <a:gd name="connsiteY2" fmla="*/ 23630 h 70091"/>
                <a:gd name="connsiteX3" fmla="*/ 30296 w 64285"/>
                <a:gd name="connsiteY3" fmla="*/ 58510 h 70091"/>
                <a:gd name="connsiteX4" fmla="*/ 24928 w 64285"/>
                <a:gd name="connsiteY4" fmla="*/ 67853 h 70091"/>
                <a:gd name="connsiteX5" fmla="*/ 35695 w 64285"/>
                <a:gd name="connsiteY5" fmla="*/ 67853 h 70091"/>
                <a:gd name="connsiteX6" fmla="*/ 62431 w 64285"/>
                <a:gd name="connsiteY6" fmla="*/ -2238 h 70091"/>
                <a:gd name="connsiteX7" fmla="*/ 52567 w 64285"/>
                <a:gd name="connsiteY7" fmla="*/ -2238 h 70091"/>
                <a:gd name="connsiteX8" fmla="*/ 46176 w 64285"/>
                <a:gd name="connsiteY8" fmla="*/ 15743 h 70091"/>
                <a:gd name="connsiteX9" fmla="*/ 14552 w 64285"/>
                <a:gd name="connsiteY9" fmla="*/ 15743 h 70091"/>
                <a:gd name="connsiteX10" fmla="*/ 8161 w 64285"/>
                <a:gd name="connsiteY10" fmla="*/ -2238 h 70091"/>
                <a:gd name="connsiteX11" fmla="*/ -1854 w 64285"/>
                <a:gd name="connsiteY11" fmla="*/ -2238 h 70091"/>
                <a:gd name="connsiteX12" fmla="*/ 24928 w 64285"/>
                <a:gd name="connsiteY12" fmla="*/ 67853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85" h="70091">
                  <a:moveTo>
                    <a:pt x="30296" y="58510"/>
                  </a:moveTo>
                  <a:lnTo>
                    <a:pt x="17409" y="23630"/>
                  </a:lnTo>
                  <a:lnTo>
                    <a:pt x="43213" y="23630"/>
                  </a:lnTo>
                  <a:lnTo>
                    <a:pt x="30296" y="58510"/>
                  </a:lnTo>
                  <a:close/>
                  <a:moveTo>
                    <a:pt x="24928" y="67853"/>
                  </a:moveTo>
                  <a:lnTo>
                    <a:pt x="35695" y="67853"/>
                  </a:lnTo>
                  <a:lnTo>
                    <a:pt x="62431" y="-2238"/>
                  </a:lnTo>
                  <a:lnTo>
                    <a:pt x="52567" y="-2238"/>
                  </a:lnTo>
                  <a:lnTo>
                    <a:pt x="46176" y="15743"/>
                  </a:lnTo>
                  <a:lnTo>
                    <a:pt x="14552" y="15743"/>
                  </a:lnTo>
                  <a:lnTo>
                    <a:pt x="8161" y="-2238"/>
                  </a:lnTo>
                  <a:lnTo>
                    <a:pt x="-1854" y="-2238"/>
                  </a:lnTo>
                  <a:lnTo>
                    <a:pt x="24928" y="67853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45943E94-65B7-4426-BBB6-E7ABCDC1777B}"/>
                </a:ext>
              </a:extLst>
            </p:cNvPr>
            <p:cNvSpPr/>
            <p:nvPr/>
          </p:nvSpPr>
          <p:spPr>
            <a:xfrm rot="-5400000" flipV="1">
              <a:off x="3245929" y="4137162"/>
              <a:ext cx="54661" cy="70091"/>
            </a:xfrm>
            <a:custGeom>
              <a:avLst/>
              <a:gdLst>
                <a:gd name="connsiteX0" fmla="*/ 31166 w 54661"/>
                <a:gd name="connsiteY0" fmla="*/ 30622 h 70091"/>
                <a:gd name="connsiteX1" fmla="*/ 37106 w 54661"/>
                <a:gd name="connsiteY1" fmla="*/ 26206 h 70091"/>
                <a:gd name="connsiteX2" fmla="*/ 42910 w 54661"/>
                <a:gd name="connsiteY2" fmla="*/ 16908 h 70091"/>
                <a:gd name="connsiteX3" fmla="*/ 52549 w 54661"/>
                <a:gd name="connsiteY3" fmla="*/ -2245 h 70091"/>
                <a:gd name="connsiteX4" fmla="*/ 42339 w 54661"/>
                <a:gd name="connsiteY4" fmla="*/ -2245 h 70091"/>
                <a:gd name="connsiteX5" fmla="*/ 33377 w 54661"/>
                <a:gd name="connsiteY5" fmla="*/ 15736 h 70091"/>
                <a:gd name="connsiteX6" fmla="*/ 26625 w 54661"/>
                <a:gd name="connsiteY6" fmla="*/ 25079 h 70091"/>
                <a:gd name="connsiteX7" fmla="*/ 17723 w 54661"/>
                <a:gd name="connsiteY7" fmla="*/ 27378 h 70091"/>
                <a:gd name="connsiteX8" fmla="*/ 7377 w 54661"/>
                <a:gd name="connsiteY8" fmla="*/ 27378 h 70091"/>
                <a:gd name="connsiteX9" fmla="*/ 7377 w 54661"/>
                <a:gd name="connsiteY9" fmla="*/ -2245 h 70091"/>
                <a:gd name="connsiteX10" fmla="*/ -2112 w 54661"/>
                <a:gd name="connsiteY10" fmla="*/ -2245 h 70091"/>
                <a:gd name="connsiteX11" fmla="*/ -2112 w 54661"/>
                <a:gd name="connsiteY11" fmla="*/ 67846 h 70091"/>
                <a:gd name="connsiteX12" fmla="*/ 19317 w 54661"/>
                <a:gd name="connsiteY12" fmla="*/ 67846 h 70091"/>
                <a:gd name="connsiteX13" fmla="*/ 37271 w 54661"/>
                <a:gd name="connsiteY13" fmla="*/ 62814 h 70091"/>
                <a:gd name="connsiteX14" fmla="*/ 43196 w 54661"/>
                <a:gd name="connsiteY14" fmla="*/ 47657 h 70091"/>
                <a:gd name="connsiteX15" fmla="*/ 40113 w 54661"/>
                <a:gd name="connsiteY15" fmla="*/ 36661 h 70091"/>
                <a:gd name="connsiteX16" fmla="*/ 31166 w 54661"/>
                <a:gd name="connsiteY16" fmla="*/ 30622 h 70091"/>
                <a:gd name="connsiteX17" fmla="*/ 7377 w 54661"/>
                <a:gd name="connsiteY17" fmla="*/ 60050 h 70091"/>
                <a:gd name="connsiteX18" fmla="*/ 7377 w 54661"/>
                <a:gd name="connsiteY18" fmla="*/ 35174 h 70091"/>
                <a:gd name="connsiteX19" fmla="*/ 19317 w 54661"/>
                <a:gd name="connsiteY19" fmla="*/ 35174 h 70091"/>
                <a:gd name="connsiteX20" fmla="*/ 29677 w 54661"/>
                <a:gd name="connsiteY20" fmla="*/ 38344 h 70091"/>
                <a:gd name="connsiteX21" fmla="*/ 33181 w 54661"/>
                <a:gd name="connsiteY21" fmla="*/ 47657 h 70091"/>
                <a:gd name="connsiteX22" fmla="*/ 29677 w 54661"/>
                <a:gd name="connsiteY22" fmla="*/ 56925 h 70091"/>
                <a:gd name="connsiteX23" fmla="*/ 19317 w 54661"/>
                <a:gd name="connsiteY23" fmla="*/ 60050 h 70091"/>
                <a:gd name="connsiteX24" fmla="*/ 7377 w 54661"/>
                <a:gd name="connsiteY24" fmla="*/ 60050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61" h="70091">
                  <a:moveTo>
                    <a:pt x="31166" y="30622"/>
                  </a:moveTo>
                  <a:cubicBezTo>
                    <a:pt x="33201" y="29931"/>
                    <a:pt x="35181" y="28459"/>
                    <a:pt x="37106" y="26206"/>
                  </a:cubicBezTo>
                  <a:cubicBezTo>
                    <a:pt x="39031" y="23953"/>
                    <a:pt x="40966" y="20853"/>
                    <a:pt x="42910" y="16908"/>
                  </a:cubicBezTo>
                  <a:lnTo>
                    <a:pt x="52549" y="-2245"/>
                  </a:lnTo>
                  <a:lnTo>
                    <a:pt x="42339" y="-2245"/>
                  </a:lnTo>
                  <a:lnTo>
                    <a:pt x="33377" y="15736"/>
                  </a:lnTo>
                  <a:cubicBezTo>
                    <a:pt x="31051" y="20433"/>
                    <a:pt x="28800" y="23547"/>
                    <a:pt x="26625" y="25079"/>
                  </a:cubicBezTo>
                  <a:cubicBezTo>
                    <a:pt x="24449" y="26612"/>
                    <a:pt x="21482" y="27378"/>
                    <a:pt x="17723" y="27378"/>
                  </a:cubicBezTo>
                  <a:lnTo>
                    <a:pt x="7377" y="27378"/>
                  </a:lnTo>
                  <a:lnTo>
                    <a:pt x="7377" y="-2245"/>
                  </a:lnTo>
                  <a:lnTo>
                    <a:pt x="-2112" y="-2245"/>
                  </a:lnTo>
                  <a:lnTo>
                    <a:pt x="-2112" y="67846"/>
                  </a:lnTo>
                  <a:lnTo>
                    <a:pt x="19317" y="67846"/>
                  </a:lnTo>
                  <a:cubicBezTo>
                    <a:pt x="27337" y="67846"/>
                    <a:pt x="33321" y="66169"/>
                    <a:pt x="37271" y="62814"/>
                  </a:cubicBezTo>
                  <a:cubicBezTo>
                    <a:pt x="41221" y="59469"/>
                    <a:pt x="43196" y="54417"/>
                    <a:pt x="43196" y="47657"/>
                  </a:cubicBezTo>
                  <a:cubicBezTo>
                    <a:pt x="43196" y="43241"/>
                    <a:pt x="42169" y="39575"/>
                    <a:pt x="40113" y="36661"/>
                  </a:cubicBezTo>
                  <a:cubicBezTo>
                    <a:pt x="38058" y="33757"/>
                    <a:pt x="35076" y="31744"/>
                    <a:pt x="31166" y="30622"/>
                  </a:cubicBezTo>
                  <a:close/>
                  <a:moveTo>
                    <a:pt x="7377" y="60050"/>
                  </a:moveTo>
                  <a:lnTo>
                    <a:pt x="7377" y="35174"/>
                  </a:lnTo>
                  <a:lnTo>
                    <a:pt x="19317" y="35174"/>
                  </a:lnTo>
                  <a:cubicBezTo>
                    <a:pt x="23888" y="35174"/>
                    <a:pt x="27342" y="36230"/>
                    <a:pt x="29677" y="38344"/>
                  </a:cubicBezTo>
                  <a:cubicBezTo>
                    <a:pt x="32013" y="40457"/>
                    <a:pt x="33181" y="43561"/>
                    <a:pt x="33181" y="47657"/>
                  </a:cubicBezTo>
                  <a:cubicBezTo>
                    <a:pt x="33181" y="51753"/>
                    <a:pt x="32013" y="54842"/>
                    <a:pt x="29677" y="56925"/>
                  </a:cubicBezTo>
                  <a:cubicBezTo>
                    <a:pt x="27342" y="59008"/>
                    <a:pt x="23888" y="60050"/>
                    <a:pt x="19317" y="60050"/>
                  </a:cubicBezTo>
                  <a:lnTo>
                    <a:pt x="7377" y="60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362975FE-33C0-4415-8630-3D2231A1E99E}"/>
                </a:ext>
              </a:extLst>
            </p:cNvPr>
            <p:cNvSpPr/>
            <p:nvPr/>
          </p:nvSpPr>
          <p:spPr>
            <a:xfrm rot="-5400000" flipV="1">
              <a:off x="3243583" y="4084708"/>
              <a:ext cx="59352" cy="70091"/>
            </a:xfrm>
            <a:custGeom>
              <a:avLst/>
              <a:gdLst>
                <a:gd name="connsiteX0" fmla="*/ -1621 w 59352"/>
                <a:gd name="connsiteY0" fmla="*/ 67841 h 70091"/>
                <a:gd name="connsiteX1" fmla="*/ 57732 w 59352"/>
                <a:gd name="connsiteY1" fmla="*/ 67841 h 70091"/>
                <a:gd name="connsiteX2" fmla="*/ 57732 w 59352"/>
                <a:gd name="connsiteY2" fmla="*/ 59849 h 70091"/>
                <a:gd name="connsiteX3" fmla="*/ 32830 w 59352"/>
                <a:gd name="connsiteY3" fmla="*/ 59849 h 70091"/>
                <a:gd name="connsiteX4" fmla="*/ 32830 w 59352"/>
                <a:gd name="connsiteY4" fmla="*/ -2250 h 70091"/>
                <a:gd name="connsiteX5" fmla="*/ 23296 w 59352"/>
                <a:gd name="connsiteY5" fmla="*/ -2250 h 70091"/>
                <a:gd name="connsiteX6" fmla="*/ 23296 w 59352"/>
                <a:gd name="connsiteY6" fmla="*/ 59849 h 70091"/>
                <a:gd name="connsiteX7" fmla="*/ -1621 w 59352"/>
                <a:gd name="connsiteY7" fmla="*/ 59849 h 70091"/>
                <a:gd name="connsiteX8" fmla="*/ -1621 w 59352"/>
                <a:gd name="connsiteY8" fmla="*/ 67841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52" h="70091">
                  <a:moveTo>
                    <a:pt x="-1621" y="67841"/>
                  </a:moveTo>
                  <a:lnTo>
                    <a:pt x="57732" y="67841"/>
                  </a:lnTo>
                  <a:lnTo>
                    <a:pt x="57732" y="59849"/>
                  </a:lnTo>
                  <a:lnTo>
                    <a:pt x="32830" y="59849"/>
                  </a:lnTo>
                  <a:lnTo>
                    <a:pt x="32830" y="-2250"/>
                  </a:lnTo>
                  <a:lnTo>
                    <a:pt x="23296" y="-2250"/>
                  </a:lnTo>
                  <a:lnTo>
                    <a:pt x="23296" y="59849"/>
                  </a:lnTo>
                  <a:lnTo>
                    <a:pt x="-1621" y="59849"/>
                  </a:lnTo>
                  <a:lnTo>
                    <a:pt x="-1621" y="67841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F3B932B9-4197-4C60-9FCE-167CBF8B53E5}"/>
                </a:ext>
              </a:extLst>
            </p:cNvPr>
            <p:cNvSpPr/>
            <p:nvPr/>
          </p:nvSpPr>
          <p:spPr>
            <a:xfrm rot="-5400000" flipV="1">
              <a:off x="3243673" y="4025983"/>
              <a:ext cx="59172" cy="70091"/>
            </a:xfrm>
            <a:custGeom>
              <a:avLst/>
              <a:gdLst>
                <a:gd name="connsiteX0" fmla="*/ -1621 w 59172"/>
                <a:gd name="connsiteY0" fmla="*/ 67835 h 70091"/>
                <a:gd name="connsiteX1" fmla="*/ 8590 w 59172"/>
                <a:gd name="connsiteY1" fmla="*/ 67835 h 70091"/>
                <a:gd name="connsiteX2" fmla="*/ 28033 w 59172"/>
                <a:gd name="connsiteY2" fmla="*/ 39008 h 70091"/>
                <a:gd name="connsiteX3" fmla="*/ 47356 w 59172"/>
                <a:gd name="connsiteY3" fmla="*/ 67835 h 70091"/>
                <a:gd name="connsiteX4" fmla="*/ 57552 w 59172"/>
                <a:gd name="connsiteY4" fmla="*/ 67835 h 70091"/>
                <a:gd name="connsiteX5" fmla="*/ 32740 w 59172"/>
                <a:gd name="connsiteY5" fmla="*/ 31122 h 70091"/>
                <a:gd name="connsiteX6" fmla="*/ 32740 w 59172"/>
                <a:gd name="connsiteY6" fmla="*/ -2257 h 70091"/>
                <a:gd name="connsiteX7" fmla="*/ 23206 w 59172"/>
                <a:gd name="connsiteY7" fmla="*/ -2257 h 70091"/>
                <a:gd name="connsiteX8" fmla="*/ 23206 w 59172"/>
                <a:gd name="connsiteY8" fmla="*/ 31122 h 70091"/>
                <a:gd name="connsiteX9" fmla="*/ -1621 w 59172"/>
                <a:gd name="connsiteY9" fmla="*/ 6783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72" h="70091">
                  <a:moveTo>
                    <a:pt x="-1621" y="67835"/>
                  </a:moveTo>
                  <a:lnTo>
                    <a:pt x="8590" y="67835"/>
                  </a:lnTo>
                  <a:lnTo>
                    <a:pt x="28033" y="39008"/>
                  </a:lnTo>
                  <a:lnTo>
                    <a:pt x="47356" y="67835"/>
                  </a:lnTo>
                  <a:lnTo>
                    <a:pt x="57552" y="67835"/>
                  </a:lnTo>
                  <a:lnTo>
                    <a:pt x="32740" y="31122"/>
                  </a:lnTo>
                  <a:lnTo>
                    <a:pt x="32740" y="-2257"/>
                  </a:lnTo>
                  <a:lnTo>
                    <a:pt x="23206" y="-2257"/>
                  </a:lnTo>
                  <a:lnTo>
                    <a:pt x="23206" y="31122"/>
                  </a:lnTo>
                  <a:lnTo>
                    <a:pt x="-1621" y="6783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488" name="Graphic 8">
            <a:extLst>
              <a:ext uri="{FF2B5EF4-FFF2-40B4-BE49-F238E27FC236}">
                <a16:creationId xmlns:a16="http://schemas.microsoft.com/office/drawing/2014/main" id="{DFADD77E-1C96-4E50-8857-F66DF892999F}"/>
              </a:ext>
            </a:extLst>
          </p:cNvPr>
          <p:cNvGrpSpPr/>
          <p:nvPr/>
        </p:nvGrpSpPr>
        <p:grpSpPr>
          <a:xfrm>
            <a:off x="8243609" y="1194175"/>
            <a:ext cx="3792353" cy="2024612"/>
            <a:chOff x="8046375" y="2465288"/>
            <a:chExt cx="3792353" cy="2782321"/>
          </a:xfrm>
        </p:grpSpPr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BAA8535E-B729-4CED-9BCA-BF8BCCFC3104}"/>
                </a:ext>
              </a:extLst>
            </p:cNvPr>
            <p:cNvSpPr/>
            <p:nvPr/>
          </p:nvSpPr>
          <p:spPr>
            <a:xfrm>
              <a:off x="8327624" y="2465288"/>
              <a:ext cx="3511104" cy="2617287"/>
            </a:xfrm>
            <a:custGeom>
              <a:avLst/>
              <a:gdLst>
                <a:gd name="connsiteX0" fmla="*/ 0 w 3511104"/>
                <a:gd name="connsiteY0" fmla="*/ 2617288 h 2617287"/>
                <a:gd name="connsiteX1" fmla="*/ 3511105 w 3511104"/>
                <a:gd name="connsiteY1" fmla="*/ 2617288 h 2617287"/>
                <a:gd name="connsiteX2" fmla="*/ 3511105 w 3511104"/>
                <a:gd name="connsiteY2" fmla="*/ 0 h 2617287"/>
                <a:gd name="connsiteX3" fmla="*/ 0 w 3511104"/>
                <a:gd name="connsiteY3" fmla="*/ 0 h 261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1104" h="2617287">
                  <a:moveTo>
                    <a:pt x="0" y="2617288"/>
                  </a:moveTo>
                  <a:lnTo>
                    <a:pt x="3511105" y="2617288"/>
                  </a:lnTo>
                  <a:lnTo>
                    <a:pt x="35111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1490" name="Graphic 8">
              <a:extLst>
                <a:ext uri="{FF2B5EF4-FFF2-40B4-BE49-F238E27FC236}">
                  <a16:creationId xmlns:a16="http://schemas.microsoft.com/office/drawing/2014/main" id="{1298C10A-81FF-43D5-8A41-6AC3831DE78E}"/>
                </a:ext>
              </a:extLst>
            </p:cNvPr>
            <p:cNvGrpSpPr/>
            <p:nvPr/>
          </p:nvGrpSpPr>
          <p:grpSpPr>
            <a:xfrm>
              <a:off x="9033849" y="2465288"/>
              <a:ext cx="2134792" cy="2782321"/>
              <a:chOff x="9033849" y="2465288"/>
              <a:chExt cx="2134792" cy="2782321"/>
            </a:xfrm>
          </p:grpSpPr>
          <p:grpSp>
            <p:nvGrpSpPr>
              <p:cNvPr id="1491" name="Graphic 8">
                <a:extLst>
                  <a:ext uri="{FF2B5EF4-FFF2-40B4-BE49-F238E27FC236}">
                    <a16:creationId xmlns:a16="http://schemas.microsoft.com/office/drawing/2014/main" id="{B2265366-F497-4AA6-9900-8BD81492AA1B}"/>
                  </a:ext>
                </a:extLst>
              </p:cNvPr>
              <p:cNvGrpSpPr/>
              <p:nvPr/>
            </p:nvGrpSpPr>
            <p:grpSpPr>
              <a:xfrm>
                <a:off x="9033849" y="2465288"/>
                <a:ext cx="347522" cy="2781318"/>
                <a:chOff x="9033849" y="2465288"/>
                <a:chExt cx="347522" cy="2781318"/>
              </a:xfrm>
            </p:grpSpPr>
            <p:sp>
              <p:nvSpPr>
                <p:cNvPr id="1492" name="Freeform: Shape 1491">
                  <a:extLst>
                    <a:ext uri="{FF2B5EF4-FFF2-40B4-BE49-F238E27FC236}">
                      <a16:creationId xmlns:a16="http://schemas.microsoft.com/office/drawing/2014/main" id="{F6493A51-907D-4B92-A4B5-DDE6BED9983E}"/>
                    </a:ext>
                  </a:extLst>
                </p:cNvPr>
                <p:cNvSpPr/>
                <p:nvPr/>
              </p:nvSpPr>
              <p:spPr>
                <a:xfrm>
                  <a:off x="9205400" y="2465288"/>
                  <a:ext cx="9831" cy="2617287"/>
                </a:xfrm>
                <a:custGeom>
                  <a:avLst/>
                  <a:gdLst>
                    <a:gd name="connsiteX0" fmla="*/ 0 w 9831"/>
                    <a:gd name="connsiteY0" fmla="*/ 2617288 h 2617287"/>
                    <a:gd name="connsiteX1" fmla="*/ 0 w 9831"/>
                    <a:gd name="connsiteY1" fmla="*/ 0 h 261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31" h="2617287">
                      <a:moveTo>
                        <a:pt x="0" y="261728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7851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493" name="Freeform: Shape 1492">
                  <a:extLst>
                    <a:ext uri="{FF2B5EF4-FFF2-40B4-BE49-F238E27FC236}">
                      <a16:creationId xmlns:a16="http://schemas.microsoft.com/office/drawing/2014/main" id="{B572D861-128E-4722-A431-89077D477036}"/>
                    </a:ext>
                  </a:extLst>
                </p:cNvPr>
                <p:cNvSpPr/>
                <p:nvPr/>
              </p:nvSpPr>
              <p:spPr>
                <a:xfrm>
                  <a:off x="9205400" y="5082576"/>
                  <a:ext cx="9831" cy="34423"/>
                </a:xfrm>
                <a:custGeom>
                  <a:avLst/>
                  <a:gdLst>
                    <a:gd name="connsiteX0" fmla="*/ 147 w 9831"/>
                    <a:gd name="connsiteY0" fmla="*/ 308 h 34423"/>
                    <a:gd name="connsiteX1" fmla="*/ 147 w 9831"/>
                    <a:gd name="connsiteY1" fmla="*/ 34731 h 3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31" h="34423">
                      <a:moveTo>
                        <a:pt x="147" y="308"/>
                      </a:moveTo>
                      <a:lnTo>
                        <a:pt x="147" y="34731"/>
                      </a:lnTo>
                    </a:path>
                  </a:pathLst>
                </a:custGeom>
                <a:solidFill>
                  <a:srgbClr val="000000"/>
                </a:solidFill>
                <a:ln w="785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494" name="Graphic 8">
                  <a:extLst>
                    <a:ext uri="{FF2B5EF4-FFF2-40B4-BE49-F238E27FC236}">
                      <a16:creationId xmlns:a16="http://schemas.microsoft.com/office/drawing/2014/main" id="{BA9217BA-785B-4117-BDCC-C602B7182AD1}"/>
                    </a:ext>
                  </a:extLst>
                </p:cNvPr>
                <p:cNvGrpSpPr/>
                <p:nvPr/>
              </p:nvGrpSpPr>
              <p:grpSpPr>
                <a:xfrm>
                  <a:off x="9033849" y="5151712"/>
                  <a:ext cx="347522" cy="94895"/>
                  <a:chOff x="9033849" y="5151712"/>
                  <a:chExt cx="347522" cy="94895"/>
                </a:xfrm>
                <a:solidFill>
                  <a:srgbClr val="000000"/>
                </a:solidFill>
              </p:grpSpPr>
              <p:sp>
                <p:nvSpPr>
                  <p:cNvPr id="1495" name="Freeform: Shape 1494">
                    <a:extLst>
                      <a:ext uri="{FF2B5EF4-FFF2-40B4-BE49-F238E27FC236}">
                        <a16:creationId xmlns:a16="http://schemas.microsoft.com/office/drawing/2014/main" id="{F3B4C892-0D2A-4663-8F47-10746E9769F1}"/>
                      </a:ext>
                    </a:extLst>
                  </p:cNvPr>
                  <p:cNvSpPr/>
                  <p:nvPr/>
                </p:nvSpPr>
                <p:spPr>
                  <a:xfrm flipV="1">
                    <a:off x="9033849" y="5151712"/>
                    <a:ext cx="65580" cy="71705"/>
                  </a:xfrm>
                  <a:custGeom>
                    <a:avLst/>
                    <a:gdLst>
                      <a:gd name="connsiteX0" fmla="*/ -2630 w 65580"/>
                      <a:gd name="connsiteY0" fmla="*/ 69691 h 71705"/>
                      <a:gd name="connsiteX1" fmla="*/ 11826 w 65580"/>
                      <a:gd name="connsiteY1" fmla="*/ 69691 h 71705"/>
                      <a:gd name="connsiteX2" fmla="*/ 30107 w 65580"/>
                      <a:gd name="connsiteY2" fmla="*/ 20898 h 71705"/>
                      <a:gd name="connsiteX3" fmla="*/ 48495 w 65580"/>
                      <a:gd name="connsiteY3" fmla="*/ 69691 h 71705"/>
                      <a:gd name="connsiteX4" fmla="*/ 62951 w 65580"/>
                      <a:gd name="connsiteY4" fmla="*/ 69691 h 71705"/>
                      <a:gd name="connsiteX5" fmla="*/ 62951 w 65580"/>
                      <a:gd name="connsiteY5" fmla="*/ -2015 h 71705"/>
                      <a:gd name="connsiteX6" fmla="*/ 53488 w 65580"/>
                      <a:gd name="connsiteY6" fmla="*/ -2015 h 71705"/>
                      <a:gd name="connsiteX7" fmla="*/ 53488 w 65580"/>
                      <a:gd name="connsiteY7" fmla="*/ 60946 h 71705"/>
                      <a:gd name="connsiteX8" fmla="*/ 35007 w 65580"/>
                      <a:gd name="connsiteY8" fmla="*/ 11770 h 71705"/>
                      <a:gd name="connsiteX9" fmla="*/ 25268 w 65580"/>
                      <a:gd name="connsiteY9" fmla="*/ 11770 h 71705"/>
                      <a:gd name="connsiteX10" fmla="*/ 6787 w 65580"/>
                      <a:gd name="connsiteY10" fmla="*/ 60946 h 71705"/>
                      <a:gd name="connsiteX11" fmla="*/ 6787 w 65580"/>
                      <a:gd name="connsiteY11" fmla="*/ -2015 h 71705"/>
                      <a:gd name="connsiteX12" fmla="*/ -2630 w 65580"/>
                      <a:gd name="connsiteY12" fmla="*/ -2015 h 71705"/>
                      <a:gd name="connsiteX13" fmla="*/ -2630 w 65580"/>
                      <a:gd name="connsiteY13" fmla="*/ 69691 h 71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580" h="71705">
                        <a:moveTo>
                          <a:pt x="-2630" y="69691"/>
                        </a:moveTo>
                        <a:lnTo>
                          <a:pt x="11826" y="69691"/>
                        </a:lnTo>
                        <a:lnTo>
                          <a:pt x="30107" y="20898"/>
                        </a:lnTo>
                        <a:lnTo>
                          <a:pt x="48495" y="69691"/>
                        </a:lnTo>
                        <a:lnTo>
                          <a:pt x="62951" y="69691"/>
                        </a:lnTo>
                        <a:lnTo>
                          <a:pt x="62951" y="-2015"/>
                        </a:lnTo>
                        <a:lnTo>
                          <a:pt x="53488" y="-2015"/>
                        </a:lnTo>
                        <a:lnTo>
                          <a:pt x="53488" y="60946"/>
                        </a:lnTo>
                        <a:lnTo>
                          <a:pt x="35007" y="11770"/>
                        </a:lnTo>
                        <a:lnTo>
                          <a:pt x="25268" y="11770"/>
                        </a:lnTo>
                        <a:lnTo>
                          <a:pt x="6787" y="60946"/>
                        </a:lnTo>
                        <a:lnTo>
                          <a:pt x="6787" y="-2015"/>
                        </a:lnTo>
                        <a:lnTo>
                          <a:pt x="-2630" y="-2015"/>
                        </a:lnTo>
                        <a:lnTo>
                          <a:pt x="-2630" y="696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496" name="Freeform: Shape 1495">
                    <a:extLst>
                      <a:ext uri="{FF2B5EF4-FFF2-40B4-BE49-F238E27FC236}">
                        <a16:creationId xmlns:a16="http://schemas.microsoft.com/office/drawing/2014/main" id="{F0C0B526-D796-4A86-B012-73169B3B3EEC}"/>
                      </a:ext>
                    </a:extLst>
                  </p:cNvPr>
                  <p:cNvSpPr/>
                  <p:nvPr/>
                </p:nvSpPr>
                <p:spPr>
                  <a:xfrm flipV="1">
                    <a:off x="9109797" y="5151712"/>
                    <a:ext cx="65672" cy="71705"/>
                  </a:xfrm>
                  <a:custGeom>
                    <a:avLst/>
                    <a:gdLst>
                      <a:gd name="connsiteX0" fmla="*/ 30797 w 65672"/>
                      <a:gd name="connsiteY0" fmla="*/ 60132 h 71705"/>
                      <a:gd name="connsiteX1" fmla="*/ 17632 w 65672"/>
                      <a:gd name="connsiteY1" fmla="*/ 24448 h 71705"/>
                      <a:gd name="connsiteX2" fmla="*/ 43993 w 65672"/>
                      <a:gd name="connsiteY2" fmla="*/ 24448 h 71705"/>
                      <a:gd name="connsiteX3" fmla="*/ 30797 w 65672"/>
                      <a:gd name="connsiteY3" fmla="*/ 60132 h 71705"/>
                      <a:gd name="connsiteX4" fmla="*/ 25313 w 65672"/>
                      <a:gd name="connsiteY4" fmla="*/ 69691 h 71705"/>
                      <a:gd name="connsiteX5" fmla="*/ 36312 w 65672"/>
                      <a:gd name="connsiteY5" fmla="*/ 69691 h 71705"/>
                      <a:gd name="connsiteX6" fmla="*/ 63626 w 65672"/>
                      <a:gd name="connsiteY6" fmla="*/ -2015 h 71705"/>
                      <a:gd name="connsiteX7" fmla="*/ 53548 w 65672"/>
                      <a:gd name="connsiteY7" fmla="*/ -2015 h 71705"/>
                      <a:gd name="connsiteX8" fmla="*/ 47019 w 65672"/>
                      <a:gd name="connsiteY8" fmla="*/ 16380 h 71705"/>
                      <a:gd name="connsiteX9" fmla="*/ 14713 w 65672"/>
                      <a:gd name="connsiteY9" fmla="*/ 16380 h 71705"/>
                      <a:gd name="connsiteX10" fmla="*/ 8184 w 65672"/>
                      <a:gd name="connsiteY10" fmla="*/ -2015 h 71705"/>
                      <a:gd name="connsiteX11" fmla="*/ -2047 w 65672"/>
                      <a:gd name="connsiteY11" fmla="*/ -2015 h 71705"/>
                      <a:gd name="connsiteX12" fmla="*/ 25313 w 65672"/>
                      <a:gd name="connsiteY12" fmla="*/ 69691 h 71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5672" h="71705">
                        <a:moveTo>
                          <a:pt x="30797" y="60132"/>
                        </a:moveTo>
                        <a:lnTo>
                          <a:pt x="17632" y="24448"/>
                        </a:lnTo>
                        <a:lnTo>
                          <a:pt x="43993" y="24448"/>
                        </a:lnTo>
                        <a:lnTo>
                          <a:pt x="30797" y="60132"/>
                        </a:lnTo>
                        <a:close/>
                        <a:moveTo>
                          <a:pt x="25313" y="69691"/>
                        </a:moveTo>
                        <a:lnTo>
                          <a:pt x="36312" y="69691"/>
                        </a:lnTo>
                        <a:lnTo>
                          <a:pt x="63626" y="-2015"/>
                        </a:lnTo>
                        <a:lnTo>
                          <a:pt x="53548" y="-2015"/>
                        </a:lnTo>
                        <a:lnTo>
                          <a:pt x="47019" y="16380"/>
                        </a:lnTo>
                        <a:lnTo>
                          <a:pt x="14713" y="16380"/>
                        </a:lnTo>
                        <a:lnTo>
                          <a:pt x="8184" y="-2015"/>
                        </a:lnTo>
                        <a:lnTo>
                          <a:pt x="-2047" y="-2015"/>
                        </a:lnTo>
                        <a:lnTo>
                          <a:pt x="25313" y="696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497" name="Freeform: Shape 1496">
                    <a:extLst>
                      <a:ext uri="{FF2B5EF4-FFF2-40B4-BE49-F238E27FC236}">
                        <a16:creationId xmlns:a16="http://schemas.microsoft.com/office/drawing/2014/main" id="{2B057C0E-02D6-48A1-960D-207B4E13ECBE}"/>
                      </a:ext>
                    </a:extLst>
                  </p:cNvPr>
                  <p:cNvSpPr/>
                  <p:nvPr/>
                </p:nvSpPr>
                <p:spPr>
                  <a:xfrm flipV="1">
                    <a:off x="9185934" y="5151712"/>
                    <a:ext cx="46178" cy="71705"/>
                  </a:xfrm>
                  <a:custGeom>
                    <a:avLst/>
                    <a:gdLst>
                      <a:gd name="connsiteX0" fmla="*/ -1984 w 46178"/>
                      <a:gd name="connsiteY0" fmla="*/ 69691 h 71705"/>
                      <a:gd name="connsiteX1" fmla="*/ 43334 w 46178"/>
                      <a:gd name="connsiteY1" fmla="*/ 69691 h 71705"/>
                      <a:gd name="connsiteX2" fmla="*/ 43334 w 46178"/>
                      <a:gd name="connsiteY2" fmla="*/ 61515 h 71705"/>
                      <a:gd name="connsiteX3" fmla="*/ 7710 w 46178"/>
                      <a:gd name="connsiteY3" fmla="*/ 61515 h 71705"/>
                      <a:gd name="connsiteX4" fmla="*/ 7710 w 46178"/>
                      <a:gd name="connsiteY4" fmla="*/ 40292 h 71705"/>
                      <a:gd name="connsiteX5" fmla="*/ 41844 w 46178"/>
                      <a:gd name="connsiteY5" fmla="*/ 40292 h 71705"/>
                      <a:gd name="connsiteX6" fmla="*/ 41844 w 46178"/>
                      <a:gd name="connsiteY6" fmla="*/ 32132 h 71705"/>
                      <a:gd name="connsiteX7" fmla="*/ 7710 w 46178"/>
                      <a:gd name="connsiteY7" fmla="*/ 32132 h 71705"/>
                      <a:gd name="connsiteX8" fmla="*/ 7710 w 46178"/>
                      <a:gd name="connsiteY8" fmla="*/ 6145 h 71705"/>
                      <a:gd name="connsiteX9" fmla="*/ 44195 w 46178"/>
                      <a:gd name="connsiteY9" fmla="*/ 6145 h 71705"/>
                      <a:gd name="connsiteX10" fmla="*/ 44195 w 46178"/>
                      <a:gd name="connsiteY10" fmla="*/ -2015 h 71705"/>
                      <a:gd name="connsiteX11" fmla="*/ -1984 w 46178"/>
                      <a:gd name="connsiteY11" fmla="*/ -2015 h 71705"/>
                      <a:gd name="connsiteX12" fmla="*/ -1984 w 46178"/>
                      <a:gd name="connsiteY12" fmla="*/ 69691 h 71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178" h="71705">
                        <a:moveTo>
                          <a:pt x="-1984" y="69691"/>
                        </a:moveTo>
                        <a:lnTo>
                          <a:pt x="43334" y="69691"/>
                        </a:lnTo>
                        <a:lnTo>
                          <a:pt x="43334" y="61515"/>
                        </a:lnTo>
                        <a:lnTo>
                          <a:pt x="7710" y="61515"/>
                        </a:lnTo>
                        <a:lnTo>
                          <a:pt x="7710" y="40292"/>
                        </a:lnTo>
                        <a:lnTo>
                          <a:pt x="41844" y="40292"/>
                        </a:lnTo>
                        <a:lnTo>
                          <a:pt x="41844" y="32132"/>
                        </a:lnTo>
                        <a:lnTo>
                          <a:pt x="7710" y="32132"/>
                        </a:lnTo>
                        <a:lnTo>
                          <a:pt x="7710" y="6145"/>
                        </a:lnTo>
                        <a:lnTo>
                          <a:pt x="44195" y="6145"/>
                        </a:lnTo>
                        <a:lnTo>
                          <a:pt x="44195" y="-2015"/>
                        </a:lnTo>
                        <a:lnTo>
                          <a:pt x="-1984" y="-2015"/>
                        </a:lnTo>
                        <a:lnTo>
                          <a:pt x="-1984" y="696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498" name="Freeform: Shape 1497">
                    <a:extLst>
                      <a:ext uri="{FF2B5EF4-FFF2-40B4-BE49-F238E27FC236}">
                        <a16:creationId xmlns:a16="http://schemas.microsoft.com/office/drawing/2014/main" id="{47B03469-3968-4AD7-8A37-C9C53389B8B8}"/>
                      </a:ext>
                    </a:extLst>
                  </p:cNvPr>
                  <p:cNvSpPr/>
                  <p:nvPr/>
                </p:nvSpPr>
                <p:spPr>
                  <a:xfrm flipV="1">
                    <a:off x="9237438" y="5239753"/>
                    <a:ext cx="51094" cy="6853"/>
                  </a:xfrm>
                  <a:custGeom>
                    <a:avLst/>
                    <a:gdLst>
                      <a:gd name="connsiteX0" fmla="*/ 49647 w 51094"/>
                      <a:gd name="connsiteY0" fmla="*/ 8464 h 6853"/>
                      <a:gd name="connsiteX1" fmla="*/ 49647 w 51094"/>
                      <a:gd name="connsiteY1" fmla="*/ 1610 h 6853"/>
                      <a:gd name="connsiteX2" fmla="*/ -1447 w 51094"/>
                      <a:gd name="connsiteY2" fmla="*/ 1610 h 6853"/>
                      <a:gd name="connsiteX3" fmla="*/ -1447 w 51094"/>
                      <a:gd name="connsiteY3" fmla="*/ 8464 h 6853"/>
                      <a:gd name="connsiteX4" fmla="*/ 49647 w 51094"/>
                      <a:gd name="connsiteY4" fmla="*/ 8464 h 6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094" h="6853">
                        <a:moveTo>
                          <a:pt x="49647" y="8464"/>
                        </a:moveTo>
                        <a:lnTo>
                          <a:pt x="49647" y="1610"/>
                        </a:lnTo>
                        <a:lnTo>
                          <a:pt x="-1447" y="1610"/>
                        </a:lnTo>
                        <a:lnTo>
                          <a:pt x="-1447" y="8464"/>
                        </a:lnTo>
                        <a:lnTo>
                          <a:pt x="49647" y="846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499" name="Freeform: Shape 1498">
                    <a:extLst>
                      <a:ext uri="{FF2B5EF4-FFF2-40B4-BE49-F238E27FC236}">
                        <a16:creationId xmlns:a16="http://schemas.microsoft.com/office/drawing/2014/main" id="{A646A7E9-FED3-4F34-985A-1AA814BCA5D1}"/>
                      </a:ext>
                    </a:extLst>
                  </p:cNvPr>
                  <p:cNvSpPr/>
                  <p:nvPr/>
                </p:nvSpPr>
                <p:spPr>
                  <a:xfrm flipV="1">
                    <a:off x="9290207" y="5154355"/>
                    <a:ext cx="33550" cy="69062"/>
                  </a:xfrm>
                  <a:custGeom>
                    <a:avLst/>
                    <a:gdLst>
                      <a:gd name="connsiteX0" fmla="*/ 14255 w 33550"/>
                      <a:gd name="connsiteY0" fmla="*/ 67134 h 69062"/>
                      <a:gd name="connsiteX1" fmla="*/ 14255 w 33550"/>
                      <a:gd name="connsiteY1" fmla="*/ 51858 h 69062"/>
                      <a:gd name="connsiteX2" fmla="*/ 32444 w 33550"/>
                      <a:gd name="connsiteY2" fmla="*/ 51858 h 69062"/>
                      <a:gd name="connsiteX3" fmla="*/ 32444 w 33550"/>
                      <a:gd name="connsiteY3" fmla="*/ 44989 h 69062"/>
                      <a:gd name="connsiteX4" fmla="*/ 14255 w 33550"/>
                      <a:gd name="connsiteY4" fmla="*/ 44989 h 69062"/>
                      <a:gd name="connsiteX5" fmla="*/ 14255 w 33550"/>
                      <a:gd name="connsiteY5" fmla="*/ 15790 h 69062"/>
                      <a:gd name="connsiteX6" fmla="*/ 16053 w 33550"/>
                      <a:gd name="connsiteY6" fmla="*/ 7338 h 69062"/>
                      <a:gd name="connsiteX7" fmla="*/ 23380 w 33550"/>
                      <a:gd name="connsiteY7" fmla="*/ 5463 h 69062"/>
                      <a:gd name="connsiteX8" fmla="*/ 32444 w 33550"/>
                      <a:gd name="connsiteY8" fmla="*/ 5463 h 69062"/>
                      <a:gd name="connsiteX9" fmla="*/ 32444 w 33550"/>
                      <a:gd name="connsiteY9" fmla="*/ -1929 h 69062"/>
                      <a:gd name="connsiteX10" fmla="*/ 23380 w 33550"/>
                      <a:gd name="connsiteY10" fmla="*/ -1929 h 69062"/>
                      <a:gd name="connsiteX11" fmla="*/ 9263 w 33550"/>
                      <a:gd name="connsiteY11" fmla="*/ 1883 h 69062"/>
                      <a:gd name="connsiteX12" fmla="*/ 5376 w 33550"/>
                      <a:gd name="connsiteY12" fmla="*/ 15790 h 69062"/>
                      <a:gd name="connsiteX13" fmla="*/ 5376 w 33550"/>
                      <a:gd name="connsiteY13" fmla="*/ 44989 h 69062"/>
                      <a:gd name="connsiteX14" fmla="*/ -1107 w 33550"/>
                      <a:gd name="connsiteY14" fmla="*/ 44989 h 69062"/>
                      <a:gd name="connsiteX15" fmla="*/ -1107 w 33550"/>
                      <a:gd name="connsiteY15" fmla="*/ 51858 h 69062"/>
                      <a:gd name="connsiteX16" fmla="*/ 5376 w 33550"/>
                      <a:gd name="connsiteY16" fmla="*/ 51858 h 69062"/>
                      <a:gd name="connsiteX17" fmla="*/ 5376 w 33550"/>
                      <a:gd name="connsiteY17" fmla="*/ 67134 h 69062"/>
                      <a:gd name="connsiteX18" fmla="*/ 14255 w 33550"/>
                      <a:gd name="connsiteY18" fmla="*/ 67134 h 69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3550" h="69062">
                        <a:moveTo>
                          <a:pt x="14255" y="67134"/>
                        </a:moveTo>
                        <a:lnTo>
                          <a:pt x="14255" y="51858"/>
                        </a:lnTo>
                        <a:lnTo>
                          <a:pt x="32444" y="51858"/>
                        </a:lnTo>
                        <a:lnTo>
                          <a:pt x="32444" y="44989"/>
                        </a:lnTo>
                        <a:lnTo>
                          <a:pt x="14255" y="44989"/>
                        </a:lnTo>
                        <a:lnTo>
                          <a:pt x="14255" y="15790"/>
                        </a:lnTo>
                        <a:cubicBezTo>
                          <a:pt x="14255" y="11405"/>
                          <a:pt x="14854" y="8588"/>
                          <a:pt x="16053" y="7338"/>
                        </a:cubicBezTo>
                        <a:cubicBezTo>
                          <a:pt x="17251" y="6088"/>
                          <a:pt x="19693" y="5463"/>
                          <a:pt x="23380" y="5463"/>
                        </a:cubicBezTo>
                        <a:lnTo>
                          <a:pt x="32444" y="5463"/>
                        </a:lnTo>
                        <a:lnTo>
                          <a:pt x="32444" y="-1929"/>
                        </a:lnTo>
                        <a:lnTo>
                          <a:pt x="23380" y="-1929"/>
                        </a:lnTo>
                        <a:cubicBezTo>
                          <a:pt x="16560" y="-1929"/>
                          <a:pt x="11854" y="-658"/>
                          <a:pt x="9263" y="1883"/>
                        </a:cubicBezTo>
                        <a:cubicBezTo>
                          <a:pt x="6672" y="4434"/>
                          <a:pt x="5376" y="9070"/>
                          <a:pt x="5376" y="15790"/>
                        </a:cubicBezTo>
                        <a:lnTo>
                          <a:pt x="5376" y="44989"/>
                        </a:lnTo>
                        <a:lnTo>
                          <a:pt x="-1107" y="44989"/>
                        </a:lnTo>
                        <a:lnTo>
                          <a:pt x="-1107" y="51858"/>
                        </a:lnTo>
                        <a:lnTo>
                          <a:pt x="5376" y="51858"/>
                        </a:lnTo>
                        <a:lnTo>
                          <a:pt x="5376" y="67134"/>
                        </a:lnTo>
                        <a:lnTo>
                          <a:pt x="14255" y="671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00" name="Freeform: Shape 1499">
                    <a:extLst>
                      <a:ext uri="{FF2B5EF4-FFF2-40B4-BE49-F238E27FC236}">
                        <a16:creationId xmlns:a16="http://schemas.microsoft.com/office/drawing/2014/main" id="{6A70CBE8-09F5-4BA7-8DF0-FB910C827FE8}"/>
                      </a:ext>
                    </a:extLst>
                  </p:cNvPr>
                  <p:cNvSpPr/>
                  <p:nvPr/>
                </p:nvSpPr>
                <p:spPr>
                  <a:xfrm flipV="1">
                    <a:off x="9331537" y="5168340"/>
                    <a:ext cx="49834" cy="56476"/>
                  </a:xfrm>
                  <a:custGeom>
                    <a:avLst/>
                    <a:gdLst>
                      <a:gd name="connsiteX0" fmla="*/ 48022 w 49834"/>
                      <a:gd name="connsiteY0" fmla="*/ 29077 h 56476"/>
                      <a:gd name="connsiteX1" fmla="*/ 48022 w 49834"/>
                      <a:gd name="connsiteY1" fmla="*/ 24759 h 56476"/>
                      <a:gd name="connsiteX2" fmla="*/ 7404 w 49834"/>
                      <a:gd name="connsiteY2" fmla="*/ 24759 h 56476"/>
                      <a:gd name="connsiteX3" fmla="*/ 12904 w 49834"/>
                      <a:gd name="connsiteY3" fmla="*/ 10851 h 56476"/>
                      <a:gd name="connsiteX4" fmla="*/ 26607 w 49834"/>
                      <a:gd name="connsiteY4" fmla="*/ 6072 h 56476"/>
                      <a:gd name="connsiteX5" fmla="*/ 36470 w 49834"/>
                      <a:gd name="connsiteY5" fmla="*/ 7317 h 56476"/>
                      <a:gd name="connsiteX6" fmla="*/ 45963 w 49834"/>
                      <a:gd name="connsiteY6" fmla="*/ 11067 h 56476"/>
                      <a:gd name="connsiteX7" fmla="*/ 45963 w 49834"/>
                      <a:gd name="connsiteY7" fmla="*/ 2707 h 56476"/>
                      <a:gd name="connsiteX8" fmla="*/ 36208 w 49834"/>
                      <a:gd name="connsiteY8" fmla="*/ -367 h 56476"/>
                      <a:gd name="connsiteX9" fmla="*/ 26085 w 49834"/>
                      <a:gd name="connsiteY9" fmla="*/ -1427 h 56476"/>
                      <a:gd name="connsiteX10" fmla="*/ 5699 w 49834"/>
                      <a:gd name="connsiteY10" fmla="*/ 6057 h 56476"/>
                      <a:gd name="connsiteX11" fmla="*/ -1813 w 49834"/>
                      <a:gd name="connsiteY11" fmla="*/ 26342 h 56476"/>
                      <a:gd name="connsiteX12" fmla="*/ 5315 w 49834"/>
                      <a:gd name="connsiteY12" fmla="*/ 47288 h 56476"/>
                      <a:gd name="connsiteX13" fmla="*/ 24549 w 49834"/>
                      <a:gd name="connsiteY13" fmla="*/ 55049 h 56476"/>
                      <a:gd name="connsiteX14" fmla="*/ 41708 w 49834"/>
                      <a:gd name="connsiteY14" fmla="*/ 48056 h 56476"/>
                      <a:gd name="connsiteX15" fmla="*/ 48022 w 49834"/>
                      <a:gd name="connsiteY15" fmla="*/ 29077 h 56476"/>
                      <a:gd name="connsiteX16" fmla="*/ 39189 w 49834"/>
                      <a:gd name="connsiteY16" fmla="*/ 31675 h 56476"/>
                      <a:gd name="connsiteX17" fmla="*/ 35133 w 49834"/>
                      <a:gd name="connsiteY17" fmla="*/ 43231 h 56476"/>
                      <a:gd name="connsiteX18" fmla="*/ 24641 w 49834"/>
                      <a:gd name="connsiteY18" fmla="*/ 47565 h 56476"/>
                      <a:gd name="connsiteX19" fmla="*/ 12812 w 49834"/>
                      <a:gd name="connsiteY19" fmla="*/ 43385 h 56476"/>
                      <a:gd name="connsiteX20" fmla="*/ 7696 w 49834"/>
                      <a:gd name="connsiteY20" fmla="*/ 31613 h 56476"/>
                      <a:gd name="connsiteX21" fmla="*/ 39189 w 49834"/>
                      <a:gd name="connsiteY21" fmla="*/ 31675 h 56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9834" h="56476">
                        <a:moveTo>
                          <a:pt x="48022" y="29077"/>
                        </a:moveTo>
                        <a:lnTo>
                          <a:pt x="48022" y="24759"/>
                        </a:lnTo>
                        <a:lnTo>
                          <a:pt x="7404" y="24759"/>
                        </a:lnTo>
                        <a:cubicBezTo>
                          <a:pt x="7794" y="18674"/>
                          <a:pt x="9627" y="14038"/>
                          <a:pt x="12904" y="10851"/>
                        </a:cubicBezTo>
                        <a:cubicBezTo>
                          <a:pt x="16181" y="7665"/>
                          <a:pt x="20749" y="6072"/>
                          <a:pt x="26607" y="6072"/>
                        </a:cubicBezTo>
                        <a:cubicBezTo>
                          <a:pt x="29997" y="6072"/>
                          <a:pt x="33284" y="6487"/>
                          <a:pt x="36470" y="7317"/>
                        </a:cubicBezTo>
                        <a:cubicBezTo>
                          <a:pt x="39655" y="8147"/>
                          <a:pt x="42819" y="9397"/>
                          <a:pt x="45963" y="11067"/>
                        </a:cubicBezTo>
                        <a:lnTo>
                          <a:pt x="45963" y="2707"/>
                        </a:lnTo>
                        <a:cubicBezTo>
                          <a:pt x="42788" y="1364"/>
                          <a:pt x="39537" y="340"/>
                          <a:pt x="36208" y="-367"/>
                        </a:cubicBezTo>
                        <a:cubicBezTo>
                          <a:pt x="32880" y="-1074"/>
                          <a:pt x="29505" y="-1427"/>
                          <a:pt x="26085" y="-1427"/>
                        </a:cubicBezTo>
                        <a:cubicBezTo>
                          <a:pt x="17502" y="-1427"/>
                          <a:pt x="10707" y="1067"/>
                          <a:pt x="5699" y="6057"/>
                        </a:cubicBezTo>
                        <a:cubicBezTo>
                          <a:pt x="691" y="11056"/>
                          <a:pt x="-1813" y="17818"/>
                          <a:pt x="-1813" y="26342"/>
                        </a:cubicBezTo>
                        <a:cubicBezTo>
                          <a:pt x="-1813" y="35143"/>
                          <a:pt x="563" y="42125"/>
                          <a:pt x="5315" y="47288"/>
                        </a:cubicBezTo>
                        <a:cubicBezTo>
                          <a:pt x="10067" y="52462"/>
                          <a:pt x="16478" y="55049"/>
                          <a:pt x="24549" y="55049"/>
                        </a:cubicBezTo>
                        <a:cubicBezTo>
                          <a:pt x="31779" y="55049"/>
                          <a:pt x="37499" y="52718"/>
                          <a:pt x="41708" y="48056"/>
                        </a:cubicBezTo>
                        <a:cubicBezTo>
                          <a:pt x="45917" y="43405"/>
                          <a:pt x="48022" y="37079"/>
                          <a:pt x="48022" y="29077"/>
                        </a:cubicBezTo>
                        <a:close/>
                        <a:moveTo>
                          <a:pt x="39189" y="31675"/>
                        </a:moveTo>
                        <a:cubicBezTo>
                          <a:pt x="39127" y="36500"/>
                          <a:pt x="37775" y="40352"/>
                          <a:pt x="35133" y="43231"/>
                        </a:cubicBezTo>
                        <a:cubicBezTo>
                          <a:pt x="32491" y="46120"/>
                          <a:pt x="28993" y="47565"/>
                          <a:pt x="24641" y="47565"/>
                        </a:cubicBezTo>
                        <a:cubicBezTo>
                          <a:pt x="19715" y="47565"/>
                          <a:pt x="15772" y="46171"/>
                          <a:pt x="12812" y="43385"/>
                        </a:cubicBezTo>
                        <a:cubicBezTo>
                          <a:pt x="9852" y="40598"/>
                          <a:pt x="8147" y="36674"/>
                          <a:pt x="7696" y="31613"/>
                        </a:cubicBezTo>
                        <a:lnTo>
                          <a:pt x="39189" y="316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1501" name="Graphic 8">
                <a:extLst>
                  <a:ext uri="{FF2B5EF4-FFF2-40B4-BE49-F238E27FC236}">
                    <a16:creationId xmlns:a16="http://schemas.microsoft.com/office/drawing/2014/main" id="{04879CC5-EA07-496F-8544-3691D3826A9A}"/>
                  </a:ext>
                </a:extLst>
              </p:cNvPr>
              <p:cNvGrpSpPr/>
              <p:nvPr/>
            </p:nvGrpSpPr>
            <p:grpSpPr>
              <a:xfrm>
                <a:off x="10757654" y="2465288"/>
                <a:ext cx="410987" cy="2782321"/>
                <a:chOff x="10757654" y="2465288"/>
                <a:chExt cx="410987" cy="2782321"/>
              </a:xfrm>
            </p:grpSpPr>
            <p:sp>
              <p:nvSpPr>
                <p:cNvPr id="1502" name="Freeform: Shape 1501">
                  <a:extLst>
                    <a:ext uri="{FF2B5EF4-FFF2-40B4-BE49-F238E27FC236}">
                      <a16:creationId xmlns:a16="http://schemas.microsoft.com/office/drawing/2014/main" id="{65BE63AC-4D37-4875-B6C2-22489B60B8E7}"/>
                    </a:ext>
                  </a:extLst>
                </p:cNvPr>
                <p:cNvSpPr/>
                <p:nvPr/>
              </p:nvSpPr>
              <p:spPr>
                <a:xfrm>
                  <a:off x="10960952" y="2465288"/>
                  <a:ext cx="9831" cy="2617287"/>
                </a:xfrm>
                <a:custGeom>
                  <a:avLst/>
                  <a:gdLst>
                    <a:gd name="connsiteX0" fmla="*/ 0 w 9831"/>
                    <a:gd name="connsiteY0" fmla="*/ 2617288 h 2617287"/>
                    <a:gd name="connsiteX1" fmla="*/ 0 w 9831"/>
                    <a:gd name="connsiteY1" fmla="*/ 0 h 261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31" h="2617287">
                      <a:moveTo>
                        <a:pt x="0" y="261728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7851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503" name="Freeform: Shape 1502">
                  <a:extLst>
                    <a:ext uri="{FF2B5EF4-FFF2-40B4-BE49-F238E27FC236}">
                      <a16:creationId xmlns:a16="http://schemas.microsoft.com/office/drawing/2014/main" id="{C87DAD71-30C5-41D6-8CA3-AF456860A8ED}"/>
                    </a:ext>
                  </a:extLst>
                </p:cNvPr>
                <p:cNvSpPr/>
                <p:nvPr/>
              </p:nvSpPr>
              <p:spPr>
                <a:xfrm>
                  <a:off x="10960952" y="5082576"/>
                  <a:ext cx="9831" cy="34423"/>
                </a:xfrm>
                <a:custGeom>
                  <a:avLst/>
                  <a:gdLst>
                    <a:gd name="connsiteX0" fmla="*/ 325 w 9831"/>
                    <a:gd name="connsiteY0" fmla="*/ 308 h 34423"/>
                    <a:gd name="connsiteX1" fmla="*/ 325 w 9831"/>
                    <a:gd name="connsiteY1" fmla="*/ 34731 h 3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31" h="34423">
                      <a:moveTo>
                        <a:pt x="325" y="308"/>
                      </a:moveTo>
                      <a:lnTo>
                        <a:pt x="325" y="34731"/>
                      </a:lnTo>
                    </a:path>
                  </a:pathLst>
                </a:custGeom>
                <a:solidFill>
                  <a:srgbClr val="000000"/>
                </a:solidFill>
                <a:ln w="785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504" name="Graphic 8">
                  <a:extLst>
                    <a:ext uri="{FF2B5EF4-FFF2-40B4-BE49-F238E27FC236}">
                      <a16:creationId xmlns:a16="http://schemas.microsoft.com/office/drawing/2014/main" id="{8D895209-0E0A-411A-B7D3-CB90D0800692}"/>
                    </a:ext>
                  </a:extLst>
                </p:cNvPr>
                <p:cNvGrpSpPr/>
                <p:nvPr/>
              </p:nvGrpSpPr>
              <p:grpSpPr>
                <a:xfrm>
                  <a:off x="10757654" y="5151424"/>
                  <a:ext cx="410987" cy="96186"/>
                  <a:chOff x="10757654" y="5151424"/>
                  <a:chExt cx="410987" cy="96186"/>
                </a:xfrm>
                <a:solidFill>
                  <a:srgbClr val="000000"/>
                </a:solidFill>
              </p:grpSpPr>
              <p:sp>
                <p:nvSpPr>
                  <p:cNvPr id="1505" name="Freeform: Shape 1504">
                    <a:extLst>
                      <a:ext uri="{FF2B5EF4-FFF2-40B4-BE49-F238E27FC236}">
                        <a16:creationId xmlns:a16="http://schemas.microsoft.com/office/drawing/2014/main" id="{8E27823C-AF3D-4DE4-A568-8CF58E3D98E0}"/>
                      </a:ext>
                    </a:extLst>
                  </p:cNvPr>
                  <p:cNvSpPr/>
                  <p:nvPr/>
                </p:nvSpPr>
                <p:spPr>
                  <a:xfrm flipV="1">
                    <a:off x="10757654" y="5152715"/>
                    <a:ext cx="55841" cy="71705"/>
                  </a:xfrm>
                  <a:custGeom>
                    <a:avLst/>
                    <a:gdLst>
                      <a:gd name="connsiteX0" fmla="*/ 31858 w 55841"/>
                      <a:gd name="connsiteY0" fmla="*/ 31610 h 71705"/>
                      <a:gd name="connsiteX1" fmla="*/ 37926 w 55841"/>
                      <a:gd name="connsiteY1" fmla="*/ 27092 h 71705"/>
                      <a:gd name="connsiteX2" fmla="*/ 43856 w 55841"/>
                      <a:gd name="connsiteY2" fmla="*/ 17579 h 71705"/>
                      <a:gd name="connsiteX3" fmla="*/ 53703 w 55841"/>
                      <a:gd name="connsiteY3" fmla="*/ -2015 h 71705"/>
                      <a:gd name="connsiteX4" fmla="*/ 43272 w 55841"/>
                      <a:gd name="connsiteY4" fmla="*/ -2015 h 71705"/>
                      <a:gd name="connsiteX5" fmla="*/ 34117 w 55841"/>
                      <a:gd name="connsiteY5" fmla="*/ 16380 h 71705"/>
                      <a:gd name="connsiteX6" fmla="*/ 27219 w 55841"/>
                      <a:gd name="connsiteY6" fmla="*/ 25939 h 71705"/>
                      <a:gd name="connsiteX7" fmla="*/ 18125 w 55841"/>
                      <a:gd name="connsiteY7" fmla="*/ 28290 h 71705"/>
                      <a:gd name="connsiteX8" fmla="*/ 7556 w 55841"/>
                      <a:gd name="connsiteY8" fmla="*/ 28290 h 71705"/>
                      <a:gd name="connsiteX9" fmla="*/ 7556 w 55841"/>
                      <a:gd name="connsiteY9" fmla="*/ -2015 h 71705"/>
                      <a:gd name="connsiteX10" fmla="*/ -2138 w 55841"/>
                      <a:gd name="connsiteY10" fmla="*/ -2015 h 71705"/>
                      <a:gd name="connsiteX11" fmla="*/ -2138 w 55841"/>
                      <a:gd name="connsiteY11" fmla="*/ 69691 h 71705"/>
                      <a:gd name="connsiteX12" fmla="*/ 19753 w 55841"/>
                      <a:gd name="connsiteY12" fmla="*/ 69691 h 71705"/>
                      <a:gd name="connsiteX13" fmla="*/ 38095 w 55841"/>
                      <a:gd name="connsiteY13" fmla="*/ 64543 h 71705"/>
                      <a:gd name="connsiteX14" fmla="*/ 44148 w 55841"/>
                      <a:gd name="connsiteY14" fmla="*/ 49037 h 71705"/>
                      <a:gd name="connsiteX15" fmla="*/ 40999 w 55841"/>
                      <a:gd name="connsiteY15" fmla="*/ 37788 h 71705"/>
                      <a:gd name="connsiteX16" fmla="*/ 31858 w 55841"/>
                      <a:gd name="connsiteY16" fmla="*/ 31610 h 71705"/>
                      <a:gd name="connsiteX17" fmla="*/ 7556 w 55841"/>
                      <a:gd name="connsiteY17" fmla="*/ 61715 h 71705"/>
                      <a:gd name="connsiteX18" fmla="*/ 7556 w 55841"/>
                      <a:gd name="connsiteY18" fmla="*/ 36266 h 71705"/>
                      <a:gd name="connsiteX19" fmla="*/ 19753 w 55841"/>
                      <a:gd name="connsiteY19" fmla="*/ 36266 h 71705"/>
                      <a:gd name="connsiteX20" fmla="*/ 30338 w 55841"/>
                      <a:gd name="connsiteY20" fmla="*/ 39509 h 71705"/>
                      <a:gd name="connsiteX21" fmla="*/ 33917 w 55841"/>
                      <a:gd name="connsiteY21" fmla="*/ 49037 h 71705"/>
                      <a:gd name="connsiteX22" fmla="*/ 30338 w 55841"/>
                      <a:gd name="connsiteY22" fmla="*/ 58518 h 71705"/>
                      <a:gd name="connsiteX23" fmla="*/ 19753 w 55841"/>
                      <a:gd name="connsiteY23" fmla="*/ 61715 h 71705"/>
                      <a:gd name="connsiteX24" fmla="*/ 7556 w 55841"/>
                      <a:gd name="connsiteY24" fmla="*/ 61715 h 71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5841" h="71705">
                        <a:moveTo>
                          <a:pt x="31858" y="31610"/>
                        </a:moveTo>
                        <a:cubicBezTo>
                          <a:pt x="33937" y="30903"/>
                          <a:pt x="35960" y="29397"/>
                          <a:pt x="37926" y="27092"/>
                        </a:cubicBezTo>
                        <a:cubicBezTo>
                          <a:pt x="39893" y="24787"/>
                          <a:pt x="41869" y="21616"/>
                          <a:pt x="43856" y="17579"/>
                        </a:cubicBezTo>
                        <a:lnTo>
                          <a:pt x="53703" y="-2015"/>
                        </a:lnTo>
                        <a:lnTo>
                          <a:pt x="43272" y="-2015"/>
                        </a:lnTo>
                        <a:lnTo>
                          <a:pt x="34117" y="16380"/>
                        </a:lnTo>
                        <a:cubicBezTo>
                          <a:pt x="31741" y="21185"/>
                          <a:pt x="29441" y="24372"/>
                          <a:pt x="27219" y="25939"/>
                        </a:cubicBezTo>
                        <a:cubicBezTo>
                          <a:pt x="24997" y="27507"/>
                          <a:pt x="21965" y="28290"/>
                          <a:pt x="18125" y="28290"/>
                        </a:cubicBezTo>
                        <a:lnTo>
                          <a:pt x="7556" y="28290"/>
                        </a:lnTo>
                        <a:lnTo>
                          <a:pt x="7556" y="-2015"/>
                        </a:lnTo>
                        <a:lnTo>
                          <a:pt x="-2138" y="-2015"/>
                        </a:lnTo>
                        <a:lnTo>
                          <a:pt x="-2138" y="69691"/>
                        </a:lnTo>
                        <a:lnTo>
                          <a:pt x="19753" y="69691"/>
                        </a:lnTo>
                        <a:cubicBezTo>
                          <a:pt x="27946" y="69691"/>
                          <a:pt x="34060" y="67975"/>
                          <a:pt x="38095" y="64543"/>
                        </a:cubicBezTo>
                        <a:cubicBezTo>
                          <a:pt x="42131" y="61121"/>
                          <a:pt x="44148" y="55952"/>
                          <a:pt x="44148" y="49037"/>
                        </a:cubicBezTo>
                        <a:cubicBezTo>
                          <a:pt x="44148" y="44519"/>
                          <a:pt x="43098" y="40769"/>
                          <a:pt x="40999" y="37788"/>
                        </a:cubicBezTo>
                        <a:cubicBezTo>
                          <a:pt x="38899" y="34817"/>
                          <a:pt x="35852" y="32757"/>
                          <a:pt x="31858" y="31610"/>
                        </a:cubicBezTo>
                        <a:close/>
                        <a:moveTo>
                          <a:pt x="7556" y="61715"/>
                        </a:moveTo>
                        <a:lnTo>
                          <a:pt x="7556" y="36266"/>
                        </a:lnTo>
                        <a:lnTo>
                          <a:pt x="19753" y="36266"/>
                        </a:lnTo>
                        <a:cubicBezTo>
                          <a:pt x="24423" y="36266"/>
                          <a:pt x="27951" y="37347"/>
                          <a:pt x="30338" y="39509"/>
                        </a:cubicBezTo>
                        <a:cubicBezTo>
                          <a:pt x="32724" y="41670"/>
                          <a:pt x="33917" y="44846"/>
                          <a:pt x="33917" y="49037"/>
                        </a:cubicBezTo>
                        <a:cubicBezTo>
                          <a:pt x="33917" y="53227"/>
                          <a:pt x="32724" y="56387"/>
                          <a:pt x="30338" y="58518"/>
                        </a:cubicBezTo>
                        <a:cubicBezTo>
                          <a:pt x="27951" y="60650"/>
                          <a:pt x="24423" y="61715"/>
                          <a:pt x="19753" y="61715"/>
                        </a:cubicBezTo>
                        <a:lnTo>
                          <a:pt x="7556" y="617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06" name="Freeform: Shape 1505">
                    <a:extLst>
                      <a:ext uri="{FF2B5EF4-FFF2-40B4-BE49-F238E27FC236}">
                        <a16:creationId xmlns:a16="http://schemas.microsoft.com/office/drawing/2014/main" id="{E77B1AED-2477-40FC-B3BB-3DA1BDF1530D}"/>
                      </a:ext>
                    </a:extLst>
                  </p:cNvPr>
                  <p:cNvSpPr/>
                  <p:nvPr/>
                </p:nvSpPr>
                <p:spPr>
                  <a:xfrm flipV="1">
                    <a:off x="10825967" y="5152715"/>
                    <a:ext cx="65580" cy="71705"/>
                  </a:xfrm>
                  <a:custGeom>
                    <a:avLst/>
                    <a:gdLst>
                      <a:gd name="connsiteX0" fmla="*/ -2447 w 65580"/>
                      <a:gd name="connsiteY0" fmla="*/ 69691 h 71705"/>
                      <a:gd name="connsiteX1" fmla="*/ 12008 w 65580"/>
                      <a:gd name="connsiteY1" fmla="*/ 69691 h 71705"/>
                      <a:gd name="connsiteX2" fmla="*/ 30289 w 65580"/>
                      <a:gd name="connsiteY2" fmla="*/ 20899 h 71705"/>
                      <a:gd name="connsiteX3" fmla="*/ 48678 w 65580"/>
                      <a:gd name="connsiteY3" fmla="*/ 69691 h 71705"/>
                      <a:gd name="connsiteX4" fmla="*/ 63133 w 65580"/>
                      <a:gd name="connsiteY4" fmla="*/ 69691 h 71705"/>
                      <a:gd name="connsiteX5" fmla="*/ 63133 w 65580"/>
                      <a:gd name="connsiteY5" fmla="*/ -2015 h 71705"/>
                      <a:gd name="connsiteX6" fmla="*/ 53670 w 65580"/>
                      <a:gd name="connsiteY6" fmla="*/ -2015 h 71705"/>
                      <a:gd name="connsiteX7" fmla="*/ 53670 w 65580"/>
                      <a:gd name="connsiteY7" fmla="*/ 60947 h 71705"/>
                      <a:gd name="connsiteX8" fmla="*/ 35190 w 65580"/>
                      <a:gd name="connsiteY8" fmla="*/ 11770 h 71705"/>
                      <a:gd name="connsiteX9" fmla="*/ 25450 w 65580"/>
                      <a:gd name="connsiteY9" fmla="*/ 11770 h 71705"/>
                      <a:gd name="connsiteX10" fmla="*/ 6969 w 65580"/>
                      <a:gd name="connsiteY10" fmla="*/ 60947 h 71705"/>
                      <a:gd name="connsiteX11" fmla="*/ 6969 w 65580"/>
                      <a:gd name="connsiteY11" fmla="*/ -2015 h 71705"/>
                      <a:gd name="connsiteX12" fmla="*/ -2447 w 65580"/>
                      <a:gd name="connsiteY12" fmla="*/ -2015 h 71705"/>
                      <a:gd name="connsiteX13" fmla="*/ -2447 w 65580"/>
                      <a:gd name="connsiteY13" fmla="*/ 69691 h 71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580" h="71705">
                        <a:moveTo>
                          <a:pt x="-2447" y="69691"/>
                        </a:moveTo>
                        <a:lnTo>
                          <a:pt x="12008" y="69691"/>
                        </a:lnTo>
                        <a:lnTo>
                          <a:pt x="30289" y="20899"/>
                        </a:lnTo>
                        <a:lnTo>
                          <a:pt x="48678" y="69691"/>
                        </a:lnTo>
                        <a:lnTo>
                          <a:pt x="63133" y="69691"/>
                        </a:lnTo>
                        <a:lnTo>
                          <a:pt x="63133" y="-2015"/>
                        </a:lnTo>
                        <a:lnTo>
                          <a:pt x="53670" y="-2015"/>
                        </a:lnTo>
                        <a:lnTo>
                          <a:pt x="53670" y="60947"/>
                        </a:lnTo>
                        <a:lnTo>
                          <a:pt x="35190" y="11770"/>
                        </a:lnTo>
                        <a:lnTo>
                          <a:pt x="25450" y="11770"/>
                        </a:lnTo>
                        <a:lnTo>
                          <a:pt x="6969" y="60947"/>
                        </a:lnTo>
                        <a:lnTo>
                          <a:pt x="6969" y="-2015"/>
                        </a:lnTo>
                        <a:lnTo>
                          <a:pt x="-2447" y="-2015"/>
                        </a:lnTo>
                        <a:lnTo>
                          <a:pt x="-2447" y="696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07" name="Freeform: Shape 1506">
                    <a:extLst>
                      <a:ext uri="{FF2B5EF4-FFF2-40B4-BE49-F238E27FC236}">
                        <a16:creationId xmlns:a16="http://schemas.microsoft.com/office/drawing/2014/main" id="{7D90EA06-A9A4-4963-B3F1-0457748BF9B9}"/>
                      </a:ext>
                    </a:extLst>
                  </p:cNvPr>
                  <p:cNvSpPr/>
                  <p:nvPr/>
                </p:nvSpPr>
                <p:spPr>
                  <a:xfrm flipV="1">
                    <a:off x="10907631" y="5151424"/>
                    <a:ext cx="50449" cy="74394"/>
                  </a:xfrm>
                  <a:custGeom>
                    <a:avLst/>
                    <a:gdLst>
                      <a:gd name="connsiteX0" fmla="*/ 44391 w 50449"/>
                      <a:gd name="connsiteY0" fmla="*/ 68741 h 74394"/>
                      <a:gd name="connsiteX1" fmla="*/ 44391 w 50449"/>
                      <a:gd name="connsiteY1" fmla="*/ 59275 h 74394"/>
                      <a:gd name="connsiteX2" fmla="*/ 33975 w 50449"/>
                      <a:gd name="connsiteY2" fmla="*/ 63209 h 74394"/>
                      <a:gd name="connsiteX3" fmla="*/ 24512 w 50449"/>
                      <a:gd name="connsiteY3" fmla="*/ 64515 h 74394"/>
                      <a:gd name="connsiteX4" fmla="*/ 12300 w 50449"/>
                      <a:gd name="connsiteY4" fmla="*/ 61442 h 74394"/>
                      <a:gd name="connsiteX5" fmla="*/ 7998 w 50449"/>
                      <a:gd name="connsiteY5" fmla="*/ 52698 h 74394"/>
                      <a:gd name="connsiteX6" fmla="*/ 10855 w 50449"/>
                      <a:gd name="connsiteY6" fmla="*/ 45506 h 74394"/>
                      <a:gd name="connsiteX7" fmla="*/ 21686 w 50449"/>
                      <a:gd name="connsiteY7" fmla="*/ 41602 h 74394"/>
                      <a:gd name="connsiteX8" fmla="*/ 27539 w 50449"/>
                      <a:gd name="connsiteY8" fmla="*/ 40404 h 74394"/>
                      <a:gd name="connsiteX9" fmla="*/ 43546 w 50449"/>
                      <a:gd name="connsiteY9" fmla="*/ 33119 h 74394"/>
                      <a:gd name="connsiteX10" fmla="*/ 48708 w 50449"/>
                      <a:gd name="connsiteY10" fmla="*/ 19181 h 74394"/>
                      <a:gd name="connsiteX11" fmla="*/ 41718 w 50449"/>
                      <a:gd name="connsiteY11" fmla="*/ 3368 h 74394"/>
                      <a:gd name="connsiteX12" fmla="*/ 21256 w 50449"/>
                      <a:gd name="connsiteY12" fmla="*/ -2011 h 74394"/>
                      <a:gd name="connsiteX13" fmla="*/ 10425 w 50449"/>
                      <a:gd name="connsiteY13" fmla="*/ -859 h 74394"/>
                      <a:gd name="connsiteX14" fmla="*/ -1450 w 50449"/>
                      <a:gd name="connsiteY14" fmla="*/ 2553 h 74394"/>
                      <a:gd name="connsiteX15" fmla="*/ -1450 w 50449"/>
                      <a:gd name="connsiteY15" fmla="*/ 12542 h 74394"/>
                      <a:gd name="connsiteX16" fmla="*/ 10118 w 50449"/>
                      <a:gd name="connsiteY16" fmla="*/ 7548 h 74394"/>
                      <a:gd name="connsiteX17" fmla="*/ 21256 w 50449"/>
                      <a:gd name="connsiteY17" fmla="*/ 5872 h 74394"/>
                      <a:gd name="connsiteX18" fmla="*/ 34068 w 50449"/>
                      <a:gd name="connsiteY18" fmla="*/ 9130 h 74394"/>
                      <a:gd name="connsiteX19" fmla="*/ 38584 w 50449"/>
                      <a:gd name="connsiteY19" fmla="*/ 18459 h 74394"/>
                      <a:gd name="connsiteX20" fmla="*/ 35343 w 50449"/>
                      <a:gd name="connsiteY20" fmla="*/ 26711 h 74394"/>
                      <a:gd name="connsiteX21" fmla="*/ 24712 w 50449"/>
                      <a:gd name="connsiteY21" fmla="*/ 31183 h 74394"/>
                      <a:gd name="connsiteX22" fmla="*/ 18798 w 50449"/>
                      <a:gd name="connsiteY22" fmla="*/ 32336 h 74394"/>
                      <a:gd name="connsiteX23" fmla="*/ 3098 w 50449"/>
                      <a:gd name="connsiteY23" fmla="*/ 39097 h 74394"/>
                      <a:gd name="connsiteX24" fmla="*/ -1741 w 50449"/>
                      <a:gd name="connsiteY24" fmla="*/ 51929 h 74394"/>
                      <a:gd name="connsiteX25" fmla="*/ 4956 w 50449"/>
                      <a:gd name="connsiteY25" fmla="*/ 66913 h 74394"/>
                      <a:gd name="connsiteX26" fmla="*/ 23406 w 50449"/>
                      <a:gd name="connsiteY26" fmla="*/ 72384 h 74394"/>
                      <a:gd name="connsiteX27" fmla="*/ 33684 w 50449"/>
                      <a:gd name="connsiteY27" fmla="*/ 71462 h 74394"/>
                      <a:gd name="connsiteX28" fmla="*/ 44391 w 50449"/>
                      <a:gd name="connsiteY28" fmla="*/ 68741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449" h="74394">
                        <a:moveTo>
                          <a:pt x="44391" y="68741"/>
                        </a:moveTo>
                        <a:lnTo>
                          <a:pt x="44391" y="59275"/>
                        </a:lnTo>
                        <a:cubicBezTo>
                          <a:pt x="40714" y="61037"/>
                          <a:pt x="37242" y="62349"/>
                          <a:pt x="33975" y="63209"/>
                        </a:cubicBezTo>
                        <a:cubicBezTo>
                          <a:pt x="30708" y="64080"/>
                          <a:pt x="27554" y="64515"/>
                          <a:pt x="24512" y="64515"/>
                        </a:cubicBezTo>
                        <a:cubicBezTo>
                          <a:pt x="19238" y="64515"/>
                          <a:pt x="15167" y="63491"/>
                          <a:pt x="12300" y="61442"/>
                        </a:cubicBezTo>
                        <a:cubicBezTo>
                          <a:pt x="9432" y="59393"/>
                          <a:pt x="7998" y="56478"/>
                          <a:pt x="7998" y="52698"/>
                        </a:cubicBezTo>
                        <a:cubicBezTo>
                          <a:pt x="7998" y="49522"/>
                          <a:pt x="8951" y="47124"/>
                          <a:pt x="10855" y="45506"/>
                        </a:cubicBezTo>
                        <a:cubicBezTo>
                          <a:pt x="12760" y="43897"/>
                          <a:pt x="16370" y="42596"/>
                          <a:pt x="21686" y="41602"/>
                        </a:cubicBezTo>
                        <a:lnTo>
                          <a:pt x="27539" y="40404"/>
                        </a:lnTo>
                        <a:cubicBezTo>
                          <a:pt x="34769" y="39020"/>
                          <a:pt x="40105" y="36592"/>
                          <a:pt x="43546" y="33119"/>
                        </a:cubicBezTo>
                        <a:cubicBezTo>
                          <a:pt x="46987" y="29646"/>
                          <a:pt x="48708" y="25000"/>
                          <a:pt x="48708" y="19181"/>
                        </a:cubicBezTo>
                        <a:cubicBezTo>
                          <a:pt x="48708" y="12224"/>
                          <a:pt x="46378" y="6953"/>
                          <a:pt x="41718" y="3368"/>
                        </a:cubicBezTo>
                        <a:cubicBezTo>
                          <a:pt x="37068" y="-218"/>
                          <a:pt x="30247" y="-2011"/>
                          <a:pt x="21256" y="-2011"/>
                        </a:cubicBezTo>
                        <a:cubicBezTo>
                          <a:pt x="17866" y="-2011"/>
                          <a:pt x="14256" y="-1627"/>
                          <a:pt x="10425" y="-859"/>
                        </a:cubicBezTo>
                        <a:cubicBezTo>
                          <a:pt x="6605" y="-90"/>
                          <a:pt x="2647" y="1047"/>
                          <a:pt x="-1450" y="2553"/>
                        </a:cubicBezTo>
                        <a:lnTo>
                          <a:pt x="-1450" y="12542"/>
                        </a:lnTo>
                        <a:cubicBezTo>
                          <a:pt x="2483" y="10339"/>
                          <a:pt x="6339" y="8674"/>
                          <a:pt x="10118" y="7548"/>
                        </a:cubicBezTo>
                        <a:cubicBezTo>
                          <a:pt x="13897" y="6431"/>
                          <a:pt x="17610" y="5872"/>
                          <a:pt x="21256" y="5872"/>
                        </a:cubicBezTo>
                        <a:cubicBezTo>
                          <a:pt x="26786" y="5872"/>
                          <a:pt x="31057" y="6958"/>
                          <a:pt x="34068" y="9130"/>
                        </a:cubicBezTo>
                        <a:cubicBezTo>
                          <a:pt x="37079" y="11313"/>
                          <a:pt x="38584" y="14422"/>
                          <a:pt x="38584" y="18459"/>
                        </a:cubicBezTo>
                        <a:cubicBezTo>
                          <a:pt x="38584" y="21973"/>
                          <a:pt x="37504" y="24723"/>
                          <a:pt x="35343" y="26711"/>
                        </a:cubicBezTo>
                        <a:cubicBezTo>
                          <a:pt x="33182" y="28698"/>
                          <a:pt x="29638" y="30189"/>
                          <a:pt x="24712" y="31183"/>
                        </a:cubicBezTo>
                        <a:lnTo>
                          <a:pt x="18798" y="32336"/>
                        </a:lnTo>
                        <a:cubicBezTo>
                          <a:pt x="11567" y="33770"/>
                          <a:pt x="6334" y="36024"/>
                          <a:pt x="3098" y="39097"/>
                        </a:cubicBezTo>
                        <a:cubicBezTo>
                          <a:pt x="-128" y="42171"/>
                          <a:pt x="-1741" y="46448"/>
                          <a:pt x="-1741" y="51929"/>
                        </a:cubicBezTo>
                        <a:cubicBezTo>
                          <a:pt x="-1741" y="58271"/>
                          <a:pt x="491" y="63266"/>
                          <a:pt x="4956" y="66913"/>
                        </a:cubicBezTo>
                        <a:cubicBezTo>
                          <a:pt x="9422" y="70560"/>
                          <a:pt x="15572" y="72384"/>
                          <a:pt x="23406" y="72384"/>
                        </a:cubicBezTo>
                        <a:cubicBezTo>
                          <a:pt x="26776" y="72384"/>
                          <a:pt x="30201" y="72076"/>
                          <a:pt x="33684" y="71462"/>
                        </a:cubicBezTo>
                        <a:cubicBezTo>
                          <a:pt x="37176" y="70857"/>
                          <a:pt x="40745" y="69950"/>
                          <a:pt x="44391" y="687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08" name="Freeform: Shape 1507">
                    <a:extLst>
                      <a:ext uri="{FF2B5EF4-FFF2-40B4-BE49-F238E27FC236}">
                        <a16:creationId xmlns:a16="http://schemas.microsoft.com/office/drawing/2014/main" id="{6972AA9C-4AE4-478A-9615-0C8A7A9FFC8D}"/>
                      </a:ext>
                    </a:extLst>
                  </p:cNvPr>
                  <p:cNvSpPr/>
                  <p:nvPr/>
                </p:nvSpPr>
                <p:spPr>
                  <a:xfrm flipV="1">
                    <a:off x="10973203" y="5152715"/>
                    <a:ext cx="46178" cy="71705"/>
                  </a:xfrm>
                  <a:custGeom>
                    <a:avLst/>
                    <a:gdLst>
                      <a:gd name="connsiteX0" fmla="*/ -1802 w 46178"/>
                      <a:gd name="connsiteY0" fmla="*/ 69691 h 71705"/>
                      <a:gd name="connsiteX1" fmla="*/ 43516 w 46178"/>
                      <a:gd name="connsiteY1" fmla="*/ 69691 h 71705"/>
                      <a:gd name="connsiteX2" fmla="*/ 43516 w 46178"/>
                      <a:gd name="connsiteY2" fmla="*/ 61515 h 71705"/>
                      <a:gd name="connsiteX3" fmla="*/ 7891 w 46178"/>
                      <a:gd name="connsiteY3" fmla="*/ 61515 h 71705"/>
                      <a:gd name="connsiteX4" fmla="*/ 7891 w 46178"/>
                      <a:gd name="connsiteY4" fmla="*/ 40292 h 71705"/>
                      <a:gd name="connsiteX5" fmla="*/ 42026 w 46178"/>
                      <a:gd name="connsiteY5" fmla="*/ 40292 h 71705"/>
                      <a:gd name="connsiteX6" fmla="*/ 42026 w 46178"/>
                      <a:gd name="connsiteY6" fmla="*/ 32132 h 71705"/>
                      <a:gd name="connsiteX7" fmla="*/ 7891 w 46178"/>
                      <a:gd name="connsiteY7" fmla="*/ 32132 h 71705"/>
                      <a:gd name="connsiteX8" fmla="*/ 7891 w 46178"/>
                      <a:gd name="connsiteY8" fmla="*/ 6146 h 71705"/>
                      <a:gd name="connsiteX9" fmla="*/ 44376 w 46178"/>
                      <a:gd name="connsiteY9" fmla="*/ 6146 h 71705"/>
                      <a:gd name="connsiteX10" fmla="*/ 44376 w 46178"/>
                      <a:gd name="connsiteY10" fmla="*/ -2015 h 71705"/>
                      <a:gd name="connsiteX11" fmla="*/ -1802 w 46178"/>
                      <a:gd name="connsiteY11" fmla="*/ -2015 h 71705"/>
                      <a:gd name="connsiteX12" fmla="*/ -1802 w 46178"/>
                      <a:gd name="connsiteY12" fmla="*/ 69691 h 71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178" h="71705">
                        <a:moveTo>
                          <a:pt x="-1802" y="69691"/>
                        </a:moveTo>
                        <a:lnTo>
                          <a:pt x="43516" y="69691"/>
                        </a:lnTo>
                        <a:lnTo>
                          <a:pt x="43516" y="61515"/>
                        </a:lnTo>
                        <a:lnTo>
                          <a:pt x="7891" y="61515"/>
                        </a:lnTo>
                        <a:lnTo>
                          <a:pt x="7891" y="40292"/>
                        </a:lnTo>
                        <a:lnTo>
                          <a:pt x="42026" y="40292"/>
                        </a:lnTo>
                        <a:lnTo>
                          <a:pt x="42026" y="32132"/>
                        </a:lnTo>
                        <a:lnTo>
                          <a:pt x="7891" y="32132"/>
                        </a:lnTo>
                        <a:lnTo>
                          <a:pt x="7891" y="6146"/>
                        </a:lnTo>
                        <a:lnTo>
                          <a:pt x="44376" y="6146"/>
                        </a:lnTo>
                        <a:lnTo>
                          <a:pt x="44376" y="-2015"/>
                        </a:lnTo>
                        <a:lnTo>
                          <a:pt x="-1802" y="-2015"/>
                        </a:lnTo>
                        <a:lnTo>
                          <a:pt x="-1802" y="696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09" name="Freeform: Shape 1508">
                    <a:extLst>
                      <a:ext uri="{FF2B5EF4-FFF2-40B4-BE49-F238E27FC236}">
                        <a16:creationId xmlns:a16="http://schemas.microsoft.com/office/drawing/2014/main" id="{E83BE921-A3BB-4124-85A9-A53C760C3DA8}"/>
                      </a:ext>
                    </a:extLst>
                  </p:cNvPr>
                  <p:cNvSpPr/>
                  <p:nvPr/>
                </p:nvSpPr>
                <p:spPr>
                  <a:xfrm flipV="1">
                    <a:off x="11024709" y="5240756"/>
                    <a:ext cx="51094" cy="6853"/>
                  </a:xfrm>
                  <a:custGeom>
                    <a:avLst/>
                    <a:gdLst>
                      <a:gd name="connsiteX0" fmla="*/ 49829 w 51094"/>
                      <a:gd name="connsiteY0" fmla="*/ 8464 h 6853"/>
                      <a:gd name="connsiteX1" fmla="*/ 49829 w 51094"/>
                      <a:gd name="connsiteY1" fmla="*/ 1610 h 6853"/>
                      <a:gd name="connsiteX2" fmla="*/ -1265 w 51094"/>
                      <a:gd name="connsiteY2" fmla="*/ 1610 h 6853"/>
                      <a:gd name="connsiteX3" fmla="*/ -1265 w 51094"/>
                      <a:gd name="connsiteY3" fmla="*/ 8464 h 6853"/>
                      <a:gd name="connsiteX4" fmla="*/ 49829 w 51094"/>
                      <a:gd name="connsiteY4" fmla="*/ 8464 h 6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094" h="6853">
                        <a:moveTo>
                          <a:pt x="49829" y="8464"/>
                        </a:moveTo>
                        <a:lnTo>
                          <a:pt x="49829" y="1610"/>
                        </a:lnTo>
                        <a:lnTo>
                          <a:pt x="-1265" y="1610"/>
                        </a:lnTo>
                        <a:lnTo>
                          <a:pt x="-1265" y="8464"/>
                        </a:lnTo>
                        <a:lnTo>
                          <a:pt x="49829" y="846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10" name="Freeform: Shape 1509">
                    <a:extLst>
                      <a:ext uri="{FF2B5EF4-FFF2-40B4-BE49-F238E27FC236}">
                        <a16:creationId xmlns:a16="http://schemas.microsoft.com/office/drawing/2014/main" id="{4C08CF85-11FC-4AA0-8F95-239B38224741}"/>
                      </a:ext>
                    </a:extLst>
                  </p:cNvPr>
                  <p:cNvSpPr/>
                  <p:nvPr/>
                </p:nvSpPr>
                <p:spPr>
                  <a:xfrm flipV="1">
                    <a:off x="11077477" y="5155358"/>
                    <a:ext cx="33550" cy="69062"/>
                  </a:xfrm>
                  <a:custGeom>
                    <a:avLst/>
                    <a:gdLst>
                      <a:gd name="connsiteX0" fmla="*/ 14437 w 33550"/>
                      <a:gd name="connsiteY0" fmla="*/ 67134 h 69062"/>
                      <a:gd name="connsiteX1" fmla="*/ 14437 w 33550"/>
                      <a:gd name="connsiteY1" fmla="*/ 51858 h 69062"/>
                      <a:gd name="connsiteX2" fmla="*/ 32626 w 33550"/>
                      <a:gd name="connsiteY2" fmla="*/ 51858 h 69062"/>
                      <a:gd name="connsiteX3" fmla="*/ 32626 w 33550"/>
                      <a:gd name="connsiteY3" fmla="*/ 44989 h 69062"/>
                      <a:gd name="connsiteX4" fmla="*/ 14437 w 33550"/>
                      <a:gd name="connsiteY4" fmla="*/ 44989 h 69062"/>
                      <a:gd name="connsiteX5" fmla="*/ 14437 w 33550"/>
                      <a:gd name="connsiteY5" fmla="*/ 15790 h 69062"/>
                      <a:gd name="connsiteX6" fmla="*/ 16234 w 33550"/>
                      <a:gd name="connsiteY6" fmla="*/ 7338 h 69062"/>
                      <a:gd name="connsiteX7" fmla="*/ 23562 w 33550"/>
                      <a:gd name="connsiteY7" fmla="*/ 5463 h 69062"/>
                      <a:gd name="connsiteX8" fmla="*/ 32626 w 33550"/>
                      <a:gd name="connsiteY8" fmla="*/ 5463 h 69062"/>
                      <a:gd name="connsiteX9" fmla="*/ 32626 w 33550"/>
                      <a:gd name="connsiteY9" fmla="*/ -1929 h 69062"/>
                      <a:gd name="connsiteX10" fmla="*/ 23562 w 33550"/>
                      <a:gd name="connsiteY10" fmla="*/ -1929 h 69062"/>
                      <a:gd name="connsiteX11" fmla="*/ 9444 w 33550"/>
                      <a:gd name="connsiteY11" fmla="*/ 1883 h 69062"/>
                      <a:gd name="connsiteX12" fmla="*/ 5558 w 33550"/>
                      <a:gd name="connsiteY12" fmla="*/ 15790 h 69062"/>
                      <a:gd name="connsiteX13" fmla="*/ 5558 w 33550"/>
                      <a:gd name="connsiteY13" fmla="*/ 44989 h 69062"/>
                      <a:gd name="connsiteX14" fmla="*/ -925 w 33550"/>
                      <a:gd name="connsiteY14" fmla="*/ 44989 h 69062"/>
                      <a:gd name="connsiteX15" fmla="*/ -925 w 33550"/>
                      <a:gd name="connsiteY15" fmla="*/ 51858 h 69062"/>
                      <a:gd name="connsiteX16" fmla="*/ 5558 w 33550"/>
                      <a:gd name="connsiteY16" fmla="*/ 51858 h 69062"/>
                      <a:gd name="connsiteX17" fmla="*/ 5558 w 33550"/>
                      <a:gd name="connsiteY17" fmla="*/ 67134 h 69062"/>
                      <a:gd name="connsiteX18" fmla="*/ 14437 w 33550"/>
                      <a:gd name="connsiteY18" fmla="*/ 67134 h 69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3550" h="69062">
                        <a:moveTo>
                          <a:pt x="14437" y="67134"/>
                        </a:moveTo>
                        <a:lnTo>
                          <a:pt x="14437" y="51858"/>
                        </a:lnTo>
                        <a:lnTo>
                          <a:pt x="32626" y="51858"/>
                        </a:lnTo>
                        <a:lnTo>
                          <a:pt x="32626" y="44989"/>
                        </a:lnTo>
                        <a:lnTo>
                          <a:pt x="14437" y="44989"/>
                        </a:lnTo>
                        <a:lnTo>
                          <a:pt x="14437" y="15790"/>
                        </a:lnTo>
                        <a:cubicBezTo>
                          <a:pt x="14437" y="11405"/>
                          <a:pt x="15036" y="8588"/>
                          <a:pt x="16234" y="7338"/>
                        </a:cubicBezTo>
                        <a:cubicBezTo>
                          <a:pt x="17433" y="6088"/>
                          <a:pt x="19875" y="5463"/>
                          <a:pt x="23562" y="5463"/>
                        </a:cubicBezTo>
                        <a:lnTo>
                          <a:pt x="32626" y="5463"/>
                        </a:lnTo>
                        <a:lnTo>
                          <a:pt x="32626" y="-1929"/>
                        </a:lnTo>
                        <a:lnTo>
                          <a:pt x="23562" y="-1929"/>
                        </a:lnTo>
                        <a:cubicBezTo>
                          <a:pt x="16741" y="-1929"/>
                          <a:pt x="12036" y="-658"/>
                          <a:pt x="9444" y="1883"/>
                        </a:cubicBezTo>
                        <a:cubicBezTo>
                          <a:pt x="6853" y="4434"/>
                          <a:pt x="5558" y="9070"/>
                          <a:pt x="5558" y="15790"/>
                        </a:cubicBezTo>
                        <a:lnTo>
                          <a:pt x="5558" y="44989"/>
                        </a:lnTo>
                        <a:lnTo>
                          <a:pt x="-925" y="44989"/>
                        </a:lnTo>
                        <a:lnTo>
                          <a:pt x="-925" y="51858"/>
                        </a:lnTo>
                        <a:lnTo>
                          <a:pt x="5558" y="51858"/>
                        </a:lnTo>
                        <a:lnTo>
                          <a:pt x="5558" y="67134"/>
                        </a:lnTo>
                        <a:lnTo>
                          <a:pt x="14437" y="671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11" name="Freeform: Shape 1510">
                    <a:extLst>
                      <a:ext uri="{FF2B5EF4-FFF2-40B4-BE49-F238E27FC236}">
                        <a16:creationId xmlns:a16="http://schemas.microsoft.com/office/drawing/2014/main" id="{4D07C3C7-0734-4569-9947-37754EB681E9}"/>
                      </a:ext>
                    </a:extLst>
                  </p:cNvPr>
                  <p:cNvSpPr/>
                  <p:nvPr/>
                </p:nvSpPr>
                <p:spPr>
                  <a:xfrm flipV="1">
                    <a:off x="11118807" y="5169343"/>
                    <a:ext cx="49834" cy="56476"/>
                  </a:xfrm>
                  <a:custGeom>
                    <a:avLst/>
                    <a:gdLst>
                      <a:gd name="connsiteX0" fmla="*/ 48204 w 49834"/>
                      <a:gd name="connsiteY0" fmla="*/ 29078 h 56476"/>
                      <a:gd name="connsiteX1" fmla="*/ 48204 w 49834"/>
                      <a:gd name="connsiteY1" fmla="*/ 24759 h 56476"/>
                      <a:gd name="connsiteX2" fmla="*/ 7586 w 49834"/>
                      <a:gd name="connsiteY2" fmla="*/ 24759 h 56476"/>
                      <a:gd name="connsiteX3" fmla="*/ 13086 w 49834"/>
                      <a:gd name="connsiteY3" fmla="*/ 10852 h 56476"/>
                      <a:gd name="connsiteX4" fmla="*/ 26789 w 49834"/>
                      <a:gd name="connsiteY4" fmla="*/ 6072 h 56476"/>
                      <a:gd name="connsiteX5" fmla="*/ 36651 w 49834"/>
                      <a:gd name="connsiteY5" fmla="*/ 7317 h 56476"/>
                      <a:gd name="connsiteX6" fmla="*/ 46145 w 49834"/>
                      <a:gd name="connsiteY6" fmla="*/ 11067 h 56476"/>
                      <a:gd name="connsiteX7" fmla="*/ 46145 w 49834"/>
                      <a:gd name="connsiteY7" fmla="*/ 2707 h 56476"/>
                      <a:gd name="connsiteX8" fmla="*/ 36390 w 49834"/>
                      <a:gd name="connsiteY8" fmla="*/ -367 h 56476"/>
                      <a:gd name="connsiteX9" fmla="*/ 26267 w 49834"/>
                      <a:gd name="connsiteY9" fmla="*/ -1427 h 56476"/>
                      <a:gd name="connsiteX10" fmla="*/ 5881 w 49834"/>
                      <a:gd name="connsiteY10" fmla="*/ 6057 h 56476"/>
                      <a:gd name="connsiteX11" fmla="*/ -1631 w 49834"/>
                      <a:gd name="connsiteY11" fmla="*/ 26342 h 56476"/>
                      <a:gd name="connsiteX12" fmla="*/ 5497 w 49834"/>
                      <a:gd name="connsiteY12" fmla="*/ 47288 h 56476"/>
                      <a:gd name="connsiteX13" fmla="*/ 24730 w 49834"/>
                      <a:gd name="connsiteY13" fmla="*/ 55049 h 56476"/>
                      <a:gd name="connsiteX14" fmla="*/ 41890 w 49834"/>
                      <a:gd name="connsiteY14" fmla="*/ 48057 h 56476"/>
                      <a:gd name="connsiteX15" fmla="*/ 48204 w 49834"/>
                      <a:gd name="connsiteY15" fmla="*/ 29078 h 56476"/>
                      <a:gd name="connsiteX16" fmla="*/ 39370 w 49834"/>
                      <a:gd name="connsiteY16" fmla="*/ 31675 h 56476"/>
                      <a:gd name="connsiteX17" fmla="*/ 35315 w 49834"/>
                      <a:gd name="connsiteY17" fmla="*/ 43231 h 56476"/>
                      <a:gd name="connsiteX18" fmla="*/ 24823 w 49834"/>
                      <a:gd name="connsiteY18" fmla="*/ 47565 h 56476"/>
                      <a:gd name="connsiteX19" fmla="*/ 12994 w 49834"/>
                      <a:gd name="connsiteY19" fmla="*/ 43385 h 56476"/>
                      <a:gd name="connsiteX20" fmla="*/ 7878 w 49834"/>
                      <a:gd name="connsiteY20" fmla="*/ 31613 h 56476"/>
                      <a:gd name="connsiteX21" fmla="*/ 39370 w 49834"/>
                      <a:gd name="connsiteY21" fmla="*/ 31675 h 56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9834" h="56476">
                        <a:moveTo>
                          <a:pt x="48204" y="29078"/>
                        </a:moveTo>
                        <a:lnTo>
                          <a:pt x="48204" y="24759"/>
                        </a:lnTo>
                        <a:lnTo>
                          <a:pt x="7586" y="24759"/>
                        </a:lnTo>
                        <a:cubicBezTo>
                          <a:pt x="7975" y="18674"/>
                          <a:pt x="9809" y="14038"/>
                          <a:pt x="13086" y="10852"/>
                        </a:cubicBezTo>
                        <a:cubicBezTo>
                          <a:pt x="16363" y="7665"/>
                          <a:pt x="20931" y="6072"/>
                          <a:pt x="26789" y="6072"/>
                        </a:cubicBezTo>
                        <a:cubicBezTo>
                          <a:pt x="30179" y="6072"/>
                          <a:pt x="33466" y="6487"/>
                          <a:pt x="36651" y="7317"/>
                        </a:cubicBezTo>
                        <a:cubicBezTo>
                          <a:pt x="39836" y="8147"/>
                          <a:pt x="43001" y="9397"/>
                          <a:pt x="46145" y="11067"/>
                        </a:cubicBezTo>
                        <a:lnTo>
                          <a:pt x="46145" y="2707"/>
                        </a:lnTo>
                        <a:cubicBezTo>
                          <a:pt x="42970" y="1365"/>
                          <a:pt x="39719" y="340"/>
                          <a:pt x="36390" y="-367"/>
                        </a:cubicBezTo>
                        <a:cubicBezTo>
                          <a:pt x="33062" y="-1074"/>
                          <a:pt x="29687" y="-1427"/>
                          <a:pt x="26267" y="-1427"/>
                        </a:cubicBezTo>
                        <a:cubicBezTo>
                          <a:pt x="17684" y="-1427"/>
                          <a:pt x="10889" y="1067"/>
                          <a:pt x="5881" y="6057"/>
                        </a:cubicBezTo>
                        <a:cubicBezTo>
                          <a:pt x="873" y="11056"/>
                          <a:pt x="-1631" y="17818"/>
                          <a:pt x="-1631" y="26342"/>
                        </a:cubicBezTo>
                        <a:cubicBezTo>
                          <a:pt x="-1631" y="35143"/>
                          <a:pt x="745" y="42125"/>
                          <a:pt x="5497" y="47288"/>
                        </a:cubicBezTo>
                        <a:cubicBezTo>
                          <a:pt x="10249" y="52462"/>
                          <a:pt x="16660" y="55049"/>
                          <a:pt x="24730" y="55049"/>
                        </a:cubicBezTo>
                        <a:cubicBezTo>
                          <a:pt x="31961" y="55049"/>
                          <a:pt x="37681" y="52718"/>
                          <a:pt x="41890" y="48057"/>
                        </a:cubicBezTo>
                        <a:cubicBezTo>
                          <a:pt x="46099" y="43405"/>
                          <a:pt x="48204" y="37079"/>
                          <a:pt x="48204" y="29078"/>
                        </a:cubicBezTo>
                        <a:close/>
                        <a:moveTo>
                          <a:pt x="39370" y="31675"/>
                        </a:moveTo>
                        <a:cubicBezTo>
                          <a:pt x="39309" y="36500"/>
                          <a:pt x="37957" y="40352"/>
                          <a:pt x="35315" y="43231"/>
                        </a:cubicBezTo>
                        <a:cubicBezTo>
                          <a:pt x="32673" y="46120"/>
                          <a:pt x="29175" y="47565"/>
                          <a:pt x="24823" y="47565"/>
                        </a:cubicBezTo>
                        <a:cubicBezTo>
                          <a:pt x="19896" y="47565"/>
                          <a:pt x="15954" y="46171"/>
                          <a:pt x="12994" y="43385"/>
                        </a:cubicBezTo>
                        <a:cubicBezTo>
                          <a:pt x="10034" y="40598"/>
                          <a:pt x="8329" y="36674"/>
                          <a:pt x="7878" y="31613"/>
                        </a:cubicBezTo>
                        <a:lnTo>
                          <a:pt x="39370" y="316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</p:grpSp>
        <p:grpSp>
          <p:nvGrpSpPr>
            <p:cNvPr id="1512" name="Graphic 8">
              <a:extLst>
                <a:ext uri="{FF2B5EF4-FFF2-40B4-BE49-F238E27FC236}">
                  <a16:creationId xmlns:a16="http://schemas.microsoft.com/office/drawing/2014/main" id="{E1C8F4B7-D36A-40F8-8A59-5186765304DD}"/>
                </a:ext>
              </a:extLst>
            </p:cNvPr>
            <p:cNvGrpSpPr/>
            <p:nvPr/>
          </p:nvGrpSpPr>
          <p:grpSpPr>
            <a:xfrm>
              <a:off x="8046375" y="2779715"/>
              <a:ext cx="3792353" cy="2110897"/>
              <a:chOff x="8046375" y="2779715"/>
              <a:chExt cx="3792353" cy="2110897"/>
            </a:xfrm>
          </p:grpSpPr>
          <p:grpSp>
            <p:nvGrpSpPr>
              <p:cNvPr id="1513" name="Graphic 8">
                <a:extLst>
                  <a:ext uri="{FF2B5EF4-FFF2-40B4-BE49-F238E27FC236}">
                    <a16:creationId xmlns:a16="http://schemas.microsoft.com/office/drawing/2014/main" id="{071F94EE-4706-448C-8452-5EEB14B8F8B5}"/>
                  </a:ext>
                </a:extLst>
              </p:cNvPr>
              <p:cNvGrpSpPr/>
              <p:nvPr/>
            </p:nvGrpSpPr>
            <p:grpSpPr>
              <a:xfrm>
                <a:off x="8046375" y="4816218"/>
                <a:ext cx="3792353" cy="74394"/>
                <a:chOff x="8046375" y="4816218"/>
                <a:chExt cx="3792353" cy="74394"/>
              </a:xfrm>
            </p:grpSpPr>
            <p:sp>
              <p:nvSpPr>
                <p:cNvPr id="1514" name="Freeform: Shape 1513">
                  <a:extLst>
                    <a:ext uri="{FF2B5EF4-FFF2-40B4-BE49-F238E27FC236}">
                      <a16:creationId xmlns:a16="http://schemas.microsoft.com/office/drawing/2014/main" id="{4E016DF9-F000-45D6-88F5-7E6053784CB0}"/>
                    </a:ext>
                  </a:extLst>
                </p:cNvPr>
                <p:cNvSpPr/>
                <p:nvPr/>
              </p:nvSpPr>
              <p:spPr>
                <a:xfrm>
                  <a:off x="8327624" y="4851840"/>
                  <a:ext cx="3511104" cy="9835"/>
                </a:xfrm>
                <a:custGeom>
                  <a:avLst/>
                  <a:gdLst>
                    <a:gd name="connsiteX0" fmla="*/ 0 w 3511104"/>
                    <a:gd name="connsiteY0" fmla="*/ 0 h 9835"/>
                    <a:gd name="connsiteX1" fmla="*/ 3511105 w 3511104"/>
                    <a:gd name="connsiteY1" fmla="*/ 0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11104" h="9835">
                      <a:moveTo>
                        <a:pt x="0" y="0"/>
                      </a:moveTo>
                      <a:lnTo>
                        <a:pt x="3511105" y="0"/>
                      </a:lnTo>
                    </a:path>
                  </a:pathLst>
                </a:custGeom>
                <a:noFill/>
                <a:ln w="7851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515" name="Freeform: Shape 1514">
                  <a:extLst>
                    <a:ext uri="{FF2B5EF4-FFF2-40B4-BE49-F238E27FC236}">
                      <a16:creationId xmlns:a16="http://schemas.microsoft.com/office/drawing/2014/main" id="{D4F62AD8-238D-47C3-82F5-2616FC8531C6}"/>
                    </a:ext>
                  </a:extLst>
                </p:cNvPr>
                <p:cNvSpPr/>
                <p:nvPr/>
              </p:nvSpPr>
              <p:spPr>
                <a:xfrm>
                  <a:off x="8293213" y="4851840"/>
                  <a:ext cx="34411" cy="9835"/>
                </a:xfrm>
                <a:custGeom>
                  <a:avLst/>
                  <a:gdLst>
                    <a:gd name="connsiteX0" fmla="*/ 34469 w 34411"/>
                    <a:gd name="connsiteY0" fmla="*/ 284 h 9835"/>
                    <a:gd name="connsiteX1" fmla="*/ 58 w 34411"/>
                    <a:gd name="connsiteY1" fmla="*/ 284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411" h="9835">
                      <a:moveTo>
                        <a:pt x="34469" y="284"/>
                      </a:moveTo>
                      <a:lnTo>
                        <a:pt x="58" y="284"/>
                      </a:lnTo>
                    </a:path>
                  </a:pathLst>
                </a:custGeom>
                <a:solidFill>
                  <a:srgbClr val="000000"/>
                </a:solidFill>
                <a:ln w="785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516" name="Graphic 8">
                  <a:extLst>
                    <a:ext uri="{FF2B5EF4-FFF2-40B4-BE49-F238E27FC236}">
                      <a16:creationId xmlns:a16="http://schemas.microsoft.com/office/drawing/2014/main" id="{30D855B6-81F2-4C37-BADE-4F40D7FDF135}"/>
                    </a:ext>
                  </a:extLst>
                </p:cNvPr>
                <p:cNvGrpSpPr/>
                <p:nvPr/>
              </p:nvGrpSpPr>
              <p:grpSpPr>
                <a:xfrm>
                  <a:off x="8046375" y="4816218"/>
                  <a:ext cx="202581" cy="74394"/>
                  <a:chOff x="8046375" y="4816218"/>
                  <a:chExt cx="202581" cy="74394"/>
                </a:xfrm>
                <a:solidFill>
                  <a:srgbClr val="000000"/>
                </a:solidFill>
              </p:grpSpPr>
              <p:sp>
                <p:nvSpPr>
                  <p:cNvPr id="1517" name="Freeform: Shape 1516">
                    <a:extLst>
                      <a:ext uri="{FF2B5EF4-FFF2-40B4-BE49-F238E27FC236}">
                        <a16:creationId xmlns:a16="http://schemas.microsoft.com/office/drawing/2014/main" id="{4D1DAB37-31AD-46EB-82FC-9CEBC371C88A}"/>
                      </a:ext>
                    </a:extLst>
                  </p:cNvPr>
                  <p:cNvSpPr/>
                  <p:nvPr/>
                </p:nvSpPr>
                <p:spPr>
                  <a:xfrm flipV="1">
                    <a:off x="8046375" y="4816218"/>
                    <a:ext cx="49542" cy="74394"/>
                  </a:xfrm>
                  <a:custGeom>
                    <a:avLst/>
                    <a:gdLst>
                      <a:gd name="connsiteX0" fmla="*/ 22761 w 49542"/>
                      <a:gd name="connsiteY0" fmla="*/ 64666 h 74394"/>
                      <a:gd name="connsiteX1" fmla="*/ 11500 w 49542"/>
                      <a:gd name="connsiteY1" fmla="*/ 57289 h 74394"/>
                      <a:gd name="connsiteX2" fmla="*/ 7737 w 49542"/>
                      <a:gd name="connsiteY2" fmla="*/ 35129 h 74394"/>
                      <a:gd name="connsiteX3" fmla="*/ 11500 w 49542"/>
                      <a:gd name="connsiteY3" fmla="*/ 13015 h 74394"/>
                      <a:gd name="connsiteX4" fmla="*/ 22761 w 49542"/>
                      <a:gd name="connsiteY4" fmla="*/ 5639 h 74394"/>
                      <a:gd name="connsiteX5" fmla="*/ 34067 w 49542"/>
                      <a:gd name="connsiteY5" fmla="*/ 13015 h 74394"/>
                      <a:gd name="connsiteX6" fmla="*/ 37846 w 49542"/>
                      <a:gd name="connsiteY6" fmla="*/ 35129 h 74394"/>
                      <a:gd name="connsiteX7" fmla="*/ 34067 w 49542"/>
                      <a:gd name="connsiteY7" fmla="*/ 57289 h 74394"/>
                      <a:gd name="connsiteX8" fmla="*/ 22761 w 49542"/>
                      <a:gd name="connsiteY8" fmla="*/ 64666 h 74394"/>
                      <a:gd name="connsiteX9" fmla="*/ 22761 w 49542"/>
                      <a:gd name="connsiteY9" fmla="*/ 72350 h 74394"/>
                      <a:gd name="connsiteX10" fmla="*/ 41180 w 49542"/>
                      <a:gd name="connsiteY10" fmla="*/ 62806 h 74394"/>
                      <a:gd name="connsiteX11" fmla="*/ 47540 w 49542"/>
                      <a:gd name="connsiteY11" fmla="*/ 35129 h 74394"/>
                      <a:gd name="connsiteX12" fmla="*/ 41180 w 49542"/>
                      <a:gd name="connsiteY12" fmla="*/ 7483 h 74394"/>
                      <a:gd name="connsiteX13" fmla="*/ 22761 w 49542"/>
                      <a:gd name="connsiteY13" fmla="*/ -2045 h 74394"/>
                      <a:gd name="connsiteX14" fmla="*/ 4357 w 49542"/>
                      <a:gd name="connsiteY14" fmla="*/ 7483 h 74394"/>
                      <a:gd name="connsiteX15" fmla="*/ -2003 w 49542"/>
                      <a:gd name="connsiteY15" fmla="*/ 35129 h 74394"/>
                      <a:gd name="connsiteX16" fmla="*/ 4357 w 49542"/>
                      <a:gd name="connsiteY16" fmla="*/ 62806 h 74394"/>
                      <a:gd name="connsiteX17" fmla="*/ 22761 w 49542"/>
                      <a:gd name="connsiteY17" fmla="*/ 72350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61" y="64666"/>
                        </a:moveTo>
                        <a:cubicBezTo>
                          <a:pt x="17773" y="64666"/>
                          <a:pt x="14020" y="62207"/>
                          <a:pt x="11500" y="57289"/>
                        </a:cubicBezTo>
                        <a:cubicBezTo>
                          <a:pt x="8991" y="52382"/>
                          <a:pt x="7737" y="44995"/>
                          <a:pt x="7737" y="35129"/>
                        </a:cubicBezTo>
                        <a:cubicBezTo>
                          <a:pt x="7737" y="25304"/>
                          <a:pt x="8991" y="17933"/>
                          <a:pt x="11500" y="13015"/>
                        </a:cubicBezTo>
                        <a:cubicBezTo>
                          <a:pt x="14020" y="8097"/>
                          <a:pt x="17773" y="5639"/>
                          <a:pt x="22761" y="5639"/>
                        </a:cubicBezTo>
                        <a:cubicBezTo>
                          <a:pt x="27789" y="5639"/>
                          <a:pt x="31558" y="8097"/>
                          <a:pt x="34067" y="13015"/>
                        </a:cubicBezTo>
                        <a:cubicBezTo>
                          <a:pt x="36587" y="17933"/>
                          <a:pt x="37846" y="25304"/>
                          <a:pt x="37846" y="35129"/>
                        </a:cubicBezTo>
                        <a:cubicBezTo>
                          <a:pt x="37846" y="44995"/>
                          <a:pt x="36587" y="52382"/>
                          <a:pt x="34067" y="57289"/>
                        </a:cubicBezTo>
                        <a:cubicBezTo>
                          <a:pt x="31558" y="62207"/>
                          <a:pt x="27789" y="64666"/>
                          <a:pt x="22761" y="64666"/>
                        </a:cubicBezTo>
                        <a:close/>
                        <a:moveTo>
                          <a:pt x="22761" y="72350"/>
                        </a:moveTo>
                        <a:cubicBezTo>
                          <a:pt x="30800" y="72350"/>
                          <a:pt x="36940" y="69168"/>
                          <a:pt x="41180" y="62806"/>
                        </a:cubicBezTo>
                        <a:cubicBezTo>
                          <a:pt x="45420" y="56454"/>
                          <a:pt x="47540" y="47228"/>
                          <a:pt x="47540" y="35129"/>
                        </a:cubicBezTo>
                        <a:cubicBezTo>
                          <a:pt x="47540" y="23060"/>
                          <a:pt x="45420" y="13845"/>
                          <a:pt x="41180" y="7483"/>
                        </a:cubicBezTo>
                        <a:cubicBezTo>
                          <a:pt x="36940" y="1131"/>
                          <a:pt x="30800" y="-2045"/>
                          <a:pt x="22761" y="-2045"/>
                        </a:cubicBezTo>
                        <a:cubicBezTo>
                          <a:pt x="14731" y="-2045"/>
                          <a:pt x="8597" y="1131"/>
                          <a:pt x="4357" y="7483"/>
                        </a:cubicBezTo>
                        <a:cubicBezTo>
                          <a:pt x="117" y="13845"/>
                          <a:pt x="-2003" y="23060"/>
                          <a:pt x="-2003" y="35129"/>
                        </a:cubicBezTo>
                        <a:cubicBezTo>
                          <a:pt x="-2003" y="47228"/>
                          <a:pt x="117" y="56454"/>
                          <a:pt x="4357" y="62806"/>
                        </a:cubicBezTo>
                        <a:cubicBezTo>
                          <a:pt x="8597" y="69168"/>
                          <a:pt x="14731" y="72350"/>
                          <a:pt x="22761" y="723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18" name="Freeform: Shape 1517">
                    <a:extLst>
                      <a:ext uri="{FF2B5EF4-FFF2-40B4-BE49-F238E27FC236}">
                        <a16:creationId xmlns:a16="http://schemas.microsoft.com/office/drawing/2014/main" id="{98BE20CD-E593-4D5C-9E3D-A571E6807A59}"/>
                      </a:ext>
                    </a:extLst>
                  </p:cNvPr>
                  <p:cNvSpPr/>
                  <p:nvPr/>
                </p:nvSpPr>
                <p:spPr>
                  <a:xfrm flipV="1">
                    <a:off x="8112952" y="4877013"/>
                    <a:ext cx="10138" cy="12201"/>
                  </a:xfrm>
                  <a:custGeom>
                    <a:avLst/>
                    <a:gdLst>
                      <a:gd name="connsiteX0" fmla="*/ -978 w 10138"/>
                      <a:gd name="connsiteY0" fmla="*/ 12092 h 12201"/>
                      <a:gd name="connsiteX1" fmla="*/ 9161 w 10138"/>
                      <a:gd name="connsiteY1" fmla="*/ 12092 h 12201"/>
                      <a:gd name="connsiteX2" fmla="*/ 9161 w 10138"/>
                      <a:gd name="connsiteY2" fmla="*/ -110 h 12201"/>
                      <a:gd name="connsiteX3" fmla="*/ -978 w 10138"/>
                      <a:gd name="connsiteY3" fmla="*/ -110 h 12201"/>
                      <a:gd name="connsiteX4" fmla="*/ -978 w 10138"/>
                      <a:gd name="connsiteY4" fmla="*/ 12092 h 12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38" h="12201">
                        <a:moveTo>
                          <a:pt x="-978" y="12092"/>
                        </a:moveTo>
                        <a:lnTo>
                          <a:pt x="9161" y="12092"/>
                        </a:lnTo>
                        <a:lnTo>
                          <a:pt x="9161" y="-110"/>
                        </a:lnTo>
                        <a:lnTo>
                          <a:pt x="-978" y="-110"/>
                        </a:lnTo>
                        <a:lnTo>
                          <a:pt x="-978" y="120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19" name="Freeform: Shape 1518">
                    <a:extLst>
                      <a:ext uri="{FF2B5EF4-FFF2-40B4-BE49-F238E27FC236}">
                        <a16:creationId xmlns:a16="http://schemas.microsoft.com/office/drawing/2014/main" id="{D45A5644-5189-463F-8A6C-ED67E144F2D4}"/>
                      </a:ext>
                    </a:extLst>
                  </p:cNvPr>
                  <p:cNvSpPr/>
                  <p:nvPr/>
                </p:nvSpPr>
                <p:spPr>
                  <a:xfrm flipV="1">
                    <a:off x="8140180" y="4816218"/>
                    <a:ext cx="49542" cy="74394"/>
                  </a:xfrm>
                  <a:custGeom>
                    <a:avLst/>
                    <a:gdLst>
                      <a:gd name="connsiteX0" fmla="*/ 22770 w 49542"/>
                      <a:gd name="connsiteY0" fmla="*/ 64666 h 74394"/>
                      <a:gd name="connsiteX1" fmla="*/ 11510 w 49542"/>
                      <a:gd name="connsiteY1" fmla="*/ 57289 h 74394"/>
                      <a:gd name="connsiteX2" fmla="*/ 7746 w 49542"/>
                      <a:gd name="connsiteY2" fmla="*/ 35129 h 74394"/>
                      <a:gd name="connsiteX3" fmla="*/ 11510 w 49542"/>
                      <a:gd name="connsiteY3" fmla="*/ 13015 h 74394"/>
                      <a:gd name="connsiteX4" fmla="*/ 22770 w 49542"/>
                      <a:gd name="connsiteY4" fmla="*/ 5639 h 74394"/>
                      <a:gd name="connsiteX5" fmla="*/ 34077 w 49542"/>
                      <a:gd name="connsiteY5" fmla="*/ 13015 h 74394"/>
                      <a:gd name="connsiteX6" fmla="*/ 37856 w 49542"/>
                      <a:gd name="connsiteY6" fmla="*/ 35129 h 74394"/>
                      <a:gd name="connsiteX7" fmla="*/ 34077 w 49542"/>
                      <a:gd name="connsiteY7" fmla="*/ 57289 h 74394"/>
                      <a:gd name="connsiteX8" fmla="*/ 22770 w 49542"/>
                      <a:gd name="connsiteY8" fmla="*/ 64666 h 74394"/>
                      <a:gd name="connsiteX9" fmla="*/ 22770 w 49542"/>
                      <a:gd name="connsiteY9" fmla="*/ 72350 h 74394"/>
                      <a:gd name="connsiteX10" fmla="*/ 41189 w 49542"/>
                      <a:gd name="connsiteY10" fmla="*/ 62806 h 74394"/>
                      <a:gd name="connsiteX11" fmla="*/ 47549 w 49542"/>
                      <a:gd name="connsiteY11" fmla="*/ 35129 h 74394"/>
                      <a:gd name="connsiteX12" fmla="*/ 41189 w 49542"/>
                      <a:gd name="connsiteY12" fmla="*/ 7483 h 74394"/>
                      <a:gd name="connsiteX13" fmla="*/ 22770 w 49542"/>
                      <a:gd name="connsiteY13" fmla="*/ -2045 h 74394"/>
                      <a:gd name="connsiteX14" fmla="*/ 4366 w 49542"/>
                      <a:gd name="connsiteY14" fmla="*/ 7483 h 74394"/>
                      <a:gd name="connsiteX15" fmla="*/ -1993 w 49542"/>
                      <a:gd name="connsiteY15" fmla="*/ 35129 h 74394"/>
                      <a:gd name="connsiteX16" fmla="*/ 4366 w 49542"/>
                      <a:gd name="connsiteY16" fmla="*/ 62806 h 74394"/>
                      <a:gd name="connsiteX17" fmla="*/ 22770 w 49542"/>
                      <a:gd name="connsiteY17" fmla="*/ 72350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70" y="64666"/>
                        </a:moveTo>
                        <a:cubicBezTo>
                          <a:pt x="17783" y="64666"/>
                          <a:pt x="14029" y="62207"/>
                          <a:pt x="11510" y="57289"/>
                        </a:cubicBezTo>
                        <a:cubicBezTo>
                          <a:pt x="9001" y="52382"/>
                          <a:pt x="7746" y="44995"/>
                          <a:pt x="7746" y="35129"/>
                        </a:cubicBezTo>
                        <a:cubicBezTo>
                          <a:pt x="7746" y="25304"/>
                          <a:pt x="9001" y="17933"/>
                          <a:pt x="11510" y="13015"/>
                        </a:cubicBezTo>
                        <a:cubicBezTo>
                          <a:pt x="14029" y="8097"/>
                          <a:pt x="17783" y="5639"/>
                          <a:pt x="22770" y="5639"/>
                        </a:cubicBezTo>
                        <a:cubicBezTo>
                          <a:pt x="27799" y="5639"/>
                          <a:pt x="31568" y="8097"/>
                          <a:pt x="34077" y="13015"/>
                        </a:cubicBezTo>
                        <a:cubicBezTo>
                          <a:pt x="36596" y="17933"/>
                          <a:pt x="37856" y="25304"/>
                          <a:pt x="37856" y="35129"/>
                        </a:cubicBezTo>
                        <a:cubicBezTo>
                          <a:pt x="37856" y="44995"/>
                          <a:pt x="36596" y="52382"/>
                          <a:pt x="34077" y="57289"/>
                        </a:cubicBezTo>
                        <a:cubicBezTo>
                          <a:pt x="31568" y="62207"/>
                          <a:pt x="27799" y="64666"/>
                          <a:pt x="22770" y="64666"/>
                        </a:cubicBezTo>
                        <a:close/>
                        <a:moveTo>
                          <a:pt x="22770" y="72350"/>
                        </a:moveTo>
                        <a:cubicBezTo>
                          <a:pt x="30810" y="72350"/>
                          <a:pt x="36949" y="69168"/>
                          <a:pt x="41189" y="62806"/>
                        </a:cubicBezTo>
                        <a:cubicBezTo>
                          <a:pt x="45429" y="56454"/>
                          <a:pt x="47549" y="47228"/>
                          <a:pt x="47549" y="35129"/>
                        </a:cubicBezTo>
                        <a:cubicBezTo>
                          <a:pt x="47549" y="23060"/>
                          <a:pt x="45429" y="13845"/>
                          <a:pt x="41189" y="7483"/>
                        </a:cubicBezTo>
                        <a:cubicBezTo>
                          <a:pt x="36949" y="1131"/>
                          <a:pt x="30810" y="-2045"/>
                          <a:pt x="22770" y="-2045"/>
                        </a:cubicBezTo>
                        <a:cubicBezTo>
                          <a:pt x="14741" y="-2045"/>
                          <a:pt x="8606" y="1131"/>
                          <a:pt x="4366" y="7483"/>
                        </a:cubicBezTo>
                        <a:cubicBezTo>
                          <a:pt x="127" y="13845"/>
                          <a:pt x="-1993" y="23060"/>
                          <a:pt x="-1993" y="35129"/>
                        </a:cubicBezTo>
                        <a:cubicBezTo>
                          <a:pt x="-1993" y="47228"/>
                          <a:pt x="127" y="56454"/>
                          <a:pt x="4366" y="62806"/>
                        </a:cubicBezTo>
                        <a:cubicBezTo>
                          <a:pt x="8606" y="69168"/>
                          <a:pt x="14741" y="72350"/>
                          <a:pt x="22770" y="723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20" name="Freeform: Shape 1519">
                    <a:extLst>
                      <a:ext uri="{FF2B5EF4-FFF2-40B4-BE49-F238E27FC236}">
                        <a16:creationId xmlns:a16="http://schemas.microsoft.com/office/drawing/2014/main" id="{2941F735-D33F-407E-B81D-D764C2D961E8}"/>
                      </a:ext>
                    </a:extLst>
                  </p:cNvPr>
                  <p:cNvSpPr/>
                  <p:nvPr/>
                </p:nvSpPr>
                <p:spPr>
                  <a:xfrm flipV="1">
                    <a:off x="8203454" y="4816218"/>
                    <a:ext cx="45502" cy="72996"/>
                  </a:xfrm>
                  <a:custGeom>
                    <a:avLst/>
                    <a:gdLst>
                      <a:gd name="connsiteX0" fmla="*/ 9757 w 45502"/>
                      <a:gd name="connsiteY0" fmla="*/ 6069 h 72996"/>
                      <a:gd name="connsiteX1" fmla="*/ 43600 w 45502"/>
                      <a:gd name="connsiteY1" fmla="*/ 6069 h 72996"/>
                      <a:gd name="connsiteX2" fmla="*/ 43600 w 45502"/>
                      <a:gd name="connsiteY2" fmla="*/ -2091 h 72996"/>
                      <a:gd name="connsiteX3" fmla="*/ -1903 w 45502"/>
                      <a:gd name="connsiteY3" fmla="*/ -2091 h 72996"/>
                      <a:gd name="connsiteX4" fmla="*/ -1903 w 45502"/>
                      <a:gd name="connsiteY4" fmla="*/ 6069 h 72996"/>
                      <a:gd name="connsiteX5" fmla="*/ 13137 w 45502"/>
                      <a:gd name="connsiteY5" fmla="*/ 21406 h 72996"/>
                      <a:gd name="connsiteX6" fmla="*/ 25119 w 45502"/>
                      <a:gd name="connsiteY6" fmla="*/ 33839 h 72996"/>
                      <a:gd name="connsiteX7" fmla="*/ 31617 w 45502"/>
                      <a:gd name="connsiteY7" fmla="*/ 42691 h 72996"/>
                      <a:gd name="connsiteX8" fmla="*/ 33476 w 45502"/>
                      <a:gd name="connsiteY8" fmla="*/ 49821 h 72996"/>
                      <a:gd name="connsiteX9" fmla="*/ 29467 w 45502"/>
                      <a:gd name="connsiteY9" fmla="*/ 59134 h 72996"/>
                      <a:gd name="connsiteX10" fmla="*/ 19020 w 45502"/>
                      <a:gd name="connsiteY10" fmla="*/ 62745 h 72996"/>
                      <a:gd name="connsiteX11" fmla="*/ 9388 w 45502"/>
                      <a:gd name="connsiteY11" fmla="*/ 61162 h 72996"/>
                      <a:gd name="connsiteX12" fmla="*/ -1426 w 45502"/>
                      <a:gd name="connsiteY12" fmla="*/ 56352 h 72996"/>
                      <a:gd name="connsiteX13" fmla="*/ -1426 w 45502"/>
                      <a:gd name="connsiteY13" fmla="*/ 66157 h 72996"/>
                      <a:gd name="connsiteX14" fmla="*/ 9511 w 45502"/>
                      <a:gd name="connsiteY14" fmla="*/ 69707 h 72996"/>
                      <a:gd name="connsiteX15" fmla="*/ 18836 w 45502"/>
                      <a:gd name="connsiteY15" fmla="*/ 70905 h 72996"/>
                      <a:gd name="connsiteX16" fmla="*/ 36595 w 45502"/>
                      <a:gd name="connsiteY16" fmla="*/ 65327 h 72996"/>
                      <a:gd name="connsiteX17" fmla="*/ 43216 w 45502"/>
                      <a:gd name="connsiteY17" fmla="*/ 50451 h 72996"/>
                      <a:gd name="connsiteX18" fmla="*/ 41557 w 45502"/>
                      <a:gd name="connsiteY18" fmla="*/ 42060 h 72996"/>
                      <a:gd name="connsiteX19" fmla="*/ 35535 w 45502"/>
                      <a:gd name="connsiteY19" fmla="*/ 32732 h 72996"/>
                      <a:gd name="connsiteX20" fmla="*/ 27900 w 45502"/>
                      <a:gd name="connsiteY20" fmla="*/ 24680 h 72996"/>
                      <a:gd name="connsiteX21" fmla="*/ 9757 w 45502"/>
                      <a:gd name="connsiteY21" fmla="*/ 6069 h 72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5502" h="72996">
                        <a:moveTo>
                          <a:pt x="9757" y="6069"/>
                        </a:moveTo>
                        <a:lnTo>
                          <a:pt x="43600" y="6069"/>
                        </a:lnTo>
                        <a:lnTo>
                          <a:pt x="43600" y="-2091"/>
                        </a:lnTo>
                        <a:lnTo>
                          <a:pt x="-1903" y="-2091"/>
                        </a:lnTo>
                        <a:lnTo>
                          <a:pt x="-1903" y="6069"/>
                        </a:lnTo>
                        <a:cubicBezTo>
                          <a:pt x="1774" y="9881"/>
                          <a:pt x="6787" y="14993"/>
                          <a:pt x="13137" y="21406"/>
                        </a:cubicBezTo>
                        <a:cubicBezTo>
                          <a:pt x="19497" y="27830"/>
                          <a:pt x="23491" y="31974"/>
                          <a:pt x="25119" y="33839"/>
                        </a:cubicBezTo>
                        <a:cubicBezTo>
                          <a:pt x="28222" y="37322"/>
                          <a:pt x="30388" y="40273"/>
                          <a:pt x="31617" y="42691"/>
                        </a:cubicBezTo>
                        <a:cubicBezTo>
                          <a:pt x="32857" y="45108"/>
                          <a:pt x="33476" y="47485"/>
                          <a:pt x="33476" y="49821"/>
                        </a:cubicBezTo>
                        <a:cubicBezTo>
                          <a:pt x="33476" y="53632"/>
                          <a:pt x="32140" y="56737"/>
                          <a:pt x="29467" y="59134"/>
                        </a:cubicBezTo>
                        <a:cubicBezTo>
                          <a:pt x="26794" y="61542"/>
                          <a:pt x="23312" y="62745"/>
                          <a:pt x="19020" y="62745"/>
                        </a:cubicBezTo>
                        <a:cubicBezTo>
                          <a:pt x="15979" y="62745"/>
                          <a:pt x="12768" y="62218"/>
                          <a:pt x="9388" y="61162"/>
                        </a:cubicBezTo>
                        <a:cubicBezTo>
                          <a:pt x="6019" y="60107"/>
                          <a:pt x="2414" y="58504"/>
                          <a:pt x="-1426" y="56352"/>
                        </a:cubicBezTo>
                        <a:lnTo>
                          <a:pt x="-1426" y="66157"/>
                        </a:lnTo>
                        <a:cubicBezTo>
                          <a:pt x="2475" y="67724"/>
                          <a:pt x="6121" y="68908"/>
                          <a:pt x="9511" y="69707"/>
                        </a:cubicBezTo>
                        <a:cubicBezTo>
                          <a:pt x="12911" y="70506"/>
                          <a:pt x="16020" y="70905"/>
                          <a:pt x="18836" y="70905"/>
                        </a:cubicBezTo>
                        <a:cubicBezTo>
                          <a:pt x="26261" y="70905"/>
                          <a:pt x="32181" y="69046"/>
                          <a:pt x="36595" y="65327"/>
                        </a:cubicBezTo>
                        <a:cubicBezTo>
                          <a:pt x="41009" y="61618"/>
                          <a:pt x="43216" y="56660"/>
                          <a:pt x="43216" y="50451"/>
                        </a:cubicBezTo>
                        <a:cubicBezTo>
                          <a:pt x="43216" y="47501"/>
                          <a:pt x="42663" y="44704"/>
                          <a:pt x="41557" y="42060"/>
                        </a:cubicBezTo>
                        <a:cubicBezTo>
                          <a:pt x="40461" y="39427"/>
                          <a:pt x="38453" y="36318"/>
                          <a:pt x="35535" y="32732"/>
                        </a:cubicBezTo>
                        <a:cubicBezTo>
                          <a:pt x="34736" y="31800"/>
                          <a:pt x="32191" y="29116"/>
                          <a:pt x="27900" y="24680"/>
                        </a:cubicBezTo>
                        <a:cubicBezTo>
                          <a:pt x="23619" y="20243"/>
                          <a:pt x="17571" y="14040"/>
                          <a:pt x="9757" y="60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1521" name="Graphic 8">
                <a:extLst>
                  <a:ext uri="{FF2B5EF4-FFF2-40B4-BE49-F238E27FC236}">
                    <a16:creationId xmlns:a16="http://schemas.microsoft.com/office/drawing/2014/main" id="{42D7CEE1-E4D0-4D38-8E0D-387FEFA2177F}"/>
                  </a:ext>
                </a:extLst>
              </p:cNvPr>
              <p:cNvGrpSpPr/>
              <p:nvPr/>
            </p:nvGrpSpPr>
            <p:grpSpPr>
              <a:xfrm>
                <a:off x="8046375" y="4408919"/>
                <a:ext cx="3792353" cy="74394"/>
                <a:chOff x="8046375" y="4408919"/>
                <a:chExt cx="3792353" cy="74394"/>
              </a:xfrm>
            </p:grpSpPr>
            <p:sp>
              <p:nvSpPr>
                <p:cNvPr id="1522" name="Freeform: Shape 1521">
                  <a:extLst>
                    <a:ext uri="{FF2B5EF4-FFF2-40B4-BE49-F238E27FC236}">
                      <a16:creationId xmlns:a16="http://schemas.microsoft.com/office/drawing/2014/main" id="{02C103BD-AD20-4DEA-83C9-EFEE8DD2BD68}"/>
                    </a:ext>
                  </a:extLst>
                </p:cNvPr>
                <p:cNvSpPr/>
                <p:nvPr/>
              </p:nvSpPr>
              <p:spPr>
                <a:xfrm>
                  <a:off x="8327624" y="4444542"/>
                  <a:ext cx="3511104" cy="9835"/>
                </a:xfrm>
                <a:custGeom>
                  <a:avLst/>
                  <a:gdLst>
                    <a:gd name="connsiteX0" fmla="*/ 0 w 3511104"/>
                    <a:gd name="connsiteY0" fmla="*/ 0 h 9835"/>
                    <a:gd name="connsiteX1" fmla="*/ 3511105 w 3511104"/>
                    <a:gd name="connsiteY1" fmla="*/ 0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11104" h="9835">
                      <a:moveTo>
                        <a:pt x="0" y="0"/>
                      </a:moveTo>
                      <a:lnTo>
                        <a:pt x="3511105" y="0"/>
                      </a:lnTo>
                    </a:path>
                  </a:pathLst>
                </a:custGeom>
                <a:noFill/>
                <a:ln w="7851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523" name="Freeform: Shape 1522">
                  <a:extLst>
                    <a:ext uri="{FF2B5EF4-FFF2-40B4-BE49-F238E27FC236}">
                      <a16:creationId xmlns:a16="http://schemas.microsoft.com/office/drawing/2014/main" id="{62C311D6-9EE1-4C7C-8BDC-2A1D648A1232}"/>
                    </a:ext>
                  </a:extLst>
                </p:cNvPr>
                <p:cNvSpPr/>
                <p:nvPr/>
              </p:nvSpPr>
              <p:spPr>
                <a:xfrm>
                  <a:off x="8293213" y="4444541"/>
                  <a:ext cx="34411" cy="9835"/>
                </a:xfrm>
                <a:custGeom>
                  <a:avLst/>
                  <a:gdLst>
                    <a:gd name="connsiteX0" fmla="*/ 34469 w 34411"/>
                    <a:gd name="connsiteY0" fmla="*/ 243 h 9835"/>
                    <a:gd name="connsiteX1" fmla="*/ 58 w 34411"/>
                    <a:gd name="connsiteY1" fmla="*/ 243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411" h="9835">
                      <a:moveTo>
                        <a:pt x="34469" y="243"/>
                      </a:moveTo>
                      <a:lnTo>
                        <a:pt x="58" y="243"/>
                      </a:lnTo>
                    </a:path>
                  </a:pathLst>
                </a:custGeom>
                <a:solidFill>
                  <a:srgbClr val="000000"/>
                </a:solidFill>
                <a:ln w="785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524" name="Graphic 8">
                  <a:extLst>
                    <a:ext uri="{FF2B5EF4-FFF2-40B4-BE49-F238E27FC236}">
                      <a16:creationId xmlns:a16="http://schemas.microsoft.com/office/drawing/2014/main" id="{9DA1FEEF-779C-42BC-A568-588E8648C140}"/>
                    </a:ext>
                  </a:extLst>
                </p:cNvPr>
                <p:cNvGrpSpPr/>
                <p:nvPr/>
              </p:nvGrpSpPr>
              <p:grpSpPr>
                <a:xfrm>
                  <a:off x="8046375" y="4408919"/>
                  <a:ext cx="206913" cy="74394"/>
                  <a:chOff x="8046375" y="4408919"/>
                  <a:chExt cx="206913" cy="74394"/>
                </a:xfrm>
                <a:solidFill>
                  <a:srgbClr val="000000"/>
                </a:solidFill>
              </p:grpSpPr>
              <p:sp>
                <p:nvSpPr>
                  <p:cNvPr id="1525" name="Freeform: Shape 1524">
                    <a:extLst>
                      <a:ext uri="{FF2B5EF4-FFF2-40B4-BE49-F238E27FC236}">
                        <a16:creationId xmlns:a16="http://schemas.microsoft.com/office/drawing/2014/main" id="{71777AF3-2D27-478F-8BC9-179F0D686F32}"/>
                      </a:ext>
                    </a:extLst>
                  </p:cNvPr>
                  <p:cNvSpPr/>
                  <p:nvPr/>
                </p:nvSpPr>
                <p:spPr>
                  <a:xfrm flipV="1">
                    <a:off x="8046375" y="4408919"/>
                    <a:ext cx="49542" cy="74394"/>
                  </a:xfrm>
                  <a:custGeom>
                    <a:avLst/>
                    <a:gdLst>
                      <a:gd name="connsiteX0" fmla="*/ 22761 w 49542"/>
                      <a:gd name="connsiteY0" fmla="*/ 64624 h 74394"/>
                      <a:gd name="connsiteX1" fmla="*/ 11500 w 49542"/>
                      <a:gd name="connsiteY1" fmla="*/ 57248 h 74394"/>
                      <a:gd name="connsiteX2" fmla="*/ 7737 w 49542"/>
                      <a:gd name="connsiteY2" fmla="*/ 35088 h 74394"/>
                      <a:gd name="connsiteX3" fmla="*/ 11500 w 49542"/>
                      <a:gd name="connsiteY3" fmla="*/ 12974 h 74394"/>
                      <a:gd name="connsiteX4" fmla="*/ 22761 w 49542"/>
                      <a:gd name="connsiteY4" fmla="*/ 5597 h 74394"/>
                      <a:gd name="connsiteX5" fmla="*/ 34067 w 49542"/>
                      <a:gd name="connsiteY5" fmla="*/ 12974 h 74394"/>
                      <a:gd name="connsiteX6" fmla="*/ 37846 w 49542"/>
                      <a:gd name="connsiteY6" fmla="*/ 35088 h 74394"/>
                      <a:gd name="connsiteX7" fmla="*/ 34067 w 49542"/>
                      <a:gd name="connsiteY7" fmla="*/ 57248 h 74394"/>
                      <a:gd name="connsiteX8" fmla="*/ 22761 w 49542"/>
                      <a:gd name="connsiteY8" fmla="*/ 64624 h 74394"/>
                      <a:gd name="connsiteX9" fmla="*/ 22761 w 49542"/>
                      <a:gd name="connsiteY9" fmla="*/ 72308 h 74394"/>
                      <a:gd name="connsiteX10" fmla="*/ 41180 w 49542"/>
                      <a:gd name="connsiteY10" fmla="*/ 62765 h 74394"/>
                      <a:gd name="connsiteX11" fmla="*/ 47540 w 49542"/>
                      <a:gd name="connsiteY11" fmla="*/ 35088 h 74394"/>
                      <a:gd name="connsiteX12" fmla="*/ 41180 w 49542"/>
                      <a:gd name="connsiteY12" fmla="*/ 7441 h 74394"/>
                      <a:gd name="connsiteX13" fmla="*/ 22761 w 49542"/>
                      <a:gd name="connsiteY13" fmla="*/ -2087 h 74394"/>
                      <a:gd name="connsiteX14" fmla="*/ 4357 w 49542"/>
                      <a:gd name="connsiteY14" fmla="*/ 7441 h 74394"/>
                      <a:gd name="connsiteX15" fmla="*/ -2003 w 49542"/>
                      <a:gd name="connsiteY15" fmla="*/ 35088 h 74394"/>
                      <a:gd name="connsiteX16" fmla="*/ 4357 w 49542"/>
                      <a:gd name="connsiteY16" fmla="*/ 62765 h 74394"/>
                      <a:gd name="connsiteX17" fmla="*/ 22761 w 49542"/>
                      <a:gd name="connsiteY17" fmla="*/ 72308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61" y="64624"/>
                        </a:moveTo>
                        <a:cubicBezTo>
                          <a:pt x="17773" y="64624"/>
                          <a:pt x="14020" y="62165"/>
                          <a:pt x="11500" y="57248"/>
                        </a:cubicBezTo>
                        <a:cubicBezTo>
                          <a:pt x="8991" y="52340"/>
                          <a:pt x="7737" y="44954"/>
                          <a:pt x="7737" y="35088"/>
                        </a:cubicBezTo>
                        <a:cubicBezTo>
                          <a:pt x="7737" y="25263"/>
                          <a:pt x="8991" y="17891"/>
                          <a:pt x="11500" y="12974"/>
                        </a:cubicBezTo>
                        <a:cubicBezTo>
                          <a:pt x="14020" y="8056"/>
                          <a:pt x="17773" y="5597"/>
                          <a:pt x="22761" y="5597"/>
                        </a:cubicBezTo>
                        <a:cubicBezTo>
                          <a:pt x="27789" y="5597"/>
                          <a:pt x="31558" y="8056"/>
                          <a:pt x="34067" y="12974"/>
                        </a:cubicBezTo>
                        <a:cubicBezTo>
                          <a:pt x="36587" y="17891"/>
                          <a:pt x="37846" y="25263"/>
                          <a:pt x="37846" y="35088"/>
                        </a:cubicBezTo>
                        <a:cubicBezTo>
                          <a:pt x="37846" y="44954"/>
                          <a:pt x="36587" y="52340"/>
                          <a:pt x="34067" y="57248"/>
                        </a:cubicBezTo>
                        <a:cubicBezTo>
                          <a:pt x="31558" y="62165"/>
                          <a:pt x="27789" y="64624"/>
                          <a:pt x="22761" y="64624"/>
                        </a:cubicBezTo>
                        <a:close/>
                        <a:moveTo>
                          <a:pt x="22761" y="72308"/>
                        </a:moveTo>
                        <a:cubicBezTo>
                          <a:pt x="30800" y="72308"/>
                          <a:pt x="36940" y="69127"/>
                          <a:pt x="41180" y="62765"/>
                        </a:cubicBezTo>
                        <a:cubicBezTo>
                          <a:pt x="45420" y="56413"/>
                          <a:pt x="47540" y="47187"/>
                          <a:pt x="47540" y="35088"/>
                        </a:cubicBezTo>
                        <a:cubicBezTo>
                          <a:pt x="47540" y="23019"/>
                          <a:pt x="45420" y="13804"/>
                          <a:pt x="41180" y="7441"/>
                        </a:cubicBezTo>
                        <a:cubicBezTo>
                          <a:pt x="36940" y="1089"/>
                          <a:pt x="30800" y="-2087"/>
                          <a:pt x="22761" y="-2087"/>
                        </a:cubicBezTo>
                        <a:cubicBezTo>
                          <a:pt x="14731" y="-2087"/>
                          <a:pt x="8597" y="1089"/>
                          <a:pt x="4357" y="7441"/>
                        </a:cubicBezTo>
                        <a:cubicBezTo>
                          <a:pt x="117" y="13804"/>
                          <a:pt x="-2003" y="23019"/>
                          <a:pt x="-2003" y="35088"/>
                        </a:cubicBezTo>
                        <a:cubicBezTo>
                          <a:pt x="-2003" y="47187"/>
                          <a:pt x="117" y="56413"/>
                          <a:pt x="4357" y="62765"/>
                        </a:cubicBezTo>
                        <a:cubicBezTo>
                          <a:pt x="8597" y="69127"/>
                          <a:pt x="14731" y="72308"/>
                          <a:pt x="22761" y="723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26" name="Freeform: Shape 1525">
                    <a:extLst>
                      <a:ext uri="{FF2B5EF4-FFF2-40B4-BE49-F238E27FC236}">
                        <a16:creationId xmlns:a16="http://schemas.microsoft.com/office/drawing/2014/main" id="{BA12EC5B-1F14-4992-9364-408B5A103900}"/>
                      </a:ext>
                    </a:extLst>
                  </p:cNvPr>
                  <p:cNvSpPr/>
                  <p:nvPr/>
                </p:nvSpPr>
                <p:spPr>
                  <a:xfrm flipV="1">
                    <a:off x="8112952" y="4469714"/>
                    <a:ext cx="10138" cy="12201"/>
                  </a:xfrm>
                  <a:custGeom>
                    <a:avLst/>
                    <a:gdLst>
                      <a:gd name="connsiteX0" fmla="*/ -978 w 10138"/>
                      <a:gd name="connsiteY0" fmla="*/ 12051 h 12201"/>
                      <a:gd name="connsiteX1" fmla="*/ 9161 w 10138"/>
                      <a:gd name="connsiteY1" fmla="*/ 12051 h 12201"/>
                      <a:gd name="connsiteX2" fmla="*/ 9161 w 10138"/>
                      <a:gd name="connsiteY2" fmla="*/ -151 h 12201"/>
                      <a:gd name="connsiteX3" fmla="*/ -978 w 10138"/>
                      <a:gd name="connsiteY3" fmla="*/ -151 h 12201"/>
                      <a:gd name="connsiteX4" fmla="*/ -978 w 10138"/>
                      <a:gd name="connsiteY4" fmla="*/ 12051 h 12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38" h="12201">
                        <a:moveTo>
                          <a:pt x="-978" y="12051"/>
                        </a:moveTo>
                        <a:lnTo>
                          <a:pt x="9161" y="12051"/>
                        </a:lnTo>
                        <a:lnTo>
                          <a:pt x="9161" y="-151"/>
                        </a:lnTo>
                        <a:lnTo>
                          <a:pt x="-978" y="-151"/>
                        </a:lnTo>
                        <a:lnTo>
                          <a:pt x="-978" y="1205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27" name="Freeform: Shape 1526">
                    <a:extLst>
                      <a:ext uri="{FF2B5EF4-FFF2-40B4-BE49-F238E27FC236}">
                        <a16:creationId xmlns:a16="http://schemas.microsoft.com/office/drawing/2014/main" id="{8080E9C9-79E2-4D5C-9CEA-32F177B703C5}"/>
                      </a:ext>
                    </a:extLst>
                  </p:cNvPr>
                  <p:cNvSpPr/>
                  <p:nvPr/>
                </p:nvSpPr>
                <p:spPr>
                  <a:xfrm flipV="1">
                    <a:off x="8140180" y="4408919"/>
                    <a:ext cx="49542" cy="74394"/>
                  </a:xfrm>
                  <a:custGeom>
                    <a:avLst/>
                    <a:gdLst>
                      <a:gd name="connsiteX0" fmla="*/ 22770 w 49542"/>
                      <a:gd name="connsiteY0" fmla="*/ 64624 h 74394"/>
                      <a:gd name="connsiteX1" fmla="*/ 11510 w 49542"/>
                      <a:gd name="connsiteY1" fmla="*/ 57248 h 74394"/>
                      <a:gd name="connsiteX2" fmla="*/ 7746 w 49542"/>
                      <a:gd name="connsiteY2" fmla="*/ 35088 h 74394"/>
                      <a:gd name="connsiteX3" fmla="*/ 11510 w 49542"/>
                      <a:gd name="connsiteY3" fmla="*/ 12974 h 74394"/>
                      <a:gd name="connsiteX4" fmla="*/ 22770 w 49542"/>
                      <a:gd name="connsiteY4" fmla="*/ 5597 h 74394"/>
                      <a:gd name="connsiteX5" fmla="*/ 34077 w 49542"/>
                      <a:gd name="connsiteY5" fmla="*/ 12974 h 74394"/>
                      <a:gd name="connsiteX6" fmla="*/ 37856 w 49542"/>
                      <a:gd name="connsiteY6" fmla="*/ 35088 h 74394"/>
                      <a:gd name="connsiteX7" fmla="*/ 34077 w 49542"/>
                      <a:gd name="connsiteY7" fmla="*/ 57248 h 74394"/>
                      <a:gd name="connsiteX8" fmla="*/ 22770 w 49542"/>
                      <a:gd name="connsiteY8" fmla="*/ 64624 h 74394"/>
                      <a:gd name="connsiteX9" fmla="*/ 22770 w 49542"/>
                      <a:gd name="connsiteY9" fmla="*/ 72308 h 74394"/>
                      <a:gd name="connsiteX10" fmla="*/ 41189 w 49542"/>
                      <a:gd name="connsiteY10" fmla="*/ 62765 h 74394"/>
                      <a:gd name="connsiteX11" fmla="*/ 47549 w 49542"/>
                      <a:gd name="connsiteY11" fmla="*/ 35088 h 74394"/>
                      <a:gd name="connsiteX12" fmla="*/ 41189 w 49542"/>
                      <a:gd name="connsiteY12" fmla="*/ 7441 h 74394"/>
                      <a:gd name="connsiteX13" fmla="*/ 22770 w 49542"/>
                      <a:gd name="connsiteY13" fmla="*/ -2087 h 74394"/>
                      <a:gd name="connsiteX14" fmla="*/ 4366 w 49542"/>
                      <a:gd name="connsiteY14" fmla="*/ 7441 h 74394"/>
                      <a:gd name="connsiteX15" fmla="*/ -1993 w 49542"/>
                      <a:gd name="connsiteY15" fmla="*/ 35088 h 74394"/>
                      <a:gd name="connsiteX16" fmla="*/ 4366 w 49542"/>
                      <a:gd name="connsiteY16" fmla="*/ 62765 h 74394"/>
                      <a:gd name="connsiteX17" fmla="*/ 22770 w 49542"/>
                      <a:gd name="connsiteY17" fmla="*/ 72308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70" y="64624"/>
                        </a:moveTo>
                        <a:cubicBezTo>
                          <a:pt x="17783" y="64624"/>
                          <a:pt x="14029" y="62165"/>
                          <a:pt x="11510" y="57248"/>
                        </a:cubicBezTo>
                        <a:cubicBezTo>
                          <a:pt x="9001" y="52340"/>
                          <a:pt x="7746" y="44954"/>
                          <a:pt x="7746" y="35088"/>
                        </a:cubicBezTo>
                        <a:cubicBezTo>
                          <a:pt x="7746" y="25263"/>
                          <a:pt x="9001" y="17891"/>
                          <a:pt x="11510" y="12974"/>
                        </a:cubicBezTo>
                        <a:cubicBezTo>
                          <a:pt x="14029" y="8056"/>
                          <a:pt x="17783" y="5597"/>
                          <a:pt x="22770" y="5597"/>
                        </a:cubicBezTo>
                        <a:cubicBezTo>
                          <a:pt x="27799" y="5597"/>
                          <a:pt x="31568" y="8056"/>
                          <a:pt x="34077" y="12974"/>
                        </a:cubicBezTo>
                        <a:cubicBezTo>
                          <a:pt x="36596" y="17891"/>
                          <a:pt x="37856" y="25263"/>
                          <a:pt x="37856" y="35088"/>
                        </a:cubicBezTo>
                        <a:cubicBezTo>
                          <a:pt x="37856" y="44954"/>
                          <a:pt x="36596" y="52340"/>
                          <a:pt x="34077" y="57248"/>
                        </a:cubicBezTo>
                        <a:cubicBezTo>
                          <a:pt x="31568" y="62165"/>
                          <a:pt x="27799" y="64624"/>
                          <a:pt x="22770" y="64624"/>
                        </a:cubicBezTo>
                        <a:close/>
                        <a:moveTo>
                          <a:pt x="22770" y="72308"/>
                        </a:moveTo>
                        <a:cubicBezTo>
                          <a:pt x="30810" y="72308"/>
                          <a:pt x="36949" y="69127"/>
                          <a:pt x="41189" y="62765"/>
                        </a:cubicBezTo>
                        <a:cubicBezTo>
                          <a:pt x="45429" y="56413"/>
                          <a:pt x="47549" y="47187"/>
                          <a:pt x="47549" y="35088"/>
                        </a:cubicBezTo>
                        <a:cubicBezTo>
                          <a:pt x="47549" y="23019"/>
                          <a:pt x="45429" y="13804"/>
                          <a:pt x="41189" y="7441"/>
                        </a:cubicBezTo>
                        <a:cubicBezTo>
                          <a:pt x="36949" y="1089"/>
                          <a:pt x="30810" y="-2087"/>
                          <a:pt x="22770" y="-2087"/>
                        </a:cubicBezTo>
                        <a:cubicBezTo>
                          <a:pt x="14741" y="-2087"/>
                          <a:pt x="8606" y="1089"/>
                          <a:pt x="4366" y="7441"/>
                        </a:cubicBezTo>
                        <a:cubicBezTo>
                          <a:pt x="127" y="13804"/>
                          <a:pt x="-1993" y="23019"/>
                          <a:pt x="-1993" y="35088"/>
                        </a:cubicBezTo>
                        <a:cubicBezTo>
                          <a:pt x="-1993" y="47187"/>
                          <a:pt x="127" y="56413"/>
                          <a:pt x="4366" y="62765"/>
                        </a:cubicBezTo>
                        <a:cubicBezTo>
                          <a:pt x="8606" y="69127"/>
                          <a:pt x="14741" y="72308"/>
                          <a:pt x="22770" y="723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28" name="Freeform: Shape 1527">
                    <a:extLst>
                      <a:ext uri="{FF2B5EF4-FFF2-40B4-BE49-F238E27FC236}">
                        <a16:creationId xmlns:a16="http://schemas.microsoft.com/office/drawing/2014/main" id="{19C8D6E3-A055-4F90-B2A4-339CADD3BFB4}"/>
                      </a:ext>
                    </a:extLst>
                  </p:cNvPr>
                  <p:cNvSpPr/>
                  <p:nvPr/>
                </p:nvSpPr>
                <p:spPr>
                  <a:xfrm flipV="1">
                    <a:off x="8201058" y="4410210"/>
                    <a:ext cx="52231" cy="71705"/>
                  </a:xfrm>
                  <a:custGeom>
                    <a:avLst/>
                    <a:gdLst>
                      <a:gd name="connsiteX0" fmla="*/ 30387 w 52231"/>
                      <a:gd name="connsiteY0" fmla="*/ 61163 h 71705"/>
                      <a:gd name="connsiteX1" fmla="*/ 5900 w 52231"/>
                      <a:gd name="connsiteY1" fmla="*/ 22882 h 71705"/>
                      <a:gd name="connsiteX2" fmla="*/ 30387 w 52231"/>
                      <a:gd name="connsiteY2" fmla="*/ 22882 h 71705"/>
                      <a:gd name="connsiteX3" fmla="*/ 30387 w 52231"/>
                      <a:gd name="connsiteY3" fmla="*/ 61163 h 71705"/>
                      <a:gd name="connsiteX4" fmla="*/ 27837 w 52231"/>
                      <a:gd name="connsiteY4" fmla="*/ 69615 h 71705"/>
                      <a:gd name="connsiteX5" fmla="*/ 40034 w 52231"/>
                      <a:gd name="connsiteY5" fmla="*/ 69615 h 71705"/>
                      <a:gd name="connsiteX6" fmla="*/ 40034 w 52231"/>
                      <a:gd name="connsiteY6" fmla="*/ 22882 h 71705"/>
                      <a:gd name="connsiteX7" fmla="*/ 50265 w 52231"/>
                      <a:gd name="connsiteY7" fmla="*/ 22882 h 71705"/>
                      <a:gd name="connsiteX8" fmla="*/ 50265 w 52231"/>
                      <a:gd name="connsiteY8" fmla="*/ 14814 h 71705"/>
                      <a:gd name="connsiteX9" fmla="*/ 40034 w 52231"/>
                      <a:gd name="connsiteY9" fmla="*/ 14814 h 71705"/>
                      <a:gd name="connsiteX10" fmla="*/ 40034 w 52231"/>
                      <a:gd name="connsiteY10" fmla="*/ -2090 h 71705"/>
                      <a:gd name="connsiteX11" fmla="*/ 30387 w 52231"/>
                      <a:gd name="connsiteY11" fmla="*/ -2090 h 71705"/>
                      <a:gd name="connsiteX12" fmla="*/ 30387 w 52231"/>
                      <a:gd name="connsiteY12" fmla="*/ 14814 h 71705"/>
                      <a:gd name="connsiteX13" fmla="*/ -1966 w 52231"/>
                      <a:gd name="connsiteY13" fmla="*/ 14814 h 71705"/>
                      <a:gd name="connsiteX14" fmla="*/ -1966 w 52231"/>
                      <a:gd name="connsiteY14" fmla="*/ 24173 h 71705"/>
                      <a:gd name="connsiteX15" fmla="*/ 27837 w 52231"/>
                      <a:gd name="connsiteY15" fmla="*/ 69615 h 71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2231" h="71705">
                        <a:moveTo>
                          <a:pt x="30387" y="61163"/>
                        </a:moveTo>
                        <a:lnTo>
                          <a:pt x="5900" y="22882"/>
                        </a:lnTo>
                        <a:lnTo>
                          <a:pt x="30387" y="22882"/>
                        </a:lnTo>
                        <a:lnTo>
                          <a:pt x="30387" y="61163"/>
                        </a:lnTo>
                        <a:close/>
                        <a:moveTo>
                          <a:pt x="27837" y="69615"/>
                        </a:moveTo>
                        <a:lnTo>
                          <a:pt x="40034" y="69615"/>
                        </a:lnTo>
                        <a:lnTo>
                          <a:pt x="40034" y="22882"/>
                        </a:lnTo>
                        <a:lnTo>
                          <a:pt x="50265" y="22882"/>
                        </a:lnTo>
                        <a:lnTo>
                          <a:pt x="50265" y="14814"/>
                        </a:lnTo>
                        <a:lnTo>
                          <a:pt x="40034" y="14814"/>
                        </a:lnTo>
                        <a:lnTo>
                          <a:pt x="40034" y="-2090"/>
                        </a:lnTo>
                        <a:lnTo>
                          <a:pt x="30387" y="-2090"/>
                        </a:lnTo>
                        <a:lnTo>
                          <a:pt x="30387" y="14814"/>
                        </a:lnTo>
                        <a:lnTo>
                          <a:pt x="-1966" y="14814"/>
                        </a:lnTo>
                        <a:lnTo>
                          <a:pt x="-1966" y="24173"/>
                        </a:lnTo>
                        <a:lnTo>
                          <a:pt x="27837" y="696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1529" name="Graphic 8">
                <a:extLst>
                  <a:ext uri="{FF2B5EF4-FFF2-40B4-BE49-F238E27FC236}">
                    <a16:creationId xmlns:a16="http://schemas.microsoft.com/office/drawing/2014/main" id="{C8299162-1A59-4F54-BB75-A9A824132C55}"/>
                  </a:ext>
                </a:extLst>
              </p:cNvPr>
              <p:cNvGrpSpPr/>
              <p:nvPr/>
            </p:nvGrpSpPr>
            <p:grpSpPr>
              <a:xfrm>
                <a:off x="8046375" y="4001611"/>
                <a:ext cx="3792353" cy="74394"/>
                <a:chOff x="8046375" y="4001611"/>
                <a:chExt cx="3792353" cy="74394"/>
              </a:xfrm>
            </p:grpSpPr>
            <p:sp>
              <p:nvSpPr>
                <p:cNvPr id="1530" name="Freeform: Shape 1529">
                  <a:extLst>
                    <a:ext uri="{FF2B5EF4-FFF2-40B4-BE49-F238E27FC236}">
                      <a16:creationId xmlns:a16="http://schemas.microsoft.com/office/drawing/2014/main" id="{76969460-D264-462F-8845-6E9A8F74C384}"/>
                    </a:ext>
                  </a:extLst>
                </p:cNvPr>
                <p:cNvSpPr/>
                <p:nvPr/>
              </p:nvSpPr>
              <p:spPr>
                <a:xfrm>
                  <a:off x="8327624" y="4037243"/>
                  <a:ext cx="3511104" cy="9835"/>
                </a:xfrm>
                <a:custGeom>
                  <a:avLst/>
                  <a:gdLst>
                    <a:gd name="connsiteX0" fmla="*/ 0 w 3511104"/>
                    <a:gd name="connsiteY0" fmla="*/ 0 h 9835"/>
                    <a:gd name="connsiteX1" fmla="*/ 3511105 w 3511104"/>
                    <a:gd name="connsiteY1" fmla="*/ 0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11104" h="9835">
                      <a:moveTo>
                        <a:pt x="0" y="0"/>
                      </a:moveTo>
                      <a:lnTo>
                        <a:pt x="3511105" y="0"/>
                      </a:lnTo>
                    </a:path>
                  </a:pathLst>
                </a:custGeom>
                <a:noFill/>
                <a:ln w="7851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531" name="Freeform: Shape 1530">
                  <a:extLst>
                    <a:ext uri="{FF2B5EF4-FFF2-40B4-BE49-F238E27FC236}">
                      <a16:creationId xmlns:a16="http://schemas.microsoft.com/office/drawing/2014/main" id="{28A83647-821F-46DE-90ED-67537CE4AE30}"/>
                    </a:ext>
                  </a:extLst>
                </p:cNvPr>
                <p:cNvSpPr/>
                <p:nvPr/>
              </p:nvSpPr>
              <p:spPr>
                <a:xfrm>
                  <a:off x="8293213" y="4037243"/>
                  <a:ext cx="34411" cy="9835"/>
                </a:xfrm>
                <a:custGeom>
                  <a:avLst/>
                  <a:gdLst>
                    <a:gd name="connsiteX0" fmla="*/ 34469 w 34411"/>
                    <a:gd name="connsiteY0" fmla="*/ 201 h 9835"/>
                    <a:gd name="connsiteX1" fmla="*/ 58 w 34411"/>
                    <a:gd name="connsiteY1" fmla="*/ 201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411" h="9835">
                      <a:moveTo>
                        <a:pt x="34469" y="201"/>
                      </a:moveTo>
                      <a:lnTo>
                        <a:pt x="58" y="201"/>
                      </a:lnTo>
                    </a:path>
                  </a:pathLst>
                </a:custGeom>
                <a:solidFill>
                  <a:srgbClr val="000000"/>
                </a:solidFill>
                <a:ln w="785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532" name="Graphic 8">
                  <a:extLst>
                    <a:ext uri="{FF2B5EF4-FFF2-40B4-BE49-F238E27FC236}">
                      <a16:creationId xmlns:a16="http://schemas.microsoft.com/office/drawing/2014/main" id="{23E0FD85-14AD-4CCB-A943-071255EDD940}"/>
                    </a:ext>
                  </a:extLst>
                </p:cNvPr>
                <p:cNvGrpSpPr/>
                <p:nvPr/>
              </p:nvGrpSpPr>
              <p:grpSpPr>
                <a:xfrm>
                  <a:off x="8046375" y="4001611"/>
                  <a:ext cx="206237" cy="74394"/>
                  <a:chOff x="8046375" y="4001611"/>
                  <a:chExt cx="206237" cy="74394"/>
                </a:xfrm>
                <a:solidFill>
                  <a:srgbClr val="000000"/>
                </a:solidFill>
              </p:grpSpPr>
              <p:sp>
                <p:nvSpPr>
                  <p:cNvPr id="1533" name="Freeform: Shape 1532">
                    <a:extLst>
                      <a:ext uri="{FF2B5EF4-FFF2-40B4-BE49-F238E27FC236}">
                        <a16:creationId xmlns:a16="http://schemas.microsoft.com/office/drawing/2014/main" id="{5354C935-1E1A-4BDA-94FE-A34AE3534B22}"/>
                      </a:ext>
                    </a:extLst>
                  </p:cNvPr>
                  <p:cNvSpPr/>
                  <p:nvPr/>
                </p:nvSpPr>
                <p:spPr>
                  <a:xfrm flipV="1">
                    <a:off x="8046375" y="4001611"/>
                    <a:ext cx="49542" cy="74394"/>
                  </a:xfrm>
                  <a:custGeom>
                    <a:avLst/>
                    <a:gdLst>
                      <a:gd name="connsiteX0" fmla="*/ 22761 w 49542"/>
                      <a:gd name="connsiteY0" fmla="*/ 64583 h 74394"/>
                      <a:gd name="connsiteX1" fmla="*/ 11500 w 49542"/>
                      <a:gd name="connsiteY1" fmla="*/ 57206 h 74394"/>
                      <a:gd name="connsiteX2" fmla="*/ 7737 w 49542"/>
                      <a:gd name="connsiteY2" fmla="*/ 35046 h 74394"/>
                      <a:gd name="connsiteX3" fmla="*/ 11500 w 49542"/>
                      <a:gd name="connsiteY3" fmla="*/ 12932 h 74394"/>
                      <a:gd name="connsiteX4" fmla="*/ 22761 w 49542"/>
                      <a:gd name="connsiteY4" fmla="*/ 5556 h 74394"/>
                      <a:gd name="connsiteX5" fmla="*/ 34067 w 49542"/>
                      <a:gd name="connsiteY5" fmla="*/ 12932 h 74394"/>
                      <a:gd name="connsiteX6" fmla="*/ 37846 w 49542"/>
                      <a:gd name="connsiteY6" fmla="*/ 35046 h 74394"/>
                      <a:gd name="connsiteX7" fmla="*/ 34067 w 49542"/>
                      <a:gd name="connsiteY7" fmla="*/ 57206 h 74394"/>
                      <a:gd name="connsiteX8" fmla="*/ 22761 w 49542"/>
                      <a:gd name="connsiteY8" fmla="*/ 64583 h 74394"/>
                      <a:gd name="connsiteX9" fmla="*/ 22761 w 49542"/>
                      <a:gd name="connsiteY9" fmla="*/ 72267 h 74394"/>
                      <a:gd name="connsiteX10" fmla="*/ 41180 w 49542"/>
                      <a:gd name="connsiteY10" fmla="*/ 62723 h 74394"/>
                      <a:gd name="connsiteX11" fmla="*/ 47540 w 49542"/>
                      <a:gd name="connsiteY11" fmla="*/ 35046 h 74394"/>
                      <a:gd name="connsiteX12" fmla="*/ 41180 w 49542"/>
                      <a:gd name="connsiteY12" fmla="*/ 7400 h 74394"/>
                      <a:gd name="connsiteX13" fmla="*/ 22761 w 49542"/>
                      <a:gd name="connsiteY13" fmla="*/ -2128 h 74394"/>
                      <a:gd name="connsiteX14" fmla="*/ 4357 w 49542"/>
                      <a:gd name="connsiteY14" fmla="*/ 7400 h 74394"/>
                      <a:gd name="connsiteX15" fmla="*/ -2003 w 49542"/>
                      <a:gd name="connsiteY15" fmla="*/ 35046 h 74394"/>
                      <a:gd name="connsiteX16" fmla="*/ 4357 w 49542"/>
                      <a:gd name="connsiteY16" fmla="*/ 62723 h 74394"/>
                      <a:gd name="connsiteX17" fmla="*/ 22761 w 49542"/>
                      <a:gd name="connsiteY17" fmla="*/ 72267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61" y="64583"/>
                        </a:moveTo>
                        <a:cubicBezTo>
                          <a:pt x="17773" y="64583"/>
                          <a:pt x="14020" y="62124"/>
                          <a:pt x="11500" y="57206"/>
                        </a:cubicBezTo>
                        <a:cubicBezTo>
                          <a:pt x="8991" y="52299"/>
                          <a:pt x="7737" y="44912"/>
                          <a:pt x="7737" y="35046"/>
                        </a:cubicBezTo>
                        <a:cubicBezTo>
                          <a:pt x="7737" y="25221"/>
                          <a:pt x="8991" y="17850"/>
                          <a:pt x="11500" y="12932"/>
                        </a:cubicBezTo>
                        <a:cubicBezTo>
                          <a:pt x="14020" y="8015"/>
                          <a:pt x="17773" y="5556"/>
                          <a:pt x="22761" y="5556"/>
                        </a:cubicBezTo>
                        <a:cubicBezTo>
                          <a:pt x="27789" y="5556"/>
                          <a:pt x="31558" y="8015"/>
                          <a:pt x="34067" y="12932"/>
                        </a:cubicBezTo>
                        <a:cubicBezTo>
                          <a:pt x="36587" y="17850"/>
                          <a:pt x="37846" y="25221"/>
                          <a:pt x="37846" y="35046"/>
                        </a:cubicBezTo>
                        <a:cubicBezTo>
                          <a:pt x="37846" y="44912"/>
                          <a:pt x="36587" y="52299"/>
                          <a:pt x="34067" y="57206"/>
                        </a:cubicBezTo>
                        <a:cubicBezTo>
                          <a:pt x="31558" y="62124"/>
                          <a:pt x="27789" y="64583"/>
                          <a:pt x="22761" y="64583"/>
                        </a:cubicBezTo>
                        <a:close/>
                        <a:moveTo>
                          <a:pt x="22761" y="72267"/>
                        </a:moveTo>
                        <a:cubicBezTo>
                          <a:pt x="30800" y="72267"/>
                          <a:pt x="36940" y="69086"/>
                          <a:pt x="41180" y="62723"/>
                        </a:cubicBezTo>
                        <a:cubicBezTo>
                          <a:pt x="45420" y="56371"/>
                          <a:pt x="47540" y="47146"/>
                          <a:pt x="47540" y="35046"/>
                        </a:cubicBezTo>
                        <a:cubicBezTo>
                          <a:pt x="47540" y="22978"/>
                          <a:pt x="45420" y="13762"/>
                          <a:pt x="41180" y="7400"/>
                        </a:cubicBezTo>
                        <a:cubicBezTo>
                          <a:pt x="36940" y="1048"/>
                          <a:pt x="30800" y="-2128"/>
                          <a:pt x="22761" y="-2128"/>
                        </a:cubicBezTo>
                        <a:cubicBezTo>
                          <a:pt x="14731" y="-2128"/>
                          <a:pt x="8597" y="1048"/>
                          <a:pt x="4357" y="7400"/>
                        </a:cubicBezTo>
                        <a:cubicBezTo>
                          <a:pt x="117" y="13762"/>
                          <a:pt x="-2003" y="22978"/>
                          <a:pt x="-2003" y="35046"/>
                        </a:cubicBezTo>
                        <a:cubicBezTo>
                          <a:pt x="-2003" y="47146"/>
                          <a:pt x="117" y="56371"/>
                          <a:pt x="4357" y="62723"/>
                        </a:cubicBezTo>
                        <a:cubicBezTo>
                          <a:pt x="8597" y="69086"/>
                          <a:pt x="14731" y="72267"/>
                          <a:pt x="22761" y="7226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34" name="Freeform: Shape 1533">
                    <a:extLst>
                      <a:ext uri="{FF2B5EF4-FFF2-40B4-BE49-F238E27FC236}">
                        <a16:creationId xmlns:a16="http://schemas.microsoft.com/office/drawing/2014/main" id="{7CEBC367-12A6-4337-87E6-9AEDEB3B8908}"/>
                      </a:ext>
                    </a:extLst>
                  </p:cNvPr>
                  <p:cNvSpPr/>
                  <p:nvPr/>
                </p:nvSpPr>
                <p:spPr>
                  <a:xfrm flipV="1">
                    <a:off x="8112952" y="4062405"/>
                    <a:ext cx="10138" cy="12201"/>
                  </a:xfrm>
                  <a:custGeom>
                    <a:avLst/>
                    <a:gdLst>
                      <a:gd name="connsiteX0" fmla="*/ -978 w 10138"/>
                      <a:gd name="connsiteY0" fmla="*/ 12009 h 12201"/>
                      <a:gd name="connsiteX1" fmla="*/ 9161 w 10138"/>
                      <a:gd name="connsiteY1" fmla="*/ 12009 h 12201"/>
                      <a:gd name="connsiteX2" fmla="*/ 9161 w 10138"/>
                      <a:gd name="connsiteY2" fmla="*/ -193 h 12201"/>
                      <a:gd name="connsiteX3" fmla="*/ -978 w 10138"/>
                      <a:gd name="connsiteY3" fmla="*/ -193 h 12201"/>
                      <a:gd name="connsiteX4" fmla="*/ -978 w 10138"/>
                      <a:gd name="connsiteY4" fmla="*/ 12009 h 12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38" h="12201">
                        <a:moveTo>
                          <a:pt x="-978" y="12009"/>
                        </a:moveTo>
                        <a:lnTo>
                          <a:pt x="9161" y="12009"/>
                        </a:lnTo>
                        <a:lnTo>
                          <a:pt x="9161" y="-193"/>
                        </a:lnTo>
                        <a:lnTo>
                          <a:pt x="-978" y="-193"/>
                        </a:lnTo>
                        <a:lnTo>
                          <a:pt x="-978" y="1200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35" name="Freeform: Shape 1534">
                    <a:extLst>
                      <a:ext uri="{FF2B5EF4-FFF2-40B4-BE49-F238E27FC236}">
                        <a16:creationId xmlns:a16="http://schemas.microsoft.com/office/drawing/2014/main" id="{FE2E75A3-B341-4FF3-9B2B-D26A36F490F2}"/>
                      </a:ext>
                    </a:extLst>
                  </p:cNvPr>
                  <p:cNvSpPr/>
                  <p:nvPr/>
                </p:nvSpPr>
                <p:spPr>
                  <a:xfrm flipV="1">
                    <a:off x="8140180" y="4001611"/>
                    <a:ext cx="49542" cy="74394"/>
                  </a:xfrm>
                  <a:custGeom>
                    <a:avLst/>
                    <a:gdLst>
                      <a:gd name="connsiteX0" fmla="*/ 22770 w 49542"/>
                      <a:gd name="connsiteY0" fmla="*/ 64583 h 74394"/>
                      <a:gd name="connsiteX1" fmla="*/ 11510 w 49542"/>
                      <a:gd name="connsiteY1" fmla="*/ 57206 h 74394"/>
                      <a:gd name="connsiteX2" fmla="*/ 7746 w 49542"/>
                      <a:gd name="connsiteY2" fmla="*/ 35046 h 74394"/>
                      <a:gd name="connsiteX3" fmla="*/ 11510 w 49542"/>
                      <a:gd name="connsiteY3" fmla="*/ 12932 h 74394"/>
                      <a:gd name="connsiteX4" fmla="*/ 22770 w 49542"/>
                      <a:gd name="connsiteY4" fmla="*/ 5556 h 74394"/>
                      <a:gd name="connsiteX5" fmla="*/ 34077 w 49542"/>
                      <a:gd name="connsiteY5" fmla="*/ 12932 h 74394"/>
                      <a:gd name="connsiteX6" fmla="*/ 37856 w 49542"/>
                      <a:gd name="connsiteY6" fmla="*/ 35046 h 74394"/>
                      <a:gd name="connsiteX7" fmla="*/ 34077 w 49542"/>
                      <a:gd name="connsiteY7" fmla="*/ 57206 h 74394"/>
                      <a:gd name="connsiteX8" fmla="*/ 22770 w 49542"/>
                      <a:gd name="connsiteY8" fmla="*/ 64583 h 74394"/>
                      <a:gd name="connsiteX9" fmla="*/ 22770 w 49542"/>
                      <a:gd name="connsiteY9" fmla="*/ 72267 h 74394"/>
                      <a:gd name="connsiteX10" fmla="*/ 41189 w 49542"/>
                      <a:gd name="connsiteY10" fmla="*/ 62723 h 74394"/>
                      <a:gd name="connsiteX11" fmla="*/ 47549 w 49542"/>
                      <a:gd name="connsiteY11" fmla="*/ 35046 h 74394"/>
                      <a:gd name="connsiteX12" fmla="*/ 41189 w 49542"/>
                      <a:gd name="connsiteY12" fmla="*/ 7400 h 74394"/>
                      <a:gd name="connsiteX13" fmla="*/ 22770 w 49542"/>
                      <a:gd name="connsiteY13" fmla="*/ -2128 h 74394"/>
                      <a:gd name="connsiteX14" fmla="*/ 4366 w 49542"/>
                      <a:gd name="connsiteY14" fmla="*/ 7400 h 74394"/>
                      <a:gd name="connsiteX15" fmla="*/ -1993 w 49542"/>
                      <a:gd name="connsiteY15" fmla="*/ 35046 h 74394"/>
                      <a:gd name="connsiteX16" fmla="*/ 4366 w 49542"/>
                      <a:gd name="connsiteY16" fmla="*/ 62723 h 74394"/>
                      <a:gd name="connsiteX17" fmla="*/ 22770 w 49542"/>
                      <a:gd name="connsiteY17" fmla="*/ 72267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70" y="64583"/>
                        </a:moveTo>
                        <a:cubicBezTo>
                          <a:pt x="17783" y="64583"/>
                          <a:pt x="14029" y="62124"/>
                          <a:pt x="11510" y="57206"/>
                        </a:cubicBezTo>
                        <a:cubicBezTo>
                          <a:pt x="9001" y="52299"/>
                          <a:pt x="7746" y="44912"/>
                          <a:pt x="7746" y="35046"/>
                        </a:cubicBezTo>
                        <a:cubicBezTo>
                          <a:pt x="7746" y="25221"/>
                          <a:pt x="9001" y="17850"/>
                          <a:pt x="11510" y="12932"/>
                        </a:cubicBezTo>
                        <a:cubicBezTo>
                          <a:pt x="14029" y="8015"/>
                          <a:pt x="17783" y="5556"/>
                          <a:pt x="22770" y="5556"/>
                        </a:cubicBezTo>
                        <a:cubicBezTo>
                          <a:pt x="27799" y="5556"/>
                          <a:pt x="31568" y="8015"/>
                          <a:pt x="34077" y="12932"/>
                        </a:cubicBezTo>
                        <a:cubicBezTo>
                          <a:pt x="36596" y="17850"/>
                          <a:pt x="37856" y="25221"/>
                          <a:pt x="37856" y="35046"/>
                        </a:cubicBezTo>
                        <a:cubicBezTo>
                          <a:pt x="37856" y="44912"/>
                          <a:pt x="36596" y="52299"/>
                          <a:pt x="34077" y="57206"/>
                        </a:cubicBezTo>
                        <a:cubicBezTo>
                          <a:pt x="31568" y="62124"/>
                          <a:pt x="27799" y="64583"/>
                          <a:pt x="22770" y="64583"/>
                        </a:cubicBezTo>
                        <a:close/>
                        <a:moveTo>
                          <a:pt x="22770" y="72267"/>
                        </a:moveTo>
                        <a:cubicBezTo>
                          <a:pt x="30810" y="72267"/>
                          <a:pt x="36949" y="69086"/>
                          <a:pt x="41189" y="62723"/>
                        </a:cubicBezTo>
                        <a:cubicBezTo>
                          <a:pt x="45429" y="56371"/>
                          <a:pt x="47549" y="47146"/>
                          <a:pt x="47549" y="35046"/>
                        </a:cubicBezTo>
                        <a:cubicBezTo>
                          <a:pt x="47549" y="22978"/>
                          <a:pt x="45429" y="13762"/>
                          <a:pt x="41189" y="7400"/>
                        </a:cubicBezTo>
                        <a:cubicBezTo>
                          <a:pt x="36949" y="1048"/>
                          <a:pt x="30810" y="-2128"/>
                          <a:pt x="22770" y="-2128"/>
                        </a:cubicBezTo>
                        <a:cubicBezTo>
                          <a:pt x="14741" y="-2128"/>
                          <a:pt x="8606" y="1048"/>
                          <a:pt x="4366" y="7400"/>
                        </a:cubicBezTo>
                        <a:cubicBezTo>
                          <a:pt x="127" y="13762"/>
                          <a:pt x="-1993" y="22978"/>
                          <a:pt x="-1993" y="35046"/>
                        </a:cubicBezTo>
                        <a:cubicBezTo>
                          <a:pt x="-1993" y="47146"/>
                          <a:pt x="127" y="56371"/>
                          <a:pt x="4366" y="62723"/>
                        </a:cubicBezTo>
                        <a:cubicBezTo>
                          <a:pt x="8606" y="69086"/>
                          <a:pt x="14741" y="72267"/>
                          <a:pt x="22770" y="7226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36" name="Freeform: Shape 1535">
                    <a:extLst>
                      <a:ext uri="{FF2B5EF4-FFF2-40B4-BE49-F238E27FC236}">
                        <a16:creationId xmlns:a16="http://schemas.microsoft.com/office/drawing/2014/main" id="{4013CC38-CAB6-403F-9EF2-D49309B4E2AD}"/>
                      </a:ext>
                    </a:extLst>
                  </p:cNvPr>
                  <p:cNvSpPr/>
                  <p:nvPr/>
                </p:nvSpPr>
                <p:spPr>
                  <a:xfrm flipV="1">
                    <a:off x="8203116" y="4001611"/>
                    <a:ext cx="49496" cy="74394"/>
                  </a:xfrm>
                  <a:custGeom>
                    <a:avLst/>
                    <a:gdLst>
                      <a:gd name="connsiteX0" fmla="*/ 23583 w 49496"/>
                      <a:gd name="connsiteY0" fmla="*/ 38980 h 74394"/>
                      <a:gd name="connsiteX1" fmla="*/ 13229 w 49496"/>
                      <a:gd name="connsiteY1" fmla="*/ 34508 h 74394"/>
                      <a:gd name="connsiteX2" fmla="*/ 9419 w 49496"/>
                      <a:gd name="connsiteY2" fmla="*/ 22276 h 74394"/>
                      <a:gd name="connsiteX3" fmla="*/ 13229 w 49496"/>
                      <a:gd name="connsiteY3" fmla="*/ 10043 h 74394"/>
                      <a:gd name="connsiteX4" fmla="*/ 23583 w 49496"/>
                      <a:gd name="connsiteY4" fmla="*/ 5556 h 74394"/>
                      <a:gd name="connsiteX5" fmla="*/ 33921 w 49496"/>
                      <a:gd name="connsiteY5" fmla="*/ 10043 h 74394"/>
                      <a:gd name="connsiteX6" fmla="*/ 37731 w 49496"/>
                      <a:gd name="connsiteY6" fmla="*/ 22276 h 74394"/>
                      <a:gd name="connsiteX7" fmla="*/ 33921 w 49496"/>
                      <a:gd name="connsiteY7" fmla="*/ 34508 h 74394"/>
                      <a:gd name="connsiteX8" fmla="*/ 23583 w 49496"/>
                      <a:gd name="connsiteY8" fmla="*/ 38980 h 74394"/>
                      <a:gd name="connsiteX9" fmla="*/ 42831 w 49496"/>
                      <a:gd name="connsiteY9" fmla="*/ 69393 h 74394"/>
                      <a:gd name="connsiteX10" fmla="*/ 42831 w 49496"/>
                      <a:gd name="connsiteY10" fmla="*/ 60557 h 74394"/>
                      <a:gd name="connsiteX11" fmla="*/ 35458 w 49496"/>
                      <a:gd name="connsiteY11" fmla="*/ 63184 h 74394"/>
                      <a:gd name="connsiteX12" fmla="*/ 28084 w 49496"/>
                      <a:gd name="connsiteY12" fmla="*/ 64106 h 74394"/>
                      <a:gd name="connsiteX13" fmla="*/ 13413 w 49496"/>
                      <a:gd name="connsiteY13" fmla="*/ 57621 h 74394"/>
                      <a:gd name="connsiteX14" fmla="*/ 7637 w 49496"/>
                      <a:gd name="connsiteY14" fmla="*/ 38028 h 74394"/>
                      <a:gd name="connsiteX15" fmla="*/ 14734 w 49496"/>
                      <a:gd name="connsiteY15" fmla="*/ 44436 h 74394"/>
                      <a:gd name="connsiteX16" fmla="*/ 24151 w 49496"/>
                      <a:gd name="connsiteY16" fmla="*/ 46664 h 74394"/>
                      <a:gd name="connsiteX17" fmla="*/ 41218 w 49496"/>
                      <a:gd name="connsiteY17" fmla="*/ 40102 h 74394"/>
                      <a:gd name="connsiteX18" fmla="*/ 47486 w 49496"/>
                      <a:gd name="connsiteY18" fmla="*/ 22276 h 74394"/>
                      <a:gd name="connsiteX19" fmla="*/ 40957 w 49496"/>
                      <a:gd name="connsiteY19" fmla="*/ 4542 h 74394"/>
                      <a:gd name="connsiteX20" fmla="*/ 23583 w 49496"/>
                      <a:gd name="connsiteY20" fmla="*/ -2128 h 74394"/>
                      <a:gd name="connsiteX21" fmla="*/ 4564 w 49496"/>
                      <a:gd name="connsiteY21" fmla="*/ 7400 h 74394"/>
                      <a:gd name="connsiteX22" fmla="*/ -2011 w 49496"/>
                      <a:gd name="connsiteY22" fmla="*/ 35046 h 74394"/>
                      <a:gd name="connsiteX23" fmla="*/ 6055 w 49496"/>
                      <a:gd name="connsiteY23" fmla="*/ 62155 h 74394"/>
                      <a:gd name="connsiteX24" fmla="*/ 27700 w 49496"/>
                      <a:gd name="connsiteY24" fmla="*/ 72267 h 74394"/>
                      <a:gd name="connsiteX25" fmla="*/ 35073 w 49496"/>
                      <a:gd name="connsiteY25" fmla="*/ 71544 h 74394"/>
                      <a:gd name="connsiteX26" fmla="*/ 42831 w 49496"/>
                      <a:gd name="connsiteY26" fmla="*/ 69393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9496" h="74394">
                        <a:moveTo>
                          <a:pt x="23583" y="38980"/>
                        </a:moveTo>
                        <a:cubicBezTo>
                          <a:pt x="19230" y="38980"/>
                          <a:pt x="15779" y="37490"/>
                          <a:pt x="13229" y="34508"/>
                        </a:cubicBezTo>
                        <a:cubicBezTo>
                          <a:pt x="10689" y="31537"/>
                          <a:pt x="9419" y="27460"/>
                          <a:pt x="9419" y="22276"/>
                        </a:cubicBezTo>
                        <a:cubicBezTo>
                          <a:pt x="9419" y="17123"/>
                          <a:pt x="10689" y="13045"/>
                          <a:pt x="13229" y="10043"/>
                        </a:cubicBezTo>
                        <a:cubicBezTo>
                          <a:pt x="15779" y="7052"/>
                          <a:pt x="19230" y="5556"/>
                          <a:pt x="23583" y="5556"/>
                        </a:cubicBezTo>
                        <a:cubicBezTo>
                          <a:pt x="27935" y="5556"/>
                          <a:pt x="31382" y="7052"/>
                          <a:pt x="33921" y="10043"/>
                        </a:cubicBezTo>
                        <a:cubicBezTo>
                          <a:pt x="36461" y="13045"/>
                          <a:pt x="37731" y="17123"/>
                          <a:pt x="37731" y="22276"/>
                        </a:cubicBezTo>
                        <a:cubicBezTo>
                          <a:pt x="37731" y="27460"/>
                          <a:pt x="36461" y="31537"/>
                          <a:pt x="33921" y="34508"/>
                        </a:cubicBezTo>
                        <a:cubicBezTo>
                          <a:pt x="31382" y="37490"/>
                          <a:pt x="27935" y="38980"/>
                          <a:pt x="23583" y="38980"/>
                        </a:cubicBezTo>
                        <a:close/>
                        <a:moveTo>
                          <a:pt x="42831" y="69393"/>
                        </a:moveTo>
                        <a:lnTo>
                          <a:pt x="42831" y="60557"/>
                        </a:lnTo>
                        <a:cubicBezTo>
                          <a:pt x="40394" y="61704"/>
                          <a:pt x="37936" y="62580"/>
                          <a:pt x="35458" y="63184"/>
                        </a:cubicBezTo>
                        <a:cubicBezTo>
                          <a:pt x="32979" y="63799"/>
                          <a:pt x="30521" y="64106"/>
                          <a:pt x="28084" y="64106"/>
                        </a:cubicBezTo>
                        <a:cubicBezTo>
                          <a:pt x="21683" y="64106"/>
                          <a:pt x="16793" y="61945"/>
                          <a:pt x="13413" y="57621"/>
                        </a:cubicBezTo>
                        <a:cubicBezTo>
                          <a:pt x="10044" y="53298"/>
                          <a:pt x="8118" y="46767"/>
                          <a:pt x="7637" y="38028"/>
                        </a:cubicBezTo>
                        <a:cubicBezTo>
                          <a:pt x="9521" y="40814"/>
                          <a:pt x="11887" y="42950"/>
                          <a:pt x="14734" y="44436"/>
                        </a:cubicBezTo>
                        <a:cubicBezTo>
                          <a:pt x="17591" y="45921"/>
                          <a:pt x="20730" y="46664"/>
                          <a:pt x="24151" y="46664"/>
                        </a:cubicBezTo>
                        <a:cubicBezTo>
                          <a:pt x="31351" y="46664"/>
                          <a:pt x="37040" y="44477"/>
                          <a:pt x="41218" y="40102"/>
                        </a:cubicBezTo>
                        <a:cubicBezTo>
                          <a:pt x="45397" y="35738"/>
                          <a:pt x="47486" y="29796"/>
                          <a:pt x="47486" y="22276"/>
                        </a:cubicBezTo>
                        <a:cubicBezTo>
                          <a:pt x="47486" y="14910"/>
                          <a:pt x="45310" y="8998"/>
                          <a:pt x="40957" y="4542"/>
                        </a:cubicBezTo>
                        <a:cubicBezTo>
                          <a:pt x="36605" y="95"/>
                          <a:pt x="30813" y="-2128"/>
                          <a:pt x="23583" y="-2128"/>
                        </a:cubicBezTo>
                        <a:cubicBezTo>
                          <a:pt x="15287" y="-2128"/>
                          <a:pt x="8948" y="1048"/>
                          <a:pt x="4564" y="7400"/>
                        </a:cubicBezTo>
                        <a:cubicBezTo>
                          <a:pt x="181" y="13762"/>
                          <a:pt x="-2011" y="22978"/>
                          <a:pt x="-2011" y="35046"/>
                        </a:cubicBezTo>
                        <a:cubicBezTo>
                          <a:pt x="-2011" y="46377"/>
                          <a:pt x="678" y="55413"/>
                          <a:pt x="6055" y="62155"/>
                        </a:cubicBezTo>
                        <a:cubicBezTo>
                          <a:pt x="11431" y="68896"/>
                          <a:pt x="18646" y="72267"/>
                          <a:pt x="27700" y="72267"/>
                        </a:cubicBezTo>
                        <a:cubicBezTo>
                          <a:pt x="30137" y="72267"/>
                          <a:pt x="32595" y="72026"/>
                          <a:pt x="35073" y="71544"/>
                        </a:cubicBezTo>
                        <a:cubicBezTo>
                          <a:pt x="37552" y="71063"/>
                          <a:pt x="40138" y="70346"/>
                          <a:pt x="42831" y="6939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1537" name="Graphic 8">
                <a:extLst>
                  <a:ext uri="{FF2B5EF4-FFF2-40B4-BE49-F238E27FC236}">
                    <a16:creationId xmlns:a16="http://schemas.microsoft.com/office/drawing/2014/main" id="{68FCD4A5-2800-47C3-A925-2888AFE7185D}"/>
                  </a:ext>
                </a:extLst>
              </p:cNvPr>
              <p:cNvGrpSpPr/>
              <p:nvPr/>
            </p:nvGrpSpPr>
            <p:grpSpPr>
              <a:xfrm>
                <a:off x="8046375" y="3594312"/>
                <a:ext cx="3792353" cy="74394"/>
                <a:chOff x="8046375" y="3594312"/>
                <a:chExt cx="3792353" cy="74394"/>
              </a:xfrm>
            </p:grpSpPr>
            <p:sp>
              <p:nvSpPr>
                <p:cNvPr id="1538" name="Freeform: Shape 1537">
                  <a:extLst>
                    <a:ext uri="{FF2B5EF4-FFF2-40B4-BE49-F238E27FC236}">
                      <a16:creationId xmlns:a16="http://schemas.microsoft.com/office/drawing/2014/main" id="{A033FA53-D644-4F0A-B630-09788EDFA370}"/>
                    </a:ext>
                  </a:extLst>
                </p:cNvPr>
                <p:cNvSpPr/>
                <p:nvPr/>
              </p:nvSpPr>
              <p:spPr>
                <a:xfrm>
                  <a:off x="8327624" y="3629944"/>
                  <a:ext cx="3511104" cy="9835"/>
                </a:xfrm>
                <a:custGeom>
                  <a:avLst/>
                  <a:gdLst>
                    <a:gd name="connsiteX0" fmla="*/ 0 w 3511104"/>
                    <a:gd name="connsiteY0" fmla="*/ 0 h 9835"/>
                    <a:gd name="connsiteX1" fmla="*/ 3511105 w 3511104"/>
                    <a:gd name="connsiteY1" fmla="*/ 0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11104" h="9835">
                      <a:moveTo>
                        <a:pt x="0" y="0"/>
                      </a:moveTo>
                      <a:lnTo>
                        <a:pt x="3511105" y="0"/>
                      </a:lnTo>
                    </a:path>
                  </a:pathLst>
                </a:custGeom>
                <a:noFill/>
                <a:ln w="7851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539" name="Freeform: Shape 1538">
                  <a:extLst>
                    <a:ext uri="{FF2B5EF4-FFF2-40B4-BE49-F238E27FC236}">
                      <a16:creationId xmlns:a16="http://schemas.microsoft.com/office/drawing/2014/main" id="{D91215D9-1637-4B1F-B82D-00A9FEC1D30A}"/>
                    </a:ext>
                  </a:extLst>
                </p:cNvPr>
                <p:cNvSpPr/>
                <p:nvPr/>
              </p:nvSpPr>
              <p:spPr>
                <a:xfrm>
                  <a:off x="8293213" y="3629944"/>
                  <a:ext cx="34411" cy="9835"/>
                </a:xfrm>
                <a:custGeom>
                  <a:avLst/>
                  <a:gdLst>
                    <a:gd name="connsiteX0" fmla="*/ 34469 w 34411"/>
                    <a:gd name="connsiteY0" fmla="*/ 160 h 9835"/>
                    <a:gd name="connsiteX1" fmla="*/ 58 w 34411"/>
                    <a:gd name="connsiteY1" fmla="*/ 160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411" h="9835">
                      <a:moveTo>
                        <a:pt x="34469" y="160"/>
                      </a:moveTo>
                      <a:lnTo>
                        <a:pt x="58" y="160"/>
                      </a:lnTo>
                    </a:path>
                  </a:pathLst>
                </a:custGeom>
                <a:solidFill>
                  <a:srgbClr val="000000"/>
                </a:solidFill>
                <a:ln w="785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540" name="Graphic 8">
                  <a:extLst>
                    <a:ext uri="{FF2B5EF4-FFF2-40B4-BE49-F238E27FC236}">
                      <a16:creationId xmlns:a16="http://schemas.microsoft.com/office/drawing/2014/main" id="{AB091C56-424A-4AB7-92B0-F976F02FB0CF}"/>
                    </a:ext>
                  </a:extLst>
                </p:cNvPr>
                <p:cNvGrpSpPr/>
                <p:nvPr/>
              </p:nvGrpSpPr>
              <p:grpSpPr>
                <a:xfrm>
                  <a:off x="8046375" y="3594312"/>
                  <a:ext cx="205699" cy="74394"/>
                  <a:chOff x="8046375" y="3594312"/>
                  <a:chExt cx="205699" cy="74394"/>
                </a:xfrm>
                <a:solidFill>
                  <a:srgbClr val="000000"/>
                </a:solidFill>
              </p:grpSpPr>
              <p:sp>
                <p:nvSpPr>
                  <p:cNvPr id="1541" name="Freeform: Shape 1540">
                    <a:extLst>
                      <a:ext uri="{FF2B5EF4-FFF2-40B4-BE49-F238E27FC236}">
                        <a16:creationId xmlns:a16="http://schemas.microsoft.com/office/drawing/2014/main" id="{EA765AE8-47EB-4CD9-A0B3-3F72AE4FC414}"/>
                      </a:ext>
                    </a:extLst>
                  </p:cNvPr>
                  <p:cNvSpPr/>
                  <p:nvPr/>
                </p:nvSpPr>
                <p:spPr>
                  <a:xfrm flipV="1">
                    <a:off x="8046375" y="3594312"/>
                    <a:ext cx="49542" cy="74394"/>
                  </a:xfrm>
                  <a:custGeom>
                    <a:avLst/>
                    <a:gdLst>
                      <a:gd name="connsiteX0" fmla="*/ 22761 w 49542"/>
                      <a:gd name="connsiteY0" fmla="*/ 64541 h 74394"/>
                      <a:gd name="connsiteX1" fmla="*/ 11500 w 49542"/>
                      <a:gd name="connsiteY1" fmla="*/ 57165 h 74394"/>
                      <a:gd name="connsiteX2" fmla="*/ 7737 w 49542"/>
                      <a:gd name="connsiteY2" fmla="*/ 35005 h 74394"/>
                      <a:gd name="connsiteX3" fmla="*/ 11500 w 49542"/>
                      <a:gd name="connsiteY3" fmla="*/ 12891 h 74394"/>
                      <a:gd name="connsiteX4" fmla="*/ 22761 w 49542"/>
                      <a:gd name="connsiteY4" fmla="*/ 5514 h 74394"/>
                      <a:gd name="connsiteX5" fmla="*/ 34067 w 49542"/>
                      <a:gd name="connsiteY5" fmla="*/ 12891 h 74394"/>
                      <a:gd name="connsiteX6" fmla="*/ 37846 w 49542"/>
                      <a:gd name="connsiteY6" fmla="*/ 35005 h 74394"/>
                      <a:gd name="connsiteX7" fmla="*/ 34067 w 49542"/>
                      <a:gd name="connsiteY7" fmla="*/ 57165 h 74394"/>
                      <a:gd name="connsiteX8" fmla="*/ 22761 w 49542"/>
                      <a:gd name="connsiteY8" fmla="*/ 64541 h 74394"/>
                      <a:gd name="connsiteX9" fmla="*/ 22761 w 49542"/>
                      <a:gd name="connsiteY9" fmla="*/ 72225 h 74394"/>
                      <a:gd name="connsiteX10" fmla="*/ 41180 w 49542"/>
                      <a:gd name="connsiteY10" fmla="*/ 62682 h 74394"/>
                      <a:gd name="connsiteX11" fmla="*/ 47540 w 49542"/>
                      <a:gd name="connsiteY11" fmla="*/ 35005 h 74394"/>
                      <a:gd name="connsiteX12" fmla="*/ 41180 w 49542"/>
                      <a:gd name="connsiteY12" fmla="*/ 7358 h 74394"/>
                      <a:gd name="connsiteX13" fmla="*/ 22761 w 49542"/>
                      <a:gd name="connsiteY13" fmla="*/ -2169 h 74394"/>
                      <a:gd name="connsiteX14" fmla="*/ 4357 w 49542"/>
                      <a:gd name="connsiteY14" fmla="*/ 7358 h 74394"/>
                      <a:gd name="connsiteX15" fmla="*/ -2003 w 49542"/>
                      <a:gd name="connsiteY15" fmla="*/ 35005 h 74394"/>
                      <a:gd name="connsiteX16" fmla="*/ 4357 w 49542"/>
                      <a:gd name="connsiteY16" fmla="*/ 62682 h 74394"/>
                      <a:gd name="connsiteX17" fmla="*/ 22761 w 49542"/>
                      <a:gd name="connsiteY17" fmla="*/ 72225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61" y="64541"/>
                        </a:moveTo>
                        <a:cubicBezTo>
                          <a:pt x="17773" y="64541"/>
                          <a:pt x="14020" y="62083"/>
                          <a:pt x="11500" y="57165"/>
                        </a:cubicBezTo>
                        <a:cubicBezTo>
                          <a:pt x="8991" y="52258"/>
                          <a:pt x="7737" y="44871"/>
                          <a:pt x="7737" y="35005"/>
                        </a:cubicBezTo>
                        <a:cubicBezTo>
                          <a:pt x="7737" y="25180"/>
                          <a:pt x="8991" y="17808"/>
                          <a:pt x="11500" y="12891"/>
                        </a:cubicBezTo>
                        <a:cubicBezTo>
                          <a:pt x="14020" y="7973"/>
                          <a:pt x="17773" y="5514"/>
                          <a:pt x="22761" y="5514"/>
                        </a:cubicBezTo>
                        <a:cubicBezTo>
                          <a:pt x="27789" y="5514"/>
                          <a:pt x="31558" y="7973"/>
                          <a:pt x="34067" y="12891"/>
                        </a:cubicBezTo>
                        <a:cubicBezTo>
                          <a:pt x="36587" y="17808"/>
                          <a:pt x="37846" y="25180"/>
                          <a:pt x="37846" y="35005"/>
                        </a:cubicBezTo>
                        <a:cubicBezTo>
                          <a:pt x="37846" y="44871"/>
                          <a:pt x="36587" y="52258"/>
                          <a:pt x="34067" y="57165"/>
                        </a:cubicBezTo>
                        <a:cubicBezTo>
                          <a:pt x="31558" y="62083"/>
                          <a:pt x="27789" y="64541"/>
                          <a:pt x="22761" y="64541"/>
                        </a:cubicBezTo>
                        <a:close/>
                        <a:moveTo>
                          <a:pt x="22761" y="72225"/>
                        </a:moveTo>
                        <a:cubicBezTo>
                          <a:pt x="30800" y="72225"/>
                          <a:pt x="36940" y="69044"/>
                          <a:pt x="41180" y="62682"/>
                        </a:cubicBezTo>
                        <a:cubicBezTo>
                          <a:pt x="45420" y="56330"/>
                          <a:pt x="47540" y="47104"/>
                          <a:pt x="47540" y="35005"/>
                        </a:cubicBezTo>
                        <a:cubicBezTo>
                          <a:pt x="47540" y="22936"/>
                          <a:pt x="45420" y="13721"/>
                          <a:pt x="41180" y="7358"/>
                        </a:cubicBezTo>
                        <a:cubicBezTo>
                          <a:pt x="36940" y="1007"/>
                          <a:pt x="30800" y="-2169"/>
                          <a:pt x="22761" y="-2169"/>
                        </a:cubicBezTo>
                        <a:cubicBezTo>
                          <a:pt x="14731" y="-2169"/>
                          <a:pt x="8597" y="1007"/>
                          <a:pt x="4357" y="7358"/>
                        </a:cubicBezTo>
                        <a:cubicBezTo>
                          <a:pt x="117" y="13721"/>
                          <a:pt x="-2003" y="22936"/>
                          <a:pt x="-2003" y="35005"/>
                        </a:cubicBezTo>
                        <a:cubicBezTo>
                          <a:pt x="-2003" y="47104"/>
                          <a:pt x="117" y="56330"/>
                          <a:pt x="4357" y="62682"/>
                        </a:cubicBezTo>
                        <a:cubicBezTo>
                          <a:pt x="8597" y="69044"/>
                          <a:pt x="14731" y="72225"/>
                          <a:pt x="22761" y="722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42" name="Freeform: Shape 1541">
                    <a:extLst>
                      <a:ext uri="{FF2B5EF4-FFF2-40B4-BE49-F238E27FC236}">
                        <a16:creationId xmlns:a16="http://schemas.microsoft.com/office/drawing/2014/main" id="{F6C68899-8939-418C-8C12-A98D1C45DD27}"/>
                      </a:ext>
                    </a:extLst>
                  </p:cNvPr>
                  <p:cNvSpPr/>
                  <p:nvPr/>
                </p:nvSpPr>
                <p:spPr>
                  <a:xfrm flipV="1">
                    <a:off x="8112952" y="3655106"/>
                    <a:ext cx="10138" cy="12201"/>
                  </a:xfrm>
                  <a:custGeom>
                    <a:avLst/>
                    <a:gdLst>
                      <a:gd name="connsiteX0" fmla="*/ -978 w 10138"/>
                      <a:gd name="connsiteY0" fmla="*/ 11968 h 12201"/>
                      <a:gd name="connsiteX1" fmla="*/ 9161 w 10138"/>
                      <a:gd name="connsiteY1" fmla="*/ 11968 h 12201"/>
                      <a:gd name="connsiteX2" fmla="*/ 9161 w 10138"/>
                      <a:gd name="connsiteY2" fmla="*/ -234 h 12201"/>
                      <a:gd name="connsiteX3" fmla="*/ -978 w 10138"/>
                      <a:gd name="connsiteY3" fmla="*/ -234 h 12201"/>
                      <a:gd name="connsiteX4" fmla="*/ -978 w 10138"/>
                      <a:gd name="connsiteY4" fmla="*/ 11968 h 12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38" h="12201">
                        <a:moveTo>
                          <a:pt x="-978" y="11968"/>
                        </a:moveTo>
                        <a:lnTo>
                          <a:pt x="9161" y="11968"/>
                        </a:lnTo>
                        <a:lnTo>
                          <a:pt x="9161" y="-234"/>
                        </a:lnTo>
                        <a:lnTo>
                          <a:pt x="-978" y="-234"/>
                        </a:lnTo>
                        <a:lnTo>
                          <a:pt x="-978" y="119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43" name="Freeform: Shape 1542">
                    <a:extLst>
                      <a:ext uri="{FF2B5EF4-FFF2-40B4-BE49-F238E27FC236}">
                        <a16:creationId xmlns:a16="http://schemas.microsoft.com/office/drawing/2014/main" id="{5555D296-BF3D-4DEF-B0E8-AFAA3E96E2DF}"/>
                      </a:ext>
                    </a:extLst>
                  </p:cNvPr>
                  <p:cNvSpPr/>
                  <p:nvPr/>
                </p:nvSpPr>
                <p:spPr>
                  <a:xfrm flipV="1">
                    <a:off x="8140180" y="3594312"/>
                    <a:ext cx="49542" cy="74394"/>
                  </a:xfrm>
                  <a:custGeom>
                    <a:avLst/>
                    <a:gdLst>
                      <a:gd name="connsiteX0" fmla="*/ 22770 w 49542"/>
                      <a:gd name="connsiteY0" fmla="*/ 64541 h 74394"/>
                      <a:gd name="connsiteX1" fmla="*/ 11510 w 49542"/>
                      <a:gd name="connsiteY1" fmla="*/ 57165 h 74394"/>
                      <a:gd name="connsiteX2" fmla="*/ 7746 w 49542"/>
                      <a:gd name="connsiteY2" fmla="*/ 35005 h 74394"/>
                      <a:gd name="connsiteX3" fmla="*/ 11510 w 49542"/>
                      <a:gd name="connsiteY3" fmla="*/ 12891 h 74394"/>
                      <a:gd name="connsiteX4" fmla="*/ 22770 w 49542"/>
                      <a:gd name="connsiteY4" fmla="*/ 5514 h 74394"/>
                      <a:gd name="connsiteX5" fmla="*/ 34077 w 49542"/>
                      <a:gd name="connsiteY5" fmla="*/ 12891 h 74394"/>
                      <a:gd name="connsiteX6" fmla="*/ 37856 w 49542"/>
                      <a:gd name="connsiteY6" fmla="*/ 35005 h 74394"/>
                      <a:gd name="connsiteX7" fmla="*/ 34077 w 49542"/>
                      <a:gd name="connsiteY7" fmla="*/ 57165 h 74394"/>
                      <a:gd name="connsiteX8" fmla="*/ 22770 w 49542"/>
                      <a:gd name="connsiteY8" fmla="*/ 64541 h 74394"/>
                      <a:gd name="connsiteX9" fmla="*/ 22770 w 49542"/>
                      <a:gd name="connsiteY9" fmla="*/ 72225 h 74394"/>
                      <a:gd name="connsiteX10" fmla="*/ 41189 w 49542"/>
                      <a:gd name="connsiteY10" fmla="*/ 62682 h 74394"/>
                      <a:gd name="connsiteX11" fmla="*/ 47549 w 49542"/>
                      <a:gd name="connsiteY11" fmla="*/ 35005 h 74394"/>
                      <a:gd name="connsiteX12" fmla="*/ 41189 w 49542"/>
                      <a:gd name="connsiteY12" fmla="*/ 7358 h 74394"/>
                      <a:gd name="connsiteX13" fmla="*/ 22770 w 49542"/>
                      <a:gd name="connsiteY13" fmla="*/ -2169 h 74394"/>
                      <a:gd name="connsiteX14" fmla="*/ 4366 w 49542"/>
                      <a:gd name="connsiteY14" fmla="*/ 7358 h 74394"/>
                      <a:gd name="connsiteX15" fmla="*/ -1993 w 49542"/>
                      <a:gd name="connsiteY15" fmla="*/ 35005 h 74394"/>
                      <a:gd name="connsiteX16" fmla="*/ 4366 w 49542"/>
                      <a:gd name="connsiteY16" fmla="*/ 62682 h 74394"/>
                      <a:gd name="connsiteX17" fmla="*/ 22770 w 49542"/>
                      <a:gd name="connsiteY17" fmla="*/ 72225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70" y="64541"/>
                        </a:moveTo>
                        <a:cubicBezTo>
                          <a:pt x="17783" y="64541"/>
                          <a:pt x="14029" y="62083"/>
                          <a:pt x="11510" y="57165"/>
                        </a:cubicBezTo>
                        <a:cubicBezTo>
                          <a:pt x="9001" y="52258"/>
                          <a:pt x="7746" y="44871"/>
                          <a:pt x="7746" y="35005"/>
                        </a:cubicBezTo>
                        <a:cubicBezTo>
                          <a:pt x="7746" y="25180"/>
                          <a:pt x="9001" y="17808"/>
                          <a:pt x="11510" y="12891"/>
                        </a:cubicBezTo>
                        <a:cubicBezTo>
                          <a:pt x="14029" y="7973"/>
                          <a:pt x="17783" y="5514"/>
                          <a:pt x="22770" y="5514"/>
                        </a:cubicBezTo>
                        <a:cubicBezTo>
                          <a:pt x="27799" y="5514"/>
                          <a:pt x="31568" y="7973"/>
                          <a:pt x="34077" y="12891"/>
                        </a:cubicBezTo>
                        <a:cubicBezTo>
                          <a:pt x="36596" y="17808"/>
                          <a:pt x="37856" y="25180"/>
                          <a:pt x="37856" y="35005"/>
                        </a:cubicBezTo>
                        <a:cubicBezTo>
                          <a:pt x="37856" y="44871"/>
                          <a:pt x="36596" y="52258"/>
                          <a:pt x="34077" y="57165"/>
                        </a:cubicBezTo>
                        <a:cubicBezTo>
                          <a:pt x="31568" y="62083"/>
                          <a:pt x="27799" y="64541"/>
                          <a:pt x="22770" y="64541"/>
                        </a:cubicBezTo>
                        <a:close/>
                        <a:moveTo>
                          <a:pt x="22770" y="72225"/>
                        </a:moveTo>
                        <a:cubicBezTo>
                          <a:pt x="30810" y="72225"/>
                          <a:pt x="36949" y="69044"/>
                          <a:pt x="41189" y="62682"/>
                        </a:cubicBezTo>
                        <a:cubicBezTo>
                          <a:pt x="45429" y="56330"/>
                          <a:pt x="47549" y="47104"/>
                          <a:pt x="47549" y="35005"/>
                        </a:cubicBezTo>
                        <a:cubicBezTo>
                          <a:pt x="47549" y="22936"/>
                          <a:pt x="45429" y="13721"/>
                          <a:pt x="41189" y="7358"/>
                        </a:cubicBezTo>
                        <a:cubicBezTo>
                          <a:pt x="36949" y="1007"/>
                          <a:pt x="30810" y="-2169"/>
                          <a:pt x="22770" y="-2169"/>
                        </a:cubicBezTo>
                        <a:cubicBezTo>
                          <a:pt x="14741" y="-2169"/>
                          <a:pt x="8606" y="1007"/>
                          <a:pt x="4366" y="7358"/>
                        </a:cubicBezTo>
                        <a:cubicBezTo>
                          <a:pt x="127" y="13721"/>
                          <a:pt x="-1993" y="22936"/>
                          <a:pt x="-1993" y="35005"/>
                        </a:cubicBezTo>
                        <a:cubicBezTo>
                          <a:pt x="-1993" y="47104"/>
                          <a:pt x="127" y="56330"/>
                          <a:pt x="4366" y="62682"/>
                        </a:cubicBezTo>
                        <a:cubicBezTo>
                          <a:pt x="8606" y="69044"/>
                          <a:pt x="14741" y="72225"/>
                          <a:pt x="22770" y="722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44" name="Freeform: Shape 1543">
                    <a:extLst>
                      <a:ext uri="{FF2B5EF4-FFF2-40B4-BE49-F238E27FC236}">
                        <a16:creationId xmlns:a16="http://schemas.microsoft.com/office/drawing/2014/main" id="{465ACEA5-5CE6-45A4-99EA-F86FF26901DA}"/>
                      </a:ext>
                    </a:extLst>
                  </p:cNvPr>
                  <p:cNvSpPr/>
                  <p:nvPr/>
                </p:nvSpPr>
                <p:spPr>
                  <a:xfrm flipV="1">
                    <a:off x="8202916" y="3594312"/>
                    <a:ext cx="49158" cy="74394"/>
                  </a:xfrm>
                  <a:custGeom>
                    <a:avLst/>
                    <a:gdLst>
                      <a:gd name="connsiteX0" fmla="*/ 22593 w 49158"/>
                      <a:gd name="connsiteY0" fmla="*/ 33284 h 74394"/>
                      <a:gd name="connsiteX1" fmla="*/ 11716 w 49158"/>
                      <a:gd name="connsiteY1" fmla="*/ 29580 h 74394"/>
                      <a:gd name="connsiteX2" fmla="*/ 7768 w 49158"/>
                      <a:gd name="connsiteY2" fmla="*/ 19407 h 74394"/>
                      <a:gd name="connsiteX3" fmla="*/ 11716 w 49158"/>
                      <a:gd name="connsiteY3" fmla="*/ 9218 h 74394"/>
                      <a:gd name="connsiteX4" fmla="*/ 22593 w 49158"/>
                      <a:gd name="connsiteY4" fmla="*/ 5514 h 74394"/>
                      <a:gd name="connsiteX5" fmla="*/ 33484 w 49158"/>
                      <a:gd name="connsiteY5" fmla="*/ 9233 h 74394"/>
                      <a:gd name="connsiteX6" fmla="*/ 37479 w 49158"/>
                      <a:gd name="connsiteY6" fmla="*/ 19407 h 74394"/>
                      <a:gd name="connsiteX7" fmla="*/ 33515 w 49158"/>
                      <a:gd name="connsiteY7" fmla="*/ 29580 h 74394"/>
                      <a:gd name="connsiteX8" fmla="*/ 22593 w 49158"/>
                      <a:gd name="connsiteY8" fmla="*/ 33284 h 74394"/>
                      <a:gd name="connsiteX9" fmla="*/ 12899 w 49158"/>
                      <a:gd name="connsiteY9" fmla="*/ 37402 h 74394"/>
                      <a:gd name="connsiteX10" fmla="*/ 3175 w 49158"/>
                      <a:gd name="connsiteY10" fmla="*/ 43211 h 74394"/>
                      <a:gd name="connsiteX11" fmla="*/ -297 w 49158"/>
                      <a:gd name="connsiteY11" fmla="*/ 53646 h 74394"/>
                      <a:gd name="connsiteX12" fmla="*/ 5817 w 49158"/>
                      <a:gd name="connsiteY12" fmla="*/ 67231 h 74394"/>
                      <a:gd name="connsiteX13" fmla="*/ 22593 w 49158"/>
                      <a:gd name="connsiteY13" fmla="*/ 72225 h 74394"/>
                      <a:gd name="connsiteX14" fmla="*/ 39399 w 49158"/>
                      <a:gd name="connsiteY14" fmla="*/ 67231 h 74394"/>
                      <a:gd name="connsiteX15" fmla="*/ 45498 w 49158"/>
                      <a:gd name="connsiteY15" fmla="*/ 53646 h 74394"/>
                      <a:gd name="connsiteX16" fmla="*/ 42010 w 49158"/>
                      <a:gd name="connsiteY16" fmla="*/ 43211 h 74394"/>
                      <a:gd name="connsiteX17" fmla="*/ 32348 w 49158"/>
                      <a:gd name="connsiteY17" fmla="*/ 37402 h 74394"/>
                      <a:gd name="connsiteX18" fmla="*/ 43255 w 49158"/>
                      <a:gd name="connsiteY18" fmla="*/ 31009 h 74394"/>
                      <a:gd name="connsiteX19" fmla="*/ 47172 w 49158"/>
                      <a:gd name="connsiteY19" fmla="*/ 19407 h 74394"/>
                      <a:gd name="connsiteX20" fmla="*/ 40812 w 49158"/>
                      <a:gd name="connsiteY20" fmla="*/ 3394 h 74394"/>
                      <a:gd name="connsiteX21" fmla="*/ 22593 w 49158"/>
                      <a:gd name="connsiteY21" fmla="*/ -2169 h 74394"/>
                      <a:gd name="connsiteX22" fmla="*/ 4373 w 49158"/>
                      <a:gd name="connsiteY22" fmla="*/ 3394 h 74394"/>
                      <a:gd name="connsiteX23" fmla="*/ -1987 w 49158"/>
                      <a:gd name="connsiteY23" fmla="*/ 19407 h 74394"/>
                      <a:gd name="connsiteX24" fmla="*/ 1946 w 49158"/>
                      <a:gd name="connsiteY24" fmla="*/ 31009 h 74394"/>
                      <a:gd name="connsiteX25" fmla="*/ 12899 w 49158"/>
                      <a:gd name="connsiteY25" fmla="*/ 37402 h 74394"/>
                      <a:gd name="connsiteX26" fmla="*/ 9351 w 49158"/>
                      <a:gd name="connsiteY26" fmla="*/ 52724 h 74394"/>
                      <a:gd name="connsiteX27" fmla="*/ 12822 w 49158"/>
                      <a:gd name="connsiteY27" fmla="*/ 44041 h 74394"/>
                      <a:gd name="connsiteX28" fmla="*/ 22593 w 49158"/>
                      <a:gd name="connsiteY28" fmla="*/ 40921 h 74394"/>
                      <a:gd name="connsiteX29" fmla="*/ 32363 w 49158"/>
                      <a:gd name="connsiteY29" fmla="*/ 44041 h 74394"/>
                      <a:gd name="connsiteX30" fmla="*/ 35896 w 49158"/>
                      <a:gd name="connsiteY30" fmla="*/ 52724 h 74394"/>
                      <a:gd name="connsiteX31" fmla="*/ 32363 w 49158"/>
                      <a:gd name="connsiteY31" fmla="*/ 61422 h 74394"/>
                      <a:gd name="connsiteX32" fmla="*/ 22593 w 49158"/>
                      <a:gd name="connsiteY32" fmla="*/ 64541 h 74394"/>
                      <a:gd name="connsiteX33" fmla="*/ 12822 w 49158"/>
                      <a:gd name="connsiteY33" fmla="*/ 61422 h 74394"/>
                      <a:gd name="connsiteX34" fmla="*/ 9351 w 49158"/>
                      <a:gd name="connsiteY34" fmla="*/ 52724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49158" h="74394">
                        <a:moveTo>
                          <a:pt x="22593" y="33284"/>
                        </a:moveTo>
                        <a:cubicBezTo>
                          <a:pt x="17984" y="33284"/>
                          <a:pt x="14359" y="32049"/>
                          <a:pt x="11716" y="29580"/>
                        </a:cubicBezTo>
                        <a:cubicBezTo>
                          <a:pt x="9084" y="27111"/>
                          <a:pt x="7768" y="23720"/>
                          <a:pt x="7768" y="19407"/>
                        </a:cubicBezTo>
                        <a:cubicBezTo>
                          <a:pt x="7768" y="15083"/>
                          <a:pt x="9084" y="11687"/>
                          <a:pt x="11716" y="9218"/>
                        </a:cubicBezTo>
                        <a:cubicBezTo>
                          <a:pt x="14359" y="6749"/>
                          <a:pt x="17984" y="5514"/>
                          <a:pt x="22593" y="5514"/>
                        </a:cubicBezTo>
                        <a:cubicBezTo>
                          <a:pt x="27201" y="5514"/>
                          <a:pt x="30832" y="6754"/>
                          <a:pt x="33484" y="9233"/>
                        </a:cubicBezTo>
                        <a:cubicBezTo>
                          <a:pt x="36147" y="11723"/>
                          <a:pt x="37479" y="15114"/>
                          <a:pt x="37479" y="19407"/>
                        </a:cubicBezTo>
                        <a:cubicBezTo>
                          <a:pt x="37479" y="23720"/>
                          <a:pt x="36157" y="27111"/>
                          <a:pt x="33515" y="29580"/>
                        </a:cubicBezTo>
                        <a:cubicBezTo>
                          <a:pt x="30883" y="32049"/>
                          <a:pt x="27242" y="33284"/>
                          <a:pt x="22593" y="33284"/>
                        </a:cubicBezTo>
                        <a:close/>
                        <a:moveTo>
                          <a:pt x="12899" y="37402"/>
                        </a:moveTo>
                        <a:cubicBezTo>
                          <a:pt x="8741" y="38427"/>
                          <a:pt x="5500" y="40363"/>
                          <a:pt x="3175" y="43211"/>
                        </a:cubicBezTo>
                        <a:cubicBezTo>
                          <a:pt x="861" y="46070"/>
                          <a:pt x="-297" y="49548"/>
                          <a:pt x="-297" y="53646"/>
                        </a:cubicBezTo>
                        <a:cubicBezTo>
                          <a:pt x="-297" y="59373"/>
                          <a:pt x="1741" y="63901"/>
                          <a:pt x="5817" y="67231"/>
                        </a:cubicBezTo>
                        <a:cubicBezTo>
                          <a:pt x="9904" y="70560"/>
                          <a:pt x="15495" y="72225"/>
                          <a:pt x="22593" y="72225"/>
                        </a:cubicBezTo>
                        <a:cubicBezTo>
                          <a:pt x="29731" y="72225"/>
                          <a:pt x="35333" y="70560"/>
                          <a:pt x="39399" y="67231"/>
                        </a:cubicBezTo>
                        <a:cubicBezTo>
                          <a:pt x="43465" y="63901"/>
                          <a:pt x="45498" y="59373"/>
                          <a:pt x="45498" y="53646"/>
                        </a:cubicBezTo>
                        <a:cubicBezTo>
                          <a:pt x="45498" y="49548"/>
                          <a:pt x="44335" y="46070"/>
                          <a:pt x="42010" y="43211"/>
                        </a:cubicBezTo>
                        <a:cubicBezTo>
                          <a:pt x="39696" y="40363"/>
                          <a:pt x="36475" y="38427"/>
                          <a:pt x="32348" y="37402"/>
                        </a:cubicBezTo>
                        <a:cubicBezTo>
                          <a:pt x="37018" y="36316"/>
                          <a:pt x="40653" y="34185"/>
                          <a:pt x="43255" y="31009"/>
                        </a:cubicBezTo>
                        <a:cubicBezTo>
                          <a:pt x="45866" y="27844"/>
                          <a:pt x="47172" y="23976"/>
                          <a:pt x="47172" y="19407"/>
                        </a:cubicBezTo>
                        <a:cubicBezTo>
                          <a:pt x="47172" y="12450"/>
                          <a:pt x="45052" y="7113"/>
                          <a:pt x="40812" y="3394"/>
                        </a:cubicBezTo>
                        <a:cubicBezTo>
                          <a:pt x="36572" y="-315"/>
                          <a:pt x="30499" y="-2169"/>
                          <a:pt x="22593" y="-2169"/>
                        </a:cubicBezTo>
                        <a:cubicBezTo>
                          <a:pt x="14697" y="-2169"/>
                          <a:pt x="8624" y="-315"/>
                          <a:pt x="4373" y="3394"/>
                        </a:cubicBezTo>
                        <a:cubicBezTo>
                          <a:pt x="133" y="7113"/>
                          <a:pt x="-1987" y="12450"/>
                          <a:pt x="-1987" y="19407"/>
                        </a:cubicBezTo>
                        <a:cubicBezTo>
                          <a:pt x="-1987" y="23976"/>
                          <a:pt x="-676" y="27844"/>
                          <a:pt x="1946" y="31009"/>
                        </a:cubicBezTo>
                        <a:cubicBezTo>
                          <a:pt x="4578" y="34185"/>
                          <a:pt x="8229" y="36316"/>
                          <a:pt x="12899" y="37402"/>
                        </a:cubicBezTo>
                        <a:close/>
                        <a:moveTo>
                          <a:pt x="9351" y="52724"/>
                        </a:moveTo>
                        <a:cubicBezTo>
                          <a:pt x="9351" y="49015"/>
                          <a:pt x="10508" y="46121"/>
                          <a:pt x="12822" y="44041"/>
                        </a:cubicBezTo>
                        <a:cubicBezTo>
                          <a:pt x="15147" y="41961"/>
                          <a:pt x="18404" y="40921"/>
                          <a:pt x="22593" y="40921"/>
                        </a:cubicBezTo>
                        <a:cubicBezTo>
                          <a:pt x="26761" y="40921"/>
                          <a:pt x="30018" y="41961"/>
                          <a:pt x="32363" y="44041"/>
                        </a:cubicBezTo>
                        <a:cubicBezTo>
                          <a:pt x="34718" y="46121"/>
                          <a:pt x="35896" y="49015"/>
                          <a:pt x="35896" y="52724"/>
                        </a:cubicBezTo>
                        <a:cubicBezTo>
                          <a:pt x="35896" y="56443"/>
                          <a:pt x="34718" y="59342"/>
                          <a:pt x="32363" y="61422"/>
                        </a:cubicBezTo>
                        <a:cubicBezTo>
                          <a:pt x="30018" y="63502"/>
                          <a:pt x="26761" y="64541"/>
                          <a:pt x="22593" y="64541"/>
                        </a:cubicBezTo>
                        <a:cubicBezTo>
                          <a:pt x="18404" y="64541"/>
                          <a:pt x="15147" y="63502"/>
                          <a:pt x="12822" y="61422"/>
                        </a:cubicBezTo>
                        <a:cubicBezTo>
                          <a:pt x="10508" y="59342"/>
                          <a:pt x="9351" y="56443"/>
                          <a:pt x="9351" y="527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1545" name="Graphic 8">
                <a:extLst>
                  <a:ext uri="{FF2B5EF4-FFF2-40B4-BE49-F238E27FC236}">
                    <a16:creationId xmlns:a16="http://schemas.microsoft.com/office/drawing/2014/main" id="{D002DBFF-354C-4E00-B01D-0C1A623CB9C5}"/>
                  </a:ext>
                </a:extLst>
              </p:cNvPr>
              <p:cNvGrpSpPr/>
              <p:nvPr/>
            </p:nvGrpSpPr>
            <p:grpSpPr>
              <a:xfrm>
                <a:off x="8046375" y="3187013"/>
                <a:ext cx="3792353" cy="74394"/>
                <a:chOff x="8046375" y="3187013"/>
                <a:chExt cx="3792353" cy="74394"/>
              </a:xfrm>
            </p:grpSpPr>
            <p:sp>
              <p:nvSpPr>
                <p:cNvPr id="1546" name="Freeform: Shape 1545">
                  <a:extLst>
                    <a:ext uri="{FF2B5EF4-FFF2-40B4-BE49-F238E27FC236}">
                      <a16:creationId xmlns:a16="http://schemas.microsoft.com/office/drawing/2014/main" id="{785137E2-9A99-4917-913A-E5B2F0F52A86}"/>
                    </a:ext>
                  </a:extLst>
                </p:cNvPr>
                <p:cNvSpPr/>
                <p:nvPr/>
              </p:nvSpPr>
              <p:spPr>
                <a:xfrm>
                  <a:off x="8327624" y="3222645"/>
                  <a:ext cx="3511104" cy="9835"/>
                </a:xfrm>
                <a:custGeom>
                  <a:avLst/>
                  <a:gdLst>
                    <a:gd name="connsiteX0" fmla="*/ 0 w 3511104"/>
                    <a:gd name="connsiteY0" fmla="*/ 0 h 9835"/>
                    <a:gd name="connsiteX1" fmla="*/ 3511105 w 3511104"/>
                    <a:gd name="connsiteY1" fmla="*/ 0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11104" h="9835">
                      <a:moveTo>
                        <a:pt x="0" y="0"/>
                      </a:moveTo>
                      <a:lnTo>
                        <a:pt x="3511105" y="0"/>
                      </a:lnTo>
                    </a:path>
                  </a:pathLst>
                </a:custGeom>
                <a:noFill/>
                <a:ln w="7851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547" name="Freeform: Shape 1546">
                  <a:extLst>
                    <a:ext uri="{FF2B5EF4-FFF2-40B4-BE49-F238E27FC236}">
                      <a16:creationId xmlns:a16="http://schemas.microsoft.com/office/drawing/2014/main" id="{8EAD4565-1F4B-461F-BA3D-A101DD688666}"/>
                    </a:ext>
                  </a:extLst>
                </p:cNvPr>
                <p:cNvSpPr/>
                <p:nvPr/>
              </p:nvSpPr>
              <p:spPr>
                <a:xfrm>
                  <a:off x="8293213" y="3222645"/>
                  <a:ext cx="34411" cy="9835"/>
                </a:xfrm>
                <a:custGeom>
                  <a:avLst/>
                  <a:gdLst>
                    <a:gd name="connsiteX0" fmla="*/ 34469 w 34411"/>
                    <a:gd name="connsiteY0" fmla="*/ 118 h 9835"/>
                    <a:gd name="connsiteX1" fmla="*/ 58 w 34411"/>
                    <a:gd name="connsiteY1" fmla="*/ 118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411" h="9835">
                      <a:moveTo>
                        <a:pt x="34469" y="118"/>
                      </a:moveTo>
                      <a:lnTo>
                        <a:pt x="58" y="118"/>
                      </a:lnTo>
                    </a:path>
                  </a:pathLst>
                </a:custGeom>
                <a:solidFill>
                  <a:srgbClr val="000000"/>
                </a:solidFill>
                <a:ln w="785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548" name="Graphic 8">
                  <a:extLst>
                    <a:ext uri="{FF2B5EF4-FFF2-40B4-BE49-F238E27FC236}">
                      <a16:creationId xmlns:a16="http://schemas.microsoft.com/office/drawing/2014/main" id="{C27EF61A-BBDC-4FA2-90F2-0F02EC751C63}"/>
                    </a:ext>
                  </a:extLst>
                </p:cNvPr>
                <p:cNvGrpSpPr/>
                <p:nvPr/>
              </p:nvGrpSpPr>
              <p:grpSpPr>
                <a:xfrm>
                  <a:off x="8046375" y="3187013"/>
                  <a:ext cx="205899" cy="74394"/>
                  <a:chOff x="8046375" y="3187013"/>
                  <a:chExt cx="205899" cy="74394"/>
                </a:xfrm>
                <a:solidFill>
                  <a:srgbClr val="000000"/>
                </a:solidFill>
              </p:grpSpPr>
              <p:sp>
                <p:nvSpPr>
                  <p:cNvPr id="1549" name="Freeform: Shape 1548">
                    <a:extLst>
                      <a:ext uri="{FF2B5EF4-FFF2-40B4-BE49-F238E27FC236}">
                        <a16:creationId xmlns:a16="http://schemas.microsoft.com/office/drawing/2014/main" id="{C03C78A1-CE1F-41C0-80A6-99AC6E3CD885}"/>
                      </a:ext>
                    </a:extLst>
                  </p:cNvPr>
                  <p:cNvSpPr/>
                  <p:nvPr/>
                </p:nvSpPr>
                <p:spPr>
                  <a:xfrm flipV="1">
                    <a:off x="8046375" y="3187013"/>
                    <a:ext cx="49542" cy="74394"/>
                  </a:xfrm>
                  <a:custGeom>
                    <a:avLst/>
                    <a:gdLst>
                      <a:gd name="connsiteX0" fmla="*/ 22761 w 49542"/>
                      <a:gd name="connsiteY0" fmla="*/ 64500 h 74394"/>
                      <a:gd name="connsiteX1" fmla="*/ 11500 w 49542"/>
                      <a:gd name="connsiteY1" fmla="*/ 57124 h 74394"/>
                      <a:gd name="connsiteX2" fmla="*/ 7737 w 49542"/>
                      <a:gd name="connsiteY2" fmla="*/ 34963 h 74394"/>
                      <a:gd name="connsiteX3" fmla="*/ 11500 w 49542"/>
                      <a:gd name="connsiteY3" fmla="*/ 12849 h 74394"/>
                      <a:gd name="connsiteX4" fmla="*/ 22761 w 49542"/>
                      <a:gd name="connsiteY4" fmla="*/ 5473 h 74394"/>
                      <a:gd name="connsiteX5" fmla="*/ 34067 w 49542"/>
                      <a:gd name="connsiteY5" fmla="*/ 12849 h 74394"/>
                      <a:gd name="connsiteX6" fmla="*/ 37846 w 49542"/>
                      <a:gd name="connsiteY6" fmla="*/ 34963 h 74394"/>
                      <a:gd name="connsiteX7" fmla="*/ 34067 w 49542"/>
                      <a:gd name="connsiteY7" fmla="*/ 57124 h 74394"/>
                      <a:gd name="connsiteX8" fmla="*/ 22761 w 49542"/>
                      <a:gd name="connsiteY8" fmla="*/ 64500 h 74394"/>
                      <a:gd name="connsiteX9" fmla="*/ 22761 w 49542"/>
                      <a:gd name="connsiteY9" fmla="*/ 72184 h 74394"/>
                      <a:gd name="connsiteX10" fmla="*/ 41180 w 49542"/>
                      <a:gd name="connsiteY10" fmla="*/ 62641 h 74394"/>
                      <a:gd name="connsiteX11" fmla="*/ 47540 w 49542"/>
                      <a:gd name="connsiteY11" fmla="*/ 34963 h 74394"/>
                      <a:gd name="connsiteX12" fmla="*/ 41180 w 49542"/>
                      <a:gd name="connsiteY12" fmla="*/ 7317 h 74394"/>
                      <a:gd name="connsiteX13" fmla="*/ 22761 w 49542"/>
                      <a:gd name="connsiteY13" fmla="*/ -2211 h 74394"/>
                      <a:gd name="connsiteX14" fmla="*/ 4357 w 49542"/>
                      <a:gd name="connsiteY14" fmla="*/ 7317 h 74394"/>
                      <a:gd name="connsiteX15" fmla="*/ -2003 w 49542"/>
                      <a:gd name="connsiteY15" fmla="*/ 34963 h 74394"/>
                      <a:gd name="connsiteX16" fmla="*/ 4357 w 49542"/>
                      <a:gd name="connsiteY16" fmla="*/ 62641 h 74394"/>
                      <a:gd name="connsiteX17" fmla="*/ 22761 w 49542"/>
                      <a:gd name="connsiteY17" fmla="*/ 72184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61" y="64500"/>
                        </a:moveTo>
                        <a:cubicBezTo>
                          <a:pt x="17773" y="64500"/>
                          <a:pt x="14020" y="62041"/>
                          <a:pt x="11500" y="57124"/>
                        </a:cubicBezTo>
                        <a:cubicBezTo>
                          <a:pt x="8991" y="52216"/>
                          <a:pt x="7737" y="44829"/>
                          <a:pt x="7737" y="34963"/>
                        </a:cubicBezTo>
                        <a:cubicBezTo>
                          <a:pt x="7737" y="25138"/>
                          <a:pt x="8991" y="17767"/>
                          <a:pt x="11500" y="12849"/>
                        </a:cubicBezTo>
                        <a:cubicBezTo>
                          <a:pt x="14020" y="7932"/>
                          <a:pt x="17773" y="5473"/>
                          <a:pt x="22761" y="5473"/>
                        </a:cubicBezTo>
                        <a:cubicBezTo>
                          <a:pt x="27789" y="5473"/>
                          <a:pt x="31558" y="7932"/>
                          <a:pt x="34067" y="12849"/>
                        </a:cubicBezTo>
                        <a:cubicBezTo>
                          <a:pt x="36587" y="17767"/>
                          <a:pt x="37846" y="25138"/>
                          <a:pt x="37846" y="34963"/>
                        </a:cubicBezTo>
                        <a:cubicBezTo>
                          <a:pt x="37846" y="44829"/>
                          <a:pt x="36587" y="52216"/>
                          <a:pt x="34067" y="57124"/>
                        </a:cubicBezTo>
                        <a:cubicBezTo>
                          <a:pt x="31558" y="62041"/>
                          <a:pt x="27789" y="64500"/>
                          <a:pt x="22761" y="64500"/>
                        </a:cubicBezTo>
                        <a:close/>
                        <a:moveTo>
                          <a:pt x="22761" y="72184"/>
                        </a:moveTo>
                        <a:cubicBezTo>
                          <a:pt x="30800" y="72184"/>
                          <a:pt x="36940" y="69003"/>
                          <a:pt x="41180" y="62641"/>
                        </a:cubicBezTo>
                        <a:cubicBezTo>
                          <a:pt x="45420" y="56289"/>
                          <a:pt x="47540" y="47063"/>
                          <a:pt x="47540" y="34963"/>
                        </a:cubicBezTo>
                        <a:cubicBezTo>
                          <a:pt x="47540" y="22895"/>
                          <a:pt x="45420" y="13679"/>
                          <a:pt x="41180" y="7317"/>
                        </a:cubicBezTo>
                        <a:cubicBezTo>
                          <a:pt x="36940" y="965"/>
                          <a:pt x="30800" y="-2211"/>
                          <a:pt x="22761" y="-2211"/>
                        </a:cubicBezTo>
                        <a:cubicBezTo>
                          <a:pt x="14731" y="-2211"/>
                          <a:pt x="8597" y="965"/>
                          <a:pt x="4357" y="7317"/>
                        </a:cubicBezTo>
                        <a:cubicBezTo>
                          <a:pt x="117" y="13679"/>
                          <a:pt x="-2003" y="22895"/>
                          <a:pt x="-2003" y="34963"/>
                        </a:cubicBezTo>
                        <a:cubicBezTo>
                          <a:pt x="-2003" y="47063"/>
                          <a:pt x="117" y="56289"/>
                          <a:pt x="4357" y="62641"/>
                        </a:cubicBezTo>
                        <a:cubicBezTo>
                          <a:pt x="8597" y="69003"/>
                          <a:pt x="14731" y="72184"/>
                          <a:pt x="22761" y="7218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50" name="Freeform: Shape 1549">
                    <a:extLst>
                      <a:ext uri="{FF2B5EF4-FFF2-40B4-BE49-F238E27FC236}">
                        <a16:creationId xmlns:a16="http://schemas.microsoft.com/office/drawing/2014/main" id="{BC21E7CA-D84D-498C-94DA-6A6A20BA3F1B}"/>
                      </a:ext>
                    </a:extLst>
                  </p:cNvPr>
                  <p:cNvSpPr/>
                  <p:nvPr/>
                </p:nvSpPr>
                <p:spPr>
                  <a:xfrm flipV="1">
                    <a:off x="8112952" y="3247807"/>
                    <a:ext cx="10138" cy="12201"/>
                  </a:xfrm>
                  <a:custGeom>
                    <a:avLst/>
                    <a:gdLst>
                      <a:gd name="connsiteX0" fmla="*/ -978 w 10138"/>
                      <a:gd name="connsiteY0" fmla="*/ 11927 h 12201"/>
                      <a:gd name="connsiteX1" fmla="*/ 9161 w 10138"/>
                      <a:gd name="connsiteY1" fmla="*/ 11927 h 12201"/>
                      <a:gd name="connsiteX2" fmla="*/ 9161 w 10138"/>
                      <a:gd name="connsiteY2" fmla="*/ -275 h 12201"/>
                      <a:gd name="connsiteX3" fmla="*/ -978 w 10138"/>
                      <a:gd name="connsiteY3" fmla="*/ -275 h 12201"/>
                      <a:gd name="connsiteX4" fmla="*/ -978 w 10138"/>
                      <a:gd name="connsiteY4" fmla="*/ 11927 h 12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38" h="12201">
                        <a:moveTo>
                          <a:pt x="-978" y="11927"/>
                        </a:moveTo>
                        <a:lnTo>
                          <a:pt x="9161" y="11927"/>
                        </a:lnTo>
                        <a:lnTo>
                          <a:pt x="9161" y="-275"/>
                        </a:lnTo>
                        <a:lnTo>
                          <a:pt x="-978" y="-275"/>
                        </a:lnTo>
                        <a:lnTo>
                          <a:pt x="-978" y="119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51" name="Freeform: Shape 1550">
                    <a:extLst>
                      <a:ext uri="{FF2B5EF4-FFF2-40B4-BE49-F238E27FC236}">
                        <a16:creationId xmlns:a16="http://schemas.microsoft.com/office/drawing/2014/main" id="{3A68C7BD-AA1C-4A1C-8507-A32F3C361194}"/>
                      </a:ext>
                    </a:extLst>
                  </p:cNvPr>
                  <p:cNvSpPr/>
                  <p:nvPr/>
                </p:nvSpPr>
                <p:spPr>
                  <a:xfrm flipV="1">
                    <a:off x="8144497" y="3188304"/>
                    <a:ext cx="42675" cy="71705"/>
                  </a:xfrm>
                  <a:custGeom>
                    <a:avLst/>
                    <a:gdLst>
                      <a:gd name="connsiteX0" fmla="*/ -653 w 42675"/>
                      <a:gd name="connsiteY0" fmla="*/ 5946 h 71705"/>
                      <a:gd name="connsiteX1" fmla="*/ 15185 w 42675"/>
                      <a:gd name="connsiteY1" fmla="*/ 5946 h 71705"/>
                      <a:gd name="connsiteX2" fmla="*/ 15185 w 42675"/>
                      <a:gd name="connsiteY2" fmla="*/ 60655 h 71705"/>
                      <a:gd name="connsiteX3" fmla="*/ -2051 w 42675"/>
                      <a:gd name="connsiteY3" fmla="*/ 57197 h 71705"/>
                      <a:gd name="connsiteX4" fmla="*/ -2051 w 42675"/>
                      <a:gd name="connsiteY4" fmla="*/ 66033 h 71705"/>
                      <a:gd name="connsiteX5" fmla="*/ 15093 w 42675"/>
                      <a:gd name="connsiteY5" fmla="*/ 69491 h 71705"/>
                      <a:gd name="connsiteX6" fmla="*/ 24787 w 42675"/>
                      <a:gd name="connsiteY6" fmla="*/ 69491 h 71705"/>
                      <a:gd name="connsiteX7" fmla="*/ 24787 w 42675"/>
                      <a:gd name="connsiteY7" fmla="*/ 5946 h 71705"/>
                      <a:gd name="connsiteX8" fmla="*/ 40625 w 42675"/>
                      <a:gd name="connsiteY8" fmla="*/ 5946 h 71705"/>
                      <a:gd name="connsiteX9" fmla="*/ 40625 w 42675"/>
                      <a:gd name="connsiteY9" fmla="*/ -2214 h 71705"/>
                      <a:gd name="connsiteX10" fmla="*/ -653 w 42675"/>
                      <a:gd name="connsiteY10" fmla="*/ -2214 h 71705"/>
                      <a:gd name="connsiteX11" fmla="*/ -653 w 42675"/>
                      <a:gd name="connsiteY11" fmla="*/ 5946 h 71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2675" h="71705">
                        <a:moveTo>
                          <a:pt x="-653" y="5946"/>
                        </a:moveTo>
                        <a:lnTo>
                          <a:pt x="15185" y="5946"/>
                        </a:lnTo>
                        <a:lnTo>
                          <a:pt x="15185" y="60655"/>
                        </a:lnTo>
                        <a:lnTo>
                          <a:pt x="-2051" y="57197"/>
                        </a:lnTo>
                        <a:lnTo>
                          <a:pt x="-2051" y="66033"/>
                        </a:lnTo>
                        <a:lnTo>
                          <a:pt x="15093" y="69491"/>
                        </a:lnTo>
                        <a:lnTo>
                          <a:pt x="24787" y="69491"/>
                        </a:lnTo>
                        <a:lnTo>
                          <a:pt x="24787" y="5946"/>
                        </a:lnTo>
                        <a:lnTo>
                          <a:pt x="40625" y="5946"/>
                        </a:lnTo>
                        <a:lnTo>
                          <a:pt x="40625" y="-2214"/>
                        </a:lnTo>
                        <a:lnTo>
                          <a:pt x="-653" y="-2214"/>
                        </a:lnTo>
                        <a:lnTo>
                          <a:pt x="-653" y="59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52" name="Freeform: Shape 1551">
                    <a:extLst>
                      <a:ext uri="{FF2B5EF4-FFF2-40B4-BE49-F238E27FC236}">
                        <a16:creationId xmlns:a16="http://schemas.microsoft.com/office/drawing/2014/main" id="{465F3448-FB76-4E8F-A37A-EBD9D59AC120}"/>
                      </a:ext>
                    </a:extLst>
                  </p:cNvPr>
                  <p:cNvSpPr/>
                  <p:nvPr/>
                </p:nvSpPr>
                <p:spPr>
                  <a:xfrm flipV="1">
                    <a:off x="8202732" y="3187013"/>
                    <a:ext cx="49542" cy="74394"/>
                  </a:xfrm>
                  <a:custGeom>
                    <a:avLst/>
                    <a:gdLst>
                      <a:gd name="connsiteX0" fmla="*/ 22777 w 49542"/>
                      <a:gd name="connsiteY0" fmla="*/ 64500 h 74394"/>
                      <a:gd name="connsiteX1" fmla="*/ 11516 w 49542"/>
                      <a:gd name="connsiteY1" fmla="*/ 57124 h 74394"/>
                      <a:gd name="connsiteX2" fmla="*/ 7752 w 49542"/>
                      <a:gd name="connsiteY2" fmla="*/ 34963 h 74394"/>
                      <a:gd name="connsiteX3" fmla="*/ 11516 w 49542"/>
                      <a:gd name="connsiteY3" fmla="*/ 12849 h 74394"/>
                      <a:gd name="connsiteX4" fmla="*/ 22777 w 49542"/>
                      <a:gd name="connsiteY4" fmla="*/ 5473 h 74394"/>
                      <a:gd name="connsiteX5" fmla="*/ 34083 w 49542"/>
                      <a:gd name="connsiteY5" fmla="*/ 12849 h 74394"/>
                      <a:gd name="connsiteX6" fmla="*/ 37862 w 49542"/>
                      <a:gd name="connsiteY6" fmla="*/ 34963 h 74394"/>
                      <a:gd name="connsiteX7" fmla="*/ 34083 w 49542"/>
                      <a:gd name="connsiteY7" fmla="*/ 57124 h 74394"/>
                      <a:gd name="connsiteX8" fmla="*/ 22777 w 49542"/>
                      <a:gd name="connsiteY8" fmla="*/ 64500 h 74394"/>
                      <a:gd name="connsiteX9" fmla="*/ 22777 w 49542"/>
                      <a:gd name="connsiteY9" fmla="*/ 72184 h 74394"/>
                      <a:gd name="connsiteX10" fmla="*/ 41196 w 49542"/>
                      <a:gd name="connsiteY10" fmla="*/ 62641 h 74394"/>
                      <a:gd name="connsiteX11" fmla="*/ 47556 w 49542"/>
                      <a:gd name="connsiteY11" fmla="*/ 34963 h 74394"/>
                      <a:gd name="connsiteX12" fmla="*/ 41196 w 49542"/>
                      <a:gd name="connsiteY12" fmla="*/ 7317 h 74394"/>
                      <a:gd name="connsiteX13" fmla="*/ 22777 w 49542"/>
                      <a:gd name="connsiteY13" fmla="*/ -2211 h 74394"/>
                      <a:gd name="connsiteX14" fmla="*/ 4373 w 49542"/>
                      <a:gd name="connsiteY14" fmla="*/ 7317 h 74394"/>
                      <a:gd name="connsiteX15" fmla="*/ -1987 w 49542"/>
                      <a:gd name="connsiteY15" fmla="*/ 34963 h 74394"/>
                      <a:gd name="connsiteX16" fmla="*/ 4373 w 49542"/>
                      <a:gd name="connsiteY16" fmla="*/ 62641 h 74394"/>
                      <a:gd name="connsiteX17" fmla="*/ 22777 w 49542"/>
                      <a:gd name="connsiteY17" fmla="*/ 72184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77" y="64500"/>
                        </a:moveTo>
                        <a:cubicBezTo>
                          <a:pt x="17789" y="64500"/>
                          <a:pt x="14036" y="62041"/>
                          <a:pt x="11516" y="57124"/>
                        </a:cubicBezTo>
                        <a:cubicBezTo>
                          <a:pt x="9007" y="52216"/>
                          <a:pt x="7752" y="44829"/>
                          <a:pt x="7752" y="34963"/>
                        </a:cubicBezTo>
                        <a:cubicBezTo>
                          <a:pt x="7752" y="25138"/>
                          <a:pt x="9007" y="17767"/>
                          <a:pt x="11516" y="12849"/>
                        </a:cubicBezTo>
                        <a:cubicBezTo>
                          <a:pt x="14036" y="7932"/>
                          <a:pt x="17789" y="5473"/>
                          <a:pt x="22777" y="5473"/>
                        </a:cubicBezTo>
                        <a:cubicBezTo>
                          <a:pt x="27805" y="5473"/>
                          <a:pt x="31574" y="7932"/>
                          <a:pt x="34083" y="12849"/>
                        </a:cubicBezTo>
                        <a:cubicBezTo>
                          <a:pt x="36602" y="17767"/>
                          <a:pt x="37862" y="25138"/>
                          <a:pt x="37862" y="34963"/>
                        </a:cubicBezTo>
                        <a:cubicBezTo>
                          <a:pt x="37862" y="44829"/>
                          <a:pt x="36602" y="52216"/>
                          <a:pt x="34083" y="57124"/>
                        </a:cubicBezTo>
                        <a:cubicBezTo>
                          <a:pt x="31574" y="62041"/>
                          <a:pt x="27805" y="64500"/>
                          <a:pt x="22777" y="64500"/>
                        </a:cubicBezTo>
                        <a:close/>
                        <a:moveTo>
                          <a:pt x="22777" y="72184"/>
                        </a:moveTo>
                        <a:cubicBezTo>
                          <a:pt x="30816" y="72184"/>
                          <a:pt x="36956" y="69003"/>
                          <a:pt x="41196" y="62641"/>
                        </a:cubicBezTo>
                        <a:cubicBezTo>
                          <a:pt x="45436" y="56289"/>
                          <a:pt x="47556" y="47063"/>
                          <a:pt x="47556" y="34963"/>
                        </a:cubicBezTo>
                        <a:cubicBezTo>
                          <a:pt x="47556" y="22895"/>
                          <a:pt x="45436" y="13679"/>
                          <a:pt x="41196" y="7317"/>
                        </a:cubicBezTo>
                        <a:cubicBezTo>
                          <a:pt x="36956" y="965"/>
                          <a:pt x="30816" y="-2211"/>
                          <a:pt x="22777" y="-2211"/>
                        </a:cubicBezTo>
                        <a:cubicBezTo>
                          <a:pt x="14747" y="-2211"/>
                          <a:pt x="8613" y="965"/>
                          <a:pt x="4373" y="7317"/>
                        </a:cubicBezTo>
                        <a:cubicBezTo>
                          <a:pt x="133" y="13679"/>
                          <a:pt x="-1987" y="22895"/>
                          <a:pt x="-1987" y="34963"/>
                        </a:cubicBezTo>
                        <a:cubicBezTo>
                          <a:pt x="-1987" y="47063"/>
                          <a:pt x="133" y="56289"/>
                          <a:pt x="4373" y="62641"/>
                        </a:cubicBezTo>
                        <a:cubicBezTo>
                          <a:pt x="8613" y="69003"/>
                          <a:pt x="14747" y="72184"/>
                          <a:pt x="22777" y="7218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  <p:grpSp>
            <p:nvGrpSpPr>
              <p:cNvPr id="1553" name="Graphic 8">
                <a:extLst>
                  <a:ext uri="{FF2B5EF4-FFF2-40B4-BE49-F238E27FC236}">
                    <a16:creationId xmlns:a16="http://schemas.microsoft.com/office/drawing/2014/main" id="{6FFA5250-3949-4DAD-A336-B7FB0612F7F3}"/>
                  </a:ext>
                </a:extLst>
              </p:cNvPr>
              <p:cNvGrpSpPr/>
              <p:nvPr/>
            </p:nvGrpSpPr>
            <p:grpSpPr>
              <a:xfrm>
                <a:off x="8046375" y="2779715"/>
                <a:ext cx="3792353" cy="74394"/>
                <a:chOff x="8046375" y="2779715"/>
                <a:chExt cx="3792353" cy="74394"/>
              </a:xfrm>
            </p:grpSpPr>
            <p:sp>
              <p:nvSpPr>
                <p:cNvPr id="1554" name="Freeform: Shape 1553">
                  <a:extLst>
                    <a:ext uri="{FF2B5EF4-FFF2-40B4-BE49-F238E27FC236}">
                      <a16:creationId xmlns:a16="http://schemas.microsoft.com/office/drawing/2014/main" id="{5E75F332-6DEC-4223-A9DA-FF15038FAE3B}"/>
                    </a:ext>
                  </a:extLst>
                </p:cNvPr>
                <p:cNvSpPr/>
                <p:nvPr/>
              </p:nvSpPr>
              <p:spPr>
                <a:xfrm>
                  <a:off x="8327624" y="2815345"/>
                  <a:ext cx="3511104" cy="9835"/>
                </a:xfrm>
                <a:custGeom>
                  <a:avLst/>
                  <a:gdLst>
                    <a:gd name="connsiteX0" fmla="*/ 0 w 3511104"/>
                    <a:gd name="connsiteY0" fmla="*/ 0 h 9835"/>
                    <a:gd name="connsiteX1" fmla="*/ 3511105 w 3511104"/>
                    <a:gd name="connsiteY1" fmla="*/ 0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11104" h="9835">
                      <a:moveTo>
                        <a:pt x="0" y="0"/>
                      </a:moveTo>
                      <a:lnTo>
                        <a:pt x="3511105" y="0"/>
                      </a:lnTo>
                    </a:path>
                  </a:pathLst>
                </a:custGeom>
                <a:noFill/>
                <a:ln w="7851" cap="sq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1555" name="Freeform: Shape 1554">
                  <a:extLst>
                    <a:ext uri="{FF2B5EF4-FFF2-40B4-BE49-F238E27FC236}">
                      <a16:creationId xmlns:a16="http://schemas.microsoft.com/office/drawing/2014/main" id="{0196835C-BABF-408F-B027-63A44E552663}"/>
                    </a:ext>
                  </a:extLst>
                </p:cNvPr>
                <p:cNvSpPr/>
                <p:nvPr/>
              </p:nvSpPr>
              <p:spPr>
                <a:xfrm>
                  <a:off x="8293213" y="2815344"/>
                  <a:ext cx="34411" cy="9835"/>
                </a:xfrm>
                <a:custGeom>
                  <a:avLst/>
                  <a:gdLst>
                    <a:gd name="connsiteX0" fmla="*/ 34469 w 34411"/>
                    <a:gd name="connsiteY0" fmla="*/ 77 h 9835"/>
                    <a:gd name="connsiteX1" fmla="*/ 58 w 34411"/>
                    <a:gd name="connsiteY1" fmla="*/ 77 h 9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411" h="9835">
                      <a:moveTo>
                        <a:pt x="34469" y="77"/>
                      </a:moveTo>
                      <a:lnTo>
                        <a:pt x="58" y="77"/>
                      </a:lnTo>
                    </a:path>
                  </a:pathLst>
                </a:custGeom>
                <a:solidFill>
                  <a:srgbClr val="000000"/>
                </a:solidFill>
                <a:ln w="7851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grpSp>
              <p:nvGrpSpPr>
                <p:cNvPr id="1556" name="Graphic 8">
                  <a:extLst>
                    <a:ext uri="{FF2B5EF4-FFF2-40B4-BE49-F238E27FC236}">
                      <a16:creationId xmlns:a16="http://schemas.microsoft.com/office/drawing/2014/main" id="{27BAB695-56E7-499D-808D-0A67AB61F139}"/>
                    </a:ext>
                  </a:extLst>
                </p:cNvPr>
                <p:cNvGrpSpPr/>
                <p:nvPr/>
              </p:nvGrpSpPr>
              <p:grpSpPr>
                <a:xfrm>
                  <a:off x="8046375" y="2779715"/>
                  <a:ext cx="202581" cy="74394"/>
                  <a:chOff x="8046375" y="2779715"/>
                  <a:chExt cx="202581" cy="74394"/>
                </a:xfrm>
                <a:solidFill>
                  <a:srgbClr val="000000"/>
                </a:solidFill>
              </p:grpSpPr>
              <p:sp>
                <p:nvSpPr>
                  <p:cNvPr id="1557" name="Freeform: Shape 1556">
                    <a:extLst>
                      <a:ext uri="{FF2B5EF4-FFF2-40B4-BE49-F238E27FC236}">
                        <a16:creationId xmlns:a16="http://schemas.microsoft.com/office/drawing/2014/main" id="{C4D8C351-F474-4203-9206-7CF8EACECB58}"/>
                      </a:ext>
                    </a:extLst>
                  </p:cNvPr>
                  <p:cNvSpPr/>
                  <p:nvPr/>
                </p:nvSpPr>
                <p:spPr>
                  <a:xfrm flipV="1">
                    <a:off x="8046375" y="2779715"/>
                    <a:ext cx="49542" cy="74394"/>
                  </a:xfrm>
                  <a:custGeom>
                    <a:avLst/>
                    <a:gdLst>
                      <a:gd name="connsiteX0" fmla="*/ 22761 w 49542"/>
                      <a:gd name="connsiteY0" fmla="*/ 64459 h 74394"/>
                      <a:gd name="connsiteX1" fmla="*/ 11500 w 49542"/>
                      <a:gd name="connsiteY1" fmla="*/ 57082 h 74394"/>
                      <a:gd name="connsiteX2" fmla="*/ 7737 w 49542"/>
                      <a:gd name="connsiteY2" fmla="*/ 34922 h 74394"/>
                      <a:gd name="connsiteX3" fmla="*/ 11500 w 49542"/>
                      <a:gd name="connsiteY3" fmla="*/ 12808 h 74394"/>
                      <a:gd name="connsiteX4" fmla="*/ 22761 w 49542"/>
                      <a:gd name="connsiteY4" fmla="*/ 5432 h 74394"/>
                      <a:gd name="connsiteX5" fmla="*/ 34067 w 49542"/>
                      <a:gd name="connsiteY5" fmla="*/ 12808 h 74394"/>
                      <a:gd name="connsiteX6" fmla="*/ 37846 w 49542"/>
                      <a:gd name="connsiteY6" fmla="*/ 34922 h 74394"/>
                      <a:gd name="connsiteX7" fmla="*/ 34067 w 49542"/>
                      <a:gd name="connsiteY7" fmla="*/ 57082 h 74394"/>
                      <a:gd name="connsiteX8" fmla="*/ 22761 w 49542"/>
                      <a:gd name="connsiteY8" fmla="*/ 64459 h 74394"/>
                      <a:gd name="connsiteX9" fmla="*/ 22761 w 49542"/>
                      <a:gd name="connsiteY9" fmla="*/ 72142 h 74394"/>
                      <a:gd name="connsiteX10" fmla="*/ 41180 w 49542"/>
                      <a:gd name="connsiteY10" fmla="*/ 62599 h 74394"/>
                      <a:gd name="connsiteX11" fmla="*/ 47540 w 49542"/>
                      <a:gd name="connsiteY11" fmla="*/ 34922 h 74394"/>
                      <a:gd name="connsiteX12" fmla="*/ 41180 w 49542"/>
                      <a:gd name="connsiteY12" fmla="*/ 7276 h 74394"/>
                      <a:gd name="connsiteX13" fmla="*/ 22761 w 49542"/>
                      <a:gd name="connsiteY13" fmla="*/ -2252 h 74394"/>
                      <a:gd name="connsiteX14" fmla="*/ 4357 w 49542"/>
                      <a:gd name="connsiteY14" fmla="*/ 7276 h 74394"/>
                      <a:gd name="connsiteX15" fmla="*/ -2003 w 49542"/>
                      <a:gd name="connsiteY15" fmla="*/ 34922 h 74394"/>
                      <a:gd name="connsiteX16" fmla="*/ 4357 w 49542"/>
                      <a:gd name="connsiteY16" fmla="*/ 62599 h 74394"/>
                      <a:gd name="connsiteX17" fmla="*/ 22761 w 49542"/>
                      <a:gd name="connsiteY17" fmla="*/ 72142 h 74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542" h="74394">
                        <a:moveTo>
                          <a:pt x="22761" y="64459"/>
                        </a:moveTo>
                        <a:cubicBezTo>
                          <a:pt x="17773" y="64459"/>
                          <a:pt x="14020" y="62000"/>
                          <a:pt x="11500" y="57082"/>
                        </a:cubicBezTo>
                        <a:cubicBezTo>
                          <a:pt x="8991" y="52175"/>
                          <a:pt x="7737" y="44788"/>
                          <a:pt x="7737" y="34922"/>
                        </a:cubicBezTo>
                        <a:cubicBezTo>
                          <a:pt x="7737" y="25097"/>
                          <a:pt x="8991" y="17726"/>
                          <a:pt x="11500" y="12808"/>
                        </a:cubicBezTo>
                        <a:cubicBezTo>
                          <a:pt x="14020" y="7890"/>
                          <a:pt x="17773" y="5432"/>
                          <a:pt x="22761" y="5432"/>
                        </a:cubicBezTo>
                        <a:cubicBezTo>
                          <a:pt x="27789" y="5432"/>
                          <a:pt x="31558" y="7890"/>
                          <a:pt x="34067" y="12808"/>
                        </a:cubicBezTo>
                        <a:cubicBezTo>
                          <a:pt x="36587" y="17726"/>
                          <a:pt x="37846" y="25097"/>
                          <a:pt x="37846" y="34922"/>
                        </a:cubicBezTo>
                        <a:cubicBezTo>
                          <a:pt x="37846" y="44788"/>
                          <a:pt x="36587" y="52175"/>
                          <a:pt x="34067" y="57082"/>
                        </a:cubicBezTo>
                        <a:cubicBezTo>
                          <a:pt x="31558" y="62000"/>
                          <a:pt x="27789" y="64459"/>
                          <a:pt x="22761" y="64459"/>
                        </a:cubicBezTo>
                        <a:close/>
                        <a:moveTo>
                          <a:pt x="22761" y="72142"/>
                        </a:moveTo>
                        <a:cubicBezTo>
                          <a:pt x="30800" y="72142"/>
                          <a:pt x="36940" y="68961"/>
                          <a:pt x="41180" y="62599"/>
                        </a:cubicBezTo>
                        <a:cubicBezTo>
                          <a:pt x="45420" y="56247"/>
                          <a:pt x="47540" y="47021"/>
                          <a:pt x="47540" y="34922"/>
                        </a:cubicBezTo>
                        <a:cubicBezTo>
                          <a:pt x="47540" y="22853"/>
                          <a:pt x="45420" y="13638"/>
                          <a:pt x="41180" y="7276"/>
                        </a:cubicBezTo>
                        <a:cubicBezTo>
                          <a:pt x="36940" y="924"/>
                          <a:pt x="30800" y="-2252"/>
                          <a:pt x="22761" y="-2252"/>
                        </a:cubicBezTo>
                        <a:cubicBezTo>
                          <a:pt x="14731" y="-2252"/>
                          <a:pt x="8597" y="924"/>
                          <a:pt x="4357" y="7276"/>
                        </a:cubicBezTo>
                        <a:cubicBezTo>
                          <a:pt x="117" y="13638"/>
                          <a:pt x="-2003" y="22853"/>
                          <a:pt x="-2003" y="34922"/>
                        </a:cubicBezTo>
                        <a:cubicBezTo>
                          <a:pt x="-2003" y="47021"/>
                          <a:pt x="117" y="56247"/>
                          <a:pt x="4357" y="62599"/>
                        </a:cubicBezTo>
                        <a:cubicBezTo>
                          <a:pt x="8597" y="68961"/>
                          <a:pt x="14731" y="72142"/>
                          <a:pt x="22761" y="7214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58" name="Freeform: Shape 1557">
                    <a:extLst>
                      <a:ext uri="{FF2B5EF4-FFF2-40B4-BE49-F238E27FC236}">
                        <a16:creationId xmlns:a16="http://schemas.microsoft.com/office/drawing/2014/main" id="{BDE607C2-8BBF-40E9-BBDE-8D23B30FCF99}"/>
                      </a:ext>
                    </a:extLst>
                  </p:cNvPr>
                  <p:cNvSpPr/>
                  <p:nvPr/>
                </p:nvSpPr>
                <p:spPr>
                  <a:xfrm flipV="1">
                    <a:off x="8112952" y="2840509"/>
                    <a:ext cx="10138" cy="12201"/>
                  </a:xfrm>
                  <a:custGeom>
                    <a:avLst/>
                    <a:gdLst>
                      <a:gd name="connsiteX0" fmla="*/ -978 w 10138"/>
                      <a:gd name="connsiteY0" fmla="*/ 11885 h 12201"/>
                      <a:gd name="connsiteX1" fmla="*/ 9161 w 10138"/>
                      <a:gd name="connsiteY1" fmla="*/ 11885 h 12201"/>
                      <a:gd name="connsiteX2" fmla="*/ 9161 w 10138"/>
                      <a:gd name="connsiteY2" fmla="*/ -317 h 12201"/>
                      <a:gd name="connsiteX3" fmla="*/ -978 w 10138"/>
                      <a:gd name="connsiteY3" fmla="*/ -317 h 12201"/>
                      <a:gd name="connsiteX4" fmla="*/ -978 w 10138"/>
                      <a:gd name="connsiteY4" fmla="*/ 11885 h 12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38" h="12201">
                        <a:moveTo>
                          <a:pt x="-978" y="11885"/>
                        </a:moveTo>
                        <a:lnTo>
                          <a:pt x="9161" y="11885"/>
                        </a:lnTo>
                        <a:lnTo>
                          <a:pt x="9161" y="-317"/>
                        </a:lnTo>
                        <a:lnTo>
                          <a:pt x="-978" y="-317"/>
                        </a:lnTo>
                        <a:lnTo>
                          <a:pt x="-978" y="118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59" name="Freeform: Shape 1558">
                    <a:extLst>
                      <a:ext uri="{FF2B5EF4-FFF2-40B4-BE49-F238E27FC236}">
                        <a16:creationId xmlns:a16="http://schemas.microsoft.com/office/drawing/2014/main" id="{53836529-6CD2-454B-9541-632050B49EBA}"/>
                      </a:ext>
                    </a:extLst>
                  </p:cNvPr>
                  <p:cNvSpPr/>
                  <p:nvPr/>
                </p:nvSpPr>
                <p:spPr>
                  <a:xfrm flipV="1">
                    <a:off x="8144497" y="2781006"/>
                    <a:ext cx="42675" cy="71705"/>
                  </a:xfrm>
                  <a:custGeom>
                    <a:avLst/>
                    <a:gdLst>
                      <a:gd name="connsiteX0" fmla="*/ -653 w 42675"/>
                      <a:gd name="connsiteY0" fmla="*/ 5904 h 71705"/>
                      <a:gd name="connsiteX1" fmla="*/ 15185 w 42675"/>
                      <a:gd name="connsiteY1" fmla="*/ 5904 h 71705"/>
                      <a:gd name="connsiteX2" fmla="*/ 15185 w 42675"/>
                      <a:gd name="connsiteY2" fmla="*/ 60613 h 71705"/>
                      <a:gd name="connsiteX3" fmla="*/ -2051 w 42675"/>
                      <a:gd name="connsiteY3" fmla="*/ 57155 h 71705"/>
                      <a:gd name="connsiteX4" fmla="*/ -2051 w 42675"/>
                      <a:gd name="connsiteY4" fmla="*/ 65992 h 71705"/>
                      <a:gd name="connsiteX5" fmla="*/ 15093 w 42675"/>
                      <a:gd name="connsiteY5" fmla="*/ 69450 h 71705"/>
                      <a:gd name="connsiteX6" fmla="*/ 24787 w 42675"/>
                      <a:gd name="connsiteY6" fmla="*/ 69450 h 71705"/>
                      <a:gd name="connsiteX7" fmla="*/ 24787 w 42675"/>
                      <a:gd name="connsiteY7" fmla="*/ 5904 h 71705"/>
                      <a:gd name="connsiteX8" fmla="*/ 40625 w 42675"/>
                      <a:gd name="connsiteY8" fmla="*/ 5904 h 71705"/>
                      <a:gd name="connsiteX9" fmla="*/ 40625 w 42675"/>
                      <a:gd name="connsiteY9" fmla="*/ -2256 h 71705"/>
                      <a:gd name="connsiteX10" fmla="*/ -653 w 42675"/>
                      <a:gd name="connsiteY10" fmla="*/ -2256 h 71705"/>
                      <a:gd name="connsiteX11" fmla="*/ -653 w 42675"/>
                      <a:gd name="connsiteY11" fmla="*/ 5904 h 71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2675" h="71705">
                        <a:moveTo>
                          <a:pt x="-653" y="5904"/>
                        </a:moveTo>
                        <a:lnTo>
                          <a:pt x="15185" y="5904"/>
                        </a:lnTo>
                        <a:lnTo>
                          <a:pt x="15185" y="60613"/>
                        </a:lnTo>
                        <a:lnTo>
                          <a:pt x="-2051" y="57155"/>
                        </a:lnTo>
                        <a:lnTo>
                          <a:pt x="-2051" y="65992"/>
                        </a:lnTo>
                        <a:lnTo>
                          <a:pt x="15093" y="69450"/>
                        </a:lnTo>
                        <a:lnTo>
                          <a:pt x="24787" y="69450"/>
                        </a:lnTo>
                        <a:lnTo>
                          <a:pt x="24787" y="5904"/>
                        </a:lnTo>
                        <a:lnTo>
                          <a:pt x="40625" y="5904"/>
                        </a:lnTo>
                        <a:lnTo>
                          <a:pt x="40625" y="-2256"/>
                        </a:lnTo>
                        <a:lnTo>
                          <a:pt x="-653" y="-2256"/>
                        </a:lnTo>
                        <a:lnTo>
                          <a:pt x="-653" y="59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  <p:sp>
                <p:nvSpPr>
                  <p:cNvPr id="1560" name="Freeform: Shape 1559">
                    <a:extLst>
                      <a:ext uri="{FF2B5EF4-FFF2-40B4-BE49-F238E27FC236}">
                        <a16:creationId xmlns:a16="http://schemas.microsoft.com/office/drawing/2014/main" id="{FF939EC5-09C0-4FD5-BF10-FEC2B281E854}"/>
                      </a:ext>
                    </a:extLst>
                  </p:cNvPr>
                  <p:cNvSpPr/>
                  <p:nvPr/>
                </p:nvSpPr>
                <p:spPr>
                  <a:xfrm flipV="1">
                    <a:off x="8203454" y="2779715"/>
                    <a:ext cx="45502" cy="72996"/>
                  </a:xfrm>
                  <a:custGeom>
                    <a:avLst/>
                    <a:gdLst>
                      <a:gd name="connsiteX0" fmla="*/ 9757 w 45502"/>
                      <a:gd name="connsiteY0" fmla="*/ 5862 h 72996"/>
                      <a:gd name="connsiteX1" fmla="*/ 43600 w 45502"/>
                      <a:gd name="connsiteY1" fmla="*/ 5862 h 72996"/>
                      <a:gd name="connsiteX2" fmla="*/ 43600 w 45502"/>
                      <a:gd name="connsiteY2" fmla="*/ -2298 h 72996"/>
                      <a:gd name="connsiteX3" fmla="*/ -1903 w 45502"/>
                      <a:gd name="connsiteY3" fmla="*/ -2298 h 72996"/>
                      <a:gd name="connsiteX4" fmla="*/ -1903 w 45502"/>
                      <a:gd name="connsiteY4" fmla="*/ 5862 h 72996"/>
                      <a:gd name="connsiteX5" fmla="*/ 13137 w 45502"/>
                      <a:gd name="connsiteY5" fmla="*/ 21199 h 72996"/>
                      <a:gd name="connsiteX6" fmla="*/ 25119 w 45502"/>
                      <a:gd name="connsiteY6" fmla="*/ 33632 h 72996"/>
                      <a:gd name="connsiteX7" fmla="*/ 31617 w 45502"/>
                      <a:gd name="connsiteY7" fmla="*/ 42483 h 72996"/>
                      <a:gd name="connsiteX8" fmla="*/ 33476 w 45502"/>
                      <a:gd name="connsiteY8" fmla="*/ 49614 h 72996"/>
                      <a:gd name="connsiteX9" fmla="*/ 29467 w 45502"/>
                      <a:gd name="connsiteY9" fmla="*/ 58927 h 72996"/>
                      <a:gd name="connsiteX10" fmla="*/ 19020 w 45502"/>
                      <a:gd name="connsiteY10" fmla="*/ 62538 h 72996"/>
                      <a:gd name="connsiteX11" fmla="*/ 9388 w 45502"/>
                      <a:gd name="connsiteY11" fmla="*/ 60955 h 72996"/>
                      <a:gd name="connsiteX12" fmla="*/ -1426 w 45502"/>
                      <a:gd name="connsiteY12" fmla="*/ 56145 h 72996"/>
                      <a:gd name="connsiteX13" fmla="*/ -1426 w 45502"/>
                      <a:gd name="connsiteY13" fmla="*/ 65950 h 72996"/>
                      <a:gd name="connsiteX14" fmla="*/ 9511 w 45502"/>
                      <a:gd name="connsiteY14" fmla="*/ 69500 h 72996"/>
                      <a:gd name="connsiteX15" fmla="*/ 18836 w 45502"/>
                      <a:gd name="connsiteY15" fmla="*/ 70698 h 72996"/>
                      <a:gd name="connsiteX16" fmla="*/ 36595 w 45502"/>
                      <a:gd name="connsiteY16" fmla="*/ 65120 h 72996"/>
                      <a:gd name="connsiteX17" fmla="*/ 43216 w 45502"/>
                      <a:gd name="connsiteY17" fmla="*/ 50244 h 72996"/>
                      <a:gd name="connsiteX18" fmla="*/ 41557 w 45502"/>
                      <a:gd name="connsiteY18" fmla="*/ 41853 h 72996"/>
                      <a:gd name="connsiteX19" fmla="*/ 35535 w 45502"/>
                      <a:gd name="connsiteY19" fmla="*/ 32525 h 72996"/>
                      <a:gd name="connsiteX20" fmla="*/ 27900 w 45502"/>
                      <a:gd name="connsiteY20" fmla="*/ 24473 h 72996"/>
                      <a:gd name="connsiteX21" fmla="*/ 9757 w 45502"/>
                      <a:gd name="connsiteY21" fmla="*/ 5862 h 72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5502" h="72996">
                        <a:moveTo>
                          <a:pt x="9757" y="5862"/>
                        </a:moveTo>
                        <a:lnTo>
                          <a:pt x="43600" y="5862"/>
                        </a:lnTo>
                        <a:lnTo>
                          <a:pt x="43600" y="-2298"/>
                        </a:lnTo>
                        <a:lnTo>
                          <a:pt x="-1903" y="-2298"/>
                        </a:lnTo>
                        <a:lnTo>
                          <a:pt x="-1903" y="5862"/>
                        </a:lnTo>
                        <a:cubicBezTo>
                          <a:pt x="1774" y="9674"/>
                          <a:pt x="6787" y="14786"/>
                          <a:pt x="13137" y="21199"/>
                        </a:cubicBezTo>
                        <a:cubicBezTo>
                          <a:pt x="19497" y="27623"/>
                          <a:pt x="23491" y="31767"/>
                          <a:pt x="25119" y="33632"/>
                        </a:cubicBezTo>
                        <a:cubicBezTo>
                          <a:pt x="28222" y="37115"/>
                          <a:pt x="30388" y="40066"/>
                          <a:pt x="31617" y="42483"/>
                        </a:cubicBezTo>
                        <a:cubicBezTo>
                          <a:pt x="32857" y="44901"/>
                          <a:pt x="33476" y="47278"/>
                          <a:pt x="33476" y="49614"/>
                        </a:cubicBezTo>
                        <a:cubicBezTo>
                          <a:pt x="33476" y="53425"/>
                          <a:pt x="32140" y="56529"/>
                          <a:pt x="29467" y="58927"/>
                        </a:cubicBezTo>
                        <a:cubicBezTo>
                          <a:pt x="26794" y="61334"/>
                          <a:pt x="23312" y="62538"/>
                          <a:pt x="19020" y="62538"/>
                        </a:cubicBezTo>
                        <a:cubicBezTo>
                          <a:pt x="15979" y="62538"/>
                          <a:pt x="12768" y="62011"/>
                          <a:pt x="9388" y="60955"/>
                        </a:cubicBezTo>
                        <a:cubicBezTo>
                          <a:pt x="6019" y="59900"/>
                          <a:pt x="2414" y="58297"/>
                          <a:pt x="-1426" y="56145"/>
                        </a:cubicBezTo>
                        <a:lnTo>
                          <a:pt x="-1426" y="65950"/>
                        </a:lnTo>
                        <a:cubicBezTo>
                          <a:pt x="2475" y="67517"/>
                          <a:pt x="6121" y="68701"/>
                          <a:pt x="9511" y="69500"/>
                        </a:cubicBezTo>
                        <a:cubicBezTo>
                          <a:pt x="12911" y="70299"/>
                          <a:pt x="16020" y="70698"/>
                          <a:pt x="18836" y="70698"/>
                        </a:cubicBezTo>
                        <a:cubicBezTo>
                          <a:pt x="26261" y="70698"/>
                          <a:pt x="32181" y="68839"/>
                          <a:pt x="36595" y="65120"/>
                        </a:cubicBezTo>
                        <a:cubicBezTo>
                          <a:pt x="41009" y="61411"/>
                          <a:pt x="43216" y="56453"/>
                          <a:pt x="43216" y="50244"/>
                        </a:cubicBezTo>
                        <a:cubicBezTo>
                          <a:pt x="43216" y="47294"/>
                          <a:pt x="42663" y="44497"/>
                          <a:pt x="41557" y="41853"/>
                        </a:cubicBezTo>
                        <a:cubicBezTo>
                          <a:pt x="40461" y="39220"/>
                          <a:pt x="38453" y="36111"/>
                          <a:pt x="35535" y="32525"/>
                        </a:cubicBezTo>
                        <a:cubicBezTo>
                          <a:pt x="34736" y="31593"/>
                          <a:pt x="32191" y="28909"/>
                          <a:pt x="27900" y="24473"/>
                        </a:cubicBezTo>
                        <a:cubicBezTo>
                          <a:pt x="23619" y="20036"/>
                          <a:pt x="17571" y="13833"/>
                          <a:pt x="9757" y="58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CA"/>
                  </a:p>
                </p:txBody>
              </p:sp>
            </p:grpSp>
          </p:grpSp>
        </p:grp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45609152-5C0D-42B4-9DFC-FB4DD1965050}"/>
                </a:ext>
              </a:extLst>
            </p:cNvPr>
            <p:cNvSpPr/>
            <p:nvPr/>
          </p:nvSpPr>
          <p:spPr>
            <a:xfrm>
              <a:off x="9073734" y="3426816"/>
              <a:ext cx="263332" cy="1270807"/>
            </a:xfrm>
            <a:custGeom>
              <a:avLst/>
              <a:gdLst>
                <a:gd name="connsiteX0" fmla="*/ 0 w 263332"/>
                <a:gd name="connsiteY0" fmla="*/ 1270808 h 1270807"/>
                <a:gd name="connsiteX1" fmla="*/ 263333 w 263332"/>
                <a:gd name="connsiteY1" fmla="*/ 1270808 h 1270807"/>
                <a:gd name="connsiteX2" fmla="*/ 263333 w 263332"/>
                <a:gd name="connsiteY2" fmla="*/ 0 h 1270807"/>
                <a:gd name="connsiteX3" fmla="*/ 0 w 263332"/>
                <a:gd name="connsiteY3" fmla="*/ 0 h 1270807"/>
                <a:gd name="connsiteX4" fmla="*/ 0 w 263332"/>
                <a:gd name="connsiteY4" fmla="*/ 1270808 h 127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332" h="1270807">
                  <a:moveTo>
                    <a:pt x="0" y="1270808"/>
                  </a:moveTo>
                  <a:lnTo>
                    <a:pt x="263333" y="1270808"/>
                  </a:lnTo>
                  <a:lnTo>
                    <a:pt x="263333" y="0"/>
                  </a:lnTo>
                  <a:lnTo>
                    <a:pt x="0" y="0"/>
                  </a:lnTo>
                  <a:lnTo>
                    <a:pt x="0" y="1270808"/>
                  </a:lnTo>
                </a:path>
              </a:pathLst>
            </a:custGeom>
            <a:noFill/>
            <a:ln w="9814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35A03A8B-072A-4AD8-9F09-7174A9A7F3B0}"/>
                </a:ext>
              </a:extLst>
            </p:cNvPr>
            <p:cNvSpPr/>
            <p:nvPr/>
          </p:nvSpPr>
          <p:spPr>
            <a:xfrm>
              <a:off x="9205400" y="4697623"/>
              <a:ext cx="9831" cy="265985"/>
            </a:xfrm>
            <a:custGeom>
              <a:avLst/>
              <a:gdLst>
                <a:gd name="connsiteX0" fmla="*/ 0 w 9831"/>
                <a:gd name="connsiteY0" fmla="*/ 0 h 265985"/>
                <a:gd name="connsiteX1" fmla="*/ 0 w 9831"/>
                <a:gd name="connsiteY1" fmla="*/ 265986 h 26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1" h="265985">
                  <a:moveTo>
                    <a:pt x="0" y="0"/>
                  </a:moveTo>
                  <a:lnTo>
                    <a:pt x="0" y="265986"/>
                  </a:lnTo>
                </a:path>
              </a:pathLst>
            </a:custGeom>
            <a:noFill/>
            <a:ln w="9814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7BC0ECDD-74C5-4FED-9D69-FBC9B22EEDC7}"/>
                </a:ext>
              </a:extLst>
            </p:cNvPr>
            <p:cNvSpPr/>
            <p:nvPr/>
          </p:nvSpPr>
          <p:spPr>
            <a:xfrm>
              <a:off x="9205400" y="3131285"/>
              <a:ext cx="9831" cy="295530"/>
            </a:xfrm>
            <a:custGeom>
              <a:avLst/>
              <a:gdLst>
                <a:gd name="connsiteX0" fmla="*/ 0 w 9831"/>
                <a:gd name="connsiteY0" fmla="*/ 295531 h 295530"/>
                <a:gd name="connsiteX1" fmla="*/ 0 w 9831"/>
                <a:gd name="connsiteY1" fmla="*/ 0 h 29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1" h="295530">
                  <a:moveTo>
                    <a:pt x="0" y="295531"/>
                  </a:moveTo>
                  <a:lnTo>
                    <a:pt x="0" y="0"/>
                  </a:lnTo>
                </a:path>
              </a:pathLst>
            </a:custGeom>
            <a:noFill/>
            <a:ln w="9814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7D43058D-DE72-4D41-AF1B-B2182FA65B21}"/>
                </a:ext>
              </a:extLst>
            </p:cNvPr>
            <p:cNvSpPr/>
            <p:nvPr/>
          </p:nvSpPr>
          <p:spPr>
            <a:xfrm>
              <a:off x="9139567" y="4963609"/>
              <a:ext cx="131666" cy="9835"/>
            </a:xfrm>
            <a:custGeom>
              <a:avLst/>
              <a:gdLst>
                <a:gd name="connsiteX0" fmla="*/ 0 w 131666"/>
                <a:gd name="connsiteY0" fmla="*/ 0 h 9835"/>
                <a:gd name="connsiteX1" fmla="*/ 131666 w 131666"/>
                <a:gd name="connsiteY1" fmla="*/ 0 h 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66" h="9835">
                  <a:moveTo>
                    <a:pt x="0" y="0"/>
                  </a:moveTo>
                  <a:lnTo>
                    <a:pt x="131666" y="0"/>
                  </a:lnTo>
                </a:path>
              </a:pathLst>
            </a:custGeom>
            <a:noFill/>
            <a:ln w="9814" cap="sq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245F1E5-E11F-4697-ACB4-1D2178DE823B}"/>
                </a:ext>
              </a:extLst>
            </p:cNvPr>
            <p:cNvSpPr/>
            <p:nvPr/>
          </p:nvSpPr>
          <p:spPr>
            <a:xfrm>
              <a:off x="9139567" y="3131285"/>
              <a:ext cx="131666" cy="9835"/>
            </a:xfrm>
            <a:custGeom>
              <a:avLst/>
              <a:gdLst>
                <a:gd name="connsiteX0" fmla="*/ 0 w 131666"/>
                <a:gd name="connsiteY0" fmla="*/ 0 h 9835"/>
                <a:gd name="connsiteX1" fmla="*/ 131666 w 131666"/>
                <a:gd name="connsiteY1" fmla="*/ 0 h 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66" h="9835">
                  <a:moveTo>
                    <a:pt x="0" y="0"/>
                  </a:moveTo>
                  <a:lnTo>
                    <a:pt x="131666" y="0"/>
                  </a:lnTo>
                </a:path>
              </a:pathLst>
            </a:custGeom>
            <a:noFill/>
            <a:ln w="9814" cap="sq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978DCD48-EDC7-4810-8192-DE6D73E0754D}"/>
                </a:ext>
              </a:extLst>
            </p:cNvPr>
            <p:cNvSpPr/>
            <p:nvPr/>
          </p:nvSpPr>
          <p:spPr>
            <a:xfrm>
              <a:off x="10829286" y="2864045"/>
              <a:ext cx="263332" cy="1662207"/>
            </a:xfrm>
            <a:custGeom>
              <a:avLst/>
              <a:gdLst>
                <a:gd name="connsiteX0" fmla="*/ 0 w 263332"/>
                <a:gd name="connsiteY0" fmla="*/ 1662208 h 1662207"/>
                <a:gd name="connsiteX1" fmla="*/ 263333 w 263332"/>
                <a:gd name="connsiteY1" fmla="*/ 1662208 h 1662207"/>
                <a:gd name="connsiteX2" fmla="*/ 263333 w 263332"/>
                <a:gd name="connsiteY2" fmla="*/ 0 h 1662207"/>
                <a:gd name="connsiteX3" fmla="*/ 0 w 263332"/>
                <a:gd name="connsiteY3" fmla="*/ 0 h 1662207"/>
                <a:gd name="connsiteX4" fmla="*/ 0 w 263332"/>
                <a:gd name="connsiteY4" fmla="*/ 1662208 h 16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332" h="1662207">
                  <a:moveTo>
                    <a:pt x="0" y="1662208"/>
                  </a:moveTo>
                  <a:lnTo>
                    <a:pt x="263333" y="1662208"/>
                  </a:lnTo>
                  <a:lnTo>
                    <a:pt x="263333" y="0"/>
                  </a:lnTo>
                  <a:lnTo>
                    <a:pt x="0" y="0"/>
                  </a:lnTo>
                  <a:lnTo>
                    <a:pt x="0" y="1662208"/>
                  </a:lnTo>
                </a:path>
              </a:pathLst>
            </a:custGeom>
            <a:noFill/>
            <a:ln w="9814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F6101213-2402-426E-A079-4D8858702815}"/>
                </a:ext>
              </a:extLst>
            </p:cNvPr>
            <p:cNvSpPr/>
            <p:nvPr/>
          </p:nvSpPr>
          <p:spPr>
            <a:xfrm>
              <a:off x="10960952" y="4526253"/>
              <a:ext cx="9831" cy="359066"/>
            </a:xfrm>
            <a:custGeom>
              <a:avLst/>
              <a:gdLst>
                <a:gd name="connsiteX0" fmla="*/ 0 w 9831"/>
                <a:gd name="connsiteY0" fmla="*/ 0 h 359066"/>
                <a:gd name="connsiteX1" fmla="*/ 0 w 9831"/>
                <a:gd name="connsiteY1" fmla="*/ 359067 h 35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1" h="359066">
                  <a:moveTo>
                    <a:pt x="0" y="0"/>
                  </a:moveTo>
                  <a:lnTo>
                    <a:pt x="0" y="359067"/>
                  </a:lnTo>
                </a:path>
              </a:pathLst>
            </a:custGeom>
            <a:noFill/>
            <a:ln w="9814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A93AFAEA-885B-41E2-AC38-0D49E56ED5A2}"/>
                </a:ext>
              </a:extLst>
            </p:cNvPr>
            <p:cNvSpPr/>
            <p:nvPr/>
          </p:nvSpPr>
          <p:spPr>
            <a:xfrm>
              <a:off x="10960952" y="2584256"/>
              <a:ext cx="9831" cy="279789"/>
            </a:xfrm>
            <a:custGeom>
              <a:avLst/>
              <a:gdLst>
                <a:gd name="connsiteX0" fmla="*/ 0 w 9831"/>
                <a:gd name="connsiteY0" fmla="*/ 279789 h 279789"/>
                <a:gd name="connsiteX1" fmla="*/ 0 w 9831"/>
                <a:gd name="connsiteY1" fmla="*/ 0 h 27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1" h="279789">
                  <a:moveTo>
                    <a:pt x="0" y="279789"/>
                  </a:moveTo>
                  <a:lnTo>
                    <a:pt x="0" y="0"/>
                  </a:lnTo>
                </a:path>
              </a:pathLst>
            </a:custGeom>
            <a:noFill/>
            <a:ln w="9814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C1A91C55-5050-4680-886C-F88038AB9133}"/>
                </a:ext>
              </a:extLst>
            </p:cNvPr>
            <p:cNvSpPr/>
            <p:nvPr/>
          </p:nvSpPr>
          <p:spPr>
            <a:xfrm>
              <a:off x="10895119" y="4885320"/>
              <a:ext cx="131666" cy="9835"/>
            </a:xfrm>
            <a:custGeom>
              <a:avLst/>
              <a:gdLst>
                <a:gd name="connsiteX0" fmla="*/ 0 w 131666"/>
                <a:gd name="connsiteY0" fmla="*/ 0 h 9835"/>
                <a:gd name="connsiteX1" fmla="*/ 131666 w 131666"/>
                <a:gd name="connsiteY1" fmla="*/ 0 h 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66" h="9835">
                  <a:moveTo>
                    <a:pt x="0" y="0"/>
                  </a:moveTo>
                  <a:lnTo>
                    <a:pt x="131666" y="0"/>
                  </a:lnTo>
                </a:path>
              </a:pathLst>
            </a:custGeom>
            <a:noFill/>
            <a:ln w="9814" cap="sq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D1CDB00A-8011-4184-8845-A989178F9385}"/>
                </a:ext>
              </a:extLst>
            </p:cNvPr>
            <p:cNvSpPr/>
            <p:nvPr/>
          </p:nvSpPr>
          <p:spPr>
            <a:xfrm>
              <a:off x="10895119" y="2584256"/>
              <a:ext cx="131666" cy="9835"/>
            </a:xfrm>
            <a:custGeom>
              <a:avLst/>
              <a:gdLst>
                <a:gd name="connsiteX0" fmla="*/ 0 w 131666"/>
                <a:gd name="connsiteY0" fmla="*/ 0 h 9835"/>
                <a:gd name="connsiteX1" fmla="*/ 131666 w 131666"/>
                <a:gd name="connsiteY1" fmla="*/ 0 h 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66" h="9835">
                  <a:moveTo>
                    <a:pt x="0" y="0"/>
                  </a:moveTo>
                  <a:lnTo>
                    <a:pt x="131666" y="0"/>
                  </a:lnTo>
                </a:path>
              </a:pathLst>
            </a:custGeom>
            <a:noFill/>
            <a:ln w="9814" cap="sq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8A603788-CACD-4BF9-ABDC-A22CC1EDA83C}"/>
                </a:ext>
              </a:extLst>
            </p:cNvPr>
            <p:cNvSpPr/>
            <p:nvPr/>
          </p:nvSpPr>
          <p:spPr>
            <a:xfrm>
              <a:off x="9073734" y="4017897"/>
              <a:ext cx="263332" cy="9835"/>
            </a:xfrm>
            <a:custGeom>
              <a:avLst/>
              <a:gdLst>
                <a:gd name="connsiteX0" fmla="*/ 0 w 263332"/>
                <a:gd name="connsiteY0" fmla="*/ 0 h 9835"/>
                <a:gd name="connsiteX1" fmla="*/ 263333 w 263332"/>
                <a:gd name="connsiteY1" fmla="*/ 0 h 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332" h="9835">
                  <a:moveTo>
                    <a:pt x="0" y="0"/>
                  </a:moveTo>
                  <a:lnTo>
                    <a:pt x="263333" y="0"/>
                  </a:lnTo>
                </a:path>
              </a:pathLst>
            </a:custGeom>
            <a:noFill/>
            <a:ln w="9814" cap="sq">
              <a:solidFill>
                <a:srgbClr val="2CA02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6ABB1DE7-7FC5-48A1-BE72-EED6DB310590}"/>
                </a:ext>
              </a:extLst>
            </p:cNvPr>
            <p:cNvSpPr/>
            <p:nvPr/>
          </p:nvSpPr>
          <p:spPr>
            <a:xfrm>
              <a:off x="10829286" y="3754635"/>
              <a:ext cx="263332" cy="9835"/>
            </a:xfrm>
            <a:custGeom>
              <a:avLst/>
              <a:gdLst>
                <a:gd name="connsiteX0" fmla="*/ 0 w 263332"/>
                <a:gd name="connsiteY0" fmla="*/ 0 h 9835"/>
                <a:gd name="connsiteX1" fmla="*/ 263333 w 263332"/>
                <a:gd name="connsiteY1" fmla="*/ 0 h 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332" h="9835">
                  <a:moveTo>
                    <a:pt x="0" y="0"/>
                  </a:moveTo>
                  <a:lnTo>
                    <a:pt x="263333" y="0"/>
                  </a:lnTo>
                </a:path>
              </a:pathLst>
            </a:custGeom>
            <a:noFill/>
            <a:ln w="9814" cap="sq">
              <a:solidFill>
                <a:srgbClr val="2CA02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8C486257-012D-48BE-9ECB-60185E58C99E}"/>
                </a:ext>
              </a:extLst>
            </p:cNvPr>
            <p:cNvSpPr/>
            <p:nvPr/>
          </p:nvSpPr>
          <p:spPr>
            <a:xfrm>
              <a:off x="8327624" y="2465288"/>
              <a:ext cx="9831" cy="2617287"/>
            </a:xfrm>
            <a:custGeom>
              <a:avLst/>
              <a:gdLst>
                <a:gd name="connsiteX0" fmla="*/ 0 w 9831"/>
                <a:gd name="connsiteY0" fmla="*/ 2617288 h 2617287"/>
                <a:gd name="connsiteX1" fmla="*/ 0 w 9831"/>
                <a:gd name="connsiteY1" fmla="*/ 0 h 261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1" h="2617287">
                  <a:moveTo>
                    <a:pt x="0" y="2617288"/>
                  </a:moveTo>
                  <a:lnTo>
                    <a:pt x="0" y="0"/>
                  </a:lnTo>
                </a:path>
              </a:pathLst>
            </a:custGeom>
            <a:noFill/>
            <a:ln w="785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E12291C1-0681-4EF6-B1F5-A66F603D7AC4}"/>
                </a:ext>
              </a:extLst>
            </p:cNvPr>
            <p:cNvSpPr/>
            <p:nvPr/>
          </p:nvSpPr>
          <p:spPr>
            <a:xfrm>
              <a:off x="11838728" y="2465288"/>
              <a:ext cx="9831" cy="2617287"/>
            </a:xfrm>
            <a:custGeom>
              <a:avLst/>
              <a:gdLst>
                <a:gd name="connsiteX0" fmla="*/ 0 w 9831"/>
                <a:gd name="connsiteY0" fmla="*/ 2617288 h 2617287"/>
                <a:gd name="connsiteX1" fmla="*/ 0 w 9831"/>
                <a:gd name="connsiteY1" fmla="*/ 0 h 261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1" h="2617287">
                  <a:moveTo>
                    <a:pt x="0" y="2617288"/>
                  </a:moveTo>
                  <a:lnTo>
                    <a:pt x="0" y="0"/>
                  </a:lnTo>
                </a:path>
              </a:pathLst>
            </a:custGeom>
            <a:noFill/>
            <a:ln w="785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35AF670C-BBCC-44A2-9E1A-AEFAD95ECA0E}"/>
                </a:ext>
              </a:extLst>
            </p:cNvPr>
            <p:cNvSpPr/>
            <p:nvPr/>
          </p:nvSpPr>
          <p:spPr>
            <a:xfrm>
              <a:off x="8327624" y="5082576"/>
              <a:ext cx="3511104" cy="9835"/>
            </a:xfrm>
            <a:custGeom>
              <a:avLst/>
              <a:gdLst>
                <a:gd name="connsiteX0" fmla="*/ 0 w 3511104"/>
                <a:gd name="connsiteY0" fmla="*/ 0 h 9835"/>
                <a:gd name="connsiteX1" fmla="*/ 3511105 w 3511104"/>
                <a:gd name="connsiteY1" fmla="*/ 0 h 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1104" h="9835">
                  <a:moveTo>
                    <a:pt x="0" y="0"/>
                  </a:moveTo>
                  <a:lnTo>
                    <a:pt x="3511105" y="0"/>
                  </a:lnTo>
                </a:path>
              </a:pathLst>
            </a:custGeom>
            <a:noFill/>
            <a:ln w="785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824EF9C6-4268-4364-A5BD-30FAF0491238}"/>
                </a:ext>
              </a:extLst>
            </p:cNvPr>
            <p:cNvSpPr/>
            <p:nvPr/>
          </p:nvSpPr>
          <p:spPr>
            <a:xfrm>
              <a:off x="8327624" y="2465288"/>
              <a:ext cx="3511104" cy="9835"/>
            </a:xfrm>
            <a:custGeom>
              <a:avLst/>
              <a:gdLst>
                <a:gd name="connsiteX0" fmla="*/ 0 w 3511104"/>
                <a:gd name="connsiteY0" fmla="*/ 0 h 9835"/>
                <a:gd name="connsiteX1" fmla="*/ 3511105 w 3511104"/>
                <a:gd name="connsiteY1" fmla="*/ 0 h 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1104" h="9835">
                  <a:moveTo>
                    <a:pt x="0" y="0"/>
                  </a:moveTo>
                  <a:lnTo>
                    <a:pt x="3511105" y="0"/>
                  </a:lnTo>
                </a:path>
              </a:pathLst>
            </a:custGeom>
            <a:noFill/>
            <a:ln w="7851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577" name="TextBox 1576">
            <a:extLst>
              <a:ext uri="{FF2B5EF4-FFF2-40B4-BE49-F238E27FC236}">
                <a16:creationId xmlns:a16="http://schemas.microsoft.com/office/drawing/2014/main" id="{70F91B48-A388-4D33-AF93-04C92BB2539F}"/>
              </a:ext>
            </a:extLst>
          </p:cNvPr>
          <p:cNvSpPr txBox="1"/>
          <p:nvPr/>
        </p:nvSpPr>
        <p:spPr>
          <a:xfrm rot="16200000">
            <a:off x="7626772" y="194068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 (s)</a:t>
            </a:r>
          </a:p>
        </p:txBody>
      </p:sp>
      <p:sp>
        <p:nvSpPr>
          <p:cNvPr id="1583" name="TextBox 1582">
            <a:extLst>
              <a:ext uri="{FF2B5EF4-FFF2-40B4-BE49-F238E27FC236}">
                <a16:creationId xmlns:a16="http://schemas.microsoft.com/office/drawing/2014/main" id="{B925E695-89F4-4298-B51B-59D8BBD6CF3F}"/>
              </a:ext>
            </a:extLst>
          </p:cNvPr>
          <p:cNvSpPr txBox="1"/>
          <p:nvPr/>
        </p:nvSpPr>
        <p:spPr>
          <a:xfrm>
            <a:off x="9350835" y="904875"/>
            <a:ext cx="23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Performance Measures</a:t>
            </a:r>
          </a:p>
        </p:txBody>
      </p:sp>
      <p:grpSp>
        <p:nvGrpSpPr>
          <p:cNvPr id="2410" name="Group 2409">
            <a:extLst>
              <a:ext uri="{FF2B5EF4-FFF2-40B4-BE49-F238E27FC236}">
                <a16:creationId xmlns:a16="http://schemas.microsoft.com/office/drawing/2014/main" id="{0B458A94-B8BF-4D25-9A01-2EA6BC636E39}"/>
              </a:ext>
            </a:extLst>
          </p:cNvPr>
          <p:cNvGrpSpPr/>
          <p:nvPr/>
        </p:nvGrpSpPr>
        <p:grpSpPr>
          <a:xfrm>
            <a:off x="7012292" y="4615591"/>
            <a:ext cx="4812693" cy="1167395"/>
            <a:chOff x="7083820" y="4606144"/>
            <a:chExt cx="4812693" cy="1167395"/>
          </a:xfrm>
        </p:grpSpPr>
        <p:grpSp>
          <p:nvGrpSpPr>
            <p:cNvPr id="2010" name="Graphic 1996">
              <a:extLst>
                <a:ext uri="{FF2B5EF4-FFF2-40B4-BE49-F238E27FC236}">
                  <a16:creationId xmlns:a16="http://schemas.microsoft.com/office/drawing/2014/main" id="{CECE3D0F-870D-43EB-895A-32931632A6F5}"/>
                </a:ext>
              </a:extLst>
            </p:cNvPr>
            <p:cNvGrpSpPr/>
            <p:nvPr/>
          </p:nvGrpSpPr>
          <p:grpSpPr>
            <a:xfrm>
              <a:off x="7614393" y="5418421"/>
              <a:ext cx="126307" cy="274474"/>
              <a:chOff x="7256253" y="6393781"/>
              <a:chExt cx="126307" cy="274474"/>
            </a:xfrm>
            <a:solidFill>
              <a:srgbClr val="000000"/>
            </a:solidFill>
          </p:grpSpPr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AD045ADB-C383-4A91-8B82-6C78812205E2}"/>
                  </a:ext>
                </a:extLst>
              </p:cNvPr>
              <p:cNvSpPr/>
              <p:nvPr/>
            </p:nvSpPr>
            <p:spPr>
              <a:xfrm>
                <a:off x="7319407" y="6393781"/>
                <a:ext cx="12686" cy="44365"/>
              </a:xfrm>
              <a:custGeom>
                <a:avLst/>
                <a:gdLst>
                  <a:gd name="connsiteX0" fmla="*/ 82 w 12686"/>
                  <a:gd name="connsiteY0" fmla="*/ 234 h 44365"/>
                  <a:gd name="connsiteX1" fmla="*/ 82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82" y="234"/>
                    </a:moveTo>
                    <a:lnTo>
                      <a:pt x="82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12" name="Graphic 1996">
                <a:extLst>
                  <a:ext uri="{FF2B5EF4-FFF2-40B4-BE49-F238E27FC236}">
                    <a16:creationId xmlns:a16="http://schemas.microsoft.com/office/drawing/2014/main" id="{49C66137-1773-4C6E-885D-AEE768B0DE56}"/>
                  </a:ext>
                </a:extLst>
              </p:cNvPr>
              <p:cNvGrpSpPr/>
              <p:nvPr/>
            </p:nvGrpSpPr>
            <p:grpSpPr>
              <a:xfrm>
                <a:off x="7256253" y="6490929"/>
                <a:ext cx="126307" cy="177325"/>
                <a:chOff x="7256253" y="6490929"/>
                <a:chExt cx="126307" cy="177325"/>
              </a:xfrm>
              <a:solidFill>
                <a:srgbClr val="000000"/>
              </a:solidFill>
            </p:grpSpPr>
            <p:sp>
              <p:nvSpPr>
                <p:cNvPr id="2013" name="Freeform: Shape 2012">
                  <a:extLst>
                    <a:ext uri="{FF2B5EF4-FFF2-40B4-BE49-F238E27FC236}">
                      <a16:creationId xmlns:a16="http://schemas.microsoft.com/office/drawing/2014/main" id="{484C4D4C-A8F9-4B12-9894-E5D57E883D1A}"/>
                    </a:ext>
                  </a:extLst>
                </p:cNvPr>
                <p:cNvSpPr/>
                <p:nvPr/>
              </p:nvSpPr>
              <p:spPr>
                <a:xfrm rot="-5400000" flipV="1">
                  <a:off x="7282369" y="6598033"/>
                  <a:ext cx="44163" cy="96316"/>
                </a:xfrm>
                <a:custGeom>
                  <a:avLst/>
                  <a:gdLst>
                    <a:gd name="connsiteX0" fmla="*/ 42984 w 44163"/>
                    <a:gd name="connsiteY0" fmla="*/ 94139 h 96316"/>
                    <a:gd name="connsiteX1" fmla="*/ 42984 w 44163"/>
                    <a:gd name="connsiteY1" fmla="*/ 84652 h 96316"/>
                    <a:gd name="connsiteX2" fmla="*/ 32082 w 44163"/>
                    <a:gd name="connsiteY2" fmla="*/ 84652 h 96316"/>
                    <a:gd name="connsiteX3" fmla="*/ 23558 w 44163"/>
                    <a:gd name="connsiteY3" fmla="*/ 82176 h 96316"/>
                    <a:gd name="connsiteX4" fmla="*/ 21179 w 44163"/>
                    <a:gd name="connsiteY4" fmla="*/ 73263 h 96316"/>
                    <a:gd name="connsiteX5" fmla="*/ 21179 w 44163"/>
                    <a:gd name="connsiteY5" fmla="*/ 67143 h 96316"/>
                    <a:gd name="connsiteX6" fmla="*/ 39951 w 44163"/>
                    <a:gd name="connsiteY6" fmla="*/ 67143 h 96316"/>
                    <a:gd name="connsiteX7" fmla="*/ 39951 w 44163"/>
                    <a:gd name="connsiteY7" fmla="*/ 58290 h 96316"/>
                    <a:gd name="connsiteX8" fmla="*/ 21179 w 44163"/>
                    <a:gd name="connsiteY8" fmla="*/ 58290 h 96316"/>
                    <a:gd name="connsiteX9" fmla="*/ 21179 w 44163"/>
                    <a:gd name="connsiteY9" fmla="*/ -2178 h 96316"/>
                    <a:gd name="connsiteX10" fmla="*/ 9722 w 44163"/>
                    <a:gd name="connsiteY10" fmla="*/ -2178 h 96316"/>
                    <a:gd name="connsiteX11" fmla="*/ 9722 w 44163"/>
                    <a:gd name="connsiteY11" fmla="*/ 58290 h 96316"/>
                    <a:gd name="connsiteX12" fmla="*/ -1180 w 44163"/>
                    <a:gd name="connsiteY12" fmla="*/ 58290 h 96316"/>
                    <a:gd name="connsiteX13" fmla="*/ -1180 w 44163"/>
                    <a:gd name="connsiteY13" fmla="*/ 67143 h 96316"/>
                    <a:gd name="connsiteX14" fmla="*/ 9722 w 44163"/>
                    <a:gd name="connsiteY14" fmla="*/ 67143 h 96316"/>
                    <a:gd name="connsiteX15" fmla="*/ 9722 w 44163"/>
                    <a:gd name="connsiteY15" fmla="*/ 71976 h 96316"/>
                    <a:gd name="connsiteX16" fmla="*/ 15114 w 44163"/>
                    <a:gd name="connsiteY16" fmla="*/ 88831 h 96316"/>
                    <a:gd name="connsiteX17" fmla="*/ 32201 w 44163"/>
                    <a:gd name="connsiteY17" fmla="*/ 94139 h 96316"/>
                    <a:gd name="connsiteX18" fmla="*/ 42984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2984" y="94139"/>
                      </a:moveTo>
                      <a:lnTo>
                        <a:pt x="42984" y="84652"/>
                      </a:lnTo>
                      <a:lnTo>
                        <a:pt x="32082" y="84652"/>
                      </a:lnTo>
                      <a:cubicBezTo>
                        <a:pt x="27998" y="84652"/>
                        <a:pt x="25157" y="83827"/>
                        <a:pt x="23558" y="82176"/>
                      </a:cubicBezTo>
                      <a:cubicBezTo>
                        <a:pt x="21972" y="80526"/>
                        <a:pt x="21179" y="77555"/>
                        <a:pt x="21179" y="73263"/>
                      </a:cubicBezTo>
                      <a:lnTo>
                        <a:pt x="21179" y="67143"/>
                      </a:lnTo>
                      <a:lnTo>
                        <a:pt x="39951" y="67143"/>
                      </a:lnTo>
                      <a:lnTo>
                        <a:pt x="39951" y="58290"/>
                      </a:lnTo>
                      <a:lnTo>
                        <a:pt x="21179" y="58290"/>
                      </a:lnTo>
                      <a:lnTo>
                        <a:pt x="21179" y="-2178"/>
                      </a:lnTo>
                      <a:lnTo>
                        <a:pt x="9722" y="-2178"/>
                      </a:lnTo>
                      <a:lnTo>
                        <a:pt x="9722" y="58290"/>
                      </a:lnTo>
                      <a:lnTo>
                        <a:pt x="-1180" y="58290"/>
                      </a:lnTo>
                      <a:lnTo>
                        <a:pt x="-1180" y="67143"/>
                      </a:lnTo>
                      <a:lnTo>
                        <a:pt x="9722" y="67143"/>
                      </a:lnTo>
                      <a:lnTo>
                        <a:pt x="9722" y="71976"/>
                      </a:lnTo>
                      <a:cubicBezTo>
                        <a:pt x="9722" y="79687"/>
                        <a:pt x="11519" y="85306"/>
                        <a:pt x="15114" y="88831"/>
                      </a:cubicBezTo>
                      <a:cubicBezTo>
                        <a:pt x="18708" y="92370"/>
                        <a:pt x="24404" y="94139"/>
                        <a:pt x="32201" y="94139"/>
                      </a:cubicBezTo>
                      <a:lnTo>
                        <a:pt x="42984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14" name="Freeform: Shape 2013">
                  <a:extLst>
                    <a:ext uri="{FF2B5EF4-FFF2-40B4-BE49-F238E27FC236}">
                      <a16:creationId xmlns:a16="http://schemas.microsoft.com/office/drawing/2014/main" id="{FF4EB24E-CE55-468E-B290-18ACE1B9708E}"/>
                    </a:ext>
                  </a:extLst>
                </p:cNvPr>
                <p:cNvSpPr/>
                <p:nvPr/>
              </p:nvSpPr>
              <p:spPr>
                <a:xfrm rot="-5400000" flipV="1">
                  <a:off x="7345176" y="6590435"/>
                  <a:ext cx="65928" cy="8833"/>
                </a:xfrm>
                <a:custGeom>
                  <a:avLst/>
                  <a:gdLst>
                    <a:gd name="connsiteX0" fmla="*/ 64416 w 65928"/>
                    <a:gd name="connsiteY0" fmla="*/ 10369 h 8833"/>
                    <a:gd name="connsiteX1" fmla="*/ 64416 w 65928"/>
                    <a:gd name="connsiteY1" fmla="*/ 1536 h 8833"/>
                    <a:gd name="connsiteX2" fmla="*/ -1513 w 65928"/>
                    <a:gd name="connsiteY2" fmla="*/ 1536 h 8833"/>
                    <a:gd name="connsiteX3" fmla="*/ -1513 w 65928"/>
                    <a:gd name="connsiteY3" fmla="*/ 10369 h 8833"/>
                    <a:gd name="connsiteX4" fmla="*/ 64416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16" y="10369"/>
                      </a:moveTo>
                      <a:lnTo>
                        <a:pt x="64416" y="1536"/>
                      </a:lnTo>
                      <a:lnTo>
                        <a:pt x="-1513" y="1536"/>
                      </a:lnTo>
                      <a:lnTo>
                        <a:pt x="-1513" y="10369"/>
                      </a:lnTo>
                      <a:lnTo>
                        <a:pt x="64416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15" name="Freeform: Shape 2014">
                  <a:extLst>
                    <a:ext uri="{FF2B5EF4-FFF2-40B4-BE49-F238E27FC236}">
                      <a16:creationId xmlns:a16="http://schemas.microsoft.com/office/drawing/2014/main" id="{C11226DD-BBDC-42FD-9AF5-FDD3EF33CEBF}"/>
                    </a:ext>
                  </a:extLst>
                </p:cNvPr>
                <p:cNvSpPr/>
                <p:nvPr/>
              </p:nvSpPr>
              <p:spPr>
                <a:xfrm rot="-5400000" flipV="1">
                  <a:off x="7274510" y="6474926"/>
                  <a:ext cx="63926" cy="95880"/>
                </a:xfrm>
                <a:custGeom>
                  <a:avLst/>
                  <a:gdLst>
                    <a:gd name="connsiteX0" fmla="*/ 30000 w 63926"/>
                    <a:gd name="connsiteY0" fmla="*/ 83893 h 95880"/>
                    <a:gd name="connsiteX1" fmla="*/ 15470 w 63926"/>
                    <a:gd name="connsiteY1" fmla="*/ 74386 h 95880"/>
                    <a:gd name="connsiteX2" fmla="*/ 10614 w 63926"/>
                    <a:gd name="connsiteY2" fmla="*/ 45825 h 95880"/>
                    <a:gd name="connsiteX3" fmla="*/ 15470 w 63926"/>
                    <a:gd name="connsiteY3" fmla="*/ 17324 h 95880"/>
                    <a:gd name="connsiteX4" fmla="*/ 30000 w 63926"/>
                    <a:gd name="connsiteY4" fmla="*/ 7818 h 95880"/>
                    <a:gd name="connsiteX5" fmla="*/ 44589 w 63926"/>
                    <a:gd name="connsiteY5" fmla="*/ 17324 h 95880"/>
                    <a:gd name="connsiteX6" fmla="*/ 49465 w 63926"/>
                    <a:gd name="connsiteY6" fmla="*/ 45825 h 95880"/>
                    <a:gd name="connsiteX7" fmla="*/ 44589 w 63926"/>
                    <a:gd name="connsiteY7" fmla="*/ 74386 h 95880"/>
                    <a:gd name="connsiteX8" fmla="*/ 30000 w 63926"/>
                    <a:gd name="connsiteY8" fmla="*/ 83893 h 95880"/>
                    <a:gd name="connsiteX9" fmla="*/ 30000 w 63926"/>
                    <a:gd name="connsiteY9" fmla="*/ 93796 h 95880"/>
                    <a:gd name="connsiteX10" fmla="*/ 53767 w 63926"/>
                    <a:gd name="connsiteY10" fmla="*/ 81496 h 95880"/>
                    <a:gd name="connsiteX11" fmla="*/ 61973 w 63926"/>
                    <a:gd name="connsiteY11" fmla="*/ 45825 h 95880"/>
                    <a:gd name="connsiteX12" fmla="*/ 53767 w 63926"/>
                    <a:gd name="connsiteY12" fmla="*/ 10194 h 95880"/>
                    <a:gd name="connsiteX13" fmla="*/ 30000 w 63926"/>
                    <a:gd name="connsiteY13" fmla="*/ -2085 h 95880"/>
                    <a:gd name="connsiteX14" fmla="*/ 6253 w 63926"/>
                    <a:gd name="connsiteY14" fmla="*/ 10194 h 95880"/>
                    <a:gd name="connsiteX15" fmla="*/ -1953 w 63926"/>
                    <a:gd name="connsiteY15" fmla="*/ 45825 h 95880"/>
                    <a:gd name="connsiteX16" fmla="*/ 6253 w 63926"/>
                    <a:gd name="connsiteY16" fmla="*/ 81496 h 95880"/>
                    <a:gd name="connsiteX17" fmla="*/ 30000 w 63926"/>
                    <a:gd name="connsiteY17" fmla="*/ 93796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926" h="95880">
                      <a:moveTo>
                        <a:pt x="30000" y="83893"/>
                      </a:moveTo>
                      <a:cubicBezTo>
                        <a:pt x="23564" y="83893"/>
                        <a:pt x="18721" y="80724"/>
                        <a:pt x="15470" y="74386"/>
                      </a:cubicBezTo>
                      <a:cubicBezTo>
                        <a:pt x="12233" y="68061"/>
                        <a:pt x="10614" y="58541"/>
                        <a:pt x="10614" y="45825"/>
                      </a:cubicBezTo>
                      <a:cubicBezTo>
                        <a:pt x="10614" y="33163"/>
                        <a:pt x="12233" y="23662"/>
                        <a:pt x="15470" y="17324"/>
                      </a:cubicBezTo>
                      <a:cubicBezTo>
                        <a:pt x="18721" y="10987"/>
                        <a:pt x="23564" y="7818"/>
                        <a:pt x="30000" y="7818"/>
                      </a:cubicBezTo>
                      <a:cubicBezTo>
                        <a:pt x="36488" y="7818"/>
                        <a:pt x="41352" y="10987"/>
                        <a:pt x="44589" y="17324"/>
                      </a:cubicBezTo>
                      <a:cubicBezTo>
                        <a:pt x="47840" y="23662"/>
                        <a:pt x="49465" y="33163"/>
                        <a:pt x="49465" y="45825"/>
                      </a:cubicBezTo>
                      <a:cubicBezTo>
                        <a:pt x="49465" y="58541"/>
                        <a:pt x="47840" y="68061"/>
                        <a:pt x="44589" y="74386"/>
                      </a:cubicBezTo>
                      <a:cubicBezTo>
                        <a:pt x="41352" y="80724"/>
                        <a:pt x="36488" y="83893"/>
                        <a:pt x="30000" y="83893"/>
                      </a:cubicBezTo>
                      <a:close/>
                      <a:moveTo>
                        <a:pt x="30000" y="93796"/>
                      </a:moveTo>
                      <a:cubicBezTo>
                        <a:pt x="40374" y="93796"/>
                        <a:pt x="48296" y="89696"/>
                        <a:pt x="53767" y="81496"/>
                      </a:cubicBezTo>
                      <a:cubicBezTo>
                        <a:pt x="59238" y="73310"/>
                        <a:pt x="61973" y="61419"/>
                        <a:pt x="61973" y="45825"/>
                      </a:cubicBezTo>
                      <a:cubicBezTo>
                        <a:pt x="61973" y="30271"/>
                        <a:pt x="59238" y="18394"/>
                        <a:pt x="53767" y="10194"/>
                      </a:cubicBezTo>
                      <a:cubicBezTo>
                        <a:pt x="48296" y="2008"/>
                        <a:pt x="40374" y="-2085"/>
                        <a:pt x="30000" y="-2085"/>
                      </a:cubicBezTo>
                      <a:cubicBezTo>
                        <a:pt x="19640" y="-2085"/>
                        <a:pt x="11724" y="2008"/>
                        <a:pt x="6253" y="10194"/>
                      </a:cubicBezTo>
                      <a:cubicBezTo>
                        <a:pt x="782" y="18394"/>
                        <a:pt x="-1953" y="30271"/>
                        <a:pt x="-1953" y="45825"/>
                      </a:cubicBezTo>
                      <a:cubicBezTo>
                        <a:pt x="-1953" y="61419"/>
                        <a:pt x="782" y="73310"/>
                        <a:pt x="6253" y="81496"/>
                      </a:cubicBezTo>
                      <a:cubicBezTo>
                        <a:pt x="11724" y="89696"/>
                        <a:pt x="19640" y="93796"/>
                        <a:pt x="30000" y="9379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16" name="Graphic 1996">
              <a:extLst>
                <a:ext uri="{FF2B5EF4-FFF2-40B4-BE49-F238E27FC236}">
                  <a16:creationId xmlns:a16="http://schemas.microsoft.com/office/drawing/2014/main" id="{9D311233-2A22-4C88-BCBC-8B1980099242}"/>
                </a:ext>
              </a:extLst>
            </p:cNvPr>
            <p:cNvGrpSpPr/>
            <p:nvPr/>
          </p:nvGrpSpPr>
          <p:grpSpPr>
            <a:xfrm>
              <a:off x="7720000" y="5418421"/>
              <a:ext cx="126307" cy="274474"/>
              <a:chOff x="7361860" y="6393781"/>
              <a:chExt cx="126307" cy="274474"/>
            </a:xfrm>
            <a:solidFill>
              <a:srgbClr val="000000"/>
            </a:solidFill>
          </p:grpSpPr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B0B66734-867F-45CC-9332-04B37AF3B8C7}"/>
                  </a:ext>
                </a:extLst>
              </p:cNvPr>
              <p:cNvSpPr/>
              <p:nvPr/>
            </p:nvSpPr>
            <p:spPr>
              <a:xfrm>
                <a:off x="7425014" y="6393781"/>
                <a:ext cx="12686" cy="44365"/>
              </a:xfrm>
              <a:custGeom>
                <a:avLst/>
                <a:gdLst>
                  <a:gd name="connsiteX0" fmla="*/ 90 w 12686"/>
                  <a:gd name="connsiteY0" fmla="*/ 234 h 44365"/>
                  <a:gd name="connsiteX1" fmla="*/ 90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90" y="234"/>
                    </a:moveTo>
                    <a:lnTo>
                      <a:pt x="90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18" name="Graphic 1996">
                <a:extLst>
                  <a:ext uri="{FF2B5EF4-FFF2-40B4-BE49-F238E27FC236}">
                    <a16:creationId xmlns:a16="http://schemas.microsoft.com/office/drawing/2014/main" id="{3EE99CDB-1CA0-48EB-814C-DAF370EC1AF2}"/>
                  </a:ext>
                </a:extLst>
              </p:cNvPr>
              <p:cNvGrpSpPr/>
              <p:nvPr/>
            </p:nvGrpSpPr>
            <p:grpSpPr>
              <a:xfrm>
                <a:off x="7361860" y="6492672"/>
                <a:ext cx="126307" cy="175582"/>
                <a:chOff x="7361860" y="6492672"/>
                <a:chExt cx="126307" cy="175582"/>
              </a:xfrm>
              <a:solidFill>
                <a:srgbClr val="000000"/>
              </a:solidFill>
            </p:grpSpPr>
            <p:sp>
              <p:nvSpPr>
                <p:cNvPr id="2019" name="Freeform: Shape 2018">
                  <a:extLst>
                    <a:ext uri="{FF2B5EF4-FFF2-40B4-BE49-F238E27FC236}">
                      <a16:creationId xmlns:a16="http://schemas.microsoft.com/office/drawing/2014/main" id="{DF068B05-E015-4BBC-BAA8-0AB64CAAAAB7}"/>
                    </a:ext>
                  </a:extLst>
                </p:cNvPr>
                <p:cNvSpPr/>
                <p:nvPr/>
              </p:nvSpPr>
              <p:spPr>
                <a:xfrm rot="-5400000" flipV="1">
                  <a:off x="7387976" y="6598033"/>
                  <a:ext cx="44163" cy="96316"/>
                </a:xfrm>
                <a:custGeom>
                  <a:avLst/>
                  <a:gdLst>
                    <a:gd name="connsiteX0" fmla="*/ 42992 w 44163"/>
                    <a:gd name="connsiteY0" fmla="*/ 94139 h 96316"/>
                    <a:gd name="connsiteX1" fmla="*/ 42992 w 44163"/>
                    <a:gd name="connsiteY1" fmla="*/ 84652 h 96316"/>
                    <a:gd name="connsiteX2" fmla="*/ 32090 w 44163"/>
                    <a:gd name="connsiteY2" fmla="*/ 84652 h 96316"/>
                    <a:gd name="connsiteX3" fmla="*/ 23566 w 44163"/>
                    <a:gd name="connsiteY3" fmla="*/ 82176 h 96316"/>
                    <a:gd name="connsiteX4" fmla="*/ 21188 w 44163"/>
                    <a:gd name="connsiteY4" fmla="*/ 73263 h 96316"/>
                    <a:gd name="connsiteX5" fmla="*/ 21188 w 44163"/>
                    <a:gd name="connsiteY5" fmla="*/ 67143 h 96316"/>
                    <a:gd name="connsiteX6" fmla="*/ 39959 w 44163"/>
                    <a:gd name="connsiteY6" fmla="*/ 67143 h 96316"/>
                    <a:gd name="connsiteX7" fmla="*/ 39959 w 44163"/>
                    <a:gd name="connsiteY7" fmla="*/ 58290 h 96316"/>
                    <a:gd name="connsiteX8" fmla="*/ 21188 w 44163"/>
                    <a:gd name="connsiteY8" fmla="*/ 58290 h 96316"/>
                    <a:gd name="connsiteX9" fmla="*/ 21188 w 44163"/>
                    <a:gd name="connsiteY9" fmla="*/ -2178 h 96316"/>
                    <a:gd name="connsiteX10" fmla="*/ 9731 w 44163"/>
                    <a:gd name="connsiteY10" fmla="*/ -2178 h 96316"/>
                    <a:gd name="connsiteX11" fmla="*/ 9731 w 44163"/>
                    <a:gd name="connsiteY11" fmla="*/ 58290 h 96316"/>
                    <a:gd name="connsiteX12" fmla="*/ -1172 w 44163"/>
                    <a:gd name="connsiteY12" fmla="*/ 58290 h 96316"/>
                    <a:gd name="connsiteX13" fmla="*/ -1172 w 44163"/>
                    <a:gd name="connsiteY13" fmla="*/ 67143 h 96316"/>
                    <a:gd name="connsiteX14" fmla="*/ 9731 w 44163"/>
                    <a:gd name="connsiteY14" fmla="*/ 67143 h 96316"/>
                    <a:gd name="connsiteX15" fmla="*/ 9731 w 44163"/>
                    <a:gd name="connsiteY15" fmla="*/ 71976 h 96316"/>
                    <a:gd name="connsiteX16" fmla="*/ 15122 w 44163"/>
                    <a:gd name="connsiteY16" fmla="*/ 88831 h 96316"/>
                    <a:gd name="connsiteX17" fmla="*/ 32209 w 44163"/>
                    <a:gd name="connsiteY17" fmla="*/ 94139 h 96316"/>
                    <a:gd name="connsiteX18" fmla="*/ 42992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2992" y="94139"/>
                      </a:moveTo>
                      <a:lnTo>
                        <a:pt x="42992" y="84652"/>
                      </a:lnTo>
                      <a:lnTo>
                        <a:pt x="32090" y="84652"/>
                      </a:lnTo>
                      <a:cubicBezTo>
                        <a:pt x="28007" y="84652"/>
                        <a:pt x="25166" y="83827"/>
                        <a:pt x="23566" y="82176"/>
                      </a:cubicBezTo>
                      <a:cubicBezTo>
                        <a:pt x="21981" y="80526"/>
                        <a:pt x="21188" y="77555"/>
                        <a:pt x="21188" y="73263"/>
                      </a:cubicBezTo>
                      <a:lnTo>
                        <a:pt x="21188" y="67143"/>
                      </a:lnTo>
                      <a:lnTo>
                        <a:pt x="39959" y="67143"/>
                      </a:lnTo>
                      <a:lnTo>
                        <a:pt x="39959" y="58290"/>
                      </a:lnTo>
                      <a:lnTo>
                        <a:pt x="21188" y="58290"/>
                      </a:lnTo>
                      <a:lnTo>
                        <a:pt x="21188" y="-2178"/>
                      </a:lnTo>
                      <a:lnTo>
                        <a:pt x="9731" y="-2178"/>
                      </a:lnTo>
                      <a:lnTo>
                        <a:pt x="9731" y="58290"/>
                      </a:lnTo>
                      <a:lnTo>
                        <a:pt x="-1172" y="58290"/>
                      </a:lnTo>
                      <a:lnTo>
                        <a:pt x="-1172" y="67143"/>
                      </a:lnTo>
                      <a:lnTo>
                        <a:pt x="9731" y="67143"/>
                      </a:lnTo>
                      <a:lnTo>
                        <a:pt x="9731" y="71976"/>
                      </a:lnTo>
                      <a:cubicBezTo>
                        <a:pt x="9731" y="79687"/>
                        <a:pt x="11528" y="85306"/>
                        <a:pt x="15122" y="88831"/>
                      </a:cubicBezTo>
                      <a:cubicBezTo>
                        <a:pt x="18717" y="92370"/>
                        <a:pt x="24412" y="94139"/>
                        <a:pt x="32209" y="94139"/>
                      </a:cubicBezTo>
                      <a:lnTo>
                        <a:pt x="42992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20" name="Freeform: Shape 2019">
                  <a:extLst>
                    <a:ext uri="{FF2B5EF4-FFF2-40B4-BE49-F238E27FC236}">
                      <a16:creationId xmlns:a16="http://schemas.microsoft.com/office/drawing/2014/main" id="{CC4650DE-B250-4CA8-8FD0-DA2800A732DC}"/>
                    </a:ext>
                  </a:extLst>
                </p:cNvPr>
                <p:cNvSpPr/>
                <p:nvPr/>
              </p:nvSpPr>
              <p:spPr>
                <a:xfrm rot="-5400000" flipV="1">
                  <a:off x="7450782" y="6590435"/>
                  <a:ext cx="65928" cy="8833"/>
                </a:xfrm>
                <a:custGeom>
                  <a:avLst/>
                  <a:gdLst>
                    <a:gd name="connsiteX0" fmla="*/ 64424 w 65928"/>
                    <a:gd name="connsiteY0" fmla="*/ 10369 h 8833"/>
                    <a:gd name="connsiteX1" fmla="*/ 64424 w 65928"/>
                    <a:gd name="connsiteY1" fmla="*/ 1536 h 8833"/>
                    <a:gd name="connsiteX2" fmla="*/ -1505 w 65928"/>
                    <a:gd name="connsiteY2" fmla="*/ 1536 h 8833"/>
                    <a:gd name="connsiteX3" fmla="*/ -1505 w 65928"/>
                    <a:gd name="connsiteY3" fmla="*/ 10369 h 8833"/>
                    <a:gd name="connsiteX4" fmla="*/ 64424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24" y="10369"/>
                      </a:moveTo>
                      <a:lnTo>
                        <a:pt x="64424" y="1536"/>
                      </a:lnTo>
                      <a:lnTo>
                        <a:pt x="-1505" y="1536"/>
                      </a:lnTo>
                      <a:lnTo>
                        <a:pt x="-1505" y="10369"/>
                      </a:lnTo>
                      <a:lnTo>
                        <a:pt x="64424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21" name="Freeform: Shape 2020">
                  <a:extLst>
                    <a:ext uri="{FF2B5EF4-FFF2-40B4-BE49-F238E27FC236}">
                      <a16:creationId xmlns:a16="http://schemas.microsoft.com/office/drawing/2014/main" id="{CAA10BDF-5F30-406B-BB42-0294907E73BE}"/>
                    </a:ext>
                  </a:extLst>
                </p:cNvPr>
                <p:cNvSpPr/>
                <p:nvPr/>
              </p:nvSpPr>
              <p:spPr>
                <a:xfrm rot="-5400000" flipV="1">
                  <a:off x="7381643" y="6475144"/>
                  <a:ext cx="60874" cy="95880"/>
                </a:xfrm>
                <a:custGeom>
                  <a:avLst/>
                  <a:gdLst>
                    <a:gd name="connsiteX0" fmla="*/ 39871 w 60874"/>
                    <a:gd name="connsiteY0" fmla="*/ 49549 h 95880"/>
                    <a:gd name="connsiteX1" fmla="*/ 53885 w 60874"/>
                    <a:gd name="connsiteY1" fmla="*/ 41547 h 95880"/>
                    <a:gd name="connsiteX2" fmla="*/ 58940 w 60874"/>
                    <a:gd name="connsiteY2" fmla="*/ 26574 h 95880"/>
                    <a:gd name="connsiteX3" fmla="*/ 49524 w 60874"/>
                    <a:gd name="connsiteY3" fmla="*/ 5401 h 95880"/>
                    <a:gd name="connsiteX4" fmla="*/ 22764 w 60874"/>
                    <a:gd name="connsiteY4" fmla="*/ -2085 h 95880"/>
                    <a:gd name="connsiteX5" fmla="*/ 10792 w 60874"/>
                    <a:gd name="connsiteY5" fmla="*/ -937 h 95880"/>
                    <a:gd name="connsiteX6" fmla="*/ -1934 w 60874"/>
                    <a:gd name="connsiteY6" fmla="*/ 2510 h 95880"/>
                    <a:gd name="connsiteX7" fmla="*/ -1934 w 60874"/>
                    <a:gd name="connsiteY7" fmla="*/ 14571 h 95880"/>
                    <a:gd name="connsiteX8" fmla="*/ 9444 w 60874"/>
                    <a:gd name="connsiteY8" fmla="*/ 9996 h 95880"/>
                    <a:gd name="connsiteX9" fmla="*/ 22408 w 60874"/>
                    <a:gd name="connsiteY9" fmla="*/ 8451 h 95880"/>
                    <a:gd name="connsiteX10" fmla="*/ 40327 w 60874"/>
                    <a:gd name="connsiteY10" fmla="*/ 13086 h 95880"/>
                    <a:gd name="connsiteX11" fmla="*/ 46492 w 60874"/>
                    <a:gd name="connsiteY11" fmla="*/ 26574 h 95880"/>
                    <a:gd name="connsiteX12" fmla="*/ 40763 w 60874"/>
                    <a:gd name="connsiteY12" fmla="*/ 39349 h 95880"/>
                    <a:gd name="connsiteX13" fmla="*/ 24826 w 60874"/>
                    <a:gd name="connsiteY13" fmla="*/ 43964 h 95880"/>
                    <a:gd name="connsiteX14" fmla="*/ 14043 w 60874"/>
                    <a:gd name="connsiteY14" fmla="*/ 43964 h 95880"/>
                    <a:gd name="connsiteX15" fmla="*/ 14043 w 60874"/>
                    <a:gd name="connsiteY15" fmla="*/ 54243 h 95880"/>
                    <a:gd name="connsiteX16" fmla="*/ 25322 w 60874"/>
                    <a:gd name="connsiteY16" fmla="*/ 54243 h 95880"/>
                    <a:gd name="connsiteX17" fmla="*/ 39435 w 60874"/>
                    <a:gd name="connsiteY17" fmla="*/ 57927 h 95880"/>
                    <a:gd name="connsiteX18" fmla="*/ 44331 w 60874"/>
                    <a:gd name="connsiteY18" fmla="*/ 68543 h 95880"/>
                    <a:gd name="connsiteX19" fmla="*/ 39276 w 60874"/>
                    <a:gd name="connsiteY19" fmla="*/ 79456 h 95880"/>
                    <a:gd name="connsiteX20" fmla="*/ 24826 w 60874"/>
                    <a:gd name="connsiteY20" fmla="*/ 83279 h 95880"/>
                    <a:gd name="connsiteX21" fmla="*/ 13785 w 60874"/>
                    <a:gd name="connsiteY21" fmla="*/ 82150 h 95880"/>
                    <a:gd name="connsiteX22" fmla="*/ 841 w 60874"/>
                    <a:gd name="connsiteY22" fmla="*/ 78703 h 95880"/>
                    <a:gd name="connsiteX23" fmla="*/ 841 w 60874"/>
                    <a:gd name="connsiteY23" fmla="*/ 89834 h 95880"/>
                    <a:gd name="connsiteX24" fmla="*/ 14201 w 60874"/>
                    <a:gd name="connsiteY24" fmla="*/ 92805 h 95880"/>
                    <a:gd name="connsiteX25" fmla="*/ 25936 w 60874"/>
                    <a:gd name="connsiteY25" fmla="*/ 93796 h 95880"/>
                    <a:gd name="connsiteX26" fmla="*/ 48474 w 60874"/>
                    <a:gd name="connsiteY26" fmla="*/ 87319 h 95880"/>
                    <a:gd name="connsiteX27" fmla="*/ 56779 w 60874"/>
                    <a:gd name="connsiteY27" fmla="*/ 69850 h 95880"/>
                    <a:gd name="connsiteX28" fmla="*/ 52379 w 60874"/>
                    <a:gd name="connsiteY28" fmla="*/ 56877 h 95880"/>
                    <a:gd name="connsiteX29" fmla="*/ 39871 w 60874"/>
                    <a:gd name="connsiteY29" fmla="*/ 49549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39871" y="49549"/>
                      </a:moveTo>
                      <a:cubicBezTo>
                        <a:pt x="45857" y="48268"/>
                        <a:pt x="50529" y="45601"/>
                        <a:pt x="53885" y="41547"/>
                      </a:cubicBezTo>
                      <a:cubicBezTo>
                        <a:pt x="57255" y="37507"/>
                        <a:pt x="58940" y="32516"/>
                        <a:pt x="58940" y="26574"/>
                      </a:cubicBezTo>
                      <a:cubicBezTo>
                        <a:pt x="58940" y="17463"/>
                        <a:pt x="55802" y="10406"/>
                        <a:pt x="49524" y="5401"/>
                      </a:cubicBezTo>
                      <a:cubicBezTo>
                        <a:pt x="43247" y="410"/>
                        <a:pt x="34327" y="-2085"/>
                        <a:pt x="22764" y="-2085"/>
                      </a:cubicBezTo>
                      <a:cubicBezTo>
                        <a:pt x="18893" y="-2085"/>
                        <a:pt x="14902" y="-1702"/>
                        <a:pt x="10792" y="-937"/>
                      </a:cubicBezTo>
                      <a:cubicBezTo>
                        <a:pt x="6682" y="-171"/>
                        <a:pt x="2440" y="978"/>
                        <a:pt x="-1934" y="2510"/>
                      </a:cubicBezTo>
                      <a:lnTo>
                        <a:pt x="-1934" y="14571"/>
                      </a:lnTo>
                      <a:cubicBezTo>
                        <a:pt x="1528" y="12551"/>
                        <a:pt x="5321" y="11026"/>
                        <a:pt x="9444" y="9996"/>
                      </a:cubicBezTo>
                      <a:cubicBezTo>
                        <a:pt x="13580" y="8966"/>
                        <a:pt x="17901" y="8451"/>
                        <a:pt x="22408" y="8451"/>
                      </a:cubicBezTo>
                      <a:cubicBezTo>
                        <a:pt x="30244" y="8451"/>
                        <a:pt x="36217" y="9996"/>
                        <a:pt x="40327" y="13086"/>
                      </a:cubicBezTo>
                      <a:cubicBezTo>
                        <a:pt x="44437" y="16176"/>
                        <a:pt x="46492" y="20672"/>
                        <a:pt x="46492" y="26574"/>
                      </a:cubicBezTo>
                      <a:cubicBezTo>
                        <a:pt x="46492" y="32027"/>
                        <a:pt x="44582" y="36285"/>
                        <a:pt x="40763" y="39349"/>
                      </a:cubicBezTo>
                      <a:cubicBezTo>
                        <a:pt x="36944" y="42425"/>
                        <a:pt x="31632" y="43964"/>
                        <a:pt x="24826" y="43964"/>
                      </a:cubicBezTo>
                      <a:lnTo>
                        <a:pt x="14043" y="43964"/>
                      </a:lnTo>
                      <a:lnTo>
                        <a:pt x="14043" y="54243"/>
                      </a:lnTo>
                      <a:lnTo>
                        <a:pt x="25322" y="54243"/>
                      </a:lnTo>
                      <a:cubicBezTo>
                        <a:pt x="31466" y="54243"/>
                        <a:pt x="36171" y="55471"/>
                        <a:pt x="39435" y="57927"/>
                      </a:cubicBezTo>
                      <a:cubicBezTo>
                        <a:pt x="42699" y="60383"/>
                        <a:pt x="44331" y="63922"/>
                        <a:pt x="44331" y="68543"/>
                      </a:cubicBezTo>
                      <a:cubicBezTo>
                        <a:pt x="44331" y="73283"/>
                        <a:pt x="42646" y="76921"/>
                        <a:pt x="39276" y="79456"/>
                      </a:cubicBezTo>
                      <a:cubicBezTo>
                        <a:pt x="35920" y="82004"/>
                        <a:pt x="31103" y="83279"/>
                        <a:pt x="24826" y="83279"/>
                      </a:cubicBezTo>
                      <a:cubicBezTo>
                        <a:pt x="21390" y="83279"/>
                        <a:pt x="17710" y="82902"/>
                        <a:pt x="13785" y="82150"/>
                      </a:cubicBezTo>
                      <a:cubicBezTo>
                        <a:pt x="9860" y="81410"/>
                        <a:pt x="5546" y="80262"/>
                        <a:pt x="841" y="78703"/>
                      </a:cubicBezTo>
                      <a:lnTo>
                        <a:pt x="841" y="89834"/>
                      </a:lnTo>
                      <a:cubicBezTo>
                        <a:pt x="5598" y="91155"/>
                        <a:pt x="10052" y="92145"/>
                        <a:pt x="14201" y="92805"/>
                      </a:cubicBezTo>
                      <a:cubicBezTo>
                        <a:pt x="18351" y="93465"/>
                        <a:pt x="22262" y="93796"/>
                        <a:pt x="25936" y="93796"/>
                      </a:cubicBezTo>
                      <a:cubicBezTo>
                        <a:pt x="35437" y="93796"/>
                        <a:pt x="42950" y="91637"/>
                        <a:pt x="48474" y="87319"/>
                      </a:cubicBezTo>
                      <a:cubicBezTo>
                        <a:pt x="54011" y="83015"/>
                        <a:pt x="56779" y="77192"/>
                        <a:pt x="56779" y="69850"/>
                      </a:cubicBezTo>
                      <a:cubicBezTo>
                        <a:pt x="56779" y="64727"/>
                        <a:pt x="55313" y="60403"/>
                        <a:pt x="52379" y="56877"/>
                      </a:cubicBezTo>
                      <a:cubicBezTo>
                        <a:pt x="49445" y="53352"/>
                        <a:pt x="45276" y="50909"/>
                        <a:pt x="39871" y="495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22" name="Graphic 1996">
              <a:extLst>
                <a:ext uri="{FF2B5EF4-FFF2-40B4-BE49-F238E27FC236}">
                  <a16:creationId xmlns:a16="http://schemas.microsoft.com/office/drawing/2014/main" id="{AE1CDB29-1C43-4C95-BD95-470D32C2A74F}"/>
                </a:ext>
              </a:extLst>
            </p:cNvPr>
            <p:cNvGrpSpPr/>
            <p:nvPr/>
          </p:nvGrpSpPr>
          <p:grpSpPr>
            <a:xfrm>
              <a:off x="7825600" y="5418421"/>
              <a:ext cx="126307" cy="274474"/>
              <a:chOff x="7467460" y="6393781"/>
              <a:chExt cx="126307" cy="274474"/>
            </a:xfrm>
            <a:solidFill>
              <a:srgbClr val="000000"/>
            </a:solidFill>
          </p:grpSpPr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5FB0A718-E8C6-4FFA-B4DA-2F736AC0A632}"/>
                  </a:ext>
                </a:extLst>
              </p:cNvPr>
              <p:cNvSpPr/>
              <p:nvPr/>
            </p:nvSpPr>
            <p:spPr>
              <a:xfrm>
                <a:off x="7530620" y="6393781"/>
                <a:ext cx="12686" cy="44365"/>
              </a:xfrm>
              <a:custGeom>
                <a:avLst/>
                <a:gdLst>
                  <a:gd name="connsiteX0" fmla="*/ 99 w 12686"/>
                  <a:gd name="connsiteY0" fmla="*/ 234 h 44365"/>
                  <a:gd name="connsiteX1" fmla="*/ 99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99" y="234"/>
                    </a:moveTo>
                    <a:lnTo>
                      <a:pt x="99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24" name="Graphic 1996">
                <a:extLst>
                  <a:ext uri="{FF2B5EF4-FFF2-40B4-BE49-F238E27FC236}">
                    <a16:creationId xmlns:a16="http://schemas.microsoft.com/office/drawing/2014/main" id="{2FBEAC27-7751-47B1-8F63-7CBED9189082}"/>
                  </a:ext>
                </a:extLst>
              </p:cNvPr>
              <p:cNvGrpSpPr/>
              <p:nvPr/>
            </p:nvGrpSpPr>
            <p:grpSpPr>
              <a:xfrm>
                <a:off x="7467460" y="6495207"/>
                <a:ext cx="126307" cy="173047"/>
                <a:chOff x="7467460" y="6495207"/>
                <a:chExt cx="126307" cy="173047"/>
              </a:xfrm>
              <a:solidFill>
                <a:srgbClr val="000000"/>
              </a:solidFill>
            </p:grpSpPr>
            <p:sp>
              <p:nvSpPr>
                <p:cNvPr id="2025" name="Freeform: Shape 2024">
                  <a:extLst>
                    <a:ext uri="{FF2B5EF4-FFF2-40B4-BE49-F238E27FC236}">
                      <a16:creationId xmlns:a16="http://schemas.microsoft.com/office/drawing/2014/main" id="{691541E0-6D1D-427D-AEE8-100DA601ED8A}"/>
                    </a:ext>
                  </a:extLst>
                </p:cNvPr>
                <p:cNvSpPr/>
                <p:nvPr/>
              </p:nvSpPr>
              <p:spPr>
                <a:xfrm rot="-5400000" flipV="1">
                  <a:off x="7493576" y="6598033"/>
                  <a:ext cx="44163" cy="96316"/>
                </a:xfrm>
                <a:custGeom>
                  <a:avLst/>
                  <a:gdLst>
                    <a:gd name="connsiteX0" fmla="*/ 43001 w 44163"/>
                    <a:gd name="connsiteY0" fmla="*/ 94139 h 96316"/>
                    <a:gd name="connsiteX1" fmla="*/ 43001 w 44163"/>
                    <a:gd name="connsiteY1" fmla="*/ 84652 h 96316"/>
                    <a:gd name="connsiteX2" fmla="*/ 32098 w 44163"/>
                    <a:gd name="connsiteY2" fmla="*/ 84652 h 96316"/>
                    <a:gd name="connsiteX3" fmla="*/ 23575 w 44163"/>
                    <a:gd name="connsiteY3" fmla="*/ 82176 h 96316"/>
                    <a:gd name="connsiteX4" fmla="*/ 21196 w 44163"/>
                    <a:gd name="connsiteY4" fmla="*/ 73263 h 96316"/>
                    <a:gd name="connsiteX5" fmla="*/ 21196 w 44163"/>
                    <a:gd name="connsiteY5" fmla="*/ 67143 h 96316"/>
                    <a:gd name="connsiteX6" fmla="*/ 39968 w 44163"/>
                    <a:gd name="connsiteY6" fmla="*/ 67143 h 96316"/>
                    <a:gd name="connsiteX7" fmla="*/ 39968 w 44163"/>
                    <a:gd name="connsiteY7" fmla="*/ 58290 h 96316"/>
                    <a:gd name="connsiteX8" fmla="*/ 21196 w 44163"/>
                    <a:gd name="connsiteY8" fmla="*/ 58290 h 96316"/>
                    <a:gd name="connsiteX9" fmla="*/ 21196 w 44163"/>
                    <a:gd name="connsiteY9" fmla="*/ -2178 h 96316"/>
                    <a:gd name="connsiteX10" fmla="*/ 9739 w 44163"/>
                    <a:gd name="connsiteY10" fmla="*/ -2178 h 96316"/>
                    <a:gd name="connsiteX11" fmla="*/ 9739 w 44163"/>
                    <a:gd name="connsiteY11" fmla="*/ 58290 h 96316"/>
                    <a:gd name="connsiteX12" fmla="*/ -1163 w 44163"/>
                    <a:gd name="connsiteY12" fmla="*/ 58290 h 96316"/>
                    <a:gd name="connsiteX13" fmla="*/ -1163 w 44163"/>
                    <a:gd name="connsiteY13" fmla="*/ 67143 h 96316"/>
                    <a:gd name="connsiteX14" fmla="*/ 9739 w 44163"/>
                    <a:gd name="connsiteY14" fmla="*/ 67143 h 96316"/>
                    <a:gd name="connsiteX15" fmla="*/ 9739 w 44163"/>
                    <a:gd name="connsiteY15" fmla="*/ 71976 h 96316"/>
                    <a:gd name="connsiteX16" fmla="*/ 15130 w 44163"/>
                    <a:gd name="connsiteY16" fmla="*/ 88831 h 96316"/>
                    <a:gd name="connsiteX17" fmla="*/ 32217 w 44163"/>
                    <a:gd name="connsiteY17" fmla="*/ 94139 h 96316"/>
                    <a:gd name="connsiteX18" fmla="*/ 43001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01" y="94139"/>
                      </a:moveTo>
                      <a:lnTo>
                        <a:pt x="43001" y="84652"/>
                      </a:lnTo>
                      <a:lnTo>
                        <a:pt x="32098" y="84652"/>
                      </a:lnTo>
                      <a:cubicBezTo>
                        <a:pt x="28015" y="84652"/>
                        <a:pt x="25174" y="83827"/>
                        <a:pt x="23575" y="82176"/>
                      </a:cubicBezTo>
                      <a:cubicBezTo>
                        <a:pt x="21989" y="80526"/>
                        <a:pt x="21196" y="77555"/>
                        <a:pt x="21196" y="73263"/>
                      </a:cubicBezTo>
                      <a:lnTo>
                        <a:pt x="21196" y="67143"/>
                      </a:lnTo>
                      <a:lnTo>
                        <a:pt x="39968" y="67143"/>
                      </a:lnTo>
                      <a:lnTo>
                        <a:pt x="39968" y="58290"/>
                      </a:lnTo>
                      <a:lnTo>
                        <a:pt x="21196" y="58290"/>
                      </a:lnTo>
                      <a:lnTo>
                        <a:pt x="21196" y="-2178"/>
                      </a:lnTo>
                      <a:lnTo>
                        <a:pt x="9739" y="-2178"/>
                      </a:lnTo>
                      <a:lnTo>
                        <a:pt x="9739" y="58290"/>
                      </a:lnTo>
                      <a:lnTo>
                        <a:pt x="-1163" y="58290"/>
                      </a:lnTo>
                      <a:lnTo>
                        <a:pt x="-1163" y="67143"/>
                      </a:lnTo>
                      <a:lnTo>
                        <a:pt x="9739" y="67143"/>
                      </a:lnTo>
                      <a:lnTo>
                        <a:pt x="9739" y="71976"/>
                      </a:lnTo>
                      <a:cubicBezTo>
                        <a:pt x="9739" y="79687"/>
                        <a:pt x="11536" y="85306"/>
                        <a:pt x="15130" y="88831"/>
                      </a:cubicBezTo>
                      <a:cubicBezTo>
                        <a:pt x="18725" y="92370"/>
                        <a:pt x="24421" y="94139"/>
                        <a:pt x="32217" y="94139"/>
                      </a:cubicBezTo>
                      <a:lnTo>
                        <a:pt x="43001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26" name="Freeform: Shape 2025">
                  <a:extLst>
                    <a:ext uri="{FF2B5EF4-FFF2-40B4-BE49-F238E27FC236}">
                      <a16:creationId xmlns:a16="http://schemas.microsoft.com/office/drawing/2014/main" id="{7571AFD3-303B-4AD8-8C2D-B6ED9F2EB6A8}"/>
                    </a:ext>
                  </a:extLst>
                </p:cNvPr>
                <p:cNvSpPr/>
                <p:nvPr/>
              </p:nvSpPr>
              <p:spPr>
                <a:xfrm rot="-5400000" flipV="1">
                  <a:off x="7556383" y="6590435"/>
                  <a:ext cx="65928" cy="8833"/>
                </a:xfrm>
                <a:custGeom>
                  <a:avLst/>
                  <a:gdLst>
                    <a:gd name="connsiteX0" fmla="*/ 64432 w 65928"/>
                    <a:gd name="connsiteY0" fmla="*/ 10369 h 8833"/>
                    <a:gd name="connsiteX1" fmla="*/ 64432 w 65928"/>
                    <a:gd name="connsiteY1" fmla="*/ 1536 h 8833"/>
                    <a:gd name="connsiteX2" fmla="*/ -1497 w 65928"/>
                    <a:gd name="connsiteY2" fmla="*/ 1536 h 8833"/>
                    <a:gd name="connsiteX3" fmla="*/ -1497 w 65928"/>
                    <a:gd name="connsiteY3" fmla="*/ 10369 h 8833"/>
                    <a:gd name="connsiteX4" fmla="*/ 64432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32" y="10369"/>
                      </a:moveTo>
                      <a:lnTo>
                        <a:pt x="64432" y="1536"/>
                      </a:lnTo>
                      <a:lnTo>
                        <a:pt x="-1497" y="1536"/>
                      </a:lnTo>
                      <a:lnTo>
                        <a:pt x="-1497" y="10369"/>
                      </a:lnTo>
                      <a:lnTo>
                        <a:pt x="64432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27" name="Freeform: Shape 2026">
                  <a:extLst>
                    <a:ext uri="{FF2B5EF4-FFF2-40B4-BE49-F238E27FC236}">
                      <a16:creationId xmlns:a16="http://schemas.microsoft.com/office/drawing/2014/main" id="{174B96A4-D49C-4C45-95A6-6D71FE4983A5}"/>
                    </a:ext>
                  </a:extLst>
                </p:cNvPr>
                <p:cNvSpPr/>
                <p:nvPr/>
              </p:nvSpPr>
              <p:spPr>
                <a:xfrm rot="-5400000" flipV="1">
                  <a:off x="7487421" y="6477501"/>
                  <a:ext cx="58713" cy="94078"/>
                </a:xfrm>
                <a:custGeom>
                  <a:avLst/>
                  <a:gdLst>
                    <a:gd name="connsiteX0" fmla="*/ 13193 w 58713"/>
                    <a:gd name="connsiteY0" fmla="*/ 8386 h 94078"/>
                    <a:gd name="connsiteX1" fmla="*/ 56861 w 58713"/>
                    <a:gd name="connsiteY1" fmla="*/ 8386 h 94078"/>
                    <a:gd name="connsiteX2" fmla="*/ 56861 w 58713"/>
                    <a:gd name="connsiteY2" fmla="*/ -2131 h 94078"/>
                    <a:gd name="connsiteX3" fmla="*/ -1852 w 58713"/>
                    <a:gd name="connsiteY3" fmla="*/ -2131 h 94078"/>
                    <a:gd name="connsiteX4" fmla="*/ -1852 w 58713"/>
                    <a:gd name="connsiteY4" fmla="*/ 8386 h 94078"/>
                    <a:gd name="connsiteX5" fmla="*/ 17554 w 58713"/>
                    <a:gd name="connsiteY5" fmla="*/ 28153 h 94078"/>
                    <a:gd name="connsiteX6" fmla="*/ 33015 w 58713"/>
                    <a:gd name="connsiteY6" fmla="*/ 44176 h 94078"/>
                    <a:gd name="connsiteX7" fmla="*/ 41400 w 58713"/>
                    <a:gd name="connsiteY7" fmla="*/ 55584 h 94078"/>
                    <a:gd name="connsiteX8" fmla="*/ 43798 w 58713"/>
                    <a:gd name="connsiteY8" fmla="*/ 64774 h 94078"/>
                    <a:gd name="connsiteX9" fmla="*/ 38625 w 58713"/>
                    <a:gd name="connsiteY9" fmla="*/ 76776 h 94078"/>
                    <a:gd name="connsiteX10" fmla="*/ 25146 w 58713"/>
                    <a:gd name="connsiteY10" fmla="*/ 81431 h 94078"/>
                    <a:gd name="connsiteX11" fmla="*/ 12717 w 58713"/>
                    <a:gd name="connsiteY11" fmla="*/ 79391 h 94078"/>
                    <a:gd name="connsiteX12" fmla="*/ -1238 w 58713"/>
                    <a:gd name="connsiteY12" fmla="*/ 73192 h 94078"/>
                    <a:gd name="connsiteX13" fmla="*/ -1238 w 58713"/>
                    <a:gd name="connsiteY13" fmla="*/ 85828 h 94078"/>
                    <a:gd name="connsiteX14" fmla="*/ 12876 w 58713"/>
                    <a:gd name="connsiteY14" fmla="*/ 90403 h 94078"/>
                    <a:gd name="connsiteX15" fmla="*/ 24908 w 58713"/>
                    <a:gd name="connsiteY15" fmla="*/ 91948 h 94078"/>
                    <a:gd name="connsiteX16" fmla="*/ 47822 w 58713"/>
                    <a:gd name="connsiteY16" fmla="*/ 84758 h 94078"/>
                    <a:gd name="connsiteX17" fmla="*/ 56366 w 58713"/>
                    <a:gd name="connsiteY17" fmla="*/ 65586 h 94078"/>
                    <a:gd name="connsiteX18" fmla="*/ 54225 w 58713"/>
                    <a:gd name="connsiteY18" fmla="*/ 54772 h 94078"/>
                    <a:gd name="connsiteX19" fmla="*/ 46454 w 58713"/>
                    <a:gd name="connsiteY19" fmla="*/ 42750 h 94078"/>
                    <a:gd name="connsiteX20" fmla="*/ 36603 w 58713"/>
                    <a:gd name="connsiteY20" fmla="*/ 32371 h 94078"/>
                    <a:gd name="connsiteX21" fmla="*/ 13193 w 58713"/>
                    <a:gd name="connsiteY21" fmla="*/ 8386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193" y="8386"/>
                      </a:moveTo>
                      <a:lnTo>
                        <a:pt x="56861" y="8386"/>
                      </a:lnTo>
                      <a:lnTo>
                        <a:pt x="56861" y="-2131"/>
                      </a:lnTo>
                      <a:lnTo>
                        <a:pt x="-1852" y="-2131"/>
                      </a:lnTo>
                      <a:lnTo>
                        <a:pt x="-1852" y="8386"/>
                      </a:lnTo>
                      <a:cubicBezTo>
                        <a:pt x="2892" y="13298"/>
                        <a:pt x="9361" y="19887"/>
                        <a:pt x="17554" y="28153"/>
                      </a:cubicBezTo>
                      <a:cubicBezTo>
                        <a:pt x="25760" y="36432"/>
                        <a:pt x="30914" y="41773"/>
                        <a:pt x="33015" y="44176"/>
                      </a:cubicBezTo>
                      <a:cubicBezTo>
                        <a:pt x="37019" y="48665"/>
                        <a:pt x="39814" y="52468"/>
                        <a:pt x="41400" y="55584"/>
                      </a:cubicBezTo>
                      <a:cubicBezTo>
                        <a:pt x="42999" y="58700"/>
                        <a:pt x="43798" y="61763"/>
                        <a:pt x="43798" y="64774"/>
                      </a:cubicBezTo>
                      <a:cubicBezTo>
                        <a:pt x="43798" y="69686"/>
                        <a:pt x="42074" y="73687"/>
                        <a:pt x="38625" y="76776"/>
                      </a:cubicBezTo>
                      <a:cubicBezTo>
                        <a:pt x="35176" y="79879"/>
                        <a:pt x="30683" y="81431"/>
                        <a:pt x="25146" y="81431"/>
                      </a:cubicBezTo>
                      <a:cubicBezTo>
                        <a:pt x="21221" y="81431"/>
                        <a:pt x="17078" y="80751"/>
                        <a:pt x="12717" y="79391"/>
                      </a:cubicBezTo>
                      <a:cubicBezTo>
                        <a:pt x="8369" y="78031"/>
                        <a:pt x="3718" y="75964"/>
                        <a:pt x="-1238" y="73192"/>
                      </a:cubicBezTo>
                      <a:lnTo>
                        <a:pt x="-1238" y="85828"/>
                      </a:lnTo>
                      <a:cubicBezTo>
                        <a:pt x="3797" y="87848"/>
                        <a:pt x="8502" y="89373"/>
                        <a:pt x="12876" y="90403"/>
                      </a:cubicBezTo>
                      <a:cubicBezTo>
                        <a:pt x="17263" y="91433"/>
                        <a:pt x="21274" y="91948"/>
                        <a:pt x="24908" y="91948"/>
                      </a:cubicBezTo>
                      <a:cubicBezTo>
                        <a:pt x="34488" y="91948"/>
                        <a:pt x="42127" y="89551"/>
                        <a:pt x="47822" y="84758"/>
                      </a:cubicBezTo>
                      <a:cubicBezTo>
                        <a:pt x="53518" y="79978"/>
                        <a:pt x="56366" y="73588"/>
                        <a:pt x="56366" y="65586"/>
                      </a:cubicBezTo>
                      <a:cubicBezTo>
                        <a:pt x="56366" y="61783"/>
                        <a:pt x="55652" y="58179"/>
                        <a:pt x="54225" y="54772"/>
                      </a:cubicBezTo>
                      <a:cubicBezTo>
                        <a:pt x="52811" y="51379"/>
                        <a:pt x="50221" y="47371"/>
                        <a:pt x="46454" y="42750"/>
                      </a:cubicBezTo>
                      <a:cubicBezTo>
                        <a:pt x="45424" y="41548"/>
                        <a:pt x="42140" y="38089"/>
                        <a:pt x="36603" y="32371"/>
                      </a:cubicBezTo>
                      <a:cubicBezTo>
                        <a:pt x="31079" y="26654"/>
                        <a:pt x="23276" y="18659"/>
                        <a:pt x="13193" y="83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28" name="Graphic 1996">
              <a:extLst>
                <a:ext uri="{FF2B5EF4-FFF2-40B4-BE49-F238E27FC236}">
                  <a16:creationId xmlns:a16="http://schemas.microsoft.com/office/drawing/2014/main" id="{4D7D8B70-BC0F-457F-BBFC-7E92D929BB3E}"/>
                </a:ext>
              </a:extLst>
            </p:cNvPr>
            <p:cNvGrpSpPr/>
            <p:nvPr/>
          </p:nvGrpSpPr>
          <p:grpSpPr>
            <a:xfrm>
              <a:off x="7931213" y="5418421"/>
              <a:ext cx="126307" cy="355118"/>
              <a:chOff x="7573073" y="6393781"/>
              <a:chExt cx="126307" cy="355118"/>
            </a:xfrm>
            <a:solidFill>
              <a:srgbClr val="000000"/>
            </a:solidFill>
          </p:grpSpPr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864612EA-DEA6-4037-B415-A83CD3192447}"/>
                  </a:ext>
                </a:extLst>
              </p:cNvPr>
              <p:cNvSpPr/>
              <p:nvPr/>
            </p:nvSpPr>
            <p:spPr>
              <a:xfrm>
                <a:off x="7636231" y="6393781"/>
                <a:ext cx="12686" cy="44365"/>
              </a:xfrm>
              <a:custGeom>
                <a:avLst/>
                <a:gdLst>
                  <a:gd name="connsiteX0" fmla="*/ 107 w 12686"/>
                  <a:gd name="connsiteY0" fmla="*/ 234 h 44365"/>
                  <a:gd name="connsiteX1" fmla="*/ 107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07" y="234"/>
                    </a:moveTo>
                    <a:lnTo>
                      <a:pt x="107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30" name="Graphic 1996">
                <a:extLst>
                  <a:ext uri="{FF2B5EF4-FFF2-40B4-BE49-F238E27FC236}">
                    <a16:creationId xmlns:a16="http://schemas.microsoft.com/office/drawing/2014/main" id="{ABF70475-8E0A-4AB3-886C-79265478B242}"/>
                  </a:ext>
                </a:extLst>
              </p:cNvPr>
              <p:cNvGrpSpPr/>
              <p:nvPr/>
            </p:nvGrpSpPr>
            <p:grpSpPr>
              <a:xfrm>
                <a:off x="7573073" y="6491183"/>
                <a:ext cx="126307" cy="257715"/>
                <a:chOff x="7573073" y="6491183"/>
                <a:chExt cx="126307" cy="257715"/>
              </a:xfrm>
              <a:solidFill>
                <a:srgbClr val="000000"/>
              </a:solidFill>
            </p:grpSpPr>
            <p:sp>
              <p:nvSpPr>
                <p:cNvPr id="2031" name="Freeform: Shape 2030">
                  <a:extLst>
                    <a:ext uri="{FF2B5EF4-FFF2-40B4-BE49-F238E27FC236}">
                      <a16:creationId xmlns:a16="http://schemas.microsoft.com/office/drawing/2014/main" id="{CF554333-A8DF-44DD-B177-56F6A4EA9FE8}"/>
                    </a:ext>
                  </a:extLst>
                </p:cNvPr>
                <p:cNvSpPr/>
                <p:nvPr/>
              </p:nvSpPr>
              <p:spPr>
                <a:xfrm rot="-5400000" flipV="1">
                  <a:off x="7599189" y="6678676"/>
                  <a:ext cx="44163" cy="96316"/>
                </a:xfrm>
                <a:custGeom>
                  <a:avLst/>
                  <a:gdLst>
                    <a:gd name="connsiteX0" fmla="*/ 43009 w 44163"/>
                    <a:gd name="connsiteY0" fmla="*/ 94145 h 96316"/>
                    <a:gd name="connsiteX1" fmla="*/ 43009 w 44163"/>
                    <a:gd name="connsiteY1" fmla="*/ 84658 h 96316"/>
                    <a:gd name="connsiteX2" fmla="*/ 32107 w 44163"/>
                    <a:gd name="connsiteY2" fmla="*/ 84658 h 96316"/>
                    <a:gd name="connsiteX3" fmla="*/ 23583 w 44163"/>
                    <a:gd name="connsiteY3" fmla="*/ 82183 h 96316"/>
                    <a:gd name="connsiteX4" fmla="*/ 21204 w 44163"/>
                    <a:gd name="connsiteY4" fmla="*/ 73270 h 96316"/>
                    <a:gd name="connsiteX5" fmla="*/ 21204 w 44163"/>
                    <a:gd name="connsiteY5" fmla="*/ 67150 h 96316"/>
                    <a:gd name="connsiteX6" fmla="*/ 39976 w 44163"/>
                    <a:gd name="connsiteY6" fmla="*/ 67150 h 96316"/>
                    <a:gd name="connsiteX7" fmla="*/ 39976 w 44163"/>
                    <a:gd name="connsiteY7" fmla="*/ 58296 h 96316"/>
                    <a:gd name="connsiteX8" fmla="*/ 21204 w 44163"/>
                    <a:gd name="connsiteY8" fmla="*/ 58296 h 96316"/>
                    <a:gd name="connsiteX9" fmla="*/ 21204 w 44163"/>
                    <a:gd name="connsiteY9" fmla="*/ -2171 h 96316"/>
                    <a:gd name="connsiteX10" fmla="*/ 9747 w 44163"/>
                    <a:gd name="connsiteY10" fmla="*/ -2171 h 96316"/>
                    <a:gd name="connsiteX11" fmla="*/ 9747 w 44163"/>
                    <a:gd name="connsiteY11" fmla="*/ 58296 h 96316"/>
                    <a:gd name="connsiteX12" fmla="*/ -1155 w 44163"/>
                    <a:gd name="connsiteY12" fmla="*/ 58296 h 96316"/>
                    <a:gd name="connsiteX13" fmla="*/ -1155 w 44163"/>
                    <a:gd name="connsiteY13" fmla="*/ 67150 h 96316"/>
                    <a:gd name="connsiteX14" fmla="*/ 9747 w 44163"/>
                    <a:gd name="connsiteY14" fmla="*/ 67150 h 96316"/>
                    <a:gd name="connsiteX15" fmla="*/ 9747 w 44163"/>
                    <a:gd name="connsiteY15" fmla="*/ 71982 h 96316"/>
                    <a:gd name="connsiteX16" fmla="*/ 15139 w 44163"/>
                    <a:gd name="connsiteY16" fmla="*/ 88837 h 96316"/>
                    <a:gd name="connsiteX17" fmla="*/ 32226 w 44163"/>
                    <a:gd name="connsiteY17" fmla="*/ 94145 h 96316"/>
                    <a:gd name="connsiteX18" fmla="*/ 43009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09" y="94145"/>
                      </a:moveTo>
                      <a:lnTo>
                        <a:pt x="43009" y="84658"/>
                      </a:lnTo>
                      <a:lnTo>
                        <a:pt x="32107" y="84658"/>
                      </a:lnTo>
                      <a:cubicBezTo>
                        <a:pt x="28023" y="84658"/>
                        <a:pt x="25182" y="83833"/>
                        <a:pt x="23583" y="82183"/>
                      </a:cubicBezTo>
                      <a:cubicBezTo>
                        <a:pt x="21997" y="80532"/>
                        <a:pt x="21204" y="77561"/>
                        <a:pt x="21204" y="73270"/>
                      </a:cubicBezTo>
                      <a:lnTo>
                        <a:pt x="21204" y="67150"/>
                      </a:lnTo>
                      <a:lnTo>
                        <a:pt x="39976" y="67150"/>
                      </a:lnTo>
                      <a:lnTo>
                        <a:pt x="39976" y="58296"/>
                      </a:lnTo>
                      <a:lnTo>
                        <a:pt x="21204" y="58296"/>
                      </a:lnTo>
                      <a:lnTo>
                        <a:pt x="21204" y="-2171"/>
                      </a:lnTo>
                      <a:lnTo>
                        <a:pt x="9747" y="-2171"/>
                      </a:lnTo>
                      <a:lnTo>
                        <a:pt x="9747" y="58296"/>
                      </a:lnTo>
                      <a:lnTo>
                        <a:pt x="-1155" y="58296"/>
                      </a:lnTo>
                      <a:lnTo>
                        <a:pt x="-1155" y="67150"/>
                      </a:lnTo>
                      <a:lnTo>
                        <a:pt x="9747" y="67150"/>
                      </a:lnTo>
                      <a:lnTo>
                        <a:pt x="9747" y="71982"/>
                      </a:lnTo>
                      <a:cubicBezTo>
                        <a:pt x="9747" y="79694"/>
                        <a:pt x="11544" y="85312"/>
                        <a:pt x="15139" y="88837"/>
                      </a:cubicBezTo>
                      <a:cubicBezTo>
                        <a:pt x="18733" y="92376"/>
                        <a:pt x="24429" y="94145"/>
                        <a:pt x="32226" y="94145"/>
                      </a:cubicBezTo>
                      <a:lnTo>
                        <a:pt x="43009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32" name="Freeform: Shape 2031">
                  <a:extLst>
                    <a:ext uri="{FF2B5EF4-FFF2-40B4-BE49-F238E27FC236}">
                      <a16:creationId xmlns:a16="http://schemas.microsoft.com/office/drawing/2014/main" id="{F322AB3D-3CC1-4919-A9A0-2BC5AD2EF8C6}"/>
                    </a:ext>
                  </a:extLst>
                </p:cNvPr>
                <p:cNvSpPr/>
                <p:nvPr/>
              </p:nvSpPr>
              <p:spPr>
                <a:xfrm rot="-5400000" flipV="1">
                  <a:off x="7661995" y="6671078"/>
                  <a:ext cx="65928" cy="8833"/>
                </a:xfrm>
                <a:custGeom>
                  <a:avLst/>
                  <a:gdLst>
                    <a:gd name="connsiteX0" fmla="*/ 64440 w 65928"/>
                    <a:gd name="connsiteY0" fmla="*/ 10376 h 8833"/>
                    <a:gd name="connsiteX1" fmla="*/ 64440 w 65928"/>
                    <a:gd name="connsiteY1" fmla="*/ 1542 h 8833"/>
                    <a:gd name="connsiteX2" fmla="*/ -1488 w 65928"/>
                    <a:gd name="connsiteY2" fmla="*/ 1542 h 8833"/>
                    <a:gd name="connsiteX3" fmla="*/ -1488 w 65928"/>
                    <a:gd name="connsiteY3" fmla="*/ 10376 h 8833"/>
                    <a:gd name="connsiteX4" fmla="*/ 64440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40" y="10376"/>
                      </a:moveTo>
                      <a:lnTo>
                        <a:pt x="64440" y="1542"/>
                      </a:lnTo>
                      <a:lnTo>
                        <a:pt x="-1488" y="1542"/>
                      </a:lnTo>
                      <a:lnTo>
                        <a:pt x="-1488" y="10376"/>
                      </a:lnTo>
                      <a:lnTo>
                        <a:pt x="64440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33" name="Freeform: Shape 2032">
                  <a:extLst>
                    <a:ext uri="{FF2B5EF4-FFF2-40B4-BE49-F238E27FC236}">
                      <a16:creationId xmlns:a16="http://schemas.microsoft.com/office/drawing/2014/main" id="{C467F68E-240B-418E-8667-23FA816F6C73}"/>
                    </a:ext>
                  </a:extLst>
                </p:cNvPr>
                <p:cNvSpPr/>
                <p:nvPr/>
              </p:nvSpPr>
              <p:spPr>
                <a:xfrm rot="-5400000" flipV="1">
                  <a:off x="7593034" y="6558144"/>
                  <a:ext cx="58713" cy="94078"/>
                </a:xfrm>
                <a:custGeom>
                  <a:avLst/>
                  <a:gdLst>
                    <a:gd name="connsiteX0" fmla="*/ 13201 w 58713"/>
                    <a:gd name="connsiteY0" fmla="*/ 8393 h 94078"/>
                    <a:gd name="connsiteX1" fmla="*/ 56869 w 58713"/>
                    <a:gd name="connsiteY1" fmla="*/ 8393 h 94078"/>
                    <a:gd name="connsiteX2" fmla="*/ 56869 w 58713"/>
                    <a:gd name="connsiteY2" fmla="*/ -2124 h 94078"/>
                    <a:gd name="connsiteX3" fmla="*/ -1844 w 58713"/>
                    <a:gd name="connsiteY3" fmla="*/ -2124 h 94078"/>
                    <a:gd name="connsiteX4" fmla="*/ -1844 w 58713"/>
                    <a:gd name="connsiteY4" fmla="*/ 8393 h 94078"/>
                    <a:gd name="connsiteX5" fmla="*/ 17562 w 58713"/>
                    <a:gd name="connsiteY5" fmla="*/ 28159 h 94078"/>
                    <a:gd name="connsiteX6" fmla="*/ 33023 w 58713"/>
                    <a:gd name="connsiteY6" fmla="*/ 44182 h 94078"/>
                    <a:gd name="connsiteX7" fmla="*/ 41408 w 58713"/>
                    <a:gd name="connsiteY7" fmla="*/ 55590 h 94078"/>
                    <a:gd name="connsiteX8" fmla="*/ 43807 w 58713"/>
                    <a:gd name="connsiteY8" fmla="*/ 64780 h 94078"/>
                    <a:gd name="connsiteX9" fmla="*/ 38633 w 58713"/>
                    <a:gd name="connsiteY9" fmla="*/ 76783 h 94078"/>
                    <a:gd name="connsiteX10" fmla="*/ 25154 w 58713"/>
                    <a:gd name="connsiteY10" fmla="*/ 81437 h 94078"/>
                    <a:gd name="connsiteX11" fmla="*/ 12725 w 58713"/>
                    <a:gd name="connsiteY11" fmla="*/ 79397 h 94078"/>
                    <a:gd name="connsiteX12" fmla="*/ -1229 w 58713"/>
                    <a:gd name="connsiteY12" fmla="*/ 73198 h 94078"/>
                    <a:gd name="connsiteX13" fmla="*/ -1229 w 58713"/>
                    <a:gd name="connsiteY13" fmla="*/ 85834 h 94078"/>
                    <a:gd name="connsiteX14" fmla="*/ 12884 w 58713"/>
                    <a:gd name="connsiteY14" fmla="*/ 90409 h 94078"/>
                    <a:gd name="connsiteX15" fmla="*/ 24916 w 58713"/>
                    <a:gd name="connsiteY15" fmla="*/ 91954 h 94078"/>
                    <a:gd name="connsiteX16" fmla="*/ 47831 w 58713"/>
                    <a:gd name="connsiteY16" fmla="*/ 84765 h 94078"/>
                    <a:gd name="connsiteX17" fmla="*/ 56374 w 58713"/>
                    <a:gd name="connsiteY17" fmla="*/ 65592 h 94078"/>
                    <a:gd name="connsiteX18" fmla="*/ 54233 w 58713"/>
                    <a:gd name="connsiteY18" fmla="*/ 54778 h 94078"/>
                    <a:gd name="connsiteX19" fmla="*/ 46463 w 58713"/>
                    <a:gd name="connsiteY19" fmla="*/ 42756 h 94078"/>
                    <a:gd name="connsiteX20" fmla="*/ 36611 w 58713"/>
                    <a:gd name="connsiteY20" fmla="*/ 32378 h 94078"/>
                    <a:gd name="connsiteX21" fmla="*/ 13201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201" y="8393"/>
                      </a:moveTo>
                      <a:lnTo>
                        <a:pt x="56869" y="8393"/>
                      </a:lnTo>
                      <a:lnTo>
                        <a:pt x="56869" y="-2124"/>
                      </a:lnTo>
                      <a:lnTo>
                        <a:pt x="-1844" y="-2124"/>
                      </a:lnTo>
                      <a:lnTo>
                        <a:pt x="-1844" y="8393"/>
                      </a:lnTo>
                      <a:cubicBezTo>
                        <a:pt x="2900" y="13304"/>
                        <a:pt x="9369" y="19893"/>
                        <a:pt x="17562" y="28159"/>
                      </a:cubicBezTo>
                      <a:cubicBezTo>
                        <a:pt x="25768" y="36438"/>
                        <a:pt x="30922" y="41779"/>
                        <a:pt x="33023" y="44182"/>
                      </a:cubicBezTo>
                      <a:cubicBezTo>
                        <a:pt x="37027" y="48671"/>
                        <a:pt x="39822" y="52474"/>
                        <a:pt x="41408" y="55590"/>
                      </a:cubicBezTo>
                      <a:cubicBezTo>
                        <a:pt x="43007" y="58706"/>
                        <a:pt x="43807" y="61770"/>
                        <a:pt x="43807" y="64780"/>
                      </a:cubicBezTo>
                      <a:cubicBezTo>
                        <a:pt x="43807" y="69692"/>
                        <a:pt x="42082" y="73693"/>
                        <a:pt x="38633" y="76783"/>
                      </a:cubicBezTo>
                      <a:cubicBezTo>
                        <a:pt x="35184" y="79886"/>
                        <a:pt x="30691" y="81437"/>
                        <a:pt x="25154" y="81437"/>
                      </a:cubicBezTo>
                      <a:cubicBezTo>
                        <a:pt x="21229" y="81437"/>
                        <a:pt x="17086" y="80757"/>
                        <a:pt x="12725" y="79397"/>
                      </a:cubicBezTo>
                      <a:cubicBezTo>
                        <a:pt x="8378" y="78037"/>
                        <a:pt x="3726" y="75971"/>
                        <a:pt x="-1229" y="73198"/>
                      </a:cubicBezTo>
                      <a:lnTo>
                        <a:pt x="-1229" y="85834"/>
                      </a:lnTo>
                      <a:cubicBezTo>
                        <a:pt x="3805" y="87854"/>
                        <a:pt x="8510" y="89379"/>
                        <a:pt x="12884" y="90409"/>
                      </a:cubicBezTo>
                      <a:cubicBezTo>
                        <a:pt x="17271" y="91439"/>
                        <a:pt x="21282" y="91954"/>
                        <a:pt x="24916" y="91954"/>
                      </a:cubicBezTo>
                      <a:cubicBezTo>
                        <a:pt x="34497" y="91954"/>
                        <a:pt x="42135" y="89558"/>
                        <a:pt x="47831" y="84765"/>
                      </a:cubicBezTo>
                      <a:cubicBezTo>
                        <a:pt x="53526" y="79985"/>
                        <a:pt x="56374" y="73594"/>
                        <a:pt x="56374" y="65592"/>
                      </a:cubicBezTo>
                      <a:cubicBezTo>
                        <a:pt x="56374" y="61790"/>
                        <a:pt x="55660" y="58185"/>
                        <a:pt x="54233" y="54778"/>
                      </a:cubicBezTo>
                      <a:cubicBezTo>
                        <a:pt x="52819" y="51385"/>
                        <a:pt x="50229" y="47377"/>
                        <a:pt x="46463" y="42756"/>
                      </a:cubicBezTo>
                      <a:cubicBezTo>
                        <a:pt x="45432" y="41554"/>
                        <a:pt x="42148" y="38095"/>
                        <a:pt x="36611" y="32378"/>
                      </a:cubicBezTo>
                      <a:cubicBezTo>
                        <a:pt x="31087" y="26660"/>
                        <a:pt x="23284" y="18665"/>
                        <a:pt x="13201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34" name="Freeform: Shape 2033">
                  <a:extLst>
                    <a:ext uri="{FF2B5EF4-FFF2-40B4-BE49-F238E27FC236}">
                      <a16:creationId xmlns:a16="http://schemas.microsoft.com/office/drawing/2014/main" id="{BFDD45AD-952A-4F80-91F7-B4AEC3DE5550}"/>
                    </a:ext>
                  </a:extLst>
                </p:cNvPr>
                <p:cNvSpPr/>
                <p:nvPr/>
              </p:nvSpPr>
              <p:spPr>
                <a:xfrm rot="-5400000" flipV="1">
                  <a:off x="7591577" y="6474932"/>
                  <a:ext cx="63431" cy="95880"/>
                </a:xfrm>
                <a:custGeom>
                  <a:avLst/>
                  <a:gdLst>
                    <a:gd name="connsiteX0" fmla="*/ 29788 w 63431"/>
                    <a:gd name="connsiteY0" fmla="*/ 43607 h 95880"/>
                    <a:gd name="connsiteX1" fmla="*/ 15754 w 63431"/>
                    <a:gd name="connsiteY1" fmla="*/ 38834 h 95880"/>
                    <a:gd name="connsiteX2" fmla="*/ 10659 w 63431"/>
                    <a:gd name="connsiteY2" fmla="*/ 25722 h 95880"/>
                    <a:gd name="connsiteX3" fmla="*/ 15754 w 63431"/>
                    <a:gd name="connsiteY3" fmla="*/ 12591 h 95880"/>
                    <a:gd name="connsiteX4" fmla="*/ 29788 w 63431"/>
                    <a:gd name="connsiteY4" fmla="*/ 7818 h 95880"/>
                    <a:gd name="connsiteX5" fmla="*/ 43842 w 63431"/>
                    <a:gd name="connsiteY5" fmla="*/ 12611 h 95880"/>
                    <a:gd name="connsiteX6" fmla="*/ 48995 w 63431"/>
                    <a:gd name="connsiteY6" fmla="*/ 25722 h 95880"/>
                    <a:gd name="connsiteX7" fmla="*/ 43881 w 63431"/>
                    <a:gd name="connsiteY7" fmla="*/ 38834 h 95880"/>
                    <a:gd name="connsiteX8" fmla="*/ 29788 w 63431"/>
                    <a:gd name="connsiteY8" fmla="*/ 43607 h 95880"/>
                    <a:gd name="connsiteX9" fmla="*/ 17280 w 63431"/>
                    <a:gd name="connsiteY9" fmla="*/ 48915 h 95880"/>
                    <a:gd name="connsiteX10" fmla="*/ 4732 w 63431"/>
                    <a:gd name="connsiteY10" fmla="*/ 56402 h 95880"/>
                    <a:gd name="connsiteX11" fmla="*/ 253 w 63431"/>
                    <a:gd name="connsiteY11" fmla="*/ 69850 h 95880"/>
                    <a:gd name="connsiteX12" fmla="*/ 8142 w 63431"/>
                    <a:gd name="connsiteY12" fmla="*/ 87359 h 95880"/>
                    <a:gd name="connsiteX13" fmla="*/ 29788 w 63431"/>
                    <a:gd name="connsiteY13" fmla="*/ 93796 h 95880"/>
                    <a:gd name="connsiteX14" fmla="*/ 51473 w 63431"/>
                    <a:gd name="connsiteY14" fmla="*/ 87359 h 95880"/>
                    <a:gd name="connsiteX15" fmla="*/ 59343 w 63431"/>
                    <a:gd name="connsiteY15" fmla="*/ 69850 h 95880"/>
                    <a:gd name="connsiteX16" fmla="*/ 54843 w 63431"/>
                    <a:gd name="connsiteY16" fmla="*/ 56402 h 95880"/>
                    <a:gd name="connsiteX17" fmla="*/ 42375 w 63431"/>
                    <a:gd name="connsiteY17" fmla="*/ 48915 h 95880"/>
                    <a:gd name="connsiteX18" fmla="*/ 56449 w 63431"/>
                    <a:gd name="connsiteY18" fmla="*/ 40676 h 95880"/>
                    <a:gd name="connsiteX19" fmla="*/ 61503 w 63431"/>
                    <a:gd name="connsiteY19" fmla="*/ 25722 h 95880"/>
                    <a:gd name="connsiteX20" fmla="*/ 53297 w 63431"/>
                    <a:gd name="connsiteY20" fmla="*/ 5084 h 95880"/>
                    <a:gd name="connsiteX21" fmla="*/ 29788 w 63431"/>
                    <a:gd name="connsiteY21" fmla="*/ -2085 h 95880"/>
                    <a:gd name="connsiteX22" fmla="*/ 6279 w 63431"/>
                    <a:gd name="connsiteY22" fmla="*/ 5084 h 95880"/>
                    <a:gd name="connsiteX23" fmla="*/ -1928 w 63431"/>
                    <a:gd name="connsiteY23" fmla="*/ 25722 h 95880"/>
                    <a:gd name="connsiteX24" fmla="*/ 3147 w 63431"/>
                    <a:gd name="connsiteY24" fmla="*/ 40676 h 95880"/>
                    <a:gd name="connsiteX25" fmla="*/ 17280 w 63431"/>
                    <a:gd name="connsiteY25" fmla="*/ 48915 h 95880"/>
                    <a:gd name="connsiteX26" fmla="*/ 12701 w 63431"/>
                    <a:gd name="connsiteY26" fmla="*/ 68662 h 95880"/>
                    <a:gd name="connsiteX27" fmla="*/ 17181 w 63431"/>
                    <a:gd name="connsiteY27" fmla="*/ 57471 h 95880"/>
                    <a:gd name="connsiteX28" fmla="*/ 29788 w 63431"/>
                    <a:gd name="connsiteY28" fmla="*/ 53451 h 95880"/>
                    <a:gd name="connsiteX29" fmla="*/ 42395 w 63431"/>
                    <a:gd name="connsiteY29" fmla="*/ 57471 h 95880"/>
                    <a:gd name="connsiteX30" fmla="*/ 46954 w 63431"/>
                    <a:gd name="connsiteY30" fmla="*/ 68662 h 95880"/>
                    <a:gd name="connsiteX31" fmla="*/ 42395 w 63431"/>
                    <a:gd name="connsiteY31" fmla="*/ 79872 h 95880"/>
                    <a:gd name="connsiteX32" fmla="*/ 29788 w 63431"/>
                    <a:gd name="connsiteY32" fmla="*/ 83893 h 95880"/>
                    <a:gd name="connsiteX33" fmla="*/ 17181 w 63431"/>
                    <a:gd name="connsiteY33" fmla="*/ 79872 h 95880"/>
                    <a:gd name="connsiteX34" fmla="*/ 12701 w 63431"/>
                    <a:gd name="connsiteY34" fmla="*/ 68662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3431" h="95880">
                      <a:moveTo>
                        <a:pt x="29788" y="43607"/>
                      </a:moveTo>
                      <a:cubicBezTo>
                        <a:pt x="23841" y="43607"/>
                        <a:pt x="19163" y="42016"/>
                        <a:pt x="15754" y="38834"/>
                      </a:cubicBezTo>
                      <a:cubicBezTo>
                        <a:pt x="12357" y="35652"/>
                        <a:pt x="10659" y="31281"/>
                        <a:pt x="10659" y="25722"/>
                      </a:cubicBezTo>
                      <a:cubicBezTo>
                        <a:pt x="10659" y="20150"/>
                        <a:pt x="12357" y="15773"/>
                        <a:pt x="15754" y="12591"/>
                      </a:cubicBezTo>
                      <a:cubicBezTo>
                        <a:pt x="19163" y="9409"/>
                        <a:pt x="23841" y="7818"/>
                        <a:pt x="29788" y="7818"/>
                      </a:cubicBezTo>
                      <a:cubicBezTo>
                        <a:pt x="35734" y="7818"/>
                        <a:pt x="40419" y="9415"/>
                        <a:pt x="43842" y="12611"/>
                      </a:cubicBezTo>
                      <a:cubicBezTo>
                        <a:pt x="47277" y="15819"/>
                        <a:pt x="48995" y="20190"/>
                        <a:pt x="48995" y="25722"/>
                      </a:cubicBezTo>
                      <a:cubicBezTo>
                        <a:pt x="48995" y="31281"/>
                        <a:pt x="47291" y="35652"/>
                        <a:pt x="43881" y="38834"/>
                      </a:cubicBezTo>
                      <a:cubicBezTo>
                        <a:pt x="40485" y="42016"/>
                        <a:pt x="35787" y="43607"/>
                        <a:pt x="29788" y="43607"/>
                      </a:cubicBezTo>
                      <a:close/>
                      <a:moveTo>
                        <a:pt x="17280" y="48915"/>
                      </a:moveTo>
                      <a:cubicBezTo>
                        <a:pt x="11915" y="50236"/>
                        <a:pt x="7732" y="52731"/>
                        <a:pt x="4732" y="56402"/>
                      </a:cubicBezTo>
                      <a:cubicBezTo>
                        <a:pt x="1746" y="60086"/>
                        <a:pt x="253" y="64568"/>
                        <a:pt x="253" y="69850"/>
                      </a:cubicBezTo>
                      <a:cubicBezTo>
                        <a:pt x="253" y="77231"/>
                        <a:pt x="2882" y="83067"/>
                        <a:pt x="8142" y="87359"/>
                      </a:cubicBezTo>
                      <a:cubicBezTo>
                        <a:pt x="13415" y="91650"/>
                        <a:pt x="20630" y="93796"/>
                        <a:pt x="29788" y="93796"/>
                      </a:cubicBezTo>
                      <a:cubicBezTo>
                        <a:pt x="38998" y="93796"/>
                        <a:pt x="46227" y="91650"/>
                        <a:pt x="51473" y="87359"/>
                      </a:cubicBezTo>
                      <a:cubicBezTo>
                        <a:pt x="56720" y="83067"/>
                        <a:pt x="59343" y="77231"/>
                        <a:pt x="59343" y="69850"/>
                      </a:cubicBezTo>
                      <a:cubicBezTo>
                        <a:pt x="59343" y="64568"/>
                        <a:pt x="57843" y="60086"/>
                        <a:pt x="54843" y="56402"/>
                      </a:cubicBezTo>
                      <a:cubicBezTo>
                        <a:pt x="51856" y="52731"/>
                        <a:pt x="47700" y="50236"/>
                        <a:pt x="42375" y="48915"/>
                      </a:cubicBezTo>
                      <a:cubicBezTo>
                        <a:pt x="48401" y="47515"/>
                        <a:pt x="53092" y="44769"/>
                        <a:pt x="56449" y="40676"/>
                      </a:cubicBezTo>
                      <a:cubicBezTo>
                        <a:pt x="59818" y="36596"/>
                        <a:pt x="61503" y="31611"/>
                        <a:pt x="61503" y="25722"/>
                      </a:cubicBezTo>
                      <a:cubicBezTo>
                        <a:pt x="61503" y="16757"/>
                        <a:pt x="58768" y="9877"/>
                        <a:pt x="53297" y="5084"/>
                      </a:cubicBezTo>
                      <a:cubicBezTo>
                        <a:pt x="47826" y="305"/>
                        <a:pt x="39990" y="-2085"/>
                        <a:pt x="29788" y="-2085"/>
                      </a:cubicBezTo>
                      <a:cubicBezTo>
                        <a:pt x="19599" y="-2085"/>
                        <a:pt x="11763" y="305"/>
                        <a:pt x="6279" y="5084"/>
                      </a:cubicBezTo>
                      <a:cubicBezTo>
                        <a:pt x="808" y="9877"/>
                        <a:pt x="-1928" y="16757"/>
                        <a:pt x="-1928" y="25722"/>
                      </a:cubicBezTo>
                      <a:cubicBezTo>
                        <a:pt x="-1928" y="31611"/>
                        <a:pt x="-236" y="36596"/>
                        <a:pt x="3147" y="40676"/>
                      </a:cubicBezTo>
                      <a:cubicBezTo>
                        <a:pt x="6543" y="44769"/>
                        <a:pt x="11254" y="47515"/>
                        <a:pt x="17280" y="48915"/>
                      </a:cubicBezTo>
                      <a:close/>
                      <a:moveTo>
                        <a:pt x="12701" y="68662"/>
                      </a:moveTo>
                      <a:cubicBezTo>
                        <a:pt x="12701" y="63882"/>
                        <a:pt x="14194" y="60152"/>
                        <a:pt x="17181" y="57471"/>
                      </a:cubicBezTo>
                      <a:cubicBezTo>
                        <a:pt x="20180" y="54791"/>
                        <a:pt x="24383" y="53451"/>
                        <a:pt x="29788" y="53451"/>
                      </a:cubicBezTo>
                      <a:cubicBezTo>
                        <a:pt x="35166" y="53451"/>
                        <a:pt x="39368" y="54791"/>
                        <a:pt x="42395" y="57471"/>
                      </a:cubicBezTo>
                      <a:cubicBezTo>
                        <a:pt x="45434" y="60152"/>
                        <a:pt x="46954" y="63882"/>
                        <a:pt x="46954" y="68662"/>
                      </a:cubicBezTo>
                      <a:cubicBezTo>
                        <a:pt x="46954" y="73455"/>
                        <a:pt x="45434" y="77192"/>
                        <a:pt x="42395" y="79872"/>
                      </a:cubicBezTo>
                      <a:cubicBezTo>
                        <a:pt x="39368" y="82552"/>
                        <a:pt x="35166" y="83893"/>
                        <a:pt x="29788" y="83893"/>
                      </a:cubicBezTo>
                      <a:cubicBezTo>
                        <a:pt x="24383" y="83893"/>
                        <a:pt x="20180" y="82552"/>
                        <a:pt x="17181" y="79872"/>
                      </a:cubicBezTo>
                      <a:cubicBezTo>
                        <a:pt x="14194" y="77192"/>
                        <a:pt x="12701" y="73455"/>
                        <a:pt x="12701" y="686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35" name="Graphic 1996">
              <a:extLst>
                <a:ext uri="{FF2B5EF4-FFF2-40B4-BE49-F238E27FC236}">
                  <a16:creationId xmlns:a16="http://schemas.microsoft.com/office/drawing/2014/main" id="{D4CAFEB1-87BE-486C-A5A0-C4175B2F9182}"/>
                </a:ext>
              </a:extLst>
            </p:cNvPr>
            <p:cNvGrpSpPr/>
            <p:nvPr/>
          </p:nvGrpSpPr>
          <p:grpSpPr>
            <a:xfrm>
              <a:off x="8036813" y="5418421"/>
              <a:ext cx="126307" cy="355118"/>
              <a:chOff x="7678673" y="6393781"/>
              <a:chExt cx="126307" cy="355118"/>
            </a:xfrm>
            <a:solidFill>
              <a:srgbClr val="000000"/>
            </a:solidFill>
          </p:grpSpPr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E4177F3-9873-467C-85F2-418B275B34D6}"/>
                  </a:ext>
                </a:extLst>
              </p:cNvPr>
              <p:cNvSpPr/>
              <p:nvPr/>
            </p:nvSpPr>
            <p:spPr>
              <a:xfrm>
                <a:off x="7741831" y="6393781"/>
                <a:ext cx="12686" cy="44365"/>
              </a:xfrm>
              <a:custGeom>
                <a:avLst/>
                <a:gdLst>
                  <a:gd name="connsiteX0" fmla="*/ 115 w 12686"/>
                  <a:gd name="connsiteY0" fmla="*/ 234 h 44365"/>
                  <a:gd name="connsiteX1" fmla="*/ 115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15" y="234"/>
                    </a:moveTo>
                    <a:lnTo>
                      <a:pt x="115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37" name="Graphic 1996">
                <a:extLst>
                  <a:ext uri="{FF2B5EF4-FFF2-40B4-BE49-F238E27FC236}">
                    <a16:creationId xmlns:a16="http://schemas.microsoft.com/office/drawing/2014/main" id="{B3D9536F-E842-4A7E-979E-4A5F695F4019}"/>
                  </a:ext>
                </a:extLst>
              </p:cNvPr>
              <p:cNvGrpSpPr/>
              <p:nvPr/>
            </p:nvGrpSpPr>
            <p:grpSpPr>
              <a:xfrm>
                <a:off x="7678673" y="6490490"/>
                <a:ext cx="126307" cy="258409"/>
                <a:chOff x="7678673" y="6490490"/>
                <a:chExt cx="126307" cy="258409"/>
              </a:xfrm>
              <a:solidFill>
                <a:srgbClr val="000000"/>
              </a:solidFill>
            </p:grpSpPr>
            <p:sp>
              <p:nvSpPr>
                <p:cNvPr id="2038" name="Freeform: Shape 2037">
                  <a:extLst>
                    <a:ext uri="{FF2B5EF4-FFF2-40B4-BE49-F238E27FC236}">
                      <a16:creationId xmlns:a16="http://schemas.microsoft.com/office/drawing/2014/main" id="{85913E91-2E50-47E2-96B6-499817B8F88B}"/>
                    </a:ext>
                  </a:extLst>
                </p:cNvPr>
                <p:cNvSpPr/>
                <p:nvPr/>
              </p:nvSpPr>
              <p:spPr>
                <a:xfrm rot="-5400000" flipV="1">
                  <a:off x="7704789" y="6678676"/>
                  <a:ext cx="44163" cy="96316"/>
                </a:xfrm>
                <a:custGeom>
                  <a:avLst/>
                  <a:gdLst>
                    <a:gd name="connsiteX0" fmla="*/ 43017 w 44163"/>
                    <a:gd name="connsiteY0" fmla="*/ 94145 h 96316"/>
                    <a:gd name="connsiteX1" fmla="*/ 43017 w 44163"/>
                    <a:gd name="connsiteY1" fmla="*/ 84658 h 96316"/>
                    <a:gd name="connsiteX2" fmla="*/ 32115 w 44163"/>
                    <a:gd name="connsiteY2" fmla="*/ 84658 h 96316"/>
                    <a:gd name="connsiteX3" fmla="*/ 23591 w 44163"/>
                    <a:gd name="connsiteY3" fmla="*/ 82183 h 96316"/>
                    <a:gd name="connsiteX4" fmla="*/ 21213 w 44163"/>
                    <a:gd name="connsiteY4" fmla="*/ 73270 h 96316"/>
                    <a:gd name="connsiteX5" fmla="*/ 21213 w 44163"/>
                    <a:gd name="connsiteY5" fmla="*/ 67150 h 96316"/>
                    <a:gd name="connsiteX6" fmla="*/ 39984 w 44163"/>
                    <a:gd name="connsiteY6" fmla="*/ 67150 h 96316"/>
                    <a:gd name="connsiteX7" fmla="*/ 39984 w 44163"/>
                    <a:gd name="connsiteY7" fmla="*/ 58296 h 96316"/>
                    <a:gd name="connsiteX8" fmla="*/ 21213 w 44163"/>
                    <a:gd name="connsiteY8" fmla="*/ 58296 h 96316"/>
                    <a:gd name="connsiteX9" fmla="*/ 21213 w 44163"/>
                    <a:gd name="connsiteY9" fmla="*/ -2171 h 96316"/>
                    <a:gd name="connsiteX10" fmla="*/ 9756 w 44163"/>
                    <a:gd name="connsiteY10" fmla="*/ -2171 h 96316"/>
                    <a:gd name="connsiteX11" fmla="*/ 9756 w 44163"/>
                    <a:gd name="connsiteY11" fmla="*/ 58296 h 96316"/>
                    <a:gd name="connsiteX12" fmla="*/ -1147 w 44163"/>
                    <a:gd name="connsiteY12" fmla="*/ 58296 h 96316"/>
                    <a:gd name="connsiteX13" fmla="*/ -1147 w 44163"/>
                    <a:gd name="connsiteY13" fmla="*/ 67150 h 96316"/>
                    <a:gd name="connsiteX14" fmla="*/ 9756 w 44163"/>
                    <a:gd name="connsiteY14" fmla="*/ 67150 h 96316"/>
                    <a:gd name="connsiteX15" fmla="*/ 9756 w 44163"/>
                    <a:gd name="connsiteY15" fmla="*/ 71982 h 96316"/>
                    <a:gd name="connsiteX16" fmla="*/ 15147 w 44163"/>
                    <a:gd name="connsiteY16" fmla="*/ 88837 h 96316"/>
                    <a:gd name="connsiteX17" fmla="*/ 32234 w 44163"/>
                    <a:gd name="connsiteY17" fmla="*/ 94145 h 96316"/>
                    <a:gd name="connsiteX18" fmla="*/ 43017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17" y="94145"/>
                      </a:moveTo>
                      <a:lnTo>
                        <a:pt x="43017" y="84658"/>
                      </a:lnTo>
                      <a:lnTo>
                        <a:pt x="32115" y="84658"/>
                      </a:lnTo>
                      <a:cubicBezTo>
                        <a:pt x="28032" y="84658"/>
                        <a:pt x="25190" y="83833"/>
                        <a:pt x="23591" y="82183"/>
                      </a:cubicBezTo>
                      <a:cubicBezTo>
                        <a:pt x="22006" y="80532"/>
                        <a:pt x="21213" y="77561"/>
                        <a:pt x="21213" y="73270"/>
                      </a:cubicBezTo>
                      <a:lnTo>
                        <a:pt x="21213" y="67150"/>
                      </a:lnTo>
                      <a:lnTo>
                        <a:pt x="39984" y="67150"/>
                      </a:lnTo>
                      <a:lnTo>
                        <a:pt x="39984" y="58296"/>
                      </a:lnTo>
                      <a:lnTo>
                        <a:pt x="21213" y="58296"/>
                      </a:lnTo>
                      <a:lnTo>
                        <a:pt x="21213" y="-2171"/>
                      </a:lnTo>
                      <a:lnTo>
                        <a:pt x="9756" y="-2171"/>
                      </a:lnTo>
                      <a:lnTo>
                        <a:pt x="9756" y="58296"/>
                      </a:lnTo>
                      <a:lnTo>
                        <a:pt x="-1147" y="58296"/>
                      </a:lnTo>
                      <a:lnTo>
                        <a:pt x="-1147" y="67150"/>
                      </a:lnTo>
                      <a:lnTo>
                        <a:pt x="9756" y="67150"/>
                      </a:lnTo>
                      <a:lnTo>
                        <a:pt x="9756" y="71982"/>
                      </a:lnTo>
                      <a:cubicBezTo>
                        <a:pt x="9756" y="79694"/>
                        <a:pt x="11553" y="85312"/>
                        <a:pt x="15147" y="88837"/>
                      </a:cubicBezTo>
                      <a:cubicBezTo>
                        <a:pt x="18742" y="92376"/>
                        <a:pt x="24437" y="94145"/>
                        <a:pt x="32234" y="94145"/>
                      </a:cubicBezTo>
                      <a:lnTo>
                        <a:pt x="43017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39" name="Freeform: Shape 2038">
                  <a:extLst>
                    <a:ext uri="{FF2B5EF4-FFF2-40B4-BE49-F238E27FC236}">
                      <a16:creationId xmlns:a16="http://schemas.microsoft.com/office/drawing/2014/main" id="{6F3F0402-D70F-4538-A6BF-44DA090B4EE1}"/>
                    </a:ext>
                  </a:extLst>
                </p:cNvPr>
                <p:cNvSpPr/>
                <p:nvPr/>
              </p:nvSpPr>
              <p:spPr>
                <a:xfrm rot="-5400000" flipV="1">
                  <a:off x="7767596" y="6671078"/>
                  <a:ext cx="65928" cy="8833"/>
                </a:xfrm>
                <a:custGeom>
                  <a:avLst/>
                  <a:gdLst>
                    <a:gd name="connsiteX0" fmla="*/ 64449 w 65928"/>
                    <a:gd name="connsiteY0" fmla="*/ 10376 h 8833"/>
                    <a:gd name="connsiteX1" fmla="*/ 64449 w 65928"/>
                    <a:gd name="connsiteY1" fmla="*/ 1542 h 8833"/>
                    <a:gd name="connsiteX2" fmla="*/ -1480 w 65928"/>
                    <a:gd name="connsiteY2" fmla="*/ 1542 h 8833"/>
                    <a:gd name="connsiteX3" fmla="*/ -1480 w 65928"/>
                    <a:gd name="connsiteY3" fmla="*/ 10376 h 8833"/>
                    <a:gd name="connsiteX4" fmla="*/ 64449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49" y="10376"/>
                      </a:moveTo>
                      <a:lnTo>
                        <a:pt x="64449" y="1542"/>
                      </a:lnTo>
                      <a:lnTo>
                        <a:pt x="-1480" y="1542"/>
                      </a:lnTo>
                      <a:lnTo>
                        <a:pt x="-1480" y="10376"/>
                      </a:lnTo>
                      <a:lnTo>
                        <a:pt x="64449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40" name="Freeform: Shape 2039">
                  <a:extLst>
                    <a:ext uri="{FF2B5EF4-FFF2-40B4-BE49-F238E27FC236}">
                      <a16:creationId xmlns:a16="http://schemas.microsoft.com/office/drawing/2014/main" id="{7542B2CE-1351-49F8-BA08-C9000E64BBA0}"/>
                    </a:ext>
                  </a:extLst>
                </p:cNvPr>
                <p:cNvSpPr/>
                <p:nvPr/>
              </p:nvSpPr>
              <p:spPr>
                <a:xfrm rot="-5400000" flipV="1">
                  <a:off x="7698634" y="6558144"/>
                  <a:ext cx="58713" cy="94078"/>
                </a:xfrm>
                <a:custGeom>
                  <a:avLst/>
                  <a:gdLst>
                    <a:gd name="connsiteX0" fmla="*/ 13209 w 58713"/>
                    <a:gd name="connsiteY0" fmla="*/ 8393 h 94078"/>
                    <a:gd name="connsiteX1" fmla="*/ 56878 w 58713"/>
                    <a:gd name="connsiteY1" fmla="*/ 8393 h 94078"/>
                    <a:gd name="connsiteX2" fmla="*/ 56878 w 58713"/>
                    <a:gd name="connsiteY2" fmla="*/ -2124 h 94078"/>
                    <a:gd name="connsiteX3" fmla="*/ -1836 w 58713"/>
                    <a:gd name="connsiteY3" fmla="*/ -2124 h 94078"/>
                    <a:gd name="connsiteX4" fmla="*/ -1836 w 58713"/>
                    <a:gd name="connsiteY4" fmla="*/ 8393 h 94078"/>
                    <a:gd name="connsiteX5" fmla="*/ 17570 w 58713"/>
                    <a:gd name="connsiteY5" fmla="*/ 28159 h 94078"/>
                    <a:gd name="connsiteX6" fmla="*/ 33032 w 58713"/>
                    <a:gd name="connsiteY6" fmla="*/ 44182 h 94078"/>
                    <a:gd name="connsiteX7" fmla="*/ 41416 w 58713"/>
                    <a:gd name="connsiteY7" fmla="*/ 55590 h 94078"/>
                    <a:gd name="connsiteX8" fmla="*/ 43815 w 58713"/>
                    <a:gd name="connsiteY8" fmla="*/ 64780 h 94078"/>
                    <a:gd name="connsiteX9" fmla="*/ 38641 w 58713"/>
                    <a:gd name="connsiteY9" fmla="*/ 76783 h 94078"/>
                    <a:gd name="connsiteX10" fmla="*/ 25162 w 58713"/>
                    <a:gd name="connsiteY10" fmla="*/ 81437 h 94078"/>
                    <a:gd name="connsiteX11" fmla="*/ 12734 w 58713"/>
                    <a:gd name="connsiteY11" fmla="*/ 79397 h 94078"/>
                    <a:gd name="connsiteX12" fmla="*/ -1221 w 58713"/>
                    <a:gd name="connsiteY12" fmla="*/ 73198 h 94078"/>
                    <a:gd name="connsiteX13" fmla="*/ -1221 w 58713"/>
                    <a:gd name="connsiteY13" fmla="*/ 85834 h 94078"/>
                    <a:gd name="connsiteX14" fmla="*/ 12892 w 58713"/>
                    <a:gd name="connsiteY14" fmla="*/ 90409 h 94078"/>
                    <a:gd name="connsiteX15" fmla="*/ 24924 w 58713"/>
                    <a:gd name="connsiteY15" fmla="*/ 91954 h 94078"/>
                    <a:gd name="connsiteX16" fmla="*/ 47839 w 58713"/>
                    <a:gd name="connsiteY16" fmla="*/ 84765 h 94078"/>
                    <a:gd name="connsiteX17" fmla="*/ 56382 w 58713"/>
                    <a:gd name="connsiteY17" fmla="*/ 65592 h 94078"/>
                    <a:gd name="connsiteX18" fmla="*/ 54241 w 58713"/>
                    <a:gd name="connsiteY18" fmla="*/ 54778 h 94078"/>
                    <a:gd name="connsiteX19" fmla="*/ 46471 w 58713"/>
                    <a:gd name="connsiteY19" fmla="*/ 42756 h 94078"/>
                    <a:gd name="connsiteX20" fmla="*/ 36619 w 58713"/>
                    <a:gd name="connsiteY20" fmla="*/ 32378 h 94078"/>
                    <a:gd name="connsiteX21" fmla="*/ 13209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209" y="8393"/>
                      </a:moveTo>
                      <a:lnTo>
                        <a:pt x="56878" y="8393"/>
                      </a:lnTo>
                      <a:lnTo>
                        <a:pt x="56878" y="-2124"/>
                      </a:lnTo>
                      <a:lnTo>
                        <a:pt x="-1836" y="-2124"/>
                      </a:lnTo>
                      <a:lnTo>
                        <a:pt x="-1836" y="8393"/>
                      </a:lnTo>
                      <a:cubicBezTo>
                        <a:pt x="2908" y="13304"/>
                        <a:pt x="9377" y="19893"/>
                        <a:pt x="17570" y="28159"/>
                      </a:cubicBezTo>
                      <a:cubicBezTo>
                        <a:pt x="25777" y="36438"/>
                        <a:pt x="30931" y="41779"/>
                        <a:pt x="33032" y="44182"/>
                      </a:cubicBezTo>
                      <a:cubicBezTo>
                        <a:pt x="37036" y="48671"/>
                        <a:pt x="39831" y="52474"/>
                        <a:pt x="41416" y="55590"/>
                      </a:cubicBezTo>
                      <a:cubicBezTo>
                        <a:pt x="43016" y="58706"/>
                        <a:pt x="43815" y="61770"/>
                        <a:pt x="43815" y="64780"/>
                      </a:cubicBezTo>
                      <a:cubicBezTo>
                        <a:pt x="43815" y="69692"/>
                        <a:pt x="42090" y="73693"/>
                        <a:pt x="38641" y="76783"/>
                      </a:cubicBezTo>
                      <a:cubicBezTo>
                        <a:pt x="35192" y="79886"/>
                        <a:pt x="30699" y="81437"/>
                        <a:pt x="25162" y="81437"/>
                      </a:cubicBezTo>
                      <a:cubicBezTo>
                        <a:pt x="21237" y="81437"/>
                        <a:pt x="17095" y="80757"/>
                        <a:pt x="12734" y="79397"/>
                      </a:cubicBezTo>
                      <a:cubicBezTo>
                        <a:pt x="8386" y="78037"/>
                        <a:pt x="3734" y="75971"/>
                        <a:pt x="-1221" y="73198"/>
                      </a:cubicBezTo>
                      <a:lnTo>
                        <a:pt x="-1221" y="85834"/>
                      </a:lnTo>
                      <a:cubicBezTo>
                        <a:pt x="3814" y="87854"/>
                        <a:pt x="8518" y="89379"/>
                        <a:pt x="12892" y="90409"/>
                      </a:cubicBezTo>
                      <a:cubicBezTo>
                        <a:pt x="17280" y="91439"/>
                        <a:pt x="21290" y="91954"/>
                        <a:pt x="24924" y="91954"/>
                      </a:cubicBezTo>
                      <a:cubicBezTo>
                        <a:pt x="34505" y="91954"/>
                        <a:pt x="42143" y="89558"/>
                        <a:pt x="47839" y="84765"/>
                      </a:cubicBezTo>
                      <a:cubicBezTo>
                        <a:pt x="53534" y="79985"/>
                        <a:pt x="56382" y="73594"/>
                        <a:pt x="56382" y="65592"/>
                      </a:cubicBezTo>
                      <a:cubicBezTo>
                        <a:pt x="56382" y="61790"/>
                        <a:pt x="55669" y="58185"/>
                        <a:pt x="54241" y="54778"/>
                      </a:cubicBezTo>
                      <a:cubicBezTo>
                        <a:pt x="52828" y="51385"/>
                        <a:pt x="50237" y="47377"/>
                        <a:pt x="46471" y="42756"/>
                      </a:cubicBezTo>
                      <a:cubicBezTo>
                        <a:pt x="45440" y="41554"/>
                        <a:pt x="42156" y="38095"/>
                        <a:pt x="36619" y="32378"/>
                      </a:cubicBezTo>
                      <a:cubicBezTo>
                        <a:pt x="31096" y="26660"/>
                        <a:pt x="23292" y="18665"/>
                        <a:pt x="13209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41" name="Freeform: Shape 2040">
                  <a:extLst>
                    <a:ext uri="{FF2B5EF4-FFF2-40B4-BE49-F238E27FC236}">
                      <a16:creationId xmlns:a16="http://schemas.microsoft.com/office/drawing/2014/main" id="{8764AB1D-44BC-4402-A3B4-B6FAFC51180F}"/>
                    </a:ext>
                  </a:extLst>
                </p:cNvPr>
                <p:cNvSpPr/>
                <p:nvPr/>
              </p:nvSpPr>
              <p:spPr>
                <a:xfrm rot="-5400000" flipV="1">
                  <a:off x="7696959" y="6474457"/>
                  <a:ext cx="63867" cy="95880"/>
                </a:xfrm>
                <a:custGeom>
                  <a:avLst/>
                  <a:gdLst>
                    <a:gd name="connsiteX0" fmla="*/ 31080 w 63867"/>
                    <a:gd name="connsiteY0" fmla="*/ 50896 h 95880"/>
                    <a:gd name="connsiteX1" fmla="*/ 17720 w 63867"/>
                    <a:gd name="connsiteY1" fmla="*/ 45132 h 95880"/>
                    <a:gd name="connsiteX2" fmla="*/ 12804 w 63867"/>
                    <a:gd name="connsiteY2" fmla="*/ 29367 h 95880"/>
                    <a:gd name="connsiteX3" fmla="*/ 17720 w 63867"/>
                    <a:gd name="connsiteY3" fmla="*/ 13601 h 95880"/>
                    <a:gd name="connsiteX4" fmla="*/ 31080 w 63867"/>
                    <a:gd name="connsiteY4" fmla="*/ 7818 h 95880"/>
                    <a:gd name="connsiteX5" fmla="*/ 44421 w 63867"/>
                    <a:gd name="connsiteY5" fmla="*/ 13601 h 95880"/>
                    <a:gd name="connsiteX6" fmla="*/ 49337 w 63867"/>
                    <a:gd name="connsiteY6" fmla="*/ 29367 h 95880"/>
                    <a:gd name="connsiteX7" fmla="*/ 44421 w 63867"/>
                    <a:gd name="connsiteY7" fmla="*/ 45132 h 95880"/>
                    <a:gd name="connsiteX8" fmla="*/ 31080 w 63867"/>
                    <a:gd name="connsiteY8" fmla="*/ 50896 h 95880"/>
                    <a:gd name="connsiteX9" fmla="*/ 55918 w 63867"/>
                    <a:gd name="connsiteY9" fmla="*/ 90092 h 95880"/>
                    <a:gd name="connsiteX10" fmla="*/ 55918 w 63867"/>
                    <a:gd name="connsiteY10" fmla="*/ 78703 h 95880"/>
                    <a:gd name="connsiteX11" fmla="*/ 46403 w 63867"/>
                    <a:gd name="connsiteY11" fmla="*/ 82090 h 95880"/>
                    <a:gd name="connsiteX12" fmla="*/ 36888 w 63867"/>
                    <a:gd name="connsiteY12" fmla="*/ 83279 h 95880"/>
                    <a:gd name="connsiteX13" fmla="*/ 17958 w 63867"/>
                    <a:gd name="connsiteY13" fmla="*/ 74920 h 95880"/>
                    <a:gd name="connsiteX14" fmla="*/ 10505 w 63867"/>
                    <a:gd name="connsiteY14" fmla="*/ 49668 h 95880"/>
                    <a:gd name="connsiteX15" fmla="*/ 19663 w 63867"/>
                    <a:gd name="connsiteY15" fmla="*/ 57927 h 95880"/>
                    <a:gd name="connsiteX16" fmla="*/ 31814 w 63867"/>
                    <a:gd name="connsiteY16" fmla="*/ 60799 h 95880"/>
                    <a:gd name="connsiteX17" fmla="*/ 53836 w 63867"/>
                    <a:gd name="connsiteY17" fmla="*/ 52341 h 95880"/>
                    <a:gd name="connsiteX18" fmla="*/ 61924 w 63867"/>
                    <a:gd name="connsiteY18" fmla="*/ 29367 h 95880"/>
                    <a:gd name="connsiteX19" fmla="*/ 53499 w 63867"/>
                    <a:gd name="connsiteY19" fmla="*/ 6510 h 95880"/>
                    <a:gd name="connsiteX20" fmla="*/ 31080 w 63867"/>
                    <a:gd name="connsiteY20" fmla="*/ -2085 h 95880"/>
                    <a:gd name="connsiteX21" fmla="*/ 6540 w 63867"/>
                    <a:gd name="connsiteY21" fmla="*/ 10194 h 95880"/>
                    <a:gd name="connsiteX22" fmla="*/ -1944 w 63867"/>
                    <a:gd name="connsiteY22" fmla="*/ 45825 h 95880"/>
                    <a:gd name="connsiteX23" fmla="*/ 8463 w 63867"/>
                    <a:gd name="connsiteY23" fmla="*/ 80763 h 95880"/>
                    <a:gd name="connsiteX24" fmla="*/ 36393 w 63867"/>
                    <a:gd name="connsiteY24" fmla="*/ 93796 h 95880"/>
                    <a:gd name="connsiteX25" fmla="*/ 45907 w 63867"/>
                    <a:gd name="connsiteY25" fmla="*/ 92865 h 95880"/>
                    <a:gd name="connsiteX26" fmla="*/ 55918 w 63867"/>
                    <a:gd name="connsiteY26" fmla="*/ 90092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3867" h="95880">
                      <a:moveTo>
                        <a:pt x="31080" y="50896"/>
                      </a:moveTo>
                      <a:cubicBezTo>
                        <a:pt x="25464" y="50896"/>
                        <a:pt x="21011" y="48974"/>
                        <a:pt x="17720" y="45132"/>
                      </a:cubicBezTo>
                      <a:cubicBezTo>
                        <a:pt x="14443" y="41303"/>
                        <a:pt x="12804" y="36048"/>
                        <a:pt x="12804" y="29367"/>
                      </a:cubicBezTo>
                      <a:cubicBezTo>
                        <a:pt x="12804" y="22725"/>
                        <a:pt x="14443" y="17470"/>
                        <a:pt x="17720" y="13601"/>
                      </a:cubicBezTo>
                      <a:cubicBezTo>
                        <a:pt x="21011" y="9745"/>
                        <a:pt x="25464" y="7818"/>
                        <a:pt x="31080" y="7818"/>
                      </a:cubicBezTo>
                      <a:cubicBezTo>
                        <a:pt x="36697" y="7818"/>
                        <a:pt x="41143" y="9745"/>
                        <a:pt x="44421" y="13601"/>
                      </a:cubicBezTo>
                      <a:cubicBezTo>
                        <a:pt x="47698" y="17470"/>
                        <a:pt x="49337" y="22725"/>
                        <a:pt x="49337" y="29367"/>
                      </a:cubicBezTo>
                      <a:cubicBezTo>
                        <a:pt x="49337" y="36048"/>
                        <a:pt x="47698" y="41303"/>
                        <a:pt x="44421" y="45132"/>
                      </a:cubicBezTo>
                      <a:cubicBezTo>
                        <a:pt x="41143" y="48974"/>
                        <a:pt x="36697" y="50896"/>
                        <a:pt x="31080" y="50896"/>
                      </a:cubicBezTo>
                      <a:close/>
                      <a:moveTo>
                        <a:pt x="55918" y="90092"/>
                      </a:moveTo>
                      <a:lnTo>
                        <a:pt x="55918" y="78703"/>
                      </a:lnTo>
                      <a:cubicBezTo>
                        <a:pt x="52772" y="80182"/>
                        <a:pt x="49601" y="81311"/>
                        <a:pt x="46403" y="82090"/>
                      </a:cubicBezTo>
                      <a:cubicBezTo>
                        <a:pt x="43205" y="82882"/>
                        <a:pt x="40033" y="83279"/>
                        <a:pt x="36888" y="83279"/>
                      </a:cubicBezTo>
                      <a:cubicBezTo>
                        <a:pt x="28629" y="83279"/>
                        <a:pt x="22319" y="80492"/>
                        <a:pt x="17958" y="74920"/>
                      </a:cubicBezTo>
                      <a:cubicBezTo>
                        <a:pt x="13610" y="69348"/>
                        <a:pt x="11126" y="60931"/>
                        <a:pt x="10505" y="49668"/>
                      </a:cubicBezTo>
                      <a:cubicBezTo>
                        <a:pt x="12936" y="53259"/>
                        <a:pt x="15989" y="56012"/>
                        <a:pt x="19663" y="57927"/>
                      </a:cubicBezTo>
                      <a:cubicBezTo>
                        <a:pt x="23350" y="59841"/>
                        <a:pt x="27400" y="60799"/>
                        <a:pt x="31814" y="60799"/>
                      </a:cubicBezTo>
                      <a:cubicBezTo>
                        <a:pt x="41104" y="60799"/>
                        <a:pt x="48445" y="57980"/>
                        <a:pt x="53836" y="52341"/>
                      </a:cubicBezTo>
                      <a:cubicBezTo>
                        <a:pt x="59228" y="46717"/>
                        <a:pt x="61924" y="39058"/>
                        <a:pt x="61924" y="29367"/>
                      </a:cubicBezTo>
                      <a:cubicBezTo>
                        <a:pt x="61924" y="19873"/>
                        <a:pt x="59115" y="12254"/>
                        <a:pt x="53499" y="6510"/>
                      </a:cubicBezTo>
                      <a:cubicBezTo>
                        <a:pt x="47883" y="780"/>
                        <a:pt x="40410" y="-2085"/>
                        <a:pt x="31080" y="-2085"/>
                      </a:cubicBezTo>
                      <a:cubicBezTo>
                        <a:pt x="20376" y="-2085"/>
                        <a:pt x="12196" y="2008"/>
                        <a:pt x="6540" y="10194"/>
                      </a:cubicBezTo>
                      <a:cubicBezTo>
                        <a:pt x="884" y="18394"/>
                        <a:pt x="-1944" y="30271"/>
                        <a:pt x="-1944" y="45825"/>
                      </a:cubicBezTo>
                      <a:cubicBezTo>
                        <a:pt x="-1944" y="60429"/>
                        <a:pt x="1525" y="72075"/>
                        <a:pt x="8463" y="80763"/>
                      </a:cubicBezTo>
                      <a:cubicBezTo>
                        <a:pt x="15401" y="89451"/>
                        <a:pt x="24711" y="93796"/>
                        <a:pt x="36393" y="93796"/>
                      </a:cubicBezTo>
                      <a:cubicBezTo>
                        <a:pt x="39538" y="93796"/>
                        <a:pt x="42709" y="93485"/>
                        <a:pt x="45907" y="92865"/>
                      </a:cubicBezTo>
                      <a:cubicBezTo>
                        <a:pt x="49105" y="92244"/>
                        <a:pt x="52442" y="91320"/>
                        <a:pt x="55918" y="9009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42" name="Graphic 1996">
              <a:extLst>
                <a:ext uri="{FF2B5EF4-FFF2-40B4-BE49-F238E27FC236}">
                  <a16:creationId xmlns:a16="http://schemas.microsoft.com/office/drawing/2014/main" id="{3BCE3F56-F27F-42DB-B8B9-E511570C3F04}"/>
                </a:ext>
              </a:extLst>
            </p:cNvPr>
            <p:cNvGrpSpPr/>
            <p:nvPr/>
          </p:nvGrpSpPr>
          <p:grpSpPr>
            <a:xfrm>
              <a:off x="8142426" y="5418421"/>
              <a:ext cx="126307" cy="274474"/>
              <a:chOff x="7784286" y="6393781"/>
              <a:chExt cx="126307" cy="274474"/>
            </a:xfrm>
            <a:solidFill>
              <a:srgbClr val="000000"/>
            </a:solidFill>
          </p:grpSpPr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FB24D216-F1A4-4DF0-A7B2-1FD26C7C22A9}"/>
                  </a:ext>
                </a:extLst>
              </p:cNvPr>
              <p:cNvSpPr/>
              <p:nvPr/>
            </p:nvSpPr>
            <p:spPr>
              <a:xfrm>
                <a:off x="7847444" y="6393781"/>
                <a:ext cx="12686" cy="44365"/>
              </a:xfrm>
              <a:custGeom>
                <a:avLst/>
                <a:gdLst>
                  <a:gd name="connsiteX0" fmla="*/ 124 w 12686"/>
                  <a:gd name="connsiteY0" fmla="*/ 234 h 44365"/>
                  <a:gd name="connsiteX1" fmla="*/ 124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24" y="234"/>
                    </a:moveTo>
                    <a:lnTo>
                      <a:pt x="124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44" name="Graphic 1996">
                <a:extLst>
                  <a:ext uri="{FF2B5EF4-FFF2-40B4-BE49-F238E27FC236}">
                    <a16:creationId xmlns:a16="http://schemas.microsoft.com/office/drawing/2014/main" id="{8FB4194A-4C82-478F-BFF2-2158284F8081}"/>
                  </a:ext>
                </a:extLst>
              </p:cNvPr>
              <p:cNvGrpSpPr/>
              <p:nvPr/>
            </p:nvGrpSpPr>
            <p:grpSpPr>
              <a:xfrm>
                <a:off x="7784286" y="6494217"/>
                <a:ext cx="126307" cy="174038"/>
                <a:chOff x="7784286" y="6494217"/>
                <a:chExt cx="126307" cy="174038"/>
              </a:xfrm>
              <a:solidFill>
                <a:srgbClr val="000000"/>
              </a:solidFill>
            </p:grpSpPr>
            <p:sp>
              <p:nvSpPr>
                <p:cNvPr id="2045" name="Freeform: Shape 2044">
                  <a:extLst>
                    <a:ext uri="{FF2B5EF4-FFF2-40B4-BE49-F238E27FC236}">
                      <a16:creationId xmlns:a16="http://schemas.microsoft.com/office/drawing/2014/main" id="{FA9C1394-98FB-4DBC-B8FC-126ABF39D0DD}"/>
                    </a:ext>
                  </a:extLst>
                </p:cNvPr>
                <p:cNvSpPr/>
                <p:nvPr/>
              </p:nvSpPr>
              <p:spPr>
                <a:xfrm rot="-5400000" flipV="1">
                  <a:off x="7810402" y="6598033"/>
                  <a:ext cx="44163" cy="96316"/>
                </a:xfrm>
                <a:custGeom>
                  <a:avLst/>
                  <a:gdLst>
                    <a:gd name="connsiteX0" fmla="*/ 43026 w 44163"/>
                    <a:gd name="connsiteY0" fmla="*/ 94139 h 96316"/>
                    <a:gd name="connsiteX1" fmla="*/ 43026 w 44163"/>
                    <a:gd name="connsiteY1" fmla="*/ 84652 h 96316"/>
                    <a:gd name="connsiteX2" fmla="*/ 32123 w 44163"/>
                    <a:gd name="connsiteY2" fmla="*/ 84652 h 96316"/>
                    <a:gd name="connsiteX3" fmla="*/ 23600 w 44163"/>
                    <a:gd name="connsiteY3" fmla="*/ 82176 h 96316"/>
                    <a:gd name="connsiteX4" fmla="*/ 21221 w 44163"/>
                    <a:gd name="connsiteY4" fmla="*/ 73263 h 96316"/>
                    <a:gd name="connsiteX5" fmla="*/ 21221 w 44163"/>
                    <a:gd name="connsiteY5" fmla="*/ 67143 h 96316"/>
                    <a:gd name="connsiteX6" fmla="*/ 39993 w 44163"/>
                    <a:gd name="connsiteY6" fmla="*/ 67143 h 96316"/>
                    <a:gd name="connsiteX7" fmla="*/ 39993 w 44163"/>
                    <a:gd name="connsiteY7" fmla="*/ 58290 h 96316"/>
                    <a:gd name="connsiteX8" fmla="*/ 21221 w 44163"/>
                    <a:gd name="connsiteY8" fmla="*/ 58290 h 96316"/>
                    <a:gd name="connsiteX9" fmla="*/ 21221 w 44163"/>
                    <a:gd name="connsiteY9" fmla="*/ -2178 h 96316"/>
                    <a:gd name="connsiteX10" fmla="*/ 9764 w 44163"/>
                    <a:gd name="connsiteY10" fmla="*/ -2178 h 96316"/>
                    <a:gd name="connsiteX11" fmla="*/ 9764 w 44163"/>
                    <a:gd name="connsiteY11" fmla="*/ 58290 h 96316"/>
                    <a:gd name="connsiteX12" fmla="*/ -1138 w 44163"/>
                    <a:gd name="connsiteY12" fmla="*/ 58290 h 96316"/>
                    <a:gd name="connsiteX13" fmla="*/ -1138 w 44163"/>
                    <a:gd name="connsiteY13" fmla="*/ 67143 h 96316"/>
                    <a:gd name="connsiteX14" fmla="*/ 9764 w 44163"/>
                    <a:gd name="connsiteY14" fmla="*/ 67143 h 96316"/>
                    <a:gd name="connsiteX15" fmla="*/ 9764 w 44163"/>
                    <a:gd name="connsiteY15" fmla="*/ 71976 h 96316"/>
                    <a:gd name="connsiteX16" fmla="*/ 15155 w 44163"/>
                    <a:gd name="connsiteY16" fmla="*/ 88831 h 96316"/>
                    <a:gd name="connsiteX17" fmla="*/ 32242 w 44163"/>
                    <a:gd name="connsiteY17" fmla="*/ 94139 h 96316"/>
                    <a:gd name="connsiteX18" fmla="*/ 43026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26" y="94139"/>
                      </a:moveTo>
                      <a:lnTo>
                        <a:pt x="43026" y="84652"/>
                      </a:lnTo>
                      <a:lnTo>
                        <a:pt x="32123" y="84652"/>
                      </a:lnTo>
                      <a:cubicBezTo>
                        <a:pt x="28040" y="84652"/>
                        <a:pt x="25199" y="83827"/>
                        <a:pt x="23600" y="82176"/>
                      </a:cubicBezTo>
                      <a:cubicBezTo>
                        <a:pt x="22014" y="80526"/>
                        <a:pt x="21221" y="77555"/>
                        <a:pt x="21221" y="73263"/>
                      </a:cubicBezTo>
                      <a:lnTo>
                        <a:pt x="21221" y="67143"/>
                      </a:lnTo>
                      <a:lnTo>
                        <a:pt x="39993" y="67143"/>
                      </a:lnTo>
                      <a:lnTo>
                        <a:pt x="39993" y="58290"/>
                      </a:lnTo>
                      <a:lnTo>
                        <a:pt x="21221" y="58290"/>
                      </a:lnTo>
                      <a:lnTo>
                        <a:pt x="21221" y="-2178"/>
                      </a:lnTo>
                      <a:lnTo>
                        <a:pt x="9764" y="-2178"/>
                      </a:lnTo>
                      <a:lnTo>
                        <a:pt x="9764" y="58290"/>
                      </a:lnTo>
                      <a:lnTo>
                        <a:pt x="-1138" y="58290"/>
                      </a:lnTo>
                      <a:lnTo>
                        <a:pt x="-1138" y="67143"/>
                      </a:lnTo>
                      <a:lnTo>
                        <a:pt x="9764" y="67143"/>
                      </a:lnTo>
                      <a:lnTo>
                        <a:pt x="9764" y="71976"/>
                      </a:lnTo>
                      <a:cubicBezTo>
                        <a:pt x="9764" y="79687"/>
                        <a:pt x="11561" y="85306"/>
                        <a:pt x="15155" y="88831"/>
                      </a:cubicBezTo>
                      <a:cubicBezTo>
                        <a:pt x="18750" y="92370"/>
                        <a:pt x="24446" y="94139"/>
                        <a:pt x="32242" y="94139"/>
                      </a:cubicBezTo>
                      <a:lnTo>
                        <a:pt x="43026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46" name="Freeform: Shape 2045">
                  <a:extLst>
                    <a:ext uri="{FF2B5EF4-FFF2-40B4-BE49-F238E27FC236}">
                      <a16:creationId xmlns:a16="http://schemas.microsoft.com/office/drawing/2014/main" id="{759351FA-F95A-4893-8B27-A221E3CEB91B}"/>
                    </a:ext>
                  </a:extLst>
                </p:cNvPr>
                <p:cNvSpPr/>
                <p:nvPr/>
              </p:nvSpPr>
              <p:spPr>
                <a:xfrm rot="-5400000" flipV="1">
                  <a:off x="7873208" y="6590435"/>
                  <a:ext cx="65928" cy="8833"/>
                </a:xfrm>
                <a:custGeom>
                  <a:avLst/>
                  <a:gdLst>
                    <a:gd name="connsiteX0" fmla="*/ 64457 w 65928"/>
                    <a:gd name="connsiteY0" fmla="*/ 10369 h 8833"/>
                    <a:gd name="connsiteX1" fmla="*/ 64457 w 65928"/>
                    <a:gd name="connsiteY1" fmla="*/ 1536 h 8833"/>
                    <a:gd name="connsiteX2" fmla="*/ -1472 w 65928"/>
                    <a:gd name="connsiteY2" fmla="*/ 1536 h 8833"/>
                    <a:gd name="connsiteX3" fmla="*/ -1472 w 65928"/>
                    <a:gd name="connsiteY3" fmla="*/ 10369 h 8833"/>
                    <a:gd name="connsiteX4" fmla="*/ 64457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57" y="10369"/>
                      </a:moveTo>
                      <a:lnTo>
                        <a:pt x="64457" y="1536"/>
                      </a:lnTo>
                      <a:lnTo>
                        <a:pt x="-1472" y="1536"/>
                      </a:lnTo>
                      <a:lnTo>
                        <a:pt x="-1472" y="10369"/>
                      </a:lnTo>
                      <a:lnTo>
                        <a:pt x="64457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47" name="Freeform: Shape 2046">
                  <a:extLst>
                    <a:ext uri="{FF2B5EF4-FFF2-40B4-BE49-F238E27FC236}">
                      <a16:creationId xmlns:a16="http://schemas.microsoft.com/office/drawing/2014/main" id="{E128E78C-43EB-470D-8E8B-2C3F1D5B5BE7}"/>
                    </a:ext>
                  </a:extLst>
                </p:cNvPr>
                <p:cNvSpPr/>
                <p:nvPr/>
              </p:nvSpPr>
              <p:spPr>
                <a:xfrm rot="-5400000" flipV="1">
                  <a:off x="7806903" y="6475520"/>
                  <a:ext cx="55066" cy="92414"/>
                </a:xfrm>
                <a:custGeom>
                  <a:avLst/>
                  <a:gdLst>
                    <a:gd name="connsiteX0" fmla="*/ -165 w 55066"/>
                    <a:gd name="connsiteY0" fmla="*/ 8428 h 92414"/>
                    <a:gd name="connsiteX1" fmla="*/ 20271 w 55066"/>
                    <a:gd name="connsiteY1" fmla="*/ 8428 h 92414"/>
                    <a:gd name="connsiteX2" fmla="*/ 20271 w 55066"/>
                    <a:gd name="connsiteY2" fmla="*/ 78937 h 92414"/>
                    <a:gd name="connsiteX3" fmla="*/ -1969 w 55066"/>
                    <a:gd name="connsiteY3" fmla="*/ 74481 h 92414"/>
                    <a:gd name="connsiteX4" fmla="*/ -1969 w 55066"/>
                    <a:gd name="connsiteY4" fmla="*/ 85870 h 92414"/>
                    <a:gd name="connsiteX5" fmla="*/ 20152 w 55066"/>
                    <a:gd name="connsiteY5" fmla="*/ 90326 h 92414"/>
                    <a:gd name="connsiteX6" fmla="*/ 32660 w 55066"/>
                    <a:gd name="connsiteY6" fmla="*/ 90326 h 92414"/>
                    <a:gd name="connsiteX7" fmla="*/ 32660 w 55066"/>
                    <a:gd name="connsiteY7" fmla="*/ 8428 h 92414"/>
                    <a:gd name="connsiteX8" fmla="*/ 53097 w 55066"/>
                    <a:gd name="connsiteY8" fmla="*/ 8428 h 92414"/>
                    <a:gd name="connsiteX9" fmla="*/ 53097 w 55066"/>
                    <a:gd name="connsiteY9" fmla="*/ -2089 h 92414"/>
                    <a:gd name="connsiteX10" fmla="*/ -165 w 55066"/>
                    <a:gd name="connsiteY10" fmla="*/ -2089 h 92414"/>
                    <a:gd name="connsiteX11" fmla="*/ -165 w 55066"/>
                    <a:gd name="connsiteY11" fmla="*/ 8428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-165" y="8428"/>
                      </a:moveTo>
                      <a:lnTo>
                        <a:pt x="20271" y="8428"/>
                      </a:lnTo>
                      <a:lnTo>
                        <a:pt x="20271" y="78937"/>
                      </a:lnTo>
                      <a:lnTo>
                        <a:pt x="-1969" y="74481"/>
                      </a:lnTo>
                      <a:lnTo>
                        <a:pt x="-1969" y="85870"/>
                      </a:lnTo>
                      <a:lnTo>
                        <a:pt x="20152" y="90326"/>
                      </a:lnTo>
                      <a:lnTo>
                        <a:pt x="32660" y="90326"/>
                      </a:lnTo>
                      <a:lnTo>
                        <a:pt x="32660" y="8428"/>
                      </a:lnTo>
                      <a:lnTo>
                        <a:pt x="53097" y="8428"/>
                      </a:lnTo>
                      <a:lnTo>
                        <a:pt x="53097" y="-2089"/>
                      </a:lnTo>
                      <a:lnTo>
                        <a:pt x="-165" y="-2089"/>
                      </a:lnTo>
                      <a:lnTo>
                        <a:pt x="-165" y="8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48" name="Graphic 1996">
              <a:extLst>
                <a:ext uri="{FF2B5EF4-FFF2-40B4-BE49-F238E27FC236}">
                  <a16:creationId xmlns:a16="http://schemas.microsoft.com/office/drawing/2014/main" id="{72DB2A94-595E-42A2-8050-9CE4A5AFC60F}"/>
                </a:ext>
              </a:extLst>
            </p:cNvPr>
            <p:cNvGrpSpPr/>
            <p:nvPr/>
          </p:nvGrpSpPr>
          <p:grpSpPr>
            <a:xfrm>
              <a:off x="8248026" y="5418421"/>
              <a:ext cx="126307" cy="274474"/>
              <a:chOff x="7889886" y="6393781"/>
              <a:chExt cx="126307" cy="274474"/>
            </a:xfrm>
            <a:solidFill>
              <a:srgbClr val="000000"/>
            </a:solidFill>
          </p:grpSpPr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A328C2EA-3739-41AF-A3E6-AC8F63B6CAF7}"/>
                  </a:ext>
                </a:extLst>
              </p:cNvPr>
              <p:cNvSpPr/>
              <p:nvPr/>
            </p:nvSpPr>
            <p:spPr>
              <a:xfrm>
                <a:off x="7953044" y="6393781"/>
                <a:ext cx="12686" cy="44365"/>
              </a:xfrm>
              <a:custGeom>
                <a:avLst/>
                <a:gdLst>
                  <a:gd name="connsiteX0" fmla="*/ 132 w 12686"/>
                  <a:gd name="connsiteY0" fmla="*/ 234 h 44365"/>
                  <a:gd name="connsiteX1" fmla="*/ 132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32" y="234"/>
                    </a:moveTo>
                    <a:lnTo>
                      <a:pt x="132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50" name="Graphic 1996">
                <a:extLst>
                  <a:ext uri="{FF2B5EF4-FFF2-40B4-BE49-F238E27FC236}">
                    <a16:creationId xmlns:a16="http://schemas.microsoft.com/office/drawing/2014/main" id="{4160C56F-A767-4B40-9591-9B86B322B6F9}"/>
                  </a:ext>
                </a:extLst>
              </p:cNvPr>
              <p:cNvGrpSpPr/>
              <p:nvPr/>
            </p:nvGrpSpPr>
            <p:grpSpPr>
              <a:xfrm>
                <a:off x="7889886" y="6491424"/>
                <a:ext cx="126307" cy="176830"/>
                <a:chOff x="7889886" y="6491424"/>
                <a:chExt cx="126307" cy="176830"/>
              </a:xfrm>
              <a:solidFill>
                <a:srgbClr val="000000"/>
              </a:solidFill>
            </p:grpSpPr>
            <p:sp>
              <p:nvSpPr>
                <p:cNvPr id="2051" name="Freeform: Shape 2050">
                  <a:extLst>
                    <a:ext uri="{FF2B5EF4-FFF2-40B4-BE49-F238E27FC236}">
                      <a16:creationId xmlns:a16="http://schemas.microsoft.com/office/drawing/2014/main" id="{3D3C3497-3E68-4C8D-9ECC-F440D78AFA50}"/>
                    </a:ext>
                  </a:extLst>
                </p:cNvPr>
                <p:cNvSpPr/>
                <p:nvPr/>
              </p:nvSpPr>
              <p:spPr>
                <a:xfrm rot="-5400000" flipV="1">
                  <a:off x="7916002" y="6598033"/>
                  <a:ext cx="44163" cy="96316"/>
                </a:xfrm>
                <a:custGeom>
                  <a:avLst/>
                  <a:gdLst>
                    <a:gd name="connsiteX0" fmla="*/ 43034 w 44163"/>
                    <a:gd name="connsiteY0" fmla="*/ 94139 h 96316"/>
                    <a:gd name="connsiteX1" fmla="*/ 43034 w 44163"/>
                    <a:gd name="connsiteY1" fmla="*/ 84652 h 96316"/>
                    <a:gd name="connsiteX2" fmla="*/ 32132 w 44163"/>
                    <a:gd name="connsiteY2" fmla="*/ 84652 h 96316"/>
                    <a:gd name="connsiteX3" fmla="*/ 23608 w 44163"/>
                    <a:gd name="connsiteY3" fmla="*/ 82176 h 96316"/>
                    <a:gd name="connsiteX4" fmla="*/ 21229 w 44163"/>
                    <a:gd name="connsiteY4" fmla="*/ 73263 h 96316"/>
                    <a:gd name="connsiteX5" fmla="*/ 21229 w 44163"/>
                    <a:gd name="connsiteY5" fmla="*/ 67143 h 96316"/>
                    <a:gd name="connsiteX6" fmla="*/ 40001 w 44163"/>
                    <a:gd name="connsiteY6" fmla="*/ 67143 h 96316"/>
                    <a:gd name="connsiteX7" fmla="*/ 40001 w 44163"/>
                    <a:gd name="connsiteY7" fmla="*/ 58290 h 96316"/>
                    <a:gd name="connsiteX8" fmla="*/ 21229 w 44163"/>
                    <a:gd name="connsiteY8" fmla="*/ 58290 h 96316"/>
                    <a:gd name="connsiteX9" fmla="*/ 21229 w 44163"/>
                    <a:gd name="connsiteY9" fmla="*/ -2178 h 96316"/>
                    <a:gd name="connsiteX10" fmla="*/ 9772 w 44163"/>
                    <a:gd name="connsiteY10" fmla="*/ -2178 h 96316"/>
                    <a:gd name="connsiteX11" fmla="*/ 9772 w 44163"/>
                    <a:gd name="connsiteY11" fmla="*/ 58290 h 96316"/>
                    <a:gd name="connsiteX12" fmla="*/ -1130 w 44163"/>
                    <a:gd name="connsiteY12" fmla="*/ 58290 h 96316"/>
                    <a:gd name="connsiteX13" fmla="*/ -1130 w 44163"/>
                    <a:gd name="connsiteY13" fmla="*/ 67143 h 96316"/>
                    <a:gd name="connsiteX14" fmla="*/ 9772 w 44163"/>
                    <a:gd name="connsiteY14" fmla="*/ 67143 h 96316"/>
                    <a:gd name="connsiteX15" fmla="*/ 9772 w 44163"/>
                    <a:gd name="connsiteY15" fmla="*/ 71976 h 96316"/>
                    <a:gd name="connsiteX16" fmla="*/ 15164 w 44163"/>
                    <a:gd name="connsiteY16" fmla="*/ 88831 h 96316"/>
                    <a:gd name="connsiteX17" fmla="*/ 32251 w 44163"/>
                    <a:gd name="connsiteY17" fmla="*/ 94139 h 96316"/>
                    <a:gd name="connsiteX18" fmla="*/ 43034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34" y="94139"/>
                      </a:moveTo>
                      <a:lnTo>
                        <a:pt x="43034" y="84652"/>
                      </a:lnTo>
                      <a:lnTo>
                        <a:pt x="32132" y="84652"/>
                      </a:lnTo>
                      <a:cubicBezTo>
                        <a:pt x="28048" y="84652"/>
                        <a:pt x="25207" y="83827"/>
                        <a:pt x="23608" y="82176"/>
                      </a:cubicBezTo>
                      <a:cubicBezTo>
                        <a:pt x="22022" y="80526"/>
                        <a:pt x="21229" y="77555"/>
                        <a:pt x="21229" y="73263"/>
                      </a:cubicBezTo>
                      <a:lnTo>
                        <a:pt x="21229" y="67143"/>
                      </a:lnTo>
                      <a:lnTo>
                        <a:pt x="40001" y="67143"/>
                      </a:lnTo>
                      <a:lnTo>
                        <a:pt x="40001" y="58290"/>
                      </a:lnTo>
                      <a:lnTo>
                        <a:pt x="21229" y="58290"/>
                      </a:lnTo>
                      <a:lnTo>
                        <a:pt x="21229" y="-2178"/>
                      </a:lnTo>
                      <a:lnTo>
                        <a:pt x="9772" y="-2178"/>
                      </a:lnTo>
                      <a:lnTo>
                        <a:pt x="9772" y="58290"/>
                      </a:lnTo>
                      <a:lnTo>
                        <a:pt x="-1130" y="58290"/>
                      </a:lnTo>
                      <a:lnTo>
                        <a:pt x="-1130" y="67143"/>
                      </a:lnTo>
                      <a:lnTo>
                        <a:pt x="9772" y="67143"/>
                      </a:lnTo>
                      <a:lnTo>
                        <a:pt x="9772" y="71976"/>
                      </a:lnTo>
                      <a:cubicBezTo>
                        <a:pt x="9772" y="79687"/>
                        <a:pt x="11569" y="85306"/>
                        <a:pt x="15164" y="88831"/>
                      </a:cubicBezTo>
                      <a:cubicBezTo>
                        <a:pt x="18758" y="92370"/>
                        <a:pt x="24454" y="94139"/>
                        <a:pt x="32251" y="94139"/>
                      </a:cubicBezTo>
                      <a:lnTo>
                        <a:pt x="43034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52" name="Freeform: Shape 2051">
                  <a:extLst>
                    <a:ext uri="{FF2B5EF4-FFF2-40B4-BE49-F238E27FC236}">
                      <a16:creationId xmlns:a16="http://schemas.microsoft.com/office/drawing/2014/main" id="{A4512A00-E97B-4D60-B380-26FA8B471CB8}"/>
                    </a:ext>
                  </a:extLst>
                </p:cNvPr>
                <p:cNvSpPr/>
                <p:nvPr/>
              </p:nvSpPr>
              <p:spPr>
                <a:xfrm rot="-5400000" flipV="1">
                  <a:off x="7978809" y="6590435"/>
                  <a:ext cx="65928" cy="8833"/>
                </a:xfrm>
                <a:custGeom>
                  <a:avLst/>
                  <a:gdLst>
                    <a:gd name="connsiteX0" fmla="*/ 64465 w 65928"/>
                    <a:gd name="connsiteY0" fmla="*/ 10369 h 8833"/>
                    <a:gd name="connsiteX1" fmla="*/ 64465 w 65928"/>
                    <a:gd name="connsiteY1" fmla="*/ 1536 h 8833"/>
                    <a:gd name="connsiteX2" fmla="*/ -1463 w 65928"/>
                    <a:gd name="connsiteY2" fmla="*/ 1536 h 8833"/>
                    <a:gd name="connsiteX3" fmla="*/ -1463 w 65928"/>
                    <a:gd name="connsiteY3" fmla="*/ 10369 h 8833"/>
                    <a:gd name="connsiteX4" fmla="*/ 64465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65" y="10369"/>
                      </a:moveTo>
                      <a:lnTo>
                        <a:pt x="64465" y="1536"/>
                      </a:lnTo>
                      <a:lnTo>
                        <a:pt x="-1463" y="1536"/>
                      </a:lnTo>
                      <a:lnTo>
                        <a:pt x="-1463" y="10369"/>
                      </a:lnTo>
                      <a:lnTo>
                        <a:pt x="64465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53" name="Freeform: Shape 2052">
                  <a:extLst>
                    <a:ext uri="{FF2B5EF4-FFF2-40B4-BE49-F238E27FC236}">
                      <a16:creationId xmlns:a16="http://schemas.microsoft.com/office/drawing/2014/main" id="{466B3FD8-43AA-47AD-AB6C-A2A0CFBFF762}"/>
                    </a:ext>
                  </a:extLst>
                </p:cNvPr>
                <p:cNvSpPr/>
                <p:nvPr/>
              </p:nvSpPr>
              <p:spPr>
                <a:xfrm rot="-5400000" flipV="1">
                  <a:off x="7908202" y="6475362"/>
                  <a:ext cx="63807" cy="95880"/>
                </a:xfrm>
                <a:custGeom>
                  <a:avLst/>
                  <a:gdLst>
                    <a:gd name="connsiteX0" fmla="*/ 4065 w 63807"/>
                    <a:gd name="connsiteY0" fmla="*/ 1638 h 95880"/>
                    <a:gd name="connsiteX1" fmla="*/ 4065 w 63807"/>
                    <a:gd name="connsiteY1" fmla="*/ 13027 h 95880"/>
                    <a:gd name="connsiteX2" fmla="*/ 13600 w 63807"/>
                    <a:gd name="connsiteY2" fmla="*/ 9620 h 95880"/>
                    <a:gd name="connsiteX3" fmla="*/ 23095 w 63807"/>
                    <a:gd name="connsiteY3" fmla="*/ 8451 h 95880"/>
                    <a:gd name="connsiteX4" fmla="*/ 42005 w 63807"/>
                    <a:gd name="connsiteY4" fmla="*/ 16770 h 95880"/>
                    <a:gd name="connsiteX5" fmla="*/ 49478 w 63807"/>
                    <a:gd name="connsiteY5" fmla="*/ 42062 h 95880"/>
                    <a:gd name="connsiteX6" fmla="*/ 40360 w 63807"/>
                    <a:gd name="connsiteY6" fmla="*/ 33882 h 95880"/>
                    <a:gd name="connsiteX7" fmla="*/ 28169 w 63807"/>
                    <a:gd name="connsiteY7" fmla="*/ 31030 h 95880"/>
                    <a:gd name="connsiteX8" fmla="*/ 6206 w 63807"/>
                    <a:gd name="connsiteY8" fmla="*/ 39408 h 95880"/>
                    <a:gd name="connsiteX9" fmla="*/ -1881 w 63807"/>
                    <a:gd name="connsiteY9" fmla="*/ 62363 h 95880"/>
                    <a:gd name="connsiteX10" fmla="*/ 6543 w 63807"/>
                    <a:gd name="connsiteY10" fmla="*/ 85180 h 95880"/>
                    <a:gd name="connsiteX11" fmla="*/ 28962 w 63807"/>
                    <a:gd name="connsiteY11" fmla="*/ 93796 h 95880"/>
                    <a:gd name="connsiteX12" fmla="*/ 53462 w 63807"/>
                    <a:gd name="connsiteY12" fmla="*/ 81496 h 95880"/>
                    <a:gd name="connsiteX13" fmla="*/ 61926 w 63807"/>
                    <a:gd name="connsiteY13" fmla="*/ 45825 h 95880"/>
                    <a:gd name="connsiteX14" fmla="*/ 51539 w 63807"/>
                    <a:gd name="connsiteY14" fmla="*/ 10947 h 95880"/>
                    <a:gd name="connsiteX15" fmla="*/ 23650 w 63807"/>
                    <a:gd name="connsiteY15" fmla="*/ -2085 h 95880"/>
                    <a:gd name="connsiteX16" fmla="*/ 14095 w 63807"/>
                    <a:gd name="connsiteY16" fmla="*/ -1155 h 95880"/>
                    <a:gd name="connsiteX17" fmla="*/ 4065 w 63807"/>
                    <a:gd name="connsiteY17" fmla="*/ 1638 h 95880"/>
                    <a:gd name="connsiteX18" fmla="*/ 28962 w 63807"/>
                    <a:gd name="connsiteY18" fmla="*/ 40814 h 95880"/>
                    <a:gd name="connsiteX19" fmla="*/ 42302 w 63807"/>
                    <a:gd name="connsiteY19" fmla="*/ 46558 h 95880"/>
                    <a:gd name="connsiteX20" fmla="*/ 47238 w 63807"/>
                    <a:gd name="connsiteY20" fmla="*/ 62363 h 95880"/>
                    <a:gd name="connsiteX21" fmla="*/ 42302 w 63807"/>
                    <a:gd name="connsiteY21" fmla="*/ 78109 h 95880"/>
                    <a:gd name="connsiteX22" fmla="*/ 28962 w 63807"/>
                    <a:gd name="connsiteY22" fmla="*/ 83893 h 95880"/>
                    <a:gd name="connsiteX23" fmla="*/ 15622 w 63807"/>
                    <a:gd name="connsiteY23" fmla="*/ 78109 h 95880"/>
                    <a:gd name="connsiteX24" fmla="*/ 10706 w 63807"/>
                    <a:gd name="connsiteY24" fmla="*/ 62363 h 95880"/>
                    <a:gd name="connsiteX25" fmla="*/ 15622 w 63807"/>
                    <a:gd name="connsiteY25" fmla="*/ 46558 h 95880"/>
                    <a:gd name="connsiteX26" fmla="*/ 28962 w 63807"/>
                    <a:gd name="connsiteY26" fmla="*/ 40814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3807" h="95880">
                      <a:moveTo>
                        <a:pt x="4065" y="1638"/>
                      </a:moveTo>
                      <a:lnTo>
                        <a:pt x="4065" y="13027"/>
                      </a:lnTo>
                      <a:cubicBezTo>
                        <a:pt x="7210" y="11535"/>
                        <a:pt x="10389" y="10399"/>
                        <a:pt x="13600" y="9620"/>
                      </a:cubicBezTo>
                      <a:cubicBezTo>
                        <a:pt x="16824" y="8841"/>
                        <a:pt x="19989" y="8451"/>
                        <a:pt x="23095" y="8451"/>
                      </a:cubicBezTo>
                      <a:cubicBezTo>
                        <a:pt x="31354" y="8451"/>
                        <a:pt x="37657" y="11224"/>
                        <a:pt x="42005" y="16770"/>
                      </a:cubicBezTo>
                      <a:cubicBezTo>
                        <a:pt x="46366" y="22316"/>
                        <a:pt x="48857" y="30746"/>
                        <a:pt x="49478" y="42062"/>
                      </a:cubicBezTo>
                      <a:cubicBezTo>
                        <a:pt x="47086" y="38510"/>
                        <a:pt x="44047" y="35784"/>
                        <a:pt x="40360" y="33882"/>
                      </a:cubicBezTo>
                      <a:cubicBezTo>
                        <a:pt x="36686" y="31981"/>
                        <a:pt x="32623" y="31030"/>
                        <a:pt x="28169" y="31030"/>
                      </a:cubicBezTo>
                      <a:cubicBezTo>
                        <a:pt x="18919" y="31030"/>
                        <a:pt x="11598" y="33823"/>
                        <a:pt x="6206" y="39408"/>
                      </a:cubicBezTo>
                      <a:cubicBezTo>
                        <a:pt x="814" y="45007"/>
                        <a:pt x="-1881" y="52658"/>
                        <a:pt x="-1881" y="62363"/>
                      </a:cubicBezTo>
                      <a:cubicBezTo>
                        <a:pt x="-1881" y="71844"/>
                        <a:pt x="927" y="79449"/>
                        <a:pt x="6543" y="85180"/>
                      </a:cubicBezTo>
                      <a:cubicBezTo>
                        <a:pt x="12159" y="90924"/>
                        <a:pt x="19632" y="93796"/>
                        <a:pt x="28962" y="93796"/>
                      </a:cubicBezTo>
                      <a:cubicBezTo>
                        <a:pt x="39666" y="93796"/>
                        <a:pt x="47833" y="89696"/>
                        <a:pt x="53462" y="81496"/>
                      </a:cubicBezTo>
                      <a:cubicBezTo>
                        <a:pt x="59105" y="73310"/>
                        <a:pt x="61926" y="61419"/>
                        <a:pt x="61926" y="45825"/>
                      </a:cubicBezTo>
                      <a:cubicBezTo>
                        <a:pt x="61926" y="31261"/>
                        <a:pt x="58464" y="19635"/>
                        <a:pt x="51539" y="10947"/>
                      </a:cubicBezTo>
                      <a:cubicBezTo>
                        <a:pt x="44628" y="2259"/>
                        <a:pt x="35331" y="-2085"/>
                        <a:pt x="23650" y="-2085"/>
                      </a:cubicBezTo>
                      <a:cubicBezTo>
                        <a:pt x="20504" y="-2085"/>
                        <a:pt x="17320" y="-1775"/>
                        <a:pt x="14095" y="-1155"/>
                      </a:cubicBezTo>
                      <a:cubicBezTo>
                        <a:pt x="10884" y="-534"/>
                        <a:pt x="7541" y="397"/>
                        <a:pt x="4065" y="1638"/>
                      </a:cubicBezTo>
                      <a:close/>
                      <a:moveTo>
                        <a:pt x="28962" y="40814"/>
                      </a:moveTo>
                      <a:cubicBezTo>
                        <a:pt x="34578" y="40814"/>
                        <a:pt x="39025" y="42729"/>
                        <a:pt x="42302" y="46558"/>
                      </a:cubicBezTo>
                      <a:cubicBezTo>
                        <a:pt x="45593" y="50401"/>
                        <a:pt x="47238" y="55669"/>
                        <a:pt x="47238" y="62363"/>
                      </a:cubicBezTo>
                      <a:cubicBezTo>
                        <a:pt x="47238" y="69005"/>
                        <a:pt x="45593" y="74254"/>
                        <a:pt x="42302" y="78109"/>
                      </a:cubicBezTo>
                      <a:cubicBezTo>
                        <a:pt x="39025" y="81965"/>
                        <a:pt x="34578" y="83893"/>
                        <a:pt x="28962" y="83893"/>
                      </a:cubicBezTo>
                      <a:cubicBezTo>
                        <a:pt x="23346" y="83893"/>
                        <a:pt x="18899" y="81965"/>
                        <a:pt x="15622" y="78109"/>
                      </a:cubicBezTo>
                      <a:cubicBezTo>
                        <a:pt x="12344" y="74254"/>
                        <a:pt x="10706" y="69005"/>
                        <a:pt x="10706" y="62363"/>
                      </a:cubicBezTo>
                      <a:cubicBezTo>
                        <a:pt x="10706" y="55669"/>
                        <a:pt x="12344" y="50401"/>
                        <a:pt x="15622" y="46558"/>
                      </a:cubicBezTo>
                      <a:cubicBezTo>
                        <a:pt x="18899" y="42729"/>
                        <a:pt x="23346" y="40814"/>
                        <a:pt x="28962" y="408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54" name="Graphic 1996">
              <a:extLst>
                <a:ext uri="{FF2B5EF4-FFF2-40B4-BE49-F238E27FC236}">
                  <a16:creationId xmlns:a16="http://schemas.microsoft.com/office/drawing/2014/main" id="{2CD1D624-2747-4ACD-A618-A1FFA98AAAAB}"/>
                </a:ext>
              </a:extLst>
            </p:cNvPr>
            <p:cNvGrpSpPr/>
            <p:nvPr/>
          </p:nvGrpSpPr>
          <p:grpSpPr>
            <a:xfrm>
              <a:off x="8353639" y="5418421"/>
              <a:ext cx="126307" cy="355118"/>
              <a:chOff x="7995499" y="6393781"/>
              <a:chExt cx="126307" cy="355118"/>
            </a:xfrm>
            <a:solidFill>
              <a:srgbClr val="00000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97EAA5-E546-42C9-BD8D-1E05A0076FA9}"/>
                  </a:ext>
                </a:extLst>
              </p:cNvPr>
              <p:cNvSpPr/>
              <p:nvPr/>
            </p:nvSpPr>
            <p:spPr>
              <a:xfrm>
                <a:off x="8058656" y="6393781"/>
                <a:ext cx="12686" cy="44365"/>
              </a:xfrm>
              <a:custGeom>
                <a:avLst/>
                <a:gdLst>
                  <a:gd name="connsiteX0" fmla="*/ 140 w 12686"/>
                  <a:gd name="connsiteY0" fmla="*/ 234 h 44365"/>
                  <a:gd name="connsiteX1" fmla="*/ 140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40" y="234"/>
                    </a:moveTo>
                    <a:lnTo>
                      <a:pt x="140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56" name="Graphic 1996">
                <a:extLst>
                  <a:ext uri="{FF2B5EF4-FFF2-40B4-BE49-F238E27FC236}">
                    <a16:creationId xmlns:a16="http://schemas.microsoft.com/office/drawing/2014/main" id="{A920DFEC-47A4-48A5-AC06-472CAB692271}"/>
                  </a:ext>
                </a:extLst>
              </p:cNvPr>
              <p:cNvGrpSpPr/>
              <p:nvPr/>
            </p:nvGrpSpPr>
            <p:grpSpPr>
              <a:xfrm>
                <a:off x="7995499" y="6493342"/>
                <a:ext cx="126307" cy="255556"/>
                <a:chOff x="7995499" y="6493342"/>
                <a:chExt cx="126307" cy="255556"/>
              </a:xfrm>
              <a:solidFill>
                <a:srgbClr val="000000"/>
              </a:solidFill>
            </p:grpSpPr>
            <p:sp>
              <p:nvSpPr>
                <p:cNvPr id="2057" name="Freeform: Shape 2056">
                  <a:extLst>
                    <a:ext uri="{FF2B5EF4-FFF2-40B4-BE49-F238E27FC236}">
                      <a16:creationId xmlns:a16="http://schemas.microsoft.com/office/drawing/2014/main" id="{4476D6F5-955A-4790-B4A1-DEDE68BFD7CF}"/>
                    </a:ext>
                  </a:extLst>
                </p:cNvPr>
                <p:cNvSpPr/>
                <p:nvPr/>
              </p:nvSpPr>
              <p:spPr>
                <a:xfrm rot="-5400000" flipV="1">
                  <a:off x="8021615" y="6678676"/>
                  <a:ext cx="44163" cy="96316"/>
                </a:xfrm>
                <a:custGeom>
                  <a:avLst/>
                  <a:gdLst>
                    <a:gd name="connsiteX0" fmla="*/ 43042 w 44163"/>
                    <a:gd name="connsiteY0" fmla="*/ 94145 h 96316"/>
                    <a:gd name="connsiteX1" fmla="*/ 43042 w 44163"/>
                    <a:gd name="connsiteY1" fmla="*/ 84658 h 96316"/>
                    <a:gd name="connsiteX2" fmla="*/ 32140 w 44163"/>
                    <a:gd name="connsiteY2" fmla="*/ 84658 h 96316"/>
                    <a:gd name="connsiteX3" fmla="*/ 23616 w 44163"/>
                    <a:gd name="connsiteY3" fmla="*/ 82183 h 96316"/>
                    <a:gd name="connsiteX4" fmla="*/ 21238 w 44163"/>
                    <a:gd name="connsiteY4" fmla="*/ 73270 h 96316"/>
                    <a:gd name="connsiteX5" fmla="*/ 21238 w 44163"/>
                    <a:gd name="connsiteY5" fmla="*/ 67150 h 96316"/>
                    <a:gd name="connsiteX6" fmla="*/ 40009 w 44163"/>
                    <a:gd name="connsiteY6" fmla="*/ 67150 h 96316"/>
                    <a:gd name="connsiteX7" fmla="*/ 40009 w 44163"/>
                    <a:gd name="connsiteY7" fmla="*/ 58296 h 96316"/>
                    <a:gd name="connsiteX8" fmla="*/ 21238 w 44163"/>
                    <a:gd name="connsiteY8" fmla="*/ 58296 h 96316"/>
                    <a:gd name="connsiteX9" fmla="*/ 21238 w 44163"/>
                    <a:gd name="connsiteY9" fmla="*/ -2171 h 96316"/>
                    <a:gd name="connsiteX10" fmla="*/ 9780 w 44163"/>
                    <a:gd name="connsiteY10" fmla="*/ -2171 h 96316"/>
                    <a:gd name="connsiteX11" fmla="*/ 9780 w 44163"/>
                    <a:gd name="connsiteY11" fmla="*/ 58296 h 96316"/>
                    <a:gd name="connsiteX12" fmla="*/ -1122 w 44163"/>
                    <a:gd name="connsiteY12" fmla="*/ 58296 h 96316"/>
                    <a:gd name="connsiteX13" fmla="*/ -1122 w 44163"/>
                    <a:gd name="connsiteY13" fmla="*/ 67150 h 96316"/>
                    <a:gd name="connsiteX14" fmla="*/ 9780 w 44163"/>
                    <a:gd name="connsiteY14" fmla="*/ 67150 h 96316"/>
                    <a:gd name="connsiteX15" fmla="*/ 9780 w 44163"/>
                    <a:gd name="connsiteY15" fmla="*/ 71982 h 96316"/>
                    <a:gd name="connsiteX16" fmla="*/ 15172 w 44163"/>
                    <a:gd name="connsiteY16" fmla="*/ 88837 h 96316"/>
                    <a:gd name="connsiteX17" fmla="*/ 32259 w 44163"/>
                    <a:gd name="connsiteY17" fmla="*/ 94145 h 96316"/>
                    <a:gd name="connsiteX18" fmla="*/ 43042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42" y="94145"/>
                      </a:moveTo>
                      <a:lnTo>
                        <a:pt x="43042" y="84658"/>
                      </a:lnTo>
                      <a:lnTo>
                        <a:pt x="32140" y="84658"/>
                      </a:lnTo>
                      <a:cubicBezTo>
                        <a:pt x="28057" y="84658"/>
                        <a:pt x="25215" y="83833"/>
                        <a:pt x="23616" y="82183"/>
                      </a:cubicBezTo>
                      <a:cubicBezTo>
                        <a:pt x="22031" y="80532"/>
                        <a:pt x="21238" y="77561"/>
                        <a:pt x="21238" y="73270"/>
                      </a:cubicBezTo>
                      <a:lnTo>
                        <a:pt x="21238" y="67150"/>
                      </a:lnTo>
                      <a:lnTo>
                        <a:pt x="40009" y="67150"/>
                      </a:lnTo>
                      <a:lnTo>
                        <a:pt x="40009" y="58296"/>
                      </a:lnTo>
                      <a:lnTo>
                        <a:pt x="21238" y="58296"/>
                      </a:lnTo>
                      <a:lnTo>
                        <a:pt x="21238" y="-2171"/>
                      </a:lnTo>
                      <a:lnTo>
                        <a:pt x="9780" y="-2171"/>
                      </a:lnTo>
                      <a:lnTo>
                        <a:pt x="9780" y="58296"/>
                      </a:lnTo>
                      <a:lnTo>
                        <a:pt x="-1122" y="58296"/>
                      </a:lnTo>
                      <a:lnTo>
                        <a:pt x="-1122" y="67150"/>
                      </a:lnTo>
                      <a:lnTo>
                        <a:pt x="9780" y="67150"/>
                      </a:lnTo>
                      <a:lnTo>
                        <a:pt x="9780" y="71982"/>
                      </a:lnTo>
                      <a:cubicBezTo>
                        <a:pt x="9780" y="79694"/>
                        <a:pt x="11578" y="85312"/>
                        <a:pt x="15172" y="88837"/>
                      </a:cubicBezTo>
                      <a:cubicBezTo>
                        <a:pt x="18766" y="92376"/>
                        <a:pt x="24462" y="94145"/>
                        <a:pt x="32259" y="94145"/>
                      </a:cubicBezTo>
                      <a:lnTo>
                        <a:pt x="43042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09156AEF-4EF0-4958-AF4D-163A0E76ADCE}"/>
                    </a:ext>
                  </a:extLst>
                </p:cNvPr>
                <p:cNvSpPr/>
                <p:nvPr/>
              </p:nvSpPr>
              <p:spPr>
                <a:xfrm rot="-5400000" flipV="1">
                  <a:off x="8084421" y="6671078"/>
                  <a:ext cx="65928" cy="8833"/>
                </a:xfrm>
                <a:custGeom>
                  <a:avLst/>
                  <a:gdLst>
                    <a:gd name="connsiteX0" fmla="*/ 64474 w 65928"/>
                    <a:gd name="connsiteY0" fmla="*/ 10376 h 8833"/>
                    <a:gd name="connsiteX1" fmla="*/ 64474 w 65928"/>
                    <a:gd name="connsiteY1" fmla="*/ 1542 h 8833"/>
                    <a:gd name="connsiteX2" fmla="*/ -1455 w 65928"/>
                    <a:gd name="connsiteY2" fmla="*/ 1542 h 8833"/>
                    <a:gd name="connsiteX3" fmla="*/ -1455 w 65928"/>
                    <a:gd name="connsiteY3" fmla="*/ 10376 h 8833"/>
                    <a:gd name="connsiteX4" fmla="*/ 64474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74" y="10376"/>
                      </a:moveTo>
                      <a:lnTo>
                        <a:pt x="64474" y="1542"/>
                      </a:lnTo>
                      <a:lnTo>
                        <a:pt x="-1455" y="1542"/>
                      </a:lnTo>
                      <a:lnTo>
                        <a:pt x="-1455" y="10376"/>
                      </a:lnTo>
                      <a:lnTo>
                        <a:pt x="64474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41E76AF3-14D1-4C6D-8932-14BDE1D91EA5}"/>
                    </a:ext>
                  </a:extLst>
                </p:cNvPr>
                <p:cNvSpPr/>
                <p:nvPr/>
              </p:nvSpPr>
              <p:spPr>
                <a:xfrm rot="-5400000" flipV="1">
                  <a:off x="8015281" y="6555788"/>
                  <a:ext cx="60874" cy="95880"/>
                </a:xfrm>
                <a:custGeom>
                  <a:avLst/>
                  <a:gdLst>
                    <a:gd name="connsiteX0" fmla="*/ 39921 w 60874"/>
                    <a:gd name="connsiteY0" fmla="*/ 49555 h 95880"/>
                    <a:gd name="connsiteX1" fmla="*/ 53935 w 60874"/>
                    <a:gd name="connsiteY1" fmla="*/ 41554 h 95880"/>
                    <a:gd name="connsiteX2" fmla="*/ 58990 w 60874"/>
                    <a:gd name="connsiteY2" fmla="*/ 26580 h 95880"/>
                    <a:gd name="connsiteX3" fmla="*/ 49574 w 60874"/>
                    <a:gd name="connsiteY3" fmla="*/ 5408 h 95880"/>
                    <a:gd name="connsiteX4" fmla="*/ 22814 w 60874"/>
                    <a:gd name="connsiteY4" fmla="*/ -2079 h 95880"/>
                    <a:gd name="connsiteX5" fmla="*/ 10842 w 60874"/>
                    <a:gd name="connsiteY5" fmla="*/ -930 h 95880"/>
                    <a:gd name="connsiteX6" fmla="*/ -1884 w 60874"/>
                    <a:gd name="connsiteY6" fmla="*/ 2516 h 95880"/>
                    <a:gd name="connsiteX7" fmla="*/ -1884 w 60874"/>
                    <a:gd name="connsiteY7" fmla="*/ 14578 h 95880"/>
                    <a:gd name="connsiteX8" fmla="*/ 9494 w 60874"/>
                    <a:gd name="connsiteY8" fmla="*/ 10003 h 95880"/>
                    <a:gd name="connsiteX9" fmla="*/ 22458 w 60874"/>
                    <a:gd name="connsiteY9" fmla="*/ 8458 h 95880"/>
                    <a:gd name="connsiteX10" fmla="*/ 40377 w 60874"/>
                    <a:gd name="connsiteY10" fmla="*/ 13092 h 95880"/>
                    <a:gd name="connsiteX11" fmla="*/ 46542 w 60874"/>
                    <a:gd name="connsiteY11" fmla="*/ 26580 h 95880"/>
                    <a:gd name="connsiteX12" fmla="*/ 40813 w 60874"/>
                    <a:gd name="connsiteY12" fmla="*/ 39355 h 95880"/>
                    <a:gd name="connsiteX13" fmla="*/ 24876 w 60874"/>
                    <a:gd name="connsiteY13" fmla="*/ 43970 h 95880"/>
                    <a:gd name="connsiteX14" fmla="*/ 14093 w 60874"/>
                    <a:gd name="connsiteY14" fmla="*/ 43970 h 95880"/>
                    <a:gd name="connsiteX15" fmla="*/ 14093 w 60874"/>
                    <a:gd name="connsiteY15" fmla="*/ 54249 h 95880"/>
                    <a:gd name="connsiteX16" fmla="*/ 25371 w 60874"/>
                    <a:gd name="connsiteY16" fmla="*/ 54249 h 95880"/>
                    <a:gd name="connsiteX17" fmla="*/ 39485 w 60874"/>
                    <a:gd name="connsiteY17" fmla="*/ 57933 h 95880"/>
                    <a:gd name="connsiteX18" fmla="*/ 44381 w 60874"/>
                    <a:gd name="connsiteY18" fmla="*/ 68549 h 95880"/>
                    <a:gd name="connsiteX19" fmla="*/ 39326 w 60874"/>
                    <a:gd name="connsiteY19" fmla="*/ 79462 h 95880"/>
                    <a:gd name="connsiteX20" fmla="*/ 24876 w 60874"/>
                    <a:gd name="connsiteY20" fmla="*/ 83285 h 95880"/>
                    <a:gd name="connsiteX21" fmla="*/ 13835 w 60874"/>
                    <a:gd name="connsiteY21" fmla="*/ 82156 h 95880"/>
                    <a:gd name="connsiteX22" fmla="*/ 891 w 60874"/>
                    <a:gd name="connsiteY22" fmla="*/ 78710 h 95880"/>
                    <a:gd name="connsiteX23" fmla="*/ 891 w 60874"/>
                    <a:gd name="connsiteY23" fmla="*/ 89841 h 95880"/>
                    <a:gd name="connsiteX24" fmla="*/ 14251 w 60874"/>
                    <a:gd name="connsiteY24" fmla="*/ 92812 h 95880"/>
                    <a:gd name="connsiteX25" fmla="*/ 25986 w 60874"/>
                    <a:gd name="connsiteY25" fmla="*/ 93802 h 95880"/>
                    <a:gd name="connsiteX26" fmla="*/ 48524 w 60874"/>
                    <a:gd name="connsiteY26" fmla="*/ 87325 h 95880"/>
                    <a:gd name="connsiteX27" fmla="*/ 56829 w 60874"/>
                    <a:gd name="connsiteY27" fmla="*/ 69856 h 95880"/>
                    <a:gd name="connsiteX28" fmla="*/ 52429 w 60874"/>
                    <a:gd name="connsiteY28" fmla="*/ 56883 h 95880"/>
                    <a:gd name="connsiteX29" fmla="*/ 39921 w 60874"/>
                    <a:gd name="connsiteY29" fmla="*/ 49555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39921" y="49555"/>
                      </a:moveTo>
                      <a:cubicBezTo>
                        <a:pt x="45907" y="48274"/>
                        <a:pt x="50579" y="45607"/>
                        <a:pt x="53935" y="41554"/>
                      </a:cubicBezTo>
                      <a:cubicBezTo>
                        <a:pt x="57305" y="37513"/>
                        <a:pt x="58990" y="32522"/>
                        <a:pt x="58990" y="26580"/>
                      </a:cubicBezTo>
                      <a:cubicBezTo>
                        <a:pt x="58990" y="17470"/>
                        <a:pt x="55852" y="10412"/>
                        <a:pt x="49574" y="5408"/>
                      </a:cubicBezTo>
                      <a:cubicBezTo>
                        <a:pt x="43297" y="417"/>
                        <a:pt x="34377" y="-2079"/>
                        <a:pt x="22814" y="-2079"/>
                      </a:cubicBezTo>
                      <a:cubicBezTo>
                        <a:pt x="18943" y="-2079"/>
                        <a:pt x="14952" y="-1696"/>
                        <a:pt x="10842" y="-930"/>
                      </a:cubicBezTo>
                      <a:cubicBezTo>
                        <a:pt x="6732" y="-164"/>
                        <a:pt x="2490" y="984"/>
                        <a:pt x="-1884" y="2516"/>
                      </a:cubicBezTo>
                      <a:lnTo>
                        <a:pt x="-1884" y="14578"/>
                      </a:lnTo>
                      <a:cubicBezTo>
                        <a:pt x="1578" y="12558"/>
                        <a:pt x="5371" y="11033"/>
                        <a:pt x="9494" y="10003"/>
                      </a:cubicBezTo>
                      <a:cubicBezTo>
                        <a:pt x="13630" y="8973"/>
                        <a:pt x="17951" y="8458"/>
                        <a:pt x="22458" y="8458"/>
                      </a:cubicBezTo>
                      <a:cubicBezTo>
                        <a:pt x="30294" y="8458"/>
                        <a:pt x="36267" y="10003"/>
                        <a:pt x="40377" y="13092"/>
                      </a:cubicBezTo>
                      <a:cubicBezTo>
                        <a:pt x="44487" y="16182"/>
                        <a:pt x="46542" y="20678"/>
                        <a:pt x="46542" y="26580"/>
                      </a:cubicBezTo>
                      <a:cubicBezTo>
                        <a:pt x="46542" y="32033"/>
                        <a:pt x="44632" y="36292"/>
                        <a:pt x="40813" y="39355"/>
                      </a:cubicBezTo>
                      <a:cubicBezTo>
                        <a:pt x="36994" y="42432"/>
                        <a:pt x="31681" y="43970"/>
                        <a:pt x="24876" y="43970"/>
                      </a:cubicBezTo>
                      <a:lnTo>
                        <a:pt x="14093" y="43970"/>
                      </a:lnTo>
                      <a:lnTo>
                        <a:pt x="14093" y="54249"/>
                      </a:lnTo>
                      <a:lnTo>
                        <a:pt x="25371" y="54249"/>
                      </a:lnTo>
                      <a:cubicBezTo>
                        <a:pt x="31516" y="54249"/>
                        <a:pt x="36221" y="55477"/>
                        <a:pt x="39485" y="57933"/>
                      </a:cubicBezTo>
                      <a:cubicBezTo>
                        <a:pt x="42749" y="60389"/>
                        <a:pt x="44381" y="63928"/>
                        <a:pt x="44381" y="68549"/>
                      </a:cubicBezTo>
                      <a:cubicBezTo>
                        <a:pt x="44381" y="73289"/>
                        <a:pt x="42696" y="76927"/>
                        <a:pt x="39326" y="79462"/>
                      </a:cubicBezTo>
                      <a:cubicBezTo>
                        <a:pt x="35970" y="82011"/>
                        <a:pt x="31153" y="83285"/>
                        <a:pt x="24876" y="83285"/>
                      </a:cubicBezTo>
                      <a:cubicBezTo>
                        <a:pt x="21440" y="83285"/>
                        <a:pt x="17760" y="82909"/>
                        <a:pt x="13835" y="82156"/>
                      </a:cubicBezTo>
                      <a:cubicBezTo>
                        <a:pt x="9910" y="81417"/>
                        <a:pt x="5595" y="80268"/>
                        <a:pt x="891" y="78710"/>
                      </a:cubicBezTo>
                      <a:lnTo>
                        <a:pt x="891" y="89841"/>
                      </a:lnTo>
                      <a:cubicBezTo>
                        <a:pt x="5648" y="91161"/>
                        <a:pt x="10102" y="92151"/>
                        <a:pt x="14251" y="92812"/>
                      </a:cubicBezTo>
                      <a:cubicBezTo>
                        <a:pt x="18401" y="93472"/>
                        <a:pt x="22312" y="93802"/>
                        <a:pt x="25986" y="93802"/>
                      </a:cubicBezTo>
                      <a:cubicBezTo>
                        <a:pt x="35487" y="93802"/>
                        <a:pt x="43000" y="91643"/>
                        <a:pt x="48524" y="87325"/>
                      </a:cubicBezTo>
                      <a:cubicBezTo>
                        <a:pt x="54061" y="83021"/>
                        <a:pt x="56829" y="77198"/>
                        <a:pt x="56829" y="69856"/>
                      </a:cubicBezTo>
                      <a:cubicBezTo>
                        <a:pt x="56829" y="64733"/>
                        <a:pt x="55363" y="60409"/>
                        <a:pt x="52429" y="56883"/>
                      </a:cubicBezTo>
                      <a:cubicBezTo>
                        <a:pt x="49495" y="53358"/>
                        <a:pt x="45326" y="50915"/>
                        <a:pt x="39921" y="49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60" name="Freeform: Shape 2059">
                  <a:extLst>
                    <a:ext uri="{FF2B5EF4-FFF2-40B4-BE49-F238E27FC236}">
                      <a16:creationId xmlns:a16="http://schemas.microsoft.com/office/drawing/2014/main" id="{8215A4E0-BC8F-4F31-961C-F8D892F04EEF}"/>
                    </a:ext>
                  </a:extLst>
                </p:cNvPr>
                <p:cNvSpPr/>
                <p:nvPr/>
              </p:nvSpPr>
              <p:spPr>
                <a:xfrm rot="-5400000" flipV="1">
                  <a:off x="8015916" y="6476843"/>
                  <a:ext cx="59466" cy="92414"/>
                </a:xfrm>
                <a:custGeom>
                  <a:avLst/>
                  <a:gdLst>
                    <a:gd name="connsiteX0" fmla="*/ -1886 w 59466"/>
                    <a:gd name="connsiteY0" fmla="*/ 90326 h 92414"/>
                    <a:gd name="connsiteX1" fmla="*/ 57581 w 59466"/>
                    <a:gd name="connsiteY1" fmla="*/ 90326 h 92414"/>
                    <a:gd name="connsiteX2" fmla="*/ 57581 w 59466"/>
                    <a:gd name="connsiteY2" fmla="*/ 84998 h 92414"/>
                    <a:gd name="connsiteX3" fmla="*/ 24002 w 59466"/>
                    <a:gd name="connsiteY3" fmla="*/ -2089 h 92414"/>
                    <a:gd name="connsiteX4" fmla="*/ 10939 w 59466"/>
                    <a:gd name="connsiteY4" fmla="*/ -2089 h 92414"/>
                    <a:gd name="connsiteX5" fmla="*/ 42536 w 59466"/>
                    <a:gd name="connsiteY5" fmla="*/ 79789 h 92414"/>
                    <a:gd name="connsiteX6" fmla="*/ -1886 w 59466"/>
                    <a:gd name="connsiteY6" fmla="*/ 79789 h 92414"/>
                    <a:gd name="connsiteX7" fmla="*/ -1886 w 59466"/>
                    <a:gd name="connsiteY7" fmla="*/ 90326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66" h="92414">
                      <a:moveTo>
                        <a:pt x="-1886" y="90326"/>
                      </a:moveTo>
                      <a:lnTo>
                        <a:pt x="57581" y="90326"/>
                      </a:lnTo>
                      <a:lnTo>
                        <a:pt x="57581" y="84998"/>
                      </a:lnTo>
                      <a:lnTo>
                        <a:pt x="24002" y="-2089"/>
                      </a:lnTo>
                      <a:lnTo>
                        <a:pt x="10939" y="-2089"/>
                      </a:lnTo>
                      <a:lnTo>
                        <a:pt x="42536" y="79789"/>
                      </a:lnTo>
                      <a:lnTo>
                        <a:pt x="-1886" y="79789"/>
                      </a:lnTo>
                      <a:lnTo>
                        <a:pt x="-1886" y="903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61" name="Graphic 1996">
              <a:extLst>
                <a:ext uri="{FF2B5EF4-FFF2-40B4-BE49-F238E27FC236}">
                  <a16:creationId xmlns:a16="http://schemas.microsoft.com/office/drawing/2014/main" id="{43EFA8D3-D84F-431E-8D6F-3F9C50C39A66}"/>
                </a:ext>
              </a:extLst>
            </p:cNvPr>
            <p:cNvGrpSpPr/>
            <p:nvPr/>
          </p:nvGrpSpPr>
          <p:grpSpPr>
            <a:xfrm>
              <a:off x="8459239" y="5418421"/>
              <a:ext cx="126307" cy="355118"/>
              <a:chOff x="8101099" y="6393781"/>
              <a:chExt cx="126307" cy="355118"/>
            </a:xfrm>
            <a:solidFill>
              <a:srgbClr val="000000"/>
            </a:solidFill>
          </p:grpSpPr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F87CC508-8710-4C6F-A76F-E16F489152B1}"/>
                  </a:ext>
                </a:extLst>
              </p:cNvPr>
              <p:cNvSpPr/>
              <p:nvPr/>
            </p:nvSpPr>
            <p:spPr>
              <a:xfrm>
                <a:off x="8164257" y="6393781"/>
                <a:ext cx="12686" cy="44365"/>
              </a:xfrm>
              <a:custGeom>
                <a:avLst/>
                <a:gdLst>
                  <a:gd name="connsiteX0" fmla="*/ 149 w 12686"/>
                  <a:gd name="connsiteY0" fmla="*/ 234 h 44365"/>
                  <a:gd name="connsiteX1" fmla="*/ 149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49" y="234"/>
                    </a:moveTo>
                    <a:lnTo>
                      <a:pt x="149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63" name="Graphic 1996">
                <a:extLst>
                  <a:ext uri="{FF2B5EF4-FFF2-40B4-BE49-F238E27FC236}">
                    <a16:creationId xmlns:a16="http://schemas.microsoft.com/office/drawing/2014/main" id="{6C5CAE00-8498-4E4D-9738-648552C1491F}"/>
                  </a:ext>
                </a:extLst>
              </p:cNvPr>
              <p:cNvGrpSpPr/>
              <p:nvPr/>
            </p:nvGrpSpPr>
            <p:grpSpPr>
              <a:xfrm>
                <a:off x="8101099" y="6491421"/>
                <a:ext cx="126307" cy="257478"/>
                <a:chOff x="8101099" y="6491421"/>
                <a:chExt cx="126307" cy="257478"/>
              </a:xfrm>
              <a:solidFill>
                <a:srgbClr val="000000"/>
              </a:solidFill>
            </p:grpSpPr>
            <p:sp>
              <p:nvSpPr>
                <p:cNvPr id="2064" name="Freeform: Shape 2063">
                  <a:extLst>
                    <a:ext uri="{FF2B5EF4-FFF2-40B4-BE49-F238E27FC236}">
                      <a16:creationId xmlns:a16="http://schemas.microsoft.com/office/drawing/2014/main" id="{A2B1FA68-D14B-47AA-9C45-3D56EF37E163}"/>
                    </a:ext>
                  </a:extLst>
                </p:cNvPr>
                <p:cNvSpPr/>
                <p:nvPr/>
              </p:nvSpPr>
              <p:spPr>
                <a:xfrm rot="-5400000" flipV="1">
                  <a:off x="8127215" y="6678676"/>
                  <a:ext cx="44163" cy="96316"/>
                </a:xfrm>
                <a:custGeom>
                  <a:avLst/>
                  <a:gdLst>
                    <a:gd name="connsiteX0" fmla="*/ 43050 w 44163"/>
                    <a:gd name="connsiteY0" fmla="*/ 94145 h 96316"/>
                    <a:gd name="connsiteX1" fmla="*/ 43050 w 44163"/>
                    <a:gd name="connsiteY1" fmla="*/ 84658 h 96316"/>
                    <a:gd name="connsiteX2" fmla="*/ 32148 w 44163"/>
                    <a:gd name="connsiteY2" fmla="*/ 84658 h 96316"/>
                    <a:gd name="connsiteX3" fmla="*/ 23625 w 44163"/>
                    <a:gd name="connsiteY3" fmla="*/ 82183 h 96316"/>
                    <a:gd name="connsiteX4" fmla="*/ 21246 w 44163"/>
                    <a:gd name="connsiteY4" fmla="*/ 73270 h 96316"/>
                    <a:gd name="connsiteX5" fmla="*/ 21246 w 44163"/>
                    <a:gd name="connsiteY5" fmla="*/ 67150 h 96316"/>
                    <a:gd name="connsiteX6" fmla="*/ 40018 w 44163"/>
                    <a:gd name="connsiteY6" fmla="*/ 67150 h 96316"/>
                    <a:gd name="connsiteX7" fmla="*/ 40018 w 44163"/>
                    <a:gd name="connsiteY7" fmla="*/ 58296 h 96316"/>
                    <a:gd name="connsiteX8" fmla="*/ 21246 w 44163"/>
                    <a:gd name="connsiteY8" fmla="*/ 58296 h 96316"/>
                    <a:gd name="connsiteX9" fmla="*/ 21246 w 44163"/>
                    <a:gd name="connsiteY9" fmla="*/ -2171 h 96316"/>
                    <a:gd name="connsiteX10" fmla="*/ 9789 w 44163"/>
                    <a:gd name="connsiteY10" fmla="*/ -2171 h 96316"/>
                    <a:gd name="connsiteX11" fmla="*/ 9789 w 44163"/>
                    <a:gd name="connsiteY11" fmla="*/ 58296 h 96316"/>
                    <a:gd name="connsiteX12" fmla="*/ -1113 w 44163"/>
                    <a:gd name="connsiteY12" fmla="*/ 58296 h 96316"/>
                    <a:gd name="connsiteX13" fmla="*/ -1113 w 44163"/>
                    <a:gd name="connsiteY13" fmla="*/ 67150 h 96316"/>
                    <a:gd name="connsiteX14" fmla="*/ 9789 w 44163"/>
                    <a:gd name="connsiteY14" fmla="*/ 67150 h 96316"/>
                    <a:gd name="connsiteX15" fmla="*/ 9789 w 44163"/>
                    <a:gd name="connsiteY15" fmla="*/ 71982 h 96316"/>
                    <a:gd name="connsiteX16" fmla="*/ 15180 w 44163"/>
                    <a:gd name="connsiteY16" fmla="*/ 88837 h 96316"/>
                    <a:gd name="connsiteX17" fmla="*/ 32267 w 44163"/>
                    <a:gd name="connsiteY17" fmla="*/ 94145 h 96316"/>
                    <a:gd name="connsiteX18" fmla="*/ 43050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50" y="94145"/>
                      </a:moveTo>
                      <a:lnTo>
                        <a:pt x="43050" y="84658"/>
                      </a:lnTo>
                      <a:lnTo>
                        <a:pt x="32148" y="84658"/>
                      </a:lnTo>
                      <a:cubicBezTo>
                        <a:pt x="28065" y="84658"/>
                        <a:pt x="25224" y="83833"/>
                        <a:pt x="23625" y="82183"/>
                      </a:cubicBezTo>
                      <a:cubicBezTo>
                        <a:pt x="22039" y="80532"/>
                        <a:pt x="21246" y="77561"/>
                        <a:pt x="21246" y="73270"/>
                      </a:cubicBezTo>
                      <a:lnTo>
                        <a:pt x="21246" y="67150"/>
                      </a:lnTo>
                      <a:lnTo>
                        <a:pt x="40018" y="67150"/>
                      </a:lnTo>
                      <a:lnTo>
                        <a:pt x="40018" y="58296"/>
                      </a:lnTo>
                      <a:lnTo>
                        <a:pt x="21246" y="58296"/>
                      </a:lnTo>
                      <a:lnTo>
                        <a:pt x="21246" y="-2171"/>
                      </a:lnTo>
                      <a:lnTo>
                        <a:pt x="9789" y="-2171"/>
                      </a:lnTo>
                      <a:lnTo>
                        <a:pt x="9789" y="58296"/>
                      </a:lnTo>
                      <a:lnTo>
                        <a:pt x="-1113" y="58296"/>
                      </a:lnTo>
                      <a:lnTo>
                        <a:pt x="-1113" y="67150"/>
                      </a:lnTo>
                      <a:lnTo>
                        <a:pt x="9789" y="67150"/>
                      </a:lnTo>
                      <a:lnTo>
                        <a:pt x="9789" y="71982"/>
                      </a:lnTo>
                      <a:cubicBezTo>
                        <a:pt x="9789" y="79694"/>
                        <a:pt x="11586" y="85312"/>
                        <a:pt x="15180" y="88837"/>
                      </a:cubicBezTo>
                      <a:cubicBezTo>
                        <a:pt x="18775" y="92376"/>
                        <a:pt x="24471" y="94145"/>
                        <a:pt x="32267" y="94145"/>
                      </a:cubicBezTo>
                      <a:lnTo>
                        <a:pt x="43050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65" name="Freeform: Shape 2064">
                  <a:extLst>
                    <a:ext uri="{FF2B5EF4-FFF2-40B4-BE49-F238E27FC236}">
                      <a16:creationId xmlns:a16="http://schemas.microsoft.com/office/drawing/2014/main" id="{4EE4A4C4-9AC7-4536-8E25-DC30C6F7EE24}"/>
                    </a:ext>
                  </a:extLst>
                </p:cNvPr>
                <p:cNvSpPr/>
                <p:nvPr/>
              </p:nvSpPr>
              <p:spPr>
                <a:xfrm rot="-5400000" flipV="1">
                  <a:off x="8190022" y="6671078"/>
                  <a:ext cx="65928" cy="8833"/>
                </a:xfrm>
                <a:custGeom>
                  <a:avLst/>
                  <a:gdLst>
                    <a:gd name="connsiteX0" fmla="*/ 64482 w 65928"/>
                    <a:gd name="connsiteY0" fmla="*/ 10376 h 8833"/>
                    <a:gd name="connsiteX1" fmla="*/ 64482 w 65928"/>
                    <a:gd name="connsiteY1" fmla="*/ 1542 h 8833"/>
                    <a:gd name="connsiteX2" fmla="*/ -1447 w 65928"/>
                    <a:gd name="connsiteY2" fmla="*/ 1542 h 8833"/>
                    <a:gd name="connsiteX3" fmla="*/ -1447 w 65928"/>
                    <a:gd name="connsiteY3" fmla="*/ 10376 h 8833"/>
                    <a:gd name="connsiteX4" fmla="*/ 64482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82" y="10376"/>
                      </a:moveTo>
                      <a:lnTo>
                        <a:pt x="64482" y="1542"/>
                      </a:lnTo>
                      <a:lnTo>
                        <a:pt x="-1447" y="1542"/>
                      </a:lnTo>
                      <a:lnTo>
                        <a:pt x="-1447" y="10376"/>
                      </a:lnTo>
                      <a:lnTo>
                        <a:pt x="64482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66" name="Freeform: Shape 2065">
                  <a:extLst>
                    <a:ext uri="{FF2B5EF4-FFF2-40B4-BE49-F238E27FC236}">
                      <a16:creationId xmlns:a16="http://schemas.microsoft.com/office/drawing/2014/main" id="{DA5AADCC-10A7-440E-B02D-9FB1F382A87D}"/>
                    </a:ext>
                  </a:extLst>
                </p:cNvPr>
                <p:cNvSpPr/>
                <p:nvPr/>
              </p:nvSpPr>
              <p:spPr>
                <a:xfrm rot="-5400000" flipV="1">
                  <a:off x="8123716" y="6556164"/>
                  <a:ext cx="55066" cy="92414"/>
                </a:xfrm>
                <a:custGeom>
                  <a:avLst/>
                  <a:gdLst>
                    <a:gd name="connsiteX0" fmla="*/ -140 w 55066"/>
                    <a:gd name="connsiteY0" fmla="*/ 8434 h 92414"/>
                    <a:gd name="connsiteX1" fmla="*/ 20296 w 55066"/>
                    <a:gd name="connsiteY1" fmla="*/ 8434 h 92414"/>
                    <a:gd name="connsiteX2" fmla="*/ 20296 w 55066"/>
                    <a:gd name="connsiteY2" fmla="*/ 78944 h 92414"/>
                    <a:gd name="connsiteX3" fmla="*/ -1944 w 55066"/>
                    <a:gd name="connsiteY3" fmla="*/ 74487 h 92414"/>
                    <a:gd name="connsiteX4" fmla="*/ -1944 w 55066"/>
                    <a:gd name="connsiteY4" fmla="*/ 85876 h 92414"/>
                    <a:gd name="connsiteX5" fmla="*/ 20177 w 55066"/>
                    <a:gd name="connsiteY5" fmla="*/ 90332 h 92414"/>
                    <a:gd name="connsiteX6" fmla="*/ 32685 w 55066"/>
                    <a:gd name="connsiteY6" fmla="*/ 90332 h 92414"/>
                    <a:gd name="connsiteX7" fmla="*/ 32685 w 55066"/>
                    <a:gd name="connsiteY7" fmla="*/ 8434 h 92414"/>
                    <a:gd name="connsiteX8" fmla="*/ 53122 w 55066"/>
                    <a:gd name="connsiteY8" fmla="*/ 8434 h 92414"/>
                    <a:gd name="connsiteX9" fmla="*/ 53122 w 55066"/>
                    <a:gd name="connsiteY9" fmla="*/ -2083 h 92414"/>
                    <a:gd name="connsiteX10" fmla="*/ -140 w 55066"/>
                    <a:gd name="connsiteY10" fmla="*/ -2083 h 92414"/>
                    <a:gd name="connsiteX11" fmla="*/ -140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-140" y="8434"/>
                      </a:moveTo>
                      <a:lnTo>
                        <a:pt x="20296" y="8434"/>
                      </a:lnTo>
                      <a:lnTo>
                        <a:pt x="20296" y="78944"/>
                      </a:lnTo>
                      <a:lnTo>
                        <a:pt x="-1944" y="74487"/>
                      </a:lnTo>
                      <a:lnTo>
                        <a:pt x="-1944" y="85876"/>
                      </a:lnTo>
                      <a:lnTo>
                        <a:pt x="20177" y="90332"/>
                      </a:lnTo>
                      <a:lnTo>
                        <a:pt x="32685" y="90332"/>
                      </a:lnTo>
                      <a:lnTo>
                        <a:pt x="32685" y="8434"/>
                      </a:lnTo>
                      <a:lnTo>
                        <a:pt x="53122" y="8434"/>
                      </a:lnTo>
                      <a:lnTo>
                        <a:pt x="53122" y="-2083"/>
                      </a:lnTo>
                      <a:lnTo>
                        <a:pt x="-140" y="-2083"/>
                      </a:lnTo>
                      <a:lnTo>
                        <a:pt x="-140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67" name="Freeform: Shape 2066">
                  <a:extLst>
                    <a:ext uri="{FF2B5EF4-FFF2-40B4-BE49-F238E27FC236}">
                      <a16:creationId xmlns:a16="http://schemas.microsoft.com/office/drawing/2014/main" id="{70CDF20E-4DD9-446E-9D07-A36D259FFCBA}"/>
                    </a:ext>
                  </a:extLst>
                </p:cNvPr>
                <p:cNvSpPr/>
                <p:nvPr/>
              </p:nvSpPr>
              <p:spPr>
                <a:xfrm rot="-5400000" flipV="1">
                  <a:off x="8119415" y="6475358"/>
                  <a:ext cx="63807" cy="95880"/>
                </a:xfrm>
                <a:custGeom>
                  <a:avLst/>
                  <a:gdLst>
                    <a:gd name="connsiteX0" fmla="*/ 4082 w 63807"/>
                    <a:gd name="connsiteY0" fmla="*/ 1638 h 95880"/>
                    <a:gd name="connsiteX1" fmla="*/ 4082 w 63807"/>
                    <a:gd name="connsiteY1" fmla="*/ 13027 h 95880"/>
                    <a:gd name="connsiteX2" fmla="*/ 13616 w 63807"/>
                    <a:gd name="connsiteY2" fmla="*/ 9620 h 95880"/>
                    <a:gd name="connsiteX3" fmla="*/ 23111 w 63807"/>
                    <a:gd name="connsiteY3" fmla="*/ 8451 h 95880"/>
                    <a:gd name="connsiteX4" fmla="*/ 42022 w 63807"/>
                    <a:gd name="connsiteY4" fmla="*/ 16770 h 95880"/>
                    <a:gd name="connsiteX5" fmla="*/ 49495 w 63807"/>
                    <a:gd name="connsiteY5" fmla="*/ 42062 h 95880"/>
                    <a:gd name="connsiteX6" fmla="*/ 40376 w 63807"/>
                    <a:gd name="connsiteY6" fmla="*/ 33882 h 95880"/>
                    <a:gd name="connsiteX7" fmla="*/ 28186 w 63807"/>
                    <a:gd name="connsiteY7" fmla="*/ 31030 h 95880"/>
                    <a:gd name="connsiteX8" fmla="*/ 6223 w 63807"/>
                    <a:gd name="connsiteY8" fmla="*/ 39408 h 95880"/>
                    <a:gd name="connsiteX9" fmla="*/ -1865 w 63807"/>
                    <a:gd name="connsiteY9" fmla="*/ 62363 h 95880"/>
                    <a:gd name="connsiteX10" fmla="*/ 6560 w 63807"/>
                    <a:gd name="connsiteY10" fmla="*/ 85180 h 95880"/>
                    <a:gd name="connsiteX11" fmla="*/ 28979 w 63807"/>
                    <a:gd name="connsiteY11" fmla="*/ 93796 h 95880"/>
                    <a:gd name="connsiteX12" fmla="*/ 53479 w 63807"/>
                    <a:gd name="connsiteY12" fmla="*/ 81496 h 95880"/>
                    <a:gd name="connsiteX13" fmla="*/ 61943 w 63807"/>
                    <a:gd name="connsiteY13" fmla="*/ 45825 h 95880"/>
                    <a:gd name="connsiteX14" fmla="*/ 51556 w 63807"/>
                    <a:gd name="connsiteY14" fmla="*/ 10947 h 95880"/>
                    <a:gd name="connsiteX15" fmla="*/ 23666 w 63807"/>
                    <a:gd name="connsiteY15" fmla="*/ -2085 h 95880"/>
                    <a:gd name="connsiteX16" fmla="*/ 14112 w 63807"/>
                    <a:gd name="connsiteY16" fmla="*/ -1155 h 95880"/>
                    <a:gd name="connsiteX17" fmla="*/ 4082 w 63807"/>
                    <a:gd name="connsiteY17" fmla="*/ 1638 h 95880"/>
                    <a:gd name="connsiteX18" fmla="*/ 28979 w 63807"/>
                    <a:gd name="connsiteY18" fmla="*/ 40814 h 95880"/>
                    <a:gd name="connsiteX19" fmla="*/ 42319 w 63807"/>
                    <a:gd name="connsiteY19" fmla="*/ 46558 h 95880"/>
                    <a:gd name="connsiteX20" fmla="*/ 47255 w 63807"/>
                    <a:gd name="connsiteY20" fmla="*/ 62363 h 95880"/>
                    <a:gd name="connsiteX21" fmla="*/ 42319 w 63807"/>
                    <a:gd name="connsiteY21" fmla="*/ 78109 h 95880"/>
                    <a:gd name="connsiteX22" fmla="*/ 28979 w 63807"/>
                    <a:gd name="connsiteY22" fmla="*/ 83893 h 95880"/>
                    <a:gd name="connsiteX23" fmla="*/ 15638 w 63807"/>
                    <a:gd name="connsiteY23" fmla="*/ 78109 h 95880"/>
                    <a:gd name="connsiteX24" fmla="*/ 10722 w 63807"/>
                    <a:gd name="connsiteY24" fmla="*/ 62363 h 95880"/>
                    <a:gd name="connsiteX25" fmla="*/ 15638 w 63807"/>
                    <a:gd name="connsiteY25" fmla="*/ 46558 h 95880"/>
                    <a:gd name="connsiteX26" fmla="*/ 28979 w 63807"/>
                    <a:gd name="connsiteY26" fmla="*/ 40814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3807" h="95880">
                      <a:moveTo>
                        <a:pt x="4082" y="1638"/>
                      </a:moveTo>
                      <a:lnTo>
                        <a:pt x="4082" y="13027"/>
                      </a:lnTo>
                      <a:cubicBezTo>
                        <a:pt x="7227" y="11535"/>
                        <a:pt x="10405" y="10399"/>
                        <a:pt x="13616" y="9620"/>
                      </a:cubicBezTo>
                      <a:cubicBezTo>
                        <a:pt x="16841" y="8841"/>
                        <a:pt x="20006" y="8451"/>
                        <a:pt x="23111" y="8451"/>
                      </a:cubicBezTo>
                      <a:cubicBezTo>
                        <a:pt x="31371" y="8451"/>
                        <a:pt x="37674" y="11224"/>
                        <a:pt x="42022" y="16770"/>
                      </a:cubicBezTo>
                      <a:cubicBezTo>
                        <a:pt x="46383" y="22316"/>
                        <a:pt x="48874" y="30746"/>
                        <a:pt x="49495" y="42062"/>
                      </a:cubicBezTo>
                      <a:cubicBezTo>
                        <a:pt x="47103" y="38510"/>
                        <a:pt x="44063" y="35784"/>
                        <a:pt x="40376" y="33882"/>
                      </a:cubicBezTo>
                      <a:cubicBezTo>
                        <a:pt x="36703" y="31981"/>
                        <a:pt x="32639" y="31030"/>
                        <a:pt x="28186" y="31030"/>
                      </a:cubicBezTo>
                      <a:cubicBezTo>
                        <a:pt x="18935" y="31030"/>
                        <a:pt x="11614" y="33823"/>
                        <a:pt x="6223" y="39408"/>
                      </a:cubicBezTo>
                      <a:cubicBezTo>
                        <a:pt x="831" y="45007"/>
                        <a:pt x="-1865" y="52658"/>
                        <a:pt x="-1865" y="62363"/>
                      </a:cubicBezTo>
                      <a:cubicBezTo>
                        <a:pt x="-1865" y="71844"/>
                        <a:pt x="943" y="79449"/>
                        <a:pt x="6560" y="85180"/>
                      </a:cubicBezTo>
                      <a:cubicBezTo>
                        <a:pt x="12176" y="90924"/>
                        <a:pt x="19649" y="93796"/>
                        <a:pt x="28979" y="93796"/>
                      </a:cubicBezTo>
                      <a:cubicBezTo>
                        <a:pt x="39683" y="93796"/>
                        <a:pt x="47849" y="89696"/>
                        <a:pt x="53479" y="81496"/>
                      </a:cubicBezTo>
                      <a:cubicBezTo>
                        <a:pt x="59122" y="73310"/>
                        <a:pt x="61943" y="61419"/>
                        <a:pt x="61943" y="45825"/>
                      </a:cubicBezTo>
                      <a:cubicBezTo>
                        <a:pt x="61943" y="31261"/>
                        <a:pt x="58481" y="19635"/>
                        <a:pt x="51556" y="10947"/>
                      </a:cubicBezTo>
                      <a:cubicBezTo>
                        <a:pt x="44645" y="2259"/>
                        <a:pt x="35348" y="-2085"/>
                        <a:pt x="23666" y="-2085"/>
                      </a:cubicBezTo>
                      <a:cubicBezTo>
                        <a:pt x="20521" y="-2085"/>
                        <a:pt x="17336" y="-1775"/>
                        <a:pt x="14112" y="-1155"/>
                      </a:cubicBezTo>
                      <a:cubicBezTo>
                        <a:pt x="10901" y="-534"/>
                        <a:pt x="7557" y="397"/>
                        <a:pt x="4082" y="1638"/>
                      </a:cubicBezTo>
                      <a:close/>
                      <a:moveTo>
                        <a:pt x="28979" y="40814"/>
                      </a:moveTo>
                      <a:cubicBezTo>
                        <a:pt x="34595" y="40814"/>
                        <a:pt x="39042" y="42729"/>
                        <a:pt x="42319" y="46558"/>
                      </a:cubicBezTo>
                      <a:cubicBezTo>
                        <a:pt x="45609" y="50401"/>
                        <a:pt x="47255" y="55669"/>
                        <a:pt x="47255" y="62363"/>
                      </a:cubicBezTo>
                      <a:cubicBezTo>
                        <a:pt x="47255" y="69005"/>
                        <a:pt x="45609" y="74254"/>
                        <a:pt x="42319" y="78109"/>
                      </a:cubicBezTo>
                      <a:cubicBezTo>
                        <a:pt x="39042" y="81965"/>
                        <a:pt x="34595" y="83893"/>
                        <a:pt x="28979" y="83893"/>
                      </a:cubicBezTo>
                      <a:cubicBezTo>
                        <a:pt x="23362" y="83893"/>
                        <a:pt x="18915" y="81965"/>
                        <a:pt x="15638" y="78109"/>
                      </a:cubicBezTo>
                      <a:cubicBezTo>
                        <a:pt x="12361" y="74254"/>
                        <a:pt x="10722" y="69005"/>
                        <a:pt x="10722" y="62363"/>
                      </a:cubicBezTo>
                      <a:cubicBezTo>
                        <a:pt x="10722" y="55669"/>
                        <a:pt x="12361" y="50401"/>
                        <a:pt x="15638" y="46558"/>
                      </a:cubicBezTo>
                      <a:cubicBezTo>
                        <a:pt x="18915" y="42729"/>
                        <a:pt x="23362" y="40814"/>
                        <a:pt x="28979" y="408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68" name="Graphic 1996">
              <a:extLst>
                <a:ext uri="{FF2B5EF4-FFF2-40B4-BE49-F238E27FC236}">
                  <a16:creationId xmlns:a16="http://schemas.microsoft.com/office/drawing/2014/main" id="{8516C597-9025-482A-98DD-6E4E79D7357F}"/>
                </a:ext>
              </a:extLst>
            </p:cNvPr>
            <p:cNvGrpSpPr/>
            <p:nvPr/>
          </p:nvGrpSpPr>
          <p:grpSpPr>
            <a:xfrm>
              <a:off x="8564852" y="5418421"/>
              <a:ext cx="126307" cy="355118"/>
              <a:chOff x="8206712" y="6393781"/>
              <a:chExt cx="126307" cy="355118"/>
            </a:xfrm>
            <a:solidFill>
              <a:srgbClr val="000000"/>
            </a:solidFill>
          </p:grpSpPr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72CA0D96-8A30-4D67-9A46-150E6656FCB8}"/>
                  </a:ext>
                </a:extLst>
              </p:cNvPr>
              <p:cNvSpPr/>
              <p:nvPr/>
            </p:nvSpPr>
            <p:spPr>
              <a:xfrm>
                <a:off x="8269857" y="6393781"/>
                <a:ext cx="12686" cy="44365"/>
              </a:xfrm>
              <a:custGeom>
                <a:avLst/>
                <a:gdLst>
                  <a:gd name="connsiteX0" fmla="*/ 157 w 12686"/>
                  <a:gd name="connsiteY0" fmla="*/ 234 h 44365"/>
                  <a:gd name="connsiteX1" fmla="*/ 157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57" y="234"/>
                    </a:moveTo>
                    <a:lnTo>
                      <a:pt x="157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70" name="Graphic 1996">
                <a:extLst>
                  <a:ext uri="{FF2B5EF4-FFF2-40B4-BE49-F238E27FC236}">
                    <a16:creationId xmlns:a16="http://schemas.microsoft.com/office/drawing/2014/main" id="{60AEA4EE-A1B0-4C31-8E81-61F76CB875E6}"/>
                  </a:ext>
                </a:extLst>
              </p:cNvPr>
              <p:cNvGrpSpPr/>
              <p:nvPr/>
            </p:nvGrpSpPr>
            <p:grpSpPr>
              <a:xfrm>
                <a:off x="8206712" y="6493342"/>
                <a:ext cx="126307" cy="255556"/>
                <a:chOff x="8206712" y="6493342"/>
                <a:chExt cx="126307" cy="255556"/>
              </a:xfrm>
              <a:solidFill>
                <a:srgbClr val="000000"/>
              </a:solidFill>
            </p:grpSpPr>
            <p:sp>
              <p:nvSpPr>
                <p:cNvPr id="2071" name="Freeform: Shape 2070">
                  <a:extLst>
                    <a:ext uri="{FF2B5EF4-FFF2-40B4-BE49-F238E27FC236}">
                      <a16:creationId xmlns:a16="http://schemas.microsoft.com/office/drawing/2014/main" id="{DD8C99D5-A2DB-4A43-8558-B0025B231517}"/>
                    </a:ext>
                  </a:extLst>
                </p:cNvPr>
                <p:cNvSpPr/>
                <p:nvPr/>
              </p:nvSpPr>
              <p:spPr>
                <a:xfrm rot="-5400000" flipV="1">
                  <a:off x="8232828" y="6678676"/>
                  <a:ext cx="44163" cy="96316"/>
                </a:xfrm>
                <a:custGeom>
                  <a:avLst/>
                  <a:gdLst>
                    <a:gd name="connsiteX0" fmla="*/ 43059 w 44163"/>
                    <a:gd name="connsiteY0" fmla="*/ 94145 h 96316"/>
                    <a:gd name="connsiteX1" fmla="*/ 43059 w 44163"/>
                    <a:gd name="connsiteY1" fmla="*/ 84658 h 96316"/>
                    <a:gd name="connsiteX2" fmla="*/ 32157 w 44163"/>
                    <a:gd name="connsiteY2" fmla="*/ 84658 h 96316"/>
                    <a:gd name="connsiteX3" fmla="*/ 23633 w 44163"/>
                    <a:gd name="connsiteY3" fmla="*/ 82183 h 96316"/>
                    <a:gd name="connsiteX4" fmla="*/ 21254 w 44163"/>
                    <a:gd name="connsiteY4" fmla="*/ 73270 h 96316"/>
                    <a:gd name="connsiteX5" fmla="*/ 21254 w 44163"/>
                    <a:gd name="connsiteY5" fmla="*/ 67150 h 96316"/>
                    <a:gd name="connsiteX6" fmla="*/ 40026 w 44163"/>
                    <a:gd name="connsiteY6" fmla="*/ 67150 h 96316"/>
                    <a:gd name="connsiteX7" fmla="*/ 40026 w 44163"/>
                    <a:gd name="connsiteY7" fmla="*/ 58296 h 96316"/>
                    <a:gd name="connsiteX8" fmla="*/ 21254 w 44163"/>
                    <a:gd name="connsiteY8" fmla="*/ 58296 h 96316"/>
                    <a:gd name="connsiteX9" fmla="*/ 21254 w 44163"/>
                    <a:gd name="connsiteY9" fmla="*/ -2171 h 96316"/>
                    <a:gd name="connsiteX10" fmla="*/ 9797 w 44163"/>
                    <a:gd name="connsiteY10" fmla="*/ -2171 h 96316"/>
                    <a:gd name="connsiteX11" fmla="*/ 9797 w 44163"/>
                    <a:gd name="connsiteY11" fmla="*/ 58296 h 96316"/>
                    <a:gd name="connsiteX12" fmla="*/ -1105 w 44163"/>
                    <a:gd name="connsiteY12" fmla="*/ 58296 h 96316"/>
                    <a:gd name="connsiteX13" fmla="*/ -1105 w 44163"/>
                    <a:gd name="connsiteY13" fmla="*/ 67150 h 96316"/>
                    <a:gd name="connsiteX14" fmla="*/ 9797 w 44163"/>
                    <a:gd name="connsiteY14" fmla="*/ 67150 h 96316"/>
                    <a:gd name="connsiteX15" fmla="*/ 9797 w 44163"/>
                    <a:gd name="connsiteY15" fmla="*/ 71982 h 96316"/>
                    <a:gd name="connsiteX16" fmla="*/ 15189 w 44163"/>
                    <a:gd name="connsiteY16" fmla="*/ 88837 h 96316"/>
                    <a:gd name="connsiteX17" fmla="*/ 32276 w 44163"/>
                    <a:gd name="connsiteY17" fmla="*/ 94145 h 96316"/>
                    <a:gd name="connsiteX18" fmla="*/ 43059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59" y="94145"/>
                      </a:moveTo>
                      <a:lnTo>
                        <a:pt x="43059" y="84658"/>
                      </a:lnTo>
                      <a:lnTo>
                        <a:pt x="32157" y="84658"/>
                      </a:lnTo>
                      <a:cubicBezTo>
                        <a:pt x="28073" y="84658"/>
                        <a:pt x="25232" y="83833"/>
                        <a:pt x="23633" y="82183"/>
                      </a:cubicBezTo>
                      <a:cubicBezTo>
                        <a:pt x="22047" y="80532"/>
                        <a:pt x="21254" y="77561"/>
                        <a:pt x="21254" y="73270"/>
                      </a:cubicBezTo>
                      <a:lnTo>
                        <a:pt x="21254" y="67150"/>
                      </a:lnTo>
                      <a:lnTo>
                        <a:pt x="40026" y="67150"/>
                      </a:lnTo>
                      <a:lnTo>
                        <a:pt x="40026" y="58296"/>
                      </a:lnTo>
                      <a:lnTo>
                        <a:pt x="21254" y="58296"/>
                      </a:lnTo>
                      <a:lnTo>
                        <a:pt x="21254" y="-2171"/>
                      </a:lnTo>
                      <a:lnTo>
                        <a:pt x="9797" y="-2171"/>
                      </a:lnTo>
                      <a:lnTo>
                        <a:pt x="9797" y="58296"/>
                      </a:lnTo>
                      <a:lnTo>
                        <a:pt x="-1105" y="58296"/>
                      </a:lnTo>
                      <a:lnTo>
                        <a:pt x="-1105" y="67150"/>
                      </a:lnTo>
                      <a:lnTo>
                        <a:pt x="9797" y="67150"/>
                      </a:lnTo>
                      <a:lnTo>
                        <a:pt x="9797" y="71982"/>
                      </a:lnTo>
                      <a:cubicBezTo>
                        <a:pt x="9797" y="79694"/>
                        <a:pt x="11594" y="85312"/>
                        <a:pt x="15189" y="88837"/>
                      </a:cubicBezTo>
                      <a:cubicBezTo>
                        <a:pt x="18783" y="92376"/>
                        <a:pt x="24479" y="94145"/>
                        <a:pt x="32276" y="94145"/>
                      </a:cubicBezTo>
                      <a:lnTo>
                        <a:pt x="43059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72" name="Freeform: Shape 2071">
                  <a:extLst>
                    <a:ext uri="{FF2B5EF4-FFF2-40B4-BE49-F238E27FC236}">
                      <a16:creationId xmlns:a16="http://schemas.microsoft.com/office/drawing/2014/main" id="{BCA7AEEF-2784-4155-A63F-FB1B8ED03A69}"/>
                    </a:ext>
                  </a:extLst>
                </p:cNvPr>
                <p:cNvSpPr/>
                <p:nvPr/>
              </p:nvSpPr>
              <p:spPr>
                <a:xfrm rot="-5400000" flipV="1">
                  <a:off x="8295634" y="6671078"/>
                  <a:ext cx="65928" cy="8833"/>
                </a:xfrm>
                <a:custGeom>
                  <a:avLst/>
                  <a:gdLst>
                    <a:gd name="connsiteX0" fmla="*/ 64490 w 65928"/>
                    <a:gd name="connsiteY0" fmla="*/ 10376 h 8833"/>
                    <a:gd name="connsiteX1" fmla="*/ 64490 w 65928"/>
                    <a:gd name="connsiteY1" fmla="*/ 1542 h 8833"/>
                    <a:gd name="connsiteX2" fmla="*/ -1438 w 65928"/>
                    <a:gd name="connsiteY2" fmla="*/ 1542 h 8833"/>
                    <a:gd name="connsiteX3" fmla="*/ -1438 w 65928"/>
                    <a:gd name="connsiteY3" fmla="*/ 10376 h 8833"/>
                    <a:gd name="connsiteX4" fmla="*/ 64490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90" y="10376"/>
                      </a:moveTo>
                      <a:lnTo>
                        <a:pt x="64490" y="1542"/>
                      </a:lnTo>
                      <a:lnTo>
                        <a:pt x="-1438" y="1542"/>
                      </a:lnTo>
                      <a:lnTo>
                        <a:pt x="-1438" y="10376"/>
                      </a:lnTo>
                      <a:lnTo>
                        <a:pt x="64490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73" name="Freeform: Shape 2072">
                  <a:extLst>
                    <a:ext uri="{FF2B5EF4-FFF2-40B4-BE49-F238E27FC236}">
                      <a16:creationId xmlns:a16="http://schemas.microsoft.com/office/drawing/2014/main" id="{CCC917E3-3980-44C6-95E2-9E4F4AB5EC17}"/>
                    </a:ext>
                  </a:extLst>
                </p:cNvPr>
                <p:cNvSpPr/>
                <p:nvPr/>
              </p:nvSpPr>
              <p:spPr>
                <a:xfrm rot="-5400000" flipV="1">
                  <a:off x="8226673" y="6558144"/>
                  <a:ext cx="58713" cy="94078"/>
                </a:xfrm>
                <a:custGeom>
                  <a:avLst/>
                  <a:gdLst>
                    <a:gd name="connsiteX0" fmla="*/ 13251 w 58713"/>
                    <a:gd name="connsiteY0" fmla="*/ 8393 h 94078"/>
                    <a:gd name="connsiteX1" fmla="*/ 56919 w 58713"/>
                    <a:gd name="connsiteY1" fmla="*/ 8393 h 94078"/>
                    <a:gd name="connsiteX2" fmla="*/ 56919 w 58713"/>
                    <a:gd name="connsiteY2" fmla="*/ -2124 h 94078"/>
                    <a:gd name="connsiteX3" fmla="*/ -1794 w 58713"/>
                    <a:gd name="connsiteY3" fmla="*/ -2124 h 94078"/>
                    <a:gd name="connsiteX4" fmla="*/ -1794 w 58713"/>
                    <a:gd name="connsiteY4" fmla="*/ 8393 h 94078"/>
                    <a:gd name="connsiteX5" fmla="*/ 17612 w 58713"/>
                    <a:gd name="connsiteY5" fmla="*/ 28159 h 94078"/>
                    <a:gd name="connsiteX6" fmla="*/ 33073 w 58713"/>
                    <a:gd name="connsiteY6" fmla="*/ 44182 h 94078"/>
                    <a:gd name="connsiteX7" fmla="*/ 41458 w 58713"/>
                    <a:gd name="connsiteY7" fmla="*/ 55590 h 94078"/>
                    <a:gd name="connsiteX8" fmla="*/ 43857 w 58713"/>
                    <a:gd name="connsiteY8" fmla="*/ 64780 h 94078"/>
                    <a:gd name="connsiteX9" fmla="*/ 38683 w 58713"/>
                    <a:gd name="connsiteY9" fmla="*/ 76783 h 94078"/>
                    <a:gd name="connsiteX10" fmla="*/ 25204 w 58713"/>
                    <a:gd name="connsiteY10" fmla="*/ 81437 h 94078"/>
                    <a:gd name="connsiteX11" fmla="*/ 12775 w 58713"/>
                    <a:gd name="connsiteY11" fmla="*/ 79397 h 94078"/>
                    <a:gd name="connsiteX12" fmla="*/ -1180 w 58713"/>
                    <a:gd name="connsiteY12" fmla="*/ 73198 h 94078"/>
                    <a:gd name="connsiteX13" fmla="*/ -1180 w 58713"/>
                    <a:gd name="connsiteY13" fmla="*/ 85834 h 94078"/>
                    <a:gd name="connsiteX14" fmla="*/ 12934 w 58713"/>
                    <a:gd name="connsiteY14" fmla="*/ 90409 h 94078"/>
                    <a:gd name="connsiteX15" fmla="*/ 24966 w 58713"/>
                    <a:gd name="connsiteY15" fmla="*/ 91954 h 94078"/>
                    <a:gd name="connsiteX16" fmla="*/ 47880 w 58713"/>
                    <a:gd name="connsiteY16" fmla="*/ 84765 h 94078"/>
                    <a:gd name="connsiteX17" fmla="*/ 56424 w 58713"/>
                    <a:gd name="connsiteY17" fmla="*/ 65592 h 94078"/>
                    <a:gd name="connsiteX18" fmla="*/ 54283 w 58713"/>
                    <a:gd name="connsiteY18" fmla="*/ 54778 h 94078"/>
                    <a:gd name="connsiteX19" fmla="*/ 46513 w 58713"/>
                    <a:gd name="connsiteY19" fmla="*/ 42756 h 94078"/>
                    <a:gd name="connsiteX20" fmla="*/ 36661 w 58713"/>
                    <a:gd name="connsiteY20" fmla="*/ 32378 h 94078"/>
                    <a:gd name="connsiteX21" fmla="*/ 13251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251" y="8393"/>
                      </a:moveTo>
                      <a:lnTo>
                        <a:pt x="56919" y="8393"/>
                      </a:lnTo>
                      <a:lnTo>
                        <a:pt x="56919" y="-2124"/>
                      </a:lnTo>
                      <a:lnTo>
                        <a:pt x="-1794" y="-2124"/>
                      </a:lnTo>
                      <a:lnTo>
                        <a:pt x="-1794" y="8393"/>
                      </a:lnTo>
                      <a:cubicBezTo>
                        <a:pt x="2950" y="13304"/>
                        <a:pt x="9419" y="19893"/>
                        <a:pt x="17612" y="28159"/>
                      </a:cubicBezTo>
                      <a:cubicBezTo>
                        <a:pt x="25818" y="36438"/>
                        <a:pt x="30972" y="41779"/>
                        <a:pt x="33073" y="44182"/>
                      </a:cubicBezTo>
                      <a:cubicBezTo>
                        <a:pt x="37077" y="48671"/>
                        <a:pt x="39872" y="52474"/>
                        <a:pt x="41458" y="55590"/>
                      </a:cubicBezTo>
                      <a:cubicBezTo>
                        <a:pt x="43057" y="58706"/>
                        <a:pt x="43857" y="61770"/>
                        <a:pt x="43857" y="64780"/>
                      </a:cubicBezTo>
                      <a:cubicBezTo>
                        <a:pt x="43857" y="69692"/>
                        <a:pt x="42132" y="73693"/>
                        <a:pt x="38683" y="76783"/>
                      </a:cubicBezTo>
                      <a:cubicBezTo>
                        <a:pt x="35234" y="79886"/>
                        <a:pt x="30741" y="81437"/>
                        <a:pt x="25204" y="81437"/>
                      </a:cubicBezTo>
                      <a:cubicBezTo>
                        <a:pt x="21279" y="81437"/>
                        <a:pt x="17136" y="80757"/>
                        <a:pt x="12775" y="79397"/>
                      </a:cubicBezTo>
                      <a:cubicBezTo>
                        <a:pt x="8428" y="78037"/>
                        <a:pt x="3776" y="75971"/>
                        <a:pt x="-1180" y="73198"/>
                      </a:cubicBezTo>
                      <a:lnTo>
                        <a:pt x="-1180" y="85834"/>
                      </a:lnTo>
                      <a:cubicBezTo>
                        <a:pt x="3855" y="87854"/>
                        <a:pt x="8560" y="89379"/>
                        <a:pt x="12934" y="90409"/>
                      </a:cubicBezTo>
                      <a:cubicBezTo>
                        <a:pt x="17321" y="91439"/>
                        <a:pt x="21332" y="91954"/>
                        <a:pt x="24966" y="91954"/>
                      </a:cubicBezTo>
                      <a:cubicBezTo>
                        <a:pt x="34547" y="91954"/>
                        <a:pt x="42185" y="89558"/>
                        <a:pt x="47880" y="84765"/>
                      </a:cubicBezTo>
                      <a:cubicBezTo>
                        <a:pt x="53576" y="79985"/>
                        <a:pt x="56424" y="73594"/>
                        <a:pt x="56424" y="65592"/>
                      </a:cubicBezTo>
                      <a:cubicBezTo>
                        <a:pt x="56424" y="61790"/>
                        <a:pt x="55710" y="58185"/>
                        <a:pt x="54283" y="54778"/>
                      </a:cubicBezTo>
                      <a:cubicBezTo>
                        <a:pt x="52869" y="51385"/>
                        <a:pt x="50279" y="47377"/>
                        <a:pt x="46513" y="42756"/>
                      </a:cubicBezTo>
                      <a:cubicBezTo>
                        <a:pt x="45482" y="41554"/>
                        <a:pt x="42198" y="38095"/>
                        <a:pt x="36661" y="32378"/>
                      </a:cubicBezTo>
                      <a:cubicBezTo>
                        <a:pt x="31137" y="26660"/>
                        <a:pt x="23334" y="18665"/>
                        <a:pt x="13251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74" name="Freeform: Shape 2073">
                  <a:extLst>
                    <a:ext uri="{FF2B5EF4-FFF2-40B4-BE49-F238E27FC236}">
                      <a16:creationId xmlns:a16="http://schemas.microsoft.com/office/drawing/2014/main" id="{3B11D7A3-9696-41DF-B6AB-3BDF3B70059A}"/>
                    </a:ext>
                  </a:extLst>
                </p:cNvPr>
                <p:cNvSpPr/>
                <p:nvPr/>
              </p:nvSpPr>
              <p:spPr>
                <a:xfrm rot="-5400000" flipV="1">
                  <a:off x="8227129" y="6476843"/>
                  <a:ext cx="59466" cy="92414"/>
                </a:xfrm>
                <a:custGeom>
                  <a:avLst/>
                  <a:gdLst>
                    <a:gd name="connsiteX0" fmla="*/ -1869 w 59466"/>
                    <a:gd name="connsiteY0" fmla="*/ 90326 h 92414"/>
                    <a:gd name="connsiteX1" fmla="*/ 57598 w 59466"/>
                    <a:gd name="connsiteY1" fmla="*/ 90326 h 92414"/>
                    <a:gd name="connsiteX2" fmla="*/ 57598 w 59466"/>
                    <a:gd name="connsiteY2" fmla="*/ 84998 h 92414"/>
                    <a:gd name="connsiteX3" fmla="*/ 24019 w 59466"/>
                    <a:gd name="connsiteY3" fmla="*/ -2089 h 92414"/>
                    <a:gd name="connsiteX4" fmla="*/ 10956 w 59466"/>
                    <a:gd name="connsiteY4" fmla="*/ -2089 h 92414"/>
                    <a:gd name="connsiteX5" fmla="*/ 42553 w 59466"/>
                    <a:gd name="connsiteY5" fmla="*/ 79789 h 92414"/>
                    <a:gd name="connsiteX6" fmla="*/ -1869 w 59466"/>
                    <a:gd name="connsiteY6" fmla="*/ 79789 h 92414"/>
                    <a:gd name="connsiteX7" fmla="*/ -1869 w 59466"/>
                    <a:gd name="connsiteY7" fmla="*/ 90326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66" h="92414">
                      <a:moveTo>
                        <a:pt x="-1869" y="90326"/>
                      </a:moveTo>
                      <a:lnTo>
                        <a:pt x="57598" y="90326"/>
                      </a:lnTo>
                      <a:lnTo>
                        <a:pt x="57598" y="84998"/>
                      </a:lnTo>
                      <a:lnTo>
                        <a:pt x="24019" y="-2089"/>
                      </a:lnTo>
                      <a:lnTo>
                        <a:pt x="10956" y="-2089"/>
                      </a:lnTo>
                      <a:lnTo>
                        <a:pt x="42553" y="79789"/>
                      </a:lnTo>
                      <a:lnTo>
                        <a:pt x="-1869" y="79789"/>
                      </a:lnTo>
                      <a:lnTo>
                        <a:pt x="-1869" y="903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75" name="Graphic 1996">
              <a:extLst>
                <a:ext uri="{FF2B5EF4-FFF2-40B4-BE49-F238E27FC236}">
                  <a16:creationId xmlns:a16="http://schemas.microsoft.com/office/drawing/2014/main" id="{24B787DE-2304-4377-8FCA-672A25B51A51}"/>
                </a:ext>
              </a:extLst>
            </p:cNvPr>
            <p:cNvGrpSpPr/>
            <p:nvPr/>
          </p:nvGrpSpPr>
          <p:grpSpPr>
            <a:xfrm>
              <a:off x="8670452" y="5418421"/>
              <a:ext cx="126307" cy="355118"/>
              <a:chOff x="8312312" y="6393781"/>
              <a:chExt cx="126307" cy="355118"/>
            </a:xfrm>
            <a:solidFill>
              <a:srgbClr val="000000"/>
            </a:solidFill>
          </p:grpSpPr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8025F984-2D4B-4CBB-92F3-1857047F6D02}"/>
                  </a:ext>
                </a:extLst>
              </p:cNvPr>
              <p:cNvSpPr/>
              <p:nvPr/>
            </p:nvSpPr>
            <p:spPr>
              <a:xfrm>
                <a:off x="8375470" y="6393781"/>
                <a:ext cx="12686" cy="44365"/>
              </a:xfrm>
              <a:custGeom>
                <a:avLst/>
                <a:gdLst>
                  <a:gd name="connsiteX0" fmla="*/ 165 w 12686"/>
                  <a:gd name="connsiteY0" fmla="*/ 234 h 44365"/>
                  <a:gd name="connsiteX1" fmla="*/ 165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65" y="234"/>
                    </a:moveTo>
                    <a:lnTo>
                      <a:pt x="165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77" name="Graphic 1996">
                <a:extLst>
                  <a:ext uri="{FF2B5EF4-FFF2-40B4-BE49-F238E27FC236}">
                    <a16:creationId xmlns:a16="http://schemas.microsoft.com/office/drawing/2014/main" id="{2174D579-9838-4DC0-B235-D26F9CFC299C}"/>
                  </a:ext>
                </a:extLst>
              </p:cNvPr>
              <p:cNvGrpSpPr/>
              <p:nvPr/>
            </p:nvGrpSpPr>
            <p:grpSpPr>
              <a:xfrm>
                <a:off x="8312312" y="6493579"/>
                <a:ext cx="126307" cy="255319"/>
                <a:chOff x="8312312" y="6493579"/>
                <a:chExt cx="126307" cy="255319"/>
              </a:xfrm>
              <a:solidFill>
                <a:srgbClr val="000000"/>
              </a:solidFill>
            </p:grpSpPr>
            <p:sp>
              <p:nvSpPr>
                <p:cNvPr id="2078" name="Freeform: Shape 2077">
                  <a:extLst>
                    <a:ext uri="{FF2B5EF4-FFF2-40B4-BE49-F238E27FC236}">
                      <a16:creationId xmlns:a16="http://schemas.microsoft.com/office/drawing/2014/main" id="{E8355D64-195C-4C6B-83AD-623986FEA273}"/>
                    </a:ext>
                  </a:extLst>
                </p:cNvPr>
                <p:cNvSpPr/>
                <p:nvPr/>
              </p:nvSpPr>
              <p:spPr>
                <a:xfrm rot="-5400000" flipV="1">
                  <a:off x="8338428" y="6678676"/>
                  <a:ext cx="44163" cy="96316"/>
                </a:xfrm>
                <a:custGeom>
                  <a:avLst/>
                  <a:gdLst>
                    <a:gd name="connsiteX0" fmla="*/ 43067 w 44163"/>
                    <a:gd name="connsiteY0" fmla="*/ 94145 h 96316"/>
                    <a:gd name="connsiteX1" fmla="*/ 43067 w 44163"/>
                    <a:gd name="connsiteY1" fmla="*/ 84658 h 96316"/>
                    <a:gd name="connsiteX2" fmla="*/ 32165 w 44163"/>
                    <a:gd name="connsiteY2" fmla="*/ 84658 h 96316"/>
                    <a:gd name="connsiteX3" fmla="*/ 23641 w 44163"/>
                    <a:gd name="connsiteY3" fmla="*/ 82183 h 96316"/>
                    <a:gd name="connsiteX4" fmla="*/ 21263 w 44163"/>
                    <a:gd name="connsiteY4" fmla="*/ 73270 h 96316"/>
                    <a:gd name="connsiteX5" fmla="*/ 21263 w 44163"/>
                    <a:gd name="connsiteY5" fmla="*/ 67150 h 96316"/>
                    <a:gd name="connsiteX6" fmla="*/ 40034 w 44163"/>
                    <a:gd name="connsiteY6" fmla="*/ 67150 h 96316"/>
                    <a:gd name="connsiteX7" fmla="*/ 40034 w 44163"/>
                    <a:gd name="connsiteY7" fmla="*/ 58296 h 96316"/>
                    <a:gd name="connsiteX8" fmla="*/ 21263 w 44163"/>
                    <a:gd name="connsiteY8" fmla="*/ 58296 h 96316"/>
                    <a:gd name="connsiteX9" fmla="*/ 21263 w 44163"/>
                    <a:gd name="connsiteY9" fmla="*/ -2171 h 96316"/>
                    <a:gd name="connsiteX10" fmla="*/ 9805 w 44163"/>
                    <a:gd name="connsiteY10" fmla="*/ -2171 h 96316"/>
                    <a:gd name="connsiteX11" fmla="*/ 9805 w 44163"/>
                    <a:gd name="connsiteY11" fmla="*/ 58296 h 96316"/>
                    <a:gd name="connsiteX12" fmla="*/ -1097 w 44163"/>
                    <a:gd name="connsiteY12" fmla="*/ 58296 h 96316"/>
                    <a:gd name="connsiteX13" fmla="*/ -1097 w 44163"/>
                    <a:gd name="connsiteY13" fmla="*/ 67150 h 96316"/>
                    <a:gd name="connsiteX14" fmla="*/ 9805 w 44163"/>
                    <a:gd name="connsiteY14" fmla="*/ 67150 h 96316"/>
                    <a:gd name="connsiteX15" fmla="*/ 9805 w 44163"/>
                    <a:gd name="connsiteY15" fmla="*/ 71982 h 96316"/>
                    <a:gd name="connsiteX16" fmla="*/ 15197 w 44163"/>
                    <a:gd name="connsiteY16" fmla="*/ 88837 h 96316"/>
                    <a:gd name="connsiteX17" fmla="*/ 32284 w 44163"/>
                    <a:gd name="connsiteY17" fmla="*/ 94145 h 96316"/>
                    <a:gd name="connsiteX18" fmla="*/ 43067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67" y="94145"/>
                      </a:moveTo>
                      <a:lnTo>
                        <a:pt x="43067" y="84658"/>
                      </a:lnTo>
                      <a:lnTo>
                        <a:pt x="32165" y="84658"/>
                      </a:lnTo>
                      <a:cubicBezTo>
                        <a:pt x="28082" y="84658"/>
                        <a:pt x="25240" y="83833"/>
                        <a:pt x="23641" y="82183"/>
                      </a:cubicBezTo>
                      <a:cubicBezTo>
                        <a:pt x="22056" y="80532"/>
                        <a:pt x="21263" y="77561"/>
                        <a:pt x="21263" y="73270"/>
                      </a:cubicBezTo>
                      <a:lnTo>
                        <a:pt x="21263" y="67150"/>
                      </a:lnTo>
                      <a:lnTo>
                        <a:pt x="40034" y="67150"/>
                      </a:lnTo>
                      <a:lnTo>
                        <a:pt x="40034" y="58296"/>
                      </a:lnTo>
                      <a:lnTo>
                        <a:pt x="21263" y="58296"/>
                      </a:lnTo>
                      <a:lnTo>
                        <a:pt x="21263" y="-2171"/>
                      </a:lnTo>
                      <a:lnTo>
                        <a:pt x="9805" y="-2171"/>
                      </a:lnTo>
                      <a:lnTo>
                        <a:pt x="9805" y="58296"/>
                      </a:lnTo>
                      <a:lnTo>
                        <a:pt x="-1097" y="58296"/>
                      </a:lnTo>
                      <a:lnTo>
                        <a:pt x="-1097" y="67150"/>
                      </a:lnTo>
                      <a:lnTo>
                        <a:pt x="9805" y="67150"/>
                      </a:lnTo>
                      <a:lnTo>
                        <a:pt x="9805" y="71982"/>
                      </a:lnTo>
                      <a:cubicBezTo>
                        <a:pt x="9805" y="79694"/>
                        <a:pt x="11603" y="85312"/>
                        <a:pt x="15197" y="88837"/>
                      </a:cubicBezTo>
                      <a:cubicBezTo>
                        <a:pt x="18791" y="92376"/>
                        <a:pt x="24487" y="94145"/>
                        <a:pt x="32284" y="94145"/>
                      </a:cubicBezTo>
                      <a:lnTo>
                        <a:pt x="43067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79" name="Freeform: Shape 2078">
                  <a:extLst>
                    <a:ext uri="{FF2B5EF4-FFF2-40B4-BE49-F238E27FC236}">
                      <a16:creationId xmlns:a16="http://schemas.microsoft.com/office/drawing/2014/main" id="{A70A3D66-DD1B-42A0-A6C0-6FF26F683AE3}"/>
                    </a:ext>
                  </a:extLst>
                </p:cNvPr>
                <p:cNvSpPr/>
                <p:nvPr/>
              </p:nvSpPr>
              <p:spPr>
                <a:xfrm rot="-5400000" flipV="1">
                  <a:off x="8401235" y="6671078"/>
                  <a:ext cx="65928" cy="8833"/>
                </a:xfrm>
                <a:custGeom>
                  <a:avLst/>
                  <a:gdLst>
                    <a:gd name="connsiteX0" fmla="*/ 64499 w 65928"/>
                    <a:gd name="connsiteY0" fmla="*/ 10376 h 8833"/>
                    <a:gd name="connsiteX1" fmla="*/ 64499 w 65928"/>
                    <a:gd name="connsiteY1" fmla="*/ 1542 h 8833"/>
                    <a:gd name="connsiteX2" fmla="*/ -1430 w 65928"/>
                    <a:gd name="connsiteY2" fmla="*/ 1542 h 8833"/>
                    <a:gd name="connsiteX3" fmla="*/ -1430 w 65928"/>
                    <a:gd name="connsiteY3" fmla="*/ 10376 h 8833"/>
                    <a:gd name="connsiteX4" fmla="*/ 64499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499" y="10376"/>
                      </a:moveTo>
                      <a:lnTo>
                        <a:pt x="64499" y="1542"/>
                      </a:lnTo>
                      <a:lnTo>
                        <a:pt x="-1430" y="1542"/>
                      </a:lnTo>
                      <a:lnTo>
                        <a:pt x="-1430" y="10376"/>
                      </a:lnTo>
                      <a:lnTo>
                        <a:pt x="64499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80" name="Freeform: Shape 2079">
                  <a:extLst>
                    <a:ext uri="{FF2B5EF4-FFF2-40B4-BE49-F238E27FC236}">
                      <a16:creationId xmlns:a16="http://schemas.microsoft.com/office/drawing/2014/main" id="{C6D6382B-197E-4E54-B1C5-2CBB0D93CFE6}"/>
                    </a:ext>
                  </a:extLst>
                </p:cNvPr>
                <p:cNvSpPr/>
                <p:nvPr/>
              </p:nvSpPr>
              <p:spPr>
                <a:xfrm rot="-5400000" flipV="1">
                  <a:off x="8332095" y="6555788"/>
                  <a:ext cx="60874" cy="95880"/>
                </a:xfrm>
                <a:custGeom>
                  <a:avLst/>
                  <a:gdLst>
                    <a:gd name="connsiteX0" fmla="*/ 39946 w 60874"/>
                    <a:gd name="connsiteY0" fmla="*/ 49555 h 95880"/>
                    <a:gd name="connsiteX1" fmla="*/ 53960 w 60874"/>
                    <a:gd name="connsiteY1" fmla="*/ 41554 h 95880"/>
                    <a:gd name="connsiteX2" fmla="*/ 59015 w 60874"/>
                    <a:gd name="connsiteY2" fmla="*/ 26580 h 95880"/>
                    <a:gd name="connsiteX3" fmla="*/ 49599 w 60874"/>
                    <a:gd name="connsiteY3" fmla="*/ 5408 h 95880"/>
                    <a:gd name="connsiteX4" fmla="*/ 22839 w 60874"/>
                    <a:gd name="connsiteY4" fmla="*/ -2079 h 95880"/>
                    <a:gd name="connsiteX5" fmla="*/ 10867 w 60874"/>
                    <a:gd name="connsiteY5" fmla="*/ -930 h 95880"/>
                    <a:gd name="connsiteX6" fmla="*/ -1859 w 60874"/>
                    <a:gd name="connsiteY6" fmla="*/ 2516 h 95880"/>
                    <a:gd name="connsiteX7" fmla="*/ -1859 w 60874"/>
                    <a:gd name="connsiteY7" fmla="*/ 14578 h 95880"/>
                    <a:gd name="connsiteX8" fmla="*/ 9519 w 60874"/>
                    <a:gd name="connsiteY8" fmla="*/ 10003 h 95880"/>
                    <a:gd name="connsiteX9" fmla="*/ 22483 w 60874"/>
                    <a:gd name="connsiteY9" fmla="*/ 8458 h 95880"/>
                    <a:gd name="connsiteX10" fmla="*/ 40402 w 60874"/>
                    <a:gd name="connsiteY10" fmla="*/ 13092 h 95880"/>
                    <a:gd name="connsiteX11" fmla="*/ 46567 w 60874"/>
                    <a:gd name="connsiteY11" fmla="*/ 26580 h 95880"/>
                    <a:gd name="connsiteX12" fmla="*/ 40838 w 60874"/>
                    <a:gd name="connsiteY12" fmla="*/ 39355 h 95880"/>
                    <a:gd name="connsiteX13" fmla="*/ 24901 w 60874"/>
                    <a:gd name="connsiteY13" fmla="*/ 43970 h 95880"/>
                    <a:gd name="connsiteX14" fmla="*/ 14118 w 60874"/>
                    <a:gd name="connsiteY14" fmla="*/ 43970 h 95880"/>
                    <a:gd name="connsiteX15" fmla="*/ 14118 w 60874"/>
                    <a:gd name="connsiteY15" fmla="*/ 54249 h 95880"/>
                    <a:gd name="connsiteX16" fmla="*/ 25396 w 60874"/>
                    <a:gd name="connsiteY16" fmla="*/ 54249 h 95880"/>
                    <a:gd name="connsiteX17" fmla="*/ 39510 w 60874"/>
                    <a:gd name="connsiteY17" fmla="*/ 57933 h 95880"/>
                    <a:gd name="connsiteX18" fmla="*/ 44406 w 60874"/>
                    <a:gd name="connsiteY18" fmla="*/ 68549 h 95880"/>
                    <a:gd name="connsiteX19" fmla="*/ 39351 w 60874"/>
                    <a:gd name="connsiteY19" fmla="*/ 79462 h 95880"/>
                    <a:gd name="connsiteX20" fmla="*/ 24901 w 60874"/>
                    <a:gd name="connsiteY20" fmla="*/ 83285 h 95880"/>
                    <a:gd name="connsiteX21" fmla="*/ 13860 w 60874"/>
                    <a:gd name="connsiteY21" fmla="*/ 82156 h 95880"/>
                    <a:gd name="connsiteX22" fmla="*/ 916 w 60874"/>
                    <a:gd name="connsiteY22" fmla="*/ 78710 h 95880"/>
                    <a:gd name="connsiteX23" fmla="*/ 916 w 60874"/>
                    <a:gd name="connsiteY23" fmla="*/ 89841 h 95880"/>
                    <a:gd name="connsiteX24" fmla="*/ 14276 w 60874"/>
                    <a:gd name="connsiteY24" fmla="*/ 92812 h 95880"/>
                    <a:gd name="connsiteX25" fmla="*/ 26011 w 60874"/>
                    <a:gd name="connsiteY25" fmla="*/ 93802 h 95880"/>
                    <a:gd name="connsiteX26" fmla="*/ 48549 w 60874"/>
                    <a:gd name="connsiteY26" fmla="*/ 87325 h 95880"/>
                    <a:gd name="connsiteX27" fmla="*/ 56854 w 60874"/>
                    <a:gd name="connsiteY27" fmla="*/ 69856 h 95880"/>
                    <a:gd name="connsiteX28" fmla="*/ 52454 w 60874"/>
                    <a:gd name="connsiteY28" fmla="*/ 56883 h 95880"/>
                    <a:gd name="connsiteX29" fmla="*/ 39946 w 60874"/>
                    <a:gd name="connsiteY29" fmla="*/ 49555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39946" y="49555"/>
                      </a:moveTo>
                      <a:cubicBezTo>
                        <a:pt x="45932" y="48274"/>
                        <a:pt x="50604" y="45607"/>
                        <a:pt x="53960" y="41554"/>
                      </a:cubicBezTo>
                      <a:cubicBezTo>
                        <a:pt x="57330" y="37513"/>
                        <a:pt x="59015" y="32522"/>
                        <a:pt x="59015" y="26580"/>
                      </a:cubicBezTo>
                      <a:cubicBezTo>
                        <a:pt x="59015" y="17470"/>
                        <a:pt x="55876" y="10412"/>
                        <a:pt x="49599" y="5408"/>
                      </a:cubicBezTo>
                      <a:cubicBezTo>
                        <a:pt x="43322" y="417"/>
                        <a:pt x="34402" y="-2079"/>
                        <a:pt x="22839" y="-2079"/>
                      </a:cubicBezTo>
                      <a:cubicBezTo>
                        <a:pt x="18968" y="-2079"/>
                        <a:pt x="14976" y="-1696"/>
                        <a:pt x="10867" y="-930"/>
                      </a:cubicBezTo>
                      <a:cubicBezTo>
                        <a:pt x="6757" y="-164"/>
                        <a:pt x="2515" y="984"/>
                        <a:pt x="-1859" y="2516"/>
                      </a:cubicBezTo>
                      <a:lnTo>
                        <a:pt x="-1859" y="14578"/>
                      </a:lnTo>
                      <a:cubicBezTo>
                        <a:pt x="1603" y="12558"/>
                        <a:pt x="5396" y="11033"/>
                        <a:pt x="9519" y="10003"/>
                      </a:cubicBezTo>
                      <a:cubicBezTo>
                        <a:pt x="13655" y="8973"/>
                        <a:pt x="17976" y="8458"/>
                        <a:pt x="22483" y="8458"/>
                      </a:cubicBezTo>
                      <a:cubicBezTo>
                        <a:pt x="30319" y="8458"/>
                        <a:pt x="36292" y="10003"/>
                        <a:pt x="40402" y="13092"/>
                      </a:cubicBezTo>
                      <a:cubicBezTo>
                        <a:pt x="44512" y="16182"/>
                        <a:pt x="46567" y="20678"/>
                        <a:pt x="46567" y="26580"/>
                      </a:cubicBezTo>
                      <a:cubicBezTo>
                        <a:pt x="46567" y="32033"/>
                        <a:pt x="44657" y="36292"/>
                        <a:pt x="40838" y="39355"/>
                      </a:cubicBezTo>
                      <a:cubicBezTo>
                        <a:pt x="37019" y="42432"/>
                        <a:pt x="31706" y="43970"/>
                        <a:pt x="24901" y="43970"/>
                      </a:cubicBezTo>
                      <a:lnTo>
                        <a:pt x="14118" y="43970"/>
                      </a:lnTo>
                      <a:lnTo>
                        <a:pt x="14118" y="54249"/>
                      </a:lnTo>
                      <a:lnTo>
                        <a:pt x="25396" y="54249"/>
                      </a:lnTo>
                      <a:cubicBezTo>
                        <a:pt x="31541" y="54249"/>
                        <a:pt x="36246" y="55477"/>
                        <a:pt x="39510" y="57933"/>
                      </a:cubicBezTo>
                      <a:cubicBezTo>
                        <a:pt x="42774" y="60389"/>
                        <a:pt x="44406" y="63928"/>
                        <a:pt x="44406" y="68549"/>
                      </a:cubicBezTo>
                      <a:cubicBezTo>
                        <a:pt x="44406" y="73289"/>
                        <a:pt x="42721" y="76927"/>
                        <a:pt x="39351" y="79462"/>
                      </a:cubicBezTo>
                      <a:cubicBezTo>
                        <a:pt x="35995" y="82011"/>
                        <a:pt x="31178" y="83285"/>
                        <a:pt x="24901" y="83285"/>
                      </a:cubicBezTo>
                      <a:cubicBezTo>
                        <a:pt x="21465" y="83285"/>
                        <a:pt x="17785" y="82909"/>
                        <a:pt x="13860" y="82156"/>
                      </a:cubicBezTo>
                      <a:cubicBezTo>
                        <a:pt x="9935" y="81417"/>
                        <a:pt x="5620" y="80268"/>
                        <a:pt x="916" y="78710"/>
                      </a:cubicBezTo>
                      <a:lnTo>
                        <a:pt x="916" y="89841"/>
                      </a:lnTo>
                      <a:cubicBezTo>
                        <a:pt x="5673" y="91161"/>
                        <a:pt x="10127" y="92151"/>
                        <a:pt x="14276" y="92812"/>
                      </a:cubicBezTo>
                      <a:cubicBezTo>
                        <a:pt x="18426" y="93472"/>
                        <a:pt x="22337" y="93802"/>
                        <a:pt x="26011" y="93802"/>
                      </a:cubicBezTo>
                      <a:cubicBezTo>
                        <a:pt x="35512" y="93802"/>
                        <a:pt x="43025" y="91643"/>
                        <a:pt x="48549" y="87325"/>
                      </a:cubicBezTo>
                      <a:cubicBezTo>
                        <a:pt x="54086" y="83021"/>
                        <a:pt x="56854" y="77198"/>
                        <a:pt x="56854" y="69856"/>
                      </a:cubicBezTo>
                      <a:cubicBezTo>
                        <a:pt x="56854" y="64733"/>
                        <a:pt x="55387" y="60409"/>
                        <a:pt x="52454" y="56883"/>
                      </a:cubicBezTo>
                      <a:cubicBezTo>
                        <a:pt x="49520" y="53358"/>
                        <a:pt x="45351" y="50915"/>
                        <a:pt x="39946" y="49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81" name="Freeform: Shape 2080">
                  <a:extLst>
                    <a:ext uri="{FF2B5EF4-FFF2-40B4-BE49-F238E27FC236}">
                      <a16:creationId xmlns:a16="http://schemas.microsoft.com/office/drawing/2014/main" id="{0F14FBF8-D164-4CA1-982C-DB898D682946}"/>
                    </a:ext>
                  </a:extLst>
                </p:cNvPr>
                <p:cNvSpPr/>
                <p:nvPr/>
              </p:nvSpPr>
              <p:spPr>
                <a:xfrm rot="-5400000" flipV="1">
                  <a:off x="8333442" y="6476368"/>
                  <a:ext cx="59843" cy="94217"/>
                </a:xfrm>
                <a:custGeom>
                  <a:avLst/>
                  <a:gdLst>
                    <a:gd name="connsiteX0" fmla="*/ 2066 w 59843"/>
                    <a:gd name="connsiteY0" fmla="*/ 92174 h 94217"/>
                    <a:gd name="connsiteX1" fmla="*/ 51185 w 59843"/>
                    <a:gd name="connsiteY1" fmla="*/ 92174 h 94217"/>
                    <a:gd name="connsiteX2" fmla="*/ 51185 w 59843"/>
                    <a:gd name="connsiteY2" fmla="*/ 81637 h 94217"/>
                    <a:gd name="connsiteX3" fmla="*/ 13523 w 59843"/>
                    <a:gd name="connsiteY3" fmla="*/ 81637 h 94217"/>
                    <a:gd name="connsiteX4" fmla="*/ 13523 w 59843"/>
                    <a:gd name="connsiteY4" fmla="*/ 58999 h 94217"/>
                    <a:gd name="connsiteX5" fmla="*/ 18954 w 59843"/>
                    <a:gd name="connsiteY5" fmla="*/ 60385 h 94217"/>
                    <a:gd name="connsiteX6" fmla="*/ 24425 w 59843"/>
                    <a:gd name="connsiteY6" fmla="*/ 60841 h 94217"/>
                    <a:gd name="connsiteX7" fmla="*/ 48945 w 59843"/>
                    <a:gd name="connsiteY7" fmla="*/ 52364 h 94217"/>
                    <a:gd name="connsiteX8" fmla="*/ 58004 w 59843"/>
                    <a:gd name="connsiteY8" fmla="*/ 29409 h 94217"/>
                    <a:gd name="connsiteX9" fmla="*/ 48708 w 59843"/>
                    <a:gd name="connsiteY9" fmla="*/ 6216 h 94217"/>
                    <a:gd name="connsiteX10" fmla="*/ 22503 w 59843"/>
                    <a:gd name="connsiteY10" fmla="*/ -2043 h 94217"/>
                    <a:gd name="connsiteX11" fmla="*/ 10629 w 59843"/>
                    <a:gd name="connsiteY11" fmla="*/ -1053 h 94217"/>
                    <a:gd name="connsiteX12" fmla="*/ -1839 w 59843"/>
                    <a:gd name="connsiteY12" fmla="*/ 1918 h 94217"/>
                    <a:gd name="connsiteX13" fmla="*/ -1839 w 59843"/>
                    <a:gd name="connsiteY13" fmla="*/ 14495 h 94217"/>
                    <a:gd name="connsiteX14" fmla="*/ 9678 w 59843"/>
                    <a:gd name="connsiteY14" fmla="*/ 9979 h 94217"/>
                    <a:gd name="connsiteX15" fmla="*/ 22245 w 59843"/>
                    <a:gd name="connsiteY15" fmla="*/ 8493 h 94217"/>
                    <a:gd name="connsiteX16" fmla="*/ 39213 w 59843"/>
                    <a:gd name="connsiteY16" fmla="*/ 14118 h 94217"/>
                    <a:gd name="connsiteX17" fmla="*/ 45477 w 59843"/>
                    <a:gd name="connsiteY17" fmla="*/ 29409 h 94217"/>
                    <a:gd name="connsiteX18" fmla="*/ 39213 w 59843"/>
                    <a:gd name="connsiteY18" fmla="*/ 44679 h 94217"/>
                    <a:gd name="connsiteX19" fmla="*/ 22245 w 59843"/>
                    <a:gd name="connsiteY19" fmla="*/ 50324 h 94217"/>
                    <a:gd name="connsiteX20" fmla="*/ 12235 w 59843"/>
                    <a:gd name="connsiteY20" fmla="*/ 49215 h 94217"/>
                    <a:gd name="connsiteX21" fmla="*/ 2066 w 59843"/>
                    <a:gd name="connsiteY21" fmla="*/ 45749 h 94217"/>
                    <a:gd name="connsiteX22" fmla="*/ 2066 w 59843"/>
                    <a:gd name="connsiteY22" fmla="*/ 92174 h 94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9843" h="94217">
                      <a:moveTo>
                        <a:pt x="2066" y="92174"/>
                      </a:moveTo>
                      <a:lnTo>
                        <a:pt x="51185" y="92174"/>
                      </a:lnTo>
                      <a:lnTo>
                        <a:pt x="51185" y="81637"/>
                      </a:lnTo>
                      <a:lnTo>
                        <a:pt x="13523" y="81637"/>
                      </a:lnTo>
                      <a:lnTo>
                        <a:pt x="13523" y="58999"/>
                      </a:lnTo>
                      <a:cubicBezTo>
                        <a:pt x="15334" y="59619"/>
                        <a:pt x="17144" y="60082"/>
                        <a:pt x="18954" y="60385"/>
                      </a:cubicBezTo>
                      <a:cubicBezTo>
                        <a:pt x="20778" y="60689"/>
                        <a:pt x="22602" y="60841"/>
                        <a:pt x="24425" y="60841"/>
                      </a:cubicBezTo>
                      <a:cubicBezTo>
                        <a:pt x="34746" y="60841"/>
                        <a:pt x="42920" y="58015"/>
                        <a:pt x="48945" y="52364"/>
                      </a:cubicBezTo>
                      <a:cubicBezTo>
                        <a:pt x="54985" y="46713"/>
                        <a:pt x="58004" y="39061"/>
                        <a:pt x="58004" y="29409"/>
                      </a:cubicBezTo>
                      <a:cubicBezTo>
                        <a:pt x="58004" y="19466"/>
                        <a:pt x="54905" y="11735"/>
                        <a:pt x="48708" y="6216"/>
                      </a:cubicBezTo>
                      <a:cubicBezTo>
                        <a:pt x="42510" y="710"/>
                        <a:pt x="33775" y="-2043"/>
                        <a:pt x="22503" y="-2043"/>
                      </a:cubicBezTo>
                      <a:cubicBezTo>
                        <a:pt x="18617" y="-2043"/>
                        <a:pt x="14660" y="-1713"/>
                        <a:pt x="10629" y="-1053"/>
                      </a:cubicBezTo>
                      <a:cubicBezTo>
                        <a:pt x="6612" y="-393"/>
                        <a:pt x="2456" y="597"/>
                        <a:pt x="-1839" y="1918"/>
                      </a:cubicBezTo>
                      <a:lnTo>
                        <a:pt x="-1839" y="14495"/>
                      </a:lnTo>
                      <a:cubicBezTo>
                        <a:pt x="1874" y="12474"/>
                        <a:pt x="5713" y="10969"/>
                        <a:pt x="9678" y="9979"/>
                      </a:cubicBezTo>
                      <a:cubicBezTo>
                        <a:pt x="13642" y="8989"/>
                        <a:pt x="17831" y="8493"/>
                        <a:pt x="22245" y="8493"/>
                      </a:cubicBezTo>
                      <a:cubicBezTo>
                        <a:pt x="29394" y="8493"/>
                        <a:pt x="35050" y="10368"/>
                        <a:pt x="39213" y="14118"/>
                      </a:cubicBezTo>
                      <a:cubicBezTo>
                        <a:pt x="43389" y="17868"/>
                        <a:pt x="45477" y="22965"/>
                        <a:pt x="45477" y="29409"/>
                      </a:cubicBezTo>
                      <a:cubicBezTo>
                        <a:pt x="45477" y="35839"/>
                        <a:pt x="43389" y="40929"/>
                        <a:pt x="39213" y="44679"/>
                      </a:cubicBezTo>
                      <a:cubicBezTo>
                        <a:pt x="35050" y="48442"/>
                        <a:pt x="29394" y="50324"/>
                        <a:pt x="22245" y="50324"/>
                      </a:cubicBezTo>
                      <a:cubicBezTo>
                        <a:pt x="18902" y="50324"/>
                        <a:pt x="15565" y="49954"/>
                        <a:pt x="12235" y="49215"/>
                      </a:cubicBezTo>
                      <a:cubicBezTo>
                        <a:pt x="8918" y="48475"/>
                        <a:pt x="5528" y="47320"/>
                        <a:pt x="2066" y="45749"/>
                      </a:cubicBezTo>
                      <a:lnTo>
                        <a:pt x="2066" y="92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82" name="Graphic 1996">
              <a:extLst>
                <a:ext uri="{FF2B5EF4-FFF2-40B4-BE49-F238E27FC236}">
                  <a16:creationId xmlns:a16="http://schemas.microsoft.com/office/drawing/2014/main" id="{A4A1B823-B103-4598-B085-C1ACBF9C5AAA}"/>
                </a:ext>
              </a:extLst>
            </p:cNvPr>
            <p:cNvGrpSpPr/>
            <p:nvPr/>
          </p:nvGrpSpPr>
          <p:grpSpPr>
            <a:xfrm>
              <a:off x="8776065" y="5418421"/>
              <a:ext cx="126307" cy="274474"/>
              <a:chOff x="8417925" y="6393781"/>
              <a:chExt cx="126307" cy="274474"/>
            </a:xfrm>
            <a:solidFill>
              <a:srgbClr val="000000"/>
            </a:solidFill>
          </p:grpSpPr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B08C414-5728-4F4B-9829-F50C5463EB54}"/>
                  </a:ext>
                </a:extLst>
              </p:cNvPr>
              <p:cNvSpPr/>
              <p:nvPr/>
            </p:nvSpPr>
            <p:spPr>
              <a:xfrm>
                <a:off x="8481070" y="6393781"/>
                <a:ext cx="12686" cy="44365"/>
              </a:xfrm>
              <a:custGeom>
                <a:avLst/>
                <a:gdLst>
                  <a:gd name="connsiteX0" fmla="*/ 174 w 12686"/>
                  <a:gd name="connsiteY0" fmla="*/ 234 h 44365"/>
                  <a:gd name="connsiteX1" fmla="*/ 174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74" y="234"/>
                    </a:moveTo>
                    <a:lnTo>
                      <a:pt x="174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84" name="Graphic 1996">
                <a:extLst>
                  <a:ext uri="{FF2B5EF4-FFF2-40B4-BE49-F238E27FC236}">
                    <a16:creationId xmlns:a16="http://schemas.microsoft.com/office/drawing/2014/main" id="{69916E05-D758-4BD0-83A0-BFADF6606C5C}"/>
                  </a:ext>
                </a:extLst>
              </p:cNvPr>
              <p:cNvGrpSpPr/>
              <p:nvPr/>
            </p:nvGrpSpPr>
            <p:grpSpPr>
              <a:xfrm>
                <a:off x="8417925" y="6489622"/>
                <a:ext cx="126307" cy="178633"/>
                <a:chOff x="8417925" y="6489622"/>
                <a:chExt cx="126307" cy="178633"/>
              </a:xfrm>
              <a:solidFill>
                <a:srgbClr val="000000"/>
              </a:solidFill>
            </p:grpSpPr>
            <p:sp>
              <p:nvSpPr>
                <p:cNvPr id="2085" name="Freeform: Shape 2084">
                  <a:extLst>
                    <a:ext uri="{FF2B5EF4-FFF2-40B4-BE49-F238E27FC236}">
                      <a16:creationId xmlns:a16="http://schemas.microsoft.com/office/drawing/2014/main" id="{A94AFD0C-7130-425B-B320-871E7876E42E}"/>
                    </a:ext>
                  </a:extLst>
                </p:cNvPr>
                <p:cNvSpPr/>
                <p:nvPr/>
              </p:nvSpPr>
              <p:spPr>
                <a:xfrm rot="-5400000" flipV="1">
                  <a:off x="8444041" y="6598033"/>
                  <a:ext cx="44163" cy="96316"/>
                </a:xfrm>
                <a:custGeom>
                  <a:avLst/>
                  <a:gdLst>
                    <a:gd name="connsiteX0" fmla="*/ 43075 w 44163"/>
                    <a:gd name="connsiteY0" fmla="*/ 94139 h 96316"/>
                    <a:gd name="connsiteX1" fmla="*/ 43075 w 44163"/>
                    <a:gd name="connsiteY1" fmla="*/ 84652 h 96316"/>
                    <a:gd name="connsiteX2" fmla="*/ 32173 w 44163"/>
                    <a:gd name="connsiteY2" fmla="*/ 84652 h 96316"/>
                    <a:gd name="connsiteX3" fmla="*/ 23650 w 44163"/>
                    <a:gd name="connsiteY3" fmla="*/ 82176 h 96316"/>
                    <a:gd name="connsiteX4" fmla="*/ 21271 w 44163"/>
                    <a:gd name="connsiteY4" fmla="*/ 73263 h 96316"/>
                    <a:gd name="connsiteX5" fmla="*/ 21271 w 44163"/>
                    <a:gd name="connsiteY5" fmla="*/ 67143 h 96316"/>
                    <a:gd name="connsiteX6" fmla="*/ 40043 w 44163"/>
                    <a:gd name="connsiteY6" fmla="*/ 67143 h 96316"/>
                    <a:gd name="connsiteX7" fmla="*/ 40043 w 44163"/>
                    <a:gd name="connsiteY7" fmla="*/ 58290 h 96316"/>
                    <a:gd name="connsiteX8" fmla="*/ 21271 w 44163"/>
                    <a:gd name="connsiteY8" fmla="*/ 58290 h 96316"/>
                    <a:gd name="connsiteX9" fmla="*/ 21271 w 44163"/>
                    <a:gd name="connsiteY9" fmla="*/ -2178 h 96316"/>
                    <a:gd name="connsiteX10" fmla="*/ 9814 w 44163"/>
                    <a:gd name="connsiteY10" fmla="*/ -2178 h 96316"/>
                    <a:gd name="connsiteX11" fmla="*/ 9814 w 44163"/>
                    <a:gd name="connsiteY11" fmla="*/ 58290 h 96316"/>
                    <a:gd name="connsiteX12" fmla="*/ -1088 w 44163"/>
                    <a:gd name="connsiteY12" fmla="*/ 58290 h 96316"/>
                    <a:gd name="connsiteX13" fmla="*/ -1088 w 44163"/>
                    <a:gd name="connsiteY13" fmla="*/ 67143 h 96316"/>
                    <a:gd name="connsiteX14" fmla="*/ 9814 w 44163"/>
                    <a:gd name="connsiteY14" fmla="*/ 67143 h 96316"/>
                    <a:gd name="connsiteX15" fmla="*/ 9814 w 44163"/>
                    <a:gd name="connsiteY15" fmla="*/ 71976 h 96316"/>
                    <a:gd name="connsiteX16" fmla="*/ 15205 w 44163"/>
                    <a:gd name="connsiteY16" fmla="*/ 88831 h 96316"/>
                    <a:gd name="connsiteX17" fmla="*/ 32292 w 44163"/>
                    <a:gd name="connsiteY17" fmla="*/ 94139 h 96316"/>
                    <a:gd name="connsiteX18" fmla="*/ 43075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75" y="94139"/>
                      </a:moveTo>
                      <a:lnTo>
                        <a:pt x="43075" y="84652"/>
                      </a:lnTo>
                      <a:lnTo>
                        <a:pt x="32173" y="84652"/>
                      </a:lnTo>
                      <a:cubicBezTo>
                        <a:pt x="28090" y="84652"/>
                        <a:pt x="25249" y="83827"/>
                        <a:pt x="23650" y="82176"/>
                      </a:cubicBezTo>
                      <a:cubicBezTo>
                        <a:pt x="22064" y="80526"/>
                        <a:pt x="21271" y="77555"/>
                        <a:pt x="21271" y="73263"/>
                      </a:cubicBezTo>
                      <a:lnTo>
                        <a:pt x="21271" y="67143"/>
                      </a:lnTo>
                      <a:lnTo>
                        <a:pt x="40043" y="67143"/>
                      </a:lnTo>
                      <a:lnTo>
                        <a:pt x="40043" y="58290"/>
                      </a:lnTo>
                      <a:lnTo>
                        <a:pt x="21271" y="58290"/>
                      </a:lnTo>
                      <a:lnTo>
                        <a:pt x="21271" y="-2178"/>
                      </a:lnTo>
                      <a:lnTo>
                        <a:pt x="9814" y="-2178"/>
                      </a:lnTo>
                      <a:lnTo>
                        <a:pt x="9814" y="58290"/>
                      </a:lnTo>
                      <a:lnTo>
                        <a:pt x="-1088" y="58290"/>
                      </a:lnTo>
                      <a:lnTo>
                        <a:pt x="-1088" y="67143"/>
                      </a:lnTo>
                      <a:lnTo>
                        <a:pt x="9814" y="67143"/>
                      </a:lnTo>
                      <a:lnTo>
                        <a:pt x="9814" y="71976"/>
                      </a:lnTo>
                      <a:cubicBezTo>
                        <a:pt x="9814" y="79687"/>
                        <a:pt x="11611" y="85306"/>
                        <a:pt x="15205" y="88831"/>
                      </a:cubicBezTo>
                      <a:cubicBezTo>
                        <a:pt x="18800" y="92370"/>
                        <a:pt x="24496" y="94139"/>
                        <a:pt x="32292" y="94139"/>
                      </a:cubicBezTo>
                      <a:lnTo>
                        <a:pt x="43075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86" name="Freeform: Shape 2085">
                  <a:extLst>
                    <a:ext uri="{FF2B5EF4-FFF2-40B4-BE49-F238E27FC236}">
                      <a16:creationId xmlns:a16="http://schemas.microsoft.com/office/drawing/2014/main" id="{25EADCD6-1D8C-4362-9AF6-C1D026B2CB70}"/>
                    </a:ext>
                  </a:extLst>
                </p:cNvPr>
                <p:cNvSpPr/>
                <p:nvPr/>
              </p:nvSpPr>
              <p:spPr>
                <a:xfrm rot="-5400000" flipV="1">
                  <a:off x="8506847" y="6590435"/>
                  <a:ext cx="65928" cy="8833"/>
                </a:xfrm>
                <a:custGeom>
                  <a:avLst/>
                  <a:gdLst>
                    <a:gd name="connsiteX0" fmla="*/ 64507 w 65928"/>
                    <a:gd name="connsiteY0" fmla="*/ 10369 h 8833"/>
                    <a:gd name="connsiteX1" fmla="*/ 64507 w 65928"/>
                    <a:gd name="connsiteY1" fmla="*/ 1536 h 8833"/>
                    <a:gd name="connsiteX2" fmla="*/ -1422 w 65928"/>
                    <a:gd name="connsiteY2" fmla="*/ 1536 h 8833"/>
                    <a:gd name="connsiteX3" fmla="*/ -1422 w 65928"/>
                    <a:gd name="connsiteY3" fmla="*/ 10369 h 8833"/>
                    <a:gd name="connsiteX4" fmla="*/ 64507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07" y="10369"/>
                      </a:moveTo>
                      <a:lnTo>
                        <a:pt x="64507" y="1536"/>
                      </a:lnTo>
                      <a:lnTo>
                        <a:pt x="-1422" y="1536"/>
                      </a:lnTo>
                      <a:lnTo>
                        <a:pt x="-1422" y="10369"/>
                      </a:lnTo>
                      <a:lnTo>
                        <a:pt x="64507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87" name="Freeform: Shape 2086">
                  <a:extLst>
                    <a:ext uri="{FF2B5EF4-FFF2-40B4-BE49-F238E27FC236}">
                      <a16:creationId xmlns:a16="http://schemas.microsoft.com/office/drawing/2014/main" id="{1292FC62-7252-44A3-832A-619265850A17}"/>
                    </a:ext>
                  </a:extLst>
                </p:cNvPr>
                <p:cNvSpPr/>
                <p:nvPr/>
              </p:nvSpPr>
              <p:spPr>
                <a:xfrm rot="-5400000" flipV="1">
                  <a:off x="8434377" y="6477085"/>
                  <a:ext cx="67395" cy="92414"/>
                </a:xfrm>
                <a:custGeom>
                  <a:avLst/>
                  <a:gdLst>
                    <a:gd name="connsiteX0" fmla="*/ 39905 w 67395"/>
                    <a:gd name="connsiteY0" fmla="*/ 79433 h 92414"/>
                    <a:gd name="connsiteX1" fmla="*/ 8309 w 67395"/>
                    <a:gd name="connsiteY1" fmla="*/ 30096 h 92414"/>
                    <a:gd name="connsiteX2" fmla="*/ 39905 w 67395"/>
                    <a:gd name="connsiteY2" fmla="*/ 30096 h 92414"/>
                    <a:gd name="connsiteX3" fmla="*/ 39905 w 67395"/>
                    <a:gd name="connsiteY3" fmla="*/ 79433 h 92414"/>
                    <a:gd name="connsiteX4" fmla="*/ 36615 w 67395"/>
                    <a:gd name="connsiteY4" fmla="*/ 90326 h 92414"/>
                    <a:gd name="connsiteX5" fmla="*/ 52354 w 67395"/>
                    <a:gd name="connsiteY5" fmla="*/ 90326 h 92414"/>
                    <a:gd name="connsiteX6" fmla="*/ 52354 w 67395"/>
                    <a:gd name="connsiteY6" fmla="*/ 30096 h 92414"/>
                    <a:gd name="connsiteX7" fmla="*/ 65555 w 67395"/>
                    <a:gd name="connsiteY7" fmla="*/ 30096 h 92414"/>
                    <a:gd name="connsiteX8" fmla="*/ 65555 w 67395"/>
                    <a:gd name="connsiteY8" fmla="*/ 19698 h 92414"/>
                    <a:gd name="connsiteX9" fmla="*/ 52354 w 67395"/>
                    <a:gd name="connsiteY9" fmla="*/ 19698 h 92414"/>
                    <a:gd name="connsiteX10" fmla="*/ 52354 w 67395"/>
                    <a:gd name="connsiteY10" fmla="*/ -2089 h 92414"/>
                    <a:gd name="connsiteX11" fmla="*/ 39905 w 67395"/>
                    <a:gd name="connsiteY11" fmla="*/ -2089 h 92414"/>
                    <a:gd name="connsiteX12" fmla="*/ 39905 w 67395"/>
                    <a:gd name="connsiteY12" fmla="*/ 19698 h 92414"/>
                    <a:gd name="connsiteX13" fmla="*/ -1840 w 67395"/>
                    <a:gd name="connsiteY13" fmla="*/ 19698 h 92414"/>
                    <a:gd name="connsiteX14" fmla="*/ -1840 w 67395"/>
                    <a:gd name="connsiteY14" fmla="*/ 31760 h 92414"/>
                    <a:gd name="connsiteX15" fmla="*/ 36615 w 67395"/>
                    <a:gd name="connsiteY15" fmla="*/ 90326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7395" h="92414">
                      <a:moveTo>
                        <a:pt x="39905" y="79433"/>
                      </a:moveTo>
                      <a:lnTo>
                        <a:pt x="8309" y="30096"/>
                      </a:lnTo>
                      <a:lnTo>
                        <a:pt x="39905" y="30096"/>
                      </a:lnTo>
                      <a:lnTo>
                        <a:pt x="39905" y="79433"/>
                      </a:lnTo>
                      <a:close/>
                      <a:moveTo>
                        <a:pt x="36615" y="90326"/>
                      </a:moveTo>
                      <a:lnTo>
                        <a:pt x="52354" y="90326"/>
                      </a:lnTo>
                      <a:lnTo>
                        <a:pt x="52354" y="30096"/>
                      </a:lnTo>
                      <a:lnTo>
                        <a:pt x="65555" y="30096"/>
                      </a:lnTo>
                      <a:lnTo>
                        <a:pt x="65555" y="19698"/>
                      </a:lnTo>
                      <a:lnTo>
                        <a:pt x="52354" y="19698"/>
                      </a:lnTo>
                      <a:lnTo>
                        <a:pt x="52354" y="-2089"/>
                      </a:lnTo>
                      <a:lnTo>
                        <a:pt x="39905" y="-2089"/>
                      </a:lnTo>
                      <a:lnTo>
                        <a:pt x="39905" y="19698"/>
                      </a:lnTo>
                      <a:lnTo>
                        <a:pt x="-1840" y="19698"/>
                      </a:lnTo>
                      <a:lnTo>
                        <a:pt x="-1840" y="31760"/>
                      </a:lnTo>
                      <a:lnTo>
                        <a:pt x="36615" y="903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88" name="Graphic 1996">
              <a:extLst>
                <a:ext uri="{FF2B5EF4-FFF2-40B4-BE49-F238E27FC236}">
                  <a16:creationId xmlns:a16="http://schemas.microsoft.com/office/drawing/2014/main" id="{8D498131-8360-4F03-A459-239665F5DBE3}"/>
                </a:ext>
              </a:extLst>
            </p:cNvPr>
            <p:cNvGrpSpPr/>
            <p:nvPr/>
          </p:nvGrpSpPr>
          <p:grpSpPr>
            <a:xfrm>
              <a:off x="8881665" y="5418421"/>
              <a:ext cx="126307" cy="355118"/>
              <a:chOff x="8523525" y="6393781"/>
              <a:chExt cx="126307" cy="355118"/>
            </a:xfrm>
            <a:solidFill>
              <a:srgbClr val="000000"/>
            </a:solidFill>
          </p:grpSpPr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52C6BF92-8453-434E-BA27-EB091C0D8DB9}"/>
                  </a:ext>
                </a:extLst>
              </p:cNvPr>
              <p:cNvSpPr/>
              <p:nvPr/>
            </p:nvSpPr>
            <p:spPr>
              <a:xfrm>
                <a:off x="8586683" y="6393781"/>
                <a:ext cx="12686" cy="44365"/>
              </a:xfrm>
              <a:custGeom>
                <a:avLst/>
                <a:gdLst>
                  <a:gd name="connsiteX0" fmla="*/ 182 w 12686"/>
                  <a:gd name="connsiteY0" fmla="*/ 234 h 44365"/>
                  <a:gd name="connsiteX1" fmla="*/ 182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82" y="234"/>
                    </a:moveTo>
                    <a:lnTo>
                      <a:pt x="182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90" name="Graphic 1996">
                <a:extLst>
                  <a:ext uri="{FF2B5EF4-FFF2-40B4-BE49-F238E27FC236}">
                    <a16:creationId xmlns:a16="http://schemas.microsoft.com/office/drawing/2014/main" id="{F01FCFFC-2B63-4DBA-BAA0-489E823E30E0}"/>
                  </a:ext>
                </a:extLst>
              </p:cNvPr>
              <p:cNvGrpSpPr/>
              <p:nvPr/>
            </p:nvGrpSpPr>
            <p:grpSpPr>
              <a:xfrm>
                <a:off x="8523525" y="6490925"/>
                <a:ext cx="126307" cy="257973"/>
                <a:chOff x="8523525" y="6490925"/>
                <a:chExt cx="126307" cy="257973"/>
              </a:xfrm>
              <a:solidFill>
                <a:srgbClr val="000000"/>
              </a:solidFill>
            </p:grpSpPr>
            <p:sp>
              <p:nvSpPr>
                <p:cNvPr id="2091" name="Freeform: Shape 2090">
                  <a:extLst>
                    <a:ext uri="{FF2B5EF4-FFF2-40B4-BE49-F238E27FC236}">
                      <a16:creationId xmlns:a16="http://schemas.microsoft.com/office/drawing/2014/main" id="{71B3D0E8-B8DB-4D57-A643-8441DE06547E}"/>
                    </a:ext>
                  </a:extLst>
                </p:cNvPr>
                <p:cNvSpPr/>
                <p:nvPr/>
              </p:nvSpPr>
              <p:spPr>
                <a:xfrm rot="-5400000" flipV="1">
                  <a:off x="8549641" y="6678676"/>
                  <a:ext cx="44163" cy="96316"/>
                </a:xfrm>
                <a:custGeom>
                  <a:avLst/>
                  <a:gdLst>
                    <a:gd name="connsiteX0" fmla="*/ 43084 w 44163"/>
                    <a:gd name="connsiteY0" fmla="*/ 94145 h 96316"/>
                    <a:gd name="connsiteX1" fmla="*/ 43084 w 44163"/>
                    <a:gd name="connsiteY1" fmla="*/ 84658 h 96316"/>
                    <a:gd name="connsiteX2" fmla="*/ 32182 w 44163"/>
                    <a:gd name="connsiteY2" fmla="*/ 84658 h 96316"/>
                    <a:gd name="connsiteX3" fmla="*/ 23658 w 44163"/>
                    <a:gd name="connsiteY3" fmla="*/ 82183 h 96316"/>
                    <a:gd name="connsiteX4" fmla="*/ 21279 w 44163"/>
                    <a:gd name="connsiteY4" fmla="*/ 73270 h 96316"/>
                    <a:gd name="connsiteX5" fmla="*/ 21279 w 44163"/>
                    <a:gd name="connsiteY5" fmla="*/ 67150 h 96316"/>
                    <a:gd name="connsiteX6" fmla="*/ 40051 w 44163"/>
                    <a:gd name="connsiteY6" fmla="*/ 67150 h 96316"/>
                    <a:gd name="connsiteX7" fmla="*/ 40051 w 44163"/>
                    <a:gd name="connsiteY7" fmla="*/ 58296 h 96316"/>
                    <a:gd name="connsiteX8" fmla="*/ 21279 w 44163"/>
                    <a:gd name="connsiteY8" fmla="*/ 58296 h 96316"/>
                    <a:gd name="connsiteX9" fmla="*/ 21279 w 44163"/>
                    <a:gd name="connsiteY9" fmla="*/ -2171 h 96316"/>
                    <a:gd name="connsiteX10" fmla="*/ 9822 w 44163"/>
                    <a:gd name="connsiteY10" fmla="*/ -2171 h 96316"/>
                    <a:gd name="connsiteX11" fmla="*/ 9822 w 44163"/>
                    <a:gd name="connsiteY11" fmla="*/ 58296 h 96316"/>
                    <a:gd name="connsiteX12" fmla="*/ -1080 w 44163"/>
                    <a:gd name="connsiteY12" fmla="*/ 58296 h 96316"/>
                    <a:gd name="connsiteX13" fmla="*/ -1080 w 44163"/>
                    <a:gd name="connsiteY13" fmla="*/ 67150 h 96316"/>
                    <a:gd name="connsiteX14" fmla="*/ 9822 w 44163"/>
                    <a:gd name="connsiteY14" fmla="*/ 67150 h 96316"/>
                    <a:gd name="connsiteX15" fmla="*/ 9822 w 44163"/>
                    <a:gd name="connsiteY15" fmla="*/ 71982 h 96316"/>
                    <a:gd name="connsiteX16" fmla="*/ 15214 w 44163"/>
                    <a:gd name="connsiteY16" fmla="*/ 88837 h 96316"/>
                    <a:gd name="connsiteX17" fmla="*/ 32301 w 44163"/>
                    <a:gd name="connsiteY17" fmla="*/ 94145 h 96316"/>
                    <a:gd name="connsiteX18" fmla="*/ 43084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84" y="94145"/>
                      </a:moveTo>
                      <a:lnTo>
                        <a:pt x="43084" y="84658"/>
                      </a:lnTo>
                      <a:lnTo>
                        <a:pt x="32182" y="84658"/>
                      </a:lnTo>
                      <a:cubicBezTo>
                        <a:pt x="28098" y="84658"/>
                        <a:pt x="25257" y="83833"/>
                        <a:pt x="23658" y="82183"/>
                      </a:cubicBezTo>
                      <a:cubicBezTo>
                        <a:pt x="22072" y="80532"/>
                        <a:pt x="21279" y="77561"/>
                        <a:pt x="21279" y="73270"/>
                      </a:cubicBezTo>
                      <a:lnTo>
                        <a:pt x="21279" y="67150"/>
                      </a:lnTo>
                      <a:lnTo>
                        <a:pt x="40051" y="67150"/>
                      </a:lnTo>
                      <a:lnTo>
                        <a:pt x="40051" y="58296"/>
                      </a:lnTo>
                      <a:lnTo>
                        <a:pt x="21279" y="58296"/>
                      </a:lnTo>
                      <a:lnTo>
                        <a:pt x="21279" y="-2171"/>
                      </a:lnTo>
                      <a:lnTo>
                        <a:pt x="9822" y="-2171"/>
                      </a:lnTo>
                      <a:lnTo>
                        <a:pt x="9822" y="58296"/>
                      </a:lnTo>
                      <a:lnTo>
                        <a:pt x="-1080" y="58296"/>
                      </a:lnTo>
                      <a:lnTo>
                        <a:pt x="-1080" y="67150"/>
                      </a:lnTo>
                      <a:lnTo>
                        <a:pt x="9822" y="67150"/>
                      </a:lnTo>
                      <a:lnTo>
                        <a:pt x="9822" y="71982"/>
                      </a:lnTo>
                      <a:cubicBezTo>
                        <a:pt x="9822" y="79694"/>
                        <a:pt x="11619" y="85312"/>
                        <a:pt x="15214" y="88837"/>
                      </a:cubicBezTo>
                      <a:cubicBezTo>
                        <a:pt x="18808" y="92376"/>
                        <a:pt x="24504" y="94145"/>
                        <a:pt x="32301" y="94145"/>
                      </a:cubicBezTo>
                      <a:lnTo>
                        <a:pt x="43084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92" name="Freeform: Shape 2091">
                  <a:extLst>
                    <a:ext uri="{FF2B5EF4-FFF2-40B4-BE49-F238E27FC236}">
                      <a16:creationId xmlns:a16="http://schemas.microsoft.com/office/drawing/2014/main" id="{B0E44C8E-8B72-4F37-BF08-115416147753}"/>
                    </a:ext>
                  </a:extLst>
                </p:cNvPr>
                <p:cNvSpPr/>
                <p:nvPr/>
              </p:nvSpPr>
              <p:spPr>
                <a:xfrm rot="-5400000" flipV="1">
                  <a:off x="8612447" y="6671078"/>
                  <a:ext cx="65928" cy="8833"/>
                </a:xfrm>
                <a:custGeom>
                  <a:avLst/>
                  <a:gdLst>
                    <a:gd name="connsiteX0" fmla="*/ 64515 w 65928"/>
                    <a:gd name="connsiteY0" fmla="*/ 10376 h 8833"/>
                    <a:gd name="connsiteX1" fmla="*/ 64515 w 65928"/>
                    <a:gd name="connsiteY1" fmla="*/ 1542 h 8833"/>
                    <a:gd name="connsiteX2" fmla="*/ -1413 w 65928"/>
                    <a:gd name="connsiteY2" fmla="*/ 1542 h 8833"/>
                    <a:gd name="connsiteX3" fmla="*/ -1413 w 65928"/>
                    <a:gd name="connsiteY3" fmla="*/ 10376 h 8833"/>
                    <a:gd name="connsiteX4" fmla="*/ 64515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15" y="10376"/>
                      </a:moveTo>
                      <a:lnTo>
                        <a:pt x="64515" y="1542"/>
                      </a:lnTo>
                      <a:lnTo>
                        <a:pt x="-1413" y="1542"/>
                      </a:lnTo>
                      <a:lnTo>
                        <a:pt x="-1413" y="10376"/>
                      </a:lnTo>
                      <a:lnTo>
                        <a:pt x="64515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93" name="Freeform: Shape 2092">
                  <a:extLst>
                    <a:ext uri="{FF2B5EF4-FFF2-40B4-BE49-F238E27FC236}">
                      <a16:creationId xmlns:a16="http://schemas.microsoft.com/office/drawing/2014/main" id="{4097E3E5-58F6-4477-938A-6A6BD1E3A7E0}"/>
                    </a:ext>
                  </a:extLst>
                </p:cNvPr>
                <p:cNvSpPr/>
                <p:nvPr/>
              </p:nvSpPr>
              <p:spPr>
                <a:xfrm rot="-5400000" flipV="1">
                  <a:off x="8543308" y="6555788"/>
                  <a:ext cx="60874" cy="95880"/>
                </a:xfrm>
                <a:custGeom>
                  <a:avLst/>
                  <a:gdLst>
                    <a:gd name="connsiteX0" fmla="*/ 39963 w 60874"/>
                    <a:gd name="connsiteY0" fmla="*/ 49555 h 95880"/>
                    <a:gd name="connsiteX1" fmla="*/ 53977 w 60874"/>
                    <a:gd name="connsiteY1" fmla="*/ 41554 h 95880"/>
                    <a:gd name="connsiteX2" fmla="*/ 59032 w 60874"/>
                    <a:gd name="connsiteY2" fmla="*/ 26580 h 95880"/>
                    <a:gd name="connsiteX3" fmla="*/ 49616 w 60874"/>
                    <a:gd name="connsiteY3" fmla="*/ 5408 h 95880"/>
                    <a:gd name="connsiteX4" fmla="*/ 22856 w 60874"/>
                    <a:gd name="connsiteY4" fmla="*/ -2079 h 95880"/>
                    <a:gd name="connsiteX5" fmla="*/ 10883 w 60874"/>
                    <a:gd name="connsiteY5" fmla="*/ -930 h 95880"/>
                    <a:gd name="connsiteX6" fmla="*/ -1842 w 60874"/>
                    <a:gd name="connsiteY6" fmla="*/ 2516 h 95880"/>
                    <a:gd name="connsiteX7" fmla="*/ -1842 w 60874"/>
                    <a:gd name="connsiteY7" fmla="*/ 14578 h 95880"/>
                    <a:gd name="connsiteX8" fmla="*/ 9535 w 60874"/>
                    <a:gd name="connsiteY8" fmla="*/ 10003 h 95880"/>
                    <a:gd name="connsiteX9" fmla="*/ 22499 w 60874"/>
                    <a:gd name="connsiteY9" fmla="*/ 8458 h 95880"/>
                    <a:gd name="connsiteX10" fmla="*/ 40419 w 60874"/>
                    <a:gd name="connsiteY10" fmla="*/ 13092 h 95880"/>
                    <a:gd name="connsiteX11" fmla="*/ 46583 w 60874"/>
                    <a:gd name="connsiteY11" fmla="*/ 26580 h 95880"/>
                    <a:gd name="connsiteX12" fmla="*/ 40855 w 60874"/>
                    <a:gd name="connsiteY12" fmla="*/ 39355 h 95880"/>
                    <a:gd name="connsiteX13" fmla="*/ 24918 w 60874"/>
                    <a:gd name="connsiteY13" fmla="*/ 43970 h 95880"/>
                    <a:gd name="connsiteX14" fmla="*/ 14134 w 60874"/>
                    <a:gd name="connsiteY14" fmla="*/ 43970 h 95880"/>
                    <a:gd name="connsiteX15" fmla="*/ 14134 w 60874"/>
                    <a:gd name="connsiteY15" fmla="*/ 54249 h 95880"/>
                    <a:gd name="connsiteX16" fmla="*/ 25413 w 60874"/>
                    <a:gd name="connsiteY16" fmla="*/ 54249 h 95880"/>
                    <a:gd name="connsiteX17" fmla="*/ 39527 w 60874"/>
                    <a:gd name="connsiteY17" fmla="*/ 57933 h 95880"/>
                    <a:gd name="connsiteX18" fmla="*/ 44423 w 60874"/>
                    <a:gd name="connsiteY18" fmla="*/ 68549 h 95880"/>
                    <a:gd name="connsiteX19" fmla="*/ 39368 w 60874"/>
                    <a:gd name="connsiteY19" fmla="*/ 79462 h 95880"/>
                    <a:gd name="connsiteX20" fmla="*/ 24918 w 60874"/>
                    <a:gd name="connsiteY20" fmla="*/ 83285 h 95880"/>
                    <a:gd name="connsiteX21" fmla="*/ 13877 w 60874"/>
                    <a:gd name="connsiteY21" fmla="*/ 82156 h 95880"/>
                    <a:gd name="connsiteX22" fmla="*/ 933 w 60874"/>
                    <a:gd name="connsiteY22" fmla="*/ 78710 h 95880"/>
                    <a:gd name="connsiteX23" fmla="*/ 933 w 60874"/>
                    <a:gd name="connsiteY23" fmla="*/ 89841 h 95880"/>
                    <a:gd name="connsiteX24" fmla="*/ 14293 w 60874"/>
                    <a:gd name="connsiteY24" fmla="*/ 92812 h 95880"/>
                    <a:gd name="connsiteX25" fmla="*/ 26028 w 60874"/>
                    <a:gd name="connsiteY25" fmla="*/ 93802 h 95880"/>
                    <a:gd name="connsiteX26" fmla="*/ 48565 w 60874"/>
                    <a:gd name="connsiteY26" fmla="*/ 87325 h 95880"/>
                    <a:gd name="connsiteX27" fmla="*/ 56871 w 60874"/>
                    <a:gd name="connsiteY27" fmla="*/ 69856 h 95880"/>
                    <a:gd name="connsiteX28" fmla="*/ 52470 w 60874"/>
                    <a:gd name="connsiteY28" fmla="*/ 56883 h 95880"/>
                    <a:gd name="connsiteX29" fmla="*/ 39963 w 60874"/>
                    <a:gd name="connsiteY29" fmla="*/ 49555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39963" y="49555"/>
                      </a:moveTo>
                      <a:cubicBezTo>
                        <a:pt x="45949" y="48274"/>
                        <a:pt x="50620" y="45607"/>
                        <a:pt x="53977" y="41554"/>
                      </a:cubicBezTo>
                      <a:cubicBezTo>
                        <a:pt x="57347" y="37513"/>
                        <a:pt x="59032" y="32522"/>
                        <a:pt x="59032" y="26580"/>
                      </a:cubicBezTo>
                      <a:cubicBezTo>
                        <a:pt x="59032" y="17470"/>
                        <a:pt x="55893" y="10412"/>
                        <a:pt x="49616" y="5408"/>
                      </a:cubicBezTo>
                      <a:cubicBezTo>
                        <a:pt x="43339" y="417"/>
                        <a:pt x="34419" y="-2079"/>
                        <a:pt x="22856" y="-2079"/>
                      </a:cubicBezTo>
                      <a:cubicBezTo>
                        <a:pt x="18984" y="-2079"/>
                        <a:pt x="14993" y="-1696"/>
                        <a:pt x="10883" y="-930"/>
                      </a:cubicBezTo>
                      <a:cubicBezTo>
                        <a:pt x="6774" y="-164"/>
                        <a:pt x="2532" y="984"/>
                        <a:pt x="-1842" y="2516"/>
                      </a:cubicBezTo>
                      <a:lnTo>
                        <a:pt x="-1842" y="14578"/>
                      </a:lnTo>
                      <a:cubicBezTo>
                        <a:pt x="1620" y="12558"/>
                        <a:pt x="5412" y="11033"/>
                        <a:pt x="9535" y="10003"/>
                      </a:cubicBezTo>
                      <a:cubicBezTo>
                        <a:pt x="13672" y="8973"/>
                        <a:pt x="17993" y="8458"/>
                        <a:pt x="22499" y="8458"/>
                      </a:cubicBezTo>
                      <a:cubicBezTo>
                        <a:pt x="30336" y="8458"/>
                        <a:pt x="36309" y="10003"/>
                        <a:pt x="40419" y="13092"/>
                      </a:cubicBezTo>
                      <a:cubicBezTo>
                        <a:pt x="44528" y="16182"/>
                        <a:pt x="46583" y="20678"/>
                        <a:pt x="46583" y="26580"/>
                      </a:cubicBezTo>
                      <a:cubicBezTo>
                        <a:pt x="46583" y="32033"/>
                        <a:pt x="44674" y="36292"/>
                        <a:pt x="40855" y="39355"/>
                      </a:cubicBezTo>
                      <a:cubicBezTo>
                        <a:pt x="37035" y="42432"/>
                        <a:pt x="31723" y="43970"/>
                        <a:pt x="24918" y="43970"/>
                      </a:cubicBezTo>
                      <a:lnTo>
                        <a:pt x="14134" y="43970"/>
                      </a:lnTo>
                      <a:lnTo>
                        <a:pt x="14134" y="54249"/>
                      </a:lnTo>
                      <a:lnTo>
                        <a:pt x="25413" y="54249"/>
                      </a:lnTo>
                      <a:cubicBezTo>
                        <a:pt x="31558" y="54249"/>
                        <a:pt x="36262" y="55477"/>
                        <a:pt x="39527" y="57933"/>
                      </a:cubicBezTo>
                      <a:cubicBezTo>
                        <a:pt x="42791" y="60389"/>
                        <a:pt x="44423" y="63928"/>
                        <a:pt x="44423" y="68549"/>
                      </a:cubicBezTo>
                      <a:cubicBezTo>
                        <a:pt x="44423" y="73289"/>
                        <a:pt x="42738" y="76927"/>
                        <a:pt x="39368" y="79462"/>
                      </a:cubicBezTo>
                      <a:cubicBezTo>
                        <a:pt x="36011" y="82011"/>
                        <a:pt x="31195" y="83285"/>
                        <a:pt x="24918" y="83285"/>
                      </a:cubicBezTo>
                      <a:cubicBezTo>
                        <a:pt x="21482" y="83285"/>
                        <a:pt x="17801" y="82909"/>
                        <a:pt x="13877" y="82156"/>
                      </a:cubicBezTo>
                      <a:cubicBezTo>
                        <a:pt x="9952" y="81417"/>
                        <a:pt x="5637" y="80268"/>
                        <a:pt x="933" y="78710"/>
                      </a:cubicBezTo>
                      <a:lnTo>
                        <a:pt x="933" y="89841"/>
                      </a:lnTo>
                      <a:cubicBezTo>
                        <a:pt x="5690" y="91161"/>
                        <a:pt x="10143" y="92151"/>
                        <a:pt x="14293" y="92812"/>
                      </a:cubicBezTo>
                      <a:cubicBezTo>
                        <a:pt x="18442" y="93472"/>
                        <a:pt x="22354" y="93802"/>
                        <a:pt x="26028" y="93802"/>
                      </a:cubicBezTo>
                      <a:cubicBezTo>
                        <a:pt x="35529" y="93802"/>
                        <a:pt x="43042" y="91643"/>
                        <a:pt x="48565" y="87325"/>
                      </a:cubicBezTo>
                      <a:cubicBezTo>
                        <a:pt x="54102" y="83021"/>
                        <a:pt x="56871" y="77198"/>
                        <a:pt x="56871" y="69856"/>
                      </a:cubicBezTo>
                      <a:cubicBezTo>
                        <a:pt x="56871" y="64733"/>
                        <a:pt x="55404" y="60409"/>
                        <a:pt x="52470" y="56883"/>
                      </a:cubicBezTo>
                      <a:cubicBezTo>
                        <a:pt x="49537" y="53358"/>
                        <a:pt x="45368" y="50915"/>
                        <a:pt x="39963" y="49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94" name="Freeform: Shape 2093">
                  <a:extLst>
                    <a:ext uri="{FF2B5EF4-FFF2-40B4-BE49-F238E27FC236}">
                      <a16:creationId xmlns:a16="http://schemas.microsoft.com/office/drawing/2014/main" id="{4854B446-7DD7-4499-9423-6D1772EBD79A}"/>
                    </a:ext>
                  </a:extLst>
                </p:cNvPr>
                <p:cNvSpPr/>
                <p:nvPr/>
              </p:nvSpPr>
              <p:spPr>
                <a:xfrm rot="-5400000" flipV="1">
                  <a:off x="8541781" y="6474922"/>
                  <a:ext cx="63926" cy="95880"/>
                </a:xfrm>
                <a:custGeom>
                  <a:avLst/>
                  <a:gdLst>
                    <a:gd name="connsiteX0" fmla="*/ 30100 w 63926"/>
                    <a:gd name="connsiteY0" fmla="*/ 83893 h 95880"/>
                    <a:gd name="connsiteX1" fmla="*/ 15570 w 63926"/>
                    <a:gd name="connsiteY1" fmla="*/ 74386 h 95880"/>
                    <a:gd name="connsiteX2" fmla="*/ 10714 w 63926"/>
                    <a:gd name="connsiteY2" fmla="*/ 45825 h 95880"/>
                    <a:gd name="connsiteX3" fmla="*/ 15570 w 63926"/>
                    <a:gd name="connsiteY3" fmla="*/ 17324 h 95880"/>
                    <a:gd name="connsiteX4" fmla="*/ 30100 w 63926"/>
                    <a:gd name="connsiteY4" fmla="*/ 7818 h 95880"/>
                    <a:gd name="connsiteX5" fmla="*/ 44689 w 63926"/>
                    <a:gd name="connsiteY5" fmla="*/ 17324 h 95880"/>
                    <a:gd name="connsiteX6" fmla="*/ 49565 w 63926"/>
                    <a:gd name="connsiteY6" fmla="*/ 45825 h 95880"/>
                    <a:gd name="connsiteX7" fmla="*/ 44689 w 63926"/>
                    <a:gd name="connsiteY7" fmla="*/ 74386 h 95880"/>
                    <a:gd name="connsiteX8" fmla="*/ 30100 w 63926"/>
                    <a:gd name="connsiteY8" fmla="*/ 83893 h 95880"/>
                    <a:gd name="connsiteX9" fmla="*/ 30100 w 63926"/>
                    <a:gd name="connsiteY9" fmla="*/ 93796 h 95880"/>
                    <a:gd name="connsiteX10" fmla="*/ 53867 w 63926"/>
                    <a:gd name="connsiteY10" fmla="*/ 81496 h 95880"/>
                    <a:gd name="connsiteX11" fmla="*/ 62073 w 63926"/>
                    <a:gd name="connsiteY11" fmla="*/ 45825 h 95880"/>
                    <a:gd name="connsiteX12" fmla="*/ 53867 w 63926"/>
                    <a:gd name="connsiteY12" fmla="*/ 10194 h 95880"/>
                    <a:gd name="connsiteX13" fmla="*/ 30100 w 63926"/>
                    <a:gd name="connsiteY13" fmla="*/ -2085 h 95880"/>
                    <a:gd name="connsiteX14" fmla="*/ 6353 w 63926"/>
                    <a:gd name="connsiteY14" fmla="*/ 10194 h 95880"/>
                    <a:gd name="connsiteX15" fmla="*/ -1853 w 63926"/>
                    <a:gd name="connsiteY15" fmla="*/ 45825 h 95880"/>
                    <a:gd name="connsiteX16" fmla="*/ 6353 w 63926"/>
                    <a:gd name="connsiteY16" fmla="*/ 81496 h 95880"/>
                    <a:gd name="connsiteX17" fmla="*/ 30100 w 63926"/>
                    <a:gd name="connsiteY17" fmla="*/ 93796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926" h="95880">
                      <a:moveTo>
                        <a:pt x="30100" y="83893"/>
                      </a:moveTo>
                      <a:cubicBezTo>
                        <a:pt x="23664" y="83893"/>
                        <a:pt x="18821" y="80724"/>
                        <a:pt x="15570" y="74386"/>
                      </a:cubicBezTo>
                      <a:cubicBezTo>
                        <a:pt x="12333" y="68061"/>
                        <a:pt x="10714" y="58541"/>
                        <a:pt x="10714" y="45825"/>
                      </a:cubicBezTo>
                      <a:cubicBezTo>
                        <a:pt x="10714" y="33163"/>
                        <a:pt x="12333" y="23662"/>
                        <a:pt x="15570" y="17324"/>
                      </a:cubicBezTo>
                      <a:cubicBezTo>
                        <a:pt x="18821" y="10987"/>
                        <a:pt x="23664" y="7818"/>
                        <a:pt x="30100" y="7818"/>
                      </a:cubicBezTo>
                      <a:cubicBezTo>
                        <a:pt x="36588" y="7818"/>
                        <a:pt x="41452" y="10987"/>
                        <a:pt x="44689" y="17324"/>
                      </a:cubicBezTo>
                      <a:cubicBezTo>
                        <a:pt x="47940" y="23662"/>
                        <a:pt x="49565" y="33163"/>
                        <a:pt x="49565" y="45825"/>
                      </a:cubicBezTo>
                      <a:cubicBezTo>
                        <a:pt x="49565" y="58541"/>
                        <a:pt x="47940" y="68061"/>
                        <a:pt x="44689" y="74386"/>
                      </a:cubicBezTo>
                      <a:cubicBezTo>
                        <a:pt x="41452" y="80724"/>
                        <a:pt x="36588" y="83893"/>
                        <a:pt x="30100" y="83893"/>
                      </a:cubicBezTo>
                      <a:close/>
                      <a:moveTo>
                        <a:pt x="30100" y="93796"/>
                      </a:moveTo>
                      <a:cubicBezTo>
                        <a:pt x="40474" y="93796"/>
                        <a:pt x="48396" y="89696"/>
                        <a:pt x="53867" y="81496"/>
                      </a:cubicBezTo>
                      <a:cubicBezTo>
                        <a:pt x="59338" y="73310"/>
                        <a:pt x="62073" y="61419"/>
                        <a:pt x="62073" y="45825"/>
                      </a:cubicBezTo>
                      <a:cubicBezTo>
                        <a:pt x="62073" y="30271"/>
                        <a:pt x="59338" y="18394"/>
                        <a:pt x="53867" y="10194"/>
                      </a:cubicBezTo>
                      <a:cubicBezTo>
                        <a:pt x="48396" y="2008"/>
                        <a:pt x="40474" y="-2085"/>
                        <a:pt x="30100" y="-2085"/>
                      </a:cubicBezTo>
                      <a:cubicBezTo>
                        <a:pt x="19739" y="-2085"/>
                        <a:pt x="11824" y="2008"/>
                        <a:pt x="6353" y="10194"/>
                      </a:cubicBezTo>
                      <a:cubicBezTo>
                        <a:pt x="882" y="18394"/>
                        <a:pt x="-1853" y="30271"/>
                        <a:pt x="-1853" y="45825"/>
                      </a:cubicBezTo>
                      <a:cubicBezTo>
                        <a:pt x="-1853" y="61419"/>
                        <a:pt x="882" y="73310"/>
                        <a:pt x="6353" y="81496"/>
                      </a:cubicBezTo>
                      <a:cubicBezTo>
                        <a:pt x="11824" y="89696"/>
                        <a:pt x="19739" y="93796"/>
                        <a:pt x="30100" y="9379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095" name="Graphic 1996">
              <a:extLst>
                <a:ext uri="{FF2B5EF4-FFF2-40B4-BE49-F238E27FC236}">
                  <a16:creationId xmlns:a16="http://schemas.microsoft.com/office/drawing/2014/main" id="{8258BCC0-8206-4F7A-B3EE-5C2A08FA18A9}"/>
                </a:ext>
              </a:extLst>
            </p:cNvPr>
            <p:cNvGrpSpPr/>
            <p:nvPr/>
          </p:nvGrpSpPr>
          <p:grpSpPr>
            <a:xfrm>
              <a:off x="8987278" y="5418421"/>
              <a:ext cx="126307" cy="355118"/>
              <a:chOff x="8629138" y="6393781"/>
              <a:chExt cx="126307" cy="355118"/>
            </a:xfrm>
            <a:solidFill>
              <a:srgbClr val="000000"/>
            </a:solidFill>
          </p:grpSpPr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50E2C7D5-3E66-4BC3-8493-A49A379FEA76}"/>
                  </a:ext>
                </a:extLst>
              </p:cNvPr>
              <p:cNvSpPr/>
              <p:nvPr/>
            </p:nvSpPr>
            <p:spPr>
              <a:xfrm>
                <a:off x="8692283" y="6393781"/>
                <a:ext cx="12686" cy="44365"/>
              </a:xfrm>
              <a:custGeom>
                <a:avLst/>
                <a:gdLst>
                  <a:gd name="connsiteX0" fmla="*/ 190 w 12686"/>
                  <a:gd name="connsiteY0" fmla="*/ 234 h 44365"/>
                  <a:gd name="connsiteX1" fmla="*/ 190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90" y="234"/>
                    </a:moveTo>
                    <a:lnTo>
                      <a:pt x="190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097" name="Graphic 1996">
                <a:extLst>
                  <a:ext uri="{FF2B5EF4-FFF2-40B4-BE49-F238E27FC236}">
                    <a16:creationId xmlns:a16="http://schemas.microsoft.com/office/drawing/2014/main" id="{66641305-1CED-458C-8A19-5B3184031900}"/>
                  </a:ext>
                </a:extLst>
              </p:cNvPr>
              <p:cNvGrpSpPr/>
              <p:nvPr/>
            </p:nvGrpSpPr>
            <p:grpSpPr>
              <a:xfrm>
                <a:off x="8629138" y="6490490"/>
                <a:ext cx="126307" cy="258409"/>
                <a:chOff x="8629138" y="6490490"/>
                <a:chExt cx="126307" cy="258409"/>
              </a:xfrm>
              <a:solidFill>
                <a:srgbClr val="000000"/>
              </a:solidFill>
            </p:grpSpPr>
            <p:sp>
              <p:nvSpPr>
                <p:cNvPr id="2098" name="Freeform: Shape 2097">
                  <a:extLst>
                    <a:ext uri="{FF2B5EF4-FFF2-40B4-BE49-F238E27FC236}">
                      <a16:creationId xmlns:a16="http://schemas.microsoft.com/office/drawing/2014/main" id="{D67341D8-9D23-4A07-8555-57C58BC85396}"/>
                    </a:ext>
                  </a:extLst>
                </p:cNvPr>
                <p:cNvSpPr/>
                <p:nvPr/>
              </p:nvSpPr>
              <p:spPr>
                <a:xfrm rot="-5400000" flipV="1">
                  <a:off x="8655254" y="6678676"/>
                  <a:ext cx="44163" cy="96316"/>
                </a:xfrm>
                <a:custGeom>
                  <a:avLst/>
                  <a:gdLst>
                    <a:gd name="connsiteX0" fmla="*/ 43092 w 44163"/>
                    <a:gd name="connsiteY0" fmla="*/ 94145 h 96316"/>
                    <a:gd name="connsiteX1" fmla="*/ 43092 w 44163"/>
                    <a:gd name="connsiteY1" fmla="*/ 84658 h 96316"/>
                    <a:gd name="connsiteX2" fmla="*/ 32190 w 44163"/>
                    <a:gd name="connsiteY2" fmla="*/ 84658 h 96316"/>
                    <a:gd name="connsiteX3" fmla="*/ 23666 w 44163"/>
                    <a:gd name="connsiteY3" fmla="*/ 82183 h 96316"/>
                    <a:gd name="connsiteX4" fmla="*/ 21288 w 44163"/>
                    <a:gd name="connsiteY4" fmla="*/ 73270 h 96316"/>
                    <a:gd name="connsiteX5" fmla="*/ 21288 w 44163"/>
                    <a:gd name="connsiteY5" fmla="*/ 67150 h 96316"/>
                    <a:gd name="connsiteX6" fmla="*/ 40059 w 44163"/>
                    <a:gd name="connsiteY6" fmla="*/ 67150 h 96316"/>
                    <a:gd name="connsiteX7" fmla="*/ 40059 w 44163"/>
                    <a:gd name="connsiteY7" fmla="*/ 58296 h 96316"/>
                    <a:gd name="connsiteX8" fmla="*/ 21288 w 44163"/>
                    <a:gd name="connsiteY8" fmla="*/ 58296 h 96316"/>
                    <a:gd name="connsiteX9" fmla="*/ 21288 w 44163"/>
                    <a:gd name="connsiteY9" fmla="*/ -2171 h 96316"/>
                    <a:gd name="connsiteX10" fmla="*/ 9830 w 44163"/>
                    <a:gd name="connsiteY10" fmla="*/ -2171 h 96316"/>
                    <a:gd name="connsiteX11" fmla="*/ 9830 w 44163"/>
                    <a:gd name="connsiteY11" fmla="*/ 58296 h 96316"/>
                    <a:gd name="connsiteX12" fmla="*/ -1072 w 44163"/>
                    <a:gd name="connsiteY12" fmla="*/ 58296 h 96316"/>
                    <a:gd name="connsiteX13" fmla="*/ -1072 w 44163"/>
                    <a:gd name="connsiteY13" fmla="*/ 67150 h 96316"/>
                    <a:gd name="connsiteX14" fmla="*/ 9830 w 44163"/>
                    <a:gd name="connsiteY14" fmla="*/ 67150 h 96316"/>
                    <a:gd name="connsiteX15" fmla="*/ 9830 w 44163"/>
                    <a:gd name="connsiteY15" fmla="*/ 71982 h 96316"/>
                    <a:gd name="connsiteX16" fmla="*/ 15222 w 44163"/>
                    <a:gd name="connsiteY16" fmla="*/ 88837 h 96316"/>
                    <a:gd name="connsiteX17" fmla="*/ 32309 w 44163"/>
                    <a:gd name="connsiteY17" fmla="*/ 94145 h 96316"/>
                    <a:gd name="connsiteX18" fmla="*/ 43092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092" y="94145"/>
                      </a:moveTo>
                      <a:lnTo>
                        <a:pt x="43092" y="84658"/>
                      </a:lnTo>
                      <a:lnTo>
                        <a:pt x="32190" y="84658"/>
                      </a:lnTo>
                      <a:cubicBezTo>
                        <a:pt x="28107" y="84658"/>
                        <a:pt x="25265" y="83833"/>
                        <a:pt x="23666" y="82183"/>
                      </a:cubicBezTo>
                      <a:cubicBezTo>
                        <a:pt x="22081" y="80532"/>
                        <a:pt x="21288" y="77561"/>
                        <a:pt x="21288" y="73270"/>
                      </a:cubicBezTo>
                      <a:lnTo>
                        <a:pt x="21288" y="67150"/>
                      </a:lnTo>
                      <a:lnTo>
                        <a:pt x="40059" y="67150"/>
                      </a:lnTo>
                      <a:lnTo>
                        <a:pt x="40059" y="58296"/>
                      </a:lnTo>
                      <a:lnTo>
                        <a:pt x="21288" y="58296"/>
                      </a:lnTo>
                      <a:lnTo>
                        <a:pt x="21288" y="-2171"/>
                      </a:lnTo>
                      <a:lnTo>
                        <a:pt x="9830" y="-2171"/>
                      </a:lnTo>
                      <a:lnTo>
                        <a:pt x="9830" y="58296"/>
                      </a:lnTo>
                      <a:lnTo>
                        <a:pt x="-1072" y="58296"/>
                      </a:lnTo>
                      <a:lnTo>
                        <a:pt x="-1072" y="67150"/>
                      </a:lnTo>
                      <a:lnTo>
                        <a:pt x="9830" y="67150"/>
                      </a:lnTo>
                      <a:lnTo>
                        <a:pt x="9830" y="71982"/>
                      </a:lnTo>
                      <a:cubicBezTo>
                        <a:pt x="9830" y="79694"/>
                        <a:pt x="11628" y="85312"/>
                        <a:pt x="15222" y="88837"/>
                      </a:cubicBezTo>
                      <a:cubicBezTo>
                        <a:pt x="18816" y="92376"/>
                        <a:pt x="24512" y="94145"/>
                        <a:pt x="32309" y="94145"/>
                      </a:cubicBezTo>
                      <a:lnTo>
                        <a:pt x="43092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099" name="Freeform: Shape 2098">
                  <a:extLst>
                    <a:ext uri="{FF2B5EF4-FFF2-40B4-BE49-F238E27FC236}">
                      <a16:creationId xmlns:a16="http://schemas.microsoft.com/office/drawing/2014/main" id="{BF6892F6-5FEF-448F-9722-420477CDA580}"/>
                    </a:ext>
                  </a:extLst>
                </p:cNvPr>
                <p:cNvSpPr/>
                <p:nvPr/>
              </p:nvSpPr>
              <p:spPr>
                <a:xfrm rot="-5400000" flipV="1">
                  <a:off x="8718060" y="6671078"/>
                  <a:ext cx="65928" cy="8833"/>
                </a:xfrm>
                <a:custGeom>
                  <a:avLst/>
                  <a:gdLst>
                    <a:gd name="connsiteX0" fmla="*/ 64524 w 65928"/>
                    <a:gd name="connsiteY0" fmla="*/ 10376 h 8833"/>
                    <a:gd name="connsiteX1" fmla="*/ 64524 w 65928"/>
                    <a:gd name="connsiteY1" fmla="*/ 1542 h 8833"/>
                    <a:gd name="connsiteX2" fmla="*/ -1405 w 65928"/>
                    <a:gd name="connsiteY2" fmla="*/ 1542 h 8833"/>
                    <a:gd name="connsiteX3" fmla="*/ -1405 w 65928"/>
                    <a:gd name="connsiteY3" fmla="*/ 10376 h 8833"/>
                    <a:gd name="connsiteX4" fmla="*/ 64524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24" y="10376"/>
                      </a:moveTo>
                      <a:lnTo>
                        <a:pt x="64524" y="1542"/>
                      </a:lnTo>
                      <a:lnTo>
                        <a:pt x="-1405" y="1542"/>
                      </a:lnTo>
                      <a:lnTo>
                        <a:pt x="-1405" y="10376"/>
                      </a:lnTo>
                      <a:lnTo>
                        <a:pt x="64524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00" name="Freeform: Shape 2099">
                  <a:extLst>
                    <a:ext uri="{FF2B5EF4-FFF2-40B4-BE49-F238E27FC236}">
                      <a16:creationId xmlns:a16="http://schemas.microsoft.com/office/drawing/2014/main" id="{4F67B382-C3EC-48ED-A1A7-0E9F12EF904C}"/>
                    </a:ext>
                  </a:extLst>
                </p:cNvPr>
                <p:cNvSpPr/>
                <p:nvPr/>
              </p:nvSpPr>
              <p:spPr>
                <a:xfrm rot="-5400000" flipV="1">
                  <a:off x="8651755" y="6556164"/>
                  <a:ext cx="55066" cy="92414"/>
                </a:xfrm>
                <a:custGeom>
                  <a:avLst/>
                  <a:gdLst>
                    <a:gd name="connsiteX0" fmla="*/ -99 w 55066"/>
                    <a:gd name="connsiteY0" fmla="*/ 8434 h 92414"/>
                    <a:gd name="connsiteX1" fmla="*/ 20338 w 55066"/>
                    <a:gd name="connsiteY1" fmla="*/ 8434 h 92414"/>
                    <a:gd name="connsiteX2" fmla="*/ 20338 w 55066"/>
                    <a:gd name="connsiteY2" fmla="*/ 78944 h 92414"/>
                    <a:gd name="connsiteX3" fmla="*/ -1903 w 55066"/>
                    <a:gd name="connsiteY3" fmla="*/ 74487 h 92414"/>
                    <a:gd name="connsiteX4" fmla="*/ -1903 w 55066"/>
                    <a:gd name="connsiteY4" fmla="*/ 85876 h 92414"/>
                    <a:gd name="connsiteX5" fmla="*/ 20219 w 55066"/>
                    <a:gd name="connsiteY5" fmla="*/ 90332 h 92414"/>
                    <a:gd name="connsiteX6" fmla="*/ 32727 w 55066"/>
                    <a:gd name="connsiteY6" fmla="*/ 90332 h 92414"/>
                    <a:gd name="connsiteX7" fmla="*/ 32727 w 55066"/>
                    <a:gd name="connsiteY7" fmla="*/ 8434 h 92414"/>
                    <a:gd name="connsiteX8" fmla="*/ 53164 w 55066"/>
                    <a:gd name="connsiteY8" fmla="*/ 8434 h 92414"/>
                    <a:gd name="connsiteX9" fmla="*/ 53164 w 55066"/>
                    <a:gd name="connsiteY9" fmla="*/ -2083 h 92414"/>
                    <a:gd name="connsiteX10" fmla="*/ -99 w 55066"/>
                    <a:gd name="connsiteY10" fmla="*/ -2083 h 92414"/>
                    <a:gd name="connsiteX11" fmla="*/ -99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-99" y="8434"/>
                      </a:moveTo>
                      <a:lnTo>
                        <a:pt x="20338" y="8434"/>
                      </a:lnTo>
                      <a:lnTo>
                        <a:pt x="20338" y="78944"/>
                      </a:lnTo>
                      <a:lnTo>
                        <a:pt x="-1903" y="74487"/>
                      </a:lnTo>
                      <a:lnTo>
                        <a:pt x="-1903" y="85876"/>
                      </a:lnTo>
                      <a:lnTo>
                        <a:pt x="20219" y="90332"/>
                      </a:lnTo>
                      <a:lnTo>
                        <a:pt x="32727" y="90332"/>
                      </a:lnTo>
                      <a:lnTo>
                        <a:pt x="32727" y="8434"/>
                      </a:lnTo>
                      <a:lnTo>
                        <a:pt x="53164" y="8434"/>
                      </a:lnTo>
                      <a:lnTo>
                        <a:pt x="53164" y="-2083"/>
                      </a:lnTo>
                      <a:lnTo>
                        <a:pt x="-99" y="-2083"/>
                      </a:lnTo>
                      <a:lnTo>
                        <a:pt x="-99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01" name="Freeform: Shape 2100">
                  <a:extLst>
                    <a:ext uri="{FF2B5EF4-FFF2-40B4-BE49-F238E27FC236}">
                      <a16:creationId xmlns:a16="http://schemas.microsoft.com/office/drawing/2014/main" id="{AACB8A12-7E1F-422A-957E-797C88362EB6}"/>
                    </a:ext>
                  </a:extLst>
                </p:cNvPr>
                <p:cNvSpPr/>
                <p:nvPr/>
              </p:nvSpPr>
              <p:spPr>
                <a:xfrm rot="-5400000" flipV="1">
                  <a:off x="8647424" y="6474457"/>
                  <a:ext cx="63867" cy="95880"/>
                </a:xfrm>
                <a:custGeom>
                  <a:avLst/>
                  <a:gdLst>
                    <a:gd name="connsiteX0" fmla="*/ 31155 w 63867"/>
                    <a:gd name="connsiteY0" fmla="*/ 50896 h 95880"/>
                    <a:gd name="connsiteX1" fmla="*/ 17795 w 63867"/>
                    <a:gd name="connsiteY1" fmla="*/ 45132 h 95880"/>
                    <a:gd name="connsiteX2" fmla="*/ 12879 w 63867"/>
                    <a:gd name="connsiteY2" fmla="*/ 29367 h 95880"/>
                    <a:gd name="connsiteX3" fmla="*/ 17795 w 63867"/>
                    <a:gd name="connsiteY3" fmla="*/ 13601 h 95880"/>
                    <a:gd name="connsiteX4" fmla="*/ 31155 w 63867"/>
                    <a:gd name="connsiteY4" fmla="*/ 7818 h 95880"/>
                    <a:gd name="connsiteX5" fmla="*/ 44496 w 63867"/>
                    <a:gd name="connsiteY5" fmla="*/ 13601 h 95880"/>
                    <a:gd name="connsiteX6" fmla="*/ 49411 w 63867"/>
                    <a:gd name="connsiteY6" fmla="*/ 29367 h 95880"/>
                    <a:gd name="connsiteX7" fmla="*/ 44496 w 63867"/>
                    <a:gd name="connsiteY7" fmla="*/ 45132 h 95880"/>
                    <a:gd name="connsiteX8" fmla="*/ 31155 w 63867"/>
                    <a:gd name="connsiteY8" fmla="*/ 50896 h 95880"/>
                    <a:gd name="connsiteX9" fmla="*/ 55992 w 63867"/>
                    <a:gd name="connsiteY9" fmla="*/ 90092 h 95880"/>
                    <a:gd name="connsiteX10" fmla="*/ 55992 w 63867"/>
                    <a:gd name="connsiteY10" fmla="*/ 78703 h 95880"/>
                    <a:gd name="connsiteX11" fmla="*/ 46478 w 63867"/>
                    <a:gd name="connsiteY11" fmla="*/ 82090 h 95880"/>
                    <a:gd name="connsiteX12" fmla="*/ 36963 w 63867"/>
                    <a:gd name="connsiteY12" fmla="*/ 83279 h 95880"/>
                    <a:gd name="connsiteX13" fmla="*/ 18033 w 63867"/>
                    <a:gd name="connsiteY13" fmla="*/ 74920 h 95880"/>
                    <a:gd name="connsiteX14" fmla="*/ 10580 w 63867"/>
                    <a:gd name="connsiteY14" fmla="*/ 49668 h 95880"/>
                    <a:gd name="connsiteX15" fmla="*/ 19738 w 63867"/>
                    <a:gd name="connsiteY15" fmla="*/ 57927 h 95880"/>
                    <a:gd name="connsiteX16" fmla="*/ 31889 w 63867"/>
                    <a:gd name="connsiteY16" fmla="*/ 60799 h 95880"/>
                    <a:gd name="connsiteX17" fmla="*/ 53911 w 63867"/>
                    <a:gd name="connsiteY17" fmla="*/ 52341 h 95880"/>
                    <a:gd name="connsiteX18" fmla="*/ 61999 w 63867"/>
                    <a:gd name="connsiteY18" fmla="*/ 29367 h 95880"/>
                    <a:gd name="connsiteX19" fmla="*/ 53574 w 63867"/>
                    <a:gd name="connsiteY19" fmla="*/ 6510 h 95880"/>
                    <a:gd name="connsiteX20" fmla="*/ 31155 w 63867"/>
                    <a:gd name="connsiteY20" fmla="*/ -2085 h 95880"/>
                    <a:gd name="connsiteX21" fmla="*/ 6615 w 63867"/>
                    <a:gd name="connsiteY21" fmla="*/ 10194 h 95880"/>
                    <a:gd name="connsiteX22" fmla="*/ -1869 w 63867"/>
                    <a:gd name="connsiteY22" fmla="*/ 45825 h 95880"/>
                    <a:gd name="connsiteX23" fmla="*/ 8538 w 63867"/>
                    <a:gd name="connsiteY23" fmla="*/ 80763 h 95880"/>
                    <a:gd name="connsiteX24" fmla="*/ 36468 w 63867"/>
                    <a:gd name="connsiteY24" fmla="*/ 93796 h 95880"/>
                    <a:gd name="connsiteX25" fmla="*/ 45982 w 63867"/>
                    <a:gd name="connsiteY25" fmla="*/ 92865 h 95880"/>
                    <a:gd name="connsiteX26" fmla="*/ 55992 w 63867"/>
                    <a:gd name="connsiteY26" fmla="*/ 90092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3867" h="95880">
                      <a:moveTo>
                        <a:pt x="31155" y="50896"/>
                      </a:moveTo>
                      <a:cubicBezTo>
                        <a:pt x="25539" y="50896"/>
                        <a:pt x="21085" y="48974"/>
                        <a:pt x="17795" y="45132"/>
                      </a:cubicBezTo>
                      <a:cubicBezTo>
                        <a:pt x="14518" y="41303"/>
                        <a:pt x="12879" y="36048"/>
                        <a:pt x="12879" y="29367"/>
                      </a:cubicBezTo>
                      <a:cubicBezTo>
                        <a:pt x="12879" y="22725"/>
                        <a:pt x="14518" y="17470"/>
                        <a:pt x="17795" y="13601"/>
                      </a:cubicBezTo>
                      <a:cubicBezTo>
                        <a:pt x="21085" y="9745"/>
                        <a:pt x="25539" y="7818"/>
                        <a:pt x="31155" y="7818"/>
                      </a:cubicBezTo>
                      <a:cubicBezTo>
                        <a:pt x="36771" y="7818"/>
                        <a:pt x="41218" y="9745"/>
                        <a:pt x="44496" y="13601"/>
                      </a:cubicBezTo>
                      <a:cubicBezTo>
                        <a:pt x="47773" y="17470"/>
                        <a:pt x="49411" y="22725"/>
                        <a:pt x="49411" y="29367"/>
                      </a:cubicBezTo>
                      <a:cubicBezTo>
                        <a:pt x="49411" y="36048"/>
                        <a:pt x="47773" y="41303"/>
                        <a:pt x="44496" y="45132"/>
                      </a:cubicBezTo>
                      <a:cubicBezTo>
                        <a:pt x="41218" y="48974"/>
                        <a:pt x="36771" y="50896"/>
                        <a:pt x="31155" y="50896"/>
                      </a:cubicBezTo>
                      <a:close/>
                      <a:moveTo>
                        <a:pt x="55992" y="90092"/>
                      </a:moveTo>
                      <a:lnTo>
                        <a:pt x="55992" y="78703"/>
                      </a:lnTo>
                      <a:cubicBezTo>
                        <a:pt x="52847" y="80182"/>
                        <a:pt x="49676" y="81311"/>
                        <a:pt x="46478" y="82090"/>
                      </a:cubicBezTo>
                      <a:cubicBezTo>
                        <a:pt x="43280" y="82882"/>
                        <a:pt x="40108" y="83279"/>
                        <a:pt x="36963" y="83279"/>
                      </a:cubicBezTo>
                      <a:cubicBezTo>
                        <a:pt x="28704" y="83279"/>
                        <a:pt x="22394" y="80492"/>
                        <a:pt x="18033" y="74920"/>
                      </a:cubicBezTo>
                      <a:cubicBezTo>
                        <a:pt x="13685" y="69348"/>
                        <a:pt x="11201" y="60931"/>
                        <a:pt x="10580" y="49668"/>
                      </a:cubicBezTo>
                      <a:cubicBezTo>
                        <a:pt x="13011" y="53259"/>
                        <a:pt x="16064" y="56012"/>
                        <a:pt x="19738" y="57927"/>
                      </a:cubicBezTo>
                      <a:cubicBezTo>
                        <a:pt x="23425" y="59841"/>
                        <a:pt x="27475" y="60799"/>
                        <a:pt x="31889" y="60799"/>
                      </a:cubicBezTo>
                      <a:cubicBezTo>
                        <a:pt x="41179" y="60799"/>
                        <a:pt x="48519" y="57980"/>
                        <a:pt x="53911" y="52341"/>
                      </a:cubicBezTo>
                      <a:cubicBezTo>
                        <a:pt x="59303" y="46717"/>
                        <a:pt x="61999" y="39058"/>
                        <a:pt x="61999" y="29367"/>
                      </a:cubicBezTo>
                      <a:cubicBezTo>
                        <a:pt x="61999" y="19873"/>
                        <a:pt x="59190" y="12254"/>
                        <a:pt x="53574" y="6510"/>
                      </a:cubicBezTo>
                      <a:cubicBezTo>
                        <a:pt x="47958" y="780"/>
                        <a:pt x="40485" y="-2085"/>
                        <a:pt x="31155" y="-2085"/>
                      </a:cubicBezTo>
                      <a:cubicBezTo>
                        <a:pt x="20451" y="-2085"/>
                        <a:pt x="12271" y="2008"/>
                        <a:pt x="6615" y="10194"/>
                      </a:cubicBezTo>
                      <a:cubicBezTo>
                        <a:pt x="959" y="18394"/>
                        <a:pt x="-1869" y="30271"/>
                        <a:pt x="-1869" y="45825"/>
                      </a:cubicBezTo>
                      <a:cubicBezTo>
                        <a:pt x="-1869" y="60429"/>
                        <a:pt x="1600" y="72075"/>
                        <a:pt x="8538" y="80763"/>
                      </a:cubicBezTo>
                      <a:cubicBezTo>
                        <a:pt x="15476" y="89451"/>
                        <a:pt x="24786" y="93796"/>
                        <a:pt x="36468" y="93796"/>
                      </a:cubicBezTo>
                      <a:cubicBezTo>
                        <a:pt x="39613" y="93796"/>
                        <a:pt x="42784" y="93485"/>
                        <a:pt x="45982" y="92865"/>
                      </a:cubicBezTo>
                      <a:cubicBezTo>
                        <a:pt x="49180" y="92244"/>
                        <a:pt x="52517" y="91320"/>
                        <a:pt x="55992" y="9009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02" name="Graphic 1996">
              <a:extLst>
                <a:ext uri="{FF2B5EF4-FFF2-40B4-BE49-F238E27FC236}">
                  <a16:creationId xmlns:a16="http://schemas.microsoft.com/office/drawing/2014/main" id="{E4CF5AE0-BEDA-46D7-93A7-CC101A133C2F}"/>
                </a:ext>
              </a:extLst>
            </p:cNvPr>
            <p:cNvGrpSpPr/>
            <p:nvPr/>
          </p:nvGrpSpPr>
          <p:grpSpPr>
            <a:xfrm>
              <a:off x="9092878" y="5418421"/>
              <a:ext cx="126307" cy="274474"/>
              <a:chOff x="8734738" y="6393781"/>
              <a:chExt cx="126307" cy="274474"/>
            </a:xfrm>
            <a:solidFill>
              <a:srgbClr val="000000"/>
            </a:solidFill>
          </p:grpSpPr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0ED707FF-4014-4602-B601-31C507257974}"/>
                  </a:ext>
                </a:extLst>
              </p:cNvPr>
              <p:cNvSpPr/>
              <p:nvPr/>
            </p:nvSpPr>
            <p:spPr>
              <a:xfrm>
                <a:off x="8797896" y="6393781"/>
                <a:ext cx="12686" cy="44365"/>
              </a:xfrm>
              <a:custGeom>
                <a:avLst/>
                <a:gdLst>
                  <a:gd name="connsiteX0" fmla="*/ 199 w 12686"/>
                  <a:gd name="connsiteY0" fmla="*/ 234 h 44365"/>
                  <a:gd name="connsiteX1" fmla="*/ 199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199" y="234"/>
                    </a:moveTo>
                    <a:lnTo>
                      <a:pt x="199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04" name="Graphic 1996">
                <a:extLst>
                  <a:ext uri="{FF2B5EF4-FFF2-40B4-BE49-F238E27FC236}">
                    <a16:creationId xmlns:a16="http://schemas.microsoft.com/office/drawing/2014/main" id="{B689E463-B708-4AC9-A74D-39021F4733C8}"/>
                  </a:ext>
                </a:extLst>
              </p:cNvPr>
              <p:cNvGrpSpPr/>
              <p:nvPr/>
            </p:nvGrpSpPr>
            <p:grpSpPr>
              <a:xfrm>
                <a:off x="8734738" y="6493583"/>
                <a:ext cx="126307" cy="174671"/>
                <a:chOff x="8734738" y="6493583"/>
                <a:chExt cx="126307" cy="174671"/>
              </a:xfrm>
              <a:solidFill>
                <a:srgbClr val="000000"/>
              </a:solidFill>
            </p:grpSpPr>
            <p:sp>
              <p:nvSpPr>
                <p:cNvPr id="2105" name="Freeform: Shape 2104">
                  <a:extLst>
                    <a:ext uri="{FF2B5EF4-FFF2-40B4-BE49-F238E27FC236}">
                      <a16:creationId xmlns:a16="http://schemas.microsoft.com/office/drawing/2014/main" id="{D9C88310-3AB8-40A5-A560-50A7CF76DD68}"/>
                    </a:ext>
                  </a:extLst>
                </p:cNvPr>
                <p:cNvSpPr/>
                <p:nvPr/>
              </p:nvSpPr>
              <p:spPr>
                <a:xfrm rot="-5400000" flipV="1">
                  <a:off x="8760854" y="6598033"/>
                  <a:ext cx="44163" cy="96316"/>
                </a:xfrm>
                <a:custGeom>
                  <a:avLst/>
                  <a:gdLst>
                    <a:gd name="connsiteX0" fmla="*/ 43100 w 44163"/>
                    <a:gd name="connsiteY0" fmla="*/ 94139 h 96316"/>
                    <a:gd name="connsiteX1" fmla="*/ 43100 w 44163"/>
                    <a:gd name="connsiteY1" fmla="*/ 84652 h 96316"/>
                    <a:gd name="connsiteX2" fmla="*/ 32198 w 44163"/>
                    <a:gd name="connsiteY2" fmla="*/ 84652 h 96316"/>
                    <a:gd name="connsiteX3" fmla="*/ 23675 w 44163"/>
                    <a:gd name="connsiteY3" fmla="*/ 82176 h 96316"/>
                    <a:gd name="connsiteX4" fmla="*/ 21296 w 44163"/>
                    <a:gd name="connsiteY4" fmla="*/ 73263 h 96316"/>
                    <a:gd name="connsiteX5" fmla="*/ 21296 w 44163"/>
                    <a:gd name="connsiteY5" fmla="*/ 67143 h 96316"/>
                    <a:gd name="connsiteX6" fmla="*/ 40068 w 44163"/>
                    <a:gd name="connsiteY6" fmla="*/ 67143 h 96316"/>
                    <a:gd name="connsiteX7" fmla="*/ 40068 w 44163"/>
                    <a:gd name="connsiteY7" fmla="*/ 58290 h 96316"/>
                    <a:gd name="connsiteX8" fmla="*/ 21296 w 44163"/>
                    <a:gd name="connsiteY8" fmla="*/ 58290 h 96316"/>
                    <a:gd name="connsiteX9" fmla="*/ 21296 w 44163"/>
                    <a:gd name="connsiteY9" fmla="*/ -2178 h 96316"/>
                    <a:gd name="connsiteX10" fmla="*/ 9839 w 44163"/>
                    <a:gd name="connsiteY10" fmla="*/ -2178 h 96316"/>
                    <a:gd name="connsiteX11" fmla="*/ 9839 w 44163"/>
                    <a:gd name="connsiteY11" fmla="*/ 58290 h 96316"/>
                    <a:gd name="connsiteX12" fmla="*/ -1063 w 44163"/>
                    <a:gd name="connsiteY12" fmla="*/ 58290 h 96316"/>
                    <a:gd name="connsiteX13" fmla="*/ -1063 w 44163"/>
                    <a:gd name="connsiteY13" fmla="*/ 67143 h 96316"/>
                    <a:gd name="connsiteX14" fmla="*/ 9839 w 44163"/>
                    <a:gd name="connsiteY14" fmla="*/ 67143 h 96316"/>
                    <a:gd name="connsiteX15" fmla="*/ 9839 w 44163"/>
                    <a:gd name="connsiteY15" fmla="*/ 71976 h 96316"/>
                    <a:gd name="connsiteX16" fmla="*/ 15230 w 44163"/>
                    <a:gd name="connsiteY16" fmla="*/ 88831 h 96316"/>
                    <a:gd name="connsiteX17" fmla="*/ 32317 w 44163"/>
                    <a:gd name="connsiteY17" fmla="*/ 94139 h 96316"/>
                    <a:gd name="connsiteX18" fmla="*/ 43100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00" y="94139"/>
                      </a:moveTo>
                      <a:lnTo>
                        <a:pt x="43100" y="84652"/>
                      </a:lnTo>
                      <a:lnTo>
                        <a:pt x="32198" y="84652"/>
                      </a:lnTo>
                      <a:cubicBezTo>
                        <a:pt x="28115" y="84652"/>
                        <a:pt x="25274" y="83827"/>
                        <a:pt x="23675" y="82176"/>
                      </a:cubicBezTo>
                      <a:cubicBezTo>
                        <a:pt x="22089" y="80526"/>
                        <a:pt x="21296" y="77555"/>
                        <a:pt x="21296" y="73263"/>
                      </a:cubicBezTo>
                      <a:lnTo>
                        <a:pt x="21296" y="67143"/>
                      </a:lnTo>
                      <a:lnTo>
                        <a:pt x="40068" y="67143"/>
                      </a:lnTo>
                      <a:lnTo>
                        <a:pt x="40068" y="58290"/>
                      </a:lnTo>
                      <a:lnTo>
                        <a:pt x="21296" y="58290"/>
                      </a:lnTo>
                      <a:lnTo>
                        <a:pt x="21296" y="-2178"/>
                      </a:lnTo>
                      <a:lnTo>
                        <a:pt x="9839" y="-2178"/>
                      </a:lnTo>
                      <a:lnTo>
                        <a:pt x="9839" y="58290"/>
                      </a:lnTo>
                      <a:lnTo>
                        <a:pt x="-1063" y="58290"/>
                      </a:lnTo>
                      <a:lnTo>
                        <a:pt x="-1063" y="67143"/>
                      </a:lnTo>
                      <a:lnTo>
                        <a:pt x="9839" y="67143"/>
                      </a:lnTo>
                      <a:lnTo>
                        <a:pt x="9839" y="71976"/>
                      </a:lnTo>
                      <a:cubicBezTo>
                        <a:pt x="9839" y="79687"/>
                        <a:pt x="11636" y="85306"/>
                        <a:pt x="15230" y="88831"/>
                      </a:cubicBezTo>
                      <a:cubicBezTo>
                        <a:pt x="18825" y="92370"/>
                        <a:pt x="24520" y="94139"/>
                        <a:pt x="32317" y="94139"/>
                      </a:cubicBezTo>
                      <a:lnTo>
                        <a:pt x="43100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06" name="Freeform: Shape 2105">
                  <a:extLst>
                    <a:ext uri="{FF2B5EF4-FFF2-40B4-BE49-F238E27FC236}">
                      <a16:creationId xmlns:a16="http://schemas.microsoft.com/office/drawing/2014/main" id="{83F46DB7-C50C-4E54-9E65-ACC62906B3D7}"/>
                    </a:ext>
                  </a:extLst>
                </p:cNvPr>
                <p:cNvSpPr/>
                <p:nvPr/>
              </p:nvSpPr>
              <p:spPr>
                <a:xfrm rot="-5400000" flipV="1">
                  <a:off x="8823660" y="6590435"/>
                  <a:ext cx="65928" cy="8833"/>
                </a:xfrm>
                <a:custGeom>
                  <a:avLst/>
                  <a:gdLst>
                    <a:gd name="connsiteX0" fmla="*/ 64532 w 65928"/>
                    <a:gd name="connsiteY0" fmla="*/ 10369 h 8833"/>
                    <a:gd name="connsiteX1" fmla="*/ 64532 w 65928"/>
                    <a:gd name="connsiteY1" fmla="*/ 1536 h 8833"/>
                    <a:gd name="connsiteX2" fmla="*/ -1397 w 65928"/>
                    <a:gd name="connsiteY2" fmla="*/ 1536 h 8833"/>
                    <a:gd name="connsiteX3" fmla="*/ -1397 w 65928"/>
                    <a:gd name="connsiteY3" fmla="*/ 10369 h 8833"/>
                    <a:gd name="connsiteX4" fmla="*/ 64532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32" y="10369"/>
                      </a:moveTo>
                      <a:lnTo>
                        <a:pt x="64532" y="1536"/>
                      </a:lnTo>
                      <a:lnTo>
                        <a:pt x="-1397" y="1536"/>
                      </a:lnTo>
                      <a:lnTo>
                        <a:pt x="-1397" y="10369"/>
                      </a:lnTo>
                      <a:lnTo>
                        <a:pt x="64532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07" name="Freeform: Shape 2106">
                  <a:extLst>
                    <a:ext uri="{FF2B5EF4-FFF2-40B4-BE49-F238E27FC236}">
                      <a16:creationId xmlns:a16="http://schemas.microsoft.com/office/drawing/2014/main" id="{E3CC3AF8-E848-4DD9-8FF1-FCA291C10037}"/>
                    </a:ext>
                  </a:extLst>
                </p:cNvPr>
                <p:cNvSpPr/>
                <p:nvPr/>
              </p:nvSpPr>
              <p:spPr>
                <a:xfrm rot="-5400000" flipV="1">
                  <a:off x="8755868" y="6476372"/>
                  <a:ext cx="59843" cy="94217"/>
                </a:xfrm>
                <a:custGeom>
                  <a:avLst/>
                  <a:gdLst>
                    <a:gd name="connsiteX0" fmla="*/ 2099 w 59843"/>
                    <a:gd name="connsiteY0" fmla="*/ 92174 h 94217"/>
                    <a:gd name="connsiteX1" fmla="*/ 51219 w 59843"/>
                    <a:gd name="connsiteY1" fmla="*/ 92174 h 94217"/>
                    <a:gd name="connsiteX2" fmla="*/ 51219 w 59843"/>
                    <a:gd name="connsiteY2" fmla="*/ 81637 h 94217"/>
                    <a:gd name="connsiteX3" fmla="*/ 13556 w 59843"/>
                    <a:gd name="connsiteY3" fmla="*/ 81637 h 94217"/>
                    <a:gd name="connsiteX4" fmla="*/ 13556 w 59843"/>
                    <a:gd name="connsiteY4" fmla="*/ 58999 h 94217"/>
                    <a:gd name="connsiteX5" fmla="*/ 18988 w 59843"/>
                    <a:gd name="connsiteY5" fmla="*/ 60385 h 94217"/>
                    <a:gd name="connsiteX6" fmla="*/ 24459 w 59843"/>
                    <a:gd name="connsiteY6" fmla="*/ 60841 h 94217"/>
                    <a:gd name="connsiteX7" fmla="*/ 48979 w 59843"/>
                    <a:gd name="connsiteY7" fmla="*/ 52364 h 94217"/>
                    <a:gd name="connsiteX8" fmla="*/ 58038 w 59843"/>
                    <a:gd name="connsiteY8" fmla="*/ 29409 h 94217"/>
                    <a:gd name="connsiteX9" fmla="*/ 48741 w 59843"/>
                    <a:gd name="connsiteY9" fmla="*/ 6216 h 94217"/>
                    <a:gd name="connsiteX10" fmla="*/ 22536 w 59843"/>
                    <a:gd name="connsiteY10" fmla="*/ -2043 h 94217"/>
                    <a:gd name="connsiteX11" fmla="*/ 10662 w 59843"/>
                    <a:gd name="connsiteY11" fmla="*/ -1053 h 94217"/>
                    <a:gd name="connsiteX12" fmla="*/ -1806 w 59843"/>
                    <a:gd name="connsiteY12" fmla="*/ 1918 h 94217"/>
                    <a:gd name="connsiteX13" fmla="*/ -1806 w 59843"/>
                    <a:gd name="connsiteY13" fmla="*/ 14495 h 94217"/>
                    <a:gd name="connsiteX14" fmla="*/ 9711 w 59843"/>
                    <a:gd name="connsiteY14" fmla="*/ 9979 h 94217"/>
                    <a:gd name="connsiteX15" fmla="*/ 22278 w 59843"/>
                    <a:gd name="connsiteY15" fmla="*/ 8493 h 94217"/>
                    <a:gd name="connsiteX16" fmla="*/ 39246 w 59843"/>
                    <a:gd name="connsiteY16" fmla="*/ 14118 h 94217"/>
                    <a:gd name="connsiteX17" fmla="*/ 45510 w 59843"/>
                    <a:gd name="connsiteY17" fmla="*/ 29409 h 94217"/>
                    <a:gd name="connsiteX18" fmla="*/ 39246 w 59843"/>
                    <a:gd name="connsiteY18" fmla="*/ 44679 h 94217"/>
                    <a:gd name="connsiteX19" fmla="*/ 22278 w 59843"/>
                    <a:gd name="connsiteY19" fmla="*/ 50324 h 94217"/>
                    <a:gd name="connsiteX20" fmla="*/ 12268 w 59843"/>
                    <a:gd name="connsiteY20" fmla="*/ 49215 h 94217"/>
                    <a:gd name="connsiteX21" fmla="*/ 2099 w 59843"/>
                    <a:gd name="connsiteY21" fmla="*/ 45749 h 94217"/>
                    <a:gd name="connsiteX22" fmla="*/ 2099 w 59843"/>
                    <a:gd name="connsiteY22" fmla="*/ 92174 h 94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9843" h="94217">
                      <a:moveTo>
                        <a:pt x="2099" y="92174"/>
                      </a:moveTo>
                      <a:lnTo>
                        <a:pt x="51219" y="92174"/>
                      </a:lnTo>
                      <a:lnTo>
                        <a:pt x="51219" y="81637"/>
                      </a:lnTo>
                      <a:lnTo>
                        <a:pt x="13556" y="81637"/>
                      </a:lnTo>
                      <a:lnTo>
                        <a:pt x="13556" y="58999"/>
                      </a:lnTo>
                      <a:cubicBezTo>
                        <a:pt x="15367" y="59619"/>
                        <a:pt x="17177" y="60082"/>
                        <a:pt x="18988" y="60385"/>
                      </a:cubicBezTo>
                      <a:cubicBezTo>
                        <a:pt x="20811" y="60689"/>
                        <a:pt x="22635" y="60841"/>
                        <a:pt x="24459" y="60841"/>
                      </a:cubicBezTo>
                      <a:cubicBezTo>
                        <a:pt x="34780" y="60841"/>
                        <a:pt x="42953" y="58015"/>
                        <a:pt x="48979" y="52364"/>
                      </a:cubicBezTo>
                      <a:cubicBezTo>
                        <a:pt x="55018" y="46713"/>
                        <a:pt x="58038" y="39061"/>
                        <a:pt x="58038" y="29409"/>
                      </a:cubicBezTo>
                      <a:cubicBezTo>
                        <a:pt x="58038" y="19466"/>
                        <a:pt x="54939" y="11735"/>
                        <a:pt x="48741" y="6216"/>
                      </a:cubicBezTo>
                      <a:cubicBezTo>
                        <a:pt x="42543" y="710"/>
                        <a:pt x="33808" y="-2043"/>
                        <a:pt x="22536" y="-2043"/>
                      </a:cubicBezTo>
                      <a:cubicBezTo>
                        <a:pt x="18651" y="-2043"/>
                        <a:pt x="14693" y="-1713"/>
                        <a:pt x="10662" y="-1053"/>
                      </a:cubicBezTo>
                      <a:cubicBezTo>
                        <a:pt x="6645" y="-393"/>
                        <a:pt x="2489" y="597"/>
                        <a:pt x="-1806" y="1918"/>
                      </a:cubicBezTo>
                      <a:lnTo>
                        <a:pt x="-1806" y="14495"/>
                      </a:lnTo>
                      <a:cubicBezTo>
                        <a:pt x="1908" y="12474"/>
                        <a:pt x="5747" y="10969"/>
                        <a:pt x="9711" y="9979"/>
                      </a:cubicBezTo>
                      <a:cubicBezTo>
                        <a:pt x="13675" y="8989"/>
                        <a:pt x="17864" y="8493"/>
                        <a:pt x="22278" y="8493"/>
                      </a:cubicBezTo>
                      <a:cubicBezTo>
                        <a:pt x="29428" y="8493"/>
                        <a:pt x="35083" y="10368"/>
                        <a:pt x="39246" y="14118"/>
                      </a:cubicBezTo>
                      <a:cubicBezTo>
                        <a:pt x="43422" y="17868"/>
                        <a:pt x="45510" y="22965"/>
                        <a:pt x="45510" y="29409"/>
                      </a:cubicBezTo>
                      <a:cubicBezTo>
                        <a:pt x="45510" y="35839"/>
                        <a:pt x="43422" y="40929"/>
                        <a:pt x="39246" y="44679"/>
                      </a:cubicBezTo>
                      <a:cubicBezTo>
                        <a:pt x="35083" y="48442"/>
                        <a:pt x="29428" y="50324"/>
                        <a:pt x="22278" y="50324"/>
                      </a:cubicBezTo>
                      <a:cubicBezTo>
                        <a:pt x="18935" y="50324"/>
                        <a:pt x="15598" y="49954"/>
                        <a:pt x="12268" y="49215"/>
                      </a:cubicBezTo>
                      <a:cubicBezTo>
                        <a:pt x="8951" y="48475"/>
                        <a:pt x="5562" y="47320"/>
                        <a:pt x="2099" y="45749"/>
                      </a:cubicBezTo>
                      <a:lnTo>
                        <a:pt x="2099" y="92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08" name="Graphic 1996">
              <a:extLst>
                <a:ext uri="{FF2B5EF4-FFF2-40B4-BE49-F238E27FC236}">
                  <a16:creationId xmlns:a16="http://schemas.microsoft.com/office/drawing/2014/main" id="{6E87C28C-F7BD-4AEC-9405-51A0DA6AF528}"/>
                </a:ext>
              </a:extLst>
            </p:cNvPr>
            <p:cNvGrpSpPr/>
            <p:nvPr/>
          </p:nvGrpSpPr>
          <p:grpSpPr>
            <a:xfrm>
              <a:off x="9198491" y="5418421"/>
              <a:ext cx="126307" cy="355118"/>
              <a:chOff x="8840351" y="6393781"/>
              <a:chExt cx="126307" cy="355118"/>
            </a:xfrm>
            <a:solidFill>
              <a:srgbClr val="000000"/>
            </a:solidFill>
          </p:grpSpPr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4A3F965B-53D8-45EF-AD52-4D8BE51EC392}"/>
                  </a:ext>
                </a:extLst>
              </p:cNvPr>
              <p:cNvSpPr/>
              <p:nvPr/>
            </p:nvSpPr>
            <p:spPr>
              <a:xfrm>
                <a:off x="8903496" y="6393781"/>
                <a:ext cx="12686" cy="44365"/>
              </a:xfrm>
              <a:custGeom>
                <a:avLst/>
                <a:gdLst>
                  <a:gd name="connsiteX0" fmla="*/ 207 w 12686"/>
                  <a:gd name="connsiteY0" fmla="*/ 234 h 44365"/>
                  <a:gd name="connsiteX1" fmla="*/ 207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07" y="234"/>
                    </a:moveTo>
                    <a:lnTo>
                      <a:pt x="207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10" name="Graphic 1996">
                <a:extLst>
                  <a:ext uri="{FF2B5EF4-FFF2-40B4-BE49-F238E27FC236}">
                    <a16:creationId xmlns:a16="http://schemas.microsoft.com/office/drawing/2014/main" id="{5B95A4E0-4A35-4041-A558-A036B8C86B43}"/>
                  </a:ext>
                </a:extLst>
              </p:cNvPr>
              <p:cNvGrpSpPr/>
              <p:nvPr/>
            </p:nvGrpSpPr>
            <p:grpSpPr>
              <a:xfrm>
                <a:off x="8840351" y="6490490"/>
                <a:ext cx="126307" cy="258409"/>
                <a:chOff x="8840351" y="6490490"/>
                <a:chExt cx="126307" cy="258409"/>
              </a:xfrm>
              <a:solidFill>
                <a:srgbClr val="000000"/>
              </a:solidFill>
            </p:grpSpPr>
            <p:sp>
              <p:nvSpPr>
                <p:cNvPr id="2111" name="Freeform: Shape 2110">
                  <a:extLst>
                    <a:ext uri="{FF2B5EF4-FFF2-40B4-BE49-F238E27FC236}">
                      <a16:creationId xmlns:a16="http://schemas.microsoft.com/office/drawing/2014/main" id="{FDFF2D26-4DE0-49E5-B491-EBDF45763B6A}"/>
                    </a:ext>
                  </a:extLst>
                </p:cNvPr>
                <p:cNvSpPr/>
                <p:nvPr/>
              </p:nvSpPr>
              <p:spPr>
                <a:xfrm rot="-5400000" flipV="1">
                  <a:off x="8866467" y="6678676"/>
                  <a:ext cx="44163" cy="96316"/>
                </a:xfrm>
                <a:custGeom>
                  <a:avLst/>
                  <a:gdLst>
                    <a:gd name="connsiteX0" fmla="*/ 43109 w 44163"/>
                    <a:gd name="connsiteY0" fmla="*/ 94145 h 96316"/>
                    <a:gd name="connsiteX1" fmla="*/ 43109 w 44163"/>
                    <a:gd name="connsiteY1" fmla="*/ 84658 h 96316"/>
                    <a:gd name="connsiteX2" fmla="*/ 32207 w 44163"/>
                    <a:gd name="connsiteY2" fmla="*/ 84658 h 96316"/>
                    <a:gd name="connsiteX3" fmla="*/ 23683 w 44163"/>
                    <a:gd name="connsiteY3" fmla="*/ 82183 h 96316"/>
                    <a:gd name="connsiteX4" fmla="*/ 21304 w 44163"/>
                    <a:gd name="connsiteY4" fmla="*/ 73270 h 96316"/>
                    <a:gd name="connsiteX5" fmla="*/ 21304 w 44163"/>
                    <a:gd name="connsiteY5" fmla="*/ 67150 h 96316"/>
                    <a:gd name="connsiteX6" fmla="*/ 40076 w 44163"/>
                    <a:gd name="connsiteY6" fmla="*/ 67150 h 96316"/>
                    <a:gd name="connsiteX7" fmla="*/ 40076 w 44163"/>
                    <a:gd name="connsiteY7" fmla="*/ 58296 h 96316"/>
                    <a:gd name="connsiteX8" fmla="*/ 21304 w 44163"/>
                    <a:gd name="connsiteY8" fmla="*/ 58296 h 96316"/>
                    <a:gd name="connsiteX9" fmla="*/ 21304 w 44163"/>
                    <a:gd name="connsiteY9" fmla="*/ -2171 h 96316"/>
                    <a:gd name="connsiteX10" fmla="*/ 9847 w 44163"/>
                    <a:gd name="connsiteY10" fmla="*/ -2171 h 96316"/>
                    <a:gd name="connsiteX11" fmla="*/ 9847 w 44163"/>
                    <a:gd name="connsiteY11" fmla="*/ 58296 h 96316"/>
                    <a:gd name="connsiteX12" fmla="*/ -1055 w 44163"/>
                    <a:gd name="connsiteY12" fmla="*/ 58296 h 96316"/>
                    <a:gd name="connsiteX13" fmla="*/ -1055 w 44163"/>
                    <a:gd name="connsiteY13" fmla="*/ 67150 h 96316"/>
                    <a:gd name="connsiteX14" fmla="*/ 9847 w 44163"/>
                    <a:gd name="connsiteY14" fmla="*/ 67150 h 96316"/>
                    <a:gd name="connsiteX15" fmla="*/ 9847 w 44163"/>
                    <a:gd name="connsiteY15" fmla="*/ 71982 h 96316"/>
                    <a:gd name="connsiteX16" fmla="*/ 15239 w 44163"/>
                    <a:gd name="connsiteY16" fmla="*/ 88837 h 96316"/>
                    <a:gd name="connsiteX17" fmla="*/ 32325 w 44163"/>
                    <a:gd name="connsiteY17" fmla="*/ 94145 h 96316"/>
                    <a:gd name="connsiteX18" fmla="*/ 43109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09" y="94145"/>
                      </a:moveTo>
                      <a:lnTo>
                        <a:pt x="43109" y="84658"/>
                      </a:lnTo>
                      <a:lnTo>
                        <a:pt x="32207" y="84658"/>
                      </a:lnTo>
                      <a:cubicBezTo>
                        <a:pt x="28123" y="84658"/>
                        <a:pt x="25282" y="83833"/>
                        <a:pt x="23683" y="82183"/>
                      </a:cubicBezTo>
                      <a:cubicBezTo>
                        <a:pt x="22097" y="80532"/>
                        <a:pt x="21304" y="77561"/>
                        <a:pt x="21304" y="73270"/>
                      </a:cubicBezTo>
                      <a:lnTo>
                        <a:pt x="21304" y="67150"/>
                      </a:lnTo>
                      <a:lnTo>
                        <a:pt x="40076" y="67150"/>
                      </a:lnTo>
                      <a:lnTo>
                        <a:pt x="40076" y="58296"/>
                      </a:lnTo>
                      <a:lnTo>
                        <a:pt x="21304" y="58296"/>
                      </a:lnTo>
                      <a:lnTo>
                        <a:pt x="21304" y="-2171"/>
                      </a:lnTo>
                      <a:lnTo>
                        <a:pt x="9847" y="-2171"/>
                      </a:lnTo>
                      <a:lnTo>
                        <a:pt x="9847" y="58296"/>
                      </a:lnTo>
                      <a:lnTo>
                        <a:pt x="-1055" y="58296"/>
                      </a:lnTo>
                      <a:lnTo>
                        <a:pt x="-1055" y="67150"/>
                      </a:lnTo>
                      <a:lnTo>
                        <a:pt x="9847" y="67150"/>
                      </a:lnTo>
                      <a:lnTo>
                        <a:pt x="9847" y="71982"/>
                      </a:lnTo>
                      <a:cubicBezTo>
                        <a:pt x="9847" y="79694"/>
                        <a:pt x="11644" y="85312"/>
                        <a:pt x="15239" y="88837"/>
                      </a:cubicBezTo>
                      <a:cubicBezTo>
                        <a:pt x="18833" y="92376"/>
                        <a:pt x="24529" y="94145"/>
                        <a:pt x="32325" y="94145"/>
                      </a:cubicBezTo>
                      <a:lnTo>
                        <a:pt x="43109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12" name="Freeform: Shape 2111">
                  <a:extLst>
                    <a:ext uri="{FF2B5EF4-FFF2-40B4-BE49-F238E27FC236}">
                      <a16:creationId xmlns:a16="http://schemas.microsoft.com/office/drawing/2014/main" id="{1193ADB6-E0A6-4055-9445-DAB3B87E54D4}"/>
                    </a:ext>
                  </a:extLst>
                </p:cNvPr>
                <p:cNvSpPr/>
                <p:nvPr/>
              </p:nvSpPr>
              <p:spPr>
                <a:xfrm rot="-5400000" flipV="1">
                  <a:off x="8929273" y="6671078"/>
                  <a:ext cx="65928" cy="8833"/>
                </a:xfrm>
                <a:custGeom>
                  <a:avLst/>
                  <a:gdLst>
                    <a:gd name="connsiteX0" fmla="*/ 64540 w 65928"/>
                    <a:gd name="connsiteY0" fmla="*/ 10376 h 8833"/>
                    <a:gd name="connsiteX1" fmla="*/ 64540 w 65928"/>
                    <a:gd name="connsiteY1" fmla="*/ 1542 h 8833"/>
                    <a:gd name="connsiteX2" fmla="*/ -1388 w 65928"/>
                    <a:gd name="connsiteY2" fmla="*/ 1542 h 8833"/>
                    <a:gd name="connsiteX3" fmla="*/ -1388 w 65928"/>
                    <a:gd name="connsiteY3" fmla="*/ 10376 h 8833"/>
                    <a:gd name="connsiteX4" fmla="*/ 64540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40" y="10376"/>
                      </a:moveTo>
                      <a:lnTo>
                        <a:pt x="64540" y="1542"/>
                      </a:lnTo>
                      <a:lnTo>
                        <a:pt x="-1388" y="1542"/>
                      </a:lnTo>
                      <a:lnTo>
                        <a:pt x="-1388" y="10376"/>
                      </a:lnTo>
                      <a:lnTo>
                        <a:pt x="64540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13" name="Freeform: Shape 2112">
                  <a:extLst>
                    <a:ext uri="{FF2B5EF4-FFF2-40B4-BE49-F238E27FC236}">
                      <a16:creationId xmlns:a16="http://schemas.microsoft.com/office/drawing/2014/main" id="{19A246D1-1625-4ADF-B260-8AC0BBBFE603}"/>
                    </a:ext>
                  </a:extLst>
                </p:cNvPr>
                <p:cNvSpPr/>
                <p:nvPr/>
              </p:nvSpPr>
              <p:spPr>
                <a:xfrm rot="-5400000" flipV="1">
                  <a:off x="8860133" y="6555788"/>
                  <a:ext cx="60874" cy="95880"/>
                </a:xfrm>
                <a:custGeom>
                  <a:avLst/>
                  <a:gdLst>
                    <a:gd name="connsiteX0" fmla="*/ 39988 w 60874"/>
                    <a:gd name="connsiteY0" fmla="*/ 49555 h 95880"/>
                    <a:gd name="connsiteX1" fmla="*/ 54002 w 60874"/>
                    <a:gd name="connsiteY1" fmla="*/ 41554 h 95880"/>
                    <a:gd name="connsiteX2" fmla="*/ 59057 w 60874"/>
                    <a:gd name="connsiteY2" fmla="*/ 26580 h 95880"/>
                    <a:gd name="connsiteX3" fmla="*/ 49641 w 60874"/>
                    <a:gd name="connsiteY3" fmla="*/ 5408 h 95880"/>
                    <a:gd name="connsiteX4" fmla="*/ 22881 w 60874"/>
                    <a:gd name="connsiteY4" fmla="*/ -2079 h 95880"/>
                    <a:gd name="connsiteX5" fmla="*/ 10908 w 60874"/>
                    <a:gd name="connsiteY5" fmla="*/ -930 h 95880"/>
                    <a:gd name="connsiteX6" fmla="*/ -1817 w 60874"/>
                    <a:gd name="connsiteY6" fmla="*/ 2516 h 95880"/>
                    <a:gd name="connsiteX7" fmla="*/ -1817 w 60874"/>
                    <a:gd name="connsiteY7" fmla="*/ 14578 h 95880"/>
                    <a:gd name="connsiteX8" fmla="*/ 9560 w 60874"/>
                    <a:gd name="connsiteY8" fmla="*/ 10003 h 95880"/>
                    <a:gd name="connsiteX9" fmla="*/ 22524 w 60874"/>
                    <a:gd name="connsiteY9" fmla="*/ 8458 h 95880"/>
                    <a:gd name="connsiteX10" fmla="*/ 40443 w 60874"/>
                    <a:gd name="connsiteY10" fmla="*/ 13092 h 95880"/>
                    <a:gd name="connsiteX11" fmla="*/ 46608 w 60874"/>
                    <a:gd name="connsiteY11" fmla="*/ 26580 h 95880"/>
                    <a:gd name="connsiteX12" fmla="*/ 40880 w 60874"/>
                    <a:gd name="connsiteY12" fmla="*/ 39355 h 95880"/>
                    <a:gd name="connsiteX13" fmla="*/ 24943 w 60874"/>
                    <a:gd name="connsiteY13" fmla="*/ 43970 h 95880"/>
                    <a:gd name="connsiteX14" fmla="*/ 14159 w 60874"/>
                    <a:gd name="connsiteY14" fmla="*/ 43970 h 95880"/>
                    <a:gd name="connsiteX15" fmla="*/ 14159 w 60874"/>
                    <a:gd name="connsiteY15" fmla="*/ 54249 h 95880"/>
                    <a:gd name="connsiteX16" fmla="*/ 25438 w 60874"/>
                    <a:gd name="connsiteY16" fmla="*/ 54249 h 95880"/>
                    <a:gd name="connsiteX17" fmla="*/ 39551 w 60874"/>
                    <a:gd name="connsiteY17" fmla="*/ 57933 h 95880"/>
                    <a:gd name="connsiteX18" fmla="*/ 44448 w 60874"/>
                    <a:gd name="connsiteY18" fmla="*/ 68549 h 95880"/>
                    <a:gd name="connsiteX19" fmla="*/ 39393 w 60874"/>
                    <a:gd name="connsiteY19" fmla="*/ 79462 h 95880"/>
                    <a:gd name="connsiteX20" fmla="*/ 24943 w 60874"/>
                    <a:gd name="connsiteY20" fmla="*/ 83285 h 95880"/>
                    <a:gd name="connsiteX21" fmla="*/ 13902 w 60874"/>
                    <a:gd name="connsiteY21" fmla="*/ 82156 h 95880"/>
                    <a:gd name="connsiteX22" fmla="*/ 958 w 60874"/>
                    <a:gd name="connsiteY22" fmla="*/ 78710 h 95880"/>
                    <a:gd name="connsiteX23" fmla="*/ 958 w 60874"/>
                    <a:gd name="connsiteY23" fmla="*/ 89841 h 95880"/>
                    <a:gd name="connsiteX24" fmla="*/ 14318 w 60874"/>
                    <a:gd name="connsiteY24" fmla="*/ 92812 h 95880"/>
                    <a:gd name="connsiteX25" fmla="*/ 26053 w 60874"/>
                    <a:gd name="connsiteY25" fmla="*/ 93802 h 95880"/>
                    <a:gd name="connsiteX26" fmla="*/ 48590 w 60874"/>
                    <a:gd name="connsiteY26" fmla="*/ 87325 h 95880"/>
                    <a:gd name="connsiteX27" fmla="*/ 56896 w 60874"/>
                    <a:gd name="connsiteY27" fmla="*/ 69856 h 95880"/>
                    <a:gd name="connsiteX28" fmla="*/ 52495 w 60874"/>
                    <a:gd name="connsiteY28" fmla="*/ 56883 h 95880"/>
                    <a:gd name="connsiteX29" fmla="*/ 39988 w 60874"/>
                    <a:gd name="connsiteY29" fmla="*/ 49555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39988" y="49555"/>
                      </a:moveTo>
                      <a:cubicBezTo>
                        <a:pt x="45974" y="48274"/>
                        <a:pt x="50645" y="45607"/>
                        <a:pt x="54002" y="41554"/>
                      </a:cubicBezTo>
                      <a:cubicBezTo>
                        <a:pt x="57372" y="37513"/>
                        <a:pt x="59057" y="32522"/>
                        <a:pt x="59057" y="26580"/>
                      </a:cubicBezTo>
                      <a:cubicBezTo>
                        <a:pt x="59057" y="17470"/>
                        <a:pt x="55918" y="10412"/>
                        <a:pt x="49641" y="5408"/>
                      </a:cubicBezTo>
                      <a:cubicBezTo>
                        <a:pt x="43364" y="417"/>
                        <a:pt x="34444" y="-2079"/>
                        <a:pt x="22881" y="-2079"/>
                      </a:cubicBezTo>
                      <a:cubicBezTo>
                        <a:pt x="19009" y="-2079"/>
                        <a:pt x="15018" y="-1696"/>
                        <a:pt x="10908" y="-930"/>
                      </a:cubicBezTo>
                      <a:cubicBezTo>
                        <a:pt x="6799" y="-164"/>
                        <a:pt x="2557" y="984"/>
                        <a:pt x="-1817" y="2516"/>
                      </a:cubicBezTo>
                      <a:lnTo>
                        <a:pt x="-1817" y="14578"/>
                      </a:lnTo>
                      <a:cubicBezTo>
                        <a:pt x="1645" y="12558"/>
                        <a:pt x="5437" y="11033"/>
                        <a:pt x="9560" y="10003"/>
                      </a:cubicBezTo>
                      <a:cubicBezTo>
                        <a:pt x="13697" y="8973"/>
                        <a:pt x="18018" y="8458"/>
                        <a:pt x="22524" y="8458"/>
                      </a:cubicBezTo>
                      <a:cubicBezTo>
                        <a:pt x="30361" y="8458"/>
                        <a:pt x="36334" y="10003"/>
                        <a:pt x="40443" y="13092"/>
                      </a:cubicBezTo>
                      <a:cubicBezTo>
                        <a:pt x="44553" y="16182"/>
                        <a:pt x="46608" y="20678"/>
                        <a:pt x="46608" y="26580"/>
                      </a:cubicBezTo>
                      <a:cubicBezTo>
                        <a:pt x="46608" y="32033"/>
                        <a:pt x="44699" y="36292"/>
                        <a:pt x="40880" y="39355"/>
                      </a:cubicBezTo>
                      <a:cubicBezTo>
                        <a:pt x="37060" y="42432"/>
                        <a:pt x="31748" y="43970"/>
                        <a:pt x="24943" y="43970"/>
                      </a:cubicBezTo>
                      <a:lnTo>
                        <a:pt x="14159" y="43970"/>
                      </a:lnTo>
                      <a:lnTo>
                        <a:pt x="14159" y="54249"/>
                      </a:lnTo>
                      <a:lnTo>
                        <a:pt x="25438" y="54249"/>
                      </a:lnTo>
                      <a:cubicBezTo>
                        <a:pt x="31583" y="54249"/>
                        <a:pt x="36287" y="55477"/>
                        <a:pt x="39551" y="57933"/>
                      </a:cubicBezTo>
                      <a:cubicBezTo>
                        <a:pt x="42816" y="60389"/>
                        <a:pt x="44448" y="63928"/>
                        <a:pt x="44448" y="68549"/>
                      </a:cubicBezTo>
                      <a:cubicBezTo>
                        <a:pt x="44448" y="73289"/>
                        <a:pt x="42763" y="76927"/>
                        <a:pt x="39393" y="79462"/>
                      </a:cubicBezTo>
                      <a:cubicBezTo>
                        <a:pt x="36036" y="82011"/>
                        <a:pt x="31220" y="83285"/>
                        <a:pt x="24943" y="83285"/>
                      </a:cubicBezTo>
                      <a:cubicBezTo>
                        <a:pt x="21507" y="83285"/>
                        <a:pt x="17826" y="82909"/>
                        <a:pt x="13902" y="82156"/>
                      </a:cubicBezTo>
                      <a:cubicBezTo>
                        <a:pt x="9977" y="81417"/>
                        <a:pt x="5662" y="80268"/>
                        <a:pt x="958" y="78710"/>
                      </a:cubicBezTo>
                      <a:lnTo>
                        <a:pt x="958" y="89841"/>
                      </a:lnTo>
                      <a:cubicBezTo>
                        <a:pt x="5715" y="91161"/>
                        <a:pt x="10168" y="92151"/>
                        <a:pt x="14318" y="92812"/>
                      </a:cubicBezTo>
                      <a:cubicBezTo>
                        <a:pt x="18467" y="93472"/>
                        <a:pt x="22379" y="93802"/>
                        <a:pt x="26053" y="93802"/>
                      </a:cubicBezTo>
                      <a:cubicBezTo>
                        <a:pt x="35554" y="93802"/>
                        <a:pt x="43067" y="91643"/>
                        <a:pt x="48590" y="87325"/>
                      </a:cubicBezTo>
                      <a:cubicBezTo>
                        <a:pt x="54127" y="83021"/>
                        <a:pt x="56896" y="77198"/>
                        <a:pt x="56896" y="69856"/>
                      </a:cubicBezTo>
                      <a:cubicBezTo>
                        <a:pt x="56896" y="64733"/>
                        <a:pt x="55429" y="60409"/>
                        <a:pt x="52495" y="56883"/>
                      </a:cubicBezTo>
                      <a:cubicBezTo>
                        <a:pt x="49562" y="53358"/>
                        <a:pt x="45393" y="50915"/>
                        <a:pt x="39988" y="49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14" name="Freeform: Shape 2113">
                  <a:extLst>
                    <a:ext uri="{FF2B5EF4-FFF2-40B4-BE49-F238E27FC236}">
                      <a16:creationId xmlns:a16="http://schemas.microsoft.com/office/drawing/2014/main" id="{794CE376-F900-4398-AF7E-49E114E4FD10}"/>
                    </a:ext>
                  </a:extLst>
                </p:cNvPr>
                <p:cNvSpPr/>
                <p:nvPr/>
              </p:nvSpPr>
              <p:spPr>
                <a:xfrm rot="-5400000" flipV="1">
                  <a:off x="8858637" y="6474457"/>
                  <a:ext cx="63867" cy="95880"/>
                </a:xfrm>
                <a:custGeom>
                  <a:avLst/>
                  <a:gdLst>
                    <a:gd name="connsiteX0" fmla="*/ 31172 w 63867"/>
                    <a:gd name="connsiteY0" fmla="*/ 50896 h 95880"/>
                    <a:gd name="connsiteX1" fmla="*/ 17812 w 63867"/>
                    <a:gd name="connsiteY1" fmla="*/ 45132 h 95880"/>
                    <a:gd name="connsiteX2" fmla="*/ 12896 w 63867"/>
                    <a:gd name="connsiteY2" fmla="*/ 29367 h 95880"/>
                    <a:gd name="connsiteX3" fmla="*/ 17812 w 63867"/>
                    <a:gd name="connsiteY3" fmla="*/ 13601 h 95880"/>
                    <a:gd name="connsiteX4" fmla="*/ 31172 w 63867"/>
                    <a:gd name="connsiteY4" fmla="*/ 7818 h 95880"/>
                    <a:gd name="connsiteX5" fmla="*/ 44512 w 63867"/>
                    <a:gd name="connsiteY5" fmla="*/ 13601 h 95880"/>
                    <a:gd name="connsiteX6" fmla="*/ 49428 w 63867"/>
                    <a:gd name="connsiteY6" fmla="*/ 29367 h 95880"/>
                    <a:gd name="connsiteX7" fmla="*/ 44512 w 63867"/>
                    <a:gd name="connsiteY7" fmla="*/ 45132 h 95880"/>
                    <a:gd name="connsiteX8" fmla="*/ 31172 w 63867"/>
                    <a:gd name="connsiteY8" fmla="*/ 50896 h 95880"/>
                    <a:gd name="connsiteX9" fmla="*/ 56009 w 63867"/>
                    <a:gd name="connsiteY9" fmla="*/ 90092 h 95880"/>
                    <a:gd name="connsiteX10" fmla="*/ 56009 w 63867"/>
                    <a:gd name="connsiteY10" fmla="*/ 78703 h 95880"/>
                    <a:gd name="connsiteX11" fmla="*/ 46494 w 63867"/>
                    <a:gd name="connsiteY11" fmla="*/ 82090 h 95880"/>
                    <a:gd name="connsiteX12" fmla="*/ 36980 w 63867"/>
                    <a:gd name="connsiteY12" fmla="*/ 83279 h 95880"/>
                    <a:gd name="connsiteX13" fmla="*/ 18050 w 63867"/>
                    <a:gd name="connsiteY13" fmla="*/ 74920 h 95880"/>
                    <a:gd name="connsiteX14" fmla="*/ 10596 w 63867"/>
                    <a:gd name="connsiteY14" fmla="*/ 49668 h 95880"/>
                    <a:gd name="connsiteX15" fmla="*/ 19754 w 63867"/>
                    <a:gd name="connsiteY15" fmla="*/ 57927 h 95880"/>
                    <a:gd name="connsiteX16" fmla="*/ 31905 w 63867"/>
                    <a:gd name="connsiteY16" fmla="*/ 60799 h 95880"/>
                    <a:gd name="connsiteX17" fmla="*/ 53928 w 63867"/>
                    <a:gd name="connsiteY17" fmla="*/ 52341 h 95880"/>
                    <a:gd name="connsiteX18" fmla="*/ 62015 w 63867"/>
                    <a:gd name="connsiteY18" fmla="*/ 29367 h 95880"/>
                    <a:gd name="connsiteX19" fmla="*/ 53591 w 63867"/>
                    <a:gd name="connsiteY19" fmla="*/ 6510 h 95880"/>
                    <a:gd name="connsiteX20" fmla="*/ 31172 w 63867"/>
                    <a:gd name="connsiteY20" fmla="*/ -2085 h 95880"/>
                    <a:gd name="connsiteX21" fmla="*/ 6632 w 63867"/>
                    <a:gd name="connsiteY21" fmla="*/ 10194 h 95880"/>
                    <a:gd name="connsiteX22" fmla="*/ -1852 w 63867"/>
                    <a:gd name="connsiteY22" fmla="*/ 45825 h 95880"/>
                    <a:gd name="connsiteX23" fmla="*/ 8555 w 63867"/>
                    <a:gd name="connsiteY23" fmla="*/ 80763 h 95880"/>
                    <a:gd name="connsiteX24" fmla="*/ 36484 w 63867"/>
                    <a:gd name="connsiteY24" fmla="*/ 93796 h 95880"/>
                    <a:gd name="connsiteX25" fmla="*/ 45999 w 63867"/>
                    <a:gd name="connsiteY25" fmla="*/ 92865 h 95880"/>
                    <a:gd name="connsiteX26" fmla="*/ 56009 w 63867"/>
                    <a:gd name="connsiteY26" fmla="*/ 90092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3867" h="95880">
                      <a:moveTo>
                        <a:pt x="31172" y="50896"/>
                      </a:moveTo>
                      <a:cubicBezTo>
                        <a:pt x="25556" y="50896"/>
                        <a:pt x="21102" y="48974"/>
                        <a:pt x="17812" y="45132"/>
                      </a:cubicBezTo>
                      <a:cubicBezTo>
                        <a:pt x="14534" y="41303"/>
                        <a:pt x="12896" y="36048"/>
                        <a:pt x="12896" y="29367"/>
                      </a:cubicBezTo>
                      <a:cubicBezTo>
                        <a:pt x="12896" y="22725"/>
                        <a:pt x="14534" y="17470"/>
                        <a:pt x="17812" y="13601"/>
                      </a:cubicBezTo>
                      <a:cubicBezTo>
                        <a:pt x="21102" y="9745"/>
                        <a:pt x="25556" y="7818"/>
                        <a:pt x="31172" y="7818"/>
                      </a:cubicBezTo>
                      <a:cubicBezTo>
                        <a:pt x="36788" y="7818"/>
                        <a:pt x="41235" y="9745"/>
                        <a:pt x="44512" y="13601"/>
                      </a:cubicBezTo>
                      <a:cubicBezTo>
                        <a:pt x="47789" y="17470"/>
                        <a:pt x="49428" y="22725"/>
                        <a:pt x="49428" y="29367"/>
                      </a:cubicBezTo>
                      <a:cubicBezTo>
                        <a:pt x="49428" y="36048"/>
                        <a:pt x="47789" y="41303"/>
                        <a:pt x="44512" y="45132"/>
                      </a:cubicBezTo>
                      <a:cubicBezTo>
                        <a:pt x="41235" y="48974"/>
                        <a:pt x="36788" y="50896"/>
                        <a:pt x="31172" y="50896"/>
                      </a:cubicBezTo>
                      <a:close/>
                      <a:moveTo>
                        <a:pt x="56009" y="90092"/>
                      </a:moveTo>
                      <a:lnTo>
                        <a:pt x="56009" y="78703"/>
                      </a:lnTo>
                      <a:cubicBezTo>
                        <a:pt x="52864" y="80182"/>
                        <a:pt x="49692" y="81311"/>
                        <a:pt x="46494" y="82090"/>
                      </a:cubicBezTo>
                      <a:cubicBezTo>
                        <a:pt x="43296" y="82882"/>
                        <a:pt x="40125" y="83279"/>
                        <a:pt x="36980" y="83279"/>
                      </a:cubicBezTo>
                      <a:cubicBezTo>
                        <a:pt x="28720" y="83279"/>
                        <a:pt x="22410" y="80492"/>
                        <a:pt x="18050" y="74920"/>
                      </a:cubicBezTo>
                      <a:cubicBezTo>
                        <a:pt x="13702" y="69348"/>
                        <a:pt x="11217" y="60931"/>
                        <a:pt x="10596" y="49668"/>
                      </a:cubicBezTo>
                      <a:cubicBezTo>
                        <a:pt x="13028" y="53259"/>
                        <a:pt x="16081" y="56012"/>
                        <a:pt x="19754" y="57927"/>
                      </a:cubicBezTo>
                      <a:cubicBezTo>
                        <a:pt x="23441" y="59841"/>
                        <a:pt x="27491" y="60799"/>
                        <a:pt x="31905" y="60799"/>
                      </a:cubicBezTo>
                      <a:cubicBezTo>
                        <a:pt x="41195" y="60799"/>
                        <a:pt x="48536" y="57980"/>
                        <a:pt x="53928" y="52341"/>
                      </a:cubicBezTo>
                      <a:cubicBezTo>
                        <a:pt x="59319" y="46717"/>
                        <a:pt x="62015" y="39058"/>
                        <a:pt x="62015" y="29367"/>
                      </a:cubicBezTo>
                      <a:cubicBezTo>
                        <a:pt x="62015" y="19873"/>
                        <a:pt x="59207" y="12254"/>
                        <a:pt x="53591" y="6510"/>
                      </a:cubicBezTo>
                      <a:cubicBezTo>
                        <a:pt x="47975" y="780"/>
                        <a:pt x="40502" y="-2085"/>
                        <a:pt x="31172" y="-2085"/>
                      </a:cubicBezTo>
                      <a:cubicBezTo>
                        <a:pt x="20468" y="-2085"/>
                        <a:pt x="12288" y="2008"/>
                        <a:pt x="6632" y="10194"/>
                      </a:cubicBezTo>
                      <a:cubicBezTo>
                        <a:pt x="976" y="18394"/>
                        <a:pt x="-1852" y="30271"/>
                        <a:pt x="-1852" y="45825"/>
                      </a:cubicBezTo>
                      <a:cubicBezTo>
                        <a:pt x="-1852" y="60429"/>
                        <a:pt x="1617" y="72075"/>
                        <a:pt x="8555" y="80763"/>
                      </a:cubicBezTo>
                      <a:cubicBezTo>
                        <a:pt x="15492" y="89451"/>
                        <a:pt x="24802" y="93796"/>
                        <a:pt x="36484" y="93796"/>
                      </a:cubicBezTo>
                      <a:cubicBezTo>
                        <a:pt x="39629" y="93796"/>
                        <a:pt x="42801" y="93485"/>
                        <a:pt x="45999" y="92865"/>
                      </a:cubicBezTo>
                      <a:cubicBezTo>
                        <a:pt x="49197" y="92244"/>
                        <a:pt x="52534" y="91320"/>
                        <a:pt x="56009" y="9009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15" name="Graphic 1996">
              <a:extLst>
                <a:ext uri="{FF2B5EF4-FFF2-40B4-BE49-F238E27FC236}">
                  <a16:creationId xmlns:a16="http://schemas.microsoft.com/office/drawing/2014/main" id="{E8E8403E-363F-47C4-84BC-7CBA8ADA74D8}"/>
                </a:ext>
              </a:extLst>
            </p:cNvPr>
            <p:cNvGrpSpPr/>
            <p:nvPr/>
          </p:nvGrpSpPr>
          <p:grpSpPr>
            <a:xfrm>
              <a:off x="9304091" y="5418421"/>
              <a:ext cx="126307" cy="274474"/>
              <a:chOff x="8945951" y="6393781"/>
              <a:chExt cx="126307" cy="274474"/>
            </a:xfrm>
            <a:solidFill>
              <a:srgbClr val="000000"/>
            </a:solidFill>
          </p:grpSpPr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96D19F33-FBA3-4481-B7E0-90D7B0DE77B4}"/>
                  </a:ext>
                </a:extLst>
              </p:cNvPr>
              <p:cNvSpPr/>
              <p:nvPr/>
            </p:nvSpPr>
            <p:spPr>
              <a:xfrm>
                <a:off x="9009108" y="6393781"/>
                <a:ext cx="12686" cy="44365"/>
              </a:xfrm>
              <a:custGeom>
                <a:avLst/>
                <a:gdLst>
                  <a:gd name="connsiteX0" fmla="*/ 215 w 12686"/>
                  <a:gd name="connsiteY0" fmla="*/ 234 h 44365"/>
                  <a:gd name="connsiteX1" fmla="*/ 215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15" y="234"/>
                    </a:moveTo>
                    <a:lnTo>
                      <a:pt x="215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17" name="Graphic 1996">
                <a:extLst>
                  <a:ext uri="{FF2B5EF4-FFF2-40B4-BE49-F238E27FC236}">
                    <a16:creationId xmlns:a16="http://schemas.microsoft.com/office/drawing/2014/main" id="{C37F5984-1525-4119-9318-C6A6BBAA8DE1}"/>
                  </a:ext>
                </a:extLst>
              </p:cNvPr>
              <p:cNvGrpSpPr/>
              <p:nvPr/>
            </p:nvGrpSpPr>
            <p:grpSpPr>
              <a:xfrm>
                <a:off x="8945951" y="6491187"/>
                <a:ext cx="126307" cy="177068"/>
                <a:chOff x="8945951" y="6491187"/>
                <a:chExt cx="126307" cy="177068"/>
              </a:xfrm>
              <a:solidFill>
                <a:srgbClr val="000000"/>
              </a:solidFill>
            </p:grpSpPr>
            <p:sp>
              <p:nvSpPr>
                <p:cNvPr id="2118" name="Freeform: Shape 2117">
                  <a:extLst>
                    <a:ext uri="{FF2B5EF4-FFF2-40B4-BE49-F238E27FC236}">
                      <a16:creationId xmlns:a16="http://schemas.microsoft.com/office/drawing/2014/main" id="{CD9EBD57-DFC3-4A3A-86BB-232EF2FE01E8}"/>
                    </a:ext>
                  </a:extLst>
                </p:cNvPr>
                <p:cNvSpPr/>
                <p:nvPr/>
              </p:nvSpPr>
              <p:spPr>
                <a:xfrm rot="-5400000" flipV="1">
                  <a:off x="8972067" y="6598033"/>
                  <a:ext cx="44163" cy="96316"/>
                </a:xfrm>
                <a:custGeom>
                  <a:avLst/>
                  <a:gdLst>
                    <a:gd name="connsiteX0" fmla="*/ 43117 w 44163"/>
                    <a:gd name="connsiteY0" fmla="*/ 94139 h 96316"/>
                    <a:gd name="connsiteX1" fmla="*/ 43117 w 44163"/>
                    <a:gd name="connsiteY1" fmla="*/ 84652 h 96316"/>
                    <a:gd name="connsiteX2" fmla="*/ 32215 w 44163"/>
                    <a:gd name="connsiteY2" fmla="*/ 84652 h 96316"/>
                    <a:gd name="connsiteX3" fmla="*/ 23691 w 44163"/>
                    <a:gd name="connsiteY3" fmla="*/ 82176 h 96316"/>
                    <a:gd name="connsiteX4" fmla="*/ 21313 w 44163"/>
                    <a:gd name="connsiteY4" fmla="*/ 73263 h 96316"/>
                    <a:gd name="connsiteX5" fmla="*/ 21313 w 44163"/>
                    <a:gd name="connsiteY5" fmla="*/ 67143 h 96316"/>
                    <a:gd name="connsiteX6" fmla="*/ 40084 w 44163"/>
                    <a:gd name="connsiteY6" fmla="*/ 67143 h 96316"/>
                    <a:gd name="connsiteX7" fmla="*/ 40084 w 44163"/>
                    <a:gd name="connsiteY7" fmla="*/ 58290 h 96316"/>
                    <a:gd name="connsiteX8" fmla="*/ 21313 w 44163"/>
                    <a:gd name="connsiteY8" fmla="*/ 58290 h 96316"/>
                    <a:gd name="connsiteX9" fmla="*/ 21313 w 44163"/>
                    <a:gd name="connsiteY9" fmla="*/ -2178 h 96316"/>
                    <a:gd name="connsiteX10" fmla="*/ 9855 w 44163"/>
                    <a:gd name="connsiteY10" fmla="*/ -2178 h 96316"/>
                    <a:gd name="connsiteX11" fmla="*/ 9855 w 44163"/>
                    <a:gd name="connsiteY11" fmla="*/ 58290 h 96316"/>
                    <a:gd name="connsiteX12" fmla="*/ -1047 w 44163"/>
                    <a:gd name="connsiteY12" fmla="*/ 58290 h 96316"/>
                    <a:gd name="connsiteX13" fmla="*/ -1047 w 44163"/>
                    <a:gd name="connsiteY13" fmla="*/ 67143 h 96316"/>
                    <a:gd name="connsiteX14" fmla="*/ 9855 w 44163"/>
                    <a:gd name="connsiteY14" fmla="*/ 67143 h 96316"/>
                    <a:gd name="connsiteX15" fmla="*/ 9855 w 44163"/>
                    <a:gd name="connsiteY15" fmla="*/ 71976 h 96316"/>
                    <a:gd name="connsiteX16" fmla="*/ 15247 w 44163"/>
                    <a:gd name="connsiteY16" fmla="*/ 88831 h 96316"/>
                    <a:gd name="connsiteX17" fmla="*/ 32334 w 44163"/>
                    <a:gd name="connsiteY17" fmla="*/ 94139 h 96316"/>
                    <a:gd name="connsiteX18" fmla="*/ 43117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17" y="94139"/>
                      </a:moveTo>
                      <a:lnTo>
                        <a:pt x="43117" y="84652"/>
                      </a:lnTo>
                      <a:lnTo>
                        <a:pt x="32215" y="84652"/>
                      </a:lnTo>
                      <a:cubicBezTo>
                        <a:pt x="28131" y="84652"/>
                        <a:pt x="25290" y="83827"/>
                        <a:pt x="23691" y="82176"/>
                      </a:cubicBezTo>
                      <a:cubicBezTo>
                        <a:pt x="22106" y="80526"/>
                        <a:pt x="21313" y="77555"/>
                        <a:pt x="21313" y="73263"/>
                      </a:cubicBezTo>
                      <a:lnTo>
                        <a:pt x="21313" y="67143"/>
                      </a:lnTo>
                      <a:lnTo>
                        <a:pt x="40084" y="67143"/>
                      </a:lnTo>
                      <a:lnTo>
                        <a:pt x="40084" y="58290"/>
                      </a:lnTo>
                      <a:lnTo>
                        <a:pt x="21313" y="58290"/>
                      </a:lnTo>
                      <a:lnTo>
                        <a:pt x="21313" y="-2178"/>
                      </a:lnTo>
                      <a:lnTo>
                        <a:pt x="9855" y="-2178"/>
                      </a:lnTo>
                      <a:lnTo>
                        <a:pt x="9855" y="58290"/>
                      </a:lnTo>
                      <a:lnTo>
                        <a:pt x="-1047" y="58290"/>
                      </a:lnTo>
                      <a:lnTo>
                        <a:pt x="-1047" y="67143"/>
                      </a:lnTo>
                      <a:lnTo>
                        <a:pt x="9855" y="67143"/>
                      </a:lnTo>
                      <a:lnTo>
                        <a:pt x="9855" y="71976"/>
                      </a:lnTo>
                      <a:cubicBezTo>
                        <a:pt x="9855" y="79687"/>
                        <a:pt x="11653" y="85306"/>
                        <a:pt x="15247" y="88831"/>
                      </a:cubicBezTo>
                      <a:cubicBezTo>
                        <a:pt x="18841" y="92370"/>
                        <a:pt x="24537" y="94139"/>
                        <a:pt x="32334" y="94139"/>
                      </a:cubicBezTo>
                      <a:lnTo>
                        <a:pt x="43117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19" name="Freeform: Shape 2118">
                  <a:extLst>
                    <a:ext uri="{FF2B5EF4-FFF2-40B4-BE49-F238E27FC236}">
                      <a16:creationId xmlns:a16="http://schemas.microsoft.com/office/drawing/2014/main" id="{BDBEC791-709F-4DFE-9526-1B6D727088C0}"/>
                    </a:ext>
                  </a:extLst>
                </p:cNvPr>
                <p:cNvSpPr/>
                <p:nvPr/>
              </p:nvSpPr>
              <p:spPr>
                <a:xfrm rot="-5400000" flipV="1">
                  <a:off x="9034873" y="6590435"/>
                  <a:ext cx="65928" cy="8833"/>
                </a:xfrm>
                <a:custGeom>
                  <a:avLst/>
                  <a:gdLst>
                    <a:gd name="connsiteX0" fmla="*/ 64549 w 65928"/>
                    <a:gd name="connsiteY0" fmla="*/ 10369 h 8833"/>
                    <a:gd name="connsiteX1" fmla="*/ 64549 w 65928"/>
                    <a:gd name="connsiteY1" fmla="*/ 1536 h 8833"/>
                    <a:gd name="connsiteX2" fmla="*/ -1380 w 65928"/>
                    <a:gd name="connsiteY2" fmla="*/ 1536 h 8833"/>
                    <a:gd name="connsiteX3" fmla="*/ -1380 w 65928"/>
                    <a:gd name="connsiteY3" fmla="*/ 10369 h 8833"/>
                    <a:gd name="connsiteX4" fmla="*/ 64549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49" y="10369"/>
                      </a:moveTo>
                      <a:lnTo>
                        <a:pt x="64549" y="1536"/>
                      </a:lnTo>
                      <a:lnTo>
                        <a:pt x="-1380" y="1536"/>
                      </a:lnTo>
                      <a:lnTo>
                        <a:pt x="-1380" y="10369"/>
                      </a:lnTo>
                      <a:lnTo>
                        <a:pt x="64549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20" name="Freeform: Shape 2119">
                  <a:extLst>
                    <a:ext uri="{FF2B5EF4-FFF2-40B4-BE49-F238E27FC236}">
                      <a16:creationId xmlns:a16="http://schemas.microsoft.com/office/drawing/2014/main" id="{12EC32CA-E8EC-4857-92F0-FBD4129EA804}"/>
                    </a:ext>
                  </a:extLst>
                </p:cNvPr>
                <p:cNvSpPr/>
                <p:nvPr/>
              </p:nvSpPr>
              <p:spPr>
                <a:xfrm rot="-5400000" flipV="1">
                  <a:off x="8964455" y="6474936"/>
                  <a:ext cx="63431" cy="95880"/>
                </a:xfrm>
                <a:custGeom>
                  <a:avLst/>
                  <a:gdLst>
                    <a:gd name="connsiteX0" fmla="*/ 29896 w 63431"/>
                    <a:gd name="connsiteY0" fmla="*/ 43607 h 95880"/>
                    <a:gd name="connsiteX1" fmla="*/ 15862 w 63431"/>
                    <a:gd name="connsiteY1" fmla="*/ 38834 h 95880"/>
                    <a:gd name="connsiteX2" fmla="*/ 10767 w 63431"/>
                    <a:gd name="connsiteY2" fmla="*/ 25722 h 95880"/>
                    <a:gd name="connsiteX3" fmla="*/ 15862 w 63431"/>
                    <a:gd name="connsiteY3" fmla="*/ 12591 h 95880"/>
                    <a:gd name="connsiteX4" fmla="*/ 29896 w 63431"/>
                    <a:gd name="connsiteY4" fmla="*/ 7818 h 95880"/>
                    <a:gd name="connsiteX5" fmla="*/ 43950 w 63431"/>
                    <a:gd name="connsiteY5" fmla="*/ 12611 h 95880"/>
                    <a:gd name="connsiteX6" fmla="*/ 49104 w 63431"/>
                    <a:gd name="connsiteY6" fmla="*/ 25722 h 95880"/>
                    <a:gd name="connsiteX7" fmla="*/ 43989 w 63431"/>
                    <a:gd name="connsiteY7" fmla="*/ 38834 h 95880"/>
                    <a:gd name="connsiteX8" fmla="*/ 29896 w 63431"/>
                    <a:gd name="connsiteY8" fmla="*/ 43607 h 95880"/>
                    <a:gd name="connsiteX9" fmla="*/ 17388 w 63431"/>
                    <a:gd name="connsiteY9" fmla="*/ 48915 h 95880"/>
                    <a:gd name="connsiteX10" fmla="*/ 4841 w 63431"/>
                    <a:gd name="connsiteY10" fmla="*/ 56402 h 95880"/>
                    <a:gd name="connsiteX11" fmla="*/ 361 w 63431"/>
                    <a:gd name="connsiteY11" fmla="*/ 69850 h 95880"/>
                    <a:gd name="connsiteX12" fmla="*/ 8250 w 63431"/>
                    <a:gd name="connsiteY12" fmla="*/ 87359 h 95880"/>
                    <a:gd name="connsiteX13" fmla="*/ 29896 w 63431"/>
                    <a:gd name="connsiteY13" fmla="*/ 93796 h 95880"/>
                    <a:gd name="connsiteX14" fmla="*/ 51581 w 63431"/>
                    <a:gd name="connsiteY14" fmla="*/ 87359 h 95880"/>
                    <a:gd name="connsiteX15" fmla="*/ 59451 w 63431"/>
                    <a:gd name="connsiteY15" fmla="*/ 69850 h 95880"/>
                    <a:gd name="connsiteX16" fmla="*/ 54951 w 63431"/>
                    <a:gd name="connsiteY16" fmla="*/ 56402 h 95880"/>
                    <a:gd name="connsiteX17" fmla="*/ 42483 w 63431"/>
                    <a:gd name="connsiteY17" fmla="*/ 48915 h 95880"/>
                    <a:gd name="connsiteX18" fmla="*/ 56557 w 63431"/>
                    <a:gd name="connsiteY18" fmla="*/ 40676 h 95880"/>
                    <a:gd name="connsiteX19" fmla="*/ 61611 w 63431"/>
                    <a:gd name="connsiteY19" fmla="*/ 25722 h 95880"/>
                    <a:gd name="connsiteX20" fmla="*/ 53405 w 63431"/>
                    <a:gd name="connsiteY20" fmla="*/ 5084 h 95880"/>
                    <a:gd name="connsiteX21" fmla="*/ 29896 w 63431"/>
                    <a:gd name="connsiteY21" fmla="*/ -2085 h 95880"/>
                    <a:gd name="connsiteX22" fmla="*/ 6387 w 63431"/>
                    <a:gd name="connsiteY22" fmla="*/ 5084 h 95880"/>
                    <a:gd name="connsiteX23" fmla="*/ -1820 w 63431"/>
                    <a:gd name="connsiteY23" fmla="*/ 25722 h 95880"/>
                    <a:gd name="connsiteX24" fmla="*/ 3255 w 63431"/>
                    <a:gd name="connsiteY24" fmla="*/ 40676 h 95880"/>
                    <a:gd name="connsiteX25" fmla="*/ 17388 w 63431"/>
                    <a:gd name="connsiteY25" fmla="*/ 48915 h 95880"/>
                    <a:gd name="connsiteX26" fmla="*/ 12809 w 63431"/>
                    <a:gd name="connsiteY26" fmla="*/ 68662 h 95880"/>
                    <a:gd name="connsiteX27" fmla="*/ 17289 w 63431"/>
                    <a:gd name="connsiteY27" fmla="*/ 57471 h 95880"/>
                    <a:gd name="connsiteX28" fmla="*/ 29896 w 63431"/>
                    <a:gd name="connsiteY28" fmla="*/ 53451 h 95880"/>
                    <a:gd name="connsiteX29" fmla="*/ 42503 w 63431"/>
                    <a:gd name="connsiteY29" fmla="*/ 57471 h 95880"/>
                    <a:gd name="connsiteX30" fmla="*/ 47062 w 63431"/>
                    <a:gd name="connsiteY30" fmla="*/ 68662 h 95880"/>
                    <a:gd name="connsiteX31" fmla="*/ 42503 w 63431"/>
                    <a:gd name="connsiteY31" fmla="*/ 79872 h 95880"/>
                    <a:gd name="connsiteX32" fmla="*/ 29896 w 63431"/>
                    <a:gd name="connsiteY32" fmla="*/ 83893 h 95880"/>
                    <a:gd name="connsiteX33" fmla="*/ 17289 w 63431"/>
                    <a:gd name="connsiteY33" fmla="*/ 79872 h 95880"/>
                    <a:gd name="connsiteX34" fmla="*/ 12809 w 63431"/>
                    <a:gd name="connsiteY34" fmla="*/ 68662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3431" h="95880">
                      <a:moveTo>
                        <a:pt x="29896" y="43607"/>
                      </a:moveTo>
                      <a:cubicBezTo>
                        <a:pt x="23949" y="43607"/>
                        <a:pt x="19271" y="42016"/>
                        <a:pt x="15862" y="38834"/>
                      </a:cubicBezTo>
                      <a:cubicBezTo>
                        <a:pt x="12466" y="35652"/>
                        <a:pt x="10767" y="31281"/>
                        <a:pt x="10767" y="25722"/>
                      </a:cubicBezTo>
                      <a:cubicBezTo>
                        <a:pt x="10767" y="20150"/>
                        <a:pt x="12466" y="15773"/>
                        <a:pt x="15862" y="12591"/>
                      </a:cubicBezTo>
                      <a:cubicBezTo>
                        <a:pt x="19271" y="9409"/>
                        <a:pt x="23949" y="7818"/>
                        <a:pt x="29896" y="7818"/>
                      </a:cubicBezTo>
                      <a:cubicBezTo>
                        <a:pt x="35843" y="7818"/>
                        <a:pt x="40527" y="9415"/>
                        <a:pt x="43950" y="12611"/>
                      </a:cubicBezTo>
                      <a:cubicBezTo>
                        <a:pt x="47386" y="15819"/>
                        <a:pt x="49104" y="20190"/>
                        <a:pt x="49104" y="25722"/>
                      </a:cubicBezTo>
                      <a:cubicBezTo>
                        <a:pt x="49104" y="31281"/>
                        <a:pt x="47399" y="35652"/>
                        <a:pt x="43989" y="38834"/>
                      </a:cubicBezTo>
                      <a:cubicBezTo>
                        <a:pt x="40593" y="42016"/>
                        <a:pt x="35895" y="43607"/>
                        <a:pt x="29896" y="43607"/>
                      </a:cubicBezTo>
                      <a:close/>
                      <a:moveTo>
                        <a:pt x="17388" y="48915"/>
                      </a:moveTo>
                      <a:cubicBezTo>
                        <a:pt x="12023" y="50236"/>
                        <a:pt x="7840" y="52731"/>
                        <a:pt x="4841" y="56402"/>
                      </a:cubicBezTo>
                      <a:cubicBezTo>
                        <a:pt x="1854" y="60086"/>
                        <a:pt x="361" y="64568"/>
                        <a:pt x="361" y="69850"/>
                      </a:cubicBezTo>
                      <a:cubicBezTo>
                        <a:pt x="361" y="77231"/>
                        <a:pt x="2991" y="83067"/>
                        <a:pt x="8250" y="87359"/>
                      </a:cubicBezTo>
                      <a:cubicBezTo>
                        <a:pt x="13523" y="91650"/>
                        <a:pt x="20738" y="93796"/>
                        <a:pt x="29896" y="93796"/>
                      </a:cubicBezTo>
                      <a:cubicBezTo>
                        <a:pt x="39107" y="93796"/>
                        <a:pt x="46335" y="91650"/>
                        <a:pt x="51581" y="87359"/>
                      </a:cubicBezTo>
                      <a:cubicBezTo>
                        <a:pt x="56828" y="83067"/>
                        <a:pt x="59451" y="77231"/>
                        <a:pt x="59451" y="69850"/>
                      </a:cubicBezTo>
                      <a:cubicBezTo>
                        <a:pt x="59451" y="64568"/>
                        <a:pt x="57951" y="60086"/>
                        <a:pt x="54951" y="56402"/>
                      </a:cubicBezTo>
                      <a:cubicBezTo>
                        <a:pt x="51965" y="52731"/>
                        <a:pt x="47809" y="50236"/>
                        <a:pt x="42483" y="48915"/>
                      </a:cubicBezTo>
                      <a:cubicBezTo>
                        <a:pt x="48509" y="47515"/>
                        <a:pt x="53200" y="44769"/>
                        <a:pt x="56557" y="40676"/>
                      </a:cubicBezTo>
                      <a:cubicBezTo>
                        <a:pt x="59927" y="36596"/>
                        <a:pt x="61611" y="31611"/>
                        <a:pt x="61611" y="25722"/>
                      </a:cubicBezTo>
                      <a:cubicBezTo>
                        <a:pt x="61611" y="16757"/>
                        <a:pt x="58876" y="9877"/>
                        <a:pt x="53405" y="5084"/>
                      </a:cubicBezTo>
                      <a:cubicBezTo>
                        <a:pt x="47934" y="305"/>
                        <a:pt x="40098" y="-2085"/>
                        <a:pt x="29896" y="-2085"/>
                      </a:cubicBezTo>
                      <a:cubicBezTo>
                        <a:pt x="19707" y="-2085"/>
                        <a:pt x="11871" y="305"/>
                        <a:pt x="6387" y="5084"/>
                      </a:cubicBezTo>
                      <a:cubicBezTo>
                        <a:pt x="916" y="9877"/>
                        <a:pt x="-1820" y="16757"/>
                        <a:pt x="-1820" y="25722"/>
                      </a:cubicBezTo>
                      <a:cubicBezTo>
                        <a:pt x="-1820" y="31611"/>
                        <a:pt x="-128" y="36596"/>
                        <a:pt x="3255" y="40676"/>
                      </a:cubicBezTo>
                      <a:cubicBezTo>
                        <a:pt x="6651" y="44769"/>
                        <a:pt x="11362" y="47515"/>
                        <a:pt x="17388" y="48915"/>
                      </a:cubicBezTo>
                      <a:close/>
                      <a:moveTo>
                        <a:pt x="12809" y="68662"/>
                      </a:moveTo>
                      <a:cubicBezTo>
                        <a:pt x="12809" y="63882"/>
                        <a:pt x="14302" y="60152"/>
                        <a:pt x="17289" y="57471"/>
                      </a:cubicBezTo>
                      <a:cubicBezTo>
                        <a:pt x="20289" y="54791"/>
                        <a:pt x="24491" y="53451"/>
                        <a:pt x="29896" y="53451"/>
                      </a:cubicBezTo>
                      <a:cubicBezTo>
                        <a:pt x="35274" y="53451"/>
                        <a:pt x="39477" y="54791"/>
                        <a:pt x="42503" y="57471"/>
                      </a:cubicBezTo>
                      <a:cubicBezTo>
                        <a:pt x="45542" y="60152"/>
                        <a:pt x="47062" y="63882"/>
                        <a:pt x="47062" y="68662"/>
                      </a:cubicBezTo>
                      <a:cubicBezTo>
                        <a:pt x="47062" y="73455"/>
                        <a:pt x="45542" y="77192"/>
                        <a:pt x="42503" y="79872"/>
                      </a:cubicBezTo>
                      <a:cubicBezTo>
                        <a:pt x="39477" y="82552"/>
                        <a:pt x="35274" y="83893"/>
                        <a:pt x="29896" y="83893"/>
                      </a:cubicBezTo>
                      <a:cubicBezTo>
                        <a:pt x="24491" y="83893"/>
                        <a:pt x="20289" y="82552"/>
                        <a:pt x="17289" y="79872"/>
                      </a:cubicBezTo>
                      <a:cubicBezTo>
                        <a:pt x="14302" y="77192"/>
                        <a:pt x="12809" y="73455"/>
                        <a:pt x="12809" y="686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21" name="Graphic 1996">
              <a:extLst>
                <a:ext uri="{FF2B5EF4-FFF2-40B4-BE49-F238E27FC236}">
                  <a16:creationId xmlns:a16="http://schemas.microsoft.com/office/drawing/2014/main" id="{75AC4F57-42B4-40A9-9392-76DF84E089ED}"/>
                </a:ext>
              </a:extLst>
            </p:cNvPr>
            <p:cNvGrpSpPr/>
            <p:nvPr/>
          </p:nvGrpSpPr>
          <p:grpSpPr>
            <a:xfrm>
              <a:off x="9409704" y="5418421"/>
              <a:ext cx="126307" cy="355118"/>
              <a:chOff x="9051564" y="6393781"/>
              <a:chExt cx="126307" cy="355118"/>
            </a:xfrm>
            <a:solidFill>
              <a:srgbClr val="000000"/>
            </a:solidFill>
          </p:grpSpPr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985BB3C3-EAA0-46FF-9D86-70AA9F0B6783}"/>
                  </a:ext>
                </a:extLst>
              </p:cNvPr>
              <p:cNvSpPr/>
              <p:nvPr/>
            </p:nvSpPr>
            <p:spPr>
              <a:xfrm>
                <a:off x="9114709" y="6393781"/>
                <a:ext cx="12686" cy="44365"/>
              </a:xfrm>
              <a:custGeom>
                <a:avLst/>
                <a:gdLst>
                  <a:gd name="connsiteX0" fmla="*/ 224 w 12686"/>
                  <a:gd name="connsiteY0" fmla="*/ 234 h 44365"/>
                  <a:gd name="connsiteX1" fmla="*/ 224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24" y="234"/>
                    </a:moveTo>
                    <a:lnTo>
                      <a:pt x="224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23" name="Graphic 1996">
                <a:extLst>
                  <a:ext uri="{FF2B5EF4-FFF2-40B4-BE49-F238E27FC236}">
                    <a16:creationId xmlns:a16="http://schemas.microsoft.com/office/drawing/2014/main" id="{B3882313-3A7B-4967-8C26-3C31D2B2FA12}"/>
                  </a:ext>
                </a:extLst>
              </p:cNvPr>
              <p:cNvGrpSpPr/>
              <p:nvPr/>
            </p:nvGrpSpPr>
            <p:grpSpPr>
              <a:xfrm>
                <a:off x="9051564" y="6490925"/>
                <a:ext cx="126307" cy="257973"/>
                <a:chOff x="9051564" y="6490925"/>
                <a:chExt cx="126307" cy="257973"/>
              </a:xfrm>
              <a:solidFill>
                <a:srgbClr val="000000"/>
              </a:solidFill>
            </p:grpSpPr>
            <p:sp>
              <p:nvSpPr>
                <p:cNvPr id="2124" name="Freeform: Shape 2123">
                  <a:extLst>
                    <a:ext uri="{FF2B5EF4-FFF2-40B4-BE49-F238E27FC236}">
                      <a16:creationId xmlns:a16="http://schemas.microsoft.com/office/drawing/2014/main" id="{983AF70F-F322-40A3-9BB0-3CCA5E345EFF}"/>
                    </a:ext>
                  </a:extLst>
                </p:cNvPr>
                <p:cNvSpPr/>
                <p:nvPr/>
              </p:nvSpPr>
              <p:spPr>
                <a:xfrm rot="-5400000" flipV="1">
                  <a:off x="9077680" y="6678676"/>
                  <a:ext cx="44163" cy="96316"/>
                </a:xfrm>
                <a:custGeom>
                  <a:avLst/>
                  <a:gdLst>
                    <a:gd name="connsiteX0" fmla="*/ 43125 w 44163"/>
                    <a:gd name="connsiteY0" fmla="*/ 94145 h 96316"/>
                    <a:gd name="connsiteX1" fmla="*/ 43125 w 44163"/>
                    <a:gd name="connsiteY1" fmla="*/ 84658 h 96316"/>
                    <a:gd name="connsiteX2" fmla="*/ 32223 w 44163"/>
                    <a:gd name="connsiteY2" fmla="*/ 84658 h 96316"/>
                    <a:gd name="connsiteX3" fmla="*/ 23700 w 44163"/>
                    <a:gd name="connsiteY3" fmla="*/ 82183 h 96316"/>
                    <a:gd name="connsiteX4" fmla="*/ 21321 w 44163"/>
                    <a:gd name="connsiteY4" fmla="*/ 73270 h 96316"/>
                    <a:gd name="connsiteX5" fmla="*/ 21321 w 44163"/>
                    <a:gd name="connsiteY5" fmla="*/ 67150 h 96316"/>
                    <a:gd name="connsiteX6" fmla="*/ 40093 w 44163"/>
                    <a:gd name="connsiteY6" fmla="*/ 67150 h 96316"/>
                    <a:gd name="connsiteX7" fmla="*/ 40093 w 44163"/>
                    <a:gd name="connsiteY7" fmla="*/ 58296 h 96316"/>
                    <a:gd name="connsiteX8" fmla="*/ 21321 w 44163"/>
                    <a:gd name="connsiteY8" fmla="*/ 58296 h 96316"/>
                    <a:gd name="connsiteX9" fmla="*/ 21321 w 44163"/>
                    <a:gd name="connsiteY9" fmla="*/ -2171 h 96316"/>
                    <a:gd name="connsiteX10" fmla="*/ 9864 w 44163"/>
                    <a:gd name="connsiteY10" fmla="*/ -2171 h 96316"/>
                    <a:gd name="connsiteX11" fmla="*/ 9864 w 44163"/>
                    <a:gd name="connsiteY11" fmla="*/ 58296 h 96316"/>
                    <a:gd name="connsiteX12" fmla="*/ -1039 w 44163"/>
                    <a:gd name="connsiteY12" fmla="*/ 58296 h 96316"/>
                    <a:gd name="connsiteX13" fmla="*/ -1039 w 44163"/>
                    <a:gd name="connsiteY13" fmla="*/ 67150 h 96316"/>
                    <a:gd name="connsiteX14" fmla="*/ 9864 w 44163"/>
                    <a:gd name="connsiteY14" fmla="*/ 67150 h 96316"/>
                    <a:gd name="connsiteX15" fmla="*/ 9864 w 44163"/>
                    <a:gd name="connsiteY15" fmla="*/ 71982 h 96316"/>
                    <a:gd name="connsiteX16" fmla="*/ 15255 w 44163"/>
                    <a:gd name="connsiteY16" fmla="*/ 88837 h 96316"/>
                    <a:gd name="connsiteX17" fmla="*/ 32342 w 44163"/>
                    <a:gd name="connsiteY17" fmla="*/ 94145 h 96316"/>
                    <a:gd name="connsiteX18" fmla="*/ 43125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25" y="94145"/>
                      </a:moveTo>
                      <a:lnTo>
                        <a:pt x="43125" y="84658"/>
                      </a:lnTo>
                      <a:lnTo>
                        <a:pt x="32223" y="84658"/>
                      </a:lnTo>
                      <a:cubicBezTo>
                        <a:pt x="28140" y="84658"/>
                        <a:pt x="25299" y="83833"/>
                        <a:pt x="23700" y="82183"/>
                      </a:cubicBezTo>
                      <a:cubicBezTo>
                        <a:pt x="22114" y="80532"/>
                        <a:pt x="21321" y="77561"/>
                        <a:pt x="21321" y="73270"/>
                      </a:cubicBezTo>
                      <a:lnTo>
                        <a:pt x="21321" y="67150"/>
                      </a:lnTo>
                      <a:lnTo>
                        <a:pt x="40093" y="67150"/>
                      </a:lnTo>
                      <a:lnTo>
                        <a:pt x="40093" y="58296"/>
                      </a:lnTo>
                      <a:lnTo>
                        <a:pt x="21321" y="58296"/>
                      </a:lnTo>
                      <a:lnTo>
                        <a:pt x="21321" y="-2171"/>
                      </a:lnTo>
                      <a:lnTo>
                        <a:pt x="9864" y="-2171"/>
                      </a:lnTo>
                      <a:lnTo>
                        <a:pt x="9864" y="58296"/>
                      </a:lnTo>
                      <a:lnTo>
                        <a:pt x="-1039" y="58296"/>
                      </a:lnTo>
                      <a:lnTo>
                        <a:pt x="-1039" y="67150"/>
                      </a:lnTo>
                      <a:lnTo>
                        <a:pt x="9864" y="67150"/>
                      </a:lnTo>
                      <a:lnTo>
                        <a:pt x="9864" y="71982"/>
                      </a:lnTo>
                      <a:cubicBezTo>
                        <a:pt x="9864" y="79694"/>
                        <a:pt x="11661" y="85312"/>
                        <a:pt x="15255" y="88837"/>
                      </a:cubicBezTo>
                      <a:cubicBezTo>
                        <a:pt x="18850" y="92376"/>
                        <a:pt x="24545" y="94145"/>
                        <a:pt x="32342" y="94145"/>
                      </a:cubicBezTo>
                      <a:lnTo>
                        <a:pt x="43125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25" name="Freeform: Shape 2124">
                  <a:extLst>
                    <a:ext uri="{FF2B5EF4-FFF2-40B4-BE49-F238E27FC236}">
                      <a16:creationId xmlns:a16="http://schemas.microsoft.com/office/drawing/2014/main" id="{99DB6654-BA2A-4B27-946E-C658E7FA41E4}"/>
                    </a:ext>
                  </a:extLst>
                </p:cNvPr>
                <p:cNvSpPr/>
                <p:nvPr/>
              </p:nvSpPr>
              <p:spPr>
                <a:xfrm rot="-5400000" flipV="1">
                  <a:off x="9140486" y="6671078"/>
                  <a:ext cx="65928" cy="8833"/>
                </a:xfrm>
                <a:custGeom>
                  <a:avLst/>
                  <a:gdLst>
                    <a:gd name="connsiteX0" fmla="*/ 64557 w 65928"/>
                    <a:gd name="connsiteY0" fmla="*/ 10376 h 8833"/>
                    <a:gd name="connsiteX1" fmla="*/ 64557 w 65928"/>
                    <a:gd name="connsiteY1" fmla="*/ 1542 h 8833"/>
                    <a:gd name="connsiteX2" fmla="*/ -1372 w 65928"/>
                    <a:gd name="connsiteY2" fmla="*/ 1542 h 8833"/>
                    <a:gd name="connsiteX3" fmla="*/ -1372 w 65928"/>
                    <a:gd name="connsiteY3" fmla="*/ 10376 h 8833"/>
                    <a:gd name="connsiteX4" fmla="*/ 64557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57" y="10376"/>
                      </a:moveTo>
                      <a:lnTo>
                        <a:pt x="64557" y="1542"/>
                      </a:lnTo>
                      <a:lnTo>
                        <a:pt x="-1372" y="1542"/>
                      </a:lnTo>
                      <a:lnTo>
                        <a:pt x="-1372" y="10376"/>
                      </a:lnTo>
                      <a:lnTo>
                        <a:pt x="64557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26" name="Freeform: Shape 2125">
                  <a:extLst>
                    <a:ext uri="{FF2B5EF4-FFF2-40B4-BE49-F238E27FC236}">
                      <a16:creationId xmlns:a16="http://schemas.microsoft.com/office/drawing/2014/main" id="{0878BC78-E2C2-4467-A754-47817C6A5AD7}"/>
                    </a:ext>
                  </a:extLst>
                </p:cNvPr>
                <p:cNvSpPr/>
                <p:nvPr/>
              </p:nvSpPr>
              <p:spPr>
                <a:xfrm rot="-5400000" flipV="1">
                  <a:off x="9074181" y="6556164"/>
                  <a:ext cx="55066" cy="92414"/>
                </a:xfrm>
                <a:custGeom>
                  <a:avLst/>
                  <a:gdLst>
                    <a:gd name="connsiteX0" fmla="*/ -66 w 55066"/>
                    <a:gd name="connsiteY0" fmla="*/ 8434 h 92414"/>
                    <a:gd name="connsiteX1" fmla="*/ 20371 w 55066"/>
                    <a:gd name="connsiteY1" fmla="*/ 8434 h 92414"/>
                    <a:gd name="connsiteX2" fmla="*/ 20371 w 55066"/>
                    <a:gd name="connsiteY2" fmla="*/ 78944 h 92414"/>
                    <a:gd name="connsiteX3" fmla="*/ -1869 w 55066"/>
                    <a:gd name="connsiteY3" fmla="*/ 74487 h 92414"/>
                    <a:gd name="connsiteX4" fmla="*/ -1869 w 55066"/>
                    <a:gd name="connsiteY4" fmla="*/ 85876 h 92414"/>
                    <a:gd name="connsiteX5" fmla="*/ 20252 w 55066"/>
                    <a:gd name="connsiteY5" fmla="*/ 90332 h 92414"/>
                    <a:gd name="connsiteX6" fmla="*/ 32760 w 55066"/>
                    <a:gd name="connsiteY6" fmla="*/ 90332 h 92414"/>
                    <a:gd name="connsiteX7" fmla="*/ 32760 w 55066"/>
                    <a:gd name="connsiteY7" fmla="*/ 8434 h 92414"/>
                    <a:gd name="connsiteX8" fmla="*/ 53197 w 55066"/>
                    <a:gd name="connsiteY8" fmla="*/ 8434 h 92414"/>
                    <a:gd name="connsiteX9" fmla="*/ 53197 w 55066"/>
                    <a:gd name="connsiteY9" fmla="*/ -2083 h 92414"/>
                    <a:gd name="connsiteX10" fmla="*/ -66 w 55066"/>
                    <a:gd name="connsiteY10" fmla="*/ -2083 h 92414"/>
                    <a:gd name="connsiteX11" fmla="*/ -66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-66" y="8434"/>
                      </a:moveTo>
                      <a:lnTo>
                        <a:pt x="20371" y="8434"/>
                      </a:lnTo>
                      <a:lnTo>
                        <a:pt x="20371" y="78944"/>
                      </a:lnTo>
                      <a:lnTo>
                        <a:pt x="-1869" y="74487"/>
                      </a:lnTo>
                      <a:lnTo>
                        <a:pt x="-1869" y="85876"/>
                      </a:lnTo>
                      <a:lnTo>
                        <a:pt x="20252" y="90332"/>
                      </a:lnTo>
                      <a:lnTo>
                        <a:pt x="32760" y="90332"/>
                      </a:lnTo>
                      <a:lnTo>
                        <a:pt x="32760" y="8434"/>
                      </a:lnTo>
                      <a:lnTo>
                        <a:pt x="53197" y="8434"/>
                      </a:lnTo>
                      <a:lnTo>
                        <a:pt x="53197" y="-2083"/>
                      </a:lnTo>
                      <a:lnTo>
                        <a:pt x="-66" y="-2083"/>
                      </a:lnTo>
                      <a:lnTo>
                        <a:pt x="-66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27" name="Freeform: Shape 2126">
                  <a:extLst>
                    <a:ext uri="{FF2B5EF4-FFF2-40B4-BE49-F238E27FC236}">
                      <a16:creationId xmlns:a16="http://schemas.microsoft.com/office/drawing/2014/main" id="{3DAF30A2-7DD2-4B87-81DC-29C1BDAAE9FE}"/>
                    </a:ext>
                  </a:extLst>
                </p:cNvPr>
                <p:cNvSpPr/>
                <p:nvPr/>
              </p:nvSpPr>
              <p:spPr>
                <a:xfrm rot="-5400000" flipV="1">
                  <a:off x="9069820" y="6474922"/>
                  <a:ext cx="63926" cy="95880"/>
                </a:xfrm>
                <a:custGeom>
                  <a:avLst/>
                  <a:gdLst>
                    <a:gd name="connsiteX0" fmla="*/ 30142 w 63926"/>
                    <a:gd name="connsiteY0" fmla="*/ 83893 h 95880"/>
                    <a:gd name="connsiteX1" fmla="*/ 15612 w 63926"/>
                    <a:gd name="connsiteY1" fmla="*/ 74386 h 95880"/>
                    <a:gd name="connsiteX2" fmla="*/ 10755 w 63926"/>
                    <a:gd name="connsiteY2" fmla="*/ 45825 h 95880"/>
                    <a:gd name="connsiteX3" fmla="*/ 15612 w 63926"/>
                    <a:gd name="connsiteY3" fmla="*/ 17324 h 95880"/>
                    <a:gd name="connsiteX4" fmla="*/ 30142 w 63926"/>
                    <a:gd name="connsiteY4" fmla="*/ 7818 h 95880"/>
                    <a:gd name="connsiteX5" fmla="*/ 44731 w 63926"/>
                    <a:gd name="connsiteY5" fmla="*/ 17324 h 95880"/>
                    <a:gd name="connsiteX6" fmla="*/ 49607 w 63926"/>
                    <a:gd name="connsiteY6" fmla="*/ 45825 h 95880"/>
                    <a:gd name="connsiteX7" fmla="*/ 44731 w 63926"/>
                    <a:gd name="connsiteY7" fmla="*/ 74386 h 95880"/>
                    <a:gd name="connsiteX8" fmla="*/ 30142 w 63926"/>
                    <a:gd name="connsiteY8" fmla="*/ 83893 h 95880"/>
                    <a:gd name="connsiteX9" fmla="*/ 30142 w 63926"/>
                    <a:gd name="connsiteY9" fmla="*/ 93796 h 95880"/>
                    <a:gd name="connsiteX10" fmla="*/ 53908 w 63926"/>
                    <a:gd name="connsiteY10" fmla="*/ 81496 h 95880"/>
                    <a:gd name="connsiteX11" fmla="*/ 62115 w 63926"/>
                    <a:gd name="connsiteY11" fmla="*/ 45825 h 95880"/>
                    <a:gd name="connsiteX12" fmla="*/ 53908 w 63926"/>
                    <a:gd name="connsiteY12" fmla="*/ 10194 h 95880"/>
                    <a:gd name="connsiteX13" fmla="*/ 30142 w 63926"/>
                    <a:gd name="connsiteY13" fmla="*/ -2085 h 95880"/>
                    <a:gd name="connsiteX14" fmla="*/ 6395 w 63926"/>
                    <a:gd name="connsiteY14" fmla="*/ 10194 h 95880"/>
                    <a:gd name="connsiteX15" fmla="*/ -1812 w 63926"/>
                    <a:gd name="connsiteY15" fmla="*/ 45825 h 95880"/>
                    <a:gd name="connsiteX16" fmla="*/ 6395 w 63926"/>
                    <a:gd name="connsiteY16" fmla="*/ 81496 h 95880"/>
                    <a:gd name="connsiteX17" fmla="*/ 30142 w 63926"/>
                    <a:gd name="connsiteY17" fmla="*/ 93796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926" h="95880">
                      <a:moveTo>
                        <a:pt x="30142" y="83893"/>
                      </a:moveTo>
                      <a:cubicBezTo>
                        <a:pt x="23706" y="83893"/>
                        <a:pt x="18863" y="80724"/>
                        <a:pt x="15612" y="74386"/>
                      </a:cubicBezTo>
                      <a:cubicBezTo>
                        <a:pt x="12374" y="68061"/>
                        <a:pt x="10755" y="58541"/>
                        <a:pt x="10755" y="45825"/>
                      </a:cubicBezTo>
                      <a:cubicBezTo>
                        <a:pt x="10755" y="33163"/>
                        <a:pt x="12374" y="23662"/>
                        <a:pt x="15612" y="17324"/>
                      </a:cubicBezTo>
                      <a:cubicBezTo>
                        <a:pt x="18863" y="10987"/>
                        <a:pt x="23706" y="7818"/>
                        <a:pt x="30142" y="7818"/>
                      </a:cubicBezTo>
                      <a:cubicBezTo>
                        <a:pt x="36630" y="7818"/>
                        <a:pt x="41493" y="10987"/>
                        <a:pt x="44731" y="17324"/>
                      </a:cubicBezTo>
                      <a:cubicBezTo>
                        <a:pt x="47982" y="23662"/>
                        <a:pt x="49607" y="33163"/>
                        <a:pt x="49607" y="45825"/>
                      </a:cubicBezTo>
                      <a:cubicBezTo>
                        <a:pt x="49607" y="58541"/>
                        <a:pt x="47982" y="68061"/>
                        <a:pt x="44731" y="74386"/>
                      </a:cubicBezTo>
                      <a:cubicBezTo>
                        <a:pt x="41493" y="80724"/>
                        <a:pt x="36630" y="83893"/>
                        <a:pt x="30142" y="83893"/>
                      </a:cubicBezTo>
                      <a:close/>
                      <a:moveTo>
                        <a:pt x="30142" y="93796"/>
                      </a:moveTo>
                      <a:cubicBezTo>
                        <a:pt x="40515" y="93796"/>
                        <a:pt x="48438" y="89696"/>
                        <a:pt x="53908" y="81496"/>
                      </a:cubicBezTo>
                      <a:cubicBezTo>
                        <a:pt x="59379" y="73310"/>
                        <a:pt x="62115" y="61419"/>
                        <a:pt x="62115" y="45825"/>
                      </a:cubicBezTo>
                      <a:cubicBezTo>
                        <a:pt x="62115" y="30271"/>
                        <a:pt x="59379" y="18394"/>
                        <a:pt x="53908" y="10194"/>
                      </a:cubicBezTo>
                      <a:cubicBezTo>
                        <a:pt x="48438" y="2008"/>
                        <a:pt x="40515" y="-2085"/>
                        <a:pt x="30142" y="-2085"/>
                      </a:cubicBezTo>
                      <a:cubicBezTo>
                        <a:pt x="19781" y="-2085"/>
                        <a:pt x="11865" y="2008"/>
                        <a:pt x="6395" y="10194"/>
                      </a:cubicBezTo>
                      <a:cubicBezTo>
                        <a:pt x="924" y="18394"/>
                        <a:pt x="-1812" y="30271"/>
                        <a:pt x="-1812" y="45825"/>
                      </a:cubicBezTo>
                      <a:cubicBezTo>
                        <a:pt x="-1812" y="61419"/>
                        <a:pt x="924" y="73310"/>
                        <a:pt x="6395" y="81496"/>
                      </a:cubicBezTo>
                      <a:cubicBezTo>
                        <a:pt x="11865" y="89696"/>
                        <a:pt x="19781" y="93796"/>
                        <a:pt x="30142" y="9379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28" name="Graphic 1996">
              <a:extLst>
                <a:ext uri="{FF2B5EF4-FFF2-40B4-BE49-F238E27FC236}">
                  <a16:creationId xmlns:a16="http://schemas.microsoft.com/office/drawing/2014/main" id="{959A4B29-1C17-42F1-8935-DCF4F3F1C4E1}"/>
                </a:ext>
              </a:extLst>
            </p:cNvPr>
            <p:cNvGrpSpPr/>
            <p:nvPr/>
          </p:nvGrpSpPr>
          <p:grpSpPr>
            <a:xfrm>
              <a:off x="9515304" y="5418421"/>
              <a:ext cx="126307" cy="355118"/>
              <a:chOff x="9157164" y="6393781"/>
              <a:chExt cx="126307" cy="355118"/>
            </a:xfrm>
            <a:solidFill>
              <a:srgbClr val="000000"/>
            </a:solidFill>
          </p:grpSpPr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4F1FE206-F53C-4F66-93DA-EEA21A684491}"/>
                  </a:ext>
                </a:extLst>
              </p:cNvPr>
              <p:cNvSpPr/>
              <p:nvPr/>
            </p:nvSpPr>
            <p:spPr>
              <a:xfrm>
                <a:off x="9220321" y="6393781"/>
                <a:ext cx="12686" cy="44365"/>
              </a:xfrm>
              <a:custGeom>
                <a:avLst/>
                <a:gdLst>
                  <a:gd name="connsiteX0" fmla="*/ 232 w 12686"/>
                  <a:gd name="connsiteY0" fmla="*/ 234 h 44365"/>
                  <a:gd name="connsiteX1" fmla="*/ 232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32" y="234"/>
                    </a:moveTo>
                    <a:lnTo>
                      <a:pt x="232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30" name="Graphic 1996">
                <a:extLst>
                  <a:ext uri="{FF2B5EF4-FFF2-40B4-BE49-F238E27FC236}">
                    <a16:creationId xmlns:a16="http://schemas.microsoft.com/office/drawing/2014/main" id="{1FE9C553-D56B-48D4-A3D3-4B3B3558F13F}"/>
                  </a:ext>
                </a:extLst>
              </p:cNvPr>
              <p:cNvGrpSpPr/>
              <p:nvPr/>
            </p:nvGrpSpPr>
            <p:grpSpPr>
              <a:xfrm>
                <a:off x="9157164" y="6494213"/>
                <a:ext cx="126307" cy="254685"/>
                <a:chOff x="9157164" y="6494213"/>
                <a:chExt cx="126307" cy="254685"/>
              </a:xfrm>
              <a:solidFill>
                <a:srgbClr val="000000"/>
              </a:solidFill>
            </p:grpSpPr>
            <p:sp>
              <p:nvSpPr>
                <p:cNvPr id="2131" name="Freeform: Shape 2130">
                  <a:extLst>
                    <a:ext uri="{FF2B5EF4-FFF2-40B4-BE49-F238E27FC236}">
                      <a16:creationId xmlns:a16="http://schemas.microsoft.com/office/drawing/2014/main" id="{857E3301-02B4-452F-90E2-DE62904FB646}"/>
                    </a:ext>
                  </a:extLst>
                </p:cNvPr>
                <p:cNvSpPr/>
                <p:nvPr/>
              </p:nvSpPr>
              <p:spPr>
                <a:xfrm rot="-5400000" flipV="1">
                  <a:off x="9183280" y="6678676"/>
                  <a:ext cx="44163" cy="96316"/>
                </a:xfrm>
                <a:custGeom>
                  <a:avLst/>
                  <a:gdLst>
                    <a:gd name="connsiteX0" fmla="*/ 43134 w 44163"/>
                    <a:gd name="connsiteY0" fmla="*/ 94145 h 96316"/>
                    <a:gd name="connsiteX1" fmla="*/ 43134 w 44163"/>
                    <a:gd name="connsiteY1" fmla="*/ 84658 h 96316"/>
                    <a:gd name="connsiteX2" fmla="*/ 32232 w 44163"/>
                    <a:gd name="connsiteY2" fmla="*/ 84658 h 96316"/>
                    <a:gd name="connsiteX3" fmla="*/ 23708 w 44163"/>
                    <a:gd name="connsiteY3" fmla="*/ 82183 h 96316"/>
                    <a:gd name="connsiteX4" fmla="*/ 21329 w 44163"/>
                    <a:gd name="connsiteY4" fmla="*/ 73270 h 96316"/>
                    <a:gd name="connsiteX5" fmla="*/ 21329 w 44163"/>
                    <a:gd name="connsiteY5" fmla="*/ 67150 h 96316"/>
                    <a:gd name="connsiteX6" fmla="*/ 40101 w 44163"/>
                    <a:gd name="connsiteY6" fmla="*/ 67150 h 96316"/>
                    <a:gd name="connsiteX7" fmla="*/ 40101 w 44163"/>
                    <a:gd name="connsiteY7" fmla="*/ 58296 h 96316"/>
                    <a:gd name="connsiteX8" fmla="*/ 21329 w 44163"/>
                    <a:gd name="connsiteY8" fmla="*/ 58296 h 96316"/>
                    <a:gd name="connsiteX9" fmla="*/ 21329 w 44163"/>
                    <a:gd name="connsiteY9" fmla="*/ -2171 h 96316"/>
                    <a:gd name="connsiteX10" fmla="*/ 9872 w 44163"/>
                    <a:gd name="connsiteY10" fmla="*/ -2171 h 96316"/>
                    <a:gd name="connsiteX11" fmla="*/ 9872 w 44163"/>
                    <a:gd name="connsiteY11" fmla="*/ 58296 h 96316"/>
                    <a:gd name="connsiteX12" fmla="*/ -1030 w 44163"/>
                    <a:gd name="connsiteY12" fmla="*/ 58296 h 96316"/>
                    <a:gd name="connsiteX13" fmla="*/ -1030 w 44163"/>
                    <a:gd name="connsiteY13" fmla="*/ 67150 h 96316"/>
                    <a:gd name="connsiteX14" fmla="*/ 9872 w 44163"/>
                    <a:gd name="connsiteY14" fmla="*/ 67150 h 96316"/>
                    <a:gd name="connsiteX15" fmla="*/ 9872 w 44163"/>
                    <a:gd name="connsiteY15" fmla="*/ 71982 h 96316"/>
                    <a:gd name="connsiteX16" fmla="*/ 15264 w 44163"/>
                    <a:gd name="connsiteY16" fmla="*/ 88837 h 96316"/>
                    <a:gd name="connsiteX17" fmla="*/ 32350 w 44163"/>
                    <a:gd name="connsiteY17" fmla="*/ 94145 h 96316"/>
                    <a:gd name="connsiteX18" fmla="*/ 43134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34" y="94145"/>
                      </a:moveTo>
                      <a:lnTo>
                        <a:pt x="43134" y="84658"/>
                      </a:lnTo>
                      <a:lnTo>
                        <a:pt x="32232" y="84658"/>
                      </a:lnTo>
                      <a:cubicBezTo>
                        <a:pt x="28148" y="84658"/>
                        <a:pt x="25307" y="83833"/>
                        <a:pt x="23708" y="82183"/>
                      </a:cubicBezTo>
                      <a:cubicBezTo>
                        <a:pt x="22122" y="80532"/>
                        <a:pt x="21329" y="77561"/>
                        <a:pt x="21329" y="73270"/>
                      </a:cubicBezTo>
                      <a:lnTo>
                        <a:pt x="21329" y="67150"/>
                      </a:lnTo>
                      <a:lnTo>
                        <a:pt x="40101" y="67150"/>
                      </a:lnTo>
                      <a:lnTo>
                        <a:pt x="40101" y="58296"/>
                      </a:lnTo>
                      <a:lnTo>
                        <a:pt x="21329" y="58296"/>
                      </a:lnTo>
                      <a:lnTo>
                        <a:pt x="21329" y="-2171"/>
                      </a:lnTo>
                      <a:lnTo>
                        <a:pt x="9872" y="-2171"/>
                      </a:lnTo>
                      <a:lnTo>
                        <a:pt x="9872" y="58296"/>
                      </a:lnTo>
                      <a:lnTo>
                        <a:pt x="-1030" y="58296"/>
                      </a:lnTo>
                      <a:lnTo>
                        <a:pt x="-1030" y="67150"/>
                      </a:lnTo>
                      <a:lnTo>
                        <a:pt x="9872" y="67150"/>
                      </a:lnTo>
                      <a:lnTo>
                        <a:pt x="9872" y="71982"/>
                      </a:lnTo>
                      <a:cubicBezTo>
                        <a:pt x="9872" y="79694"/>
                        <a:pt x="11669" y="85312"/>
                        <a:pt x="15264" y="88837"/>
                      </a:cubicBezTo>
                      <a:cubicBezTo>
                        <a:pt x="18858" y="92376"/>
                        <a:pt x="24554" y="94145"/>
                        <a:pt x="32350" y="94145"/>
                      </a:cubicBezTo>
                      <a:lnTo>
                        <a:pt x="43134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32" name="Freeform: Shape 2131">
                  <a:extLst>
                    <a:ext uri="{FF2B5EF4-FFF2-40B4-BE49-F238E27FC236}">
                      <a16:creationId xmlns:a16="http://schemas.microsoft.com/office/drawing/2014/main" id="{A6ABC4A3-2511-41BB-A9FE-170BB21DAE35}"/>
                    </a:ext>
                  </a:extLst>
                </p:cNvPr>
                <p:cNvSpPr/>
                <p:nvPr/>
              </p:nvSpPr>
              <p:spPr>
                <a:xfrm rot="-5400000" flipV="1">
                  <a:off x="9246086" y="6671078"/>
                  <a:ext cx="65928" cy="8833"/>
                </a:xfrm>
                <a:custGeom>
                  <a:avLst/>
                  <a:gdLst>
                    <a:gd name="connsiteX0" fmla="*/ 64565 w 65928"/>
                    <a:gd name="connsiteY0" fmla="*/ 10376 h 8833"/>
                    <a:gd name="connsiteX1" fmla="*/ 64565 w 65928"/>
                    <a:gd name="connsiteY1" fmla="*/ 1542 h 8833"/>
                    <a:gd name="connsiteX2" fmla="*/ -1363 w 65928"/>
                    <a:gd name="connsiteY2" fmla="*/ 1542 h 8833"/>
                    <a:gd name="connsiteX3" fmla="*/ -1363 w 65928"/>
                    <a:gd name="connsiteY3" fmla="*/ 10376 h 8833"/>
                    <a:gd name="connsiteX4" fmla="*/ 64565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65" y="10376"/>
                      </a:moveTo>
                      <a:lnTo>
                        <a:pt x="64565" y="1542"/>
                      </a:lnTo>
                      <a:lnTo>
                        <a:pt x="-1363" y="1542"/>
                      </a:lnTo>
                      <a:lnTo>
                        <a:pt x="-1363" y="10376"/>
                      </a:lnTo>
                      <a:lnTo>
                        <a:pt x="64565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33" name="Freeform: Shape 2132">
                  <a:extLst>
                    <a:ext uri="{FF2B5EF4-FFF2-40B4-BE49-F238E27FC236}">
                      <a16:creationId xmlns:a16="http://schemas.microsoft.com/office/drawing/2014/main" id="{F1970554-96A9-4ADA-BAC9-935BAADA7BCE}"/>
                    </a:ext>
                  </a:extLst>
                </p:cNvPr>
                <p:cNvSpPr/>
                <p:nvPr/>
              </p:nvSpPr>
              <p:spPr>
                <a:xfrm rot="-5400000" flipV="1">
                  <a:off x="9176946" y="6555788"/>
                  <a:ext cx="60874" cy="95880"/>
                </a:xfrm>
                <a:custGeom>
                  <a:avLst/>
                  <a:gdLst>
                    <a:gd name="connsiteX0" fmla="*/ 40013 w 60874"/>
                    <a:gd name="connsiteY0" fmla="*/ 49555 h 95880"/>
                    <a:gd name="connsiteX1" fmla="*/ 54027 w 60874"/>
                    <a:gd name="connsiteY1" fmla="*/ 41554 h 95880"/>
                    <a:gd name="connsiteX2" fmla="*/ 59082 w 60874"/>
                    <a:gd name="connsiteY2" fmla="*/ 26580 h 95880"/>
                    <a:gd name="connsiteX3" fmla="*/ 49666 w 60874"/>
                    <a:gd name="connsiteY3" fmla="*/ 5408 h 95880"/>
                    <a:gd name="connsiteX4" fmla="*/ 22906 w 60874"/>
                    <a:gd name="connsiteY4" fmla="*/ -2079 h 95880"/>
                    <a:gd name="connsiteX5" fmla="*/ 10933 w 60874"/>
                    <a:gd name="connsiteY5" fmla="*/ -930 h 95880"/>
                    <a:gd name="connsiteX6" fmla="*/ -1793 w 60874"/>
                    <a:gd name="connsiteY6" fmla="*/ 2516 h 95880"/>
                    <a:gd name="connsiteX7" fmla="*/ -1793 w 60874"/>
                    <a:gd name="connsiteY7" fmla="*/ 14578 h 95880"/>
                    <a:gd name="connsiteX8" fmla="*/ 9585 w 60874"/>
                    <a:gd name="connsiteY8" fmla="*/ 10003 h 95880"/>
                    <a:gd name="connsiteX9" fmla="*/ 22549 w 60874"/>
                    <a:gd name="connsiteY9" fmla="*/ 8458 h 95880"/>
                    <a:gd name="connsiteX10" fmla="*/ 40468 w 60874"/>
                    <a:gd name="connsiteY10" fmla="*/ 13092 h 95880"/>
                    <a:gd name="connsiteX11" fmla="*/ 46633 w 60874"/>
                    <a:gd name="connsiteY11" fmla="*/ 26580 h 95880"/>
                    <a:gd name="connsiteX12" fmla="*/ 40905 w 60874"/>
                    <a:gd name="connsiteY12" fmla="*/ 39355 h 95880"/>
                    <a:gd name="connsiteX13" fmla="*/ 24967 w 60874"/>
                    <a:gd name="connsiteY13" fmla="*/ 43970 h 95880"/>
                    <a:gd name="connsiteX14" fmla="*/ 14184 w 60874"/>
                    <a:gd name="connsiteY14" fmla="*/ 43970 h 95880"/>
                    <a:gd name="connsiteX15" fmla="*/ 14184 w 60874"/>
                    <a:gd name="connsiteY15" fmla="*/ 54249 h 95880"/>
                    <a:gd name="connsiteX16" fmla="*/ 25463 w 60874"/>
                    <a:gd name="connsiteY16" fmla="*/ 54249 h 95880"/>
                    <a:gd name="connsiteX17" fmla="*/ 39576 w 60874"/>
                    <a:gd name="connsiteY17" fmla="*/ 57933 h 95880"/>
                    <a:gd name="connsiteX18" fmla="*/ 44473 w 60874"/>
                    <a:gd name="connsiteY18" fmla="*/ 68549 h 95880"/>
                    <a:gd name="connsiteX19" fmla="*/ 39418 w 60874"/>
                    <a:gd name="connsiteY19" fmla="*/ 79462 h 95880"/>
                    <a:gd name="connsiteX20" fmla="*/ 24967 w 60874"/>
                    <a:gd name="connsiteY20" fmla="*/ 83285 h 95880"/>
                    <a:gd name="connsiteX21" fmla="*/ 13927 w 60874"/>
                    <a:gd name="connsiteY21" fmla="*/ 82156 h 95880"/>
                    <a:gd name="connsiteX22" fmla="*/ 983 w 60874"/>
                    <a:gd name="connsiteY22" fmla="*/ 78710 h 95880"/>
                    <a:gd name="connsiteX23" fmla="*/ 983 w 60874"/>
                    <a:gd name="connsiteY23" fmla="*/ 89841 h 95880"/>
                    <a:gd name="connsiteX24" fmla="*/ 14343 w 60874"/>
                    <a:gd name="connsiteY24" fmla="*/ 92812 h 95880"/>
                    <a:gd name="connsiteX25" fmla="*/ 26078 w 60874"/>
                    <a:gd name="connsiteY25" fmla="*/ 93802 h 95880"/>
                    <a:gd name="connsiteX26" fmla="*/ 48615 w 60874"/>
                    <a:gd name="connsiteY26" fmla="*/ 87325 h 95880"/>
                    <a:gd name="connsiteX27" fmla="*/ 56921 w 60874"/>
                    <a:gd name="connsiteY27" fmla="*/ 69856 h 95880"/>
                    <a:gd name="connsiteX28" fmla="*/ 52520 w 60874"/>
                    <a:gd name="connsiteY28" fmla="*/ 56883 h 95880"/>
                    <a:gd name="connsiteX29" fmla="*/ 40013 w 60874"/>
                    <a:gd name="connsiteY29" fmla="*/ 49555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40013" y="49555"/>
                      </a:moveTo>
                      <a:cubicBezTo>
                        <a:pt x="45999" y="48274"/>
                        <a:pt x="50670" y="45607"/>
                        <a:pt x="54027" y="41554"/>
                      </a:cubicBezTo>
                      <a:cubicBezTo>
                        <a:pt x="57397" y="37513"/>
                        <a:pt x="59082" y="32522"/>
                        <a:pt x="59082" y="26580"/>
                      </a:cubicBezTo>
                      <a:cubicBezTo>
                        <a:pt x="59082" y="17470"/>
                        <a:pt x="55943" y="10412"/>
                        <a:pt x="49666" y="5408"/>
                      </a:cubicBezTo>
                      <a:cubicBezTo>
                        <a:pt x="43389" y="417"/>
                        <a:pt x="34469" y="-2079"/>
                        <a:pt x="22906" y="-2079"/>
                      </a:cubicBezTo>
                      <a:cubicBezTo>
                        <a:pt x="19034" y="-2079"/>
                        <a:pt x="15043" y="-1696"/>
                        <a:pt x="10933" y="-930"/>
                      </a:cubicBezTo>
                      <a:cubicBezTo>
                        <a:pt x="6824" y="-164"/>
                        <a:pt x="2582" y="984"/>
                        <a:pt x="-1793" y="2516"/>
                      </a:cubicBezTo>
                      <a:lnTo>
                        <a:pt x="-1793" y="14578"/>
                      </a:lnTo>
                      <a:cubicBezTo>
                        <a:pt x="1670" y="12558"/>
                        <a:pt x="5462" y="11033"/>
                        <a:pt x="9585" y="10003"/>
                      </a:cubicBezTo>
                      <a:cubicBezTo>
                        <a:pt x="13722" y="8973"/>
                        <a:pt x="18043" y="8458"/>
                        <a:pt x="22549" y="8458"/>
                      </a:cubicBezTo>
                      <a:cubicBezTo>
                        <a:pt x="30385" y="8458"/>
                        <a:pt x="36359" y="10003"/>
                        <a:pt x="40468" y="13092"/>
                      </a:cubicBezTo>
                      <a:cubicBezTo>
                        <a:pt x="44578" y="16182"/>
                        <a:pt x="46633" y="20678"/>
                        <a:pt x="46633" y="26580"/>
                      </a:cubicBezTo>
                      <a:cubicBezTo>
                        <a:pt x="46633" y="32033"/>
                        <a:pt x="44724" y="36292"/>
                        <a:pt x="40905" y="39355"/>
                      </a:cubicBezTo>
                      <a:cubicBezTo>
                        <a:pt x="37085" y="42432"/>
                        <a:pt x="31773" y="43970"/>
                        <a:pt x="24967" y="43970"/>
                      </a:cubicBezTo>
                      <a:lnTo>
                        <a:pt x="14184" y="43970"/>
                      </a:lnTo>
                      <a:lnTo>
                        <a:pt x="14184" y="54249"/>
                      </a:lnTo>
                      <a:lnTo>
                        <a:pt x="25463" y="54249"/>
                      </a:lnTo>
                      <a:cubicBezTo>
                        <a:pt x="31608" y="54249"/>
                        <a:pt x="36312" y="55477"/>
                        <a:pt x="39576" y="57933"/>
                      </a:cubicBezTo>
                      <a:cubicBezTo>
                        <a:pt x="42841" y="60389"/>
                        <a:pt x="44473" y="63928"/>
                        <a:pt x="44473" y="68549"/>
                      </a:cubicBezTo>
                      <a:cubicBezTo>
                        <a:pt x="44473" y="73289"/>
                        <a:pt x="42788" y="76927"/>
                        <a:pt x="39418" y="79462"/>
                      </a:cubicBezTo>
                      <a:cubicBezTo>
                        <a:pt x="36061" y="82011"/>
                        <a:pt x="31245" y="83285"/>
                        <a:pt x="24967" y="83285"/>
                      </a:cubicBezTo>
                      <a:cubicBezTo>
                        <a:pt x="21532" y="83285"/>
                        <a:pt x="17851" y="82909"/>
                        <a:pt x="13927" y="82156"/>
                      </a:cubicBezTo>
                      <a:cubicBezTo>
                        <a:pt x="10002" y="81417"/>
                        <a:pt x="5687" y="80268"/>
                        <a:pt x="983" y="78710"/>
                      </a:cubicBezTo>
                      <a:lnTo>
                        <a:pt x="983" y="89841"/>
                      </a:lnTo>
                      <a:cubicBezTo>
                        <a:pt x="5740" y="91161"/>
                        <a:pt x="10193" y="92151"/>
                        <a:pt x="14343" y="92812"/>
                      </a:cubicBezTo>
                      <a:cubicBezTo>
                        <a:pt x="18492" y="93472"/>
                        <a:pt x="22404" y="93802"/>
                        <a:pt x="26078" y="93802"/>
                      </a:cubicBezTo>
                      <a:cubicBezTo>
                        <a:pt x="35579" y="93802"/>
                        <a:pt x="43092" y="91643"/>
                        <a:pt x="48615" y="87325"/>
                      </a:cubicBezTo>
                      <a:cubicBezTo>
                        <a:pt x="54152" y="83021"/>
                        <a:pt x="56921" y="77198"/>
                        <a:pt x="56921" y="69856"/>
                      </a:cubicBezTo>
                      <a:cubicBezTo>
                        <a:pt x="56921" y="64733"/>
                        <a:pt x="55454" y="60409"/>
                        <a:pt x="52520" y="56883"/>
                      </a:cubicBezTo>
                      <a:cubicBezTo>
                        <a:pt x="49587" y="53358"/>
                        <a:pt x="45417" y="50915"/>
                        <a:pt x="40013" y="49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34" name="Freeform: Shape 2133">
                  <a:extLst>
                    <a:ext uri="{FF2B5EF4-FFF2-40B4-BE49-F238E27FC236}">
                      <a16:creationId xmlns:a16="http://schemas.microsoft.com/office/drawing/2014/main" id="{088DF581-5ED3-49E8-9B58-68754A722059}"/>
                    </a:ext>
                  </a:extLst>
                </p:cNvPr>
                <p:cNvSpPr/>
                <p:nvPr/>
              </p:nvSpPr>
              <p:spPr>
                <a:xfrm rot="-5400000" flipV="1">
                  <a:off x="9179781" y="6475516"/>
                  <a:ext cx="55066" cy="92414"/>
                </a:xfrm>
                <a:custGeom>
                  <a:avLst/>
                  <a:gdLst>
                    <a:gd name="connsiteX0" fmla="*/ -57 w 55066"/>
                    <a:gd name="connsiteY0" fmla="*/ 8428 h 92414"/>
                    <a:gd name="connsiteX1" fmla="*/ 20380 w 55066"/>
                    <a:gd name="connsiteY1" fmla="*/ 8428 h 92414"/>
                    <a:gd name="connsiteX2" fmla="*/ 20380 w 55066"/>
                    <a:gd name="connsiteY2" fmla="*/ 78937 h 92414"/>
                    <a:gd name="connsiteX3" fmla="*/ -1861 w 55066"/>
                    <a:gd name="connsiteY3" fmla="*/ 74481 h 92414"/>
                    <a:gd name="connsiteX4" fmla="*/ -1861 w 55066"/>
                    <a:gd name="connsiteY4" fmla="*/ 85870 h 92414"/>
                    <a:gd name="connsiteX5" fmla="*/ 20261 w 55066"/>
                    <a:gd name="connsiteY5" fmla="*/ 90326 h 92414"/>
                    <a:gd name="connsiteX6" fmla="*/ 32768 w 55066"/>
                    <a:gd name="connsiteY6" fmla="*/ 90326 h 92414"/>
                    <a:gd name="connsiteX7" fmla="*/ 32768 w 55066"/>
                    <a:gd name="connsiteY7" fmla="*/ 8428 h 92414"/>
                    <a:gd name="connsiteX8" fmla="*/ 53205 w 55066"/>
                    <a:gd name="connsiteY8" fmla="*/ 8428 h 92414"/>
                    <a:gd name="connsiteX9" fmla="*/ 53205 w 55066"/>
                    <a:gd name="connsiteY9" fmla="*/ -2089 h 92414"/>
                    <a:gd name="connsiteX10" fmla="*/ -57 w 55066"/>
                    <a:gd name="connsiteY10" fmla="*/ -2089 h 92414"/>
                    <a:gd name="connsiteX11" fmla="*/ -57 w 55066"/>
                    <a:gd name="connsiteY11" fmla="*/ 8428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-57" y="8428"/>
                      </a:moveTo>
                      <a:lnTo>
                        <a:pt x="20380" y="8428"/>
                      </a:lnTo>
                      <a:lnTo>
                        <a:pt x="20380" y="78937"/>
                      </a:lnTo>
                      <a:lnTo>
                        <a:pt x="-1861" y="74481"/>
                      </a:lnTo>
                      <a:lnTo>
                        <a:pt x="-1861" y="85870"/>
                      </a:lnTo>
                      <a:lnTo>
                        <a:pt x="20261" y="90326"/>
                      </a:lnTo>
                      <a:lnTo>
                        <a:pt x="32768" y="90326"/>
                      </a:lnTo>
                      <a:lnTo>
                        <a:pt x="32768" y="8428"/>
                      </a:lnTo>
                      <a:lnTo>
                        <a:pt x="53205" y="8428"/>
                      </a:lnTo>
                      <a:lnTo>
                        <a:pt x="53205" y="-2089"/>
                      </a:lnTo>
                      <a:lnTo>
                        <a:pt x="-57" y="-2089"/>
                      </a:lnTo>
                      <a:lnTo>
                        <a:pt x="-57" y="8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35" name="Graphic 1996">
              <a:extLst>
                <a:ext uri="{FF2B5EF4-FFF2-40B4-BE49-F238E27FC236}">
                  <a16:creationId xmlns:a16="http://schemas.microsoft.com/office/drawing/2014/main" id="{61ACC82A-11E2-40BC-A4BB-22F919E4F157}"/>
                </a:ext>
              </a:extLst>
            </p:cNvPr>
            <p:cNvGrpSpPr/>
            <p:nvPr/>
          </p:nvGrpSpPr>
          <p:grpSpPr>
            <a:xfrm>
              <a:off x="9620917" y="5418421"/>
              <a:ext cx="126307" cy="355118"/>
              <a:chOff x="9262777" y="6393781"/>
              <a:chExt cx="126307" cy="355118"/>
            </a:xfrm>
            <a:solidFill>
              <a:srgbClr val="000000"/>
            </a:solidFill>
          </p:grpSpPr>
          <p:sp>
            <p:nvSpPr>
              <p:cNvPr id="2136" name="Freeform: Shape 2135">
                <a:extLst>
                  <a:ext uri="{FF2B5EF4-FFF2-40B4-BE49-F238E27FC236}">
                    <a16:creationId xmlns:a16="http://schemas.microsoft.com/office/drawing/2014/main" id="{DFABCC21-DC63-49D2-BA92-2A078004D9BA}"/>
                  </a:ext>
                </a:extLst>
              </p:cNvPr>
              <p:cNvSpPr/>
              <p:nvPr/>
            </p:nvSpPr>
            <p:spPr>
              <a:xfrm>
                <a:off x="9325922" y="6393781"/>
                <a:ext cx="12686" cy="44365"/>
              </a:xfrm>
              <a:custGeom>
                <a:avLst/>
                <a:gdLst>
                  <a:gd name="connsiteX0" fmla="*/ 240 w 12686"/>
                  <a:gd name="connsiteY0" fmla="*/ 234 h 44365"/>
                  <a:gd name="connsiteX1" fmla="*/ 240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40" y="234"/>
                    </a:moveTo>
                    <a:lnTo>
                      <a:pt x="240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37" name="Graphic 1996">
                <a:extLst>
                  <a:ext uri="{FF2B5EF4-FFF2-40B4-BE49-F238E27FC236}">
                    <a16:creationId xmlns:a16="http://schemas.microsoft.com/office/drawing/2014/main" id="{A73F3F54-F578-4997-90E3-3DEA6ADFD362}"/>
                  </a:ext>
                </a:extLst>
              </p:cNvPr>
              <p:cNvGrpSpPr/>
              <p:nvPr/>
            </p:nvGrpSpPr>
            <p:grpSpPr>
              <a:xfrm>
                <a:off x="9262777" y="6490925"/>
                <a:ext cx="126307" cy="257973"/>
                <a:chOff x="9262777" y="6490925"/>
                <a:chExt cx="126307" cy="257973"/>
              </a:xfrm>
              <a:solidFill>
                <a:srgbClr val="000000"/>
              </a:solidFill>
            </p:grpSpPr>
            <p:sp>
              <p:nvSpPr>
                <p:cNvPr id="2138" name="Freeform: Shape 2137">
                  <a:extLst>
                    <a:ext uri="{FF2B5EF4-FFF2-40B4-BE49-F238E27FC236}">
                      <a16:creationId xmlns:a16="http://schemas.microsoft.com/office/drawing/2014/main" id="{90B058D1-72B8-4041-8947-04879EC3C517}"/>
                    </a:ext>
                  </a:extLst>
                </p:cNvPr>
                <p:cNvSpPr/>
                <p:nvPr/>
              </p:nvSpPr>
              <p:spPr>
                <a:xfrm rot="-5400000" flipV="1">
                  <a:off x="9288892" y="6678676"/>
                  <a:ext cx="44163" cy="96316"/>
                </a:xfrm>
                <a:custGeom>
                  <a:avLst/>
                  <a:gdLst>
                    <a:gd name="connsiteX0" fmla="*/ 43142 w 44163"/>
                    <a:gd name="connsiteY0" fmla="*/ 94145 h 96316"/>
                    <a:gd name="connsiteX1" fmla="*/ 43142 w 44163"/>
                    <a:gd name="connsiteY1" fmla="*/ 84658 h 96316"/>
                    <a:gd name="connsiteX2" fmla="*/ 32240 w 44163"/>
                    <a:gd name="connsiteY2" fmla="*/ 84658 h 96316"/>
                    <a:gd name="connsiteX3" fmla="*/ 23716 w 44163"/>
                    <a:gd name="connsiteY3" fmla="*/ 82183 h 96316"/>
                    <a:gd name="connsiteX4" fmla="*/ 21338 w 44163"/>
                    <a:gd name="connsiteY4" fmla="*/ 73270 h 96316"/>
                    <a:gd name="connsiteX5" fmla="*/ 21338 w 44163"/>
                    <a:gd name="connsiteY5" fmla="*/ 67150 h 96316"/>
                    <a:gd name="connsiteX6" fmla="*/ 40109 w 44163"/>
                    <a:gd name="connsiteY6" fmla="*/ 67150 h 96316"/>
                    <a:gd name="connsiteX7" fmla="*/ 40109 w 44163"/>
                    <a:gd name="connsiteY7" fmla="*/ 58296 h 96316"/>
                    <a:gd name="connsiteX8" fmla="*/ 21338 w 44163"/>
                    <a:gd name="connsiteY8" fmla="*/ 58296 h 96316"/>
                    <a:gd name="connsiteX9" fmla="*/ 21338 w 44163"/>
                    <a:gd name="connsiteY9" fmla="*/ -2171 h 96316"/>
                    <a:gd name="connsiteX10" fmla="*/ 9880 w 44163"/>
                    <a:gd name="connsiteY10" fmla="*/ -2171 h 96316"/>
                    <a:gd name="connsiteX11" fmla="*/ 9880 w 44163"/>
                    <a:gd name="connsiteY11" fmla="*/ 58296 h 96316"/>
                    <a:gd name="connsiteX12" fmla="*/ -1022 w 44163"/>
                    <a:gd name="connsiteY12" fmla="*/ 58296 h 96316"/>
                    <a:gd name="connsiteX13" fmla="*/ -1022 w 44163"/>
                    <a:gd name="connsiteY13" fmla="*/ 67150 h 96316"/>
                    <a:gd name="connsiteX14" fmla="*/ 9880 w 44163"/>
                    <a:gd name="connsiteY14" fmla="*/ 67150 h 96316"/>
                    <a:gd name="connsiteX15" fmla="*/ 9880 w 44163"/>
                    <a:gd name="connsiteY15" fmla="*/ 71982 h 96316"/>
                    <a:gd name="connsiteX16" fmla="*/ 15272 w 44163"/>
                    <a:gd name="connsiteY16" fmla="*/ 88837 h 96316"/>
                    <a:gd name="connsiteX17" fmla="*/ 32359 w 44163"/>
                    <a:gd name="connsiteY17" fmla="*/ 94145 h 96316"/>
                    <a:gd name="connsiteX18" fmla="*/ 43142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42" y="94145"/>
                      </a:moveTo>
                      <a:lnTo>
                        <a:pt x="43142" y="84658"/>
                      </a:lnTo>
                      <a:lnTo>
                        <a:pt x="32240" y="84658"/>
                      </a:lnTo>
                      <a:cubicBezTo>
                        <a:pt x="28156" y="84658"/>
                        <a:pt x="25315" y="83833"/>
                        <a:pt x="23716" y="82183"/>
                      </a:cubicBezTo>
                      <a:cubicBezTo>
                        <a:pt x="22131" y="80532"/>
                        <a:pt x="21338" y="77561"/>
                        <a:pt x="21338" y="73270"/>
                      </a:cubicBezTo>
                      <a:lnTo>
                        <a:pt x="21338" y="67150"/>
                      </a:lnTo>
                      <a:lnTo>
                        <a:pt x="40109" y="67150"/>
                      </a:lnTo>
                      <a:lnTo>
                        <a:pt x="40109" y="58296"/>
                      </a:lnTo>
                      <a:lnTo>
                        <a:pt x="21338" y="58296"/>
                      </a:lnTo>
                      <a:lnTo>
                        <a:pt x="21338" y="-2171"/>
                      </a:lnTo>
                      <a:lnTo>
                        <a:pt x="9880" y="-2171"/>
                      </a:lnTo>
                      <a:lnTo>
                        <a:pt x="9880" y="58296"/>
                      </a:lnTo>
                      <a:lnTo>
                        <a:pt x="-1022" y="58296"/>
                      </a:lnTo>
                      <a:lnTo>
                        <a:pt x="-1022" y="67150"/>
                      </a:lnTo>
                      <a:lnTo>
                        <a:pt x="9880" y="67150"/>
                      </a:lnTo>
                      <a:lnTo>
                        <a:pt x="9880" y="71982"/>
                      </a:lnTo>
                      <a:cubicBezTo>
                        <a:pt x="9880" y="79694"/>
                        <a:pt x="11678" y="85312"/>
                        <a:pt x="15272" y="88837"/>
                      </a:cubicBezTo>
                      <a:cubicBezTo>
                        <a:pt x="18866" y="92376"/>
                        <a:pt x="24562" y="94145"/>
                        <a:pt x="32359" y="94145"/>
                      </a:cubicBezTo>
                      <a:lnTo>
                        <a:pt x="43142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39" name="Freeform: Shape 2138">
                  <a:extLst>
                    <a:ext uri="{FF2B5EF4-FFF2-40B4-BE49-F238E27FC236}">
                      <a16:creationId xmlns:a16="http://schemas.microsoft.com/office/drawing/2014/main" id="{99A45182-14A0-4354-A858-582054496FC3}"/>
                    </a:ext>
                  </a:extLst>
                </p:cNvPr>
                <p:cNvSpPr/>
                <p:nvPr/>
              </p:nvSpPr>
              <p:spPr>
                <a:xfrm rot="-5400000" flipV="1">
                  <a:off x="9351699" y="6671078"/>
                  <a:ext cx="65928" cy="8833"/>
                </a:xfrm>
                <a:custGeom>
                  <a:avLst/>
                  <a:gdLst>
                    <a:gd name="connsiteX0" fmla="*/ 64574 w 65928"/>
                    <a:gd name="connsiteY0" fmla="*/ 10376 h 8833"/>
                    <a:gd name="connsiteX1" fmla="*/ 64574 w 65928"/>
                    <a:gd name="connsiteY1" fmla="*/ 1542 h 8833"/>
                    <a:gd name="connsiteX2" fmla="*/ -1355 w 65928"/>
                    <a:gd name="connsiteY2" fmla="*/ 1542 h 8833"/>
                    <a:gd name="connsiteX3" fmla="*/ -1355 w 65928"/>
                    <a:gd name="connsiteY3" fmla="*/ 10376 h 8833"/>
                    <a:gd name="connsiteX4" fmla="*/ 64574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74" y="10376"/>
                      </a:moveTo>
                      <a:lnTo>
                        <a:pt x="64574" y="1542"/>
                      </a:lnTo>
                      <a:lnTo>
                        <a:pt x="-1355" y="1542"/>
                      </a:lnTo>
                      <a:lnTo>
                        <a:pt x="-1355" y="10376"/>
                      </a:lnTo>
                      <a:lnTo>
                        <a:pt x="64574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40" name="Freeform: Shape 2139">
                  <a:extLst>
                    <a:ext uri="{FF2B5EF4-FFF2-40B4-BE49-F238E27FC236}">
                      <a16:creationId xmlns:a16="http://schemas.microsoft.com/office/drawing/2014/main" id="{981739DD-5418-45E7-AEA3-5519837126BD}"/>
                    </a:ext>
                  </a:extLst>
                </p:cNvPr>
                <p:cNvSpPr/>
                <p:nvPr/>
              </p:nvSpPr>
              <p:spPr>
                <a:xfrm rot="-5400000" flipV="1">
                  <a:off x="9282738" y="6558144"/>
                  <a:ext cx="58713" cy="94078"/>
                </a:xfrm>
                <a:custGeom>
                  <a:avLst/>
                  <a:gdLst>
                    <a:gd name="connsiteX0" fmla="*/ 13334 w 58713"/>
                    <a:gd name="connsiteY0" fmla="*/ 8393 h 94078"/>
                    <a:gd name="connsiteX1" fmla="*/ 57003 w 58713"/>
                    <a:gd name="connsiteY1" fmla="*/ 8393 h 94078"/>
                    <a:gd name="connsiteX2" fmla="*/ 57003 w 58713"/>
                    <a:gd name="connsiteY2" fmla="*/ -2124 h 94078"/>
                    <a:gd name="connsiteX3" fmla="*/ -1711 w 58713"/>
                    <a:gd name="connsiteY3" fmla="*/ -2124 h 94078"/>
                    <a:gd name="connsiteX4" fmla="*/ -1711 w 58713"/>
                    <a:gd name="connsiteY4" fmla="*/ 8393 h 94078"/>
                    <a:gd name="connsiteX5" fmla="*/ 17695 w 58713"/>
                    <a:gd name="connsiteY5" fmla="*/ 28159 h 94078"/>
                    <a:gd name="connsiteX6" fmla="*/ 33157 w 58713"/>
                    <a:gd name="connsiteY6" fmla="*/ 44182 h 94078"/>
                    <a:gd name="connsiteX7" fmla="*/ 41541 w 58713"/>
                    <a:gd name="connsiteY7" fmla="*/ 55590 h 94078"/>
                    <a:gd name="connsiteX8" fmla="*/ 43940 w 58713"/>
                    <a:gd name="connsiteY8" fmla="*/ 64780 h 94078"/>
                    <a:gd name="connsiteX9" fmla="*/ 38766 w 58713"/>
                    <a:gd name="connsiteY9" fmla="*/ 76783 h 94078"/>
                    <a:gd name="connsiteX10" fmla="*/ 25287 w 58713"/>
                    <a:gd name="connsiteY10" fmla="*/ 81437 h 94078"/>
                    <a:gd name="connsiteX11" fmla="*/ 12859 w 58713"/>
                    <a:gd name="connsiteY11" fmla="*/ 79397 h 94078"/>
                    <a:gd name="connsiteX12" fmla="*/ -1096 w 58713"/>
                    <a:gd name="connsiteY12" fmla="*/ 73198 h 94078"/>
                    <a:gd name="connsiteX13" fmla="*/ -1096 w 58713"/>
                    <a:gd name="connsiteY13" fmla="*/ 85834 h 94078"/>
                    <a:gd name="connsiteX14" fmla="*/ 13017 w 58713"/>
                    <a:gd name="connsiteY14" fmla="*/ 90409 h 94078"/>
                    <a:gd name="connsiteX15" fmla="*/ 25049 w 58713"/>
                    <a:gd name="connsiteY15" fmla="*/ 91954 h 94078"/>
                    <a:gd name="connsiteX16" fmla="*/ 47964 w 58713"/>
                    <a:gd name="connsiteY16" fmla="*/ 84765 h 94078"/>
                    <a:gd name="connsiteX17" fmla="*/ 56507 w 58713"/>
                    <a:gd name="connsiteY17" fmla="*/ 65592 h 94078"/>
                    <a:gd name="connsiteX18" fmla="*/ 54366 w 58713"/>
                    <a:gd name="connsiteY18" fmla="*/ 54778 h 94078"/>
                    <a:gd name="connsiteX19" fmla="*/ 46596 w 58713"/>
                    <a:gd name="connsiteY19" fmla="*/ 42756 h 94078"/>
                    <a:gd name="connsiteX20" fmla="*/ 36744 w 58713"/>
                    <a:gd name="connsiteY20" fmla="*/ 32378 h 94078"/>
                    <a:gd name="connsiteX21" fmla="*/ 13334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334" y="8393"/>
                      </a:moveTo>
                      <a:lnTo>
                        <a:pt x="57003" y="8393"/>
                      </a:lnTo>
                      <a:lnTo>
                        <a:pt x="57003" y="-2124"/>
                      </a:lnTo>
                      <a:lnTo>
                        <a:pt x="-1711" y="-2124"/>
                      </a:lnTo>
                      <a:lnTo>
                        <a:pt x="-1711" y="8393"/>
                      </a:lnTo>
                      <a:cubicBezTo>
                        <a:pt x="3033" y="13304"/>
                        <a:pt x="9502" y="19893"/>
                        <a:pt x="17695" y="28159"/>
                      </a:cubicBezTo>
                      <a:cubicBezTo>
                        <a:pt x="25902" y="36438"/>
                        <a:pt x="31055" y="41779"/>
                        <a:pt x="33157" y="44182"/>
                      </a:cubicBezTo>
                      <a:cubicBezTo>
                        <a:pt x="37161" y="48671"/>
                        <a:pt x="39956" y="52474"/>
                        <a:pt x="41541" y="55590"/>
                      </a:cubicBezTo>
                      <a:cubicBezTo>
                        <a:pt x="43140" y="58706"/>
                        <a:pt x="43940" y="61770"/>
                        <a:pt x="43940" y="64780"/>
                      </a:cubicBezTo>
                      <a:cubicBezTo>
                        <a:pt x="43940" y="69692"/>
                        <a:pt x="42215" y="73693"/>
                        <a:pt x="38766" y="76783"/>
                      </a:cubicBezTo>
                      <a:cubicBezTo>
                        <a:pt x="35317" y="79886"/>
                        <a:pt x="30824" y="81437"/>
                        <a:pt x="25287" y="81437"/>
                      </a:cubicBezTo>
                      <a:cubicBezTo>
                        <a:pt x="21362" y="81437"/>
                        <a:pt x="17219" y="80757"/>
                        <a:pt x="12859" y="79397"/>
                      </a:cubicBezTo>
                      <a:cubicBezTo>
                        <a:pt x="8511" y="78037"/>
                        <a:pt x="3859" y="75971"/>
                        <a:pt x="-1096" y="73198"/>
                      </a:cubicBezTo>
                      <a:lnTo>
                        <a:pt x="-1096" y="85834"/>
                      </a:lnTo>
                      <a:cubicBezTo>
                        <a:pt x="3939" y="87854"/>
                        <a:pt x="8643" y="89379"/>
                        <a:pt x="13017" y="90409"/>
                      </a:cubicBezTo>
                      <a:cubicBezTo>
                        <a:pt x="17404" y="91439"/>
                        <a:pt x="21415" y="91954"/>
                        <a:pt x="25049" y="91954"/>
                      </a:cubicBezTo>
                      <a:cubicBezTo>
                        <a:pt x="34630" y="91954"/>
                        <a:pt x="42268" y="89558"/>
                        <a:pt x="47964" y="84765"/>
                      </a:cubicBezTo>
                      <a:cubicBezTo>
                        <a:pt x="53659" y="79985"/>
                        <a:pt x="56507" y="73594"/>
                        <a:pt x="56507" y="65592"/>
                      </a:cubicBezTo>
                      <a:cubicBezTo>
                        <a:pt x="56507" y="61790"/>
                        <a:pt x="55794" y="58185"/>
                        <a:pt x="54366" y="54778"/>
                      </a:cubicBezTo>
                      <a:cubicBezTo>
                        <a:pt x="52952" y="51385"/>
                        <a:pt x="50362" y="47377"/>
                        <a:pt x="46596" y="42756"/>
                      </a:cubicBezTo>
                      <a:cubicBezTo>
                        <a:pt x="45565" y="41554"/>
                        <a:pt x="42281" y="38095"/>
                        <a:pt x="36744" y="32378"/>
                      </a:cubicBezTo>
                      <a:cubicBezTo>
                        <a:pt x="31220" y="26660"/>
                        <a:pt x="23417" y="18665"/>
                        <a:pt x="13334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41" name="Freeform: Shape 2140">
                  <a:extLst>
                    <a:ext uri="{FF2B5EF4-FFF2-40B4-BE49-F238E27FC236}">
                      <a16:creationId xmlns:a16="http://schemas.microsoft.com/office/drawing/2014/main" id="{E9FE8873-60DE-48BB-B2D0-9B748C2DA3D1}"/>
                    </a:ext>
                  </a:extLst>
                </p:cNvPr>
                <p:cNvSpPr/>
                <p:nvPr/>
              </p:nvSpPr>
              <p:spPr>
                <a:xfrm rot="-5400000" flipV="1">
                  <a:off x="9281033" y="6474922"/>
                  <a:ext cx="63926" cy="95880"/>
                </a:xfrm>
                <a:custGeom>
                  <a:avLst/>
                  <a:gdLst>
                    <a:gd name="connsiteX0" fmla="*/ 30158 w 63926"/>
                    <a:gd name="connsiteY0" fmla="*/ 83893 h 95880"/>
                    <a:gd name="connsiteX1" fmla="*/ 15629 w 63926"/>
                    <a:gd name="connsiteY1" fmla="*/ 74386 h 95880"/>
                    <a:gd name="connsiteX2" fmla="*/ 10772 w 63926"/>
                    <a:gd name="connsiteY2" fmla="*/ 45825 h 95880"/>
                    <a:gd name="connsiteX3" fmla="*/ 15629 w 63926"/>
                    <a:gd name="connsiteY3" fmla="*/ 17324 h 95880"/>
                    <a:gd name="connsiteX4" fmla="*/ 30158 w 63926"/>
                    <a:gd name="connsiteY4" fmla="*/ 7818 h 95880"/>
                    <a:gd name="connsiteX5" fmla="*/ 44747 w 63926"/>
                    <a:gd name="connsiteY5" fmla="*/ 17324 h 95880"/>
                    <a:gd name="connsiteX6" fmla="*/ 49624 w 63926"/>
                    <a:gd name="connsiteY6" fmla="*/ 45825 h 95880"/>
                    <a:gd name="connsiteX7" fmla="*/ 44747 w 63926"/>
                    <a:gd name="connsiteY7" fmla="*/ 74386 h 95880"/>
                    <a:gd name="connsiteX8" fmla="*/ 30158 w 63926"/>
                    <a:gd name="connsiteY8" fmla="*/ 83893 h 95880"/>
                    <a:gd name="connsiteX9" fmla="*/ 30158 w 63926"/>
                    <a:gd name="connsiteY9" fmla="*/ 93796 h 95880"/>
                    <a:gd name="connsiteX10" fmla="*/ 53925 w 63926"/>
                    <a:gd name="connsiteY10" fmla="*/ 81496 h 95880"/>
                    <a:gd name="connsiteX11" fmla="*/ 62131 w 63926"/>
                    <a:gd name="connsiteY11" fmla="*/ 45825 h 95880"/>
                    <a:gd name="connsiteX12" fmla="*/ 53925 w 63926"/>
                    <a:gd name="connsiteY12" fmla="*/ 10194 h 95880"/>
                    <a:gd name="connsiteX13" fmla="*/ 30158 w 63926"/>
                    <a:gd name="connsiteY13" fmla="*/ -2085 h 95880"/>
                    <a:gd name="connsiteX14" fmla="*/ 6411 w 63926"/>
                    <a:gd name="connsiteY14" fmla="*/ 10194 h 95880"/>
                    <a:gd name="connsiteX15" fmla="*/ -1795 w 63926"/>
                    <a:gd name="connsiteY15" fmla="*/ 45825 h 95880"/>
                    <a:gd name="connsiteX16" fmla="*/ 6411 w 63926"/>
                    <a:gd name="connsiteY16" fmla="*/ 81496 h 95880"/>
                    <a:gd name="connsiteX17" fmla="*/ 30158 w 63926"/>
                    <a:gd name="connsiteY17" fmla="*/ 93796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926" h="95880">
                      <a:moveTo>
                        <a:pt x="30158" y="83893"/>
                      </a:moveTo>
                      <a:cubicBezTo>
                        <a:pt x="23723" y="83893"/>
                        <a:pt x="18879" y="80724"/>
                        <a:pt x="15629" y="74386"/>
                      </a:cubicBezTo>
                      <a:cubicBezTo>
                        <a:pt x="12391" y="68061"/>
                        <a:pt x="10772" y="58541"/>
                        <a:pt x="10772" y="45825"/>
                      </a:cubicBezTo>
                      <a:cubicBezTo>
                        <a:pt x="10772" y="33163"/>
                        <a:pt x="12391" y="23662"/>
                        <a:pt x="15629" y="17324"/>
                      </a:cubicBezTo>
                      <a:cubicBezTo>
                        <a:pt x="18879" y="10987"/>
                        <a:pt x="23723" y="7818"/>
                        <a:pt x="30158" y="7818"/>
                      </a:cubicBezTo>
                      <a:cubicBezTo>
                        <a:pt x="36647" y="7818"/>
                        <a:pt x="41510" y="10987"/>
                        <a:pt x="44747" y="17324"/>
                      </a:cubicBezTo>
                      <a:cubicBezTo>
                        <a:pt x="47998" y="23662"/>
                        <a:pt x="49624" y="33163"/>
                        <a:pt x="49624" y="45825"/>
                      </a:cubicBezTo>
                      <a:cubicBezTo>
                        <a:pt x="49624" y="58541"/>
                        <a:pt x="47998" y="68061"/>
                        <a:pt x="44747" y="74386"/>
                      </a:cubicBezTo>
                      <a:cubicBezTo>
                        <a:pt x="41510" y="80724"/>
                        <a:pt x="36647" y="83893"/>
                        <a:pt x="30158" y="83893"/>
                      </a:cubicBezTo>
                      <a:close/>
                      <a:moveTo>
                        <a:pt x="30158" y="93796"/>
                      </a:moveTo>
                      <a:cubicBezTo>
                        <a:pt x="40532" y="93796"/>
                        <a:pt x="48454" y="89696"/>
                        <a:pt x="53925" y="81496"/>
                      </a:cubicBezTo>
                      <a:cubicBezTo>
                        <a:pt x="59396" y="73310"/>
                        <a:pt x="62131" y="61419"/>
                        <a:pt x="62131" y="45825"/>
                      </a:cubicBezTo>
                      <a:cubicBezTo>
                        <a:pt x="62131" y="30271"/>
                        <a:pt x="59396" y="18394"/>
                        <a:pt x="53925" y="10194"/>
                      </a:cubicBezTo>
                      <a:cubicBezTo>
                        <a:pt x="48454" y="2008"/>
                        <a:pt x="40532" y="-2085"/>
                        <a:pt x="30158" y="-2085"/>
                      </a:cubicBezTo>
                      <a:cubicBezTo>
                        <a:pt x="19798" y="-2085"/>
                        <a:pt x="11882" y="2008"/>
                        <a:pt x="6411" y="10194"/>
                      </a:cubicBezTo>
                      <a:cubicBezTo>
                        <a:pt x="940" y="18394"/>
                        <a:pt x="-1795" y="30271"/>
                        <a:pt x="-1795" y="45825"/>
                      </a:cubicBezTo>
                      <a:cubicBezTo>
                        <a:pt x="-1795" y="61419"/>
                        <a:pt x="940" y="73310"/>
                        <a:pt x="6411" y="81496"/>
                      </a:cubicBezTo>
                      <a:cubicBezTo>
                        <a:pt x="11882" y="89696"/>
                        <a:pt x="19798" y="93796"/>
                        <a:pt x="30158" y="9379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42" name="Graphic 1996">
              <a:extLst>
                <a:ext uri="{FF2B5EF4-FFF2-40B4-BE49-F238E27FC236}">
                  <a16:creationId xmlns:a16="http://schemas.microsoft.com/office/drawing/2014/main" id="{146C43BB-6962-426C-A20A-B3F37B5C88EA}"/>
                </a:ext>
              </a:extLst>
            </p:cNvPr>
            <p:cNvGrpSpPr/>
            <p:nvPr/>
          </p:nvGrpSpPr>
          <p:grpSpPr>
            <a:xfrm>
              <a:off x="9726517" y="5418421"/>
              <a:ext cx="126307" cy="355118"/>
              <a:chOff x="9368377" y="6393781"/>
              <a:chExt cx="126307" cy="355118"/>
            </a:xfrm>
            <a:solidFill>
              <a:srgbClr val="000000"/>
            </a:solidFill>
          </p:grpSpPr>
          <p:sp>
            <p:nvSpPr>
              <p:cNvPr id="2143" name="Freeform: Shape 2142">
                <a:extLst>
                  <a:ext uri="{FF2B5EF4-FFF2-40B4-BE49-F238E27FC236}">
                    <a16:creationId xmlns:a16="http://schemas.microsoft.com/office/drawing/2014/main" id="{7CBA23F4-5AC9-4C3A-BAD6-4DF929A78809}"/>
                  </a:ext>
                </a:extLst>
              </p:cNvPr>
              <p:cNvSpPr/>
              <p:nvPr/>
            </p:nvSpPr>
            <p:spPr>
              <a:xfrm>
                <a:off x="9431534" y="6393781"/>
                <a:ext cx="12686" cy="44365"/>
              </a:xfrm>
              <a:custGeom>
                <a:avLst/>
                <a:gdLst>
                  <a:gd name="connsiteX0" fmla="*/ 249 w 12686"/>
                  <a:gd name="connsiteY0" fmla="*/ 234 h 44365"/>
                  <a:gd name="connsiteX1" fmla="*/ 249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49" y="234"/>
                    </a:moveTo>
                    <a:lnTo>
                      <a:pt x="249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44" name="Graphic 1996">
                <a:extLst>
                  <a:ext uri="{FF2B5EF4-FFF2-40B4-BE49-F238E27FC236}">
                    <a16:creationId xmlns:a16="http://schemas.microsoft.com/office/drawing/2014/main" id="{D1FB13F3-7DBE-4CF1-A304-7C156FBA77B5}"/>
                  </a:ext>
                </a:extLst>
              </p:cNvPr>
              <p:cNvGrpSpPr/>
              <p:nvPr/>
            </p:nvGrpSpPr>
            <p:grpSpPr>
              <a:xfrm>
                <a:off x="9368377" y="6492668"/>
                <a:ext cx="126307" cy="256230"/>
                <a:chOff x="9368377" y="6492668"/>
                <a:chExt cx="126307" cy="256230"/>
              </a:xfrm>
              <a:solidFill>
                <a:srgbClr val="000000"/>
              </a:solidFill>
            </p:grpSpPr>
            <p:sp>
              <p:nvSpPr>
                <p:cNvPr id="2145" name="Freeform: Shape 2144">
                  <a:extLst>
                    <a:ext uri="{FF2B5EF4-FFF2-40B4-BE49-F238E27FC236}">
                      <a16:creationId xmlns:a16="http://schemas.microsoft.com/office/drawing/2014/main" id="{324F38A4-C4D9-495D-B339-73D502AC4B3C}"/>
                    </a:ext>
                  </a:extLst>
                </p:cNvPr>
                <p:cNvSpPr/>
                <p:nvPr/>
              </p:nvSpPr>
              <p:spPr>
                <a:xfrm rot="-5400000" flipV="1">
                  <a:off x="9394493" y="6678676"/>
                  <a:ext cx="44163" cy="96316"/>
                </a:xfrm>
                <a:custGeom>
                  <a:avLst/>
                  <a:gdLst>
                    <a:gd name="connsiteX0" fmla="*/ 43150 w 44163"/>
                    <a:gd name="connsiteY0" fmla="*/ 94145 h 96316"/>
                    <a:gd name="connsiteX1" fmla="*/ 43150 w 44163"/>
                    <a:gd name="connsiteY1" fmla="*/ 84658 h 96316"/>
                    <a:gd name="connsiteX2" fmla="*/ 32248 w 44163"/>
                    <a:gd name="connsiteY2" fmla="*/ 84658 h 96316"/>
                    <a:gd name="connsiteX3" fmla="*/ 23725 w 44163"/>
                    <a:gd name="connsiteY3" fmla="*/ 82183 h 96316"/>
                    <a:gd name="connsiteX4" fmla="*/ 21346 w 44163"/>
                    <a:gd name="connsiteY4" fmla="*/ 73270 h 96316"/>
                    <a:gd name="connsiteX5" fmla="*/ 21346 w 44163"/>
                    <a:gd name="connsiteY5" fmla="*/ 67150 h 96316"/>
                    <a:gd name="connsiteX6" fmla="*/ 40118 w 44163"/>
                    <a:gd name="connsiteY6" fmla="*/ 67150 h 96316"/>
                    <a:gd name="connsiteX7" fmla="*/ 40118 w 44163"/>
                    <a:gd name="connsiteY7" fmla="*/ 58296 h 96316"/>
                    <a:gd name="connsiteX8" fmla="*/ 21346 w 44163"/>
                    <a:gd name="connsiteY8" fmla="*/ 58296 h 96316"/>
                    <a:gd name="connsiteX9" fmla="*/ 21346 w 44163"/>
                    <a:gd name="connsiteY9" fmla="*/ -2171 h 96316"/>
                    <a:gd name="connsiteX10" fmla="*/ 9889 w 44163"/>
                    <a:gd name="connsiteY10" fmla="*/ -2171 h 96316"/>
                    <a:gd name="connsiteX11" fmla="*/ 9889 w 44163"/>
                    <a:gd name="connsiteY11" fmla="*/ 58296 h 96316"/>
                    <a:gd name="connsiteX12" fmla="*/ -1014 w 44163"/>
                    <a:gd name="connsiteY12" fmla="*/ 58296 h 96316"/>
                    <a:gd name="connsiteX13" fmla="*/ -1014 w 44163"/>
                    <a:gd name="connsiteY13" fmla="*/ 67150 h 96316"/>
                    <a:gd name="connsiteX14" fmla="*/ 9889 w 44163"/>
                    <a:gd name="connsiteY14" fmla="*/ 67150 h 96316"/>
                    <a:gd name="connsiteX15" fmla="*/ 9889 w 44163"/>
                    <a:gd name="connsiteY15" fmla="*/ 71982 h 96316"/>
                    <a:gd name="connsiteX16" fmla="*/ 15280 w 44163"/>
                    <a:gd name="connsiteY16" fmla="*/ 88837 h 96316"/>
                    <a:gd name="connsiteX17" fmla="*/ 32367 w 44163"/>
                    <a:gd name="connsiteY17" fmla="*/ 94145 h 96316"/>
                    <a:gd name="connsiteX18" fmla="*/ 43150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50" y="94145"/>
                      </a:moveTo>
                      <a:lnTo>
                        <a:pt x="43150" y="84658"/>
                      </a:lnTo>
                      <a:lnTo>
                        <a:pt x="32248" y="84658"/>
                      </a:lnTo>
                      <a:cubicBezTo>
                        <a:pt x="28165" y="84658"/>
                        <a:pt x="25324" y="83833"/>
                        <a:pt x="23725" y="82183"/>
                      </a:cubicBezTo>
                      <a:cubicBezTo>
                        <a:pt x="22139" y="80532"/>
                        <a:pt x="21346" y="77561"/>
                        <a:pt x="21346" y="73270"/>
                      </a:cubicBezTo>
                      <a:lnTo>
                        <a:pt x="21346" y="67150"/>
                      </a:lnTo>
                      <a:lnTo>
                        <a:pt x="40118" y="67150"/>
                      </a:lnTo>
                      <a:lnTo>
                        <a:pt x="40118" y="58296"/>
                      </a:lnTo>
                      <a:lnTo>
                        <a:pt x="21346" y="58296"/>
                      </a:lnTo>
                      <a:lnTo>
                        <a:pt x="21346" y="-2171"/>
                      </a:lnTo>
                      <a:lnTo>
                        <a:pt x="9889" y="-2171"/>
                      </a:lnTo>
                      <a:lnTo>
                        <a:pt x="9889" y="58296"/>
                      </a:lnTo>
                      <a:lnTo>
                        <a:pt x="-1014" y="58296"/>
                      </a:lnTo>
                      <a:lnTo>
                        <a:pt x="-1014" y="67150"/>
                      </a:lnTo>
                      <a:lnTo>
                        <a:pt x="9889" y="67150"/>
                      </a:lnTo>
                      <a:lnTo>
                        <a:pt x="9889" y="71982"/>
                      </a:lnTo>
                      <a:cubicBezTo>
                        <a:pt x="9889" y="79694"/>
                        <a:pt x="11686" y="85312"/>
                        <a:pt x="15280" y="88837"/>
                      </a:cubicBezTo>
                      <a:cubicBezTo>
                        <a:pt x="18875" y="92376"/>
                        <a:pt x="24570" y="94145"/>
                        <a:pt x="32367" y="94145"/>
                      </a:cubicBezTo>
                      <a:lnTo>
                        <a:pt x="43150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46" name="Freeform: Shape 2145">
                  <a:extLst>
                    <a:ext uri="{FF2B5EF4-FFF2-40B4-BE49-F238E27FC236}">
                      <a16:creationId xmlns:a16="http://schemas.microsoft.com/office/drawing/2014/main" id="{CAFD61C3-282F-412F-8620-B6942460FAD1}"/>
                    </a:ext>
                  </a:extLst>
                </p:cNvPr>
                <p:cNvSpPr/>
                <p:nvPr/>
              </p:nvSpPr>
              <p:spPr>
                <a:xfrm rot="-5400000" flipV="1">
                  <a:off x="9457299" y="6671078"/>
                  <a:ext cx="65928" cy="8833"/>
                </a:xfrm>
                <a:custGeom>
                  <a:avLst/>
                  <a:gdLst>
                    <a:gd name="connsiteX0" fmla="*/ 64582 w 65928"/>
                    <a:gd name="connsiteY0" fmla="*/ 10376 h 8833"/>
                    <a:gd name="connsiteX1" fmla="*/ 64582 w 65928"/>
                    <a:gd name="connsiteY1" fmla="*/ 1542 h 8833"/>
                    <a:gd name="connsiteX2" fmla="*/ -1347 w 65928"/>
                    <a:gd name="connsiteY2" fmla="*/ 1542 h 8833"/>
                    <a:gd name="connsiteX3" fmla="*/ -1347 w 65928"/>
                    <a:gd name="connsiteY3" fmla="*/ 10376 h 8833"/>
                    <a:gd name="connsiteX4" fmla="*/ 64582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82" y="10376"/>
                      </a:moveTo>
                      <a:lnTo>
                        <a:pt x="64582" y="1542"/>
                      </a:lnTo>
                      <a:lnTo>
                        <a:pt x="-1347" y="1542"/>
                      </a:lnTo>
                      <a:lnTo>
                        <a:pt x="-1347" y="10376"/>
                      </a:lnTo>
                      <a:lnTo>
                        <a:pt x="64582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47" name="Freeform: Shape 2146">
                  <a:extLst>
                    <a:ext uri="{FF2B5EF4-FFF2-40B4-BE49-F238E27FC236}">
                      <a16:creationId xmlns:a16="http://schemas.microsoft.com/office/drawing/2014/main" id="{B90EB76F-576B-4814-B891-30BA0D25562D}"/>
                    </a:ext>
                  </a:extLst>
                </p:cNvPr>
                <p:cNvSpPr/>
                <p:nvPr/>
              </p:nvSpPr>
              <p:spPr>
                <a:xfrm rot="-5400000" flipV="1">
                  <a:off x="9388338" y="6558144"/>
                  <a:ext cx="58713" cy="94078"/>
                </a:xfrm>
                <a:custGeom>
                  <a:avLst/>
                  <a:gdLst>
                    <a:gd name="connsiteX0" fmla="*/ 13343 w 58713"/>
                    <a:gd name="connsiteY0" fmla="*/ 8393 h 94078"/>
                    <a:gd name="connsiteX1" fmla="*/ 57011 w 58713"/>
                    <a:gd name="connsiteY1" fmla="*/ 8393 h 94078"/>
                    <a:gd name="connsiteX2" fmla="*/ 57011 w 58713"/>
                    <a:gd name="connsiteY2" fmla="*/ -2124 h 94078"/>
                    <a:gd name="connsiteX3" fmla="*/ -1702 w 58713"/>
                    <a:gd name="connsiteY3" fmla="*/ -2124 h 94078"/>
                    <a:gd name="connsiteX4" fmla="*/ -1702 w 58713"/>
                    <a:gd name="connsiteY4" fmla="*/ 8393 h 94078"/>
                    <a:gd name="connsiteX5" fmla="*/ 17704 w 58713"/>
                    <a:gd name="connsiteY5" fmla="*/ 28159 h 94078"/>
                    <a:gd name="connsiteX6" fmla="*/ 33165 w 58713"/>
                    <a:gd name="connsiteY6" fmla="*/ 44182 h 94078"/>
                    <a:gd name="connsiteX7" fmla="*/ 41550 w 58713"/>
                    <a:gd name="connsiteY7" fmla="*/ 55590 h 94078"/>
                    <a:gd name="connsiteX8" fmla="*/ 43948 w 58713"/>
                    <a:gd name="connsiteY8" fmla="*/ 64780 h 94078"/>
                    <a:gd name="connsiteX9" fmla="*/ 38775 w 58713"/>
                    <a:gd name="connsiteY9" fmla="*/ 76783 h 94078"/>
                    <a:gd name="connsiteX10" fmla="*/ 25295 w 58713"/>
                    <a:gd name="connsiteY10" fmla="*/ 81437 h 94078"/>
                    <a:gd name="connsiteX11" fmla="*/ 12867 w 58713"/>
                    <a:gd name="connsiteY11" fmla="*/ 79397 h 94078"/>
                    <a:gd name="connsiteX12" fmla="*/ -1088 w 58713"/>
                    <a:gd name="connsiteY12" fmla="*/ 73198 h 94078"/>
                    <a:gd name="connsiteX13" fmla="*/ -1088 w 58713"/>
                    <a:gd name="connsiteY13" fmla="*/ 85834 h 94078"/>
                    <a:gd name="connsiteX14" fmla="*/ 13025 w 58713"/>
                    <a:gd name="connsiteY14" fmla="*/ 90409 h 94078"/>
                    <a:gd name="connsiteX15" fmla="*/ 25058 w 58713"/>
                    <a:gd name="connsiteY15" fmla="*/ 91954 h 94078"/>
                    <a:gd name="connsiteX16" fmla="*/ 47972 w 58713"/>
                    <a:gd name="connsiteY16" fmla="*/ 84765 h 94078"/>
                    <a:gd name="connsiteX17" fmla="*/ 56515 w 58713"/>
                    <a:gd name="connsiteY17" fmla="*/ 65592 h 94078"/>
                    <a:gd name="connsiteX18" fmla="*/ 54375 w 58713"/>
                    <a:gd name="connsiteY18" fmla="*/ 54778 h 94078"/>
                    <a:gd name="connsiteX19" fmla="*/ 46604 w 58713"/>
                    <a:gd name="connsiteY19" fmla="*/ 42756 h 94078"/>
                    <a:gd name="connsiteX20" fmla="*/ 36753 w 58713"/>
                    <a:gd name="connsiteY20" fmla="*/ 32378 h 94078"/>
                    <a:gd name="connsiteX21" fmla="*/ 13343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343" y="8393"/>
                      </a:moveTo>
                      <a:lnTo>
                        <a:pt x="57011" y="8393"/>
                      </a:lnTo>
                      <a:lnTo>
                        <a:pt x="57011" y="-2124"/>
                      </a:lnTo>
                      <a:lnTo>
                        <a:pt x="-1702" y="-2124"/>
                      </a:lnTo>
                      <a:lnTo>
                        <a:pt x="-1702" y="8393"/>
                      </a:lnTo>
                      <a:cubicBezTo>
                        <a:pt x="3042" y="13304"/>
                        <a:pt x="9510" y="19893"/>
                        <a:pt x="17704" y="28159"/>
                      </a:cubicBezTo>
                      <a:cubicBezTo>
                        <a:pt x="25910" y="36438"/>
                        <a:pt x="31064" y="41779"/>
                        <a:pt x="33165" y="44182"/>
                      </a:cubicBezTo>
                      <a:cubicBezTo>
                        <a:pt x="37169" y="48671"/>
                        <a:pt x="39964" y="52474"/>
                        <a:pt x="41550" y="55590"/>
                      </a:cubicBezTo>
                      <a:cubicBezTo>
                        <a:pt x="43149" y="58706"/>
                        <a:pt x="43948" y="61770"/>
                        <a:pt x="43948" y="64780"/>
                      </a:cubicBezTo>
                      <a:cubicBezTo>
                        <a:pt x="43948" y="69692"/>
                        <a:pt x="42224" y="73693"/>
                        <a:pt x="38775" y="76783"/>
                      </a:cubicBezTo>
                      <a:cubicBezTo>
                        <a:pt x="35325" y="79886"/>
                        <a:pt x="30832" y="81437"/>
                        <a:pt x="25295" y="81437"/>
                      </a:cubicBezTo>
                      <a:cubicBezTo>
                        <a:pt x="21371" y="81437"/>
                        <a:pt x="17228" y="80757"/>
                        <a:pt x="12867" y="79397"/>
                      </a:cubicBezTo>
                      <a:cubicBezTo>
                        <a:pt x="8519" y="78037"/>
                        <a:pt x="3868" y="75971"/>
                        <a:pt x="-1088" y="73198"/>
                      </a:cubicBezTo>
                      <a:lnTo>
                        <a:pt x="-1088" y="85834"/>
                      </a:lnTo>
                      <a:cubicBezTo>
                        <a:pt x="3947" y="87854"/>
                        <a:pt x="8651" y="89379"/>
                        <a:pt x="13025" y="90409"/>
                      </a:cubicBezTo>
                      <a:cubicBezTo>
                        <a:pt x="17413" y="91439"/>
                        <a:pt x="21424" y="91954"/>
                        <a:pt x="25058" y="91954"/>
                      </a:cubicBezTo>
                      <a:cubicBezTo>
                        <a:pt x="34638" y="91954"/>
                        <a:pt x="42277" y="89558"/>
                        <a:pt x="47972" y="84765"/>
                      </a:cubicBezTo>
                      <a:cubicBezTo>
                        <a:pt x="53668" y="79985"/>
                        <a:pt x="56515" y="73594"/>
                        <a:pt x="56515" y="65592"/>
                      </a:cubicBezTo>
                      <a:cubicBezTo>
                        <a:pt x="56515" y="61790"/>
                        <a:pt x="55802" y="58185"/>
                        <a:pt x="54375" y="54778"/>
                      </a:cubicBezTo>
                      <a:cubicBezTo>
                        <a:pt x="52961" y="51385"/>
                        <a:pt x="50371" y="47377"/>
                        <a:pt x="46604" y="42756"/>
                      </a:cubicBezTo>
                      <a:cubicBezTo>
                        <a:pt x="45574" y="41554"/>
                        <a:pt x="42290" y="38095"/>
                        <a:pt x="36753" y="32378"/>
                      </a:cubicBezTo>
                      <a:cubicBezTo>
                        <a:pt x="31229" y="26660"/>
                        <a:pt x="23426" y="18665"/>
                        <a:pt x="13343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48" name="Freeform: Shape 2147">
                  <a:extLst>
                    <a:ext uri="{FF2B5EF4-FFF2-40B4-BE49-F238E27FC236}">
                      <a16:creationId xmlns:a16="http://schemas.microsoft.com/office/drawing/2014/main" id="{807A0C73-3451-489E-86F4-944F9B3798C8}"/>
                    </a:ext>
                  </a:extLst>
                </p:cNvPr>
                <p:cNvSpPr/>
                <p:nvPr/>
              </p:nvSpPr>
              <p:spPr>
                <a:xfrm rot="-5400000" flipV="1">
                  <a:off x="9388159" y="6475140"/>
                  <a:ext cx="60874" cy="95880"/>
                </a:xfrm>
                <a:custGeom>
                  <a:avLst/>
                  <a:gdLst>
                    <a:gd name="connsiteX0" fmla="*/ 40029 w 60874"/>
                    <a:gd name="connsiteY0" fmla="*/ 49549 h 95880"/>
                    <a:gd name="connsiteX1" fmla="*/ 54044 w 60874"/>
                    <a:gd name="connsiteY1" fmla="*/ 41547 h 95880"/>
                    <a:gd name="connsiteX2" fmla="*/ 59098 w 60874"/>
                    <a:gd name="connsiteY2" fmla="*/ 26574 h 95880"/>
                    <a:gd name="connsiteX3" fmla="*/ 49683 w 60874"/>
                    <a:gd name="connsiteY3" fmla="*/ 5401 h 95880"/>
                    <a:gd name="connsiteX4" fmla="*/ 22923 w 60874"/>
                    <a:gd name="connsiteY4" fmla="*/ -2085 h 95880"/>
                    <a:gd name="connsiteX5" fmla="*/ 10950 w 60874"/>
                    <a:gd name="connsiteY5" fmla="*/ -937 h 95880"/>
                    <a:gd name="connsiteX6" fmla="*/ -1776 w 60874"/>
                    <a:gd name="connsiteY6" fmla="*/ 2510 h 95880"/>
                    <a:gd name="connsiteX7" fmla="*/ -1776 w 60874"/>
                    <a:gd name="connsiteY7" fmla="*/ 14571 h 95880"/>
                    <a:gd name="connsiteX8" fmla="*/ 9602 w 60874"/>
                    <a:gd name="connsiteY8" fmla="*/ 9996 h 95880"/>
                    <a:gd name="connsiteX9" fmla="*/ 22566 w 60874"/>
                    <a:gd name="connsiteY9" fmla="*/ 8451 h 95880"/>
                    <a:gd name="connsiteX10" fmla="*/ 40485 w 60874"/>
                    <a:gd name="connsiteY10" fmla="*/ 13086 h 95880"/>
                    <a:gd name="connsiteX11" fmla="*/ 46650 w 60874"/>
                    <a:gd name="connsiteY11" fmla="*/ 26574 h 95880"/>
                    <a:gd name="connsiteX12" fmla="*/ 40921 w 60874"/>
                    <a:gd name="connsiteY12" fmla="*/ 39349 h 95880"/>
                    <a:gd name="connsiteX13" fmla="*/ 24984 w 60874"/>
                    <a:gd name="connsiteY13" fmla="*/ 43964 h 95880"/>
                    <a:gd name="connsiteX14" fmla="*/ 14201 w 60874"/>
                    <a:gd name="connsiteY14" fmla="*/ 43964 h 95880"/>
                    <a:gd name="connsiteX15" fmla="*/ 14201 w 60874"/>
                    <a:gd name="connsiteY15" fmla="*/ 54243 h 95880"/>
                    <a:gd name="connsiteX16" fmla="*/ 25480 w 60874"/>
                    <a:gd name="connsiteY16" fmla="*/ 54243 h 95880"/>
                    <a:gd name="connsiteX17" fmla="*/ 39593 w 60874"/>
                    <a:gd name="connsiteY17" fmla="*/ 57927 h 95880"/>
                    <a:gd name="connsiteX18" fmla="*/ 44489 w 60874"/>
                    <a:gd name="connsiteY18" fmla="*/ 68543 h 95880"/>
                    <a:gd name="connsiteX19" fmla="*/ 39435 w 60874"/>
                    <a:gd name="connsiteY19" fmla="*/ 79456 h 95880"/>
                    <a:gd name="connsiteX20" fmla="*/ 24984 w 60874"/>
                    <a:gd name="connsiteY20" fmla="*/ 83279 h 95880"/>
                    <a:gd name="connsiteX21" fmla="*/ 13943 w 60874"/>
                    <a:gd name="connsiteY21" fmla="*/ 82150 h 95880"/>
                    <a:gd name="connsiteX22" fmla="*/ 999 w 60874"/>
                    <a:gd name="connsiteY22" fmla="*/ 78703 h 95880"/>
                    <a:gd name="connsiteX23" fmla="*/ 999 w 60874"/>
                    <a:gd name="connsiteY23" fmla="*/ 89834 h 95880"/>
                    <a:gd name="connsiteX24" fmla="*/ 14359 w 60874"/>
                    <a:gd name="connsiteY24" fmla="*/ 92805 h 95880"/>
                    <a:gd name="connsiteX25" fmla="*/ 26094 w 60874"/>
                    <a:gd name="connsiteY25" fmla="*/ 93796 h 95880"/>
                    <a:gd name="connsiteX26" fmla="*/ 48632 w 60874"/>
                    <a:gd name="connsiteY26" fmla="*/ 87319 h 95880"/>
                    <a:gd name="connsiteX27" fmla="*/ 56938 w 60874"/>
                    <a:gd name="connsiteY27" fmla="*/ 69850 h 95880"/>
                    <a:gd name="connsiteX28" fmla="*/ 52537 w 60874"/>
                    <a:gd name="connsiteY28" fmla="*/ 56877 h 95880"/>
                    <a:gd name="connsiteX29" fmla="*/ 40029 w 60874"/>
                    <a:gd name="connsiteY29" fmla="*/ 49549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40029" y="49549"/>
                      </a:moveTo>
                      <a:cubicBezTo>
                        <a:pt x="46016" y="48268"/>
                        <a:pt x="50687" y="45601"/>
                        <a:pt x="54044" y="41547"/>
                      </a:cubicBezTo>
                      <a:cubicBezTo>
                        <a:pt x="57413" y="37507"/>
                        <a:pt x="59098" y="32516"/>
                        <a:pt x="59098" y="26574"/>
                      </a:cubicBezTo>
                      <a:cubicBezTo>
                        <a:pt x="59098" y="17463"/>
                        <a:pt x="55960" y="10406"/>
                        <a:pt x="49683" y="5401"/>
                      </a:cubicBezTo>
                      <a:cubicBezTo>
                        <a:pt x="43406" y="410"/>
                        <a:pt x="34486" y="-2085"/>
                        <a:pt x="22923" y="-2085"/>
                      </a:cubicBezTo>
                      <a:cubicBezTo>
                        <a:pt x="19051" y="-2085"/>
                        <a:pt x="15060" y="-1702"/>
                        <a:pt x="10950" y="-937"/>
                      </a:cubicBezTo>
                      <a:cubicBezTo>
                        <a:pt x="6840" y="-171"/>
                        <a:pt x="2598" y="978"/>
                        <a:pt x="-1776" y="2510"/>
                      </a:cubicBezTo>
                      <a:lnTo>
                        <a:pt x="-1776" y="14571"/>
                      </a:lnTo>
                      <a:cubicBezTo>
                        <a:pt x="1686" y="12551"/>
                        <a:pt x="5479" y="11026"/>
                        <a:pt x="9602" y="9996"/>
                      </a:cubicBezTo>
                      <a:cubicBezTo>
                        <a:pt x="13738" y="8966"/>
                        <a:pt x="18060" y="8451"/>
                        <a:pt x="22566" y="8451"/>
                      </a:cubicBezTo>
                      <a:cubicBezTo>
                        <a:pt x="30402" y="8451"/>
                        <a:pt x="36375" y="9996"/>
                        <a:pt x="40485" y="13086"/>
                      </a:cubicBezTo>
                      <a:cubicBezTo>
                        <a:pt x="44595" y="16176"/>
                        <a:pt x="46650" y="20672"/>
                        <a:pt x="46650" y="26574"/>
                      </a:cubicBezTo>
                      <a:cubicBezTo>
                        <a:pt x="46650" y="32027"/>
                        <a:pt x="44740" y="36285"/>
                        <a:pt x="40921" y="39349"/>
                      </a:cubicBezTo>
                      <a:cubicBezTo>
                        <a:pt x="37102" y="42425"/>
                        <a:pt x="31790" y="43964"/>
                        <a:pt x="24984" y="43964"/>
                      </a:cubicBezTo>
                      <a:lnTo>
                        <a:pt x="14201" y="43964"/>
                      </a:lnTo>
                      <a:lnTo>
                        <a:pt x="14201" y="54243"/>
                      </a:lnTo>
                      <a:lnTo>
                        <a:pt x="25480" y="54243"/>
                      </a:lnTo>
                      <a:cubicBezTo>
                        <a:pt x="31625" y="54243"/>
                        <a:pt x="36329" y="55471"/>
                        <a:pt x="39593" y="57927"/>
                      </a:cubicBezTo>
                      <a:cubicBezTo>
                        <a:pt x="42857" y="60383"/>
                        <a:pt x="44489" y="63922"/>
                        <a:pt x="44489" y="68543"/>
                      </a:cubicBezTo>
                      <a:cubicBezTo>
                        <a:pt x="44489" y="73283"/>
                        <a:pt x="42804" y="76921"/>
                        <a:pt x="39435" y="79456"/>
                      </a:cubicBezTo>
                      <a:cubicBezTo>
                        <a:pt x="36078" y="82004"/>
                        <a:pt x="31261" y="83279"/>
                        <a:pt x="24984" y="83279"/>
                      </a:cubicBezTo>
                      <a:cubicBezTo>
                        <a:pt x="21548" y="83279"/>
                        <a:pt x="17868" y="82902"/>
                        <a:pt x="13943" y="82150"/>
                      </a:cubicBezTo>
                      <a:cubicBezTo>
                        <a:pt x="10018" y="81410"/>
                        <a:pt x="5704" y="80262"/>
                        <a:pt x="999" y="78703"/>
                      </a:cubicBezTo>
                      <a:lnTo>
                        <a:pt x="999" y="89834"/>
                      </a:lnTo>
                      <a:cubicBezTo>
                        <a:pt x="5757" y="91155"/>
                        <a:pt x="10210" y="92145"/>
                        <a:pt x="14359" y="92805"/>
                      </a:cubicBezTo>
                      <a:cubicBezTo>
                        <a:pt x="18509" y="93465"/>
                        <a:pt x="22421" y="93796"/>
                        <a:pt x="26094" y="93796"/>
                      </a:cubicBezTo>
                      <a:cubicBezTo>
                        <a:pt x="35596" y="93796"/>
                        <a:pt x="43108" y="91637"/>
                        <a:pt x="48632" y="87319"/>
                      </a:cubicBezTo>
                      <a:cubicBezTo>
                        <a:pt x="54169" y="83015"/>
                        <a:pt x="56938" y="77192"/>
                        <a:pt x="56938" y="69850"/>
                      </a:cubicBezTo>
                      <a:cubicBezTo>
                        <a:pt x="56938" y="64727"/>
                        <a:pt x="55471" y="60403"/>
                        <a:pt x="52537" y="56877"/>
                      </a:cubicBezTo>
                      <a:cubicBezTo>
                        <a:pt x="49603" y="53352"/>
                        <a:pt x="45434" y="50909"/>
                        <a:pt x="40029" y="495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49" name="Graphic 1996">
              <a:extLst>
                <a:ext uri="{FF2B5EF4-FFF2-40B4-BE49-F238E27FC236}">
                  <a16:creationId xmlns:a16="http://schemas.microsoft.com/office/drawing/2014/main" id="{D76DEF1A-2D92-4C8C-9944-F3B691912636}"/>
                </a:ext>
              </a:extLst>
            </p:cNvPr>
            <p:cNvGrpSpPr/>
            <p:nvPr/>
          </p:nvGrpSpPr>
          <p:grpSpPr>
            <a:xfrm>
              <a:off x="9832130" y="5418421"/>
              <a:ext cx="126307" cy="355118"/>
              <a:chOff x="9473990" y="6393781"/>
              <a:chExt cx="126307" cy="355118"/>
            </a:xfrm>
            <a:solidFill>
              <a:srgbClr val="000000"/>
            </a:solidFill>
          </p:grpSpPr>
          <p:sp>
            <p:nvSpPr>
              <p:cNvPr id="2150" name="Freeform: Shape 2149">
                <a:extLst>
                  <a:ext uri="{FF2B5EF4-FFF2-40B4-BE49-F238E27FC236}">
                    <a16:creationId xmlns:a16="http://schemas.microsoft.com/office/drawing/2014/main" id="{7703689D-63CB-4D37-AF4E-D2DE5B5B8FBA}"/>
                  </a:ext>
                </a:extLst>
              </p:cNvPr>
              <p:cNvSpPr/>
              <p:nvPr/>
            </p:nvSpPr>
            <p:spPr>
              <a:xfrm>
                <a:off x="9537135" y="6393781"/>
                <a:ext cx="12686" cy="44365"/>
              </a:xfrm>
              <a:custGeom>
                <a:avLst/>
                <a:gdLst>
                  <a:gd name="connsiteX0" fmla="*/ 257 w 12686"/>
                  <a:gd name="connsiteY0" fmla="*/ 234 h 44365"/>
                  <a:gd name="connsiteX1" fmla="*/ 257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57" y="234"/>
                    </a:moveTo>
                    <a:lnTo>
                      <a:pt x="257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51" name="Graphic 1996">
                <a:extLst>
                  <a:ext uri="{FF2B5EF4-FFF2-40B4-BE49-F238E27FC236}">
                    <a16:creationId xmlns:a16="http://schemas.microsoft.com/office/drawing/2014/main" id="{741B1565-A22A-4867-8ADE-133C24FFB6B6}"/>
                  </a:ext>
                </a:extLst>
              </p:cNvPr>
              <p:cNvGrpSpPr/>
              <p:nvPr/>
            </p:nvGrpSpPr>
            <p:grpSpPr>
              <a:xfrm>
                <a:off x="9473990" y="6494213"/>
                <a:ext cx="126307" cy="254685"/>
                <a:chOff x="9473990" y="6494213"/>
                <a:chExt cx="126307" cy="254685"/>
              </a:xfrm>
              <a:solidFill>
                <a:srgbClr val="000000"/>
              </a:solidFill>
            </p:grpSpPr>
            <p:sp>
              <p:nvSpPr>
                <p:cNvPr id="2152" name="Freeform: Shape 2151">
                  <a:extLst>
                    <a:ext uri="{FF2B5EF4-FFF2-40B4-BE49-F238E27FC236}">
                      <a16:creationId xmlns:a16="http://schemas.microsoft.com/office/drawing/2014/main" id="{F708EB46-3891-4B3E-907E-C4426E88BC49}"/>
                    </a:ext>
                  </a:extLst>
                </p:cNvPr>
                <p:cNvSpPr/>
                <p:nvPr/>
              </p:nvSpPr>
              <p:spPr>
                <a:xfrm rot="-5400000" flipV="1">
                  <a:off x="9500105" y="6678676"/>
                  <a:ext cx="44163" cy="96316"/>
                </a:xfrm>
                <a:custGeom>
                  <a:avLst/>
                  <a:gdLst>
                    <a:gd name="connsiteX0" fmla="*/ 43159 w 44163"/>
                    <a:gd name="connsiteY0" fmla="*/ 94145 h 96316"/>
                    <a:gd name="connsiteX1" fmla="*/ 43159 w 44163"/>
                    <a:gd name="connsiteY1" fmla="*/ 84658 h 96316"/>
                    <a:gd name="connsiteX2" fmla="*/ 32256 w 44163"/>
                    <a:gd name="connsiteY2" fmla="*/ 84658 h 96316"/>
                    <a:gd name="connsiteX3" fmla="*/ 23733 w 44163"/>
                    <a:gd name="connsiteY3" fmla="*/ 82183 h 96316"/>
                    <a:gd name="connsiteX4" fmla="*/ 21354 w 44163"/>
                    <a:gd name="connsiteY4" fmla="*/ 73270 h 96316"/>
                    <a:gd name="connsiteX5" fmla="*/ 21354 w 44163"/>
                    <a:gd name="connsiteY5" fmla="*/ 67150 h 96316"/>
                    <a:gd name="connsiteX6" fmla="*/ 40126 w 44163"/>
                    <a:gd name="connsiteY6" fmla="*/ 67150 h 96316"/>
                    <a:gd name="connsiteX7" fmla="*/ 40126 w 44163"/>
                    <a:gd name="connsiteY7" fmla="*/ 58296 h 96316"/>
                    <a:gd name="connsiteX8" fmla="*/ 21354 w 44163"/>
                    <a:gd name="connsiteY8" fmla="*/ 58296 h 96316"/>
                    <a:gd name="connsiteX9" fmla="*/ 21354 w 44163"/>
                    <a:gd name="connsiteY9" fmla="*/ -2171 h 96316"/>
                    <a:gd name="connsiteX10" fmla="*/ 9897 w 44163"/>
                    <a:gd name="connsiteY10" fmla="*/ -2171 h 96316"/>
                    <a:gd name="connsiteX11" fmla="*/ 9897 w 44163"/>
                    <a:gd name="connsiteY11" fmla="*/ 58296 h 96316"/>
                    <a:gd name="connsiteX12" fmla="*/ -1005 w 44163"/>
                    <a:gd name="connsiteY12" fmla="*/ 58296 h 96316"/>
                    <a:gd name="connsiteX13" fmla="*/ -1005 w 44163"/>
                    <a:gd name="connsiteY13" fmla="*/ 67150 h 96316"/>
                    <a:gd name="connsiteX14" fmla="*/ 9897 w 44163"/>
                    <a:gd name="connsiteY14" fmla="*/ 67150 h 96316"/>
                    <a:gd name="connsiteX15" fmla="*/ 9897 w 44163"/>
                    <a:gd name="connsiteY15" fmla="*/ 71982 h 96316"/>
                    <a:gd name="connsiteX16" fmla="*/ 15289 w 44163"/>
                    <a:gd name="connsiteY16" fmla="*/ 88837 h 96316"/>
                    <a:gd name="connsiteX17" fmla="*/ 32375 w 44163"/>
                    <a:gd name="connsiteY17" fmla="*/ 94145 h 96316"/>
                    <a:gd name="connsiteX18" fmla="*/ 43159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59" y="94145"/>
                      </a:moveTo>
                      <a:lnTo>
                        <a:pt x="43159" y="84658"/>
                      </a:lnTo>
                      <a:lnTo>
                        <a:pt x="32256" y="84658"/>
                      </a:lnTo>
                      <a:cubicBezTo>
                        <a:pt x="28173" y="84658"/>
                        <a:pt x="25332" y="83833"/>
                        <a:pt x="23733" y="82183"/>
                      </a:cubicBezTo>
                      <a:cubicBezTo>
                        <a:pt x="22147" y="80532"/>
                        <a:pt x="21354" y="77561"/>
                        <a:pt x="21354" y="73270"/>
                      </a:cubicBezTo>
                      <a:lnTo>
                        <a:pt x="21354" y="67150"/>
                      </a:lnTo>
                      <a:lnTo>
                        <a:pt x="40126" y="67150"/>
                      </a:lnTo>
                      <a:lnTo>
                        <a:pt x="40126" y="58296"/>
                      </a:lnTo>
                      <a:lnTo>
                        <a:pt x="21354" y="58296"/>
                      </a:lnTo>
                      <a:lnTo>
                        <a:pt x="21354" y="-2171"/>
                      </a:lnTo>
                      <a:lnTo>
                        <a:pt x="9897" y="-2171"/>
                      </a:lnTo>
                      <a:lnTo>
                        <a:pt x="9897" y="58296"/>
                      </a:lnTo>
                      <a:lnTo>
                        <a:pt x="-1005" y="58296"/>
                      </a:lnTo>
                      <a:lnTo>
                        <a:pt x="-1005" y="67150"/>
                      </a:lnTo>
                      <a:lnTo>
                        <a:pt x="9897" y="67150"/>
                      </a:lnTo>
                      <a:lnTo>
                        <a:pt x="9897" y="71982"/>
                      </a:lnTo>
                      <a:cubicBezTo>
                        <a:pt x="9897" y="79694"/>
                        <a:pt x="11694" y="85312"/>
                        <a:pt x="15289" y="88837"/>
                      </a:cubicBezTo>
                      <a:cubicBezTo>
                        <a:pt x="18883" y="92376"/>
                        <a:pt x="24579" y="94145"/>
                        <a:pt x="32375" y="94145"/>
                      </a:cubicBezTo>
                      <a:lnTo>
                        <a:pt x="43159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53" name="Freeform: Shape 2152">
                  <a:extLst>
                    <a:ext uri="{FF2B5EF4-FFF2-40B4-BE49-F238E27FC236}">
                      <a16:creationId xmlns:a16="http://schemas.microsoft.com/office/drawing/2014/main" id="{C0DCFBAF-7CC4-4E11-A62E-85010AA15879}"/>
                    </a:ext>
                  </a:extLst>
                </p:cNvPr>
                <p:cNvSpPr/>
                <p:nvPr/>
              </p:nvSpPr>
              <p:spPr>
                <a:xfrm rot="-5400000" flipV="1">
                  <a:off x="9562912" y="6671078"/>
                  <a:ext cx="65928" cy="8833"/>
                </a:xfrm>
                <a:custGeom>
                  <a:avLst/>
                  <a:gdLst>
                    <a:gd name="connsiteX0" fmla="*/ 64590 w 65928"/>
                    <a:gd name="connsiteY0" fmla="*/ 10376 h 8833"/>
                    <a:gd name="connsiteX1" fmla="*/ 64590 w 65928"/>
                    <a:gd name="connsiteY1" fmla="*/ 1542 h 8833"/>
                    <a:gd name="connsiteX2" fmla="*/ -1338 w 65928"/>
                    <a:gd name="connsiteY2" fmla="*/ 1542 h 8833"/>
                    <a:gd name="connsiteX3" fmla="*/ -1338 w 65928"/>
                    <a:gd name="connsiteY3" fmla="*/ 10376 h 8833"/>
                    <a:gd name="connsiteX4" fmla="*/ 64590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90" y="10376"/>
                      </a:moveTo>
                      <a:lnTo>
                        <a:pt x="64590" y="1542"/>
                      </a:lnTo>
                      <a:lnTo>
                        <a:pt x="-1338" y="1542"/>
                      </a:lnTo>
                      <a:lnTo>
                        <a:pt x="-1338" y="10376"/>
                      </a:lnTo>
                      <a:lnTo>
                        <a:pt x="64590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54" name="Freeform: Shape 2153">
                  <a:extLst>
                    <a:ext uri="{FF2B5EF4-FFF2-40B4-BE49-F238E27FC236}">
                      <a16:creationId xmlns:a16="http://schemas.microsoft.com/office/drawing/2014/main" id="{6730A228-6218-4144-AEC2-8AB2AAC86DA2}"/>
                    </a:ext>
                  </a:extLst>
                </p:cNvPr>
                <p:cNvSpPr/>
                <p:nvPr/>
              </p:nvSpPr>
              <p:spPr>
                <a:xfrm rot="-5400000" flipV="1">
                  <a:off x="9496607" y="6556164"/>
                  <a:ext cx="55066" cy="92414"/>
                </a:xfrm>
                <a:custGeom>
                  <a:avLst/>
                  <a:gdLst>
                    <a:gd name="connsiteX0" fmla="*/ -32 w 55066"/>
                    <a:gd name="connsiteY0" fmla="*/ 8434 h 92414"/>
                    <a:gd name="connsiteX1" fmla="*/ 20404 w 55066"/>
                    <a:gd name="connsiteY1" fmla="*/ 8434 h 92414"/>
                    <a:gd name="connsiteX2" fmla="*/ 20404 w 55066"/>
                    <a:gd name="connsiteY2" fmla="*/ 78944 h 92414"/>
                    <a:gd name="connsiteX3" fmla="*/ -1836 w 55066"/>
                    <a:gd name="connsiteY3" fmla="*/ 74487 h 92414"/>
                    <a:gd name="connsiteX4" fmla="*/ -1836 w 55066"/>
                    <a:gd name="connsiteY4" fmla="*/ 85876 h 92414"/>
                    <a:gd name="connsiteX5" fmla="*/ 20286 w 55066"/>
                    <a:gd name="connsiteY5" fmla="*/ 90332 h 92414"/>
                    <a:gd name="connsiteX6" fmla="*/ 32793 w 55066"/>
                    <a:gd name="connsiteY6" fmla="*/ 90332 h 92414"/>
                    <a:gd name="connsiteX7" fmla="*/ 32793 w 55066"/>
                    <a:gd name="connsiteY7" fmla="*/ 8434 h 92414"/>
                    <a:gd name="connsiteX8" fmla="*/ 53230 w 55066"/>
                    <a:gd name="connsiteY8" fmla="*/ 8434 h 92414"/>
                    <a:gd name="connsiteX9" fmla="*/ 53230 w 55066"/>
                    <a:gd name="connsiteY9" fmla="*/ -2083 h 92414"/>
                    <a:gd name="connsiteX10" fmla="*/ -32 w 55066"/>
                    <a:gd name="connsiteY10" fmla="*/ -2083 h 92414"/>
                    <a:gd name="connsiteX11" fmla="*/ -32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-32" y="8434"/>
                      </a:moveTo>
                      <a:lnTo>
                        <a:pt x="20404" y="8434"/>
                      </a:lnTo>
                      <a:lnTo>
                        <a:pt x="20404" y="78944"/>
                      </a:lnTo>
                      <a:lnTo>
                        <a:pt x="-1836" y="74487"/>
                      </a:lnTo>
                      <a:lnTo>
                        <a:pt x="-1836" y="85876"/>
                      </a:lnTo>
                      <a:lnTo>
                        <a:pt x="20286" y="90332"/>
                      </a:lnTo>
                      <a:lnTo>
                        <a:pt x="32793" y="90332"/>
                      </a:lnTo>
                      <a:lnTo>
                        <a:pt x="32793" y="8434"/>
                      </a:lnTo>
                      <a:lnTo>
                        <a:pt x="53230" y="8434"/>
                      </a:lnTo>
                      <a:lnTo>
                        <a:pt x="53230" y="-2083"/>
                      </a:lnTo>
                      <a:lnTo>
                        <a:pt x="-32" y="-2083"/>
                      </a:lnTo>
                      <a:lnTo>
                        <a:pt x="-32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55" name="Freeform: Shape 2154">
                  <a:extLst>
                    <a:ext uri="{FF2B5EF4-FFF2-40B4-BE49-F238E27FC236}">
                      <a16:creationId xmlns:a16="http://schemas.microsoft.com/office/drawing/2014/main" id="{1072CA9F-F1D4-46B0-A8ED-D584D2DBB58E}"/>
                    </a:ext>
                  </a:extLst>
                </p:cNvPr>
                <p:cNvSpPr/>
                <p:nvPr/>
              </p:nvSpPr>
              <p:spPr>
                <a:xfrm rot="-5400000" flipV="1">
                  <a:off x="9496607" y="6475516"/>
                  <a:ext cx="55066" cy="92414"/>
                </a:xfrm>
                <a:custGeom>
                  <a:avLst/>
                  <a:gdLst>
                    <a:gd name="connsiteX0" fmla="*/ -32 w 55066"/>
                    <a:gd name="connsiteY0" fmla="*/ 8428 h 92414"/>
                    <a:gd name="connsiteX1" fmla="*/ 20404 w 55066"/>
                    <a:gd name="connsiteY1" fmla="*/ 8428 h 92414"/>
                    <a:gd name="connsiteX2" fmla="*/ 20404 w 55066"/>
                    <a:gd name="connsiteY2" fmla="*/ 78937 h 92414"/>
                    <a:gd name="connsiteX3" fmla="*/ -1836 w 55066"/>
                    <a:gd name="connsiteY3" fmla="*/ 74481 h 92414"/>
                    <a:gd name="connsiteX4" fmla="*/ -1836 w 55066"/>
                    <a:gd name="connsiteY4" fmla="*/ 85870 h 92414"/>
                    <a:gd name="connsiteX5" fmla="*/ 20286 w 55066"/>
                    <a:gd name="connsiteY5" fmla="*/ 90326 h 92414"/>
                    <a:gd name="connsiteX6" fmla="*/ 32793 w 55066"/>
                    <a:gd name="connsiteY6" fmla="*/ 90326 h 92414"/>
                    <a:gd name="connsiteX7" fmla="*/ 32793 w 55066"/>
                    <a:gd name="connsiteY7" fmla="*/ 8428 h 92414"/>
                    <a:gd name="connsiteX8" fmla="*/ 53230 w 55066"/>
                    <a:gd name="connsiteY8" fmla="*/ 8428 h 92414"/>
                    <a:gd name="connsiteX9" fmla="*/ 53230 w 55066"/>
                    <a:gd name="connsiteY9" fmla="*/ -2089 h 92414"/>
                    <a:gd name="connsiteX10" fmla="*/ -32 w 55066"/>
                    <a:gd name="connsiteY10" fmla="*/ -2089 h 92414"/>
                    <a:gd name="connsiteX11" fmla="*/ -32 w 55066"/>
                    <a:gd name="connsiteY11" fmla="*/ 8428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-32" y="8428"/>
                      </a:moveTo>
                      <a:lnTo>
                        <a:pt x="20404" y="8428"/>
                      </a:lnTo>
                      <a:lnTo>
                        <a:pt x="20404" y="78937"/>
                      </a:lnTo>
                      <a:lnTo>
                        <a:pt x="-1836" y="74481"/>
                      </a:lnTo>
                      <a:lnTo>
                        <a:pt x="-1836" y="85870"/>
                      </a:lnTo>
                      <a:lnTo>
                        <a:pt x="20286" y="90326"/>
                      </a:lnTo>
                      <a:lnTo>
                        <a:pt x="32793" y="90326"/>
                      </a:lnTo>
                      <a:lnTo>
                        <a:pt x="32793" y="8428"/>
                      </a:lnTo>
                      <a:lnTo>
                        <a:pt x="53230" y="8428"/>
                      </a:lnTo>
                      <a:lnTo>
                        <a:pt x="53230" y="-2089"/>
                      </a:lnTo>
                      <a:lnTo>
                        <a:pt x="-32" y="-2089"/>
                      </a:lnTo>
                      <a:lnTo>
                        <a:pt x="-32" y="8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56" name="Graphic 1996">
              <a:extLst>
                <a:ext uri="{FF2B5EF4-FFF2-40B4-BE49-F238E27FC236}">
                  <a16:creationId xmlns:a16="http://schemas.microsoft.com/office/drawing/2014/main" id="{F2F4483D-DE48-43C1-B592-55E587B62187}"/>
                </a:ext>
              </a:extLst>
            </p:cNvPr>
            <p:cNvGrpSpPr/>
            <p:nvPr/>
          </p:nvGrpSpPr>
          <p:grpSpPr>
            <a:xfrm>
              <a:off x="9937730" y="5418421"/>
              <a:ext cx="126307" cy="355118"/>
              <a:chOff x="9579590" y="6393781"/>
              <a:chExt cx="126307" cy="355118"/>
            </a:xfrm>
            <a:solidFill>
              <a:srgbClr val="000000"/>
            </a:solidFill>
          </p:grpSpPr>
          <p:sp>
            <p:nvSpPr>
              <p:cNvPr id="2157" name="Freeform: Shape 2156">
                <a:extLst>
                  <a:ext uri="{FF2B5EF4-FFF2-40B4-BE49-F238E27FC236}">
                    <a16:creationId xmlns:a16="http://schemas.microsoft.com/office/drawing/2014/main" id="{72D444D8-A185-4290-9DA2-A2A64133D094}"/>
                  </a:ext>
                </a:extLst>
              </p:cNvPr>
              <p:cNvSpPr/>
              <p:nvPr/>
            </p:nvSpPr>
            <p:spPr>
              <a:xfrm>
                <a:off x="9642747" y="6393781"/>
                <a:ext cx="12686" cy="44365"/>
              </a:xfrm>
              <a:custGeom>
                <a:avLst/>
                <a:gdLst>
                  <a:gd name="connsiteX0" fmla="*/ 265 w 12686"/>
                  <a:gd name="connsiteY0" fmla="*/ 234 h 44365"/>
                  <a:gd name="connsiteX1" fmla="*/ 265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65" y="234"/>
                    </a:moveTo>
                    <a:lnTo>
                      <a:pt x="265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58" name="Graphic 1996">
                <a:extLst>
                  <a:ext uri="{FF2B5EF4-FFF2-40B4-BE49-F238E27FC236}">
                    <a16:creationId xmlns:a16="http://schemas.microsoft.com/office/drawing/2014/main" id="{7192CC79-72A8-4B81-A68F-DB65A5246A59}"/>
                  </a:ext>
                </a:extLst>
              </p:cNvPr>
              <p:cNvGrpSpPr/>
              <p:nvPr/>
            </p:nvGrpSpPr>
            <p:grpSpPr>
              <a:xfrm>
                <a:off x="9579590" y="6493579"/>
                <a:ext cx="126307" cy="255319"/>
                <a:chOff x="9579590" y="6493579"/>
                <a:chExt cx="126307" cy="255319"/>
              </a:xfrm>
              <a:solidFill>
                <a:srgbClr val="000000"/>
              </a:solidFill>
            </p:grpSpPr>
            <p:sp>
              <p:nvSpPr>
                <p:cNvPr id="2159" name="Freeform: Shape 2158">
                  <a:extLst>
                    <a:ext uri="{FF2B5EF4-FFF2-40B4-BE49-F238E27FC236}">
                      <a16:creationId xmlns:a16="http://schemas.microsoft.com/office/drawing/2014/main" id="{C9B5A060-702C-43AF-95FE-A805A60C2476}"/>
                    </a:ext>
                  </a:extLst>
                </p:cNvPr>
                <p:cNvSpPr/>
                <p:nvPr/>
              </p:nvSpPr>
              <p:spPr>
                <a:xfrm rot="-5400000" flipV="1">
                  <a:off x="9605706" y="6678676"/>
                  <a:ext cx="44163" cy="96316"/>
                </a:xfrm>
                <a:custGeom>
                  <a:avLst/>
                  <a:gdLst>
                    <a:gd name="connsiteX0" fmla="*/ 43167 w 44163"/>
                    <a:gd name="connsiteY0" fmla="*/ 94145 h 96316"/>
                    <a:gd name="connsiteX1" fmla="*/ 43167 w 44163"/>
                    <a:gd name="connsiteY1" fmla="*/ 84658 h 96316"/>
                    <a:gd name="connsiteX2" fmla="*/ 32265 w 44163"/>
                    <a:gd name="connsiteY2" fmla="*/ 84658 h 96316"/>
                    <a:gd name="connsiteX3" fmla="*/ 23741 w 44163"/>
                    <a:gd name="connsiteY3" fmla="*/ 82183 h 96316"/>
                    <a:gd name="connsiteX4" fmla="*/ 21363 w 44163"/>
                    <a:gd name="connsiteY4" fmla="*/ 73270 h 96316"/>
                    <a:gd name="connsiteX5" fmla="*/ 21363 w 44163"/>
                    <a:gd name="connsiteY5" fmla="*/ 67150 h 96316"/>
                    <a:gd name="connsiteX6" fmla="*/ 40134 w 44163"/>
                    <a:gd name="connsiteY6" fmla="*/ 67150 h 96316"/>
                    <a:gd name="connsiteX7" fmla="*/ 40134 w 44163"/>
                    <a:gd name="connsiteY7" fmla="*/ 58296 h 96316"/>
                    <a:gd name="connsiteX8" fmla="*/ 21363 w 44163"/>
                    <a:gd name="connsiteY8" fmla="*/ 58296 h 96316"/>
                    <a:gd name="connsiteX9" fmla="*/ 21363 w 44163"/>
                    <a:gd name="connsiteY9" fmla="*/ -2171 h 96316"/>
                    <a:gd name="connsiteX10" fmla="*/ 9905 w 44163"/>
                    <a:gd name="connsiteY10" fmla="*/ -2171 h 96316"/>
                    <a:gd name="connsiteX11" fmla="*/ 9905 w 44163"/>
                    <a:gd name="connsiteY11" fmla="*/ 58296 h 96316"/>
                    <a:gd name="connsiteX12" fmla="*/ -997 w 44163"/>
                    <a:gd name="connsiteY12" fmla="*/ 58296 h 96316"/>
                    <a:gd name="connsiteX13" fmla="*/ -997 w 44163"/>
                    <a:gd name="connsiteY13" fmla="*/ 67150 h 96316"/>
                    <a:gd name="connsiteX14" fmla="*/ 9905 w 44163"/>
                    <a:gd name="connsiteY14" fmla="*/ 67150 h 96316"/>
                    <a:gd name="connsiteX15" fmla="*/ 9905 w 44163"/>
                    <a:gd name="connsiteY15" fmla="*/ 71982 h 96316"/>
                    <a:gd name="connsiteX16" fmla="*/ 15297 w 44163"/>
                    <a:gd name="connsiteY16" fmla="*/ 88837 h 96316"/>
                    <a:gd name="connsiteX17" fmla="*/ 32384 w 44163"/>
                    <a:gd name="connsiteY17" fmla="*/ 94145 h 96316"/>
                    <a:gd name="connsiteX18" fmla="*/ 43167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67" y="94145"/>
                      </a:moveTo>
                      <a:lnTo>
                        <a:pt x="43167" y="84658"/>
                      </a:lnTo>
                      <a:lnTo>
                        <a:pt x="32265" y="84658"/>
                      </a:lnTo>
                      <a:cubicBezTo>
                        <a:pt x="28181" y="84658"/>
                        <a:pt x="25340" y="83833"/>
                        <a:pt x="23741" y="82183"/>
                      </a:cubicBezTo>
                      <a:cubicBezTo>
                        <a:pt x="22155" y="80532"/>
                        <a:pt x="21363" y="77561"/>
                        <a:pt x="21363" y="73270"/>
                      </a:cubicBezTo>
                      <a:lnTo>
                        <a:pt x="21363" y="67150"/>
                      </a:lnTo>
                      <a:lnTo>
                        <a:pt x="40134" y="67150"/>
                      </a:lnTo>
                      <a:lnTo>
                        <a:pt x="40134" y="58296"/>
                      </a:lnTo>
                      <a:lnTo>
                        <a:pt x="21363" y="58296"/>
                      </a:lnTo>
                      <a:lnTo>
                        <a:pt x="21363" y="-2171"/>
                      </a:lnTo>
                      <a:lnTo>
                        <a:pt x="9905" y="-2171"/>
                      </a:lnTo>
                      <a:lnTo>
                        <a:pt x="9905" y="58296"/>
                      </a:lnTo>
                      <a:lnTo>
                        <a:pt x="-997" y="58296"/>
                      </a:lnTo>
                      <a:lnTo>
                        <a:pt x="-997" y="67150"/>
                      </a:lnTo>
                      <a:lnTo>
                        <a:pt x="9905" y="67150"/>
                      </a:lnTo>
                      <a:lnTo>
                        <a:pt x="9905" y="71982"/>
                      </a:lnTo>
                      <a:cubicBezTo>
                        <a:pt x="9905" y="79694"/>
                        <a:pt x="11703" y="85312"/>
                        <a:pt x="15297" y="88837"/>
                      </a:cubicBezTo>
                      <a:cubicBezTo>
                        <a:pt x="18891" y="92376"/>
                        <a:pt x="24587" y="94145"/>
                        <a:pt x="32384" y="94145"/>
                      </a:cubicBezTo>
                      <a:lnTo>
                        <a:pt x="43167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60" name="Freeform: Shape 2159">
                  <a:extLst>
                    <a:ext uri="{FF2B5EF4-FFF2-40B4-BE49-F238E27FC236}">
                      <a16:creationId xmlns:a16="http://schemas.microsoft.com/office/drawing/2014/main" id="{BB787077-33AF-40B5-915E-927DE7AD6ECB}"/>
                    </a:ext>
                  </a:extLst>
                </p:cNvPr>
                <p:cNvSpPr/>
                <p:nvPr/>
              </p:nvSpPr>
              <p:spPr>
                <a:xfrm rot="-5400000" flipV="1">
                  <a:off x="9668512" y="6671078"/>
                  <a:ext cx="65928" cy="8833"/>
                </a:xfrm>
                <a:custGeom>
                  <a:avLst/>
                  <a:gdLst>
                    <a:gd name="connsiteX0" fmla="*/ 64599 w 65928"/>
                    <a:gd name="connsiteY0" fmla="*/ 10376 h 8833"/>
                    <a:gd name="connsiteX1" fmla="*/ 64599 w 65928"/>
                    <a:gd name="connsiteY1" fmla="*/ 1542 h 8833"/>
                    <a:gd name="connsiteX2" fmla="*/ -1330 w 65928"/>
                    <a:gd name="connsiteY2" fmla="*/ 1542 h 8833"/>
                    <a:gd name="connsiteX3" fmla="*/ -1330 w 65928"/>
                    <a:gd name="connsiteY3" fmla="*/ 10376 h 8833"/>
                    <a:gd name="connsiteX4" fmla="*/ 64599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599" y="10376"/>
                      </a:moveTo>
                      <a:lnTo>
                        <a:pt x="64599" y="1542"/>
                      </a:lnTo>
                      <a:lnTo>
                        <a:pt x="-1330" y="1542"/>
                      </a:lnTo>
                      <a:lnTo>
                        <a:pt x="-1330" y="10376"/>
                      </a:lnTo>
                      <a:lnTo>
                        <a:pt x="64599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61" name="Freeform: Shape 2160">
                  <a:extLst>
                    <a:ext uri="{FF2B5EF4-FFF2-40B4-BE49-F238E27FC236}">
                      <a16:creationId xmlns:a16="http://schemas.microsoft.com/office/drawing/2014/main" id="{5E872699-AD8D-4B2B-81B3-A66A7A3ED3B9}"/>
                    </a:ext>
                  </a:extLst>
                </p:cNvPr>
                <p:cNvSpPr/>
                <p:nvPr/>
              </p:nvSpPr>
              <p:spPr>
                <a:xfrm rot="-5400000" flipV="1">
                  <a:off x="9599551" y="6558144"/>
                  <a:ext cx="58713" cy="94078"/>
                </a:xfrm>
                <a:custGeom>
                  <a:avLst/>
                  <a:gdLst>
                    <a:gd name="connsiteX0" fmla="*/ 13359 w 58713"/>
                    <a:gd name="connsiteY0" fmla="*/ 8393 h 94078"/>
                    <a:gd name="connsiteX1" fmla="*/ 57028 w 58713"/>
                    <a:gd name="connsiteY1" fmla="*/ 8393 h 94078"/>
                    <a:gd name="connsiteX2" fmla="*/ 57028 w 58713"/>
                    <a:gd name="connsiteY2" fmla="*/ -2124 h 94078"/>
                    <a:gd name="connsiteX3" fmla="*/ -1686 w 58713"/>
                    <a:gd name="connsiteY3" fmla="*/ -2124 h 94078"/>
                    <a:gd name="connsiteX4" fmla="*/ -1686 w 58713"/>
                    <a:gd name="connsiteY4" fmla="*/ 8393 h 94078"/>
                    <a:gd name="connsiteX5" fmla="*/ 17720 w 58713"/>
                    <a:gd name="connsiteY5" fmla="*/ 28159 h 94078"/>
                    <a:gd name="connsiteX6" fmla="*/ 33182 w 58713"/>
                    <a:gd name="connsiteY6" fmla="*/ 44182 h 94078"/>
                    <a:gd name="connsiteX7" fmla="*/ 41566 w 58713"/>
                    <a:gd name="connsiteY7" fmla="*/ 55590 h 94078"/>
                    <a:gd name="connsiteX8" fmla="*/ 43965 w 58713"/>
                    <a:gd name="connsiteY8" fmla="*/ 64780 h 94078"/>
                    <a:gd name="connsiteX9" fmla="*/ 38791 w 58713"/>
                    <a:gd name="connsiteY9" fmla="*/ 76783 h 94078"/>
                    <a:gd name="connsiteX10" fmla="*/ 25312 w 58713"/>
                    <a:gd name="connsiteY10" fmla="*/ 81437 h 94078"/>
                    <a:gd name="connsiteX11" fmla="*/ 12884 w 58713"/>
                    <a:gd name="connsiteY11" fmla="*/ 79397 h 94078"/>
                    <a:gd name="connsiteX12" fmla="*/ -1071 w 58713"/>
                    <a:gd name="connsiteY12" fmla="*/ 73198 h 94078"/>
                    <a:gd name="connsiteX13" fmla="*/ -1071 w 58713"/>
                    <a:gd name="connsiteY13" fmla="*/ 85834 h 94078"/>
                    <a:gd name="connsiteX14" fmla="*/ 13042 w 58713"/>
                    <a:gd name="connsiteY14" fmla="*/ 90409 h 94078"/>
                    <a:gd name="connsiteX15" fmla="*/ 25074 w 58713"/>
                    <a:gd name="connsiteY15" fmla="*/ 91954 h 94078"/>
                    <a:gd name="connsiteX16" fmla="*/ 47989 w 58713"/>
                    <a:gd name="connsiteY16" fmla="*/ 84765 h 94078"/>
                    <a:gd name="connsiteX17" fmla="*/ 56532 w 58713"/>
                    <a:gd name="connsiteY17" fmla="*/ 65592 h 94078"/>
                    <a:gd name="connsiteX18" fmla="*/ 54391 w 58713"/>
                    <a:gd name="connsiteY18" fmla="*/ 54778 h 94078"/>
                    <a:gd name="connsiteX19" fmla="*/ 46621 w 58713"/>
                    <a:gd name="connsiteY19" fmla="*/ 42756 h 94078"/>
                    <a:gd name="connsiteX20" fmla="*/ 36769 w 58713"/>
                    <a:gd name="connsiteY20" fmla="*/ 32378 h 94078"/>
                    <a:gd name="connsiteX21" fmla="*/ 13359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359" y="8393"/>
                      </a:moveTo>
                      <a:lnTo>
                        <a:pt x="57028" y="8393"/>
                      </a:lnTo>
                      <a:lnTo>
                        <a:pt x="57028" y="-2124"/>
                      </a:lnTo>
                      <a:lnTo>
                        <a:pt x="-1686" y="-2124"/>
                      </a:lnTo>
                      <a:lnTo>
                        <a:pt x="-1686" y="8393"/>
                      </a:lnTo>
                      <a:cubicBezTo>
                        <a:pt x="3058" y="13304"/>
                        <a:pt x="9527" y="19893"/>
                        <a:pt x="17720" y="28159"/>
                      </a:cubicBezTo>
                      <a:cubicBezTo>
                        <a:pt x="25927" y="36438"/>
                        <a:pt x="31080" y="41779"/>
                        <a:pt x="33182" y="44182"/>
                      </a:cubicBezTo>
                      <a:cubicBezTo>
                        <a:pt x="37186" y="48671"/>
                        <a:pt x="39981" y="52474"/>
                        <a:pt x="41566" y="55590"/>
                      </a:cubicBezTo>
                      <a:cubicBezTo>
                        <a:pt x="43165" y="58706"/>
                        <a:pt x="43965" y="61770"/>
                        <a:pt x="43965" y="64780"/>
                      </a:cubicBezTo>
                      <a:cubicBezTo>
                        <a:pt x="43965" y="69692"/>
                        <a:pt x="42240" y="73693"/>
                        <a:pt x="38791" y="76783"/>
                      </a:cubicBezTo>
                      <a:cubicBezTo>
                        <a:pt x="35342" y="79886"/>
                        <a:pt x="30849" y="81437"/>
                        <a:pt x="25312" y="81437"/>
                      </a:cubicBezTo>
                      <a:cubicBezTo>
                        <a:pt x="21387" y="81437"/>
                        <a:pt x="17244" y="80757"/>
                        <a:pt x="12884" y="79397"/>
                      </a:cubicBezTo>
                      <a:cubicBezTo>
                        <a:pt x="8536" y="78037"/>
                        <a:pt x="3884" y="75971"/>
                        <a:pt x="-1071" y="73198"/>
                      </a:cubicBezTo>
                      <a:lnTo>
                        <a:pt x="-1071" y="85834"/>
                      </a:lnTo>
                      <a:cubicBezTo>
                        <a:pt x="3964" y="87854"/>
                        <a:pt x="8668" y="89379"/>
                        <a:pt x="13042" y="90409"/>
                      </a:cubicBezTo>
                      <a:cubicBezTo>
                        <a:pt x="17429" y="91439"/>
                        <a:pt x="21440" y="91954"/>
                        <a:pt x="25074" y="91954"/>
                      </a:cubicBezTo>
                      <a:cubicBezTo>
                        <a:pt x="34655" y="91954"/>
                        <a:pt x="42293" y="89558"/>
                        <a:pt x="47989" y="84765"/>
                      </a:cubicBezTo>
                      <a:cubicBezTo>
                        <a:pt x="53684" y="79985"/>
                        <a:pt x="56532" y="73594"/>
                        <a:pt x="56532" y="65592"/>
                      </a:cubicBezTo>
                      <a:cubicBezTo>
                        <a:pt x="56532" y="61790"/>
                        <a:pt x="55818" y="58185"/>
                        <a:pt x="54391" y="54778"/>
                      </a:cubicBezTo>
                      <a:cubicBezTo>
                        <a:pt x="52977" y="51385"/>
                        <a:pt x="50387" y="47377"/>
                        <a:pt x="46621" y="42756"/>
                      </a:cubicBezTo>
                      <a:cubicBezTo>
                        <a:pt x="45590" y="41554"/>
                        <a:pt x="42306" y="38095"/>
                        <a:pt x="36769" y="32378"/>
                      </a:cubicBezTo>
                      <a:cubicBezTo>
                        <a:pt x="31245" y="26660"/>
                        <a:pt x="23442" y="18665"/>
                        <a:pt x="13359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62" name="Freeform: Shape 2161">
                  <a:extLst>
                    <a:ext uri="{FF2B5EF4-FFF2-40B4-BE49-F238E27FC236}">
                      <a16:creationId xmlns:a16="http://schemas.microsoft.com/office/drawing/2014/main" id="{1B744F06-D23B-40F1-A85A-A7F6DB1B1E3B}"/>
                    </a:ext>
                  </a:extLst>
                </p:cNvPr>
                <p:cNvSpPr/>
                <p:nvPr/>
              </p:nvSpPr>
              <p:spPr>
                <a:xfrm rot="-5400000" flipV="1">
                  <a:off x="9600720" y="6476368"/>
                  <a:ext cx="59843" cy="94217"/>
                </a:xfrm>
                <a:custGeom>
                  <a:avLst/>
                  <a:gdLst>
                    <a:gd name="connsiteX0" fmla="*/ 2166 w 59843"/>
                    <a:gd name="connsiteY0" fmla="*/ 92174 h 94217"/>
                    <a:gd name="connsiteX1" fmla="*/ 51285 w 59843"/>
                    <a:gd name="connsiteY1" fmla="*/ 92174 h 94217"/>
                    <a:gd name="connsiteX2" fmla="*/ 51285 w 59843"/>
                    <a:gd name="connsiteY2" fmla="*/ 81637 h 94217"/>
                    <a:gd name="connsiteX3" fmla="*/ 13623 w 59843"/>
                    <a:gd name="connsiteY3" fmla="*/ 81637 h 94217"/>
                    <a:gd name="connsiteX4" fmla="*/ 13623 w 59843"/>
                    <a:gd name="connsiteY4" fmla="*/ 58999 h 94217"/>
                    <a:gd name="connsiteX5" fmla="*/ 19054 w 59843"/>
                    <a:gd name="connsiteY5" fmla="*/ 60385 h 94217"/>
                    <a:gd name="connsiteX6" fmla="*/ 24525 w 59843"/>
                    <a:gd name="connsiteY6" fmla="*/ 60841 h 94217"/>
                    <a:gd name="connsiteX7" fmla="*/ 49045 w 59843"/>
                    <a:gd name="connsiteY7" fmla="*/ 52364 h 94217"/>
                    <a:gd name="connsiteX8" fmla="*/ 58104 w 59843"/>
                    <a:gd name="connsiteY8" fmla="*/ 29409 h 94217"/>
                    <a:gd name="connsiteX9" fmla="*/ 48808 w 59843"/>
                    <a:gd name="connsiteY9" fmla="*/ 6216 h 94217"/>
                    <a:gd name="connsiteX10" fmla="*/ 22603 w 59843"/>
                    <a:gd name="connsiteY10" fmla="*/ -2043 h 94217"/>
                    <a:gd name="connsiteX11" fmla="*/ 10729 w 59843"/>
                    <a:gd name="connsiteY11" fmla="*/ -1053 h 94217"/>
                    <a:gd name="connsiteX12" fmla="*/ -1739 w 59843"/>
                    <a:gd name="connsiteY12" fmla="*/ 1918 h 94217"/>
                    <a:gd name="connsiteX13" fmla="*/ -1739 w 59843"/>
                    <a:gd name="connsiteY13" fmla="*/ 14495 h 94217"/>
                    <a:gd name="connsiteX14" fmla="*/ 9778 w 59843"/>
                    <a:gd name="connsiteY14" fmla="*/ 9979 h 94217"/>
                    <a:gd name="connsiteX15" fmla="*/ 22345 w 59843"/>
                    <a:gd name="connsiteY15" fmla="*/ 8493 h 94217"/>
                    <a:gd name="connsiteX16" fmla="*/ 39313 w 59843"/>
                    <a:gd name="connsiteY16" fmla="*/ 14118 h 94217"/>
                    <a:gd name="connsiteX17" fmla="*/ 45577 w 59843"/>
                    <a:gd name="connsiteY17" fmla="*/ 29409 h 94217"/>
                    <a:gd name="connsiteX18" fmla="*/ 39313 w 59843"/>
                    <a:gd name="connsiteY18" fmla="*/ 44679 h 94217"/>
                    <a:gd name="connsiteX19" fmla="*/ 22345 w 59843"/>
                    <a:gd name="connsiteY19" fmla="*/ 50324 h 94217"/>
                    <a:gd name="connsiteX20" fmla="*/ 12335 w 59843"/>
                    <a:gd name="connsiteY20" fmla="*/ 49215 h 94217"/>
                    <a:gd name="connsiteX21" fmla="*/ 2166 w 59843"/>
                    <a:gd name="connsiteY21" fmla="*/ 45749 h 94217"/>
                    <a:gd name="connsiteX22" fmla="*/ 2166 w 59843"/>
                    <a:gd name="connsiteY22" fmla="*/ 92174 h 94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9843" h="94217">
                      <a:moveTo>
                        <a:pt x="2166" y="92174"/>
                      </a:moveTo>
                      <a:lnTo>
                        <a:pt x="51285" y="92174"/>
                      </a:lnTo>
                      <a:lnTo>
                        <a:pt x="51285" y="81637"/>
                      </a:lnTo>
                      <a:lnTo>
                        <a:pt x="13623" y="81637"/>
                      </a:lnTo>
                      <a:lnTo>
                        <a:pt x="13623" y="58999"/>
                      </a:lnTo>
                      <a:cubicBezTo>
                        <a:pt x="15433" y="59619"/>
                        <a:pt x="17244" y="60082"/>
                        <a:pt x="19054" y="60385"/>
                      </a:cubicBezTo>
                      <a:cubicBezTo>
                        <a:pt x="20878" y="60689"/>
                        <a:pt x="22702" y="60841"/>
                        <a:pt x="24525" y="60841"/>
                      </a:cubicBezTo>
                      <a:cubicBezTo>
                        <a:pt x="34846" y="60841"/>
                        <a:pt x="43019" y="58015"/>
                        <a:pt x="49045" y="52364"/>
                      </a:cubicBezTo>
                      <a:cubicBezTo>
                        <a:pt x="55085" y="46713"/>
                        <a:pt x="58104" y="39061"/>
                        <a:pt x="58104" y="29409"/>
                      </a:cubicBezTo>
                      <a:cubicBezTo>
                        <a:pt x="58104" y="19466"/>
                        <a:pt x="55005" y="11735"/>
                        <a:pt x="48808" y="6216"/>
                      </a:cubicBezTo>
                      <a:cubicBezTo>
                        <a:pt x="42610" y="710"/>
                        <a:pt x="33875" y="-2043"/>
                        <a:pt x="22603" y="-2043"/>
                      </a:cubicBezTo>
                      <a:cubicBezTo>
                        <a:pt x="18717" y="-2043"/>
                        <a:pt x="14759" y="-1713"/>
                        <a:pt x="10729" y="-1053"/>
                      </a:cubicBezTo>
                      <a:cubicBezTo>
                        <a:pt x="6712" y="-393"/>
                        <a:pt x="2556" y="597"/>
                        <a:pt x="-1739" y="1918"/>
                      </a:cubicBezTo>
                      <a:lnTo>
                        <a:pt x="-1739" y="14495"/>
                      </a:lnTo>
                      <a:cubicBezTo>
                        <a:pt x="1974" y="12474"/>
                        <a:pt x="5813" y="10969"/>
                        <a:pt x="9778" y="9979"/>
                      </a:cubicBezTo>
                      <a:cubicBezTo>
                        <a:pt x="13742" y="8989"/>
                        <a:pt x="17931" y="8493"/>
                        <a:pt x="22345" y="8493"/>
                      </a:cubicBezTo>
                      <a:cubicBezTo>
                        <a:pt x="29494" y="8493"/>
                        <a:pt x="35150" y="10368"/>
                        <a:pt x="39313" y="14118"/>
                      </a:cubicBezTo>
                      <a:cubicBezTo>
                        <a:pt x="43489" y="17868"/>
                        <a:pt x="45577" y="22965"/>
                        <a:pt x="45577" y="29409"/>
                      </a:cubicBezTo>
                      <a:cubicBezTo>
                        <a:pt x="45577" y="35839"/>
                        <a:pt x="43489" y="40929"/>
                        <a:pt x="39313" y="44679"/>
                      </a:cubicBezTo>
                      <a:cubicBezTo>
                        <a:pt x="35150" y="48442"/>
                        <a:pt x="29494" y="50324"/>
                        <a:pt x="22345" y="50324"/>
                      </a:cubicBezTo>
                      <a:cubicBezTo>
                        <a:pt x="19001" y="50324"/>
                        <a:pt x="15665" y="49954"/>
                        <a:pt x="12335" y="49215"/>
                      </a:cubicBezTo>
                      <a:cubicBezTo>
                        <a:pt x="9018" y="48475"/>
                        <a:pt x="5628" y="47320"/>
                        <a:pt x="2166" y="45749"/>
                      </a:cubicBezTo>
                      <a:lnTo>
                        <a:pt x="2166" y="92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63" name="Graphic 1996">
              <a:extLst>
                <a:ext uri="{FF2B5EF4-FFF2-40B4-BE49-F238E27FC236}">
                  <a16:creationId xmlns:a16="http://schemas.microsoft.com/office/drawing/2014/main" id="{8D4C94CF-150B-4901-9D7E-19C6F5022832}"/>
                </a:ext>
              </a:extLst>
            </p:cNvPr>
            <p:cNvGrpSpPr/>
            <p:nvPr/>
          </p:nvGrpSpPr>
          <p:grpSpPr>
            <a:xfrm>
              <a:off x="10043330" y="5418421"/>
              <a:ext cx="126307" cy="355118"/>
              <a:chOff x="9685190" y="6393781"/>
              <a:chExt cx="126307" cy="355118"/>
            </a:xfrm>
            <a:solidFill>
              <a:srgbClr val="000000"/>
            </a:solidFill>
          </p:grpSpPr>
          <p:sp>
            <p:nvSpPr>
              <p:cNvPr id="2164" name="Freeform: Shape 2163">
                <a:extLst>
                  <a:ext uri="{FF2B5EF4-FFF2-40B4-BE49-F238E27FC236}">
                    <a16:creationId xmlns:a16="http://schemas.microsoft.com/office/drawing/2014/main" id="{C2E25D52-FF24-4079-BE2A-14554708E8A5}"/>
                  </a:ext>
                </a:extLst>
              </p:cNvPr>
              <p:cNvSpPr/>
              <p:nvPr/>
            </p:nvSpPr>
            <p:spPr>
              <a:xfrm>
                <a:off x="9748348" y="6393781"/>
                <a:ext cx="12686" cy="44365"/>
              </a:xfrm>
              <a:custGeom>
                <a:avLst/>
                <a:gdLst>
                  <a:gd name="connsiteX0" fmla="*/ 274 w 12686"/>
                  <a:gd name="connsiteY0" fmla="*/ 234 h 44365"/>
                  <a:gd name="connsiteX1" fmla="*/ 274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74" y="234"/>
                    </a:moveTo>
                    <a:lnTo>
                      <a:pt x="274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65" name="Graphic 1996">
                <a:extLst>
                  <a:ext uri="{FF2B5EF4-FFF2-40B4-BE49-F238E27FC236}">
                    <a16:creationId xmlns:a16="http://schemas.microsoft.com/office/drawing/2014/main" id="{8F14C97E-3153-4FC3-B8DC-673E89A54B1D}"/>
                  </a:ext>
                </a:extLst>
              </p:cNvPr>
              <p:cNvGrpSpPr/>
              <p:nvPr/>
            </p:nvGrpSpPr>
            <p:grpSpPr>
              <a:xfrm>
                <a:off x="9685190" y="6492668"/>
                <a:ext cx="126307" cy="256230"/>
                <a:chOff x="9685190" y="6492668"/>
                <a:chExt cx="126307" cy="256230"/>
              </a:xfrm>
              <a:solidFill>
                <a:srgbClr val="000000"/>
              </a:solidFill>
            </p:grpSpPr>
            <p:sp>
              <p:nvSpPr>
                <p:cNvPr id="2166" name="Freeform: Shape 2165">
                  <a:extLst>
                    <a:ext uri="{FF2B5EF4-FFF2-40B4-BE49-F238E27FC236}">
                      <a16:creationId xmlns:a16="http://schemas.microsoft.com/office/drawing/2014/main" id="{B57CE32E-25E2-4DE5-8585-CAED5BEE0483}"/>
                    </a:ext>
                  </a:extLst>
                </p:cNvPr>
                <p:cNvSpPr/>
                <p:nvPr/>
              </p:nvSpPr>
              <p:spPr>
                <a:xfrm rot="-5400000" flipV="1">
                  <a:off x="9711306" y="6678676"/>
                  <a:ext cx="44163" cy="96316"/>
                </a:xfrm>
                <a:custGeom>
                  <a:avLst/>
                  <a:gdLst>
                    <a:gd name="connsiteX0" fmla="*/ 43175 w 44163"/>
                    <a:gd name="connsiteY0" fmla="*/ 94145 h 96316"/>
                    <a:gd name="connsiteX1" fmla="*/ 43175 w 44163"/>
                    <a:gd name="connsiteY1" fmla="*/ 84658 h 96316"/>
                    <a:gd name="connsiteX2" fmla="*/ 32273 w 44163"/>
                    <a:gd name="connsiteY2" fmla="*/ 84658 h 96316"/>
                    <a:gd name="connsiteX3" fmla="*/ 23750 w 44163"/>
                    <a:gd name="connsiteY3" fmla="*/ 82183 h 96316"/>
                    <a:gd name="connsiteX4" fmla="*/ 21371 w 44163"/>
                    <a:gd name="connsiteY4" fmla="*/ 73270 h 96316"/>
                    <a:gd name="connsiteX5" fmla="*/ 21371 w 44163"/>
                    <a:gd name="connsiteY5" fmla="*/ 67150 h 96316"/>
                    <a:gd name="connsiteX6" fmla="*/ 40143 w 44163"/>
                    <a:gd name="connsiteY6" fmla="*/ 67150 h 96316"/>
                    <a:gd name="connsiteX7" fmla="*/ 40143 w 44163"/>
                    <a:gd name="connsiteY7" fmla="*/ 58296 h 96316"/>
                    <a:gd name="connsiteX8" fmla="*/ 21371 w 44163"/>
                    <a:gd name="connsiteY8" fmla="*/ 58296 h 96316"/>
                    <a:gd name="connsiteX9" fmla="*/ 21371 w 44163"/>
                    <a:gd name="connsiteY9" fmla="*/ -2171 h 96316"/>
                    <a:gd name="connsiteX10" fmla="*/ 9914 w 44163"/>
                    <a:gd name="connsiteY10" fmla="*/ -2171 h 96316"/>
                    <a:gd name="connsiteX11" fmla="*/ 9914 w 44163"/>
                    <a:gd name="connsiteY11" fmla="*/ 58296 h 96316"/>
                    <a:gd name="connsiteX12" fmla="*/ -989 w 44163"/>
                    <a:gd name="connsiteY12" fmla="*/ 58296 h 96316"/>
                    <a:gd name="connsiteX13" fmla="*/ -989 w 44163"/>
                    <a:gd name="connsiteY13" fmla="*/ 67150 h 96316"/>
                    <a:gd name="connsiteX14" fmla="*/ 9914 w 44163"/>
                    <a:gd name="connsiteY14" fmla="*/ 67150 h 96316"/>
                    <a:gd name="connsiteX15" fmla="*/ 9914 w 44163"/>
                    <a:gd name="connsiteY15" fmla="*/ 71982 h 96316"/>
                    <a:gd name="connsiteX16" fmla="*/ 15305 w 44163"/>
                    <a:gd name="connsiteY16" fmla="*/ 88837 h 96316"/>
                    <a:gd name="connsiteX17" fmla="*/ 32392 w 44163"/>
                    <a:gd name="connsiteY17" fmla="*/ 94145 h 96316"/>
                    <a:gd name="connsiteX18" fmla="*/ 43175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75" y="94145"/>
                      </a:moveTo>
                      <a:lnTo>
                        <a:pt x="43175" y="84658"/>
                      </a:lnTo>
                      <a:lnTo>
                        <a:pt x="32273" y="84658"/>
                      </a:lnTo>
                      <a:cubicBezTo>
                        <a:pt x="28190" y="84658"/>
                        <a:pt x="25349" y="83833"/>
                        <a:pt x="23750" y="82183"/>
                      </a:cubicBezTo>
                      <a:cubicBezTo>
                        <a:pt x="22164" y="80532"/>
                        <a:pt x="21371" y="77561"/>
                        <a:pt x="21371" y="73270"/>
                      </a:cubicBezTo>
                      <a:lnTo>
                        <a:pt x="21371" y="67150"/>
                      </a:lnTo>
                      <a:lnTo>
                        <a:pt x="40143" y="67150"/>
                      </a:lnTo>
                      <a:lnTo>
                        <a:pt x="40143" y="58296"/>
                      </a:lnTo>
                      <a:lnTo>
                        <a:pt x="21371" y="58296"/>
                      </a:lnTo>
                      <a:lnTo>
                        <a:pt x="21371" y="-2171"/>
                      </a:lnTo>
                      <a:lnTo>
                        <a:pt x="9914" y="-2171"/>
                      </a:lnTo>
                      <a:lnTo>
                        <a:pt x="9914" y="58296"/>
                      </a:lnTo>
                      <a:lnTo>
                        <a:pt x="-989" y="58296"/>
                      </a:lnTo>
                      <a:lnTo>
                        <a:pt x="-989" y="67150"/>
                      </a:lnTo>
                      <a:lnTo>
                        <a:pt x="9914" y="67150"/>
                      </a:lnTo>
                      <a:lnTo>
                        <a:pt x="9914" y="71982"/>
                      </a:lnTo>
                      <a:cubicBezTo>
                        <a:pt x="9914" y="79694"/>
                        <a:pt x="11711" y="85312"/>
                        <a:pt x="15305" y="88837"/>
                      </a:cubicBezTo>
                      <a:cubicBezTo>
                        <a:pt x="18900" y="92376"/>
                        <a:pt x="24595" y="94145"/>
                        <a:pt x="32392" y="94145"/>
                      </a:cubicBezTo>
                      <a:lnTo>
                        <a:pt x="43175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67" name="Freeform: Shape 2166">
                  <a:extLst>
                    <a:ext uri="{FF2B5EF4-FFF2-40B4-BE49-F238E27FC236}">
                      <a16:creationId xmlns:a16="http://schemas.microsoft.com/office/drawing/2014/main" id="{05A23FAC-054B-4909-82C0-0DB470D318E5}"/>
                    </a:ext>
                  </a:extLst>
                </p:cNvPr>
                <p:cNvSpPr/>
                <p:nvPr/>
              </p:nvSpPr>
              <p:spPr>
                <a:xfrm rot="-5400000" flipV="1">
                  <a:off x="9774112" y="6671078"/>
                  <a:ext cx="65928" cy="8833"/>
                </a:xfrm>
                <a:custGeom>
                  <a:avLst/>
                  <a:gdLst>
                    <a:gd name="connsiteX0" fmla="*/ 64607 w 65928"/>
                    <a:gd name="connsiteY0" fmla="*/ 10376 h 8833"/>
                    <a:gd name="connsiteX1" fmla="*/ 64607 w 65928"/>
                    <a:gd name="connsiteY1" fmla="*/ 1542 h 8833"/>
                    <a:gd name="connsiteX2" fmla="*/ -1322 w 65928"/>
                    <a:gd name="connsiteY2" fmla="*/ 1542 h 8833"/>
                    <a:gd name="connsiteX3" fmla="*/ -1322 w 65928"/>
                    <a:gd name="connsiteY3" fmla="*/ 10376 h 8833"/>
                    <a:gd name="connsiteX4" fmla="*/ 64607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07" y="10376"/>
                      </a:moveTo>
                      <a:lnTo>
                        <a:pt x="64607" y="1542"/>
                      </a:lnTo>
                      <a:lnTo>
                        <a:pt x="-1322" y="1542"/>
                      </a:lnTo>
                      <a:lnTo>
                        <a:pt x="-1322" y="10376"/>
                      </a:lnTo>
                      <a:lnTo>
                        <a:pt x="64607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AFA23462-90D7-4C1E-BB9E-4123EC638BF7}"/>
                    </a:ext>
                  </a:extLst>
                </p:cNvPr>
                <p:cNvSpPr/>
                <p:nvPr/>
              </p:nvSpPr>
              <p:spPr>
                <a:xfrm rot="-5400000" flipV="1">
                  <a:off x="9707807" y="6556164"/>
                  <a:ext cx="55066" cy="92414"/>
                </a:xfrm>
                <a:custGeom>
                  <a:avLst/>
                  <a:gdLst>
                    <a:gd name="connsiteX0" fmla="*/ -16 w 55066"/>
                    <a:gd name="connsiteY0" fmla="*/ 8434 h 92414"/>
                    <a:gd name="connsiteX1" fmla="*/ 20421 w 55066"/>
                    <a:gd name="connsiteY1" fmla="*/ 8434 h 92414"/>
                    <a:gd name="connsiteX2" fmla="*/ 20421 w 55066"/>
                    <a:gd name="connsiteY2" fmla="*/ 78944 h 92414"/>
                    <a:gd name="connsiteX3" fmla="*/ -1819 w 55066"/>
                    <a:gd name="connsiteY3" fmla="*/ 74487 h 92414"/>
                    <a:gd name="connsiteX4" fmla="*/ -1819 w 55066"/>
                    <a:gd name="connsiteY4" fmla="*/ 85876 h 92414"/>
                    <a:gd name="connsiteX5" fmla="*/ 20302 w 55066"/>
                    <a:gd name="connsiteY5" fmla="*/ 90332 h 92414"/>
                    <a:gd name="connsiteX6" fmla="*/ 32810 w 55066"/>
                    <a:gd name="connsiteY6" fmla="*/ 90332 h 92414"/>
                    <a:gd name="connsiteX7" fmla="*/ 32810 w 55066"/>
                    <a:gd name="connsiteY7" fmla="*/ 8434 h 92414"/>
                    <a:gd name="connsiteX8" fmla="*/ 53247 w 55066"/>
                    <a:gd name="connsiteY8" fmla="*/ 8434 h 92414"/>
                    <a:gd name="connsiteX9" fmla="*/ 53247 w 55066"/>
                    <a:gd name="connsiteY9" fmla="*/ -2083 h 92414"/>
                    <a:gd name="connsiteX10" fmla="*/ -16 w 55066"/>
                    <a:gd name="connsiteY10" fmla="*/ -2083 h 92414"/>
                    <a:gd name="connsiteX11" fmla="*/ -16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-16" y="8434"/>
                      </a:moveTo>
                      <a:lnTo>
                        <a:pt x="20421" y="8434"/>
                      </a:lnTo>
                      <a:lnTo>
                        <a:pt x="20421" y="78944"/>
                      </a:lnTo>
                      <a:lnTo>
                        <a:pt x="-1819" y="74487"/>
                      </a:lnTo>
                      <a:lnTo>
                        <a:pt x="-1819" y="85876"/>
                      </a:lnTo>
                      <a:lnTo>
                        <a:pt x="20302" y="90332"/>
                      </a:lnTo>
                      <a:lnTo>
                        <a:pt x="32810" y="90332"/>
                      </a:lnTo>
                      <a:lnTo>
                        <a:pt x="32810" y="8434"/>
                      </a:lnTo>
                      <a:lnTo>
                        <a:pt x="53247" y="8434"/>
                      </a:lnTo>
                      <a:lnTo>
                        <a:pt x="53247" y="-2083"/>
                      </a:lnTo>
                      <a:lnTo>
                        <a:pt x="-16" y="-2083"/>
                      </a:lnTo>
                      <a:lnTo>
                        <a:pt x="-16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32489C21-C5A9-4C6E-BFF2-22D7CE4889F5}"/>
                    </a:ext>
                  </a:extLst>
                </p:cNvPr>
                <p:cNvSpPr/>
                <p:nvPr/>
              </p:nvSpPr>
              <p:spPr>
                <a:xfrm rot="-5400000" flipV="1">
                  <a:off x="9704973" y="6475140"/>
                  <a:ext cx="60874" cy="95880"/>
                </a:xfrm>
                <a:custGeom>
                  <a:avLst/>
                  <a:gdLst>
                    <a:gd name="connsiteX0" fmla="*/ 40054 w 60874"/>
                    <a:gd name="connsiteY0" fmla="*/ 49549 h 95880"/>
                    <a:gd name="connsiteX1" fmla="*/ 54068 w 60874"/>
                    <a:gd name="connsiteY1" fmla="*/ 41547 h 95880"/>
                    <a:gd name="connsiteX2" fmla="*/ 59123 w 60874"/>
                    <a:gd name="connsiteY2" fmla="*/ 26574 h 95880"/>
                    <a:gd name="connsiteX3" fmla="*/ 49708 w 60874"/>
                    <a:gd name="connsiteY3" fmla="*/ 5401 h 95880"/>
                    <a:gd name="connsiteX4" fmla="*/ 22948 w 60874"/>
                    <a:gd name="connsiteY4" fmla="*/ -2085 h 95880"/>
                    <a:gd name="connsiteX5" fmla="*/ 10975 w 60874"/>
                    <a:gd name="connsiteY5" fmla="*/ -937 h 95880"/>
                    <a:gd name="connsiteX6" fmla="*/ -1751 w 60874"/>
                    <a:gd name="connsiteY6" fmla="*/ 2510 h 95880"/>
                    <a:gd name="connsiteX7" fmla="*/ -1751 w 60874"/>
                    <a:gd name="connsiteY7" fmla="*/ 14571 h 95880"/>
                    <a:gd name="connsiteX8" fmla="*/ 9627 w 60874"/>
                    <a:gd name="connsiteY8" fmla="*/ 9996 h 95880"/>
                    <a:gd name="connsiteX9" fmla="*/ 22591 w 60874"/>
                    <a:gd name="connsiteY9" fmla="*/ 8451 h 95880"/>
                    <a:gd name="connsiteX10" fmla="*/ 40510 w 60874"/>
                    <a:gd name="connsiteY10" fmla="*/ 13086 h 95880"/>
                    <a:gd name="connsiteX11" fmla="*/ 46675 w 60874"/>
                    <a:gd name="connsiteY11" fmla="*/ 26574 h 95880"/>
                    <a:gd name="connsiteX12" fmla="*/ 40946 w 60874"/>
                    <a:gd name="connsiteY12" fmla="*/ 39349 h 95880"/>
                    <a:gd name="connsiteX13" fmla="*/ 25009 w 60874"/>
                    <a:gd name="connsiteY13" fmla="*/ 43964 h 95880"/>
                    <a:gd name="connsiteX14" fmla="*/ 14226 w 60874"/>
                    <a:gd name="connsiteY14" fmla="*/ 43964 h 95880"/>
                    <a:gd name="connsiteX15" fmla="*/ 14226 w 60874"/>
                    <a:gd name="connsiteY15" fmla="*/ 54243 h 95880"/>
                    <a:gd name="connsiteX16" fmla="*/ 25505 w 60874"/>
                    <a:gd name="connsiteY16" fmla="*/ 54243 h 95880"/>
                    <a:gd name="connsiteX17" fmla="*/ 39618 w 60874"/>
                    <a:gd name="connsiteY17" fmla="*/ 57927 h 95880"/>
                    <a:gd name="connsiteX18" fmla="*/ 44514 w 60874"/>
                    <a:gd name="connsiteY18" fmla="*/ 68543 h 95880"/>
                    <a:gd name="connsiteX19" fmla="*/ 39460 w 60874"/>
                    <a:gd name="connsiteY19" fmla="*/ 79456 h 95880"/>
                    <a:gd name="connsiteX20" fmla="*/ 25009 w 60874"/>
                    <a:gd name="connsiteY20" fmla="*/ 83279 h 95880"/>
                    <a:gd name="connsiteX21" fmla="*/ 13968 w 60874"/>
                    <a:gd name="connsiteY21" fmla="*/ 82150 h 95880"/>
                    <a:gd name="connsiteX22" fmla="*/ 1024 w 60874"/>
                    <a:gd name="connsiteY22" fmla="*/ 78703 h 95880"/>
                    <a:gd name="connsiteX23" fmla="*/ 1024 w 60874"/>
                    <a:gd name="connsiteY23" fmla="*/ 89834 h 95880"/>
                    <a:gd name="connsiteX24" fmla="*/ 14384 w 60874"/>
                    <a:gd name="connsiteY24" fmla="*/ 92805 h 95880"/>
                    <a:gd name="connsiteX25" fmla="*/ 26119 w 60874"/>
                    <a:gd name="connsiteY25" fmla="*/ 93796 h 95880"/>
                    <a:gd name="connsiteX26" fmla="*/ 48657 w 60874"/>
                    <a:gd name="connsiteY26" fmla="*/ 87319 h 95880"/>
                    <a:gd name="connsiteX27" fmla="*/ 56963 w 60874"/>
                    <a:gd name="connsiteY27" fmla="*/ 69850 h 95880"/>
                    <a:gd name="connsiteX28" fmla="*/ 52562 w 60874"/>
                    <a:gd name="connsiteY28" fmla="*/ 56877 h 95880"/>
                    <a:gd name="connsiteX29" fmla="*/ 40054 w 60874"/>
                    <a:gd name="connsiteY29" fmla="*/ 49549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40054" y="49549"/>
                      </a:moveTo>
                      <a:cubicBezTo>
                        <a:pt x="46040" y="48268"/>
                        <a:pt x="50712" y="45601"/>
                        <a:pt x="54068" y="41547"/>
                      </a:cubicBezTo>
                      <a:cubicBezTo>
                        <a:pt x="57438" y="37507"/>
                        <a:pt x="59123" y="32516"/>
                        <a:pt x="59123" y="26574"/>
                      </a:cubicBezTo>
                      <a:cubicBezTo>
                        <a:pt x="59123" y="17463"/>
                        <a:pt x="55985" y="10406"/>
                        <a:pt x="49708" y="5401"/>
                      </a:cubicBezTo>
                      <a:cubicBezTo>
                        <a:pt x="43431" y="410"/>
                        <a:pt x="34510" y="-2085"/>
                        <a:pt x="22948" y="-2085"/>
                      </a:cubicBezTo>
                      <a:cubicBezTo>
                        <a:pt x="19076" y="-2085"/>
                        <a:pt x="15085" y="-1702"/>
                        <a:pt x="10975" y="-937"/>
                      </a:cubicBezTo>
                      <a:cubicBezTo>
                        <a:pt x="6865" y="-171"/>
                        <a:pt x="2623" y="978"/>
                        <a:pt x="-1751" y="2510"/>
                      </a:cubicBezTo>
                      <a:lnTo>
                        <a:pt x="-1751" y="14571"/>
                      </a:lnTo>
                      <a:cubicBezTo>
                        <a:pt x="1711" y="12551"/>
                        <a:pt x="5504" y="11026"/>
                        <a:pt x="9627" y="9996"/>
                      </a:cubicBezTo>
                      <a:cubicBezTo>
                        <a:pt x="13763" y="8966"/>
                        <a:pt x="18085" y="8451"/>
                        <a:pt x="22591" y="8451"/>
                      </a:cubicBezTo>
                      <a:cubicBezTo>
                        <a:pt x="30427" y="8451"/>
                        <a:pt x="36400" y="9996"/>
                        <a:pt x="40510" y="13086"/>
                      </a:cubicBezTo>
                      <a:cubicBezTo>
                        <a:pt x="44620" y="16176"/>
                        <a:pt x="46675" y="20672"/>
                        <a:pt x="46675" y="26574"/>
                      </a:cubicBezTo>
                      <a:cubicBezTo>
                        <a:pt x="46675" y="32027"/>
                        <a:pt x="44765" y="36285"/>
                        <a:pt x="40946" y="39349"/>
                      </a:cubicBezTo>
                      <a:cubicBezTo>
                        <a:pt x="37127" y="42425"/>
                        <a:pt x="31815" y="43964"/>
                        <a:pt x="25009" y="43964"/>
                      </a:cubicBezTo>
                      <a:lnTo>
                        <a:pt x="14226" y="43964"/>
                      </a:lnTo>
                      <a:lnTo>
                        <a:pt x="14226" y="54243"/>
                      </a:lnTo>
                      <a:lnTo>
                        <a:pt x="25505" y="54243"/>
                      </a:lnTo>
                      <a:cubicBezTo>
                        <a:pt x="31650" y="54243"/>
                        <a:pt x="36354" y="55471"/>
                        <a:pt x="39618" y="57927"/>
                      </a:cubicBezTo>
                      <a:cubicBezTo>
                        <a:pt x="42882" y="60383"/>
                        <a:pt x="44514" y="63922"/>
                        <a:pt x="44514" y="68543"/>
                      </a:cubicBezTo>
                      <a:cubicBezTo>
                        <a:pt x="44514" y="73283"/>
                        <a:pt x="42829" y="76921"/>
                        <a:pt x="39460" y="79456"/>
                      </a:cubicBezTo>
                      <a:cubicBezTo>
                        <a:pt x="36103" y="82004"/>
                        <a:pt x="31286" y="83279"/>
                        <a:pt x="25009" y="83279"/>
                      </a:cubicBezTo>
                      <a:cubicBezTo>
                        <a:pt x="21573" y="83279"/>
                        <a:pt x="17893" y="82902"/>
                        <a:pt x="13968" y="82150"/>
                      </a:cubicBezTo>
                      <a:cubicBezTo>
                        <a:pt x="10043" y="81410"/>
                        <a:pt x="5729" y="80262"/>
                        <a:pt x="1024" y="78703"/>
                      </a:cubicBezTo>
                      <a:lnTo>
                        <a:pt x="1024" y="89834"/>
                      </a:lnTo>
                      <a:cubicBezTo>
                        <a:pt x="5782" y="91155"/>
                        <a:pt x="10235" y="92145"/>
                        <a:pt x="14384" y="92805"/>
                      </a:cubicBezTo>
                      <a:cubicBezTo>
                        <a:pt x="18534" y="93465"/>
                        <a:pt x="22446" y="93796"/>
                        <a:pt x="26119" y="93796"/>
                      </a:cubicBezTo>
                      <a:cubicBezTo>
                        <a:pt x="35621" y="93796"/>
                        <a:pt x="43133" y="91637"/>
                        <a:pt x="48657" y="87319"/>
                      </a:cubicBezTo>
                      <a:cubicBezTo>
                        <a:pt x="54194" y="83015"/>
                        <a:pt x="56963" y="77192"/>
                        <a:pt x="56963" y="69850"/>
                      </a:cubicBezTo>
                      <a:cubicBezTo>
                        <a:pt x="56963" y="64727"/>
                        <a:pt x="55496" y="60403"/>
                        <a:pt x="52562" y="56877"/>
                      </a:cubicBezTo>
                      <a:cubicBezTo>
                        <a:pt x="49628" y="53352"/>
                        <a:pt x="45459" y="50909"/>
                        <a:pt x="40054" y="495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70" name="Graphic 1996">
              <a:extLst>
                <a:ext uri="{FF2B5EF4-FFF2-40B4-BE49-F238E27FC236}">
                  <a16:creationId xmlns:a16="http://schemas.microsoft.com/office/drawing/2014/main" id="{B71444A9-B8DA-4D39-857A-FD9D49CCD600}"/>
                </a:ext>
              </a:extLst>
            </p:cNvPr>
            <p:cNvGrpSpPr/>
            <p:nvPr/>
          </p:nvGrpSpPr>
          <p:grpSpPr>
            <a:xfrm>
              <a:off x="10148943" y="5418421"/>
              <a:ext cx="126307" cy="355118"/>
              <a:chOff x="9790803" y="6393781"/>
              <a:chExt cx="126307" cy="355118"/>
            </a:xfrm>
            <a:solidFill>
              <a:srgbClr val="000000"/>
            </a:solidFill>
          </p:grpSpPr>
          <p:sp>
            <p:nvSpPr>
              <p:cNvPr id="2171" name="Freeform: Shape 2170">
                <a:extLst>
                  <a:ext uri="{FF2B5EF4-FFF2-40B4-BE49-F238E27FC236}">
                    <a16:creationId xmlns:a16="http://schemas.microsoft.com/office/drawing/2014/main" id="{E6393E72-855B-40AC-A161-64E7BB861B3C}"/>
                  </a:ext>
                </a:extLst>
              </p:cNvPr>
              <p:cNvSpPr/>
              <p:nvPr/>
            </p:nvSpPr>
            <p:spPr>
              <a:xfrm>
                <a:off x="9853960" y="6393781"/>
                <a:ext cx="12686" cy="44365"/>
              </a:xfrm>
              <a:custGeom>
                <a:avLst/>
                <a:gdLst>
                  <a:gd name="connsiteX0" fmla="*/ 282 w 12686"/>
                  <a:gd name="connsiteY0" fmla="*/ 234 h 44365"/>
                  <a:gd name="connsiteX1" fmla="*/ 282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82" y="234"/>
                    </a:moveTo>
                    <a:lnTo>
                      <a:pt x="282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72" name="Graphic 1996">
                <a:extLst>
                  <a:ext uri="{FF2B5EF4-FFF2-40B4-BE49-F238E27FC236}">
                    <a16:creationId xmlns:a16="http://schemas.microsoft.com/office/drawing/2014/main" id="{DE774CC1-BA08-42F8-A684-ABF555D8BB9B}"/>
                  </a:ext>
                </a:extLst>
              </p:cNvPr>
              <p:cNvGrpSpPr/>
              <p:nvPr/>
            </p:nvGrpSpPr>
            <p:grpSpPr>
              <a:xfrm>
                <a:off x="9790803" y="6489618"/>
                <a:ext cx="126307" cy="259280"/>
                <a:chOff x="9790803" y="6489618"/>
                <a:chExt cx="126307" cy="259280"/>
              </a:xfrm>
              <a:solidFill>
                <a:srgbClr val="000000"/>
              </a:solidFill>
            </p:grpSpPr>
            <p:sp>
              <p:nvSpPr>
                <p:cNvPr id="2173" name="Freeform: Shape 2172">
                  <a:extLst>
                    <a:ext uri="{FF2B5EF4-FFF2-40B4-BE49-F238E27FC236}">
                      <a16:creationId xmlns:a16="http://schemas.microsoft.com/office/drawing/2014/main" id="{EE4D6040-3D98-45E3-ABDC-2CF9A55182D1}"/>
                    </a:ext>
                  </a:extLst>
                </p:cNvPr>
                <p:cNvSpPr/>
                <p:nvPr/>
              </p:nvSpPr>
              <p:spPr>
                <a:xfrm rot="-5400000" flipV="1">
                  <a:off x="9816919" y="6678676"/>
                  <a:ext cx="44163" cy="96316"/>
                </a:xfrm>
                <a:custGeom>
                  <a:avLst/>
                  <a:gdLst>
                    <a:gd name="connsiteX0" fmla="*/ 43184 w 44163"/>
                    <a:gd name="connsiteY0" fmla="*/ 94145 h 96316"/>
                    <a:gd name="connsiteX1" fmla="*/ 43184 w 44163"/>
                    <a:gd name="connsiteY1" fmla="*/ 84658 h 96316"/>
                    <a:gd name="connsiteX2" fmla="*/ 32281 w 44163"/>
                    <a:gd name="connsiteY2" fmla="*/ 84658 h 96316"/>
                    <a:gd name="connsiteX3" fmla="*/ 23758 w 44163"/>
                    <a:gd name="connsiteY3" fmla="*/ 82183 h 96316"/>
                    <a:gd name="connsiteX4" fmla="*/ 21379 w 44163"/>
                    <a:gd name="connsiteY4" fmla="*/ 73270 h 96316"/>
                    <a:gd name="connsiteX5" fmla="*/ 21379 w 44163"/>
                    <a:gd name="connsiteY5" fmla="*/ 67150 h 96316"/>
                    <a:gd name="connsiteX6" fmla="*/ 40151 w 44163"/>
                    <a:gd name="connsiteY6" fmla="*/ 67150 h 96316"/>
                    <a:gd name="connsiteX7" fmla="*/ 40151 w 44163"/>
                    <a:gd name="connsiteY7" fmla="*/ 58296 h 96316"/>
                    <a:gd name="connsiteX8" fmla="*/ 21379 w 44163"/>
                    <a:gd name="connsiteY8" fmla="*/ 58296 h 96316"/>
                    <a:gd name="connsiteX9" fmla="*/ 21379 w 44163"/>
                    <a:gd name="connsiteY9" fmla="*/ -2171 h 96316"/>
                    <a:gd name="connsiteX10" fmla="*/ 9922 w 44163"/>
                    <a:gd name="connsiteY10" fmla="*/ -2171 h 96316"/>
                    <a:gd name="connsiteX11" fmla="*/ 9922 w 44163"/>
                    <a:gd name="connsiteY11" fmla="*/ 58296 h 96316"/>
                    <a:gd name="connsiteX12" fmla="*/ -980 w 44163"/>
                    <a:gd name="connsiteY12" fmla="*/ 58296 h 96316"/>
                    <a:gd name="connsiteX13" fmla="*/ -980 w 44163"/>
                    <a:gd name="connsiteY13" fmla="*/ 67150 h 96316"/>
                    <a:gd name="connsiteX14" fmla="*/ 9922 w 44163"/>
                    <a:gd name="connsiteY14" fmla="*/ 67150 h 96316"/>
                    <a:gd name="connsiteX15" fmla="*/ 9922 w 44163"/>
                    <a:gd name="connsiteY15" fmla="*/ 71982 h 96316"/>
                    <a:gd name="connsiteX16" fmla="*/ 15314 w 44163"/>
                    <a:gd name="connsiteY16" fmla="*/ 88837 h 96316"/>
                    <a:gd name="connsiteX17" fmla="*/ 32400 w 44163"/>
                    <a:gd name="connsiteY17" fmla="*/ 94145 h 96316"/>
                    <a:gd name="connsiteX18" fmla="*/ 43184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84" y="94145"/>
                      </a:moveTo>
                      <a:lnTo>
                        <a:pt x="43184" y="84658"/>
                      </a:lnTo>
                      <a:lnTo>
                        <a:pt x="32281" y="84658"/>
                      </a:lnTo>
                      <a:cubicBezTo>
                        <a:pt x="28198" y="84658"/>
                        <a:pt x="25357" y="83833"/>
                        <a:pt x="23758" y="82183"/>
                      </a:cubicBezTo>
                      <a:cubicBezTo>
                        <a:pt x="22172" y="80532"/>
                        <a:pt x="21379" y="77561"/>
                        <a:pt x="21379" y="73270"/>
                      </a:cubicBezTo>
                      <a:lnTo>
                        <a:pt x="21379" y="67150"/>
                      </a:lnTo>
                      <a:lnTo>
                        <a:pt x="40151" y="67150"/>
                      </a:lnTo>
                      <a:lnTo>
                        <a:pt x="40151" y="58296"/>
                      </a:lnTo>
                      <a:lnTo>
                        <a:pt x="21379" y="58296"/>
                      </a:lnTo>
                      <a:lnTo>
                        <a:pt x="21379" y="-2171"/>
                      </a:lnTo>
                      <a:lnTo>
                        <a:pt x="9922" y="-2171"/>
                      </a:lnTo>
                      <a:lnTo>
                        <a:pt x="9922" y="58296"/>
                      </a:lnTo>
                      <a:lnTo>
                        <a:pt x="-980" y="58296"/>
                      </a:lnTo>
                      <a:lnTo>
                        <a:pt x="-980" y="67150"/>
                      </a:lnTo>
                      <a:lnTo>
                        <a:pt x="9922" y="67150"/>
                      </a:lnTo>
                      <a:lnTo>
                        <a:pt x="9922" y="71982"/>
                      </a:lnTo>
                      <a:cubicBezTo>
                        <a:pt x="9922" y="79694"/>
                        <a:pt x="11719" y="85312"/>
                        <a:pt x="15314" y="88837"/>
                      </a:cubicBezTo>
                      <a:cubicBezTo>
                        <a:pt x="18908" y="92376"/>
                        <a:pt x="24604" y="94145"/>
                        <a:pt x="32400" y="94145"/>
                      </a:cubicBezTo>
                      <a:lnTo>
                        <a:pt x="43184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74" name="Freeform: Shape 2173">
                  <a:extLst>
                    <a:ext uri="{FF2B5EF4-FFF2-40B4-BE49-F238E27FC236}">
                      <a16:creationId xmlns:a16="http://schemas.microsoft.com/office/drawing/2014/main" id="{ACD3566E-B22C-4D58-94E6-4C1FCF0C2823}"/>
                    </a:ext>
                  </a:extLst>
                </p:cNvPr>
                <p:cNvSpPr/>
                <p:nvPr/>
              </p:nvSpPr>
              <p:spPr>
                <a:xfrm rot="-5400000" flipV="1">
                  <a:off x="9879725" y="6671078"/>
                  <a:ext cx="65928" cy="8833"/>
                </a:xfrm>
                <a:custGeom>
                  <a:avLst/>
                  <a:gdLst>
                    <a:gd name="connsiteX0" fmla="*/ 64615 w 65928"/>
                    <a:gd name="connsiteY0" fmla="*/ 10376 h 8833"/>
                    <a:gd name="connsiteX1" fmla="*/ 64615 w 65928"/>
                    <a:gd name="connsiteY1" fmla="*/ 1542 h 8833"/>
                    <a:gd name="connsiteX2" fmla="*/ -1313 w 65928"/>
                    <a:gd name="connsiteY2" fmla="*/ 1542 h 8833"/>
                    <a:gd name="connsiteX3" fmla="*/ -1313 w 65928"/>
                    <a:gd name="connsiteY3" fmla="*/ 10376 h 8833"/>
                    <a:gd name="connsiteX4" fmla="*/ 64615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15" y="10376"/>
                      </a:moveTo>
                      <a:lnTo>
                        <a:pt x="64615" y="1542"/>
                      </a:lnTo>
                      <a:lnTo>
                        <a:pt x="-1313" y="1542"/>
                      </a:lnTo>
                      <a:lnTo>
                        <a:pt x="-1313" y="10376"/>
                      </a:lnTo>
                      <a:lnTo>
                        <a:pt x="64615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75" name="Freeform: Shape 2174">
                  <a:extLst>
                    <a:ext uri="{FF2B5EF4-FFF2-40B4-BE49-F238E27FC236}">
                      <a16:creationId xmlns:a16="http://schemas.microsoft.com/office/drawing/2014/main" id="{CB69FE92-E90F-4E4C-AC59-5C373BC8BBA9}"/>
                    </a:ext>
                  </a:extLst>
                </p:cNvPr>
                <p:cNvSpPr/>
                <p:nvPr/>
              </p:nvSpPr>
              <p:spPr>
                <a:xfrm rot="-5400000" flipV="1">
                  <a:off x="9810585" y="6555788"/>
                  <a:ext cx="60874" cy="95880"/>
                </a:xfrm>
                <a:custGeom>
                  <a:avLst/>
                  <a:gdLst>
                    <a:gd name="connsiteX0" fmla="*/ 40063 w 60874"/>
                    <a:gd name="connsiteY0" fmla="*/ 49555 h 95880"/>
                    <a:gd name="connsiteX1" fmla="*/ 54077 w 60874"/>
                    <a:gd name="connsiteY1" fmla="*/ 41554 h 95880"/>
                    <a:gd name="connsiteX2" fmla="*/ 59131 w 60874"/>
                    <a:gd name="connsiteY2" fmla="*/ 26580 h 95880"/>
                    <a:gd name="connsiteX3" fmla="*/ 49716 w 60874"/>
                    <a:gd name="connsiteY3" fmla="*/ 5408 h 95880"/>
                    <a:gd name="connsiteX4" fmla="*/ 22956 w 60874"/>
                    <a:gd name="connsiteY4" fmla="*/ -2079 h 95880"/>
                    <a:gd name="connsiteX5" fmla="*/ 10983 w 60874"/>
                    <a:gd name="connsiteY5" fmla="*/ -930 h 95880"/>
                    <a:gd name="connsiteX6" fmla="*/ -1743 w 60874"/>
                    <a:gd name="connsiteY6" fmla="*/ 2516 h 95880"/>
                    <a:gd name="connsiteX7" fmla="*/ -1743 w 60874"/>
                    <a:gd name="connsiteY7" fmla="*/ 14578 h 95880"/>
                    <a:gd name="connsiteX8" fmla="*/ 9635 w 60874"/>
                    <a:gd name="connsiteY8" fmla="*/ 10003 h 95880"/>
                    <a:gd name="connsiteX9" fmla="*/ 22599 w 60874"/>
                    <a:gd name="connsiteY9" fmla="*/ 8458 h 95880"/>
                    <a:gd name="connsiteX10" fmla="*/ 40518 w 60874"/>
                    <a:gd name="connsiteY10" fmla="*/ 13092 h 95880"/>
                    <a:gd name="connsiteX11" fmla="*/ 46683 w 60874"/>
                    <a:gd name="connsiteY11" fmla="*/ 26580 h 95880"/>
                    <a:gd name="connsiteX12" fmla="*/ 40955 w 60874"/>
                    <a:gd name="connsiteY12" fmla="*/ 39355 h 95880"/>
                    <a:gd name="connsiteX13" fmla="*/ 25017 w 60874"/>
                    <a:gd name="connsiteY13" fmla="*/ 43970 h 95880"/>
                    <a:gd name="connsiteX14" fmla="*/ 14234 w 60874"/>
                    <a:gd name="connsiteY14" fmla="*/ 43970 h 95880"/>
                    <a:gd name="connsiteX15" fmla="*/ 14234 w 60874"/>
                    <a:gd name="connsiteY15" fmla="*/ 54249 h 95880"/>
                    <a:gd name="connsiteX16" fmla="*/ 25513 w 60874"/>
                    <a:gd name="connsiteY16" fmla="*/ 54249 h 95880"/>
                    <a:gd name="connsiteX17" fmla="*/ 39626 w 60874"/>
                    <a:gd name="connsiteY17" fmla="*/ 57933 h 95880"/>
                    <a:gd name="connsiteX18" fmla="*/ 44523 w 60874"/>
                    <a:gd name="connsiteY18" fmla="*/ 68549 h 95880"/>
                    <a:gd name="connsiteX19" fmla="*/ 39468 w 60874"/>
                    <a:gd name="connsiteY19" fmla="*/ 79462 h 95880"/>
                    <a:gd name="connsiteX20" fmla="*/ 25017 w 60874"/>
                    <a:gd name="connsiteY20" fmla="*/ 83285 h 95880"/>
                    <a:gd name="connsiteX21" fmla="*/ 13976 w 60874"/>
                    <a:gd name="connsiteY21" fmla="*/ 82156 h 95880"/>
                    <a:gd name="connsiteX22" fmla="*/ 1033 w 60874"/>
                    <a:gd name="connsiteY22" fmla="*/ 78710 h 95880"/>
                    <a:gd name="connsiteX23" fmla="*/ 1033 w 60874"/>
                    <a:gd name="connsiteY23" fmla="*/ 89841 h 95880"/>
                    <a:gd name="connsiteX24" fmla="*/ 14393 w 60874"/>
                    <a:gd name="connsiteY24" fmla="*/ 92812 h 95880"/>
                    <a:gd name="connsiteX25" fmla="*/ 26127 w 60874"/>
                    <a:gd name="connsiteY25" fmla="*/ 93802 h 95880"/>
                    <a:gd name="connsiteX26" fmla="*/ 48665 w 60874"/>
                    <a:gd name="connsiteY26" fmla="*/ 87325 h 95880"/>
                    <a:gd name="connsiteX27" fmla="*/ 56971 w 60874"/>
                    <a:gd name="connsiteY27" fmla="*/ 69856 h 95880"/>
                    <a:gd name="connsiteX28" fmla="*/ 52570 w 60874"/>
                    <a:gd name="connsiteY28" fmla="*/ 56883 h 95880"/>
                    <a:gd name="connsiteX29" fmla="*/ 40063 w 60874"/>
                    <a:gd name="connsiteY29" fmla="*/ 49555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40063" y="49555"/>
                      </a:moveTo>
                      <a:cubicBezTo>
                        <a:pt x="46049" y="48274"/>
                        <a:pt x="50720" y="45607"/>
                        <a:pt x="54077" y="41554"/>
                      </a:cubicBezTo>
                      <a:cubicBezTo>
                        <a:pt x="57447" y="37513"/>
                        <a:pt x="59131" y="32522"/>
                        <a:pt x="59131" y="26580"/>
                      </a:cubicBezTo>
                      <a:cubicBezTo>
                        <a:pt x="59131" y="17470"/>
                        <a:pt x="55993" y="10412"/>
                        <a:pt x="49716" y="5408"/>
                      </a:cubicBezTo>
                      <a:cubicBezTo>
                        <a:pt x="43439" y="417"/>
                        <a:pt x="34519" y="-2079"/>
                        <a:pt x="22956" y="-2079"/>
                      </a:cubicBezTo>
                      <a:cubicBezTo>
                        <a:pt x="19084" y="-2079"/>
                        <a:pt x="15093" y="-1696"/>
                        <a:pt x="10983" y="-930"/>
                      </a:cubicBezTo>
                      <a:cubicBezTo>
                        <a:pt x="6873" y="-164"/>
                        <a:pt x="2632" y="984"/>
                        <a:pt x="-1743" y="2516"/>
                      </a:cubicBezTo>
                      <a:lnTo>
                        <a:pt x="-1743" y="14578"/>
                      </a:lnTo>
                      <a:cubicBezTo>
                        <a:pt x="1720" y="12558"/>
                        <a:pt x="5512" y="11033"/>
                        <a:pt x="9635" y="10003"/>
                      </a:cubicBezTo>
                      <a:cubicBezTo>
                        <a:pt x="13772" y="8973"/>
                        <a:pt x="18093" y="8458"/>
                        <a:pt x="22599" y="8458"/>
                      </a:cubicBezTo>
                      <a:cubicBezTo>
                        <a:pt x="30435" y="8458"/>
                        <a:pt x="36409" y="10003"/>
                        <a:pt x="40518" y="13092"/>
                      </a:cubicBezTo>
                      <a:cubicBezTo>
                        <a:pt x="44628" y="16182"/>
                        <a:pt x="46683" y="20678"/>
                        <a:pt x="46683" y="26580"/>
                      </a:cubicBezTo>
                      <a:cubicBezTo>
                        <a:pt x="46683" y="32033"/>
                        <a:pt x="44774" y="36292"/>
                        <a:pt x="40955" y="39355"/>
                      </a:cubicBezTo>
                      <a:cubicBezTo>
                        <a:pt x="37135" y="42432"/>
                        <a:pt x="31823" y="43970"/>
                        <a:pt x="25017" y="43970"/>
                      </a:cubicBezTo>
                      <a:lnTo>
                        <a:pt x="14234" y="43970"/>
                      </a:lnTo>
                      <a:lnTo>
                        <a:pt x="14234" y="54249"/>
                      </a:lnTo>
                      <a:lnTo>
                        <a:pt x="25513" y="54249"/>
                      </a:lnTo>
                      <a:cubicBezTo>
                        <a:pt x="31658" y="54249"/>
                        <a:pt x="36362" y="55477"/>
                        <a:pt x="39626" y="57933"/>
                      </a:cubicBezTo>
                      <a:cubicBezTo>
                        <a:pt x="42891" y="60389"/>
                        <a:pt x="44523" y="63928"/>
                        <a:pt x="44523" y="68549"/>
                      </a:cubicBezTo>
                      <a:cubicBezTo>
                        <a:pt x="44523" y="73289"/>
                        <a:pt x="42838" y="76927"/>
                        <a:pt x="39468" y="79462"/>
                      </a:cubicBezTo>
                      <a:cubicBezTo>
                        <a:pt x="36111" y="82011"/>
                        <a:pt x="31295" y="83285"/>
                        <a:pt x="25017" y="83285"/>
                      </a:cubicBezTo>
                      <a:cubicBezTo>
                        <a:pt x="21582" y="83285"/>
                        <a:pt x="17901" y="82909"/>
                        <a:pt x="13976" y="82156"/>
                      </a:cubicBezTo>
                      <a:cubicBezTo>
                        <a:pt x="10052" y="81417"/>
                        <a:pt x="5737" y="80268"/>
                        <a:pt x="1033" y="78710"/>
                      </a:cubicBezTo>
                      <a:lnTo>
                        <a:pt x="1033" y="89841"/>
                      </a:lnTo>
                      <a:cubicBezTo>
                        <a:pt x="5790" y="91161"/>
                        <a:pt x="10243" y="92151"/>
                        <a:pt x="14393" y="92812"/>
                      </a:cubicBezTo>
                      <a:cubicBezTo>
                        <a:pt x="18542" y="93472"/>
                        <a:pt x="22454" y="93802"/>
                        <a:pt x="26127" y="93802"/>
                      </a:cubicBezTo>
                      <a:cubicBezTo>
                        <a:pt x="35629" y="93802"/>
                        <a:pt x="43141" y="91643"/>
                        <a:pt x="48665" y="87325"/>
                      </a:cubicBezTo>
                      <a:cubicBezTo>
                        <a:pt x="54202" y="83021"/>
                        <a:pt x="56971" y="77198"/>
                        <a:pt x="56971" y="69856"/>
                      </a:cubicBezTo>
                      <a:cubicBezTo>
                        <a:pt x="56971" y="64733"/>
                        <a:pt x="55504" y="60409"/>
                        <a:pt x="52570" y="56883"/>
                      </a:cubicBezTo>
                      <a:cubicBezTo>
                        <a:pt x="49637" y="53358"/>
                        <a:pt x="45467" y="50915"/>
                        <a:pt x="40063" y="49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76" name="Freeform: Shape 2175">
                  <a:extLst>
                    <a:ext uri="{FF2B5EF4-FFF2-40B4-BE49-F238E27FC236}">
                      <a16:creationId xmlns:a16="http://schemas.microsoft.com/office/drawing/2014/main" id="{68CA3263-E675-4157-883E-0C17E7384D88}"/>
                    </a:ext>
                  </a:extLst>
                </p:cNvPr>
                <p:cNvSpPr/>
                <p:nvPr/>
              </p:nvSpPr>
              <p:spPr>
                <a:xfrm rot="-5400000" flipV="1">
                  <a:off x="9807255" y="6477081"/>
                  <a:ext cx="67395" cy="92414"/>
                </a:xfrm>
                <a:custGeom>
                  <a:avLst/>
                  <a:gdLst>
                    <a:gd name="connsiteX0" fmla="*/ 40014 w 67395"/>
                    <a:gd name="connsiteY0" fmla="*/ 79433 h 92414"/>
                    <a:gd name="connsiteX1" fmla="*/ 8417 w 67395"/>
                    <a:gd name="connsiteY1" fmla="*/ 30096 h 92414"/>
                    <a:gd name="connsiteX2" fmla="*/ 40014 w 67395"/>
                    <a:gd name="connsiteY2" fmla="*/ 30096 h 92414"/>
                    <a:gd name="connsiteX3" fmla="*/ 40014 w 67395"/>
                    <a:gd name="connsiteY3" fmla="*/ 79433 h 92414"/>
                    <a:gd name="connsiteX4" fmla="*/ 36723 w 67395"/>
                    <a:gd name="connsiteY4" fmla="*/ 90326 h 92414"/>
                    <a:gd name="connsiteX5" fmla="*/ 52462 w 67395"/>
                    <a:gd name="connsiteY5" fmla="*/ 90326 h 92414"/>
                    <a:gd name="connsiteX6" fmla="*/ 52462 w 67395"/>
                    <a:gd name="connsiteY6" fmla="*/ 30096 h 92414"/>
                    <a:gd name="connsiteX7" fmla="*/ 65663 w 67395"/>
                    <a:gd name="connsiteY7" fmla="*/ 30096 h 92414"/>
                    <a:gd name="connsiteX8" fmla="*/ 65663 w 67395"/>
                    <a:gd name="connsiteY8" fmla="*/ 19698 h 92414"/>
                    <a:gd name="connsiteX9" fmla="*/ 52462 w 67395"/>
                    <a:gd name="connsiteY9" fmla="*/ 19698 h 92414"/>
                    <a:gd name="connsiteX10" fmla="*/ 52462 w 67395"/>
                    <a:gd name="connsiteY10" fmla="*/ -2089 h 92414"/>
                    <a:gd name="connsiteX11" fmla="*/ 40014 w 67395"/>
                    <a:gd name="connsiteY11" fmla="*/ -2089 h 92414"/>
                    <a:gd name="connsiteX12" fmla="*/ 40014 w 67395"/>
                    <a:gd name="connsiteY12" fmla="*/ 19698 h 92414"/>
                    <a:gd name="connsiteX13" fmla="*/ -1732 w 67395"/>
                    <a:gd name="connsiteY13" fmla="*/ 19698 h 92414"/>
                    <a:gd name="connsiteX14" fmla="*/ -1732 w 67395"/>
                    <a:gd name="connsiteY14" fmla="*/ 31760 h 92414"/>
                    <a:gd name="connsiteX15" fmla="*/ 36723 w 67395"/>
                    <a:gd name="connsiteY15" fmla="*/ 90326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7395" h="92414">
                      <a:moveTo>
                        <a:pt x="40014" y="79433"/>
                      </a:moveTo>
                      <a:lnTo>
                        <a:pt x="8417" y="30096"/>
                      </a:lnTo>
                      <a:lnTo>
                        <a:pt x="40014" y="30096"/>
                      </a:lnTo>
                      <a:lnTo>
                        <a:pt x="40014" y="79433"/>
                      </a:lnTo>
                      <a:close/>
                      <a:moveTo>
                        <a:pt x="36723" y="90326"/>
                      </a:moveTo>
                      <a:lnTo>
                        <a:pt x="52462" y="90326"/>
                      </a:lnTo>
                      <a:lnTo>
                        <a:pt x="52462" y="30096"/>
                      </a:lnTo>
                      <a:lnTo>
                        <a:pt x="65663" y="30096"/>
                      </a:lnTo>
                      <a:lnTo>
                        <a:pt x="65663" y="19698"/>
                      </a:lnTo>
                      <a:lnTo>
                        <a:pt x="52462" y="19698"/>
                      </a:lnTo>
                      <a:lnTo>
                        <a:pt x="52462" y="-2089"/>
                      </a:lnTo>
                      <a:lnTo>
                        <a:pt x="40014" y="-2089"/>
                      </a:lnTo>
                      <a:lnTo>
                        <a:pt x="40014" y="19698"/>
                      </a:lnTo>
                      <a:lnTo>
                        <a:pt x="-1732" y="19698"/>
                      </a:lnTo>
                      <a:lnTo>
                        <a:pt x="-1732" y="31760"/>
                      </a:lnTo>
                      <a:lnTo>
                        <a:pt x="36723" y="903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77" name="Graphic 1996">
              <a:extLst>
                <a:ext uri="{FF2B5EF4-FFF2-40B4-BE49-F238E27FC236}">
                  <a16:creationId xmlns:a16="http://schemas.microsoft.com/office/drawing/2014/main" id="{FE8CA425-6EA3-4CA7-BF76-011A3F596920}"/>
                </a:ext>
              </a:extLst>
            </p:cNvPr>
            <p:cNvGrpSpPr/>
            <p:nvPr/>
          </p:nvGrpSpPr>
          <p:grpSpPr>
            <a:xfrm>
              <a:off x="10254543" y="5418421"/>
              <a:ext cx="126307" cy="355118"/>
              <a:chOff x="9896403" y="6393781"/>
              <a:chExt cx="126307" cy="355118"/>
            </a:xfrm>
            <a:solidFill>
              <a:srgbClr val="000000"/>
            </a:solidFill>
          </p:grpSpPr>
          <p:sp>
            <p:nvSpPr>
              <p:cNvPr id="2178" name="Freeform: Shape 2177">
                <a:extLst>
                  <a:ext uri="{FF2B5EF4-FFF2-40B4-BE49-F238E27FC236}">
                    <a16:creationId xmlns:a16="http://schemas.microsoft.com/office/drawing/2014/main" id="{6932B222-B7F7-4CA9-9075-197E6B4AABF2}"/>
                  </a:ext>
                </a:extLst>
              </p:cNvPr>
              <p:cNvSpPr/>
              <p:nvPr/>
            </p:nvSpPr>
            <p:spPr>
              <a:xfrm>
                <a:off x="9959561" y="6393781"/>
                <a:ext cx="12686" cy="44365"/>
              </a:xfrm>
              <a:custGeom>
                <a:avLst/>
                <a:gdLst>
                  <a:gd name="connsiteX0" fmla="*/ 290 w 12686"/>
                  <a:gd name="connsiteY0" fmla="*/ 234 h 44365"/>
                  <a:gd name="connsiteX1" fmla="*/ 290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90" y="234"/>
                    </a:moveTo>
                    <a:lnTo>
                      <a:pt x="290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79" name="Graphic 1996">
                <a:extLst>
                  <a:ext uri="{FF2B5EF4-FFF2-40B4-BE49-F238E27FC236}">
                    <a16:creationId xmlns:a16="http://schemas.microsoft.com/office/drawing/2014/main" id="{E8DF98ED-3FC3-4560-A17A-01F5860AD476}"/>
                  </a:ext>
                </a:extLst>
              </p:cNvPr>
              <p:cNvGrpSpPr/>
              <p:nvPr/>
            </p:nvGrpSpPr>
            <p:grpSpPr>
              <a:xfrm>
                <a:off x="9896403" y="6491421"/>
                <a:ext cx="126307" cy="257478"/>
                <a:chOff x="9896403" y="6491421"/>
                <a:chExt cx="126307" cy="257478"/>
              </a:xfrm>
              <a:solidFill>
                <a:srgbClr val="000000"/>
              </a:solidFill>
            </p:grpSpPr>
            <p:sp>
              <p:nvSpPr>
                <p:cNvPr id="2180" name="Freeform: Shape 2179">
                  <a:extLst>
                    <a:ext uri="{FF2B5EF4-FFF2-40B4-BE49-F238E27FC236}">
                      <a16:creationId xmlns:a16="http://schemas.microsoft.com/office/drawing/2014/main" id="{5DDA6603-5CAD-4119-92A8-4D9B043FC4C2}"/>
                    </a:ext>
                  </a:extLst>
                </p:cNvPr>
                <p:cNvSpPr/>
                <p:nvPr/>
              </p:nvSpPr>
              <p:spPr>
                <a:xfrm rot="-5400000" flipV="1">
                  <a:off x="9922519" y="6678676"/>
                  <a:ext cx="44163" cy="96316"/>
                </a:xfrm>
                <a:custGeom>
                  <a:avLst/>
                  <a:gdLst>
                    <a:gd name="connsiteX0" fmla="*/ 43192 w 44163"/>
                    <a:gd name="connsiteY0" fmla="*/ 94145 h 96316"/>
                    <a:gd name="connsiteX1" fmla="*/ 43192 w 44163"/>
                    <a:gd name="connsiteY1" fmla="*/ 84658 h 96316"/>
                    <a:gd name="connsiteX2" fmla="*/ 32290 w 44163"/>
                    <a:gd name="connsiteY2" fmla="*/ 84658 h 96316"/>
                    <a:gd name="connsiteX3" fmla="*/ 23766 w 44163"/>
                    <a:gd name="connsiteY3" fmla="*/ 82183 h 96316"/>
                    <a:gd name="connsiteX4" fmla="*/ 21388 w 44163"/>
                    <a:gd name="connsiteY4" fmla="*/ 73270 h 96316"/>
                    <a:gd name="connsiteX5" fmla="*/ 21388 w 44163"/>
                    <a:gd name="connsiteY5" fmla="*/ 67150 h 96316"/>
                    <a:gd name="connsiteX6" fmla="*/ 40159 w 44163"/>
                    <a:gd name="connsiteY6" fmla="*/ 67150 h 96316"/>
                    <a:gd name="connsiteX7" fmla="*/ 40159 w 44163"/>
                    <a:gd name="connsiteY7" fmla="*/ 58296 h 96316"/>
                    <a:gd name="connsiteX8" fmla="*/ 21388 w 44163"/>
                    <a:gd name="connsiteY8" fmla="*/ 58296 h 96316"/>
                    <a:gd name="connsiteX9" fmla="*/ 21388 w 44163"/>
                    <a:gd name="connsiteY9" fmla="*/ -2171 h 96316"/>
                    <a:gd name="connsiteX10" fmla="*/ 9930 w 44163"/>
                    <a:gd name="connsiteY10" fmla="*/ -2171 h 96316"/>
                    <a:gd name="connsiteX11" fmla="*/ 9930 w 44163"/>
                    <a:gd name="connsiteY11" fmla="*/ 58296 h 96316"/>
                    <a:gd name="connsiteX12" fmla="*/ -972 w 44163"/>
                    <a:gd name="connsiteY12" fmla="*/ 58296 h 96316"/>
                    <a:gd name="connsiteX13" fmla="*/ -972 w 44163"/>
                    <a:gd name="connsiteY13" fmla="*/ 67150 h 96316"/>
                    <a:gd name="connsiteX14" fmla="*/ 9930 w 44163"/>
                    <a:gd name="connsiteY14" fmla="*/ 67150 h 96316"/>
                    <a:gd name="connsiteX15" fmla="*/ 9930 w 44163"/>
                    <a:gd name="connsiteY15" fmla="*/ 71982 h 96316"/>
                    <a:gd name="connsiteX16" fmla="*/ 15322 w 44163"/>
                    <a:gd name="connsiteY16" fmla="*/ 88837 h 96316"/>
                    <a:gd name="connsiteX17" fmla="*/ 32409 w 44163"/>
                    <a:gd name="connsiteY17" fmla="*/ 94145 h 96316"/>
                    <a:gd name="connsiteX18" fmla="*/ 43192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192" y="94145"/>
                      </a:moveTo>
                      <a:lnTo>
                        <a:pt x="43192" y="84658"/>
                      </a:lnTo>
                      <a:lnTo>
                        <a:pt x="32290" y="84658"/>
                      </a:lnTo>
                      <a:cubicBezTo>
                        <a:pt x="28206" y="84658"/>
                        <a:pt x="25365" y="83833"/>
                        <a:pt x="23766" y="82183"/>
                      </a:cubicBezTo>
                      <a:cubicBezTo>
                        <a:pt x="22180" y="80532"/>
                        <a:pt x="21388" y="77561"/>
                        <a:pt x="21388" y="73270"/>
                      </a:cubicBezTo>
                      <a:lnTo>
                        <a:pt x="21388" y="67150"/>
                      </a:lnTo>
                      <a:lnTo>
                        <a:pt x="40159" y="67150"/>
                      </a:lnTo>
                      <a:lnTo>
                        <a:pt x="40159" y="58296"/>
                      </a:lnTo>
                      <a:lnTo>
                        <a:pt x="21388" y="58296"/>
                      </a:lnTo>
                      <a:lnTo>
                        <a:pt x="21388" y="-2171"/>
                      </a:lnTo>
                      <a:lnTo>
                        <a:pt x="9930" y="-2171"/>
                      </a:lnTo>
                      <a:lnTo>
                        <a:pt x="9930" y="58296"/>
                      </a:lnTo>
                      <a:lnTo>
                        <a:pt x="-972" y="58296"/>
                      </a:lnTo>
                      <a:lnTo>
                        <a:pt x="-972" y="67150"/>
                      </a:lnTo>
                      <a:lnTo>
                        <a:pt x="9930" y="67150"/>
                      </a:lnTo>
                      <a:lnTo>
                        <a:pt x="9930" y="71982"/>
                      </a:lnTo>
                      <a:cubicBezTo>
                        <a:pt x="9930" y="79694"/>
                        <a:pt x="11728" y="85312"/>
                        <a:pt x="15322" y="88837"/>
                      </a:cubicBezTo>
                      <a:cubicBezTo>
                        <a:pt x="18916" y="92376"/>
                        <a:pt x="24612" y="94145"/>
                        <a:pt x="32409" y="94145"/>
                      </a:cubicBezTo>
                      <a:lnTo>
                        <a:pt x="43192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81" name="Freeform: Shape 2180">
                  <a:extLst>
                    <a:ext uri="{FF2B5EF4-FFF2-40B4-BE49-F238E27FC236}">
                      <a16:creationId xmlns:a16="http://schemas.microsoft.com/office/drawing/2014/main" id="{977683F8-307D-44F5-9D40-98F88794324E}"/>
                    </a:ext>
                  </a:extLst>
                </p:cNvPr>
                <p:cNvSpPr/>
                <p:nvPr/>
              </p:nvSpPr>
              <p:spPr>
                <a:xfrm rot="-5400000" flipV="1">
                  <a:off x="9985325" y="6671078"/>
                  <a:ext cx="65928" cy="8833"/>
                </a:xfrm>
                <a:custGeom>
                  <a:avLst/>
                  <a:gdLst>
                    <a:gd name="connsiteX0" fmla="*/ 64624 w 65928"/>
                    <a:gd name="connsiteY0" fmla="*/ 10376 h 8833"/>
                    <a:gd name="connsiteX1" fmla="*/ 64624 w 65928"/>
                    <a:gd name="connsiteY1" fmla="*/ 1542 h 8833"/>
                    <a:gd name="connsiteX2" fmla="*/ -1305 w 65928"/>
                    <a:gd name="connsiteY2" fmla="*/ 1542 h 8833"/>
                    <a:gd name="connsiteX3" fmla="*/ -1305 w 65928"/>
                    <a:gd name="connsiteY3" fmla="*/ 10376 h 8833"/>
                    <a:gd name="connsiteX4" fmla="*/ 64624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24" y="10376"/>
                      </a:moveTo>
                      <a:lnTo>
                        <a:pt x="64624" y="1542"/>
                      </a:lnTo>
                      <a:lnTo>
                        <a:pt x="-1305" y="1542"/>
                      </a:lnTo>
                      <a:lnTo>
                        <a:pt x="-1305" y="10376"/>
                      </a:lnTo>
                      <a:lnTo>
                        <a:pt x="64624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82" name="Freeform: Shape 2181">
                  <a:extLst>
                    <a:ext uri="{FF2B5EF4-FFF2-40B4-BE49-F238E27FC236}">
                      <a16:creationId xmlns:a16="http://schemas.microsoft.com/office/drawing/2014/main" id="{BDDF7C47-FA61-441C-B030-06748EDAE399}"/>
                    </a:ext>
                  </a:extLst>
                </p:cNvPr>
                <p:cNvSpPr/>
                <p:nvPr/>
              </p:nvSpPr>
              <p:spPr>
                <a:xfrm rot="-5400000" flipV="1">
                  <a:off x="9916364" y="6558144"/>
                  <a:ext cx="58713" cy="94078"/>
                </a:xfrm>
                <a:custGeom>
                  <a:avLst/>
                  <a:gdLst>
                    <a:gd name="connsiteX0" fmla="*/ 13384 w 58713"/>
                    <a:gd name="connsiteY0" fmla="*/ 8393 h 94078"/>
                    <a:gd name="connsiteX1" fmla="*/ 57053 w 58713"/>
                    <a:gd name="connsiteY1" fmla="*/ 8393 h 94078"/>
                    <a:gd name="connsiteX2" fmla="*/ 57053 w 58713"/>
                    <a:gd name="connsiteY2" fmla="*/ -2124 h 94078"/>
                    <a:gd name="connsiteX3" fmla="*/ -1661 w 58713"/>
                    <a:gd name="connsiteY3" fmla="*/ -2124 h 94078"/>
                    <a:gd name="connsiteX4" fmla="*/ -1661 w 58713"/>
                    <a:gd name="connsiteY4" fmla="*/ 8393 h 94078"/>
                    <a:gd name="connsiteX5" fmla="*/ 17745 w 58713"/>
                    <a:gd name="connsiteY5" fmla="*/ 28159 h 94078"/>
                    <a:gd name="connsiteX6" fmla="*/ 33206 w 58713"/>
                    <a:gd name="connsiteY6" fmla="*/ 44182 h 94078"/>
                    <a:gd name="connsiteX7" fmla="*/ 41591 w 58713"/>
                    <a:gd name="connsiteY7" fmla="*/ 55590 h 94078"/>
                    <a:gd name="connsiteX8" fmla="*/ 43990 w 58713"/>
                    <a:gd name="connsiteY8" fmla="*/ 64780 h 94078"/>
                    <a:gd name="connsiteX9" fmla="*/ 38816 w 58713"/>
                    <a:gd name="connsiteY9" fmla="*/ 76783 h 94078"/>
                    <a:gd name="connsiteX10" fmla="*/ 25337 w 58713"/>
                    <a:gd name="connsiteY10" fmla="*/ 81437 h 94078"/>
                    <a:gd name="connsiteX11" fmla="*/ 12909 w 58713"/>
                    <a:gd name="connsiteY11" fmla="*/ 79397 h 94078"/>
                    <a:gd name="connsiteX12" fmla="*/ -1046 w 58713"/>
                    <a:gd name="connsiteY12" fmla="*/ 73198 h 94078"/>
                    <a:gd name="connsiteX13" fmla="*/ -1046 w 58713"/>
                    <a:gd name="connsiteY13" fmla="*/ 85834 h 94078"/>
                    <a:gd name="connsiteX14" fmla="*/ 13067 w 58713"/>
                    <a:gd name="connsiteY14" fmla="*/ 90409 h 94078"/>
                    <a:gd name="connsiteX15" fmla="*/ 25099 w 58713"/>
                    <a:gd name="connsiteY15" fmla="*/ 91954 h 94078"/>
                    <a:gd name="connsiteX16" fmla="*/ 48014 w 58713"/>
                    <a:gd name="connsiteY16" fmla="*/ 84765 h 94078"/>
                    <a:gd name="connsiteX17" fmla="*/ 56557 w 58713"/>
                    <a:gd name="connsiteY17" fmla="*/ 65592 h 94078"/>
                    <a:gd name="connsiteX18" fmla="*/ 54416 w 58713"/>
                    <a:gd name="connsiteY18" fmla="*/ 54778 h 94078"/>
                    <a:gd name="connsiteX19" fmla="*/ 46646 w 58713"/>
                    <a:gd name="connsiteY19" fmla="*/ 42756 h 94078"/>
                    <a:gd name="connsiteX20" fmla="*/ 36794 w 58713"/>
                    <a:gd name="connsiteY20" fmla="*/ 32378 h 94078"/>
                    <a:gd name="connsiteX21" fmla="*/ 13384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384" y="8393"/>
                      </a:moveTo>
                      <a:lnTo>
                        <a:pt x="57053" y="8393"/>
                      </a:lnTo>
                      <a:lnTo>
                        <a:pt x="57053" y="-2124"/>
                      </a:lnTo>
                      <a:lnTo>
                        <a:pt x="-1661" y="-2124"/>
                      </a:lnTo>
                      <a:lnTo>
                        <a:pt x="-1661" y="8393"/>
                      </a:lnTo>
                      <a:cubicBezTo>
                        <a:pt x="3083" y="13304"/>
                        <a:pt x="9552" y="19893"/>
                        <a:pt x="17745" y="28159"/>
                      </a:cubicBezTo>
                      <a:cubicBezTo>
                        <a:pt x="25952" y="36438"/>
                        <a:pt x="31105" y="41779"/>
                        <a:pt x="33206" y="44182"/>
                      </a:cubicBezTo>
                      <a:cubicBezTo>
                        <a:pt x="37211" y="48671"/>
                        <a:pt x="40006" y="52474"/>
                        <a:pt x="41591" y="55590"/>
                      </a:cubicBezTo>
                      <a:cubicBezTo>
                        <a:pt x="43190" y="58706"/>
                        <a:pt x="43990" y="61770"/>
                        <a:pt x="43990" y="64780"/>
                      </a:cubicBezTo>
                      <a:cubicBezTo>
                        <a:pt x="43990" y="69692"/>
                        <a:pt x="42265" y="73693"/>
                        <a:pt x="38816" y="76783"/>
                      </a:cubicBezTo>
                      <a:cubicBezTo>
                        <a:pt x="35367" y="79886"/>
                        <a:pt x="30874" y="81437"/>
                        <a:pt x="25337" y="81437"/>
                      </a:cubicBezTo>
                      <a:cubicBezTo>
                        <a:pt x="21412" y="81437"/>
                        <a:pt x="17269" y="80757"/>
                        <a:pt x="12909" y="79397"/>
                      </a:cubicBezTo>
                      <a:cubicBezTo>
                        <a:pt x="8561" y="78037"/>
                        <a:pt x="3909" y="75971"/>
                        <a:pt x="-1046" y="73198"/>
                      </a:cubicBezTo>
                      <a:lnTo>
                        <a:pt x="-1046" y="85834"/>
                      </a:lnTo>
                      <a:cubicBezTo>
                        <a:pt x="3989" y="87854"/>
                        <a:pt x="8693" y="89379"/>
                        <a:pt x="13067" y="90409"/>
                      </a:cubicBezTo>
                      <a:cubicBezTo>
                        <a:pt x="17454" y="91439"/>
                        <a:pt x="21465" y="91954"/>
                        <a:pt x="25099" y="91954"/>
                      </a:cubicBezTo>
                      <a:cubicBezTo>
                        <a:pt x="34680" y="91954"/>
                        <a:pt x="42318" y="89558"/>
                        <a:pt x="48014" y="84765"/>
                      </a:cubicBezTo>
                      <a:cubicBezTo>
                        <a:pt x="53709" y="79985"/>
                        <a:pt x="56557" y="73594"/>
                        <a:pt x="56557" y="65592"/>
                      </a:cubicBezTo>
                      <a:cubicBezTo>
                        <a:pt x="56557" y="61790"/>
                        <a:pt x="55843" y="58185"/>
                        <a:pt x="54416" y="54778"/>
                      </a:cubicBezTo>
                      <a:cubicBezTo>
                        <a:pt x="53002" y="51385"/>
                        <a:pt x="50412" y="47377"/>
                        <a:pt x="46646" y="42756"/>
                      </a:cubicBezTo>
                      <a:cubicBezTo>
                        <a:pt x="45615" y="41554"/>
                        <a:pt x="42331" y="38095"/>
                        <a:pt x="36794" y="32378"/>
                      </a:cubicBezTo>
                      <a:cubicBezTo>
                        <a:pt x="31270" y="26660"/>
                        <a:pt x="23467" y="18665"/>
                        <a:pt x="13384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83" name="Freeform: Shape 2182">
                  <a:extLst>
                    <a:ext uri="{FF2B5EF4-FFF2-40B4-BE49-F238E27FC236}">
                      <a16:creationId xmlns:a16="http://schemas.microsoft.com/office/drawing/2014/main" id="{1CEC3952-C4E7-4917-81AE-04C2D76AB1DE}"/>
                    </a:ext>
                  </a:extLst>
                </p:cNvPr>
                <p:cNvSpPr/>
                <p:nvPr/>
              </p:nvSpPr>
              <p:spPr>
                <a:xfrm rot="-5400000" flipV="1">
                  <a:off x="9914719" y="6475358"/>
                  <a:ext cx="63807" cy="95880"/>
                </a:xfrm>
                <a:custGeom>
                  <a:avLst/>
                  <a:gdLst>
                    <a:gd name="connsiteX0" fmla="*/ 4223 w 63807"/>
                    <a:gd name="connsiteY0" fmla="*/ 1638 h 95880"/>
                    <a:gd name="connsiteX1" fmla="*/ 4223 w 63807"/>
                    <a:gd name="connsiteY1" fmla="*/ 13027 h 95880"/>
                    <a:gd name="connsiteX2" fmla="*/ 13758 w 63807"/>
                    <a:gd name="connsiteY2" fmla="*/ 9620 h 95880"/>
                    <a:gd name="connsiteX3" fmla="*/ 23253 w 63807"/>
                    <a:gd name="connsiteY3" fmla="*/ 8451 h 95880"/>
                    <a:gd name="connsiteX4" fmla="*/ 42163 w 63807"/>
                    <a:gd name="connsiteY4" fmla="*/ 16770 h 95880"/>
                    <a:gd name="connsiteX5" fmla="*/ 49636 w 63807"/>
                    <a:gd name="connsiteY5" fmla="*/ 42062 h 95880"/>
                    <a:gd name="connsiteX6" fmla="*/ 40518 w 63807"/>
                    <a:gd name="connsiteY6" fmla="*/ 33882 h 95880"/>
                    <a:gd name="connsiteX7" fmla="*/ 28327 w 63807"/>
                    <a:gd name="connsiteY7" fmla="*/ 31030 h 95880"/>
                    <a:gd name="connsiteX8" fmla="*/ 6364 w 63807"/>
                    <a:gd name="connsiteY8" fmla="*/ 39408 h 95880"/>
                    <a:gd name="connsiteX9" fmla="*/ -1723 w 63807"/>
                    <a:gd name="connsiteY9" fmla="*/ 62363 h 95880"/>
                    <a:gd name="connsiteX10" fmla="*/ 6701 w 63807"/>
                    <a:gd name="connsiteY10" fmla="*/ 85180 h 95880"/>
                    <a:gd name="connsiteX11" fmla="*/ 29120 w 63807"/>
                    <a:gd name="connsiteY11" fmla="*/ 93796 h 95880"/>
                    <a:gd name="connsiteX12" fmla="*/ 53620 w 63807"/>
                    <a:gd name="connsiteY12" fmla="*/ 81496 h 95880"/>
                    <a:gd name="connsiteX13" fmla="*/ 62085 w 63807"/>
                    <a:gd name="connsiteY13" fmla="*/ 45825 h 95880"/>
                    <a:gd name="connsiteX14" fmla="*/ 51698 w 63807"/>
                    <a:gd name="connsiteY14" fmla="*/ 10947 h 95880"/>
                    <a:gd name="connsiteX15" fmla="*/ 23808 w 63807"/>
                    <a:gd name="connsiteY15" fmla="*/ -2085 h 95880"/>
                    <a:gd name="connsiteX16" fmla="*/ 14253 w 63807"/>
                    <a:gd name="connsiteY16" fmla="*/ -1155 h 95880"/>
                    <a:gd name="connsiteX17" fmla="*/ 4223 w 63807"/>
                    <a:gd name="connsiteY17" fmla="*/ 1638 h 95880"/>
                    <a:gd name="connsiteX18" fmla="*/ 29120 w 63807"/>
                    <a:gd name="connsiteY18" fmla="*/ 40814 h 95880"/>
                    <a:gd name="connsiteX19" fmla="*/ 42460 w 63807"/>
                    <a:gd name="connsiteY19" fmla="*/ 46558 h 95880"/>
                    <a:gd name="connsiteX20" fmla="*/ 47396 w 63807"/>
                    <a:gd name="connsiteY20" fmla="*/ 62363 h 95880"/>
                    <a:gd name="connsiteX21" fmla="*/ 42460 w 63807"/>
                    <a:gd name="connsiteY21" fmla="*/ 78109 h 95880"/>
                    <a:gd name="connsiteX22" fmla="*/ 29120 w 63807"/>
                    <a:gd name="connsiteY22" fmla="*/ 83893 h 95880"/>
                    <a:gd name="connsiteX23" fmla="*/ 15780 w 63807"/>
                    <a:gd name="connsiteY23" fmla="*/ 78109 h 95880"/>
                    <a:gd name="connsiteX24" fmla="*/ 10864 w 63807"/>
                    <a:gd name="connsiteY24" fmla="*/ 62363 h 95880"/>
                    <a:gd name="connsiteX25" fmla="*/ 15780 w 63807"/>
                    <a:gd name="connsiteY25" fmla="*/ 46558 h 95880"/>
                    <a:gd name="connsiteX26" fmla="*/ 29120 w 63807"/>
                    <a:gd name="connsiteY26" fmla="*/ 40814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3807" h="95880">
                      <a:moveTo>
                        <a:pt x="4223" y="1638"/>
                      </a:moveTo>
                      <a:lnTo>
                        <a:pt x="4223" y="13027"/>
                      </a:lnTo>
                      <a:cubicBezTo>
                        <a:pt x="7369" y="11535"/>
                        <a:pt x="10547" y="10399"/>
                        <a:pt x="13758" y="9620"/>
                      </a:cubicBezTo>
                      <a:cubicBezTo>
                        <a:pt x="16982" y="8841"/>
                        <a:pt x="20147" y="8451"/>
                        <a:pt x="23253" y="8451"/>
                      </a:cubicBezTo>
                      <a:cubicBezTo>
                        <a:pt x="31512" y="8451"/>
                        <a:pt x="37816" y="11224"/>
                        <a:pt x="42163" y="16770"/>
                      </a:cubicBezTo>
                      <a:cubicBezTo>
                        <a:pt x="46524" y="22316"/>
                        <a:pt x="49015" y="30746"/>
                        <a:pt x="49636" y="42062"/>
                      </a:cubicBezTo>
                      <a:cubicBezTo>
                        <a:pt x="47244" y="38510"/>
                        <a:pt x="44205" y="35784"/>
                        <a:pt x="40518" y="33882"/>
                      </a:cubicBezTo>
                      <a:cubicBezTo>
                        <a:pt x="36844" y="31981"/>
                        <a:pt x="32781" y="31030"/>
                        <a:pt x="28327" y="31030"/>
                      </a:cubicBezTo>
                      <a:cubicBezTo>
                        <a:pt x="19077" y="31030"/>
                        <a:pt x="11756" y="33823"/>
                        <a:pt x="6364" y="39408"/>
                      </a:cubicBezTo>
                      <a:cubicBezTo>
                        <a:pt x="973" y="45007"/>
                        <a:pt x="-1723" y="52658"/>
                        <a:pt x="-1723" y="62363"/>
                      </a:cubicBezTo>
                      <a:cubicBezTo>
                        <a:pt x="-1723" y="71844"/>
                        <a:pt x="1085" y="79449"/>
                        <a:pt x="6701" y="85180"/>
                      </a:cubicBezTo>
                      <a:cubicBezTo>
                        <a:pt x="12317" y="90924"/>
                        <a:pt x="19790" y="93796"/>
                        <a:pt x="29120" y="93796"/>
                      </a:cubicBezTo>
                      <a:cubicBezTo>
                        <a:pt x="39824" y="93796"/>
                        <a:pt x="47991" y="89696"/>
                        <a:pt x="53620" y="81496"/>
                      </a:cubicBezTo>
                      <a:cubicBezTo>
                        <a:pt x="59263" y="73310"/>
                        <a:pt x="62085" y="61419"/>
                        <a:pt x="62085" y="45825"/>
                      </a:cubicBezTo>
                      <a:cubicBezTo>
                        <a:pt x="62085" y="31261"/>
                        <a:pt x="58622" y="19635"/>
                        <a:pt x="51698" y="10947"/>
                      </a:cubicBezTo>
                      <a:cubicBezTo>
                        <a:pt x="44786" y="2259"/>
                        <a:pt x="35490" y="-2085"/>
                        <a:pt x="23808" y="-2085"/>
                      </a:cubicBezTo>
                      <a:cubicBezTo>
                        <a:pt x="20663" y="-2085"/>
                        <a:pt x="17478" y="-1775"/>
                        <a:pt x="14253" y="-1155"/>
                      </a:cubicBezTo>
                      <a:cubicBezTo>
                        <a:pt x="11042" y="-534"/>
                        <a:pt x="7699" y="397"/>
                        <a:pt x="4223" y="1638"/>
                      </a:cubicBezTo>
                      <a:close/>
                      <a:moveTo>
                        <a:pt x="29120" y="40814"/>
                      </a:moveTo>
                      <a:cubicBezTo>
                        <a:pt x="34736" y="40814"/>
                        <a:pt x="39183" y="42729"/>
                        <a:pt x="42460" y="46558"/>
                      </a:cubicBezTo>
                      <a:cubicBezTo>
                        <a:pt x="45751" y="50401"/>
                        <a:pt x="47396" y="55669"/>
                        <a:pt x="47396" y="62363"/>
                      </a:cubicBezTo>
                      <a:cubicBezTo>
                        <a:pt x="47396" y="69005"/>
                        <a:pt x="45751" y="74254"/>
                        <a:pt x="42460" y="78109"/>
                      </a:cubicBezTo>
                      <a:cubicBezTo>
                        <a:pt x="39183" y="81965"/>
                        <a:pt x="34736" y="83893"/>
                        <a:pt x="29120" y="83893"/>
                      </a:cubicBezTo>
                      <a:cubicBezTo>
                        <a:pt x="23504" y="83893"/>
                        <a:pt x="19057" y="81965"/>
                        <a:pt x="15780" y="78109"/>
                      </a:cubicBezTo>
                      <a:cubicBezTo>
                        <a:pt x="12503" y="74254"/>
                        <a:pt x="10864" y="69005"/>
                        <a:pt x="10864" y="62363"/>
                      </a:cubicBezTo>
                      <a:cubicBezTo>
                        <a:pt x="10864" y="55669"/>
                        <a:pt x="12503" y="50401"/>
                        <a:pt x="15780" y="46558"/>
                      </a:cubicBezTo>
                      <a:cubicBezTo>
                        <a:pt x="19057" y="42729"/>
                        <a:pt x="23504" y="40814"/>
                        <a:pt x="29120" y="408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84" name="Graphic 1996">
              <a:extLst>
                <a:ext uri="{FF2B5EF4-FFF2-40B4-BE49-F238E27FC236}">
                  <a16:creationId xmlns:a16="http://schemas.microsoft.com/office/drawing/2014/main" id="{E76919F8-73F4-4BD4-AD3B-AFFB39649316}"/>
                </a:ext>
              </a:extLst>
            </p:cNvPr>
            <p:cNvGrpSpPr/>
            <p:nvPr/>
          </p:nvGrpSpPr>
          <p:grpSpPr>
            <a:xfrm>
              <a:off x="10360156" y="5418421"/>
              <a:ext cx="126307" cy="355118"/>
              <a:chOff x="10002016" y="6393781"/>
              <a:chExt cx="126307" cy="355118"/>
            </a:xfrm>
            <a:solidFill>
              <a:srgbClr val="000000"/>
            </a:solidFill>
          </p:grpSpPr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C75676C2-CFBF-4AA1-9A21-3617AEC69871}"/>
                  </a:ext>
                </a:extLst>
              </p:cNvPr>
              <p:cNvSpPr/>
              <p:nvPr/>
            </p:nvSpPr>
            <p:spPr>
              <a:xfrm>
                <a:off x="10065173" y="6393781"/>
                <a:ext cx="12686" cy="44365"/>
              </a:xfrm>
              <a:custGeom>
                <a:avLst/>
                <a:gdLst>
                  <a:gd name="connsiteX0" fmla="*/ 299 w 12686"/>
                  <a:gd name="connsiteY0" fmla="*/ 234 h 44365"/>
                  <a:gd name="connsiteX1" fmla="*/ 299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299" y="234"/>
                    </a:moveTo>
                    <a:lnTo>
                      <a:pt x="299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86" name="Graphic 1996">
                <a:extLst>
                  <a:ext uri="{FF2B5EF4-FFF2-40B4-BE49-F238E27FC236}">
                    <a16:creationId xmlns:a16="http://schemas.microsoft.com/office/drawing/2014/main" id="{A4B9E39D-EE0E-4326-9765-C551A4D6F006}"/>
                  </a:ext>
                </a:extLst>
              </p:cNvPr>
              <p:cNvGrpSpPr/>
              <p:nvPr/>
            </p:nvGrpSpPr>
            <p:grpSpPr>
              <a:xfrm>
                <a:off x="10002016" y="6495204"/>
                <a:ext cx="126307" cy="253695"/>
                <a:chOff x="10002016" y="6495204"/>
                <a:chExt cx="126307" cy="253695"/>
              </a:xfrm>
              <a:solidFill>
                <a:srgbClr val="000000"/>
              </a:solidFill>
            </p:grpSpPr>
            <p:sp>
              <p:nvSpPr>
                <p:cNvPr id="2187" name="Freeform: Shape 2186">
                  <a:extLst>
                    <a:ext uri="{FF2B5EF4-FFF2-40B4-BE49-F238E27FC236}">
                      <a16:creationId xmlns:a16="http://schemas.microsoft.com/office/drawing/2014/main" id="{6E26B163-C5B4-496C-934D-AD684F424EBB}"/>
                    </a:ext>
                  </a:extLst>
                </p:cNvPr>
                <p:cNvSpPr/>
                <p:nvPr/>
              </p:nvSpPr>
              <p:spPr>
                <a:xfrm rot="-5400000" flipV="1">
                  <a:off x="10028132" y="6678676"/>
                  <a:ext cx="44163" cy="96316"/>
                </a:xfrm>
                <a:custGeom>
                  <a:avLst/>
                  <a:gdLst>
                    <a:gd name="connsiteX0" fmla="*/ 43200 w 44163"/>
                    <a:gd name="connsiteY0" fmla="*/ 94145 h 96316"/>
                    <a:gd name="connsiteX1" fmla="*/ 43200 w 44163"/>
                    <a:gd name="connsiteY1" fmla="*/ 84658 h 96316"/>
                    <a:gd name="connsiteX2" fmla="*/ 32298 w 44163"/>
                    <a:gd name="connsiteY2" fmla="*/ 84658 h 96316"/>
                    <a:gd name="connsiteX3" fmla="*/ 23775 w 44163"/>
                    <a:gd name="connsiteY3" fmla="*/ 82183 h 96316"/>
                    <a:gd name="connsiteX4" fmla="*/ 21396 w 44163"/>
                    <a:gd name="connsiteY4" fmla="*/ 73270 h 96316"/>
                    <a:gd name="connsiteX5" fmla="*/ 21396 w 44163"/>
                    <a:gd name="connsiteY5" fmla="*/ 67150 h 96316"/>
                    <a:gd name="connsiteX6" fmla="*/ 40168 w 44163"/>
                    <a:gd name="connsiteY6" fmla="*/ 67150 h 96316"/>
                    <a:gd name="connsiteX7" fmla="*/ 40168 w 44163"/>
                    <a:gd name="connsiteY7" fmla="*/ 58296 h 96316"/>
                    <a:gd name="connsiteX8" fmla="*/ 21396 w 44163"/>
                    <a:gd name="connsiteY8" fmla="*/ 58296 h 96316"/>
                    <a:gd name="connsiteX9" fmla="*/ 21396 w 44163"/>
                    <a:gd name="connsiteY9" fmla="*/ -2171 h 96316"/>
                    <a:gd name="connsiteX10" fmla="*/ 9939 w 44163"/>
                    <a:gd name="connsiteY10" fmla="*/ -2171 h 96316"/>
                    <a:gd name="connsiteX11" fmla="*/ 9939 w 44163"/>
                    <a:gd name="connsiteY11" fmla="*/ 58296 h 96316"/>
                    <a:gd name="connsiteX12" fmla="*/ -964 w 44163"/>
                    <a:gd name="connsiteY12" fmla="*/ 58296 h 96316"/>
                    <a:gd name="connsiteX13" fmla="*/ -964 w 44163"/>
                    <a:gd name="connsiteY13" fmla="*/ 67150 h 96316"/>
                    <a:gd name="connsiteX14" fmla="*/ 9939 w 44163"/>
                    <a:gd name="connsiteY14" fmla="*/ 67150 h 96316"/>
                    <a:gd name="connsiteX15" fmla="*/ 9939 w 44163"/>
                    <a:gd name="connsiteY15" fmla="*/ 71982 h 96316"/>
                    <a:gd name="connsiteX16" fmla="*/ 15330 w 44163"/>
                    <a:gd name="connsiteY16" fmla="*/ 88837 h 96316"/>
                    <a:gd name="connsiteX17" fmla="*/ 32417 w 44163"/>
                    <a:gd name="connsiteY17" fmla="*/ 94145 h 96316"/>
                    <a:gd name="connsiteX18" fmla="*/ 43200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00" y="94145"/>
                      </a:moveTo>
                      <a:lnTo>
                        <a:pt x="43200" y="84658"/>
                      </a:lnTo>
                      <a:lnTo>
                        <a:pt x="32298" y="84658"/>
                      </a:lnTo>
                      <a:cubicBezTo>
                        <a:pt x="28215" y="84658"/>
                        <a:pt x="25374" y="83833"/>
                        <a:pt x="23775" y="82183"/>
                      </a:cubicBezTo>
                      <a:cubicBezTo>
                        <a:pt x="22189" y="80532"/>
                        <a:pt x="21396" y="77561"/>
                        <a:pt x="21396" y="73270"/>
                      </a:cubicBezTo>
                      <a:lnTo>
                        <a:pt x="21396" y="67150"/>
                      </a:lnTo>
                      <a:lnTo>
                        <a:pt x="40168" y="67150"/>
                      </a:lnTo>
                      <a:lnTo>
                        <a:pt x="40168" y="58296"/>
                      </a:lnTo>
                      <a:lnTo>
                        <a:pt x="21396" y="58296"/>
                      </a:lnTo>
                      <a:lnTo>
                        <a:pt x="21396" y="-2171"/>
                      </a:lnTo>
                      <a:lnTo>
                        <a:pt x="9939" y="-2171"/>
                      </a:lnTo>
                      <a:lnTo>
                        <a:pt x="9939" y="58296"/>
                      </a:lnTo>
                      <a:lnTo>
                        <a:pt x="-964" y="58296"/>
                      </a:lnTo>
                      <a:lnTo>
                        <a:pt x="-964" y="67150"/>
                      </a:lnTo>
                      <a:lnTo>
                        <a:pt x="9939" y="67150"/>
                      </a:lnTo>
                      <a:lnTo>
                        <a:pt x="9939" y="71982"/>
                      </a:lnTo>
                      <a:cubicBezTo>
                        <a:pt x="9939" y="79694"/>
                        <a:pt x="11736" y="85312"/>
                        <a:pt x="15330" y="88837"/>
                      </a:cubicBezTo>
                      <a:cubicBezTo>
                        <a:pt x="18925" y="92376"/>
                        <a:pt x="24620" y="94145"/>
                        <a:pt x="32417" y="94145"/>
                      </a:cubicBezTo>
                      <a:lnTo>
                        <a:pt x="43200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88" name="Freeform: Shape 2187">
                  <a:extLst>
                    <a:ext uri="{FF2B5EF4-FFF2-40B4-BE49-F238E27FC236}">
                      <a16:creationId xmlns:a16="http://schemas.microsoft.com/office/drawing/2014/main" id="{74FD07A1-058C-4636-B35C-DDDC22DB9B1B}"/>
                    </a:ext>
                  </a:extLst>
                </p:cNvPr>
                <p:cNvSpPr/>
                <p:nvPr/>
              </p:nvSpPr>
              <p:spPr>
                <a:xfrm rot="-5400000" flipV="1">
                  <a:off x="10090938" y="6671078"/>
                  <a:ext cx="65928" cy="8833"/>
                </a:xfrm>
                <a:custGeom>
                  <a:avLst/>
                  <a:gdLst>
                    <a:gd name="connsiteX0" fmla="*/ 64632 w 65928"/>
                    <a:gd name="connsiteY0" fmla="*/ 10376 h 8833"/>
                    <a:gd name="connsiteX1" fmla="*/ 64632 w 65928"/>
                    <a:gd name="connsiteY1" fmla="*/ 1542 h 8833"/>
                    <a:gd name="connsiteX2" fmla="*/ -1297 w 65928"/>
                    <a:gd name="connsiteY2" fmla="*/ 1542 h 8833"/>
                    <a:gd name="connsiteX3" fmla="*/ -1297 w 65928"/>
                    <a:gd name="connsiteY3" fmla="*/ 10376 h 8833"/>
                    <a:gd name="connsiteX4" fmla="*/ 64632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32" y="10376"/>
                      </a:moveTo>
                      <a:lnTo>
                        <a:pt x="64632" y="1542"/>
                      </a:lnTo>
                      <a:lnTo>
                        <a:pt x="-1297" y="1542"/>
                      </a:lnTo>
                      <a:lnTo>
                        <a:pt x="-1297" y="10376"/>
                      </a:lnTo>
                      <a:lnTo>
                        <a:pt x="64632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89" name="Freeform: Shape 2188">
                  <a:extLst>
                    <a:ext uri="{FF2B5EF4-FFF2-40B4-BE49-F238E27FC236}">
                      <a16:creationId xmlns:a16="http://schemas.microsoft.com/office/drawing/2014/main" id="{91E3841B-F2EA-4677-9DBD-428F6C20F77C}"/>
                    </a:ext>
                  </a:extLst>
                </p:cNvPr>
                <p:cNvSpPr/>
                <p:nvPr/>
              </p:nvSpPr>
              <p:spPr>
                <a:xfrm rot="-5400000" flipV="1">
                  <a:off x="10021798" y="6555788"/>
                  <a:ext cx="60874" cy="95880"/>
                </a:xfrm>
                <a:custGeom>
                  <a:avLst/>
                  <a:gdLst>
                    <a:gd name="connsiteX0" fmla="*/ 40079 w 60874"/>
                    <a:gd name="connsiteY0" fmla="*/ 49555 h 95880"/>
                    <a:gd name="connsiteX1" fmla="*/ 54093 w 60874"/>
                    <a:gd name="connsiteY1" fmla="*/ 41554 h 95880"/>
                    <a:gd name="connsiteX2" fmla="*/ 59148 w 60874"/>
                    <a:gd name="connsiteY2" fmla="*/ 26580 h 95880"/>
                    <a:gd name="connsiteX3" fmla="*/ 49733 w 60874"/>
                    <a:gd name="connsiteY3" fmla="*/ 5408 h 95880"/>
                    <a:gd name="connsiteX4" fmla="*/ 22973 w 60874"/>
                    <a:gd name="connsiteY4" fmla="*/ -2079 h 95880"/>
                    <a:gd name="connsiteX5" fmla="*/ 11000 w 60874"/>
                    <a:gd name="connsiteY5" fmla="*/ -930 h 95880"/>
                    <a:gd name="connsiteX6" fmla="*/ -1726 w 60874"/>
                    <a:gd name="connsiteY6" fmla="*/ 2516 h 95880"/>
                    <a:gd name="connsiteX7" fmla="*/ -1726 w 60874"/>
                    <a:gd name="connsiteY7" fmla="*/ 14578 h 95880"/>
                    <a:gd name="connsiteX8" fmla="*/ 9652 w 60874"/>
                    <a:gd name="connsiteY8" fmla="*/ 10003 h 95880"/>
                    <a:gd name="connsiteX9" fmla="*/ 22616 w 60874"/>
                    <a:gd name="connsiteY9" fmla="*/ 8458 h 95880"/>
                    <a:gd name="connsiteX10" fmla="*/ 40535 w 60874"/>
                    <a:gd name="connsiteY10" fmla="*/ 13092 h 95880"/>
                    <a:gd name="connsiteX11" fmla="*/ 46700 w 60874"/>
                    <a:gd name="connsiteY11" fmla="*/ 26580 h 95880"/>
                    <a:gd name="connsiteX12" fmla="*/ 40971 w 60874"/>
                    <a:gd name="connsiteY12" fmla="*/ 39355 h 95880"/>
                    <a:gd name="connsiteX13" fmla="*/ 25034 w 60874"/>
                    <a:gd name="connsiteY13" fmla="*/ 43970 h 95880"/>
                    <a:gd name="connsiteX14" fmla="*/ 14251 w 60874"/>
                    <a:gd name="connsiteY14" fmla="*/ 43970 h 95880"/>
                    <a:gd name="connsiteX15" fmla="*/ 14251 w 60874"/>
                    <a:gd name="connsiteY15" fmla="*/ 54249 h 95880"/>
                    <a:gd name="connsiteX16" fmla="*/ 25530 w 60874"/>
                    <a:gd name="connsiteY16" fmla="*/ 54249 h 95880"/>
                    <a:gd name="connsiteX17" fmla="*/ 39643 w 60874"/>
                    <a:gd name="connsiteY17" fmla="*/ 57933 h 95880"/>
                    <a:gd name="connsiteX18" fmla="*/ 44539 w 60874"/>
                    <a:gd name="connsiteY18" fmla="*/ 68549 h 95880"/>
                    <a:gd name="connsiteX19" fmla="*/ 39484 w 60874"/>
                    <a:gd name="connsiteY19" fmla="*/ 79462 h 95880"/>
                    <a:gd name="connsiteX20" fmla="*/ 25034 w 60874"/>
                    <a:gd name="connsiteY20" fmla="*/ 83285 h 95880"/>
                    <a:gd name="connsiteX21" fmla="*/ 13993 w 60874"/>
                    <a:gd name="connsiteY21" fmla="*/ 82156 h 95880"/>
                    <a:gd name="connsiteX22" fmla="*/ 1049 w 60874"/>
                    <a:gd name="connsiteY22" fmla="*/ 78710 h 95880"/>
                    <a:gd name="connsiteX23" fmla="*/ 1049 w 60874"/>
                    <a:gd name="connsiteY23" fmla="*/ 89841 h 95880"/>
                    <a:gd name="connsiteX24" fmla="*/ 14409 w 60874"/>
                    <a:gd name="connsiteY24" fmla="*/ 92812 h 95880"/>
                    <a:gd name="connsiteX25" fmla="*/ 26144 w 60874"/>
                    <a:gd name="connsiteY25" fmla="*/ 93802 h 95880"/>
                    <a:gd name="connsiteX26" fmla="*/ 48682 w 60874"/>
                    <a:gd name="connsiteY26" fmla="*/ 87325 h 95880"/>
                    <a:gd name="connsiteX27" fmla="*/ 56988 w 60874"/>
                    <a:gd name="connsiteY27" fmla="*/ 69856 h 95880"/>
                    <a:gd name="connsiteX28" fmla="*/ 52587 w 60874"/>
                    <a:gd name="connsiteY28" fmla="*/ 56883 h 95880"/>
                    <a:gd name="connsiteX29" fmla="*/ 40079 w 60874"/>
                    <a:gd name="connsiteY29" fmla="*/ 49555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40079" y="49555"/>
                      </a:moveTo>
                      <a:cubicBezTo>
                        <a:pt x="46065" y="48274"/>
                        <a:pt x="50737" y="45607"/>
                        <a:pt x="54093" y="41554"/>
                      </a:cubicBezTo>
                      <a:cubicBezTo>
                        <a:pt x="57463" y="37513"/>
                        <a:pt x="59148" y="32522"/>
                        <a:pt x="59148" y="26580"/>
                      </a:cubicBezTo>
                      <a:cubicBezTo>
                        <a:pt x="59148" y="17470"/>
                        <a:pt x="56010" y="10412"/>
                        <a:pt x="49733" y="5408"/>
                      </a:cubicBezTo>
                      <a:cubicBezTo>
                        <a:pt x="43455" y="417"/>
                        <a:pt x="34535" y="-2079"/>
                        <a:pt x="22973" y="-2079"/>
                      </a:cubicBezTo>
                      <a:cubicBezTo>
                        <a:pt x="19101" y="-2079"/>
                        <a:pt x="15110" y="-1696"/>
                        <a:pt x="11000" y="-930"/>
                      </a:cubicBezTo>
                      <a:cubicBezTo>
                        <a:pt x="6890" y="-164"/>
                        <a:pt x="2648" y="984"/>
                        <a:pt x="-1726" y="2516"/>
                      </a:cubicBezTo>
                      <a:lnTo>
                        <a:pt x="-1726" y="14578"/>
                      </a:lnTo>
                      <a:cubicBezTo>
                        <a:pt x="1736" y="12558"/>
                        <a:pt x="5529" y="11033"/>
                        <a:pt x="9652" y="10003"/>
                      </a:cubicBezTo>
                      <a:cubicBezTo>
                        <a:pt x="13788" y="8973"/>
                        <a:pt x="18110" y="8458"/>
                        <a:pt x="22616" y="8458"/>
                      </a:cubicBezTo>
                      <a:cubicBezTo>
                        <a:pt x="30452" y="8458"/>
                        <a:pt x="36425" y="10003"/>
                        <a:pt x="40535" y="13092"/>
                      </a:cubicBezTo>
                      <a:cubicBezTo>
                        <a:pt x="44645" y="16182"/>
                        <a:pt x="46700" y="20678"/>
                        <a:pt x="46700" y="26580"/>
                      </a:cubicBezTo>
                      <a:cubicBezTo>
                        <a:pt x="46700" y="32033"/>
                        <a:pt x="44790" y="36292"/>
                        <a:pt x="40971" y="39355"/>
                      </a:cubicBezTo>
                      <a:cubicBezTo>
                        <a:pt x="37152" y="42432"/>
                        <a:pt x="31840" y="43970"/>
                        <a:pt x="25034" y="43970"/>
                      </a:cubicBezTo>
                      <a:lnTo>
                        <a:pt x="14251" y="43970"/>
                      </a:lnTo>
                      <a:lnTo>
                        <a:pt x="14251" y="54249"/>
                      </a:lnTo>
                      <a:lnTo>
                        <a:pt x="25530" y="54249"/>
                      </a:lnTo>
                      <a:cubicBezTo>
                        <a:pt x="31675" y="54249"/>
                        <a:pt x="36379" y="55477"/>
                        <a:pt x="39643" y="57933"/>
                      </a:cubicBezTo>
                      <a:cubicBezTo>
                        <a:pt x="42907" y="60389"/>
                        <a:pt x="44539" y="63928"/>
                        <a:pt x="44539" y="68549"/>
                      </a:cubicBezTo>
                      <a:cubicBezTo>
                        <a:pt x="44539" y="73289"/>
                        <a:pt x="42854" y="76927"/>
                        <a:pt x="39484" y="79462"/>
                      </a:cubicBezTo>
                      <a:cubicBezTo>
                        <a:pt x="36128" y="82011"/>
                        <a:pt x="31311" y="83285"/>
                        <a:pt x="25034" y="83285"/>
                      </a:cubicBezTo>
                      <a:cubicBezTo>
                        <a:pt x="21598" y="83285"/>
                        <a:pt x="17918" y="82909"/>
                        <a:pt x="13993" y="82156"/>
                      </a:cubicBezTo>
                      <a:cubicBezTo>
                        <a:pt x="10068" y="81417"/>
                        <a:pt x="5754" y="80268"/>
                        <a:pt x="1049" y="78710"/>
                      </a:cubicBezTo>
                      <a:lnTo>
                        <a:pt x="1049" y="89841"/>
                      </a:lnTo>
                      <a:cubicBezTo>
                        <a:pt x="5807" y="91161"/>
                        <a:pt x="10260" y="92151"/>
                        <a:pt x="14409" y="92812"/>
                      </a:cubicBezTo>
                      <a:cubicBezTo>
                        <a:pt x="18559" y="93472"/>
                        <a:pt x="22470" y="93802"/>
                        <a:pt x="26144" y="93802"/>
                      </a:cubicBezTo>
                      <a:cubicBezTo>
                        <a:pt x="35646" y="93802"/>
                        <a:pt x="43158" y="91643"/>
                        <a:pt x="48682" y="87325"/>
                      </a:cubicBezTo>
                      <a:cubicBezTo>
                        <a:pt x="54219" y="83021"/>
                        <a:pt x="56988" y="77198"/>
                        <a:pt x="56988" y="69856"/>
                      </a:cubicBezTo>
                      <a:cubicBezTo>
                        <a:pt x="56988" y="64733"/>
                        <a:pt x="55521" y="60409"/>
                        <a:pt x="52587" y="56883"/>
                      </a:cubicBezTo>
                      <a:cubicBezTo>
                        <a:pt x="49653" y="53358"/>
                        <a:pt x="45484" y="50915"/>
                        <a:pt x="40079" y="49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90" name="Freeform: Shape 2189">
                  <a:extLst>
                    <a:ext uri="{FF2B5EF4-FFF2-40B4-BE49-F238E27FC236}">
                      <a16:creationId xmlns:a16="http://schemas.microsoft.com/office/drawing/2014/main" id="{77FB11E2-3B1B-48CE-939C-1522C659B039}"/>
                    </a:ext>
                  </a:extLst>
                </p:cNvPr>
                <p:cNvSpPr/>
                <p:nvPr/>
              </p:nvSpPr>
              <p:spPr>
                <a:xfrm rot="-5400000" flipV="1">
                  <a:off x="10021977" y="6477497"/>
                  <a:ext cx="58713" cy="94078"/>
                </a:xfrm>
                <a:custGeom>
                  <a:avLst/>
                  <a:gdLst>
                    <a:gd name="connsiteX0" fmla="*/ 13393 w 58713"/>
                    <a:gd name="connsiteY0" fmla="*/ 8386 h 94078"/>
                    <a:gd name="connsiteX1" fmla="*/ 57061 w 58713"/>
                    <a:gd name="connsiteY1" fmla="*/ 8386 h 94078"/>
                    <a:gd name="connsiteX2" fmla="*/ 57061 w 58713"/>
                    <a:gd name="connsiteY2" fmla="*/ -2131 h 94078"/>
                    <a:gd name="connsiteX3" fmla="*/ -1652 w 58713"/>
                    <a:gd name="connsiteY3" fmla="*/ -2131 h 94078"/>
                    <a:gd name="connsiteX4" fmla="*/ -1652 w 58713"/>
                    <a:gd name="connsiteY4" fmla="*/ 8386 h 94078"/>
                    <a:gd name="connsiteX5" fmla="*/ 17753 w 58713"/>
                    <a:gd name="connsiteY5" fmla="*/ 28153 h 94078"/>
                    <a:gd name="connsiteX6" fmla="*/ 33215 w 58713"/>
                    <a:gd name="connsiteY6" fmla="*/ 44176 h 94078"/>
                    <a:gd name="connsiteX7" fmla="*/ 41600 w 58713"/>
                    <a:gd name="connsiteY7" fmla="*/ 55584 h 94078"/>
                    <a:gd name="connsiteX8" fmla="*/ 43998 w 58713"/>
                    <a:gd name="connsiteY8" fmla="*/ 64774 h 94078"/>
                    <a:gd name="connsiteX9" fmla="*/ 38824 w 58713"/>
                    <a:gd name="connsiteY9" fmla="*/ 76776 h 94078"/>
                    <a:gd name="connsiteX10" fmla="*/ 25345 w 58713"/>
                    <a:gd name="connsiteY10" fmla="*/ 81431 h 94078"/>
                    <a:gd name="connsiteX11" fmla="*/ 12917 w 58713"/>
                    <a:gd name="connsiteY11" fmla="*/ 79391 h 94078"/>
                    <a:gd name="connsiteX12" fmla="*/ -1038 w 58713"/>
                    <a:gd name="connsiteY12" fmla="*/ 73192 h 94078"/>
                    <a:gd name="connsiteX13" fmla="*/ -1038 w 58713"/>
                    <a:gd name="connsiteY13" fmla="*/ 85828 h 94078"/>
                    <a:gd name="connsiteX14" fmla="*/ 13075 w 58713"/>
                    <a:gd name="connsiteY14" fmla="*/ 90403 h 94078"/>
                    <a:gd name="connsiteX15" fmla="*/ 25108 w 58713"/>
                    <a:gd name="connsiteY15" fmla="*/ 91948 h 94078"/>
                    <a:gd name="connsiteX16" fmla="*/ 48022 w 58713"/>
                    <a:gd name="connsiteY16" fmla="*/ 84758 h 94078"/>
                    <a:gd name="connsiteX17" fmla="*/ 56565 w 58713"/>
                    <a:gd name="connsiteY17" fmla="*/ 65586 h 94078"/>
                    <a:gd name="connsiteX18" fmla="*/ 54425 w 58713"/>
                    <a:gd name="connsiteY18" fmla="*/ 54772 h 94078"/>
                    <a:gd name="connsiteX19" fmla="*/ 46654 w 58713"/>
                    <a:gd name="connsiteY19" fmla="*/ 42750 h 94078"/>
                    <a:gd name="connsiteX20" fmla="*/ 36803 w 58713"/>
                    <a:gd name="connsiteY20" fmla="*/ 32371 h 94078"/>
                    <a:gd name="connsiteX21" fmla="*/ 13393 w 58713"/>
                    <a:gd name="connsiteY21" fmla="*/ 8386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393" y="8386"/>
                      </a:moveTo>
                      <a:lnTo>
                        <a:pt x="57061" y="8386"/>
                      </a:lnTo>
                      <a:lnTo>
                        <a:pt x="57061" y="-2131"/>
                      </a:lnTo>
                      <a:lnTo>
                        <a:pt x="-1652" y="-2131"/>
                      </a:lnTo>
                      <a:lnTo>
                        <a:pt x="-1652" y="8386"/>
                      </a:lnTo>
                      <a:cubicBezTo>
                        <a:pt x="3092" y="13298"/>
                        <a:pt x="9560" y="19887"/>
                        <a:pt x="17753" y="28153"/>
                      </a:cubicBezTo>
                      <a:cubicBezTo>
                        <a:pt x="25960" y="36432"/>
                        <a:pt x="31114" y="41773"/>
                        <a:pt x="33215" y="44176"/>
                      </a:cubicBezTo>
                      <a:cubicBezTo>
                        <a:pt x="37219" y="48665"/>
                        <a:pt x="40014" y="52468"/>
                        <a:pt x="41600" y="55584"/>
                      </a:cubicBezTo>
                      <a:cubicBezTo>
                        <a:pt x="43199" y="58700"/>
                        <a:pt x="43998" y="61763"/>
                        <a:pt x="43998" y="64774"/>
                      </a:cubicBezTo>
                      <a:cubicBezTo>
                        <a:pt x="43998" y="69686"/>
                        <a:pt x="42274" y="73687"/>
                        <a:pt x="38824" y="76776"/>
                      </a:cubicBezTo>
                      <a:cubicBezTo>
                        <a:pt x="35375" y="79879"/>
                        <a:pt x="30882" y="81431"/>
                        <a:pt x="25345" y="81431"/>
                      </a:cubicBezTo>
                      <a:cubicBezTo>
                        <a:pt x="21421" y="81431"/>
                        <a:pt x="17278" y="80751"/>
                        <a:pt x="12917" y="79391"/>
                      </a:cubicBezTo>
                      <a:cubicBezTo>
                        <a:pt x="8569" y="78031"/>
                        <a:pt x="3918" y="75964"/>
                        <a:pt x="-1038" y="73192"/>
                      </a:cubicBezTo>
                      <a:lnTo>
                        <a:pt x="-1038" y="85828"/>
                      </a:lnTo>
                      <a:cubicBezTo>
                        <a:pt x="3997" y="87848"/>
                        <a:pt x="8701" y="89373"/>
                        <a:pt x="13075" y="90403"/>
                      </a:cubicBezTo>
                      <a:cubicBezTo>
                        <a:pt x="17463" y="91433"/>
                        <a:pt x="21474" y="91948"/>
                        <a:pt x="25108" y="91948"/>
                      </a:cubicBezTo>
                      <a:cubicBezTo>
                        <a:pt x="34688" y="91948"/>
                        <a:pt x="42326" y="89551"/>
                        <a:pt x="48022" y="84758"/>
                      </a:cubicBezTo>
                      <a:cubicBezTo>
                        <a:pt x="53718" y="79978"/>
                        <a:pt x="56565" y="73588"/>
                        <a:pt x="56565" y="65586"/>
                      </a:cubicBezTo>
                      <a:cubicBezTo>
                        <a:pt x="56565" y="61783"/>
                        <a:pt x="55852" y="58179"/>
                        <a:pt x="54425" y="54772"/>
                      </a:cubicBezTo>
                      <a:cubicBezTo>
                        <a:pt x="53011" y="51379"/>
                        <a:pt x="50420" y="47371"/>
                        <a:pt x="46654" y="42750"/>
                      </a:cubicBezTo>
                      <a:cubicBezTo>
                        <a:pt x="45624" y="41548"/>
                        <a:pt x="42340" y="38089"/>
                        <a:pt x="36803" y="32371"/>
                      </a:cubicBezTo>
                      <a:cubicBezTo>
                        <a:pt x="31279" y="26654"/>
                        <a:pt x="23476" y="18659"/>
                        <a:pt x="13393" y="83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91" name="Graphic 1996">
              <a:extLst>
                <a:ext uri="{FF2B5EF4-FFF2-40B4-BE49-F238E27FC236}">
                  <a16:creationId xmlns:a16="http://schemas.microsoft.com/office/drawing/2014/main" id="{CB5408E0-A94F-4FCA-AB82-ABF3FA8F99A3}"/>
                </a:ext>
              </a:extLst>
            </p:cNvPr>
            <p:cNvGrpSpPr/>
            <p:nvPr/>
          </p:nvGrpSpPr>
          <p:grpSpPr>
            <a:xfrm>
              <a:off x="10465756" y="5418421"/>
              <a:ext cx="126307" cy="355118"/>
              <a:chOff x="10107616" y="6393781"/>
              <a:chExt cx="126307" cy="355118"/>
            </a:xfrm>
            <a:solidFill>
              <a:srgbClr val="000000"/>
            </a:solidFill>
          </p:grpSpPr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FBEE4BA1-63F1-481F-92C8-50BFC1EBFC1F}"/>
                  </a:ext>
                </a:extLst>
              </p:cNvPr>
              <p:cNvSpPr/>
              <p:nvPr/>
            </p:nvSpPr>
            <p:spPr>
              <a:xfrm>
                <a:off x="10170773" y="6393781"/>
                <a:ext cx="12686" cy="44365"/>
              </a:xfrm>
              <a:custGeom>
                <a:avLst/>
                <a:gdLst>
                  <a:gd name="connsiteX0" fmla="*/ 307 w 12686"/>
                  <a:gd name="connsiteY0" fmla="*/ 234 h 44365"/>
                  <a:gd name="connsiteX1" fmla="*/ 307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07" y="234"/>
                    </a:moveTo>
                    <a:lnTo>
                      <a:pt x="307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193" name="Graphic 1996">
                <a:extLst>
                  <a:ext uri="{FF2B5EF4-FFF2-40B4-BE49-F238E27FC236}">
                    <a16:creationId xmlns:a16="http://schemas.microsoft.com/office/drawing/2014/main" id="{0557C6B7-4E53-4555-A107-BC40595CB5A2}"/>
                  </a:ext>
                </a:extLst>
              </p:cNvPr>
              <p:cNvGrpSpPr/>
              <p:nvPr/>
            </p:nvGrpSpPr>
            <p:grpSpPr>
              <a:xfrm>
                <a:off x="10107616" y="6493342"/>
                <a:ext cx="126307" cy="255556"/>
                <a:chOff x="10107616" y="6493342"/>
                <a:chExt cx="126307" cy="255556"/>
              </a:xfrm>
              <a:solidFill>
                <a:srgbClr val="000000"/>
              </a:solidFill>
            </p:grpSpPr>
            <p:sp>
              <p:nvSpPr>
                <p:cNvPr id="2194" name="Freeform: Shape 2193">
                  <a:extLst>
                    <a:ext uri="{FF2B5EF4-FFF2-40B4-BE49-F238E27FC236}">
                      <a16:creationId xmlns:a16="http://schemas.microsoft.com/office/drawing/2014/main" id="{3A123D45-F560-45FB-886B-1367090AB2DE}"/>
                    </a:ext>
                  </a:extLst>
                </p:cNvPr>
                <p:cNvSpPr/>
                <p:nvPr/>
              </p:nvSpPr>
              <p:spPr>
                <a:xfrm rot="-5400000" flipV="1">
                  <a:off x="10133732" y="6678676"/>
                  <a:ext cx="44163" cy="96316"/>
                </a:xfrm>
                <a:custGeom>
                  <a:avLst/>
                  <a:gdLst>
                    <a:gd name="connsiteX0" fmla="*/ 43209 w 44163"/>
                    <a:gd name="connsiteY0" fmla="*/ 94145 h 96316"/>
                    <a:gd name="connsiteX1" fmla="*/ 43209 w 44163"/>
                    <a:gd name="connsiteY1" fmla="*/ 84658 h 96316"/>
                    <a:gd name="connsiteX2" fmla="*/ 32306 w 44163"/>
                    <a:gd name="connsiteY2" fmla="*/ 84658 h 96316"/>
                    <a:gd name="connsiteX3" fmla="*/ 23783 w 44163"/>
                    <a:gd name="connsiteY3" fmla="*/ 82183 h 96316"/>
                    <a:gd name="connsiteX4" fmla="*/ 21404 w 44163"/>
                    <a:gd name="connsiteY4" fmla="*/ 73270 h 96316"/>
                    <a:gd name="connsiteX5" fmla="*/ 21404 w 44163"/>
                    <a:gd name="connsiteY5" fmla="*/ 67150 h 96316"/>
                    <a:gd name="connsiteX6" fmla="*/ 40176 w 44163"/>
                    <a:gd name="connsiteY6" fmla="*/ 67150 h 96316"/>
                    <a:gd name="connsiteX7" fmla="*/ 40176 w 44163"/>
                    <a:gd name="connsiteY7" fmla="*/ 58296 h 96316"/>
                    <a:gd name="connsiteX8" fmla="*/ 21404 w 44163"/>
                    <a:gd name="connsiteY8" fmla="*/ 58296 h 96316"/>
                    <a:gd name="connsiteX9" fmla="*/ 21404 w 44163"/>
                    <a:gd name="connsiteY9" fmla="*/ -2171 h 96316"/>
                    <a:gd name="connsiteX10" fmla="*/ 9947 w 44163"/>
                    <a:gd name="connsiteY10" fmla="*/ -2171 h 96316"/>
                    <a:gd name="connsiteX11" fmla="*/ 9947 w 44163"/>
                    <a:gd name="connsiteY11" fmla="*/ 58296 h 96316"/>
                    <a:gd name="connsiteX12" fmla="*/ -955 w 44163"/>
                    <a:gd name="connsiteY12" fmla="*/ 58296 h 96316"/>
                    <a:gd name="connsiteX13" fmla="*/ -955 w 44163"/>
                    <a:gd name="connsiteY13" fmla="*/ 67150 h 96316"/>
                    <a:gd name="connsiteX14" fmla="*/ 9947 w 44163"/>
                    <a:gd name="connsiteY14" fmla="*/ 67150 h 96316"/>
                    <a:gd name="connsiteX15" fmla="*/ 9947 w 44163"/>
                    <a:gd name="connsiteY15" fmla="*/ 71982 h 96316"/>
                    <a:gd name="connsiteX16" fmla="*/ 15339 w 44163"/>
                    <a:gd name="connsiteY16" fmla="*/ 88837 h 96316"/>
                    <a:gd name="connsiteX17" fmla="*/ 32425 w 44163"/>
                    <a:gd name="connsiteY17" fmla="*/ 94145 h 96316"/>
                    <a:gd name="connsiteX18" fmla="*/ 43209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09" y="94145"/>
                      </a:moveTo>
                      <a:lnTo>
                        <a:pt x="43209" y="84658"/>
                      </a:lnTo>
                      <a:lnTo>
                        <a:pt x="32306" y="84658"/>
                      </a:lnTo>
                      <a:cubicBezTo>
                        <a:pt x="28223" y="84658"/>
                        <a:pt x="25382" y="83833"/>
                        <a:pt x="23783" y="82183"/>
                      </a:cubicBezTo>
                      <a:cubicBezTo>
                        <a:pt x="22197" y="80532"/>
                        <a:pt x="21404" y="77561"/>
                        <a:pt x="21404" y="73270"/>
                      </a:cubicBezTo>
                      <a:lnTo>
                        <a:pt x="21404" y="67150"/>
                      </a:lnTo>
                      <a:lnTo>
                        <a:pt x="40176" y="67150"/>
                      </a:lnTo>
                      <a:lnTo>
                        <a:pt x="40176" y="58296"/>
                      </a:lnTo>
                      <a:lnTo>
                        <a:pt x="21404" y="58296"/>
                      </a:lnTo>
                      <a:lnTo>
                        <a:pt x="21404" y="-2171"/>
                      </a:lnTo>
                      <a:lnTo>
                        <a:pt x="9947" y="-2171"/>
                      </a:lnTo>
                      <a:lnTo>
                        <a:pt x="9947" y="58296"/>
                      </a:lnTo>
                      <a:lnTo>
                        <a:pt x="-955" y="58296"/>
                      </a:lnTo>
                      <a:lnTo>
                        <a:pt x="-955" y="67150"/>
                      </a:lnTo>
                      <a:lnTo>
                        <a:pt x="9947" y="67150"/>
                      </a:lnTo>
                      <a:lnTo>
                        <a:pt x="9947" y="71982"/>
                      </a:lnTo>
                      <a:cubicBezTo>
                        <a:pt x="9947" y="79694"/>
                        <a:pt x="11744" y="85312"/>
                        <a:pt x="15339" y="88837"/>
                      </a:cubicBezTo>
                      <a:cubicBezTo>
                        <a:pt x="18933" y="92376"/>
                        <a:pt x="24629" y="94145"/>
                        <a:pt x="32425" y="94145"/>
                      </a:cubicBezTo>
                      <a:lnTo>
                        <a:pt x="43209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95" name="Freeform: Shape 2194">
                  <a:extLst>
                    <a:ext uri="{FF2B5EF4-FFF2-40B4-BE49-F238E27FC236}">
                      <a16:creationId xmlns:a16="http://schemas.microsoft.com/office/drawing/2014/main" id="{1930330B-D097-48B6-847E-D8DAF0745975}"/>
                    </a:ext>
                  </a:extLst>
                </p:cNvPr>
                <p:cNvSpPr/>
                <p:nvPr/>
              </p:nvSpPr>
              <p:spPr>
                <a:xfrm rot="-5400000" flipV="1">
                  <a:off x="10196538" y="6671078"/>
                  <a:ext cx="65928" cy="8833"/>
                </a:xfrm>
                <a:custGeom>
                  <a:avLst/>
                  <a:gdLst>
                    <a:gd name="connsiteX0" fmla="*/ 64640 w 65928"/>
                    <a:gd name="connsiteY0" fmla="*/ 10376 h 8833"/>
                    <a:gd name="connsiteX1" fmla="*/ 64640 w 65928"/>
                    <a:gd name="connsiteY1" fmla="*/ 1542 h 8833"/>
                    <a:gd name="connsiteX2" fmla="*/ -1288 w 65928"/>
                    <a:gd name="connsiteY2" fmla="*/ 1542 h 8833"/>
                    <a:gd name="connsiteX3" fmla="*/ -1288 w 65928"/>
                    <a:gd name="connsiteY3" fmla="*/ 10376 h 8833"/>
                    <a:gd name="connsiteX4" fmla="*/ 64640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40" y="10376"/>
                      </a:moveTo>
                      <a:lnTo>
                        <a:pt x="64640" y="1542"/>
                      </a:lnTo>
                      <a:lnTo>
                        <a:pt x="-1288" y="1542"/>
                      </a:lnTo>
                      <a:lnTo>
                        <a:pt x="-1288" y="10376"/>
                      </a:lnTo>
                      <a:lnTo>
                        <a:pt x="64640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96" name="Freeform: Shape 2195">
                  <a:extLst>
                    <a:ext uri="{FF2B5EF4-FFF2-40B4-BE49-F238E27FC236}">
                      <a16:creationId xmlns:a16="http://schemas.microsoft.com/office/drawing/2014/main" id="{80F6E12A-D9B0-4B45-AB6D-957796FFDA0D}"/>
                    </a:ext>
                  </a:extLst>
                </p:cNvPr>
                <p:cNvSpPr/>
                <p:nvPr/>
              </p:nvSpPr>
              <p:spPr>
                <a:xfrm rot="-5400000" flipV="1">
                  <a:off x="10130233" y="6556164"/>
                  <a:ext cx="55066" cy="92414"/>
                </a:xfrm>
                <a:custGeom>
                  <a:avLst/>
                  <a:gdLst>
                    <a:gd name="connsiteX0" fmla="*/ 18 w 55066"/>
                    <a:gd name="connsiteY0" fmla="*/ 8434 h 92414"/>
                    <a:gd name="connsiteX1" fmla="*/ 20454 w 55066"/>
                    <a:gd name="connsiteY1" fmla="*/ 8434 h 92414"/>
                    <a:gd name="connsiteX2" fmla="*/ 20454 w 55066"/>
                    <a:gd name="connsiteY2" fmla="*/ 78944 h 92414"/>
                    <a:gd name="connsiteX3" fmla="*/ -1786 w 55066"/>
                    <a:gd name="connsiteY3" fmla="*/ 74487 h 92414"/>
                    <a:gd name="connsiteX4" fmla="*/ -1786 w 55066"/>
                    <a:gd name="connsiteY4" fmla="*/ 85876 h 92414"/>
                    <a:gd name="connsiteX5" fmla="*/ 20335 w 55066"/>
                    <a:gd name="connsiteY5" fmla="*/ 90332 h 92414"/>
                    <a:gd name="connsiteX6" fmla="*/ 32843 w 55066"/>
                    <a:gd name="connsiteY6" fmla="*/ 90332 h 92414"/>
                    <a:gd name="connsiteX7" fmla="*/ 32843 w 55066"/>
                    <a:gd name="connsiteY7" fmla="*/ 8434 h 92414"/>
                    <a:gd name="connsiteX8" fmla="*/ 53280 w 55066"/>
                    <a:gd name="connsiteY8" fmla="*/ 8434 h 92414"/>
                    <a:gd name="connsiteX9" fmla="*/ 53280 w 55066"/>
                    <a:gd name="connsiteY9" fmla="*/ -2083 h 92414"/>
                    <a:gd name="connsiteX10" fmla="*/ 18 w 55066"/>
                    <a:gd name="connsiteY10" fmla="*/ -2083 h 92414"/>
                    <a:gd name="connsiteX11" fmla="*/ 18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18" y="8434"/>
                      </a:moveTo>
                      <a:lnTo>
                        <a:pt x="20454" y="8434"/>
                      </a:lnTo>
                      <a:lnTo>
                        <a:pt x="20454" y="78944"/>
                      </a:lnTo>
                      <a:lnTo>
                        <a:pt x="-1786" y="74487"/>
                      </a:lnTo>
                      <a:lnTo>
                        <a:pt x="-1786" y="85876"/>
                      </a:lnTo>
                      <a:lnTo>
                        <a:pt x="20335" y="90332"/>
                      </a:lnTo>
                      <a:lnTo>
                        <a:pt x="32843" y="90332"/>
                      </a:lnTo>
                      <a:lnTo>
                        <a:pt x="32843" y="8434"/>
                      </a:lnTo>
                      <a:lnTo>
                        <a:pt x="53280" y="8434"/>
                      </a:lnTo>
                      <a:lnTo>
                        <a:pt x="53280" y="-2083"/>
                      </a:lnTo>
                      <a:lnTo>
                        <a:pt x="18" y="-2083"/>
                      </a:lnTo>
                      <a:lnTo>
                        <a:pt x="18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197" name="Freeform: Shape 2196">
                  <a:extLst>
                    <a:ext uri="{FF2B5EF4-FFF2-40B4-BE49-F238E27FC236}">
                      <a16:creationId xmlns:a16="http://schemas.microsoft.com/office/drawing/2014/main" id="{0D509062-9718-4BF2-B575-0A4C1122E951}"/>
                    </a:ext>
                  </a:extLst>
                </p:cNvPr>
                <p:cNvSpPr/>
                <p:nvPr/>
              </p:nvSpPr>
              <p:spPr>
                <a:xfrm rot="-5400000" flipV="1">
                  <a:off x="10128033" y="6476843"/>
                  <a:ext cx="59466" cy="92414"/>
                </a:xfrm>
                <a:custGeom>
                  <a:avLst/>
                  <a:gdLst>
                    <a:gd name="connsiteX0" fmla="*/ -1719 w 59466"/>
                    <a:gd name="connsiteY0" fmla="*/ 90326 h 92414"/>
                    <a:gd name="connsiteX1" fmla="*/ 57748 w 59466"/>
                    <a:gd name="connsiteY1" fmla="*/ 90326 h 92414"/>
                    <a:gd name="connsiteX2" fmla="*/ 57748 w 59466"/>
                    <a:gd name="connsiteY2" fmla="*/ 84998 h 92414"/>
                    <a:gd name="connsiteX3" fmla="*/ 24169 w 59466"/>
                    <a:gd name="connsiteY3" fmla="*/ -2089 h 92414"/>
                    <a:gd name="connsiteX4" fmla="*/ 11106 w 59466"/>
                    <a:gd name="connsiteY4" fmla="*/ -2089 h 92414"/>
                    <a:gd name="connsiteX5" fmla="*/ 42703 w 59466"/>
                    <a:gd name="connsiteY5" fmla="*/ 79789 h 92414"/>
                    <a:gd name="connsiteX6" fmla="*/ -1719 w 59466"/>
                    <a:gd name="connsiteY6" fmla="*/ 79789 h 92414"/>
                    <a:gd name="connsiteX7" fmla="*/ -1719 w 59466"/>
                    <a:gd name="connsiteY7" fmla="*/ 90326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66" h="92414">
                      <a:moveTo>
                        <a:pt x="-1719" y="90326"/>
                      </a:moveTo>
                      <a:lnTo>
                        <a:pt x="57748" y="90326"/>
                      </a:lnTo>
                      <a:lnTo>
                        <a:pt x="57748" y="84998"/>
                      </a:lnTo>
                      <a:lnTo>
                        <a:pt x="24169" y="-2089"/>
                      </a:lnTo>
                      <a:lnTo>
                        <a:pt x="11106" y="-2089"/>
                      </a:lnTo>
                      <a:lnTo>
                        <a:pt x="42703" y="79789"/>
                      </a:lnTo>
                      <a:lnTo>
                        <a:pt x="-1719" y="79789"/>
                      </a:lnTo>
                      <a:lnTo>
                        <a:pt x="-1719" y="903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198" name="Graphic 1996">
              <a:extLst>
                <a:ext uri="{FF2B5EF4-FFF2-40B4-BE49-F238E27FC236}">
                  <a16:creationId xmlns:a16="http://schemas.microsoft.com/office/drawing/2014/main" id="{4D1399F2-753B-4782-AFDE-98C2CC38D4E4}"/>
                </a:ext>
              </a:extLst>
            </p:cNvPr>
            <p:cNvGrpSpPr/>
            <p:nvPr/>
          </p:nvGrpSpPr>
          <p:grpSpPr>
            <a:xfrm>
              <a:off x="10571369" y="5418421"/>
              <a:ext cx="126307" cy="355118"/>
              <a:chOff x="10213229" y="6393781"/>
              <a:chExt cx="126307" cy="355118"/>
            </a:xfrm>
            <a:solidFill>
              <a:srgbClr val="000000"/>
            </a:solidFill>
          </p:grpSpPr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AC59E1E3-FB0E-4265-BE92-8CFA02365D57}"/>
                  </a:ext>
                </a:extLst>
              </p:cNvPr>
              <p:cNvSpPr/>
              <p:nvPr/>
            </p:nvSpPr>
            <p:spPr>
              <a:xfrm>
                <a:off x="10276386" y="6393781"/>
                <a:ext cx="12686" cy="44365"/>
              </a:xfrm>
              <a:custGeom>
                <a:avLst/>
                <a:gdLst>
                  <a:gd name="connsiteX0" fmla="*/ 315 w 12686"/>
                  <a:gd name="connsiteY0" fmla="*/ 234 h 44365"/>
                  <a:gd name="connsiteX1" fmla="*/ 315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15" y="234"/>
                    </a:moveTo>
                    <a:lnTo>
                      <a:pt x="315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00" name="Graphic 1996">
                <a:extLst>
                  <a:ext uri="{FF2B5EF4-FFF2-40B4-BE49-F238E27FC236}">
                    <a16:creationId xmlns:a16="http://schemas.microsoft.com/office/drawing/2014/main" id="{5EE7F556-C3C4-4118-A6DB-ADAF21B0C3F5}"/>
                  </a:ext>
                </a:extLst>
              </p:cNvPr>
              <p:cNvGrpSpPr/>
              <p:nvPr/>
            </p:nvGrpSpPr>
            <p:grpSpPr>
              <a:xfrm>
                <a:off x="10213229" y="6495204"/>
                <a:ext cx="126307" cy="253695"/>
                <a:chOff x="10213229" y="6495204"/>
                <a:chExt cx="126307" cy="253695"/>
              </a:xfrm>
              <a:solidFill>
                <a:srgbClr val="000000"/>
              </a:solidFill>
            </p:grpSpPr>
            <p:sp>
              <p:nvSpPr>
                <p:cNvPr id="2201" name="Freeform: Shape 2200">
                  <a:extLst>
                    <a:ext uri="{FF2B5EF4-FFF2-40B4-BE49-F238E27FC236}">
                      <a16:creationId xmlns:a16="http://schemas.microsoft.com/office/drawing/2014/main" id="{9B30BD85-3596-445D-B064-14B61E34F842}"/>
                    </a:ext>
                  </a:extLst>
                </p:cNvPr>
                <p:cNvSpPr/>
                <p:nvPr/>
              </p:nvSpPr>
              <p:spPr>
                <a:xfrm rot="-5400000" flipV="1">
                  <a:off x="10239345" y="6678676"/>
                  <a:ext cx="44163" cy="96316"/>
                </a:xfrm>
                <a:custGeom>
                  <a:avLst/>
                  <a:gdLst>
                    <a:gd name="connsiteX0" fmla="*/ 43217 w 44163"/>
                    <a:gd name="connsiteY0" fmla="*/ 94145 h 96316"/>
                    <a:gd name="connsiteX1" fmla="*/ 43217 w 44163"/>
                    <a:gd name="connsiteY1" fmla="*/ 84658 h 96316"/>
                    <a:gd name="connsiteX2" fmla="*/ 32315 w 44163"/>
                    <a:gd name="connsiteY2" fmla="*/ 84658 h 96316"/>
                    <a:gd name="connsiteX3" fmla="*/ 23791 w 44163"/>
                    <a:gd name="connsiteY3" fmla="*/ 82183 h 96316"/>
                    <a:gd name="connsiteX4" fmla="*/ 21413 w 44163"/>
                    <a:gd name="connsiteY4" fmla="*/ 73270 h 96316"/>
                    <a:gd name="connsiteX5" fmla="*/ 21413 w 44163"/>
                    <a:gd name="connsiteY5" fmla="*/ 67150 h 96316"/>
                    <a:gd name="connsiteX6" fmla="*/ 40184 w 44163"/>
                    <a:gd name="connsiteY6" fmla="*/ 67150 h 96316"/>
                    <a:gd name="connsiteX7" fmla="*/ 40184 w 44163"/>
                    <a:gd name="connsiteY7" fmla="*/ 58296 h 96316"/>
                    <a:gd name="connsiteX8" fmla="*/ 21413 w 44163"/>
                    <a:gd name="connsiteY8" fmla="*/ 58296 h 96316"/>
                    <a:gd name="connsiteX9" fmla="*/ 21413 w 44163"/>
                    <a:gd name="connsiteY9" fmla="*/ -2171 h 96316"/>
                    <a:gd name="connsiteX10" fmla="*/ 9955 w 44163"/>
                    <a:gd name="connsiteY10" fmla="*/ -2171 h 96316"/>
                    <a:gd name="connsiteX11" fmla="*/ 9955 w 44163"/>
                    <a:gd name="connsiteY11" fmla="*/ 58296 h 96316"/>
                    <a:gd name="connsiteX12" fmla="*/ -947 w 44163"/>
                    <a:gd name="connsiteY12" fmla="*/ 58296 h 96316"/>
                    <a:gd name="connsiteX13" fmla="*/ -947 w 44163"/>
                    <a:gd name="connsiteY13" fmla="*/ 67150 h 96316"/>
                    <a:gd name="connsiteX14" fmla="*/ 9955 w 44163"/>
                    <a:gd name="connsiteY14" fmla="*/ 67150 h 96316"/>
                    <a:gd name="connsiteX15" fmla="*/ 9955 w 44163"/>
                    <a:gd name="connsiteY15" fmla="*/ 71982 h 96316"/>
                    <a:gd name="connsiteX16" fmla="*/ 15347 w 44163"/>
                    <a:gd name="connsiteY16" fmla="*/ 88837 h 96316"/>
                    <a:gd name="connsiteX17" fmla="*/ 32434 w 44163"/>
                    <a:gd name="connsiteY17" fmla="*/ 94145 h 96316"/>
                    <a:gd name="connsiteX18" fmla="*/ 43217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17" y="94145"/>
                      </a:moveTo>
                      <a:lnTo>
                        <a:pt x="43217" y="84658"/>
                      </a:lnTo>
                      <a:lnTo>
                        <a:pt x="32315" y="84658"/>
                      </a:lnTo>
                      <a:cubicBezTo>
                        <a:pt x="28231" y="84658"/>
                        <a:pt x="25390" y="83833"/>
                        <a:pt x="23791" y="82183"/>
                      </a:cubicBezTo>
                      <a:cubicBezTo>
                        <a:pt x="22205" y="80532"/>
                        <a:pt x="21413" y="77561"/>
                        <a:pt x="21413" y="73270"/>
                      </a:cubicBezTo>
                      <a:lnTo>
                        <a:pt x="21413" y="67150"/>
                      </a:lnTo>
                      <a:lnTo>
                        <a:pt x="40184" y="67150"/>
                      </a:lnTo>
                      <a:lnTo>
                        <a:pt x="40184" y="58296"/>
                      </a:lnTo>
                      <a:lnTo>
                        <a:pt x="21413" y="58296"/>
                      </a:lnTo>
                      <a:lnTo>
                        <a:pt x="21413" y="-2171"/>
                      </a:lnTo>
                      <a:lnTo>
                        <a:pt x="9955" y="-2171"/>
                      </a:lnTo>
                      <a:lnTo>
                        <a:pt x="9955" y="58296"/>
                      </a:lnTo>
                      <a:lnTo>
                        <a:pt x="-947" y="58296"/>
                      </a:lnTo>
                      <a:lnTo>
                        <a:pt x="-947" y="67150"/>
                      </a:lnTo>
                      <a:lnTo>
                        <a:pt x="9955" y="67150"/>
                      </a:lnTo>
                      <a:lnTo>
                        <a:pt x="9955" y="71982"/>
                      </a:lnTo>
                      <a:cubicBezTo>
                        <a:pt x="9955" y="79694"/>
                        <a:pt x="11753" y="85312"/>
                        <a:pt x="15347" y="88837"/>
                      </a:cubicBezTo>
                      <a:cubicBezTo>
                        <a:pt x="18941" y="92376"/>
                        <a:pt x="24637" y="94145"/>
                        <a:pt x="32434" y="94145"/>
                      </a:cubicBezTo>
                      <a:lnTo>
                        <a:pt x="43217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02" name="Freeform: Shape 2201">
                  <a:extLst>
                    <a:ext uri="{FF2B5EF4-FFF2-40B4-BE49-F238E27FC236}">
                      <a16:creationId xmlns:a16="http://schemas.microsoft.com/office/drawing/2014/main" id="{751D9856-96FE-4330-AE12-AF6B53707E16}"/>
                    </a:ext>
                  </a:extLst>
                </p:cNvPr>
                <p:cNvSpPr/>
                <p:nvPr/>
              </p:nvSpPr>
              <p:spPr>
                <a:xfrm rot="-5400000" flipV="1">
                  <a:off x="10302151" y="6671078"/>
                  <a:ext cx="65928" cy="8833"/>
                </a:xfrm>
                <a:custGeom>
                  <a:avLst/>
                  <a:gdLst>
                    <a:gd name="connsiteX0" fmla="*/ 64649 w 65928"/>
                    <a:gd name="connsiteY0" fmla="*/ 10376 h 8833"/>
                    <a:gd name="connsiteX1" fmla="*/ 64649 w 65928"/>
                    <a:gd name="connsiteY1" fmla="*/ 1542 h 8833"/>
                    <a:gd name="connsiteX2" fmla="*/ -1280 w 65928"/>
                    <a:gd name="connsiteY2" fmla="*/ 1542 h 8833"/>
                    <a:gd name="connsiteX3" fmla="*/ -1280 w 65928"/>
                    <a:gd name="connsiteY3" fmla="*/ 10376 h 8833"/>
                    <a:gd name="connsiteX4" fmla="*/ 64649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49" y="10376"/>
                      </a:moveTo>
                      <a:lnTo>
                        <a:pt x="64649" y="1542"/>
                      </a:lnTo>
                      <a:lnTo>
                        <a:pt x="-1280" y="1542"/>
                      </a:lnTo>
                      <a:lnTo>
                        <a:pt x="-1280" y="10376"/>
                      </a:lnTo>
                      <a:lnTo>
                        <a:pt x="64649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03" name="Freeform: Shape 2202">
                  <a:extLst>
                    <a:ext uri="{FF2B5EF4-FFF2-40B4-BE49-F238E27FC236}">
                      <a16:creationId xmlns:a16="http://schemas.microsoft.com/office/drawing/2014/main" id="{70504D7B-9F59-45A8-A592-3B382E6F28BA}"/>
                    </a:ext>
                  </a:extLst>
                </p:cNvPr>
                <p:cNvSpPr/>
                <p:nvPr/>
              </p:nvSpPr>
              <p:spPr>
                <a:xfrm rot="-5400000" flipV="1">
                  <a:off x="10233190" y="6558144"/>
                  <a:ext cx="58713" cy="94078"/>
                </a:xfrm>
                <a:custGeom>
                  <a:avLst/>
                  <a:gdLst>
                    <a:gd name="connsiteX0" fmla="*/ 13409 w 58713"/>
                    <a:gd name="connsiteY0" fmla="*/ 8393 h 94078"/>
                    <a:gd name="connsiteX1" fmla="*/ 57078 w 58713"/>
                    <a:gd name="connsiteY1" fmla="*/ 8393 h 94078"/>
                    <a:gd name="connsiteX2" fmla="*/ 57078 w 58713"/>
                    <a:gd name="connsiteY2" fmla="*/ -2124 h 94078"/>
                    <a:gd name="connsiteX3" fmla="*/ -1636 w 58713"/>
                    <a:gd name="connsiteY3" fmla="*/ -2124 h 94078"/>
                    <a:gd name="connsiteX4" fmla="*/ -1636 w 58713"/>
                    <a:gd name="connsiteY4" fmla="*/ 8393 h 94078"/>
                    <a:gd name="connsiteX5" fmla="*/ 17770 w 58713"/>
                    <a:gd name="connsiteY5" fmla="*/ 28159 h 94078"/>
                    <a:gd name="connsiteX6" fmla="*/ 33231 w 58713"/>
                    <a:gd name="connsiteY6" fmla="*/ 44182 h 94078"/>
                    <a:gd name="connsiteX7" fmla="*/ 41616 w 58713"/>
                    <a:gd name="connsiteY7" fmla="*/ 55590 h 94078"/>
                    <a:gd name="connsiteX8" fmla="*/ 44015 w 58713"/>
                    <a:gd name="connsiteY8" fmla="*/ 64780 h 94078"/>
                    <a:gd name="connsiteX9" fmla="*/ 38841 w 58713"/>
                    <a:gd name="connsiteY9" fmla="*/ 76783 h 94078"/>
                    <a:gd name="connsiteX10" fmla="*/ 25362 w 58713"/>
                    <a:gd name="connsiteY10" fmla="*/ 81437 h 94078"/>
                    <a:gd name="connsiteX11" fmla="*/ 12933 w 58713"/>
                    <a:gd name="connsiteY11" fmla="*/ 79397 h 94078"/>
                    <a:gd name="connsiteX12" fmla="*/ -1021 w 58713"/>
                    <a:gd name="connsiteY12" fmla="*/ 73198 h 94078"/>
                    <a:gd name="connsiteX13" fmla="*/ -1021 w 58713"/>
                    <a:gd name="connsiteY13" fmla="*/ 85834 h 94078"/>
                    <a:gd name="connsiteX14" fmla="*/ 13092 w 58713"/>
                    <a:gd name="connsiteY14" fmla="*/ 90409 h 94078"/>
                    <a:gd name="connsiteX15" fmla="*/ 25124 w 58713"/>
                    <a:gd name="connsiteY15" fmla="*/ 91954 h 94078"/>
                    <a:gd name="connsiteX16" fmla="*/ 48039 w 58713"/>
                    <a:gd name="connsiteY16" fmla="*/ 84765 h 94078"/>
                    <a:gd name="connsiteX17" fmla="*/ 56582 w 58713"/>
                    <a:gd name="connsiteY17" fmla="*/ 65592 h 94078"/>
                    <a:gd name="connsiteX18" fmla="*/ 54441 w 58713"/>
                    <a:gd name="connsiteY18" fmla="*/ 54778 h 94078"/>
                    <a:gd name="connsiteX19" fmla="*/ 46671 w 58713"/>
                    <a:gd name="connsiteY19" fmla="*/ 42756 h 94078"/>
                    <a:gd name="connsiteX20" fmla="*/ 36819 w 58713"/>
                    <a:gd name="connsiteY20" fmla="*/ 32378 h 94078"/>
                    <a:gd name="connsiteX21" fmla="*/ 13409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409" y="8393"/>
                      </a:moveTo>
                      <a:lnTo>
                        <a:pt x="57078" y="8393"/>
                      </a:lnTo>
                      <a:lnTo>
                        <a:pt x="57078" y="-2124"/>
                      </a:lnTo>
                      <a:lnTo>
                        <a:pt x="-1636" y="-2124"/>
                      </a:lnTo>
                      <a:lnTo>
                        <a:pt x="-1636" y="8393"/>
                      </a:lnTo>
                      <a:cubicBezTo>
                        <a:pt x="3108" y="13304"/>
                        <a:pt x="9577" y="19893"/>
                        <a:pt x="17770" y="28159"/>
                      </a:cubicBezTo>
                      <a:cubicBezTo>
                        <a:pt x="25977" y="36438"/>
                        <a:pt x="31130" y="41779"/>
                        <a:pt x="33231" y="44182"/>
                      </a:cubicBezTo>
                      <a:cubicBezTo>
                        <a:pt x="37236" y="48671"/>
                        <a:pt x="40030" y="52474"/>
                        <a:pt x="41616" y="55590"/>
                      </a:cubicBezTo>
                      <a:cubicBezTo>
                        <a:pt x="43215" y="58706"/>
                        <a:pt x="44015" y="61770"/>
                        <a:pt x="44015" y="64780"/>
                      </a:cubicBezTo>
                      <a:cubicBezTo>
                        <a:pt x="44015" y="69692"/>
                        <a:pt x="42290" y="73693"/>
                        <a:pt x="38841" y="76783"/>
                      </a:cubicBezTo>
                      <a:cubicBezTo>
                        <a:pt x="35392" y="79886"/>
                        <a:pt x="30899" y="81437"/>
                        <a:pt x="25362" y="81437"/>
                      </a:cubicBezTo>
                      <a:cubicBezTo>
                        <a:pt x="21437" y="81437"/>
                        <a:pt x="17294" y="80757"/>
                        <a:pt x="12933" y="79397"/>
                      </a:cubicBezTo>
                      <a:cubicBezTo>
                        <a:pt x="8586" y="78037"/>
                        <a:pt x="3934" y="75971"/>
                        <a:pt x="-1021" y="73198"/>
                      </a:cubicBezTo>
                      <a:lnTo>
                        <a:pt x="-1021" y="85834"/>
                      </a:lnTo>
                      <a:cubicBezTo>
                        <a:pt x="4013" y="87854"/>
                        <a:pt x="8718" y="89379"/>
                        <a:pt x="13092" y="90409"/>
                      </a:cubicBezTo>
                      <a:cubicBezTo>
                        <a:pt x="17479" y="91439"/>
                        <a:pt x="21490" y="91954"/>
                        <a:pt x="25124" y="91954"/>
                      </a:cubicBezTo>
                      <a:cubicBezTo>
                        <a:pt x="34705" y="91954"/>
                        <a:pt x="42343" y="89558"/>
                        <a:pt x="48039" y="84765"/>
                      </a:cubicBezTo>
                      <a:cubicBezTo>
                        <a:pt x="53734" y="79985"/>
                        <a:pt x="56582" y="73594"/>
                        <a:pt x="56582" y="65592"/>
                      </a:cubicBezTo>
                      <a:cubicBezTo>
                        <a:pt x="56582" y="61790"/>
                        <a:pt x="55868" y="58185"/>
                        <a:pt x="54441" y="54778"/>
                      </a:cubicBezTo>
                      <a:cubicBezTo>
                        <a:pt x="53027" y="51385"/>
                        <a:pt x="50437" y="47377"/>
                        <a:pt x="46671" y="42756"/>
                      </a:cubicBezTo>
                      <a:cubicBezTo>
                        <a:pt x="45640" y="41554"/>
                        <a:pt x="42356" y="38095"/>
                        <a:pt x="36819" y="32378"/>
                      </a:cubicBezTo>
                      <a:cubicBezTo>
                        <a:pt x="31295" y="26660"/>
                        <a:pt x="23492" y="18665"/>
                        <a:pt x="13409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04" name="Freeform: Shape 2203">
                  <a:extLst>
                    <a:ext uri="{FF2B5EF4-FFF2-40B4-BE49-F238E27FC236}">
                      <a16:creationId xmlns:a16="http://schemas.microsoft.com/office/drawing/2014/main" id="{A8CC4BFE-7777-4D01-8750-E506C6A73071}"/>
                    </a:ext>
                  </a:extLst>
                </p:cNvPr>
                <p:cNvSpPr/>
                <p:nvPr/>
              </p:nvSpPr>
              <p:spPr>
                <a:xfrm rot="-5400000" flipV="1">
                  <a:off x="10233190" y="6477497"/>
                  <a:ext cx="58713" cy="94078"/>
                </a:xfrm>
                <a:custGeom>
                  <a:avLst/>
                  <a:gdLst>
                    <a:gd name="connsiteX0" fmla="*/ 13409 w 58713"/>
                    <a:gd name="connsiteY0" fmla="*/ 8386 h 94078"/>
                    <a:gd name="connsiteX1" fmla="*/ 57078 w 58713"/>
                    <a:gd name="connsiteY1" fmla="*/ 8386 h 94078"/>
                    <a:gd name="connsiteX2" fmla="*/ 57078 w 58713"/>
                    <a:gd name="connsiteY2" fmla="*/ -2131 h 94078"/>
                    <a:gd name="connsiteX3" fmla="*/ -1636 w 58713"/>
                    <a:gd name="connsiteY3" fmla="*/ -2131 h 94078"/>
                    <a:gd name="connsiteX4" fmla="*/ -1636 w 58713"/>
                    <a:gd name="connsiteY4" fmla="*/ 8386 h 94078"/>
                    <a:gd name="connsiteX5" fmla="*/ 17770 w 58713"/>
                    <a:gd name="connsiteY5" fmla="*/ 28153 h 94078"/>
                    <a:gd name="connsiteX6" fmla="*/ 33231 w 58713"/>
                    <a:gd name="connsiteY6" fmla="*/ 44176 h 94078"/>
                    <a:gd name="connsiteX7" fmla="*/ 41616 w 58713"/>
                    <a:gd name="connsiteY7" fmla="*/ 55584 h 94078"/>
                    <a:gd name="connsiteX8" fmla="*/ 44015 w 58713"/>
                    <a:gd name="connsiteY8" fmla="*/ 64774 h 94078"/>
                    <a:gd name="connsiteX9" fmla="*/ 38841 w 58713"/>
                    <a:gd name="connsiteY9" fmla="*/ 76776 h 94078"/>
                    <a:gd name="connsiteX10" fmla="*/ 25362 w 58713"/>
                    <a:gd name="connsiteY10" fmla="*/ 81431 h 94078"/>
                    <a:gd name="connsiteX11" fmla="*/ 12933 w 58713"/>
                    <a:gd name="connsiteY11" fmla="*/ 79391 h 94078"/>
                    <a:gd name="connsiteX12" fmla="*/ -1021 w 58713"/>
                    <a:gd name="connsiteY12" fmla="*/ 73192 h 94078"/>
                    <a:gd name="connsiteX13" fmla="*/ -1021 w 58713"/>
                    <a:gd name="connsiteY13" fmla="*/ 85828 h 94078"/>
                    <a:gd name="connsiteX14" fmla="*/ 13092 w 58713"/>
                    <a:gd name="connsiteY14" fmla="*/ 90403 h 94078"/>
                    <a:gd name="connsiteX15" fmla="*/ 25124 w 58713"/>
                    <a:gd name="connsiteY15" fmla="*/ 91948 h 94078"/>
                    <a:gd name="connsiteX16" fmla="*/ 48039 w 58713"/>
                    <a:gd name="connsiteY16" fmla="*/ 84758 h 94078"/>
                    <a:gd name="connsiteX17" fmla="*/ 56582 w 58713"/>
                    <a:gd name="connsiteY17" fmla="*/ 65586 h 94078"/>
                    <a:gd name="connsiteX18" fmla="*/ 54441 w 58713"/>
                    <a:gd name="connsiteY18" fmla="*/ 54772 h 94078"/>
                    <a:gd name="connsiteX19" fmla="*/ 46671 w 58713"/>
                    <a:gd name="connsiteY19" fmla="*/ 42750 h 94078"/>
                    <a:gd name="connsiteX20" fmla="*/ 36819 w 58713"/>
                    <a:gd name="connsiteY20" fmla="*/ 32371 h 94078"/>
                    <a:gd name="connsiteX21" fmla="*/ 13409 w 58713"/>
                    <a:gd name="connsiteY21" fmla="*/ 8386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409" y="8386"/>
                      </a:moveTo>
                      <a:lnTo>
                        <a:pt x="57078" y="8386"/>
                      </a:lnTo>
                      <a:lnTo>
                        <a:pt x="57078" y="-2131"/>
                      </a:lnTo>
                      <a:lnTo>
                        <a:pt x="-1636" y="-2131"/>
                      </a:lnTo>
                      <a:lnTo>
                        <a:pt x="-1636" y="8386"/>
                      </a:lnTo>
                      <a:cubicBezTo>
                        <a:pt x="3108" y="13298"/>
                        <a:pt x="9577" y="19887"/>
                        <a:pt x="17770" y="28153"/>
                      </a:cubicBezTo>
                      <a:cubicBezTo>
                        <a:pt x="25977" y="36432"/>
                        <a:pt x="31130" y="41773"/>
                        <a:pt x="33231" y="44176"/>
                      </a:cubicBezTo>
                      <a:cubicBezTo>
                        <a:pt x="37236" y="48665"/>
                        <a:pt x="40030" y="52468"/>
                        <a:pt x="41616" y="55584"/>
                      </a:cubicBezTo>
                      <a:cubicBezTo>
                        <a:pt x="43215" y="58700"/>
                        <a:pt x="44015" y="61763"/>
                        <a:pt x="44015" y="64774"/>
                      </a:cubicBezTo>
                      <a:cubicBezTo>
                        <a:pt x="44015" y="69686"/>
                        <a:pt x="42290" y="73687"/>
                        <a:pt x="38841" y="76776"/>
                      </a:cubicBezTo>
                      <a:cubicBezTo>
                        <a:pt x="35392" y="79879"/>
                        <a:pt x="30899" y="81431"/>
                        <a:pt x="25362" y="81431"/>
                      </a:cubicBezTo>
                      <a:cubicBezTo>
                        <a:pt x="21437" y="81431"/>
                        <a:pt x="17294" y="80751"/>
                        <a:pt x="12933" y="79391"/>
                      </a:cubicBezTo>
                      <a:cubicBezTo>
                        <a:pt x="8586" y="78031"/>
                        <a:pt x="3934" y="75964"/>
                        <a:pt x="-1021" y="73192"/>
                      </a:cubicBezTo>
                      <a:lnTo>
                        <a:pt x="-1021" y="85828"/>
                      </a:lnTo>
                      <a:cubicBezTo>
                        <a:pt x="4013" y="87848"/>
                        <a:pt x="8718" y="89373"/>
                        <a:pt x="13092" y="90403"/>
                      </a:cubicBezTo>
                      <a:cubicBezTo>
                        <a:pt x="17479" y="91433"/>
                        <a:pt x="21490" y="91948"/>
                        <a:pt x="25124" y="91948"/>
                      </a:cubicBezTo>
                      <a:cubicBezTo>
                        <a:pt x="34705" y="91948"/>
                        <a:pt x="42343" y="89551"/>
                        <a:pt x="48039" y="84758"/>
                      </a:cubicBezTo>
                      <a:cubicBezTo>
                        <a:pt x="53734" y="79978"/>
                        <a:pt x="56582" y="73588"/>
                        <a:pt x="56582" y="65586"/>
                      </a:cubicBezTo>
                      <a:cubicBezTo>
                        <a:pt x="56582" y="61783"/>
                        <a:pt x="55868" y="58179"/>
                        <a:pt x="54441" y="54772"/>
                      </a:cubicBezTo>
                      <a:cubicBezTo>
                        <a:pt x="53027" y="51379"/>
                        <a:pt x="50437" y="47371"/>
                        <a:pt x="46671" y="42750"/>
                      </a:cubicBezTo>
                      <a:cubicBezTo>
                        <a:pt x="45640" y="41548"/>
                        <a:pt x="42356" y="38089"/>
                        <a:pt x="36819" y="32371"/>
                      </a:cubicBezTo>
                      <a:cubicBezTo>
                        <a:pt x="31295" y="26654"/>
                        <a:pt x="23492" y="18659"/>
                        <a:pt x="13409" y="83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05" name="Graphic 1996">
              <a:extLst>
                <a:ext uri="{FF2B5EF4-FFF2-40B4-BE49-F238E27FC236}">
                  <a16:creationId xmlns:a16="http://schemas.microsoft.com/office/drawing/2014/main" id="{F30EDC23-95CC-4BA4-8861-789DF4FD6AFB}"/>
                </a:ext>
              </a:extLst>
            </p:cNvPr>
            <p:cNvGrpSpPr/>
            <p:nvPr/>
          </p:nvGrpSpPr>
          <p:grpSpPr>
            <a:xfrm>
              <a:off x="10676969" y="5418421"/>
              <a:ext cx="126307" cy="274474"/>
              <a:chOff x="10318829" y="6393781"/>
              <a:chExt cx="126307" cy="274474"/>
            </a:xfrm>
            <a:solidFill>
              <a:srgbClr val="000000"/>
            </a:solidFill>
          </p:grpSpPr>
          <p:sp>
            <p:nvSpPr>
              <p:cNvPr id="2206" name="Freeform: Shape 2205">
                <a:extLst>
                  <a:ext uri="{FF2B5EF4-FFF2-40B4-BE49-F238E27FC236}">
                    <a16:creationId xmlns:a16="http://schemas.microsoft.com/office/drawing/2014/main" id="{EE21D4D7-6914-4258-A5DE-953E069EEFCB}"/>
                  </a:ext>
                </a:extLst>
              </p:cNvPr>
              <p:cNvSpPr/>
              <p:nvPr/>
            </p:nvSpPr>
            <p:spPr>
              <a:xfrm>
                <a:off x="10381986" y="6393781"/>
                <a:ext cx="12686" cy="44365"/>
              </a:xfrm>
              <a:custGeom>
                <a:avLst/>
                <a:gdLst>
                  <a:gd name="connsiteX0" fmla="*/ 324 w 12686"/>
                  <a:gd name="connsiteY0" fmla="*/ 234 h 44365"/>
                  <a:gd name="connsiteX1" fmla="*/ 324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24" y="234"/>
                    </a:moveTo>
                    <a:lnTo>
                      <a:pt x="324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07" name="Graphic 1996">
                <a:extLst>
                  <a:ext uri="{FF2B5EF4-FFF2-40B4-BE49-F238E27FC236}">
                    <a16:creationId xmlns:a16="http://schemas.microsoft.com/office/drawing/2014/main" id="{AAE8AD68-CE7D-4F31-AB06-AEC1D3231370}"/>
                  </a:ext>
                </a:extLst>
              </p:cNvPr>
              <p:cNvGrpSpPr/>
              <p:nvPr/>
            </p:nvGrpSpPr>
            <p:grpSpPr>
              <a:xfrm>
                <a:off x="10318829" y="6490493"/>
                <a:ext cx="126307" cy="177761"/>
                <a:chOff x="10318829" y="6490493"/>
                <a:chExt cx="126307" cy="177761"/>
              </a:xfrm>
              <a:solidFill>
                <a:srgbClr val="000000"/>
              </a:solidFill>
            </p:grpSpPr>
            <p:sp>
              <p:nvSpPr>
                <p:cNvPr id="2208" name="Freeform: Shape 2207">
                  <a:extLst>
                    <a:ext uri="{FF2B5EF4-FFF2-40B4-BE49-F238E27FC236}">
                      <a16:creationId xmlns:a16="http://schemas.microsoft.com/office/drawing/2014/main" id="{E0524766-F47B-45DD-A1FE-0E4046EC8DF9}"/>
                    </a:ext>
                  </a:extLst>
                </p:cNvPr>
                <p:cNvSpPr/>
                <p:nvPr/>
              </p:nvSpPr>
              <p:spPr>
                <a:xfrm rot="-5400000" flipV="1">
                  <a:off x="10344945" y="6598033"/>
                  <a:ext cx="44163" cy="96316"/>
                </a:xfrm>
                <a:custGeom>
                  <a:avLst/>
                  <a:gdLst>
                    <a:gd name="connsiteX0" fmla="*/ 43225 w 44163"/>
                    <a:gd name="connsiteY0" fmla="*/ 94139 h 96316"/>
                    <a:gd name="connsiteX1" fmla="*/ 43225 w 44163"/>
                    <a:gd name="connsiteY1" fmla="*/ 84652 h 96316"/>
                    <a:gd name="connsiteX2" fmla="*/ 32323 w 44163"/>
                    <a:gd name="connsiteY2" fmla="*/ 84652 h 96316"/>
                    <a:gd name="connsiteX3" fmla="*/ 23800 w 44163"/>
                    <a:gd name="connsiteY3" fmla="*/ 82176 h 96316"/>
                    <a:gd name="connsiteX4" fmla="*/ 21421 w 44163"/>
                    <a:gd name="connsiteY4" fmla="*/ 73263 h 96316"/>
                    <a:gd name="connsiteX5" fmla="*/ 21421 w 44163"/>
                    <a:gd name="connsiteY5" fmla="*/ 67143 h 96316"/>
                    <a:gd name="connsiteX6" fmla="*/ 40193 w 44163"/>
                    <a:gd name="connsiteY6" fmla="*/ 67143 h 96316"/>
                    <a:gd name="connsiteX7" fmla="*/ 40193 w 44163"/>
                    <a:gd name="connsiteY7" fmla="*/ 58290 h 96316"/>
                    <a:gd name="connsiteX8" fmla="*/ 21421 w 44163"/>
                    <a:gd name="connsiteY8" fmla="*/ 58290 h 96316"/>
                    <a:gd name="connsiteX9" fmla="*/ 21421 w 44163"/>
                    <a:gd name="connsiteY9" fmla="*/ -2178 h 96316"/>
                    <a:gd name="connsiteX10" fmla="*/ 9964 w 44163"/>
                    <a:gd name="connsiteY10" fmla="*/ -2178 h 96316"/>
                    <a:gd name="connsiteX11" fmla="*/ 9964 w 44163"/>
                    <a:gd name="connsiteY11" fmla="*/ 58290 h 96316"/>
                    <a:gd name="connsiteX12" fmla="*/ -939 w 44163"/>
                    <a:gd name="connsiteY12" fmla="*/ 58290 h 96316"/>
                    <a:gd name="connsiteX13" fmla="*/ -939 w 44163"/>
                    <a:gd name="connsiteY13" fmla="*/ 67143 h 96316"/>
                    <a:gd name="connsiteX14" fmla="*/ 9964 w 44163"/>
                    <a:gd name="connsiteY14" fmla="*/ 67143 h 96316"/>
                    <a:gd name="connsiteX15" fmla="*/ 9964 w 44163"/>
                    <a:gd name="connsiteY15" fmla="*/ 71976 h 96316"/>
                    <a:gd name="connsiteX16" fmla="*/ 15355 w 44163"/>
                    <a:gd name="connsiteY16" fmla="*/ 88831 h 96316"/>
                    <a:gd name="connsiteX17" fmla="*/ 32442 w 44163"/>
                    <a:gd name="connsiteY17" fmla="*/ 94139 h 96316"/>
                    <a:gd name="connsiteX18" fmla="*/ 43225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25" y="94139"/>
                      </a:moveTo>
                      <a:lnTo>
                        <a:pt x="43225" y="84652"/>
                      </a:lnTo>
                      <a:lnTo>
                        <a:pt x="32323" y="84652"/>
                      </a:lnTo>
                      <a:cubicBezTo>
                        <a:pt x="28240" y="84652"/>
                        <a:pt x="25399" y="83827"/>
                        <a:pt x="23800" y="82176"/>
                      </a:cubicBezTo>
                      <a:cubicBezTo>
                        <a:pt x="22214" y="80526"/>
                        <a:pt x="21421" y="77555"/>
                        <a:pt x="21421" y="73263"/>
                      </a:cubicBezTo>
                      <a:lnTo>
                        <a:pt x="21421" y="67143"/>
                      </a:lnTo>
                      <a:lnTo>
                        <a:pt x="40193" y="67143"/>
                      </a:lnTo>
                      <a:lnTo>
                        <a:pt x="40193" y="58290"/>
                      </a:lnTo>
                      <a:lnTo>
                        <a:pt x="21421" y="58290"/>
                      </a:lnTo>
                      <a:lnTo>
                        <a:pt x="21421" y="-2178"/>
                      </a:lnTo>
                      <a:lnTo>
                        <a:pt x="9964" y="-2178"/>
                      </a:lnTo>
                      <a:lnTo>
                        <a:pt x="9964" y="58290"/>
                      </a:lnTo>
                      <a:lnTo>
                        <a:pt x="-939" y="58290"/>
                      </a:lnTo>
                      <a:lnTo>
                        <a:pt x="-939" y="67143"/>
                      </a:lnTo>
                      <a:lnTo>
                        <a:pt x="9964" y="67143"/>
                      </a:lnTo>
                      <a:lnTo>
                        <a:pt x="9964" y="71976"/>
                      </a:lnTo>
                      <a:cubicBezTo>
                        <a:pt x="9964" y="79687"/>
                        <a:pt x="11761" y="85306"/>
                        <a:pt x="15355" y="88831"/>
                      </a:cubicBezTo>
                      <a:cubicBezTo>
                        <a:pt x="18950" y="92370"/>
                        <a:pt x="24645" y="94139"/>
                        <a:pt x="32442" y="94139"/>
                      </a:cubicBezTo>
                      <a:lnTo>
                        <a:pt x="43225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09" name="Freeform: Shape 2208">
                  <a:extLst>
                    <a:ext uri="{FF2B5EF4-FFF2-40B4-BE49-F238E27FC236}">
                      <a16:creationId xmlns:a16="http://schemas.microsoft.com/office/drawing/2014/main" id="{3331F081-2A1B-46C8-8A79-76B3B43847CE}"/>
                    </a:ext>
                  </a:extLst>
                </p:cNvPr>
                <p:cNvSpPr/>
                <p:nvPr/>
              </p:nvSpPr>
              <p:spPr>
                <a:xfrm rot="-5400000" flipV="1">
                  <a:off x="10407751" y="6590435"/>
                  <a:ext cx="65928" cy="8833"/>
                </a:xfrm>
                <a:custGeom>
                  <a:avLst/>
                  <a:gdLst>
                    <a:gd name="connsiteX0" fmla="*/ 64657 w 65928"/>
                    <a:gd name="connsiteY0" fmla="*/ 10369 h 8833"/>
                    <a:gd name="connsiteX1" fmla="*/ 64657 w 65928"/>
                    <a:gd name="connsiteY1" fmla="*/ 1536 h 8833"/>
                    <a:gd name="connsiteX2" fmla="*/ -1272 w 65928"/>
                    <a:gd name="connsiteY2" fmla="*/ 1536 h 8833"/>
                    <a:gd name="connsiteX3" fmla="*/ -1272 w 65928"/>
                    <a:gd name="connsiteY3" fmla="*/ 10369 h 8833"/>
                    <a:gd name="connsiteX4" fmla="*/ 64657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57" y="10369"/>
                      </a:moveTo>
                      <a:lnTo>
                        <a:pt x="64657" y="1536"/>
                      </a:lnTo>
                      <a:lnTo>
                        <a:pt x="-1272" y="1536"/>
                      </a:lnTo>
                      <a:lnTo>
                        <a:pt x="-1272" y="10369"/>
                      </a:lnTo>
                      <a:lnTo>
                        <a:pt x="64657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10" name="Freeform: Shape 2209">
                  <a:extLst>
                    <a:ext uri="{FF2B5EF4-FFF2-40B4-BE49-F238E27FC236}">
                      <a16:creationId xmlns:a16="http://schemas.microsoft.com/office/drawing/2014/main" id="{FB3211EA-ECDE-4224-B03B-ABB11896A1C2}"/>
                    </a:ext>
                  </a:extLst>
                </p:cNvPr>
                <p:cNvSpPr/>
                <p:nvPr/>
              </p:nvSpPr>
              <p:spPr>
                <a:xfrm rot="-5400000" flipV="1">
                  <a:off x="10337115" y="6474460"/>
                  <a:ext cx="63867" cy="95880"/>
                </a:xfrm>
                <a:custGeom>
                  <a:avLst/>
                  <a:gdLst>
                    <a:gd name="connsiteX0" fmla="*/ 31288 w 63867"/>
                    <a:gd name="connsiteY0" fmla="*/ 50896 h 95880"/>
                    <a:gd name="connsiteX1" fmla="*/ 17928 w 63867"/>
                    <a:gd name="connsiteY1" fmla="*/ 45132 h 95880"/>
                    <a:gd name="connsiteX2" fmla="*/ 13012 w 63867"/>
                    <a:gd name="connsiteY2" fmla="*/ 29367 h 95880"/>
                    <a:gd name="connsiteX3" fmla="*/ 17928 w 63867"/>
                    <a:gd name="connsiteY3" fmla="*/ 13601 h 95880"/>
                    <a:gd name="connsiteX4" fmla="*/ 31288 w 63867"/>
                    <a:gd name="connsiteY4" fmla="*/ 7818 h 95880"/>
                    <a:gd name="connsiteX5" fmla="*/ 44629 w 63867"/>
                    <a:gd name="connsiteY5" fmla="*/ 13601 h 95880"/>
                    <a:gd name="connsiteX6" fmla="*/ 49545 w 63867"/>
                    <a:gd name="connsiteY6" fmla="*/ 29367 h 95880"/>
                    <a:gd name="connsiteX7" fmla="*/ 44629 w 63867"/>
                    <a:gd name="connsiteY7" fmla="*/ 45132 h 95880"/>
                    <a:gd name="connsiteX8" fmla="*/ 31288 w 63867"/>
                    <a:gd name="connsiteY8" fmla="*/ 50896 h 95880"/>
                    <a:gd name="connsiteX9" fmla="*/ 56126 w 63867"/>
                    <a:gd name="connsiteY9" fmla="*/ 90092 h 95880"/>
                    <a:gd name="connsiteX10" fmla="*/ 56126 w 63867"/>
                    <a:gd name="connsiteY10" fmla="*/ 78703 h 95880"/>
                    <a:gd name="connsiteX11" fmla="*/ 46611 w 63867"/>
                    <a:gd name="connsiteY11" fmla="*/ 82090 h 95880"/>
                    <a:gd name="connsiteX12" fmla="*/ 37096 w 63867"/>
                    <a:gd name="connsiteY12" fmla="*/ 83279 h 95880"/>
                    <a:gd name="connsiteX13" fmla="*/ 18166 w 63867"/>
                    <a:gd name="connsiteY13" fmla="*/ 74920 h 95880"/>
                    <a:gd name="connsiteX14" fmla="*/ 10713 w 63867"/>
                    <a:gd name="connsiteY14" fmla="*/ 49668 h 95880"/>
                    <a:gd name="connsiteX15" fmla="*/ 19871 w 63867"/>
                    <a:gd name="connsiteY15" fmla="*/ 57927 h 95880"/>
                    <a:gd name="connsiteX16" fmla="*/ 32022 w 63867"/>
                    <a:gd name="connsiteY16" fmla="*/ 60799 h 95880"/>
                    <a:gd name="connsiteX17" fmla="*/ 54044 w 63867"/>
                    <a:gd name="connsiteY17" fmla="*/ 52341 h 95880"/>
                    <a:gd name="connsiteX18" fmla="*/ 62132 w 63867"/>
                    <a:gd name="connsiteY18" fmla="*/ 29367 h 95880"/>
                    <a:gd name="connsiteX19" fmla="*/ 53707 w 63867"/>
                    <a:gd name="connsiteY19" fmla="*/ 6510 h 95880"/>
                    <a:gd name="connsiteX20" fmla="*/ 31288 w 63867"/>
                    <a:gd name="connsiteY20" fmla="*/ -2085 h 95880"/>
                    <a:gd name="connsiteX21" fmla="*/ 6748 w 63867"/>
                    <a:gd name="connsiteY21" fmla="*/ 10194 h 95880"/>
                    <a:gd name="connsiteX22" fmla="*/ -1735 w 63867"/>
                    <a:gd name="connsiteY22" fmla="*/ 45825 h 95880"/>
                    <a:gd name="connsiteX23" fmla="*/ 8671 w 63867"/>
                    <a:gd name="connsiteY23" fmla="*/ 80763 h 95880"/>
                    <a:gd name="connsiteX24" fmla="*/ 36601 w 63867"/>
                    <a:gd name="connsiteY24" fmla="*/ 93796 h 95880"/>
                    <a:gd name="connsiteX25" fmla="*/ 46115 w 63867"/>
                    <a:gd name="connsiteY25" fmla="*/ 92865 h 95880"/>
                    <a:gd name="connsiteX26" fmla="*/ 56126 w 63867"/>
                    <a:gd name="connsiteY26" fmla="*/ 90092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3867" h="95880">
                      <a:moveTo>
                        <a:pt x="31288" y="50896"/>
                      </a:moveTo>
                      <a:cubicBezTo>
                        <a:pt x="25672" y="50896"/>
                        <a:pt x="21219" y="48974"/>
                        <a:pt x="17928" y="45132"/>
                      </a:cubicBezTo>
                      <a:cubicBezTo>
                        <a:pt x="14651" y="41303"/>
                        <a:pt x="13012" y="36048"/>
                        <a:pt x="13012" y="29367"/>
                      </a:cubicBezTo>
                      <a:cubicBezTo>
                        <a:pt x="13012" y="22725"/>
                        <a:pt x="14651" y="17470"/>
                        <a:pt x="17928" y="13601"/>
                      </a:cubicBezTo>
                      <a:cubicBezTo>
                        <a:pt x="21219" y="9745"/>
                        <a:pt x="25672" y="7818"/>
                        <a:pt x="31288" y="7818"/>
                      </a:cubicBezTo>
                      <a:cubicBezTo>
                        <a:pt x="36905" y="7818"/>
                        <a:pt x="41352" y="9745"/>
                        <a:pt x="44629" y="13601"/>
                      </a:cubicBezTo>
                      <a:cubicBezTo>
                        <a:pt x="47906" y="17470"/>
                        <a:pt x="49545" y="22725"/>
                        <a:pt x="49545" y="29367"/>
                      </a:cubicBezTo>
                      <a:cubicBezTo>
                        <a:pt x="49545" y="36048"/>
                        <a:pt x="47906" y="41303"/>
                        <a:pt x="44629" y="45132"/>
                      </a:cubicBezTo>
                      <a:cubicBezTo>
                        <a:pt x="41352" y="48974"/>
                        <a:pt x="36905" y="50896"/>
                        <a:pt x="31288" y="50896"/>
                      </a:cubicBezTo>
                      <a:close/>
                      <a:moveTo>
                        <a:pt x="56126" y="90092"/>
                      </a:moveTo>
                      <a:lnTo>
                        <a:pt x="56126" y="78703"/>
                      </a:lnTo>
                      <a:cubicBezTo>
                        <a:pt x="52980" y="80182"/>
                        <a:pt x="49809" y="81311"/>
                        <a:pt x="46611" y="82090"/>
                      </a:cubicBezTo>
                      <a:cubicBezTo>
                        <a:pt x="43413" y="82882"/>
                        <a:pt x="40241" y="83279"/>
                        <a:pt x="37096" y="83279"/>
                      </a:cubicBezTo>
                      <a:cubicBezTo>
                        <a:pt x="28837" y="83279"/>
                        <a:pt x="22527" y="80492"/>
                        <a:pt x="18166" y="74920"/>
                      </a:cubicBezTo>
                      <a:cubicBezTo>
                        <a:pt x="13818" y="69348"/>
                        <a:pt x="11334" y="60931"/>
                        <a:pt x="10713" y="49668"/>
                      </a:cubicBezTo>
                      <a:cubicBezTo>
                        <a:pt x="13145" y="53259"/>
                        <a:pt x="16197" y="56012"/>
                        <a:pt x="19871" y="57927"/>
                      </a:cubicBezTo>
                      <a:cubicBezTo>
                        <a:pt x="23558" y="59841"/>
                        <a:pt x="27608" y="60799"/>
                        <a:pt x="32022" y="60799"/>
                      </a:cubicBezTo>
                      <a:cubicBezTo>
                        <a:pt x="41312" y="60799"/>
                        <a:pt x="48653" y="57980"/>
                        <a:pt x="54044" y="52341"/>
                      </a:cubicBezTo>
                      <a:cubicBezTo>
                        <a:pt x="59436" y="46717"/>
                        <a:pt x="62132" y="39058"/>
                        <a:pt x="62132" y="29367"/>
                      </a:cubicBezTo>
                      <a:cubicBezTo>
                        <a:pt x="62132" y="19873"/>
                        <a:pt x="59324" y="12254"/>
                        <a:pt x="53707" y="6510"/>
                      </a:cubicBezTo>
                      <a:cubicBezTo>
                        <a:pt x="48091" y="780"/>
                        <a:pt x="40618" y="-2085"/>
                        <a:pt x="31288" y="-2085"/>
                      </a:cubicBezTo>
                      <a:cubicBezTo>
                        <a:pt x="20584" y="-2085"/>
                        <a:pt x="12404" y="2008"/>
                        <a:pt x="6748" y="10194"/>
                      </a:cubicBezTo>
                      <a:cubicBezTo>
                        <a:pt x="1093" y="18394"/>
                        <a:pt x="-1735" y="30271"/>
                        <a:pt x="-1735" y="45825"/>
                      </a:cubicBezTo>
                      <a:cubicBezTo>
                        <a:pt x="-1735" y="60429"/>
                        <a:pt x="1733" y="72075"/>
                        <a:pt x="8671" y="80763"/>
                      </a:cubicBezTo>
                      <a:cubicBezTo>
                        <a:pt x="15609" y="89451"/>
                        <a:pt x="24919" y="93796"/>
                        <a:pt x="36601" y="93796"/>
                      </a:cubicBezTo>
                      <a:cubicBezTo>
                        <a:pt x="39746" y="93796"/>
                        <a:pt x="42917" y="93485"/>
                        <a:pt x="46115" y="92865"/>
                      </a:cubicBezTo>
                      <a:cubicBezTo>
                        <a:pt x="49313" y="92244"/>
                        <a:pt x="52650" y="91320"/>
                        <a:pt x="56126" y="9009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11" name="Graphic 1996">
              <a:extLst>
                <a:ext uri="{FF2B5EF4-FFF2-40B4-BE49-F238E27FC236}">
                  <a16:creationId xmlns:a16="http://schemas.microsoft.com/office/drawing/2014/main" id="{5191F912-5183-4F44-A5BB-E4CBEBC13F61}"/>
                </a:ext>
              </a:extLst>
            </p:cNvPr>
            <p:cNvGrpSpPr/>
            <p:nvPr/>
          </p:nvGrpSpPr>
          <p:grpSpPr>
            <a:xfrm>
              <a:off x="10782582" y="5418421"/>
              <a:ext cx="126307" cy="274474"/>
              <a:chOff x="10424442" y="6393781"/>
              <a:chExt cx="126307" cy="274474"/>
            </a:xfrm>
            <a:solidFill>
              <a:srgbClr val="000000"/>
            </a:solidFill>
          </p:grpSpPr>
          <p:sp>
            <p:nvSpPr>
              <p:cNvPr id="2212" name="Freeform: Shape 2211">
                <a:extLst>
                  <a:ext uri="{FF2B5EF4-FFF2-40B4-BE49-F238E27FC236}">
                    <a16:creationId xmlns:a16="http://schemas.microsoft.com/office/drawing/2014/main" id="{DE81CE88-7D67-45F4-8ED0-F94CBB4CE1AF}"/>
                  </a:ext>
                </a:extLst>
              </p:cNvPr>
              <p:cNvSpPr/>
              <p:nvPr/>
            </p:nvSpPr>
            <p:spPr>
              <a:xfrm>
                <a:off x="10487587" y="6393781"/>
                <a:ext cx="12686" cy="44365"/>
              </a:xfrm>
              <a:custGeom>
                <a:avLst/>
                <a:gdLst>
                  <a:gd name="connsiteX0" fmla="*/ 332 w 12686"/>
                  <a:gd name="connsiteY0" fmla="*/ 234 h 44365"/>
                  <a:gd name="connsiteX1" fmla="*/ 332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32" y="234"/>
                    </a:moveTo>
                    <a:lnTo>
                      <a:pt x="332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13" name="Graphic 1996">
                <a:extLst>
                  <a:ext uri="{FF2B5EF4-FFF2-40B4-BE49-F238E27FC236}">
                    <a16:creationId xmlns:a16="http://schemas.microsoft.com/office/drawing/2014/main" id="{7D64EFFF-95F1-4EC8-8B44-DE1E71F6C521}"/>
                  </a:ext>
                </a:extLst>
              </p:cNvPr>
              <p:cNvGrpSpPr/>
              <p:nvPr/>
            </p:nvGrpSpPr>
            <p:grpSpPr>
              <a:xfrm>
                <a:off x="10424442" y="6493345"/>
                <a:ext cx="126307" cy="174909"/>
                <a:chOff x="10424442" y="6493345"/>
                <a:chExt cx="126307" cy="174909"/>
              </a:xfrm>
              <a:solidFill>
                <a:srgbClr val="000000"/>
              </a:solidFill>
            </p:grpSpPr>
            <p:sp>
              <p:nvSpPr>
                <p:cNvPr id="2214" name="Freeform: Shape 2213">
                  <a:extLst>
                    <a:ext uri="{FF2B5EF4-FFF2-40B4-BE49-F238E27FC236}">
                      <a16:creationId xmlns:a16="http://schemas.microsoft.com/office/drawing/2014/main" id="{B3738E1F-AEDC-46A3-A988-3D2988DF0731}"/>
                    </a:ext>
                  </a:extLst>
                </p:cNvPr>
                <p:cNvSpPr/>
                <p:nvPr/>
              </p:nvSpPr>
              <p:spPr>
                <a:xfrm rot="-5400000" flipV="1">
                  <a:off x="10450557" y="6598033"/>
                  <a:ext cx="44163" cy="96316"/>
                </a:xfrm>
                <a:custGeom>
                  <a:avLst/>
                  <a:gdLst>
                    <a:gd name="connsiteX0" fmla="*/ 43234 w 44163"/>
                    <a:gd name="connsiteY0" fmla="*/ 94139 h 96316"/>
                    <a:gd name="connsiteX1" fmla="*/ 43234 w 44163"/>
                    <a:gd name="connsiteY1" fmla="*/ 84652 h 96316"/>
                    <a:gd name="connsiteX2" fmla="*/ 32331 w 44163"/>
                    <a:gd name="connsiteY2" fmla="*/ 84652 h 96316"/>
                    <a:gd name="connsiteX3" fmla="*/ 23808 w 44163"/>
                    <a:gd name="connsiteY3" fmla="*/ 82176 h 96316"/>
                    <a:gd name="connsiteX4" fmla="*/ 21429 w 44163"/>
                    <a:gd name="connsiteY4" fmla="*/ 73263 h 96316"/>
                    <a:gd name="connsiteX5" fmla="*/ 21429 w 44163"/>
                    <a:gd name="connsiteY5" fmla="*/ 67143 h 96316"/>
                    <a:gd name="connsiteX6" fmla="*/ 40201 w 44163"/>
                    <a:gd name="connsiteY6" fmla="*/ 67143 h 96316"/>
                    <a:gd name="connsiteX7" fmla="*/ 40201 w 44163"/>
                    <a:gd name="connsiteY7" fmla="*/ 58290 h 96316"/>
                    <a:gd name="connsiteX8" fmla="*/ 21429 w 44163"/>
                    <a:gd name="connsiteY8" fmla="*/ 58290 h 96316"/>
                    <a:gd name="connsiteX9" fmla="*/ 21429 w 44163"/>
                    <a:gd name="connsiteY9" fmla="*/ -2178 h 96316"/>
                    <a:gd name="connsiteX10" fmla="*/ 9972 w 44163"/>
                    <a:gd name="connsiteY10" fmla="*/ -2178 h 96316"/>
                    <a:gd name="connsiteX11" fmla="*/ 9972 w 44163"/>
                    <a:gd name="connsiteY11" fmla="*/ 58290 h 96316"/>
                    <a:gd name="connsiteX12" fmla="*/ -930 w 44163"/>
                    <a:gd name="connsiteY12" fmla="*/ 58290 h 96316"/>
                    <a:gd name="connsiteX13" fmla="*/ -930 w 44163"/>
                    <a:gd name="connsiteY13" fmla="*/ 67143 h 96316"/>
                    <a:gd name="connsiteX14" fmla="*/ 9972 w 44163"/>
                    <a:gd name="connsiteY14" fmla="*/ 67143 h 96316"/>
                    <a:gd name="connsiteX15" fmla="*/ 9972 w 44163"/>
                    <a:gd name="connsiteY15" fmla="*/ 71976 h 96316"/>
                    <a:gd name="connsiteX16" fmla="*/ 15364 w 44163"/>
                    <a:gd name="connsiteY16" fmla="*/ 88831 h 96316"/>
                    <a:gd name="connsiteX17" fmla="*/ 32450 w 44163"/>
                    <a:gd name="connsiteY17" fmla="*/ 94139 h 96316"/>
                    <a:gd name="connsiteX18" fmla="*/ 43234 w 44163"/>
                    <a:gd name="connsiteY18" fmla="*/ 94139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34" y="94139"/>
                      </a:moveTo>
                      <a:lnTo>
                        <a:pt x="43234" y="84652"/>
                      </a:lnTo>
                      <a:lnTo>
                        <a:pt x="32331" y="84652"/>
                      </a:lnTo>
                      <a:cubicBezTo>
                        <a:pt x="28248" y="84652"/>
                        <a:pt x="25407" y="83827"/>
                        <a:pt x="23808" y="82176"/>
                      </a:cubicBezTo>
                      <a:cubicBezTo>
                        <a:pt x="22222" y="80526"/>
                        <a:pt x="21429" y="77555"/>
                        <a:pt x="21429" y="73263"/>
                      </a:cubicBezTo>
                      <a:lnTo>
                        <a:pt x="21429" y="67143"/>
                      </a:lnTo>
                      <a:lnTo>
                        <a:pt x="40201" y="67143"/>
                      </a:lnTo>
                      <a:lnTo>
                        <a:pt x="40201" y="58290"/>
                      </a:lnTo>
                      <a:lnTo>
                        <a:pt x="21429" y="58290"/>
                      </a:lnTo>
                      <a:lnTo>
                        <a:pt x="21429" y="-2178"/>
                      </a:lnTo>
                      <a:lnTo>
                        <a:pt x="9972" y="-2178"/>
                      </a:lnTo>
                      <a:lnTo>
                        <a:pt x="9972" y="58290"/>
                      </a:lnTo>
                      <a:lnTo>
                        <a:pt x="-930" y="58290"/>
                      </a:lnTo>
                      <a:lnTo>
                        <a:pt x="-930" y="67143"/>
                      </a:lnTo>
                      <a:lnTo>
                        <a:pt x="9972" y="67143"/>
                      </a:lnTo>
                      <a:lnTo>
                        <a:pt x="9972" y="71976"/>
                      </a:lnTo>
                      <a:cubicBezTo>
                        <a:pt x="9972" y="79687"/>
                        <a:pt x="11769" y="85306"/>
                        <a:pt x="15364" y="88831"/>
                      </a:cubicBezTo>
                      <a:cubicBezTo>
                        <a:pt x="18958" y="92370"/>
                        <a:pt x="24654" y="94139"/>
                        <a:pt x="32450" y="94139"/>
                      </a:cubicBezTo>
                      <a:lnTo>
                        <a:pt x="43234" y="94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15" name="Freeform: Shape 2214">
                  <a:extLst>
                    <a:ext uri="{FF2B5EF4-FFF2-40B4-BE49-F238E27FC236}">
                      <a16:creationId xmlns:a16="http://schemas.microsoft.com/office/drawing/2014/main" id="{2E90D671-009E-4DBE-9146-DE682E726263}"/>
                    </a:ext>
                  </a:extLst>
                </p:cNvPr>
                <p:cNvSpPr/>
                <p:nvPr/>
              </p:nvSpPr>
              <p:spPr>
                <a:xfrm rot="-5400000" flipV="1">
                  <a:off x="10513364" y="6590435"/>
                  <a:ext cx="65928" cy="8833"/>
                </a:xfrm>
                <a:custGeom>
                  <a:avLst/>
                  <a:gdLst>
                    <a:gd name="connsiteX0" fmla="*/ 64665 w 65928"/>
                    <a:gd name="connsiteY0" fmla="*/ 10369 h 8833"/>
                    <a:gd name="connsiteX1" fmla="*/ 64665 w 65928"/>
                    <a:gd name="connsiteY1" fmla="*/ 1536 h 8833"/>
                    <a:gd name="connsiteX2" fmla="*/ -1263 w 65928"/>
                    <a:gd name="connsiteY2" fmla="*/ 1536 h 8833"/>
                    <a:gd name="connsiteX3" fmla="*/ -1263 w 65928"/>
                    <a:gd name="connsiteY3" fmla="*/ 10369 h 8833"/>
                    <a:gd name="connsiteX4" fmla="*/ 64665 w 65928"/>
                    <a:gd name="connsiteY4" fmla="*/ 10369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65" y="10369"/>
                      </a:moveTo>
                      <a:lnTo>
                        <a:pt x="64665" y="1536"/>
                      </a:lnTo>
                      <a:lnTo>
                        <a:pt x="-1263" y="1536"/>
                      </a:lnTo>
                      <a:lnTo>
                        <a:pt x="-1263" y="10369"/>
                      </a:lnTo>
                      <a:lnTo>
                        <a:pt x="64665" y="103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16" name="Freeform: Shape 2215">
                  <a:extLst>
                    <a:ext uri="{FF2B5EF4-FFF2-40B4-BE49-F238E27FC236}">
                      <a16:creationId xmlns:a16="http://schemas.microsoft.com/office/drawing/2014/main" id="{79FA3DF6-511F-46BC-A60D-FA076FE7C433}"/>
                    </a:ext>
                  </a:extLst>
                </p:cNvPr>
                <p:cNvSpPr/>
                <p:nvPr/>
              </p:nvSpPr>
              <p:spPr>
                <a:xfrm rot="-5400000" flipV="1">
                  <a:off x="10444859" y="6476847"/>
                  <a:ext cx="59466" cy="92414"/>
                </a:xfrm>
                <a:custGeom>
                  <a:avLst/>
                  <a:gdLst>
                    <a:gd name="connsiteX0" fmla="*/ -1694 w 59466"/>
                    <a:gd name="connsiteY0" fmla="*/ 90326 h 92414"/>
                    <a:gd name="connsiteX1" fmla="*/ 57773 w 59466"/>
                    <a:gd name="connsiteY1" fmla="*/ 90326 h 92414"/>
                    <a:gd name="connsiteX2" fmla="*/ 57773 w 59466"/>
                    <a:gd name="connsiteY2" fmla="*/ 84998 h 92414"/>
                    <a:gd name="connsiteX3" fmla="*/ 24194 w 59466"/>
                    <a:gd name="connsiteY3" fmla="*/ -2089 h 92414"/>
                    <a:gd name="connsiteX4" fmla="*/ 11131 w 59466"/>
                    <a:gd name="connsiteY4" fmla="*/ -2089 h 92414"/>
                    <a:gd name="connsiteX5" fmla="*/ 42727 w 59466"/>
                    <a:gd name="connsiteY5" fmla="*/ 79789 h 92414"/>
                    <a:gd name="connsiteX6" fmla="*/ -1694 w 59466"/>
                    <a:gd name="connsiteY6" fmla="*/ 79789 h 92414"/>
                    <a:gd name="connsiteX7" fmla="*/ -1694 w 59466"/>
                    <a:gd name="connsiteY7" fmla="*/ 90326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466" h="92414">
                      <a:moveTo>
                        <a:pt x="-1694" y="90326"/>
                      </a:moveTo>
                      <a:lnTo>
                        <a:pt x="57773" y="90326"/>
                      </a:lnTo>
                      <a:lnTo>
                        <a:pt x="57773" y="84998"/>
                      </a:lnTo>
                      <a:lnTo>
                        <a:pt x="24194" y="-2089"/>
                      </a:lnTo>
                      <a:lnTo>
                        <a:pt x="11131" y="-2089"/>
                      </a:lnTo>
                      <a:lnTo>
                        <a:pt x="42727" y="79789"/>
                      </a:lnTo>
                      <a:lnTo>
                        <a:pt x="-1694" y="79789"/>
                      </a:lnTo>
                      <a:lnTo>
                        <a:pt x="-1694" y="903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17" name="Graphic 1996">
              <a:extLst>
                <a:ext uri="{FF2B5EF4-FFF2-40B4-BE49-F238E27FC236}">
                  <a16:creationId xmlns:a16="http://schemas.microsoft.com/office/drawing/2014/main" id="{30C48626-BF8D-4DF0-978D-AB19952850A6}"/>
                </a:ext>
              </a:extLst>
            </p:cNvPr>
            <p:cNvGrpSpPr/>
            <p:nvPr/>
          </p:nvGrpSpPr>
          <p:grpSpPr>
            <a:xfrm>
              <a:off x="10888182" y="5418421"/>
              <a:ext cx="126307" cy="355118"/>
              <a:chOff x="10530042" y="6393781"/>
              <a:chExt cx="126307" cy="355118"/>
            </a:xfrm>
            <a:solidFill>
              <a:srgbClr val="000000"/>
            </a:solidFill>
          </p:grpSpPr>
          <p:sp>
            <p:nvSpPr>
              <p:cNvPr id="2218" name="Freeform: Shape 2217">
                <a:extLst>
                  <a:ext uri="{FF2B5EF4-FFF2-40B4-BE49-F238E27FC236}">
                    <a16:creationId xmlns:a16="http://schemas.microsoft.com/office/drawing/2014/main" id="{FB93463E-D654-435E-BA6E-0A7795369D2B}"/>
                  </a:ext>
                </a:extLst>
              </p:cNvPr>
              <p:cNvSpPr/>
              <p:nvPr/>
            </p:nvSpPr>
            <p:spPr>
              <a:xfrm>
                <a:off x="10593199" y="6393781"/>
                <a:ext cx="12686" cy="44365"/>
              </a:xfrm>
              <a:custGeom>
                <a:avLst/>
                <a:gdLst>
                  <a:gd name="connsiteX0" fmla="*/ 340 w 12686"/>
                  <a:gd name="connsiteY0" fmla="*/ 234 h 44365"/>
                  <a:gd name="connsiteX1" fmla="*/ 340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40" y="234"/>
                    </a:moveTo>
                    <a:lnTo>
                      <a:pt x="340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19" name="Graphic 1996">
                <a:extLst>
                  <a:ext uri="{FF2B5EF4-FFF2-40B4-BE49-F238E27FC236}">
                    <a16:creationId xmlns:a16="http://schemas.microsoft.com/office/drawing/2014/main" id="{24663280-0E17-4128-86D1-8159B9DD8708}"/>
                  </a:ext>
                </a:extLst>
              </p:cNvPr>
              <p:cNvGrpSpPr/>
              <p:nvPr/>
            </p:nvGrpSpPr>
            <p:grpSpPr>
              <a:xfrm>
                <a:off x="10530042" y="6491183"/>
                <a:ext cx="126307" cy="257715"/>
                <a:chOff x="10530042" y="6491183"/>
                <a:chExt cx="126307" cy="257715"/>
              </a:xfrm>
              <a:solidFill>
                <a:srgbClr val="000000"/>
              </a:solidFill>
            </p:grpSpPr>
            <p:sp>
              <p:nvSpPr>
                <p:cNvPr id="2220" name="Freeform: Shape 2219">
                  <a:extLst>
                    <a:ext uri="{FF2B5EF4-FFF2-40B4-BE49-F238E27FC236}">
                      <a16:creationId xmlns:a16="http://schemas.microsoft.com/office/drawing/2014/main" id="{1A994C8C-014D-406F-A5CA-855013406A9D}"/>
                    </a:ext>
                  </a:extLst>
                </p:cNvPr>
                <p:cNvSpPr/>
                <p:nvPr/>
              </p:nvSpPr>
              <p:spPr>
                <a:xfrm rot="-5400000" flipV="1">
                  <a:off x="10556158" y="6678676"/>
                  <a:ext cx="44163" cy="96316"/>
                </a:xfrm>
                <a:custGeom>
                  <a:avLst/>
                  <a:gdLst>
                    <a:gd name="connsiteX0" fmla="*/ 43242 w 44163"/>
                    <a:gd name="connsiteY0" fmla="*/ 94145 h 96316"/>
                    <a:gd name="connsiteX1" fmla="*/ 43242 w 44163"/>
                    <a:gd name="connsiteY1" fmla="*/ 84658 h 96316"/>
                    <a:gd name="connsiteX2" fmla="*/ 32340 w 44163"/>
                    <a:gd name="connsiteY2" fmla="*/ 84658 h 96316"/>
                    <a:gd name="connsiteX3" fmla="*/ 23816 w 44163"/>
                    <a:gd name="connsiteY3" fmla="*/ 82183 h 96316"/>
                    <a:gd name="connsiteX4" fmla="*/ 21438 w 44163"/>
                    <a:gd name="connsiteY4" fmla="*/ 73270 h 96316"/>
                    <a:gd name="connsiteX5" fmla="*/ 21438 w 44163"/>
                    <a:gd name="connsiteY5" fmla="*/ 67150 h 96316"/>
                    <a:gd name="connsiteX6" fmla="*/ 40209 w 44163"/>
                    <a:gd name="connsiteY6" fmla="*/ 67150 h 96316"/>
                    <a:gd name="connsiteX7" fmla="*/ 40209 w 44163"/>
                    <a:gd name="connsiteY7" fmla="*/ 58296 h 96316"/>
                    <a:gd name="connsiteX8" fmla="*/ 21438 w 44163"/>
                    <a:gd name="connsiteY8" fmla="*/ 58296 h 96316"/>
                    <a:gd name="connsiteX9" fmla="*/ 21438 w 44163"/>
                    <a:gd name="connsiteY9" fmla="*/ -2171 h 96316"/>
                    <a:gd name="connsiteX10" fmla="*/ 9980 w 44163"/>
                    <a:gd name="connsiteY10" fmla="*/ -2171 h 96316"/>
                    <a:gd name="connsiteX11" fmla="*/ 9980 w 44163"/>
                    <a:gd name="connsiteY11" fmla="*/ 58296 h 96316"/>
                    <a:gd name="connsiteX12" fmla="*/ -922 w 44163"/>
                    <a:gd name="connsiteY12" fmla="*/ 58296 h 96316"/>
                    <a:gd name="connsiteX13" fmla="*/ -922 w 44163"/>
                    <a:gd name="connsiteY13" fmla="*/ 67150 h 96316"/>
                    <a:gd name="connsiteX14" fmla="*/ 9980 w 44163"/>
                    <a:gd name="connsiteY14" fmla="*/ 67150 h 96316"/>
                    <a:gd name="connsiteX15" fmla="*/ 9980 w 44163"/>
                    <a:gd name="connsiteY15" fmla="*/ 71982 h 96316"/>
                    <a:gd name="connsiteX16" fmla="*/ 15372 w 44163"/>
                    <a:gd name="connsiteY16" fmla="*/ 88837 h 96316"/>
                    <a:gd name="connsiteX17" fmla="*/ 32459 w 44163"/>
                    <a:gd name="connsiteY17" fmla="*/ 94145 h 96316"/>
                    <a:gd name="connsiteX18" fmla="*/ 43242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42" y="94145"/>
                      </a:moveTo>
                      <a:lnTo>
                        <a:pt x="43242" y="84658"/>
                      </a:lnTo>
                      <a:lnTo>
                        <a:pt x="32340" y="84658"/>
                      </a:lnTo>
                      <a:cubicBezTo>
                        <a:pt x="28256" y="84658"/>
                        <a:pt x="25415" y="83833"/>
                        <a:pt x="23816" y="82183"/>
                      </a:cubicBezTo>
                      <a:cubicBezTo>
                        <a:pt x="22230" y="80532"/>
                        <a:pt x="21438" y="77561"/>
                        <a:pt x="21438" y="73270"/>
                      </a:cubicBezTo>
                      <a:lnTo>
                        <a:pt x="21438" y="67150"/>
                      </a:lnTo>
                      <a:lnTo>
                        <a:pt x="40209" y="67150"/>
                      </a:lnTo>
                      <a:lnTo>
                        <a:pt x="40209" y="58296"/>
                      </a:lnTo>
                      <a:lnTo>
                        <a:pt x="21438" y="58296"/>
                      </a:lnTo>
                      <a:lnTo>
                        <a:pt x="21438" y="-2171"/>
                      </a:lnTo>
                      <a:lnTo>
                        <a:pt x="9980" y="-2171"/>
                      </a:lnTo>
                      <a:lnTo>
                        <a:pt x="9980" y="58296"/>
                      </a:lnTo>
                      <a:lnTo>
                        <a:pt x="-922" y="58296"/>
                      </a:lnTo>
                      <a:lnTo>
                        <a:pt x="-922" y="67150"/>
                      </a:lnTo>
                      <a:lnTo>
                        <a:pt x="9980" y="67150"/>
                      </a:lnTo>
                      <a:lnTo>
                        <a:pt x="9980" y="71982"/>
                      </a:lnTo>
                      <a:cubicBezTo>
                        <a:pt x="9980" y="79694"/>
                        <a:pt x="11777" y="85312"/>
                        <a:pt x="15372" y="88837"/>
                      </a:cubicBezTo>
                      <a:cubicBezTo>
                        <a:pt x="18966" y="92376"/>
                        <a:pt x="24662" y="94145"/>
                        <a:pt x="32459" y="94145"/>
                      </a:cubicBezTo>
                      <a:lnTo>
                        <a:pt x="43242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21" name="Freeform: Shape 2220">
                  <a:extLst>
                    <a:ext uri="{FF2B5EF4-FFF2-40B4-BE49-F238E27FC236}">
                      <a16:creationId xmlns:a16="http://schemas.microsoft.com/office/drawing/2014/main" id="{561DF8E8-5B96-46DC-9367-2FE672C4DDB7}"/>
                    </a:ext>
                  </a:extLst>
                </p:cNvPr>
                <p:cNvSpPr/>
                <p:nvPr/>
              </p:nvSpPr>
              <p:spPr>
                <a:xfrm rot="-5400000" flipV="1">
                  <a:off x="10618964" y="6671078"/>
                  <a:ext cx="65928" cy="8833"/>
                </a:xfrm>
                <a:custGeom>
                  <a:avLst/>
                  <a:gdLst>
                    <a:gd name="connsiteX0" fmla="*/ 64674 w 65928"/>
                    <a:gd name="connsiteY0" fmla="*/ 10376 h 8833"/>
                    <a:gd name="connsiteX1" fmla="*/ 64674 w 65928"/>
                    <a:gd name="connsiteY1" fmla="*/ 1542 h 8833"/>
                    <a:gd name="connsiteX2" fmla="*/ -1255 w 65928"/>
                    <a:gd name="connsiteY2" fmla="*/ 1542 h 8833"/>
                    <a:gd name="connsiteX3" fmla="*/ -1255 w 65928"/>
                    <a:gd name="connsiteY3" fmla="*/ 10376 h 8833"/>
                    <a:gd name="connsiteX4" fmla="*/ 64674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74" y="10376"/>
                      </a:moveTo>
                      <a:lnTo>
                        <a:pt x="64674" y="1542"/>
                      </a:lnTo>
                      <a:lnTo>
                        <a:pt x="-1255" y="1542"/>
                      </a:lnTo>
                      <a:lnTo>
                        <a:pt x="-1255" y="10376"/>
                      </a:lnTo>
                      <a:lnTo>
                        <a:pt x="64674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22" name="Freeform: Shape 2221">
                  <a:extLst>
                    <a:ext uri="{FF2B5EF4-FFF2-40B4-BE49-F238E27FC236}">
                      <a16:creationId xmlns:a16="http://schemas.microsoft.com/office/drawing/2014/main" id="{882B4105-4736-422B-92AD-1D9C7236E349}"/>
                    </a:ext>
                  </a:extLst>
                </p:cNvPr>
                <p:cNvSpPr/>
                <p:nvPr/>
              </p:nvSpPr>
              <p:spPr>
                <a:xfrm rot="-5400000" flipV="1">
                  <a:off x="10549824" y="6555788"/>
                  <a:ext cx="60874" cy="95880"/>
                </a:xfrm>
                <a:custGeom>
                  <a:avLst/>
                  <a:gdLst>
                    <a:gd name="connsiteX0" fmla="*/ 40121 w 60874"/>
                    <a:gd name="connsiteY0" fmla="*/ 49555 h 95880"/>
                    <a:gd name="connsiteX1" fmla="*/ 54135 w 60874"/>
                    <a:gd name="connsiteY1" fmla="*/ 41554 h 95880"/>
                    <a:gd name="connsiteX2" fmla="*/ 59190 w 60874"/>
                    <a:gd name="connsiteY2" fmla="*/ 26580 h 95880"/>
                    <a:gd name="connsiteX3" fmla="*/ 49774 w 60874"/>
                    <a:gd name="connsiteY3" fmla="*/ 5408 h 95880"/>
                    <a:gd name="connsiteX4" fmla="*/ 23014 w 60874"/>
                    <a:gd name="connsiteY4" fmla="*/ -2079 h 95880"/>
                    <a:gd name="connsiteX5" fmla="*/ 11042 w 60874"/>
                    <a:gd name="connsiteY5" fmla="*/ -930 h 95880"/>
                    <a:gd name="connsiteX6" fmla="*/ -1684 w 60874"/>
                    <a:gd name="connsiteY6" fmla="*/ 2516 h 95880"/>
                    <a:gd name="connsiteX7" fmla="*/ -1684 w 60874"/>
                    <a:gd name="connsiteY7" fmla="*/ 14578 h 95880"/>
                    <a:gd name="connsiteX8" fmla="*/ 9694 w 60874"/>
                    <a:gd name="connsiteY8" fmla="*/ 10003 h 95880"/>
                    <a:gd name="connsiteX9" fmla="*/ 22657 w 60874"/>
                    <a:gd name="connsiteY9" fmla="*/ 8458 h 95880"/>
                    <a:gd name="connsiteX10" fmla="*/ 40577 w 60874"/>
                    <a:gd name="connsiteY10" fmla="*/ 13092 h 95880"/>
                    <a:gd name="connsiteX11" fmla="*/ 46741 w 60874"/>
                    <a:gd name="connsiteY11" fmla="*/ 26580 h 95880"/>
                    <a:gd name="connsiteX12" fmla="*/ 41013 w 60874"/>
                    <a:gd name="connsiteY12" fmla="*/ 39355 h 95880"/>
                    <a:gd name="connsiteX13" fmla="*/ 25076 w 60874"/>
                    <a:gd name="connsiteY13" fmla="*/ 43970 h 95880"/>
                    <a:gd name="connsiteX14" fmla="*/ 14292 w 60874"/>
                    <a:gd name="connsiteY14" fmla="*/ 43970 h 95880"/>
                    <a:gd name="connsiteX15" fmla="*/ 14292 w 60874"/>
                    <a:gd name="connsiteY15" fmla="*/ 54249 h 95880"/>
                    <a:gd name="connsiteX16" fmla="*/ 25571 w 60874"/>
                    <a:gd name="connsiteY16" fmla="*/ 54249 h 95880"/>
                    <a:gd name="connsiteX17" fmla="*/ 39685 w 60874"/>
                    <a:gd name="connsiteY17" fmla="*/ 57933 h 95880"/>
                    <a:gd name="connsiteX18" fmla="*/ 44581 w 60874"/>
                    <a:gd name="connsiteY18" fmla="*/ 68549 h 95880"/>
                    <a:gd name="connsiteX19" fmla="*/ 39526 w 60874"/>
                    <a:gd name="connsiteY19" fmla="*/ 79462 h 95880"/>
                    <a:gd name="connsiteX20" fmla="*/ 25076 w 60874"/>
                    <a:gd name="connsiteY20" fmla="*/ 83285 h 95880"/>
                    <a:gd name="connsiteX21" fmla="*/ 14035 w 60874"/>
                    <a:gd name="connsiteY21" fmla="*/ 82156 h 95880"/>
                    <a:gd name="connsiteX22" fmla="*/ 1091 w 60874"/>
                    <a:gd name="connsiteY22" fmla="*/ 78710 h 95880"/>
                    <a:gd name="connsiteX23" fmla="*/ 1091 w 60874"/>
                    <a:gd name="connsiteY23" fmla="*/ 89841 h 95880"/>
                    <a:gd name="connsiteX24" fmla="*/ 14451 w 60874"/>
                    <a:gd name="connsiteY24" fmla="*/ 92812 h 95880"/>
                    <a:gd name="connsiteX25" fmla="*/ 26186 w 60874"/>
                    <a:gd name="connsiteY25" fmla="*/ 93802 h 95880"/>
                    <a:gd name="connsiteX26" fmla="*/ 48724 w 60874"/>
                    <a:gd name="connsiteY26" fmla="*/ 87325 h 95880"/>
                    <a:gd name="connsiteX27" fmla="*/ 57029 w 60874"/>
                    <a:gd name="connsiteY27" fmla="*/ 69856 h 95880"/>
                    <a:gd name="connsiteX28" fmla="*/ 52629 w 60874"/>
                    <a:gd name="connsiteY28" fmla="*/ 56883 h 95880"/>
                    <a:gd name="connsiteX29" fmla="*/ 40121 w 60874"/>
                    <a:gd name="connsiteY29" fmla="*/ 49555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40121" y="49555"/>
                      </a:moveTo>
                      <a:cubicBezTo>
                        <a:pt x="46107" y="48274"/>
                        <a:pt x="50779" y="45607"/>
                        <a:pt x="54135" y="41554"/>
                      </a:cubicBezTo>
                      <a:cubicBezTo>
                        <a:pt x="57505" y="37513"/>
                        <a:pt x="59190" y="32522"/>
                        <a:pt x="59190" y="26580"/>
                      </a:cubicBezTo>
                      <a:cubicBezTo>
                        <a:pt x="59190" y="17470"/>
                        <a:pt x="56051" y="10412"/>
                        <a:pt x="49774" y="5408"/>
                      </a:cubicBezTo>
                      <a:cubicBezTo>
                        <a:pt x="43497" y="417"/>
                        <a:pt x="34577" y="-2079"/>
                        <a:pt x="23014" y="-2079"/>
                      </a:cubicBezTo>
                      <a:cubicBezTo>
                        <a:pt x="19142" y="-2079"/>
                        <a:pt x="15151" y="-1696"/>
                        <a:pt x="11042" y="-930"/>
                      </a:cubicBezTo>
                      <a:cubicBezTo>
                        <a:pt x="6932" y="-164"/>
                        <a:pt x="2690" y="984"/>
                        <a:pt x="-1684" y="2516"/>
                      </a:cubicBezTo>
                      <a:lnTo>
                        <a:pt x="-1684" y="14578"/>
                      </a:lnTo>
                      <a:cubicBezTo>
                        <a:pt x="1778" y="12558"/>
                        <a:pt x="5571" y="11033"/>
                        <a:pt x="9694" y="10003"/>
                      </a:cubicBezTo>
                      <a:cubicBezTo>
                        <a:pt x="13830" y="8973"/>
                        <a:pt x="18151" y="8458"/>
                        <a:pt x="22657" y="8458"/>
                      </a:cubicBezTo>
                      <a:cubicBezTo>
                        <a:pt x="30494" y="8458"/>
                        <a:pt x="36467" y="10003"/>
                        <a:pt x="40577" y="13092"/>
                      </a:cubicBezTo>
                      <a:cubicBezTo>
                        <a:pt x="44686" y="16182"/>
                        <a:pt x="46741" y="20678"/>
                        <a:pt x="46741" y="26580"/>
                      </a:cubicBezTo>
                      <a:cubicBezTo>
                        <a:pt x="46741" y="32033"/>
                        <a:pt x="44832" y="36292"/>
                        <a:pt x="41013" y="39355"/>
                      </a:cubicBezTo>
                      <a:cubicBezTo>
                        <a:pt x="37194" y="42432"/>
                        <a:pt x="31881" y="43970"/>
                        <a:pt x="25076" y="43970"/>
                      </a:cubicBezTo>
                      <a:lnTo>
                        <a:pt x="14292" y="43970"/>
                      </a:lnTo>
                      <a:lnTo>
                        <a:pt x="14292" y="54249"/>
                      </a:lnTo>
                      <a:lnTo>
                        <a:pt x="25571" y="54249"/>
                      </a:lnTo>
                      <a:cubicBezTo>
                        <a:pt x="31716" y="54249"/>
                        <a:pt x="36421" y="55477"/>
                        <a:pt x="39685" y="57933"/>
                      </a:cubicBezTo>
                      <a:cubicBezTo>
                        <a:pt x="42949" y="60389"/>
                        <a:pt x="44581" y="63928"/>
                        <a:pt x="44581" y="68549"/>
                      </a:cubicBezTo>
                      <a:cubicBezTo>
                        <a:pt x="44581" y="73289"/>
                        <a:pt x="42896" y="76927"/>
                        <a:pt x="39526" y="79462"/>
                      </a:cubicBezTo>
                      <a:cubicBezTo>
                        <a:pt x="36170" y="82011"/>
                        <a:pt x="31353" y="83285"/>
                        <a:pt x="25076" y="83285"/>
                      </a:cubicBezTo>
                      <a:cubicBezTo>
                        <a:pt x="21640" y="83285"/>
                        <a:pt x="17960" y="82909"/>
                        <a:pt x="14035" y="82156"/>
                      </a:cubicBezTo>
                      <a:cubicBezTo>
                        <a:pt x="10110" y="81417"/>
                        <a:pt x="5795" y="80268"/>
                        <a:pt x="1091" y="78710"/>
                      </a:cubicBezTo>
                      <a:lnTo>
                        <a:pt x="1091" y="89841"/>
                      </a:lnTo>
                      <a:cubicBezTo>
                        <a:pt x="5848" y="91161"/>
                        <a:pt x="10302" y="92151"/>
                        <a:pt x="14451" y="92812"/>
                      </a:cubicBezTo>
                      <a:cubicBezTo>
                        <a:pt x="18600" y="93472"/>
                        <a:pt x="22512" y="93802"/>
                        <a:pt x="26186" y="93802"/>
                      </a:cubicBezTo>
                      <a:cubicBezTo>
                        <a:pt x="35687" y="93802"/>
                        <a:pt x="43200" y="91643"/>
                        <a:pt x="48724" y="87325"/>
                      </a:cubicBezTo>
                      <a:cubicBezTo>
                        <a:pt x="54261" y="83021"/>
                        <a:pt x="57029" y="77198"/>
                        <a:pt x="57029" y="69856"/>
                      </a:cubicBezTo>
                      <a:cubicBezTo>
                        <a:pt x="57029" y="64733"/>
                        <a:pt x="55562" y="60409"/>
                        <a:pt x="52629" y="56883"/>
                      </a:cubicBezTo>
                      <a:cubicBezTo>
                        <a:pt x="49695" y="53358"/>
                        <a:pt x="45526" y="50915"/>
                        <a:pt x="40121" y="49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23" name="Freeform: Shape 2222">
                  <a:extLst>
                    <a:ext uri="{FF2B5EF4-FFF2-40B4-BE49-F238E27FC236}">
                      <a16:creationId xmlns:a16="http://schemas.microsoft.com/office/drawing/2014/main" id="{2FF3E771-AB0F-4016-B6C9-E6BBD480058D}"/>
                    </a:ext>
                  </a:extLst>
                </p:cNvPr>
                <p:cNvSpPr/>
                <p:nvPr/>
              </p:nvSpPr>
              <p:spPr>
                <a:xfrm rot="-5400000" flipV="1">
                  <a:off x="10548546" y="6474932"/>
                  <a:ext cx="63431" cy="95880"/>
                </a:xfrm>
                <a:custGeom>
                  <a:avLst/>
                  <a:gdLst>
                    <a:gd name="connsiteX0" fmla="*/ 30021 w 63431"/>
                    <a:gd name="connsiteY0" fmla="*/ 43607 h 95880"/>
                    <a:gd name="connsiteX1" fmla="*/ 15987 w 63431"/>
                    <a:gd name="connsiteY1" fmla="*/ 38834 h 95880"/>
                    <a:gd name="connsiteX2" fmla="*/ 10892 w 63431"/>
                    <a:gd name="connsiteY2" fmla="*/ 25722 h 95880"/>
                    <a:gd name="connsiteX3" fmla="*/ 15987 w 63431"/>
                    <a:gd name="connsiteY3" fmla="*/ 12591 h 95880"/>
                    <a:gd name="connsiteX4" fmla="*/ 30021 w 63431"/>
                    <a:gd name="connsiteY4" fmla="*/ 7818 h 95880"/>
                    <a:gd name="connsiteX5" fmla="*/ 44075 w 63431"/>
                    <a:gd name="connsiteY5" fmla="*/ 12611 h 95880"/>
                    <a:gd name="connsiteX6" fmla="*/ 49229 w 63431"/>
                    <a:gd name="connsiteY6" fmla="*/ 25722 h 95880"/>
                    <a:gd name="connsiteX7" fmla="*/ 44114 w 63431"/>
                    <a:gd name="connsiteY7" fmla="*/ 38834 h 95880"/>
                    <a:gd name="connsiteX8" fmla="*/ 30021 w 63431"/>
                    <a:gd name="connsiteY8" fmla="*/ 43607 h 95880"/>
                    <a:gd name="connsiteX9" fmla="*/ 17513 w 63431"/>
                    <a:gd name="connsiteY9" fmla="*/ 48915 h 95880"/>
                    <a:gd name="connsiteX10" fmla="*/ 4965 w 63431"/>
                    <a:gd name="connsiteY10" fmla="*/ 56402 h 95880"/>
                    <a:gd name="connsiteX11" fmla="*/ 486 w 63431"/>
                    <a:gd name="connsiteY11" fmla="*/ 69850 h 95880"/>
                    <a:gd name="connsiteX12" fmla="*/ 8375 w 63431"/>
                    <a:gd name="connsiteY12" fmla="*/ 87359 h 95880"/>
                    <a:gd name="connsiteX13" fmla="*/ 30021 w 63431"/>
                    <a:gd name="connsiteY13" fmla="*/ 93796 h 95880"/>
                    <a:gd name="connsiteX14" fmla="*/ 51706 w 63431"/>
                    <a:gd name="connsiteY14" fmla="*/ 87359 h 95880"/>
                    <a:gd name="connsiteX15" fmla="*/ 59576 w 63431"/>
                    <a:gd name="connsiteY15" fmla="*/ 69850 h 95880"/>
                    <a:gd name="connsiteX16" fmla="*/ 55076 w 63431"/>
                    <a:gd name="connsiteY16" fmla="*/ 56402 h 95880"/>
                    <a:gd name="connsiteX17" fmla="*/ 42608 w 63431"/>
                    <a:gd name="connsiteY17" fmla="*/ 48915 h 95880"/>
                    <a:gd name="connsiteX18" fmla="*/ 56682 w 63431"/>
                    <a:gd name="connsiteY18" fmla="*/ 40676 h 95880"/>
                    <a:gd name="connsiteX19" fmla="*/ 61736 w 63431"/>
                    <a:gd name="connsiteY19" fmla="*/ 25722 h 95880"/>
                    <a:gd name="connsiteX20" fmla="*/ 53530 w 63431"/>
                    <a:gd name="connsiteY20" fmla="*/ 5084 h 95880"/>
                    <a:gd name="connsiteX21" fmla="*/ 30021 w 63431"/>
                    <a:gd name="connsiteY21" fmla="*/ -2085 h 95880"/>
                    <a:gd name="connsiteX22" fmla="*/ 6512 w 63431"/>
                    <a:gd name="connsiteY22" fmla="*/ 5084 h 95880"/>
                    <a:gd name="connsiteX23" fmla="*/ -1695 w 63431"/>
                    <a:gd name="connsiteY23" fmla="*/ 25722 h 95880"/>
                    <a:gd name="connsiteX24" fmla="*/ 3380 w 63431"/>
                    <a:gd name="connsiteY24" fmla="*/ 40676 h 95880"/>
                    <a:gd name="connsiteX25" fmla="*/ 17513 w 63431"/>
                    <a:gd name="connsiteY25" fmla="*/ 48915 h 95880"/>
                    <a:gd name="connsiteX26" fmla="*/ 12934 w 63431"/>
                    <a:gd name="connsiteY26" fmla="*/ 68662 h 95880"/>
                    <a:gd name="connsiteX27" fmla="*/ 17414 w 63431"/>
                    <a:gd name="connsiteY27" fmla="*/ 57471 h 95880"/>
                    <a:gd name="connsiteX28" fmla="*/ 30021 w 63431"/>
                    <a:gd name="connsiteY28" fmla="*/ 53451 h 95880"/>
                    <a:gd name="connsiteX29" fmla="*/ 42628 w 63431"/>
                    <a:gd name="connsiteY29" fmla="*/ 57471 h 95880"/>
                    <a:gd name="connsiteX30" fmla="*/ 47187 w 63431"/>
                    <a:gd name="connsiteY30" fmla="*/ 68662 h 95880"/>
                    <a:gd name="connsiteX31" fmla="*/ 42628 w 63431"/>
                    <a:gd name="connsiteY31" fmla="*/ 79872 h 95880"/>
                    <a:gd name="connsiteX32" fmla="*/ 30021 w 63431"/>
                    <a:gd name="connsiteY32" fmla="*/ 83893 h 95880"/>
                    <a:gd name="connsiteX33" fmla="*/ 17414 w 63431"/>
                    <a:gd name="connsiteY33" fmla="*/ 79872 h 95880"/>
                    <a:gd name="connsiteX34" fmla="*/ 12934 w 63431"/>
                    <a:gd name="connsiteY34" fmla="*/ 68662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3431" h="95880">
                      <a:moveTo>
                        <a:pt x="30021" y="43607"/>
                      </a:moveTo>
                      <a:cubicBezTo>
                        <a:pt x="24074" y="43607"/>
                        <a:pt x="19396" y="42016"/>
                        <a:pt x="15987" y="38834"/>
                      </a:cubicBezTo>
                      <a:cubicBezTo>
                        <a:pt x="12590" y="35652"/>
                        <a:pt x="10892" y="31281"/>
                        <a:pt x="10892" y="25722"/>
                      </a:cubicBezTo>
                      <a:cubicBezTo>
                        <a:pt x="10892" y="20150"/>
                        <a:pt x="12590" y="15773"/>
                        <a:pt x="15987" y="12591"/>
                      </a:cubicBezTo>
                      <a:cubicBezTo>
                        <a:pt x="19396" y="9409"/>
                        <a:pt x="24074" y="7818"/>
                        <a:pt x="30021" y="7818"/>
                      </a:cubicBezTo>
                      <a:cubicBezTo>
                        <a:pt x="35967" y="7818"/>
                        <a:pt x="40652" y="9415"/>
                        <a:pt x="44075" y="12611"/>
                      </a:cubicBezTo>
                      <a:cubicBezTo>
                        <a:pt x="47511" y="15819"/>
                        <a:pt x="49229" y="20190"/>
                        <a:pt x="49229" y="25722"/>
                      </a:cubicBezTo>
                      <a:cubicBezTo>
                        <a:pt x="49229" y="31281"/>
                        <a:pt x="47524" y="35652"/>
                        <a:pt x="44114" y="38834"/>
                      </a:cubicBezTo>
                      <a:cubicBezTo>
                        <a:pt x="40718" y="42016"/>
                        <a:pt x="36020" y="43607"/>
                        <a:pt x="30021" y="43607"/>
                      </a:cubicBezTo>
                      <a:close/>
                      <a:moveTo>
                        <a:pt x="17513" y="48915"/>
                      </a:moveTo>
                      <a:cubicBezTo>
                        <a:pt x="12148" y="50236"/>
                        <a:pt x="7965" y="52731"/>
                        <a:pt x="4965" y="56402"/>
                      </a:cubicBezTo>
                      <a:cubicBezTo>
                        <a:pt x="1979" y="60086"/>
                        <a:pt x="486" y="64568"/>
                        <a:pt x="486" y="69850"/>
                      </a:cubicBezTo>
                      <a:cubicBezTo>
                        <a:pt x="486" y="77231"/>
                        <a:pt x="3115" y="83067"/>
                        <a:pt x="8375" y="87359"/>
                      </a:cubicBezTo>
                      <a:cubicBezTo>
                        <a:pt x="13648" y="91650"/>
                        <a:pt x="20863" y="93796"/>
                        <a:pt x="30021" y="93796"/>
                      </a:cubicBezTo>
                      <a:cubicBezTo>
                        <a:pt x="39232" y="93796"/>
                        <a:pt x="46460" y="91650"/>
                        <a:pt x="51706" y="87359"/>
                      </a:cubicBezTo>
                      <a:cubicBezTo>
                        <a:pt x="56953" y="83067"/>
                        <a:pt x="59576" y="77231"/>
                        <a:pt x="59576" y="69850"/>
                      </a:cubicBezTo>
                      <a:cubicBezTo>
                        <a:pt x="59576" y="64568"/>
                        <a:pt x="58076" y="60086"/>
                        <a:pt x="55076" y="56402"/>
                      </a:cubicBezTo>
                      <a:cubicBezTo>
                        <a:pt x="52089" y="52731"/>
                        <a:pt x="47934" y="50236"/>
                        <a:pt x="42608" y="48915"/>
                      </a:cubicBezTo>
                      <a:cubicBezTo>
                        <a:pt x="48634" y="47515"/>
                        <a:pt x="53325" y="44769"/>
                        <a:pt x="56682" y="40676"/>
                      </a:cubicBezTo>
                      <a:cubicBezTo>
                        <a:pt x="60051" y="36596"/>
                        <a:pt x="61736" y="31611"/>
                        <a:pt x="61736" y="25722"/>
                      </a:cubicBezTo>
                      <a:cubicBezTo>
                        <a:pt x="61736" y="16757"/>
                        <a:pt x="59001" y="9877"/>
                        <a:pt x="53530" y="5084"/>
                      </a:cubicBezTo>
                      <a:cubicBezTo>
                        <a:pt x="48059" y="305"/>
                        <a:pt x="40223" y="-2085"/>
                        <a:pt x="30021" y="-2085"/>
                      </a:cubicBezTo>
                      <a:cubicBezTo>
                        <a:pt x="19832" y="-2085"/>
                        <a:pt x="11996" y="305"/>
                        <a:pt x="6512" y="5084"/>
                      </a:cubicBezTo>
                      <a:cubicBezTo>
                        <a:pt x="1041" y="9877"/>
                        <a:pt x="-1695" y="16757"/>
                        <a:pt x="-1695" y="25722"/>
                      </a:cubicBezTo>
                      <a:cubicBezTo>
                        <a:pt x="-1695" y="31611"/>
                        <a:pt x="-3" y="36596"/>
                        <a:pt x="3380" y="40676"/>
                      </a:cubicBezTo>
                      <a:cubicBezTo>
                        <a:pt x="6776" y="44769"/>
                        <a:pt x="11487" y="47515"/>
                        <a:pt x="17513" y="48915"/>
                      </a:cubicBezTo>
                      <a:close/>
                      <a:moveTo>
                        <a:pt x="12934" y="68662"/>
                      </a:moveTo>
                      <a:cubicBezTo>
                        <a:pt x="12934" y="63882"/>
                        <a:pt x="14427" y="60152"/>
                        <a:pt x="17414" y="57471"/>
                      </a:cubicBezTo>
                      <a:cubicBezTo>
                        <a:pt x="20414" y="54791"/>
                        <a:pt x="24616" y="53451"/>
                        <a:pt x="30021" y="53451"/>
                      </a:cubicBezTo>
                      <a:cubicBezTo>
                        <a:pt x="35399" y="53451"/>
                        <a:pt x="39601" y="54791"/>
                        <a:pt x="42628" y="57471"/>
                      </a:cubicBezTo>
                      <a:cubicBezTo>
                        <a:pt x="45667" y="60152"/>
                        <a:pt x="47187" y="63882"/>
                        <a:pt x="47187" y="68662"/>
                      </a:cubicBezTo>
                      <a:cubicBezTo>
                        <a:pt x="47187" y="73455"/>
                        <a:pt x="45667" y="77192"/>
                        <a:pt x="42628" y="79872"/>
                      </a:cubicBezTo>
                      <a:cubicBezTo>
                        <a:pt x="39601" y="82552"/>
                        <a:pt x="35399" y="83893"/>
                        <a:pt x="30021" y="83893"/>
                      </a:cubicBezTo>
                      <a:cubicBezTo>
                        <a:pt x="24616" y="83893"/>
                        <a:pt x="20414" y="82552"/>
                        <a:pt x="17414" y="79872"/>
                      </a:cubicBezTo>
                      <a:cubicBezTo>
                        <a:pt x="14427" y="77192"/>
                        <a:pt x="12934" y="73455"/>
                        <a:pt x="12934" y="686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24" name="Graphic 1996">
              <a:extLst>
                <a:ext uri="{FF2B5EF4-FFF2-40B4-BE49-F238E27FC236}">
                  <a16:creationId xmlns:a16="http://schemas.microsoft.com/office/drawing/2014/main" id="{9C2890E2-C292-4E4B-AB49-EDE5988C22B7}"/>
                </a:ext>
              </a:extLst>
            </p:cNvPr>
            <p:cNvGrpSpPr/>
            <p:nvPr/>
          </p:nvGrpSpPr>
          <p:grpSpPr>
            <a:xfrm>
              <a:off x="10993795" y="5418421"/>
              <a:ext cx="126307" cy="355118"/>
              <a:chOff x="10635655" y="6393781"/>
              <a:chExt cx="126307" cy="355118"/>
            </a:xfrm>
            <a:solidFill>
              <a:srgbClr val="000000"/>
            </a:solidFill>
          </p:grpSpPr>
          <p:sp>
            <p:nvSpPr>
              <p:cNvPr id="2225" name="Freeform: Shape 2224">
                <a:extLst>
                  <a:ext uri="{FF2B5EF4-FFF2-40B4-BE49-F238E27FC236}">
                    <a16:creationId xmlns:a16="http://schemas.microsoft.com/office/drawing/2014/main" id="{139CDBCC-67A5-4696-ABE5-BBFCF3F5E3BB}"/>
                  </a:ext>
                </a:extLst>
              </p:cNvPr>
              <p:cNvSpPr/>
              <p:nvPr/>
            </p:nvSpPr>
            <p:spPr>
              <a:xfrm>
                <a:off x="10698800" y="6393781"/>
                <a:ext cx="12686" cy="44365"/>
              </a:xfrm>
              <a:custGeom>
                <a:avLst/>
                <a:gdLst>
                  <a:gd name="connsiteX0" fmla="*/ 349 w 12686"/>
                  <a:gd name="connsiteY0" fmla="*/ 234 h 44365"/>
                  <a:gd name="connsiteX1" fmla="*/ 349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49" y="234"/>
                    </a:moveTo>
                    <a:lnTo>
                      <a:pt x="349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26" name="Graphic 1996">
                <a:extLst>
                  <a:ext uri="{FF2B5EF4-FFF2-40B4-BE49-F238E27FC236}">
                    <a16:creationId xmlns:a16="http://schemas.microsoft.com/office/drawing/2014/main" id="{14B1174B-63D9-4D49-9A2F-B3DCBA257FCB}"/>
                  </a:ext>
                </a:extLst>
              </p:cNvPr>
              <p:cNvGrpSpPr/>
              <p:nvPr/>
            </p:nvGrpSpPr>
            <p:grpSpPr>
              <a:xfrm>
                <a:off x="10635655" y="6489618"/>
                <a:ext cx="126307" cy="259280"/>
                <a:chOff x="10635655" y="6489618"/>
                <a:chExt cx="126307" cy="259280"/>
              </a:xfrm>
              <a:solidFill>
                <a:srgbClr val="000000"/>
              </a:solidFill>
            </p:grpSpPr>
            <p:sp>
              <p:nvSpPr>
                <p:cNvPr id="2227" name="Freeform: Shape 2226">
                  <a:extLst>
                    <a:ext uri="{FF2B5EF4-FFF2-40B4-BE49-F238E27FC236}">
                      <a16:creationId xmlns:a16="http://schemas.microsoft.com/office/drawing/2014/main" id="{23198EF7-0735-4538-ADAA-8BBC0789EDAF}"/>
                    </a:ext>
                  </a:extLst>
                </p:cNvPr>
                <p:cNvSpPr/>
                <p:nvPr/>
              </p:nvSpPr>
              <p:spPr>
                <a:xfrm rot="-5400000" flipV="1">
                  <a:off x="10661770" y="6678676"/>
                  <a:ext cx="44163" cy="96316"/>
                </a:xfrm>
                <a:custGeom>
                  <a:avLst/>
                  <a:gdLst>
                    <a:gd name="connsiteX0" fmla="*/ 43250 w 44163"/>
                    <a:gd name="connsiteY0" fmla="*/ 94145 h 96316"/>
                    <a:gd name="connsiteX1" fmla="*/ 43250 w 44163"/>
                    <a:gd name="connsiteY1" fmla="*/ 84658 h 96316"/>
                    <a:gd name="connsiteX2" fmla="*/ 32348 w 44163"/>
                    <a:gd name="connsiteY2" fmla="*/ 84658 h 96316"/>
                    <a:gd name="connsiteX3" fmla="*/ 23825 w 44163"/>
                    <a:gd name="connsiteY3" fmla="*/ 82183 h 96316"/>
                    <a:gd name="connsiteX4" fmla="*/ 21446 w 44163"/>
                    <a:gd name="connsiteY4" fmla="*/ 73270 h 96316"/>
                    <a:gd name="connsiteX5" fmla="*/ 21446 w 44163"/>
                    <a:gd name="connsiteY5" fmla="*/ 67150 h 96316"/>
                    <a:gd name="connsiteX6" fmla="*/ 40217 w 44163"/>
                    <a:gd name="connsiteY6" fmla="*/ 67150 h 96316"/>
                    <a:gd name="connsiteX7" fmla="*/ 40217 w 44163"/>
                    <a:gd name="connsiteY7" fmla="*/ 58296 h 96316"/>
                    <a:gd name="connsiteX8" fmla="*/ 21446 w 44163"/>
                    <a:gd name="connsiteY8" fmla="*/ 58296 h 96316"/>
                    <a:gd name="connsiteX9" fmla="*/ 21446 w 44163"/>
                    <a:gd name="connsiteY9" fmla="*/ -2171 h 96316"/>
                    <a:gd name="connsiteX10" fmla="*/ 9989 w 44163"/>
                    <a:gd name="connsiteY10" fmla="*/ -2171 h 96316"/>
                    <a:gd name="connsiteX11" fmla="*/ 9989 w 44163"/>
                    <a:gd name="connsiteY11" fmla="*/ 58296 h 96316"/>
                    <a:gd name="connsiteX12" fmla="*/ -914 w 44163"/>
                    <a:gd name="connsiteY12" fmla="*/ 58296 h 96316"/>
                    <a:gd name="connsiteX13" fmla="*/ -914 w 44163"/>
                    <a:gd name="connsiteY13" fmla="*/ 67150 h 96316"/>
                    <a:gd name="connsiteX14" fmla="*/ 9989 w 44163"/>
                    <a:gd name="connsiteY14" fmla="*/ 67150 h 96316"/>
                    <a:gd name="connsiteX15" fmla="*/ 9989 w 44163"/>
                    <a:gd name="connsiteY15" fmla="*/ 71982 h 96316"/>
                    <a:gd name="connsiteX16" fmla="*/ 15380 w 44163"/>
                    <a:gd name="connsiteY16" fmla="*/ 88837 h 96316"/>
                    <a:gd name="connsiteX17" fmla="*/ 32467 w 44163"/>
                    <a:gd name="connsiteY17" fmla="*/ 94145 h 96316"/>
                    <a:gd name="connsiteX18" fmla="*/ 43250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50" y="94145"/>
                      </a:moveTo>
                      <a:lnTo>
                        <a:pt x="43250" y="84658"/>
                      </a:lnTo>
                      <a:lnTo>
                        <a:pt x="32348" y="84658"/>
                      </a:lnTo>
                      <a:cubicBezTo>
                        <a:pt x="28265" y="84658"/>
                        <a:pt x="25424" y="83833"/>
                        <a:pt x="23825" y="82183"/>
                      </a:cubicBezTo>
                      <a:cubicBezTo>
                        <a:pt x="22239" y="80532"/>
                        <a:pt x="21446" y="77561"/>
                        <a:pt x="21446" y="73270"/>
                      </a:cubicBezTo>
                      <a:lnTo>
                        <a:pt x="21446" y="67150"/>
                      </a:lnTo>
                      <a:lnTo>
                        <a:pt x="40217" y="67150"/>
                      </a:lnTo>
                      <a:lnTo>
                        <a:pt x="40217" y="58296"/>
                      </a:lnTo>
                      <a:lnTo>
                        <a:pt x="21446" y="58296"/>
                      </a:lnTo>
                      <a:lnTo>
                        <a:pt x="21446" y="-2171"/>
                      </a:lnTo>
                      <a:lnTo>
                        <a:pt x="9989" y="-2171"/>
                      </a:lnTo>
                      <a:lnTo>
                        <a:pt x="9989" y="58296"/>
                      </a:lnTo>
                      <a:lnTo>
                        <a:pt x="-914" y="58296"/>
                      </a:lnTo>
                      <a:lnTo>
                        <a:pt x="-914" y="67150"/>
                      </a:lnTo>
                      <a:lnTo>
                        <a:pt x="9989" y="67150"/>
                      </a:lnTo>
                      <a:lnTo>
                        <a:pt x="9989" y="71982"/>
                      </a:lnTo>
                      <a:cubicBezTo>
                        <a:pt x="9989" y="79694"/>
                        <a:pt x="11786" y="85312"/>
                        <a:pt x="15380" y="88837"/>
                      </a:cubicBezTo>
                      <a:cubicBezTo>
                        <a:pt x="18975" y="92376"/>
                        <a:pt x="24670" y="94145"/>
                        <a:pt x="32467" y="94145"/>
                      </a:cubicBezTo>
                      <a:lnTo>
                        <a:pt x="43250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28" name="Freeform: Shape 2227">
                  <a:extLst>
                    <a:ext uri="{FF2B5EF4-FFF2-40B4-BE49-F238E27FC236}">
                      <a16:creationId xmlns:a16="http://schemas.microsoft.com/office/drawing/2014/main" id="{52579A2A-8986-44C0-A5EB-436710F3D2C8}"/>
                    </a:ext>
                  </a:extLst>
                </p:cNvPr>
                <p:cNvSpPr/>
                <p:nvPr/>
              </p:nvSpPr>
              <p:spPr>
                <a:xfrm rot="-5400000" flipV="1">
                  <a:off x="10724577" y="6671078"/>
                  <a:ext cx="65928" cy="8833"/>
                </a:xfrm>
                <a:custGeom>
                  <a:avLst/>
                  <a:gdLst>
                    <a:gd name="connsiteX0" fmla="*/ 64682 w 65928"/>
                    <a:gd name="connsiteY0" fmla="*/ 10376 h 8833"/>
                    <a:gd name="connsiteX1" fmla="*/ 64682 w 65928"/>
                    <a:gd name="connsiteY1" fmla="*/ 1542 h 8833"/>
                    <a:gd name="connsiteX2" fmla="*/ -1247 w 65928"/>
                    <a:gd name="connsiteY2" fmla="*/ 1542 h 8833"/>
                    <a:gd name="connsiteX3" fmla="*/ -1247 w 65928"/>
                    <a:gd name="connsiteY3" fmla="*/ 10376 h 8833"/>
                    <a:gd name="connsiteX4" fmla="*/ 64682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82" y="10376"/>
                      </a:moveTo>
                      <a:lnTo>
                        <a:pt x="64682" y="1542"/>
                      </a:lnTo>
                      <a:lnTo>
                        <a:pt x="-1247" y="1542"/>
                      </a:lnTo>
                      <a:lnTo>
                        <a:pt x="-1247" y="10376"/>
                      </a:lnTo>
                      <a:lnTo>
                        <a:pt x="64682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29" name="Freeform: Shape 2228">
                  <a:extLst>
                    <a:ext uri="{FF2B5EF4-FFF2-40B4-BE49-F238E27FC236}">
                      <a16:creationId xmlns:a16="http://schemas.microsoft.com/office/drawing/2014/main" id="{947F75AE-D72A-424E-A531-97E7E67ECEE5}"/>
                    </a:ext>
                  </a:extLst>
                </p:cNvPr>
                <p:cNvSpPr/>
                <p:nvPr/>
              </p:nvSpPr>
              <p:spPr>
                <a:xfrm rot="-5400000" flipV="1">
                  <a:off x="10658272" y="6556164"/>
                  <a:ext cx="55066" cy="92414"/>
                </a:xfrm>
                <a:custGeom>
                  <a:avLst/>
                  <a:gdLst>
                    <a:gd name="connsiteX0" fmla="*/ 59 w 55066"/>
                    <a:gd name="connsiteY0" fmla="*/ 8434 h 92414"/>
                    <a:gd name="connsiteX1" fmla="*/ 20496 w 55066"/>
                    <a:gd name="connsiteY1" fmla="*/ 8434 h 92414"/>
                    <a:gd name="connsiteX2" fmla="*/ 20496 w 55066"/>
                    <a:gd name="connsiteY2" fmla="*/ 78944 h 92414"/>
                    <a:gd name="connsiteX3" fmla="*/ -1744 w 55066"/>
                    <a:gd name="connsiteY3" fmla="*/ 74487 h 92414"/>
                    <a:gd name="connsiteX4" fmla="*/ -1744 w 55066"/>
                    <a:gd name="connsiteY4" fmla="*/ 85876 h 92414"/>
                    <a:gd name="connsiteX5" fmla="*/ 20377 w 55066"/>
                    <a:gd name="connsiteY5" fmla="*/ 90332 h 92414"/>
                    <a:gd name="connsiteX6" fmla="*/ 32885 w 55066"/>
                    <a:gd name="connsiteY6" fmla="*/ 90332 h 92414"/>
                    <a:gd name="connsiteX7" fmla="*/ 32885 w 55066"/>
                    <a:gd name="connsiteY7" fmla="*/ 8434 h 92414"/>
                    <a:gd name="connsiteX8" fmla="*/ 53322 w 55066"/>
                    <a:gd name="connsiteY8" fmla="*/ 8434 h 92414"/>
                    <a:gd name="connsiteX9" fmla="*/ 53322 w 55066"/>
                    <a:gd name="connsiteY9" fmla="*/ -2083 h 92414"/>
                    <a:gd name="connsiteX10" fmla="*/ 59 w 55066"/>
                    <a:gd name="connsiteY10" fmla="*/ -2083 h 92414"/>
                    <a:gd name="connsiteX11" fmla="*/ 59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59" y="8434"/>
                      </a:moveTo>
                      <a:lnTo>
                        <a:pt x="20496" y="8434"/>
                      </a:lnTo>
                      <a:lnTo>
                        <a:pt x="20496" y="78944"/>
                      </a:lnTo>
                      <a:lnTo>
                        <a:pt x="-1744" y="74487"/>
                      </a:lnTo>
                      <a:lnTo>
                        <a:pt x="-1744" y="85876"/>
                      </a:lnTo>
                      <a:lnTo>
                        <a:pt x="20377" y="90332"/>
                      </a:lnTo>
                      <a:lnTo>
                        <a:pt x="32885" y="90332"/>
                      </a:lnTo>
                      <a:lnTo>
                        <a:pt x="32885" y="8434"/>
                      </a:lnTo>
                      <a:lnTo>
                        <a:pt x="53322" y="8434"/>
                      </a:lnTo>
                      <a:lnTo>
                        <a:pt x="53322" y="-2083"/>
                      </a:lnTo>
                      <a:lnTo>
                        <a:pt x="59" y="-2083"/>
                      </a:lnTo>
                      <a:lnTo>
                        <a:pt x="59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30" name="Freeform: Shape 2229">
                  <a:extLst>
                    <a:ext uri="{FF2B5EF4-FFF2-40B4-BE49-F238E27FC236}">
                      <a16:creationId xmlns:a16="http://schemas.microsoft.com/office/drawing/2014/main" id="{0FA83A33-6721-4786-9B13-077AD2DADA16}"/>
                    </a:ext>
                  </a:extLst>
                </p:cNvPr>
                <p:cNvSpPr/>
                <p:nvPr/>
              </p:nvSpPr>
              <p:spPr>
                <a:xfrm rot="-5400000" flipV="1">
                  <a:off x="10652107" y="6477081"/>
                  <a:ext cx="67395" cy="92414"/>
                </a:xfrm>
                <a:custGeom>
                  <a:avLst/>
                  <a:gdLst>
                    <a:gd name="connsiteX0" fmla="*/ 40080 w 67395"/>
                    <a:gd name="connsiteY0" fmla="*/ 79433 h 92414"/>
                    <a:gd name="connsiteX1" fmla="*/ 8483 w 67395"/>
                    <a:gd name="connsiteY1" fmla="*/ 30096 h 92414"/>
                    <a:gd name="connsiteX2" fmla="*/ 40080 w 67395"/>
                    <a:gd name="connsiteY2" fmla="*/ 30096 h 92414"/>
                    <a:gd name="connsiteX3" fmla="*/ 40080 w 67395"/>
                    <a:gd name="connsiteY3" fmla="*/ 79433 h 92414"/>
                    <a:gd name="connsiteX4" fmla="*/ 36790 w 67395"/>
                    <a:gd name="connsiteY4" fmla="*/ 90326 h 92414"/>
                    <a:gd name="connsiteX5" fmla="*/ 52528 w 67395"/>
                    <a:gd name="connsiteY5" fmla="*/ 90326 h 92414"/>
                    <a:gd name="connsiteX6" fmla="*/ 52528 w 67395"/>
                    <a:gd name="connsiteY6" fmla="*/ 30096 h 92414"/>
                    <a:gd name="connsiteX7" fmla="*/ 65730 w 67395"/>
                    <a:gd name="connsiteY7" fmla="*/ 30096 h 92414"/>
                    <a:gd name="connsiteX8" fmla="*/ 65730 w 67395"/>
                    <a:gd name="connsiteY8" fmla="*/ 19698 h 92414"/>
                    <a:gd name="connsiteX9" fmla="*/ 52528 w 67395"/>
                    <a:gd name="connsiteY9" fmla="*/ 19698 h 92414"/>
                    <a:gd name="connsiteX10" fmla="*/ 52528 w 67395"/>
                    <a:gd name="connsiteY10" fmla="*/ -2089 h 92414"/>
                    <a:gd name="connsiteX11" fmla="*/ 40080 w 67395"/>
                    <a:gd name="connsiteY11" fmla="*/ -2089 h 92414"/>
                    <a:gd name="connsiteX12" fmla="*/ 40080 w 67395"/>
                    <a:gd name="connsiteY12" fmla="*/ 19698 h 92414"/>
                    <a:gd name="connsiteX13" fmla="*/ -1665 w 67395"/>
                    <a:gd name="connsiteY13" fmla="*/ 19698 h 92414"/>
                    <a:gd name="connsiteX14" fmla="*/ -1665 w 67395"/>
                    <a:gd name="connsiteY14" fmla="*/ 31760 h 92414"/>
                    <a:gd name="connsiteX15" fmla="*/ 36790 w 67395"/>
                    <a:gd name="connsiteY15" fmla="*/ 90326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7395" h="92414">
                      <a:moveTo>
                        <a:pt x="40080" y="79433"/>
                      </a:moveTo>
                      <a:lnTo>
                        <a:pt x="8483" y="30096"/>
                      </a:lnTo>
                      <a:lnTo>
                        <a:pt x="40080" y="30096"/>
                      </a:lnTo>
                      <a:lnTo>
                        <a:pt x="40080" y="79433"/>
                      </a:lnTo>
                      <a:close/>
                      <a:moveTo>
                        <a:pt x="36790" y="90326"/>
                      </a:moveTo>
                      <a:lnTo>
                        <a:pt x="52528" y="90326"/>
                      </a:lnTo>
                      <a:lnTo>
                        <a:pt x="52528" y="30096"/>
                      </a:lnTo>
                      <a:lnTo>
                        <a:pt x="65730" y="30096"/>
                      </a:lnTo>
                      <a:lnTo>
                        <a:pt x="65730" y="19698"/>
                      </a:lnTo>
                      <a:lnTo>
                        <a:pt x="52528" y="19698"/>
                      </a:lnTo>
                      <a:lnTo>
                        <a:pt x="52528" y="-2089"/>
                      </a:lnTo>
                      <a:lnTo>
                        <a:pt x="40080" y="-2089"/>
                      </a:lnTo>
                      <a:lnTo>
                        <a:pt x="40080" y="19698"/>
                      </a:lnTo>
                      <a:lnTo>
                        <a:pt x="-1665" y="19698"/>
                      </a:lnTo>
                      <a:lnTo>
                        <a:pt x="-1665" y="31760"/>
                      </a:lnTo>
                      <a:lnTo>
                        <a:pt x="36790" y="903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31" name="Graphic 1996">
              <a:extLst>
                <a:ext uri="{FF2B5EF4-FFF2-40B4-BE49-F238E27FC236}">
                  <a16:creationId xmlns:a16="http://schemas.microsoft.com/office/drawing/2014/main" id="{B3C768A9-2A98-4696-9ABB-1A7BEF96362B}"/>
                </a:ext>
              </a:extLst>
            </p:cNvPr>
            <p:cNvGrpSpPr/>
            <p:nvPr/>
          </p:nvGrpSpPr>
          <p:grpSpPr>
            <a:xfrm>
              <a:off x="11099395" y="5418421"/>
              <a:ext cx="126307" cy="355118"/>
              <a:chOff x="10741255" y="6393781"/>
              <a:chExt cx="126307" cy="355118"/>
            </a:xfrm>
            <a:solidFill>
              <a:srgbClr val="000000"/>
            </a:solidFill>
          </p:grpSpPr>
          <p:sp>
            <p:nvSpPr>
              <p:cNvPr id="2232" name="Freeform: Shape 2231">
                <a:extLst>
                  <a:ext uri="{FF2B5EF4-FFF2-40B4-BE49-F238E27FC236}">
                    <a16:creationId xmlns:a16="http://schemas.microsoft.com/office/drawing/2014/main" id="{F70FBFBA-3701-44C5-B176-8CF974780D38}"/>
                  </a:ext>
                </a:extLst>
              </p:cNvPr>
              <p:cNvSpPr/>
              <p:nvPr/>
            </p:nvSpPr>
            <p:spPr>
              <a:xfrm>
                <a:off x="10804412" y="6393781"/>
                <a:ext cx="12686" cy="44365"/>
              </a:xfrm>
              <a:custGeom>
                <a:avLst/>
                <a:gdLst>
                  <a:gd name="connsiteX0" fmla="*/ 357 w 12686"/>
                  <a:gd name="connsiteY0" fmla="*/ 234 h 44365"/>
                  <a:gd name="connsiteX1" fmla="*/ 357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57" y="234"/>
                    </a:moveTo>
                    <a:lnTo>
                      <a:pt x="357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33" name="Graphic 1996">
                <a:extLst>
                  <a:ext uri="{FF2B5EF4-FFF2-40B4-BE49-F238E27FC236}">
                    <a16:creationId xmlns:a16="http://schemas.microsoft.com/office/drawing/2014/main" id="{D44B1D91-7E49-4344-ABCD-4FF9A3135013}"/>
                  </a:ext>
                </a:extLst>
              </p:cNvPr>
              <p:cNvGrpSpPr/>
              <p:nvPr/>
            </p:nvGrpSpPr>
            <p:grpSpPr>
              <a:xfrm>
                <a:off x="10741255" y="6491183"/>
                <a:ext cx="126307" cy="257715"/>
                <a:chOff x="10741255" y="6491183"/>
                <a:chExt cx="126307" cy="257715"/>
              </a:xfrm>
              <a:solidFill>
                <a:srgbClr val="000000"/>
              </a:solidFill>
            </p:grpSpPr>
            <p:sp>
              <p:nvSpPr>
                <p:cNvPr id="2234" name="Freeform: Shape 2233">
                  <a:extLst>
                    <a:ext uri="{FF2B5EF4-FFF2-40B4-BE49-F238E27FC236}">
                      <a16:creationId xmlns:a16="http://schemas.microsoft.com/office/drawing/2014/main" id="{69C01007-120C-48A8-988D-CFFA04F63250}"/>
                    </a:ext>
                  </a:extLst>
                </p:cNvPr>
                <p:cNvSpPr/>
                <p:nvPr/>
              </p:nvSpPr>
              <p:spPr>
                <a:xfrm rot="-5400000" flipV="1">
                  <a:off x="10767371" y="6678676"/>
                  <a:ext cx="44163" cy="96316"/>
                </a:xfrm>
                <a:custGeom>
                  <a:avLst/>
                  <a:gdLst>
                    <a:gd name="connsiteX0" fmla="*/ 43259 w 44163"/>
                    <a:gd name="connsiteY0" fmla="*/ 94145 h 96316"/>
                    <a:gd name="connsiteX1" fmla="*/ 43259 w 44163"/>
                    <a:gd name="connsiteY1" fmla="*/ 84658 h 96316"/>
                    <a:gd name="connsiteX2" fmla="*/ 32356 w 44163"/>
                    <a:gd name="connsiteY2" fmla="*/ 84658 h 96316"/>
                    <a:gd name="connsiteX3" fmla="*/ 23833 w 44163"/>
                    <a:gd name="connsiteY3" fmla="*/ 82183 h 96316"/>
                    <a:gd name="connsiteX4" fmla="*/ 21454 w 44163"/>
                    <a:gd name="connsiteY4" fmla="*/ 73270 h 96316"/>
                    <a:gd name="connsiteX5" fmla="*/ 21454 w 44163"/>
                    <a:gd name="connsiteY5" fmla="*/ 67150 h 96316"/>
                    <a:gd name="connsiteX6" fmla="*/ 40226 w 44163"/>
                    <a:gd name="connsiteY6" fmla="*/ 67150 h 96316"/>
                    <a:gd name="connsiteX7" fmla="*/ 40226 w 44163"/>
                    <a:gd name="connsiteY7" fmla="*/ 58296 h 96316"/>
                    <a:gd name="connsiteX8" fmla="*/ 21454 w 44163"/>
                    <a:gd name="connsiteY8" fmla="*/ 58296 h 96316"/>
                    <a:gd name="connsiteX9" fmla="*/ 21454 w 44163"/>
                    <a:gd name="connsiteY9" fmla="*/ -2171 h 96316"/>
                    <a:gd name="connsiteX10" fmla="*/ 9997 w 44163"/>
                    <a:gd name="connsiteY10" fmla="*/ -2171 h 96316"/>
                    <a:gd name="connsiteX11" fmla="*/ 9997 w 44163"/>
                    <a:gd name="connsiteY11" fmla="*/ 58296 h 96316"/>
                    <a:gd name="connsiteX12" fmla="*/ -905 w 44163"/>
                    <a:gd name="connsiteY12" fmla="*/ 58296 h 96316"/>
                    <a:gd name="connsiteX13" fmla="*/ -905 w 44163"/>
                    <a:gd name="connsiteY13" fmla="*/ 67150 h 96316"/>
                    <a:gd name="connsiteX14" fmla="*/ 9997 w 44163"/>
                    <a:gd name="connsiteY14" fmla="*/ 67150 h 96316"/>
                    <a:gd name="connsiteX15" fmla="*/ 9997 w 44163"/>
                    <a:gd name="connsiteY15" fmla="*/ 71982 h 96316"/>
                    <a:gd name="connsiteX16" fmla="*/ 15389 w 44163"/>
                    <a:gd name="connsiteY16" fmla="*/ 88837 h 96316"/>
                    <a:gd name="connsiteX17" fmla="*/ 32475 w 44163"/>
                    <a:gd name="connsiteY17" fmla="*/ 94145 h 96316"/>
                    <a:gd name="connsiteX18" fmla="*/ 43259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59" y="94145"/>
                      </a:moveTo>
                      <a:lnTo>
                        <a:pt x="43259" y="84658"/>
                      </a:lnTo>
                      <a:lnTo>
                        <a:pt x="32356" y="84658"/>
                      </a:lnTo>
                      <a:cubicBezTo>
                        <a:pt x="28273" y="84658"/>
                        <a:pt x="25432" y="83833"/>
                        <a:pt x="23833" y="82183"/>
                      </a:cubicBezTo>
                      <a:cubicBezTo>
                        <a:pt x="22247" y="80532"/>
                        <a:pt x="21454" y="77561"/>
                        <a:pt x="21454" y="73270"/>
                      </a:cubicBezTo>
                      <a:lnTo>
                        <a:pt x="21454" y="67150"/>
                      </a:lnTo>
                      <a:lnTo>
                        <a:pt x="40226" y="67150"/>
                      </a:lnTo>
                      <a:lnTo>
                        <a:pt x="40226" y="58296"/>
                      </a:lnTo>
                      <a:lnTo>
                        <a:pt x="21454" y="58296"/>
                      </a:lnTo>
                      <a:lnTo>
                        <a:pt x="21454" y="-2171"/>
                      </a:lnTo>
                      <a:lnTo>
                        <a:pt x="9997" y="-2171"/>
                      </a:lnTo>
                      <a:lnTo>
                        <a:pt x="9997" y="58296"/>
                      </a:lnTo>
                      <a:lnTo>
                        <a:pt x="-905" y="58296"/>
                      </a:lnTo>
                      <a:lnTo>
                        <a:pt x="-905" y="67150"/>
                      </a:lnTo>
                      <a:lnTo>
                        <a:pt x="9997" y="67150"/>
                      </a:lnTo>
                      <a:lnTo>
                        <a:pt x="9997" y="71982"/>
                      </a:lnTo>
                      <a:cubicBezTo>
                        <a:pt x="9997" y="79694"/>
                        <a:pt x="11794" y="85312"/>
                        <a:pt x="15389" y="88837"/>
                      </a:cubicBezTo>
                      <a:cubicBezTo>
                        <a:pt x="18983" y="92376"/>
                        <a:pt x="24679" y="94145"/>
                        <a:pt x="32475" y="94145"/>
                      </a:cubicBezTo>
                      <a:lnTo>
                        <a:pt x="43259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35" name="Freeform: Shape 2234">
                  <a:extLst>
                    <a:ext uri="{FF2B5EF4-FFF2-40B4-BE49-F238E27FC236}">
                      <a16:creationId xmlns:a16="http://schemas.microsoft.com/office/drawing/2014/main" id="{3C190B7E-873E-4B86-9B83-62B50D564F93}"/>
                    </a:ext>
                  </a:extLst>
                </p:cNvPr>
                <p:cNvSpPr/>
                <p:nvPr/>
              </p:nvSpPr>
              <p:spPr>
                <a:xfrm rot="-5400000" flipV="1">
                  <a:off x="10830177" y="6671078"/>
                  <a:ext cx="65928" cy="8833"/>
                </a:xfrm>
                <a:custGeom>
                  <a:avLst/>
                  <a:gdLst>
                    <a:gd name="connsiteX0" fmla="*/ 64690 w 65928"/>
                    <a:gd name="connsiteY0" fmla="*/ 10376 h 8833"/>
                    <a:gd name="connsiteX1" fmla="*/ 64690 w 65928"/>
                    <a:gd name="connsiteY1" fmla="*/ 1542 h 8833"/>
                    <a:gd name="connsiteX2" fmla="*/ -1239 w 65928"/>
                    <a:gd name="connsiteY2" fmla="*/ 1542 h 8833"/>
                    <a:gd name="connsiteX3" fmla="*/ -1239 w 65928"/>
                    <a:gd name="connsiteY3" fmla="*/ 10376 h 8833"/>
                    <a:gd name="connsiteX4" fmla="*/ 64690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90" y="10376"/>
                      </a:moveTo>
                      <a:lnTo>
                        <a:pt x="64690" y="1542"/>
                      </a:lnTo>
                      <a:lnTo>
                        <a:pt x="-1239" y="1542"/>
                      </a:lnTo>
                      <a:lnTo>
                        <a:pt x="-1239" y="10376"/>
                      </a:lnTo>
                      <a:lnTo>
                        <a:pt x="64690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36" name="Freeform: Shape 2235">
                  <a:extLst>
                    <a:ext uri="{FF2B5EF4-FFF2-40B4-BE49-F238E27FC236}">
                      <a16:creationId xmlns:a16="http://schemas.microsoft.com/office/drawing/2014/main" id="{ED8EB8B0-12F0-4A73-9611-CE116DD88436}"/>
                    </a:ext>
                  </a:extLst>
                </p:cNvPr>
                <p:cNvSpPr/>
                <p:nvPr/>
              </p:nvSpPr>
              <p:spPr>
                <a:xfrm rot="-5400000" flipV="1">
                  <a:off x="10763872" y="6556164"/>
                  <a:ext cx="55066" cy="92414"/>
                </a:xfrm>
                <a:custGeom>
                  <a:avLst/>
                  <a:gdLst>
                    <a:gd name="connsiteX0" fmla="*/ 68 w 55066"/>
                    <a:gd name="connsiteY0" fmla="*/ 8434 h 92414"/>
                    <a:gd name="connsiteX1" fmla="*/ 20504 w 55066"/>
                    <a:gd name="connsiteY1" fmla="*/ 8434 h 92414"/>
                    <a:gd name="connsiteX2" fmla="*/ 20504 w 55066"/>
                    <a:gd name="connsiteY2" fmla="*/ 78944 h 92414"/>
                    <a:gd name="connsiteX3" fmla="*/ -1736 w 55066"/>
                    <a:gd name="connsiteY3" fmla="*/ 74487 h 92414"/>
                    <a:gd name="connsiteX4" fmla="*/ -1736 w 55066"/>
                    <a:gd name="connsiteY4" fmla="*/ 85876 h 92414"/>
                    <a:gd name="connsiteX5" fmla="*/ 20385 w 55066"/>
                    <a:gd name="connsiteY5" fmla="*/ 90332 h 92414"/>
                    <a:gd name="connsiteX6" fmla="*/ 32893 w 55066"/>
                    <a:gd name="connsiteY6" fmla="*/ 90332 h 92414"/>
                    <a:gd name="connsiteX7" fmla="*/ 32893 w 55066"/>
                    <a:gd name="connsiteY7" fmla="*/ 8434 h 92414"/>
                    <a:gd name="connsiteX8" fmla="*/ 53330 w 55066"/>
                    <a:gd name="connsiteY8" fmla="*/ 8434 h 92414"/>
                    <a:gd name="connsiteX9" fmla="*/ 53330 w 55066"/>
                    <a:gd name="connsiteY9" fmla="*/ -2083 h 92414"/>
                    <a:gd name="connsiteX10" fmla="*/ 68 w 55066"/>
                    <a:gd name="connsiteY10" fmla="*/ -2083 h 92414"/>
                    <a:gd name="connsiteX11" fmla="*/ 68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68" y="8434"/>
                      </a:moveTo>
                      <a:lnTo>
                        <a:pt x="20504" y="8434"/>
                      </a:lnTo>
                      <a:lnTo>
                        <a:pt x="20504" y="78944"/>
                      </a:lnTo>
                      <a:lnTo>
                        <a:pt x="-1736" y="74487"/>
                      </a:lnTo>
                      <a:lnTo>
                        <a:pt x="-1736" y="85876"/>
                      </a:lnTo>
                      <a:lnTo>
                        <a:pt x="20385" y="90332"/>
                      </a:lnTo>
                      <a:lnTo>
                        <a:pt x="32893" y="90332"/>
                      </a:lnTo>
                      <a:lnTo>
                        <a:pt x="32893" y="8434"/>
                      </a:lnTo>
                      <a:lnTo>
                        <a:pt x="53330" y="8434"/>
                      </a:lnTo>
                      <a:lnTo>
                        <a:pt x="53330" y="-2083"/>
                      </a:lnTo>
                      <a:lnTo>
                        <a:pt x="68" y="-2083"/>
                      </a:lnTo>
                      <a:lnTo>
                        <a:pt x="68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37" name="Freeform: Shape 2236">
                  <a:extLst>
                    <a:ext uri="{FF2B5EF4-FFF2-40B4-BE49-F238E27FC236}">
                      <a16:creationId xmlns:a16="http://schemas.microsoft.com/office/drawing/2014/main" id="{08306094-F6DA-4F9C-A9A5-2C43438E4B8C}"/>
                    </a:ext>
                  </a:extLst>
                </p:cNvPr>
                <p:cNvSpPr/>
                <p:nvPr/>
              </p:nvSpPr>
              <p:spPr>
                <a:xfrm rot="-5400000" flipV="1">
                  <a:off x="10759759" y="6474932"/>
                  <a:ext cx="63431" cy="95880"/>
                </a:xfrm>
                <a:custGeom>
                  <a:avLst/>
                  <a:gdLst>
                    <a:gd name="connsiteX0" fmla="*/ 30037 w 63431"/>
                    <a:gd name="connsiteY0" fmla="*/ 43607 h 95880"/>
                    <a:gd name="connsiteX1" fmla="*/ 16003 w 63431"/>
                    <a:gd name="connsiteY1" fmla="*/ 38834 h 95880"/>
                    <a:gd name="connsiteX2" fmla="*/ 10909 w 63431"/>
                    <a:gd name="connsiteY2" fmla="*/ 25722 h 95880"/>
                    <a:gd name="connsiteX3" fmla="*/ 16003 w 63431"/>
                    <a:gd name="connsiteY3" fmla="*/ 12591 h 95880"/>
                    <a:gd name="connsiteX4" fmla="*/ 30037 w 63431"/>
                    <a:gd name="connsiteY4" fmla="*/ 7818 h 95880"/>
                    <a:gd name="connsiteX5" fmla="*/ 44091 w 63431"/>
                    <a:gd name="connsiteY5" fmla="*/ 12611 h 95880"/>
                    <a:gd name="connsiteX6" fmla="*/ 49245 w 63431"/>
                    <a:gd name="connsiteY6" fmla="*/ 25722 h 95880"/>
                    <a:gd name="connsiteX7" fmla="*/ 44131 w 63431"/>
                    <a:gd name="connsiteY7" fmla="*/ 38834 h 95880"/>
                    <a:gd name="connsiteX8" fmla="*/ 30037 w 63431"/>
                    <a:gd name="connsiteY8" fmla="*/ 43607 h 95880"/>
                    <a:gd name="connsiteX9" fmla="*/ 17530 w 63431"/>
                    <a:gd name="connsiteY9" fmla="*/ 48915 h 95880"/>
                    <a:gd name="connsiteX10" fmla="*/ 4982 w 63431"/>
                    <a:gd name="connsiteY10" fmla="*/ 56402 h 95880"/>
                    <a:gd name="connsiteX11" fmla="*/ 502 w 63431"/>
                    <a:gd name="connsiteY11" fmla="*/ 69850 h 95880"/>
                    <a:gd name="connsiteX12" fmla="*/ 8392 w 63431"/>
                    <a:gd name="connsiteY12" fmla="*/ 87359 h 95880"/>
                    <a:gd name="connsiteX13" fmla="*/ 30037 w 63431"/>
                    <a:gd name="connsiteY13" fmla="*/ 93796 h 95880"/>
                    <a:gd name="connsiteX14" fmla="*/ 51723 w 63431"/>
                    <a:gd name="connsiteY14" fmla="*/ 87359 h 95880"/>
                    <a:gd name="connsiteX15" fmla="*/ 59592 w 63431"/>
                    <a:gd name="connsiteY15" fmla="*/ 69850 h 95880"/>
                    <a:gd name="connsiteX16" fmla="*/ 55093 w 63431"/>
                    <a:gd name="connsiteY16" fmla="*/ 56402 h 95880"/>
                    <a:gd name="connsiteX17" fmla="*/ 42625 w 63431"/>
                    <a:gd name="connsiteY17" fmla="*/ 48915 h 95880"/>
                    <a:gd name="connsiteX18" fmla="*/ 56698 w 63431"/>
                    <a:gd name="connsiteY18" fmla="*/ 40676 h 95880"/>
                    <a:gd name="connsiteX19" fmla="*/ 61753 w 63431"/>
                    <a:gd name="connsiteY19" fmla="*/ 25722 h 95880"/>
                    <a:gd name="connsiteX20" fmla="*/ 53547 w 63431"/>
                    <a:gd name="connsiteY20" fmla="*/ 5084 h 95880"/>
                    <a:gd name="connsiteX21" fmla="*/ 30037 w 63431"/>
                    <a:gd name="connsiteY21" fmla="*/ -2085 h 95880"/>
                    <a:gd name="connsiteX22" fmla="*/ 6528 w 63431"/>
                    <a:gd name="connsiteY22" fmla="*/ 5084 h 95880"/>
                    <a:gd name="connsiteX23" fmla="*/ -1678 w 63431"/>
                    <a:gd name="connsiteY23" fmla="*/ 25722 h 95880"/>
                    <a:gd name="connsiteX24" fmla="*/ 3396 w 63431"/>
                    <a:gd name="connsiteY24" fmla="*/ 40676 h 95880"/>
                    <a:gd name="connsiteX25" fmla="*/ 17530 w 63431"/>
                    <a:gd name="connsiteY25" fmla="*/ 48915 h 95880"/>
                    <a:gd name="connsiteX26" fmla="*/ 12951 w 63431"/>
                    <a:gd name="connsiteY26" fmla="*/ 68662 h 95880"/>
                    <a:gd name="connsiteX27" fmla="*/ 17430 w 63431"/>
                    <a:gd name="connsiteY27" fmla="*/ 57471 h 95880"/>
                    <a:gd name="connsiteX28" fmla="*/ 30037 w 63431"/>
                    <a:gd name="connsiteY28" fmla="*/ 53451 h 95880"/>
                    <a:gd name="connsiteX29" fmla="*/ 42644 w 63431"/>
                    <a:gd name="connsiteY29" fmla="*/ 57471 h 95880"/>
                    <a:gd name="connsiteX30" fmla="*/ 47203 w 63431"/>
                    <a:gd name="connsiteY30" fmla="*/ 68662 h 95880"/>
                    <a:gd name="connsiteX31" fmla="*/ 42644 w 63431"/>
                    <a:gd name="connsiteY31" fmla="*/ 79872 h 95880"/>
                    <a:gd name="connsiteX32" fmla="*/ 30037 w 63431"/>
                    <a:gd name="connsiteY32" fmla="*/ 83893 h 95880"/>
                    <a:gd name="connsiteX33" fmla="*/ 17430 w 63431"/>
                    <a:gd name="connsiteY33" fmla="*/ 79872 h 95880"/>
                    <a:gd name="connsiteX34" fmla="*/ 12951 w 63431"/>
                    <a:gd name="connsiteY34" fmla="*/ 68662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3431" h="95880">
                      <a:moveTo>
                        <a:pt x="30037" y="43607"/>
                      </a:moveTo>
                      <a:cubicBezTo>
                        <a:pt x="24091" y="43607"/>
                        <a:pt x="19413" y="42016"/>
                        <a:pt x="16003" y="38834"/>
                      </a:cubicBezTo>
                      <a:cubicBezTo>
                        <a:pt x="12607" y="35652"/>
                        <a:pt x="10909" y="31281"/>
                        <a:pt x="10909" y="25722"/>
                      </a:cubicBezTo>
                      <a:cubicBezTo>
                        <a:pt x="10909" y="20150"/>
                        <a:pt x="12607" y="15773"/>
                        <a:pt x="16003" y="12591"/>
                      </a:cubicBezTo>
                      <a:cubicBezTo>
                        <a:pt x="19413" y="9409"/>
                        <a:pt x="24091" y="7818"/>
                        <a:pt x="30037" y="7818"/>
                      </a:cubicBezTo>
                      <a:cubicBezTo>
                        <a:pt x="35984" y="7818"/>
                        <a:pt x="40669" y="9415"/>
                        <a:pt x="44091" y="12611"/>
                      </a:cubicBezTo>
                      <a:cubicBezTo>
                        <a:pt x="47527" y="15819"/>
                        <a:pt x="49245" y="20190"/>
                        <a:pt x="49245" y="25722"/>
                      </a:cubicBezTo>
                      <a:cubicBezTo>
                        <a:pt x="49245" y="31281"/>
                        <a:pt x="47540" y="35652"/>
                        <a:pt x="44131" y="38834"/>
                      </a:cubicBezTo>
                      <a:cubicBezTo>
                        <a:pt x="40735" y="42016"/>
                        <a:pt x="36037" y="43607"/>
                        <a:pt x="30037" y="43607"/>
                      </a:cubicBezTo>
                      <a:close/>
                      <a:moveTo>
                        <a:pt x="17530" y="48915"/>
                      </a:moveTo>
                      <a:cubicBezTo>
                        <a:pt x="12164" y="50236"/>
                        <a:pt x="7982" y="52731"/>
                        <a:pt x="4982" y="56402"/>
                      </a:cubicBezTo>
                      <a:cubicBezTo>
                        <a:pt x="1996" y="60086"/>
                        <a:pt x="502" y="64568"/>
                        <a:pt x="502" y="69850"/>
                      </a:cubicBezTo>
                      <a:cubicBezTo>
                        <a:pt x="502" y="77231"/>
                        <a:pt x="3132" y="83067"/>
                        <a:pt x="8392" y="87359"/>
                      </a:cubicBezTo>
                      <a:cubicBezTo>
                        <a:pt x="13664" y="91650"/>
                        <a:pt x="20880" y="93796"/>
                        <a:pt x="30037" y="93796"/>
                      </a:cubicBezTo>
                      <a:cubicBezTo>
                        <a:pt x="39248" y="93796"/>
                        <a:pt x="46477" y="91650"/>
                        <a:pt x="51723" y="87359"/>
                      </a:cubicBezTo>
                      <a:cubicBezTo>
                        <a:pt x="56969" y="83067"/>
                        <a:pt x="59592" y="77231"/>
                        <a:pt x="59592" y="69850"/>
                      </a:cubicBezTo>
                      <a:cubicBezTo>
                        <a:pt x="59592" y="64568"/>
                        <a:pt x="58092" y="60086"/>
                        <a:pt x="55093" y="56402"/>
                      </a:cubicBezTo>
                      <a:cubicBezTo>
                        <a:pt x="52106" y="52731"/>
                        <a:pt x="47950" y="50236"/>
                        <a:pt x="42625" y="48915"/>
                      </a:cubicBezTo>
                      <a:cubicBezTo>
                        <a:pt x="48650" y="47515"/>
                        <a:pt x="53342" y="44769"/>
                        <a:pt x="56698" y="40676"/>
                      </a:cubicBezTo>
                      <a:cubicBezTo>
                        <a:pt x="60068" y="36596"/>
                        <a:pt x="61753" y="31611"/>
                        <a:pt x="61753" y="25722"/>
                      </a:cubicBezTo>
                      <a:cubicBezTo>
                        <a:pt x="61753" y="16757"/>
                        <a:pt x="59018" y="9877"/>
                        <a:pt x="53547" y="5084"/>
                      </a:cubicBezTo>
                      <a:cubicBezTo>
                        <a:pt x="48076" y="305"/>
                        <a:pt x="40239" y="-2085"/>
                        <a:pt x="30037" y="-2085"/>
                      </a:cubicBezTo>
                      <a:cubicBezTo>
                        <a:pt x="19849" y="-2085"/>
                        <a:pt x="12012" y="305"/>
                        <a:pt x="6528" y="5084"/>
                      </a:cubicBezTo>
                      <a:cubicBezTo>
                        <a:pt x="1057" y="9877"/>
                        <a:pt x="-1678" y="16757"/>
                        <a:pt x="-1678" y="25722"/>
                      </a:cubicBezTo>
                      <a:cubicBezTo>
                        <a:pt x="-1678" y="31611"/>
                        <a:pt x="13" y="36596"/>
                        <a:pt x="3396" y="40676"/>
                      </a:cubicBezTo>
                      <a:cubicBezTo>
                        <a:pt x="6793" y="44769"/>
                        <a:pt x="11504" y="47515"/>
                        <a:pt x="17530" y="48915"/>
                      </a:cubicBezTo>
                      <a:close/>
                      <a:moveTo>
                        <a:pt x="12951" y="68662"/>
                      </a:moveTo>
                      <a:cubicBezTo>
                        <a:pt x="12951" y="63882"/>
                        <a:pt x="14444" y="60152"/>
                        <a:pt x="17430" y="57471"/>
                      </a:cubicBezTo>
                      <a:cubicBezTo>
                        <a:pt x="20430" y="54791"/>
                        <a:pt x="24632" y="53451"/>
                        <a:pt x="30037" y="53451"/>
                      </a:cubicBezTo>
                      <a:cubicBezTo>
                        <a:pt x="35416" y="53451"/>
                        <a:pt x="39618" y="54791"/>
                        <a:pt x="42644" y="57471"/>
                      </a:cubicBezTo>
                      <a:cubicBezTo>
                        <a:pt x="45684" y="60152"/>
                        <a:pt x="47203" y="63882"/>
                        <a:pt x="47203" y="68662"/>
                      </a:cubicBezTo>
                      <a:cubicBezTo>
                        <a:pt x="47203" y="73455"/>
                        <a:pt x="45684" y="77192"/>
                        <a:pt x="42644" y="79872"/>
                      </a:cubicBezTo>
                      <a:cubicBezTo>
                        <a:pt x="39618" y="82552"/>
                        <a:pt x="35416" y="83893"/>
                        <a:pt x="30037" y="83893"/>
                      </a:cubicBezTo>
                      <a:cubicBezTo>
                        <a:pt x="24632" y="83893"/>
                        <a:pt x="20430" y="82552"/>
                        <a:pt x="17430" y="79872"/>
                      </a:cubicBezTo>
                      <a:cubicBezTo>
                        <a:pt x="14444" y="77192"/>
                        <a:pt x="12951" y="73455"/>
                        <a:pt x="12951" y="686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38" name="Graphic 1996">
              <a:extLst>
                <a:ext uri="{FF2B5EF4-FFF2-40B4-BE49-F238E27FC236}">
                  <a16:creationId xmlns:a16="http://schemas.microsoft.com/office/drawing/2014/main" id="{8B9B5AB1-FF74-415A-AF0D-5E3A73217293}"/>
                </a:ext>
              </a:extLst>
            </p:cNvPr>
            <p:cNvGrpSpPr/>
            <p:nvPr/>
          </p:nvGrpSpPr>
          <p:grpSpPr>
            <a:xfrm>
              <a:off x="11205008" y="5418421"/>
              <a:ext cx="126307" cy="355118"/>
              <a:chOff x="10846868" y="6393781"/>
              <a:chExt cx="126307" cy="355118"/>
            </a:xfrm>
            <a:solidFill>
              <a:srgbClr val="000000"/>
            </a:solidFill>
          </p:grpSpPr>
          <p:sp>
            <p:nvSpPr>
              <p:cNvPr id="2239" name="Freeform: Shape 2238">
                <a:extLst>
                  <a:ext uri="{FF2B5EF4-FFF2-40B4-BE49-F238E27FC236}">
                    <a16:creationId xmlns:a16="http://schemas.microsoft.com/office/drawing/2014/main" id="{2234BE2B-3852-4042-A08B-2B940063B078}"/>
                  </a:ext>
                </a:extLst>
              </p:cNvPr>
              <p:cNvSpPr/>
              <p:nvPr/>
            </p:nvSpPr>
            <p:spPr>
              <a:xfrm>
                <a:off x="10910013" y="6393781"/>
                <a:ext cx="12686" cy="44365"/>
              </a:xfrm>
              <a:custGeom>
                <a:avLst/>
                <a:gdLst>
                  <a:gd name="connsiteX0" fmla="*/ 365 w 12686"/>
                  <a:gd name="connsiteY0" fmla="*/ 234 h 44365"/>
                  <a:gd name="connsiteX1" fmla="*/ 365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65" y="234"/>
                    </a:moveTo>
                    <a:lnTo>
                      <a:pt x="365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40" name="Graphic 1996">
                <a:extLst>
                  <a:ext uri="{FF2B5EF4-FFF2-40B4-BE49-F238E27FC236}">
                    <a16:creationId xmlns:a16="http://schemas.microsoft.com/office/drawing/2014/main" id="{382F0994-A7E4-4870-B4CD-A3D65DC81C57}"/>
                  </a:ext>
                </a:extLst>
              </p:cNvPr>
              <p:cNvGrpSpPr/>
              <p:nvPr/>
            </p:nvGrpSpPr>
            <p:grpSpPr>
              <a:xfrm>
                <a:off x="10846868" y="6493579"/>
                <a:ext cx="126307" cy="255319"/>
                <a:chOff x="10846868" y="6493579"/>
                <a:chExt cx="126307" cy="255319"/>
              </a:xfrm>
              <a:solidFill>
                <a:srgbClr val="000000"/>
              </a:solidFill>
            </p:grpSpPr>
            <p:sp>
              <p:nvSpPr>
                <p:cNvPr id="2241" name="Freeform: Shape 2240">
                  <a:extLst>
                    <a:ext uri="{FF2B5EF4-FFF2-40B4-BE49-F238E27FC236}">
                      <a16:creationId xmlns:a16="http://schemas.microsoft.com/office/drawing/2014/main" id="{84CC178E-D476-4CE3-AABD-05DAB7AD35CA}"/>
                    </a:ext>
                  </a:extLst>
                </p:cNvPr>
                <p:cNvSpPr/>
                <p:nvPr/>
              </p:nvSpPr>
              <p:spPr>
                <a:xfrm rot="-5400000" flipV="1">
                  <a:off x="10872983" y="6678676"/>
                  <a:ext cx="44163" cy="96316"/>
                </a:xfrm>
                <a:custGeom>
                  <a:avLst/>
                  <a:gdLst>
                    <a:gd name="connsiteX0" fmla="*/ 43267 w 44163"/>
                    <a:gd name="connsiteY0" fmla="*/ 94145 h 96316"/>
                    <a:gd name="connsiteX1" fmla="*/ 43267 w 44163"/>
                    <a:gd name="connsiteY1" fmla="*/ 84658 h 96316"/>
                    <a:gd name="connsiteX2" fmla="*/ 32365 w 44163"/>
                    <a:gd name="connsiteY2" fmla="*/ 84658 h 96316"/>
                    <a:gd name="connsiteX3" fmla="*/ 23841 w 44163"/>
                    <a:gd name="connsiteY3" fmla="*/ 82183 h 96316"/>
                    <a:gd name="connsiteX4" fmla="*/ 21462 w 44163"/>
                    <a:gd name="connsiteY4" fmla="*/ 73270 h 96316"/>
                    <a:gd name="connsiteX5" fmla="*/ 21462 w 44163"/>
                    <a:gd name="connsiteY5" fmla="*/ 67150 h 96316"/>
                    <a:gd name="connsiteX6" fmla="*/ 40234 w 44163"/>
                    <a:gd name="connsiteY6" fmla="*/ 67150 h 96316"/>
                    <a:gd name="connsiteX7" fmla="*/ 40234 w 44163"/>
                    <a:gd name="connsiteY7" fmla="*/ 58296 h 96316"/>
                    <a:gd name="connsiteX8" fmla="*/ 21462 w 44163"/>
                    <a:gd name="connsiteY8" fmla="*/ 58296 h 96316"/>
                    <a:gd name="connsiteX9" fmla="*/ 21462 w 44163"/>
                    <a:gd name="connsiteY9" fmla="*/ -2171 h 96316"/>
                    <a:gd name="connsiteX10" fmla="*/ 10005 w 44163"/>
                    <a:gd name="connsiteY10" fmla="*/ -2171 h 96316"/>
                    <a:gd name="connsiteX11" fmla="*/ 10005 w 44163"/>
                    <a:gd name="connsiteY11" fmla="*/ 58296 h 96316"/>
                    <a:gd name="connsiteX12" fmla="*/ -897 w 44163"/>
                    <a:gd name="connsiteY12" fmla="*/ 58296 h 96316"/>
                    <a:gd name="connsiteX13" fmla="*/ -897 w 44163"/>
                    <a:gd name="connsiteY13" fmla="*/ 67150 h 96316"/>
                    <a:gd name="connsiteX14" fmla="*/ 10005 w 44163"/>
                    <a:gd name="connsiteY14" fmla="*/ 67150 h 96316"/>
                    <a:gd name="connsiteX15" fmla="*/ 10005 w 44163"/>
                    <a:gd name="connsiteY15" fmla="*/ 71982 h 96316"/>
                    <a:gd name="connsiteX16" fmla="*/ 15397 w 44163"/>
                    <a:gd name="connsiteY16" fmla="*/ 88837 h 96316"/>
                    <a:gd name="connsiteX17" fmla="*/ 32484 w 44163"/>
                    <a:gd name="connsiteY17" fmla="*/ 94145 h 96316"/>
                    <a:gd name="connsiteX18" fmla="*/ 43267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67" y="94145"/>
                      </a:moveTo>
                      <a:lnTo>
                        <a:pt x="43267" y="84658"/>
                      </a:lnTo>
                      <a:lnTo>
                        <a:pt x="32365" y="84658"/>
                      </a:lnTo>
                      <a:cubicBezTo>
                        <a:pt x="28281" y="84658"/>
                        <a:pt x="25440" y="83833"/>
                        <a:pt x="23841" y="82183"/>
                      </a:cubicBezTo>
                      <a:cubicBezTo>
                        <a:pt x="22255" y="80532"/>
                        <a:pt x="21462" y="77561"/>
                        <a:pt x="21462" y="73270"/>
                      </a:cubicBezTo>
                      <a:lnTo>
                        <a:pt x="21462" y="67150"/>
                      </a:lnTo>
                      <a:lnTo>
                        <a:pt x="40234" y="67150"/>
                      </a:lnTo>
                      <a:lnTo>
                        <a:pt x="40234" y="58296"/>
                      </a:lnTo>
                      <a:lnTo>
                        <a:pt x="21462" y="58296"/>
                      </a:lnTo>
                      <a:lnTo>
                        <a:pt x="21462" y="-2171"/>
                      </a:lnTo>
                      <a:lnTo>
                        <a:pt x="10005" y="-2171"/>
                      </a:lnTo>
                      <a:lnTo>
                        <a:pt x="10005" y="58296"/>
                      </a:lnTo>
                      <a:lnTo>
                        <a:pt x="-897" y="58296"/>
                      </a:lnTo>
                      <a:lnTo>
                        <a:pt x="-897" y="67150"/>
                      </a:lnTo>
                      <a:lnTo>
                        <a:pt x="10005" y="67150"/>
                      </a:lnTo>
                      <a:lnTo>
                        <a:pt x="10005" y="71982"/>
                      </a:lnTo>
                      <a:cubicBezTo>
                        <a:pt x="10005" y="79694"/>
                        <a:pt x="11802" y="85312"/>
                        <a:pt x="15397" y="88837"/>
                      </a:cubicBezTo>
                      <a:cubicBezTo>
                        <a:pt x="18991" y="92376"/>
                        <a:pt x="24687" y="94145"/>
                        <a:pt x="32484" y="94145"/>
                      </a:cubicBezTo>
                      <a:lnTo>
                        <a:pt x="43267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42" name="Freeform: Shape 2241">
                  <a:extLst>
                    <a:ext uri="{FF2B5EF4-FFF2-40B4-BE49-F238E27FC236}">
                      <a16:creationId xmlns:a16="http://schemas.microsoft.com/office/drawing/2014/main" id="{B8E10A3C-9A10-42F1-A5B1-C0C3FCC22883}"/>
                    </a:ext>
                  </a:extLst>
                </p:cNvPr>
                <p:cNvSpPr/>
                <p:nvPr/>
              </p:nvSpPr>
              <p:spPr>
                <a:xfrm rot="-5400000" flipV="1">
                  <a:off x="10935790" y="6671078"/>
                  <a:ext cx="65928" cy="8833"/>
                </a:xfrm>
                <a:custGeom>
                  <a:avLst/>
                  <a:gdLst>
                    <a:gd name="connsiteX0" fmla="*/ 64699 w 65928"/>
                    <a:gd name="connsiteY0" fmla="*/ 10376 h 8833"/>
                    <a:gd name="connsiteX1" fmla="*/ 64699 w 65928"/>
                    <a:gd name="connsiteY1" fmla="*/ 1542 h 8833"/>
                    <a:gd name="connsiteX2" fmla="*/ -1230 w 65928"/>
                    <a:gd name="connsiteY2" fmla="*/ 1542 h 8833"/>
                    <a:gd name="connsiteX3" fmla="*/ -1230 w 65928"/>
                    <a:gd name="connsiteY3" fmla="*/ 10376 h 8833"/>
                    <a:gd name="connsiteX4" fmla="*/ 64699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699" y="10376"/>
                      </a:moveTo>
                      <a:lnTo>
                        <a:pt x="64699" y="1542"/>
                      </a:lnTo>
                      <a:lnTo>
                        <a:pt x="-1230" y="1542"/>
                      </a:lnTo>
                      <a:lnTo>
                        <a:pt x="-1230" y="10376"/>
                      </a:lnTo>
                      <a:lnTo>
                        <a:pt x="64699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43" name="Freeform: Shape 2242">
                  <a:extLst>
                    <a:ext uri="{FF2B5EF4-FFF2-40B4-BE49-F238E27FC236}">
                      <a16:creationId xmlns:a16="http://schemas.microsoft.com/office/drawing/2014/main" id="{B9828E0B-F96E-407E-A688-8233EB9A9FE5}"/>
                    </a:ext>
                  </a:extLst>
                </p:cNvPr>
                <p:cNvSpPr/>
                <p:nvPr/>
              </p:nvSpPr>
              <p:spPr>
                <a:xfrm rot="-5400000" flipV="1">
                  <a:off x="10869485" y="6556164"/>
                  <a:ext cx="55066" cy="92414"/>
                </a:xfrm>
                <a:custGeom>
                  <a:avLst/>
                  <a:gdLst>
                    <a:gd name="connsiteX0" fmla="*/ 76 w 55066"/>
                    <a:gd name="connsiteY0" fmla="*/ 8434 h 92414"/>
                    <a:gd name="connsiteX1" fmla="*/ 20513 w 55066"/>
                    <a:gd name="connsiteY1" fmla="*/ 8434 h 92414"/>
                    <a:gd name="connsiteX2" fmla="*/ 20513 w 55066"/>
                    <a:gd name="connsiteY2" fmla="*/ 78944 h 92414"/>
                    <a:gd name="connsiteX3" fmla="*/ -1728 w 55066"/>
                    <a:gd name="connsiteY3" fmla="*/ 74487 h 92414"/>
                    <a:gd name="connsiteX4" fmla="*/ -1728 w 55066"/>
                    <a:gd name="connsiteY4" fmla="*/ 85876 h 92414"/>
                    <a:gd name="connsiteX5" fmla="*/ 20394 w 55066"/>
                    <a:gd name="connsiteY5" fmla="*/ 90332 h 92414"/>
                    <a:gd name="connsiteX6" fmla="*/ 32902 w 55066"/>
                    <a:gd name="connsiteY6" fmla="*/ 90332 h 92414"/>
                    <a:gd name="connsiteX7" fmla="*/ 32902 w 55066"/>
                    <a:gd name="connsiteY7" fmla="*/ 8434 h 92414"/>
                    <a:gd name="connsiteX8" fmla="*/ 53338 w 55066"/>
                    <a:gd name="connsiteY8" fmla="*/ 8434 h 92414"/>
                    <a:gd name="connsiteX9" fmla="*/ 53338 w 55066"/>
                    <a:gd name="connsiteY9" fmla="*/ -2083 h 92414"/>
                    <a:gd name="connsiteX10" fmla="*/ 76 w 55066"/>
                    <a:gd name="connsiteY10" fmla="*/ -2083 h 92414"/>
                    <a:gd name="connsiteX11" fmla="*/ 76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76" y="8434"/>
                      </a:moveTo>
                      <a:lnTo>
                        <a:pt x="20513" y="8434"/>
                      </a:lnTo>
                      <a:lnTo>
                        <a:pt x="20513" y="78944"/>
                      </a:lnTo>
                      <a:lnTo>
                        <a:pt x="-1728" y="74487"/>
                      </a:lnTo>
                      <a:lnTo>
                        <a:pt x="-1728" y="85876"/>
                      </a:lnTo>
                      <a:lnTo>
                        <a:pt x="20394" y="90332"/>
                      </a:lnTo>
                      <a:lnTo>
                        <a:pt x="32902" y="90332"/>
                      </a:lnTo>
                      <a:lnTo>
                        <a:pt x="32902" y="8434"/>
                      </a:lnTo>
                      <a:lnTo>
                        <a:pt x="53338" y="8434"/>
                      </a:lnTo>
                      <a:lnTo>
                        <a:pt x="53338" y="-2083"/>
                      </a:lnTo>
                      <a:lnTo>
                        <a:pt x="76" y="-2083"/>
                      </a:lnTo>
                      <a:lnTo>
                        <a:pt x="76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44" name="Freeform: Shape 2243">
                  <a:extLst>
                    <a:ext uri="{FF2B5EF4-FFF2-40B4-BE49-F238E27FC236}">
                      <a16:creationId xmlns:a16="http://schemas.microsoft.com/office/drawing/2014/main" id="{2D7F0CFC-7EFF-45BE-8906-41EDC97FF517}"/>
                    </a:ext>
                  </a:extLst>
                </p:cNvPr>
                <p:cNvSpPr/>
                <p:nvPr/>
              </p:nvSpPr>
              <p:spPr>
                <a:xfrm rot="-5400000" flipV="1">
                  <a:off x="10867998" y="6476368"/>
                  <a:ext cx="59843" cy="94217"/>
                </a:xfrm>
                <a:custGeom>
                  <a:avLst/>
                  <a:gdLst>
                    <a:gd name="connsiteX0" fmla="*/ 2266 w 59843"/>
                    <a:gd name="connsiteY0" fmla="*/ 92174 h 94217"/>
                    <a:gd name="connsiteX1" fmla="*/ 51385 w 59843"/>
                    <a:gd name="connsiteY1" fmla="*/ 92174 h 94217"/>
                    <a:gd name="connsiteX2" fmla="*/ 51385 w 59843"/>
                    <a:gd name="connsiteY2" fmla="*/ 81637 h 94217"/>
                    <a:gd name="connsiteX3" fmla="*/ 13723 w 59843"/>
                    <a:gd name="connsiteY3" fmla="*/ 81637 h 94217"/>
                    <a:gd name="connsiteX4" fmla="*/ 13723 w 59843"/>
                    <a:gd name="connsiteY4" fmla="*/ 58999 h 94217"/>
                    <a:gd name="connsiteX5" fmla="*/ 19154 w 59843"/>
                    <a:gd name="connsiteY5" fmla="*/ 60385 h 94217"/>
                    <a:gd name="connsiteX6" fmla="*/ 24625 w 59843"/>
                    <a:gd name="connsiteY6" fmla="*/ 60841 h 94217"/>
                    <a:gd name="connsiteX7" fmla="*/ 49145 w 59843"/>
                    <a:gd name="connsiteY7" fmla="*/ 52364 h 94217"/>
                    <a:gd name="connsiteX8" fmla="*/ 58204 w 59843"/>
                    <a:gd name="connsiteY8" fmla="*/ 29409 h 94217"/>
                    <a:gd name="connsiteX9" fmla="*/ 48907 w 59843"/>
                    <a:gd name="connsiteY9" fmla="*/ 6216 h 94217"/>
                    <a:gd name="connsiteX10" fmla="*/ 22702 w 59843"/>
                    <a:gd name="connsiteY10" fmla="*/ -2043 h 94217"/>
                    <a:gd name="connsiteX11" fmla="*/ 10829 w 59843"/>
                    <a:gd name="connsiteY11" fmla="*/ -1053 h 94217"/>
                    <a:gd name="connsiteX12" fmla="*/ -1639 w 59843"/>
                    <a:gd name="connsiteY12" fmla="*/ 1918 h 94217"/>
                    <a:gd name="connsiteX13" fmla="*/ -1639 w 59843"/>
                    <a:gd name="connsiteY13" fmla="*/ 14495 h 94217"/>
                    <a:gd name="connsiteX14" fmla="*/ 9877 w 59843"/>
                    <a:gd name="connsiteY14" fmla="*/ 9979 h 94217"/>
                    <a:gd name="connsiteX15" fmla="*/ 22445 w 59843"/>
                    <a:gd name="connsiteY15" fmla="*/ 8493 h 94217"/>
                    <a:gd name="connsiteX16" fmla="*/ 39413 w 59843"/>
                    <a:gd name="connsiteY16" fmla="*/ 14118 h 94217"/>
                    <a:gd name="connsiteX17" fmla="*/ 45676 w 59843"/>
                    <a:gd name="connsiteY17" fmla="*/ 29409 h 94217"/>
                    <a:gd name="connsiteX18" fmla="*/ 39413 w 59843"/>
                    <a:gd name="connsiteY18" fmla="*/ 44679 h 94217"/>
                    <a:gd name="connsiteX19" fmla="*/ 22445 w 59843"/>
                    <a:gd name="connsiteY19" fmla="*/ 50324 h 94217"/>
                    <a:gd name="connsiteX20" fmla="*/ 12435 w 59843"/>
                    <a:gd name="connsiteY20" fmla="*/ 49215 h 94217"/>
                    <a:gd name="connsiteX21" fmla="*/ 2266 w 59843"/>
                    <a:gd name="connsiteY21" fmla="*/ 45749 h 94217"/>
                    <a:gd name="connsiteX22" fmla="*/ 2266 w 59843"/>
                    <a:gd name="connsiteY22" fmla="*/ 92174 h 94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9843" h="94217">
                      <a:moveTo>
                        <a:pt x="2266" y="92174"/>
                      </a:moveTo>
                      <a:lnTo>
                        <a:pt x="51385" y="92174"/>
                      </a:lnTo>
                      <a:lnTo>
                        <a:pt x="51385" y="81637"/>
                      </a:lnTo>
                      <a:lnTo>
                        <a:pt x="13723" y="81637"/>
                      </a:lnTo>
                      <a:lnTo>
                        <a:pt x="13723" y="58999"/>
                      </a:lnTo>
                      <a:cubicBezTo>
                        <a:pt x="15533" y="59619"/>
                        <a:pt x="17344" y="60082"/>
                        <a:pt x="19154" y="60385"/>
                      </a:cubicBezTo>
                      <a:cubicBezTo>
                        <a:pt x="20978" y="60689"/>
                        <a:pt x="22802" y="60841"/>
                        <a:pt x="24625" y="60841"/>
                      </a:cubicBezTo>
                      <a:cubicBezTo>
                        <a:pt x="34946" y="60841"/>
                        <a:pt x="43119" y="58015"/>
                        <a:pt x="49145" y="52364"/>
                      </a:cubicBezTo>
                      <a:cubicBezTo>
                        <a:pt x="55185" y="46713"/>
                        <a:pt x="58204" y="39061"/>
                        <a:pt x="58204" y="29409"/>
                      </a:cubicBezTo>
                      <a:cubicBezTo>
                        <a:pt x="58204" y="19466"/>
                        <a:pt x="55105" y="11735"/>
                        <a:pt x="48907" y="6216"/>
                      </a:cubicBezTo>
                      <a:cubicBezTo>
                        <a:pt x="42710" y="710"/>
                        <a:pt x="33975" y="-2043"/>
                        <a:pt x="22702" y="-2043"/>
                      </a:cubicBezTo>
                      <a:cubicBezTo>
                        <a:pt x="18817" y="-2043"/>
                        <a:pt x="14859" y="-1713"/>
                        <a:pt x="10829" y="-1053"/>
                      </a:cubicBezTo>
                      <a:cubicBezTo>
                        <a:pt x="6812" y="-393"/>
                        <a:pt x="2656" y="597"/>
                        <a:pt x="-1639" y="1918"/>
                      </a:cubicBezTo>
                      <a:lnTo>
                        <a:pt x="-1639" y="14495"/>
                      </a:lnTo>
                      <a:cubicBezTo>
                        <a:pt x="2074" y="12474"/>
                        <a:pt x="5913" y="10969"/>
                        <a:pt x="9877" y="9979"/>
                      </a:cubicBezTo>
                      <a:cubicBezTo>
                        <a:pt x="13842" y="8989"/>
                        <a:pt x="18031" y="8493"/>
                        <a:pt x="22445" y="8493"/>
                      </a:cubicBezTo>
                      <a:cubicBezTo>
                        <a:pt x="29594" y="8493"/>
                        <a:pt x="35250" y="10368"/>
                        <a:pt x="39413" y="14118"/>
                      </a:cubicBezTo>
                      <a:cubicBezTo>
                        <a:pt x="43589" y="17868"/>
                        <a:pt x="45676" y="22965"/>
                        <a:pt x="45676" y="29409"/>
                      </a:cubicBezTo>
                      <a:cubicBezTo>
                        <a:pt x="45676" y="35839"/>
                        <a:pt x="43589" y="40929"/>
                        <a:pt x="39413" y="44679"/>
                      </a:cubicBezTo>
                      <a:cubicBezTo>
                        <a:pt x="35250" y="48442"/>
                        <a:pt x="29594" y="50324"/>
                        <a:pt x="22445" y="50324"/>
                      </a:cubicBezTo>
                      <a:cubicBezTo>
                        <a:pt x="19101" y="50324"/>
                        <a:pt x="15765" y="49954"/>
                        <a:pt x="12435" y="49215"/>
                      </a:cubicBezTo>
                      <a:cubicBezTo>
                        <a:pt x="9118" y="48475"/>
                        <a:pt x="5728" y="47320"/>
                        <a:pt x="2266" y="45749"/>
                      </a:cubicBezTo>
                      <a:lnTo>
                        <a:pt x="2266" y="92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45" name="Graphic 1996">
              <a:extLst>
                <a:ext uri="{FF2B5EF4-FFF2-40B4-BE49-F238E27FC236}">
                  <a16:creationId xmlns:a16="http://schemas.microsoft.com/office/drawing/2014/main" id="{1D8D72D0-D45B-46C4-87C4-56838FF3675B}"/>
                </a:ext>
              </a:extLst>
            </p:cNvPr>
            <p:cNvGrpSpPr/>
            <p:nvPr/>
          </p:nvGrpSpPr>
          <p:grpSpPr>
            <a:xfrm>
              <a:off x="11310608" y="5418421"/>
              <a:ext cx="126307" cy="355118"/>
              <a:chOff x="10952468" y="6393781"/>
              <a:chExt cx="126307" cy="355118"/>
            </a:xfrm>
            <a:solidFill>
              <a:srgbClr val="000000"/>
            </a:solidFill>
          </p:grpSpPr>
          <p:sp>
            <p:nvSpPr>
              <p:cNvPr id="2246" name="Freeform: Shape 2245">
                <a:extLst>
                  <a:ext uri="{FF2B5EF4-FFF2-40B4-BE49-F238E27FC236}">
                    <a16:creationId xmlns:a16="http://schemas.microsoft.com/office/drawing/2014/main" id="{C3617EDC-F420-49A2-BDF9-E1B194E40819}"/>
                  </a:ext>
                </a:extLst>
              </p:cNvPr>
              <p:cNvSpPr/>
              <p:nvPr/>
            </p:nvSpPr>
            <p:spPr>
              <a:xfrm>
                <a:off x="11015625" y="6393781"/>
                <a:ext cx="12686" cy="44365"/>
              </a:xfrm>
              <a:custGeom>
                <a:avLst/>
                <a:gdLst>
                  <a:gd name="connsiteX0" fmla="*/ 374 w 12686"/>
                  <a:gd name="connsiteY0" fmla="*/ 234 h 44365"/>
                  <a:gd name="connsiteX1" fmla="*/ 374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74" y="234"/>
                    </a:moveTo>
                    <a:lnTo>
                      <a:pt x="374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47" name="Graphic 1996">
                <a:extLst>
                  <a:ext uri="{FF2B5EF4-FFF2-40B4-BE49-F238E27FC236}">
                    <a16:creationId xmlns:a16="http://schemas.microsoft.com/office/drawing/2014/main" id="{D8C4A10F-2222-47D5-9F66-7DBEA02B7DEB}"/>
                  </a:ext>
                </a:extLst>
              </p:cNvPr>
              <p:cNvGrpSpPr/>
              <p:nvPr/>
            </p:nvGrpSpPr>
            <p:grpSpPr>
              <a:xfrm>
                <a:off x="10952468" y="6494213"/>
                <a:ext cx="126307" cy="254685"/>
                <a:chOff x="10952468" y="6494213"/>
                <a:chExt cx="126307" cy="254685"/>
              </a:xfrm>
              <a:solidFill>
                <a:srgbClr val="000000"/>
              </a:solidFill>
            </p:grpSpPr>
            <p:sp>
              <p:nvSpPr>
                <p:cNvPr id="2248" name="Freeform: Shape 2247">
                  <a:extLst>
                    <a:ext uri="{FF2B5EF4-FFF2-40B4-BE49-F238E27FC236}">
                      <a16:creationId xmlns:a16="http://schemas.microsoft.com/office/drawing/2014/main" id="{CF4DCB6E-42B6-4FF5-A452-6024B6C90635}"/>
                    </a:ext>
                  </a:extLst>
                </p:cNvPr>
                <p:cNvSpPr/>
                <p:nvPr/>
              </p:nvSpPr>
              <p:spPr>
                <a:xfrm rot="-5400000" flipV="1">
                  <a:off x="10978584" y="6678676"/>
                  <a:ext cx="44163" cy="96316"/>
                </a:xfrm>
                <a:custGeom>
                  <a:avLst/>
                  <a:gdLst>
                    <a:gd name="connsiteX0" fmla="*/ 43275 w 44163"/>
                    <a:gd name="connsiteY0" fmla="*/ 94145 h 96316"/>
                    <a:gd name="connsiteX1" fmla="*/ 43275 w 44163"/>
                    <a:gd name="connsiteY1" fmla="*/ 84658 h 96316"/>
                    <a:gd name="connsiteX2" fmla="*/ 32373 w 44163"/>
                    <a:gd name="connsiteY2" fmla="*/ 84658 h 96316"/>
                    <a:gd name="connsiteX3" fmla="*/ 23849 w 44163"/>
                    <a:gd name="connsiteY3" fmla="*/ 82183 h 96316"/>
                    <a:gd name="connsiteX4" fmla="*/ 21471 w 44163"/>
                    <a:gd name="connsiteY4" fmla="*/ 73270 h 96316"/>
                    <a:gd name="connsiteX5" fmla="*/ 21471 w 44163"/>
                    <a:gd name="connsiteY5" fmla="*/ 67150 h 96316"/>
                    <a:gd name="connsiteX6" fmla="*/ 40242 w 44163"/>
                    <a:gd name="connsiteY6" fmla="*/ 67150 h 96316"/>
                    <a:gd name="connsiteX7" fmla="*/ 40242 w 44163"/>
                    <a:gd name="connsiteY7" fmla="*/ 58296 h 96316"/>
                    <a:gd name="connsiteX8" fmla="*/ 21471 w 44163"/>
                    <a:gd name="connsiteY8" fmla="*/ 58296 h 96316"/>
                    <a:gd name="connsiteX9" fmla="*/ 21471 w 44163"/>
                    <a:gd name="connsiteY9" fmla="*/ -2171 h 96316"/>
                    <a:gd name="connsiteX10" fmla="*/ 10014 w 44163"/>
                    <a:gd name="connsiteY10" fmla="*/ -2171 h 96316"/>
                    <a:gd name="connsiteX11" fmla="*/ 10014 w 44163"/>
                    <a:gd name="connsiteY11" fmla="*/ 58296 h 96316"/>
                    <a:gd name="connsiteX12" fmla="*/ -889 w 44163"/>
                    <a:gd name="connsiteY12" fmla="*/ 58296 h 96316"/>
                    <a:gd name="connsiteX13" fmla="*/ -889 w 44163"/>
                    <a:gd name="connsiteY13" fmla="*/ 67150 h 96316"/>
                    <a:gd name="connsiteX14" fmla="*/ 10014 w 44163"/>
                    <a:gd name="connsiteY14" fmla="*/ 67150 h 96316"/>
                    <a:gd name="connsiteX15" fmla="*/ 10014 w 44163"/>
                    <a:gd name="connsiteY15" fmla="*/ 71982 h 96316"/>
                    <a:gd name="connsiteX16" fmla="*/ 15405 w 44163"/>
                    <a:gd name="connsiteY16" fmla="*/ 88837 h 96316"/>
                    <a:gd name="connsiteX17" fmla="*/ 32492 w 44163"/>
                    <a:gd name="connsiteY17" fmla="*/ 94145 h 96316"/>
                    <a:gd name="connsiteX18" fmla="*/ 43275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75" y="94145"/>
                      </a:moveTo>
                      <a:lnTo>
                        <a:pt x="43275" y="84658"/>
                      </a:lnTo>
                      <a:lnTo>
                        <a:pt x="32373" y="84658"/>
                      </a:lnTo>
                      <a:cubicBezTo>
                        <a:pt x="28290" y="84658"/>
                        <a:pt x="25449" y="83833"/>
                        <a:pt x="23849" y="82183"/>
                      </a:cubicBezTo>
                      <a:cubicBezTo>
                        <a:pt x="22264" y="80532"/>
                        <a:pt x="21471" y="77561"/>
                        <a:pt x="21471" y="73270"/>
                      </a:cubicBezTo>
                      <a:lnTo>
                        <a:pt x="21471" y="67150"/>
                      </a:lnTo>
                      <a:lnTo>
                        <a:pt x="40242" y="67150"/>
                      </a:lnTo>
                      <a:lnTo>
                        <a:pt x="40242" y="58296"/>
                      </a:lnTo>
                      <a:lnTo>
                        <a:pt x="21471" y="58296"/>
                      </a:lnTo>
                      <a:lnTo>
                        <a:pt x="21471" y="-2171"/>
                      </a:lnTo>
                      <a:lnTo>
                        <a:pt x="10014" y="-2171"/>
                      </a:lnTo>
                      <a:lnTo>
                        <a:pt x="10014" y="58296"/>
                      </a:lnTo>
                      <a:lnTo>
                        <a:pt x="-889" y="58296"/>
                      </a:lnTo>
                      <a:lnTo>
                        <a:pt x="-889" y="67150"/>
                      </a:lnTo>
                      <a:lnTo>
                        <a:pt x="10014" y="67150"/>
                      </a:lnTo>
                      <a:lnTo>
                        <a:pt x="10014" y="71982"/>
                      </a:lnTo>
                      <a:cubicBezTo>
                        <a:pt x="10014" y="79694"/>
                        <a:pt x="11811" y="85312"/>
                        <a:pt x="15405" y="88837"/>
                      </a:cubicBezTo>
                      <a:cubicBezTo>
                        <a:pt x="19000" y="92376"/>
                        <a:pt x="24695" y="94145"/>
                        <a:pt x="32492" y="94145"/>
                      </a:cubicBezTo>
                      <a:lnTo>
                        <a:pt x="43275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49" name="Freeform: Shape 2248">
                  <a:extLst>
                    <a:ext uri="{FF2B5EF4-FFF2-40B4-BE49-F238E27FC236}">
                      <a16:creationId xmlns:a16="http://schemas.microsoft.com/office/drawing/2014/main" id="{B059124B-8ECB-4096-AEE2-221297FD75BF}"/>
                    </a:ext>
                  </a:extLst>
                </p:cNvPr>
                <p:cNvSpPr/>
                <p:nvPr/>
              </p:nvSpPr>
              <p:spPr>
                <a:xfrm rot="-5400000" flipV="1">
                  <a:off x="11041390" y="6671078"/>
                  <a:ext cx="65928" cy="8833"/>
                </a:xfrm>
                <a:custGeom>
                  <a:avLst/>
                  <a:gdLst>
                    <a:gd name="connsiteX0" fmla="*/ 64707 w 65928"/>
                    <a:gd name="connsiteY0" fmla="*/ 10376 h 8833"/>
                    <a:gd name="connsiteX1" fmla="*/ 64707 w 65928"/>
                    <a:gd name="connsiteY1" fmla="*/ 1542 h 8833"/>
                    <a:gd name="connsiteX2" fmla="*/ -1222 w 65928"/>
                    <a:gd name="connsiteY2" fmla="*/ 1542 h 8833"/>
                    <a:gd name="connsiteX3" fmla="*/ -1222 w 65928"/>
                    <a:gd name="connsiteY3" fmla="*/ 10376 h 8833"/>
                    <a:gd name="connsiteX4" fmla="*/ 64707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707" y="10376"/>
                      </a:moveTo>
                      <a:lnTo>
                        <a:pt x="64707" y="1542"/>
                      </a:lnTo>
                      <a:lnTo>
                        <a:pt x="-1222" y="1542"/>
                      </a:lnTo>
                      <a:lnTo>
                        <a:pt x="-1222" y="10376"/>
                      </a:lnTo>
                      <a:lnTo>
                        <a:pt x="64707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50" name="Freeform: Shape 2249">
                  <a:extLst>
                    <a:ext uri="{FF2B5EF4-FFF2-40B4-BE49-F238E27FC236}">
                      <a16:creationId xmlns:a16="http://schemas.microsoft.com/office/drawing/2014/main" id="{290FC082-380B-445D-804D-5046E381A359}"/>
                    </a:ext>
                  </a:extLst>
                </p:cNvPr>
                <p:cNvSpPr/>
                <p:nvPr/>
              </p:nvSpPr>
              <p:spPr>
                <a:xfrm rot="-5400000" flipV="1">
                  <a:off x="10972429" y="6558144"/>
                  <a:ext cx="58713" cy="94078"/>
                </a:xfrm>
                <a:custGeom>
                  <a:avLst/>
                  <a:gdLst>
                    <a:gd name="connsiteX0" fmla="*/ 13467 w 58713"/>
                    <a:gd name="connsiteY0" fmla="*/ 8393 h 94078"/>
                    <a:gd name="connsiteX1" fmla="*/ 57136 w 58713"/>
                    <a:gd name="connsiteY1" fmla="*/ 8393 h 94078"/>
                    <a:gd name="connsiteX2" fmla="*/ 57136 w 58713"/>
                    <a:gd name="connsiteY2" fmla="*/ -2124 h 94078"/>
                    <a:gd name="connsiteX3" fmla="*/ -1578 w 58713"/>
                    <a:gd name="connsiteY3" fmla="*/ -2124 h 94078"/>
                    <a:gd name="connsiteX4" fmla="*/ -1578 w 58713"/>
                    <a:gd name="connsiteY4" fmla="*/ 8393 h 94078"/>
                    <a:gd name="connsiteX5" fmla="*/ 17828 w 58713"/>
                    <a:gd name="connsiteY5" fmla="*/ 28159 h 94078"/>
                    <a:gd name="connsiteX6" fmla="*/ 33290 w 58713"/>
                    <a:gd name="connsiteY6" fmla="*/ 44182 h 94078"/>
                    <a:gd name="connsiteX7" fmla="*/ 41675 w 58713"/>
                    <a:gd name="connsiteY7" fmla="*/ 55590 h 94078"/>
                    <a:gd name="connsiteX8" fmla="*/ 44073 w 58713"/>
                    <a:gd name="connsiteY8" fmla="*/ 64780 h 94078"/>
                    <a:gd name="connsiteX9" fmla="*/ 38899 w 58713"/>
                    <a:gd name="connsiteY9" fmla="*/ 76783 h 94078"/>
                    <a:gd name="connsiteX10" fmla="*/ 25420 w 58713"/>
                    <a:gd name="connsiteY10" fmla="*/ 81437 h 94078"/>
                    <a:gd name="connsiteX11" fmla="*/ 12992 w 58713"/>
                    <a:gd name="connsiteY11" fmla="*/ 79397 h 94078"/>
                    <a:gd name="connsiteX12" fmla="*/ -963 w 58713"/>
                    <a:gd name="connsiteY12" fmla="*/ 73198 h 94078"/>
                    <a:gd name="connsiteX13" fmla="*/ -963 w 58713"/>
                    <a:gd name="connsiteY13" fmla="*/ 85834 h 94078"/>
                    <a:gd name="connsiteX14" fmla="*/ 13150 w 58713"/>
                    <a:gd name="connsiteY14" fmla="*/ 90409 h 94078"/>
                    <a:gd name="connsiteX15" fmla="*/ 25182 w 58713"/>
                    <a:gd name="connsiteY15" fmla="*/ 91954 h 94078"/>
                    <a:gd name="connsiteX16" fmla="*/ 48097 w 58713"/>
                    <a:gd name="connsiteY16" fmla="*/ 84765 h 94078"/>
                    <a:gd name="connsiteX17" fmla="*/ 56640 w 58713"/>
                    <a:gd name="connsiteY17" fmla="*/ 65592 h 94078"/>
                    <a:gd name="connsiteX18" fmla="*/ 54500 w 58713"/>
                    <a:gd name="connsiteY18" fmla="*/ 54778 h 94078"/>
                    <a:gd name="connsiteX19" fmla="*/ 46729 w 58713"/>
                    <a:gd name="connsiteY19" fmla="*/ 42756 h 94078"/>
                    <a:gd name="connsiteX20" fmla="*/ 36878 w 58713"/>
                    <a:gd name="connsiteY20" fmla="*/ 32378 h 94078"/>
                    <a:gd name="connsiteX21" fmla="*/ 13467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467" y="8393"/>
                      </a:moveTo>
                      <a:lnTo>
                        <a:pt x="57136" y="8393"/>
                      </a:lnTo>
                      <a:lnTo>
                        <a:pt x="57136" y="-2124"/>
                      </a:lnTo>
                      <a:lnTo>
                        <a:pt x="-1578" y="-2124"/>
                      </a:lnTo>
                      <a:lnTo>
                        <a:pt x="-1578" y="8393"/>
                      </a:lnTo>
                      <a:cubicBezTo>
                        <a:pt x="3167" y="13304"/>
                        <a:pt x="9635" y="19893"/>
                        <a:pt x="17828" y="28159"/>
                      </a:cubicBezTo>
                      <a:cubicBezTo>
                        <a:pt x="26035" y="36438"/>
                        <a:pt x="31189" y="41779"/>
                        <a:pt x="33290" y="44182"/>
                      </a:cubicBezTo>
                      <a:cubicBezTo>
                        <a:pt x="37294" y="48671"/>
                        <a:pt x="40089" y="52474"/>
                        <a:pt x="41675" y="55590"/>
                      </a:cubicBezTo>
                      <a:cubicBezTo>
                        <a:pt x="43274" y="58706"/>
                        <a:pt x="44073" y="61770"/>
                        <a:pt x="44073" y="64780"/>
                      </a:cubicBezTo>
                      <a:cubicBezTo>
                        <a:pt x="44073" y="69692"/>
                        <a:pt x="42348" y="73693"/>
                        <a:pt x="38899" y="76783"/>
                      </a:cubicBezTo>
                      <a:cubicBezTo>
                        <a:pt x="35450" y="79886"/>
                        <a:pt x="30957" y="81437"/>
                        <a:pt x="25420" y="81437"/>
                      </a:cubicBezTo>
                      <a:cubicBezTo>
                        <a:pt x="21495" y="81437"/>
                        <a:pt x="17353" y="80757"/>
                        <a:pt x="12992" y="79397"/>
                      </a:cubicBezTo>
                      <a:cubicBezTo>
                        <a:pt x="8644" y="78037"/>
                        <a:pt x="3992" y="75971"/>
                        <a:pt x="-963" y="73198"/>
                      </a:cubicBezTo>
                      <a:lnTo>
                        <a:pt x="-963" y="85834"/>
                      </a:lnTo>
                      <a:cubicBezTo>
                        <a:pt x="4072" y="87854"/>
                        <a:pt x="8776" y="89379"/>
                        <a:pt x="13150" y="90409"/>
                      </a:cubicBezTo>
                      <a:cubicBezTo>
                        <a:pt x="17538" y="91439"/>
                        <a:pt x="21548" y="91954"/>
                        <a:pt x="25182" y="91954"/>
                      </a:cubicBezTo>
                      <a:cubicBezTo>
                        <a:pt x="34763" y="91954"/>
                        <a:pt x="42401" y="89558"/>
                        <a:pt x="48097" y="84765"/>
                      </a:cubicBezTo>
                      <a:cubicBezTo>
                        <a:pt x="53792" y="79985"/>
                        <a:pt x="56640" y="73594"/>
                        <a:pt x="56640" y="65592"/>
                      </a:cubicBezTo>
                      <a:cubicBezTo>
                        <a:pt x="56640" y="61790"/>
                        <a:pt x="55927" y="58185"/>
                        <a:pt x="54500" y="54778"/>
                      </a:cubicBezTo>
                      <a:cubicBezTo>
                        <a:pt x="53086" y="51385"/>
                        <a:pt x="50495" y="47377"/>
                        <a:pt x="46729" y="42756"/>
                      </a:cubicBezTo>
                      <a:cubicBezTo>
                        <a:pt x="45698" y="41554"/>
                        <a:pt x="42414" y="38095"/>
                        <a:pt x="36878" y="32378"/>
                      </a:cubicBezTo>
                      <a:cubicBezTo>
                        <a:pt x="31354" y="26660"/>
                        <a:pt x="23550" y="18665"/>
                        <a:pt x="13467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51" name="Freeform: Shape 2250">
                  <a:extLst>
                    <a:ext uri="{FF2B5EF4-FFF2-40B4-BE49-F238E27FC236}">
                      <a16:creationId xmlns:a16="http://schemas.microsoft.com/office/drawing/2014/main" id="{5FE8CFAB-F021-4B9D-BF37-64B3FC5BDF9B}"/>
                    </a:ext>
                  </a:extLst>
                </p:cNvPr>
                <p:cNvSpPr/>
                <p:nvPr/>
              </p:nvSpPr>
              <p:spPr>
                <a:xfrm rot="-5400000" flipV="1">
                  <a:off x="10975085" y="6475516"/>
                  <a:ext cx="55066" cy="92414"/>
                </a:xfrm>
                <a:custGeom>
                  <a:avLst/>
                  <a:gdLst>
                    <a:gd name="connsiteX0" fmla="*/ 84 w 55066"/>
                    <a:gd name="connsiteY0" fmla="*/ 8428 h 92414"/>
                    <a:gd name="connsiteX1" fmla="*/ 20521 w 55066"/>
                    <a:gd name="connsiteY1" fmla="*/ 8428 h 92414"/>
                    <a:gd name="connsiteX2" fmla="*/ 20521 w 55066"/>
                    <a:gd name="connsiteY2" fmla="*/ 78937 h 92414"/>
                    <a:gd name="connsiteX3" fmla="*/ -1720 w 55066"/>
                    <a:gd name="connsiteY3" fmla="*/ 74481 h 92414"/>
                    <a:gd name="connsiteX4" fmla="*/ -1720 w 55066"/>
                    <a:gd name="connsiteY4" fmla="*/ 85870 h 92414"/>
                    <a:gd name="connsiteX5" fmla="*/ 20402 w 55066"/>
                    <a:gd name="connsiteY5" fmla="*/ 90326 h 92414"/>
                    <a:gd name="connsiteX6" fmla="*/ 32910 w 55066"/>
                    <a:gd name="connsiteY6" fmla="*/ 90326 h 92414"/>
                    <a:gd name="connsiteX7" fmla="*/ 32910 w 55066"/>
                    <a:gd name="connsiteY7" fmla="*/ 8428 h 92414"/>
                    <a:gd name="connsiteX8" fmla="*/ 53347 w 55066"/>
                    <a:gd name="connsiteY8" fmla="*/ 8428 h 92414"/>
                    <a:gd name="connsiteX9" fmla="*/ 53347 w 55066"/>
                    <a:gd name="connsiteY9" fmla="*/ -2089 h 92414"/>
                    <a:gd name="connsiteX10" fmla="*/ 84 w 55066"/>
                    <a:gd name="connsiteY10" fmla="*/ -2089 h 92414"/>
                    <a:gd name="connsiteX11" fmla="*/ 84 w 55066"/>
                    <a:gd name="connsiteY11" fmla="*/ 8428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84" y="8428"/>
                      </a:moveTo>
                      <a:lnTo>
                        <a:pt x="20521" y="8428"/>
                      </a:lnTo>
                      <a:lnTo>
                        <a:pt x="20521" y="78937"/>
                      </a:lnTo>
                      <a:lnTo>
                        <a:pt x="-1720" y="74481"/>
                      </a:lnTo>
                      <a:lnTo>
                        <a:pt x="-1720" y="85870"/>
                      </a:lnTo>
                      <a:lnTo>
                        <a:pt x="20402" y="90326"/>
                      </a:lnTo>
                      <a:lnTo>
                        <a:pt x="32910" y="90326"/>
                      </a:lnTo>
                      <a:lnTo>
                        <a:pt x="32910" y="8428"/>
                      </a:lnTo>
                      <a:lnTo>
                        <a:pt x="53347" y="8428"/>
                      </a:lnTo>
                      <a:lnTo>
                        <a:pt x="53347" y="-2089"/>
                      </a:lnTo>
                      <a:lnTo>
                        <a:pt x="84" y="-2089"/>
                      </a:lnTo>
                      <a:lnTo>
                        <a:pt x="84" y="8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52" name="Graphic 1996">
              <a:extLst>
                <a:ext uri="{FF2B5EF4-FFF2-40B4-BE49-F238E27FC236}">
                  <a16:creationId xmlns:a16="http://schemas.microsoft.com/office/drawing/2014/main" id="{9A1AC958-16FA-48DE-AD28-137EFF33D6E1}"/>
                </a:ext>
              </a:extLst>
            </p:cNvPr>
            <p:cNvGrpSpPr/>
            <p:nvPr/>
          </p:nvGrpSpPr>
          <p:grpSpPr>
            <a:xfrm>
              <a:off x="11416221" y="5418421"/>
              <a:ext cx="126307" cy="355118"/>
              <a:chOff x="11058081" y="6393781"/>
              <a:chExt cx="126307" cy="355118"/>
            </a:xfrm>
            <a:solidFill>
              <a:srgbClr val="000000"/>
            </a:solidFill>
          </p:grpSpPr>
          <p:sp>
            <p:nvSpPr>
              <p:cNvPr id="2253" name="Freeform: Shape 2252">
                <a:extLst>
                  <a:ext uri="{FF2B5EF4-FFF2-40B4-BE49-F238E27FC236}">
                    <a16:creationId xmlns:a16="http://schemas.microsoft.com/office/drawing/2014/main" id="{2019F05C-961F-4F48-9977-5F4E06FFD30C}"/>
                  </a:ext>
                </a:extLst>
              </p:cNvPr>
              <p:cNvSpPr/>
              <p:nvPr/>
            </p:nvSpPr>
            <p:spPr>
              <a:xfrm>
                <a:off x="11121226" y="6393781"/>
                <a:ext cx="12686" cy="44365"/>
              </a:xfrm>
              <a:custGeom>
                <a:avLst/>
                <a:gdLst>
                  <a:gd name="connsiteX0" fmla="*/ 382 w 12686"/>
                  <a:gd name="connsiteY0" fmla="*/ 234 h 44365"/>
                  <a:gd name="connsiteX1" fmla="*/ 382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82" y="234"/>
                    </a:moveTo>
                    <a:lnTo>
                      <a:pt x="382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54" name="Graphic 1996">
                <a:extLst>
                  <a:ext uri="{FF2B5EF4-FFF2-40B4-BE49-F238E27FC236}">
                    <a16:creationId xmlns:a16="http://schemas.microsoft.com/office/drawing/2014/main" id="{9FC3BABF-7500-454D-A36F-F1FF36E7B80A}"/>
                  </a:ext>
                </a:extLst>
              </p:cNvPr>
              <p:cNvGrpSpPr/>
              <p:nvPr/>
            </p:nvGrpSpPr>
            <p:grpSpPr>
              <a:xfrm>
                <a:off x="11058081" y="6489618"/>
                <a:ext cx="126307" cy="259280"/>
                <a:chOff x="11058081" y="6489618"/>
                <a:chExt cx="126307" cy="259280"/>
              </a:xfrm>
              <a:solidFill>
                <a:srgbClr val="000000"/>
              </a:solidFill>
            </p:grpSpPr>
            <p:sp>
              <p:nvSpPr>
                <p:cNvPr id="2255" name="Freeform: Shape 2254">
                  <a:extLst>
                    <a:ext uri="{FF2B5EF4-FFF2-40B4-BE49-F238E27FC236}">
                      <a16:creationId xmlns:a16="http://schemas.microsoft.com/office/drawing/2014/main" id="{745317DA-E383-40DB-8D60-3C0304EB8B40}"/>
                    </a:ext>
                  </a:extLst>
                </p:cNvPr>
                <p:cNvSpPr/>
                <p:nvPr/>
              </p:nvSpPr>
              <p:spPr>
                <a:xfrm rot="-5400000" flipV="1">
                  <a:off x="11084196" y="6678676"/>
                  <a:ext cx="44163" cy="96316"/>
                </a:xfrm>
                <a:custGeom>
                  <a:avLst/>
                  <a:gdLst>
                    <a:gd name="connsiteX0" fmla="*/ 43284 w 44163"/>
                    <a:gd name="connsiteY0" fmla="*/ 94145 h 96316"/>
                    <a:gd name="connsiteX1" fmla="*/ 43284 w 44163"/>
                    <a:gd name="connsiteY1" fmla="*/ 84658 h 96316"/>
                    <a:gd name="connsiteX2" fmla="*/ 32381 w 44163"/>
                    <a:gd name="connsiteY2" fmla="*/ 84658 h 96316"/>
                    <a:gd name="connsiteX3" fmla="*/ 23858 w 44163"/>
                    <a:gd name="connsiteY3" fmla="*/ 82183 h 96316"/>
                    <a:gd name="connsiteX4" fmla="*/ 21479 w 44163"/>
                    <a:gd name="connsiteY4" fmla="*/ 73270 h 96316"/>
                    <a:gd name="connsiteX5" fmla="*/ 21479 w 44163"/>
                    <a:gd name="connsiteY5" fmla="*/ 67150 h 96316"/>
                    <a:gd name="connsiteX6" fmla="*/ 40251 w 44163"/>
                    <a:gd name="connsiteY6" fmla="*/ 67150 h 96316"/>
                    <a:gd name="connsiteX7" fmla="*/ 40251 w 44163"/>
                    <a:gd name="connsiteY7" fmla="*/ 58296 h 96316"/>
                    <a:gd name="connsiteX8" fmla="*/ 21479 w 44163"/>
                    <a:gd name="connsiteY8" fmla="*/ 58296 h 96316"/>
                    <a:gd name="connsiteX9" fmla="*/ 21479 w 44163"/>
                    <a:gd name="connsiteY9" fmla="*/ -2171 h 96316"/>
                    <a:gd name="connsiteX10" fmla="*/ 10022 w 44163"/>
                    <a:gd name="connsiteY10" fmla="*/ -2171 h 96316"/>
                    <a:gd name="connsiteX11" fmla="*/ 10022 w 44163"/>
                    <a:gd name="connsiteY11" fmla="*/ 58296 h 96316"/>
                    <a:gd name="connsiteX12" fmla="*/ -880 w 44163"/>
                    <a:gd name="connsiteY12" fmla="*/ 58296 h 96316"/>
                    <a:gd name="connsiteX13" fmla="*/ -880 w 44163"/>
                    <a:gd name="connsiteY13" fmla="*/ 67150 h 96316"/>
                    <a:gd name="connsiteX14" fmla="*/ 10022 w 44163"/>
                    <a:gd name="connsiteY14" fmla="*/ 67150 h 96316"/>
                    <a:gd name="connsiteX15" fmla="*/ 10022 w 44163"/>
                    <a:gd name="connsiteY15" fmla="*/ 71982 h 96316"/>
                    <a:gd name="connsiteX16" fmla="*/ 15414 w 44163"/>
                    <a:gd name="connsiteY16" fmla="*/ 88837 h 96316"/>
                    <a:gd name="connsiteX17" fmla="*/ 32500 w 44163"/>
                    <a:gd name="connsiteY17" fmla="*/ 94145 h 96316"/>
                    <a:gd name="connsiteX18" fmla="*/ 43284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84" y="94145"/>
                      </a:moveTo>
                      <a:lnTo>
                        <a:pt x="43284" y="84658"/>
                      </a:lnTo>
                      <a:lnTo>
                        <a:pt x="32381" y="84658"/>
                      </a:lnTo>
                      <a:cubicBezTo>
                        <a:pt x="28298" y="84658"/>
                        <a:pt x="25457" y="83833"/>
                        <a:pt x="23858" y="82183"/>
                      </a:cubicBezTo>
                      <a:cubicBezTo>
                        <a:pt x="22272" y="80532"/>
                        <a:pt x="21479" y="77561"/>
                        <a:pt x="21479" y="73270"/>
                      </a:cubicBezTo>
                      <a:lnTo>
                        <a:pt x="21479" y="67150"/>
                      </a:lnTo>
                      <a:lnTo>
                        <a:pt x="40251" y="67150"/>
                      </a:lnTo>
                      <a:lnTo>
                        <a:pt x="40251" y="58296"/>
                      </a:lnTo>
                      <a:lnTo>
                        <a:pt x="21479" y="58296"/>
                      </a:lnTo>
                      <a:lnTo>
                        <a:pt x="21479" y="-2171"/>
                      </a:lnTo>
                      <a:lnTo>
                        <a:pt x="10022" y="-2171"/>
                      </a:lnTo>
                      <a:lnTo>
                        <a:pt x="10022" y="58296"/>
                      </a:lnTo>
                      <a:lnTo>
                        <a:pt x="-880" y="58296"/>
                      </a:lnTo>
                      <a:lnTo>
                        <a:pt x="-880" y="67150"/>
                      </a:lnTo>
                      <a:lnTo>
                        <a:pt x="10022" y="67150"/>
                      </a:lnTo>
                      <a:lnTo>
                        <a:pt x="10022" y="71982"/>
                      </a:lnTo>
                      <a:cubicBezTo>
                        <a:pt x="10022" y="79694"/>
                        <a:pt x="11819" y="85312"/>
                        <a:pt x="15414" y="88837"/>
                      </a:cubicBezTo>
                      <a:cubicBezTo>
                        <a:pt x="19008" y="92376"/>
                        <a:pt x="24704" y="94145"/>
                        <a:pt x="32500" y="94145"/>
                      </a:cubicBezTo>
                      <a:lnTo>
                        <a:pt x="43284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56" name="Freeform: Shape 2255">
                  <a:extLst>
                    <a:ext uri="{FF2B5EF4-FFF2-40B4-BE49-F238E27FC236}">
                      <a16:creationId xmlns:a16="http://schemas.microsoft.com/office/drawing/2014/main" id="{BF54623B-DD3F-4B95-B649-A841E6390933}"/>
                    </a:ext>
                  </a:extLst>
                </p:cNvPr>
                <p:cNvSpPr/>
                <p:nvPr/>
              </p:nvSpPr>
              <p:spPr>
                <a:xfrm rot="-5400000" flipV="1">
                  <a:off x="11147003" y="6671078"/>
                  <a:ext cx="65928" cy="8833"/>
                </a:xfrm>
                <a:custGeom>
                  <a:avLst/>
                  <a:gdLst>
                    <a:gd name="connsiteX0" fmla="*/ 64715 w 65928"/>
                    <a:gd name="connsiteY0" fmla="*/ 10376 h 8833"/>
                    <a:gd name="connsiteX1" fmla="*/ 64715 w 65928"/>
                    <a:gd name="connsiteY1" fmla="*/ 1542 h 8833"/>
                    <a:gd name="connsiteX2" fmla="*/ -1214 w 65928"/>
                    <a:gd name="connsiteY2" fmla="*/ 1542 h 8833"/>
                    <a:gd name="connsiteX3" fmla="*/ -1214 w 65928"/>
                    <a:gd name="connsiteY3" fmla="*/ 10376 h 8833"/>
                    <a:gd name="connsiteX4" fmla="*/ 64715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715" y="10376"/>
                      </a:moveTo>
                      <a:lnTo>
                        <a:pt x="64715" y="1542"/>
                      </a:lnTo>
                      <a:lnTo>
                        <a:pt x="-1214" y="1542"/>
                      </a:lnTo>
                      <a:lnTo>
                        <a:pt x="-1214" y="10376"/>
                      </a:lnTo>
                      <a:lnTo>
                        <a:pt x="64715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57" name="Freeform: Shape 2256">
                  <a:extLst>
                    <a:ext uri="{FF2B5EF4-FFF2-40B4-BE49-F238E27FC236}">
                      <a16:creationId xmlns:a16="http://schemas.microsoft.com/office/drawing/2014/main" id="{9B45E149-A8BC-4D33-AD46-6ACF142EA947}"/>
                    </a:ext>
                  </a:extLst>
                </p:cNvPr>
                <p:cNvSpPr/>
                <p:nvPr/>
              </p:nvSpPr>
              <p:spPr>
                <a:xfrm rot="-5400000" flipV="1">
                  <a:off x="11078042" y="6558144"/>
                  <a:ext cx="58713" cy="94078"/>
                </a:xfrm>
                <a:custGeom>
                  <a:avLst/>
                  <a:gdLst>
                    <a:gd name="connsiteX0" fmla="*/ 13476 w 58713"/>
                    <a:gd name="connsiteY0" fmla="*/ 8393 h 94078"/>
                    <a:gd name="connsiteX1" fmla="*/ 57144 w 58713"/>
                    <a:gd name="connsiteY1" fmla="*/ 8393 h 94078"/>
                    <a:gd name="connsiteX2" fmla="*/ 57144 w 58713"/>
                    <a:gd name="connsiteY2" fmla="*/ -2124 h 94078"/>
                    <a:gd name="connsiteX3" fmla="*/ -1569 w 58713"/>
                    <a:gd name="connsiteY3" fmla="*/ -2124 h 94078"/>
                    <a:gd name="connsiteX4" fmla="*/ -1569 w 58713"/>
                    <a:gd name="connsiteY4" fmla="*/ 8393 h 94078"/>
                    <a:gd name="connsiteX5" fmla="*/ 17837 w 58713"/>
                    <a:gd name="connsiteY5" fmla="*/ 28159 h 94078"/>
                    <a:gd name="connsiteX6" fmla="*/ 33298 w 58713"/>
                    <a:gd name="connsiteY6" fmla="*/ 44182 h 94078"/>
                    <a:gd name="connsiteX7" fmla="*/ 41683 w 58713"/>
                    <a:gd name="connsiteY7" fmla="*/ 55590 h 94078"/>
                    <a:gd name="connsiteX8" fmla="*/ 44081 w 58713"/>
                    <a:gd name="connsiteY8" fmla="*/ 64780 h 94078"/>
                    <a:gd name="connsiteX9" fmla="*/ 38908 w 58713"/>
                    <a:gd name="connsiteY9" fmla="*/ 76783 h 94078"/>
                    <a:gd name="connsiteX10" fmla="*/ 25429 w 58713"/>
                    <a:gd name="connsiteY10" fmla="*/ 81437 h 94078"/>
                    <a:gd name="connsiteX11" fmla="*/ 13000 w 58713"/>
                    <a:gd name="connsiteY11" fmla="*/ 79397 h 94078"/>
                    <a:gd name="connsiteX12" fmla="*/ -955 w 58713"/>
                    <a:gd name="connsiteY12" fmla="*/ 73198 h 94078"/>
                    <a:gd name="connsiteX13" fmla="*/ -955 w 58713"/>
                    <a:gd name="connsiteY13" fmla="*/ 85834 h 94078"/>
                    <a:gd name="connsiteX14" fmla="*/ 13159 w 58713"/>
                    <a:gd name="connsiteY14" fmla="*/ 90409 h 94078"/>
                    <a:gd name="connsiteX15" fmla="*/ 25191 w 58713"/>
                    <a:gd name="connsiteY15" fmla="*/ 91954 h 94078"/>
                    <a:gd name="connsiteX16" fmla="*/ 48105 w 58713"/>
                    <a:gd name="connsiteY16" fmla="*/ 84765 h 94078"/>
                    <a:gd name="connsiteX17" fmla="*/ 56649 w 58713"/>
                    <a:gd name="connsiteY17" fmla="*/ 65592 h 94078"/>
                    <a:gd name="connsiteX18" fmla="*/ 54508 w 58713"/>
                    <a:gd name="connsiteY18" fmla="*/ 54778 h 94078"/>
                    <a:gd name="connsiteX19" fmla="*/ 46738 w 58713"/>
                    <a:gd name="connsiteY19" fmla="*/ 42756 h 94078"/>
                    <a:gd name="connsiteX20" fmla="*/ 36886 w 58713"/>
                    <a:gd name="connsiteY20" fmla="*/ 32378 h 94078"/>
                    <a:gd name="connsiteX21" fmla="*/ 13476 w 58713"/>
                    <a:gd name="connsiteY21" fmla="*/ 8393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476" y="8393"/>
                      </a:moveTo>
                      <a:lnTo>
                        <a:pt x="57144" y="8393"/>
                      </a:lnTo>
                      <a:lnTo>
                        <a:pt x="57144" y="-2124"/>
                      </a:lnTo>
                      <a:lnTo>
                        <a:pt x="-1569" y="-2124"/>
                      </a:lnTo>
                      <a:lnTo>
                        <a:pt x="-1569" y="8393"/>
                      </a:lnTo>
                      <a:cubicBezTo>
                        <a:pt x="3175" y="13304"/>
                        <a:pt x="9644" y="19893"/>
                        <a:pt x="17837" y="28159"/>
                      </a:cubicBezTo>
                      <a:cubicBezTo>
                        <a:pt x="26043" y="36438"/>
                        <a:pt x="31197" y="41779"/>
                        <a:pt x="33298" y="44182"/>
                      </a:cubicBezTo>
                      <a:cubicBezTo>
                        <a:pt x="37302" y="48671"/>
                        <a:pt x="40097" y="52474"/>
                        <a:pt x="41683" y="55590"/>
                      </a:cubicBezTo>
                      <a:cubicBezTo>
                        <a:pt x="43282" y="58706"/>
                        <a:pt x="44081" y="61770"/>
                        <a:pt x="44081" y="64780"/>
                      </a:cubicBezTo>
                      <a:cubicBezTo>
                        <a:pt x="44081" y="69692"/>
                        <a:pt x="42357" y="73693"/>
                        <a:pt x="38908" y="76783"/>
                      </a:cubicBezTo>
                      <a:cubicBezTo>
                        <a:pt x="35459" y="79886"/>
                        <a:pt x="30966" y="81437"/>
                        <a:pt x="25429" y="81437"/>
                      </a:cubicBezTo>
                      <a:cubicBezTo>
                        <a:pt x="21504" y="81437"/>
                        <a:pt x="17361" y="80757"/>
                        <a:pt x="13000" y="79397"/>
                      </a:cubicBezTo>
                      <a:cubicBezTo>
                        <a:pt x="8652" y="78037"/>
                        <a:pt x="4001" y="75971"/>
                        <a:pt x="-955" y="73198"/>
                      </a:cubicBezTo>
                      <a:lnTo>
                        <a:pt x="-955" y="85834"/>
                      </a:lnTo>
                      <a:cubicBezTo>
                        <a:pt x="4080" y="87854"/>
                        <a:pt x="8785" y="89379"/>
                        <a:pt x="13159" y="90409"/>
                      </a:cubicBezTo>
                      <a:cubicBezTo>
                        <a:pt x="17546" y="91439"/>
                        <a:pt x="21557" y="91954"/>
                        <a:pt x="25191" y="91954"/>
                      </a:cubicBezTo>
                      <a:cubicBezTo>
                        <a:pt x="34771" y="91954"/>
                        <a:pt x="42410" y="89558"/>
                        <a:pt x="48105" y="84765"/>
                      </a:cubicBezTo>
                      <a:cubicBezTo>
                        <a:pt x="53801" y="79985"/>
                        <a:pt x="56649" y="73594"/>
                        <a:pt x="56649" y="65592"/>
                      </a:cubicBezTo>
                      <a:cubicBezTo>
                        <a:pt x="56649" y="61790"/>
                        <a:pt x="55935" y="58185"/>
                        <a:pt x="54508" y="54778"/>
                      </a:cubicBezTo>
                      <a:cubicBezTo>
                        <a:pt x="53094" y="51385"/>
                        <a:pt x="50504" y="47377"/>
                        <a:pt x="46738" y="42756"/>
                      </a:cubicBezTo>
                      <a:cubicBezTo>
                        <a:pt x="45707" y="41554"/>
                        <a:pt x="42423" y="38095"/>
                        <a:pt x="36886" y="32378"/>
                      </a:cubicBezTo>
                      <a:cubicBezTo>
                        <a:pt x="31362" y="26660"/>
                        <a:pt x="23559" y="18665"/>
                        <a:pt x="13476" y="839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58" name="Freeform: Shape 2257">
                  <a:extLst>
                    <a:ext uri="{FF2B5EF4-FFF2-40B4-BE49-F238E27FC236}">
                      <a16:creationId xmlns:a16="http://schemas.microsoft.com/office/drawing/2014/main" id="{D6FA12E5-8DC0-4548-92BE-5238B700C3F9}"/>
                    </a:ext>
                  </a:extLst>
                </p:cNvPr>
                <p:cNvSpPr/>
                <p:nvPr/>
              </p:nvSpPr>
              <p:spPr>
                <a:xfrm rot="-5400000" flipV="1">
                  <a:off x="11074533" y="6477081"/>
                  <a:ext cx="67395" cy="92414"/>
                </a:xfrm>
                <a:custGeom>
                  <a:avLst/>
                  <a:gdLst>
                    <a:gd name="connsiteX0" fmla="*/ 40113 w 67395"/>
                    <a:gd name="connsiteY0" fmla="*/ 79433 h 92414"/>
                    <a:gd name="connsiteX1" fmla="*/ 8517 w 67395"/>
                    <a:gd name="connsiteY1" fmla="*/ 30096 h 92414"/>
                    <a:gd name="connsiteX2" fmla="*/ 40113 w 67395"/>
                    <a:gd name="connsiteY2" fmla="*/ 30096 h 92414"/>
                    <a:gd name="connsiteX3" fmla="*/ 40113 w 67395"/>
                    <a:gd name="connsiteY3" fmla="*/ 79433 h 92414"/>
                    <a:gd name="connsiteX4" fmla="*/ 36823 w 67395"/>
                    <a:gd name="connsiteY4" fmla="*/ 90326 h 92414"/>
                    <a:gd name="connsiteX5" fmla="*/ 52562 w 67395"/>
                    <a:gd name="connsiteY5" fmla="*/ 90326 h 92414"/>
                    <a:gd name="connsiteX6" fmla="*/ 52562 w 67395"/>
                    <a:gd name="connsiteY6" fmla="*/ 30096 h 92414"/>
                    <a:gd name="connsiteX7" fmla="*/ 65763 w 67395"/>
                    <a:gd name="connsiteY7" fmla="*/ 30096 h 92414"/>
                    <a:gd name="connsiteX8" fmla="*/ 65763 w 67395"/>
                    <a:gd name="connsiteY8" fmla="*/ 19698 h 92414"/>
                    <a:gd name="connsiteX9" fmla="*/ 52562 w 67395"/>
                    <a:gd name="connsiteY9" fmla="*/ 19698 h 92414"/>
                    <a:gd name="connsiteX10" fmla="*/ 52562 w 67395"/>
                    <a:gd name="connsiteY10" fmla="*/ -2089 h 92414"/>
                    <a:gd name="connsiteX11" fmla="*/ 40113 w 67395"/>
                    <a:gd name="connsiteY11" fmla="*/ -2089 h 92414"/>
                    <a:gd name="connsiteX12" fmla="*/ 40113 w 67395"/>
                    <a:gd name="connsiteY12" fmla="*/ 19698 h 92414"/>
                    <a:gd name="connsiteX13" fmla="*/ -1632 w 67395"/>
                    <a:gd name="connsiteY13" fmla="*/ 19698 h 92414"/>
                    <a:gd name="connsiteX14" fmla="*/ -1632 w 67395"/>
                    <a:gd name="connsiteY14" fmla="*/ 31760 h 92414"/>
                    <a:gd name="connsiteX15" fmla="*/ 36823 w 67395"/>
                    <a:gd name="connsiteY15" fmla="*/ 90326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7395" h="92414">
                      <a:moveTo>
                        <a:pt x="40113" y="79433"/>
                      </a:moveTo>
                      <a:lnTo>
                        <a:pt x="8517" y="30096"/>
                      </a:lnTo>
                      <a:lnTo>
                        <a:pt x="40113" y="30096"/>
                      </a:lnTo>
                      <a:lnTo>
                        <a:pt x="40113" y="79433"/>
                      </a:lnTo>
                      <a:close/>
                      <a:moveTo>
                        <a:pt x="36823" y="90326"/>
                      </a:moveTo>
                      <a:lnTo>
                        <a:pt x="52562" y="90326"/>
                      </a:lnTo>
                      <a:lnTo>
                        <a:pt x="52562" y="30096"/>
                      </a:lnTo>
                      <a:lnTo>
                        <a:pt x="65763" y="30096"/>
                      </a:lnTo>
                      <a:lnTo>
                        <a:pt x="65763" y="19698"/>
                      </a:lnTo>
                      <a:lnTo>
                        <a:pt x="52562" y="19698"/>
                      </a:lnTo>
                      <a:lnTo>
                        <a:pt x="52562" y="-2089"/>
                      </a:lnTo>
                      <a:lnTo>
                        <a:pt x="40113" y="-2089"/>
                      </a:lnTo>
                      <a:lnTo>
                        <a:pt x="40113" y="19698"/>
                      </a:lnTo>
                      <a:lnTo>
                        <a:pt x="-1632" y="19698"/>
                      </a:lnTo>
                      <a:lnTo>
                        <a:pt x="-1632" y="31760"/>
                      </a:lnTo>
                      <a:lnTo>
                        <a:pt x="36823" y="903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59" name="Graphic 1996">
              <a:extLst>
                <a:ext uri="{FF2B5EF4-FFF2-40B4-BE49-F238E27FC236}">
                  <a16:creationId xmlns:a16="http://schemas.microsoft.com/office/drawing/2014/main" id="{F1867113-8108-458A-9E48-D669AF5C9042}"/>
                </a:ext>
              </a:extLst>
            </p:cNvPr>
            <p:cNvGrpSpPr/>
            <p:nvPr/>
          </p:nvGrpSpPr>
          <p:grpSpPr>
            <a:xfrm>
              <a:off x="11521821" y="5418421"/>
              <a:ext cx="126307" cy="355118"/>
              <a:chOff x="11163681" y="6393781"/>
              <a:chExt cx="126307" cy="355118"/>
            </a:xfrm>
            <a:solidFill>
              <a:srgbClr val="000000"/>
            </a:solidFill>
          </p:grpSpPr>
          <p:sp>
            <p:nvSpPr>
              <p:cNvPr id="2260" name="Freeform: Shape 2259">
                <a:extLst>
                  <a:ext uri="{FF2B5EF4-FFF2-40B4-BE49-F238E27FC236}">
                    <a16:creationId xmlns:a16="http://schemas.microsoft.com/office/drawing/2014/main" id="{ECEA61F0-9404-421B-9704-69FA5212A973}"/>
                  </a:ext>
                </a:extLst>
              </p:cNvPr>
              <p:cNvSpPr/>
              <p:nvPr/>
            </p:nvSpPr>
            <p:spPr>
              <a:xfrm>
                <a:off x="11226838" y="6393781"/>
                <a:ext cx="12686" cy="44365"/>
              </a:xfrm>
              <a:custGeom>
                <a:avLst/>
                <a:gdLst>
                  <a:gd name="connsiteX0" fmla="*/ 390 w 12686"/>
                  <a:gd name="connsiteY0" fmla="*/ 234 h 44365"/>
                  <a:gd name="connsiteX1" fmla="*/ 390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90" y="234"/>
                    </a:moveTo>
                    <a:lnTo>
                      <a:pt x="390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61" name="Graphic 1996">
                <a:extLst>
                  <a:ext uri="{FF2B5EF4-FFF2-40B4-BE49-F238E27FC236}">
                    <a16:creationId xmlns:a16="http://schemas.microsoft.com/office/drawing/2014/main" id="{4EA6AB35-5537-403B-A56C-2EE1963EB1AF}"/>
                  </a:ext>
                </a:extLst>
              </p:cNvPr>
              <p:cNvGrpSpPr/>
              <p:nvPr/>
            </p:nvGrpSpPr>
            <p:grpSpPr>
              <a:xfrm>
                <a:off x="11163681" y="6495204"/>
                <a:ext cx="126307" cy="253695"/>
                <a:chOff x="11163681" y="6495204"/>
                <a:chExt cx="126307" cy="253695"/>
              </a:xfrm>
              <a:solidFill>
                <a:srgbClr val="000000"/>
              </a:solidFill>
            </p:grpSpPr>
            <p:sp>
              <p:nvSpPr>
                <p:cNvPr id="2262" name="Freeform: Shape 2261">
                  <a:extLst>
                    <a:ext uri="{FF2B5EF4-FFF2-40B4-BE49-F238E27FC236}">
                      <a16:creationId xmlns:a16="http://schemas.microsoft.com/office/drawing/2014/main" id="{F5A76171-F833-44A1-9644-B6200534FD55}"/>
                    </a:ext>
                  </a:extLst>
                </p:cNvPr>
                <p:cNvSpPr/>
                <p:nvPr/>
              </p:nvSpPr>
              <p:spPr>
                <a:xfrm rot="-5400000" flipV="1">
                  <a:off x="11189797" y="6678676"/>
                  <a:ext cx="44163" cy="96316"/>
                </a:xfrm>
                <a:custGeom>
                  <a:avLst/>
                  <a:gdLst>
                    <a:gd name="connsiteX0" fmla="*/ 43292 w 44163"/>
                    <a:gd name="connsiteY0" fmla="*/ 94145 h 96316"/>
                    <a:gd name="connsiteX1" fmla="*/ 43292 w 44163"/>
                    <a:gd name="connsiteY1" fmla="*/ 84658 h 96316"/>
                    <a:gd name="connsiteX2" fmla="*/ 32390 w 44163"/>
                    <a:gd name="connsiteY2" fmla="*/ 84658 h 96316"/>
                    <a:gd name="connsiteX3" fmla="*/ 23866 w 44163"/>
                    <a:gd name="connsiteY3" fmla="*/ 82183 h 96316"/>
                    <a:gd name="connsiteX4" fmla="*/ 21487 w 44163"/>
                    <a:gd name="connsiteY4" fmla="*/ 73270 h 96316"/>
                    <a:gd name="connsiteX5" fmla="*/ 21487 w 44163"/>
                    <a:gd name="connsiteY5" fmla="*/ 67150 h 96316"/>
                    <a:gd name="connsiteX6" fmla="*/ 40259 w 44163"/>
                    <a:gd name="connsiteY6" fmla="*/ 67150 h 96316"/>
                    <a:gd name="connsiteX7" fmla="*/ 40259 w 44163"/>
                    <a:gd name="connsiteY7" fmla="*/ 58296 h 96316"/>
                    <a:gd name="connsiteX8" fmla="*/ 21487 w 44163"/>
                    <a:gd name="connsiteY8" fmla="*/ 58296 h 96316"/>
                    <a:gd name="connsiteX9" fmla="*/ 21487 w 44163"/>
                    <a:gd name="connsiteY9" fmla="*/ -2171 h 96316"/>
                    <a:gd name="connsiteX10" fmla="*/ 10030 w 44163"/>
                    <a:gd name="connsiteY10" fmla="*/ -2171 h 96316"/>
                    <a:gd name="connsiteX11" fmla="*/ 10030 w 44163"/>
                    <a:gd name="connsiteY11" fmla="*/ 58296 h 96316"/>
                    <a:gd name="connsiteX12" fmla="*/ -872 w 44163"/>
                    <a:gd name="connsiteY12" fmla="*/ 58296 h 96316"/>
                    <a:gd name="connsiteX13" fmla="*/ -872 w 44163"/>
                    <a:gd name="connsiteY13" fmla="*/ 67150 h 96316"/>
                    <a:gd name="connsiteX14" fmla="*/ 10030 w 44163"/>
                    <a:gd name="connsiteY14" fmla="*/ 67150 h 96316"/>
                    <a:gd name="connsiteX15" fmla="*/ 10030 w 44163"/>
                    <a:gd name="connsiteY15" fmla="*/ 71982 h 96316"/>
                    <a:gd name="connsiteX16" fmla="*/ 15422 w 44163"/>
                    <a:gd name="connsiteY16" fmla="*/ 88837 h 96316"/>
                    <a:gd name="connsiteX17" fmla="*/ 32509 w 44163"/>
                    <a:gd name="connsiteY17" fmla="*/ 94145 h 96316"/>
                    <a:gd name="connsiteX18" fmla="*/ 43292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292" y="94145"/>
                      </a:moveTo>
                      <a:lnTo>
                        <a:pt x="43292" y="84658"/>
                      </a:lnTo>
                      <a:lnTo>
                        <a:pt x="32390" y="84658"/>
                      </a:lnTo>
                      <a:cubicBezTo>
                        <a:pt x="28306" y="84658"/>
                        <a:pt x="25465" y="83833"/>
                        <a:pt x="23866" y="82183"/>
                      </a:cubicBezTo>
                      <a:cubicBezTo>
                        <a:pt x="22280" y="80532"/>
                        <a:pt x="21487" y="77561"/>
                        <a:pt x="21487" y="73270"/>
                      </a:cubicBezTo>
                      <a:lnTo>
                        <a:pt x="21487" y="67150"/>
                      </a:lnTo>
                      <a:lnTo>
                        <a:pt x="40259" y="67150"/>
                      </a:lnTo>
                      <a:lnTo>
                        <a:pt x="40259" y="58296"/>
                      </a:lnTo>
                      <a:lnTo>
                        <a:pt x="21487" y="58296"/>
                      </a:lnTo>
                      <a:lnTo>
                        <a:pt x="21487" y="-2171"/>
                      </a:lnTo>
                      <a:lnTo>
                        <a:pt x="10030" y="-2171"/>
                      </a:lnTo>
                      <a:lnTo>
                        <a:pt x="10030" y="58296"/>
                      </a:lnTo>
                      <a:lnTo>
                        <a:pt x="-872" y="58296"/>
                      </a:lnTo>
                      <a:lnTo>
                        <a:pt x="-872" y="67150"/>
                      </a:lnTo>
                      <a:lnTo>
                        <a:pt x="10030" y="67150"/>
                      </a:lnTo>
                      <a:lnTo>
                        <a:pt x="10030" y="71982"/>
                      </a:lnTo>
                      <a:cubicBezTo>
                        <a:pt x="10030" y="79694"/>
                        <a:pt x="11827" y="85312"/>
                        <a:pt x="15422" y="88837"/>
                      </a:cubicBezTo>
                      <a:cubicBezTo>
                        <a:pt x="19016" y="92376"/>
                        <a:pt x="24712" y="94145"/>
                        <a:pt x="32509" y="94145"/>
                      </a:cubicBezTo>
                      <a:lnTo>
                        <a:pt x="43292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63" name="Freeform: Shape 2262">
                  <a:extLst>
                    <a:ext uri="{FF2B5EF4-FFF2-40B4-BE49-F238E27FC236}">
                      <a16:creationId xmlns:a16="http://schemas.microsoft.com/office/drawing/2014/main" id="{DAA651DC-02E2-4F2D-BFF7-11FB6152FCC2}"/>
                    </a:ext>
                  </a:extLst>
                </p:cNvPr>
                <p:cNvSpPr/>
                <p:nvPr/>
              </p:nvSpPr>
              <p:spPr>
                <a:xfrm rot="-5400000" flipV="1">
                  <a:off x="11252603" y="6671078"/>
                  <a:ext cx="65928" cy="8833"/>
                </a:xfrm>
                <a:custGeom>
                  <a:avLst/>
                  <a:gdLst>
                    <a:gd name="connsiteX0" fmla="*/ 64724 w 65928"/>
                    <a:gd name="connsiteY0" fmla="*/ 10376 h 8833"/>
                    <a:gd name="connsiteX1" fmla="*/ 64724 w 65928"/>
                    <a:gd name="connsiteY1" fmla="*/ 1542 h 8833"/>
                    <a:gd name="connsiteX2" fmla="*/ -1205 w 65928"/>
                    <a:gd name="connsiteY2" fmla="*/ 1542 h 8833"/>
                    <a:gd name="connsiteX3" fmla="*/ -1205 w 65928"/>
                    <a:gd name="connsiteY3" fmla="*/ 10376 h 8833"/>
                    <a:gd name="connsiteX4" fmla="*/ 64724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724" y="10376"/>
                      </a:moveTo>
                      <a:lnTo>
                        <a:pt x="64724" y="1542"/>
                      </a:lnTo>
                      <a:lnTo>
                        <a:pt x="-1205" y="1542"/>
                      </a:lnTo>
                      <a:lnTo>
                        <a:pt x="-1205" y="10376"/>
                      </a:lnTo>
                      <a:lnTo>
                        <a:pt x="64724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64" name="Freeform: Shape 2263">
                  <a:extLst>
                    <a:ext uri="{FF2B5EF4-FFF2-40B4-BE49-F238E27FC236}">
                      <a16:creationId xmlns:a16="http://schemas.microsoft.com/office/drawing/2014/main" id="{07941D1A-EC5D-4784-8F85-88E216E70496}"/>
                    </a:ext>
                  </a:extLst>
                </p:cNvPr>
                <p:cNvSpPr/>
                <p:nvPr/>
              </p:nvSpPr>
              <p:spPr>
                <a:xfrm rot="-5400000" flipV="1">
                  <a:off x="11186298" y="6556164"/>
                  <a:ext cx="55066" cy="92414"/>
                </a:xfrm>
                <a:custGeom>
                  <a:avLst/>
                  <a:gdLst>
                    <a:gd name="connsiteX0" fmla="*/ 101 w 55066"/>
                    <a:gd name="connsiteY0" fmla="*/ 8434 h 92414"/>
                    <a:gd name="connsiteX1" fmla="*/ 20538 w 55066"/>
                    <a:gd name="connsiteY1" fmla="*/ 8434 h 92414"/>
                    <a:gd name="connsiteX2" fmla="*/ 20538 w 55066"/>
                    <a:gd name="connsiteY2" fmla="*/ 78944 h 92414"/>
                    <a:gd name="connsiteX3" fmla="*/ -1703 w 55066"/>
                    <a:gd name="connsiteY3" fmla="*/ 74487 h 92414"/>
                    <a:gd name="connsiteX4" fmla="*/ -1703 w 55066"/>
                    <a:gd name="connsiteY4" fmla="*/ 85876 h 92414"/>
                    <a:gd name="connsiteX5" fmla="*/ 20419 w 55066"/>
                    <a:gd name="connsiteY5" fmla="*/ 90332 h 92414"/>
                    <a:gd name="connsiteX6" fmla="*/ 32927 w 55066"/>
                    <a:gd name="connsiteY6" fmla="*/ 90332 h 92414"/>
                    <a:gd name="connsiteX7" fmla="*/ 32927 w 55066"/>
                    <a:gd name="connsiteY7" fmla="*/ 8434 h 92414"/>
                    <a:gd name="connsiteX8" fmla="*/ 53363 w 55066"/>
                    <a:gd name="connsiteY8" fmla="*/ 8434 h 92414"/>
                    <a:gd name="connsiteX9" fmla="*/ 53363 w 55066"/>
                    <a:gd name="connsiteY9" fmla="*/ -2083 h 92414"/>
                    <a:gd name="connsiteX10" fmla="*/ 101 w 55066"/>
                    <a:gd name="connsiteY10" fmla="*/ -2083 h 92414"/>
                    <a:gd name="connsiteX11" fmla="*/ 101 w 55066"/>
                    <a:gd name="connsiteY11" fmla="*/ 8434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101" y="8434"/>
                      </a:moveTo>
                      <a:lnTo>
                        <a:pt x="20538" y="8434"/>
                      </a:lnTo>
                      <a:lnTo>
                        <a:pt x="20538" y="78944"/>
                      </a:lnTo>
                      <a:lnTo>
                        <a:pt x="-1703" y="74487"/>
                      </a:lnTo>
                      <a:lnTo>
                        <a:pt x="-1703" y="85876"/>
                      </a:lnTo>
                      <a:lnTo>
                        <a:pt x="20419" y="90332"/>
                      </a:lnTo>
                      <a:lnTo>
                        <a:pt x="32927" y="90332"/>
                      </a:lnTo>
                      <a:lnTo>
                        <a:pt x="32927" y="8434"/>
                      </a:lnTo>
                      <a:lnTo>
                        <a:pt x="53363" y="8434"/>
                      </a:lnTo>
                      <a:lnTo>
                        <a:pt x="53363" y="-2083"/>
                      </a:lnTo>
                      <a:lnTo>
                        <a:pt x="101" y="-2083"/>
                      </a:lnTo>
                      <a:lnTo>
                        <a:pt x="101" y="8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65" name="Freeform: Shape 2264">
                  <a:extLst>
                    <a:ext uri="{FF2B5EF4-FFF2-40B4-BE49-F238E27FC236}">
                      <a16:creationId xmlns:a16="http://schemas.microsoft.com/office/drawing/2014/main" id="{C9246863-2CA6-4D48-BE66-77DC13C60625}"/>
                    </a:ext>
                  </a:extLst>
                </p:cNvPr>
                <p:cNvSpPr/>
                <p:nvPr/>
              </p:nvSpPr>
              <p:spPr>
                <a:xfrm rot="-5400000" flipV="1">
                  <a:off x="11183642" y="6477497"/>
                  <a:ext cx="58713" cy="94078"/>
                </a:xfrm>
                <a:custGeom>
                  <a:avLst/>
                  <a:gdLst>
                    <a:gd name="connsiteX0" fmla="*/ 13484 w 58713"/>
                    <a:gd name="connsiteY0" fmla="*/ 8386 h 94078"/>
                    <a:gd name="connsiteX1" fmla="*/ 57153 w 58713"/>
                    <a:gd name="connsiteY1" fmla="*/ 8386 h 94078"/>
                    <a:gd name="connsiteX2" fmla="*/ 57153 w 58713"/>
                    <a:gd name="connsiteY2" fmla="*/ -2131 h 94078"/>
                    <a:gd name="connsiteX3" fmla="*/ -1561 w 58713"/>
                    <a:gd name="connsiteY3" fmla="*/ -2131 h 94078"/>
                    <a:gd name="connsiteX4" fmla="*/ -1561 w 58713"/>
                    <a:gd name="connsiteY4" fmla="*/ 8386 h 94078"/>
                    <a:gd name="connsiteX5" fmla="*/ 17845 w 58713"/>
                    <a:gd name="connsiteY5" fmla="*/ 28153 h 94078"/>
                    <a:gd name="connsiteX6" fmla="*/ 33306 w 58713"/>
                    <a:gd name="connsiteY6" fmla="*/ 44176 h 94078"/>
                    <a:gd name="connsiteX7" fmla="*/ 41691 w 58713"/>
                    <a:gd name="connsiteY7" fmla="*/ 55584 h 94078"/>
                    <a:gd name="connsiteX8" fmla="*/ 44090 w 58713"/>
                    <a:gd name="connsiteY8" fmla="*/ 64774 h 94078"/>
                    <a:gd name="connsiteX9" fmla="*/ 38916 w 58713"/>
                    <a:gd name="connsiteY9" fmla="*/ 76776 h 94078"/>
                    <a:gd name="connsiteX10" fmla="*/ 25437 w 58713"/>
                    <a:gd name="connsiteY10" fmla="*/ 81431 h 94078"/>
                    <a:gd name="connsiteX11" fmla="*/ 13008 w 58713"/>
                    <a:gd name="connsiteY11" fmla="*/ 79391 h 94078"/>
                    <a:gd name="connsiteX12" fmla="*/ -946 w 58713"/>
                    <a:gd name="connsiteY12" fmla="*/ 73192 h 94078"/>
                    <a:gd name="connsiteX13" fmla="*/ -946 w 58713"/>
                    <a:gd name="connsiteY13" fmla="*/ 85828 h 94078"/>
                    <a:gd name="connsiteX14" fmla="*/ 13167 w 58713"/>
                    <a:gd name="connsiteY14" fmla="*/ 90403 h 94078"/>
                    <a:gd name="connsiteX15" fmla="*/ 25199 w 58713"/>
                    <a:gd name="connsiteY15" fmla="*/ 91948 h 94078"/>
                    <a:gd name="connsiteX16" fmla="*/ 48114 w 58713"/>
                    <a:gd name="connsiteY16" fmla="*/ 84758 h 94078"/>
                    <a:gd name="connsiteX17" fmla="*/ 56657 w 58713"/>
                    <a:gd name="connsiteY17" fmla="*/ 65586 h 94078"/>
                    <a:gd name="connsiteX18" fmla="*/ 54516 w 58713"/>
                    <a:gd name="connsiteY18" fmla="*/ 54772 h 94078"/>
                    <a:gd name="connsiteX19" fmla="*/ 46746 w 58713"/>
                    <a:gd name="connsiteY19" fmla="*/ 42750 h 94078"/>
                    <a:gd name="connsiteX20" fmla="*/ 36894 w 58713"/>
                    <a:gd name="connsiteY20" fmla="*/ 32371 h 94078"/>
                    <a:gd name="connsiteX21" fmla="*/ 13484 w 58713"/>
                    <a:gd name="connsiteY21" fmla="*/ 8386 h 9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713" h="94078">
                      <a:moveTo>
                        <a:pt x="13484" y="8386"/>
                      </a:moveTo>
                      <a:lnTo>
                        <a:pt x="57153" y="8386"/>
                      </a:lnTo>
                      <a:lnTo>
                        <a:pt x="57153" y="-2131"/>
                      </a:lnTo>
                      <a:lnTo>
                        <a:pt x="-1561" y="-2131"/>
                      </a:lnTo>
                      <a:lnTo>
                        <a:pt x="-1561" y="8386"/>
                      </a:lnTo>
                      <a:cubicBezTo>
                        <a:pt x="3183" y="13298"/>
                        <a:pt x="9652" y="19887"/>
                        <a:pt x="17845" y="28153"/>
                      </a:cubicBezTo>
                      <a:cubicBezTo>
                        <a:pt x="26051" y="36432"/>
                        <a:pt x="31205" y="41773"/>
                        <a:pt x="33306" y="44176"/>
                      </a:cubicBezTo>
                      <a:cubicBezTo>
                        <a:pt x="37310" y="48665"/>
                        <a:pt x="40105" y="52468"/>
                        <a:pt x="41691" y="55584"/>
                      </a:cubicBezTo>
                      <a:cubicBezTo>
                        <a:pt x="43290" y="58700"/>
                        <a:pt x="44090" y="61763"/>
                        <a:pt x="44090" y="64774"/>
                      </a:cubicBezTo>
                      <a:cubicBezTo>
                        <a:pt x="44090" y="69686"/>
                        <a:pt x="42365" y="73687"/>
                        <a:pt x="38916" y="76776"/>
                      </a:cubicBezTo>
                      <a:cubicBezTo>
                        <a:pt x="35467" y="79879"/>
                        <a:pt x="30974" y="81431"/>
                        <a:pt x="25437" y="81431"/>
                      </a:cubicBezTo>
                      <a:cubicBezTo>
                        <a:pt x="21512" y="81431"/>
                        <a:pt x="17369" y="80751"/>
                        <a:pt x="13008" y="79391"/>
                      </a:cubicBezTo>
                      <a:cubicBezTo>
                        <a:pt x="8661" y="78031"/>
                        <a:pt x="4009" y="75964"/>
                        <a:pt x="-946" y="73192"/>
                      </a:cubicBezTo>
                      <a:lnTo>
                        <a:pt x="-946" y="85828"/>
                      </a:lnTo>
                      <a:cubicBezTo>
                        <a:pt x="4088" y="87848"/>
                        <a:pt x="8793" y="89373"/>
                        <a:pt x="13167" y="90403"/>
                      </a:cubicBezTo>
                      <a:cubicBezTo>
                        <a:pt x="17554" y="91433"/>
                        <a:pt x="21565" y="91948"/>
                        <a:pt x="25199" y="91948"/>
                      </a:cubicBezTo>
                      <a:cubicBezTo>
                        <a:pt x="34780" y="91948"/>
                        <a:pt x="42418" y="89551"/>
                        <a:pt x="48114" y="84758"/>
                      </a:cubicBezTo>
                      <a:cubicBezTo>
                        <a:pt x="53809" y="79978"/>
                        <a:pt x="56657" y="73588"/>
                        <a:pt x="56657" y="65586"/>
                      </a:cubicBezTo>
                      <a:cubicBezTo>
                        <a:pt x="56657" y="61783"/>
                        <a:pt x="55943" y="58179"/>
                        <a:pt x="54516" y="54772"/>
                      </a:cubicBezTo>
                      <a:cubicBezTo>
                        <a:pt x="53102" y="51379"/>
                        <a:pt x="50512" y="47371"/>
                        <a:pt x="46746" y="42750"/>
                      </a:cubicBezTo>
                      <a:cubicBezTo>
                        <a:pt x="45715" y="41548"/>
                        <a:pt x="42431" y="38089"/>
                        <a:pt x="36894" y="32371"/>
                      </a:cubicBezTo>
                      <a:cubicBezTo>
                        <a:pt x="31370" y="26654"/>
                        <a:pt x="23567" y="18659"/>
                        <a:pt x="13484" y="83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66" name="Graphic 1996">
              <a:extLst>
                <a:ext uri="{FF2B5EF4-FFF2-40B4-BE49-F238E27FC236}">
                  <a16:creationId xmlns:a16="http://schemas.microsoft.com/office/drawing/2014/main" id="{2525997E-2E8D-4A89-A850-2F9E90A666FF}"/>
                </a:ext>
              </a:extLst>
            </p:cNvPr>
            <p:cNvGrpSpPr/>
            <p:nvPr/>
          </p:nvGrpSpPr>
          <p:grpSpPr>
            <a:xfrm>
              <a:off x="11627434" y="5418421"/>
              <a:ext cx="126307" cy="355118"/>
              <a:chOff x="11269294" y="6393781"/>
              <a:chExt cx="126307" cy="355118"/>
            </a:xfrm>
            <a:solidFill>
              <a:srgbClr val="000000"/>
            </a:solidFill>
          </p:grpSpPr>
          <p:sp>
            <p:nvSpPr>
              <p:cNvPr id="2267" name="Freeform: Shape 2266">
                <a:extLst>
                  <a:ext uri="{FF2B5EF4-FFF2-40B4-BE49-F238E27FC236}">
                    <a16:creationId xmlns:a16="http://schemas.microsoft.com/office/drawing/2014/main" id="{921C8E5B-B0F1-4C50-A38B-8D5478EB03E7}"/>
                  </a:ext>
                </a:extLst>
              </p:cNvPr>
              <p:cNvSpPr/>
              <p:nvPr/>
            </p:nvSpPr>
            <p:spPr>
              <a:xfrm>
                <a:off x="11332438" y="6393781"/>
                <a:ext cx="12686" cy="44365"/>
              </a:xfrm>
              <a:custGeom>
                <a:avLst/>
                <a:gdLst>
                  <a:gd name="connsiteX0" fmla="*/ 398 w 12686"/>
                  <a:gd name="connsiteY0" fmla="*/ 234 h 44365"/>
                  <a:gd name="connsiteX1" fmla="*/ 398 w 12686"/>
                  <a:gd name="connsiteY1" fmla="*/ 44599 h 4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86" h="44365">
                    <a:moveTo>
                      <a:pt x="398" y="234"/>
                    </a:moveTo>
                    <a:lnTo>
                      <a:pt x="398" y="44599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68" name="Graphic 1996">
                <a:extLst>
                  <a:ext uri="{FF2B5EF4-FFF2-40B4-BE49-F238E27FC236}">
                    <a16:creationId xmlns:a16="http://schemas.microsoft.com/office/drawing/2014/main" id="{DB48716F-42F3-4628-968E-41FB677B9A4B}"/>
                  </a:ext>
                </a:extLst>
              </p:cNvPr>
              <p:cNvGrpSpPr/>
              <p:nvPr/>
            </p:nvGrpSpPr>
            <p:grpSpPr>
              <a:xfrm>
                <a:off x="11269294" y="6492668"/>
                <a:ext cx="126307" cy="256230"/>
                <a:chOff x="11269294" y="6492668"/>
                <a:chExt cx="126307" cy="256230"/>
              </a:xfrm>
              <a:solidFill>
                <a:srgbClr val="000000"/>
              </a:solidFill>
            </p:grpSpPr>
            <p:sp>
              <p:nvSpPr>
                <p:cNvPr id="2269" name="Freeform: Shape 2268">
                  <a:extLst>
                    <a:ext uri="{FF2B5EF4-FFF2-40B4-BE49-F238E27FC236}">
                      <a16:creationId xmlns:a16="http://schemas.microsoft.com/office/drawing/2014/main" id="{E1F66E85-5DDB-42EE-AC43-5512CF33D396}"/>
                    </a:ext>
                  </a:extLst>
                </p:cNvPr>
                <p:cNvSpPr/>
                <p:nvPr/>
              </p:nvSpPr>
              <p:spPr>
                <a:xfrm rot="-5400000" flipV="1">
                  <a:off x="11295409" y="6678676"/>
                  <a:ext cx="44163" cy="96316"/>
                </a:xfrm>
                <a:custGeom>
                  <a:avLst/>
                  <a:gdLst>
                    <a:gd name="connsiteX0" fmla="*/ 43300 w 44163"/>
                    <a:gd name="connsiteY0" fmla="*/ 94145 h 96316"/>
                    <a:gd name="connsiteX1" fmla="*/ 43300 w 44163"/>
                    <a:gd name="connsiteY1" fmla="*/ 84658 h 96316"/>
                    <a:gd name="connsiteX2" fmla="*/ 32398 w 44163"/>
                    <a:gd name="connsiteY2" fmla="*/ 84658 h 96316"/>
                    <a:gd name="connsiteX3" fmla="*/ 23874 w 44163"/>
                    <a:gd name="connsiteY3" fmla="*/ 82183 h 96316"/>
                    <a:gd name="connsiteX4" fmla="*/ 21496 w 44163"/>
                    <a:gd name="connsiteY4" fmla="*/ 73270 h 96316"/>
                    <a:gd name="connsiteX5" fmla="*/ 21496 w 44163"/>
                    <a:gd name="connsiteY5" fmla="*/ 67150 h 96316"/>
                    <a:gd name="connsiteX6" fmla="*/ 40267 w 44163"/>
                    <a:gd name="connsiteY6" fmla="*/ 67150 h 96316"/>
                    <a:gd name="connsiteX7" fmla="*/ 40267 w 44163"/>
                    <a:gd name="connsiteY7" fmla="*/ 58296 h 96316"/>
                    <a:gd name="connsiteX8" fmla="*/ 21496 w 44163"/>
                    <a:gd name="connsiteY8" fmla="*/ 58296 h 96316"/>
                    <a:gd name="connsiteX9" fmla="*/ 21496 w 44163"/>
                    <a:gd name="connsiteY9" fmla="*/ -2171 h 96316"/>
                    <a:gd name="connsiteX10" fmla="*/ 10039 w 44163"/>
                    <a:gd name="connsiteY10" fmla="*/ -2171 h 96316"/>
                    <a:gd name="connsiteX11" fmla="*/ 10039 w 44163"/>
                    <a:gd name="connsiteY11" fmla="*/ 58296 h 96316"/>
                    <a:gd name="connsiteX12" fmla="*/ -864 w 44163"/>
                    <a:gd name="connsiteY12" fmla="*/ 58296 h 96316"/>
                    <a:gd name="connsiteX13" fmla="*/ -864 w 44163"/>
                    <a:gd name="connsiteY13" fmla="*/ 67150 h 96316"/>
                    <a:gd name="connsiteX14" fmla="*/ 10039 w 44163"/>
                    <a:gd name="connsiteY14" fmla="*/ 67150 h 96316"/>
                    <a:gd name="connsiteX15" fmla="*/ 10039 w 44163"/>
                    <a:gd name="connsiteY15" fmla="*/ 71982 h 96316"/>
                    <a:gd name="connsiteX16" fmla="*/ 15430 w 44163"/>
                    <a:gd name="connsiteY16" fmla="*/ 88837 h 96316"/>
                    <a:gd name="connsiteX17" fmla="*/ 32517 w 44163"/>
                    <a:gd name="connsiteY17" fmla="*/ 94145 h 96316"/>
                    <a:gd name="connsiteX18" fmla="*/ 43300 w 44163"/>
                    <a:gd name="connsiteY18" fmla="*/ 94145 h 96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163" h="96316">
                      <a:moveTo>
                        <a:pt x="43300" y="94145"/>
                      </a:moveTo>
                      <a:lnTo>
                        <a:pt x="43300" y="84658"/>
                      </a:lnTo>
                      <a:lnTo>
                        <a:pt x="32398" y="84658"/>
                      </a:lnTo>
                      <a:cubicBezTo>
                        <a:pt x="28315" y="84658"/>
                        <a:pt x="25474" y="83833"/>
                        <a:pt x="23874" y="82183"/>
                      </a:cubicBezTo>
                      <a:cubicBezTo>
                        <a:pt x="22289" y="80532"/>
                        <a:pt x="21496" y="77561"/>
                        <a:pt x="21496" y="73270"/>
                      </a:cubicBezTo>
                      <a:lnTo>
                        <a:pt x="21496" y="67150"/>
                      </a:lnTo>
                      <a:lnTo>
                        <a:pt x="40267" y="67150"/>
                      </a:lnTo>
                      <a:lnTo>
                        <a:pt x="40267" y="58296"/>
                      </a:lnTo>
                      <a:lnTo>
                        <a:pt x="21496" y="58296"/>
                      </a:lnTo>
                      <a:lnTo>
                        <a:pt x="21496" y="-2171"/>
                      </a:lnTo>
                      <a:lnTo>
                        <a:pt x="10039" y="-2171"/>
                      </a:lnTo>
                      <a:lnTo>
                        <a:pt x="10039" y="58296"/>
                      </a:lnTo>
                      <a:lnTo>
                        <a:pt x="-864" y="58296"/>
                      </a:lnTo>
                      <a:lnTo>
                        <a:pt x="-864" y="67150"/>
                      </a:lnTo>
                      <a:lnTo>
                        <a:pt x="10039" y="67150"/>
                      </a:lnTo>
                      <a:lnTo>
                        <a:pt x="10039" y="71982"/>
                      </a:lnTo>
                      <a:cubicBezTo>
                        <a:pt x="10039" y="79694"/>
                        <a:pt x="11836" y="85312"/>
                        <a:pt x="15430" y="88837"/>
                      </a:cubicBezTo>
                      <a:cubicBezTo>
                        <a:pt x="19025" y="92376"/>
                        <a:pt x="24720" y="94145"/>
                        <a:pt x="32517" y="94145"/>
                      </a:cubicBezTo>
                      <a:lnTo>
                        <a:pt x="43300" y="941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70" name="Freeform: Shape 2269">
                  <a:extLst>
                    <a:ext uri="{FF2B5EF4-FFF2-40B4-BE49-F238E27FC236}">
                      <a16:creationId xmlns:a16="http://schemas.microsoft.com/office/drawing/2014/main" id="{C111D624-754A-43A5-B450-34C34BF58ABC}"/>
                    </a:ext>
                  </a:extLst>
                </p:cNvPr>
                <p:cNvSpPr/>
                <p:nvPr/>
              </p:nvSpPr>
              <p:spPr>
                <a:xfrm rot="-5400000" flipV="1">
                  <a:off x="11358216" y="6671078"/>
                  <a:ext cx="65928" cy="8833"/>
                </a:xfrm>
                <a:custGeom>
                  <a:avLst/>
                  <a:gdLst>
                    <a:gd name="connsiteX0" fmla="*/ 64732 w 65928"/>
                    <a:gd name="connsiteY0" fmla="*/ 10376 h 8833"/>
                    <a:gd name="connsiteX1" fmla="*/ 64732 w 65928"/>
                    <a:gd name="connsiteY1" fmla="*/ 1542 h 8833"/>
                    <a:gd name="connsiteX2" fmla="*/ -1197 w 65928"/>
                    <a:gd name="connsiteY2" fmla="*/ 1542 h 8833"/>
                    <a:gd name="connsiteX3" fmla="*/ -1197 w 65928"/>
                    <a:gd name="connsiteY3" fmla="*/ 10376 h 8833"/>
                    <a:gd name="connsiteX4" fmla="*/ 64732 w 65928"/>
                    <a:gd name="connsiteY4" fmla="*/ 10376 h 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28" h="8833">
                      <a:moveTo>
                        <a:pt x="64732" y="10376"/>
                      </a:moveTo>
                      <a:lnTo>
                        <a:pt x="64732" y="1542"/>
                      </a:lnTo>
                      <a:lnTo>
                        <a:pt x="-1197" y="1542"/>
                      </a:lnTo>
                      <a:lnTo>
                        <a:pt x="-1197" y="10376"/>
                      </a:lnTo>
                      <a:lnTo>
                        <a:pt x="64732" y="103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71" name="Freeform: Shape 2270">
                  <a:extLst>
                    <a:ext uri="{FF2B5EF4-FFF2-40B4-BE49-F238E27FC236}">
                      <a16:creationId xmlns:a16="http://schemas.microsoft.com/office/drawing/2014/main" id="{63EA46D5-BB24-4EA4-9C88-5C65500E30FD}"/>
                    </a:ext>
                  </a:extLst>
                </p:cNvPr>
                <p:cNvSpPr/>
                <p:nvPr/>
              </p:nvSpPr>
              <p:spPr>
                <a:xfrm rot="-5400000" flipV="1">
                  <a:off x="11289076" y="6555788"/>
                  <a:ext cx="60874" cy="95880"/>
                </a:xfrm>
                <a:custGeom>
                  <a:avLst/>
                  <a:gdLst>
                    <a:gd name="connsiteX0" fmla="*/ 40179 w 60874"/>
                    <a:gd name="connsiteY0" fmla="*/ 49555 h 95880"/>
                    <a:gd name="connsiteX1" fmla="*/ 54193 w 60874"/>
                    <a:gd name="connsiteY1" fmla="*/ 41554 h 95880"/>
                    <a:gd name="connsiteX2" fmla="*/ 59248 w 60874"/>
                    <a:gd name="connsiteY2" fmla="*/ 26580 h 95880"/>
                    <a:gd name="connsiteX3" fmla="*/ 49832 w 60874"/>
                    <a:gd name="connsiteY3" fmla="*/ 5408 h 95880"/>
                    <a:gd name="connsiteX4" fmla="*/ 23072 w 60874"/>
                    <a:gd name="connsiteY4" fmla="*/ -2079 h 95880"/>
                    <a:gd name="connsiteX5" fmla="*/ 11100 w 60874"/>
                    <a:gd name="connsiteY5" fmla="*/ -930 h 95880"/>
                    <a:gd name="connsiteX6" fmla="*/ -1626 w 60874"/>
                    <a:gd name="connsiteY6" fmla="*/ 2516 h 95880"/>
                    <a:gd name="connsiteX7" fmla="*/ -1626 w 60874"/>
                    <a:gd name="connsiteY7" fmla="*/ 14578 h 95880"/>
                    <a:gd name="connsiteX8" fmla="*/ 9752 w 60874"/>
                    <a:gd name="connsiteY8" fmla="*/ 10003 h 95880"/>
                    <a:gd name="connsiteX9" fmla="*/ 22716 w 60874"/>
                    <a:gd name="connsiteY9" fmla="*/ 8458 h 95880"/>
                    <a:gd name="connsiteX10" fmla="*/ 40635 w 60874"/>
                    <a:gd name="connsiteY10" fmla="*/ 13092 h 95880"/>
                    <a:gd name="connsiteX11" fmla="*/ 46800 w 60874"/>
                    <a:gd name="connsiteY11" fmla="*/ 26580 h 95880"/>
                    <a:gd name="connsiteX12" fmla="*/ 41071 w 60874"/>
                    <a:gd name="connsiteY12" fmla="*/ 39355 h 95880"/>
                    <a:gd name="connsiteX13" fmla="*/ 25134 w 60874"/>
                    <a:gd name="connsiteY13" fmla="*/ 43970 h 95880"/>
                    <a:gd name="connsiteX14" fmla="*/ 14351 w 60874"/>
                    <a:gd name="connsiteY14" fmla="*/ 43970 h 95880"/>
                    <a:gd name="connsiteX15" fmla="*/ 14351 w 60874"/>
                    <a:gd name="connsiteY15" fmla="*/ 54249 h 95880"/>
                    <a:gd name="connsiteX16" fmla="*/ 25630 w 60874"/>
                    <a:gd name="connsiteY16" fmla="*/ 54249 h 95880"/>
                    <a:gd name="connsiteX17" fmla="*/ 39743 w 60874"/>
                    <a:gd name="connsiteY17" fmla="*/ 57933 h 95880"/>
                    <a:gd name="connsiteX18" fmla="*/ 44639 w 60874"/>
                    <a:gd name="connsiteY18" fmla="*/ 68549 h 95880"/>
                    <a:gd name="connsiteX19" fmla="*/ 39584 w 60874"/>
                    <a:gd name="connsiteY19" fmla="*/ 79462 h 95880"/>
                    <a:gd name="connsiteX20" fmla="*/ 25134 w 60874"/>
                    <a:gd name="connsiteY20" fmla="*/ 83285 h 95880"/>
                    <a:gd name="connsiteX21" fmla="*/ 14093 w 60874"/>
                    <a:gd name="connsiteY21" fmla="*/ 82156 h 95880"/>
                    <a:gd name="connsiteX22" fmla="*/ 1149 w 60874"/>
                    <a:gd name="connsiteY22" fmla="*/ 78710 h 95880"/>
                    <a:gd name="connsiteX23" fmla="*/ 1149 w 60874"/>
                    <a:gd name="connsiteY23" fmla="*/ 89841 h 95880"/>
                    <a:gd name="connsiteX24" fmla="*/ 14509 w 60874"/>
                    <a:gd name="connsiteY24" fmla="*/ 92812 h 95880"/>
                    <a:gd name="connsiteX25" fmla="*/ 26244 w 60874"/>
                    <a:gd name="connsiteY25" fmla="*/ 93802 h 95880"/>
                    <a:gd name="connsiteX26" fmla="*/ 48782 w 60874"/>
                    <a:gd name="connsiteY26" fmla="*/ 87325 h 95880"/>
                    <a:gd name="connsiteX27" fmla="*/ 57087 w 60874"/>
                    <a:gd name="connsiteY27" fmla="*/ 69856 h 95880"/>
                    <a:gd name="connsiteX28" fmla="*/ 52687 w 60874"/>
                    <a:gd name="connsiteY28" fmla="*/ 56883 h 95880"/>
                    <a:gd name="connsiteX29" fmla="*/ 40179 w 60874"/>
                    <a:gd name="connsiteY29" fmla="*/ 49555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40179" y="49555"/>
                      </a:moveTo>
                      <a:cubicBezTo>
                        <a:pt x="46165" y="48274"/>
                        <a:pt x="50837" y="45607"/>
                        <a:pt x="54193" y="41554"/>
                      </a:cubicBezTo>
                      <a:cubicBezTo>
                        <a:pt x="57563" y="37513"/>
                        <a:pt x="59248" y="32522"/>
                        <a:pt x="59248" y="26580"/>
                      </a:cubicBezTo>
                      <a:cubicBezTo>
                        <a:pt x="59248" y="17470"/>
                        <a:pt x="56110" y="10412"/>
                        <a:pt x="49832" y="5408"/>
                      </a:cubicBezTo>
                      <a:cubicBezTo>
                        <a:pt x="43555" y="417"/>
                        <a:pt x="34635" y="-2079"/>
                        <a:pt x="23072" y="-2079"/>
                      </a:cubicBezTo>
                      <a:cubicBezTo>
                        <a:pt x="19201" y="-2079"/>
                        <a:pt x="15210" y="-1696"/>
                        <a:pt x="11100" y="-930"/>
                      </a:cubicBezTo>
                      <a:cubicBezTo>
                        <a:pt x="6990" y="-164"/>
                        <a:pt x="2748" y="984"/>
                        <a:pt x="-1626" y="2516"/>
                      </a:cubicBezTo>
                      <a:lnTo>
                        <a:pt x="-1626" y="14578"/>
                      </a:lnTo>
                      <a:cubicBezTo>
                        <a:pt x="1836" y="12558"/>
                        <a:pt x="5629" y="11033"/>
                        <a:pt x="9752" y="10003"/>
                      </a:cubicBezTo>
                      <a:cubicBezTo>
                        <a:pt x="13888" y="8973"/>
                        <a:pt x="18209" y="8458"/>
                        <a:pt x="22716" y="8458"/>
                      </a:cubicBezTo>
                      <a:cubicBezTo>
                        <a:pt x="30552" y="8458"/>
                        <a:pt x="36525" y="10003"/>
                        <a:pt x="40635" y="13092"/>
                      </a:cubicBezTo>
                      <a:cubicBezTo>
                        <a:pt x="44745" y="16182"/>
                        <a:pt x="46800" y="20678"/>
                        <a:pt x="46800" y="26580"/>
                      </a:cubicBezTo>
                      <a:cubicBezTo>
                        <a:pt x="46800" y="32033"/>
                        <a:pt x="44890" y="36292"/>
                        <a:pt x="41071" y="39355"/>
                      </a:cubicBezTo>
                      <a:cubicBezTo>
                        <a:pt x="37252" y="42432"/>
                        <a:pt x="31940" y="43970"/>
                        <a:pt x="25134" y="43970"/>
                      </a:cubicBezTo>
                      <a:lnTo>
                        <a:pt x="14351" y="43970"/>
                      </a:lnTo>
                      <a:lnTo>
                        <a:pt x="14351" y="54249"/>
                      </a:lnTo>
                      <a:lnTo>
                        <a:pt x="25630" y="54249"/>
                      </a:lnTo>
                      <a:cubicBezTo>
                        <a:pt x="31774" y="54249"/>
                        <a:pt x="36479" y="55477"/>
                        <a:pt x="39743" y="57933"/>
                      </a:cubicBezTo>
                      <a:cubicBezTo>
                        <a:pt x="43007" y="60389"/>
                        <a:pt x="44639" y="63928"/>
                        <a:pt x="44639" y="68549"/>
                      </a:cubicBezTo>
                      <a:cubicBezTo>
                        <a:pt x="44639" y="73289"/>
                        <a:pt x="42954" y="76927"/>
                        <a:pt x="39584" y="79462"/>
                      </a:cubicBezTo>
                      <a:cubicBezTo>
                        <a:pt x="36228" y="82011"/>
                        <a:pt x="31411" y="83285"/>
                        <a:pt x="25134" y="83285"/>
                      </a:cubicBezTo>
                      <a:cubicBezTo>
                        <a:pt x="21698" y="83285"/>
                        <a:pt x="18018" y="82909"/>
                        <a:pt x="14093" y="82156"/>
                      </a:cubicBezTo>
                      <a:cubicBezTo>
                        <a:pt x="10168" y="81417"/>
                        <a:pt x="5854" y="80268"/>
                        <a:pt x="1149" y="78710"/>
                      </a:cubicBezTo>
                      <a:lnTo>
                        <a:pt x="1149" y="89841"/>
                      </a:lnTo>
                      <a:cubicBezTo>
                        <a:pt x="5906" y="91161"/>
                        <a:pt x="10360" y="92151"/>
                        <a:pt x="14509" y="92812"/>
                      </a:cubicBezTo>
                      <a:cubicBezTo>
                        <a:pt x="18659" y="93472"/>
                        <a:pt x="22570" y="93802"/>
                        <a:pt x="26244" y="93802"/>
                      </a:cubicBezTo>
                      <a:cubicBezTo>
                        <a:pt x="35745" y="93802"/>
                        <a:pt x="43258" y="91643"/>
                        <a:pt x="48782" y="87325"/>
                      </a:cubicBezTo>
                      <a:cubicBezTo>
                        <a:pt x="54319" y="83021"/>
                        <a:pt x="57087" y="77198"/>
                        <a:pt x="57087" y="69856"/>
                      </a:cubicBezTo>
                      <a:cubicBezTo>
                        <a:pt x="57087" y="64733"/>
                        <a:pt x="55621" y="60409"/>
                        <a:pt x="52687" y="56883"/>
                      </a:cubicBezTo>
                      <a:cubicBezTo>
                        <a:pt x="49753" y="53358"/>
                        <a:pt x="45584" y="50915"/>
                        <a:pt x="40179" y="49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72" name="Freeform: Shape 2271">
                  <a:extLst>
                    <a:ext uri="{FF2B5EF4-FFF2-40B4-BE49-F238E27FC236}">
                      <a16:creationId xmlns:a16="http://schemas.microsoft.com/office/drawing/2014/main" id="{0503CD17-DD5D-4950-80A7-559E6D970BDC}"/>
                    </a:ext>
                  </a:extLst>
                </p:cNvPr>
                <p:cNvSpPr/>
                <p:nvPr/>
              </p:nvSpPr>
              <p:spPr>
                <a:xfrm rot="-5400000" flipV="1">
                  <a:off x="11289076" y="6475140"/>
                  <a:ext cx="60874" cy="95880"/>
                </a:xfrm>
                <a:custGeom>
                  <a:avLst/>
                  <a:gdLst>
                    <a:gd name="connsiteX0" fmla="*/ 40179 w 60874"/>
                    <a:gd name="connsiteY0" fmla="*/ 49549 h 95880"/>
                    <a:gd name="connsiteX1" fmla="*/ 54193 w 60874"/>
                    <a:gd name="connsiteY1" fmla="*/ 41547 h 95880"/>
                    <a:gd name="connsiteX2" fmla="*/ 59248 w 60874"/>
                    <a:gd name="connsiteY2" fmla="*/ 26574 h 95880"/>
                    <a:gd name="connsiteX3" fmla="*/ 49832 w 60874"/>
                    <a:gd name="connsiteY3" fmla="*/ 5401 h 95880"/>
                    <a:gd name="connsiteX4" fmla="*/ 23072 w 60874"/>
                    <a:gd name="connsiteY4" fmla="*/ -2085 h 95880"/>
                    <a:gd name="connsiteX5" fmla="*/ 11100 w 60874"/>
                    <a:gd name="connsiteY5" fmla="*/ -937 h 95880"/>
                    <a:gd name="connsiteX6" fmla="*/ -1626 w 60874"/>
                    <a:gd name="connsiteY6" fmla="*/ 2510 h 95880"/>
                    <a:gd name="connsiteX7" fmla="*/ -1626 w 60874"/>
                    <a:gd name="connsiteY7" fmla="*/ 14571 h 95880"/>
                    <a:gd name="connsiteX8" fmla="*/ 9752 w 60874"/>
                    <a:gd name="connsiteY8" fmla="*/ 9996 h 95880"/>
                    <a:gd name="connsiteX9" fmla="*/ 22716 w 60874"/>
                    <a:gd name="connsiteY9" fmla="*/ 8451 h 95880"/>
                    <a:gd name="connsiteX10" fmla="*/ 40635 w 60874"/>
                    <a:gd name="connsiteY10" fmla="*/ 13086 h 95880"/>
                    <a:gd name="connsiteX11" fmla="*/ 46800 w 60874"/>
                    <a:gd name="connsiteY11" fmla="*/ 26574 h 95880"/>
                    <a:gd name="connsiteX12" fmla="*/ 41071 w 60874"/>
                    <a:gd name="connsiteY12" fmla="*/ 39349 h 95880"/>
                    <a:gd name="connsiteX13" fmla="*/ 25134 w 60874"/>
                    <a:gd name="connsiteY13" fmla="*/ 43964 h 95880"/>
                    <a:gd name="connsiteX14" fmla="*/ 14351 w 60874"/>
                    <a:gd name="connsiteY14" fmla="*/ 43964 h 95880"/>
                    <a:gd name="connsiteX15" fmla="*/ 14351 w 60874"/>
                    <a:gd name="connsiteY15" fmla="*/ 54243 h 95880"/>
                    <a:gd name="connsiteX16" fmla="*/ 25630 w 60874"/>
                    <a:gd name="connsiteY16" fmla="*/ 54243 h 95880"/>
                    <a:gd name="connsiteX17" fmla="*/ 39743 w 60874"/>
                    <a:gd name="connsiteY17" fmla="*/ 57927 h 95880"/>
                    <a:gd name="connsiteX18" fmla="*/ 44639 w 60874"/>
                    <a:gd name="connsiteY18" fmla="*/ 68543 h 95880"/>
                    <a:gd name="connsiteX19" fmla="*/ 39584 w 60874"/>
                    <a:gd name="connsiteY19" fmla="*/ 79456 h 95880"/>
                    <a:gd name="connsiteX20" fmla="*/ 25134 w 60874"/>
                    <a:gd name="connsiteY20" fmla="*/ 83279 h 95880"/>
                    <a:gd name="connsiteX21" fmla="*/ 14093 w 60874"/>
                    <a:gd name="connsiteY21" fmla="*/ 82150 h 95880"/>
                    <a:gd name="connsiteX22" fmla="*/ 1149 w 60874"/>
                    <a:gd name="connsiteY22" fmla="*/ 78703 h 95880"/>
                    <a:gd name="connsiteX23" fmla="*/ 1149 w 60874"/>
                    <a:gd name="connsiteY23" fmla="*/ 89834 h 95880"/>
                    <a:gd name="connsiteX24" fmla="*/ 14509 w 60874"/>
                    <a:gd name="connsiteY24" fmla="*/ 92805 h 95880"/>
                    <a:gd name="connsiteX25" fmla="*/ 26244 w 60874"/>
                    <a:gd name="connsiteY25" fmla="*/ 93796 h 95880"/>
                    <a:gd name="connsiteX26" fmla="*/ 48782 w 60874"/>
                    <a:gd name="connsiteY26" fmla="*/ 87319 h 95880"/>
                    <a:gd name="connsiteX27" fmla="*/ 57087 w 60874"/>
                    <a:gd name="connsiteY27" fmla="*/ 69850 h 95880"/>
                    <a:gd name="connsiteX28" fmla="*/ 52687 w 60874"/>
                    <a:gd name="connsiteY28" fmla="*/ 56877 h 95880"/>
                    <a:gd name="connsiteX29" fmla="*/ 40179 w 60874"/>
                    <a:gd name="connsiteY29" fmla="*/ 49549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0874" h="95880">
                      <a:moveTo>
                        <a:pt x="40179" y="49549"/>
                      </a:moveTo>
                      <a:cubicBezTo>
                        <a:pt x="46165" y="48268"/>
                        <a:pt x="50837" y="45601"/>
                        <a:pt x="54193" y="41547"/>
                      </a:cubicBezTo>
                      <a:cubicBezTo>
                        <a:pt x="57563" y="37507"/>
                        <a:pt x="59248" y="32516"/>
                        <a:pt x="59248" y="26574"/>
                      </a:cubicBezTo>
                      <a:cubicBezTo>
                        <a:pt x="59248" y="17463"/>
                        <a:pt x="56110" y="10406"/>
                        <a:pt x="49832" y="5401"/>
                      </a:cubicBezTo>
                      <a:cubicBezTo>
                        <a:pt x="43555" y="410"/>
                        <a:pt x="34635" y="-2085"/>
                        <a:pt x="23072" y="-2085"/>
                      </a:cubicBezTo>
                      <a:cubicBezTo>
                        <a:pt x="19201" y="-2085"/>
                        <a:pt x="15210" y="-1702"/>
                        <a:pt x="11100" y="-937"/>
                      </a:cubicBezTo>
                      <a:cubicBezTo>
                        <a:pt x="6990" y="-171"/>
                        <a:pt x="2748" y="978"/>
                        <a:pt x="-1626" y="2510"/>
                      </a:cubicBezTo>
                      <a:lnTo>
                        <a:pt x="-1626" y="14571"/>
                      </a:lnTo>
                      <a:cubicBezTo>
                        <a:pt x="1836" y="12551"/>
                        <a:pt x="5629" y="11026"/>
                        <a:pt x="9752" y="9996"/>
                      </a:cubicBezTo>
                      <a:cubicBezTo>
                        <a:pt x="13888" y="8966"/>
                        <a:pt x="18209" y="8451"/>
                        <a:pt x="22716" y="8451"/>
                      </a:cubicBezTo>
                      <a:cubicBezTo>
                        <a:pt x="30552" y="8451"/>
                        <a:pt x="36525" y="9996"/>
                        <a:pt x="40635" y="13086"/>
                      </a:cubicBezTo>
                      <a:cubicBezTo>
                        <a:pt x="44745" y="16176"/>
                        <a:pt x="46800" y="20672"/>
                        <a:pt x="46800" y="26574"/>
                      </a:cubicBezTo>
                      <a:cubicBezTo>
                        <a:pt x="46800" y="32027"/>
                        <a:pt x="44890" y="36285"/>
                        <a:pt x="41071" y="39349"/>
                      </a:cubicBezTo>
                      <a:cubicBezTo>
                        <a:pt x="37252" y="42425"/>
                        <a:pt x="31940" y="43964"/>
                        <a:pt x="25134" y="43964"/>
                      </a:cubicBezTo>
                      <a:lnTo>
                        <a:pt x="14351" y="43964"/>
                      </a:lnTo>
                      <a:lnTo>
                        <a:pt x="14351" y="54243"/>
                      </a:lnTo>
                      <a:lnTo>
                        <a:pt x="25630" y="54243"/>
                      </a:lnTo>
                      <a:cubicBezTo>
                        <a:pt x="31774" y="54243"/>
                        <a:pt x="36479" y="55471"/>
                        <a:pt x="39743" y="57927"/>
                      </a:cubicBezTo>
                      <a:cubicBezTo>
                        <a:pt x="43007" y="60383"/>
                        <a:pt x="44639" y="63922"/>
                        <a:pt x="44639" y="68543"/>
                      </a:cubicBezTo>
                      <a:cubicBezTo>
                        <a:pt x="44639" y="73283"/>
                        <a:pt x="42954" y="76921"/>
                        <a:pt x="39584" y="79456"/>
                      </a:cubicBezTo>
                      <a:cubicBezTo>
                        <a:pt x="36228" y="82004"/>
                        <a:pt x="31411" y="83279"/>
                        <a:pt x="25134" y="83279"/>
                      </a:cubicBezTo>
                      <a:cubicBezTo>
                        <a:pt x="21698" y="83279"/>
                        <a:pt x="18018" y="82902"/>
                        <a:pt x="14093" y="82150"/>
                      </a:cubicBezTo>
                      <a:cubicBezTo>
                        <a:pt x="10168" y="81410"/>
                        <a:pt x="5854" y="80262"/>
                        <a:pt x="1149" y="78703"/>
                      </a:cubicBezTo>
                      <a:lnTo>
                        <a:pt x="1149" y="89834"/>
                      </a:lnTo>
                      <a:cubicBezTo>
                        <a:pt x="5906" y="91155"/>
                        <a:pt x="10360" y="92145"/>
                        <a:pt x="14509" y="92805"/>
                      </a:cubicBezTo>
                      <a:cubicBezTo>
                        <a:pt x="18659" y="93465"/>
                        <a:pt x="22570" y="93796"/>
                        <a:pt x="26244" y="93796"/>
                      </a:cubicBezTo>
                      <a:cubicBezTo>
                        <a:pt x="35745" y="93796"/>
                        <a:pt x="43258" y="91637"/>
                        <a:pt x="48782" y="87319"/>
                      </a:cubicBezTo>
                      <a:cubicBezTo>
                        <a:pt x="54319" y="83015"/>
                        <a:pt x="57087" y="77192"/>
                        <a:pt x="57087" y="69850"/>
                      </a:cubicBezTo>
                      <a:cubicBezTo>
                        <a:pt x="57087" y="64727"/>
                        <a:pt x="55621" y="60403"/>
                        <a:pt x="52687" y="56877"/>
                      </a:cubicBezTo>
                      <a:cubicBezTo>
                        <a:pt x="49753" y="53352"/>
                        <a:pt x="45584" y="50909"/>
                        <a:pt x="40179" y="495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74" name="Graphic 1996">
              <a:extLst>
                <a:ext uri="{FF2B5EF4-FFF2-40B4-BE49-F238E27FC236}">
                  <a16:creationId xmlns:a16="http://schemas.microsoft.com/office/drawing/2014/main" id="{4C9C85BB-028A-43BA-A950-4B108713245A}"/>
                </a:ext>
              </a:extLst>
            </p:cNvPr>
            <p:cNvGrpSpPr/>
            <p:nvPr/>
          </p:nvGrpSpPr>
          <p:grpSpPr>
            <a:xfrm>
              <a:off x="7083820" y="5255905"/>
              <a:ext cx="282188" cy="95880"/>
              <a:chOff x="6725680" y="6231265"/>
              <a:chExt cx="282188" cy="95880"/>
            </a:xfrm>
            <a:solidFill>
              <a:srgbClr val="000000"/>
            </a:solidFill>
          </p:grpSpPr>
          <p:sp>
            <p:nvSpPr>
              <p:cNvPr id="2275" name="Freeform: Shape 2274">
                <a:extLst>
                  <a:ext uri="{FF2B5EF4-FFF2-40B4-BE49-F238E27FC236}">
                    <a16:creationId xmlns:a16="http://schemas.microsoft.com/office/drawing/2014/main" id="{32B55C25-376F-40FC-B9A4-0446A2029A08}"/>
                  </a:ext>
                </a:extLst>
              </p:cNvPr>
              <p:cNvSpPr/>
              <p:nvPr/>
            </p:nvSpPr>
            <p:spPr>
              <a:xfrm>
                <a:off x="6963467" y="6277188"/>
                <a:ext cx="44401" cy="12675"/>
              </a:xfrm>
              <a:custGeom>
                <a:avLst/>
                <a:gdLst>
                  <a:gd name="connsiteX0" fmla="*/ 44459 w 44401"/>
                  <a:gd name="connsiteY0" fmla="*/ 225 h 12675"/>
                  <a:gd name="connsiteX1" fmla="*/ 58 w 44401"/>
                  <a:gd name="connsiteY1" fmla="*/ 225 h 1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01" h="12675">
                    <a:moveTo>
                      <a:pt x="44459" y="225"/>
                    </a:moveTo>
                    <a:lnTo>
                      <a:pt x="58" y="225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76" name="Graphic 1996">
                <a:extLst>
                  <a:ext uri="{FF2B5EF4-FFF2-40B4-BE49-F238E27FC236}">
                    <a16:creationId xmlns:a16="http://schemas.microsoft.com/office/drawing/2014/main" id="{D8FF970B-F5CC-4966-B4DC-317CC4EB927A}"/>
                  </a:ext>
                </a:extLst>
              </p:cNvPr>
              <p:cNvGrpSpPr/>
              <p:nvPr/>
            </p:nvGrpSpPr>
            <p:grpSpPr>
              <a:xfrm>
                <a:off x="6725680" y="6231265"/>
                <a:ext cx="184966" cy="95880"/>
                <a:chOff x="6725680" y="6231265"/>
                <a:chExt cx="184966" cy="95880"/>
              </a:xfrm>
              <a:solidFill>
                <a:srgbClr val="000000"/>
              </a:solidFill>
            </p:grpSpPr>
            <p:sp>
              <p:nvSpPr>
                <p:cNvPr id="2277" name="Freeform: Shape 2276">
                  <a:extLst>
                    <a:ext uri="{FF2B5EF4-FFF2-40B4-BE49-F238E27FC236}">
                      <a16:creationId xmlns:a16="http://schemas.microsoft.com/office/drawing/2014/main" id="{1B169910-4FA1-4D77-8FAE-60D2626C8375}"/>
                    </a:ext>
                  </a:extLst>
                </p:cNvPr>
                <p:cNvSpPr/>
                <p:nvPr/>
              </p:nvSpPr>
              <p:spPr>
                <a:xfrm flipV="1">
                  <a:off x="6725680" y="6231265"/>
                  <a:ext cx="63926" cy="95880"/>
                </a:xfrm>
                <a:custGeom>
                  <a:avLst/>
                  <a:gdLst>
                    <a:gd name="connsiteX0" fmla="*/ 29957 w 63926"/>
                    <a:gd name="connsiteY0" fmla="*/ 83873 h 95880"/>
                    <a:gd name="connsiteX1" fmla="*/ 15427 w 63926"/>
                    <a:gd name="connsiteY1" fmla="*/ 74366 h 95880"/>
                    <a:gd name="connsiteX2" fmla="*/ 10571 w 63926"/>
                    <a:gd name="connsiteY2" fmla="*/ 45806 h 95880"/>
                    <a:gd name="connsiteX3" fmla="*/ 15427 w 63926"/>
                    <a:gd name="connsiteY3" fmla="*/ 17305 h 95880"/>
                    <a:gd name="connsiteX4" fmla="*/ 29957 w 63926"/>
                    <a:gd name="connsiteY4" fmla="*/ 7798 h 95880"/>
                    <a:gd name="connsiteX5" fmla="*/ 44546 w 63926"/>
                    <a:gd name="connsiteY5" fmla="*/ 17305 h 95880"/>
                    <a:gd name="connsiteX6" fmla="*/ 49422 w 63926"/>
                    <a:gd name="connsiteY6" fmla="*/ 45806 h 95880"/>
                    <a:gd name="connsiteX7" fmla="*/ 44546 w 63926"/>
                    <a:gd name="connsiteY7" fmla="*/ 74366 h 95880"/>
                    <a:gd name="connsiteX8" fmla="*/ 29957 w 63926"/>
                    <a:gd name="connsiteY8" fmla="*/ 83873 h 95880"/>
                    <a:gd name="connsiteX9" fmla="*/ 29957 w 63926"/>
                    <a:gd name="connsiteY9" fmla="*/ 93776 h 95880"/>
                    <a:gd name="connsiteX10" fmla="*/ 53724 w 63926"/>
                    <a:gd name="connsiteY10" fmla="*/ 81477 h 95880"/>
                    <a:gd name="connsiteX11" fmla="*/ 61930 w 63926"/>
                    <a:gd name="connsiteY11" fmla="*/ 45806 h 95880"/>
                    <a:gd name="connsiteX12" fmla="*/ 53724 w 63926"/>
                    <a:gd name="connsiteY12" fmla="*/ 10175 h 95880"/>
                    <a:gd name="connsiteX13" fmla="*/ 29957 w 63926"/>
                    <a:gd name="connsiteY13" fmla="*/ -2105 h 95880"/>
                    <a:gd name="connsiteX14" fmla="*/ 6210 w 63926"/>
                    <a:gd name="connsiteY14" fmla="*/ 10175 h 95880"/>
                    <a:gd name="connsiteX15" fmla="*/ -1997 w 63926"/>
                    <a:gd name="connsiteY15" fmla="*/ 45806 h 95880"/>
                    <a:gd name="connsiteX16" fmla="*/ 6210 w 63926"/>
                    <a:gd name="connsiteY16" fmla="*/ 81477 h 95880"/>
                    <a:gd name="connsiteX17" fmla="*/ 29957 w 63926"/>
                    <a:gd name="connsiteY17" fmla="*/ 93776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926" h="95880">
                      <a:moveTo>
                        <a:pt x="29957" y="83873"/>
                      </a:moveTo>
                      <a:cubicBezTo>
                        <a:pt x="23521" y="83873"/>
                        <a:pt x="18678" y="80704"/>
                        <a:pt x="15427" y="74366"/>
                      </a:cubicBezTo>
                      <a:cubicBezTo>
                        <a:pt x="12190" y="68042"/>
                        <a:pt x="10571" y="58522"/>
                        <a:pt x="10571" y="45806"/>
                      </a:cubicBezTo>
                      <a:cubicBezTo>
                        <a:pt x="10571" y="33144"/>
                        <a:pt x="12190" y="23643"/>
                        <a:pt x="15427" y="17305"/>
                      </a:cubicBezTo>
                      <a:cubicBezTo>
                        <a:pt x="18678" y="10967"/>
                        <a:pt x="23521" y="7798"/>
                        <a:pt x="29957" y="7798"/>
                      </a:cubicBezTo>
                      <a:cubicBezTo>
                        <a:pt x="36445" y="7798"/>
                        <a:pt x="41308" y="10967"/>
                        <a:pt x="44546" y="17305"/>
                      </a:cubicBezTo>
                      <a:cubicBezTo>
                        <a:pt x="47797" y="23643"/>
                        <a:pt x="49422" y="33144"/>
                        <a:pt x="49422" y="45806"/>
                      </a:cubicBezTo>
                      <a:cubicBezTo>
                        <a:pt x="49422" y="58522"/>
                        <a:pt x="47797" y="68042"/>
                        <a:pt x="44546" y="74366"/>
                      </a:cubicBezTo>
                      <a:cubicBezTo>
                        <a:pt x="41308" y="80704"/>
                        <a:pt x="36445" y="83873"/>
                        <a:pt x="29957" y="83873"/>
                      </a:cubicBezTo>
                      <a:close/>
                      <a:moveTo>
                        <a:pt x="29957" y="93776"/>
                      </a:moveTo>
                      <a:cubicBezTo>
                        <a:pt x="40330" y="93776"/>
                        <a:pt x="48253" y="89676"/>
                        <a:pt x="53724" y="81477"/>
                      </a:cubicBezTo>
                      <a:cubicBezTo>
                        <a:pt x="59195" y="73290"/>
                        <a:pt x="61930" y="61400"/>
                        <a:pt x="61930" y="45806"/>
                      </a:cubicBezTo>
                      <a:cubicBezTo>
                        <a:pt x="61930" y="30252"/>
                        <a:pt x="59195" y="18375"/>
                        <a:pt x="53724" y="10175"/>
                      </a:cubicBezTo>
                      <a:cubicBezTo>
                        <a:pt x="48253" y="1989"/>
                        <a:pt x="40330" y="-2105"/>
                        <a:pt x="29957" y="-2105"/>
                      </a:cubicBezTo>
                      <a:cubicBezTo>
                        <a:pt x="19596" y="-2105"/>
                        <a:pt x="11681" y="1989"/>
                        <a:pt x="6210" y="10175"/>
                      </a:cubicBezTo>
                      <a:cubicBezTo>
                        <a:pt x="739" y="18375"/>
                        <a:pt x="-1997" y="30252"/>
                        <a:pt x="-1997" y="45806"/>
                      </a:cubicBezTo>
                      <a:cubicBezTo>
                        <a:pt x="-1997" y="61400"/>
                        <a:pt x="739" y="73290"/>
                        <a:pt x="6210" y="81477"/>
                      </a:cubicBezTo>
                      <a:cubicBezTo>
                        <a:pt x="11681" y="89676"/>
                        <a:pt x="19596" y="93776"/>
                        <a:pt x="29957" y="937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78" name="Freeform: Shape 2277">
                  <a:extLst>
                    <a:ext uri="{FF2B5EF4-FFF2-40B4-BE49-F238E27FC236}">
                      <a16:creationId xmlns:a16="http://schemas.microsoft.com/office/drawing/2014/main" id="{BC9BDBCE-0F2E-4ABB-A3AB-24B4A76B9B7B}"/>
                    </a:ext>
                  </a:extLst>
                </p:cNvPr>
                <p:cNvSpPr/>
                <p:nvPr/>
              </p:nvSpPr>
              <p:spPr>
                <a:xfrm flipV="1">
                  <a:off x="6811587" y="6309618"/>
                  <a:ext cx="13082" cy="15725"/>
                </a:xfrm>
                <a:custGeom>
                  <a:avLst/>
                  <a:gdLst>
                    <a:gd name="connsiteX0" fmla="*/ -971 w 13082"/>
                    <a:gd name="connsiteY0" fmla="*/ 15557 h 15725"/>
                    <a:gd name="connsiteX1" fmla="*/ 12111 w 13082"/>
                    <a:gd name="connsiteY1" fmla="*/ 15557 h 15725"/>
                    <a:gd name="connsiteX2" fmla="*/ 12111 w 13082"/>
                    <a:gd name="connsiteY2" fmla="*/ -169 h 15725"/>
                    <a:gd name="connsiteX3" fmla="*/ -971 w 13082"/>
                    <a:gd name="connsiteY3" fmla="*/ -169 h 15725"/>
                    <a:gd name="connsiteX4" fmla="*/ -971 w 13082"/>
                    <a:gd name="connsiteY4" fmla="*/ 15557 h 1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082" h="15725">
                      <a:moveTo>
                        <a:pt x="-971" y="15557"/>
                      </a:moveTo>
                      <a:lnTo>
                        <a:pt x="12111" y="15557"/>
                      </a:lnTo>
                      <a:lnTo>
                        <a:pt x="12111" y="-169"/>
                      </a:lnTo>
                      <a:lnTo>
                        <a:pt x="-971" y="-169"/>
                      </a:lnTo>
                      <a:lnTo>
                        <a:pt x="-971" y="155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79" name="Freeform: Shape 2278">
                  <a:extLst>
                    <a:ext uri="{FF2B5EF4-FFF2-40B4-BE49-F238E27FC236}">
                      <a16:creationId xmlns:a16="http://schemas.microsoft.com/office/drawing/2014/main" id="{3BC21E7D-849B-4343-A36C-80ED7D9855F9}"/>
                    </a:ext>
                  </a:extLst>
                </p:cNvPr>
                <p:cNvSpPr/>
                <p:nvPr/>
              </p:nvSpPr>
              <p:spPr>
                <a:xfrm flipV="1">
                  <a:off x="6846720" y="6231265"/>
                  <a:ext cx="63926" cy="95880"/>
                </a:xfrm>
                <a:custGeom>
                  <a:avLst/>
                  <a:gdLst>
                    <a:gd name="connsiteX0" fmla="*/ 29966 w 63926"/>
                    <a:gd name="connsiteY0" fmla="*/ 83873 h 95880"/>
                    <a:gd name="connsiteX1" fmla="*/ 15437 w 63926"/>
                    <a:gd name="connsiteY1" fmla="*/ 74366 h 95880"/>
                    <a:gd name="connsiteX2" fmla="*/ 10580 w 63926"/>
                    <a:gd name="connsiteY2" fmla="*/ 45806 h 95880"/>
                    <a:gd name="connsiteX3" fmla="*/ 15437 w 63926"/>
                    <a:gd name="connsiteY3" fmla="*/ 17305 h 95880"/>
                    <a:gd name="connsiteX4" fmla="*/ 29966 w 63926"/>
                    <a:gd name="connsiteY4" fmla="*/ 7798 h 95880"/>
                    <a:gd name="connsiteX5" fmla="*/ 44556 w 63926"/>
                    <a:gd name="connsiteY5" fmla="*/ 17305 h 95880"/>
                    <a:gd name="connsiteX6" fmla="*/ 49432 w 63926"/>
                    <a:gd name="connsiteY6" fmla="*/ 45806 h 95880"/>
                    <a:gd name="connsiteX7" fmla="*/ 44556 w 63926"/>
                    <a:gd name="connsiteY7" fmla="*/ 74366 h 95880"/>
                    <a:gd name="connsiteX8" fmla="*/ 29966 w 63926"/>
                    <a:gd name="connsiteY8" fmla="*/ 83873 h 95880"/>
                    <a:gd name="connsiteX9" fmla="*/ 29966 w 63926"/>
                    <a:gd name="connsiteY9" fmla="*/ 93776 h 95880"/>
                    <a:gd name="connsiteX10" fmla="*/ 53733 w 63926"/>
                    <a:gd name="connsiteY10" fmla="*/ 81477 h 95880"/>
                    <a:gd name="connsiteX11" fmla="*/ 61940 w 63926"/>
                    <a:gd name="connsiteY11" fmla="*/ 45806 h 95880"/>
                    <a:gd name="connsiteX12" fmla="*/ 53733 w 63926"/>
                    <a:gd name="connsiteY12" fmla="*/ 10175 h 95880"/>
                    <a:gd name="connsiteX13" fmla="*/ 29966 w 63926"/>
                    <a:gd name="connsiteY13" fmla="*/ -2105 h 95880"/>
                    <a:gd name="connsiteX14" fmla="*/ 6219 w 63926"/>
                    <a:gd name="connsiteY14" fmla="*/ 10175 h 95880"/>
                    <a:gd name="connsiteX15" fmla="*/ -1987 w 63926"/>
                    <a:gd name="connsiteY15" fmla="*/ 45806 h 95880"/>
                    <a:gd name="connsiteX16" fmla="*/ 6219 w 63926"/>
                    <a:gd name="connsiteY16" fmla="*/ 81477 h 95880"/>
                    <a:gd name="connsiteX17" fmla="*/ 29966 w 63926"/>
                    <a:gd name="connsiteY17" fmla="*/ 93776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926" h="95880">
                      <a:moveTo>
                        <a:pt x="29966" y="83873"/>
                      </a:moveTo>
                      <a:cubicBezTo>
                        <a:pt x="23531" y="83873"/>
                        <a:pt x="18688" y="80704"/>
                        <a:pt x="15437" y="74366"/>
                      </a:cubicBezTo>
                      <a:cubicBezTo>
                        <a:pt x="12199" y="68042"/>
                        <a:pt x="10580" y="58522"/>
                        <a:pt x="10580" y="45806"/>
                      </a:cubicBezTo>
                      <a:cubicBezTo>
                        <a:pt x="10580" y="33144"/>
                        <a:pt x="12199" y="23643"/>
                        <a:pt x="15437" y="17305"/>
                      </a:cubicBezTo>
                      <a:cubicBezTo>
                        <a:pt x="18688" y="10967"/>
                        <a:pt x="23531" y="7798"/>
                        <a:pt x="29966" y="7798"/>
                      </a:cubicBezTo>
                      <a:cubicBezTo>
                        <a:pt x="36455" y="7798"/>
                        <a:pt x="41318" y="10967"/>
                        <a:pt x="44556" y="17305"/>
                      </a:cubicBezTo>
                      <a:cubicBezTo>
                        <a:pt x="47806" y="23643"/>
                        <a:pt x="49432" y="33144"/>
                        <a:pt x="49432" y="45806"/>
                      </a:cubicBezTo>
                      <a:cubicBezTo>
                        <a:pt x="49432" y="58522"/>
                        <a:pt x="47806" y="68042"/>
                        <a:pt x="44556" y="74366"/>
                      </a:cubicBezTo>
                      <a:cubicBezTo>
                        <a:pt x="41318" y="80704"/>
                        <a:pt x="36455" y="83873"/>
                        <a:pt x="29966" y="83873"/>
                      </a:cubicBezTo>
                      <a:close/>
                      <a:moveTo>
                        <a:pt x="29966" y="93776"/>
                      </a:moveTo>
                      <a:cubicBezTo>
                        <a:pt x="40340" y="93776"/>
                        <a:pt x="48262" y="89676"/>
                        <a:pt x="53733" y="81477"/>
                      </a:cubicBezTo>
                      <a:cubicBezTo>
                        <a:pt x="59204" y="73290"/>
                        <a:pt x="61940" y="61400"/>
                        <a:pt x="61940" y="45806"/>
                      </a:cubicBezTo>
                      <a:cubicBezTo>
                        <a:pt x="61940" y="30252"/>
                        <a:pt x="59204" y="18375"/>
                        <a:pt x="53733" y="10175"/>
                      </a:cubicBezTo>
                      <a:cubicBezTo>
                        <a:pt x="48262" y="1989"/>
                        <a:pt x="40340" y="-2105"/>
                        <a:pt x="29966" y="-2105"/>
                      </a:cubicBezTo>
                      <a:cubicBezTo>
                        <a:pt x="19606" y="-2105"/>
                        <a:pt x="11690" y="1989"/>
                        <a:pt x="6219" y="10175"/>
                      </a:cubicBezTo>
                      <a:cubicBezTo>
                        <a:pt x="748" y="18375"/>
                        <a:pt x="-1987" y="30252"/>
                        <a:pt x="-1987" y="45806"/>
                      </a:cubicBezTo>
                      <a:cubicBezTo>
                        <a:pt x="-1987" y="61400"/>
                        <a:pt x="748" y="73290"/>
                        <a:pt x="6219" y="81477"/>
                      </a:cubicBezTo>
                      <a:cubicBezTo>
                        <a:pt x="11690" y="89676"/>
                        <a:pt x="19606" y="93776"/>
                        <a:pt x="29966" y="937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80" name="Graphic 1996">
              <a:extLst>
                <a:ext uri="{FF2B5EF4-FFF2-40B4-BE49-F238E27FC236}">
                  <a16:creationId xmlns:a16="http://schemas.microsoft.com/office/drawing/2014/main" id="{0DE8F01B-F96C-4B0F-9E94-B7DD58E5FFD2}"/>
                </a:ext>
              </a:extLst>
            </p:cNvPr>
            <p:cNvGrpSpPr/>
            <p:nvPr/>
          </p:nvGrpSpPr>
          <p:grpSpPr>
            <a:xfrm>
              <a:off x="7083820" y="4949073"/>
              <a:ext cx="282188" cy="95880"/>
              <a:chOff x="6725680" y="5924433"/>
              <a:chExt cx="282188" cy="95880"/>
            </a:xfrm>
            <a:solidFill>
              <a:srgbClr val="000000"/>
            </a:solidFill>
          </p:grpSpPr>
          <p:sp>
            <p:nvSpPr>
              <p:cNvPr id="2281" name="Freeform: Shape 2280">
                <a:extLst>
                  <a:ext uri="{FF2B5EF4-FFF2-40B4-BE49-F238E27FC236}">
                    <a16:creationId xmlns:a16="http://schemas.microsoft.com/office/drawing/2014/main" id="{3B84FF76-68FA-4EC3-A3F7-66E6DB39B9C7}"/>
                  </a:ext>
                </a:extLst>
              </p:cNvPr>
              <p:cNvSpPr/>
              <p:nvPr/>
            </p:nvSpPr>
            <p:spPr>
              <a:xfrm>
                <a:off x="6963467" y="5970344"/>
                <a:ext cx="44401" cy="12675"/>
              </a:xfrm>
              <a:custGeom>
                <a:avLst/>
                <a:gdLst>
                  <a:gd name="connsiteX0" fmla="*/ 44459 w 44401"/>
                  <a:gd name="connsiteY0" fmla="*/ 200 h 12675"/>
                  <a:gd name="connsiteX1" fmla="*/ 58 w 44401"/>
                  <a:gd name="connsiteY1" fmla="*/ 200 h 1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01" h="12675">
                    <a:moveTo>
                      <a:pt x="44459" y="200"/>
                    </a:moveTo>
                    <a:lnTo>
                      <a:pt x="58" y="200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82" name="Graphic 1996">
                <a:extLst>
                  <a:ext uri="{FF2B5EF4-FFF2-40B4-BE49-F238E27FC236}">
                    <a16:creationId xmlns:a16="http://schemas.microsoft.com/office/drawing/2014/main" id="{4C5FC679-1756-460A-855D-90D672DDF5CB}"/>
                  </a:ext>
                </a:extLst>
              </p:cNvPr>
              <p:cNvGrpSpPr/>
              <p:nvPr/>
            </p:nvGrpSpPr>
            <p:grpSpPr>
              <a:xfrm>
                <a:off x="6725680" y="5924433"/>
                <a:ext cx="182310" cy="95880"/>
                <a:chOff x="6725680" y="5924433"/>
                <a:chExt cx="182310" cy="95880"/>
              </a:xfrm>
              <a:solidFill>
                <a:srgbClr val="000000"/>
              </a:solidFill>
            </p:grpSpPr>
            <p:sp>
              <p:nvSpPr>
                <p:cNvPr id="2283" name="Freeform: Shape 2282">
                  <a:extLst>
                    <a:ext uri="{FF2B5EF4-FFF2-40B4-BE49-F238E27FC236}">
                      <a16:creationId xmlns:a16="http://schemas.microsoft.com/office/drawing/2014/main" id="{DDFC9CBB-100E-4BD7-AD2E-E754E42C5A98}"/>
                    </a:ext>
                  </a:extLst>
                </p:cNvPr>
                <p:cNvSpPr/>
                <p:nvPr/>
              </p:nvSpPr>
              <p:spPr>
                <a:xfrm flipV="1">
                  <a:off x="6725680" y="5924433"/>
                  <a:ext cx="63926" cy="95880"/>
                </a:xfrm>
                <a:custGeom>
                  <a:avLst/>
                  <a:gdLst>
                    <a:gd name="connsiteX0" fmla="*/ 29957 w 63926"/>
                    <a:gd name="connsiteY0" fmla="*/ 83849 h 95880"/>
                    <a:gd name="connsiteX1" fmla="*/ 15427 w 63926"/>
                    <a:gd name="connsiteY1" fmla="*/ 74342 h 95880"/>
                    <a:gd name="connsiteX2" fmla="*/ 10571 w 63926"/>
                    <a:gd name="connsiteY2" fmla="*/ 45782 h 95880"/>
                    <a:gd name="connsiteX3" fmla="*/ 15427 w 63926"/>
                    <a:gd name="connsiteY3" fmla="*/ 17281 h 95880"/>
                    <a:gd name="connsiteX4" fmla="*/ 29957 w 63926"/>
                    <a:gd name="connsiteY4" fmla="*/ 7774 h 95880"/>
                    <a:gd name="connsiteX5" fmla="*/ 44546 w 63926"/>
                    <a:gd name="connsiteY5" fmla="*/ 17281 h 95880"/>
                    <a:gd name="connsiteX6" fmla="*/ 49422 w 63926"/>
                    <a:gd name="connsiteY6" fmla="*/ 45782 h 95880"/>
                    <a:gd name="connsiteX7" fmla="*/ 44546 w 63926"/>
                    <a:gd name="connsiteY7" fmla="*/ 74342 h 95880"/>
                    <a:gd name="connsiteX8" fmla="*/ 29957 w 63926"/>
                    <a:gd name="connsiteY8" fmla="*/ 83849 h 95880"/>
                    <a:gd name="connsiteX9" fmla="*/ 29957 w 63926"/>
                    <a:gd name="connsiteY9" fmla="*/ 93752 h 95880"/>
                    <a:gd name="connsiteX10" fmla="*/ 53724 w 63926"/>
                    <a:gd name="connsiteY10" fmla="*/ 81453 h 95880"/>
                    <a:gd name="connsiteX11" fmla="*/ 61930 w 63926"/>
                    <a:gd name="connsiteY11" fmla="*/ 45782 h 95880"/>
                    <a:gd name="connsiteX12" fmla="*/ 53724 w 63926"/>
                    <a:gd name="connsiteY12" fmla="*/ 10151 h 95880"/>
                    <a:gd name="connsiteX13" fmla="*/ 29957 w 63926"/>
                    <a:gd name="connsiteY13" fmla="*/ -2129 h 95880"/>
                    <a:gd name="connsiteX14" fmla="*/ 6210 w 63926"/>
                    <a:gd name="connsiteY14" fmla="*/ 10151 h 95880"/>
                    <a:gd name="connsiteX15" fmla="*/ -1997 w 63926"/>
                    <a:gd name="connsiteY15" fmla="*/ 45782 h 95880"/>
                    <a:gd name="connsiteX16" fmla="*/ 6210 w 63926"/>
                    <a:gd name="connsiteY16" fmla="*/ 81453 h 95880"/>
                    <a:gd name="connsiteX17" fmla="*/ 29957 w 63926"/>
                    <a:gd name="connsiteY17" fmla="*/ 93752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926" h="95880">
                      <a:moveTo>
                        <a:pt x="29957" y="83849"/>
                      </a:moveTo>
                      <a:cubicBezTo>
                        <a:pt x="23521" y="83849"/>
                        <a:pt x="18678" y="80680"/>
                        <a:pt x="15427" y="74342"/>
                      </a:cubicBezTo>
                      <a:cubicBezTo>
                        <a:pt x="12190" y="68018"/>
                        <a:pt x="10571" y="58497"/>
                        <a:pt x="10571" y="45782"/>
                      </a:cubicBezTo>
                      <a:cubicBezTo>
                        <a:pt x="10571" y="33119"/>
                        <a:pt x="12190" y="23619"/>
                        <a:pt x="15427" y="17281"/>
                      </a:cubicBezTo>
                      <a:cubicBezTo>
                        <a:pt x="18678" y="10943"/>
                        <a:pt x="23521" y="7774"/>
                        <a:pt x="29957" y="7774"/>
                      </a:cubicBezTo>
                      <a:cubicBezTo>
                        <a:pt x="36445" y="7774"/>
                        <a:pt x="41308" y="10943"/>
                        <a:pt x="44546" y="17281"/>
                      </a:cubicBezTo>
                      <a:cubicBezTo>
                        <a:pt x="47797" y="23619"/>
                        <a:pt x="49422" y="33119"/>
                        <a:pt x="49422" y="45782"/>
                      </a:cubicBezTo>
                      <a:cubicBezTo>
                        <a:pt x="49422" y="58497"/>
                        <a:pt x="47797" y="68018"/>
                        <a:pt x="44546" y="74342"/>
                      </a:cubicBezTo>
                      <a:cubicBezTo>
                        <a:pt x="41308" y="80680"/>
                        <a:pt x="36445" y="83849"/>
                        <a:pt x="29957" y="83849"/>
                      </a:cubicBezTo>
                      <a:close/>
                      <a:moveTo>
                        <a:pt x="29957" y="93752"/>
                      </a:moveTo>
                      <a:cubicBezTo>
                        <a:pt x="40330" y="93752"/>
                        <a:pt x="48253" y="89652"/>
                        <a:pt x="53724" y="81453"/>
                      </a:cubicBezTo>
                      <a:cubicBezTo>
                        <a:pt x="59195" y="73266"/>
                        <a:pt x="61930" y="61376"/>
                        <a:pt x="61930" y="45782"/>
                      </a:cubicBezTo>
                      <a:cubicBezTo>
                        <a:pt x="61930" y="30228"/>
                        <a:pt x="59195" y="18351"/>
                        <a:pt x="53724" y="10151"/>
                      </a:cubicBezTo>
                      <a:cubicBezTo>
                        <a:pt x="48253" y="1964"/>
                        <a:pt x="40330" y="-2129"/>
                        <a:pt x="29957" y="-2129"/>
                      </a:cubicBezTo>
                      <a:cubicBezTo>
                        <a:pt x="19596" y="-2129"/>
                        <a:pt x="11681" y="1964"/>
                        <a:pt x="6210" y="10151"/>
                      </a:cubicBezTo>
                      <a:cubicBezTo>
                        <a:pt x="739" y="18351"/>
                        <a:pt x="-1997" y="30228"/>
                        <a:pt x="-1997" y="45782"/>
                      </a:cubicBezTo>
                      <a:cubicBezTo>
                        <a:pt x="-1997" y="61376"/>
                        <a:pt x="739" y="73266"/>
                        <a:pt x="6210" y="81453"/>
                      </a:cubicBezTo>
                      <a:cubicBezTo>
                        <a:pt x="11681" y="89652"/>
                        <a:pt x="19596" y="93752"/>
                        <a:pt x="29957" y="9375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84" name="Freeform: Shape 2283">
                  <a:extLst>
                    <a:ext uri="{FF2B5EF4-FFF2-40B4-BE49-F238E27FC236}">
                      <a16:creationId xmlns:a16="http://schemas.microsoft.com/office/drawing/2014/main" id="{9BBA1B1F-25FB-441C-847D-1FCE950388AF}"/>
                    </a:ext>
                  </a:extLst>
                </p:cNvPr>
                <p:cNvSpPr/>
                <p:nvPr/>
              </p:nvSpPr>
              <p:spPr>
                <a:xfrm flipV="1">
                  <a:off x="6811587" y="6002786"/>
                  <a:ext cx="13082" cy="15725"/>
                </a:xfrm>
                <a:custGeom>
                  <a:avLst/>
                  <a:gdLst>
                    <a:gd name="connsiteX0" fmla="*/ -971 w 13082"/>
                    <a:gd name="connsiteY0" fmla="*/ 15533 h 15725"/>
                    <a:gd name="connsiteX1" fmla="*/ 12111 w 13082"/>
                    <a:gd name="connsiteY1" fmla="*/ 15533 h 15725"/>
                    <a:gd name="connsiteX2" fmla="*/ 12111 w 13082"/>
                    <a:gd name="connsiteY2" fmla="*/ -193 h 15725"/>
                    <a:gd name="connsiteX3" fmla="*/ -971 w 13082"/>
                    <a:gd name="connsiteY3" fmla="*/ -193 h 15725"/>
                    <a:gd name="connsiteX4" fmla="*/ -971 w 13082"/>
                    <a:gd name="connsiteY4" fmla="*/ 15533 h 1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082" h="15725">
                      <a:moveTo>
                        <a:pt x="-971" y="15533"/>
                      </a:moveTo>
                      <a:lnTo>
                        <a:pt x="12111" y="15533"/>
                      </a:lnTo>
                      <a:lnTo>
                        <a:pt x="12111" y="-193"/>
                      </a:lnTo>
                      <a:lnTo>
                        <a:pt x="-971" y="-193"/>
                      </a:lnTo>
                      <a:lnTo>
                        <a:pt x="-971" y="155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85" name="Freeform: Shape 2284">
                  <a:extLst>
                    <a:ext uri="{FF2B5EF4-FFF2-40B4-BE49-F238E27FC236}">
                      <a16:creationId xmlns:a16="http://schemas.microsoft.com/office/drawing/2014/main" id="{559CF001-5F67-4E3A-AB37-D9B787EF3AD8}"/>
                    </a:ext>
                  </a:extLst>
                </p:cNvPr>
                <p:cNvSpPr/>
                <p:nvPr/>
              </p:nvSpPr>
              <p:spPr>
                <a:xfrm flipV="1">
                  <a:off x="6848147" y="5926097"/>
                  <a:ext cx="59843" cy="94217"/>
                </a:xfrm>
                <a:custGeom>
                  <a:avLst/>
                  <a:gdLst>
                    <a:gd name="connsiteX0" fmla="*/ 1949 w 59843"/>
                    <a:gd name="connsiteY0" fmla="*/ 92130 h 94217"/>
                    <a:gd name="connsiteX1" fmla="*/ 51068 w 59843"/>
                    <a:gd name="connsiteY1" fmla="*/ 92130 h 94217"/>
                    <a:gd name="connsiteX2" fmla="*/ 51068 w 59843"/>
                    <a:gd name="connsiteY2" fmla="*/ 81594 h 94217"/>
                    <a:gd name="connsiteX3" fmla="*/ 13406 w 59843"/>
                    <a:gd name="connsiteY3" fmla="*/ 81594 h 94217"/>
                    <a:gd name="connsiteX4" fmla="*/ 13406 w 59843"/>
                    <a:gd name="connsiteY4" fmla="*/ 58955 h 94217"/>
                    <a:gd name="connsiteX5" fmla="*/ 18837 w 59843"/>
                    <a:gd name="connsiteY5" fmla="*/ 60342 h 94217"/>
                    <a:gd name="connsiteX6" fmla="*/ 24308 w 59843"/>
                    <a:gd name="connsiteY6" fmla="*/ 60797 h 94217"/>
                    <a:gd name="connsiteX7" fmla="*/ 48828 w 59843"/>
                    <a:gd name="connsiteY7" fmla="*/ 52320 h 94217"/>
                    <a:gd name="connsiteX8" fmla="*/ 57887 w 59843"/>
                    <a:gd name="connsiteY8" fmla="*/ 29365 h 94217"/>
                    <a:gd name="connsiteX9" fmla="*/ 48591 w 59843"/>
                    <a:gd name="connsiteY9" fmla="*/ 6172 h 94217"/>
                    <a:gd name="connsiteX10" fmla="*/ 22386 w 59843"/>
                    <a:gd name="connsiteY10" fmla="*/ -2087 h 94217"/>
                    <a:gd name="connsiteX11" fmla="*/ 10512 w 59843"/>
                    <a:gd name="connsiteY11" fmla="*/ -1096 h 94217"/>
                    <a:gd name="connsiteX12" fmla="*/ -1956 w 59843"/>
                    <a:gd name="connsiteY12" fmla="*/ 1874 h 94217"/>
                    <a:gd name="connsiteX13" fmla="*/ -1956 w 59843"/>
                    <a:gd name="connsiteY13" fmla="*/ 14451 h 94217"/>
                    <a:gd name="connsiteX14" fmla="*/ 9561 w 59843"/>
                    <a:gd name="connsiteY14" fmla="*/ 9935 h 94217"/>
                    <a:gd name="connsiteX15" fmla="*/ 22128 w 59843"/>
                    <a:gd name="connsiteY15" fmla="*/ 8450 h 94217"/>
                    <a:gd name="connsiteX16" fmla="*/ 39096 w 59843"/>
                    <a:gd name="connsiteY16" fmla="*/ 14075 h 94217"/>
                    <a:gd name="connsiteX17" fmla="*/ 45360 w 59843"/>
                    <a:gd name="connsiteY17" fmla="*/ 29365 h 94217"/>
                    <a:gd name="connsiteX18" fmla="*/ 39096 w 59843"/>
                    <a:gd name="connsiteY18" fmla="*/ 44636 h 94217"/>
                    <a:gd name="connsiteX19" fmla="*/ 22128 w 59843"/>
                    <a:gd name="connsiteY19" fmla="*/ 50280 h 94217"/>
                    <a:gd name="connsiteX20" fmla="*/ 12118 w 59843"/>
                    <a:gd name="connsiteY20" fmla="*/ 49171 h 94217"/>
                    <a:gd name="connsiteX21" fmla="*/ 1949 w 59843"/>
                    <a:gd name="connsiteY21" fmla="*/ 45705 h 94217"/>
                    <a:gd name="connsiteX22" fmla="*/ 1949 w 59843"/>
                    <a:gd name="connsiteY22" fmla="*/ 92130 h 94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9843" h="94217">
                      <a:moveTo>
                        <a:pt x="1949" y="92130"/>
                      </a:moveTo>
                      <a:lnTo>
                        <a:pt x="51068" y="92130"/>
                      </a:lnTo>
                      <a:lnTo>
                        <a:pt x="51068" y="81594"/>
                      </a:lnTo>
                      <a:lnTo>
                        <a:pt x="13406" y="81594"/>
                      </a:lnTo>
                      <a:lnTo>
                        <a:pt x="13406" y="58955"/>
                      </a:lnTo>
                      <a:cubicBezTo>
                        <a:pt x="15216" y="59576"/>
                        <a:pt x="17027" y="60038"/>
                        <a:pt x="18837" y="60342"/>
                      </a:cubicBezTo>
                      <a:cubicBezTo>
                        <a:pt x="20661" y="60645"/>
                        <a:pt x="22485" y="60797"/>
                        <a:pt x="24308" y="60797"/>
                      </a:cubicBezTo>
                      <a:cubicBezTo>
                        <a:pt x="34629" y="60797"/>
                        <a:pt x="42802" y="57972"/>
                        <a:pt x="48828" y="52320"/>
                      </a:cubicBezTo>
                      <a:cubicBezTo>
                        <a:pt x="54868" y="46669"/>
                        <a:pt x="57887" y="39017"/>
                        <a:pt x="57887" y="29365"/>
                      </a:cubicBezTo>
                      <a:cubicBezTo>
                        <a:pt x="57887" y="19423"/>
                        <a:pt x="54788" y="11692"/>
                        <a:pt x="48591" y="6172"/>
                      </a:cubicBezTo>
                      <a:cubicBezTo>
                        <a:pt x="42393" y="666"/>
                        <a:pt x="33658" y="-2087"/>
                        <a:pt x="22386" y="-2087"/>
                      </a:cubicBezTo>
                      <a:cubicBezTo>
                        <a:pt x="18500" y="-2087"/>
                        <a:pt x="14543" y="-1757"/>
                        <a:pt x="10512" y="-1096"/>
                      </a:cubicBezTo>
                      <a:cubicBezTo>
                        <a:pt x="6495" y="-436"/>
                        <a:pt x="2339" y="554"/>
                        <a:pt x="-1956" y="1874"/>
                      </a:cubicBezTo>
                      <a:lnTo>
                        <a:pt x="-1956" y="14451"/>
                      </a:lnTo>
                      <a:cubicBezTo>
                        <a:pt x="1757" y="12431"/>
                        <a:pt x="5596" y="10926"/>
                        <a:pt x="9561" y="9935"/>
                      </a:cubicBezTo>
                      <a:cubicBezTo>
                        <a:pt x="13525" y="8945"/>
                        <a:pt x="17714" y="8450"/>
                        <a:pt x="22128" y="8450"/>
                      </a:cubicBezTo>
                      <a:cubicBezTo>
                        <a:pt x="29277" y="8450"/>
                        <a:pt x="34933" y="10325"/>
                        <a:pt x="39096" y="14075"/>
                      </a:cubicBezTo>
                      <a:cubicBezTo>
                        <a:pt x="43272" y="17825"/>
                        <a:pt x="45360" y="22922"/>
                        <a:pt x="45360" y="29365"/>
                      </a:cubicBezTo>
                      <a:cubicBezTo>
                        <a:pt x="45360" y="35796"/>
                        <a:pt x="43272" y="40886"/>
                        <a:pt x="39096" y="44636"/>
                      </a:cubicBezTo>
                      <a:cubicBezTo>
                        <a:pt x="34933" y="48399"/>
                        <a:pt x="29277" y="50280"/>
                        <a:pt x="22128" y="50280"/>
                      </a:cubicBezTo>
                      <a:cubicBezTo>
                        <a:pt x="18784" y="50280"/>
                        <a:pt x="15448" y="49911"/>
                        <a:pt x="12118" y="49171"/>
                      </a:cubicBezTo>
                      <a:cubicBezTo>
                        <a:pt x="8801" y="48432"/>
                        <a:pt x="5411" y="47276"/>
                        <a:pt x="1949" y="45705"/>
                      </a:cubicBezTo>
                      <a:lnTo>
                        <a:pt x="1949" y="921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2286" name="Graphic 1996">
              <a:extLst>
                <a:ext uri="{FF2B5EF4-FFF2-40B4-BE49-F238E27FC236}">
                  <a16:creationId xmlns:a16="http://schemas.microsoft.com/office/drawing/2014/main" id="{D537B3E6-2AD3-4A52-A146-96362CF42000}"/>
                </a:ext>
              </a:extLst>
            </p:cNvPr>
            <p:cNvGrpSpPr/>
            <p:nvPr/>
          </p:nvGrpSpPr>
          <p:grpSpPr>
            <a:xfrm>
              <a:off x="7089390" y="4642229"/>
              <a:ext cx="276618" cy="95880"/>
              <a:chOff x="6731250" y="5617589"/>
              <a:chExt cx="276618" cy="95880"/>
            </a:xfrm>
            <a:solidFill>
              <a:srgbClr val="000000"/>
            </a:solidFill>
          </p:grpSpPr>
          <p:sp>
            <p:nvSpPr>
              <p:cNvPr id="2287" name="Freeform: Shape 2286">
                <a:extLst>
                  <a:ext uri="{FF2B5EF4-FFF2-40B4-BE49-F238E27FC236}">
                    <a16:creationId xmlns:a16="http://schemas.microsoft.com/office/drawing/2014/main" id="{6DF03D7B-7DBF-4EE1-9986-4279CF37A675}"/>
                  </a:ext>
                </a:extLst>
              </p:cNvPr>
              <p:cNvSpPr/>
              <p:nvPr/>
            </p:nvSpPr>
            <p:spPr>
              <a:xfrm>
                <a:off x="6963467" y="5663512"/>
                <a:ext cx="44401" cy="12675"/>
              </a:xfrm>
              <a:custGeom>
                <a:avLst/>
                <a:gdLst>
                  <a:gd name="connsiteX0" fmla="*/ 44459 w 44401"/>
                  <a:gd name="connsiteY0" fmla="*/ 176 h 12675"/>
                  <a:gd name="connsiteX1" fmla="*/ 58 w 44401"/>
                  <a:gd name="connsiteY1" fmla="*/ 176 h 1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01" h="12675">
                    <a:moveTo>
                      <a:pt x="44459" y="176"/>
                    </a:moveTo>
                    <a:lnTo>
                      <a:pt x="58" y="176"/>
                    </a:lnTo>
                  </a:path>
                </a:pathLst>
              </a:custGeom>
              <a:solidFill>
                <a:srgbClr val="000000"/>
              </a:solidFill>
              <a:ln w="10149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2288" name="Graphic 1996">
                <a:extLst>
                  <a:ext uri="{FF2B5EF4-FFF2-40B4-BE49-F238E27FC236}">
                    <a16:creationId xmlns:a16="http://schemas.microsoft.com/office/drawing/2014/main" id="{FAB78EF3-23D5-47EB-ADA7-284E8595AFB3}"/>
                  </a:ext>
                </a:extLst>
              </p:cNvPr>
              <p:cNvGrpSpPr/>
              <p:nvPr/>
            </p:nvGrpSpPr>
            <p:grpSpPr>
              <a:xfrm>
                <a:off x="6731250" y="5617589"/>
                <a:ext cx="179396" cy="95880"/>
                <a:chOff x="6731250" y="5617589"/>
                <a:chExt cx="179396" cy="95880"/>
              </a:xfrm>
              <a:solidFill>
                <a:srgbClr val="000000"/>
              </a:solidFill>
            </p:grpSpPr>
            <p:sp>
              <p:nvSpPr>
                <p:cNvPr id="2289" name="Freeform: Shape 2288">
                  <a:extLst>
                    <a:ext uri="{FF2B5EF4-FFF2-40B4-BE49-F238E27FC236}">
                      <a16:creationId xmlns:a16="http://schemas.microsoft.com/office/drawing/2014/main" id="{DBBF889A-C270-4BC0-9A31-DC35F7D0A3BD}"/>
                    </a:ext>
                  </a:extLst>
                </p:cNvPr>
                <p:cNvSpPr/>
                <p:nvPr/>
              </p:nvSpPr>
              <p:spPr>
                <a:xfrm flipV="1">
                  <a:off x="6731250" y="5619253"/>
                  <a:ext cx="55066" cy="92414"/>
                </a:xfrm>
                <a:custGeom>
                  <a:avLst/>
                  <a:gdLst>
                    <a:gd name="connsiteX0" fmla="*/ -250 w 55066"/>
                    <a:gd name="connsiteY0" fmla="*/ 8360 h 92414"/>
                    <a:gd name="connsiteX1" fmla="*/ 20187 w 55066"/>
                    <a:gd name="connsiteY1" fmla="*/ 8360 h 92414"/>
                    <a:gd name="connsiteX2" fmla="*/ 20187 w 55066"/>
                    <a:gd name="connsiteY2" fmla="*/ 78870 h 92414"/>
                    <a:gd name="connsiteX3" fmla="*/ -2054 w 55066"/>
                    <a:gd name="connsiteY3" fmla="*/ 74414 h 92414"/>
                    <a:gd name="connsiteX4" fmla="*/ -2054 w 55066"/>
                    <a:gd name="connsiteY4" fmla="*/ 85802 h 92414"/>
                    <a:gd name="connsiteX5" fmla="*/ 20068 w 55066"/>
                    <a:gd name="connsiteY5" fmla="*/ 90258 h 92414"/>
                    <a:gd name="connsiteX6" fmla="*/ 32575 w 55066"/>
                    <a:gd name="connsiteY6" fmla="*/ 90258 h 92414"/>
                    <a:gd name="connsiteX7" fmla="*/ 32575 w 55066"/>
                    <a:gd name="connsiteY7" fmla="*/ 8360 h 92414"/>
                    <a:gd name="connsiteX8" fmla="*/ 53012 w 55066"/>
                    <a:gd name="connsiteY8" fmla="*/ 8360 h 92414"/>
                    <a:gd name="connsiteX9" fmla="*/ 53012 w 55066"/>
                    <a:gd name="connsiteY9" fmla="*/ -2157 h 92414"/>
                    <a:gd name="connsiteX10" fmla="*/ -250 w 55066"/>
                    <a:gd name="connsiteY10" fmla="*/ -2157 h 92414"/>
                    <a:gd name="connsiteX11" fmla="*/ -250 w 55066"/>
                    <a:gd name="connsiteY11" fmla="*/ 8360 h 92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066" h="92414">
                      <a:moveTo>
                        <a:pt x="-250" y="8360"/>
                      </a:moveTo>
                      <a:lnTo>
                        <a:pt x="20187" y="8360"/>
                      </a:lnTo>
                      <a:lnTo>
                        <a:pt x="20187" y="78870"/>
                      </a:lnTo>
                      <a:lnTo>
                        <a:pt x="-2054" y="74414"/>
                      </a:lnTo>
                      <a:lnTo>
                        <a:pt x="-2054" y="85802"/>
                      </a:lnTo>
                      <a:lnTo>
                        <a:pt x="20068" y="90258"/>
                      </a:lnTo>
                      <a:lnTo>
                        <a:pt x="32575" y="90258"/>
                      </a:lnTo>
                      <a:lnTo>
                        <a:pt x="32575" y="8360"/>
                      </a:lnTo>
                      <a:lnTo>
                        <a:pt x="53012" y="8360"/>
                      </a:lnTo>
                      <a:lnTo>
                        <a:pt x="53012" y="-2157"/>
                      </a:lnTo>
                      <a:lnTo>
                        <a:pt x="-250" y="-2157"/>
                      </a:lnTo>
                      <a:lnTo>
                        <a:pt x="-250" y="8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90" name="Freeform: Shape 2289">
                  <a:extLst>
                    <a:ext uri="{FF2B5EF4-FFF2-40B4-BE49-F238E27FC236}">
                      <a16:creationId xmlns:a16="http://schemas.microsoft.com/office/drawing/2014/main" id="{7FB6399D-C83A-4AD1-88AA-49D1F364F864}"/>
                    </a:ext>
                  </a:extLst>
                </p:cNvPr>
                <p:cNvSpPr/>
                <p:nvPr/>
              </p:nvSpPr>
              <p:spPr>
                <a:xfrm flipV="1">
                  <a:off x="6811587" y="5695942"/>
                  <a:ext cx="13082" cy="15725"/>
                </a:xfrm>
                <a:custGeom>
                  <a:avLst/>
                  <a:gdLst>
                    <a:gd name="connsiteX0" fmla="*/ -971 w 13082"/>
                    <a:gd name="connsiteY0" fmla="*/ 15508 h 15725"/>
                    <a:gd name="connsiteX1" fmla="*/ 12111 w 13082"/>
                    <a:gd name="connsiteY1" fmla="*/ 15508 h 15725"/>
                    <a:gd name="connsiteX2" fmla="*/ 12111 w 13082"/>
                    <a:gd name="connsiteY2" fmla="*/ -218 h 15725"/>
                    <a:gd name="connsiteX3" fmla="*/ -971 w 13082"/>
                    <a:gd name="connsiteY3" fmla="*/ -218 h 15725"/>
                    <a:gd name="connsiteX4" fmla="*/ -971 w 13082"/>
                    <a:gd name="connsiteY4" fmla="*/ 15508 h 1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082" h="15725">
                      <a:moveTo>
                        <a:pt x="-971" y="15508"/>
                      </a:moveTo>
                      <a:lnTo>
                        <a:pt x="12111" y="15508"/>
                      </a:lnTo>
                      <a:lnTo>
                        <a:pt x="12111" y="-218"/>
                      </a:lnTo>
                      <a:lnTo>
                        <a:pt x="-971" y="-218"/>
                      </a:lnTo>
                      <a:lnTo>
                        <a:pt x="-971" y="155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2291" name="Freeform: Shape 2290">
                  <a:extLst>
                    <a:ext uri="{FF2B5EF4-FFF2-40B4-BE49-F238E27FC236}">
                      <a16:creationId xmlns:a16="http://schemas.microsoft.com/office/drawing/2014/main" id="{A23F0BE6-BF3D-4004-B876-63B4223E5713}"/>
                    </a:ext>
                  </a:extLst>
                </p:cNvPr>
                <p:cNvSpPr/>
                <p:nvPr/>
              </p:nvSpPr>
              <p:spPr>
                <a:xfrm flipV="1">
                  <a:off x="6846720" y="5617589"/>
                  <a:ext cx="63926" cy="95880"/>
                </a:xfrm>
                <a:custGeom>
                  <a:avLst/>
                  <a:gdLst>
                    <a:gd name="connsiteX0" fmla="*/ 29966 w 63926"/>
                    <a:gd name="connsiteY0" fmla="*/ 83825 h 95880"/>
                    <a:gd name="connsiteX1" fmla="*/ 15437 w 63926"/>
                    <a:gd name="connsiteY1" fmla="*/ 74318 h 95880"/>
                    <a:gd name="connsiteX2" fmla="*/ 10580 w 63926"/>
                    <a:gd name="connsiteY2" fmla="*/ 45758 h 95880"/>
                    <a:gd name="connsiteX3" fmla="*/ 15437 w 63926"/>
                    <a:gd name="connsiteY3" fmla="*/ 17257 h 95880"/>
                    <a:gd name="connsiteX4" fmla="*/ 29966 w 63926"/>
                    <a:gd name="connsiteY4" fmla="*/ 7750 h 95880"/>
                    <a:gd name="connsiteX5" fmla="*/ 44556 w 63926"/>
                    <a:gd name="connsiteY5" fmla="*/ 17257 h 95880"/>
                    <a:gd name="connsiteX6" fmla="*/ 49432 w 63926"/>
                    <a:gd name="connsiteY6" fmla="*/ 45758 h 95880"/>
                    <a:gd name="connsiteX7" fmla="*/ 44556 w 63926"/>
                    <a:gd name="connsiteY7" fmla="*/ 74318 h 95880"/>
                    <a:gd name="connsiteX8" fmla="*/ 29966 w 63926"/>
                    <a:gd name="connsiteY8" fmla="*/ 83825 h 95880"/>
                    <a:gd name="connsiteX9" fmla="*/ 29966 w 63926"/>
                    <a:gd name="connsiteY9" fmla="*/ 93728 h 95880"/>
                    <a:gd name="connsiteX10" fmla="*/ 53733 w 63926"/>
                    <a:gd name="connsiteY10" fmla="*/ 81428 h 95880"/>
                    <a:gd name="connsiteX11" fmla="*/ 61940 w 63926"/>
                    <a:gd name="connsiteY11" fmla="*/ 45758 h 95880"/>
                    <a:gd name="connsiteX12" fmla="*/ 53733 w 63926"/>
                    <a:gd name="connsiteY12" fmla="*/ 10127 h 95880"/>
                    <a:gd name="connsiteX13" fmla="*/ 29966 w 63926"/>
                    <a:gd name="connsiteY13" fmla="*/ -2153 h 95880"/>
                    <a:gd name="connsiteX14" fmla="*/ 6219 w 63926"/>
                    <a:gd name="connsiteY14" fmla="*/ 10127 h 95880"/>
                    <a:gd name="connsiteX15" fmla="*/ -1987 w 63926"/>
                    <a:gd name="connsiteY15" fmla="*/ 45758 h 95880"/>
                    <a:gd name="connsiteX16" fmla="*/ 6219 w 63926"/>
                    <a:gd name="connsiteY16" fmla="*/ 81428 h 95880"/>
                    <a:gd name="connsiteX17" fmla="*/ 29966 w 63926"/>
                    <a:gd name="connsiteY17" fmla="*/ 93728 h 9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3926" h="95880">
                      <a:moveTo>
                        <a:pt x="29966" y="83825"/>
                      </a:moveTo>
                      <a:cubicBezTo>
                        <a:pt x="23531" y="83825"/>
                        <a:pt x="18688" y="80656"/>
                        <a:pt x="15437" y="74318"/>
                      </a:cubicBezTo>
                      <a:cubicBezTo>
                        <a:pt x="12199" y="67993"/>
                        <a:pt x="10580" y="58473"/>
                        <a:pt x="10580" y="45758"/>
                      </a:cubicBezTo>
                      <a:cubicBezTo>
                        <a:pt x="10580" y="33095"/>
                        <a:pt x="12199" y="23595"/>
                        <a:pt x="15437" y="17257"/>
                      </a:cubicBezTo>
                      <a:cubicBezTo>
                        <a:pt x="18688" y="10919"/>
                        <a:pt x="23531" y="7750"/>
                        <a:pt x="29966" y="7750"/>
                      </a:cubicBezTo>
                      <a:cubicBezTo>
                        <a:pt x="36455" y="7750"/>
                        <a:pt x="41318" y="10919"/>
                        <a:pt x="44556" y="17257"/>
                      </a:cubicBezTo>
                      <a:cubicBezTo>
                        <a:pt x="47806" y="23595"/>
                        <a:pt x="49432" y="33095"/>
                        <a:pt x="49432" y="45758"/>
                      </a:cubicBezTo>
                      <a:cubicBezTo>
                        <a:pt x="49432" y="58473"/>
                        <a:pt x="47806" y="67993"/>
                        <a:pt x="44556" y="74318"/>
                      </a:cubicBezTo>
                      <a:cubicBezTo>
                        <a:pt x="41318" y="80656"/>
                        <a:pt x="36455" y="83825"/>
                        <a:pt x="29966" y="83825"/>
                      </a:cubicBezTo>
                      <a:close/>
                      <a:moveTo>
                        <a:pt x="29966" y="93728"/>
                      </a:moveTo>
                      <a:cubicBezTo>
                        <a:pt x="40340" y="93728"/>
                        <a:pt x="48262" y="89628"/>
                        <a:pt x="53733" y="81428"/>
                      </a:cubicBezTo>
                      <a:cubicBezTo>
                        <a:pt x="59204" y="73242"/>
                        <a:pt x="61940" y="61352"/>
                        <a:pt x="61940" y="45758"/>
                      </a:cubicBezTo>
                      <a:cubicBezTo>
                        <a:pt x="61940" y="30203"/>
                        <a:pt x="59204" y="18326"/>
                        <a:pt x="53733" y="10127"/>
                      </a:cubicBezTo>
                      <a:cubicBezTo>
                        <a:pt x="48262" y="1940"/>
                        <a:pt x="40340" y="-2153"/>
                        <a:pt x="29966" y="-2153"/>
                      </a:cubicBezTo>
                      <a:cubicBezTo>
                        <a:pt x="19606" y="-2153"/>
                        <a:pt x="11690" y="1940"/>
                        <a:pt x="6219" y="10127"/>
                      </a:cubicBezTo>
                      <a:cubicBezTo>
                        <a:pt x="748" y="18326"/>
                        <a:pt x="-1987" y="30203"/>
                        <a:pt x="-1987" y="45758"/>
                      </a:cubicBezTo>
                      <a:cubicBezTo>
                        <a:pt x="-1987" y="61352"/>
                        <a:pt x="748" y="73242"/>
                        <a:pt x="6219" y="81428"/>
                      </a:cubicBezTo>
                      <a:cubicBezTo>
                        <a:pt x="11690" y="89628"/>
                        <a:pt x="19606" y="93728"/>
                        <a:pt x="29966" y="937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0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6DFE547B-0F13-4555-82BE-4ACF63170B34}"/>
                </a:ext>
              </a:extLst>
            </p:cNvPr>
            <p:cNvSpPr/>
            <p:nvPr/>
          </p:nvSpPr>
          <p:spPr>
            <a:xfrm>
              <a:off x="7677547" y="4688152"/>
              <a:ext cx="12686" cy="613676"/>
            </a:xfrm>
            <a:custGeom>
              <a:avLst/>
              <a:gdLst>
                <a:gd name="connsiteX0" fmla="*/ 0 w 12686"/>
                <a:gd name="connsiteY0" fmla="*/ 613676 h 613676"/>
                <a:gd name="connsiteX1" fmla="*/ 0 w 12686"/>
                <a:gd name="connsiteY1" fmla="*/ 0 h 61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613676">
                  <a:moveTo>
                    <a:pt x="0" y="613676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9EC59CCB-DE1E-4C23-9426-B7773B5400F6}"/>
                </a:ext>
              </a:extLst>
            </p:cNvPr>
            <p:cNvSpPr/>
            <p:nvPr/>
          </p:nvSpPr>
          <p:spPr>
            <a:xfrm>
              <a:off x="7783154" y="4690637"/>
              <a:ext cx="12686" cy="611191"/>
            </a:xfrm>
            <a:custGeom>
              <a:avLst/>
              <a:gdLst>
                <a:gd name="connsiteX0" fmla="*/ 0 w 12686"/>
                <a:gd name="connsiteY0" fmla="*/ 611192 h 611191"/>
                <a:gd name="connsiteX1" fmla="*/ 0 w 12686"/>
                <a:gd name="connsiteY1" fmla="*/ 0 h 6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611191">
                  <a:moveTo>
                    <a:pt x="0" y="611192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5D48CA7F-D638-49D9-97C2-3E6EC2F7AC11}"/>
                </a:ext>
              </a:extLst>
            </p:cNvPr>
            <p:cNvSpPr/>
            <p:nvPr/>
          </p:nvSpPr>
          <p:spPr>
            <a:xfrm>
              <a:off x="7888760" y="4917015"/>
              <a:ext cx="12686" cy="384813"/>
            </a:xfrm>
            <a:custGeom>
              <a:avLst/>
              <a:gdLst>
                <a:gd name="connsiteX0" fmla="*/ 0 w 12686"/>
                <a:gd name="connsiteY0" fmla="*/ 384814 h 384813"/>
                <a:gd name="connsiteX1" fmla="*/ 0 w 12686"/>
                <a:gd name="connsiteY1" fmla="*/ 0 h 38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384813">
                  <a:moveTo>
                    <a:pt x="0" y="384814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56FCB21F-D1C1-4126-AB72-25F50187C677}"/>
                </a:ext>
              </a:extLst>
            </p:cNvPr>
            <p:cNvSpPr/>
            <p:nvPr/>
          </p:nvSpPr>
          <p:spPr>
            <a:xfrm>
              <a:off x="7994370" y="5036256"/>
              <a:ext cx="12686" cy="265571"/>
            </a:xfrm>
            <a:custGeom>
              <a:avLst/>
              <a:gdLst>
                <a:gd name="connsiteX0" fmla="*/ 0 w 12686"/>
                <a:gd name="connsiteY0" fmla="*/ 265572 h 265571"/>
                <a:gd name="connsiteX1" fmla="*/ 0 w 12686"/>
                <a:gd name="connsiteY1" fmla="*/ 0 h 2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265571">
                  <a:moveTo>
                    <a:pt x="0" y="265572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2206DAA1-5DF8-4D0B-A2DC-CEEA120C3C26}"/>
                </a:ext>
              </a:extLst>
            </p:cNvPr>
            <p:cNvSpPr/>
            <p:nvPr/>
          </p:nvSpPr>
          <p:spPr>
            <a:xfrm>
              <a:off x="8099971" y="5056576"/>
              <a:ext cx="12686" cy="245252"/>
            </a:xfrm>
            <a:custGeom>
              <a:avLst/>
              <a:gdLst>
                <a:gd name="connsiteX0" fmla="*/ 0 w 12686"/>
                <a:gd name="connsiteY0" fmla="*/ 245253 h 245252"/>
                <a:gd name="connsiteX1" fmla="*/ 0 w 12686"/>
                <a:gd name="connsiteY1" fmla="*/ 0 h 24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245252">
                  <a:moveTo>
                    <a:pt x="0" y="245253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E95EE2DE-5D36-4561-BE74-35871E722A90}"/>
                </a:ext>
              </a:extLst>
            </p:cNvPr>
            <p:cNvSpPr/>
            <p:nvPr/>
          </p:nvSpPr>
          <p:spPr>
            <a:xfrm>
              <a:off x="8205583" y="5098571"/>
              <a:ext cx="12686" cy="203257"/>
            </a:xfrm>
            <a:custGeom>
              <a:avLst/>
              <a:gdLst>
                <a:gd name="connsiteX0" fmla="*/ 0 w 12686"/>
                <a:gd name="connsiteY0" fmla="*/ 203257 h 203257"/>
                <a:gd name="connsiteX1" fmla="*/ 0 w 12686"/>
                <a:gd name="connsiteY1" fmla="*/ 0 h 20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203257">
                  <a:moveTo>
                    <a:pt x="0" y="203257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BBA19195-0C18-4C58-AC8D-CED4D8BCE653}"/>
                </a:ext>
              </a:extLst>
            </p:cNvPr>
            <p:cNvSpPr/>
            <p:nvPr/>
          </p:nvSpPr>
          <p:spPr>
            <a:xfrm>
              <a:off x="8311184" y="5121742"/>
              <a:ext cx="12686" cy="180085"/>
            </a:xfrm>
            <a:custGeom>
              <a:avLst/>
              <a:gdLst>
                <a:gd name="connsiteX0" fmla="*/ 0 w 12686"/>
                <a:gd name="connsiteY0" fmla="*/ 180086 h 180085"/>
                <a:gd name="connsiteX1" fmla="*/ 0 w 12686"/>
                <a:gd name="connsiteY1" fmla="*/ 0 h 1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80085">
                  <a:moveTo>
                    <a:pt x="0" y="180086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E4AA4689-BEB5-475D-AD6E-052A8448242E}"/>
                </a:ext>
              </a:extLst>
            </p:cNvPr>
            <p:cNvSpPr/>
            <p:nvPr/>
          </p:nvSpPr>
          <p:spPr>
            <a:xfrm>
              <a:off x="8416796" y="5136319"/>
              <a:ext cx="12686" cy="165508"/>
            </a:xfrm>
            <a:custGeom>
              <a:avLst/>
              <a:gdLst>
                <a:gd name="connsiteX0" fmla="*/ 0 w 12686"/>
                <a:gd name="connsiteY0" fmla="*/ 165509 h 165508"/>
                <a:gd name="connsiteX1" fmla="*/ 0 w 12686"/>
                <a:gd name="connsiteY1" fmla="*/ 0 h 16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65508">
                  <a:moveTo>
                    <a:pt x="0" y="165509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86632362-C217-4743-8B05-1A59229AAC72}"/>
                </a:ext>
              </a:extLst>
            </p:cNvPr>
            <p:cNvSpPr/>
            <p:nvPr/>
          </p:nvSpPr>
          <p:spPr>
            <a:xfrm>
              <a:off x="8522397" y="5137676"/>
              <a:ext cx="12686" cy="164152"/>
            </a:xfrm>
            <a:custGeom>
              <a:avLst/>
              <a:gdLst>
                <a:gd name="connsiteX0" fmla="*/ 0 w 12686"/>
                <a:gd name="connsiteY0" fmla="*/ 164152 h 164152"/>
                <a:gd name="connsiteX1" fmla="*/ 0 w 12686"/>
                <a:gd name="connsiteY1" fmla="*/ 0 h 16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64152">
                  <a:moveTo>
                    <a:pt x="0" y="164152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04A32A64-FF40-4FEE-8D58-F0ECB6120B64}"/>
                </a:ext>
              </a:extLst>
            </p:cNvPr>
            <p:cNvSpPr/>
            <p:nvPr/>
          </p:nvSpPr>
          <p:spPr>
            <a:xfrm>
              <a:off x="8627997" y="5139235"/>
              <a:ext cx="12686" cy="162593"/>
            </a:xfrm>
            <a:custGeom>
              <a:avLst/>
              <a:gdLst>
                <a:gd name="connsiteX0" fmla="*/ 0 w 12686"/>
                <a:gd name="connsiteY0" fmla="*/ 162593 h 162593"/>
                <a:gd name="connsiteX1" fmla="*/ 0 w 12686"/>
                <a:gd name="connsiteY1" fmla="*/ 0 h 16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62593">
                  <a:moveTo>
                    <a:pt x="0" y="162593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DD6953E4-F3DE-4F81-A864-548721898B15}"/>
                </a:ext>
              </a:extLst>
            </p:cNvPr>
            <p:cNvSpPr/>
            <p:nvPr/>
          </p:nvSpPr>
          <p:spPr>
            <a:xfrm>
              <a:off x="8733609" y="5147132"/>
              <a:ext cx="12686" cy="154696"/>
            </a:xfrm>
            <a:custGeom>
              <a:avLst/>
              <a:gdLst>
                <a:gd name="connsiteX0" fmla="*/ 0 w 12686"/>
                <a:gd name="connsiteY0" fmla="*/ 154696 h 154696"/>
                <a:gd name="connsiteX1" fmla="*/ 0 w 12686"/>
                <a:gd name="connsiteY1" fmla="*/ 0 h 15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54696">
                  <a:moveTo>
                    <a:pt x="0" y="154696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1E8DEC6A-3A43-484F-8862-E024FAD58095}"/>
                </a:ext>
              </a:extLst>
            </p:cNvPr>
            <p:cNvSpPr/>
            <p:nvPr/>
          </p:nvSpPr>
          <p:spPr>
            <a:xfrm>
              <a:off x="8839210" y="5155055"/>
              <a:ext cx="12686" cy="146773"/>
            </a:xfrm>
            <a:custGeom>
              <a:avLst/>
              <a:gdLst>
                <a:gd name="connsiteX0" fmla="*/ 0 w 12686"/>
                <a:gd name="connsiteY0" fmla="*/ 146774 h 146773"/>
                <a:gd name="connsiteX1" fmla="*/ 0 w 12686"/>
                <a:gd name="connsiteY1" fmla="*/ 0 h 14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46773">
                  <a:moveTo>
                    <a:pt x="0" y="146774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776E1B58-D874-49C8-8B33-A7FC23FEE219}"/>
                </a:ext>
              </a:extLst>
            </p:cNvPr>
            <p:cNvSpPr/>
            <p:nvPr/>
          </p:nvSpPr>
          <p:spPr>
            <a:xfrm>
              <a:off x="8944822" y="5164523"/>
              <a:ext cx="12686" cy="137304"/>
            </a:xfrm>
            <a:custGeom>
              <a:avLst/>
              <a:gdLst>
                <a:gd name="connsiteX0" fmla="*/ 0 w 12686"/>
                <a:gd name="connsiteY0" fmla="*/ 137305 h 137304"/>
                <a:gd name="connsiteX1" fmla="*/ 0 w 12686"/>
                <a:gd name="connsiteY1" fmla="*/ 0 h 137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37304">
                  <a:moveTo>
                    <a:pt x="0" y="137305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8C19EE8D-F935-4F00-B369-7B560270F44A}"/>
                </a:ext>
              </a:extLst>
            </p:cNvPr>
            <p:cNvSpPr/>
            <p:nvPr/>
          </p:nvSpPr>
          <p:spPr>
            <a:xfrm>
              <a:off x="9050423" y="5168592"/>
              <a:ext cx="12686" cy="133235"/>
            </a:xfrm>
            <a:custGeom>
              <a:avLst/>
              <a:gdLst>
                <a:gd name="connsiteX0" fmla="*/ 0 w 12686"/>
                <a:gd name="connsiteY0" fmla="*/ 133236 h 133235"/>
                <a:gd name="connsiteX1" fmla="*/ 0 w 12686"/>
                <a:gd name="connsiteY1" fmla="*/ 0 h 1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33235">
                  <a:moveTo>
                    <a:pt x="0" y="133236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FAE67C95-BF02-46F9-AA70-383C9254D540}"/>
                </a:ext>
              </a:extLst>
            </p:cNvPr>
            <p:cNvSpPr/>
            <p:nvPr/>
          </p:nvSpPr>
          <p:spPr>
            <a:xfrm>
              <a:off x="9156035" y="5173726"/>
              <a:ext cx="12686" cy="128102"/>
            </a:xfrm>
            <a:custGeom>
              <a:avLst/>
              <a:gdLst>
                <a:gd name="connsiteX0" fmla="*/ 0 w 12686"/>
                <a:gd name="connsiteY0" fmla="*/ 128102 h 128102"/>
                <a:gd name="connsiteX1" fmla="*/ 0 w 12686"/>
                <a:gd name="connsiteY1" fmla="*/ 0 h 12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28102">
                  <a:moveTo>
                    <a:pt x="0" y="128102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07C4C5EC-154D-4006-BE91-2E6ED374923A}"/>
                </a:ext>
              </a:extLst>
            </p:cNvPr>
            <p:cNvSpPr/>
            <p:nvPr/>
          </p:nvSpPr>
          <p:spPr>
            <a:xfrm>
              <a:off x="9261636" y="5197620"/>
              <a:ext cx="12686" cy="104208"/>
            </a:xfrm>
            <a:custGeom>
              <a:avLst/>
              <a:gdLst>
                <a:gd name="connsiteX0" fmla="*/ 0 w 12686"/>
                <a:gd name="connsiteY0" fmla="*/ 104208 h 104208"/>
                <a:gd name="connsiteX1" fmla="*/ 0 w 12686"/>
                <a:gd name="connsiteY1" fmla="*/ 0 h 10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04208">
                  <a:moveTo>
                    <a:pt x="0" y="104208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70B69B20-876B-416C-A0E8-DC7800095FA9}"/>
                </a:ext>
              </a:extLst>
            </p:cNvPr>
            <p:cNvSpPr/>
            <p:nvPr/>
          </p:nvSpPr>
          <p:spPr>
            <a:xfrm>
              <a:off x="9367248" y="5205935"/>
              <a:ext cx="12686" cy="95892"/>
            </a:xfrm>
            <a:custGeom>
              <a:avLst/>
              <a:gdLst>
                <a:gd name="connsiteX0" fmla="*/ 0 w 12686"/>
                <a:gd name="connsiteY0" fmla="*/ 95893 h 95892"/>
                <a:gd name="connsiteX1" fmla="*/ 0 w 12686"/>
                <a:gd name="connsiteY1" fmla="*/ 0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95892">
                  <a:moveTo>
                    <a:pt x="0" y="95893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0A0DD82D-D8E9-4B8D-98F0-AD2E71C7A4CE}"/>
                </a:ext>
              </a:extLst>
            </p:cNvPr>
            <p:cNvSpPr/>
            <p:nvPr/>
          </p:nvSpPr>
          <p:spPr>
            <a:xfrm>
              <a:off x="9472849" y="5208863"/>
              <a:ext cx="12686" cy="92964"/>
            </a:xfrm>
            <a:custGeom>
              <a:avLst/>
              <a:gdLst>
                <a:gd name="connsiteX0" fmla="*/ 0 w 12686"/>
                <a:gd name="connsiteY0" fmla="*/ 92965 h 92964"/>
                <a:gd name="connsiteX1" fmla="*/ 0 w 12686"/>
                <a:gd name="connsiteY1" fmla="*/ 0 h 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92964">
                  <a:moveTo>
                    <a:pt x="0" y="92965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E326582B-DE45-484D-83E8-243A1BE136E9}"/>
                </a:ext>
              </a:extLst>
            </p:cNvPr>
            <p:cNvSpPr/>
            <p:nvPr/>
          </p:nvSpPr>
          <p:spPr>
            <a:xfrm>
              <a:off x="9578461" y="5212032"/>
              <a:ext cx="12686" cy="89795"/>
            </a:xfrm>
            <a:custGeom>
              <a:avLst/>
              <a:gdLst>
                <a:gd name="connsiteX0" fmla="*/ 0 w 12686"/>
                <a:gd name="connsiteY0" fmla="*/ 89796 h 89795"/>
                <a:gd name="connsiteX1" fmla="*/ 0 w 12686"/>
                <a:gd name="connsiteY1" fmla="*/ 0 h 8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89795">
                  <a:moveTo>
                    <a:pt x="0" y="89796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B7F8214C-1AF4-406C-B0BC-73E416A46779}"/>
                </a:ext>
              </a:extLst>
            </p:cNvPr>
            <p:cNvSpPr/>
            <p:nvPr/>
          </p:nvSpPr>
          <p:spPr>
            <a:xfrm>
              <a:off x="9684062" y="5214834"/>
              <a:ext cx="12686" cy="86994"/>
            </a:xfrm>
            <a:custGeom>
              <a:avLst/>
              <a:gdLst>
                <a:gd name="connsiteX0" fmla="*/ 0 w 12686"/>
                <a:gd name="connsiteY0" fmla="*/ 86994 h 86994"/>
                <a:gd name="connsiteX1" fmla="*/ 0 w 12686"/>
                <a:gd name="connsiteY1" fmla="*/ 0 h 8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86994">
                  <a:moveTo>
                    <a:pt x="0" y="86994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C16C2814-767A-4C9A-B9B1-EBB4DDEB8C8C}"/>
                </a:ext>
              </a:extLst>
            </p:cNvPr>
            <p:cNvSpPr/>
            <p:nvPr/>
          </p:nvSpPr>
          <p:spPr>
            <a:xfrm>
              <a:off x="9789674" y="5216837"/>
              <a:ext cx="12686" cy="84991"/>
            </a:xfrm>
            <a:custGeom>
              <a:avLst/>
              <a:gdLst>
                <a:gd name="connsiteX0" fmla="*/ 0 w 12686"/>
                <a:gd name="connsiteY0" fmla="*/ 84992 h 84991"/>
                <a:gd name="connsiteX1" fmla="*/ 0 w 12686"/>
                <a:gd name="connsiteY1" fmla="*/ 0 h 8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84991">
                  <a:moveTo>
                    <a:pt x="0" y="84992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BC4F3130-E2CA-4C0C-897E-50635AFF8EDB}"/>
                </a:ext>
              </a:extLst>
            </p:cNvPr>
            <p:cNvSpPr/>
            <p:nvPr/>
          </p:nvSpPr>
          <p:spPr>
            <a:xfrm>
              <a:off x="9895275" y="5221007"/>
              <a:ext cx="12686" cy="80821"/>
            </a:xfrm>
            <a:custGeom>
              <a:avLst/>
              <a:gdLst>
                <a:gd name="connsiteX0" fmla="*/ 0 w 12686"/>
                <a:gd name="connsiteY0" fmla="*/ 80821 h 80821"/>
                <a:gd name="connsiteX1" fmla="*/ 0 w 12686"/>
                <a:gd name="connsiteY1" fmla="*/ 0 h 8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80821">
                  <a:moveTo>
                    <a:pt x="0" y="80821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D2EF514C-7A33-4417-A7A8-FDB79561E728}"/>
                </a:ext>
              </a:extLst>
            </p:cNvPr>
            <p:cNvSpPr/>
            <p:nvPr/>
          </p:nvSpPr>
          <p:spPr>
            <a:xfrm>
              <a:off x="10000887" y="5223250"/>
              <a:ext cx="12686" cy="78577"/>
            </a:xfrm>
            <a:custGeom>
              <a:avLst/>
              <a:gdLst>
                <a:gd name="connsiteX0" fmla="*/ 0 w 12686"/>
                <a:gd name="connsiteY0" fmla="*/ 78578 h 78577"/>
                <a:gd name="connsiteX1" fmla="*/ 0 w 12686"/>
                <a:gd name="connsiteY1" fmla="*/ 0 h 7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78577">
                  <a:moveTo>
                    <a:pt x="0" y="78578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1C5F47F5-EC06-47E2-800D-FBB4F7DDA060}"/>
                </a:ext>
              </a:extLst>
            </p:cNvPr>
            <p:cNvSpPr/>
            <p:nvPr/>
          </p:nvSpPr>
          <p:spPr>
            <a:xfrm>
              <a:off x="10106487" y="5224442"/>
              <a:ext cx="12686" cy="77386"/>
            </a:xfrm>
            <a:custGeom>
              <a:avLst/>
              <a:gdLst>
                <a:gd name="connsiteX0" fmla="*/ 0 w 12686"/>
                <a:gd name="connsiteY0" fmla="*/ 77386 h 77386"/>
                <a:gd name="connsiteX1" fmla="*/ 0 w 12686"/>
                <a:gd name="connsiteY1" fmla="*/ 0 h 7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77386">
                  <a:moveTo>
                    <a:pt x="0" y="77386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277D9FDB-D20E-43B5-A028-6CCF1EE7BC5C}"/>
                </a:ext>
              </a:extLst>
            </p:cNvPr>
            <p:cNvSpPr/>
            <p:nvPr/>
          </p:nvSpPr>
          <p:spPr>
            <a:xfrm>
              <a:off x="10212100" y="5226812"/>
              <a:ext cx="12686" cy="75015"/>
            </a:xfrm>
            <a:custGeom>
              <a:avLst/>
              <a:gdLst>
                <a:gd name="connsiteX0" fmla="*/ 0 w 12686"/>
                <a:gd name="connsiteY0" fmla="*/ 75016 h 75015"/>
                <a:gd name="connsiteX1" fmla="*/ 0 w 12686"/>
                <a:gd name="connsiteY1" fmla="*/ 0 h 7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75015">
                  <a:moveTo>
                    <a:pt x="0" y="75016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12B13FBE-7689-4010-8667-9B6338710685}"/>
                </a:ext>
              </a:extLst>
            </p:cNvPr>
            <p:cNvSpPr/>
            <p:nvPr/>
          </p:nvSpPr>
          <p:spPr>
            <a:xfrm>
              <a:off x="10317701" y="5232250"/>
              <a:ext cx="12686" cy="69577"/>
            </a:xfrm>
            <a:custGeom>
              <a:avLst/>
              <a:gdLst>
                <a:gd name="connsiteX0" fmla="*/ 0 w 12686"/>
                <a:gd name="connsiteY0" fmla="*/ 69578 h 69577"/>
                <a:gd name="connsiteX1" fmla="*/ 0 w 12686"/>
                <a:gd name="connsiteY1" fmla="*/ 0 h 6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69577">
                  <a:moveTo>
                    <a:pt x="0" y="69578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317034E3-A354-402E-9200-7AF09A0CF49D}"/>
                </a:ext>
              </a:extLst>
            </p:cNvPr>
            <p:cNvSpPr/>
            <p:nvPr/>
          </p:nvSpPr>
          <p:spPr>
            <a:xfrm>
              <a:off x="10423313" y="5234355"/>
              <a:ext cx="12686" cy="67473"/>
            </a:xfrm>
            <a:custGeom>
              <a:avLst/>
              <a:gdLst>
                <a:gd name="connsiteX0" fmla="*/ 0 w 12686"/>
                <a:gd name="connsiteY0" fmla="*/ 67474 h 67473"/>
                <a:gd name="connsiteX1" fmla="*/ 0 w 12686"/>
                <a:gd name="connsiteY1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67473">
                  <a:moveTo>
                    <a:pt x="0" y="67474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2F95DF2C-16B5-4022-A6BA-E6F8564F13F2}"/>
                </a:ext>
              </a:extLst>
            </p:cNvPr>
            <p:cNvSpPr/>
            <p:nvPr/>
          </p:nvSpPr>
          <p:spPr>
            <a:xfrm>
              <a:off x="10528913" y="5235331"/>
              <a:ext cx="12686" cy="66497"/>
            </a:xfrm>
            <a:custGeom>
              <a:avLst/>
              <a:gdLst>
                <a:gd name="connsiteX0" fmla="*/ 0 w 12686"/>
                <a:gd name="connsiteY0" fmla="*/ 66498 h 66497"/>
                <a:gd name="connsiteX1" fmla="*/ 0 w 12686"/>
                <a:gd name="connsiteY1" fmla="*/ 0 h 6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66497">
                  <a:moveTo>
                    <a:pt x="0" y="66498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78FBBE46-E3D4-45CB-8E17-752D3C354C17}"/>
                </a:ext>
              </a:extLst>
            </p:cNvPr>
            <p:cNvSpPr/>
            <p:nvPr/>
          </p:nvSpPr>
          <p:spPr>
            <a:xfrm>
              <a:off x="10634526" y="5246371"/>
              <a:ext cx="12686" cy="55456"/>
            </a:xfrm>
            <a:custGeom>
              <a:avLst/>
              <a:gdLst>
                <a:gd name="connsiteX0" fmla="*/ 0 w 12686"/>
                <a:gd name="connsiteY0" fmla="*/ 55457 h 55456"/>
                <a:gd name="connsiteX1" fmla="*/ 0 w 12686"/>
                <a:gd name="connsiteY1" fmla="*/ 0 h 5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55456">
                  <a:moveTo>
                    <a:pt x="0" y="55457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68A896DB-CA6A-4709-A635-76A88FFCC1F5}"/>
                </a:ext>
              </a:extLst>
            </p:cNvPr>
            <p:cNvSpPr/>
            <p:nvPr/>
          </p:nvSpPr>
          <p:spPr>
            <a:xfrm>
              <a:off x="10740126" y="5255016"/>
              <a:ext cx="12686" cy="46811"/>
            </a:xfrm>
            <a:custGeom>
              <a:avLst/>
              <a:gdLst>
                <a:gd name="connsiteX0" fmla="*/ 0 w 12686"/>
                <a:gd name="connsiteY0" fmla="*/ 46812 h 46811"/>
                <a:gd name="connsiteX1" fmla="*/ 0 w 12686"/>
                <a:gd name="connsiteY1" fmla="*/ 0 h 4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46811">
                  <a:moveTo>
                    <a:pt x="0" y="46812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02AF7DAB-9FBB-4E23-B1A8-1FFC99628A85}"/>
                </a:ext>
              </a:extLst>
            </p:cNvPr>
            <p:cNvSpPr/>
            <p:nvPr/>
          </p:nvSpPr>
          <p:spPr>
            <a:xfrm>
              <a:off x="10845726" y="5257437"/>
              <a:ext cx="12686" cy="44390"/>
            </a:xfrm>
            <a:custGeom>
              <a:avLst/>
              <a:gdLst>
                <a:gd name="connsiteX0" fmla="*/ 0 w 12686"/>
                <a:gd name="connsiteY0" fmla="*/ 44391 h 44390"/>
                <a:gd name="connsiteX1" fmla="*/ 0 w 12686"/>
                <a:gd name="connsiteY1" fmla="*/ 0 h 4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44390">
                  <a:moveTo>
                    <a:pt x="0" y="44391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35ED68EA-4DD1-45C7-802C-42727C45DE7A}"/>
                </a:ext>
              </a:extLst>
            </p:cNvPr>
            <p:cNvSpPr/>
            <p:nvPr/>
          </p:nvSpPr>
          <p:spPr>
            <a:xfrm>
              <a:off x="10951339" y="5258388"/>
              <a:ext cx="12686" cy="43440"/>
            </a:xfrm>
            <a:custGeom>
              <a:avLst/>
              <a:gdLst>
                <a:gd name="connsiteX0" fmla="*/ 0 w 12686"/>
                <a:gd name="connsiteY0" fmla="*/ 43440 h 43440"/>
                <a:gd name="connsiteX1" fmla="*/ 0 w 12686"/>
                <a:gd name="connsiteY1" fmla="*/ 0 h 4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43440">
                  <a:moveTo>
                    <a:pt x="0" y="43440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96C4DCB2-6A1C-45C7-8962-7224B2411D51}"/>
                </a:ext>
              </a:extLst>
            </p:cNvPr>
            <p:cNvSpPr/>
            <p:nvPr/>
          </p:nvSpPr>
          <p:spPr>
            <a:xfrm>
              <a:off x="11056940" y="5258489"/>
              <a:ext cx="12686" cy="43338"/>
            </a:xfrm>
            <a:custGeom>
              <a:avLst/>
              <a:gdLst>
                <a:gd name="connsiteX0" fmla="*/ 0 w 12686"/>
                <a:gd name="connsiteY0" fmla="*/ 43339 h 43338"/>
                <a:gd name="connsiteX1" fmla="*/ 0 w 12686"/>
                <a:gd name="connsiteY1" fmla="*/ 0 h 4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43338">
                  <a:moveTo>
                    <a:pt x="0" y="43339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A004182A-1153-4297-B0C0-F743169B2210}"/>
                </a:ext>
              </a:extLst>
            </p:cNvPr>
            <p:cNvSpPr/>
            <p:nvPr/>
          </p:nvSpPr>
          <p:spPr>
            <a:xfrm>
              <a:off x="11162552" y="5259681"/>
              <a:ext cx="12686" cy="42147"/>
            </a:xfrm>
            <a:custGeom>
              <a:avLst/>
              <a:gdLst>
                <a:gd name="connsiteX0" fmla="*/ 0 w 12686"/>
                <a:gd name="connsiteY0" fmla="*/ 42147 h 42147"/>
                <a:gd name="connsiteX1" fmla="*/ 0 w 12686"/>
                <a:gd name="connsiteY1" fmla="*/ 0 h 4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42147">
                  <a:moveTo>
                    <a:pt x="0" y="42147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B8EBB862-693E-4767-857E-159D4410294A}"/>
                </a:ext>
              </a:extLst>
            </p:cNvPr>
            <p:cNvSpPr/>
            <p:nvPr/>
          </p:nvSpPr>
          <p:spPr>
            <a:xfrm>
              <a:off x="11268152" y="5261215"/>
              <a:ext cx="12686" cy="40613"/>
            </a:xfrm>
            <a:custGeom>
              <a:avLst/>
              <a:gdLst>
                <a:gd name="connsiteX0" fmla="*/ 0 w 12686"/>
                <a:gd name="connsiteY0" fmla="*/ 40613 h 40613"/>
                <a:gd name="connsiteX1" fmla="*/ 0 w 12686"/>
                <a:gd name="connsiteY1" fmla="*/ 0 h 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40613">
                  <a:moveTo>
                    <a:pt x="0" y="40613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85C64771-4898-4594-BD45-991EF1AA9321}"/>
                </a:ext>
              </a:extLst>
            </p:cNvPr>
            <p:cNvSpPr/>
            <p:nvPr/>
          </p:nvSpPr>
          <p:spPr>
            <a:xfrm>
              <a:off x="11373765" y="5284741"/>
              <a:ext cx="12686" cy="17087"/>
            </a:xfrm>
            <a:custGeom>
              <a:avLst/>
              <a:gdLst>
                <a:gd name="connsiteX0" fmla="*/ 0 w 12686"/>
                <a:gd name="connsiteY0" fmla="*/ 17087 h 17087"/>
                <a:gd name="connsiteX1" fmla="*/ 0 w 12686"/>
                <a:gd name="connsiteY1" fmla="*/ 0 h 1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7087">
                  <a:moveTo>
                    <a:pt x="0" y="17087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D18EEEF5-A511-4951-8C09-5C7B65CB25AE}"/>
                </a:ext>
              </a:extLst>
            </p:cNvPr>
            <p:cNvSpPr/>
            <p:nvPr/>
          </p:nvSpPr>
          <p:spPr>
            <a:xfrm>
              <a:off x="11479366" y="5285159"/>
              <a:ext cx="12686" cy="16668"/>
            </a:xfrm>
            <a:custGeom>
              <a:avLst/>
              <a:gdLst>
                <a:gd name="connsiteX0" fmla="*/ 0 w 12686"/>
                <a:gd name="connsiteY0" fmla="*/ 16669 h 16668"/>
                <a:gd name="connsiteX1" fmla="*/ 0 w 12686"/>
                <a:gd name="connsiteY1" fmla="*/ 0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6668">
                  <a:moveTo>
                    <a:pt x="0" y="16669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50B506BD-45DA-489B-B53E-2D97D7DD8D8A}"/>
                </a:ext>
              </a:extLst>
            </p:cNvPr>
            <p:cNvSpPr/>
            <p:nvPr/>
          </p:nvSpPr>
          <p:spPr>
            <a:xfrm>
              <a:off x="11584978" y="5301017"/>
              <a:ext cx="12686" cy="811"/>
            </a:xfrm>
            <a:custGeom>
              <a:avLst/>
              <a:gdLst>
                <a:gd name="connsiteX0" fmla="*/ 0 w 12686"/>
                <a:gd name="connsiteY0" fmla="*/ 811 h 811"/>
                <a:gd name="connsiteX1" fmla="*/ 0 w 12686"/>
                <a:gd name="connsiteY1" fmla="*/ 0 h 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811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7B1C1637-DAE9-4684-B6C5-89D1DA89108A}"/>
                </a:ext>
              </a:extLst>
            </p:cNvPr>
            <p:cNvSpPr/>
            <p:nvPr/>
          </p:nvSpPr>
          <p:spPr>
            <a:xfrm>
              <a:off x="11690578" y="5301689"/>
              <a:ext cx="12686" cy="139"/>
            </a:xfrm>
            <a:custGeom>
              <a:avLst/>
              <a:gdLst>
                <a:gd name="connsiteX0" fmla="*/ 0 w 12686"/>
                <a:gd name="connsiteY0" fmla="*/ 139 h 139"/>
                <a:gd name="connsiteX1" fmla="*/ 0 w 12686"/>
                <a:gd name="connsiteY1" fmla="*/ 0 h 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139">
                  <a:moveTo>
                    <a:pt x="0" y="139"/>
                  </a:moveTo>
                  <a:lnTo>
                    <a:pt x="0" y="0"/>
                  </a:lnTo>
                </a:path>
              </a:pathLst>
            </a:custGeom>
            <a:noFill/>
            <a:ln w="1902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2363" name="Graphic 1996">
              <a:extLst>
                <a:ext uri="{FF2B5EF4-FFF2-40B4-BE49-F238E27FC236}">
                  <a16:creationId xmlns:a16="http://schemas.microsoft.com/office/drawing/2014/main" id="{DAD4D575-D982-486D-B857-1CFA1C8B80AD}"/>
                </a:ext>
              </a:extLst>
            </p:cNvPr>
            <p:cNvGrpSpPr/>
            <p:nvPr/>
          </p:nvGrpSpPr>
          <p:grpSpPr>
            <a:xfrm>
              <a:off x="7639489" y="4650124"/>
              <a:ext cx="4089148" cy="689592"/>
              <a:chOff x="7281349" y="5625484"/>
              <a:chExt cx="4089148" cy="689592"/>
            </a:xfrm>
          </p:grpSpPr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AC32BB6C-1C36-45B0-8CB6-9EEC87FAA87F}"/>
                  </a:ext>
                </a:extLst>
              </p:cNvPr>
              <p:cNvSpPr/>
              <p:nvPr/>
            </p:nvSpPr>
            <p:spPr>
              <a:xfrm>
                <a:off x="7281349" y="5625484"/>
                <a:ext cx="76117" cy="76055"/>
              </a:xfrm>
              <a:custGeom>
                <a:avLst/>
                <a:gdLst>
                  <a:gd name="connsiteX0" fmla="*/ 38141 w 76117"/>
                  <a:gd name="connsiteY0" fmla="*/ 76231 h 76055"/>
                  <a:gd name="connsiteX1" fmla="*/ 65052 w 76117"/>
                  <a:gd name="connsiteY1" fmla="*/ 65093 h 76055"/>
                  <a:gd name="connsiteX2" fmla="*/ 76200 w 76117"/>
                  <a:gd name="connsiteY2" fmla="*/ 38204 h 76055"/>
                  <a:gd name="connsiteX3" fmla="*/ 65052 w 76117"/>
                  <a:gd name="connsiteY3" fmla="*/ 11314 h 76055"/>
                  <a:gd name="connsiteX4" fmla="*/ 38141 w 76117"/>
                  <a:gd name="connsiteY4" fmla="*/ 176 h 76055"/>
                  <a:gd name="connsiteX5" fmla="*/ 11229 w 76117"/>
                  <a:gd name="connsiteY5" fmla="*/ 11314 h 76055"/>
                  <a:gd name="connsiteX6" fmla="*/ 82 w 76117"/>
                  <a:gd name="connsiteY6" fmla="*/ 38204 h 76055"/>
                  <a:gd name="connsiteX7" fmla="*/ 11229 w 76117"/>
                  <a:gd name="connsiteY7" fmla="*/ 65093 h 76055"/>
                  <a:gd name="connsiteX8" fmla="*/ 38141 w 76117"/>
                  <a:gd name="connsiteY8" fmla="*/ 76231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141" y="76231"/>
                    </a:moveTo>
                    <a:cubicBezTo>
                      <a:pt x="48234" y="76231"/>
                      <a:pt x="57915" y="72225"/>
                      <a:pt x="65052" y="65093"/>
                    </a:cubicBezTo>
                    <a:cubicBezTo>
                      <a:pt x="72189" y="57962"/>
                      <a:pt x="76200" y="48289"/>
                      <a:pt x="76200" y="38204"/>
                    </a:cubicBezTo>
                    <a:cubicBezTo>
                      <a:pt x="76200" y="28119"/>
                      <a:pt x="72189" y="18445"/>
                      <a:pt x="65052" y="11314"/>
                    </a:cubicBezTo>
                    <a:cubicBezTo>
                      <a:pt x="57915" y="4183"/>
                      <a:pt x="48234" y="176"/>
                      <a:pt x="38141" y="176"/>
                    </a:cubicBezTo>
                    <a:cubicBezTo>
                      <a:pt x="28048" y="176"/>
                      <a:pt x="18366" y="4183"/>
                      <a:pt x="11229" y="11314"/>
                    </a:cubicBezTo>
                    <a:cubicBezTo>
                      <a:pt x="4092" y="18445"/>
                      <a:pt x="82" y="28119"/>
                      <a:pt x="82" y="38204"/>
                    </a:cubicBezTo>
                    <a:cubicBezTo>
                      <a:pt x="82" y="48289"/>
                      <a:pt x="4092" y="57962"/>
                      <a:pt x="11229" y="65093"/>
                    </a:cubicBezTo>
                    <a:cubicBezTo>
                      <a:pt x="18366" y="72225"/>
                      <a:pt x="28048" y="76231"/>
                      <a:pt x="38141" y="76231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66" name="Freeform: Shape 2365">
                <a:extLst>
                  <a:ext uri="{FF2B5EF4-FFF2-40B4-BE49-F238E27FC236}">
                    <a16:creationId xmlns:a16="http://schemas.microsoft.com/office/drawing/2014/main" id="{463C0F9B-F375-43ED-AEA8-6454849EF8F5}"/>
                  </a:ext>
                </a:extLst>
              </p:cNvPr>
              <p:cNvSpPr/>
              <p:nvPr/>
            </p:nvSpPr>
            <p:spPr>
              <a:xfrm>
                <a:off x="7386955" y="5627969"/>
                <a:ext cx="76117" cy="76055"/>
              </a:xfrm>
              <a:custGeom>
                <a:avLst/>
                <a:gdLst>
                  <a:gd name="connsiteX0" fmla="*/ 38149 w 76117"/>
                  <a:gd name="connsiteY0" fmla="*/ 76232 h 76055"/>
                  <a:gd name="connsiteX1" fmla="*/ 65061 w 76117"/>
                  <a:gd name="connsiteY1" fmla="*/ 65094 h 76055"/>
                  <a:gd name="connsiteX2" fmla="*/ 76208 w 76117"/>
                  <a:gd name="connsiteY2" fmla="*/ 38204 h 76055"/>
                  <a:gd name="connsiteX3" fmla="*/ 65061 w 76117"/>
                  <a:gd name="connsiteY3" fmla="*/ 11314 h 76055"/>
                  <a:gd name="connsiteX4" fmla="*/ 38149 w 76117"/>
                  <a:gd name="connsiteY4" fmla="*/ 176 h 76055"/>
                  <a:gd name="connsiteX5" fmla="*/ 11238 w 76117"/>
                  <a:gd name="connsiteY5" fmla="*/ 11314 h 76055"/>
                  <a:gd name="connsiteX6" fmla="*/ 90 w 76117"/>
                  <a:gd name="connsiteY6" fmla="*/ 38204 h 76055"/>
                  <a:gd name="connsiteX7" fmla="*/ 11238 w 76117"/>
                  <a:gd name="connsiteY7" fmla="*/ 65094 h 76055"/>
                  <a:gd name="connsiteX8" fmla="*/ 38149 w 76117"/>
                  <a:gd name="connsiteY8" fmla="*/ 76232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149" y="76232"/>
                    </a:moveTo>
                    <a:cubicBezTo>
                      <a:pt x="48242" y="76232"/>
                      <a:pt x="57924" y="72225"/>
                      <a:pt x="65061" y="65094"/>
                    </a:cubicBezTo>
                    <a:cubicBezTo>
                      <a:pt x="72198" y="57962"/>
                      <a:pt x="76208" y="48289"/>
                      <a:pt x="76208" y="38204"/>
                    </a:cubicBezTo>
                    <a:cubicBezTo>
                      <a:pt x="76208" y="28119"/>
                      <a:pt x="72198" y="18446"/>
                      <a:pt x="65061" y="11314"/>
                    </a:cubicBezTo>
                    <a:cubicBezTo>
                      <a:pt x="57924" y="4183"/>
                      <a:pt x="48242" y="176"/>
                      <a:pt x="38149" y="176"/>
                    </a:cubicBezTo>
                    <a:cubicBezTo>
                      <a:pt x="28056" y="176"/>
                      <a:pt x="18375" y="4183"/>
                      <a:pt x="11238" y="11314"/>
                    </a:cubicBezTo>
                    <a:cubicBezTo>
                      <a:pt x="4101" y="18446"/>
                      <a:pt x="90" y="28119"/>
                      <a:pt x="90" y="38204"/>
                    </a:cubicBezTo>
                    <a:cubicBezTo>
                      <a:pt x="90" y="48289"/>
                      <a:pt x="4101" y="57962"/>
                      <a:pt x="11238" y="65094"/>
                    </a:cubicBezTo>
                    <a:cubicBezTo>
                      <a:pt x="18375" y="72225"/>
                      <a:pt x="28056" y="76232"/>
                      <a:pt x="38149" y="76232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1CC568C7-07C3-41F1-87C3-D2335FA6CEEA}"/>
                  </a:ext>
                </a:extLst>
              </p:cNvPr>
              <p:cNvSpPr/>
              <p:nvPr/>
            </p:nvSpPr>
            <p:spPr>
              <a:xfrm>
                <a:off x="7492562" y="5854347"/>
                <a:ext cx="76117" cy="76055"/>
              </a:xfrm>
              <a:custGeom>
                <a:avLst/>
                <a:gdLst>
                  <a:gd name="connsiteX0" fmla="*/ 38157 w 76117"/>
                  <a:gd name="connsiteY0" fmla="*/ 76249 h 76055"/>
                  <a:gd name="connsiteX1" fmla="*/ 65069 w 76117"/>
                  <a:gd name="connsiteY1" fmla="*/ 65111 h 76055"/>
                  <a:gd name="connsiteX2" fmla="*/ 76216 w 76117"/>
                  <a:gd name="connsiteY2" fmla="*/ 38222 h 76055"/>
                  <a:gd name="connsiteX3" fmla="*/ 65069 w 76117"/>
                  <a:gd name="connsiteY3" fmla="*/ 11332 h 76055"/>
                  <a:gd name="connsiteX4" fmla="*/ 38157 w 76117"/>
                  <a:gd name="connsiteY4" fmla="*/ 194 h 76055"/>
                  <a:gd name="connsiteX5" fmla="*/ 11246 w 76117"/>
                  <a:gd name="connsiteY5" fmla="*/ 11332 h 76055"/>
                  <a:gd name="connsiteX6" fmla="*/ 99 w 76117"/>
                  <a:gd name="connsiteY6" fmla="*/ 38222 h 76055"/>
                  <a:gd name="connsiteX7" fmla="*/ 11246 w 76117"/>
                  <a:gd name="connsiteY7" fmla="*/ 65111 h 76055"/>
                  <a:gd name="connsiteX8" fmla="*/ 38157 w 76117"/>
                  <a:gd name="connsiteY8" fmla="*/ 76249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157" y="76249"/>
                    </a:moveTo>
                    <a:cubicBezTo>
                      <a:pt x="48251" y="76249"/>
                      <a:pt x="57932" y="72243"/>
                      <a:pt x="65069" y="65111"/>
                    </a:cubicBezTo>
                    <a:cubicBezTo>
                      <a:pt x="72206" y="57980"/>
                      <a:pt x="76216" y="48307"/>
                      <a:pt x="76216" y="38222"/>
                    </a:cubicBezTo>
                    <a:cubicBezTo>
                      <a:pt x="76216" y="28137"/>
                      <a:pt x="72206" y="18464"/>
                      <a:pt x="65069" y="11332"/>
                    </a:cubicBezTo>
                    <a:cubicBezTo>
                      <a:pt x="57932" y="4201"/>
                      <a:pt x="48251" y="194"/>
                      <a:pt x="38157" y="194"/>
                    </a:cubicBezTo>
                    <a:cubicBezTo>
                      <a:pt x="28064" y="194"/>
                      <a:pt x="18383" y="4201"/>
                      <a:pt x="11246" y="11332"/>
                    </a:cubicBezTo>
                    <a:cubicBezTo>
                      <a:pt x="4109" y="18464"/>
                      <a:pt x="99" y="28137"/>
                      <a:pt x="99" y="38222"/>
                    </a:cubicBezTo>
                    <a:cubicBezTo>
                      <a:pt x="99" y="48307"/>
                      <a:pt x="4109" y="57980"/>
                      <a:pt x="11246" y="65111"/>
                    </a:cubicBezTo>
                    <a:cubicBezTo>
                      <a:pt x="18383" y="72243"/>
                      <a:pt x="28064" y="76249"/>
                      <a:pt x="38157" y="76249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1FB834B1-157B-46F7-9990-3C07D7BC8A7D}"/>
                  </a:ext>
                </a:extLst>
              </p:cNvPr>
              <p:cNvSpPr/>
              <p:nvPr/>
            </p:nvSpPr>
            <p:spPr>
              <a:xfrm>
                <a:off x="7598172" y="5973589"/>
                <a:ext cx="76117" cy="76055"/>
              </a:xfrm>
              <a:custGeom>
                <a:avLst/>
                <a:gdLst>
                  <a:gd name="connsiteX0" fmla="*/ 38166 w 76117"/>
                  <a:gd name="connsiteY0" fmla="*/ 76259 h 76055"/>
                  <a:gd name="connsiteX1" fmla="*/ 65077 w 76117"/>
                  <a:gd name="connsiteY1" fmla="*/ 65121 h 76055"/>
                  <a:gd name="connsiteX2" fmla="*/ 76224 w 76117"/>
                  <a:gd name="connsiteY2" fmla="*/ 38231 h 76055"/>
                  <a:gd name="connsiteX3" fmla="*/ 65077 w 76117"/>
                  <a:gd name="connsiteY3" fmla="*/ 11342 h 76055"/>
                  <a:gd name="connsiteX4" fmla="*/ 38166 w 76117"/>
                  <a:gd name="connsiteY4" fmla="*/ 204 h 76055"/>
                  <a:gd name="connsiteX5" fmla="*/ 11254 w 76117"/>
                  <a:gd name="connsiteY5" fmla="*/ 11342 h 76055"/>
                  <a:gd name="connsiteX6" fmla="*/ 107 w 76117"/>
                  <a:gd name="connsiteY6" fmla="*/ 38231 h 76055"/>
                  <a:gd name="connsiteX7" fmla="*/ 11254 w 76117"/>
                  <a:gd name="connsiteY7" fmla="*/ 65121 h 76055"/>
                  <a:gd name="connsiteX8" fmla="*/ 38166 w 76117"/>
                  <a:gd name="connsiteY8" fmla="*/ 76259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166" y="76259"/>
                    </a:moveTo>
                    <a:cubicBezTo>
                      <a:pt x="48259" y="76259"/>
                      <a:pt x="57940" y="72252"/>
                      <a:pt x="65077" y="65121"/>
                    </a:cubicBezTo>
                    <a:cubicBezTo>
                      <a:pt x="72214" y="57990"/>
                      <a:pt x="76224" y="48316"/>
                      <a:pt x="76224" y="38231"/>
                    </a:cubicBezTo>
                    <a:cubicBezTo>
                      <a:pt x="76224" y="28146"/>
                      <a:pt x="72214" y="18473"/>
                      <a:pt x="65077" y="11342"/>
                    </a:cubicBezTo>
                    <a:cubicBezTo>
                      <a:pt x="57940" y="4211"/>
                      <a:pt x="48259" y="204"/>
                      <a:pt x="38166" y="204"/>
                    </a:cubicBezTo>
                    <a:cubicBezTo>
                      <a:pt x="28073" y="204"/>
                      <a:pt x="18391" y="4211"/>
                      <a:pt x="11254" y="11342"/>
                    </a:cubicBezTo>
                    <a:cubicBezTo>
                      <a:pt x="4117" y="18473"/>
                      <a:pt x="107" y="28146"/>
                      <a:pt x="107" y="38231"/>
                    </a:cubicBezTo>
                    <a:cubicBezTo>
                      <a:pt x="107" y="48316"/>
                      <a:pt x="4117" y="57990"/>
                      <a:pt x="11254" y="65121"/>
                    </a:cubicBezTo>
                    <a:cubicBezTo>
                      <a:pt x="18391" y="72252"/>
                      <a:pt x="28073" y="76259"/>
                      <a:pt x="38166" y="76259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69" name="Freeform: Shape 2368">
                <a:extLst>
                  <a:ext uri="{FF2B5EF4-FFF2-40B4-BE49-F238E27FC236}">
                    <a16:creationId xmlns:a16="http://schemas.microsoft.com/office/drawing/2014/main" id="{44124CFB-C6A3-43A8-86B2-1787A82E48CB}"/>
                  </a:ext>
                </a:extLst>
              </p:cNvPr>
              <p:cNvSpPr/>
              <p:nvPr/>
            </p:nvSpPr>
            <p:spPr>
              <a:xfrm>
                <a:off x="7703772" y="5993908"/>
                <a:ext cx="76117" cy="76055"/>
              </a:xfrm>
              <a:custGeom>
                <a:avLst/>
                <a:gdLst>
                  <a:gd name="connsiteX0" fmla="*/ 38174 w 76117"/>
                  <a:gd name="connsiteY0" fmla="*/ 76260 h 76055"/>
                  <a:gd name="connsiteX1" fmla="*/ 65086 w 76117"/>
                  <a:gd name="connsiteY1" fmla="*/ 65122 h 76055"/>
                  <a:gd name="connsiteX2" fmla="*/ 76233 w 76117"/>
                  <a:gd name="connsiteY2" fmla="*/ 38233 h 76055"/>
                  <a:gd name="connsiteX3" fmla="*/ 65086 w 76117"/>
                  <a:gd name="connsiteY3" fmla="*/ 11343 h 76055"/>
                  <a:gd name="connsiteX4" fmla="*/ 38174 w 76117"/>
                  <a:gd name="connsiteY4" fmla="*/ 205 h 76055"/>
                  <a:gd name="connsiteX5" fmla="*/ 11263 w 76117"/>
                  <a:gd name="connsiteY5" fmla="*/ 11343 h 76055"/>
                  <a:gd name="connsiteX6" fmla="*/ 115 w 76117"/>
                  <a:gd name="connsiteY6" fmla="*/ 38233 h 76055"/>
                  <a:gd name="connsiteX7" fmla="*/ 11263 w 76117"/>
                  <a:gd name="connsiteY7" fmla="*/ 65122 h 76055"/>
                  <a:gd name="connsiteX8" fmla="*/ 38174 w 76117"/>
                  <a:gd name="connsiteY8" fmla="*/ 76260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174" y="76260"/>
                    </a:moveTo>
                    <a:cubicBezTo>
                      <a:pt x="48267" y="76260"/>
                      <a:pt x="57949" y="72254"/>
                      <a:pt x="65086" y="65122"/>
                    </a:cubicBezTo>
                    <a:cubicBezTo>
                      <a:pt x="72223" y="57991"/>
                      <a:pt x="76233" y="48318"/>
                      <a:pt x="76233" y="38233"/>
                    </a:cubicBezTo>
                    <a:cubicBezTo>
                      <a:pt x="76233" y="28148"/>
                      <a:pt x="72223" y="18475"/>
                      <a:pt x="65086" y="11343"/>
                    </a:cubicBezTo>
                    <a:cubicBezTo>
                      <a:pt x="57949" y="4212"/>
                      <a:pt x="48267" y="205"/>
                      <a:pt x="38174" y="205"/>
                    </a:cubicBezTo>
                    <a:cubicBezTo>
                      <a:pt x="28081" y="205"/>
                      <a:pt x="18400" y="4212"/>
                      <a:pt x="11263" y="11343"/>
                    </a:cubicBezTo>
                    <a:cubicBezTo>
                      <a:pt x="4126" y="18475"/>
                      <a:pt x="115" y="28148"/>
                      <a:pt x="115" y="38233"/>
                    </a:cubicBezTo>
                    <a:cubicBezTo>
                      <a:pt x="115" y="48318"/>
                      <a:pt x="4126" y="57991"/>
                      <a:pt x="11263" y="65122"/>
                    </a:cubicBezTo>
                    <a:cubicBezTo>
                      <a:pt x="18400" y="72254"/>
                      <a:pt x="28081" y="76260"/>
                      <a:pt x="38174" y="76260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0" name="Freeform: Shape 2369">
                <a:extLst>
                  <a:ext uri="{FF2B5EF4-FFF2-40B4-BE49-F238E27FC236}">
                    <a16:creationId xmlns:a16="http://schemas.microsoft.com/office/drawing/2014/main" id="{32F6B201-9193-444E-B561-DD1A260DD147}"/>
                  </a:ext>
                </a:extLst>
              </p:cNvPr>
              <p:cNvSpPr/>
              <p:nvPr/>
            </p:nvSpPr>
            <p:spPr>
              <a:xfrm>
                <a:off x="7809385" y="6035903"/>
                <a:ext cx="76117" cy="76055"/>
              </a:xfrm>
              <a:custGeom>
                <a:avLst/>
                <a:gdLst>
                  <a:gd name="connsiteX0" fmla="*/ 38182 w 76117"/>
                  <a:gd name="connsiteY0" fmla="*/ 76264 h 76055"/>
                  <a:gd name="connsiteX1" fmla="*/ 65094 w 76117"/>
                  <a:gd name="connsiteY1" fmla="*/ 65126 h 76055"/>
                  <a:gd name="connsiteX2" fmla="*/ 76241 w 76117"/>
                  <a:gd name="connsiteY2" fmla="*/ 38236 h 76055"/>
                  <a:gd name="connsiteX3" fmla="*/ 65094 w 76117"/>
                  <a:gd name="connsiteY3" fmla="*/ 11347 h 76055"/>
                  <a:gd name="connsiteX4" fmla="*/ 38182 w 76117"/>
                  <a:gd name="connsiteY4" fmla="*/ 209 h 76055"/>
                  <a:gd name="connsiteX5" fmla="*/ 11271 w 76117"/>
                  <a:gd name="connsiteY5" fmla="*/ 11347 h 76055"/>
                  <a:gd name="connsiteX6" fmla="*/ 124 w 76117"/>
                  <a:gd name="connsiteY6" fmla="*/ 38236 h 76055"/>
                  <a:gd name="connsiteX7" fmla="*/ 11271 w 76117"/>
                  <a:gd name="connsiteY7" fmla="*/ 65126 h 76055"/>
                  <a:gd name="connsiteX8" fmla="*/ 38182 w 76117"/>
                  <a:gd name="connsiteY8" fmla="*/ 76264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182" y="76264"/>
                    </a:moveTo>
                    <a:cubicBezTo>
                      <a:pt x="48276" y="76264"/>
                      <a:pt x="57957" y="72257"/>
                      <a:pt x="65094" y="65126"/>
                    </a:cubicBezTo>
                    <a:cubicBezTo>
                      <a:pt x="72231" y="57995"/>
                      <a:pt x="76241" y="48321"/>
                      <a:pt x="76241" y="38236"/>
                    </a:cubicBezTo>
                    <a:cubicBezTo>
                      <a:pt x="76241" y="28151"/>
                      <a:pt x="72231" y="18478"/>
                      <a:pt x="65094" y="11347"/>
                    </a:cubicBezTo>
                    <a:cubicBezTo>
                      <a:pt x="57957" y="4215"/>
                      <a:pt x="48276" y="209"/>
                      <a:pt x="38182" y="209"/>
                    </a:cubicBezTo>
                    <a:cubicBezTo>
                      <a:pt x="28089" y="209"/>
                      <a:pt x="18408" y="4215"/>
                      <a:pt x="11271" y="11347"/>
                    </a:cubicBezTo>
                    <a:cubicBezTo>
                      <a:pt x="4134" y="18478"/>
                      <a:pt x="124" y="28151"/>
                      <a:pt x="124" y="38236"/>
                    </a:cubicBezTo>
                    <a:cubicBezTo>
                      <a:pt x="124" y="48321"/>
                      <a:pt x="4134" y="57995"/>
                      <a:pt x="11271" y="65126"/>
                    </a:cubicBezTo>
                    <a:cubicBezTo>
                      <a:pt x="18408" y="72257"/>
                      <a:pt x="28089" y="76264"/>
                      <a:pt x="38182" y="76264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1" name="Freeform: Shape 2370">
                <a:extLst>
                  <a:ext uri="{FF2B5EF4-FFF2-40B4-BE49-F238E27FC236}">
                    <a16:creationId xmlns:a16="http://schemas.microsoft.com/office/drawing/2014/main" id="{B58A3B03-5F46-48A2-92FA-7C5294D2B437}"/>
                  </a:ext>
                </a:extLst>
              </p:cNvPr>
              <p:cNvSpPr/>
              <p:nvPr/>
            </p:nvSpPr>
            <p:spPr>
              <a:xfrm>
                <a:off x="7914985" y="6059075"/>
                <a:ext cx="76117" cy="76055"/>
              </a:xfrm>
              <a:custGeom>
                <a:avLst/>
                <a:gdLst>
                  <a:gd name="connsiteX0" fmla="*/ 38191 w 76117"/>
                  <a:gd name="connsiteY0" fmla="*/ 76266 h 76055"/>
                  <a:gd name="connsiteX1" fmla="*/ 65102 w 76117"/>
                  <a:gd name="connsiteY1" fmla="*/ 65128 h 76055"/>
                  <a:gd name="connsiteX2" fmla="*/ 76249 w 76117"/>
                  <a:gd name="connsiteY2" fmla="*/ 38238 h 76055"/>
                  <a:gd name="connsiteX3" fmla="*/ 65102 w 76117"/>
                  <a:gd name="connsiteY3" fmla="*/ 11349 h 76055"/>
                  <a:gd name="connsiteX4" fmla="*/ 38191 w 76117"/>
                  <a:gd name="connsiteY4" fmla="*/ 210 h 76055"/>
                  <a:gd name="connsiteX5" fmla="*/ 11279 w 76117"/>
                  <a:gd name="connsiteY5" fmla="*/ 11349 h 76055"/>
                  <a:gd name="connsiteX6" fmla="*/ 132 w 76117"/>
                  <a:gd name="connsiteY6" fmla="*/ 38238 h 76055"/>
                  <a:gd name="connsiteX7" fmla="*/ 11279 w 76117"/>
                  <a:gd name="connsiteY7" fmla="*/ 65128 h 76055"/>
                  <a:gd name="connsiteX8" fmla="*/ 38191 w 76117"/>
                  <a:gd name="connsiteY8" fmla="*/ 76266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191" y="76266"/>
                    </a:moveTo>
                    <a:cubicBezTo>
                      <a:pt x="48284" y="76266"/>
                      <a:pt x="57965" y="72259"/>
                      <a:pt x="65102" y="65128"/>
                    </a:cubicBezTo>
                    <a:cubicBezTo>
                      <a:pt x="72239" y="57996"/>
                      <a:pt x="76249" y="48323"/>
                      <a:pt x="76249" y="38238"/>
                    </a:cubicBezTo>
                    <a:cubicBezTo>
                      <a:pt x="76249" y="28153"/>
                      <a:pt x="72239" y="18480"/>
                      <a:pt x="65102" y="11349"/>
                    </a:cubicBezTo>
                    <a:cubicBezTo>
                      <a:pt x="57965" y="4217"/>
                      <a:pt x="48284" y="210"/>
                      <a:pt x="38191" y="210"/>
                    </a:cubicBezTo>
                    <a:cubicBezTo>
                      <a:pt x="28098" y="210"/>
                      <a:pt x="18416" y="4217"/>
                      <a:pt x="11279" y="11349"/>
                    </a:cubicBezTo>
                    <a:cubicBezTo>
                      <a:pt x="4142" y="18480"/>
                      <a:pt x="132" y="28153"/>
                      <a:pt x="132" y="38238"/>
                    </a:cubicBezTo>
                    <a:cubicBezTo>
                      <a:pt x="132" y="48323"/>
                      <a:pt x="4142" y="57996"/>
                      <a:pt x="11279" y="65128"/>
                    </a:cubicBezTo>
                    <a:cubicBezTo>
                      <a:pt x="18416" y="72259"/>
                      <a:pt x="28098" y="76266"/>
                      <a:pt x="38191" y="76266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2" name="Freeform: Shape 2371">
                <a:extLst>
                  <a:ext uri="{FF2B5EF4-FFF2-40B4-BE49-F238E27FC236}">
                    <a16:creationId xmlns:a16="http://schemas.microsoft.com/office/drawing/2014/main" id="{809DDCD9-1A0E-40E2-B4CA-9AD7B701C28A}"/>
                  </a:ext>
                </a:extLst>
              </p:cNvPr>
              <p:cNvSpPr/>
              <p:nvPr/>
            </p:nvSpPr>
            <p:spPr>
              <a:xfrm>
                <a:off x="8020598" y="6073652"/>
                <a:ext cx="76117" cy="76055"/>
              </a:xfrm>
              <a:custGeom>
                <a:avLst/>
                <a:gdLst>
                  <a:gd name="connsiteX0" fmla="*/ 38199 w 76117"/>
                  <a:gd name="connsiteY0" fmla="*/ 76267 h 76055"/>
                  <a:gd name="connsiteX1" fmla="*/ 65111 w 76117"/>
                  <a:gd name="connsiteY1" fmla="*/ 65129 h 76055"/>
                  <a:gd name="connsiteX2" fmla="*/ 76258 w 76117"/>
                  <a:gd name="connsiteY2" fmla="*/ 38239 h 76055"/>
                  <a:gd name="connsiteX3" fmla="*/ 65111 w 76117"/>
                  <a:gd name="connsiteY3" fmla="*/ 11350 h 76055"/>
                  <a:gd name="connsiteX4" fmla="*/ 38199 w 76117"/>
                  <a:gd name="connsiteY4" fmla="*/ 212 h 76055"/>
                  <a:gd name="connsiteX5" fmla="*/ 11288 w 76117"/>
                  <a:gd name="connsiteY5" fmla="*/ 11350 h 76055"/>
                  <a:gd name="connsiteX6" fmla="*/ 140 w 76117"/>
                  <a:gd name="connsiteY6" fmla="*/ 38239 h 76055"/>
                  <a:gd name="connsiteX7" fmla="*/ 11288 w 76117"/>
                  <a:gd name="connsiteY7" fmla="*/ 65129 h 76055"/>
                  <a:gd name="connsiteX8" fmla="*/ 38199 w 76117"/>
                  <a:gd name="connsiteY8" fmla="*/ 76267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199" y="76267"/>
                    </a:moveTo>
                    <a:cubicBezTo>
                      <a:pt x="48292" y="76267"/>
                      <a:pt x="57974" y="72260"/>
                      <a:pt x="65111" y="65129"/>
                    </a:cubicBezTo>
                    <a:cubicBezTo>
                      <a:pt x="72248" y="57998"/>
                      <a:pt x="76258" y="48324"/>
                      <a:pt x="76258" y="38239"/>
                    </a:cubicBezTo>
                    <a:cubicBezTo>
                      <a:pt x="76258" y="28154"/>
                      <a:pt x="72248" y="18481"/>
                      <a:pt x="65111" y="11350"/>
                    </a:cubicBezTo>
                    <a:cubicBezTo>
                      <a:pt x="57974" y="4218"/>
                      <a:pt x="48292" y="212"/>
                      <a:pt x="38199" y="212"/>
                    </a:cubicBezTo>
                    <a:cubicBezTo>
                      <a:pt x="28106" y="212"/>
                      <a:pt x="18425" y="4218"/>
                      <a:pt x="11288" y="11350"/>
                    </a:cubicBezTo>
                    <a:cubicBezTo>
                      <a:pt x="4151" y="18481"/>
                      <a:pt x="140" y="28154"/>
                      <a:pt x="140" y="38239"/>
                    </a:cubicBezTo>
                    <a:cubicBezTo>
                      <a:pt x="140" y="48324"/>
                      <a:pt x="4151" y="57998"/>
                      <a:pt x="11288" y="65129"/>
                    </a:cubicBezTo>
                    <a:cubicBezTo>
                      <a:pt x="18425" y="72260"/>
                      <a:pt x="28106" y="76267"/>
                      <a:pt x="38199" y="76267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4B85806B-55E0-4309-9FB8-D5AF0B59E810}"/>
                  </a:ext>
                </a:extLst>
              </p:cNvPr>
              <p:cNvSpPr/>
              <p:nvPr/>
            </p:nvSpPr>
            <p:spPr>
              <a:xfrm>
                <a:off x="8126198" y="6075008"/>
                <a:ext cx="76117" cy="76055"/>
              </a:xfrm>
              <a:custGeom>
                <a:avLst/>
                <a:gdLst>
                  <a:gd name="connsiteX0" fmla="*/ 38207 w 76117"/>
                  <a:gd name="connsiteY0" fmla="*/ 76267 h 76055"/>
                  <a:gd name="connsiteX1" fmla="*/ 65119 w 76117"/>
                  <a:gd name="connsiteY1" fmla="*/ 65129 h 76055"/>
                  <a:gd name="connsiteX2" fmla="*/ 76266 w 76117"/>
                  <a:gd name="connsiteY2" fmla="*/ 38239 h 76055"/>
                  <a:gd name="connsiteX3" fmla="*/ 65119 w 76117"/>
                  <a:gd name="connsiteY3" fmla="*/ 11350 h 76055"/>
                  <a:gd name="connsiteX4" fmla="*/ 38207 w 76117"/>
                  <a:gd name="connsiteY4" fmla="*/ 212 h 76055"/>
                  <a:gd name="connsiteX5" fmla="*/ 11296 w 76117"/>
                  <a:gd name="connsiteY5" fmla="*/ 11350 h 76055"/>
                  <a:gd name="connsiteX6" fmla="*/ 149 w 76117"/>
                  <a:gd name="connsiteY6" fmla="*/ 38239 h 76055"/>
                  <a:gd name="connsiteX7" fmla="*/ 11296 w 76117"/>
                  <a:gd name="connsiteY7" fmla="*/ 65129 h 76055"/>
                  <a:gd name="connsiteX8" fmla="*/ 38207 w 76117"/>
                  <a:gd name="connsiteY8" fmla="*/ 76267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07" y="76267"/>
                    </a:moveTo>
                    <a:cubicBezTo>
                      <a:pt x="48301" y="76267"/>
                      <a:pt x="57982" y="72260"/>
                      <a:pt x="65119" y="65129"/>
                    </a:cubicBezTo>
                    <a:cubicBezTo>
                      <a:pt x="72256" y="57998"/>
                      <a:pt x="76266" y="48324"/>
                      <a:pt x="76266" y="38239"/>
                    </a:cubicBezTo>
                    <a:cubicBezTo>
                      <a:pt x="76266" y="28154"/>
                      <a:pt x="72256" y="18481"/>
                      <a:pt x="65119" y="11350"/>
                    </a:cubicBezTo>
                    <a:cubicBezTo>
                      <a:pt x="57982" y="4219"/>
                      <a:pt x="48301" y="212"/>
                      <a:pt x="38207" y="212"/>
                    </a:cubicBezTo>
                    <a:cubicBezTo>
                      <a:pt x="28114" y="212"/>
                      <a:pt x="18433" y="4219"/>
                      <a:pt x="11296" y="11350"/>
                    </a:cubicBezTo>
                    <a:cubicBezTo>
                      <a:pt x="4159" y="18481"/>
                      <a:pt x="149" y="28154"/>
                      <a:pt x="149" y="38239"/>
                    </a:cubicBezTo>
                    <a:cubicBezTo>
                      <a:pt x="149" y="48324"/>
                      <a:pt x="4159" y="57998"/>
                      <a:pt x="11296" y="65129"/>
                    </a:cubicBezTo>
                    <a:cubicBezTo>
                      <a:pt x="18433" y="72260"/>
                      <a:pt x="28114" y="76267"/>
                      <a:pt x="38207" y="76267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4" name="Freeform: Shape 2373">
                <a:extLst>
                  <a:ext uri="{FF2B5EF4-FFF2-40B4-BE49-F238E27FC236}">
                    <a16:creationId xmlns:a16="http://schemas.microsoft.com/office/drawing/2014/main" id="{37A1BF84-0927-4E65-9E01-BB1FA1C00DF7}"/>
                  </a:ext>
                </a:extLst>
              </p:cNvPr>
              <p:cNvSpPr/>
              <p:nvPr/>
            </p:nvSpPr>
            <p:spPr>
              <a:xfrm>
                <a:off x="8231798" y="6076567"/>
                <a:ext cx="76117" cy="76055"/>
              </a:xfrm>
              <a:custGeom>
                <a:avLst/>
                <a:gdLst>
                  <a:gd name="connsiteX0" fmla="*/ 38216 w 76117"/>
                  <a:gd name="connsiteY0" fmla="*/ 76267 h 76055"/>
                  <a:gd name="connsiteX1" fmla="*/ 65127 w 76117"/>
                  <a:gd name="connsiteY1" fmla="*/ 65129 h 76055"/>
                  <a:gd name="connsiteX2" fmla="*/ 76274 w 76117"/>
                  <a:gd name="connsiteY2" fmla="*/ 38239 h 76055"/>
                  <a:gd name="connsiteX3" fmla="*/ 65127 w 76117"/>
                  <a:gd name="connsiteY3" fmla="*/ 11350 h 76055"/>
                  <a:gd name="connsiteX4" fmla="*/ 38216 w 76117"/>
                  <a:gd name="connsiteY4" fmla="*/ 212 h 76055"/>
                  <a:gd name="connsiteX5" fmla="*/ 11304 w 76117"/>
                  <a:gd name="connsiteY5" fmla="*/ 11350 h 76055"/>
                  <a:gd name="connsiteX6" fmla="*/ 157 w 76117"/>
                  <a:gd name="connsiteY6" fmla="*/ 38239 h 76055"/>
                  <a:gd name="connsiteX7" fmla="*/ 11304 w 76117"/>
                  <a:gd name="connsiteY7" fmla="*/ 65129 h 76055"/>
                  <a:gd name="connsiteX8" fmla="*/ 38216 w 76117"/>
                  <a:gd name="connsiteY8" fmla="*/ 76267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16" y="76267"/>
                    </a:moveTo>
                    <a:cubicBezTo>
                      <a:pt x="48309" y="76267"/>
                      <a:pt x="57990" y="72260"/>
                      <a:pt x="65127" y="65129"/>
                    </a:cubicBezTo>
                    <a:cubicBezTo>
                      <a:pt x="72264" y="57998"/>
                      <a:pt x="76274" y="48324"/>
                      <a:pt x="76274" y="38239"/>
                    </a:cubicBezTo>
                    <a:cubicBezTo>
                      <a:pt x="76274" y="28154"/>
                      <a:pt x="72264" y="18481"/>
                      <a:pt x="65127" y="11350"/>
                    </a:cubicBezTo>
                    <a:cubicBezTo>
                      <a:pt x="57990" y="4219"/>
                      <a:pt x="48309" y="212"/>
                      <a:pt x="38216" y="212"/>
                    </a:cubicBezTo>
                    <a:cubicBezTo>
                      <a:pt x="28122" y="212"/>
                      <a:pt x="18441" y="4219"/>
                      <a:pt x="11304" y="11350"/>
                    </a:cubicBezTo>
                    <a:cubicBezTo>
                      <a:pt x="4167" y="18481"/>
                      <a:pt x="157" y="28154"/>
                      <a:pt x="157" y="38239"/>
                    </a:cubicBezTo>
                    <a:cubicBezTo>
                      <a:pt x="157" y="48324"/>
                      <a:pt x="4167" y="57998"/>
                      <a:pt x="11304" y="65129"/>
                    </a:cubicBezTo>
                    <a:cubicBezTo>
                      <a:pt x="18441" y="72260"/>
                      <a:pt x="28122" y="76267"/>
                      <a:pt x="38216" y="76267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5" name="Freeform: Shape 2374">
                <a:extLst>
                  <a:ext uri="{FF2B5EF4-FFF2-40B4-BE49-F238E27FC236}">
                    <a16:creationId xmlns:a16="http://schemas.microsoft.com/office/drawing/2014/main" id="{AC37F58B-2BC4-4806-9A4E-6183DDB3759B}"/>
                  </a:ext>
                </a:extLst>
              </p:cNvPr>
              <p:cNvSpPr/>
              <p:nvPr/>
            </p:nvSpPr>
            <p:spPr>
              <a:xfrm>
                <a:off x="8337411" y="6084464"/>
                <a:ext cx="76117" cy="76055"/>
              </a:xfrm>
              <a:custGeom>
                <a:avLst/>
                <a:gdLst>
                  <a:gd name="connsiteX0" fmla="*/ 38224 w 76117"/>
                  <a:gd name="connsiteY0" fmla="*/ 76268 h 76055"/>
                  <a:gd name="connsiteX1" fmla="*/ 65136 w 76117"/>
                  <a:gd name="connsiteY1" fmla="*/ 65130 h 76055"/>
                  <a:gd name="connsiteX2" fmla="*/ 76283 w 76117"/>
                  <a:gd name="connsiteY2" fmla="*/ 38240 h 76055"/>
                  <a:gd name="connsiteX3" fmla="*/ 65136 w 76117"/>
                  <a:gd name="connsiteY3" fmla="*/ 11351 h 76055"/>
                  <a:gd name="connsiteX4" fmla="*/ 38224 w 76117"/>
                  <a:gd name="connsiteY4" fmla="*/ 212 h 76055"/>
                  <a:gd name="connsiteX5" fmla="*/ 11313 w 76117"/>
                  <a:gd name="connsiteY5" fmla="*/ 11351 h 76055"/>
                  <a:gd name="connsiteX6" fmla="*/ 165 w 76117"/>
                  <a:gd name="connsiteY6" fmla="*/ 38240 h 76055"/>
                  <a:gd name="connsiteX7" fmla="*/ 11313 w 76117"/>
                  <a:gd name="connsiteY7" fmla="*/ 65130 h 76055"/>
                  <a:gd name="connsiteX8" fmla="*/ 38224 w 76117"/>
                  <a:gd name="connsiteY8" fmla="*/ 76268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24" y="76268"/>
                    </a:moveTo>
                    <a:cubicBezTo>
                      <a:pt x="48317" y="76268"/>
                      <a:pt x="57999" y="72261"/>
                      <a:pt x="65136" y="65130"/>
                    </a:cubicBezTo>
                    <a:cubicBezTo>
                      <a:pt x="72273" y="57998"/>
                      <a:pt x="76283" y="48325"/>
                      <a:pt x="76283" y="38240"/>
                    </a:cubicBezTo>
                    <a:cubicBezTo>
                      <a:pt x="76283" y="28155"/>
                      <a:pt x="72273" y="18482"/>
                      <a:pt x="65136" y="11351"/>
                    </a:cubicBezTo>
                    <a:cubicBezTo>
                      <a:pt x="57999" y="4219"/>
                      <a:pt x="48317" y="212"/>
                      <a:pt x="38224" y="212"/>
                    </a:cubicBezTo>
                    <a:cubicBezTo>
                      <a:pt x="28131" y="212"/>
                      <a:pt x="18450" y="4219"/>
                      <a:pt x="11313" y="11351"/>
                    </a:cubicBezTo>
                    <a:cubicBezTo>
                      <a:pt x="4176" y="18482"/>
                      <a:pt x="165" y="28155"/>
                      <a:pt x="165" y="38240"/>
                    </a:cubicBezTo>
                    <a:cubicBezTo>
                      <a:pt x="165" y="48325"/>
                      <a:pt x="4176" y="57998"/>
                      <a:pt x="11313" y="65130"/>
                    </a:cubicBezTo>
                    <a:cubicBezTo>
                      <a:pt x="18450" y="72261"/>
                      <a:pt x="28131" y="76268"/>
                      <a:pt x="38224" y="76268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6" name="Freeform: Shape 2375">
                <a:extLst>
                  <a:ext uri="{FF2B5EF4-FFF2-40B4-BE49-F238E27FC236}">
                    <a16:creationId xmlns:a16="http://schemas.microsoft.com/office/drawing/2014/main" id="{D66C84CE-6FF3-4840-811A-21D4A2586A38}"/>
                  </a:ext>
                </a:extLst>
              </p:cNvPr>
              <p:cNvSpPr/>
              <p:nvPr/>
            </p:nvSpPr>
            <p:spPr>
              <a:xfrm>
                <a:off x="8443011" y="6092387"/>
                <a:ext cx="76117" cy="76055"/>
              </a:xfrm>
              <a:custGeom>
                <a:avLst/>
                <a:gdLst>
                  <a:gd name="connsiteX0" fmla="*/ 38232 w 76117"/>
                  <a:gd name="connsiteY0" fmla="*/ 76268 h 76055"/>
                  <a:gd name="connsiteX1" fmla="*/ 65144 w 76117"/>
                  <a:gd name="connsiteY1" fmla="*/ 65130 h 76055"/>
                  <a:gd name="connsiteX2" fmla="*/ 76291 w 76117"/>
                  <a:gd name="connsiteY2" fmla="*/ 38241 h 76055"/>
                  <a:gd name="connsiteX3" fmla="*/ 65144 w 76117"/>
                  <a:gd name="connsiteY3" fmla="*/ 11351 h 76055"/>
                  <a:gd name="connsiteX4" fmla="*/ 38232 w 76117"/>
                  <a:gd name="connsiteY4" fmla="*/ 213 h 76055"/>
                  <a:gd name="connsiteX5" fmla="*/ 11321 w 76117"/>
                  <a:gd name="connsiteY5" fmla="*/ 11351 h 76055"/>
                  <a:gd name="connsiteX6" fmla="*/ 174 w 76117"/>
                  <a:gd name="connsiteY6" fmla="*/ 38241 h 76055"/>
                  <a:gd name="connsiteX7" fmla="*/ 11321 w 76117"/>
                  <a:gd name="connsiteY7" fmla="*/ 65130 h 76055"/>
                  <a:gd name="connsiteX8" fmla="*/ 38232 w 76117"/>
                  <a:gd name="connsiteY8" fmla="*/ 76268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32" y="76268"/>
                    </a:moveTo>
                    <a:cubicBezTo>
                      <a:pt x="48326" y="76268"/>
                      <a:pt x="58007" y="72261"/>
                      <a:pt x="65144" y="65130"/>
                    </a:cubicBezTo>
                    <a:cubicBezTo>
                      <a:pt x="72281" y="57999"/>
                      <a:pt x="76291" y="48326"/>
                      <a:pt x="76291" y="38241"/>
                    </a:cubicBezTo>
                    <a:cubicBezTo>
                      <a:pt x="76291" y="28156"/>
                      <a:pt x="72281" y="18482"/>
                      <a:pt x="65144" y="11351"/>
                    </a:cubicBezTo>
                    <a:cubicBezTo>
                      <a:pt x="58007" y="4220"/>
                      <a:pt x="48326" y="213"/>
                      <a:pt x="38232" y="213"/>
                    </a:cubicBezTo>
                    <a:cubicBezTo>
                      <a:pt x="28139" y="213"/>
                      <a:pt x="18458" y="4220"/>
                      <a:pt x="11321" y="11351"/>
                    </a:cubicBezTo>
                    <a:cubicBezTo>
                      <a:pt x="4184" y="18482"/>
                      <a:pt x="174" y="28156"/>
                      <a:pt x="174" y="38241"/>
                    </a:cubicBezTo>
                    <a:cubicBezTo>
                      <a:pt x="174" y="48326"/>
                      <a:pt x="4184" y="57999"/>
                      <a:pt x="11321" y="65130"/>
                    </a:cubicBezTo>
                    <a:cubicBezTo>
                      <a:pt x="18458" y="72261"/>
                      <a:pt x="28139" y="76268"/>
                      <a:pt x="38232" y="76268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7" name="Freeform: Shape 2376">
                <a:extLst>
                  <a:ext uri="{FF2B5EF4-FFF2-40B4-BE49-F238E27FC236}">
                    <a16:creationId xmlns:a16="http://schemas.microsoft.com/office/drawing/2014/main" id="{22593CDD-F3A8-436C-9687-FADA0F2CF26F}"/>
                  </a:ext>
                </a:extLst>
              </p:cNvPr>
              <p:cNvSpPr/>
              <p:nvPr/>
            </p:nvSpPr>
            <p:spPr>
              <a:xfrm>
                <a:off x="8548624" y="6101856"/>
                <a:ext cx="76117" cy="76055"/>
              </a:xfrm>
              <a:custGeom>
                <a:avLst/>
                <a:gdLst>
                  <a:gd name="connsiteX0" fmla="*/ 38241 w 76117"/>
                  <a:gd name="connsiteY0" fmla="*/ 76269 h 76055"/>
                  <a:gd name="connsiteX1" fmla="*/ 65152 w 76117"/>
                  <a:gd name="connsiteY1" fmla="*/ 65131 h 76055"/>
                  <a:gd name="connsiteX2" fmla="*/ 76299 w 76117"/>
                  <a:gd name="connsiteY2" fmla="*/ 38241 h 76055"/>
                  <a:gd name="connsiteX3" fmla="*/ 65152 w 76117"/>
                  <a:gd name="connsiteY3" fmla="*/ 11352 h 76055"/>
                  <a:gd name="connsiteX4" fmla="*/ 38241 w 76117"/>
                  <a:gd name="connsiteY4" fmla="*/ 214 h 76055"/>
                  <a:gd name="connsiteX5" fmla="*/ 11329 w 76117"/>
                  <a:gd name="connsiteY5" fmla="*/ 11352 h 76055"/>
                  <a:gd name="connsiteX6" fmla="*/ 182 w 76117"/>
                  <a:gd name="connsiteY6" fmla="*/ 38241 h 76055"/>
                  <a:gd name="connsiteX7" fmla="*/ 11329 w 76117"/>
                  <a:gd name="connsiteY7" fmla="*/ 65131 h 76055"/>
                  <a:gd name="connsiteX8" fmla="*/ 38241 w 76117"/>
                  <a:gd name="connsiteY8" fmla="*/ 76269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41" y="76269"/>
                    </a:moveTo>
                    <a:cubicBezTo>
                      <a:pt x="48334" y="76269"/>
                      <a:pt x="58015" y="72262"/>
                      <a:pt x="65152" y="65131"/>
                    </a:cubicBezTo>
                    <a:cubicBezTo>
                      <a:pt x="72289" y="58000"/>
                      <a:pt x="76299" y="48326"/>
                      <a:pt x="76299" y="38241"/>
                    </a:cubicBezTo>
                    <a:cubicBezTo>
                      <a:pt x="76299" y="28156"/>
                      <a:pt x="72289" y="18483"/>
                      <a:pt x="65152" y="11352"/>
                    </a:cubicBezTo>
                    <a:cubicBezTo>
                      <a:pt x="58015" y="4221"/>
                      <a:pt x="48334" y="214"/>
                      <a:pt x="38241" y="214"/>
                    </a:cubicBezTo>
                    <a:cubicBezTo>
                      <a:pt x="28147" y="214"/>
                      <a:pt x="18466" y="4221"/>
                      <a:pt x="11329" y="11352"/>
                    </a:cubicBezTo>
                    <a:cubicBezTo>
                      <a:pt x="4192" y="18483"/>
                      <a:pt x="182" y="28156"/>
                      <a:pt x="182" y="38241"/>
                    </a:cubicBezTo>
                    <a:cubicBezTo>
                      <a:pt x="182" y="48326"/>
                      <a:pt x="4192" y="58000"/>
                      <a:pt x="11329" y="65131"/>
                    </a:cubicBezTo>
                    <a:cubicBezTo>
                      <a:pt x="18466" y="72262"/>
                      <a:pt x="28147" y="76269"/>
                      <a:pt x="38241" y="76269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6A4D207C-124F-47F0-AD2D-18F05CE303B9}"/>
                  </a:ext>
                </a:extLst>
              </p:cNvPr>
              <p:cNvSpPr/>
              <p:nvPr/>
            </p:nvSpPr>
            <p:spPr>
              <a:xfrm>
                <a:off x="8654224" y="6105925"/>
                <a:ext cx="76117" cy="76055"/>
              </a:xfrm>
              <a:custGeom>
                <a:avLst/>
                <a:gdLst>
                  <a:gd name="connsiteX0" fmla="*/ 38249 w 76117"/>
                  <a:gd name="connsiteY0" fmla="*/ 76269 h 76055"/>
                  <a:gd name="connsiteX1" fmla="*/ 65161 w 76117"/>
                  <a:gd name="connsiteY1" fmla="*/ 65131 h 76055"/>
                  <a:gd name="connsiteX2" fmla="*/ 76308 w 76117"/>
                  <a:gd name="connsiteY2" fmla="*/ 38242 h 76055"/>
                  <a:gd name="connsiteX3" fmla="*/ 65161 w 76117"/>
                  <a:gd name="connsiteY3" fmla="*/ 11352 h 76055"/>
                  <a:gd name="connsiteX4" fmla="*/ 38249 w 76117"/>
                  <a:gd name="connsiteY4" fmla="*/ 214 h 76055"/>
                  <a:gd name="connsiteX5" fmla="*/ 11338 w 76117"/>
                  <a:gd name="connsiteY5" fmla="*/ 11352 h 76055"/>
                  <a:gd name="connsiteX6" fmla="*/ 190 w 76117"/>
                  <a:gd name="connsiteY6" fmla="*/ 38242 h 76055"/>
                  <a:gd name="connsiteX7" fmla="*/ 11338 w 76117"/>
                  <a:gd name="connsiteY7" fmla="*/ 65131 h 76055"/>
                  <a:gd name="connsiteX8" fmla="*/ 38249 w 76117"/>
                  <a:gd name="connsiteY8" fmla="*/ 76269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49" y="76269"/>
                    </a:moveTo>
                    <a:cubicBezTo>
                      <a:pt x="48342" y="76269"/>
                      <a:pt x="58024" y="72262"/>
                      <a:pt x="65161" y="65131"/>
                    </a:cubicBezTo>
                    <a:cubicBezTo>
                      <a:pt x="72298" y="58000"/>
                      <a:pt x="76308" y="48327"/>
                      <a:pt x="76308" y="38242"/>
                    </a:cubicBezTo>
                    <a:cubicBezTo>
                      <a:pt x="76308" y="28157"/>
                      <a:pt x="72298" y="18483"/>
                      <a:pt x="65161" y="11352"/>
                    </a:cubicBezTo>
                    <a:cubicBezTo>
                      <a:pt x="58024" y="4221"/>
                      <a:pt x="48342" y="214"/>
                      <a:pt x="38249" y="214"/>
                    </a:cubicBezTo>
                    <a:cubicBezTo>
                      <a:pt x="28156" y="214"/>
                      <a:pt x="18475" y="4221"/>
                      <a:pt x="11338" y="11352"/>
                    </a:cubicBezTo>
                    <a:cubicBezTo>
                      <a:pt x="4200" y="18483"/>
                      <a:pt x="190" y="28157"/>
                      <a:pt x="190" y="38242"/>
                    </a:cubicBezTo>
                    <a:cubicBezTo>
                      <a:pt x="190" y="48327"/>
                      <a:pt x="4200" y="58000"/>
                      <a:pt x="11338" y="65131"/>
                    </a:cubicBezTo>
                    <a:cubicBezTo>
                      <a:pt x="18475" y="72262"/>
                      <a:pt x="28156" y="76269"/>
                      <a:pt x="38249" y="76269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79" name="Freeform: Shape 2378">
                <a:extLst>
                  <a:ext uri="{FF2B5EF4-FFF2-40B4-BE49-F238E27FC236}">
                    <a16:creationId xmlns:a16="http://schemas.microsoft.com/office/drawing/2014/main" id="{84FDC6D2-E3E2-4B66-A36E-2672C486B8ED}"/>
                  </a:ext>
                </a:extLst>
              </p:cNvPr>
              <p:cNvSpPr/>
              <p:nvPr/>
            </p:nvSpPr>
            <p:spPr>
              <a:xfrm>
                <a:off x="8759837" y="6111058"/>
                <a:ext cx="76117" cy="76055"/>
              </a:xfrm>
              <a:custGeom>
                <a:avLst/>
                <a:gdLst>
                  <a:gd name="connsiteX0" fmla="*/ 38257 w 76117"/>
                  <a:gd name="connsiteY0" fmla="*/ 76270 h 76055"/>
                  <a:gd name="connsiteX1" fmla="*/ 65169 w 76117"/>
                  <a:gd name="connsiteY1" fmla="*/ 65132 h 76055"/>
                  <a:gd name="connsiteX2" fmla="*/ 76316 w 76117"/>
                  <a:gd name="connsiteY2" fmla="*/ 38242 h 76055"/>
                  <a:gd name="connsiteX3" fmla="*/ 65169 w 76117"/>
                  <a:gd name="connsiteY3" fmla="*/ 11353 h 76055"/>
                  <a:gd name="connsiteX4" fmla="*/ 38257 w 76117"/>
                  <a:gd name="connsiteY4" fmla="*/ 215 h 76055"/>
                  <a:gd name="connsiteX5" fmla="*/ 11346 w 76117"/>
                  <a:gd name="connsiteY5" fmla="*/ 11353 h 76055"/>
                  <a:gd name="connsiteX6" fmla="*/ 199 w 76117"/>
                  <a:gd name="connsiteY6" fmla="*/ 38242 h 76055"/>
                  <a:gd name="connsiteX7" fmla="*/ 11346 w 76117"/>
                  <a:gd name="connsiteY7" fmla="*/ 65132 h 76055"/>
                  <a:gd name="connsiteX8" fmla="*/ 38257 w 76117"/>
                  <a:gd name="connsiteY8" fmla="*/ 76270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57" y="76270"/>
                    </a:moveTo>
                    <a:cubicBezTo>
                      <a:pt x="48351" y="76270"/>
                      <a:pt x="58032" y="72263"/>
                      <a:pt x="65169" y="65132"/>
                    </a:cubicBezTo>
                    <a:cubicBezTo>
                      <a:pt x="72306" y="58001"/>
                      <a:pt x="76316" y="48327"/>
                      <a:pt x="76316" y="38242"/>
                    </a:cubicBezTo>
                    <a:cubicBezTo>
                      <a:pt x="76316" y="28157"/>
                      <a:pt x="72306" y="18484"/>
                      <a:pt x="65169" y="11353"/>
                    </a:cubicBezTo>
                    <a:cubicBezTo>
                      <a:pt x="58032" y="4221"/>
                      <a:pt x="48351" y="215"/>
                      <a:pt x="38257" y="215"/>
                    </a:cubicBezTo>
                    <a:cubicBezTo>
                      <a:pt x="28164" y="215"/>
                      <a:pt x="18483" y="4221"/>
                      <a:pt x="11346" y="11353"/>
                    </a:cubicBezTo>
                    <a:cubicBezTo>
                      <a:pt x="4209" y="18484"/>
                      <a:pt x="199" y="28157"/>
                      <a:pt x="199" y="38242"/>
                    </a:cubicBezTo>
                    <a:cubicBezTo>
                      <a:pt x="199" y="48327"/>
                      <a:pt x="4209" y="58001"/>
                      <a:pt x="11346" y="65132"/>
                    </a:cubicBezTo>
                    <a:cubicBezTo>
                      <a:pt x="18483" y="72263"/>
                      <a:pt x="28164" y="76270"/>
                      <a:pt x="38257" y="76270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0" name="Freeform: Shape 2379">
                <a:extLst>
                  <a:ext uri="{FF2B5EF4-FFF2-40B4-BE49-F238E27FC236}">
                    <a16:creationId xmlns:a16="http://schemas.microsoft.com/office/drawing/2014/main" id="{BCDAFEEA-7F14-4CA4-BCDB-8F81DD5657B9}"/>
                  </a:ext>
                </a:extLst>
              </p:cNvPr>
              <p:cNvSpPr/>
              <p:nvPr/>
            </p:nvSpPr>
            <p:spPr>
              <a:xfrm>
                <a:off x="8865437" y="6134952"/>
                <a:ext cx="76117" cy="76055"/>
              </a:xfrm>
              <a:custGeom>
                <a:avLst/>
                <a:gdLst>
                  <a:gd name="connsiteX0" fmla="*/ 38266 w 76117"/>
                  <a:gd name="connsiteY0" fmla="*/ 76272 h 76055"/>
                  <a:gd name="connsiteX1" fmla="*/ 65177 w 76117"/>
                  <a:gd name="connsiteY1" fmla="*/ 65134 h 76055"/>
                  <a:gd name="connsiteX2" fmla="*/ 76324 w 76117"/>
                  <a:gd name="connsiteY2" fmla="*/ 38244 h 76055"/>
                  <a:gd name="connsiteX3" fmla="*/ 65177 w 76117"/>
                  <a:gd name="connsiteY3" fmla="*/ 11354 h 76055"/>
                  <a:gd name="connsiteX4" fmla="*/ 38266 w 76117"/>
                  <a:gd name="connsiteY4" fmla="*/ 216 h 76055"/>
                  <a:gd name="connsiteX5" fmla="*/ 11354 w 76117"/>
                  <a:gd name="connsiteY5" fmla="*/ 11354 h 76055"/>
                  <a:gd name="connsiteX6" fmla="*/ 207 w 76117"/>
                  <a:gd name="connsiteY6" fmla="*/ 38244 h 76055"/>
                  <a:gd name="connsiteX7" fmla="*/ 11354 w 76117"/>
                  <a:gd name="connsiteY7" fmla="*/ 65134 h 76055"/>
                  <a:gd name="connsiteX8" fmla="*/ 38266 w 76117"/>
                  <a:gd name="connsiteY8" fmla="*/ 76272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66" y="76272"/>
                    </a:moveTo>
                    <a:cubicBezTo>
                      <a:pt x="48359" y="76272"/>
                      <a:pt x="58040" y="72265"/>
                      <a:pt x="65177" y="65134"/>
                    </a:cubicBezTo>
                    <a:cubicBezTo>
                      <a:pt x="72314" y="58002"/>
                      <a:pt x="76324" y="48329"/>
                      <a:pt x="76324" y="38244"/>
                    </a:cubicBezTo>
                    <a:cubicBezTo>
                      <a:pt x="76324" y="28159"/>
                      <a:pt x="72314" y="18486"/>
                      <a:pt x="65177" y="11354"/>
                    </a:cubicBezTo>
                    <a:cubicBezTo>
                      <a:pt x="58040" y="4223"/>
                      <a:pt x="48359" y="216"/>
                      <a:pt x="38266" y="216"/>
                    </a:cubicBezTo>
                    <a:cubicBezTo>
                      <a:pt x="28172" y="216"/>
                      <a:pt x="18491" y="4223"/>
                      <a:pt x="11354" y="11354"/>
                    </a:cubicBezTo>
                    <a:cubicBezTo>
                      <a:pt x="4217" y="18486"/>
                      <a:pt x="207" y="28159"/>
                      <a:pt x="207" y="38244"/>
                    </a:cubicBezTo>
                    <a:cubicBezTo>
                      <a:pt x="207" y="48329"/>
                      <a:pt x="4217" y="58002"/>
                      <a:pt x="11354" y="65134"/>
                    </a:cubicBezTo>
                    <a:cubicBezTo>
                      <a:pt x="18491" y="72265"/>
                      <a:pt x="28172" y="76272"/>
                      <a:pt x="38266" y="76272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1" name="Freeform: Shape 2380">
                <a:extLst>
                  <a:ext uri="{FF2B5EF4-FFF2-40B4-BE49-F238E27FC236}">
                    <a16:creationId xmlns:a16="http://schemas.microsoft.com/office/drawing/2014/main" id="{ACB8D88D-4433-422E-B56C-E577C186C2DB}"/>
                  </a:ext>
                </a:extLst>
              </p:cNvPr>
              <p:cNvSpPr/>
              <p:nvPr/>
            </p:nvSpPr>
            <p:spPr>
              <a:xfrm>
                <a:off x="8971050" y="6143268"/>
                <a:ext cx="76117" cy="76055"/>
              </a:xfrm>
              <a:custGeom>
                <a:avLst/>
                <a:gdLst>
                  <a:gd name="connsiteX0" fmla="*/ 38274 w 76117"/>
                  <a:gd name="connsiteY0" fmla="*/ 76272 h 76055"/>
                  <a:gd name="connsiteX1" fmla="*/ 65186 w 76117"/>
                  <a:gd name="connsiteY1" fmla="*/ 65134 h 76055"/>
                  <a:gd name="connsiteX2" fmla="*/ 76333 w 76117"/>
                  <a:gd name="connsiteY2" fmla="*/ 38245 h 76055"/>
                  <a:gd name="connsiteX3" fmla="*/ 65186 w 76117"/>
                  <a:gd name="connsiteY3" fmla="*/ 11355 h 76055"/>
                  <a:gd name="connsiteX4" fmla="*/ 38274 w 76117"/>
                  <a:gd name="connsiteY4" fmla="*/ 217 h 76055"/>
                  <a:gd name="connsiteX5" fmla="*/ 11362 w 76117"/>
                  <a:gd name="connsiteY5" fmla="*/ 11355 h 76055"/>
                  <a:gd name="connsiteX6" fmla="*/ 215 w 76117"/>
                  <a:gd name="connsiteY6" fmla="*/ 38245 h 76055"/>
                  <a:gd name="connsiteX7" fmla="*/ 11362 w 76117"/>
                  <a:gd name="connsiteY7" fmla="*/ 65134 h 76055"/>
                  <a:gd name="connsiteX8" fmla="*/ 38274 w 76117"/>
                  <a:gd name="connsiteY8" fmla="*/ 76272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74" y="76272"/>
                    </a:moveTo>
                    <a:cubicBezTo>
                      <a:pt x="48367" y="76272"/>
                      <a:pt x="58049" y="72265"/>
                      <a:pt x="65186" y="65134"/>
                    </a:cubicBezTo>
                    <a:cubicBezTo>
                      <a:pt x="72323" y="58003"/>
                      <a:pt x="76333" y="48330"/>
                      <a:pt x="76333" y="38245"/>
                    </a:cubicBezTo>
                    <a:cubicBezTo>
                      <a:pt x="76333" y="28160"/>
                      <a:pt x="72323" y="18486"/>
                      <a:pt x="65186" y="11355"/>
                    </a:cubicBezTo>
                    <a:cubicBezTo>
                      <a:pt x="58049" y="4224"/>
                      <a:pt x="48367" y="217"/>
                      <a:pt x="38274" y="217"/>
                    </a:cubicBezTo>
                    <a:cubicBezTo>
                      <a:pt x="28181" y="217"/>
                      <a:pt x="18499" y="4224"/>
                      <a:pt x="11362" y="11355"/>
                    </a:cubicBezTo>
                    <a:cubicBezTo>
                      <a:pt x="4225" y="18486"/>
                      <a:pt x="215" y="28160"/>
                      <a:pt x="215" y="38245"/>
                    </a:cubicBezTo>
                    <a:cubicBezTo>
                      <a:pt x="215" y="48330"/>
                      <a:pt x="4225" y="58003"/>
                      <a:pt x="11362" y="65134"/>
                    </a:cubicBezTo>
                    <a:cubicBezTo>
                      <a:pt x="18499" y="72265"/>
                      <a:pt x="28181" y="76272"/>
                      <a:pt x="38274" y="76272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2" name="Freeform: Shape 2381">
                <a:extLst>
                  <a:ext uri="{FF2B5EF4-FFF2-40B4-BE49-F238E27FC236}">
                    <a16:creationId xmlns:a16="http://schemas.microsoft.com/office/drawing/2014/main" id="{FF10D713-B232-47C4-9BD1-C48ECDA2A50D}"/>
                  </a:ext>
                </a:extLst>
              </p:cNvPr>
              <p:cNvSpPr/>
              <p:nvPr/>
            </p:nvSpPr>
            <p:spPr>
              <a:xfrm>
                <a:off x="9076650" y="6146196"/>
                <a:ext cx="76117" cy="76055"/>
              </a:xfrm>
              <a:custGeom>
                <a:avLst/>
                <a:gdLst>
                  <a:gd name="connsiteX0" fmla="*/ 38282 w 76117"/>
                  <a:gd name="connsiteY0" fmla="*/ 76272 h 76055"/>
                  <a:gd name="connsiteX1" fmla="*/ 65194 w 76117"/>
                  <a:gd name="connsiteY1" fmla="*/ 65134 h 76055"/>
                  <a:gd name="connsiteX2" fmla="*/ 76341 w 76117"/>
                  <a:gd name="connsiteY2" fmla="*/ 38245 h 76055"/>
                  <a:gd name="connsiteX3" fmla="*/ 65194 w 76117"/>
                  <a:gd name="connsiteY3" fmla="*/ 11355 h 76055"/>
                  <a:gd name="connsiteX4" fmla="*/ 38282 w 76117"/>
                  <a:gd name="connsiteY4" fmla="*/ 217 h 76055"/>
                  <a:gd name="connsiteX5" fmla="*/ 11371 w 76117"/>
                  <a:gd name="connsiteY5" fmla="*/ 11355 h 76055"/>
                  <a:gd name="connsiteX6" fmla="*/ 224 w 76117"/>
                  <a:gd name="connsiteY6" fmla="*/ 38245 h 76055"/>
                  <a:gd name="connsiteX7" fmla="*/ 11371 w 76117"/>
                  <a:gd name="connsiteY7" fmla="*/ 65134 h 76055"/>
                  <a:gd name="connsiteX8" fmla="*/ 38282 w 76117"/>
                  <a:gd name="connsiteY8" fmla="*/ 76272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82" y="76272"/>
                    </a:moveTo>
                    <a:cubicBezTo>
                      <a:pt x="48376" y="76272"/>
                      <a:pt x="58057" y="72266"/>
                      <a:pt x="65194" y="65134"/>
                    </a:cubicBezTo>
                    <a:cubicBezTo>
                      <a:pt x="72331" y="58003"/>
                      <a:pt x="76341" y="48330"/>
                      <a:pt x="76341" y="38245"/>
                    </a:cubicBezTo>
                    <a:cubicBezTo>
                      <a:pt x="76341" y="28160"/>
                      <a:pt x="72331" y="18487"/>
                      <a:pt x="65194" y="11355"/>
                    </a:cubicBezTo>
                    <a:cubicBezTo>
                      <a:pt x="58057" y="4224"/>
                      <a:pt x="48376" y="217"/>
                      <a:pt x="38282" y="217"/>
                    </a:cubicBezTo>
                    <a:cubicBezTo>
                      <a:pt x="28189" y="217"/>
                      <a:pt x="18508" y="4224"/>
                      <a:pt x="11371" y="11355"/>
                    </a:cubicBezTo>
                    <a:cubicBezTo>
                      <a:pt x="4234" y="18487"/>
                      <a:pt x="224" y="28160"/>
                      <a:pt x="224" y="38245"/>
                    </a:cubicBezTo>
                    <a:cubicBezTo>
                      <a:pt x="224" y="48330"/>
                      <a:pt x="4234" y="58003"/>
                      <a:pt x="11371" y="65134"/>
                    </a:cubicBezTo>
                    <a:cubicBezTo>
                      <a:pt x="18508" y="72266"/>
                      <a:pt x="28189" y="76272"/>
                      <a:pt x="38282" y="76272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20061C55-1CCF-4645-B079-3D40C134FE3D}"/>
                  </a:ext>
                </a:extLst>
              </p:cNvPr>
              <p:cNvSpPr/>
              <p:nvPr/>
            </p:nvSpPr>
            <p:spPr>
              <a:xfrm>
                <a:off x="9182263" y="6149365"/>
                <a:ext cx="76117" cy="76055"/>
              </a:xfrm>
              <a:custGeom>
                <a:avLst/>
                <a:gdLst>
                  <a:gd name="connsiteX0" fmla="*/ 38291 w 76117"/>
                  <a:gd name="connsiteY0" fmla="*/ 76273 h 76055"/>
                  <a:gd name="connsiteX1" fmla="*/ 65202 w 76117"/>
                  <a:gd name="connsiteY1" fmla="*/ 65135 h 76055"/>
                  <a:gd name="connsiteX2" fmla="*/ 76349 w 76117"/>
                  <a:gd name="connsiteY2" fmla="*/ 38245 h 76055"/>
                  <a:gd name="connsiteX3" fmla="*/ 65202 w 76117"/>
                  <a:gd name="connsiteY3" fmla="*/ 11356 h 76055"/>
                  <a:gd name="connsiteX4" fmla="*/ 38291 w 76117"/>
                  <a:gd name="connsiteY4" fmla="*/ 218 h 76055"/>
                  <a:gd name="connsiteX5" fmla="*/ 11379 w 76117"/>
                  <a:gd name="connsiteY5" fmla="*/ 11356 h 76055"/>
                  <a:gd name="connsiteX6" fmla="*/ 232 w 76117"/>
                  <a:gd name="connsiteY6" fmla="*/ 38245 h 76055"/>
                  <a:gd name="connsiteX7" fmla="*/ 11379 w 76117"/>
                  <a:gd name="connsiteY7" fmla="*/ 65135 h 76055"/>
                  <a:gd name="connsiteX8" fmla="*/ 38291 w 76117"/>
                  <a:gd name="connsiteY8" fmla="*/ 76273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91" y="76273"/>
                    </a:moveTo>
                    <a:cubicBezTo>
                      <a:pt x="48384" y="76273"/>
                      <a:pt x="58065" y="72266"/>
                      <a:pt x="65202" y="65135"/>
                    </a:cubicBezTo>
                    <a:cubicBezTo>
                      <a:pt x="72339" y="58004"/>
                      <a:pt x="76349" y="48330"/>
                      <a:pt x="76349" y="38245"/>
                    </a:cubicBezTo>
                    <a:cubicBezTo>
                      <a:pt x="76349" y="28160"/>
                      <a:pt x="72339" y="18487"/>
                      <a:pt x="65202" y="11356"/>
                    </a:cubicBezTo>
                    <a:cubicBezTo>
                      <a:pt x="58065" y="4224"/>
                      <a:pt x="48384" y="218"/>
                      <a:pt x="38291" y="218"/>
                    </a:cubicBezTo>
                    <a:cubicBezTo>
                      <a:pt x="28197" y="218"/>
                      <a:pt x="18516" y="4224"/>
                      <a:pt x="11379" y="11356"/>
                    </a:cubicBezTo>
                    <a:cubicBezTo>
                      <a:pt x="4242" y="18487"/>
                      <a:pt x="232" y="28160"/>
                      <a:pt x="232" y="38245"/>
                    </a:cubicBezTo>
                    <a:cubicBezTo>
                      <a:pt x="232" y="48330"/>
                      <a:pt x="4242" y="58004"/>
                      <a:pt x="11379" y="65135"/>
                    </a:cubicBezTo>
                    <a:cubicBezTo>
                      <a:pt x="18516" y="72266"/>
                      <a:pt x="28197" y="76273"/>
                      <a:pt x="38291" y="76273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4" name="Freeform: Shape 2383">
                <a:extLst>
                  <a:ext uri="{FF2B5EF4-FFF2-40B4-BE49-F238E27FC236}">
                    <a16:creationId xmlns:a16="http://schemas.microsoft.com/office/drawing/2014/main" id="{D8F4ABAA-709A-4902-94F1-D0191B2D2899}"/>
                  </a:ext>
                </a:extLst>
              </p:cNvPr>
              <p:cNvSpPr/>
              <p:nvPr/>
            </p:nvSpPr>
            <p:spPr>
              <a:xfrm>
                <a:off x="9287863" y="6152166"/>
                <a:ext cx="76117" cy="76055"/>
              </a:xfrm>
              <a:custGeom>
                <a:avLst/>
                <a:gdLst>
                  <a:gd name="connsiteX0" fmla="*/ 38299 w 76117"/>
                  <a:gd name="connsiteY0" fmla="*/ 76273 h 76055"/>
                  <a:gd name="connsiteX1" fmla="*/ 65211 w 76117"/>
                  <a:gd name="connsiteY1" fmla="*/ 65135 h 76055"/>
                  <a:gd name="connsiteX2" fmla="*/ 76358 w 76117"/>
                  <a:gd name="connsiteY2" fmla="*/ 38245 h 76055"/>
                  <a:gd name="connsiteX3" fmla="*/ 65211 w 76117"/>
                  <a:gd name="connsiteY3" fmla="*/ 11356 h 76055"/>
                  <a:gd name="connsiteX4" fmla="*/ 38299 w 76117"/>
                  <a:gd name="connsiteY4" fmla="*/ 218 h 76055"/>
                  <a:gd name="connsiteX5" fmla="*/ 11387 w 76117"/>
                  <a:gd name="connsiteY5" fmla="*/ 11356 h 76055"/>
                  <a:gd name="connsiteX6" fmla="*/ 240 w 76117"/>
                  <a:gd name="connsiteY6" fmla="*/ 38245 h 76055"/>
                  <a:gd name="connsiteX7" fmla="*/ 11387 w 76117"/>
                  <a:gd name="connsiteY7" fmla="*/ 65135 h 76055"/>
                  <a:gd name="connsiteX8" fmla="*/ 38299 w 76117"/>
                  <a:gd name="connsiteY8" fmla="*/ 76273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299" y="76273"/>
                    </a:moveTo>
                    <a:cubicBezTo>
                      <a:pt x="48392" y="76273"/>
                      <a:pt x="58074" y="72266"/>
                      <a:pt x="65211" y="65135"/>
                    </a:cubicBezTo>
                    <a:cubicBezTo>
                      <a:pt x="72348" y="58004"/>
                      <a:pt x="76358" y="48330"/>
                      <a:pt x="76358" y="38245"/>
                    </a:cubicBezTo>
                    <a:cubicBezTo>
                      <a:pt x="76358" y="28160"/>
                      <a:pt x="72348" y="18487"/>
                      <a:pt x="65211" y="11356"/>
                    </a:cubicBezTo>
                    <a:cubicBezTo>
                      <a:pt x="58074" y="4225"/>
                      <a:pt x="48392" y="218"/>
                      <a:pt x="38299" y="218"/>
                    </a:cubicBezTo>
                    <a:cubicBezTo>
                      <a:pt x="28206" y="218"/>
                      <a:pt x="18524" y="4225"/>
                      <a:pt x="11387" y="11356"/>
                    </a:cubicBezTo>
                    <a:cubicBezTo>
                      <a:pt x="4250" y="18487"/>
                      <a:pt x="240" y="28160"/>
                      <a:pt x="240" y="38245"/>
                    </a:cubicBezTo>
                    <a:cubicBezTo>
                      <a:pt x="240" y="48330"/>
                      <a:pt x="4250" y="58004"/>
                      <a:pt x="11387" y="65135"/>
                    </a:cubicBezTo>
                    <a:cubicBezTo>
                      <a:pt x="18524" y="72266"/>
                      <a:pt x="28206" y="76273"/>
                      <a:pt x="38299" y="76273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B0F207D3-A426-4C33-965B-E4655AEFB42E}"/>
                  </a:ext>
                </a:extLst>
              </p:cNvPr>
              <p:cNvSpPr/>
              <p:nvPr/>
            </p:nvSpPr>
            <p:spPr>
              <a:xfrm>
                <a:off x="9393476" y="6154169"/>
                <a:ext cx="76117" cy="76055"/>
              </a:xfrm>
              <a:custGeom>
                <a:avLst/>
                <a:gdLst>
                  <a:gd name="connsiteX0" fmla="*/ 38307 w 76117"/>
                  <a:gd name="connsiteY0" fmla="*/ 76273 h 76055"/>
                  <a:gd name="connsiteX1" fmla="*/ 65219 w 76117"/>
                  <a:gd name="connsiteY1" fmla="*/ 65135 h 76055"/>
                  <a:gd name="connsiteX2" fmla="*/ 76366 w 76117"/>
                  <a:gd name="connsiteY2" fmla="*/ 38246 h 76055"/>
                  <a:gd name="connsiteX3" fmla="*/ 65219 w 76117"/>
                  <a:gd name="connsiteY3" fmla="*/ 11356 h 76055"/>
                  <a:gd name="connsiteX4" fmla="*/ 38307 w 76117"/>
                  <a:gd name="connsiteY4" fmla="*/ 218 h 76055"/>
                  <a:gd name="connsiteX5" fmla="*/ 11396 w 76117"/>
                  <a:gd name="connsiteY5" fmla="*/ 11356 h 76055"/>
                  <a:gd name="connsiteX6" fmla="*/ 249 w 76117"/>
                  <a:gd name="connsiteY6" fmla="*/ 38246 h 76055"/>
                  <a:gd name="connsiteX7" fmla="*/ 11396 w 76117"/>
                  <a:gd name="connsiteY7" fmla="*/ 65135 h 76055"/>
                  <a:gd name="connsiteX8" fmla="*/ 38307 w 76117"/>
                  <a:gd name="connsiteY8" fmla="*/ 76273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07" y="76273"/>
                    </a:moveTo>
                    <a:cubicBezTo>
                      <a:pt x="48401" y="76273"/>
                      <a:pt x="58082" y="72266"/>
                      <a:pt x="65219" y="65135"/>
                    </a:cubicBezTo>
                    <a:cubicBezTo>
                      <a:pt x="72356" y="58004"/>
                      <a:pt x="76366" y="48331"/>
                      <a:pt x="76366" y="38246"/>
                    </a:cubicBezTo>
                    <a:cubicBezTo>
                      <a:pt x="76366" y="28161"/>
                      <a:pt x="72356" y="18487"/>
                      <a:pt x="65219" y="11356"/>
                    </a:cubicBezTo>
                    <a:cubicBezTo>
                      <a:pt x="58082" y="4225"/>
                      <a:pt x="48401" y="218"/>
                      <a:pt x="38307" y="218"/>
                    </a:cubicBezTo>
                    <a:cubicBezTo>
                      <a:pt x="28214" y="218"/>
                      <a:pt x="18533" y="4225"/>
                      <a:pt x="11396" y="11356"/>
                    </a:cubicBezTo>
                    <a:cubicBezTo>
                      <a:pt x="4259" y="18487"/>
                      <a:pt x="249" y="28161"/>
                      <a:pt x="249" y="38246"/>
                    </a:cubicBezTo>
                    <a:cubicBezTo>
                      <a:pt x="249" y="48331"/>
                      <a:pt x="4259" y="58004"/>
                      <a:pt x="11396" y="65135"/>
                    </a:cubicBezTo>
                    <a:cubicBezTo>
                      <a:pt x="18533" y="72266"/>
                      <a:pt x="28214" y="76273"/>
                      <a:pt x="38307" y="76273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5110B54C-1773-432F-B753-189D51FF4E83}"/>
                  </a:ext>
                </a:extLst>
              </p:cNvPr>
              <p:cNvSpPr/>
              <p:nvPr/>
            </p:nvSpPr>
            <p:spPr>
              <a:xfrm>
                <a:off x="9499076" y="6158339"/>
                <a:ext cx="76117" cy="76055"/>
              </a:xfrm>
              <a:custGeom>
                <a:avLst/>
                <a:gdLst>
                  <a:gd name="connsiteX0" fmla="*/ 38316 w 76117"/>
                  <a:gd name="connsiteY0" fmla="*/ 76273 h 76055"/>
                  <a:gd name="connsiteX1" fmla="*/ 65227 w 76117"/>
                  <a:gd name="connsiteY1" fmla="*/ 65135 h 76055"/>
                  <a:gd name="connsiteX2" fmla="*/ 76374 w 76117"/>
                  <a:gd name="connsiteY2" fmla="*/ 38246 h 76055"/>
                  <a:gd name="connsiteX3" fmla="*/ 65227 w 76117"/>
                  <a:gd name="connsiteY3" fmla="*/ 11356 h 76055"/>
                  <a:gd name="connsiteX4" fmla="*/ 38316 w 76117"/>
                  <a:gd name="connsiteY4" fmla="*/ 218 h 76055"/>
                  <a:gd name="connsiteX5" fmla="*/ 11404 w 76117"/>
                  <a:gd name="connsiteY5" fmla="*/ 11356 h 76055"/>
                  <a:gd name="connsiteX6" fmla="*/ 257 w 76117"/>
                  <a:gd name="connsiteY6" fmla="*/ 38246 h 76055"/>
                  <a:gd name="connsiteX7" fmla="*/ 11404 w 76117"/>
                  <a:gd name="connsiteY7" fmla="*/ 65135 h 76055"/>
                  <a:gd name="connsiteX8" fmla="*/ 38316 w 76117"/>
                  <a:gd name="connsiteY8" fmla="*/ 76273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16" y="76273"/>
                    </a:moveTo>
                    <a:cubicBezTo>
                      <a:pt x="48409" y="76273"/>
                      <a:pt x="58090" y="72267"/>
                      <a:pt x="65227" y="65135"/>
                    </a:cubicBezTo>
                    <a:cubicBezTo>
                      <a:pt x="72364" y="58004"/>
                      <a:pt x="76374" y="48331"/>
                      <a:pt x="76374" y="38246"/>
                    </a:cubicBezTo>
                    <a:cubicBezTo>
                      <a:pt x="76374" y="28161"/>
                      <a:pt x="72364" y="18488"/>
                      <a:pt x="65227" y="11356"/>
                    </a:cubicBezTo>
                    <a:cubicBezTo>
                      <a:pt x="58090" y="4225"/>
                      <a:pt x="48409" y="218"/>
                      <a:pt x="38316" y="218"/>
                    </a:cubicBezTo>
                    <a:cubicBezTo>
                      <a:pt x="28222" y="218"/>
                      <a:pt x="18541" y="4225"/>
                      <a:pt x="11404" y="11356"/>
                    </a:cubicBezTo>
                    <a:cubicBezTo>
                      <a:pt x="4267" y="18488"/>
                      <a:pt x="257" y="28161"/>
                      <a:pt x="257" y="38246"/>
                    </a:cubicBezTo>
                    <a:cubicBezTo>
                      <a:pt x="257" y="48331"/>
                      <a:pt x="4267" y="58004"/>
                      <a:pt x="11404" y="65135"/>
                    </a:cubicBezTo>
                    <a:cubicBezTo>
                      <a:pt x="18541" y="72267"/>
                      <a:pt x="28222" y="76273"/>
                      <a:pt x="38316" y="76273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7" name="Freeform: Shape 2386">
                <a:extLst>
                  <a:ext uri="{FF2B5EF4-FFF2-40B4-BE49-F238E27FC236}">
                    <a16:creationId xmlns:a16="http://schemas.microsoft.com/office/drawing/2014/main" id="{8E3BFEF0-CFDC-4CA3-B41A-315AF7935551}"/>
                  </a:ext>
                </a:extLst>
              </p:cNvPr>
              <p:cNvSpPr/>
              <p:nvPr/>
            </p:nvSpPr>
            <p:spPr>
              <a:xfrm>
                <a:off x="9604689" y="6160583"/>
                <a:ext cx="76117" cy="76055"/>
              </a:xfrm>
              <a:custGeom>
                <a:avLst/>
                <a:gdLst>
                  <a:gd name="connsiteX0" fmla="*/ 38324 w 76117"/>
                  <a:gd name="connsiteY0" fmla="*/ 76274 h 76055"/>
                  <a:gd name="connsiteX1" fmla="*/ 65236 w 76117"/>
                  <a:gd name="connsiteY1" fmla="*/ 65136 h 76055"/>
                  <a:gd name="connsiteX2" fmla="*/ 76383 w 76117"/>
                  <a:gd name="connsiteY2" fmla="*/ 38246 h 76055"/>
                  <a:gd name="connsiteX3" fmla="*/ 65236 w 76117"/>
                  <a:gd name="connsiteY3" fmla="*/ 11357 h 76055"/>
                  <a:gd name="connsiteX4" fmla="*/ 38324 w 76117"/>
                  <a:gd name="connsiteY4" fmla="*/ 218 h 76055"/>
                  <a:gd name="connsiteX5" fmla="*/ 11412 w 76117"/>
                  <a:gd name="connsiteY5" fmla="*/ 11357 h 76055"/>
                  <a:gd name="connsiteX6" fmla="*/ 265 w 76117"/>
                  <a:gd name="connsiteY6" fmla="*/ 38246 h 76055"/>
                  <a:gd name="connsiteX7" fmla="*/ 11412 w 76117"/>
                  <a:gd name="connsiteY7" fmla="*/ 65136 h 76055"/>
                  <a:gd name="connsiteX8" fmla="*/ 38324 w 76117"/>
                  <a:gd name="connsiteY8" fmla="*/ 76274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24" y="76274"/>
                    </a:moveTo>
                    <a:cubicBezTo>
                      <a:pt x="48417" y="76274"/>
                      <a:pt x="58099" y="72267"/>
                      <a:pt x="65236" y="65136"/>
                    </a:cubicBezTo>
                    <a:cubicBezTo>
                      <a:pt x="72373" y="58004"/>
                      <a:pt x="76383" y="48331"/>
                      <a:pt x="76383" y="38246"/>
                    </a:cubicBezTo>
                    <a:cubicBezTo>
                      <a:pt x="76383" y="28161"/>
                      <a:pt x="72373" y="18488"/>
                      <a:pt x="65236" y="11357"/>
                    </a:cubicBezTo>
                    <a:cubicBezTo>
                      <a:pt x="58099" y="4225"/>
                      <a:pt x="48417" y="218"/>
                      <a:pt x="38324" y="218"/>
                    </a:cubicBezTo>
                    <a:cubicBezTo>
                      <a:pt x="28231" y="218"/>
                      <a:pt x="18549" y="4225"/>
                      <a:pt x="11412" y="11357"/>
                    </a:cubicBezTo>
                    <a:cubicBezTo>
                      <a:pt x="4275" y="18488"/>
                      <a:pt x="265" y="28161"/>
                      <a:pt x="265" y="38246"/>
                    </a:cubicBezTo>
                    <a:cubicBezTo>
                      <a:pt x="265" y="48331"/>
                      <a:pt x="4275" y="58004"/>
                      <a:pt x="11412" y="65136"/>
                    </a:cubicBezTo>
                    <a:cubicBezTo>
                      <a:pt x="18549" y="72267"/>
                      <a:pt x="28231" y="76274"/>
                      <a:pt x="38324" y="76274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8" name="Freeform: Shape 2387">
                <a:extLst>
                  <a:ext uri="{FF2B5EF4-FFF2-40B4-BE49-F238E27FC236}">
                    <a16:creationId xmlns:a16="http://schemas.microsoft.com/office/drawing/2014/main" id="{65B3BE38-171A-4527-BA9F-B6D033747C27}"/>
                  </a:ext>
                </a:extLst>
              </p:cNvPr>
              <p:cNvSpPr/>
              <p:nvPr/>
            </p:nvSpPr>
            <p:spPr>
              <a:xfrm>
                <a:off x="9710289" y="6161775"/>
                <a:ext cx="76117" cy="76055"/>
              </a:xfrm>
              <a:custGeom>
                <a:avLst/>
                <a:gdLst>
                  <a:gd name="connsiteX0" fmla="*/ 38332 w 76117"/>
                  <a:gd name="connsiteY0" fmla="*/ 76274 h 76055"/>
                  <a:gd name="connsiteX1" fmla="*/ 65244 w 76117"/>
                  <a:gd name="connsiteY1" fmla="*/ 65136 h 76055"/>
                  <a:gd name="connsiteX2" fmla="*/ 76391 w 76117"/>
                  <a:gd name="connsiteY2" fmla="*/ 38246 h 76055"/>
                  <a:gd name="connsiteX3" fmla="*/ 65244 w 76117"/>
                  <a:gd name="connsiteY3" fmla="*/ 11357 h 76055"/>
                  <a:gd name="connsiteX4" fmla="*/ 38332 w 76117"/>
                  <a:gd name="connsiteY4" fmla="*/ 219 h 76055"/>
                  <a:gd name="connsiteX5" fmla="*/ 11421 w 76117"/>
                  <a:gd name="connsiteY5" fmla="*/ 11357 h 76055"/>
                  <a:gd name="connsiteX6" fmla="*/ 274 w 76117"/>
                  <a:gd name="connsiteY6" fmla="*/ 38246 h 76055"/>
                  <a:gd name="connsiteX7" fmla="*/ 11421 w 76117"/>
                  <a:gd name="connsiteY7" fmla="*/ 65136 h 76055"/>
                  <a:gd name="connsiteX8" fmla="*/ 38332 w 76117"/>
                  <a:gd name="connsiteY8" fmla="*/ 76274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32" y="76274"/>
                    </a:moveTo>
                    <a:cubicBezTo>
                      <a:pt x="48426" y="76274"/>
                      <a:pt x="58107" y="72267"/>
                      <a:pt x="65244" y="65136"/>
                    </a:cubicBezTo>
                    <a:cubicBezTo>
                      <a:pt x="72381" y="58005"/>
                      <a:pt x="76391" y="48331"/>
                      <a:pt x="76391" y="38246"/>
                    </a:cubicBezTo>
                    <a:cubicBezTo>
                      <a:pt x="76391" y="28161"/>
                      <a:pt x="72381" y="18488"/>
                      <a:pt x="65244" y="11357"/>
                    </a:cubicBezTo>
                    <a:cubicBezTo>
                      <a:pt x="58107" y="4225"/>
                      <a:pt x="48426" y="219"/>
                      <a:pt x="38332" y="219"/>
                    </a:cubicBezTo>
                    <a:cubicBezTo>
                      <a:pt x="28239" y="219"/>
                      <a:pt x="18558" y="4225"/>
                      <a:pt x="11421" y="11357"/>
                    </a:cubicBezTo>
                    <a:cubicBezTo>
                      <a:pt x="4284" y="18488"/>
                      <a:pt x="274" y="28161"/>
                      <a:pt x="274" y="38246"/>
                    </a:cubicBezTo>
                    <a:cubicBezTo>
                      <a:pt x="274" y="48331"/>
                      <a:pt x="4284" y="58005"/>
                      <a:pt x="11421" y="65136"/>
                    </a:cubicBezTo>
                    <a:cubicBezTo>
                      <a:pt x="18558" y="72267"/>
                      <a:pt x="28239" y="76274"/>
                      <a:pt x="38332" y="76274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89" name="Freeform: Shape 2388">
                <a:extLst>
                  <a:ext uri="{FF2B5EF4-FFF2-40B4-BE49-F238E27FC236}">
                    <a16:creationId xmlns:a16="http://schemas.microsoft.com/office/drawing/2014/main" id="{8FBE375B-7D7A-454C-B77D-D9A3C336EF13}"/>
                  </a:ext>
                </a:extLst>
              </p:cNvPr>
              <p:cNvSpPr/>
              <p:nvPr/>
            </p:nvSpPr>
            <p:spPr>
              <a:xfrm>
                <a:off x="9815902" y="6164145"/>
                <a:ext cx="76117" cy="76055"/>
              </a:xfrm>
              <a:custGeom>
                <a:avLst/>
                <a:gdLst>
                  <a:gd name="connsiteX0" fmla="*/ 38341 w 76117"/>
                  <a:gd name="connsiteY0" fmla="*/ 76274 h 76055"/>
                  <a:gd name="connsiteX1" fmla="*/ 65252 w 76117"/>
                  <a:gd name="connsiteY1" fmla="*/ 65136 h 76055"/>
                  <a:gd name="connsiteX2" fmla="*/ 76399 w 76117"/>
                  <a:gd name="connsiteY2" fmla="*/ 38246 h 76055"/>
                  <a:gd name="connsiteX3" fmla="*/ 65252 w 76117"/>
                  <a:gd name="connsiteY3" fmla="*/ 11357 h 76055"/>
                  <a:gd name="connsiteX4" fmla="*/ 38341 w 76117"/>
                  <a:gd name="connsiteY4" fmla="*/ 219 h 76055"/>
                  <a:gd name="connsiteX5" fmla="*/ 11429 w 76117"/>
                  <a:gd name="connsiteY5" fmla="*/ 11357 h 76055"/>
                  <a:gd name="connsiteX6" fmla="*/ 282 w 76117"/>
                  <a:gd name="connsiteY6" fmla="*/ 38246 h 76055"/>
                  <a:gd name="connsiteX7" fmla="*/ 11429 w 76117"/>
                  <a:gd name="connsiteY7" fmla="*/ 65136 h 76055"/>
                  <a:gd name="connsiteX8" fmla="*/ 38341 w 76117"/>
                  <a:gd name="connsiteY8" fmla="*/ 76274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41" y="76274"/>
                    </a:moveTo>
                    <a:cubicBezTo>
                      <a:pt x="48434" y="76274"/>
                      <a:pt x="58115" y="72267"/>
                      <a:pt x="65252" y="65136"/>
                    </a:cubicBezTo>
                    <a:cubicBezTo>
                      <a:pt x="72389" y="58005"/>
                      <a:pt x="76399" y="48331"/>
                      <a:pt x="76399" y="38246"/>
                    </a:cubicBezTo>
                    <a:cubicBezTo>
                      <a:pt x="76399" y="28161"/>
                      <a:pt x="72389" y="18488"/>
                      <a:pt x="65252" y="11357"/>
                    </a:cubicBezTo>
                    <a:cubicBezTo>
                      <a:pt x="58115" y="4226"/>
                      <a:pt x="48434" y="219"/>
                      <a:pt x="38341" y="219"/>
                    </a:cubicBezTo>
                    <a:cubicBezTo>
                      <a:pt x="28247" y="219"/>
                      <a:pt x="18566" y="4226"/>
                      <a:pt x="11429" y="11357"/>
                    </a:cubicBezTo>
                    <a:cubicBezTo>
                      <a:pt x="4292" y="18488"/>
                      <a:pt x="282" y="28161"/>
                      <a:pt x="282" y="38246"/>
                    </a:cubicBezTo>
                    <a:cubicBezTo>
                      <a:pt x="282" y="48331"/>
                      <a:pt x="4292" y="58005"/>
                      <a:pt x="11429" y="65136"/>
                    </a:cubicBezTo>
                    <a:cubicBezTo>
                      <a:pt x="18566" y="72267"/>
                      <a:pt x="28247" y="76274"/>
                      <a:pt x="38341" y="76274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0" name="Freeform: Shape 2389">
                <a:extLst>
                  <a:ext uri="{FF2B5EF4-FFF2-40B4-BE49-F238E27FC236}">
                    <a16:creationId xmlns:a16="http://schemas.microsoft.com/office/drawing/2014/main" id="{DEDEE956-9AD3-4ADC-A776-F1133C503A11}"/>
                  </a:ext>
                </a:extLst>
              </p:cNvPr>
              <p:cNvSpPr/>
              <p:nvPr/>
            </p:nvSpPr>
            <p:spPr>
              <a:xfrm>
                <a:off x="9921502" y="6169583"/>
                <a:ext cx="76117" cy="76055"/>
              </a:xfrm>
              <a:custGeom>
                <a:avLst/>
                <a:gdLst>
                  <a:gd name="connsiteX0" fmla="*/ 38349 w 76117"/>
                  <a:gd name="connsiteY0" fmla="*/ 76274 h 76055"/>
                  <a:gd name="connsiteX1" fmla="*/ 65260 w 76117"/>
                  <a:gd name="connsiteY1" fmla="*/ 65136 h 76055"/>
                  <a:gd name="connsiteX2" fmla="*/ 76408 w 76117"/>
                  <a:gd name="connsiteY2" fmla="*/ 38247 h 76055"/>
                  <a:gd name="connsiteX3" fmla="*/ 65260 w 76117"/>
                  <a:gd name="connsiteY3" fmla="*/ 11357 h 76055"/>
                  <a:gd name="connsiteX4" fmla="*/ 38349 w 76117"/>
                  <a:gd name="connsiteY4" fmla="*/ 219 h 76055"/>
                  <a:gd name="connsiteX5" fmla="*/ 11437 w 76117"/>
                  <a:gd name="connsiteY5" fmla="*/ 11357 h 76055"/>
                  <a:gd name="connsiteX6" fmla="*/ 290 w 76117"/>
                  <a:gd name="connsiteY6" fmla="*/ 38247 h 76055"/>
                  <a:gd name="connsiteX7" fmla="*/ 11437 w 76117"/>
                  <a:gd name="connsiteY7" fmla="*/ 65136 h 76055"/>
                  <a:gd name="connsiteX8" fmla="*/ 38349 w 76117"/>
                  <a:gd name="connsiteY8" fmla="*/ 76274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49" y="76274"/>
                    </a:moveTo>
                    <a:cubicBezTo>
                      <a:pt x="48442" y="76274"/>
                      <a:pt x="58123" y="72268"/>
                      <a:pt x="65260" y="65136"/>
                    </a:cubicBezTo>
                    <a:cubicBezTo>
                      <a:pt x="72398" y="58005"/>
                      <a:pt x="76408" y="48332"/>
                      <a:pt x="76408" y="38247"/>
                    </a:cubicBezTo>
                    <a:cubicBezTo>
                      <a:pt x="76408" y="28162"/>
                      <a:pt x="72398" y="18488"/>
                      <a:pt x="65260" y="11357"/>
                    </a:cubicBezTo>
                    <a:cubicBezTo>
                      <a:pt x="58123" y="4226"/>
                      <a:pt x="48442" y="219"/>
                      <a:pt x="38349" y="219"/>
                    </a:cubicBezTo>
                    <a:cubicBezTo>
                      <a:pt x="28256" y="219"/>
                      <a:pt x="18574" y="4226"/>
                      <a:pt x="11437" y="11357"/>
                    </a:cubicBezTo>
                    <a:cubicBezTo>
                      <a:pt x="4300" y="18488"/>
                      <a:pt x="290" y="28162"/>
                      <a:pt x="290" y="38247"/>
                    </a:cubicBezTo>
                    <a:cubicBezTo>
                      <a:pt x="290" y="48332"/>
                      <a:pt x="4300" y="58005"/>
                      <a:pt x="11437" y="65136"/>
                    </a:cubicBezTo>
                    <a:cubicBezTo>
                      <a:pt x="18574" y="72268"/>
                      <a:pt x="28256" y="76274"/>
                      <a:pt x="38349" y="76274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1" name="Freeform: Shape 2390">
                <a:extLst>
                  <a:ext uri="{FF2B5EF4-FFF2-40B4-BE49-F238E27FC236}">
                    <a16:creationId xmlns:a16="http://schemas.microsoft.com/office/drawing/2014/main" id="{A6B59973-CCF2-4231-B72D-364A88D969D6}"/>
                  </a:ext>
                </a:extLst>
              </p:cNvPr>
              <p:cNvSpPr/>
              <p:nvPr/>
            </p:nvSpPr>
            <p:spPr>
              <a:xfrm>
                <a:off x="10027115" y="6171687"/>
                <a:ext cx="76117" cy="76055"/>
              </a:xfrm>
              <a:custGeom>
                <a:avLst/>
                <a:gdLst>
                  <a:gd name="connsiteX0" fmla="*/ 38357 w 76117"/>
                  <a:gd name="connsiteY0" fmla="*/ 76275 h 76055"/>
                  <a:gd name="connsiteX1" fmla="*/ 65269 w 76117"/>
                  <a:gd name="connsiteY1" fmla="*/ 65136 h 76055"/>
                  <a:gd name="connsiteX2" fmla="*/ 76416 w 76117"/>
                  <a:gd name="connsiteY2" fmla="*/ 38247 h 76055"/>
                  <a:gd name="connsiteX3" fmla="*/ 65269 w 76117"/>
                  <a:gd name="connsiteY3" fmla="*/ 11357 h 76055"/>
                  <a:gd name="connsiteX4" fmla="*/ 38357 w 76117"/>
                  <a:gd name="connsiteY4" fmla="*/ 219 h 76055"/>
                  <a:gd name="connsiteX5" fmla="*/ 11446 w 76117"/>
                  <a:gd name="connsiteY5" fmla="*/ 11357 h 76055"/>
                  <a:gd name="connsiteX6" fmla="*/ 299 w 76117"/>
                  <a:gd name="connsiteY6" fmla="*/ 38247 h 76055"/>
                  <a:gd name="connsiteX7" fmla="*/ 11446 w 76117"/>
                  <a:gd name="connsiteY7" fmla="*/ 65136 h 76055"/>
                  <a:gd name="connsiteX8" fmla="*/ 38357 w 76117"/>
                  <a:gd name="connsiteY8" fmla="*/ 76275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57" y="76275"/>
                    </a:moveTo>
                    <a:cubicBezTo>
                      <a:pt x="48451" y="76275"/>
                      <a:pt x="58132" y="72268"/>
                      <a:pt x="65269" y="65136"/>
                    </a:cubicBezTo>
                    <a:cubicBezTo>
                      <a:pt x="72406" y="58005"/>
                      <a:pt x="76416" y="48332"/>
                      <a:pt x="76416" y="38247"/>
                    </a:cubicBezTo>
                    <a:cubicBezTo>
                      <a:pt x="76416" y="28162"/>
                      <a:pt x="72406" y="18489"/>
                      <a:pt x="65269" y="11357"/>
                    </a:cubicBezTo>
                    <a:cubicBezTo>
                      <a:pt x="58132" y="4226"/>
                      <a:pt x="48451" y="219"/>
                      <a:pt x="38357" y="219"/>
                    </a:cubicBezTo>
                    <a:cubicBezTo>
                      <a:pt x="28264" y="219"/>
                      <a:pt x="18583" y="4226"/>
                      <a:pt x="11446" y="11357"/>
                    </a:cubicBezTo>
                    <a:cubicBezTo>
                      <a:pt x="4309" y="18489"/>
                      <a:pt x="299" y="28162"/>
                      <a:pt x="299" y="38247"/>
                    </a:cubicBezTo>
                    <a:cubicBezTo>
                      <a:pt x="299" y="48332"/>
                      <a:pt x="4309" y="58005"/>
                      <a:pt x="11446" y="65136"/>
                    </a:cubicBezTo>
                    <a:cubicBezTo>
                      <a:pt x="18583" y="72268"/>
                      <a:pt x="28264" y="76275"/>
                      <a:pt x="38357" y="76275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2" name="Freeform: Shape 2391">
                <a:extLst>
                  <a:ext uri="{FF2B5EF4-FFF2-40B4-BE49-F238E27FC236}">
                    <a16:creationId xmlns:a16="http://schemas.microsoft.com/office/drawing/2014/main" id="{60523BF8-9409-4CFB-A0A5-DE74650BC557}"/>
                  </a:ext>
                </a:extLst>
              </p:cNvPr>
              <p:cNvSpPr/>
              <p:nvPr/>
            </p:nvSpPr>
            <p:spPr>
              <a:xfrm>
                <a:off x="10132715" y="6172663"/>
                <a:ext cx="76117" cy="76055"/>
              </a:xfrm>
              <a:custGeom>
                <a:avLst/>
                <a:gdLst>
                  <a:gd name="connsiteX0" fmla="*/ 38366 w 76117"/>
                  <a:gd name="connsiteY0" fmla="*/ 76275 h 76055"/>
                  <a:gd name="connsiteX1" fmla="*/ 65277 w 76117"/>
                  <a:gd name="connsiteY1" fmla="*/ 65137 h 76055"/>
                  <a:gd name="connsiteX2" fmla="*/ 76424 w 76117"/>
                  <a:gd name="connsiteY2" fmla="*/ 38247 h 76055"/>
                  <a:gd name="connsiteX3" fmla="*/ 65277 w 76117"/>
                  <a:gd name="connsiteY3" fmla="*/ 11357 h 76055"/>
                  <a:gd name="connsiteX4" fmla="*/ 38366 w 76117"/>
                  <a:gd name="connsiteY4" fmla="*/ 219 h 76055"/>
                  <a:gd name="connsiteX5" fmla="*/ 11454 w 76117"/>
                  <a:gd name="connsiteY5" fmla="*/ 11357 h 76055"/>
                  <a:gd name="connsiteX6" fmla="*/ 307 w 76117"/>
                  <a:gd name="connsiteY6" fmla="*/ 38247 h 76055"/>
                  <a:gd name="connsiteX7" fmla="*/ 11454 w 76117"/>
                  <a:gd name="connsiteY7" fmla="*/ 65137 h 76055"/>
                  <a:gd name="connsiteX8" fmla="*/ 38366 w 76117"/>
                  <a:gd name="connsiteY8" fmla="*/ 76275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66" y="76275"/>
                    </a:moveTo>
                    <a:cubicBezTo>
                      <a:pt x="48459" y="76275"/>
                      <a:pt x="58140" y="72268"/>
                      <a:pt x="65277" y="65137"/>
                    </a:cubicBezTo>
                    <a:cubicBezTo>
                      <a:pt x="72414" y="58005"/>
                      <a:pt x="76424" y="48332"/>
                      <a:pt x="76424" y="38247"/>
                    </a:cubicBezTo>
                    <a:cubicBezTo>
                      <a:pt x="76424" y="28162"/>
                      <a:pt x="72414" y="18489"/>
                      <a:pt x="65277" y="11357"/>
                    </a:cubicBezTo>
                    <a:cubicBezTo>
                      <a:pt x="58140" y="4226"/>
                      <a:pt x="48459" y="219"/>
                      <a:pt x="38366" y="219"/>
                    </a:cubicBezTo>
                    <a:cubicBezTo>
                      <a:pt x="28272" y="219"/>
                      <a:pt x="18591" y="4226"/>
                      <a:pt x="11454" y="11357"/>
                    </a:cubicBezTo>
                    <a:cubicBezTo>
                      <a:pt x="4317" y="18489"/>
                      <a:pt x="307" y="28162"/>
                      <a:pt x="307" y="38247"/>
                    </a:cubicBezTo>
                    <a:cubicBezTo>
                      <a:pt x="307" y="48332"/>
                      <a:pt x="4317" y="58005"/>
                      <a:pt x="11454" y="65137"/>
                    </a:cubicBezTo>
                    <a:cubicBezTo>
                      <a:pt x="18591" y="72268"/>
                      <a:pt x="28272" y="76275"/>
                      <a:pt x="38366" y="76275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6118C001-6010-4BCA-BCA4-EBF19CC8F2BE}"/>
                  </a:ext>
                </a:extLst>
              </p:cNvPr>
              <p:cNvSpPr/>
              <p:nvPr/>
            </p:nvSpPr>
            <p:spPr>
              <a:xfrm>
                <a:off x="10238328" y="6183704"/>
                <a:ext cx="76117" cy="76055"/>
              </a:xfrm>
              <a:custGeom>
                <a:avLst/>
                <a:gdLst>
                  <a:gd name="connsiteX0" fmla="*/ 38374 w 76117"/>
                  <a:gd name="connsiteY0" fmla="*/ 76275 h 76055"/>
                  <a:gd name="connsiteX1" fmla="*/ 65285 w 76117"/>
                  <a:gd name="connsiteY1" fmla="*/ 65137 h 76055"/>
                  <a:gd name="connsiteX2" fmla="*/ 76433 w 76117"/>
                  <a:gd name="connsiteY2" fmla="*/ 38248 h 76055"/>
                  <a:gd name="connsiteX3" fmla="*/ 65285 w 76117"/>
                  <a:gd name="connsiteY3" fmla="*/ 11358 h 76055"/>
                  <a:gd name="connsiteX4" fmla="*/ 38374 w 76117"/>
                  <a:gd name="connsiteY4" fmla="*/ 220 h 76055"/>
                  <a:gd name="connsiteX5" fmla="*/ 11462 w 76117"/>
                  <a:gd name="connsiteY5" fmla="*/ 11358 h 76055"/>
                  <a:gd name="connsiteX6" fmla="*/ 315 w 76117"/>
                  <a:gd name="connsiteY6" fmla="*/ 38248 h 76055"/>
                  <a:gd name="connsiteX7" fmla="*/ 11462 w 76117"/>
                  <a:gd name="connsiteY7" fmla="*/ 65137 h 76055"/>
                  <a:gd name="connsiteX8" fmla="*/ 38374 w 76117"/>
                  <a:gd name="connsiteY8" fmla="*/ 76275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74" y="76275"/>
                    </a:moveTo>
                    <a:cubicBezTo>
                      <a:pt x="48467" y="76275"/>
                      <a:pt x="58148" y="72269"/>
                      <a:pt x="65285" y="65137"/>
                    </a:cubicBezTo>
                    <a:cubicBezTo>
                      <a:pt x="72422" y="58006"/>
                      <a:pt x="76433" y="48333"/>
                      <a:pt x="76433" y="38248"/>
                    </a:cubicBezTo>
                    <a:cubicBezTo>
                      <a:pt x="76433" y="28163"/>
                      <a:pt x="72422" y="18490"/>
                      <a:pt x="65285" y="11358"/>
                    </a:cubicBezTo>
                    <a:cubicBezTo>
                      <a:pt x="58148" y="4227"/>
                      <a:pt x="48467" y="220"/>
                      <a:pt x="38374" y="220"/>
                    </a:cubicBezTo>
                    <a:cubicBezTo>
                      <a:pt x="28281" y="220"/>
                      <a:pt x="18599" y="4227"/>
                      <a:pt x="11462" y="11358"/>
                    </a:cubicBezTo>
                    <a:cubicBezTo>
                      <a:pt x="4325" y="18490"/>
                      <a:pt x="315" y="28163"/>
                      <a:pt x="315" y="38248"/>
                    </a:cubicBezTo>
                    <a:cubicBezTo>
                      <a:pt x="315" y="48333"/>
                      <a:pt x="4325" y="58006"/>
                      <a:pt x="11462" y="65137"/>
                    </a:cubicBezTo>
                    <a:cubicBezTo>
                      <a:pt x="18599" y="72269"/>
                      <a:pt x="28281" y="76275"/>
                      <a:pt x="38374" y="76275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3A36A4CC-FFEA-4AC2-A407-DFBC4890A21E}"/>
                  </a:ext>
                </a:extLst>
              </p:cNvPr>
              <p:cNvSpPr/>
              <p:nvPr/>
            </p:nvSpPr>
            <p:spPr>
              <a:xfrm>
                <a:off x="10343928" y="6192349"/>
                <a:ext cx="76117" cy="76055"/>
              </a:xfrm>
              <a:custGeom>
                <a:avLst/>
                <a:gdLst>
                  <a:gd name="connsiteX0" fmla="*/ 38382 w 76117"/>
                  <a:gd name="connsiteY0" fmla="*/ 76276 h 76055"/>
                  <a:gd name="connsiteX1" fmla="*/ 65294 w 76117"/>
                  <a:gd name="connsiteY1" fmla="*/ 65138 h 76055"/>
                  <a:gd name="connsiteX2" fmla="*/ 76441 w 76117"/>
                  <a:gd name="connsiteY2" fmla="*/ 38249 h 76055"/>
                  <a:gd name="connsiteX3" fmla="*/ 65294 w 76117"/>
                  <a:gd name="connsiteY3" fmla="*/ 11359 h 76055"/>
                  <a:gd name="connsiteX4" fmla="*/ 38382 w 76117"/>
                  <a:gd name="connsiteY4" fmla="*/ 221 h 76055"/>
                  <a:gd name="connsiteX5" fmla="*/ 11471 w 76117"/>
                  <a:gd name="connsiteY5" fmla="*/ 11359 h 76055"/>
                  <a:gd name="connsiteX6" fmla="*/ 324 w 76117"/>
                  <a:gd name="connsiteY6" fmla="*/ 38249 h 76055"/>
                  <a:gd name="connsiteX7" fmla="*/ 11471 w 76117"/>
                  <a:gd name="connsiteY7" fmla="*/ 65138 h 76055"/>
                  <a:gd name="connsiteX8" fmla="*/ 38382 w 76117"/>
                  <a:gd name="connsiteY8" fmla="*/ 76276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82" y="76276"/>
                    </a:moveTo>
                    <a:cubicBezTo>
                      <a:pt x="48476" y="76276"/>
                      <a:pt x="58157" y="72269"/>
                      <a:pt x="65294" y="65138"/>
                    </a:cubicBezTo>
                    <a:cubicBezTo>
                      <a:pt x="72431" y="58007"/>
                      <a:pt x="76441" y="48334"/>
                      <a:pt x="76441" y="38249"/>
                    </a:cubicBezTo>
                    <a:cubicBezTo>
                      <a:pt x="76441" y="28164"/>
                      <a:pt x="72431" y="18490"/>
                      <a:pt x="65294" y="11359"/>
                    </a:cubicBezTo>
                    <a:cubicBezTo>
                      <a:pt x="58157" y="4228"/>
                      <a:pt x="48476" y="221"/>
                      <a:pt x="38382" y="221"/>
                    </a:cubicBezTo>
                    <a:cubicBezTo>
                      <a:pt x="28289" y="221"/>
                      <a:pt x="18608" y="4228"/>
                      <a:pt x="11471" y="11359"/>
                    </a:cubicBezTo>
                    <a:cubicBezTo>
                      <a:pt x="4334" y="18490"/>
                      <a:pt x="324" y="28164"/>
                      <a:pt x="324" y="38249"/>
                    </a:cubicBezTo>
                    <a:cubicBezTo>
                      <a:pt x="324" y="48334"/>
                      <a:pt x="4334" y="58007"/>
                      <a:pt x="11471" y="65138"/>
                    </a:cubicBezTo>
                    <a:cubicBezTo>
                      <a:pt x="18608" y="72269"/>
                      <a:pt x="28289" y="76276"/>
                      <a:pt x="38382" y="76276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5" name="Freeform: Shape 2394">
                <a:extLst>
                  <a:ext uri="{FF2B5EF4-FFF2-40B4-BE49-F238E27FC236}">
                    <a16:creationId xmlns:a16="http://schemas.microsoft.com/office/drawing/2014/main" id="{DBB73B0A-D874-4F1A-98DA-16C8D67A2EC7}"/>
                  </a:ext>
                </a:extLst>
              </p:cNvPr>
              <p:cNvSpPr/>
              <p:nvPr/>
            </p:nvSpPr>
            <p:spPr>
              <a:xfrm>
                <a:off x="10449528" y="6194770"/>
                <a:ext cx="76117" cy="76055"/>
              </a:xfrm>
              <a:custGeom>
                <a:avLst/>
                <a:gdLst>
                  <a:gd name="connsiteX0" fmla="*/ 38391 w 76117"/>
                  <a:gd name="connsiteY0" fmla="*/ 76276 h 76055"/>
                  <a:gd name="connsiteX1" fmla="*/ 65302 w 76117"/>
                  <a:gd name="connsiteY1" fmla="*/ 65138 h 76055"/>
                  <a:gd name="connsiteX2" fmla="*/ 76449 w 76117"/>
                  <a:gd name="connsiteY2" fmla="*/ 38249 h 76055"/>
                  <a:gd name="connsiteX3" fmla="*/ 65302 w 76117"/>
                  <a:gd name="connsiteY3" fmla="*/ 11359 h 76055"/>
                  <a:gd name="connsiteX4" fmla="*/ 38391 w 76117"/>
                  <a:gd name="connsiteY4" fmla="*/ 221 h 76055"/>
                  <a:gd name="connsiteX5" fmla="*/ 11479 w 76117"/>
                  <a:gd name="connsiteY5" fmla="*/ 11359 h 76055"/>
                  <a:gd name="connsiteX6" fmla="*/ 332 w 76117"/>
                  <a:gd name="connsiteY6" fmla="*/ 38249 h 76055"/>
                  <a:gd name="connsiteX7" fmla="*/ 11479 w 76117"/>
                  <a:gd name="connsiteY7" fmla="*/ 65138 h 76055"/>
                  <a:gd name="connsiteX8" fmla="*/ 38391 w 76117"/>
                  <a:gd name="connsiteY8" fmla="*/ 76276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91" y="76276"/>
                    </a:moveTo>
                    <a:cubicBezTo>
                      <a:pt x="48484" y="76276"/>
                      <a:pt x="58165" y="72269"/>
                      <a:pt x="65302" y="65138"/>
                    </a:cubicBezTo>
                    <a:cubicBezTo>
                      <a:pt x="72439" y="58007"/>
                      <a:pt x="76449" y="48334"/>
                      <a:pt x="76449" y="38249"/>
                    </a:cubicBezTo>
                    <a:cubicBezTo>
                      <a:pt x="76449" y="28164"/>
                      <a:pt x="72439" y="18490"/>
                      <a:pt x="65302" y="11359"/>
                    </a:cubicBezTo>
                    <a:cubicBezTo>
                      <a:pt x="58165" y="4228"/>
                      <a:pt x="48484" y="221"/>
                      <a:pt x="38391" y="221"/>
                    </a:cubicBezTo>
                    <a:cubicBezTo>
                      <a:pt x="28297" y="221"/>
                      <a:pt x="18616" y="4228"/>
                      <a:pt x="11479" y="11359"/>
                    </a:cubicBezTo>
                    <a:cubicBezTo>
                      <a:pt x="4342" y="18490"/>
                      <a:pt x="332" y="28164"/>
                      <a:pt x="332" y="38249"/>
                    </a:cubicBezTo>
                    <a:cubicBezTo>
                      <a:pt x="332" y="48334"/>
                      <a:pt x="4342" y="58007"/>
                      <a:pt x="11479" y="65138"/>
                    </a:cubicBezTo>
                    <a:cubicBezTo>
                      <a:pt x="18616" y="72269"/>
                      <a:pt x="28297" y="76276"/>
                      <a:pt x="38391" y="76276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6" name="Freeform: Shape 2395">
                <a:extLst>
                  <a:ext uri="{FF2B5EF4-FFF2-40B4-BE49-F238E27FC236}">
                    <a16:creationId xmlns:a16="http://schemas.microsoft.com/office/drawing/2014/main" id="{292DF3A4-5AD4-4081-A4A4-39CB0E4A4BDB}"/>
                  </a:ext>
                </a:extLst>
              </p:cNvPr>
              <p:cNvSpPr/>
              <p:nvPr/>
            </p:nvSpPr>
            <p:spPr>
              <a:xfrm>
                <a:off x="10555141" y="6195720"/>
                <a:ext cx="76117" cy="76055"/>
              </a:xfrm>
              <a:custGeom>
                <a:avLst/>
                <a:gdLst>
                  <a:gd name="connsiteX0" fmla="*/ 38399 w 76117"/>
                  <a:gd name="connsiteY0" fmla="*/ 76276 h 76055"/>
                  <a:gd name="connsiteX1" fmla="*/ 65310 w 76117"/>
                  <a:gd name="connsiteY1" fmla="*/ 65138 h 76055"/>
                  <a:gd name="connsiteX2" fmla="*/ 76458 w 76117"/>
                  <a:gd name="connsiteY2" fmla="*/ 38249 h 76055"/>
                  <a:gd name="connsiteX3" fmla="*/ 65310 w 76117"/>
                  <a:gd name="connsiteY3" fmla="*/ 11359 h 76055"/>
                  <a:gd name="connsiteX4" fmla="*/ 38399 w 76117"/>
                  <a:gd name="connsiteY4" fmla="*/ 221 h 76055"/>
                  <a:gd name="connsiteX5" fmla="*/ 11487 w 76117"/>
                  <a:gd name="connsiteY5" fmla="*/ 11359 h 76055"/>
                  <a:gd name="connsiteX6" fmla="*/ 340 w 76117"/>
                  <a:gd name="connsiteY6" fmla="*/ 38249 h 76055"/>
                  <a:gd name="connsiteX7" fmla="*/ 11487 w 76117"/>
                  <a:gd name="connsiteY7" fmla="*/ 65138 h 76055"/>
                  <a:gd name="connsiteX8" fmla="*/ 38399 w 76117"/>
                  <a:gd name="connsiteY8" fmla="*/ 76276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399" y="76276"/>
                    </a:moveTo>
                    <a:cubicBezTo>
                      <a:pt x="48492" y="76276"/>
                      <a:pt x="58173" y="72270"/>
                      <a:pt x="65310" y="65138"/>
                    </a:cubicBezTo>
                    <a:cubicBezTo>
                      <a:pt x="72447" y="58007"/>
                      <a:pt x="76458" y="48334"/>
                      <a:pt x="76458" y="38249"/>
                    </a:cubicBezTo>
                    <a:cubicBezTo>
                      <a:pt x="76458" y="28164"/>
                      <a:pt x="72447" y="18490"/>
                      <a:pt x="65310" y="11359"/>
                    </a:cubicBezTo>
                    <a:cubicBezTo>
                      <a:pt x="58173" y="4228"/>
                      <a:pt x="48492" y="221"/>
                      <a:pt x="38399" y="221"/>
                    </a:cubicBezTo>
                    <a:cubicBezTo>
                      <a:pt x="28306" y="221"/>
                      <a:pt x="18624" y="4228"/>
                      <a:pt x="11487" y="11359"/>
                    </a:cubicBezTo>
                    <a:cubicBezTo>
                      <a:pt x="4350" y="18490"/>
                      <a:pt x="340" y="28164"/>
                      <a:pt x="340" y="38249"/>
                    </a:cubicBezTo>
                    <a:cubicBezTo>
                      <a:pt x="340" y="48334"/>
                      <a:pt x="4350" y="58007"/>
                      <a:pt x="11487" y="65138"/>
                    </a:cubicBezTo>
                    <a:cubicBezTo>
                      <a:pt x="18624" y="72270"/>
                      <a:pt x="28306" y="76276"/>
                      <a:pt x="38399" y="76276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7" name="Freeform: Shape 2396">
                <a:extLst>
                  <a:ext uri="{FF2B5EF4-FFF2-40B4-BE49-F238E27FC236}">
                    <a16:creationId xmlns:a16="http://schemas.microsoft.com/office/drawing/2014/main" id="{BF3A000F-7E8F-4DBD-9910-17A995226630}"/>
                  </a:ext>
                </a:extLst>
              </p:cNvPr>
              <p:cNvSpPr/>
              <p:nvPr/>
            </p:nvSpPr>
            <p:spPr>
              <a:xfrm>
                <a:off x="10660741" y="6195822"/>
                <a:ext cx="76117" cy="76055"/>
              </a:xfrm>
              <a:custGeom>
                <a:avLst/>
                <a:gdLst>
                  <a:gd name="connsiteX0" fmla="*/ 38407 w 76117"/>
                  <a:gd name="connsiteY0" fmla="*/ 76276 h 76055"/>
                  <a:gd name="connsiteX1" fmla="*/ 65319 w 76117"/>
                  <a:gd name="connsiteY1" fmla="*/ 65138 h 76055"/>
                  <a:gd name="connsiteX2" fmla="*/ 76466 w 76117"/>
                  <a:gd name="connsiteY2" fmla="*/ 38249 h 76055"/>
                  <a:gd name="connsiteX3" fmla="*/ 65319 w 76117"/>
                  <a:gd name="connsiteY3" fmla="*/ 11359 h 76055"/>
                  <a:gd name="connsiteX4" fmla="*/ 38407 w 76117"/>
                  <a:gd name="connsiteY4" fmla="*/ 221 h 76055"/>
                  <a:gd name="connsiteX5" fmla="*/ 11496 w 76117"/>
                  <a:gd name="connsiteY5" fmla="*/ 11359 h 76055"/>
                  <a:gd name="connsiteX6" fmla="*/ 349 w 76117"/>
                  <a:gd name="connsiteY6" fmla="*/ 38249 h 76055"/>
                  <a:gd name="connsiteX7" fmla="*/ 11496 w 76117"/>
                  <a:gd name="connsiteY7" fmla="*/ 65138 h 76055"/>
                  <a:gd name="connsiteX8" fmla="*/ 38407 w 76117"/>
                  <a:gd name="connsiteY8" fmla="*/ 76276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407" y="76276"/>
                    </a:moveTo>
                    <a:cubicBezTo>
                      <a:pt x="48500" y="76276"/>
                      <a:pt x="58182" y="72270"/>
                      <a:pt x="65319" y="65138"/>
                    </a:cubicBezTo>
                    <a:cubicBezTo>
                      <a:pt x="72456" y="58007"/>
                      <a:pt x="76466" y="48334"/>
                      <a:pt x="76466" y="38249"/>
                    </a:cubicBezTo>
                    <a:cubicBezTo>
                      <a:pt x="76466" y="28164"/>
                      <a:pt x="72456" y="18490"/>
                      <a:pt x="65319" y="11359"/>
                    </a:cubicBezTo>
                    <a:cubicBezTo>
                      <a:pt x="58182" y="4228"/>
                      <a:pt x="48500" y="221"/>
                      <a:pt x="38407" y="221"/>
                    </a:cubicBezTo>
                    <a:cubicBezTo>
                      <a:pt x="28314" y="221"/>
                      <a:pt x="18633" y="4228"/>
                      <a:pt x="11496" y="11359"/>
                    </a:cubicBezTo>
                    <a:cubicBezTo>
                      <a:pt x="4359" y="18490"/>
                      <a:pt x="349" y="28164"/>
                      <a:pt x="349" y="38249"/>
                    </a:cubicBezTo>
                    <a:cubicBezTo>
                      <a:pt x="349" y="48334"/>
                      <a:pt x="4359" y="58007"/>
                      <a:pt x="11496" y="65138"/>
                    </a:cubicBezTo>
                    <a:cubicBezTo>
                      <a:pt x="18633" y="72270"/>
                      <a:pt x="28314" y="76276"/>
                      <a:pt x="38407" y="76276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8" name="Freeform: Shape 2397">
                <a:extLst>
                  <a:ext uri="{FF2B5EF4-FFF2-40B4-BE49-F238E27FC236}">
                    <a16:creationId xmlns:a16="http://schemas.microsoft.com/office/drawing/2014/main" id="{C3016CF0-8A9B-4868-9D25-6BCEDC56FAF3}"/>
                  </a:ext>
                </a:extLst>
              </p:cNvPr>
              <p:cNvSpPr/>
              <p:nvPr/>
            </p:nvSpPr>
            <p:spPr>
              <a:xfrm>
                <a:off x="10766354" y="6197013"/>
                <a:ext cx="76117" cy="76055"/>
              </a:xfrm>
              <a:custGeom>
                <a:avLst/>
                <a:gdLst>
                  <a:gd name="connsiteX0" fmla="*/ 38416 w 76117"/>
                  <a:gd name="connsiteY0" fmla="*/ 76277 h 76055"/>
                  <a:gd name="connsiteX1" fmla="*/ 65327 w 76117"/>
                  <a:gd name="connsiteY1" fmla="*/ 65138 h 76055"/>
                  <a:gd name="connsiteX2" fmla="*/ 76474 w 76117"/>
                  <a:gd name="connsiteY2" fmla="*/ 38249 h 76055"/>
                  <a:gd name="connsiteX3" fmla="*/ 65327 w 76117"/>
                  <a:gd name="connsiteY3" fmla="*/ 11359 h 76055"/>
                  <a:gd name="connsiteX4" fmla="*/ 38416 w 76117"/>
                  <a:gd name="connsiteY4" fmla="*/ 221 h 76055"/>
                  <a:gd name="connsiteX5" fmla="*/ 11504 w 76117"/>
                  <a:gd name="connsiteY5" fmla="*/ 11359 h 76055"/>
                  <a:gd name="connsiteX6" fmla="*/ 357 w 76117"/>
                  <a:gd name="connsiteY6" fmla="*/ 38249 h 76055"/>
                  <a:gd name="connsiteX7" fmla="*/ 11504 w 76117"/>
                  <a:gd name="connsiteY7" fmla="*/ 65138 h 76055"/>
                  <a:gd name="connsiteX8" fmla="*/ 38416 w 76117"/>
                  <a:gd name="connsiteY8" fmla="*/ 76277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416" y="76277"/>
                    </a:moveTo>
                    <a:cubicBezTo>
                      <a:pt x="48509" y="76277"/>
                      <a:pt x="58190" y="72270"/>
                      <a:pt x="65327" y="65138"/>
                    </a:cubicBezTo>
                    <a:cubicBezTo>
                      <a:pt x="72464" y="58007"/>
                      <a:pt x="76474" y="48334"/>
                      <a:pt x="76474" y="38249"/>
                    </a:cubicBezTo>
                    <a:cubicBezTo>
                      <a:pt x="76474" y="28164"/>
                      <a:pt x="72464" y="18491"/>
                      <a:pt x="65327" y="11359"/>
                    </a:cubicBezTo>
                    <a:cubicBezTo>
                      <a:pt x="58190" y="4228"/>
                      <a:pt x="48509" y="221"/>
                      <a:pt x="38416" y="221"/>
                    </a:cubicBezTo>
                    <a:cubicBezTo>
                      <a:pt x="28322" y="221"/>
                      <a:pt x="18641" y="4228"/>
                      <a:pt x="11504" y="11359"/>
                    </a:cubicBezTo>
                    <a:cubicBezTo>
                      <a:pt x="4367" y="18491"/>
                      <a:pt x="357" y="28164"/>
                      <a:pt x="357" y="38249"/>
                    </a:cubicBezTo>
                    <a:cubicBezTo>
                      <a:pt x="357" y="48334"/>
                      <a:pt x="4367" y="58007"/>
                      <a:pt x="11504" y="65138"/>
                    </a:cubicBezTo>
                    <a:cubicBezTo>
                      <a:pt x="18641" y="72270"/>
                      <a:pt x="28322" y="76277"/>
                      <a:pt x="38416" y="76277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99" name="Freeform: Shape 2398">
                <a:extLst>
                  <a:ext uri="{FF2B5EF4-FFF2-40B4-BE49-F238E27FC236}">
                    <a16:creationId xmlns:a16="http://schemas.microsoft.com/office/drawing/2014/main" id="{9EBBC697-4FC8-4476-8413-80197D517034}"/>
                  </a:ext>
                </a:extLst>
              </p:cNvPr>
              <p:cNvSpPr/>
              <p:nvPr/>
            </p:nvSpPr>
            <p:spPr>
              <a:xfrm>
                <a:off x="10871954" y="6198547"/>
                <a:ext cx="76117" cy="76055"/>
              </a:xfrm>
              <a:custGeom>
                <a:avLst/>
                <a:gdLst>
                  <a:gd name="connsiteX0" fmla="*/ 38424 w 76117"/>
                  <a:gd name="connsiteY0" fmla="*/ 76277 h 76055"/>
                  <a:gd name="connsiteX1" fmla="*/ 65335 w 76117"/>
                  <a:gd name="connsiteY1" fmla="*/ 65139 h 76055"/>
                  <a:gd name="connsiteX2" fmla="*/ 76483 w 76117"/>
                  <a:gd name="connsiteY2" fmla="*/ 38249 h 76055"/>
                  <a:gd name="connsiteX3" fmla="*/ 65335 w 76117"/>
                  <a:gd name="connsiteY3" fmla="*/ 11360 h 76055"/>
                  <a:gd name="connsiteX4" fmla="*/ 38424 w 76117"/>
                  <a:gd name="connsiteY4" fmla="*/ 221 h 76055"/>
                  <a:gd name="connsiteX5" fmla="*/ 11512 w 76117"/>
                  <a:gd name="connsiteY5" fmla="*/ 11360 h 76055"/>
                  <a:gd name="connsiteX6" fmla="*/ 365 w 76117"/>
                  <a:gd name="connsiteY6" fmla="*/ 38249 h 76055"/>
                  <a:gd name="connsiteX7" fmla="*/ 11512 w 76117"/>
                  <a:gd name="connsiteY7" fmla="*/ 65139 h 76055"/>
                  <a:gd name="connsiteX8" fmla="*/ 38424 w 76117"/>
                  <a:gd name="connsiteY8" fmla="*/ 76277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424" y="76277"/>
                    </a:moveTo>
                    <a:cubicBezTo>
                      <a:pt x="48517" y="76277"/>
                      <a:pt x="58198" y="72270"/>
                      <a:pt x="65335" y="65139"/>
                    </a:cubicBezTo>
                    <a:cubicBezTo>
                      <a:pt x="72472" y="58007"/>
                      <a:pt x="76483" y="48334"/>
                      <a:pt x="76483" y="38249"/>
                    </a:cubicBezTo>
                    <a:cubicBezTo>
                      <a:pt x="76483" y="28164"/>
                      <a:pt x="72472" y="18491"/>
                      <a:pt x="65335" y="11360"/>
                    </a:cubicBezTo>
                    <a:cubicBezTo>
                      <a:pt x="58198" y="4228"/>
                      <a:pt x="48517" y="221"/>
                      <a:pt x="38424" y="221"/>
                    </a:cubicBezTo>
                    <a:cubicBezTo>
                      <a:pt x="28331" y="221"/>
                      <a:pt x="18649" y="4228"/>
                      <a:pt x="11512" y="11360"/>
                    </a:cubicBezTo>
                    <a:cubicBezTo>
                      <a:pt x="4375" y="18491"/>
                      <a:pt x="365" y="28164"/>
                      <a:pt x="365" y="38249"/>
                    </a:cubicBezTo>
                    <a:cubicBezTo>
                      <a:pt x="365" y="48334"/>
                      <a:pt x="4375" y="58007"/>
                      <a:pt x="11512" y="65139"/>
                    </a:cubicBezTo>
                    <a:cubicBezTo>
                      <a:pt x="18649" y="72270"/>
                      <a:pt x="28331" y="76277"/>
                      <a:pt x="38424" y="76277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400" name="Freeform: Shape 2399">
                <a:extLst>
                  <a:ext uri="{FF2B5EF4-FFF2-40B4-BE49-F238E27FC236}">
                    <a16:creationId xmlns:a16="http://schemas.microsoft.com/office/drawing/2014/main" id="{402A2FA1-DCF2-4397-A95C-FF6A0DFC95F0}"/>
                  </a:ext>
                </a:extLst>
              </p:cNvPr>
              <p:cNvSpPr/>
              <p:nvPr/>
            </p:nvSpPr>
            <p:spPr>
              <a:xfrm>
                <a:off x="10977567" y="6222074"/>
                <a:ext cx="76117" cy="76055"/>
              </a:xfrm>
              <a:custGeom>
                <a:avLst/>
                <a:gdLst>
                  <a:gd name="connsiteX0" fmla="*/ 38432 w 76117"/>
                  <a:gd name="connsiteY0" fmla="*/ 76278 h 76055"/>
                  <a:gd name="connsiteX1" fmla="*/ 65344 w 76117"/>
                  <a:gd name="connsiteY1" fmla="*/ 65140 h 76055"/>
                  <a:gd name="connsiteX2" fmla="*/ 76491 w 76117"/>
                  <a:gd name="connsiteY2" fmla="*/ 38251 h 76055"/>
                  <a:gd name="connsiteX3" fmla="*/ 65344 w 76117"/>
                  <a:gd name="connsiteY3" fmla="*/ 11361 h 76055"/>
                  <a:gd name="connsiteX4" fmla="*/ 38432 w 76117"/>
                  <a:gd name="connsiteY4" fmla="*/ 223 h 76055"/>
                  <a:gd name="connsiteX5" fmla="*/ 11521 w 76117"/>
                  <a:gd name="connsiteY5" fmla="*/ 11361 h 76055"/>
                  <a:gd name="connsiteX6" fmla="*/ 374 w 76117"/>
                  <a:gd name="connsiteY6" fmla="*/ 38251 h 76055"/>
                  <a:gd name="connsiteX7" fmla="*/ 11521 w 76117"/>
                  <a:gd name="connsiteY7" fmla="*/ 65140 h 76055"/>
                  <a:gd name="connsiteX8" fmla="*/ 38432 w 76117"/>
                  <a:gd name="connsiteY8" fmla="*/ 76278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432" y="76278"/>
                    </a:moveTo>
                    <a:cubicBezTo>
                      <a:pt x="48525" y="76278"/>
                      <a:pt x="58207" y="72272"/>
                      <a:pt x="65344" y="65140"/>
                    </a:cubicBezTo>
                    <a:cubicBezTo>
                      <a:pt x="72481" y="58009"/>
                      <a:pt x="76491" y="48336"/>
                      <a:pt x="76491" y="38251"/>
                    </a:cubicBezTo>
                    <a:cubicBezTo>
                      <a:pt x="76491" y="28166"/>
                      <a:pt x="72481" y="18493"/>
                      <a:pt x="65344" y="11361"/>
                    </a:cubicBezTo>
                    <a:cubicBezTo>
                      <a:pt x="58207" y="4230"/>
                      <a:pt x="48525" y="223"/>
                      <a:pt x="38432" y="223"/>
                    </a:cubicBezTo>
                    <a:cubicBezTo>
                      <a:pt x="28339" y="223"/>
                      <a:pt x="18658" y="4230"/>
                      <a:pt x="11521" y="11361"/>
                    </a:cubicBezTo>
                    <a:cubicBezTo>
                      <a:pt x="4384" y="18493"/>
                      <a:pt x="374" y="28166"/>
                      <a:pt x="374" y="38251"/>
                    </a:cubicBezTo>
                    <a:cubicBezTo>
                      <a:pt x="374" y="48336"/>
                      <a:pt x="4384" y="58009"/>
                      <a:pt x="11521" y="65140"/>
                    </a:cubicBezTo>
                    <a:cubicBezTo>
                      <a:pt x="18658" y="72272"/>
                      <a:pt x="28339" y="76278"/>
                      <a:pt x="38432" y="76278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401" name="Freeform: Shape 2400">
                <a:extLst>
                  <a:ext uri="{FF2B5EF4-FFF2-40B4-BE49-F238E27FC236}">
                    <a16:creationId xmlns:a16="http://schemas.microsoft.com/office/drawing/2014/main" id="{276D39C9-3DEE-4363-A3E0-89ADCBA8DCC0}"/>
                  </a:ext>
                </a:extLst>
              </p:cNvPr>
              <p:cNvSpPr/>
              <p:nvPr/>
            </p:nvSpPr>
            <p:spPr>
              <a:xfrm>
                <a:off x="11083167" y="6222492"/>
                <a:ext cx="76117" cy="76055"/>
              </a:xfrm>
              <a:custGeom>
                <a:avLst/>
                <a:gdLst>
                  <a:gd name="connsiteX0" fmla="*/ 38441 w 76117"/>
                  <a:gd name="connsiteY0" fmla="*/ 76279 h 76055"/>
                  <a:gd name="connsiteX1" fmla="*/ 65352 w 76117"/>
                  <a:gd name="connsiteY1" fmla="*/ 65140 h 76055"/>
                  <a:gd name="connsiteX2" fmla="*/ 76499 w 76117"/>
                  <a:gd name="connsiteY2" fmla="*/ 38251 h 76055"/>
                  <a:gd name="connsiteX3" fmla="*/ 65352 w 76117"/>
                  <a:gd name="connsiteY3" fmla="*/ 11361 h 76055"/>
                  <a:gd name="connsiteX4" fmla="*/ 38441 w 76117"/>
                  <a:gd name="connsiteY4" fmla="*/ 223 h 76055"/>
                  <a:gd name="connsiteX5" fmla="*/ 11529 w 76117"/>
                  <a:gd name="connsiteY5" fmla="*/ 11361 h 76055"/>
                  <a:gd name="connsiteX6" fmla="*/ 382 w 76117"/>
                  <a:gd name="connsiteY6" fmla="*/ 38251 h 76055"/>
                  <a:gd name="connsiteX7" fmla="*/ 11529 w 76117"/>
                  <a:gd name="connsiteY7" fmla="*/ 65140 h 76055"/>
                  <a:gd name="connsiteX8" fmla="*/ 38441 w 76117"/>
                  <a:gd name="connsiteY8" fmla="*/ 76279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441" y="76279"/>
                    </a:moveTo>
                    <a:cubicBezTo>
                      <a:pt x="48534" y="76279"/>
                      <a:pt x="58215" y="72272"/>
                      <a:pt x="65352" y="65140"/>
                    </a:cubicBezTo>
                    <a:cubicBezTo>
                      <a:pt x="72489" y="58009"/>
                      <a:pt x="76499" y="48336"/>
                      <a:pt x="76499" y="38251"/>
                    </a:cubicBezTo>
                    <a:cubicBezTo>
                      <a:pt x="76499" y="28166"/>
                      <a:pt x="72489" y="18493"/>
                      <a:pt x="65352" y="11361"/>
                    </a:cubicBezTo>
                    <a:cubicBezTo>
                      <a:pt x="58215" y="4230"/>
                      <a:pt x="48534" y="223"/>
                      <a:pt x="38441" y="223"/>
                    </a:cubicBezTo>
                    <a:cubicBezTo>
                      <a:pt x="28347" y="223"/>
                      <a:pt x="18666" y="4230"/>
                      <a:pt x="11529" y="11361"/>
                    </a:cubicBezTo>
                    <a:cubicBezTo>
                      <a:pt x="4392" y="18493"/>
                      <a:pt x="382" y="28166"/>
                      <a:pt x="382" y="38251"/>
                    </a:cubicBezTo>
                    <a:cubicBezTo>
                      <a:pt x="382" y="48336"/>
                      <a:pt x="4392" y="58009"/>
                      <a:pt x="11529" y="65140"/>
                    </a:cubicBezTo>
                    <a:cubicBezTo>
                      <a:pt x="18666" y="72272"/>
                      <a:pt x="28347" y="76279"/>
                      <a:pt x="38441" y="76279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402" name="Freeform: Shape 2401">
                <a:extLst>
                  <a:ext uri="{FF2B5EF4-FFF2-40B4-BE49-F238E27FC236}">
                    <a16:creationId xmlns:a16="http://schemas.microsoft.com/office/drawing/2014/main" id="{82095AE0-F0E5-4CB2-87C4-C6A39114E68F}"/>
                  </a:ext>
                </a:extLst>
              </p:cNvPr>
              <p:cNvSpPr/>
              <p:nvPr/>
            </p:nvSpPr>
            <p:spPr>
              <a:xfrm>
                <a:off x="11188780" y="6238349"/>
                <a:ext cx="76117" cy="76055"/>
              </a:xfrm>
              <a:custGeom>
                <a:avLst/>
                <a:gdLst>
                  <a:gd name="connsiteX0" fmla="*/ 38449 w 76117"/>
                  <a:gd name="connsiteY0" fmla="*/ 76280 h 76055"/>
                  <a:gd name="connsiteX1" fmla="*/ 65360 w 76117"/>
                  <a:gd name="connsiteY1" fmla="*/ 65142 h 76055"/>
                  <a:gd name="connsiteX2" fmla="*/ 76508 w 76117"/>
                  <a:gd name="connsiteY2" fmla="*/ 38252 h 76055"/>
                  <a:gd name="connsiteX3" fmla="*/ 65360 w 76117"/>
                  <a:gd name="connsiteY3" fmla="*/ 11363 h 76055"/>
                  <a:gd name="connsiteX4" fmla="*/ 38449 w 76117"/>
                  <a:gd name="connsiteY4" fmla="*/ 225 h 76055"/>
                  <a:gd name="connsiteX5" fmla="*/ 11537 w 76117"/>
                  <a:gd name="connsiteY5" fmla="*/ 11363 h 76055"/>
                  <a:gd name="connsiteX6" fmla="*/ 390 w 76117"/>
                  <a:gd name="connsiteY6" fmla="*/ 38252 h 76055"/>
                  <a:gd name="connsiteX7" fmla="*/ 11537 w 76117"/>
                  <a:gd name="connsiteY7" fmla="*/ 65142 h 76055"/>
                  <a:gd name="connsiteX8" fmla="*/ 38449 w 76117"/>
                  <a:gd name="connsiteY8" fmla="*/ 76280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449" y="76280"/>
                    </a:moveTo>
                    <a:cubicBezTo>
                      <a:pt x="48542" y="76280"/>
                      <a:pt x="58223" y="72273"/>
                      <a:pt x="65360" y="65142"/>
                    </a:cubicBezTo>
                    <a:cubicBezTo>
                      <a:pt x="72497" y="58011"/>
                      <a:pt x="76508" y="48337"/>
                      <a:pt x="76508" y="38252"/>
                    </a:cubicBezTo>
                    <a:cubicBezTo>
                      <a:pt x="76508" y="28167"/>
                      <a:pt x="72497" y="18494"/>
                      <a:pt x="65360" y="11363"/>
                    </a:cubicBezTo>
                    <a:cubicBezTo>
                      <a:pt x="58223" y="4231"/>
                      <a:pt x="48542" y="225"/>
                      <a:pt x="38449" y="225"/>
                    </a:cubicBezTo>
                    <a:cubicBezTo>
                      <a:pt x="28356" y="225"/>
                      <a:pt x="18674" y="4231"/>
                      <a:pt x="11537" y="11363"/>
                    </a:cubicBezTo>
                    <a:cubicBezTo>
                      <a:pt x="4400" y="18494"/>
                      <a:pt x="390" y="28167"/>
                      <a:pt x="390" y="38252"/>
                    </a:cubicBezTo>
                    <a:cubicBezTo>
                      <a:pt x="390" y="48337"/>
                      <a:pt x="4400" y="58011"/>
                      <a:pt x="11537" y="65142"/>
                    </a:cubicBezTo>
                    <a:cubicBezTo>
                      <a:pt x="18674" y="72273"/>
                      <a:pt x="28356" y="76280"/>
                      <a:pt x="38449" y="76280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403" name="Freeform: Shape 2402">
                <a:extLst>
                  <a:ext uri="{FF2B5EF4-FFF2-40B4-BE49-F238E27FC236}">
                    <a16:creationId xmlns:a16="http://schemas.microsoft.com/office/drawing/2014/main" id="{1903007A-28B3-421E-BC06-708BE0FAD1BA}"/>
                  </a:ext>
                </a:extLst>
              </p:cNvPr>
              <p:cNvSpPr/>
              <p:nvPr/>
            </p:nvSpPr>
            <p:spPr>
              <a:xfrm>
                <a:off x="11294380" y="6239021"/>
                <a:ext cx="76117" cy="76055"/>
              </a:xfrm>
              <a:custGeom>
                <a:avLst/>
                <a:gdLst>
                  <a:gd name="connsiteX0" fmla="*/ 38457 w 76117"/>
                  <a:gd name="connsiteY0" fmla="*/ 76280 h 76055"/>
                  <a:gd name="connsiteX1" fmla="*/ 65369 w 76117"/>
                  <a:gd name="connsiteY1" fmla="*/ 65142 h 76055"/>
                  <a:gd name="connsiteX2" fmla="*/ 76516 w 76117"/>
                  <a:gd name="connsiteY2" fmla="*/ 38252 h 76055"/>
                  <a:gd name="connsiteX3" fmla="*/ 65369 w 76117"/>
                  <a:gd name="connsiteY3" fmla="*/ 11363 h 76055"/>
                  <a:gd name="connsiteX4" fmla="*/ 38457 w 76117"/>
                  <a:gd name="connsiteY4" fmla="*/ 225 h 76055"/>
                  <a:gd name="connsiteX5" fmla="*/ 11546 w 76117"/>
                  <a:gd name="connsiteY5" fmla="*/ 11363 h 76055"/>
                  <a:gd name="connsiteX6" fmla="*/ 398 w 76117"/>
                  <a:gd name="connsiteY6" fmla="*/ 38252 h 76055"/>
                  <a:gd name="connsiteX7" fmla="*/ 11546 w 76117"/>
                  <a:gd name="connsiteY7" fmla="*/ 65142 h 76055"/>
                  <a:gd name="connsiteX8" fmla="*/ 38457 w 76117"/>
                  <a:gd name="connsiteY8" fmla="*/ 76280 h 7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117" h="76055">
                    <a:moveTo>
                      <a:pt x="38457" y="76280"/>
                    </a:moveTo>
                    <a:cubicBezTo>
                      <a:pt x="48550" y="76280"/>
                      <a:pt x="58232" y="72273"/>
                      <a:pt x="65369" y="65142"/>
                    </a:cubicBezTo>
                    <a:cubicBezTo>
                      <a:pt x="72506" y="58011"/>
                      <a:pt x="76516" y="48337"/>
                      <a:pt x="76516" y="38252"/>
                    </a:cubicBezTo>
                    <a:cubicBezTo>
                      <a:pt x="76516" y="28167"/>
                      <a:pt x="72506" y="18494"/>
                      <a:pt x="65369" y="11363"/>
                    </a:cubicBezTo>
                    <a:cubicBezTo>
                      <a:pt x="58232" y="4232"/>
                      <a:pt x="48550" y="225"/>
                      <a:pt x="38457" y="225"/>
                    </a:cubicBezTo>
                    <a:cubicBezTo>
                      <a:pt x="28364" y="225"/>
                      <a:pt x="18683" y="4232"/>
                      <a:pt x="11546" y="11363"/>
                    </a:cubicBezTo>
                    <a:cubicBezTo>
                      <a:pt x="4409" y="18494"/>
                      <a:pt x="398" y="28167"/>
                      <a:pt x="398" y="38252"/>
                    </a:cubicBezTo>
                    <a:cubicBezTo>
                      <a:pt x="398" y="48337"/>
                      <a:pt x="4409" y="58011"/>
                      <a:pt x="11546" y="65142"/>
                    </a:cubicBezTo>
                    <a:cubicBezTo>
                      <a:pt x="18683" y="72273"/>
                      <a:pt x="28364" y="76280"/>
                      <a:pt x="38457" y="76280"/>
                    </a:cubicBezTo>
                    <a:close/>
                  </a:path>
                </a:pathLst>
              </a:custGeom>
              <a:solidFill>
                <a:srgbClr val="1F77B4"/>
              </a:solidFill>
              <a:ln w="12686" cap="flat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69852F07-9100-41C5-9201-B4B1AE636891}"/>
                </a:ext>
              </a:extLst>
            </p:cNvPr>
            <p:cNvSpPr/>
            <p:nvPr/>
          </p:nvSpPr>
          <p:spPr>
            <a:xfrm>
              <a:off x="7571941" y="5301828"/>
              <a:ext cx="4118637" cy="12675"/>
            </a:xfrm>
            <a:custGeom>
              <a:avLst/>
              <a:gdLst>
                <a:gd name="connsiteX0" fmla="*/ 0 w 4118637"/>
                <a:gd name="connsiteY0" fmla="*/ 0 h 12675"/>
                <a:gd name="connsiteX1" fmla="*/ 4118638 w 4118637"/>
                <a:gd name="connsiteY1" fmla="*/ 0 h 1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18637" h="12675">
                  <a:moveTo>
                    <a:pt x="0" y="0"/>
                  </a:moveTo>
                  <a:lnTo>
                    <a:pt x="4118638" y="0"/>
                  </a:lnTo>
                </a:path>
              </a:pathLst>
            </a:custGeom>
            <a:noFill/>
            <a:ln w="19029" cap="sq">
              <a:solidFill>
                <a:srgbClr val="D6272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15A92BFC-C9CC-4B44-9850-529F4989DE2B}"/>
                </a:ext>
              </a:extLst>
            </p:cNvPr>
            <p:cNvSpPr/>
            <p:nvPr/>
          </p:nvSpPr>
          <p:spPr>
            <a:xfrm>
              <a:off x="7361255" y="4606144"/>
              <a:ext cx="45719" cy="812276"/>
            </a:xfrm>
            <a:custGeom>
              <a:avLst/>
              <a:gdLst>
                <a:gd name="connsiteX0" fmla="*/ 0 w 12686"/>
                <a:gd name="connsiteY0" fmla="*/ 2565036 h 2565035"/>
                <a:gd name="connsiteX1" fmla="*/ 0 w 12686"/>
                <a:gd name="connsiteY1" fmla="*/ 0 h 256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6" h="2565035">
                  <a:moveTo>
                    <a:pt x="0" y="2565036"/>
                  </a:moveTo>
                  <a:lnTo>
                    <a:pt x="0" y="0"/>
                  </a:lnTo>
                </a:path>
              </a:pathLst>
            </a:custGeom>
            <a:noFill/>
            <a:ln w="10149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92F67321-6862-41A6-9962-D085C6B4C3AB}"/>
                </a:ext>
              </a:extLst>
            </p:cNvPr>
            <p:cNvSpPr/>
            <p:nvPr/>
          </p:nvSpPr>
          <p:spPr>
            <a:xfrm>
              <a:off x="7366009" y="5418421"/>
              <a:ext cx="4530504" cy="12675"/>
            </a:xfrm>
            <a:custGeom>
              <a:avLst/>
              <a:gdLst>
                <a:gd name="connsiteX0" fmla="*/ 0 w 4530504"/>
                <a:gd name="connsiteY0" fmla="*/ 0 h 12675"/>
                <a:gd name="connsiteX1" fmla="*/ 4530505 w 4530504"/>
                <a:gd name="connsiteY1" fmla="*/ 0 h 1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0504" h="12675">
                  <a:moveTo>
                    <a:pt x="0" y="0"/>
                  </a:moveTo>
                  <a:lnTo>
                    <a:pt x="4530505" y="0"/>
                  </a:lnTo>
                </a:path>
              </a:pathLst>
            </a:custGeom>
            <a:noFill/>
            <a:ln w="10149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2409" name="TextBox 2408">
            <a:extLst>
              <a:ext uri="{FF2B5EF4-FFF2-40B4-BE49-F238E27FC236}">
                <a16:creationId xmlns:a16="http://schemas.microsoft.com/office/drawing/2014/main" id="{B5D6B0DC-8D0B-4BCD-935B-0D6275271397}"/>
              </a:ext>
            </a:extLst>
          </p:cNvPr>
          <p:cNvSpPr txBox="1"/>
          <p:nvPr/>
        </p:nvSpPr>
        <p:spPr>
          <a:xfrm rot="16200000">
            <a:off x="6221887" y="4990465"/>
            <a:ext cx="1288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Significance value</a:t>
            </a:r>
          </a:p>
        </p:txBody>
      </p:sp>
      <p:sp>
        <p:nvSpPr>
          <p:cNvPr id="2411" name="TextBox 2410">
            <a:extLst>
              <a:ext uri="{FF2B5EF4-FFF2-40B4-BE49-F238E27FC236}">
                <a16:creationId xmlns:a16="http://schemas.microsoft.com/office/drawing/2014/main" id="{BB0D1C2A-AF99-4661-9833-30978512923B}"/>
              </a:ext>
            </a:extLst>
          </p:cNvPr>
          <p:cNvSpPr txBox="1"/>
          <p:nvPr/>
        </p:nvSpPr>
        <p:spPr>
          <a:xfrm>
            <a:off x="9151672" y="4299891"/>
            <a:ext cx="17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Feature selection</a:t>
            </a:r>
          </a:p>
        </p:txBody>
      </p:sp>
      <p:sp>
        <p:nvSpPr>
          <p:cNvPr id="1781" name="Rectangle 1780">
            <a:extLst>
              <a:ext uri="{FF2B5EF4-FFF2-40B4-BE49-F238E27FC236}">
                <a16:creationId xmlns:a16="http://schemas.microsoft.com/office/drawing/2014/main" id="{ECD6D9FA-F239-4F5F-8AF8-BD3BBF25A6E6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Word onsets prediction result for DM1008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9934C67-1869-4BC0-823A-AB195D9BF501}"/>
              </a:ext>
            </a:extLst>
          </p:cNvPr>
          <p:cNvSpPr/>
          <p:nvPr/>
        </p:nvSpPr>
        <p:spPr>
          <a:xfrm>
            <a:off x="389426" y="2437605"/>
            <a:ext cx="5756595" cy="1910471"/>
          </a:xfrm>
          <a:custGeom>
            <a:avLst/>
            <a:gdLst>
              <a:gd name="connsiteX0" fmla="*/ 0 w 5756595"/>
              <a:gd name="connsiteY0" fmla="*/ 2558370 h 2558370"/>
              <a:gd name="connsiteX1" fmla="*/ 5756596 w 5756595"/>
              <a:gd name="connsiteY1" fmla="*/ 2558370 h 2558370"/>
              <a:gd name="connsiteX2" fmla="*/ 5756596 w 5756595"/>
              <a:gd name="connsiteY2" fmla="*/ 0 h 2558370"/>
              <a:gd name="connsiteX3" fmla="*/ 0 w 5756595"/>
              <a:gd name="connsiteY3" fmla="*/ 0 h 255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6595" h="2558370">
                <a:moveTo>
                  <a:pt x="0" y="2558370"/>
                </a:moveTo>
                <a:lnTo>
                  <a:pt x="5756596" y="2558370"/>
                </a:lnTo>
                <a:lnTo>
                  <a:pt x="57565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611" cap="flat">
            <a:noFill/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15EE2D3-8513-4F5E-866A-D4C52F403D54}"/>
              </a:ext>
            </a:extLst>
          </p:cNvPr>
          <p:cNvSpPr/>
          <p:nvPr/>
        </p:nvSpPr>
        <p:spPr>
          <a:xfrm>
            <a:off x="651087" y="2524444"/>
            <a:ext cx="5233272" cy="1736791"/>
          </a:xfrm>
          <a:custGeom>
            <a:avLst/>
            <a:gdLst>
              <a:gd name="connsiteX0" fmla="*/ 0 w 5233272"/>
              <a:gd name="connsiteY0" fmla="*/ 2325791 h 2325790"/>
              <a:gd name="connsiteX1" fmla="*/ 181149 w 5233272"/>
              <a:gd name="connsiteY1" fmla="*/ 2325791 h 2325790"/>
              <a:gd name="connsiteX2" fmla="*/ 201282 w 5233272"/>
              <a:gd name="connsiteY2" fmla="*/ 1511908 h 2325790"/>
              <a:gd name="connsiteX3" fmla="*/ 241538 w 5233272"/>
              <a:gd name="connsiteY3" fmla="*/ 1426316 h 2325790"/>
              <a:gd name="connsiteX4" fmla="*/ 281795 w 5233272"/>
              <a:gd name="connsiteY4" fmla="*/ 1331715 h 2325790"/>
              <a:gd name="connsiteX5" fmla="*/ 322051 w 5233272"/>
              <a:gd name="connsiteY5" fmla="*/ 1227164 h 2325790"/>
              <a:gd name="connsiteX6" fmla="*/ 342174 w 5233272"/>
              <a:gd name="connsiteY6" fmla="*/ 1470184 h 2325790"/>
              <a:gd name="connsiteX7" fmla="*/ 382431 w 5233272"/>
              <a:gd name="connsiteY7" fmla="*/ 1380198 h 2325790"/>
              <a:gd name="connsiteX8" fmla="*/ 422687 w 5233272"/>
              <a:gd name="connsiteY8" fmla="*/ 1280742 h 2325790"/>
              <a:gd name="connsiteX9" fmla="*/ 462944 w 5233272"/>
              <a:gd name="connsiteY9" fmla="*/ 1170837 h 2325790"/>
              <a:gd name="connsiteX10" fmla="*/ 503200 w 5233272"/>
              <a:gd name="connsiteY10" fmla="*/ 1049365 h 2325790"/>
              <a:gd name="connsiteX11" fmla="*/ 543456 w 5233272"/>
              <a:gd name="connsiteY11" fmla="*/ 915126 h 2325790"/>
              <a:gd name="connsiteX12" fmla="*/ 583713 w 5233272"/>
              <a:gd name="connsiteY12" fmla="*/ 766765 h 2325790"/>
              <a:gd name="connsiteX13" fmla="*/ 623969 w 5233272"/>
              <a:gd name="connsiteY13" fmla="*/ 602800 h 2325790"/>
              <a:gd name="connsiteX14" fmla="*/ 664226 w 5233272"/>
              <a:gd name="connsiteY14" fmla="*/ 421595 h 2325790"/>
              <a:gd name="connsiteX15" fmla="*/ 704482 w 5233272"/>
              <a:gd name="connsiteY15" fmla="*/ 221328 h 2325790"/>
              <a:gd name="connsiteX16" fmla="*/ 724605 w 5233272"/>
              <a:gd name="connsiteY16" fmla="*/ 1470184 h 2325790"/>
              <a:gd name="connsiteX17" fmla="*/ 764862 w 5233272"/>
              <a:gd name="connsiteY17" fmla="*/ 1380198 h 2325790"/>
              <a:gd name="connsiteX18" fmla="*/ 805118 w 5233272"/>
              <a:gd name="connsiteY18" fmla="*/ 1280742 h 2325790"/>
              <a:gd name="connsiteX19" fmla="*/ 825251 w 5233272"/>
              <a:gd name="connsiteY19" fmla="*/ 1470184 h 2325790"/>
              <a:gd name="connsiteX20" fmla="*/ 865507 w 5233272"/>
              <a:gd name="connsiteY20" fmla="*/ 1380198 h 2325790"/>
              <a:gd name="connsiteX21" fmla="*/ 905764 w 5233272"/>
              <a:gd name="connsiteY21" fmla="*/ 1280742 h 2325790"/>
              <a:gd name="connsiteX22" fmla="*/ 946020 w 5233272"/>
              <a:gd name="connsiteY22" fmla="*/ 1170837 h 2325790"/>
              <a:gd name="connsiteX23" fmla="*/ 986267 w 5233272"/>
              <a:gd name="connsiteY23" fmla="*/ 1049365 h 2325790"/>
              <a:gd name="connsiteX24" fmla="*/ 1026523 w 5233272"/>
              <a:gd name="connsiteY24" fmla="*/ 915126 h 2325790"/>
              <a:gd name="connsiteX25" fmla="*/ 1066780 w 5233272"/>
              <a:gd name="connsiteY25" fmla="*/ 766765 h 2325790"/>
              <a:gd name="connsiteX26" fmla="*/ 1107036 w 5233272"/>
              <a:gd name="connsiteY26" fmla="*/ 602800 h 2325790"/>
              <a:gd name="connsiteX27" fmla="*/ 1147293 w 5233272"/>
              <a:gd name="connsiteY27" fmla="*/ 421595 h 2325790"/>
              <a:gd name="connsiteX28" fmla="*/ 1187549 w 5233272"/>
              <a:gd name="connsiteY28" fmla="*/ 221328 h 2325790"/>
              <a:gd name="connsiteX29" fmla="*/ 1207682 w 5233272"/>
              <a:gd name="connsiteY29" fmla="*/ 1470184 h 2325790"/>
              <a:gd name="connsiteX30" fmla="*/ 1247938 w 5233272"/>
              <a:gd name="connsiteY30" fmla="*/ 1380198 h 2325790"/>
              <a:gd name="connsiteX31" fmla="*/ 1288195 w 5233272"/>
              <a:gd name="connsiteY31" fmla="*/ 1280742 h 2325790"/>
              <a:gd name="connsiteX32" fmla="*/ 1328451 w 5233272"/>
              <a:gd name="connsiteY32" fmla="*/ 1170837 h 2325790"/>
              <a:gd name="connsiteX33" fmla="*/ 1368708 w 5233272"/>
              <a:gd name="connsiteY33" fmla="*/ 1049365 h 2325790"/>
              <a:gd name="connsiteX34" fmla="*/ 1408954 w 5233272"/>
              <a:gd name="connsiteY34" fmla="*/ 915126 h 2325790"/>
              <a:gd name="connsiteX35" fmla="*/ 1449211 w 5233272"/>
              <a:gd name="connsiteY35" fmla="*/ 766765 h 2325790"/>
              <a:gd name="connsiteX36" fmla="*/ 1489467 w 5233272"/>
              <a:gd name="connsiteY36" fmla="*/ 602800 h 2325790"/>
              <a:gd name="connsiteX37" fmla="*/ 1529724 w 5233272"/>
              <a:gd name="connsiteY37" fmla="*/ 421595 h 2325790"/>
              <a:gd name="connsiteX38" fmla="*/ 1569980 w 5233272"/>
              <a:gd name="connsiteY38" fmla="*/ 221328 h 2325790"/>
              <a:gd name="connsiteX39" fmla="*/ 1610236 w 5233272"/>
              <a:gd name="connsiteY39" fmla="*/ 0 h 2325790"/>
              <a:gd name="connsiteX40" fmla="*/ 1630369 w 5233272"/>
              <a:gd name="connsiteY40" fmla="*/ 1470184 h 2325790"/>
              <a:gd name="connsiteX41" fmla="*/ 1670626 w 5233272"/>
              <a:gd name="connsiteY41" fmla="*/ 1380198 h 2325790"/>
              <a:gd name="connsiteX42" fmla="*/ 1710882 w 5233272"/>
              <a:gd name="connsiteY42" fmla="*/ 1280742 h 2325790"/>
              <a:gd name="connsiteX43" fmla="*/ 1751138 w 5233272"/>
              <a:gd name="connsiteY43" fmla="*/ 1170837 h 2325790"/>
              <a:gd name="connsiteX44" fmla="*/ 1771262 w 5233272"/>
              <a:gd name="connsiteY44" fmla="*/ 1111625 h 2325790"/>
              <a:gd name="connsiteX45" fmla="*/ 1791385 w 5233272"/>
              <a:gd name="connsiteY45" fmla="*/ 1470184 h 2325790"/>
              <a:gd name="connsiteX46" fmla="*/ 1831641 w 5233272"/>
              <a:gd name="connsiteY46" fmla="*/ 1380198 h 2325790"/>
              <a:gd name="connsiteX47" fmla="*/ 1871898 w 5233272"/>
              <a:gd name="connsiteY47" fmla="*/ 1280742 h 2325790"/>
              <a:gd name="connsiteX48" fmla="*/ 1912154 w 5233272"/>
              <a:gd name="connsiteY48" fmla="*/ 1170837 h 2325790"/>
              <a:gd name="connsiteX49" fmla="*/ 1952411 w 5233272"/>
              <a:gd name="connsiteY49" fmla="*/ 1049365 h 2325790"/>
              <a:gd name="connsiteX50" fmla="*/ 1992667 w 5233272"/>
              <a:gd name="connsiteY50" fmla="*/ 915126 h 2325790"/>
              <a:gd name="connsiteX51" fmla="*/ 2032924 w 5233272"/>
              <a:gd name="connsiteY51" fmla="*/ 766765 h 2325790"/>
              <a:gd name="connsiteX52" fmla="*/ 2073180 w 5233272"/>
              <a:gd name="connsiteY52" fmla="*/ 602800 h 2325790"/>
              <a:gd name="connsiteX53" fmla="*/ 2113436 w 5233272"/>
              <a:gd name="connsiteY53" fmla="*/ 421595 h 2325790"/>
              <a:gd name="connsiteX54" fmla="*/ 2133569 w 5233272"/>
              <a:gd name="connsiteY54" fmla="*/ 323964 h 2325790"/>
              <a:gd name="connsiteX55" fmla="*/ 2153693 w 5233272"/>
              <a:gd name="connsiteY55" fmla="*/ 2325791 h 2325790"/>
              <a:gd name="connsiteX56" fmla="*/ 5233273 w 5233272"/>
              <a:gd name="connsiteY56" fmla="*/ 2325791 h 2325790"/>
              <a:gd name="connsiteX57" fmla="*/ 5233273 w 5233272"/>
              <a:gd name="connsiteY57" fmla="*/ 2325791 h 232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233272" h="2325790">
                <a:moveTo>
                  <a:pt x="0" y="2325791"/>
                </a:moveTo>
                <a:lnTo>
                  <a:pt x="181149" y="2325791"/>
                </a:lnTo>
                <a:lnTo>
                  <a:pt x="201282" y="1511908"/>
                </a:lnTo>
                <a:lnTo>
                  <a:pt x="241538" y="1426316"/>
                </a:lnTo>
                <a:lnTo>
                  <a:pt x="281795" y="1331715"/>
                </a:lnTo>
                <a:lnTo>
                  <a:pt x="322051" y="1227164"/>
                </a:lnTo>
                <a:lnTo>
                  <a:pt x="342174" y="1470184"/>
                </a:lnTo>
                <a:lnTo>
                  <a:pt x="382431" y="1380198"/>
                </a:lnTo>
                <a:lnTo>
                  <a:pt x="422687" y="1280742"/>
                </a:lnTo>
                <a:lnTo>
                  <a:pt x="462944" y="1170837"/>
                </a:lnTo>
                <a:lnTo>
                  <a:pt x="503200" y="1049365"/>
                </a:lnTo>
                <a:lnTo>
                  <a:pt x="543456" y="915126"/>
                </a:lnTo>
                <a:lnTo>
                  <a:pt x="583713" y="766765"/>
                </a:lnTo>
                <a:lnTo>
                  <a:pt x="623969" y="602800"/>
                </a:lnTo>
                <a:lnTo>
                  <a:pt x="664226" y="421595"/>
                </a:lnTo>
                <a:lnTo>
                  <a:pt x="704482" y="221328"/>
                </a:lnTo>
                <a:lnTo>
                  <a:pt x="724605" y="1470184"/>
                </a:lnTo>
                <a:lnTo>
                  <a:pt x="764862" y="1380198"/>
                </a:lnTo>
                <a:lnTo>
                  <a:pt x="805118" y="1280742"/>
                </a:lnTo>
                <a:lnTo>
                  <a:pt x="825251" y="1470184"/>
                </a:lnTo>
                <a:lnTo>
                  <a:pt x="865507" y="1380198"/>
                </a:lnTo>
                <a:lnTo>
                  <a:pt x="905764" y="1280742"/>
                </a:lnTo>
                <a:lnTo>
                  <a:pt x="946020" y="1170837"/>
                </a:lnTo>
                <a:lnTo>
                  <a:pt x="986267" y="1049365"/>
                </a:lnTo>
                <a:lnTo>
                  <a:pt x="1026523" y="915126"/>
                </a:lnTo>
                <a:lnTo>
                  <a:pt x="1066780" y="766765"/>
                </a:lnTo>
                <a:lnTo>
                  <a:pt x="1107036" y="602800"/>
                </a:lnTo>
                <a:lnTo>
                  <a:pt x="1147293" y="421595"/>
                </a:lnTo>
                <a:lnTo>
                  <a:pt x="1187549" y="221328"/>
                </a:lnTo>
                <a:lnTo>
                  <a:pt x="1207682" y="1470184"/>
                </a:lnTo>
                <a:lnTo>
                  <a:pt x="1247938" y="1380198"/>
                </a:lnTo>
                <a:lnTo>
                  <a:pt x="1288195" y="1280742"/>
                </a:lnTo>
                <a:lnTo>
                  <a:pt x="1328451" y="1170837"/>
                </a:lnTo>
                <a:lnTo>
                  <a:pt x="1368708" y="1049365"/>
                </a:lnTo>
                <a:lnTo>
                  <a:pt x="1408954" y="915126"/>
                </a:lnTo>
                <a:lnTo>
                  <a:pt x="1449211" y="766765"/>
                </a:lnTo>
                <a:lnTo>
                  <a:pt x="1489467" y="602800"/>
                </a:lnTo>
                <a:lnTo>
                  <a:pt x="1529724" y="421595"/>
                </a:lnTo>
                <a:lnTo>
                  <a:pt x="1569980" y="221328"/>
                </a:lnTo>
                <a:lnTo>
                  <a:pt x="1610236" y="0"/>
                </a:lnTo>
                <a:lnTo>
                  <a:pt x="1630369" y="1470184"/>
                </a:lnTo>
                <a:lnTo>
                  <a:pt x="1670626" y="1380198"/>
                </a:lnTo>
                <a:lnTo>
                  <a:pt x="1710882" y="1280742"/>
                </a:lnTo>
                <a:lnTo>
                  <a:pt x="1751138" y="1170837"/>
                </a:lnTo>
                <a:lnTo>
                  <a:pt x="1771262" y="1111625"/>
                </a:lnTo>
                <a:lnTo>
                  <a:pt x="1791385" y="1470184"/>
                </a:lnTo>
                <a:lnTo>
                  <a:pt x="1831641" y="1380198"/>
                </a:lnTo>
                <a:lnTo>
                  <a:pt x="1871898" y="1280742"/>
                </a:lnTo>
                <a:lnTo>
                  <a:pt x="1912154" y="1170837"/>
                </a:lnTo>
                <a:lnTo>
                  <a:pt x="1952411" y="1049365"/>
                </a:lnTo>
                <a:lnTo>
                  <a:pt x="1992667" y="915126"/>
                </a:lnTo>
                <a:lnTo>
                  <a:pt x="2032924" y="766765"/>
                </a:lnTo>
                <a:lnTo>
                  <a:pt x="2073180" y="602800"/>
                </a:lnTo>
                <a:lnTo>
                  <a:pt x="2113436" y="421595"/>
                </a:lnTo>
                <a:lnTo>
                  <a:pt x="2133569" y="323964"/>
                </a:lnTo>
                <a:lnTo>
                  <a:pt x="2153693" y="2325791"/>
                </a:lnTo>
                <a:lnTo>
                  <a:pt x="5233273" y="2325791"/>
                </a:lnTo>
                <a:lnTo>
                  <a:pt x="5233273" y="2325791"/>
                </a:lnTo>
              </a:path>
            </a:pathLst>
          </a:custGeom>
          <a:noFill/>
          <a:ln w="14417" cap="sq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3CBC3DE-311B-4BCE-9D49-F52B23131665}"/>
              </a:ext>
            </a:extLst>
          </p:cNvPr>
          <p:cNvSpPr/>
          <p:nvPr/>
        </p:nvSpPr>
        <p:spPr>
          <a:xfrm>
            <a:off x="651087" y="2524444"/>
            <a:ext cx="5233272" cy="1736791"/>
          </a:xfrm>
          <a:custGeom>
            <a:avLst/>
            <a:gdLst>
              <a:gd name="connsiteX0" fmla="*/ 0 w 5233272"/>
              <a:gd name="connsiteY0" fmla="*/ 2325791 h 2325790"/>
              <a:gd name="connsiteX1" fmla="*/ 181149 w 5233272"/>
              <a:gd name="connsiteY1" fmla="*/ 2325791 h 2325790"/>
              <a:gd name="connsiteX2" fmla="*/ 201282 w 5233272"/>
              <a:gd name="connsiteY2" fmla="*/ 2197254 h 2325790"/>
              <a:gd name="connsiteX3" fmla="*/ 221405 w 5233272"/>
              <a:gd name="connsiteY3" fmla="*/ 2325791 h 2325790"/>
              <a:gd name="connsiteX4" fmla="*/ 301918 w 5233272"/>
              <a:gd name="connsiteY4" fmla="*/ 2325791 h 2325790"/>
              <a:gd name="connsiteX5" fmla="*/ 322051 w 5233272"/>
              <a:gd name="connsiteY5" fmla="*/ 1793730 h 2325790"/>
              <a:gd name="connsiteX6" fmla="*/ 342174 w 5233272"/>
              <a:gd name="connsiteY6" fmla="*/ 2325791 h 2325790"/>
              <a:gd name="connsiteX7" fmla="*/ 664226 w 5233272"/>
              <a:gd name="connsiteY7" fmla="*/ 2325791 h 2325790"/>
              <a:gd name="connsiteX8" fmla="*/ 684349 w 5233272"/>
              <a:gd name="connsiteY8" fmla="*/ 528543 h 2325790"/>
              <a:gd name="connsiteX9" fmla="*/ 704482 w 5233272"/>
              <a:gd name="connsiteY9" fmla="*/ 2325791 h 2325790"/>
              <a:gd name="connsiteX10" fmla="*/ 764862 w 5233272"/>
              <a:gd name="connsiteY10" fmla="*/ 2325791 h 2325790"/>
              <a:gd name="connsiteX11" fmla="*/ 784995 w 5233272"/>
              <a:gd name="connsiteY11" fmla="*/ 869422 h 2325790"/>
              <a:gd name="connsiteX12" fmla="*/ 805118 w 5233272"/>
              <a:gd name="connsiteY12" fmla="*/ 2325791 h 2325790"/>
              <a:gd name="connsiteX13" fmla="*/ 1147293 w 5233272"/>
              <a:gd name="connsiteY13" fmla="*/ 2325791 h 2325790"/>
              <a:gd name="connsiteX14" fmla="*/ 1167426 w 5233272"/>
              <a:gd name="connsiteY14" fmla="*/ 0 h 2325790"/>
              <a:gd name="connsiteX15" fmla="*/ 1187549 w 5233272"/>
              <a:gd name="connsiteY15" fmla="*/ 2325791 h 2325790"/>
              <a:gd name="connsiteX16" fmla="*/ 1569980 w 5233272"/>
              <a:gd name="connsiteY16" fmla="*/ 2325791 h 2325790"/>
              <a:gd name="connsiteX17" fmla="*/ 1590113 w 5233272"/>
              <a:gd name="connsiteY17" fmla="*/ 1282396 h 2325790"/>
              <a:gd name="connsiteX18" fmla="*/ 1610236 w 5233272"/>
              <a:gd name="connsiteY18" fmla="*/ 2325791 h 2325790"/>
              <a:gd name="connsiteX19" fmla="*/ 1710882 w 5233272"/>
              <a:gd name="connsiteY19" fmla="*/ 2325791 h 2325790"/>
              <a:gd name="connsiteX20" fmla="*/ 1731005 w 5233272"/>
              <a:gd name="connsiteY20" fmla="*/ 1433171 h 2325790"/>
              <a:gd name="connsiteX21" fmla="*/ 1751138 w 5233272"/>
              <a:gd name="connsiteY21" fmla="*/ 2325791 h 2325790"/>
              <a:gd name="connsiteX22" fmla="*/ 2073180 w 5233272"/>
              <a:gd name="connsiteY22" fmla="*/ 2325791 h 2325790"/>
              <a:gd name="connsiteX23" fmla="*/ 2093313 w 5233272"/>
              <a:gd name="connsiteY23" fmla="*/ 1849683 h 2325790"/>
              <a:gd name="connsiteX24" fmla="*/ 2113436 w 5233272"/>
              <a:gd name="connsiteY24" fmla="*/ 2325791 h 2325790"/>
              <a:gd name="connsiteX25" fmla="*/ 5233273 w 5233272"/>
              <a:gd name="connsiteY25" fmla="*/ 2325791 h 2325790"/>
              <a:gd name="connsiteX26" fmla="*/ 5233273 w 5233272"/>
              <a:gd name="connsiteY26" fmla="*/ 2325791 h 232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33272" h="2325790">
                <a:moveTo>
                  <a:pt x="0" y="2325791"/>
                </a:moveTo>
                <a:lnTo>
                  <a:pt x="181149" y="2325791"/>
                </a:lnTo>
                <a:lnTo>
                  <a:pt x="201282" y="2197254"/>
                </a:lnTo>
                <a:lnTo>
                  <a:pt x="221405" y="2325791"/>
                </a:lnTo>
                <a:lnTo>
                  <a:pt x="301918" y="2325791"/>
                </a:lnTo>
                <a:lnTo>
                  <a:pt x="322051" y="1793730"/>
                </a:lnTo>
                <a:lnTo>
                  <a:pt x="342174" y="2325791"/>
                </a:lnTo>
                <a:lnTo>
                  <a:pt x="664226" y="2325791"/>
                </a:lnTo>
                <a:lnTo>
                  <a:pt x="684349" y="528543"/>
                </a:lnTo>
                <a:lnTo>
                  <a:pt x="704482" y="2325791"/>
                </a:lnTo>
                <a:lnTo>
                  <a:pt x="764862" y="2325791"/>
                </a:lnTo>
                <a:lnTo>
                  <a:pt x="784995" y="869422"/>
                </a:lnTo>
                <a:lnTo>
                  <a:pt x="805118" y="2325791"/>
                </a:lnTo>
                <a:lnTo>
                  <a:pt x="1147293" y="2325791"/>
                </a:lnTo>
                <a:lnTo>
                  <a:pt x="1167426" y="0"/>
                </a:lnTo>
                <a:lnTo>
                  <a:pt x="1187549" y="2325791"/>
                </a:lnTo>
                <a:lnTo>
                  <a:pt x="1569980" y="2325791"/>
                </a:lnTo>
                <a:lnTo>
                  <a:pt x="1590113" y="1282396"/>
                </a:lnTo>
                <a:lnTo>
                  <a:pt x="1610236" y="2325791"/>
                </a:lnTo>
                <a:lnTo>
                  <a:pt x="1710882" y="2325791"/>
                </a:lnTo>
                <a:lnTo>
                  <a:pt x="1731005" y="1433171"/>
                </a:lnTo>
                <a:lnTo>
                  <a:pt x="1751138" y="2325791"/>
                </a:lnTo>
                <a:lnTo>
                  <a:pt x="2073180" y="2325791"/>
                </a:lnTo>
                <a:lnTo>
                  <a:pt x="2093313" y="1849683"/>
                </a:lnTo>
                <a:lnTo>
                  <a:pt x="2113436" y="2325791"/>
                </a:lnTo>
                <a:lnTo>
                  <a:pt x="5233273" y="2325791"/>
                </a:lnTo>
                <a:lnTo>
                  <a:pt x="5233273" y="2325791"/>
                </a:lnTo>
              </a:path>
            </a:pathLst>
          </a:custGeom>
          <a:noFill/>
          <a:ln w="14417" cap="sq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84" name="Graphic 4">
            <a:extLst>
              <a:ext uri="{FF2B5EF4-FFF2-40B4-BE49-F238E27FC236}">
                <a16:creationId xmlns:a16="http://schemas.microsoft.com/office/drawing/2014/main" id="{16CBF8D0-AE78-4BBE-8EC2-1359A5AF271F}"/>
              </a:ext>
            </a:extLst>
          </p:cNvPr>
          <p:cNvGrpSpPr/>
          <p:nvPr/>
        </p:nvGrpSpPr>
        <p:grpSpPr>
          <a:xfrm>
            <a:off x="651087" y="2524444"/>
            <a:ext cx="5233272" cy="1736791"/>
            <a:chOff x="1229542" y="514996"/>
            <a:chExt cx="5233272" cy="2325790"/>
          </a:xfrm>
          <a:noFill/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F548FD4-51F9-4A77-B062-C3C87EBD558C}"/>
                </a:ext>
              </a:extLst>
            </p:cNvPr>
            <p:cNvSpPr/>
            <p:nvPr/>
          </p:nvSpPr>
          <p:spPr>
            <a:xfrm>
              <a:off x="122954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91A9631-B62D-4B87-B329-DD50833CFBF7}"/>
                </a:ext>
              </a:extLst>
            </p:cNvPr>
            <p:cNvSpPr/>
            <p:nvPr/>
          </p:nvSpPr>
          <p:spPr>
            <a:xfrm>
              <a:off x="124967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9C6A1F-C63C-4BE7-9289-26F90774096C}"/>
                </a:ext>
              </a:extLst>
            </p:cNvPr>
            <p:cNvSpPr/>
            <p:nvPr/>
          </p:nvSpPr>
          <p:spPr>
            <a:xfrm>
              <a:off x="126979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151550F-D23D-4D8E-B4BC-F5AF591AAFCC}"/>
                </a:ext>
              </a:extLst>
            </p:cNvPr>
            <p:cNvSpPr/>
            <p:nvPr/>
          </p:nvSpPr>
          <p:spPr>
            <a:xfrm>
              <a:off x="128993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56D3E8E-1740-4538-9546-506223AA9BEC}"/>
                </a:ext>
              </a:extLst>
            </p:cNvPr>
            <p:cNvSpPr/>
            <p:nvPr/>
          </p:nvSpPr>
          <p:spPr>
            <a:xfrm>
              <a:off x="131005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87C72D6-FBE0-4910-9331-2694DA2CDF9D}"/>
                </a:ext>
              </a:extLst>
            </p:cNvPr>
            <p:cNvSpPr/>
            <p:nvPr/>
          </p:nvSpPr>
          <p:spPr>
            <a:xfrm>
              <a:off x="133018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946E4BD-3B28-450E-A749-29AED57834F7}"/>
                </a:ext>
              </a:extLst>
            </p:cNvPr>
            <p:cNvSpPr/>
            <p:nvPr/>
          </p:nvSpPr>
          <p:spPr>
            <a:xfrm>
              <a:off x="135031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F8ED011-31E6-46B3-B1F4-4D8F7BA79880}"/>
                </a:ext>
              </a:extLst>
            </p:cNvPr>
            <p:cNvSpPr/>
            <p:nvPr/>
          </p:nvSpPr>
          <p:spPr>
            <a:xfrm>
              <a:off x="137044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D55D5E-271A-4487-987F-FB6A613FD756}"/>
                </a:ext>
              </a:extLst>
            </p:cNvPr>
            <p:cNvSpPr/>
            <p:nvPr/>
          </p:nvSpPr>
          <p:spPr>
            <a:xfrm>
              <a:off x="139056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7D63402-1CDA-488B-8D00-EFF5B6B4AC3B}"/>
                </a:ext>
              </a:extLst>
            </p:cNvPr>
            <p:cNvSpPr/>
            <p:nvPr/>
          </p:nvSpPr>
          <p:spPr>
            <a:xfrm>
              <a:off x="141069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3E2AC29-30B0-45E2-89F1-E5F8DFC83CE0}"/>
                </a:ext>
              </a:extLst>
            </p:cNvPr>
            <p:cNvSpPr/>
            <p:nvPr/>
          </p:nvSpPr>
          <p:spPr>
            <a:xfrm>
              <a:off x="1430824" y="514996"/>
              <a:ext cx="9614" cy="2325790"/>
            </a:xfrm>
            <a:custGeom>
              <a:avLst/>
              <a:gdLst>
                <a:gd name="connsiteX0" fmla="*/ 0 w 9614"/>
                <a:gd name="connsiteY0" fmla="*/ 2325791 h 2325790"/>
                <a:gd name="connsiteX1" fmla="*/ 0 w 9614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0DE1433-5B6C-4946-A3C1-8ED7F846024A}"/>
                </a:ext>
              </a:extLst>
            </p:cNvPr>
            <p:cNvSpPr/>
            <p:nvPr/>
          </p:nvSpPr>
          <p:spPr>
            <a:xfrm>
              <a:off x="145094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D1FA2D9-8915-403E-B7CC-27E8501D70F7}"/>
                </a:ext>
              </a:extLst>
            </p:cNvPr>
            <p:cNvSpPr/>
            <p:nvPr/>
          </p:nvSpPr>
          <p:spPr>
            <a:xfrm>
              <a:off x="147108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95553A2-6ED0-4F5B-AE43-757939ABD358}"/>
                </a:ext>
              </a:extLst>
            </p:cNvPr>
            <p:cNvSpPr/>
            <p:nvPr/>
          </p:nvSpPr>
          <p:spPr>
            <a:xfrm>
              <a:off x="149120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ADDF02C-1AC7-4BCD-B1C6-C0F370DC72AE}"/>
                </a:ext>
              </a:extLst>
            </p:cNvPr>
            <p:cNvSpPr/>
            <p:nvPr/>
          </p:nvSpPr>
          <p:spPr>
            <a:xfrm>
              <a:off x="151133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5DE7455-945C-4379-857B-CFAC805DFC9E}"/>
                </a:ext>
              </a:extLst>
            </p:cNvPr>
            <p:cNvSpPr/>
            <p:nvPr/>
          </p:nvSpPr>
          <p:spPr>
            <a:xfrm>
              <a:off x="153146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5BD104E-B4BD-4365-AA86-9A6138D096FE}"/>
                </a:ext>
              </a:extLst>
            </p:cNvPr>
            <p:cNvSpPr/>
            <p:nvPr/>
          </p:nvSpPr>
          <p:spPr>
            <a:xfrm>
              <a:off x="1551594" y="514996"/>
              <a:ext cx="9614" cy="2325790"/>
            </a:xfrm>
            <a:custGeom>
              <a:avLst/>
              <a:gdLst>
                <a:gd name="connsiteX0" fmla="*/ 0 w 9614"/>
                <a:gd name="connsiteY0" fmla="*/ 2325791 h 2325790"/>
                <a:gd name="connsiteX1" fmla="*/ 0 w 9614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55FB927-1995-4CE4-9D50-0B6802EBEBFA}"/>
                </a:ext>
              </a:extLst>
            </p:cNvPr>
            <p:cNvSpPr/>
            <p:nvPr/>
          </p:nvSpPr>
          <p:spPr>
            <a:xfrm>
              <a:off x="157171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841BC9-3687-45D5-B463-F652FC187271}"/>
                </a:ext>
              </a:extLst>
            </p:cNvPr>
            <p:cNvSpPr/>
            <p:nvPr/>
          </p:nvSpPr>
          <p:spPr>
            <a:xfrm>
              <a:off x="159185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77FDD35-04DD-402E-B53B-CF17A995230D}"/>
                </a:ext>
              </a:extLst>
            </p:cNvPr>
            <p:cNvSpPr/>
            <p:nvPr/>
          </p:nvSpPr>
          <p:spPr>
            <a:xfrm>
              <a:off x="161197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69725CA-0461-4C0C-A0AB-4338CA90C666}"/>
                </a:ext>
              </a:extLst>
            </p:cNvPr>
            <p:cNvSpPr/>
            <p:nvPr/>
          </p:nvSpPr>
          <p:spPr>
            <a:xfrm>
              <a:off x="163210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4A9F2A-CFAD-403A-867B-F60494843B32}"/>
                </a:ext>
              </a:extLst>
            </p:cNvPr>
            <p:cNvSpPr/>
            <p:nvPr/>
          </p:nvSpPr>
          <p:spPr>
            <a:xfrm>
              <a:off x="165223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A289FC2-4783-4A33-91FE-32F05C099E69}"/>
                </a:ext>
              </a:extLst>
            </p:cNvPr>
            <p:cNvSpPr/>
            <p:nvPr/>
          </p:nvSpPr>
          <p:spPr>
            <a:xfrm>
              <a:off x="167236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D421928-CA77-4046-A51A-FC0783D634E1}"/>
                </a:ext>
              </a:extLst>
            </p:cNvPr>
            <p:cNvSpPr/>
            <p:nvPr/>
          </p:nvSpPr>
          <p:spPr>
            <a:xfrm>
              <a:off x="169248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0B20E49-FDE1-4683-90C1-604CEB2518C8}"/>
                </a:ext>
              </a:extLst>
            </p:cNvPr>
            <p:cNvSpPr/>
            <p:nvPr/>
          </p:nvSpPr>
          <p:spPr>
            <a:xfrm>
              <a:off x="171261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E0810A5-65F9-4A1B-94D6-C42086AE0363}"/>
                </a:ext>
              </a:extLst>
            </p:cNvPr>
            <p:cNvSpPr/>
            <p:nvPr/>
          </p:nvSpPr>
          <p:spPr>
            <a:xfrm>
              <a:off x="173274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72BFA7C-266B-4541-96CC-D58EC8AD9487}"/>
                </a:ext>
              </a:extLst>
            </p:cNvPr>
            <p:cNvSpPr/>
            <p:nvPr/>
          </p:nvSpPr>
          <p:spPr>
            <a:xfrm>
              <a:off x="175287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D4CAF7E-4F28-459A-BA09-58C462ABC684}"/>
                </a:ext>
              </a:extLst>
            </p:cNvPr>
            <p:cNvSpPr/>
            <p:nvPr/>
          </p:nvSpPr>
          <p:spPr>
            <a:xfrm>
              <a:off x="177299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EBA2B92-5016-43E2-93A2-23BE439D8AF6}"/>
                </a:ext>
              </a:extLst>
            </p:cNvPr>
            <p:cNvSpPr/>
            <p:nvPr/>
          </p:nvSpPr>
          <p:spPr>
            <a:xfrm>
              <a:off x="17931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5398B8D-02C4-4881-AF94-E01B808BBBAC}"/>
                </a:ext>
              </a:extLst>
            </p:cNvPr>
            <p:cNvSpPr/>
            <p:nvPr/>
          </p:nvSpPr>
          <p:spPr>
            <a:xfrm>
              <a:off x="181325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7988870-6068-4941-9679-FDAE64B3FD20}"/>
                </a:ext>
              </a:extLst>
            </p:cNvPr>
            <p:cNvSpPr/>
            <p:nvPr/>
          </p:nvSpPr>
          <p:spPr>
            <a:xfrm>
              <a:off x="183337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200BD4B-631A-444B-B6E6-1C3C74167C6F}"/>
                </a:ext>
              </a:extLst>
            </p:cNvPr>
            <p:cNvSpPr/>
            <p:nvPr/>
          </p:nvSpPr>
          <p:spPr>
            <a:xfrm>
              <a:off x="185351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F7B7A15-4073-4A99-A8D5-62C8F28B8138}"/>
                </a:ext>
              </a:extLst>
            </p:cNvPr>
            <p:cNvSpPr/>
            <p:nvPr/>
          </p:nvSpPr>
          <p:spPr>
            <a:xfrm>
              <a:off x="187363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C155DEC-38D1-464B-A505-F51173832839}"/>
                </a:ext>
              </a:extLst>
            </p:cNvPr>
            <p:cNvSpPr/>
            <p:nvPr/>
          </p:nvSpPr>
          <p:spPr>
            <a:xfrm>
              <a:off x="189376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238E0C4-9B12-4669-8B73-1924F0E3B446}"/>
                </a:ext>
              </a:extLst>
            </p:cNvPr>
            <p:cNvSpPr/>
            <p:nvPr/>
          </p:nvSpPr>
          <p:spPr>
            <a:xfrm>
              <a:off x="1913891" y="514996"/>
              <a:ext cx="9614" cy="2325790"/>
            </a:xfrm>
            <a:custGeom>
              <a:avLst/>
              <a:gdLst>
                <a:gd name="connsiteX0" fmla="*/ 0 w 9614"/>
                <a:gd name="connsiteY0" fmla="*/ 2325791 h 2325790"/>
                <a:gd name="connsiteX1" fmla="*/ 0 w 9614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1717AED-E57D-408D-A943-FC290DC8E7F0}"/>
                </a:ext>
              </a:extLst>
            </p:cNvPr>
            <p:cNvSpPr/>
            <p:nvPr/>
          </p:nvSpPr>
          <p:spPr>
            <a:xfrm>
              <a:off x="193402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BF8E5EB-B261-4C6D-9B1A-45C6F8F23562}"/>
                </a:ext>
              </a:extLst>
            </p:cNvPr>
            <p:cNvSpPr/>
            <p:nvPr/>
          </p:nvSpPr>
          <p:spPr>
            <a:xfrm>
              <a:off x="195414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8942B7-A9FC-4668-A85C-207DD8376A74}"/>
                </a:ext>
              </a:extLst>
            </p:cNvPr>
            <p:cNvSpPr/>
            <p:nvPr/>
          </p:nvSpPr>
          <p:spPr>
            <a:xfrm>
              <a:off x="197428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99BA707-F66B-48E0-AE17-EF2D8CD8891D}"/>
                </a:ext>
              </a:extLst>
            </p:cNvPr>
            <p:cNvSpPr/>
            <p:nvPr/>
          </p:nvSpPr>
          <p:spPr>
            <a:xfrm>
              <a:off x="199440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188CC76-2599-4352-A29E-88B845A359A4}"/>
                </a:ext>
              </a:extLst>
            </p:cNvPr>
            <p:cNvSpPr/>
            <p:nvPr/>
          </p:nvSpPr>
          <p:spPr>
            <a:xfrm>
              <a:off x="2014537" y="514996"/>
              <a:ext cx="9614" cy="2325790"/>
            </a:xfrm>
            <a:custGeom>
              <a:avLst/>
              <a:gdLst>
                <a:gd name="connsiteX0" fmla="*/ 0 w 9614"/>
                <a:gd name="connsiteY0" fmla="*/ 2325791 h 2325790"/>
                <a:gd name="connsiteX1" fmla="*/ 0 w 9614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97C367-03D1-4469-889D-C722D6AA52AC}"/>
                </a:ext>
              </a:extLst>
            </p:cNvPr>
            <p:cNvSpPr/>
            <p:nvPr/>
          </p:nvSpPr>
          <p:spPr>
            <a:xfrm>
              <a:off x="203466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EA8FE67-A03B-48C8-8A2F-8131A9F5426B}"/>
                </a:ext>
              </a:extLst>
            </p:cNvPr>
            <p:cNvSpPr/>
            <p:nvPr/>
          </p:nvSpPr>
          <p:spPr>
            <a:xfrm>
              <a:off x="205479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1AA4ED-C1A7-4759-8DC7-B21AC9E829C4}"/>
                </a:ext>
              </a:extLst>
            </p:cNvPr>
            <p:cNvSpPr/>
            <p:nvPr/>
          </p:nvSpPr>
          <p:spPr>
            <a:xfrm>
              <a:off x="207491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A2A254D-DB2C-4661-B811-AA60FE5D6F0B}"/>
                </a:ext>
              </a:extLst>
            </p:cNvPr>
            <p:cNvSpPr/>
            <p:nvPr/>
          </p:nvSpPr>
          <p:spPr>
            <a:xfrm>
              <a:off x="209505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4FB85E1-FC6B-468D-9AC6-DC8216AEAC09}"/>
                </a:ext>
              </a:extLst>
            </p:cNvPr>
            <p:cNvSpPr/>
            <p:nvPr/>
          </p:nvSpPr>
          <p:spPr>
            <a:xfrm>
              <a:off x="211517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F8831C7-C8F9-47AD-83F1-CAFC59CCABC2}"/>
                </a:ext>
              </a:extLst>
            </p:cNvPr>
            <p:cNvSpPr/>
            <p:nvPr/>
          </p:nvSpPr>
          <p:spPr>
            <a:xfrm>
              <a:off x="213530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9F3992E-2EB8-4A95-A8DD-0D50F02D8AC3}"/>
                </a:ext>
              </a:extLst>
            </p:cNvPr>
            <p:cNvSpPr/>
            <p:nvPr/>
          </p:nvSpPr>
          <p:spPr>
            <a:xfrm>
              <a:off x="215543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D400C56-6F1B-4700-BF6A-26A863270D1A}"/>
                </a:ext>
              </a:extLst>
            </p:cNvPr>
            <p:cNvSpPr/>
            <p:nvPr/>
          </p:nvSpPr>
          <p:spPr>
            <a:xfrm>
              <a:off x="217556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C5485E4-C2B6-49A3-9DE7-E58FF2CDB336}"/>
                </a:ext>
              </a:extLst>
            </p:cNvPr>
            <p:cNvSpPr/>
            <p:nvPr/>
          </p:nvSpPr>
          <p:spPr>
            <a:xfrm>
              <a:off x="219568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41FC69-31C2-4E72-B8F4-ED0DDA228390}"/>
                </a:ext>
              </a:extLst>
            </p:cNvPr>
            <p:cNvSpPr/>
            <p:nvPr/>
          </p:nvSpPr>
          <p:spPr>
            <a:xfrm>
              <a:off x="221580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51E5D05-B151-4444-9178-8082F8A07769}"/>
                </a:ext>
              </a:extLst>
            </p:cNvPr>
            <p:cNvSpPr/>
            <p:nvPr/>
          </p:nvSpPr>
          <p:spPr>
            <a:xfrm>
              <a:off x="223594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B7E205D-7798-4C52-9370-CDA9C99519D0}"/>
                </a:ext>
              </a:extLst>
            </p:cNvPr>
            <p:cNvSpPr/>
            <p:nvPr/>
          </p:nvSpPr>
          <p:spPr>
            <a:xfrm>
              <a:off x="225606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6A02869-37F7-4CD2-BC8E-C18467E011BB}"/>
                </a:ext>
              </a:extLst>
            </p:cNvPr>
            <p:cNvSpPr/>
            <p:nvPr/>
          </p:nvSpPr>
          <p:spPr>
            <a:xfrm>
              <a:off x="227619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7F13586-ED9E-48EA-A76C-23B9096EBB5E}"/>
                </a:ext>
              </a:extLst>
            </p:cNvPr>
            <p:cNvSpPr/>
            <p:nvPr/>
          </p:nvSpPr>
          <p:spPr>
            <a:xfrm>
              <a:off x="22963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663E90C-7DC1-4901-9118-3D8B32D4272C}"/>
                </a:ext>
              </a:extLst>
            </p:cNvPr>
            <p:cNvSpPr/>
            <p:nvPr/>
          </p:nvSpPr>
          <p:spPr>
            <a:xfrm>
              <a:off x="231645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14F68E5-CC9A-4230-B577-C4B0636DFF9B}"/>
                </a:ext>
              </a:extLst>
            </p:cNvPr>
            <p:cNvSpPr/>
            <p:nvPr/>
          </p:nvSpPr>
          <p:spPr>
            <a:xfrm>
              <a:off x="233657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75896F8-00F1-405E-B0CB-98FFDA486B55}"/>
                </a:ext>
              </a:extLst>
            </p:cNvPr>
            <p:cNvSpPr/>
            <p:nvPr/>
          </p:nvSpPr>
          <p:spPr>
            <a:xfrm>
              <a:off x="235671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5E99007-B27A-407B-A511-9F5B29433B63}"/>
                </a:ext>
              </a:extLst>
            </p:cNvPr>
            <p:cNvSpPr/>
            <p:nvPr/>
          </p:nvSpPr>
          <p:spPr>
            <a:xfrm>
              <a:off x="237683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09B79EB-DCF4-4F09-B2D6-61FB392D444F}"/>
                </a:ext>
              </a:extLst>
            </p:cNvPr>
            <p:cNvSpPr/>
            <p:nvPr/>
          </p:nvSpPr>
          <p:spPr>
            <a:xfrm>
              <a:off x="2396968" y="514996"/>
              <a:ext cx="9614" cy="2325790"/>
            </a:xfrm>
            <a:custGeom>
              <a:avLst/>
              <a:gdLst>
                <a:gd name="connsiteX0" fmla="*/ 0 w 9614"/>
                <a:gd name="connsiteY0" fmla="*/ 2325791 h 2325790"/>
                <a:gd name="connsiteX1" fmla="*/ 0 w 9614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73F9D4-C2C3-4A02-A458-ACA492C1216C}"/>
                </a:ext>
              </a:extLst>
            </p:cNvPr>
            <p:cNvSpPr/>
            <p:nvPr/>
          </p:nvSpPr>
          <p:spPr>
            <a:xfrm>
              <a:off x="241709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33D10C-B397-4F11-A07C-0E2F8B37E475}"/>
                </a:ext>
              </a:extLst>
            </p:cNvPr>
            <p:cNvSpPr/>
            <p:nvPr/>
          </p:nvSpPr>
          <p:spPr>
            <a:xfrm>
              <a:off x="243722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2100AB4-0C48-471A-B28C-B5E76426CE57}"/>
                </a:ext>
              </a:extLst>
            </p:cNvPr>
            <p:cNvSpPr/>
            <p:nvPr/>
          </p:nvSpPr>
          <p:spPr>
            <a:xfrm>
              <a:off x="245734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8471BC0-33E1-4F2C-8C68-8EEAF110C214}"/>
                </a:ext>
              </a:extLst>
            </p:cNvPr>
            <p:cNvSpPr/>
            <p:nvPr/>
          </p:nvSpPr>
          <p:spPr>
            <a:xfrm>
              <a:off x="247748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D8AF1C7-C1F2-497F-AC90-4B64601CDB8D}"/>
                </a:ext>
              </a:extLst>
            </p:cNvPr>
            <p:cNvSpPr/>
            <p:nvPr/>
          </p:nvSpPr>
          <p:spPr>
            <a:xfrm>
              <a:off x="249760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8AF902E-643B-4626-9835-A3A3DEC9D4A7}"/>
                </a:ext>
              </a:extLst>
            </p:cNvPr>
            <p:cNvSpPr/>
            <p:nvPr/>
          </p:nvSpPr>
          <p:spPr>
            <a:xfrm>
              <a:off x="251773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5A3523C-CC23-43C6-85CC-EEFCC8FB9B37}"/>
                </a:ext>
              </a:extLst>
            </p:cNvPr>
            <p:cNvSpPr/>
            <p:nvPr/>
          </p:nvSpPr>
          <p:spPr>
            <a:xfrm>
              <a:off x="253786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9BC63C-0399-4398-A902-968CEC77AF94}"/>
                </a:ext>
              </a:extLst>
            </p:cNvPr>
            <p:cNvSpPr/>
            <p:nvPr/>
          </p:nvSpPr>
          <p:spPr>
            <a:xfrm>
              <a:off x="255799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930DB10-BE71-499B-BA04-269C8C752FDC}"/>
                </a:ext>
              </a:extLst>
            </p:cNvPr>
            <p:cNvSpPr/>
            <p:nvPr/>
          </p:nvSpPr>
          <p:spPr>
            <a:xfrm>
              <a:off x="257811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73B07E9-69D7-4C4B-A250-40058B00857B}"/>
                </a:ext>
              </a:extLst>
            </p:cNvPr>
            <p:cNvSpPr/>
            <p:nvPr/>
          </p:nvSpPr>
          <p:spPr>
            <a:xfrm>
              <a:off x="259825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A9821C9-BB84-4C3D-B165-4CBFC2553D29}"/>
                </a:ext>
              </a:extLst>
            </p:cNvPr>
            <p:cNvSpPr/>
            <p:nvPr/>
          </p:nvSpPr>
          <p:spPr>
            <a:xfrm>
              <a:off x="261837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AF7F042-E9EE-48F7-8461-9CB21D5698DA}"/>
                </a:ext>
              </a:extLst>
            </p:cNvPr>
            <p:cNvSpPr/>
            <p:nvPr/>
          </p:nvSpPr>
          <p:spPr>
            <a:xfrm>
              <a:off x="263849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F415B06-5664-4487-9505-2E4CCAB6956B}"/>
                </a:ext>
              </a:extLst>
            </p:cNvPr>
            <p:cNvSpPr/>
            <p:nvPr/>
          </p:nvSpPr>
          <p:spPr>
            <a:xfrm>
              <a:off x="265863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E3B5684-9147-4EE6-AE0E-7EB4AE2D3FEB}"/>
                </a:ext>
              </a:extLst>
            </p:cNvPr>
            <p:cNvSpPr/>
            <p:nvPr/>
          </p:nvSpPr>
          <p:spPr>
            <a:xfrm>
              <a:off x="267875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54DE103-DF3D-4167-9791-4D01C68B334B}"/>
                </a:ext>
              </a:extLst>
            </p:cNvPr>
            <p:cNvSpPr/>
            <p:nvPr/>
          </p:nvSpPr>
          <p:spPr>
            <a:xfrm>
              <a:off x="269888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F8364CC-D626-4C81-B61F-A71B4078C05D}"/>
                </a:ext>
              </a:extLst>
            </p:cNvPr>
            <p:cNvSpPr/>
            <p:nvPr/>
          </p:nvSpPr>
          <p:spPr>
            <a:xfrm>
              <a:off x="271900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59ABD49-AD65-4EB3-AFF5-8BE7A22D21C9}"/>
                </a:ext>
              </a:extLst>
            </p:cNvPr>
            <p:cNvSpPr/>
            <p:nvPr/>
          </p:nvSpPr>
          <p:spPr>
            <a:xfrm>
              <a:off x="273914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856A15B-0298-4709-A533-E571CBC44ED4}"/>
                </a:ext>
              </a:extLst>
            </p:cNvPr>
            <p:cNvSpPr/>
            <p:nvPr/>
          </p:nvSpPr>
          <p:spPr>
            <a:xfrm>
              <a:off x="275926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3CFF409-E9FA-4974-B31A-31C4E68EEAA1}"/>
                </a:ext>
              </a:extLst>
            </p:cNvPr>
            <p:cNvSpPr/>
            <p:nvPr/>
          </p:nvSpPr>
          <p:spPr>
            <a:xfrm>
              <a:off x="277939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7C49785-4802-4BA7-9AA7-C913D236534A}"/>
                </a:ext>
              </a:extLst>
            </p:cNvPr>
            <p:cNvSpPr/>
            <p:nvPr/>
          </p:nvSpPr>
          <p:spPr>
            <a:xfrm>
              <a:off x="27995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0EEBCC2-2A20-47E8-84B6-0F9B9E3DB0E6}"/>
                </a:ext>
              </a:extLst>
            </p:cNvPr>
            <p:cNvSpPr/>
            <p:nvPr/>
          </p:nvSpPr>
          <p:spPr>
            <a:xfrm>
              <a:off x="2819655" y="514996"/>
              <a:ext cx="9614" cy="2325790"/>
            </a:xfrm>
            <a:custGeom>
              <a:avLst/>
              <a:gdLst>
                <a:gd name="connsiteX0" fmla="*/ 0 w 9614"/>
                <a:gd name="connsiteY0" fmla="*/ 2325791 h 2325790"/>
                <a:gd name="connsiteX1" fmla="*/ 0 w 9614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FA92D5-C17C-418C-AE1E-CC965C717CA2}"/>
                </a:ext>
              </a:extLst>
            </p:cNvPr>
            <p:cNvSpPr/>
            <p:nvPr/>
          </p:nvSpPr>
          <p:spPr>
            <a:xfrm>
              <a:off x="283977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5600D78-BF62-4F3C-B141-4AF9F50C534B}"/>
                </a:ext>
              </a:extLst>
            </p:cNvPr>
            <p:cNvSpPr/>
            <p:nvPr/>
          </p:nvSpPr>
          <p:spPr>
            <a:xfrm>
              <a:off x="285991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16F4EB9-7097-48C3-86CF-FA73CE066837}"/>
                </a:ext>
              </a:extLst>
            </p:cNvPr>
            <p:cNvSpPr/>
            <p:nvPr/>
          </p:nvSpPr>
          <p:spPr>
            <a:xfrm>
              <a:off x="288003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6965A03-E49F-4475-BC31-8039009311B8}"/>
                </a:ext>
              </a:extLst>
            </p:cNvPr>
            <p:cNvSpPr/>
            <p:nvPr/>
          </p:nvSpPr>
          <p:spPr>
            <a:xfrm>
              <a:off x="290016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193AD98-BD03-49F2-AE2C-4BC01D94E197}"/>
                </a:ext>
              </a:extLst>
            </p:cNvPr>
            <p:cNvSpPr/>
            <p:nvPr/>
          </p:nvSpPr>
          <p:spPr>
            <a:xfrm>
              <a:off x="292029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77C0A01-7827-4533-ABD5-CF1ADB64C15C}"/>
                </a:ext>
              </a:extLst>
            </p:cNvPr>
            <p:cNvSpPr/>
            <p:nvPr/>
          </p:nvSpPr>
          <p:spPr>
            <a:xfrm>
              <a:off x="294042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97641F5-B404-4574-A392-484391E3CB2C}"/>
                </a:ext>
              </a:extLst>
            </p:cNvPr>
            <p:cNvSpPr/>
            <p:nvPr/>
          </p:nvSpPr>
          <p:spPr>
            <a:xfrm>
              <a:off x="2960548" y="514996"/>
              <a:ext cx="9614" cy="2325790"/>
            </a:xfrm>
            <a:custGeom>
              <a:avLst/>
              <a:gdLst>
                <a:gd name="connsiteX0" fmla="*/ 0 w 9614"/>
                <a:gd name="connsiteY0" fmla="*/ 2325791 h 2325790"/>
                <a:gd name="connsiteX1" fmla="*/ 0 w 9614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FA51886-07FE-4CA9-AE6D-82831D9236FF}"/>
                </a:ext>
              </a:extLst>
            </p:cNvPr>
            <p:cNvSpPr/>
            <p:nvPr/>
          </p:nvSpPr>
          <p:spPr>
            <a:xfrm>
              <a:off x="298068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D14F913-3852-48E4-8AED-9047795D1B22}"/>
                </a:ext>
              </a:extLst>
            </p:cNvPr>
            <p:cNvSpPr/>
            <p:nvPr/>
          </p:nvSpPr>
          <p:spPr>
            <a:xfrm>
              <a:off x="300080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336934E-215B-40F7-860C-844B355F9752}"/>
                </a:ext>
              </a:extLst>
            </p:cNvPr>
            <p:cNvSpPr/>
            <p:nvPr/>
          </p:nvSpPr>
          <p:spPr>
            <a:xfrm>
              <a:off x="302092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20836EF-709D-4BD1-AA31-93D4E0444F6D}"/>
                </a:ext>
              </a:extLst>
            </p:cNvPr>
            <p:cNvSpPr/>
            <p:nvPr/>
          </p:nvSpPr>
          <p:spPr>
            <a:xfrm>
              <a:off x="304106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96DFDB8-7DB2-4B86-AF9A-B189E393D556}"/>
                </a:ext>
              </a:extLst>
            </p:cNvPr>
            <p:cNvSpPr/>
            <p:nvPr/>
          </p:nvSpPr>
          <p:spPr>
            <a:xfrm>
              <a:off x="306118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A9F2BBD-3CFB-4FB1-80A6-E0A9AD91B793}"/>
                </a:ext>
              </a:extLst>
            </p:cNvPr>
            <p:cNvSpPr/>
            <p:nvPr/>
          </p:nvSpPr>
          <p:spPr>
            <a:xfrm>
              <a:off x="308131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A3194AD-B21F-435B-9DA1-679FFC366E62}"/>
                </a:ext>
              </a:extLst>
            </p:cNvPr>
            <p:cNvSpPr/>
            <p:nvPr/>
          </p:nvSpPr>
          <p:spPr>
            <a:xfrm>
              <a:off x="310144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CAE1472-B828-4F49-804C-34FA4038688B}"/>
                </a:ext>
              </a:extLst>
            </p:cNvPr>
            <p:cNvSpPr/>
            <p:nvPr/>
          </p:nvSpPr>
          <p:spPr>
            <a:xfrm>
              <a:off x="312157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38402BA-A3D6-440F-968F-49A74D6BA35A}"/>
                </a:ext>
              </a:extLst>
            </p:cNvPr>
            <p:cNvSpPr/>
            <p:nvPr/>
          </p:nvSpPr>
          <p:spPr>
            <a:xfrm>
              <a:off x="314169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4C12070-ED04-4926-AFC4-37D18CA657D8}"/>
                </a:ext>
              </a:extLst>
            </p:cNvPr>
            <p:cNvSpPr/>
            <p:nvPr/>
          </p:nvSpPr>
          <p:spPr>
            <a:xfrm>
              <a:off x="316183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8E53FD1-43CC-4886-95B5-A30139C2665E}"/>
                </a:ext>
              </a:extLst>
            </p:cNvPr>
            <p:cNvSpPr/>
            <p:nvPr/>
          </p:nvSpPr>
          <p:spPr>
            <a:xfrm>
              <a:off x="318195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F1B26D-1035-4AC4-9BED-474A294EE353}"/>
                </a:ext>
              </a:extLst>
            </p:cNvPr>
            <p:cNvSpPr/>
            <p:nvPr/>
          </p:nvSpPr>
          <p:spPr>
            <a:xfrm>
              <a:off x="320208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9B14800-BC9D-4B66-BCE8-4A2251BA1598}"/>
                </a:ext>
              </a:extLst>
            </p:cNvPr>
            <p:cNvSpPr/>
            <p:nvPr/>
          </p:nvSpPr>
          <p:spPr>
            <a:xfrm>
              <a:off x="322220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EDED6F9-D315-49DE-8C4E-02C72C8EC627}"/>
                </a:ext>
              </a:extLst>
            </p:cNvPr>
            <p:cNvSpPr/>
            <p:nvPr/>
          </p:nvSpPr>
          <p:spPr>
            <a:xfrm>
              <a:off x="324234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3767299-E29B-49DF-8C00-ED284FB7F242}"/>
                </a:ext>
              </a:extLst>
            </p:cNvPr>
            <p:cNvSpPr/>
            <p:nvPr/>
          </p:nvSpPr>
          <p:spPr>
            <a:xfrm>
              <a:off x="326246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0A04FA4-5521-4C6A-B118-E9EE1AE6AE5D}"/>
                </a:ext>
              </a:extLst>
            </p:cNvPr>
            <p:cNvSpPr/>
            <p:nvPr/>
          </p:nvSpPr>
          <p:spPr>
            <a:xfrm>
              <a:off x="328259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B07214F-2BB4-4779-A769-3C8588280D3F}"/>
                </a:ext>
              </a:extLst>
            </p:cNvPr>
            <p:cNvSpPr/>
            <p:nvPr/>
          </p:nvSpPr>
          <p:spPr>
            <a:xfrm>
              <a:off x="33027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21F9013-5FF4-457E-A449-F869B36EFCB1}"/>
                </a:ext>
              </a:extLst>
            </p:cNvPr>
            <p:cNvSpPr/>
            <p:nvPr/>
          </p:nvSpPr>
          <p:spPr>
            <a:xfrm>
              <a:off x="3322855" y="514996"/>
              <a:ext cx="9614" cy="2325790"/>
            </a:xfrm>
            <a:custGeom>
              <a:avLst/>
              <a:gdLst>
                <a:gd name="connsiteX0" fmla="*/ 0 w 9614"/>
                <a:gd name="connsiteY0" fmla="*/ 2325791 h 2325790"/>
                <a:gd name="connsiteX1" fmla="*/ 0 w 9614"/>
                <a:gd name="connsiteY1" fmla="*/ 0 h 232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2325790">
                  <a:moveTo>
                    <a:pt x="0" y="2325791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C0DAC71-DB48-427E-B9B9-7EBB1DD7C4AC}"/>
                </a:ext>
              </a:extLst>
            </p:cNvPr>
            <p:cNvSpPr/>
            <p:nvPr/>
          </p:nvSpPr>
          <p:spPr>
            <a:xfrm>
              <a:off x="334297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D3F1E85-3BDB-4523-87E5-C49040AF4C11}"/>
                </a:ext>
              </a:extLst>
            </p:cNvPr>
            <p:cNvSpPr/>
            <p:nvPr/>
          </p:nvSpPr>
          <p:spPr>
            <a:xfrm>
              <a:off x="336311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5BEB03-E4C1-4C6B-B60E-913F93D08FA1}"/>
                </a:ext>
              </a:extLst>
            </p:cNvPr>
            <p:cNvSpPr/>
            <p:nvPr/>
          </p:nvSpPr>
          <p:spPr>
            <a:xfrm>
              <a:off x="338323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3F19F8C-ED7F-414B-8A04-1A1C786C0103}"/>
                </a:ext>
              </a:extLst>
            </p:cNvPr>
            <p:cNvSpPr/>
            <p:nvPr/>
          </p:nvSpPr>
          <p:spPr>
            <a:xfrm>
              <a:off x="340336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87133C2-AD45-4CDC-8969-9E2866BF4D23}"/>
                </a:ext>
              </a:extLst>
            </p:cNvPr>
            <p:cNvSpPr/>
            <p:nvPr/>
          </p:nvSpPr>
          <p:spPr>
            <a:xfrm>
              <a:off x="342349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49DCB00-929B-44DC-9AC2-BA36D4676DCC}"/>
                </a:ext>
              </a:extLst>
            </p:cNvPr>
            <p:cNvSpPr/>
            <p:nvPr/>
          </p:nvSpPr>
          <p:spPr>
            <a:xfrm>
              <a:off x="344362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CA52FED-AA4D-4BC5-B3A6-BF385DAB97A6}"/>
                </a:ext>
              </a:extLst>
            </p:cNvPr>
            <p:cNvSpPr/>
            <p:nvPr/>
          </p:nvSpPr>
          <p:spPr>
            <a:xfrm>
              <a:off x="346374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731B5C1-86CB-4D4A-A616-8B2CB9B5A0BC}"/>
                </a:ext>
              </a:extLst>
            </p:cNvPr>
            <p:cNvSpPr/>
            <p:nvPr/>
          </p:nvSpPr>
          <p:spPr>
            <a:xfrm>
              <a:off x="348387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381BCC8-53EF-44AF-A4AD-4852BF4ABE9C}"/>
                </a:ext>
              </a:extLst>
            </p:cNvPr>
            <p:cNvSpPr/>
            <p:nvPr/>
          </p:nvSpPr>
          <p:spPr>
            <a:xfrm>
              <a:off x="350400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1CC8E8B-19B8-439C-A28C-CF9BDF4FA156}"/>
                </a:ext>
              </a:extLst>
            </p:cNvPr>
            <p:cNvSpPr/>
            <p:nvPr/>
          </p:nvSpPr>
          <p:spPr>
            <a:xfrm>
              <a:off x="352412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0D4B780-D478-4298-8C7D-1D7341603928}"/>
                </a:ext>
              </a:extLst>
            </p:cNvPr>
            <p:cNvSpPr/>
            <p:nvPr/>
          </p:nvSpPr>
          <p:spPr>
            <a:xfrm>
              <a:off x="354426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4BA3458-3889-4234-B077-546C29661F81}"/>
                </a:ext>
              </a:extLst>
            </p:cNvPr>
            <p:cNvSpPr/>
            <p:nvPr/>
          </p:nvSpPr>
          <p:spPr>
            <a:xfrm>
              <a:off x="356438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5B2C36B7-4F00-40CD-8B60-C9BE8ECD5A9B}"/>
                </a:ext>
              </a:extLst>
            </p:cNvPr>
            <p:cNvSpPr/>
            <p:nvPr/>
          </p:nvSpPr>
          <p:spPr>
            <a:xfrm>
              <a:off x="358451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8DAEAF7-C604-4F92-B9CA-AB0F946EBDE3}"/>
                </a:ext>
              </a:extLst>
            </p:cNvPr>
            <p:cNvSpPr/>
            <p:nvPr/>
          </p:nvSpPr>
          <p:spPr>
            <a:xfrm>
              <a:off x="360464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9525C8B-B43B-4505-9771-85A6172FE1A8}"/>
                </a:ext>
              </a:extLst>
            </p:cNvPr>
            <p:cNvSpPr/>
            <p:nvPr/>
          </p:nvSpPr>
          <p:spPr>
            <a:xfrm>
              <a:off x="362477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778FEE6-48CD-4C7C-ABDA-9859174ABE0B}"/>
                </a:ext>
              </a:extLst>
            </p:cNvPr>
            <p:cNvSpPr/>
            <p:nvPr/>
          </p:nvSpPr>
          <p:spPr>
            <a:xfrm>
              <a:off x="364489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52607FB-4F86-4148-83A0-B18D81908AA4}"/>
                </a:ext>
              </a:extLst>
            </p:cNvPr>
            <p:cNvSpPr/>
            <p:nvPr/>
          </p:nvSpPr>
          <p:spPr>
            <a:xfrm>
              <a:off x="366503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42223D2-8100-4591-9428-BE3592CA5079}"/>
                </a:ext>
              </a:extLst>
            </p:cNvPr>
            <p:cNvSpPr/>
            <p:nvPr/>
          </p:nvSpPr>
          <p:spPr>
            <a:xfrm>
              <a:off x="368515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9CFD4B3-9C73-4A33-B582-A4B28B37D2FA}"/>
                </a:ext>
              </a:extLst>
            </p:cNvPr>
            <p:cNvSpPr/>
            <p:nvPr/>
          </p:nvSpPr>
          <p:spPr>
            <a:xfrm>
              <a:off x="370528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E8136DC-7F13-4653-B40A-5FF1C5B45711}"/>
                </a:ext>
              </a:extLst>
            </p:cNvPr>
            <p:cNvSpPr/>
            <p:nvPr/>
          </p:nvSpPr>
          <p:spPr>
            <a:xfrm>
              <a:off x="372541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6790D66-C699-42E9-8470-7839F83D4FD6}"/>
                </a:ext>
              </a:extLst>
            </p:cNvPr>
            <p:cNvSpPr/>
            <p:nvPr/>
          </p:nvSpPr>
          <p:spPr>
            <a:xfrm>
              <a:off x="374554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76F5625-6D80-4614-9181-7E46F8CA7DE6}"/>
                </a:ext>
              </a:extLst>
            </p:cNvPr>
            <p:cNvSpPr/>
            <p:nvPr/>
          </p:nvSpPr>
          <p:spPr>
            <a:xfrm>
              <a:off x="376566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7B91BEA-17D7-41B5-852B-A14F991EF679}"/>
                </a:ext>
              </a:extLst>
            </p:cNvPr>
            <p:cNvSpPr/>
            <p:nvPr/>
          </p:nvSpPr>
          <p:spPr>
            <a:xfrm>
              <a:off x="378579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C47A937-93F2-49D9-B548-3EB02B8AC39C}"/>
                </a:ext>
              </a:extLst>
            </p:cNvPr>
            <p:cNvSpPr/>
            <p:nvPr/>
          </p:nvSpPr>
          <p:spPr>
            <a:xfrm>
              <a:off x="38059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26D6A64-13B8-48F1-91BE-DED12D0FFABE}"/>
                </a:ext>
              </a:extLst>
            </p:cNvPr>
            <p:cNvSpPr/>
            <p:nvPr/>
          </p:nvSpPr>
          <p:spPr>
            <a:xfrm>
              <a:off x="382605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58FD5AA-B180-4203-B7C5-D249D5A59A72}"/>
                </a:ext>
              </a:extLst>
            </p:cNvPr>
            <p:cNvSpPr/>
            <p:nvPr/>
          </p:nvSpPr>
          <p:spPr>
            <a:xfrm>
              <a:off x="384617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3B9EA6B-5DD8-420F-AD76-ADD2C1470104}"/>
                </a:ext>
              </a:extLst>
            </p:cNvPr>
            <p:cNvSpPr/>
            <p:nvPr/>
          </p:nvSpPr>
          <p:spPr>
            <a:xfrm>
              <a:off x="386630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7D82765-BB85-4458-AD82-FC1350A9973F}"/>
                </a:ext>
              </a:extLst>
            </p:cNvPr>
            <p:cNvSpPr/>
            <p:nvPr/>
          </p:nvSpPr>
          <p:spPr>
            <a:xfrm>
              <a:off x="388643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8AB565-B9A3-41AF-84D7-86E78C9F9620}"/>
                </a:ext>
              </a:extLst>
            </p:cNvPr>
            <p:cNvSpPr/>
            <p:nvPr/>
          </p:nvSpPr>
          <p:spPr>
            <a:xfrm>
              <a:off x="390655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DE43F71-73B5-441F-831C-97FD36D40637}"/>
                </a:ext>
              </a:extLst>
            </p:cNvPr>
            <p:cNvSpPr/>
            <p:nvPr/>
          </p:nvSpPr>
          <p:spPr>
            <a:xfrm>
              <a:off x="392669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BAE141F-046E-432D-A412-A77B31C5E14E}"/>
                </a:ext>
              </a:extLst>
            </p:cNvPr>
            <p:cNvSpPr/>
            <p:nvPr/>
          </p:nvSpPr>
          <p:spPr>
            <a:xfrm>
              <a:off x="394681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E5FBADA-8080-4A3B-97D2-6780B940A432}"/>
                </a:ext>
              </a:extLst>
            </p:cNvPr>
            <p:cNvSpPr/>
            <p:nvPr/>
          </p:nvSpPr>
          <p:spPr>
            <a:xfrm>
              <a:off x="396694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E3F369C-C333-4051-B332-C2E5E22EC478}"/>
                </a:ext>
              </a:extLst>
            </p:cNvPr>
            <p:cNvSpPr/>
            <p:nvPr/>
          </p:nvSpPr>
          <p:spPr>
            <a:xfrm>
              <a:off x="398707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8A4B2EB-E643-4AA8-961B-603A9B2A566B}"/>
                </a:ext>
              </a:extLst>
            </p:cNvPr>
            <p:cNvSpPr/>
            <p:nvPr/>
          </p:nvSpPr>
          <p:spPr>
            <a:xfrm>
              <a:off x="400720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7764AB6-F0A0-4C5A-8710-91F74AD8AD01}"/>
                </a:ext>
              </a:extLst>
            </p:cNvPr>
            <p:cNvSpPr/>
            <p:nvPr/>
          </p:nvSpPr>
          <p:spPr>
            <a:xfrm>
              <a:off x="402732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D7FE30D-FD97-41BF-9914-84C402AF6F04}"/>
                </a:ext>
              </a:extLst>
            </p:cNvPr>
            <p:cNvSpPr/>
            <p:nvPr/>
          </p:nvSpPr>
          <p:spPr>
            <a:xfrm>
              <a:off x="404746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E59DABF-D467-497E-B205-AA032F1BD05C}"/>
                </a:ext>
              </a:extLst>
            </p:cNvPr>
            <p:cNvSpPr/>
            <p:nvPr/>
          </p:nvSpPr>
          <p:spPr>
            <a:xfrm>
              <a:off x="406758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1E4195D5-4362-4539-A3B9-C7632DABDA63}"/>
                </a:ext>
              </a:extLst>
            </p:cNvPr>
            <p:cNvSpPr/>
            <p:nvPr/>
          </p:nvSpPr>
          <p:spPr>
            <a:xfrm>
              <a:off x="408771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2E46706-0A71-4DA4-B5A8-EEC36F4087E1}"/>
                </a:ext>
              </a:extLst>
            </p:cNvPr>
            <p:cNvSpPr/>
            <p:nvPr/>
          </p:nvSpPr>
          <p:spPr>
            <a:xfrm>
              <a:off x="410784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04C1555-CB3E-47B3-B798-9696D6D3C1EB}"/>
                </a:ext>
              </a:extLst>
            </p:cNvPr>
            <p:cNvSpPr/>
            <p:nvPr/>
          </p:nvSpPr>
          <p:spPr>
            <a:xfrm>
              <a:off x="412797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EF41F1F-0D14-4873-AD69-A2B8224B98E9}"/>
                </a:ext>
              </a:extLst>
            </p:cNvPr>
            <p:cNvSpPr/>
            <p:nvPr/>
          </p:nvSpPr>
          <p:spPr>
            <a:xfrm>
              <a:off x="414809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EC5EF93-617E-484A-8F8F-B30041D42644}"/>
                </a:ext>
              </a:extLst>
            </p:cNvPr>
            <p:cNvSpPr/>
            <p:nvPr/>
          </p:nvSpPr>
          <p:spPr>
            <a:xfrm>
              <a:off x="416823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164100D-B520-4D7C-819E-54CD7CFAE6C7}"/>
                </a:ext>
              </a:extLst>
            </p:cNvPr>
            <p:cNvSpPr/>
            <p:nvPr/>
          </p:nvSpPr>
          <p:spPr>
            <a:xfrm>
              <a:off x="418835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85AB21F-9766-40CB-93FC-A0DB84DC1BB7}"/>
                </a:ext>
              </a:extLst>
            </p:cNvPr>
            <p:cNvSpPr/>
            <p:nvPr/>
          </p:nvSpPr>
          <p:spPr>
            <a:xfrm>
              <a:off x="420848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B9E5F55-EFA6-4E5C-A3F4-154A401EEDC1}"/>
                </a:ext>
              </a:extLst>
            </p:cNvPr>
            <p:cNvSpPr/>
            <p:nvPr/>
          </p:nvSpPr>
          <p:spPr>
            <a:xfrm>
              <a:off x="422861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D4A7956-6473-48AF-A45D-101927B95A29}"/>
                </a:ext>
              </a:extLst>
            </p:cNvPr>
            <p:cNvSpPr/>
            <p:nvPr/>
          </p:nvSpPr>
          <p:spPr>
            <a:xfrm>
              <a:off x="424874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22A9B21-D078-4A04-81C9-28995F1904F0}"/>
                </a:ext>
              </a:extLst>
            </p:cNvPr>
            <p:cNvSpPr/>
            <p:nvPr/>
          </p:nvSpPr>
          <p:spPr>
            <a:xfrm>
              <a:off x="426886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1651AF6-6169-4050-8323-2D3B9C07A420}"/>
                </a:ext>
              </a:extLst>
            </p:cNvPr>
            <p:cNvSpPr/>
            <p:nvPr/>
          </p:nvSpPr>
          <p:spPr>
            <a:xfrm>
              <a:off x="428898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3BC9192-6D54-4AD4-8512-4D73E00F0EA7}"/>
                </a:ext>
              </a:extLst>
            </p:cNvPr>
            <p:cNvSpPr/>
            <p:nvPr/>
          </p:nvSpPr>
          <p:spPr>
            <a:xfrm>
              <a:off x="43091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DC59C711-7C1F-4C85-8815-C6FE1B5221E4}"/>
                </a:ext>
              </a:extLst>
            </p:cNvPr>
            <p:cNvSpPr/>
            <p:nvPr/>
          </p:nvSpPr>
          <p:spPr>
            <a:xfrm>
              <a:off x="432924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5F5F9F5-2D70-4AD0-AD46-791D1AFEC6D7}"/>
                </a:ext>
              </a:extLst>
            </p:cNvPr>
            <p:cNvSpPr/>
            <p:nvPr/>
          </p:nvSpPr>
          <p:spPr>
            <a:xfrm>
              <a:off x="434937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4DA7541-1DBA-4CC7-BC95-B51E750C329B}"/>
                </a:ext>
              </a:extLst>
            </p:cNvPr>
            <p:cNvSpPr/>
            <p:nvPr/>
          </p:nvSpPr>
          <p:spPr>
            <a:xfrm>
              <a:off x="436950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19978B1-5CE5-44CB-84ED-F9679EBD3176}"/>
                </a:ext>
              </a:extLst>
            </p:cNvPr>
            <p:cNvSpPr/>
            <p:nvPr/>
          </p:nvSpPr>
          <p:spPr>
            <a:xfrm>
              <a:off x="438963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5E85AEA-82C7-4DBE-8692-F5BA56884080}"/>
                </a:ext>
              </a:extLst>
            </p:cNvPr>
            <p:cNvSpPr/>
            <p:nvPr/>
          </p:nvSpPr>
          <p:spPr>
            <a:xfrm>
              <a:off x="440975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906F44D-6B4E-486D-B70D-0F9D046E8787}"/>
                </a:ext>
              </a:extLst>
            </p:cNvPr>
            <p:cNvSpPr/>
            <p:nvPr/>
          </p:nvSpPr>
          <p:spPr>
            <a:xfrm>
              <a:off x="442989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2B5638C-91E1-485B-B784-3D97AB745328}"/>
                </a:ext>
              </a:extLst>
            </p:cNvPr>
            <p:cNvSpPr/>
            <p:nvPr/>
          </p:nvSpPr>
          <p:spPr>
            <a:xfrm>
              <a:off x="445001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8FCFD75-65C5-416D-B8CC-8D3FAD6307A6}"/>
                </a:ext>
              </a:extLst>
            </p:cNvPr>
            <p:cNvSpPr/>
            <p:nvPr/>
          </p:nvSpPr>
          <p:spPr>
            <a:xfrm>
              <a:off x="447014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03D61832-10E9-4B35-9836-BB74569DBFB3}"/>
                </a:ext>
              </a:extLst>
            </p:cNvPr>
            <p:cNvSpPr/>
            <p:nvPr/>
          </p:nvSpPr>
          <p:spPr>
            <a:xfrm>
              <a:off x="449027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E79F3F2-CAD0-46FF-8DC6-4F8ABFDDAB2A}"/>
                </a:ext>
              </a:extLst>
            </p:cNvPr>
            <p:cNvSpPr/>
            <p:nvPr/>
          </p:nvSpPr>
          <p:spPr>
            <a:xfrm>
              <a:off x="451040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8D366C9-2F68-4A39-9AC1-14A7AE3FF695}"/>
                </a:ext>
              </a:extLst>
            </p:cNvPr>
            <p:cNvSpPr/>
            <p:nvPr/>
          </p:nvSpPr>
          <p:spPr>
            <a:xfrm>
              <a:off x="453052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E03F683-AC3A-4A6D-9387-CDE80921B108}"/>
                </a:ext>
              </a:extLst>
            </p:cNvPr>
            <p:cNvSpPr/>
            <p:nvPr/>
          </p:nvSpPr>
          <p:spPr>
            <a:xfrm>
              <a:off x="455066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50F2725-344F-44EC-996A-6D72C96CDEA6}"/>
                </a:ext>
              </a:extLst>
            </p:cNvPr>
            <p:cNvSpPr/>
            <p:nvPr/>
          </p:nvSpPr>
          <p:spPr>
            <a:xfrm>
              <a:off x="457078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1258563-1DA4-4359-9E06-7E7FA2521639}"/>
                </a:ext>
              </a:extLst>
            </p:cNvPr>
            <p:cNvSpPr/>
            <p:nvPr/>
          </p:nvSpPr>
          <p:spPr>
            <a:xfrm>
              <a:off x="459091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F209748-BA63-45F2-8406-DEB812BD3773}"/>
                </a:ext>
              </a:extLst>
            </p:cNvPr>
            <p:cNvSpPr/>
            <p:nvPr/>
          </p:nvSpPr>
          <p:spPr>
            <a:xfrm>
              <a:off x="461104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9086D83-6CAE-4D87-A1BC-2C37B60C553D}"/>
                </a:ext>
              </a:extLst>
            </p:cNvPr>
            <p:cNvSpPr/>
            <p:nvPr/>
          </p:nvSpPr>
          <p:spPr>
            <a:xfrm>
              <a:off x="463117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470BF35-021E-4337-AD84-87047513F7FB}"/>
                </a:ext>
              </a:extLst>
            </p:cNvPr>
            <p:cNvSpPr/>
            <p:nvPr/>
          </p:nvSpPr>
          <p:spPr>
            <a:xfrm>
              <a:off x="465129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FC42B29-6571-4990-8A66-3AD86B318C8B}"/>
                </a:ext>
              </a:extLst>
            </p:cNvPr>
            <p:cNvSpPr/>
            <p:nvPr/>
          </p:nvSpPr>
          <p:spPr>
            <a:xfrm>
              <a:off x="467143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2616098-47BC-4A32-9A0A-D4939FC5B0C1}"/>
                </a:ext>
              </a:extLst>
            </p:cNvPr>
            <p:cNvSpPr/>
            <p:nvPr/>
          </p:nvSpPr>
          <p:spPr>
            <a:xfrm>
              <a:off x="469155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DA52024-1A5C-4272-9FAD-23F5B0357890}"/>
                </a:ext>
              </a:extLst>
            </p:cNvPr>
            <p:cNvSpPr/>
            <p:nvPr/>
          </p:nvSpPr>
          <p:spPr>
            <a:xfrm>
              <a:off x="471167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47DF944-7EAB-453A-836D-7F7700E90D57}"/>
                </a:ext>
              </a:extLst>
            </p:cNvPr>
            <p:cNvSpPr/>
            <p:nvPr/>
          </p:nvSpPr>
          <p:spPr>
            <a:xfrm>
              <a:off x="473180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8DE3720-0AC1-4505-9800-148C5E4950E6}"/>
                </a:ext>
              </a:extLst>
            </p:cNvPr>
            <p:cNvSpPr/>
            <p:nvPr/>
          </p:nvSpPr>
          <p:spPr>
            <a:xfrm>
              <a:off x="475193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429296-BAC6-4343-B336-1DA6D320E9B5}"/>
                </a:ext>
              </a:extLst>
            </p:cNvPr>
            <p:cNvSpPr/>
            <p:nvPr/>
          </p:nvSpPr>
          <p:spPr>
            <a:xfrm>
              <a:off x="477206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B030D95-CB31-4229-BEDD-08E2D9BBCF09}"/>
                </a:ext>
              </a:extLst>
            </p:cNvPr>
            <p:cNvSpPr/>
            <p:nvPr/>
          </p:nvSpPr>
          <p:spPr>
            <a:xfrm>
              <a:off x="479218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B4C4F-97CB-4010-912B-E9C5E5620B45}"/>
                </a:ext>
              </a:extLst>
            </p:cNvPr>
            <p:cNvSpPr/>
            <p:nvPr/>
          </p:nvSpPr>
          <p:spPr>
            <a:xfrm>
              <a:off x="48123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537D046-2A27-4D7C-8295-D771CB0429C1}"/>
                </a:ext>
              </a:extLst>
            </p:cNvPr>
            <p:cNvSpPr/>
            <p:nvPr/>
          </p:nvSpPr>
          <p:spPr>
            <a:xfrm>
              <a:off x="483244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4072D84-3CFA-42D7-9DAF-590F2024D7F3}"/>
                </a:ext>
              </a:extLst>
            </p:cNvPr>
            <p:cNvSpPr/>
            <p:nvPr/>
          </p:nvSpPr>
          <p:spPr>
            <a:xfrm>
              <a:off x="485257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FF030A7-7C8D-48CA-B481-44048C35EACE}"/>
                </a:ext>
              </a:extLst>
            </p:cNvPr>
            <p:cNvSpPr/>
            <p:nvPr/>
          </p:nvSpPr>
          <p:spPr>
            <a:xfrm>
              <a:off x="487270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552E360-27D5-4282-93A1-DBE14067AFA4}"/>
                </a:ext>
              </a:extLst>
            </p:cNvPr>
            <p:cNvSpPr/>
            <p:nvPr/>
          </p:nvSpPr>
          <p:spPr>
            <a:xfrm>
              <a:off x="489283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48D63F7-2F7C-4D2F-8052-EBF8CCEB5313}"/>
                </a:ext>
              </a:extLst>
            </p:cNvPr>
            <p:cNvSpPr/>
            <p:nvPr/>
          </p:nvSpPr>
          <p:spPr>
            <a:xfrm>
              <a:off x="491295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1E24B8A-1B41-4A7A-816A-C410E02793AA}"/>
                </a:ext>
              </a:extLst>
            </p:cNvPr>
            <p:cNvSpPr/>
            <p:nvPr/>
          </p:nvSpPr>
          <p:spPr>
            <a:xfrm>
              <a:off x="493309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84176CE-CE69-4EC4-A64A-570C649A080B}"/>
                </a:ext>
              </a:extLst>
            </p:cNvPr>
            <p:cNvSpPr/>
            <p:nvPr/>
          </p:nvSpPr>
          <p:spPr>
            <a:xfrm>
              <a:off x="495321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3F26E1A0-9C70-4827-BF5C-EFD1BD6F364B}"/>
                </a:ext>
              </a:extLst>
            </p:cNvPr>
            <p:cNvSpPr/>
            <p:nvPr/>
          </p:nvSpPr>
          <p:spPr>
            <a:xfrm>
              <a:off x="497334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896935E-B8D8-4214-A2DF-2F8CDA2DE628}"/>
                </a:ext>
              </a:extLst>
            </p:cNvPr>
            <p:cNvSpPr/>
            <p:nvPr/>
          </p:nvSpPr>
          <p:spPr>
            <a:xfrm>
              <a:off x="499347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7DE5ADA-E7EC-463D-8912-80CA408B77B4}"/>
                </a:ext>
              </a:extLst>
            </p:cNvPr>
            <p:cNvSpPr/>
            <p:nvPr/>
          </p:nvSpPr>
          <p:spPr>
            <a:xfrm>
              <a:off x="501360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5B98786-64CD-4F57-B8C3-14B7523FAFCC}"/>
                </a:ext>
              </a:extLst>
            </p:cNvPr>
            <p:cNvSpPr/>
            <p:nvPr/>
          </p:nvSpPr>
          <p:spPr>
            <a:xfrm>
              <a:off x="503372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8545DB-AFC0-4C25-BFB2-AC51B6E057FA}"/>
                </a:ext>
              </a:extLst>
            </p:cNvPr>
            <p:cNvSpPr/>
            <p:nvPr/>
          </p:nvSpPr>
          <p:spPr>
            <a:xfrm>
              <a:off x="505386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63D354D0-14B3-4CA5-8F75-638340C0C8EC}"/>
                </a:ext>
              </a:extLst>
            </p:cNvPr>
            <p:cNvSpPr/>
            <p:nvPr/>
          </p:nvSpPr>
          <p:spPr>
            <a:xfrm>
              <a:off x="507398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5ECACD3E-7764-4B84-9EC4-6C2C94F23D00}"/>
                </a:ext>
              </a:extLst>
            </p:cNvPr>
            <p:cNvSpPr/>
            <p:nvPr/>
          </p:nvSpPr>
          <p:spPr>
            <a:xfrm>
              <a:off x="509410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97A61C-721F-4119-B8EC-3891D2421228}"/>
                </a:ext>
              </a:extLst>
            </p:cNvPr>
            <p:cNvSpPr/>
            <p:nvPr/>
          </p:nvSpPr>
          <p:spPr>
            <a:xfrm>
              <a:off x="511424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E94AB08-2187-4D96-9256-189E76E0A9A8}"/>
                </a:ext>
              </a:extLst>
            </p:cNvPr>
            <p:cNvSpPr/>
            <p:nvPr/>
          </p:nvSpPr>
          <p:spPr>
            <a:xfrm>
              <a:off x="513436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87FF341-B468-47D2-A5B8-F2ADB3EA9FAC}"/>
                </a:ext>
              </a:extLst>
            </p:cNvPr>
            <p:cNvSpPr/>
            <p:nvPr/>
          </p:nvSpPr>
          <p:spPr>
            <a:xfrm>
              <a:off x="515449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6CE104F-1D58-4E9A-B416-4F8F1241C618}"/>
                </a:ext>
              </a:extLst>
            </p:cNvPr>
            <p:cNvSpPr/>
            <p:nvPr/>
          </p:nvSpPr>
          <p:spPr>
            <a:xfrm>
              <a:off x="517462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A27DAA-39B5-4E50-AAD8-788562AA5FFF}"/>
                </a:ext>
              </a:extLst>
            </p:cNvPr>
            <p:cNvSpPr/>
            <p:nvPr/>
          </p:nvSpPr>
          <p:spPr>
            <a:xfrm>
              <a:off x="519475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DD5788C4-D187-4564-9E88-1AC50FF85A03}"/>
                </a:ext>
              </a:extLst>
            </p:cNvPr>
            <p:cNvSpPr/>
            <p:nvPr/>
          </p:nvSpPr>
          <p:spPr>
            <a:xfrm>
              <a:off x="521487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A8BAF58-09B9-41D9-A9BD-96F9CE820EA4}"/>
                </a:ext>
              </a:extLst>
            </p:cNvPr>
            <p:cNvSpPr/>
            <p:nvPr/>
          </p:nvSpPr>
          <p:spPr>
            <a:xfrm>
              <a:off x="523501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2F6B87B5-2D44-45AE-9ABE-6E075DC090C9}"/>
                </a:ext>
              </a:extLst>
            </p:cNvPr>
            <p:cNvSpPr/>
            <p:nvPr/>
          </p:nvSpPr>
          <p:spPr>
            <a:xfrm>
              <a:off x="525513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4F92557-E49E-4DFB-9DB2-EFD9F1519653}"/>
                </a:ext>
              </a:extLst>
            </p:cNvPr>
            <p:cNvSpPr/>
            <p:nvPr/>
          </p:nvSpPr>
          <p:spPr>
            <a:xfrm>
              <a:off x="527526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1E55EED-AAF3-4152-85CF-A037AF1C36A6}"/>
                </a:ext>
              </a:extLst>
            </p:cNvPr>
            <p:cNvSpPr/>
            <p:nvPr/>
          </p:nvSpPr>
          <p:spPr>
            <a:xfrm>
              <a:off x="529538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2F252A25-607A-4608-9E6A-C11F86507642}"/>
                </a:ext>
              </a:extLst>
            </p:cNvPr>
            <p:cNvSpPr/>
            <p:nvPr/>
          </p:nvSpPr>
          <p:spPr>
            <a:xfrm>
              <a:off x="53155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D0ECE2BF-2542-45F3-B752-8BB6A74AD799}"/>
                </a:ext>
              </a:extLst>
            </p:cNvPr>
            <p:cNvSpPr/>
            <p:nvPr/>
          </p:nvSpPr>
          <p:spPr>
            <a:xfrm>
              <a:off x="533564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DBB775C-D15B-461E-87AB-63F6E51FFBC2}"/>
                </a:ext>
              </a:extLst>
            </p:cNvPr>
            <p:cNvSpPr/>
            <p:nvPr/>
          </p:nvSpPr>
          <p:spPr>
            <a:xfrm>
              <a:off x="535577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249B06E-349C-4934-9A7F-15CF8226BAC0}"/>
                </a:ext>
              </a:extLst>
            </p:cNvPr>
            <p:cNvSpPr/>
            <p:nvPr/>
          </p:nvSpPr>
          <p:spPr>
            <a:xfrm>
              <a:off x="537590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E63BD44-16C9-4C01-94B6-3F87B1C04D31}"/>
                </a:ext>
              </a:extLst>
            </p:cNvPr>
            <p:cNvSpPr/>
            <p:nvPr/>
          </p:nvSpPr>
          <p:spPr>
            <a:xfrm>
              <a:off x="539603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3934DE9-E2FD-470E-B791-43F5E3540A63}"/>
                </a:ext>
              </a:extLst>
            </p:cNvPr>
            <p:cNvSpPr/>
            <p:nvPr/>
          </p:nvSpPr>
          <p:spPr>
            <a:xfrm>
              <a:off x="541615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34B2571-44C1-437F-85C5-F76FE9FFA611}"/>
                </a:ext>
              </a:extLst>
            </p:cNvPr>
            <p:cNvSpPr/>
            <p:nvPr/>
          </p:nvSpPr>
          <p:spPr>
            <a:xfrm>
              <a:off x="543629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6C557F1-285D-4571-AA2D-14C515BCE5E6}"/>
                </a:ext>
              </a:extLst>
            </p:cNvPr>
            <p:cNvSpPr/>
            <p:nvPr/>
          </p:nvSpPr>
          <p:spPr>
            <a:xfrm>
              <a:off x="545641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B562289-61E1-4C70-93D5-76460F4F50CF}"/>
                </a:ext>
              </a:extLst>
            </p:cNvPr>
            <p:cNvSpPr/>
            <p:nvPr/>
          </p:nvSpPr>
          <p:spPr>
            <a:xfrm>
              <a:off x="547654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60EB6EAF-28FC-4E4F-AEC9-C99FAF654FAF}"/>
                </a:ext>
              </a:extLst>
            </p:cNvPr>
            <p:cNvSpPr/>
            <p:nvPr/>
          </p:nvSpPr>
          <p:spPr>
            <a:xfrm>
              <a:off x="549667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86F4A42-BEE3-43ED-8E75-7DEF2131E98C}"/>
                </a:ext>
              </a:extLst>
            </p:cNvPr>
            <p:cNvSpPr/>
            <p:nvPr/>
          </p:nvSpPr>
          <p:spPr>
            <a:xfrm>
              <a:off x="551679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AC6A3B03-C7EC-4376-8041-AEBE8BD30DF7}"/>
                </a:ext>
              </a:extLst>
            </p:cNvPr>
            <p:cNvSpPr/>
            <p:nvPr/>
          </p:nvSpPr>
          <p:spPr>
            <a:xfrm>
              <a:off x="553692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A518D537-2735-4C68-BA39-EAC3ED4965D5}"/>
                </a:ext>
              </a:extLst>
            </p:cNvPr>
            <p:cNvSpPr/>
            <p:nvPr/>
          </p:nvSpPr>
          <p:spPr>
            <a:xfrm>
              <a:off x="555705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D5560F0-B506-438B-89F9-C49FEED03579}"/>
                </a:ext>
              </a:extLst>
            </p:cNvPr>
            <p:cNvSpPr/>
            <p:nvPr/>
          </p:nvSpPr>
          <p:spPr>
            <a:xfrm>
              <a:off x="557718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E81FBBC-6D7F-4448-B01C-73936B3FEB44}"/>
                </a:ext>
              </a:extLst>
            </p:cNvPr>
            <p:cNvSpPr/>
            <p:nvPr/>
          </p:nvSpPr>
          <p:spPr>
            <a:xfrm>
              <a:off x="559730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232874D2-F572-419D-9585-6E50B2A2BB84}"/>
                </a:ext>
              </a:extLst>
            </p:cNvPr>
            <p:cNvSpPr/>
            <p:nvPr/>
          </p:nvSpPr>
          <p:spPr>
            <a:xfrm>
              <a:off x="561744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E1D8775-0AF6-4ED6-8796-800FFE5FA1D4}"/>
                </a:ext>
              </a:extLst>
            </p:cNvPr>
            <p:cNvSpPr/>
            <p:nvPr/>
          </p:nvSpPr>
          <p:spPr>
            <a:xfrm>
              <a:off x="563756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5974982-4836-4C68-A155-30880A531A5A}"/>
                </a:ext>
              </a:extLst>
            </p:cNvPr>
            <p:cNvSpPr/>
            <p:nvPr/>
          </p:nvSpPr>
          <p:spPr>
            <a:xfrm>
              <a:off x="565769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CF6D8E2-6104-46E3-8220-82FB3E40FBCA}"/>
                </a:ext>
              </a:extLst>
            </p:cNvPr>
            <p:cNvSpPr/>
            <p:nvPr/>
          </p:nvSpPr>
          <p:spPr>
            <a:xfrm>
              <a:off x="567782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CB570574-5AD6-4965-95FB-467C020D9284}"/>
                </a:ext>
              </a:extLst>
            </p:cNvPr>
            <p:cNvSpPr/>
            <p:nvPr/>
          </p:nvSpPr>
          <p:spPr>
            <a:xfrm>
              <a:off x="569795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66544CE-3C79-499F-B602-6EBAE57906F6}"/>
                </a:ext>
              </a:extLst>
            </p:cNvPr>
            <p:cNvSpPr/>
            <p:nvPr/>
          </p:nvSpPr>
          <p:spPr>
            <a:xfrm>
              <a:off x="571807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E681339-93B0-43F3-911F-DEF2E341353A}"/>
                </a:ext>
              </a:extLst>
            </p:cNvPr>
            <p:cNvSpPr/>
            <p:nvPr/>
          </p:nvSpPr>
          <p:spPr>
            <a:xfrm>
              <a:off x="573820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E4C74AC-A441-4499-BD55-7244CCD8A3A2}"/>
                </a:ext>
              </a:extLst>
            </p:cNvPr>
            <p:cNvSpPr/>
            <p:nvPr/>
          </p:nvSpPr>
          <p:spPr>
            <a:xfrm>
              <a:off x="575833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E28B07F-BDE1-43E2-A673-787A97ECC0F3}"/>
                </a:ext>
              </a:extLst>
            </p:cNvPr>
            <p:cNvSpPr/>
            <p:nvPr/>
          </p:nvSpPr>
          <p:spPr>
            <a:xfrm>
              <a:off x="577846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8AA7BB4A-D694-440A-A4F7-800B5230DBDB}"/>
                </a:ext>
              </a:extLst>
            </p:cNvPr>
            <p:cNvSpPr/>
            <p:nvPr/>
          </p:nvSpPr>
          <p:spPr>
            <a:xfrm>
              <a:off x="579859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74748F95-FCE5-412B-9647-DA39E7308622}"/>
                </a:ext>
              </a:extLst>
            </p:cNvPr>
            <p:cNvSpPr/>
            <p:nvPr/>
          </p:nvSpPr>
          <p:spPr>
            <a:xfrm>
              <a:off x="58187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88DEC3-4538-4A7D-8713-FDEDBA932807}"/>
                </a:ext>
              </a:extLst>
            </p:cNvPr>
            <p:cNvSpPr/>
            <p:nvPr/>
          </p:nvSpPr>
          <p:spPr>
            <a:xfrm>
              <a:off x="583884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FD342A5-92BC-41CF-8EFA-6B01EF0C196C}"/>
                </a:ext>
              </a:extLst>
            </p:cNvPr>
            <p:cNvSpPr/>
            <p:nvPr/>
          </p:nvSpPr>
          <p:spPr>
            <a:xfrm>
              <a:off x="585897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DC76056-4B51-4B06-BA26-6120C06F0E77}"/>
                </a:ext>
              </a:extLst>
            </p:cNvPr>
            <p:cNvSpPr/>
            <p:nvPr/>
          </p:nvSpPr>
          <p:spPr>
            <a:xfrm>
              <a:off x="587910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D125785-BB7A-417D-B5D1-BE9F879A8F17}"/>
                </a:ext>
              </a:extLst>
            </p:cNvPr>
            <p:cNvSpPr/>
            <p:nvPr/>
          </p:nvSpPr>
          <p:spPr>
            <a:xfrm>
              <a:off x="589922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3A766373-88F2-4D2A-893B-EE1663DF8460}"/>
                </a:ext>
              </a:extLst>
            </p:cNvPr>
            <p:cNvSpPr/>
            <p:nvPr/>
          </p:nvSpPr>
          <p:spPr>
            <a:xfrm>
              <a:off x="591935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CB0E4872-4B3F-468E-AABE-D98814D8AF6C}"/>
                </a:ext>
              </a:extLst>
            </p:cNvPr>
            <p:cNvSpPr/>
            <p:nvPr/>
          </p:nvSpPr>
          <p:spPr>
            <a:xfrm>
              <a:off x="593948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26D92E1-C529-4B02-B602-8384CF386772}"/>
                </a:ext>
              </a:extLst>
            </p:cNvPr>
            <p:cNvSpPr/>
            <p:nvPr/>
          </p:nvSpPr>
          <p:spPr>
            <a:xfrm>
              <a:off x="595961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EE52051-6DE5-407D-950D-34E9DCB97434}"/>
                </a:ext>
              </a:extLst>
            </p:cNvPr>
            <p:cNvSpPr/>
            <p:nvPr/>
          </p:nvSpPr>
          <p:spPr>
            <a:xfrm>
              <a:off x="597973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91462E6-D067-4E55-964E-430A9532BDD3}"/>
                </a:ext>
              </a:extLst>
            </p:cNvPr>
            <p:cNvSpPr/>
            <p:nvPr/>
          </p:nvSpPr>
          <p:spPr>
            <a:xfrm>
              <a:off x="599987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DCF258C-2DE5-4FA4-87F4-114A5F7AA3E2}"/>
                </a:ext>
              </a:extLst>
            </p:cNvPr>
            <p:cNvSpPr/>
            <p:nvPr/>
          </p:nvSpPr>
          <p:spPr>
            <a:xfrm>
              <a:off x="601999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083F16-2ADF-4B34-97F4-958E99549AED}"/>
                </a:ext>
              </a:extLst>
            </p:cNvPr>
            <p:cNvSpPr/>
            <p:nvPr/>
          </p:nvSpPr>
          <p:spPr>
            <a:xfrm>
              <a:off x="604012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78AAEE8-EC6D-46D7-96A2-4EE0B78BCCB2}"/>
                </a:ext>
              </a:extLst>
            </p:cNvPr>
            <p:cNvSpPr/>
            <p:nvPr/>
          </p:nvSpPr>
          <p:spPr>
            <a:xfrm>
              <a:off x="6060251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DD90209-90AD-4E7C-B6FD-13F565197C1F}"/>
                </a:ext>
              </a:extLst>
            </p:cNvPr>
            <p:cNvSpPr/>
            <p:nvPr/>
          </p:nvSpPr>
          <p:spPr>
            <a:xfrm>
              <a:off x="608038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4E431B-A1A6-4728-8F00-DC9BB8B9FAB7}"/>
                </a:ext>
              </a:extLst>
            </p:cNvPr>
            <p:cNvSpPr/>
            <p:nvPr/>
          </p:nvSpPr>
          <p:spPr>
            <a:xfrm>
              <a:off x="610050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80FC8ED5-5344-4D3F-B585-3EBDA11AE8D8}"/>
                </a:ext>
              </a:extLst>
            </p:cNvPr>
            <p:cNvSpPr/>
            <p:nvPr/>
          </p:nvSpPr>
          <p:spPr>
            <a:xfrm>
              <a:off x="612064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2778E5E-0859-4148-ABA6-E9A662336810}"/>
                </a:ext>
              </a:extLst>
            </p:cNvPr>
            <p:cNvSpPr/>
            <p:nvPr/>
          </p:nvSpPr>
          <p:spPr>
            <a:xfrm>
              <a:off x="6140764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5389173-3F54-4BA8-96AD-12771FF8F023}"/>
                </a:ext>
              </a:extLst>
            </p:cNvPr>
            <p:cNvSpPr/>
            <p:nvPr/>
          </p:nvSpPr>
          <p:spPr>
            <a:xfrm>
              <a:off x="6160897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9B70ECED-8911-46DC-A863-0A09FA7D784A}"/>
                </a:ext>
              </a:extLst>
            </p:cNvPr>
            <p:cNvSpPr/>
            <p:nvPr/>
          </p:nvSpPr>
          <p:spPr>
            <a:xfrm>
              <a:off x="6181020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8EF5200-F6FB-436B-854B-080F12CDA999}"/>
                </a:ext>
              </a:extLst>
            </p:cNvPr>
            <p:cNvSpPr/>
            <p:nvPr/>
          </p:nvSpPr>
          <p:spPr>
            <a:xfrm>
              <a:off x="620115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FA759D9-5C46-4340-8819-83A22BC30B22}"/>
                </a:ext>
              </a:extLst>
            </p:cNvPr>
            <p:cNvSpPr/>
            <p:nvPr/>
          </p:nvSpPr>
          <p:spPr>
            <a:xfrm>
              <a:off x="622127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F4805-163B-4EAB-9D80-5CC1A41901C2}"/>
                </a:ext>
              </a:extLst>
            </p:cNvPr>
            <p:cNvSpPr/>
            <p:nvPr/>
          </p:nvSpPr>
          <p:spPr>
            <a:xfrm>
              <a:off x="624140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F496B5F-F82D-4E4F-9353-57E5B54036ED}"/>
                </a:ext>
              </a:extLst>
            </p:cNvPr>
            <p:cNvSpPr/>
            <p:nvPr/>
          </p:nvSpPr>
          <p:spPr>
            <a:xfrm>
              <a:off x="6261533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0D0F8A9-5F26-4534-92B4-01AA829D122B}"/>
                </a:ext>
              </a:extLst>
            </p:cNvPr>
            <p:cNvSpPr/>
            <p:nvPr/>
          </p:nvSpPr>
          <p:spPr>
            <a:xfrm>
              <a:off x="628166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7EDFE36-84E1-4AD3-B8F0-8D93B3B89FD7}"/>
                </a:ext>
              </a:extLst>
            </p:cNvPr>
            <p:cNvSpPr/>
            <p:nvPr/>
          </p:nvSpPr>
          <p:spPr>
            <a:xfrm>
              <a:off x="630178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25F8AC5-D3F4-4908-B5DF-9629AAE6C34D}"/>
                </a:ext>
              </a:extLst>
            </p:cNvPr>
            <p:cNvSpPr/>
            <p:nvPr/>
          </p:nvSpPr>
          <p:spPr>
            <a:xfrm>
              <a:off x="632192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021199E-07D5-4F9A-AA39-5671B267F8C8}"/>
                </a:ext>
              </a:extLst>
            </p:cNvPr>
            <p:cNvSpPr/>
            <p:nvPr/>
          </p:nvSpPr>
          <p:spPr>
            <a:xfrm>
              <a:off x="6342046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B410B87-5D9C-4521-A617-60BCAD51CC5E}"/>
                </a:ext>
              </a:extLst>
            </p:cNvPr>
            <p:cNvSpPr/>
            <p:nvPr/>
          </p:nvSpPr>
          <p:spPr>
            <a:xfrm>
              <a:off x="6362169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E83FF8F-96AD-425B-83CD-4916BC9D8941}"/>
                </a:ext>
              </a:extLst>
            </p:cNvPr>
            <p:cNvSpPr/>
            <p:nvPr/>
          </p:nvSpPr>
          <p:spPr>
            <a:xfrm>
              <a:off x="638230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7EE2AD40-A174-40E5-B349-B3335C4071C3}"/>
                </a:ext>
              </a:extLst>
            </p:cNvPr>
            <p:cNvSpPr/>
            <p:nvPr/>
          </p:nvSpPr>
          <p:spPr>
            <a:xfrm>
              <a:off x="640242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F08DD0A-F056-47F6-833C-88A0355F6181}"/>
                </a:ext>
              </a:extLst>
            </p:cNvPr>
            <p:cNvSpPr/>
            <p:nvPr/>
          </p:nvSpPr>
          <p:spPr>
            <a:xfrm>
              <a:off x="6422558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11C8B00C-177F-4552-BA2F-A27B2112A7D1}"/>
                </a:ext>
              </a:extLst>
            </p:cNvPr>
            <p:cNvSpPr/>
            <p:nvPr/>
          </p:nvSpPr>
          <p:spPr>
            <a:xfrm>
              <a:off x="6442682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4A499058-F64B-462D-B78A-5D66790F552C}"/>
                </a:ext>
              </a:extLst>
            </p:cNvPr>
            <p:cNvSpPr/>
            <p:nvPr/>
          </p:nvSpPr>
          <p:spPr>
            <a:xfrm>
              <a:off x="6462815" y="2840787"/>
              <a:ext cx="9614" cy="9613"/>
            </a:xfrm>
            <a:custGeom>
              <a:avLst/>
              <a:gdLst>
                <a:gd name="connsiteX0" fmla="*/ 0 w 9614"/>
                <a:gd name="connsiteY0" fmla="*/ 0 h 9613"/>
                <a:gd name="connsiteX1" fmla="*/ 0 w 9614"/>
                <a:gd name="connsiteY1" fmla="*/ 0 h 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14" h="9613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441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46" name="Graphic 4">
            <a:extLst>
              <a:ext uri="{FF2B5EF4-FFF2-40B4-BE49-F238E27FC236}">
                <a16:creationId xmlns:a16="http://schemas.microsoft.com/office/drawing/2014/main" id="{7756A984-F046-428B-9059-B5EA70AB0F91}"/>
              </a:ext>
            </a:extLst>
          </p:cNvPr>
          <p:cNvGrpSpPr/>
          <p:nvPr/>
        </p:nvGrpSpPr>
        <p:grpSpPr>
          <a:xfrm>
            <a:off x="622244" y="2502906"/>
            <a:ext cx="5290960" cy="1779867"/>
            <a:chOff x="1200699" y="486154"/>
            <a:chExt cx="5290960" cy="2383474"/>
          </a:xfrm>
        </p:grpSpPr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340349B-FF5C-4C17-BC29-CD4BC80B232E}"/>
                </a:ext>
              </a:extLst>
            </p:cNvPr>
            <p:cNvSpPr/>
            <p:nvPr/>
          </p:nvSpPr>
          <p:spPr>
            <a:xfrm>
              <a:off x="1200699" y="2811945"/>
              <a:ext cx="57687" cy="57683"/>
            </a:xfrm>
            <a:custGeom>
              <a:avLst/>
              <a:gdLst>
                <a:gd name="connsiteX0" fmla="*/ 28968 w 57687"/>
                <a:gd name="connsiteY0" fmla="*/ 57979 h 57683"/>
                <a:gd name="connsiteX1" fmla="*/ 49363 w 57687"/>
                <a:gd name="connsiteY1" fmla="*/ 49531 h 57683"/>
                <a:gd name="connsiteX2" fmla="*/ 57811 w 57687"/>
                <a:gd name="connsiteY2" fmla="*/ 29137 h 57683"/>
                <a:gd name="connsiteX3" fmla="*/ 49363 w 57687"/>
                <a:gd name="connsiteY3" fmla="*/ 8743 h 57683"/>
                <a:gd name="connsiteX4" fmla="*/ 28968 w 57687"/>
                <a:gd name="connsiteY4" fmla="*/ 295 h 57683"/>
                <a:gd name="connsiteX5" fmla="*/ 8572 w 57687"/>
                <a:gd name="connsiteY5" fmla="*/ 8743 h 57683"/>
                <a:gd name="connsiteX6" fmla="*/ 124 w 57687"/>
                <a:gd name="connsiteY6" fmla="*/ 29137 h 57683"/>
                <a:gd name="connsiteX7" fmla="*/ 8572 w 57687"/>
                <a:gd name="connsiteY7" fmla="*/ 49531 h 57683"/>
                <a:gd name="connsiteX8" fmla="*/ 2896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68" y="57979"/>
                  </a:moveTo>
                  <a:cubicBezTo>
                    <a:pt x="36617" y="57979"/>
                    <a:pt x="43954" y="54940"/>
                    <a:pt x="49363" y="49531"/>
                  </a:cubicBezTo>
                  <a:cubicBezTo>
                    <a:pt x="54772" y="44123"/>
                    <a:pt x="57811" y="36786"/>
                    <a:pt x="57811" y="29137"/>
                  </a:cubicBezTo>
                  <a:cubicBezTo>
                    <a:pt x="57811" y="21488"/>
                    <a:pt x="54772" y="14152"/>
                    <a:pt x="49363" y="8743"/>
                  </a:cubicBezTo>
                  <a:cubicBezTo>
                    <a:pt x="43954" y="3334"/>
                    <a:pt x="36617" y="295"/>
                    <a:pt x="28968" y="295"/>
                  </a:cubicBezTo>
                  <a:cubicBezTo>
                    <a:pt x="21318" y="295"/>
                    <a:pt x="13981" y="3334"/>
                    <a:pt x="8572" y="8743"/>
                  </a:cubicBezTo>
                  <a:cubicBezTo>
                    <a:pt x="3163" y="14152"/>
                    <a:pt x="124" y="21488"/>
                    <a:pt x="124" y="29137"/>
                  </a:cubicBezTo>
                  <a:cubicBezTo>
                    <a:pt x="124" y="36786"/>
                    <a:pt x="3163" y="44123"/>
                    <a:pt x="8572" y="49531"/>
                  </a:cubicBezTo>
                  <a:cubicBezTo>
                    <a:pt x="13981" y="54940"/>
                    <a:pt x="21318" y="57979"/>
                    <a:pt x="2896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BE752DA7-EBEA-49EA-B4B4-71C6F8D96C70}"/>
                </a:ext>
              </a:extLst>
            </p:cNvPr>
            <p:cNvSpPr/>
            <p:nvPr/>
          </p:nvSpPr>
          <p:spPr>
            <a:xfrm>
              <a:off x="1220832" y="2811945"/>
              <a:ext cx="57687" cy="57683"/>
            </a:xfrm>
            <a:custGeom>
              <a:avLst/>
              <a:gdLst>
                <a:gd name="connsiteX0" fmla="*/ 28970 w 57687"/>
                <a:gd name="connsiteY0" fmla="*/ 57979 h 57683"/>
                <a:gd name="connsiteX1" fmla="*/ 49365 w 57687"/>
                <a:gd name="connsiteY1" fmla="*/ 49531 h 57683"/>
                <a:gd name="connsiteX2" fmla="*/ 57814 w 57687"/>
                <a:gd name="connsiteY2" fmla="*/ 29137 h 57683"/>
                <a:gd name="connsiteX3" fmla="*/ 49365 w 57687"/>
                <a:gd name="connsiteY3" fmla="*/ 8743 h 57683"/>
                <a:gd name="connsiteX4" fmla="*/ 28970 w 57687"/>
                <a:gd name="connsiteY4" fmla="*/ 295 h 57683"/>
                <a:gd name="connsiteX5" fmla="*/ 8574 w 57687"/>
                <a:gd name="connsiteY5" fmla="*/ 8743 h 57683"/>
                <a:gd name="connsiteX6" fmla="*/ 126 w 57687"/>
                <a:gd name="connsiteY6" fmla="*/ 29137 h 57683"/>
                <a:gd name="connsiteX7" fmla="*/ 8574 w 57687"/>
                <a:gd name="connsiteY7" fmla="*/ 49531 h 57683"/>
                <a:gd name="connsiteX8" fmla="*/ 2897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70" y="57979"/>
                  </a:moveTo>
                  <a:cubicBezTo>
                    <a:pt x="36619" y="57979"/>
                    <a:pt x="43956" y="54940"/>
                    <a:pt x="49365" y="49531"/>
                  </a:cubicBezTo>
                  <a:cubicBezTo>
                    <a:pt x="54774" y="44123"/>
                    <a:pt x="57814" y="36786"/>
                    <a:pt x="57814" y="29137"/>
                  </a:cubicBezTo>
                  <a:cubicBezTo>
                    <a:pt x="57814" y="21488"/>
                    <a:pt x="54774" y="14152"/>
                    <a:pt x="49365" y="8743"/>
                  </a:cubicBezTo>
                  <a:cubicBezTo>
                    <a:pt x="43956" y="3334"/>
                    <a:pt x="36619" y="295"/>
                    <a:pt x="28970" y="295"/>
                  </a:cubicBezTo>
                  <a:cubicBezTo>
                    <a:pt x="21320" y="295"/>
                    <a:pt x="13983" y="3334"/>
                    <a:pt x="8574" y="8743"/>
                  </a:cubicBezTo>
                  <a:cubicBezTo>
                    <a:pt x="3165" y="14152"/>
                    <a:pt x="126" y="21488"/>
                    <a:pt x="126" y="29137"/>
                  </a:cubicBezTo>
                  <a:cubicBezTo>
                    <a:pt x="126" y="36786"/>
                    <a:pt x="3165" y="44123"/>
                    <a:pt x="8574" y="49531"/>
                  </a:cubicBezTo>
                  <a:cubicBezTo>
                    <a:pt x="13983" y="54940"/>
                    <a:pt x="21320" y="57979"/>
                    <a:pt x="2897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4369DCF-AE32-48A0-9410-E93438CF6B80}"/>
                </a:ext>
              </a:extLst>
            </p:cNvPr>
            <p:cNvSpPr/>
            <p:nvPr/>
          </p:nvSpPr>
          <p:spPr>
            <a:xfrm>
              <a:off x="1240955" y="2811945"/>
              <a:ext cx="57687" cy="57683"/>
            </a:xfrm>
            <a:custGeom>
              <a:avLst/>
              <a:gdLst>
                <a:gd name="connsiteX0" fmla="*/ 28972 w 57687"/>
                <a:gd name="connsiteY0" fmla="*/ 57979 h 57683"/>
                <a:gd name="connsiteX1" fmla="*/ 49367 w 57687"/>
                <a:gd name="connsiteY1" fmla="*/ 49531 h 57683"/>
                <a:gd name="connsiteX2" fmla="*/ 57816 w 57687"/>
                <a:gd name="connsiteY2" fmla="*/ 29137 h 57683"/>
                <a:gd name="connsiteX3" fmla="*/ 49367 w 57687"/>
                <a:gd name="connsiteY3" fmla="*/ 8743 h 57683"/>
                <a:gd name="connsiteX4" fmla="*/ 28972 w 57687"/>
                <a:gd name="connsiteY4" fmla="*/ 295 h 57683"/>
                <a:gd name="connsiteX5" fmla="*/ 8576 w 57687"/>
                <a:gd name="connsiteY5" fmla="*/ 8743 h 57683"/>
                <a:gd name="connsiteX6" fmla="*/ 128 w 57687"/>
                <a:gd name="connsiteY6" fmla="*/ 29137 h 57683"/>
                <a:gd name="connsiteX7" fmla="*/ 8576 w 57687"/>
                <a:gd name="connsiteY7" fmla="*/ 49531 h 57683"/>
                <a:gd name="connsiteX8" fmla="*/ 2897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72" y="57979"/>
                  </a:moveTo>
                  <a:cubicBezTo>
                    <a:pt x="36621" y="57979"/>
                    <a:pt x="43958" y="54940"/>
                    <a:pt x="49367" y="49531"/>
                  </a:cubicBezTo>
                  <a:cubicBezTo>
                    <a:pt x="54776" y="44123"/>
                    <a:pt x="57816" y="36786"/>
                    <a:pt x="57816" y="29137"/>
                  </a:cubicBezTo>
                  <a:cubicBezTo>
                    <a:pt x="57816" y="21488"/>
                    <a:pt x="54776" y="14152"/>
                    <a:pt x="49367" y="8743"/>
                  </a:cubicBezTo>
                  <a:cubicBezTo>
                    <a:pt x="43958" y="3334"/>
                    <a:pt x="36621" y="295"/>
                    <a:pt x="28972" y="295"/>
                  </a:cubicBezTo>
                  <a:cubicBezTo>
                    <a:pt x="21322" y="295"/>
                    <a:pt x="13985" y="3334"/>
                    <a:pt x="8576" y="8743"/>
                  </a:cubicBezTo>
                  <a:cubicBezTo>
                    <a:pt x="3167" y="14152"/>
                    <a:pt x="128" y="21488"/>
                    <a:pt x="128" y="29137"/>
                  </a:cubicBezTo>
                  <a:cubicBezTo>
                    <a:pt x="128" y="36786"/>
                    <a:pt x="3167" y="44123"/>
                    <a:pt x="8576" y="49531"/>
                  </a:cubicBezTo>
                  <a:cubicBezTo>
                    <a:pt x="13985" y="54940"/>
                    <a:pt x="21322" y="57979"/>
                    <a:pt x="2897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195C342-E8E1-4411-9516-10683DAE0B3E}"/>
                </a:ext>
              </a:extLst>
            </p:cNvPr>
            <p:cNvSpPr/>
            <p:nvPr/>
          </p:nvSpPr>
          <p:spPr>
            <a:xfrm>
              <a:off x="1261088" y="2811945"/>
              <a:ext cx="57687" cy="57683"/>
            </a:xfrm>
            <a:custGeom>
              <a:avLst/>
              <a:gdLst>
                <a:gd name="connsiteX0" fmla="*/ 28974 w 57687"/>
                <a:gd name="connsiteY0" fmla="*/ 57979 h 57683"/>
                <a:gd name="connsiteX1" fmla="*/ 49370 w 57687"/>
                <a:gd name="connsiteY1" fmla="*/ 49531 h 57683"/>
                <a:gd name="connsiteX2" fmla="*/ 57818 w 57687"/>
                <a:gd name="connsiteY2" fmla="*/ 29137 h 57683"/>
                <a:gd name="connsiteX3" fmla="*/ 49370 w 57687"/>
                <a:gd name="connsiteY3" fmla="*/ 8743 h 57683"/>
                <a:gd name="connsiteX4" fmla="*/ 28974 w 57687"/>
                <a:gd name="connsiteY4" fmla="*/ 295 h 57683"/>
                <a:gd name="connsiteX5" fmla="*/ 8578 w 57687"/>
                <a:gd name="connsiteY5" fmla="*/ 8743 h 57683"/>
                <a:gd name="connsiteX6" fmla="*/ 130 w 57687"/>
                <a:gd name="connsiteY6" fmla="*/ 29137 h 57683"/>
                <a:gd name="connsiteX7" fmla="*/ 8578 w 57687"/>
                <a:gd name="connsiteY7" fmla="*/ 49531 h 57683"/>
                <a:gd name="connsiteX8" fmla="*/ 2897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74" y="57979"/>
                  </a:moveTo>
                  <a:cubicBezTo>
                    <a:pt x="36623" y="57979"/>
                    <a:pt x="43961" y="54940"/>
                    <a:pt x="49370" y="49531"/>
                  </a:cubicBezTo>
                  <a:cubicBezTo>
                    <a:pt x="54779" y="44123"/>
                    <a:pt x="57818" y="36786"/>
                    <a:pt x="57818" y="29137"/>
                  </a:cubicBezTo>
                  <a:cubicBezTo>
                    <a:pt x="57818" y="21488"/>
                    <a:pt x="54779" y="14152"/>
                    <a:pt x="49370" y="8743"/>
                  </a:cubicBezTo>
                  <a:cubicBezTo>
                    <a:pt x="43961" y="3334"/>
                    <a:pt x="36623" y="295"/>
                    <a:pt x="28974" y="295"/>
                  </a:cubicBezTo>
                  <a:cubicBezTo>
                    <a:pt x="21324" y="295"/>
                    <a:pt x="13987" y="3334"/>
                    <a:pt x="8578" y="8743"/>
                  </a:cubicBezTo>
                  <a:cubicBezTo>
                    <a:pt x="3169" y="14152"/>
                    <a:pt x="130" y="21488"/>
                    <a:pt x="130" y="29137"/>
                  </a:cubicBezTo>
                  <a:cubicBezTo>
                    <a:pt x="130" y="36786"/>
                    <a:pt x="3169" y="44123"/>
                    <a:pt x="8578" y="49531"/>
                  </a:cubicBezTo>
                  <a:cubicBezTo>
                    <a:pt x="13987" y="54940"/>
                    <a:pt x="21324" y="57979"/>
                    <a:pt x="2897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EFE09BB-535C-4E6A-849F-7CD8742E85B8}"/>
                </a:ext>
              </a:extLst>
            </p:cNvPr>
            <p:cNvSpPr/>
            <p:nvPr/>
          </p:nvSpPr>
          <p:spPr>
            <a:xfrm>
              <a:off x="1281211" y="2811945"/>
              <a:ext cx="57687" cy="57683"/>
            </a:xfrm>
            <a:custGeom>
              <a:avLst/>
              <a:gdLst>
                <a:gd name="connsiteX0" fmla="*/ 28976 w 57687"/>
                <a:gd name="connsiteY0" fmla="*/ 57979 h 57683"/>
                <a:gd name="connsiteX1" fmla="*/ 49372 w 57687"/>
                <a:gd name="connsiteY1" fmla="*/ 49531 h 57683"/>
                <a:gd name="connsiteX2" fmla="*/ 57820 w 57687"/>
                <a:gd name="connsiteY2" fmla="*/ 29137 h 57683"/>
                <a:gd name="connsiteX3" fmla="*/ 49372 w 57687"/>
                <a:gd name="connsiteY3" fmla="*/ 8743 h 57683"/>
                <a:gd name="connsiteX4" fmla="*/ 28976 w 57687"/>
                <a:gd name="connsiteY4" fmla="*/ 295 h 57683"/>
                <a:gd name="connsiteX5" fmla="*/ 8580 w 57687"/>
                <a:gd name="connsiteY5" fmla="*/ 8743 h 57683"/>
                <a:gd name="connsiteX6" fmla="*/ 132 w 57687"/>
                <a:gd name="connsiteY6" fmla="*/ 29137 h 57683"/>
                <a:gd name="connsiteX7" fmla="*/ 8580 w 57687"/>
                <a:gd name="connsiteY7" fmla="*/ 49531 h 57683"/>
                <a:gd name="connsiteX8" fmla="*/ 2897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76" y="57979"/>
                  </a:moveTo>
                  <a:cubicBezTo>
                    <a:pt x="36625" y="57979"/>
                    <a:pt x="43963" y="54940"/>
                    <a:pt x="49372" y="49531"/>
                  </a:cubicBezTo>
                  <a:cubicBezTo>
                    <a:pt x="54781" y="44123"/>
                    <a:pt x="57820" y="36786"/>
                    <a:pt x="57820" y="29137"/>
                  </a:cubicBezTo>
                  <a:cubicBezTo>
                    <a:pt x="57820" y="21488"/>
                    <a:pt x="54781" y="14152"/>
                    <a:pt x="49372" y="8743"/>
                  </a:cubicBezTo>
                  <a:cubicBezTo>
                    <a:pt x="43963" y="3334"/>
                    <a:pt x="36625" y="295"/>
                    <a:pt x="28976" y="295"/>
                  </a:cubicBezTo>
                  <a:cubicBezTo>
                    <a:pt x="21327" y="295"/>
                    <a:pt x="13989" y="3334"/>
                    <a:pt x="8580" y="8743"/>
                  </a:cubicBezTo>
                  <a:cubicBezTo>
                    <a:pt x="3171" y="14152"/>
                    <a:pt x="132" y="21488"/>
                    <a:pt x="132" y="29137"/>
                  </a:cubicBezTo>
                  <a:cubicBezTo>
                    <a:pt x="132" y="36786"/>
                    <a:pt x="3171" y="44123"/>
                    <a:pt x="8580" y="49531"/>
                  </a:cubicBezTo>
                  <a:cubicBezTo>
                    <a:pt x="13989" y="54940"/>
                    <a:pt x="21327" y="57979"/>
                    <a:pt x="2897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BF2B99A-A610-4577-9084-921B53694C78}"/>
                </a:ext>
              </a:extLst>
            </p:cNvPr>
            <p:cNvSpPr/>
            <p:nvPr/>
          </p:nvSpPr>
          <p:spPr>
            <a:xfrm>
              <a:off x="1301344" y="2811945"/>
              <a:ext cx="57687" cy="57683"/>
            </a:xfrm>
            <a:custGeom>
              <a:avLst/>
              <a:gdLst>
                <a:gd name="connsiteX0" fmla="*/ 28978 w 57687"/>
                <a:gd name="connsiteY0" fmla="*/ 57979 h 57683"/>
                <a:gd name="connsiteX1" fmla="*/ 49374 w 57687"/>
                <a:gd name="connsiteY1" fmla="*/ 49531 h 57683"/>
                <a:gd name="connsiteX2" fmla="*/ 57822 w 57687"/>
                <a:gd name="connsiteY2" fmla="*/ 29137 h 57683"/>
                <a:gd name="connsiteX3" fmla="*/ 49374 w 57687"/>
                <a:gd name="connsiteY3" fmla="*/ 8743 h 57683"/>
                <a:gd name="connsiteX4" fmla="*/ 28978 w 57687"/>
                <a:gd name="connsiteY4" fmla="*/ 295 h 57683"/>
                <a:gd name="connsiteX5" fmla="*/ 8582 w 57687"/>
                <a:gd name="connsiteY5" fmla="*/ 8743 h 57683"/>
                <a:gd name="connsiteX6" fmla="*/ 134 w 57687"/>
                <a:gd name="connsiteY6" fmla="*/ 29137 h 57683"/>
                <a:gd name="connsiteX7" fmla="*/ 8582 w 57687"/>
                <a:gd name="connsiteY7" fmla="*/ 49531 h 57683"/>
                <a:gd name="connsiteX8" fmla="*/ 2897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78" y="57979"/>
                  </a:moveTo>
                  <a:cubicBezTo>
                    <a:pt x="36628" y="57979"/>
                    <a:pt x="43965" y="54940"/>
                    <a:pt x="49374" y="49531"/>
                  </a:cubicBezTo>
                  <a:cubicBezTo>
                    <a:pt x="54783" y="44123"/>
                    <a:pt x="57822" y="36786"/>
                    <a:pt x="57822" y="29137"/>
                  </a:cubicBezTo>
                  <a:cubicBezTo>
                    <a:pt x="57822" y="21488"/>
                    <a:pt x="54783" y="14152"/>
                    <a:pt x="49374" y="8743"/>
                  </a:cubicBezTo>
                  <a:cubicBezTo>
                    <a:pt x="43965" y="3334"/>
                    <a:pt x="36628" y="295"/>
                    <a:pt x="28978" y="295"/>
                  </a:cubicBezTo>
                  <a:cubicBezTo>
                    <a:pt x="21329" y="295"/>
                    <a:pt x="13991" y="3334"/>
                    <a:pt x="8582" y="8743"/>
                  </a:cubicBezTo>
                  <a:cubicBezTo>
                    <a:pt x="3173" y="14152"/>
                    <a:pt x="134" y="21488"/>
                    <a:pt x="134" y="29137"/>
                  </a:cubicBezTo>
                  <a:cubicBezTo>
                    <a:pt x="134" y="36786"/>
                    <a:pt x="3173" y="44123"/>
                    <a:pt x="8582" y="49531"/>
                  </a:cubicBezTo>
                  <a:cubicBezTo>
                    <a:pt x="13991" y="54940"/>
                    <a:pt x="21329" y="57979"/>
                    <a:pt x="2897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27BA9EDA-3CB5-491A-976D-0ACEB52199CE}"/>
                </a:ext>
              </a:extLst>
            </p:cNvPr>
            <p:cNvSpPr/>
            <p:nvPr/>
          </p:nvSpPr>
          <p:spPr>
            <a:xfrm>
              <a:off x="1321468" y="2811945"/>
              <a:ext cx="57687" cy="57683"/>
            </a:xfrm>
            <a:custGeom>
              <a:avLst/>
              <a:gdLst>
                <a:gd name="connsiteX0" fmla="*/ 28980 w 57687"/>
                <a:gd name="connsiteY0" fmla="*/ 57979 h 57683"/>
                <a:gd name="connsiteX1" fmla="*/ 49376 w 57687"/>
                <a:gd name="connsiteY1" fmla="*/ 49531 h 57683"/>
                <a:gd name="connsiteX2" fmla="*/ 57824 w 57687"/>
                <a:gd name="connsiteY2" fmla="*/ 29137 h 57683"/>
                <a:gd name="connsiteX3" fmla="*/ 49376 w 57687"/>
                <a:gd name="connsiteY3" fmla="*/ 8743 h 57683"/>
                <a:gd name="connsiteX4" fmla="*/ 28980 w 57687"/>
                <a:gd name="connsiteY4" fmla="*/ 295 h 57683"/>
                <a:gd name="connsiteX5" fmla="*/ 8585 w 57687"/>
                <a:gd name="connsiteY5" fmla="*/ 8743 h 57683"/>
                <a:gd name="connsiteX6" fmla="*/ 136 w 57687"/>
                <a:gd name="connsiteY6" fmla="*/ 29137 h 57683"/>
                <a:gd name="connsiteX7" fmla="*/ 8585 w 57687"/>
                <a:gd name="connsiteY7" fmla="*/ 49531 h 57683"/>
                <a:gd name="connsiteX8" fmla="*/ 2898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80" y="57979"/>
                  </a:moveTo>
                  <a:cubicBezTo>
                    <a:pt x="36630" y="57979"/>
                    <a:pt x="43967" y="54940"/>
                    <a:pt x="49376" y="49531"/>
                  </a:cubicBezTo>
                  <a:cubicBezTo>
                    <a:pt x="54785" y="44123"/>
                    <a:pt x="57824" y="36786"/>
                    <a:pt x="57824" y="29137"/>
                  </a:cubicBezTo>
                  <a:cubicBezTo>
                    <a:pt x="57824" y="21488"/>
                    <a:pt x="54785" y="14152"/>
                    <a:pt x="49376" y="8743"/>
                  </a:cubicBezTo>
                  <a:cubicBezTo>
                    <a:pt x="43967" y="3334"/>
                    <a:pt x="36630" y="295"/>
                    <a:pt x="28980" y="295"/>
                  </a:cubicBezTo>
                  <a:cubicBezTo>
                    <a:pt x="21331" y="295"/>
                    <a:pt x="13994" y="3334"/>
                    <a:pt x="8585" y="8743"/>
                  </a:cubicBezTo>
                  <a:cubicBezTo>
                    <a:pt x="3176" y="14152"/>
                    <a:pt x="136" y="21488"/>
                    <a:pt x="136" y="29137"/>
                  </a:cubicBezTo>
                  <a:cubicBezTo>
                    <a:pt x="136" y="36786"/>
                    <a:pt x="3176" y="44123"/>
                    <a:pt x="8585" y="49531"/>
                  </a:cubicBezTo>
                  <a:cubicBezTo>
                    <a:pt x="13994" y="54940"/>
                    <a:pt x="21331" y="57979"/>
                    <a:pt x="2898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D83AF81-2148-4906-9E82-9A6FE0705D00}"/>
                </a:ext>
              </a:extLst>
            </p:cNvPr>
            <p:cNvSpPr/>
            <p:nvPr/>
          </p:nvSpPr>
          <p:spPr>
            <a:xfrm>
              <a:off x="1341601" y="2811945"/>
              <a:ext cx="57687" cy="57683"/>
            </a:xfrm>
            <a:custGeom>
              <a:avLst/>
              <a:gdLst>
                <a:gd name="connsiteX0" fmla="*/ 28982 w 57687"/>
                <a:gd name="connsiteY0" fmla="*/ 57979 h 57683"/>
                <a:gd name="connsiteX1" fmla="*/ 49378 w 57687"/>
                <a:gd name="connsiteY1" fmla="*/ 49531 h 57683"/>
                <a:gd name="connsiteX2" fmla="*/ 57826 w 57687"/>
                <a:gd name="connsiteY2" fmla="*/ 29137 h 57683"/>
                <a:gd name="connsiteX3" fmla="*/ 49378 w 57687"/>
                <a:gd name="connsiteY3" fmla="*/ 8743 h 57683"/>
                <a:gd name="connsiteX4" fmla="*/ 28982 w 57687"/>
                <a:gd name="connsiteY4" fmla="*/ 295 h 57683"/>
                <a:gd name="connsiteX5" fmla="*/ 8587 w 57687"/>
                <a:gd name="connsiteY5" fmla="*/ 8743 h 57683"/>
                <a:gd name="connsiteX6" fmla="*/ 138 w 57687"/>
                <a:gd name="connsiteY6" fmla="*/ 29137 h 57683"/>
                <a:gd name="connsiteX7" fmla="*/ 8587 w 57687"/>
                <a:gd name="connsiteY7" fmla="*/ 49531 h 57683"/>
                <a:gd name="connsiteX8" fmla="*/ 2898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82" y="57979"/>
                  </a:moveTo>
                  <a:cubicBezTo>
                    <a:pt x="36632" y="57979"/>
                    <a:pt x="43969" y="54940"/>
                    <a:pt x="49378" y="49531"/>
                  </a:cubicBezTo>
                  <a:cubicBezTo>
                    <a:pt x="54787" y="44123"/>
                    <a:pt x="57826" y="36786"/>
                    <a:pt x="57826" y="29137"/>
                  </a:cubicBezTo>
                  <a:cubicBezTo>
                    <a:pt x="57826" y="21488"/>
                    <a:pt x="54787" y="14152"/>
                    <a:pt x="49378" y="8743"/>
                  </a:cubicBezTo>
                  <a:cubicBezTo>
                    <a:pt x="43969" y="3334"/>
                    <a:pt x="36632" y="295"/>
                    <a:pt x="28982" y="295"/>
                  </a:cubicBezTo>
                  <a:cubicBezTo>
                    <a:pt x="21333" y="295"/>
                    <a:pt x="13996" y="3334"/>
                    <a:pt x="8587" y="8743"/>
                  </a:cubicBezTo>
                  <a:cubicBezTo>
                    <a:pt x="3178" y="14152"/>
                    <a:pt x="138" y="21488"/>
                    <a:pt x="138" y="29137"/>
                  </a:cubicBezTo>
                  <a:cubicBezTo>
                    <a:pt x="138" y="36786"/>
                    <a:pt x="3178" y="44123"/>
                    <a:pt x="8587" y="49531"/>
                  </a:cubicBezTo>
                  <a:cubicBezTo>
                    <a:pt x="13996" y="54940"/>
                    <a:pt x="21333" y="57979"/>
                    <a:pt x="2898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B80F2FF-FD42-47F2-A644-1991EC8589C9}"/>
                </a:ext>
              </a:extLst>
            </p:cNvPr>
            <p:cNvSpPr/>
            <p:nvPr/>
          </p:nvSpPr>
          <p:spPr>
            <a:xfrm>
              <a:off x="1361724" y="2811945"/>
              <a:ext cx="57687" cy="57683"/>
            </a:xfrm>
            <a:custGeom>
              <a:avLst/>
              <a:gdLst>
                <a:gd name="connsiteX0" fmla="*/ 28984 w 57687"/>
                <a:gd name="connsiteY0" fmla="*/ 57979 h 57683"/>
                <a:gd name="connsiteX1" fmla="*/ 49380 w 57687"/>
                <a:gd name="connsiteY1" fmla="*/ 49531 h 57683"/>
                <a:gd name="connsiteX2" fmla="*/ 57828 w 57687"/>
                <a:gd name="connsiteY2" fmla="*/ 29137 h 57683"/>
                <a:gd name="connsiteX3" fmla="*/ 49380 w 57687"/>
                <a:gd name="connsiteY3" fmla="*/ 8743 h 57683"/>
                <a:gd name="connsiteX4" fmla="*/ 28984 w 57687"/>
                <a:gd name="connsiteY4" fmla="*/ 295 h 57683"/>
                <a:gd name="connsiteX5" fmla="*/ 8589 w 57687"/>
                <a:gd name="connsiteY5" fmla="*/ 8743 h 57683"/>
                <a:gd name="connsiteX6" fmla="*/ 141 w 57687"/>
                <a:gd name="connsiteY6" fmla="*/ 29137 h 57683"/>
                <a:gd name="connsiteX7" fmla="*/ 8589 w 57687"/>
                <a:gd name="connsiteY7" fmla="*/ 49531 h 57683"/>
                <a:gd name="connsiteX8" fmla="*/ 2898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84" y="57979"/>
                  </a:moveTo>
                  <a:cubicBezTo>
                    <a:pt x="36634" y="57979"/>
                    <a:pt x="43971" y="54940"/>
                    <a:pt x="49380" y="49531"/>
                  </a:cubicBezTo>
                  <a:cubicBezTo>
                    <a:pt x="54789" y="44123"/>
                    <a:pt x="57828" y="36786"/>
                    <a:pt x="57828" y="29137"/>
                  </a:cubicBezTo>
                  <a:cubicBezTo>
                    <a:pt x="57828" y="21488"/>
                    <a:pt x="54789" y="14152"/>
                    <a:pt x="49380" y="8743"/>
                  </a:cubicBezTo>
                  <a:cubicBezTo>
                    <a:pt x="43971" y="3334"/>
                    <a:pt x="36634" y="295"/>
                    <a:pt x="28984" y="295"/>
                  </a:cubicBezTo>
                  <a:cubicBezTo>
                    <a:pt x="21335" y="295"/>
                    <a:pt x="13998" y="3334"/>
                    <a:pt x="8589" y="8743"/>
                  </a:cubicBezTo>
                  <a:cubicBezTo>
                    <a:pt x="3180" y="14152"/>
                    <a:pt x="141" y="21488"/>
                    <a:pt x="141" y="29137"/>
                  </a:cubicBezTo>
                  <a:cubicBezTo>
                    <a:pt x="141" y="36786"/>
                    <a:pt x="3180" y="44123"/>
                    <a:pt x="8589" y="49531"/>
                  </a:cubicBezTo>
                  <a:cubicBezTo>
                    <a:pt x="13998" y="54940"/>
                    <a:pt x="21335" y="57979"/>
                    <a:pt x="2898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19CC4237-A684-4EDC-9C94-4DFC9EC641E3}"/>
                </a:ext>
              </a:extLst>
            </p:cNvPr>
            <p:cNvSpPr/>
            <p:nvPr/>
          </p:nvSpPr>
          <p:spPr>
            <a:xfrm>
              <a:off x="1381847" y="2811945"/>
              <a:ext cx="57687" cy="57683"/>
            </a:xfrm>
            <a:custGeom>
              <a:avLst/>
              <a:gdLst>
                <a:gd name="connsiteX0" fmla="*/ 28986 w 57687"/>
                <a:gd name="connsiteY0" fmla="*/ 57979 h 57683"/>
                <a:gd name="connsiteX1" fmla="*/ 49382 w 57687"/>
                <a:gd name="connsiteY1" fmla="*/ 49531 h 57683"/>
                <a:gd name="connsiteX2" fmla="*/ 57830 w 57687"/>
                <a:gd name="connsiteY2" fmla="*/ 29137 h 57683"/>
                <a:gd name="connsiteX3" fmla="*/ 49382 w 57687"/>
                <a:gd name="connsiteY3" fmla="*/ 8743 h 57683"/>
                <a:gd name="connsiteX4" fmla="*/ 28986 w 57687"/>
                <a:gd name="connsiteY4" fmla="*/ 295 h 57683"/>
                <a:gd name="connsiteX5" fmla="*/ 8591 w 57687"/>
                <a:gd name="connsiteY5" fmla="*/ 8743 h 57683"/>
                <a:gd name="connsiteX6" fmla="*/ 143 w 57687"/>
                <a:gd name="connsiteY6" fmla="*/ 29137 h 57683"/>
                <a:gd name="connsiteX7" fmla="*/ 8591 w 57687"/>
                <a:gd name="connsiteY7" fmla="*/ 49531 h 57683"/>
                <a:gd name="connsiteX8" fmla="*/ 2898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86" y="57979"/>
                  </a:moveTo>
                  <a:cubicBezTo>
                    <a:pt x="36636" y="57979"/>
                    <a:pt x="43973" y="54940"/>
                    <a:pt x="49382" y="49531"/>
                  </a:cubicBezTo>
                  <a:cubicBezTo>
                    <a:pt x="54791" y="44123"/>
                    <a:pt x="57830" y="36786"/>
                    <a:pt x="57830" y="29137"/>
                  </a:cubicBezTo>
                  <a:cubicBezTo>
                    <a:pt x="57830" y="21488"/>
                    <a:pt x="54791" y="14152"/>
                    <a:pt x="49382" y="8743"/>
                  </a:cubicBezTo>
                  <a:cubicBezTo>
                    <a:pt x="43973" y="3334"/>
                    <a:pt x="36636" y="295"/>
                    <a:pt x="28986" y="295"/>
                  </a:cubicBezTo>
                  <a:cubicBezTo>
                    <a:pt x="21337" y="295"/>
                    <a:pt x="14000" y="3334"/>
                    <a:pt x="8591" y="8743"/>
                  </a:cubicBezTo>
                  <a:cubicBezTo>
                    <a:pt x="3182" y="14152"/>
                    <a:pt x="143" y="21488"/>
                    <a:pt x="143" y="29137"/>
                  </a:cubicBezTo>
                  <a:cubicBezTo>
                    <a:pt x="143" y="36786"/>
                    <a:pt x="3182" y="44123"/>
                    <a:pt x="8591" y="49531"/>
                  </a:cubicBezTo>
                  <a:cubicBezTo>
                    <a:pt x="14000" y="54940"/>
                    <a:pt x="21337" y="57979"/>
                    <a:pt x="2898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95FD759-A72C-40E4-9451-9B0ED5131807}"/>
                </a:ext>
              </a:extLst>
            </p:cNvPr>
            <p:cNvSpPr/>
            <p:nvPr/>
          </p:nvSpPr>
          <p:spPr>
            <a:xfrm>
              <a:off x="1401980" y="486154"/>
              <a:ext cx="57687" cy="57683"/>
            </a:xfrm>
            <a:custGeom>
              <a:avLst/>
              <a:gdLst>
                <a:gd name="connsiteX0" fmla="*/ 28989 w 57687"/>
                <a:gd name="connsiteY0" fmla="*/ 57737 h 57683"/>
                <a:gd name="connsiteX1" fmla="*/ 49384 w 57687"/>
                <a:gd name="connsiteY1" fmla="*/ 49289 h 57683"/>
                <a:gd name="connsiteX2" fmla="*/ 57832 w 57687"/>
                <a:gd name="connsiteY2" fmla="*/ 28895 h 57683"/>
                <a:gd name="connsiteX3" fmla="*/ 49384 w 57687"/>
                <a:gd name="connsiteY3" fmla="*/ 8501 h 57683"/>
                <a:gd name="connsiteX4" fmla="*/ 28989 w 57687"/>
                <a:gd name="connsiteY4" fmla="*/ 54 h 57683"/>
                <a:gd name="connsiteX5" fmla="*/ 8593 w 57687"/>
                <a:gd name="connsiteY5" fmla="*/ 8501 h 57683"/>
                <a:gd name="connsiteX6" fmla="*/ 145 w 57687"/>
                <a:gd name="connsiteY6" fmla="*/ 28895 h 57683"/>
                <a:gd name="connsiteX7" fmla="*/ 8593 w 57687"/>
                <a:gd name="connsiteY7" fmla="*/ 49289 h 57683"/>
                <a:gd name="connsiteX8" fmla="*/ 28989 w 57687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89" y="57737"/>
                  </a:moveTo>
                  <a:cubicBezTo>
                    <a:pt x="36638" y="57737"/>
                    <a:pt x="43975" y="54698"/>
                    <a:pt x="49384" y="49289"/>
                  </a:cubicBezTo>
                  <a:cubicBezTo>
                    <a:pt x="54793" y="43881"/>
                    <a:pt x="57832" y="36544"/>
                    <a:pt x="57832" y="28895"/>
                  </a:cubicBezTo>
                  <a:cubicBezTo>
                    <a:pt x="57832" y="21246"/>
                    <a:pt x="54793" y="13910"/>
                    <a:pt x="49384" y="8501"/>
                  </a:cubicBezTo>
                  <a:cubicBezTo>
                    <a:pt x="43975" y="3093"/>
                    <a:pt x="36638" y="54"/>
                    <a:pt x="28989" y="54"/>
                  </a:cubicBezTo>
                  <a:cubicBezTo>
                    <a:pt x="21339" y="54"/>
                    <a:pt x="14002" y="3093"/>
                    <a:pt x="8593" y="8501"/>
                  </a:cubicBezTo>
                  <a:cubicBezTo>
                    <a:pt x="3184" y="13910"/>
                    <a:pt x="145" y="21246"/>
                    <a:pt x="145" y="28895"/>
                  </a:cubicBezTo>
                  <a:cubicBezTo>
                    <a:pt x="145" y="36544"/>
                    <a:pt x="3184" y="43881"/>
                    <a:pt x="8593" y="49289"/>
                  </a:cubicBezTo>
                  <a:cubicBezTo>
                    <a:pt x="14002" y="54698"/>
                    <a:pt x="21339" y="57737"/>
                    <a:pt x="28989" y="57737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692D4056-62D2-4298-A440-BDC0E93BE7BD}"/>
                </a:ext>
              </a:extLst>
            </p:cNvPr>
            <p:cNvSpPr/>
            <p:nvPr/>
          </p:nvSpPr>
          <p:spPr>
            <a:xfrm>
              <a:off x="1422104" y="2811945"/>
              <a:ext cx="57687" cy="57683"/>
            </a:xfrm>
            <a:custGeom>
              <a:avLst/>
              <a:gdLst>
                <a:gd name="connsiteX0" fmla="*/ 28991 w 57687"/>
                <a:gd name="connsiteY0" fmla="*/ 57979 h 57683"/>
                <a:gd name="connsiteX1" fmla="*/ 49386 w 57687"/>
                <a:gd name="connsiteY1" fmla="*/ 49531 h 57683"/>
                <a:gd name="connsiteX2" fmla="*/ 57834 w 57687"/>
                <a:gd name="connsiteY2" fmla="*/ 29137 h 57683"/>
                <a:gd name="connsiteX3" fmla="*/ 49386 w 57687"/>
                <a:gd name="connsiteY3" fmla="*/ 8743 h 57683"/>
                <a:gd name="connsiteX4" fmla="*/ 28991 w 57687"/>
                <a:gd name="connsiteY4" fmla="*/ 295 h 57683"/>
                <a:gd name="connsiteX5" fmla="*/ 8595 w 57687"/>
                <a:gd name="connsiteY5" fmla="*/ 8743 h 57683"/>
                <a:gd name="connsiteX6" fmla="*/ 147 w 57687"/>
                <a:gd name="connsiteY6" fmla="*/ 29137 h 57683"/>
                <a:gd name="connsiteX7" fmla="*/ 8595 w 57687"/>
                <a:gd name="connsiteY7" fmla="*/ 49531 h 57683"/>
                <a:gd name="connsiteX8" fmla="*/ 2899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91" y="57979"/>
                  </a:moveTo>
                  <a:cubicBezTo>
                    <a:pt x="36640" y="57979"/>
                    <a:pt x="43977" y="54940"/>
                    <a:pt x="49386" y="49531"/>
                  </a:cubicBezTo>
                  <a:cubicBezTo>
                    <a:pt x="54795" y="44123"/>
                    <a:pt x="57834" y="36786"/>
                    <a:pt x="57834" y="29137"/>
                  </a:cubicBezTo>
                  <a:cubicBezTo>
                    <a:pt x="57834" y="21488"/>
                    <a:pt x="54795" y="14152"/>
                    <a:pt x="49386" y="8743"/>
                  </a:cubicBezTo>
                  <a:cubicBezTo>
                    <a:pt x="43977" y="3334"/>
                    <a:pt x="36640" y="295"/>
                    <a:pt x="28991" y="295"/>
                  </a:cubicBezTo>
                  <a:cubicBezTo>
                    <a:pt x="21341" y="295"/>
                    <a:pt x="14004" y="3334"/>
                    <a:pt x="8595" y="8743"/>
                  </a:cubicBezTo>
                  <a:cubicBezTo>
                    <a:pt x="3186" y="14152"/>
                    <a:pt x="147" y="21488"/>
                    <a:pt x="147" y="29137"/>
                  </a:cubicBezTo>
                  <a:cubicBezTo>
                    <a:pt x="147" y="36786"/>
                    <a:pt x="3186" y="44123"/>
                    <a:pt x="8595" y="49531"/>
                  </a:cubicBezTo>
                  <a:cubicBezTo>
                    <a:pt x="14004" y="54940"/>
                    <a:pt x="21341" y="57979"/>
                    <a:pt x="2899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6E17FD8-B310-4950-989D-6C2A9023B48A}"/>
                </a:ext>
              </a:extLst>
            </p:cNvPr>
            <p:cNvSpPr/>
            <p:nvPr/>
          </p:nvSpPr>
          <p:spPr>
            <a:xfrm>
              <a:off x="1442237" y="2811945"/>
              <a:ext cx="57687" cy="57683"/>
            </a:xfrm>
            <a:custGeom>
              <a:avLst/>
              <a:gdLst>
                <a:gd name="connsiteX0" fmla="*/ 28993 w 57687"/>
                <a:gd name="connsiteY0" fmla="*/ 57979 h 57683"/>
                <a:gd name="connsiteX1" fmla="*/ 49388 w 57687"/>
                <a:gd name="connsiteY1" fmla="*/ 49531 h 57683"/>
                <a:gd name="connsiteX2" fmla="*/ 57837 w 57687"/>
                <a:gd name="connsiteY2" fmla="*/ 29137 h 57683"/>
                <a:gd name="connsiteX3" fmla="*/ 49388 w 57687"/>
                <a:gd name="connsiteY3" fmla="*/ 8743 h 57683"/>
                <a:gd name="connsiteX4" fmla="*/ 28993 w 57687"/>
                <a:gd name="connsiteY4" fmla="*/ 295 h 57683"/>
                <a:gd name="connsiteX5" fmla="*/ 8597 w 57687"/>
                <a:gd name="connsiteY5" fmla="*/ 8743 h 57683"/>
                <a:gd name="connsiteX6" fmla="*/ 149 w 57687"/>
                <a:gd name="connsiteY6" fmla="*/ 29137 h 57683"/>
                <a:gd name="connsiteX7" fmla="*/ 8597 w 57687"/>
                <a:gd name="connsiteY7" fmla="*/ 49531 h 57683"/>
                <a:gd name="connsiteX8" fmla="*/ 2899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93" y="57979"/>
                  </a:moveTo>
                  <a:cubicBezTo>
                    <a:pt x="36642" y="57979"/>
                    <a:pt x="43979" y="54940"/>
                    <a:pt x="49388" y="49531"/>
                  </a:cubicBezTo>
                  <a:cubicBezTo>
                    <a:pt x="54797" y="44123"/>
                    <a:pt x="57837" y="36786"/>
                    <a:pt x="57837" y="29137"/>
                  </a:cubicBezTo>
                  <a:cubicBezTo>
                    <a:pt x="57837" y="21488"/>
                    <a:pt x="54797" y="14152"/>
                    <a:pt x="49388" y="8743"/>
                  </a:cubicBezTo>
                  <a:cubicBezTo>
                    <a:pt x="43979" y="3334"/>
                    <a:pt x="36642" y="295"/>
                    <a:pt x="28993" y="295"/>
                  </a:cubicBezTo>
                  <a:cubicBezTo>
                    <a:pt x="21343" y="295"/>
                    <a:pt x="14006" y="3334"/>
                    <a:pt x="8597" y="8743"/>
                  </a:cubicBezTo>
                  <a:cubicBezTo>
                    <a:pt x="3188" y="14152"/>
                    <a:pt x="149" y="21488"/>
                    <a:pt x="149" y="29137"/>
                  </a:cubicBezTo>
                  <a:cubicBezTo>
                    <a:pt x="149" y="36786"/>
                    <a:pt x="3188" y="44123"/>
                    <a:pt x="8597" y="49531"/>
                  </a:cubicBezTo>
                  <a:cubicBezTo>
                    <a:pt x="14006" y="54940"/>
                    <a:pt x="21343" y="57979"/>
                    <a:pt x="2899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6EBE406-E6A0-4A3D-98BB-80E3B744C212}"/>
                </a:ext>
              </a:extLst>
            </p:cNvPr>
            <p:cNvSpPr/>
            <p:nvPr/>
          </p:nvSpPr>
          <p:spPr>
            <a:xfrm>
              <a:off x="1462360" y="2811945"/>
              <a:ext cx="57687" cy="57683"/>
            </a:xfrm>
            <a:custGeom>
              <a:avLst/>
              <a:gdLst>
                <a:gd name="connsiteX0" fmla="*/ 28995 w 57687"/>
                <a:gd name="connsiteY0" fmla="*/ 57979 h 57683"/>
                <a:gd name="connsiteX1" fmla="*/ 49391 w 57687"/>
                <a:gd name="connsiteY1" fmla="*/ 49531 h 57683"/>
                <a:gd name="connsiteX2" fmla="*/ 57839 w 57687"/>
                <a:gd name="connsiteY2" fmla="*/ 29137 h 57683"/>
                <a:gd name="connsiteX3" fmla="*/ 49391 w 57687"/>
                <a:gd name="connsiteY3" fmla="*/ 8743 h 57683"/>
                <a:gd name="connsiteX4" fmla="*/ 28995 w 57687"/>
                <a:gd name="connsiteY4" fmla="*/ 295 h 57683"/>
                <a:gd name="connsiteX5" fmla="*/ 8599 w 57687"/>
                <a:gd name="connsiteY5" fmla="*/ 8743 h 57683"/>
                <a:gd name="connsiteX6" fmla="*/ 151 w 57687"/>
                <a:gd name="connsiteY6" fmla="*/ 29137 h 57683"/>
                <a:gd name="connsiteX7" fmla="*/ 8599 w 57687"/>
                <a:gd name="connsiteY7" fmla="*/ 49531 h 57683"/>
                <a:gd name="connsiteX8" fmla="*/ 2899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95" y="57979"/>
                  </a:moveTo>
                  <a:cubicBezTo>
                    <a:pt x="36644" y="57979"/>
                    <a:pt x="43982" y="54940"/>
                    <a:pt x="49391" y="49531"/>
                  </a:cubicBezTo>
                  <a:cubicBezTo>
                    <a:pt x="54800" y="44123"/>
                    <a:pt x="57839" y="36786"/>
                    <a:pt x="57839" y="29137"/>
                  </a:cubicBezTo>
                  <a:cubicBezTo>
                    <a:pt x="57839" y="21488"/>
                    <a:pt x="54800" y="14152"/>
                    <a:pt x="49391" y="8743"/>
                  </a:cubicBezTo>
                  <a:cubicBezTo>
                    <a:pt x="43982" y="3334"/>
                    <a:pt x="36644" y="295"/>
                    <a:pt x="28995" y="295"/>
                  </a:cubicBezTo>
                  <a:cubicBezTo>
                    <a:pt x="21345" y="295"/>
                    <a:pt x="14008" y="3334"/>
                    <a:pt x="8599" y="8743"/>
                  </a:cubicBezTo>
                  <a:cubicBezTo>
                    <a:pt x="3190" y="14152"/>
                    <a:pt x="151" y="21488"/>
                    <a:pt x="151" y="29137"/>
                  </a:cubicBezTo>
                  <a:cubicBezTo>
                    <a:pt x="151" y="36786"/>
                    <a:pt x="3190" y="44123"/>
                    <a:pt x="8599" y="49531"/>
                  </a:cubicBezTo>
                  <a:cubicBezTo>
                    <a:pt x="14008" y="54940"/>
                    <a:pt x="21345" y="57979"/>
                    <a:pt x="2899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BA4BE71-B3EF-4AAB-B3BC-5118422BF1AC}"/>
                </a:ext>
              </a:extLst>
            </p:cNvPr>
            <p:cNvSpPr/>
            <p:nvPr/>
          </p:nvSpPr>
          <p:spPr>
            <a:xfrm>
              <a:off x="1482493" y="2811945"/>
              <a:ext cx="57687" cy="57683"/>
            </a:xfrm>
            <a:custGeom>
              <a:avLst/>
              <a:gdLst>
                <a:gd name="connsiteX0" fmla="*/ 28997 w 57687"/>
                <a:gd name="connsiteY0" fmla="*/ 57979 h 57683"/>
                <a:gd name="connsiteX1" fmla="*/ 49393 w 57687"/>
                <a:gd name="connsiteY1" fmla="*/ 49531 h 57683"/>
                <a:gd name="connsiteX2" fmla="*/ 57841 w 57687"/>
                <a:gd name="connsiteY2" fmla="*/ 29137 h 57683"/>
                <a:gd name="connsiteX3" fmla="*/ 49393 w 57687"/>
                <a:gd name="connsiteY3" fmla="*/ 8743 h 57683"/>
                <a:gd name="connsiteX4" fmla="*/ 28997 w 57687"/>
                <a:gd name="connsiteY4" fmla="*/ 295 h 57683"/>
                <a:gd name="connsiteX5" fmla="*/ 8601 w 57687"/>
                <a:gd name="connsiteY5" fmla="*/ 8743 h 57683"/>
                <a:gd name="connsiteX6" fmla="*/ 153 w 57687"/>
                <a:gd name="connsiteY6" fmla="*/ 29137 h 57683"/>
                <a:gd name="connsiteX7" fmla="*/ 8601 w 57687"/>
                <a:gd name="connsiteY7" fmla="*/ 49531 h 57683"/>
                <a:gd name="connsiteX8" fmla="*/ 2899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97" y="57979"/>
                  </a:moveTo>
                  <a:cubicBezTo>
                    <a:pt x="36646" y="57979"/>
                    <a:pt x="43984" y="54940"/>
                    <a:pt x="49393" y="49531"/>
                  </a:cubicBezTo>
                  <a:cubicBezTo>
                    <a:pt x="54802" y="44123"/>
                    <a:pt x="57841" y="36786"/>
                    <a:pt x="57841" y="29137"/>
                  </a:cubicBezTo>
                  <a:cubicBezTo>
                    <a:pt x="57841" y="21488"/>
                    <a:pt x="54802" y="14152"/>
                    <a:pt x="49393" y="8743"/>
                  </a:cubicBezTo>
                  <a:cubicBezTo>
                    <a:pt x="43984" y="3334"/>
                    <a:pt x="36646" y="295"/>
                    <a:pt x="28997" y="295"/>
                  </a:cubicBezTo>
                  <a:cubicBezTo>
                    <a:pt x="21347" y="295"/>
                    <a:pt x="14010" y="3334"/>
                    <a:pt x="8601" y="8743"/>
                  </a:cubicBezTo>
                  <a:cubicBezTo>
                    <a:pt x="3192" y="14152"/>
                    <a:pt x="153" y="21488"/>
                    <a:pt x="153" y="29137"/>
                  </a:cubicBezTo>
                  <a:cubicBezTo>
                    <a:pt x="153" y="36786"/>
                    <a:pt x="3192" y="44123"/>
                    <a:pt x="8601" y="49531"/>
                  </a:cubicBezTo>
                  <a:cubicBezTo>
                    <a:pt x="14010" y="54940"/>
                    <a:pt x="21347" y="57979"/>
                    <a:pt x="2899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443AC570-9410-4F43-B6B4-3A98034D3A0D}"/>
                </a:ext>
              </a:extLst>
            </p:cNvPr>
            <p:cNvSpPr/>
            <p:nvPr/>
          </p:nvSpPr>
          <p:spPr>
            <a:xfrm>
              <a:off x="1502617" y="2811945"/>
              <a:ext cx="57687" cy="57683"/>
            </a:xfrm>
            <a:custGeom>
              <a:avLst/>
              <a:gdLst>
                <a:gd name="connsiteX0" fmla="*/ 28999 w 57687"/>
                <a:gd name="connsiteY0" fmla="*/ 57979 h 57683"/>
                <a:gd name="connsiteX1" fmla="*/ 49395 w 57687"/>
                <a:gd name="connsiteY1" fmla="*/ 49531 h 57683"/>
                <a:gd name="connsiteX2" fmla="*/ 57843 w 57687"/>
                <a:gd name="connsiteY2" fmla="*/ 29137 h 57683"/>
                <a:gd name="connsiteX3" fmla="*/ 49395 w 57687"/>
                <a:gd name="connsiteY3" fmla="*/ 8743 h 57683"/>
                <a:gd name="connsiteX4" fmla="*/ 28999 w 57687"/>
                <a:gd name="connsiteY4" fmla="*/ 295 h 57683"/>
                <a:gd name="connsiteX5" fmla="*/ 8603 w 57687"/>
                <a:gd name="connsiteY5" fmla="*/ 8743 h 57683"/>
                <a:gd name="connsiteX6" fmla="*/ 155 w 57687"/>
                <a:gd name="connsiteY6" fmla="*/ 29137 h 57683"/>
                <a:gd name="connsiteX7" fmla="*/ 8603 w 57687"/>
                <a:gd name="connsiteY7" fmla="*/ 49531 h 57683"/>
                <a:gd name="connsiteX8" fmla="*/ 2899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8999" y="57979"/>
                  </a:moveTo>
                  <a:cubicBezTo>
                    <a:pt x="36649" y="57979"/>
                    <a:pt x="43986" y="54940"/>
                    <a:pt x="49395" y="49531"/>
                  </a:cubicBezTo>
                  <a:cubicBezTo>
                    <a:pt x="54804" y="44123"/>
                    <a:pt x="57843" y="36786"/>
                    <a:pt x="57843" y="29137"/>
                  </a:cubicBezTo>
                  <a:cubicBezTo>
                    <a:pt x="57843" y="21488"/>
                    <a:pt x="54804" y="14152"/>
                    <a:pt x="49395" y="8743"/>
                  </a:cubicBezTo>
                  <a:cubicBezTo>
                    <a:pt x="43986" y="3334"/>
                    <a:pt x="36649" y="295"/>
                    <a:pt x="28999" y="295"/>
                  </a:cubicBezTo>
                  <a:cubicBezTo>
                    <a:pt x="21350" y="295"/>
                    <a:pt x="14012" y="3334"/>
                    <a:pt x="8603" y="8743"/>
                  </a:cubicBezTo>
                  <a:cubicBezTo>
                    <a:pt x="3194" y="14152"/>
                    <a:pt x="155" y="21488"/>
                    <a:pt x="155" y="29137"/>
                  </a:cubicBezTo>
                  <a:cubicBezTo>
                    <a:pt x="155" y="36786"/>
                    <a:pt x="3194" y="44123"/>
                    <a:pt x="8603" y="49531"/>
                  </a:cubicBezTo>
                  <a:cubicBezTo>
                    <a:pt x="14012" y="54940"/>
                    <a:pt x="21350" y="57979"/>
                    <a:pt x="2899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625074E-82A5-4ED5-BDFA-B7F7484E9AFB}"/>
                </a:ext>
              </a:extLst>
            </p:cNvPr>
            <p:cNvSpPr/>
            <p:nvPr/>
          </p:nvSpPr>
          <p:spPr>
            <a:xfrm>
              <a:off x="1522750" y="486154"/>
              <a:ext cx="57687" cy="57683"/>
            </a:xfrm>
            <a:custGeom>
              <a:avLst/>
              <a:gdLst>
                <a:gd name="connsiteX0" fmla="*/ 29001 w 57687"/>
                <a:gd name="connsiteY0" fmla="*/ 57737 h 57683"/>
                <a:gd name="connsiteX1" fmla="*/ 49397 w 57687"/>
                <a:gd name="connsiteY1" fmla="*/ 49289 h 57683"/>
                <a:gd name="connsiteX2" fmla="*/ 57845 w 57687"/>
                <a:gd name="connsiteY2" fmla="*/ 28895 h 57683"/>
                <a:gd name="connsiteX3" fmla="*/ 49397 w 57687"/>
                <a:gd name="connsiteY3" fmla="*/ 8501 h 57683"/>
                <a:gd name="connsiteX4" fmla="*/ 29001 w 57687"/>
                <a:gd name="connsiteY4" fmla="*/ 54 h 57683"/>
                <a:gd name="connsiteX5" fmla="*/ 8605 w 57687"/>
                <a:gd name="connsiteY5" fmla="*/ 8501 h 57683"/>
                <a:gd name="connsiteX6" fmla="*/ 157 w 57687"/>
                <a:gd name="connsiteY6" fmla="*/ 28895 h 57683"/>
                <a:gd name="connsiteX7" fmla="*/ 8605 w 57687"/>
                <a:gd name="connsiteY7" fmla="*/ 49289 h 57683"/>
                <a:gd name="connsiteX8" fmla="*/ 29001 w 57687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01" y="57737"/>
                  </a:moveTo>
                  <a:cubicBezTo>
                    <a:pt x="36651" y="57737"/>
                    <a:pt x="43988" y="54698"/>
                    <a:pt x="49397" y="49289"/>
                  </a:cubicBezTo>
                  <a:cubicBezTo>
                    <a:pt x="54806" y="43881"/>
                    <a:pt x="57845" y="36544"/>
                    <a:pt x="57845" y="28895"/>
                  </a:cubicBezTo>
                  <a:cubicBezTo>
                    <a:pt x="57845" y="21246"/>
                    <a:pt x="54806" y="13910"/>
                    <a:pt x="49397" y="8501"/>
                  </a:cubicBezTo>
                  <a:cubicBezTo>
                    <a:pt x="43988" y="3093"/>
                    <a:pt x="36651" y="54"/>
                    <a:pt x="29001" y="54"/>
                  </a:cubicBezTo>
                  <a:cubicBezTo>
                    <a:pt x="21352" y="54"/>
                    <a:pt x="14014" y="3093"/>
                    <a:pt x="8605" y="8501"/>
                  </a:cubicBezTo>
                  <a:cubicBezTo>
                    <a:pt x="3196" y="13910"/>
                    <a:pt x="157" y="21246"/>
                    <a:pt x="157" y="28895"/>
                  </a:cubicBezTo>
                  <a:cubicBezTo>
                    <a:pt x="157" y="36544"/>
                    <a:pt x="3196" y="43881"/>
                    <a:pt x="8605" y="49289"/>
                  </a:cubicBezTo>
                  <a:cubicBezTo>
                    <a:pt x="14014" y="54698"/>
                    <a:pt x="21352" y="57737"/>
                    <a:pt x="29001" y="57737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A3E2CA4-12BD-4F92-8D5B-380321714B45}"/>
                </a:ext>
              </a:extLst>
            </p:cNvPr>
            <p:cNvSpPr/>
            <p:nvPr/>
          </p:nvSpPr>
          <p:spPr>
            <a:xfrm>
              <a:off x="1542873" y="2811945"/>
              <a:ext cx="57687" cy="57683"/>
            </a:xfrm>
            <a:custGeom>
              <a:avLst/>
              <a:gdLst>
                <a:gd name="connsiteX0" fmla="*/ 29003 w 57687"/>
                <a:gd name="connsiteY0" fmla="*/ 57979 h 57683"/>
                <a:gd name="connsiteX1" fmla="*/ 49399 w 57687"/>
                <a:gd name="connsiteY1" fmla="*/ 49531 h 57683"/>
                <a:gd name="connsiteX2" fmla="*/ 57847 w 57687"/>
                <a:gd name="connsiteY2" fmla="*/ 29137 h 57683"/>
                <a:gd name="connsiteX3" fmla="*/ 49399 w 57687"/>
                <a:gd name="connsiteY3" fmla="*/ 8743 h 57683"/>
                <a:gd name="connsiteX4" fmla="*/ 29003 w 57687"/>
                <a:gd name="connsiteY4" fmla="*/ 295 h 57683"/>
                <a:gd name="connsiteX5" fmla="*/ 8608 w 57687"/>
                <a:gd name="connsiteY5" fmla="*/ 8743 h 57683"/>
                <a:gd name="connsiteX6" fmla="*/ 159 w 57687"/>
                <a:gd name="connsiteY6" fmla="*/ 29137 h 57683"/>
                <a:gd name="connsiteX7" fmla="*/ 8608 w 57687"/>
                <a:gd name="connsiteY7" fmla="*/ 49531 h 57683"/>
                <a:gd name="connsiteX8" fmla="*/ 2900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03" y="57979"/>
                  </a:moveTo>
                  <a:cubicBezTo>
                    <a:pt x="36653" y="57979"/>
                    <a:pt x="43990" y="54940"/>
                    <a:pt x="49399" y="49531"/>
                  </a:cubicBezTo>
                  <a:cubicBezTo>
                    <a:pt x="54808" y="44123"/>
                    <a:pt x="57847" y="36786"/>
                    <a:pt x="57847" y="29137"/>
                  </a:cubicBezTo>
                  <a:cubicBezTo>
                    <a:pt x="57847" y="21488"/>
                    <a:pt x="54808" y="14152"/>
                    <a:pt x="49399" y="8743"/>
                  </a:cubicBezTo>
                  <a:cubicBezTo>
                    <a:pt x="43990" y="3334"/>
                    <a:pt x="36653" y="295"/>
                    <a:pt x="29003" y="295"/>
                  </a:cubicBezTo>
                  <a:cubicBezTo>
                    <a:pt x="21354" y="295"/>
                    <a:pt x="14017" y="3334"/>
                    <a:pt x="8608" y="8743"/>
                  </a:cubicBezTo>
                  <a:cubicBezTo>
                    <a:pt x="3199" y="14152"/>
                    <a:pt x="159" y="21488"/>
                    <a:pt x="159" y="29137"/>
                  </a:cubicBezTo>
                  <a:cubicBezTo>
                    <a:pt x="159" y="36786"/>
                    <a:pt x="3199" y="44123"/>
                    <a:pt x="8608" y="49531"/>
                  </a:cubicBezTo>
                  <a:cubicBezTo>
                    <a:pt x="14017" y="54940"/>
                    <a:pt x="21354" y="57979"/>
                    <a:pt x="2900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C246EF06-CB18-40EA-9D26-297213626DA9}"/>
                </a:ext>
              </a:extLst>
            </p:cNvPr>
            <p:cNvSpPr/>
            <p:nvPr/>
          </p:nvSpPr>
          <p:spPr>
            <a:xfrm>
              <a:off x="1563006" y="2811945"/>
              <a:ext cx="57687" cy="57683"/>
            </a:xfrm>
            <a:custGeom>
              <a:avLst/>
              <a:gdLst>
                <a:gd name="connsiteX0" fmla="*/ 29005 w 57687"/>
                <a:gd name="connsiteY0" fmla="*/ 57979 h 57683"/>
                <a:gd name="connsiteX1" fmla="*/ 49401 w 57687"/>
                <a:gd name="connsiteY1" fmla="*/ 49531 h 57683"/>
                <a:gd name="connsiteX2" fmla="*/ 57849 w 57687"/>
                <a:gd name="connsiteY2" fmla="*/ 29137 h 57683"/>
                <a:gd name="connsiteX3" fmla="*/ 49401 w 57687"/>
                <a:gd name="connsiteY3" fmla="*/ 8743 h 57683"/>
                <a:gd name="connsiteX4" fmla="*/ 29005 w 57687"/>
                <a:gd name="connsiteY4" fmla="*/ 295 h 57683"/>
                <a:gd name="connsiteX5" fmla="*/ 8610 w 57687"/>
                <a:gd name="connsiteY5" fmla="*/ 8743 h 57683"/>
                <a:gd name="connsiteX6" fmla="*/ 161 w 57687"/>
                <a:gd name="connsiteY6" fmla="*/ 29137 h 57683"/>
                <a:gd name="connsiteX7" fmla="*/ 8610 w 57687"/>
                <a:gd name="connsiteY7" fmla="*/ 49531 h 57683"/>
                <a:gd name="connsiteX8" fmla="*/ 2900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05" y="57979"/>
                  </a:moveTo>
                  <a:cubicBezTo>
                    <a:pt x="36655" y="57979"/>
                    <a:pt x="43992" y="54940"/>
                    <a:pt x="49401" y="49531"/>
                  </a:cubicBezTo>
                  <a:cubicBezTo>
                    <a:pt x="54810" y="44123"/>
                    <a:pt x="57849" y="36786"/>
                    <a:pt x="57849" y="29137"/>
                  </a:cubicBezTo>
                  <a:cubicBezTo>
                    <a:pt x="57849" y="21488"/>
                    <a:pt x="54810" y="14152"/>
                    <a:pt x="49401" y="8743"/>
                  </a:cubicBezTo>
                  <a:cubicBezTo>
                    <a:pt x="43992" y="3334"/>
                    <a:pt x="36655" y="295"/>
                    <a:pt x="29005" y="295"/>
                  </a:cubicBezTo>
                  <a:cubicBezTo>
                    <a:pt x="21356" y="295"/>
                    <a:pt x="14019" y="3334"/>
                    <a:pt x="8610" y="8743"/>
                  </a:cubicBezTo>
                  <a:cubicBezTo>
                    <a:pt x="3201" y="14152"/>
                    <a:pt x="161" y="21488"/>
                    <a:pt x="161" y="29137"/>
                  </a:cubicBezTo>
                  <a:cubicBezTo>
                    <a:pt x="161" y="36786"/>
                    <a:pt x="3201" y="44123"/>
                    <a:pt x="8610" y="49531"/>
                  </a:cubicBezTo>
                  <a:cubicBezTo>
                    <a:pt x="14019" y="54940"/>
                    <a:pt x="21356" y="57979"/>
                    <a:pt x="2900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C91F0F9-5F2C-44D2-84F0-7CB6F9E17906}"/>
                </a:ext>
              </a:extLst>
            </p:cNvPr>
            <p:cNvSpPr/>
            <p:nvPr/>
          </p:nvSpPr>
          <p:spPr>
            <a:xfrm>
              <a:off x="1583129" y="2811945"/>
              <a:ext cx="57687" cy="57683"/>
            </a:xfrm>
            <a:custGeom>
              <a:avLst/>
              <a:gdLst>
                <a:gd name="connsiteX0" fmla="*/ 29007 w 57687"/>
                <a:gd name="connsiteY0" fmla="*/ 57979 h 57683"/>
                <a:gd name="connsiteX1" fmla="*/ 49403 w 57687"/>
                <a:gd name="connsiteY1" fmla="*/ 49531 h 57683"/>
                <a:gd name="connsiteX2" fmla="*/ 57851 w 57687"/>
                <a:gd name="connsiteY2" fmla="*/ 29137 h 57683"/>
                <a:gd name="connsiteX3" fmla="*/ 49403 w 57687"/>
                <a:gd name="connsiteY3" fmla="*/ 8743 h 57683"/>
                <a:gd name="connsiteX4" fmla="*/ 29007 w 57687"/>
                <a:gd name="connsiteY4" fmla="*/ 295 h 57683"/>
                <a:gd name="connsiteX5" fmla="*/ 8612 w 57687"/>
                <a:gd name="connsiteY5" fmla="*/ 8743 h 57683"/>
                <a:gd name="connsiteX6" fmla="*/ 164 w 57687"/>
                <a:gd name="connsiteY6" fmla="*/ 29137 h 57683"/>
                <a:gd name="connsiteX7" fmla="*/ 8612 w 57687"/>
                <a:gd name="connsiteY7" fmla="*/ 49531 h 57683"/>
                <a:gd name="connsiteX8" fmla="*/ 2900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07" y="57979"/>
                  </a:moveTo>
                  <a:cubicBezTo>
                    <a:pt x="36657" y="57979"/>
                    <a:pt x="43994" y="54940"/>
                    <a:pt x="49403" y="49531"/>
                  </a:cubicBezTo>
                  <a:cubicBezTo>
                    <a:pt x="54812" y="44123"/>
                    <a:pt x="57851" y="36786"/>
                    <a:pt x="57851" y="29137"/>
                  </a:cubicBezTo>
                  <a:cubicBezTo>
                    <a:pt x="57851" y="21488"/>
                    <a:pt x="54812" y="14152"/>
                    <a:pt x="49403" y="8743"/>
                  </a:cubicBezTo>
                  <a:cubicBezTo>
                    <a:pt x="43994" y="3334"/>
                    <a:pt x="36657" y="295"/>
                    <a:pt x="29007" y="295"/>
                  </a:cubicBezTo>
                  <a:cubicBezTo>
                    <a:pt x="21358" y="295"/>
                    <a:pt x="14021" y="3334"/>
                    <a:pt x="8612" y="8743"/>
                  </a:cubicBezTo>
                  <a:cubicBezTo>
                    <a:pt x="3203" y="14152"/>
                    <a:pt x="164" y="21488"/>
                    <a:pt x="164" y="29137"/>
                  </a:cubicBezTo>
                  <a:cubicBezTo>
                    <a:pt x="164" y="36786"/>
                    <a:pt x="3203" y="44123"/>
                    <a:pt x="8612" y="49531"/>
                  </a:cubicBezTo>
                  <a:cubicBezTo>
                    <a:pt x="14021" y="54940"/>
                    <a:pt x="21358" y="57979"/>
                    <a:pt x="2900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FB87217-7F17-4D9C-BDCA-B633DFC7F5C4}"/>
                </a:ext>
              </a:extLst>
            </p:cNvPr>
            <p:cNvSpPr/>
            <p:nvPr/>
          </p:nvSpPr>
          <p:spPr>
            <a:xfrm>
              <a:off x="1603262" y="2811945"/>
              <a:ext cx="57687" cy="57683"/>
            </a:xfrm>
            <a:custGeom>
              <a:avLst/>
              <a:gdLst>
                <a:gd name="connsiteX0" fmla="*/ 29009 w 57687"/>
                <a:gd name="connsiteY0" fmla="*/ 57979 h 57683"/>
                <a:gd name="connsiteX1" fmla="*/ 49405 w 57687"/>
                <a:gd name="connsiteY1" fmla="*/ 49531 h 57683"/>
                <a:gd name="connsiteX2" fmla="*/ 57853 w 57687"/>
                <a:gd name="connsiteY2" fmla="*/ 29137 h 57683"/>
                <a:gd name="connsiteX3" fmla="*/ 49405 w 57687"/>
                <a:gd name="connsiteY3" fmla="*/ 8743 h 57683"/>
                <a:gd name="connsiteX4" fmla="*/ 29009 w 57687"/>
                <a:gd name="connsiteY4" fmla="*/ 295 h 57683"/>
                <a:gd name="connsiteX5" fmla="*/ 8614 w 57687"/>
                <a:gd name="connsiteY5" fmla="*/ 8743 h 57683"/>
                <a:gd name="connsiteX6" fmla="*/ 166 w 57687"/>
                <a:gd name="connsiteY6" fmla="*/ 29137 h 57683"/>
                <a:gd name="connsiteX7" fmla="*/ 8614 w 57687"/>
                <a:gd name="connsiteY7" fmla="*/ 49531 h 57683"/>
                <a:gd name="connsiteX8" fmla="*/ 2900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09" y="57979"/>
                  </a:moveTo>
                  <a:cubicBezTo>
                    <a:pt x="36659" y="57979"/>
                    <a:pt x="43996" y="54940"/>
                    <a:pt x="49405" y="49531"/>
                  </a:cubicBezTo>
                  <a:cubicBezTo>
                    <a:pt x="54814" y="44123"/>
                    <a:pt x="57853" y="36786"/>
                    <a:pt x="57853" y="29137"/>
                  </a:cubicBezTo>
                  <a:cubicBezTo>
                    <a:pt x="57853" y="21488"/>
                    <a:pt x="54814" y="14152"/>
                    <a:pt x="49405" y="8743"/>
                  </a:cubicBezTo>
                  <a:cubicBezTo>
                    <a:pt x="43996" y="3334"/>
                    <a:pt x="36659" y="295"/>
                    <a:pt x="29009" y="295"/>
                  </a:cubicBezTo>
                  <a:cubicBezTo>
                    <a:pt x="21360" y="295"/>
                    <a:pt x="14023" y="3334"/>
                    <a:pt x="8614" y="8743"/>
                  </a:cubicBezTo>
                  <a:cubicBezTo>
                    <a:pt x="3205" y="14152"/>
                    <a:pt x="166" y="21488"/>
                    <a:pt x="166" y="29137"/>
                  </a:cubicBezTo>
                  <a:cubicBezTo>
                    <a:pt x="166" y="36786"/>
                    <a:pt x="3205" y="44123"/>
                    <a:pt x="8614" y="49531"/>
                  </a:cubicBezTo>
                  <a:cubicBezTo>
                    <a:pt x="14023" y="54940"/>
                    <a:pt x="21360" y="57979"/>
                    <a:pt x="2900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0685A54-E14F-4710-A70E-8E33D879845E}"/>
                </a:ext>
              </a:extLst>
            </p:cNvPr>
            <p:cNvSpPr/>
            <p:nvPr/>
          </p:nvSpPr>
          <p:spPr>
            <a:xfrm>
              <a:off x="1623386" y="2811945"/>
              <a:ext cx="57687" cy="57683"/>
            </a:xfrm>
            <a:custGeom>
              <a:avLst/>
              <a:gdLst>
                <a:gd name="connsiteX0" fmla="*/ 29012 w 57687"/>
                <a:gd name="connsiteY0" fmla="*/ 57979 h 57683"/>
                <a:gd name="connsiteX1" fmla="*/ 49407 w 57687"/>
                <a:gd name="connsiteY1" fmla="*/ 49531 h 57683"/>
                <a:gd name="connsiteX2" fmla="*/ 57855 w 57687"/>
                <a:gd name="connsiteY2" fmla="*/ 29137 h 57683"/>
                <a:gd name="connsiteX3" fmla="*/ 49407 w 57687"/>
                <a:gd name="connsiteY3" fmla="*/ 8743 h 57683"/>
                <a:gd name="connsiteX4" fmla="*/ 29012 w 57687"/>
                <a:gd name="connsiteY4" fmla="*/ 295 h 57683"/>
                <a:gd name="connsiteX5" fmla="*/ 8616 w 57687"/>
                <a:gd name="connsiteY5" fmla="*/ 8743 h 57683"/>
                <a:gd name="connsiteX6" fmla="*/ 168 w 57687"/>
                <a:gd name="connsiteY6" fmla="*/ 29137 h 57683"/>
                <a:gd name="connsiteX7" fmla="*/ 8616 w 57687"/>
                <a:gd name="connsiteY7" fmla="*/ 49531 h 57683"/>
                <a:gd name="connsiteX8" fmla="*/ 2901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12" y="57979"/>
                  </a:moveTo>
                  <a:cubicBezTo>
                    <a:pt x="36661" y="57979"/>
                    <a:pt x="43998" y="54940"/>
                    <a:pt x="49407" y="49531"/>
                  </a:cubicBezTo>
                  <a:cubicBezTo>
                    <a:pt x="54816" y="44123"/>
                    <a:pt x="57855" y="36786"/>
                    <a:pt x="57855" y="29137"/>
                  </a:cubicBezTo>
                  <a:cubicBezTo>
                    <a:pt x="57855" y="21488"/>
                    <a:pt x="54816" y="14152"/>
                    <a:pt x="49407" y="8743"/>
                  </a:cubicBezTo>
                  <a:cubicBezTo>
                    <a:pt x="43998" y="3334"/>
                    <a:pt x="36661" y="295"/>
                    <a:pt x="29012" y="295"/>
                  </a:cubicBezTo>
                  <a:cubicBezTo>
                    <a:pt x="21362" y="295"/>
                    <a:pt x="14025" y="3334"/>
                    <a:pt x="8616" y="8743"/>
                  </a:cubicBezTo>
                  <a:cubicBezTo>
                    <a:pt x="3207" y="14152"/>
                    <a:pt x="168" y="21488"/>
                    <a:pt x="168" y="29137"/>
                  </a:cubicBezTo>
                  <a:cubicBezTo>
                    <a:pt x="168" y="36786"/>
                    <a:pt x="3207" y="44123"/>
                    <a:pt x="8616" y="49531"/>
                  </a:cubicBezTo>
                  <a:cubicBezTo>
                    <a:pt x="14025" y="54940"/>
                    <a:pt x="21362" y="57979"/>
                    <a:pt x="2901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4447B9-8DB9-4E4E-BC70-5989D65531C6}"/>
                </a:ext>
              </a:extLst>
            </p:cNvPr>
            <p:cNvSpPr/>
            <p:nvPr/>
          </p:nvSpPr>
          <p:spPr>
            <a:xfrm>
              <a:off x="1643519" y="2811945"/>
              <a:ext cx="57687" cy="57683"/>
            </a:xfrm>
            <a:custGeom>
              <a:avLst/>
              <a:gdLst>
                <a:gd name="connsiteX0" fmla="*/ 29014 w 57687"/>
                <a:gd name="connsiteY0" fmla="*/ 57979 h 57683"/>
                <a:gd name="connsiteX1" fmla="*/ 49409 w 57687"/>
                <a:gd name="connsiteY1" fmla="*/ 49531 h 57683"/>
                <a:gd name="connsiteX2" fmla="*/ 57858 w 57687"/>
                <a:gd name="connsiteY2" fmla="*/ 29137 h 57683"/>
                <a:gd name="connsiteX3" fmla="*/ 49409 w 57687"/>
                <a:gd name="connsiteY3" fmla="*/ 8743 h 57683"/>
                <a:gd name="connsiteX4" fmla="*/ 29014 w 57687"/>
                <a:gd name="connsiteY4" fmla="*/ 295 h 57683"/>
                <a:gd name="connsiteX5" fmla="*/ 8618 w 57687"/>
                <a:gd name="connsiteY5" fmla="*/ 8743 h 57683"/>
                <a:gd name="connsiteX6" fmla="*/ 170 w 57687"/>
                <a:gd name="connsiteY6" fmla="*/ 29137 h 57683"/>
                <a:gd name="connsiteX7" fmla="*/ 8618 w 57687"/>
                <a:gd name="connsiteY7" fmla="*/ 49531 h 57683"/>
                <a:gd name="connsiteX8" fmla="*/ 2901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14" y="57979"/>
                  </a:moveTo>
                  <a:cubicBezTo>
                    <a:pt x="36663" y="57979"/>
                    <a:pt x="44000" y="54940"/>
                    <a:pt x="49409" y="49531"/>
                  </a:cubicBezTo>
                  <a:cubicBezTo>
                    <a:pt x="54818" y="44123"/>
                    <a:pt x="57858" y="36786"/>
                    <a:pt x="57858" y="29137"/>
                  </a:cubicBezTo>
                  <a:cubicBezTo>
                    <a:pt x="57858" y="21488"/>
                    <a:pt x="54818" y="14152"/>
                    <a:pt x="49409" y="8743"/>
                  </a:cubicBezTo>
                  <a:cubicBezTo>
                    <a:pt x="44000" y="3334"/>
                    <a:pt x="36663" y="295"/>
                    <a:pt x="29014" y="295"/>
                  </a:cubicBezTo>
                  <a:cubicBezTo>
                    <a:pt x="21364" y="295"/>
                    <a:pt x="14027" y="3334"/>
                    <a:pt x="8618" y="8743"/>
                  </a:cubicBezTo>
                  <a:cubicBezTo>
                    <a:pt x="3209" y="14152"/>
                    <a:pt x="170" y="21488"/>
                    <a:pt x="170" y="29137"/>
                  </a:cubicBezTo>
                  <a:cubicBezTo>
                    <a:pt x="170" y="36786"/>
                    <a:pt x="3209" y="44123"/>
                    <a:pt x="8618" y="49531"/>
                  </a:cubicBezTo>
                  <a:cubicBezTo>
                    <a:pt x="14027" y="54940"/>
                    <a:pt x="21364" y="57979"/>
                    <a:pt x="2901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AB84DC88-5DEE-4717-9272-B0987C31C0AE}"/>
                </a:ext>
              </a:extLst>
            </p:cNvPr>
            <p:cNvSpPr/>
            <p:nvPr/>
          </p:nvSpPr>
          <p:spPr>
            <a:xfrm>
              <a:off x="1663642" y="2811945"/>
              <a:ext cx="57687" cy="57683"/>
            </a:xfrm>
            <a:custGeom>
              <a:avLst/>
              <a:gdLst>
                <a:gd name="connsiteX0" fmla="*/ 29016 w 57687"/>
                <a:gd name="connsiteY0" fmla="*/ 57979 h 57683"/>
                <a:gd name="connsiteX1" fmla="*/ 49411 w 57687"/>
                <a:gd name="connsiteY1" fmla="*/ 49531 h 57683"/>
                <a:gd name="connsiteX2" fmla="*/ 57860 w 57687"/>
                <a:gd name="connsiteY2" fmla="*/ 29137 h 57683"/>
                <a:gd name="connsiteX3" fmla="*/ 49411 w 57687"/>
                <a:gd name="connsiteY3" fmla="*/ 8743 h 57683"/>
                <a:gd name="connsiteX4" fmla="*/ 29016 w 57687"/>
                <a:gd name="connsiteY4" fmla="*/ 295 h 57683"/>
                <a:gd name="connsiteX5" fmla="*/ 8620 w 57687"/>
                <a:gd name="connsiteY5" fmla="*/ 8743 h 57683"/>
                <a:gd name="connsiteX6" fmla="*/ 172 w 57687"/>
                <a:gd name="connsiteY6" fmla="*/ 29137 h 57683"/>
                <a:gd name="connsiteX7" fmla="*/ 8620 w 57687"/>
                <a:gd name="connsiteY7" fmla="*/ 49531 h 57683"/>
                <a:gd name="connsiteX8" fmla="*/ 2901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16" y="57979"/>
                  </a:moveTo>
                  <a:cubicBezTo>
                    <a:pt x="36665" y="57979"/>
                    <a:pt x="44002" y="54940"/>
                    <a:pt x="49411" y="49531"/>
                  </a:cubicBezTo>
                  <a:cubicBezTo>
                    <a:pt x="54820" y="44123"/>
                    <a:pt x="57860" y="36786"/>
                    <a:pt x="57860" y="29137"/>
                  </a:cubicBezTo>
                  <a:cubicBezTo>
                    <a:pt x="57860" y="21488"/>
                    <a:pt x="54820" y="14152"/>
                    <a:pt x="49411" y="8743"/>
                  </a:cubicBezTo>
                  <a:cubicBezTo>
                    <a:pt x="44002" y="3334"/>
                    <a:pt x="36665" y="295"/>
                    <a:pt x="29016" y="295"/>
                  </a:cubicBezTo>
                  <a:cubicBezTo>
                    <a:pt x="21366" y="295"/>
                    <a:pt x="14029" y="3334"/>
                    <a:pt x="8620" y="8743"/>
                  </a:cubicBezTo>
                  <a:cubicBezTo>
                    <a:pt x="3211" y="14152"/>
                    <a:pt x="172" y="21488"/>
                    <a:pt x="172" y="29137"/>
                  </a:cubicBezTo>
                  <a:cubicBezTo>
                    <a:pt x="172" y="36786"/>
                    <a:pt x="3211" y="44123"/>
                    <a:pt x="8620" y="49531"/>
                  </a:cubicBezTo>
                  <a:cubicBezTo>
                    <a:pt x="14029" y="54940"/>
                    <a:pt x="21366" y="57979"/>
                    <a:pt x="2901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02F93A3-AB91-4F64-8156-6F48F74CE553}"/>
                </a:ext>
              </a:extLst>
            </p:cNvPr>
            <p:cNvSpPr/>
            <p:nvPr/>
          </p:nvSpPr>
          <p:spPr>
            <a:xfrm>
              <a:off x="1683775" y="2811945"/>
              <a:ext cx="57687" cy="57683"/>
            </a:xfrm>
            <a:custGeom>
              <a:avLst/>
              <a:gdLst>
                <a:gd name="connsiteX0" fmla="*/ 29018 w 57687"/>
                <a:gd name="connsiteY0" fmla="*/ 57979 h 57683"/>
                <a:gd name="connsiteX1" fmla="*/ 49414 w 57687"/>
                <a:gd name="connsiteY1" fmla="*/ 49531 h 57683"/>
                <a:gd name="connsiteX2" fmla="*/ 57862 w 57687"/>
                <a:gd name="connsiteY2" fmla="*/ 29137 h 57683"/>
                <a:gd name="connsiteX3" fmla="*/ 49414 w 57687"/>
                <a:gd name="connsiteY3" fmla="*/ 8743 h 57683"/>
                <a:gd name="connsiteX4" fmla="*/ 29018 w 57687"/>
                <a:gd name="connsiteY4" fmla="*/ 295 h 57683"/>
                <a:gd name="connsiteX5" fmla="*/ 8622 w 57687"/>
                <a:gd name="connsiteY5" fmla="*/ 8743 h 57683"/>
                <a:gd name="connsiteX6" fmla="*/ 174 w 57687"/>
                <a:gd name="connsiteY6" fmla="*/ 29137 h 57683"/>
                <a:gd name="connsiteX7" fmla="*/ 8622 w 57687"/>
                <a:gd name="connsiteY7" fmla="*/ 49531 h 57683"/>
                <a:gd name="connsiteX8" fmla="*/ 2901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18" y="57979"/>
                  </a:moveTo>
                  <a:cubicBezTo>
                    <a:pt x="36667" y="57979"/>
                    <a:pt x="44005" y="54940"/>
                    <a:pt x="49414" y="49531"/>
                  </a:cubicBezTo>
                  <a:cubicBezTo>
                    <a:pt x="54823" y="44123"/>
                    <a:pt x="57862" y="36786"/>
                    <a:pt x="57862" y="29137"/>
                  </a:cubicBezTo>
                  <a:cubicBezTo>
                    <a:pt x="57862" y="21488"/>
                    <a:pt x="54823" y="14152"/>
                    <a:pt x="49414" y="8743"/>
                  </a:cubicBezTo>
                  <a:cubicBezTo>
                    <a:pt x="44005" y="3334"/>
                    <a:pt x="36667" y="295"/>
                    <a:pt x="29018" y="295"/>
                  </a:cubicBezTo>
                  <a:cubicBezTo>
                    <a:pt x="21368" y="295"/>
                    <a:pt x="14031" y="3334"/>
                    <a:pt x="8622" y="8743"/>
                  </a:cubicBezTo>
                  <a:cubicBezTo>
                    <a:pt x="3213" y="14152"/>
                    <a:pt x="174" y="21488"/>
                    <a:pt x="174" y="29137"/>
                  </a:cubicBezTo>
                  <a:cubicBezTo>
                    <a:pt x="174" y="36786"/>
                    <a:pt x="3213" y="44123"/>
                    <a:pt x="8622" y="49531"/>
                  </a:cubicBezTo>
                  <a:cubicBezTo>
                    <a:pt x="14031" y="54940"/>
                    <a:pt x="21368" y="57979"/>
                    <a:pt x="2901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30952AD-574E-4A0F-9BC3-A895ADEB095E}"/>
                </a:ext>
              </a:extLst>
            </p:cNvPr>
            <p:cNvSpPr/>
            <p:nvPr/>
          </p:nvSpPr>
          <p:spPr>
            <a:xfrm>
              <a:off x="1703899" y="2811945"/>
              <a:ext cx="57687" cy="57683"/>
            </a:xfrm>
            <a:custGeom>
              <a:avLst/>
              <a:gdLst>
                <a:gd name="connsiteX0" fmla="*/ 29020 w 57687"/>
                <a:gd name="connsiteY0" fmla="*/ 57979 h 57683"/>
                <a:gd name="connsiteX1" fmla="*/ 49416 w 57687"/>
                <a:gd name="connsiteY1" fmla="*/ 49531 h 57683"/>
                <a:gd name="connsiteX2" fmla="*/ 57864 w 57687"/>
                <a:gd name="connsiteY2" fmla="*/ 29137 h 57683"/>
                <a:gd name="connsiteX3" fmla="*/ 49416 w 57687"/>
                <a:gd name="connsiteY3" fmla="*/ 8743 h 57683"/>
                <a:gd name="connsiteX4" fmla="*/ 29020 w 57687"/>
                <a:gd name="connsiteY4" fmla="*/ 295 h 57683"/>
                <a:gd name="connsiteX5" fmla="*/ 8624 w 57687"/>
                <a:gd name="connsiteY5" fmla="*/ 8743 h 57683"/>
                <a:gd name="connsiteX6" fmla="*/ 176 w 57687"/>
                <a:gd name="connsiteY6" fmla="*/ 29137 h 57683"/>
                <a:gd name="connsiteX7" fmla="*/ 8624 w 57687"/>
                <a:gd name="connsiteY7" fmla="*/ 49531 h 57683"/>
                <a:gd name="connsiteX8" fmla="*/ 2902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20" y="57979"/>
                  </a:moveTo>
                  <a:cubicBezTo>
                    <a:pt x="36669" y="57979"/>
                    <a:pt x="44007" y="54940"/>
                    <a:pt x="49416" y="49531"/>
                  </a:cubicBezTo>
                  <a:cubicBezTo>
                    <a:pt x="54825" y="44123"/>
                    <a:pt x="57864" y="36786"/>
                    <a:pt x="57864" y="29137"/>
                  </a:cubicBezTo>
                  <a:cubicBezTo>
                    <a:pt x="57864" y="21488"/>
                    <a:pt x="54825" y="14152"/>
                    <a:pt x="49416" y="8743"/>
                  </a:cubicBezTo>
                  <a:cubicBezTo>
                    <a:pt x="44007" y="3334"/>
                    <a:pt x="36669" y="295"/>
                    <a:pt x="29020" y="295"/>
                  </a:cubicBezTo>
                  <a:cubicBezTo>
                    <a:pt x="21370" y="295"/>
                    <a:pt x="14033" y="3334"/>
                    <a:pt x="8624" y="8743"/>
                  </a:cubicBezTo>
                  <a:cubicBezTo>
                    <a:pt x="3215" y="14152"/>
                    <a:pt x="176" y="21488"/>
                    <a:pt x="176" y="29137"/>
                  </a:cubicBezTo>
                  <a:cubicBezTo>
                    <a:pt x="176" y="36786"/>
                    <a:pt x="3215" y="44123"/>
                    <a:pt x="8624" y="49531"/>
                  </a:cubicBezTo>
                  <a:cubicBezTo>
                    <a:pt x="14033" y="54940"/>
                    <a:pt x="21370" y="57979"/>
                    <a:pt x="2902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6C5F353-82E3-4CFF-80B0-DE65CC2DA12F}"/>
                </a:ext>
              </a:extLst>
            </p:cNvPr>
            <p:cNvSpPr/>
            <p:nvPr/>
          </p:nvSpPr>
          <p:spPr>
            <a:xfrm>
              <a:off x="1724032" y="2811945"/>
              <a:ext cx="57687" cy="57683"/>
            </a:xfrm>
            <a:custGeom>
              <a:avLst/>
              <a:gdLst>
                <a:gd name="connsiteX0" fmla="*/ 29022 w 57687"/>
                <a:gd name="connsiteY0" fmla="*/ 57979 h 57683"/>
                <a:gd name="connsiteX1" fmla="*/ 49418 w 57687"/>
                <a:gd name="connsiteY1" fmla="*/ 49531 h 57683"/>
                <a:gd name="connsiteX2" fmla="*/ 57866 w 57687"/>
                <a:gd name="connsiteY2" fmla="*/ 29137 h 57683"/>
                <a:gd name="connsiteX3" fmla="*/ 49418 w 57687"/>
                <a:gd name="connsiteY3" fmla="*/ 8743 h 57683"/>
                <a:gd name="connsiteX4" fmla="*/ 29022 w 57687"/>
                <a:gd name="connsiteY4" fmla="*/ 295 h 57683"/>
                <a:gd name="connsiteX5" fmla="*/ 8626 w 57687"/>
                <a:gd name="connsiteY5" fmla="*/ 8743 h 57683"/>
                <a:gd name="connsiteX6" fmla="*/ 178 w 57687"/>
                <a:gd name="connsiteY6" fmla="*/ 29137 h 57683"/>
                <a:gd name="connsiteX7" fmla="*/ 8626 w 57687"/>
                <a:gd name="connsiteY7" fmla="*/ 49531 h 57683"/>
                <a:gd name="connsiteX8" fmla="*/ 2902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22" y="57979"/>
                  </a:moveTo>
                  <a:cubicBezTo>
                    <a:pt x="36672" y="57979"/>
                    <a:pt x="44009" y="54940"/>
                    <a:pt x="49418" y="49531"/>
                  </a:cubicBezTo>
                  <a:cubicBezTo>
                    <a:pt x="54827" y="44123"/>
                    <a:pt x="57866" y="36786"/>
                    <a:pt x="57866" y="29137"/>
                  </a:cubicBezTo>
                  <a:cubicBezTo>
                    <a:pt x="57866" y="21488"/>
                    <a:pt x="54827" y="14152"/>
                    <a:pt x="49418" y="8743"/>
                  </a:cubicBezTo>
                  <a:cubicBezTo>
                    <a:pt x="44009" y="3334"/>
                    <a:pt x="36672" y="295"/>
                    <a:pt x="29022" y="295"/>
                  </a:cubicBezTo>
                  <a:cubicBezTo>
                    <a:pt x="21373" y="295"/>
                    <a:pt x="14035" y="3334"/>
                    <a:pt x="8626" y="8743"/>
                  </a:cubicBezTo>
                  <a:cubicBezTo>
                    <a:pt x="3217" y="14152"/>
                    <a:pt x="178" y="21488"/>
                    <a:pt x="178" y="29137"/>
                  </a:cubicBezTo>
                  <a:cubicBezTo>
                    <a:pt x="178" y="36786"/>
                    <a:pt x="3217" y="44123"/>
                    <a:pt x="8626" y="49531"/>
                  </a:cubicBezTo>
                  <a:cubicBezTo>
                    <a:pt x="14035" y="54940"/>
                    <a:pt x="21373" y="57979"/>
                    <a:pt x="2902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96669E3-4C5C-4452-8366-392E9DCFF7A0}"/>
                </a:ext>
              </a:extLst>
            </p:cNvPr>
            <p:cNvSpPr/>
            <p:nvPr/>
          </p:nvSpPr>
          <p:spPr>
            <a:xfrm>
              <a:off x="1744155" y="2811945"/>
              <a:ext cx="57687" cy="57683"/>
            </a:xfrm>
            <a:custGeom>
              <a:avLst/>
              <a:gdLst>
                <a:gd name="connsiteX0" fmla="*/ 29024 w 57687"/>
                <a:gd name="connsiteY0" fmla="*/ 57979 h 57683"/>
                <a:gd name="connsiteX1" fmla="*/ 49420 w 57687"/>
                <a:gd name="connsiteY1" fmla="*/ 49531 h 57683"/>
                <a:gd name="connsiteX2" fmla="*/ 57868 w 57687"/>
                <a:gd name="connsiteY2" fmla="*/ 29137 h 57683"/>
                <a:gd name="connsiteX3" fmla="*/ 49420 w 57687"/>
                <a:gd name="connsiteY3" fmla="*/ 8743 h 57683"/>
                <a:gd name="connsiteX4" fmla="*/ 29024 w 57687"/>
                <a:gd name="connsiteY4" fmla="*/ 295 h 57683"/>
                <a:gd name="connsiteX5" fmla="*/ 8628 w 57687"/>
                <a:gd name="connsiteY5" fmla="*/ 8743 h 57683"/>
                <a:gd name="connsiteX6" fmla="*/ 180 w 57687"/>
                <a:gd name="connsiteY6" fmla="*/ 29137 h 57683"/>
                <a:gd name="connsiteX7" fmla="*/ 8628 w 57687"/>
                <a:gd name="connsiteY7" fmla="*/ 49531 h 57683"/>
                <a:gd name="connsiteX8" fmla="*/ 2902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24" y="57979"/>
                  </a:moveTo>
                  <a:cubicBezTo>
                    <a:pt x="36674" y="57979"/>
                    <a:pt x="44011" y="54940"/>
                    <a:pt x="49420" y="49531"/>
                  </a:cubicBezTo>
                  <a:cubicBezTo>
                    <a:pt x="54829" y="44123"/>
                    <a:pt x="57868" y="36786"/>
                    <a:pt x="57868" y="29137"/>
                  </a:cubicBezTo>
                  <a:cubicBezTo>
                    <a:pt x="57868" y="21488"/>
                    <a:pt x="54829" y="14152"/>
                    <a:pt x="49420" y="8743"/>
                  </a:cubicBezTo>
                  <a:cubicBezTo>
                    <a:pt x="44011" y="3334"/>
                    <a:pt x="36674" y="295"/>
                    <a:pt x="29024" y="295"/>
                  </a:cubicBezTo>
                  <a:cubicBezTo>
                    <a:pt x="21375" y="295"/>
                    <a:pt x="14037" y="3334"/>
                    <a:pt x="8628" y="8743"/>
                  </a:cubicBezTo>
                  <a:cubicBezTo>
                    <a:pt x="3219" y="14152"/>
                    <a:pt x="180" y="21488"/>
                    <a:pt x="180" y="29137"/>
                  </a:cubicBezTo>
                  <a:cubicBezTo>
                    <a:pt x="180" y="36786"/>
                    <a:pt x="3219" y="44123"/>
                    <a:pt x="8628" y="49531"/>
                  </a:cubicBezTo>
                  <a:cubicBezTo>
                    <a:pt x="14037" y="54940"/>
                    <a:pt x="21375" y="57979"/>
                    <a:pt x="2902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C7E10EB-EC80-40B1-A26A-B13094589297}"/>
                </a:ext>
              </a:extLst>
            </p:cNvPr>
            <p:cNvSpPr/>
            <p:nvPr/>
          </p:nvSpPr>
          <p:spPr>
            <a:xfrm>
              <a:off x="1764278" y="2811945"/>
              <a:ext cx="57687" cy="57683"/>
            </a:xfrm>
            <a:custGeom>
              <a:avLst/>
              <a:gdLst>
                <a:gd name="connsiteX0" fmla="*/ 29026 w 57687"/>
                <a:gd name="connsiteY0" fmla="*/ 57979 h 57683"/>
                <a:gd name="connsiteX1" fmla="*/ 49422 w 57687"/>
                <a:gd name="connsiteY1" fmla="*/ 49531 h 57683"/>
                <a:gd name="connsiteX2" fmla="*/ 57870 w 57687"/>
                <a:gd name="connsiteY2" fmla="*/ 29137 h 57683"/>
                <a:gd name="connsiteX3" fmla="*/ 49422 w 57687"/>
                <a:gd name="connsiteY3" fmla="*/ 8743 h 57683"/>
                <a:gd name="connsiteX4" fmla="*/ 29026 w 57687"/>
                <a:gd name="connsiteY4" fmla="*/ 295 h 57683"/>
                <a:gd name="connsiteX5" fmla="*/ 8631 w 57687"/>
                <a:gd name="connsiteY5" fmla="*/ 8743 h 57683"/>
                <a:gd name="connsiteX6" fmla="*/ 182 w 57687"/>
                <a:gd name="connsiteY6" fmla="*/ 29137 h 57683"/>
                <a:gd name="connsiteX7" fmla="*/ 8631 w 57687"/>
                <a:gd name="connsiteY7" fmla="*/ 49531 h 57683"/>
                <a:gd name="connsiteX8" fmla="*/ 2902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26" y="57979"/>
                  </a:moveTo>
                  <a:cubicBezTo>
                    <a:pt x="36676" y="57979"/>
                    <a:pt x="44013" y="54940"/>
                    <a:pt x="49422" y="49531"/>
                  </a:cubicBezTo>
                  <a:cubicBezTo>
                    <a:pt x="54831" y="44123"/>
                    <a:pt x="57870" y="36786"/>
                    <a:pt x="57870" y="29137"/>
                  </a:cubicBezTo>
                  <a:cubicBezTo>
                    <a:pt x="57870" y="21488"/>
                    <a:pt x="54831" y="14152"/>
                    <a:pt x="49422" y="8743"/>
                  </a:cubicBezTo>
                  <a:cubicBezTo>
                    <a:pt x="44013" y="3334"/>
                    <a:pt x="36676" y="295"/>
                    <a:pt x="29026" y="295"/>
                  </a:cubicBezTo>
                  <a:cubicBezTo>
                    <a:pt x="21377" y="295"/>
                    <a:pt x="14040" y="3334"/>
                    <a:pt x="8631" y="8743"/>
                  </a:cubicBezTo>
                  <a:cubicBezTo>
                    <a:pt x="3222" y="14152"/>
                    <a:pt x="182" y="21488"/>
                    <a:pt x="182" y="29137"/>
                  </a:cubicBezTo>
                  <a:cubicBezTo>
                    <a:pt x="182" y="36786"/>
                    <a:pt x="3222" y="44123"/>
                    <a:pt x="8631" y="49531"/>
                  </a:cubicBezTo>
                  <a:cubicBezTo>
                    <a:pt x="14040" y="54940"/>
                    <a:pt x="21377" y="57979"/>
                    <a:pt x="2902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87A4CAF6-7EE9-4884-AE44-9563C51795BF}"/>
                </a:ext>
              </a:extLst>
            </p:cNvPr>
            <p:cNvSpPr/>
            <p:nvPr/>
          </p:nvSpPr>
          <p:spPr>
            <a:xfrm>
              <a:off x="1784411" y="2811945"/>
              <a:ext cx="57687" cy="57683"/>
            </a:xfrm>
            <a:custGeom>
              <a:avLst/>
              <a:gdLst>
                <a:gd name="connsiteX0" fmla="*/ 29028 w 57687"/>
                <a:gd name="connsiteY0" fmla="*/ 57979 h 57683"/>
                <a:gd name="connsiteX1" fmla="*/ 49424 w 57687"/>
                <a:gd name="connsiteY1" fmla="*/ 49531 h 57683"/>
                <a:gd name="connsiteX2" fmla="*/ 57872 w 57687"/>
                <a:gd name="connsiteY2" fmla="*/ 29137 h 57683"/>
                <a:gd name="connsiteX3" fmla="*/ 49424 w 57687"/>
                <a:gd name="connsiteY3" fmla="*/ 8743 h 57683"/>
                <a:gd name="connsiteX4" fmla="*/ 29028 w 57687"/>
                <a:gd name="connsiteY4" fmla="*/ 295 h 57683"/>
                <a:gd name="connsiteX5" fmla="*/ 8633 w 57687"/>
                <a:gd name="connsiteY5" fmla="*/ 8743 h 57683"/>
                <a:gd name="connsiteX6" fmla="*/ 184 w 57687"/>
                <a:gd name="connsiteY6" fmla="*/ 29137 h 57683"/>
                <a:gd name="connsiteX7" fmla="*/ 8633 w 57687"/>
                <a:gd name="connsiteY7" fmla="*/ 49531 h 57683"/>
                <a:gd name="connsiteX8" fmla="*/ 2902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28" y="57979"/>
                  </a:moveTo>
                  <a:cubicBezTo>
                    <a:pt x="36678" y="57979"/>
                    <a:pt x="44015" y="54940"/>
                    <a:pt x="49424" y="49531"/>
                  </a:cubicBezTo>
                  <a:cubicBezTo>
                    <a:pt x="54833" y="44123"/>
                    <a:pt x="57872" y="36786"/>
                    <a:pt x="57872" y="29137"/>
                  </a:cubicBezTo>
                  <a:cubicBezTo>
                    <a:pt x="57872" y="21488"/>
                    <a:pt x="54833" y="14152"/>
                    <a:pt x="49424" y="8743"/>
                  </a:cubicBezTo>
                  <a:cubicBezTo>
                    <a:pt x="44015" y="3334"/>
                    <a:pt x="36678" y="295"/>
                    <a:pt x="29028" y="295"/>
                  </a:cubicBezTo>
                  <a:cubicBezTo>
                    <a:pt x="21379" y="295"/>
                    <a:pt x="14042" y="3334"/>
                    <a:pt x="8633" y="8743"/>
                  </a:cubicBezTo>
                  <a:cubicBezTo>
                    <a:pt x="3224" y="14152"/>
                    <a:pt x="184" y="21488"/>
                    <a:pt x="184" y="29137"/>
                  </a:cubicBezTo>
                  <a:cubicBezTo>
                    <a:pt x="184" y="36786"/>
                    <a:pt x="3224" y="44123"/>
                    <a:pt x="8633" y="49531"/>
                  </a:cubicBezTo>
                  <a:cubicBezTo>
                    <a:pt x="14042" y="54940"/>
                    <a:pt x="21379" y="57979"/>
                    <a:pt x="2902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0C84D5F-406A-4A61-8092-D0515812460D}"/>
                </a:ext>
              </a:extLst>
            </p:cNvPr>
            <p:cNvSpPr/>
            <p:nvPr/>
          </p:nvSpPr>
          <p:spPr>
            <a:xfrm>
              <a:off x="1804535" y="2811945"/>
              <a:ext cx="57687" cy="57683"/>
            </a:xfrm>
            <a:custGeom>
              <a:avLst/>
              <a:gdLst>
                <a:gd name="connsiteX0" fmla="*/ 29030 w 57687"/>
                <a:gd name="connsiteY0" fmla="*/ 57979 h 57683"/>
                <a:gd name="connsiteX1" fmla="*/ 49426 w 57687"/>
                <a:gd name="connsiteY1" fmla="*/ 49531 h 57683"/>
                <a:gd name="connsiteX2" fmla="*/ 57874 w 57687"/>
                <a:gd name="connsiteY2" fmla="*/ 29137 h 57683"/>
                <a:gd name="connsiteX3" fmla="*/ 49426 w 57687"/>
                <a:gd name="connsiteY3" fmla="*/ 8743 h 57683"/>
                <a:gd name="connsiteX4" fmla="*/ 29030 w 57687"/>
                <a:gd name="connsiteY4" fmla="*/ 295 h 57683"/>
                <a:gd name="connsiteX5" fmla="*/ 8635 w 57687"/>
                <a:gd name="connsiteY5" fmla="*/ 8743 h 57683"/>
                <a:gd name="connsiteX6" fmla="*/ 187 w 57687"/>
                <a:gd name="connsiteY6" fmla="*/ 29137 h 57683"/>
                <a:gd name="connsiteX7" fmla="*/ 8635 w 57687"/>
                <a:gd name="connsiteY7" fmla="*/ 49531 h 57683"/>
                <a:gd name="connsiteX8" fmla="*/ 2903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30" y="57979"/>
                  </a:moveTo>
                  <a:cubicBezTo>
                    <a:pt x="36680" y="57979"/>
                    <a:pt x="44017" y="54940"/>
                    <a:pt x="49426" y="49531"/>
                  </a:cubicBezTo>
                  <a:cubicBezTo>
                    <a:pt x="54835" y="44123"/>
                    <a:pt x="57874" y="36786"/>
                    <a:pt x="57874" y="29137"/>
                  </a:cubicBezTo>
                  <a:cubicBezTo>
                    <a:pt x="57874" y="21488"/>
                    <a:pt x="54835" y="14152"/>
                    <a:pt x="49426" y="8743"/>
                  </a:cubicBezTo>
                  <a:cubicBezTo>
                    <a:pt x="44017" y="3334"/>
                    <a:pt x="36680" y="295"/>
                    <a:pt x="29030" y="295"/>
                  </a:cubicBezTo>
                  <a:cubicBezTo>
                    <a:pt x="21381" y="295"/>
                    <a:pt x="14044" y="3334"/>
                    <a:pt x="8635" y="8743"/>
                  </a:cubicBezTo>
                  <a:cubicBezTo>
                    <a:pt x="3226" y="14152"/>
                    <a:pt x="187" y="21488"/>
                    <a:pt x="187" y="29137"/>
                  </a:cubicBezTo>
                  <a:cubicBezTo>
                    <a:pt x="187" y="36786"/>
                    <a:pt x="3226" y="44123"/>
                    <a:pt x="8635" y="49531"/>
                  </a:cubicBezTo>
                  <a:cubicBezTo>
                    <a:pt x="14044" y="54940"/>
                    <a:pt x="21381" y="57979"/>
                    <a:pt x="2903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4C7F6B8D-4A9E-436B-A62C-31224760DE73}"/>
                </a:ext>
              </a:extLst>
            </p:cNvPr>
            <p:cNvSpPr/>
            <p:nvPr/>
          </p:nvSpPr>
          <p:spPr>
            <a:xfrm>
              <a:off x="1824668" y="2811945"/>
              <a:ext cx="57687" cy="57683"/>
            </a:xfrm>
            <a:custGeom>
              <a:avLst/>
              <a:gdLst>
                <a:gd name="connsiteX0" fmla="*/ 29033 w 57687"/>
                <a:gd name="connsiteY0" fmla="*/ 57979 h 57683"/>
                <a:gd name="connsiteX1" fmla="*/ 49428 w 57687"/>
                <a:gd name="connsiteY1" fmla="*/ 49531 h 57683"/>
                <a:gd name="connsiteX2" fmla="*/ 57876 w 57687"/>
                <a:gd name="connsiteY2" fmla="*/ 29137 h 57683"/>
                <a:gd name="connsiteX3" fmla="*/ 49428 w 57687"/>
                <a:gd name="connsiteY3" fmla="*/ 8743 h 57683"/>
                <a:gd name="connsiteX4" fmla="*/ 29033 w 57687"/>
                <a:gd name="connsiteY4" fmla="*/ 295 h 57683"/>
                <a:gd name="connsiteX5" fmla="*/ 8637 w 57687"/>
                <a:gd name="connsiteY5" fmla="*/ 8743 h 57683"/>
                <a:gd name="connsiteX6" fmla="*/ 189 w 57687"/>
                <a:gd name="connsiteY6" fmla="*/ 29137 h 57683"/>
                <a:gd name="connsiteX7" fmla="*/ 8637 w 57687"/>
                <a:gd name="connsiteY7" fmla="*/ 49531 h 57683"/>
                <a:gd name="connsiteX8" fmla="*/ 2903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33" y="57979"/>
                  </a:moveTo>
                  <a:cubicBezTo>
                    <a:pt x="36682" y="57979"/>
                    <a:pt x="44019" y="54940"/>
                    <a:pt x="49428" y="49531"/>
                  </a:cubicBezTo>
                  <a:cubicBezTo>
                    <a:pt x="54837" y="44123"/>
                    <a:pt x="57876" y="36786"/>
                    <a:pt x="57876" y="29137"/>
                  </a:cubicBezTo>
                  <a:cubicBezTo>
                    <a:pt x="57876" y="21488"/>
                    <a:pt x="54837" y="14152"/>
                    <a:pt x="49428" y="8743"/>
                  </a:cubicBezTo>
                  <a:cubicBezTo>
                    <a:pt x="44019" y="3334"/>
                    <a:pt x="36682" y="295"/>
                    <a:pt x="29033" y="295"/>
                  </a:cubicBezTo>
                  <a:cubicBezTo>
                    <a:pt x="21383" y="295"/>
                    <a:pt x="14046" y="3334"/>
                    <a:pt x="8637" y="8743"/>
                  </a:cubicBezTo>
                  <a:cubicBezTo>
                    <a:pt x="3228" y="14152"/>
                    <a:pt x="189" y="21488"/>
                    <a:pt x="189" y="29137"/>
                  </a:cubicBezTo>
                  <a:cubicBezTo>
                    <a:pt x="189" y="36786"/>
                    <a:pt x="3228" y="44123"/>
                    <a:pt x="8637" y="49531"/>
                  </a:cubicBezTo>
                  <a:cubicBezTo>
                    <a:pt x="14046" y="54940"/>
                    <a:pt x="21383" y="57979"/>
                    <a:pt x="2903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E809A47A-B3B9-4A31-98D3-7B7E172F6B7E}"/>
                </a:ext>
              </a:extLst>
            </p:cNvPr>
            <p:cNvSpPr/>
            <p:nvPr/>
          </p:nvSpPr>
          <p:spPr>
            <a:xfrm>
              <a:off x="1844791" y="2811945"/>
              <a:ext cx="57687" cy="57683"/>
            </a:xfrm>
            <a:custGeom>
              <a:avLst/>
              <a:gdLst>
                <a:gd name="connsiteX0" fmla="*/ 29035 w 57687"/>
                <a:gd name="connsiteY0" fmla="*/ 57979 h 57683"/>
                <a:gd name="connsiteX1" fmla="*/ 49430 w 57687"/>
                <a:gd name="connsiteY1" fmla="*/ 49531 h 57683"/>
                <a:gd name="connsiteX2" fmla="*/ 57878 w 57687"/>
                <a:gd name="connsiteY2" fmla="*/ 29137 h 57683"/>
                <a:gd name="connsiteX3" fmla="*/ 49430 w 57687"/>
                <a:gd name="connsiteY3" fmla="*/ 8743 h 57683"/>
                <a:gd name="connsiteX4" fmla="*/ 29035 w 57687"/>
                <a:gd name="connsiteY4" fmla="*/ 295 h 57683"/>
                <a:gd name="connsiteX5" fmla="*/ 8639 w 57687"/>
                <a:gd name="connsiteY5" fmla="*/ 8743 h 57683"/>
                <a:gd name="connsiteX6" fmla="*/ 191 w 57687"/>
                <a:gd name="connsiteY6" fmla="*/ 29137 h 57683"/>
                <a:gd name="connsiteX7" fmla="*/ 8639 w 57687"/>
                <a:gd name="connsiteY7" fmla="*/ 49531 h 57683"/>
                <a:gd name="connsiteX8" fmla="*/ 2903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35" y="57979"/>
                  </a:moveTo>
                  <a:cubicBezTo>
                    <a:pt x="36684" y="57979"/>
                    <a:pt x="44021" y="54940"/>
                    <a:pt x="49430" y="49531"/>
                  </a:cubicBezTo>
                  <a:cubicBezTo>
                    <a:pt x="54839" y="44123"/>
                    <a:pt x="57878" y="36786"/>
                    <a:pt x="57878" y="29137"/>
                  </a:cubicBezTo>
                  <a:cubicBezTo>
                    <a:pt x="57878" y="21488"/>
                    <a:pt x="54839" y="14152"/>
                    <a:pt x="49430" y="8743"/>
                  </a:cubicBezTo>
                  <a:cubicBezTo>
                    <a:pt x="44021" y="3334"/>
                    <a:pt x="36684" y="295"/>
                    <a:pt x="29035" y="295"/>
                  </a:cubicBezTo>
                  <a:cubicBezTo>
                    <a:pt x="21385" y="295"/>
                    <a:pt x="14048" y="3334"/>
                    <a:pt x="8639" y="8743"/>
                  </a:cubicBezTo>
                  <a:cubicBezTo>
                    <a:pt x="3230" y="14152"/>
                    <a:pt x="191" y="21488"/>
                    <a:pt x="191" y="29137"/>
                  </a:cubicBezTo>
                  <a:cubicBezTo>
                    <a:pt x="191" y="36786"/>
                    <a:pt x="3230" y="44123"/>
                    <a:pt x="8639" y="49531"/>
                  </a:cubicBezTo>
                  <a:cubicBezTo>
                    <a:pt x="14048" y="54940"/>
                    <a:pt x="21385" y="57979"/>
                    <a:pt x="2903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6D2F5D99-B6E2-4EFC-B01F-F7EB012834E0}"/>
                </a:ext>
              </a:extLst>
            </p:cNvPr>
            <p:cNvSpPr/>
            <p:nvPr/>
          </p:nvSpPr>
          <p:spPr>
            <a:xfrm>
              <a:off x="1864924" y="2811945"/>
              <a:ext cx="57687" cy="57683"/>
            </a:xfrm>
            <a:custGeom>
              <a:avLst/>
              <a:gdLst>
                <a:gd name="connsiteX0" fmla="*/ 29037 w 57687"/>
                <a:gd name="connsiteY0" fmla="*/ 57979 h 57683"/>
                <a:gd name="connsiteX1" fmla="*/ 49432 w 57687"/>
                <a:gd name="connsiteY1" fmla="*/ 49531 h 57683"/>
                <a:gd name="connsiteX2" fmla="*/ 57881 w 57687"/>
                <a:gd name="connsiteY2" fmla="*/ 29137 h 57683"/>
                <a:gd name="connsiteX3" fmla="*/ 49432 w 57687"/>
                <a:gd name="connsiteY3" fmla="*/ 8743 h 57683"/>
                <a:gd name="connsiteX4" fmla="*/ 29037 w 57687"/>
                <a:gd name="connsiteY4" fmla="*/ 295 h 57683"/>
                <a:gd name="connsiteX5" fmla="*/ 8641 w 57687"/>
                <a:gd name="connsiteY5" fmla="*/ 8743 h 57683"/>
                <a:gd name="connsiteX6" fmla="*/ 193 w 57687"/>
                <a:gd name="connsiteY6" fmla="*/ 29137 h 57683"/>
                <a:gd name="connsiteX7" fmla="*/ 8641 w 57687"/>
                <a:gd name="connsiteY7" fmla="*/ 49531 h 57683"/>
                <a:gd name="connsiteX8" fmla="*/ 2903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37" y="57979"/>
                  </a:moveTo>
                  <a:cubicBezTo>
                    <a:pt x="36686" y="57979"/>
                    <a:pt x="44023" y="54940"/>
                    <a:pt x="49432" y="49531"/>
                  </a:cubicBezTo>
                  <a:cubicBezTo>
                    <a:pt x="54841" y="44123"/>
                    <a:pt x="57881" y="36786"/>
                    <a:pt x="57881" y="29137"/>
                  </a:cubicBezTo>
                  <a:cubicBezTo>
                    <a:pt x="57881" y="21488"/>
                    <a:pt x="54841" y="14152"/>
                    <a:pt x="49432" y="8743"/>
                  </a:cubicBezTo>
                  <a:cubicBezTo>
                    <a:pt x="44023" y="3334"/>
                    <a:pt x="36686" y="295"/>
                    <a:pt x="29037" y="295"/>
                  </a:cubicBezTo>
                  <a:cubicBezTo>
                    <a:pt x="21387" y="295"/>
                    <a:pt x="14050" y="3334"/>
                    <a:pt x="8641" y="8743"/>
                  </a:cubicBezTo>
                  <a:cubicBezTo>
                    <a:pt x="3232" y="14152"/>
                    <a:pt x="193" y="21488"/>
                    <a:pt x="193" y="29137"/>
                  </a:cubicBezTo>
                  <a:cubicBezTo>
                    <a:pt x="193" y="36786"/>
                    <a:pt x="3232" y="44123"/>
                    <a:pt x="8641" y="49531"/>
                  </a:cubicBezTo>
                  <a:cubicBezTo>
                    <a:pt x="14050" y="54940"/>
                    <a:pt x="21387" y="57979"/>
                    <a:pt x="2903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E0D6AA0-535D-49C4-8452-CFF0F4F13FBF}"/>
                </a:ext>
              </a:extLst>
            </p:cNvPr>
            <p:cNvSpPr/>
            <p:nvPr/>
          </p:nvSpPr>
          <p:spPr>
            <a:xfrm>
              <a:off x="1885047" y="486154"/>
              <a:ext cx="57687" cy="57683"/>
            </a:xfrm>
            <a:custGeom>
              <a:avLst/>
              <a:gdLst>
                <a:gd name="connsiteX0" fmla="*/ 29039 w 57687"/>
                <a:gd name="connsiteY0" fmla="*/ 57737 h 57683"/>
                <a:gd name="connsiteX1" fmla="*/ 49434 w 57687"/>
                <a:gd name="connsiteY1" fmla="*/ 49289 h 57683"/>
                <a:gd name="connsiteX2" fmla="*/ 57883 w 57687"/>
                <a:gd name="connsiteY2" fmla="*/ 28895 h 57683"/>
                <a:gd name="connsiteX3" fmla="*/ 49434 w 57687"/>
                <a:gd name="connsiteY3" fmla="*/ 8501 h 57683"/>
                <a:gd name="connsiteX4" fmla="*/ 29039 w 57687"/>
                <a:gd name="connsiteY4" fmla="*/ 54 h 57683"/>
                <a:gd name="connsiteX5" fmla="*/ 8643 w 57687"/>
                <a:gd name="connsiteY5" fmla="*/ 8501 h 57683"/>
                <a:gd name="connsiteX6" fmla="*/ 195 w 57687"/>
                <a:gd name="connsiteY6" fmla="*/ 28895 h 57683"/>
                <a:gd name="connsiteX7" fmla="*/ 8643 w 57687"/>
                <a:gd name="connsiteY7" fmla="*/ 49289 h 57683"/>
                <a:gd name="connsiteX8" fmla="*/ 29039 w 57687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39" y="57737"/>
                  </a:moveTo>
                  <a:cubicBezTo>
                    <a:pt x="36688" y="57737"/>
                    <a:pt x="44025" y="54698"/>
                    <a:pt x="49434" y="49289"/>
                  </a:cubicBezTo>
                  <a:cubicBezTo>
                    <a:pt x="54843" y="43881"/>
                    <a:pt x="57883" y="36544"/>
                    <a:pt x="57883" y="28895"/>
                  </a:cubicBezTo>
                  <a:cubicBezTo>
                    <a:pt x="57883" y="21246"/>
                    <a:pt x="54843" y="13910"/>
                    <a:pt x="49434" y="8501"/>
                  </a:cubicBezTo>
                  <a:cubicBezTo>
                    <a:pt x="44025" y="3093"/>
                    <a:pt x="36688" y="54"/>
                    <a:pt x="29039" y="54"/>
                  </a:cubicBezTo>
                  <a:cubicBezTo>
                    <a:pt x="21389" y="54"/>
                    <a:pt x="14052" y="3093"/>
                    <a:pt x="8643" y="8501"/>
                  </a:cubicBezTo>
                  <a:cubicBezTo>
                    <a:pt x="3234" y="13910"/>
                    <a:pt x="195" y="21246"/>
                    <a:pt x="195" y="28895"/>
                  </a:cubicBezTo>
                  <a:cubicBezTo>
                    <a:pt x="195" y="36544"/>
                    <a:pt x="3234" y="43881"/>
                    <a:pt x="8643" y="49289"/>
                  </a:cubicBezTo>
                  <a:cubicBezTo>
                    <a:pt x="14052" y="54698"/>
                    <a:pt x="21389" y="57737"/>
                    <a:pt x="29039" y="57737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EE29345-AE06-4D26-9D34-26EF4D6C9180}"/>
                </a:ext>
              </a:extLst>
            </p:cNvPr>
            <p:cNvSpPr/>
            <p:nvPr/>
          </p:nvSpPr>
          <p:spPr>
            <a:xfrm>
              <a:off x="1905180" y="2811945"/>
              <a:ext cx="57687" cy="57683"/>
            </a:xfrm>
            <a:custGeom>
              <a:avLst/>
              <a:gdLst>
                <a:gd name="connsiteX0" fmla="*/ 29041 w 57687"/>
                <a:gd name="connsiteY0" fmla="*/ 57979 h 57683"/>
                <a:gd name="connsiteX1" fmla="*/ 49437 w 57687"/>
                <a:gd name="connsiteY1" fmla="*/ 49531 h 57683"/>
                <a:gd name="connsiteX2" fmla="*/ 57885 w 57687"/>
                <a:gd name="connsiteY2" fmla="*/ 29137 h 57683"/>
                <a:gd name="connsiteX3" fmla="*/ 49437 w 57687"/>
                <a:gd name="connsiteY3" fmla="*/ 8743 h 57683"/>
                <a:gd name="connsiteX4" fmla="*/ 29041 w 57687"/>
                <a:gd name="connsiteY4" fmla="*/ 295 h 57683"/>
                <a:gd name="connsiteX5" fmla="*/ 8645 w 57687"/>
                <a:gd name="connsiteY5" fmla="*/ 8743 h 57683"/>
                <a:gd name="connsiteX6" fmla="*/ 197 w 57687"/>
                <a:gd name="connsiteY6" fmla="*/ 29137 h 57683"/>
                <a:gd name="connsiteX7" fmla="*/ 8645 w 57687"/>
                <a:gd name="connsiteY7" fmla="*/ 49531 h 57683"/>
                <a:gd name="connsiteX8" fmla="*/ 2904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41" y="57979"/>
                  </a:moveTo>
                  <a:cubicBezTo>
                    <a:pt x="36690" y="57979"/>
                    <a:pt x="44028" y="54940"/>
                    <a:pt x="49437" y="49531"/>
                  </a:cubicBezTo>
                  <a:cubicBezTo>
                    <a:pt x="54846" y="44123"/>
                    <a:pt x="57885" y="36786"/>
                    <a:pt x="57885" y="29137"/>
                  </a:cubicBezTo>
                  <a:cubicBezTo>
                    <a:pt x="57885" y="21488"/>
                    <a:pt x="54846" y="14152"/>
                    <a:pt x="49437" y="8743"/>
                  </a:cubicBezTo>
                  <a:cubicBezTo>
                    <a:pt x="44028" y="3334"/>
                    <a:pt x="36690" y="295"/>
                    <a:pt x="29041" y="295"/>
                  </a:cubicBezTo>
                  <a:cubicBezTo>
                    <a:pt x="21391" y="295"/>
                    <a:pt x="14054" y="3334"/>
                    <a:pt x="8645" y="8743"/>
                  </a:cubicBezTo>
                  <a:cubicBezTo>
                    <a:pt x="3236" y="14152"/>
                    <a:pt x="197" y="21488"/>
                    <a:pt x="197" y="29137"/>
                  </a:cubicBezTo>
                  <a:cubicBezTo>
                    <a:pt x="197" y="36786"/>
                    <a:pt x="3236" y="44123"/>
                    <a:pt x="8645" y="49531"/>
                  </a:cubicBezTo>
                  <a:cubicBezTo>
                    <a:pt x="14054" y="54940"/>
                    <a:pt x="21391" y="57979"/>
                    <a:pt x="2904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A6DE0BE-FF0B-4065-A6CB-6B9F858B9A33}"/>
                </a:ext>
              </a:extLst>
            </p:cNvPr>
            <p:cNvSpPr/>
            <p:nvPr/>
          </p:nvSpPr>
          <p:spPr>
            <a:xfrm>
              <a:off x="1925304" y="2811945"/>
              <a:ext cx="57687" cy="57683"/>
            </a:xfrm>
            <a:custGeom>
              <a:avLst/>
              <a:gdLst>
                <a:gd name="connsiteX0" fmla="*/ 29043 w 57687"/>
                <a:gd name="connsiteY0" fmla="*/ 57979 h 57683"/>
                <a:gd name="connsiteX1" fmla="*/ 49439 w 57687"/>
                <a:gd name="connsiteY1" fmla="*/ 49531 h 57683"/>
                <a:gd name="connsiteX2" fmla="*/ 57887 w 57687"/>
                <a:gd name="connsiteY2" fmla="*/ 29137 h 57683"/>
                <a:gd name="connsiteX3" fmla="*/ 49439 w 57687"/>
                <a:gd name="connsiteY3" fmla="*/ 8743 h 57683"/>
                <a:gd name="connsiteX4" fmla="*/ 29043 w 57687"/>
                <a:gd name="connsiteY4" fmla="*/ 295 h 57683"/>
                <a:gd name="connsiteX5" fmla="*/ 8647 w 57687"/>
                <a:gd name="connsiteY5" fmla="*/ 8743 h 57683"/>
                <a:gd name="connsiteX6" fmla="*/ 199 w 57687"/>
                <a:gd name="connsiteY6" fmla="*/ 29137 h 57683"/>
                <a:gd name="connsiteX7" fmla="*/ 8647 w 57687"/>
                <a:gd name="connsiteY7" fmla="*/ 49531 h 57683"/>
                <a:gd name="connsiteX8" fmla="*/ 2904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43" y="57979"/>
                  </a:moveTo>
                  <a:cubicBezTo>
                    <a:pt x="36692" y="57979"/>
                    <a:pt x="44030" y="54940"/>
                    <a:pt x="49439" y="49531"/>
                  </a:cubicBezTo>
                  <a:cubicBezTo>
                    <a:pt x="54848" y="44123"/>
                    <a:pt x="57887" y="36786"/>
                    <a:pt x="57887" y="29137"/>
                  </a:cubicBezTo>
                  <a:cubicBezTo>
                    <a:pt x="57887" y="21488"/>
                    <a:pt x="54848" y="14152"/>
                    <a:pt x="49439" y="8743"/>
                  </a:cubicBezTo>
                  <a:cubicBezTo>
                    <a:pt x="44030" y="3334"/>
                    <a:pt x="36692" y="295"/>
                    <a:pt x="29043" y="295"/>
                  </a:cubicBezTo>
                  <a:cubicBezTo>
                    <a:pt x="21394" y="295"/>
                    <a:pt x="14056" y="3334"/>
                    <a:pt x="8647" y="8743"/>
                  </a:cubicBezTo>
                  <a:cubicBezTo>
                    <a:pt x="3238" y="14152"/>
                    <a:pt x="199" y="21488"/>
                    <a:pt x="199" y="29137"/>
                  </a:cubicBezTo>
                  <a:cubicBezTo>
                    <a:pt x="199" y="36786"/>
                    <a:pt x="3238" y="44123"/>
                    <a:pt x="8647" y="49531"/>
                  </a:cubicBezTo>
                  <a:cubicBezTo>
                    <a:pt x="14056" y="54940"/>
                    <a:pt x="21394" y="57979"/>
                    <a:pt x="2904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EC768C1B-5144-4536-BF29-53222321F5E7}"/>
                </a:ext>
              </a:extLst>
            </p:cNvPr>
            <p:cNvSpPr/>
            <p:nvPr/>
          </p:nvSpPr>
          <p:spPr>
            <a:xfrm>
              <a:off x="1945437" y="2811945"/>
              <a:ext cx="57687" cy="57683"/>
            </a:xfrm>
            <a:custGeom>
              <a:avLst/>
              <a:gdLst>
                <a:gd name="connsiteX0" fmla="*/ 29045 w 57687"/>
                <a:gd name="connsiteY0" fmla="*/ 57979 h 57683"/>
                <a:gd name="connsiteX1" fmla="*/ 49441 w 57687"/>
                <a:gd name="connsiteY1" fmla="*/ 49531 h 57683"/>
                <a:gd name="connsiteX2" fmla="*/ 57889 w 57687"/>
                <a:gd name="connsiteY2" fmla="*/ 29137 h 57683"/>
                <a:gd name="connsiteX3" fmla="*/ 49441 w 57687"/>
                <a:gd name="connsiteY3" fmla="*/ 8743 h 57683"/>
                <a:gd name="connsiteX4" fmla="*/ 29045 w 57687"/>
                <a:gd name="connsiteY4" fmla="*/ 295 h 57683"/>
                <a:gd name="connsiteX5" fmla="*/ 8649 w 57687"/>
                <a:gd name="connsiteY5" fmla="*/ 8743 h 57683"/>
                <a:gd name="connsiteX6" fmla="*/ 201 w 57687"/>
                <a:gd name="connsiteY6" fmla="*/ 29137 h 57683"/>
                <a:gd name="connsiteX7" fmla="*/ 8649 w 57687"/>
                <a:gd name="connsiteY7" fmla="*/ 49531 h 57683"/>
                <a:gd name="connsiteX8" fmla="*/ 2904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45" y="57979"/>
                  </a:moveTo>
                  <a:cubicBezTo>
                    <a:pt x="36695" y="57979"/>
                    <a:pt x="44032" y="54940"/>
                    <a:pt x="49441" y="49531"/>
                  </a:cubicBezTo>
                  <a:cubicBezTo>
                    <a:pt x="54850" y="44123"/>
                    <a:pt x="57889" y="36786"/>
                    <a:pt x="57889" y="29137"/>
                  </a:cubicBezTo>
                  <a:cubicBezTo>
                    <a:pt x="57889" y="21488"/>
                    <a:pt x="54850" y="14152"/>
                    <a:pt x="49441" y="8743"/>
                  </a:cubicBezTo>
                  <a:cubicBezTo>
                    <a:pt x="44032" y="3334"/>
                    <a:pt x="36695" y="295"/>
                    <a:pt x="29045" y="295"/>
                  </a:cubicBezTo>
                  <a:cubicBezTo>
                    <a:pt x="21396" y="295"/>
                    <a:pt x="14058" y="3334"/>
                    <a:pt x="8649" y="8743"/>
                  </a:cubicBezTo>
                  <a:cubicBezTo>
                    <a:pt x="3240" y="14152"/>
                    <a:pt x="201" y="21488"/>
                    <a:pt x="201" y="29137"/>
                  </a:cubicBezTo>
                  <a:cubicBezTo>
                    <a:pt x="201" y="36786"/>
                    <a:pt x="3240" y="44123"/>
                    <a:pt x="8649" y="49531"/>
                  </a:cubicBezTo>
                  <a:cubicBezTo>
                    <a:pt x="14058" y="54940"/>
                    <a:pt x="21396" y="57979"/>
                    <a:pt x="2904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1F39581-8861-47F0-9497-5272F6293369}"/>
                </a:ext>
              </a:extLst>
            </p:cNvPr>
            <p:cNvSpPr/>
            <p:nvPr/>
          </p:nvSpPr>
          <p:spPr>
            <a:xfrm>
              <a:off x="1965560" y="2811945"/>
              <a:ext cx="57687" cy="57683"/>
            </a:xfrm>
            <a:custGeom>
              <a:avLst/>
              <a:gdLst>
                <a:gd name="connsiteX0" fmla="*/ 29047 w 57687"/>
                <a:gd name="connsiteY0" fmla="*/ 57979 h 57683"/>
                <a:gd name="connsiteX1" fmla="*/ 49443 w 57687"/>
                <a:gd name="connsiteY1" fmla="*/ 49531 h 57683"/>
                <a:gd name="connsiteX2" fmla="*/ 57891 w 57687"/>
                <a:gd name="connsiteY2" fmla="*/ 29137 h 57683"/>
                <a:gd name="connsiteX3" fmla="*/ 49443 w 57687"/>
                <a:gd name="connsiteY3" fmla="*/ 8743 h 57683"/>
                <a:gd name="connsiteX4" fmla="*/ 29047 w 57687"/>
                <a:gd name="connsiteY4" fmla="*/ 295 h 57683"/>
                <a:gd name="connsiteX5" fmla="*/ 8652 w 57687"/>
                <a:gd name="connsiteY5" fmla="*/ 8743 h 57683"/>
                <a:gd name="connsiteX6" fmla="*/ 203 w 57687"/>
                <a:gd name="connsiteY6" fmla="*/ 29137 h 57683"/>
                <a:gd name="connsiteX7" fmla="*/ 8652 w 57687"/>
                <a:gd name="connsiteY7" fmla="*/ 49531 h 57683"/>
                <a:gd name="connsiteX8" fmla="*/ 2904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47" y="57979"/>
                  </a:moveTo>
                  <a:cubicBezTo>
                    <a:pt x="36697" y="57979"/>
                    <a:pt x="44034" y="54940"/>
                    <a:pt x="49443" y="49531"/>
                  </a:cubicBezTo>
                  <a:cubicBezTo>
                    <a:pt x="54852" y="44123"/>
                    <a:pt x="57891" y="36786"/>
                    <a:pt x="57891" y="29137"/>
                  </a:cubicBezTo>
                  <a:cubicBezTo>
                    <a:pt x="57891" y="21488"/>
                    <a:pt x="54852" y="14152"/>
                    <a:pt x="49443" y="8743"/>
                  </a:cubicBezTo>
                  <a:cubicBezTo>
                    <a:pt x="44034" y="3334"/>
                    <a:pt x="36697" y="295"/>
                    <a:pt x="29047" y="295"/>
                  </a:cubicBezTo>
                  <a:cubicBezTo>
                    <a:pt x="21398" y="295"/>
                    <a:pt x="14060" y="3334"/>
                    <a:pt x="8652" y="8743"/>
                  </a:cubicBezTo>
                  <a:cubicBezTo>
                    <a:pt x="3243" y="14152"/>
                    <a:pt x="203" y="21488"/>
                    <a:pt x="203" y="29137"/>
                  </a:cubicBezTo>
                  <a:cubicBezTo>
                    <a:pt x="203" y="36786"/>
                    <a:pt x="3243" y="44123"/>
                    <a:pt x="8652" y="49531"/>
                  </a:cubicBezTo>
                  <a:cubicBezTo>
                    <a:pt x="14060" y="54940"/>
                    <a:pt x="21398" y="57979"/>
                    <a:pt x="2904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F7FFB06-C4D6-459C-9C4F-54C209ACBA51}"/>
                </a:ext>
              </a:extLst>
            </p:cNvPr>
            <p:cNvSpPr/>
            <p:nvPr/>
          </p:nvSpPr>
          <p:spPr>
            <a:xfrm>
              <a:off x="1985693" y="486154"/>
              <a:ext cx="57687" cy="57683"/>
            </a:xfrm>
            <a:custGeom>
              <a:avLst/>
              <a:gdLst>
                <a:gd name="connsiteX0" fmla="*/ 29049 w 57687"/>
                <a:gd name="connsiteY0" fmla="*/ 57737 h 57683"/>
                <a:gd name="connsiteX1" fmla="*/ 49445 w 57687"/>
                <a:gd name="connsiteY1" fmla="*/ 49289 h 57683"/>
                <a:gd name="connsiteX2" fmla="*/ 57893 w 57687"/>
                <a:gd name="connsiteY2" fmla="*/ 28895 h 57683"/>
                <a:gd name="connsiteX3" fmla="*/ 49445 w 57687"/>
                <a:gd name="connsiteY3" fmla="*/ 8501 h 57683"/>
                <a:gd name="connsiteX4" fmla="*/ 29049 w 57687"/>
                <a:gd name="connsiteY4" fmla="*/ 54 h 57683"/>
                <a:gd name="connsiteX5" fmla="*/ 8654 w 57687"/>
                <a:gd name="connsiteY5" fmla="*/ 8501 h 57683"/>
                <a:gd name="connsiteX6" fmla="*/ 205 w 57687"/>
                <a:gd name="connsiteY6" fmla="*/ 28895 h 57683"/>
                <a:gd name="connsiteX7" fmla="*/ 8654 w 57687"/>
                <a:gd name="connsiteY7" fmla="*/ 49289 h 57683"/>
                <a:gd name="connsiteX8" fmla="*/ 29049 w 57687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49" y="57737"/>
                  </a:moveTo>
                  <a:cubicBezTo>
                    <a:pt x="36699" y="57737"/>
                    <a:pt x="44036" y="54698"/>
                    <a:pt x="49445" y="49289"/>
                  </a:cubicBezTo>
                  <a:cubicBezTo>
                    <a:pt x="54854" y="43881"/>
                    <a:pt x="57893" y="36544"/>
                    <a:pt x="57893" y="28895"/>
                  </a:cubicBezTo>
                  <a:cubicBezTo>
                    <a:pt x="57893" y="21246"/>
                    <a:pt x="54854" y="13910"/>
                    <a:pt x="49445" y="8501"/>
                  </a:cubicBezTo>
                  <a:cubicBezTo>
                    <a:pt x="44036" y="3093"/>
                    <a:pt x="36699" y="54"/>
                    <a:pt x="29049" y="54"/>
                  </a:cubicBezTo>
                  <a:cubicBezTo>
                    <a:pt x="21400" y="54"/>
                    <a:pt x="14063" y="3093"/>
                    <a:pt x="8654" y="8501"/>
                  </a:cubicBezTo>
                  <a:cubicBezTo>
                    <a:pt x="3245" y="13910"/>
                    <a:pt x="205" y="21246"/>
                    <a:pt x="205" y="28895"/>
                  </a:cubicBezTo>
                  <a:cubicBezTo>
                    <a:pt x="205" y="36544"/>
                    <a:pt x="3245" y="43881"/>
                    <a:pt x="8654" y="49289"/>
                  </a:cubicBezTo>
                  <a:cubicBezTo>
                    <a:pt x="14063" y="54698"/>
                    <a:pt x="21400" y="57737"/>
                    <a:pt x="29049" y="57737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F996A1F-760D-433B-8F95-F041BCCD90D7}"/>
                </a:ext>
              </a:extLst>
            </p:cNvPr>
            <p:cNvSpPr/>
            <p:nvPr/>
          </p:nvSpPr>
          <p:spPr>
            <a:xfrm>
              <a:off x="2005817" y="2811945"/>
              <a:ext cx="57687" cy="57683"/>
            </a:xfrm>
            <a:custGeom>
              <a:avLst/>
              <a:gdLst>
                <a:gd name="connsiteX0" fmla="*/ 29051 w 57687"/>
                <a:gd name="connsiteY0" fmla="*/ 57979 h 57683"/>
                <a:gd name="connsiteX1" fmla="*/ 49447 w 57687"/>
                <a:gd name="connsiteY1" fmla="*/ 49531 h 57683"/>
                <a:gd name="connsiteX2" fmla="*/ 57895 w 57687"/>
                <a:gd name="connsiteY2" fmla="*/ 29137 h 57683"/>
                <a:gd name="connsiteX3" fmla="*/ 49447 w 57687"/>
                <a:gd name="connsiteY3" fmla="*/ 8743 h 57683"/>
                <a:gd name="connsiteX4" fmla="*/ 29051 w 57687"/>
                <a:gd name="connsiteY4" fmla="*/ 295 h 57683"/>
                <a:gd name="connsiteX5" fmla="*/ 8656 w 57687"/>
                <a:gd name="connsiteY5" fmla="*/ 8743 h 57683"/>
                <a:gd name="connsiteX6" fmla="*/ 208 w 57687"/>
                <a:gd name="connsiteY6" fmla="*/ 29137 h 57683"/>
                <a:gd name="connsiteX7" fmla="*/ 8656 w 57687"/>
                <a:gd name="connsiteY7" fmla="*/ 49531 h 57683"/>
                <a:gd name="connsiteX8" fmla="*/ 2905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51" y="57979"/>
                  </a:moveTo>
                  <a:cubicBezTo>
                    <a:pt x="36701" y="57979"/>
                    <a:pt x="44038" y="54940"/>
                    <a:pt x="49447" y="49531"/>
                  </a:cubicBezTo>
                  <a:cubicBezTo>
                    <a:pt x="54856" y="44123"/>
                    <a:pt x="57895" y="36786"/>
                    <a:pt x="57895" y="29137"/>
                  </a:cubicBezTo>
                  <a:cubicBezTo>
                    <a:pt x="57895" y="21488"/>
                    <a:pt x="54856" y="14152"/>
                    <a:pt x="49447" y="8743"/>
                  </a:cubicBezTo>
                  <a:cubicBezTo>
                    <a:pt x="44038" y="3334"/>
                    <a:pt x="36701" y="295"/>
                    <a:pt x="29051" y="295"/>
                  </a:cubicBezTo>
                  <a:cubicBezTo>
                    <a:pt x="21402" y="295"/>
                    <a:pt x="14065" y="3334"/>
                    <a:pt x="8656" y="8743"/>
                  </a:cubicBezTo>
                  <a:cubicBezTo>
                    <a:pt x="3247" y="14152"/>
                    <a:pt x="208" y="21488"/>
                    <a:pt x="208" y="29137"/>
                  </a:cubicBezTo>
                  <a:cubicBezTo>
                    <a:pt x="208" y="36786"/>
                    <a:pt x="3247" y="44123"/>
                    <a:pt x="8656" y="49531"/>
                  </a:cubicBezTo>
                  <a:cubicBezTo>
                    <a:pt x="14065" y="54940"/>
                    <a:pt x="21402" y="57979"/>
                    <a:pt x="2905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03E08DC-07B5-4937-9991-41FAD300FACC}"/>
                </a:ext>
              </a:extLst>
            </p:cNvPr>
            <p:cNvSpPr/>
            <p:nvPr/>
          </p:nvSpPr>
          <p:spPr>
            <a:xfrm>
              <a:off x="2025950" y="2811945"/>
              <a:ext cx="57687" cy="57683"/>
            </a:xfrm>
            <a:custGeom>
              <a:avLst/>
              <a:gdLst>
                <a:gd name="connsiteX0" fmla="*/ 29053 w 57687"/>
                <a:gd name="connsiteY0" fmla="*/ 57979 h 57683"/>
                <a:gd name="connsiteX1" fmla="*/ 49449 w 57687"/>
                <a:gd name="connsiteY1" fmla="*/ 49531 h 57683"/>
                <a:gd name="connsiteX2" fmla="*/ 57897 w 57687"/>
                <a:gd name="connsiteY2" fmla="*/ 29137 h 57683"/>
                <a:gd name="connsiteX3" fmla="*/ 49449 w 57687"/>
                <a:gd name="connsiteY3" fmla="*/ 8743 h 57683"/>
                <a:gd name="connsiteX4" fmla="*/ 29053 w 57687"/>
                <a:gd name="connsiteY4" fmla="*/ 295 h 57683"/>
                <a:gd name="connsiteX5" fmla="*/ 8658 w 57687"/>
                <a:gd name="connsiteY5" fmla="*/ 8743 h 57683"/>
                <a:gd name="connsiteX6" fmla="*/ 210 w 57687"/>
                <a:gd name="connsiteY6" fmla="*/ 29137 h 57683"/>
                <a:gd name="connsiteX7" fmla="*/ 8658 w 57687"/>
                <a:gd name="connsiteY7" fmla="*/ 49531 h 57683"/>
                <a:gd name="connsiteX8" fmla="*/ 2905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53" y="57979"/>
                  </a:moveTo>
                  <a:cubicBezTo>
                    <a:pt x="36703" y="57979"/>
                    <a:pt x="44040" y="54940"/>
                    <a:pt x="49449" y="49531"/>
                  </a:cubicBezTo>
                  <a:cubicBezTo>
                    <a:pt x="54858" y="44123"/>
                    <a:pt x="57897" y="36786"/>
                    <a:pt x="57897" y="29137"/>
                  </a:cubicBezTo>
                  <a:cubicBezTo>
                    <a:pt x="57897" y="21488"/>
                    <a:pt x="54858" y="14152"/>
                    <a:pt x="49449" y="8743"/>
                  </a:cubicBezTo>
                  <a:cubicBezTo>
                    <a:pt x="44040" y="3334"/>
                    <a:pt x="36703" y="295"/>
                    <a:pt x="29053" y="295"/>
                  </a:cubicBezTo>
                  <a:cubicBezTo>
                    <a:pt x="21404" y="295"/>
                    <a:pt x="14067" y="3334"/>
                    <a:pt x="8658" y="8743"/>
                  </a:cubicBezTo>
                  <a:cubicBezTo>
                    <a:pt x="3249" y="14152"/>
                    <a:pt x="210" y="21488"/>
                    <a:pt x="210" y="29137"/>
                  </a:cubicBezTo>
                  <a:cubicBezTo>
                    <a:pt x="210" y="36786"/>
                    <a:pt x="3249" y="44123"/>
                    <a:pt x="8658" y="49531"/>
                  </a:cubicBezTo>
                  <a:cubicBezTo>
                    <a:pt x="14067" y="54940"/>
                    <a:pt x="21404" y="57979"/>
                    <a:pt x="2905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083E5CB-FDC9-4EF3-B7A6-56AF505155AA}"/>
                </a:ext>
              </a:extLst>
            </p:cNvPr>
            <p:cNvSpPr/>
            <p:nvPr/>
          </p:nvSpPr>
          <p:spPr>
            <a:xfrm>
              <a:off x="2046073" y="2811945"/>
              <a:ext cx="57687" cy="57683"/>
            </a:xfrm>
            <a:custGeom>
              <a:avLst/>
              <a:gdLst>
                <a:gd name="connsiteX0" fmla="*/ 29056 w 57687"/>
                <a:gd name="connsiteY0" fmla="*/ 57979 h 57683"/>
                <a:gd name="connsiteX1" fmla="*/ 49451 w 57687"/>
                <a:gd name="connsiteY1" fmla="*/ 49531 h 57683"/>
                <a:gd name="connsiteX2" fmla="*/ 57899 w 57687"/>
                <a:gd name="connsiteY2" fmla="*/ 29137 h 57683"/>
                <a:gd name="connsiteX3" fmla="*/ 49451 w 57687"/>
                <a:gd name="connsiteY3" fmla="*/ 8743 h 57683"/>
                <a:gd name="connsiteX4" fmla="*/ 29056 w 57687"/>
                <a:gd name="connsiteY4" fmla="*/ 295 h 57683"/>
                <a:gd name="connsiteX5" fmla="*/ 8660 w 57687"/>
                <a:gd name="connsiteY5" fmla="*/ 8743 h 57683"/>
                <a:gd name="connsiteX6" fmla="*/ 212 w 57687"/>
                <a:gd name="connsiteY6" fmla="*/ 29137 h 57683"/>
                <a:gd name="connsiteX7" fmla="*/ 8660 w 57687"/>
                <a:gd name="connsiteY7" fmla="*/ 49531 h 57683"/>
                <a:gd name="connsiteX8" fmla="*/ 2905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56" y="57979"/>
                  </a:moveTo>
                  <a:cubicBezTo>
                    <a:pt x="36705" y="57979"/>
                    <a:pt x="44042" y="54940"/>
                    <a:pt x="49451" y="49531"/>
                  </a:cubicBezTo>
                  <a:cubicBezTo>
                    <a:pt x="54860" y="44123"/>
                    <a:pt x="57899" y="36786"/>
                    <a:pt x="57899" y="29137"/>
                  </a:cubicBezTo>
                  <a:cubicBezTo>
                    <a:pt x="57899" y="21488"/>
                    <a:pt x="54860" y="14152"/>
                    <a:pt x="49451" y="8743"/>
                  </a:cubicBezTo>
                  <a:cubicBezTo>
                    <a:pt x="44042" y="3334"/>
                    <a:pt x="36705" y="295"/>
                    <a:pt x="29056" y="295"/>
                  </a:cubicBezTo>
                  <a:cubicBezTo>
                    <a:pt x="21406" y="295"/>
                    <a:pt x="14069" y="3334"/>
                    <a:pt x="8660" y="8743"/>
                  </a:cubicBezTo>
                  <a:cubicBezTo>
                    <a:pt x="3251" y="14152"/>
                    <a:pt x="212" y="21488"/>
                    <a:pt x="212" y="29137"/>
                  </a:cubicBezTo>
                  <a:cubicBezTo>
                    <a:pt x="212" y="36786"/>
                    <a:pt x="3251" y="44123"/>
                    <a:pt x="8660" y="49531"/>
                  </a:cubicBezTo>
                  <a:cubicBezTo>
                    <a:pt x="14069" y="54940"/>
                    <a:pt x="21406" y="57979"/>
                    <a:pt x="2905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6E51B42-5E21-4592-809B-CF7BE71C6243}"/>
                </a:ext>
              </a:extLst>
            </p:cNvPr>
            <p:cNvSpPr/>
            <p:nvPr/>
          </p:nvSpPr>
          <p:spPr>
            <a:xfrm>
              <a:off x="2066206" y="2811945"/>
              <a:ext cx="57687" cy="57683"/>
            </a:xfrm>
            <a:custGeom>
              <a:avLst/>
              <a:gdLst>
                <a:gd name="connsiteX0" fmla="*/ 29058 w 57687"/>
                <a:gd name="connsiteY0" fmla="*/ 57979 h 57683"/>
                <a:gd name="connsiteX1" fmla="*/ 49453 w 57687"/>
                <a:gd name="connsiteY1" fmla="*/ 49531 h 57683"/>
                <a:gd name="connsiteX2" fmla="*/ 57901 w 57687"/>
                <a:gd name="connsiteY2" fmla="*/ 29137 h 57683"/>
                <a:gd name="connsiteX3" fmla="*/ 49453 w 57687"/>
                <a:gd name="connsiteY3" fmla="*/ 8743 h 57683"/>
                <a:gd name="connsiteX4" fmla="*/ 29058 w 57687"/>
                <a:gd name="connsiteY4" fmla="*/ 295 h 57683"/>
                <a:gd name="connsiteX5" fmla="*/ 8662 w 57687"/>
                <a:gd name="connsiteY5" fmla="*/ 8743 h 57683"/>
                <a:gd name="connsiteX6" fmla="*/ 214 w 57687"/>
                <a:gd name="connsiteY6" fmla="*/ 29137 h 57683"/>
                <a:gd name="connsiteX7" fmla="*/ 8662 w 57687"/>
                <a:gd name="connsiteY7" fmla="*/ 49531 h 57683"/>
                <a:gd name="connsiteX8" fmla="*/ 2905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58" y="57979"/>
                  </a:moveTo>
                  <a:cubicBezTo>
                    <a:pt x="36707" y="57979"/>
                    <a:pt x="44044" y="54940"/>
                    <a:pt x="49453" y="49531"/>
                  </a:cubicBezTo>
                  <a:cubicBezTo>
                    <a:pt x="54862" y="44123"/>
                    <a:pt x="57901" y="36786"/>
                    <a:pt x="57901" y="29137"/>
                  </a:cubicBezTo>
                  <a:cubicBezTo>
                    <a:pt x="57901" y="21488"/>
                    <a:pt x="54862" y="14152"/>
                    <a:pt x="49453" y="8743"/>
                  </a:cubicBezTo>
                  <a:cubicBezTo>
                    <a:pt x="44044" y="3334"/>
                    <a:pt x="36707" y="295"/>
                    <a:pt x="29058" y="295"/>
                  </a:cubicBezTo>
                  <a:cubicBezTo>
                    <a:pt x="21408" y="295"/>
                    <a:pt x="14071" y="3334"/>
                    <a:pt x="8662" y="8743"/>
                  </a:cubicBezTo>
                  <a:cubicBezTo>
                    <a:pt x="3253" y="14152"/>
                    <a:pt x="214" y="21488"/>
                    <a:pt x="214" y="29137"/>
                  </a:cubicBezTo>
                  <a:cubicBezTo>
                    <a:pt x="214" y="36786"/>
                    <a:pt x="3253" y="44123"/>
                    <a:pt x="8662" y="49531"/>
                  </a:cubicBezTo>
                  <a:cubicBezTo>
                    <a:pt x="14071" y="54940"/>
                    <a:pt x="21408" y="57979"/>
                    <a:pt x="2905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6FCA763-BFE6-4F0C-BC57-3BE793136331}"/>
                </a:ext>
              </a:extLst>
            </p:cNvPr>
            <p:cNvSpPr/>
            <p:nvPr/>
          </p:nvSpPr>
          <p:spPr>
            <a:xfrm>
              <a:off x="2086329" y="2811945"/>
              <a:ext cx="57687" cy="57683"/>
            </a:xfrm>
            <a:custGeom>
              <a:avLst/>
              <a:gdLst>
                <a:gd name="connsiteX0" fmla="*/ 29060 w 57687"/>
                <a:gd name="connsiteY0" fmla="*/ 57979 h 57683"/>
                <a:gd name="connsiteX1" fmla="*/ 49455 w 57687"/>
                <a:gd name="connsiteY1" fmla="*/ 49531 h 57683"/>
                <a:gd name="connsiteX2" fmla="*/ 57904 w 57687"/>
                <a:gd name="connsiteY2" fmla="*/ 29137 h 57683"/>
                <a:gd name="connsiteX3" fmla="*/ 49455 w 57687"/>
                <a:gd name="connsiteY3" fmla="*/ 8743 h 57683"/>
                <a:gd name="connsiteX4" fmla="*/ 29060 w 57687"/>
                <a:gd name="connsiteY4" fmla="*/ 295 h 57683"/>
                <a:gd name="connsiteX5" fmla="*/ 8664 w 57687"/>
                <a:gd name="connsiteY5" fmla="*/ 8743 h 57683"/>
                <a:gd name="connsiteX6" fmla="*/ 216 w 57687"/>
                <a:gd name="connsiteY6" fmla="*/ 29137 h 57683"/>
                <a:gd name="connsiteX7" fmla="*/ 8664 w 57687"/>
                <a:gd name="connsiteY7" fmla="*/ 49531 h 57683"/>
                <a:gd name="connsiteX8" fmla="*/ 2906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60" y="57979"/>
                  </a:moveTo>
                  <a:cubicBezTo>
                    <a:pt x="36709" y="57979"/>
                    <a:pt x="44046" y="54940"/>
                    <a:pt x="49455" y="49531"/>
                  </a:cubicBezTo>
                  <a:cubicBezTo>
                    <a:pt x="54864" y="44123"/>
                    <a:pt x="57904" y="36786"/>
                    <a:pt x="57904" y="29137"/>
                  </a:cubicBezTo>
                  <a:cubicBezTo>
                    <a:pt x="57904" y="21488"/>
                    <a:pt x="54864" y="14152"/>
                    <a:pt x="49455" y="8743"/>
                  </a:cubicBezTo>
                  <a:cubicBezTo>
                    <a:pt x="44046" y="3334"/>
                    <a:pt x="36709" y="295"/>
                    <a:pt x="29060" y="295"/>
                  </a:cubicBezTo>
                  <a:cubicBezTo>
                    <a:pt x="21410" y="295"/>
                    <a:pt x="14073" y="3334"/>
                    <a:pt x="8664" y="8743"/>
                  </a:cubicBezTo>
                  <a:cubicBezTo>
                    <a:pt x="3255" y="14152"/>
                    <a:pt x="216" y="21488"/>
                    <a:pt x="216" y="29137"/>
                  </a:cubicBezTo>
                  <a:cubicBezTo>
                    <a:pt x="216" y="36786"/>
                    <a:pt x="3255" y="44123"/>
                    <a:pt x="8664" y="49531"/>
                  </a:cubicBezTo>
                  <a:cubicBezTo>
                    <a:pt x="14073" y="54940"/>
                    <a:pt x="21410" y="57979"/>
                    <a:pt x="2906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C0BE518-1C0C-4E21-8CFF-64ACD68DA10A}"/>
                </a:ext>
              </a:extLst>
            </p:cNvPr>
            <p:cNvSpPr/>
            <p:nvPr/>
          </p:nvSpPr>
          <p:spPr>
            <a:xfrm>
              <a:off x="2106462" y="2811945"/>
              <a:ext cx="57687" cy="57683"/>
            </a:xfrm>
            <a:custGeom>
              <a:avLst/>
              <a:gdLst>
                <a:gd name="connsiteX0" fmla="*/ 29062 w 57687"/>
                <a:gd name="connsiteY0" fmla="*/ 57979 h 57683"/>
                <a:gd name="connsiteX1" fmla="*/ 49458 w 57687"/>
                <a:gd name="connsiteY1" fmla="*/ 49531 h 57683"/>
                <a:gd name="connsiteX2" fmla="*/ 57906 w 57687"/>
                <a:gd name="connsiteY2" fmla="*/ 29137 h 57683"/>
                <a:gd name="connsiteX3" fmla="*/ 49458 w 57687"/>
                <a:gd name="connsiteY3" fmla="*/ 8743 h 57683"/>
                <a:gd name="connsiteX4" fmla="*/ 29062 w 57687"/>
                <a:gd name="connsiteY4" fmla="*/ 295 h 57683"/>
                <a:gd name="connsiteX5" fmla="*/ 8666 w 57687"/>
                <a:gd name="connsiteY5" fmla="*/ 8743 h 57683"/>
                <a:gd name="connsiteX6" fmla="*/ 218 w 57687"/>
                <a:gd name="connsiteY6" fmla="*/ 29137 h 57683"/>
                <a:gd name="connsiteX7" fmla="*/ 8666 w 57687"/>
                <a:gd name="connsiteY7" fmla="*/ 49531 h 57683"/>
                <a:gd name="connsiteX8" fmla="*/ 2906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62" y="57979"/>
                  </a:moveTo>
                  <a:cubicBezTo>
                    <a:pt x="36711" y="57979"/>
                    <a:pt x="44049" y="54940"/>
                    <a:pt x="49458" y="49531"/>
                  </a:cubicBezTo>
                  <a:cubicBezTo>
                    <a:pt x="54866" y="44123"/>
                    <a:pt x="57906" y="36786"/>
                    <a:pt x="57906" y="29137"/>
                  </a:cubicBezTo>
                  <a:cubicBezTo>
                    <a:pt x="57906" y="21488"/>
                    <a:pt x="54866" y="14152"/>
                    <a:pt x="49458" y="8743"/>
                  </a:cubicBezTo>
                  <a:cubicBezTo>
                    <a:pt x="44049" y="3334"/>
                    <a:pt x="36711" y="295"/>
                    <a:pt x="29062" y="295"/>
                  </a:cubicBezTo>
                  <a:cubicBezTo>
                    <a:pt x="21412" y="295"/>
                    <a:pt x="14075" y="3334"/>
                    <a:pt x="8666" y="8743"/>
                  </a:cubicBezTo>
                  <a:cubicBezTo>
                    <a:pt x="3257" y="14152"/>
                    <a:pt x="218" y="21488"/>
                    <a:pt x="218" y="29137"/>
                  </a:cubicBezTo>
                  <a:cubicBezTo>
                    <a:pt x="218" y="36786"/>
                    <a:pt x="3257" y="44123"/>
                    <a:pt x="8666" y="49531"/>
                  </a:cubicBezTo>
                  <a:cubicBezTo>
                    <a:pt x="14075" y="54940"/>
                    <a:pt x="21412" y="57979"/>
                    <a:pt x="2906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DA9CD99-B882-49C6-A2C5-FAAA53B52668}"/>
                </a:ext>
              </a:extLst>
            </p:cNvPr>
            <p:cNvSpPr/>
            <p:nvPr/>
          </p:nvSpPr>
          <p:spPr>
            <a:xfrm>
              <a:off x="2126586" y="2811945"/>
              <a:ext cx="57687" cy="57683"/>
            </a:xfrm>
            <a:custGeom>
              <a:avLst/>
              <a:gdLst>
                <a:gd name="connsiteX0" fmla="*/ 29064 w 57687"/>
                <a:gd name="connsiteY0" fmla="*/ 57979 h 57683"/>
                <a:gd name="connsiteX1" fmla="*/ 49460 w 57687"/>
                <a:gd name="connsiteY1" fmla="*/ 49531 h 57683"/>
                <a:gd name="connsiteX2" fmla="*/ 57908 w 57687"/>
                <a:gd name="connsiteY2" fmla="*/ 29137 h 57683"/>
                <a:gd name="connsiteX3" fmla="*/ 49460 w 57687"/>
                <a:gd name="connsiteY3" fmla="*/ 8743 h 57683"/>
                <a:gd name="connsiteX4" fmla="*/ 29064 w 57687"/>
                <a:gd name="connsiteY4" fmla="*/ 295 h 57683"/>
                <a:gd name="connsiteX5" fmla="*/ 8668 w 57687"/>
                <a:gd name="connsiteY5" fmla="*/ 8743 h 57683"/>
                <a:gd name="connsiteX6" fmla="*/ 220 w 57687"/>
                <a:gd name="connsiteY6" fmla="*/ 29137 h 57683"/>
                <a:gd name="connsiteX7" fmla="*/ 8668 w 57687"/>
                <a:gd name="connsiteY7" fmla="*/ 49531 h 57683"/>
                <a:gd name="connsiteX8" fmla="*/ 2906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64" y="57979"/>
                  </a:moveTo>
                  <a:cubicBezTo>
                    <a:pt x="36713" y="57979"/>
                    <a:pt x="44051" y="54940"/>
                    <a:pt x="49460" y="49531"/>
                  </a:cubicBezTo>
                  <a:cubicBezTo>
                    <a:pt x="54869" y="44123"/>
                    <a:pt x="57908" y="36786"/>
                    <a:pt x="57908" y="29137"/>
                  </a:cubicBezTo>
                  <a:cubicBezTo>
                    <a:pt x="57908" y="21488"/>
                    <a:pt x="54869" y="14152"/>
                    <a:pt x="49460" y="8743"/>
                  </a:cubicBezTo>
                  <a:cubicBezTo>
                    <a:pt x="44051" y="3334"/>
                    <a:pt x="36713" y="295"/>
                    <a:pt x="29064" y="295"/>
                  </a:cubicBezTo>
                  <a:cubicBezTo>
                    <a:pt x="21414" y="295"/>
                    <a:pt x="14077" y="3334"/>
                    <a:pt x="8668" y="8743"/>
                  </a:cubicBezTo>
                  <a:cubicBezTo>
                    <a:pt x="3259" y="14152"/>
                    <a:pt x="220" y="21488"/>
                    <a:pt x="220" y="29137"/>
                  </a:cubicBezTo>
                  <a:cubicBezTo>
                    <a:pt x="220" y="36786"/>
                    <a:pt x="3259" y="44123"/>
                    <a:pt x="8668" y="49531"/>
                  </a:cubicBezTo>
                  <a:cubicBezTo>
                    <a:pt x="14077" y="54940"/>
                    <a:pt x="21414" y="57979"/>
                    <a:pt x="2906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21EB518-A4F8-460F-ABF4-CD3D4F0D6267}"/>
                </a:ext>
              </a:extLst>
            </p:cNvPr>
            <p:cNvSpPr/>
            <p:nvPr/>
          </p:nvSpPr>
          <p:spPr>
            <a:xfrm>
              <a:off x="2146719" y="2811945"/>
              <a:ext cx="57687" cy="57683"/>
            </a:xfrm>
            <a:custGeom>
              <a:avLst/>
              <a:gdLst>
                <a:gd name="connsiteX0" fmla="*/ 29066 w 57687"/>
                <a:gd name="connsiteY0" fmla="*/ 57979 h 57683"/>
                <a:gd name="connsiteX1" fmla="*/ 49462 w 57687"/>
                <a:gd name="connsiteY1" fmla="*/ 49531 h 57683"/>
                <a:gd name="connsiteX2" fmla="*/ 57910 w 57687"/>
                <a:gd name="connsiteY2" fmla="*/ 29137 h 57683"/>
                <a:gd name="connsiteX3" fmla="*/ 49462 w 57687"/>
                <a:gd name="connsiteY3" fmla="*/ 8743 h 57683"/>
                <a:gd name="connsiteX4" fmla="*/ 29066 w 57687"/>
                <a:gd name="connsiteY4" fmla="*/ 295 h 57683"/>
                <a:gd name="connsiteX5" fmla="*/ 8670 w 57687"/>
                <a:gd name="connsiteY5" fmla="*/ 8743 h 57683"/>
                <a:gd name="connsiteX6" fmla="*/ 222 w 57687"/>
                <a:gd name="connsiteY6" fmla="*/ 29137 h 57683"/>
                <a:gd name="connsiteX7" fmla="*/ 8670 w 57687"/>
                <a:gd name="connsiteY7" fmla="*/ 49531 h 57683"/>
                <a:gd name="connsiteX8" fmla="*/ 2906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66" y="57979"/>
                  </a:moveTo>
                  <a:cubicBezTo>
                    <a:pt x="36715" y="57979"/>
                    <a:pt x="44053" y="54940"/>
                    <a:pt x="49462" y="49531"/>
                  </a:cubicBezTo>
                  <a:cubicBezTo>
                    <a:pt x="54871" y="44123"/>
                    <a:pt x="57910" y="36786"/>
                    <a:pt x="57910" y="29137"/>
                  </a:cubicBezTo>
                  <a:cubicBezTo>
                    <a:pt x="57910" y="21488"/>
                    <a:pt x="54871" y="14152"/>
                    <a:pt x="49462" y="8743"/>
                  </a:cubicBezTo>
                  <a:cubicBezTo>
                    <a:pt x="44053" y="3334"/>
                    <a:pt x="36715" y="295"/>
                    <a:pt x="29066" y="295"/>
                  </a:cubicBezTo>
                  <a:cubicBezTo>
                    <a:pt x="21417" y="295"/>
                    <a:pt x="14079" y="3334"/>
                    <a:pt x="8670" y="8743"/>
                  </a:cubicBezTo>
                  <a:cubicBezTo>
                    <a:pt x="3261" y="14152"/>
                    <a:pt x="222" y="21488"/>
                    <a:pt x="222" y="29137"/>
                  </a:cubicBezTo>
                  <a:cubicBezTo>
                    <a:pt x="222" y="36786"/>
                    <a:pt x="3261" y="44123"/>
                    <a:pt x="8670" y="49531"/>
                  </a:cubicBezTo>
                  <a:cubicBezTo>
                    <a:pt x="14079" y="54940"/>
                    <a:pt x="21417" y="57979"/>
                    <a:pt x="2906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305906D-548D-4DE9-A018-45F125BD84B9}"/>
                </a:ext>
              </a:extLst>
            </p:cNvPr>
            <p:cNvSpPr/>
            <p:nvPr/>
          </p:nvSpPr>
          <p:spPr>
            <a:xfrm>
              <a:off x="2166842" y="2811945"/>
              <a:ext cx="57687" cy="57683"/>
            </a:xfrm>
            <a:custGeom>
              <a:avLst/>
              <a:gdLst>
                <a:gd name="connsiteX0" fmla="*/ 29068 w 57687"/>
                <a:gd name="connsiteY0" fmla="*/ 57979 h 57683"/>
                <a:gd name="connsiteX1" fmla="*/ 49464 w 57687"/>
                <a:gd name="connsiteY1" fmla="*/ 49531 h 57683"/>
                <a:gd name="connsiteX2" fmla="*/ 57912 w 57687"/>
                <a:gd name="connsiteY2" fmla="*/ 29137 h 57683"/>
                <a:gd name="connsiteX3" fmla="*/ 49464 w 57687"/>
                <a:gd name="connsiteY3" fmla="*/ 8743 h 57683"/>
                <a:gd name="connsiteX4" fmla="*/ 29068 w 57687"/>
                <a:gd name="connsiteY4" fmla="*/ 295 h 57683"/>
                <a:gd name="connsiteX5" fmla="*/ 8672 w 57687"/>
                <a:gd name="connsiteY5" fmla="*/ 8743 h 57683"/>
                <a:gd name="connsiteX6" fmla="*/ 224 w 57687"/>
                <a:gd name="connsiteY6" fmla="*/ 29137 h 57683"/>
                <a:gd name="connsiteX7" fmla="*/ 8672 w 57687"/>
                <a:gd name="connsiteY7" fmla="*/ 49531 h 57683"/>
                <a:gd name="connsiteX8" fmla="*/ 2906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68" y="57979"/>
                  </a:moveTo>
                  <a:cubicBezTo>
                    <a:pt x="36718" y="57979"/>
                    <a:pt x="44055" y="54940"/>
                    <a:pt x="49464" y="49531"/>
                  </a:cubicBezTo>
                  <a:cubicBezTo>
                    <a:pt x="54873" y="44123"/>
                    <a:pt x="57912" y="36786"/>
                    <a:pt x="57912" y="29137"/>
                  </a:cubicBezTo>
                  <a:cubicBezTo>
                    <a:pt x="57912" y="21488"/>
                    <a:pt x="54873" y="14152"/>
                    <a:pt x="49464" y="8743"/>
                  </a:cubicBezTo>
                  <a:cubicBezTo>
                    <a:pt x="44055" y="3334"/>
                    <a:pt x="36718" y="295"/>
                    <a:pt x="29068" y="295"/>
                  </a:cubicBezTo>
                  <a:cubicBezTo>
                    <a:pt x="21419" y="295"/>
                    <a:pt x="14081" y="3334"/>
                    <a:pt x="8672" y="8743"/>
                  </a:cubicBezTo>
                  <a:cubicBezTo>
                    <a:pt x="3263" y="14152"/>
                    <a:pt x="224" y="21488"/>
                    <a:pt x="224" y="29137"/>
                  </a:cubicBezTo>
                  <a:cubicBezTo>
                    <a:pt x="224" y="36786"/>
                    <a:pt x="3263" y="44123"/>
                    <a:pt x="8672" y="49531"/>
                  </a:cubicBezTo>
                  <a:cubicBezTo>
                    <a:pt x="14081" y="54940"/>
                    <a:pt x="21419" y="57979"/>
                    <a:pt x="2906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11574B-34FE-4BAE-B010-7069C476F654}"/>
                </a:ext>
              </a:extLst>
            </p:cNvPr>
            <p:cNvSpPr/>
            <p:nvPr/>
          </p:nvSpPr>
          <p:spPr>
            <a:xfrm>
              <a:off x="2186966" y="2811945"/>
              <a:ext cx="57687" cy="57683"/>
            </a:xfrm>
            <a:custGeom>
              <a:avLst/>
              <a:gdLst>
                <a:gd name="connsiteX0" fmla="*/ 29070 w 57687"/>
                <a:gd name="connsiteY0" fmla="*/ 57979 h 57683"/>
                <a:gd name="connsiteX1" fmla="*/ 49466 w 57687"/>
                <a:gd name="connsiteY1" fmla="*/ 49531 h 57683"/>
                <a:gd name="connsiteX2" fmla="*/ 57914 w 57687"/>
                <a:gd name="connsiteY2" fmla="*/ 29137 h 57683"/>
                <a:gd name="connsiteX3" fmla="*/ 49466 w 57687"/>
                <a:gd name="connsiteY3" fmla="*/ 8743 h 57683"/>
                <a:gd name="connsiteX4" fmla="*/ 29070 w 57687"/>
                <a:gd name="connsiteY4" fmla="*/ 295 h 57683"/>
                <a:gd name="connsiteX5" fmla="*/ 8675 w 57687"/>
                <a:gd name="connsiteY5" fmla="*/ 8743 h 57683"/>
                <a:gd name="connsiteX6" fmla="*/ 226 w 57687"/>
                <a:gd name="connsiteY6" fmla="*/ 29137 h 57683"/>
                <a:gd name="connsiteX7" fmla="*/ 8675 w 57687"/>
                <a:gd name="connsiteY7" fmla="*/ 49531 h 57683"/>
                <a:gd name="connsiteX8" fmla="*/ 2907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70" y="57979"/>
                  </a:moveTo>
                  <a:cubicBezTo>
                    <a:pt x="36720" y="57979"/>
                    <a:pt x="44057" y="54940"/>
                    <a:pt x="49466" y="49531"/>
                  </a:cubicBezTo>
                  <a:cubicBezTo>
                    <a:pt x="54875" y="44123"/>
                    <a:pt x="57914" y="36786"/>
                    <a:pt x="57914" y="29137"/>
                  </a:cubicBezTo>
                  <a:cubicBezTo>
                    <a:pt x="57914" y="21488"/>
                    <a:pt x="54875" y="14152"/>
                    <a:pt x="49466" y="8743"/>
                  </a:cubicBezTo>
                  <a:cubicBezTo>
                    <a:pt x="44057" y="3334"/>
                    <a:pt x="36720" y="295"/>
                    <a:pt x="29070" y="295"/>
                  </a:cubicBezTo>
                  <a:cubicBezTo>
                    <a:pt x="21421" y="295"/>
                    <a:pt x="14084" y="3334"/>
                    <a:pt x="8675" y="8743"/>
                  </a:cubicBezTo>
                  <a:cubicBezTo>
                    <a:pt x="3266" y="14152"/>
                    <a:pt x="226" y="21488"/>
                    <a:pt x="226" y="29137"/>
                  </a:cubicBezTo>
                  <a:cubicBezTo>
                    <a:pt x="226" y="36786"/>
                    <a:pt x="3266" y="44123"/>
                    <a:pt x="8675" y="49531"/>
                  </a:cubicBezTo>
                  <a:cubicBezTo>
                    <a:pt x="14084" y="54940"/>
                    <a:pt x="21421" y="57979"/>
                    <a:pt x="2907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9D854EC-89FB-46C6-B160-187ABCD791B8}"/>
                </a:ext>
              </a:extLst>
            </p:cNvPr>
            <p:cNvSpPr/>
            <p:nvPr/>
          </p:nvSpPr>
          <p:spPr>
            <a:xfrm>
              <a:off x="2207099" y="2811945"/>
              <a:ext cx="57687" cy="57683"/>
            </a:xfrm>
            <a:custGeom>
              <a:avLst/>
              <a:gdLst>
                <a:gd name="connsiteX0" fmla="*/ 29072 w 57687"/>
                <a:gd name="connsiteY0" fmla="*/ 57979 h 57683"/>
                <a:gd name="connsiteX1" fmla="*/ 49468 w 57687"/>
                <a:gd name="connsiteY1" fmla="*/ 49531 h 57683"/>
                <a:gd name="connsiteX2" fmla="*/ 57916 w 57687"/>
                <a:gd name="connsiteY2" fmla="*/ 29137 h 57683"/>
                <a:gd name="connsiteX3" fmla="*/ 49468 w 57687"/>
                <a:gd name="connsiteY3" fmla="*/ 8743 h 57683"/>
                <a:gd name="connsiteX4" fmla="*/ 29072 w 57687"/>
                <a:gd name="connsiteY4" fmla="*/ 295 h 57683"/>
                <a:gd name="connsiteX5" fmla="*/ 8677 w 57687"/>
                <a:gd name="connsiteY5" fmla="*/ 8743 h 57683"/>
                <a:gd name="connsiteX6" fmla="*/ 228 w 57687"/>
                <a:gd name="connsiteY6" fmla="*/ 29137 h 57683"/>
                <a:gd name="connsiteX7" fmla="*/ 8677 w 57687"/>
                <a:gd name="connsiteY7" fmla="*/ 49531 h 57683"/>
                <a:gd name="connsiteX8" fmla="*/ 2907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72" y="57979"/>
                  </a:moveTo>
                  <a:cubicBezTo>
                    <a:pt x="36722" y="57979"/>
                    <a:pt x="44059" y="54940"/>
                    <a:pt x="49468" y="49531"/>
                  </a:cubicBezTo>
                  <a:cubicBezTo>
                    <a:pt x="54877" y="44123"/>
                    <a:pt x="57916" y="36786"/>
                    <a:pt x="57916" y="29137"/>
                  </a:cubicBezTo>
                  <a:cubicBezTo>
                    <a:pt x="57916" y="21488"/>
                    <a:pt x="54877" y="14152"/>
                    <a:pt x="49468" y="8743"/>
                  </a:cubicBezTo>
                  <a:cubicBezTo>
                    <a:pt x="44059" y="3334"/>
                    <a:pt x="36722" y="295"/>
                    <a:pt x="29072" y="295"/>
                  </a:cubicBezTo>
                  <a:cubicBezTo>
                    <a:pt x="21423" y="295"/>
                    <a:pt x="14086" y="3334"/>
                    <a:pt x="8677" y="8743"/>
                  </a:cubicBezTo>
                  <a:cubicBezTo>
                    <a:pt x="3268" y="14152"/>
                    <a:pt x="228" y="21488"/>
                    <a:pt x="228" y="29137"/>
                  </a:cubicBezTo>
                  <a:cubicBezTo>
                    <a:pt x="228" y="36786"/>
                    <a:pt x="3268" y="44123"/>
                    <a:pt x="8677" y="49531"/>
                  </a:cubicBezTo>
                  <a:cubicBezTo>
                    <a:pt x="14086" y="54940"/>
                    <a:pt x="21423" y="57979"/>
                    <a:pt x="2907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421CC95-2CBC-4554-BAC7-51AA8364B344}"/>
                </a:ext>
              </a:extLst>
            </p:cNvPr>
            <p:cNvSpPr/>
            <p:nvPr/>
          </p:nvSpPr>
          <p:spPr>
            <a:xfrm>
              <a:off x="2227222" y="2811945"/>
              <a:ext cx="57687" cy="57683"/>
            </a:xfrm>
            <a:custGeom>
              <a:avLst/>
              <a:gdLst>
                <a:gd name="connsiteX0" fmla="*/ 29074 w 57687"/>
                <a:gd name="connsiteY0" fmla="*/ 57979 h 57683"/>
                <a:gd name="connsiteX1" fmla="*/ 49470 w 57687"/>
                <a:gd name="connsiteY1" fmla="*/ 49531 h 57683"/>
                <a:gd name="connsiteX2" fmla="*/ 57918 w 57687"/>
                <a:gd name="connsiteY2" fmla="*/ 29137 h 57683"/>
                <a:gd name="connsiteX3" fmla="*/ 49470 w 57687"/>
                <a:gd name="connsiteY3" fmla="*/ 8743 h 57683"/>
                <a:gd name="connsiteX4" fmla="*/ 29074 w 57687"/>
                <a:gd name="connsiteY4" fmla="*/ 295 h 57683"/>
                <a:gd name="connsiteX5" fmla="*/ 8679 w 57687"/>
                <a:gd name="connsiteY5" fmla="*/ 8743 h 57683"/>
                <a:gd name="connsiteX6" fmla="*/ 231 w 57687"/>
                <a:gd name="connsiteY6" fmla="*/ 29137 h 57683"/>
                <a:gd name="connsiteX7" fmla="*/ 8679 w 57687"/>
                <a:gd name="connsiteY7" fmla="*/ 49531 h 57683"/>
                <a:gd name="connsiteX8" fmla="*/ 2907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74" y="57979"/>
                  </a:moveTo>
                  <a:cubicBezTo>
                    <a:pt x="36724" y="57979"/>
                    <a:pt x="44061" y="54940"/>
                    <a:pt x="49470" y="49531"/>
                  </a:cubicBezTo>
                  <a:cubicBezTo>
                    <a:pt x="54879" y="44123"/>
                    <a:pt x="57918" y="36786"/>
                    <a:pt x="57918" y="29137"/>
                  </a:cubicBezTo>
                  <a:cubicBezTo>
                    <a:pt x="57918" y="21488"/>
                    <a:pt x="54879" y="14152"/>
                    <a:pt x="49470" y="8743"/>
                  </a:cubicBezTo>
                  <a:cubicBezTo>
                    <a:pt x="44061" y="3334"/>
                    <a:pt x="36724" y="295"/>
                    <a:pt x="29074" y="295"/>
                  </a:cubicBezTo>
                  <a:cubicBezTo>
                    <a:pt x="21425" y="295"/>
                    <a:pt x="14088" y="3334"/>
                    <a:pt x="8679" y="8743"/>
                  </a:cubicBezTo>
                  <a:cubicBezTo>
                    <a:pt x="3270" y="14152"/>
                    <a:pt x="231" y="21488"/>
                    <a:pt x="231" y="29137"/>
                  </a:cubicBezTo>
                  <a:cubicBezTo>
                    <a:pt x="231" y="36786"/>
                    <a:pt x="3270" y="44123"/>
                    <a:pt x="8679" y="49531"/>
                  </a:cubicBezTo>
                  <a:cubicBezTo>
                    <a:pt x="14088" y="54940"/>
                    <a:pt x="21425" y="57979"/>
                    <a:pt x="2907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C8831D8-DF6F-4448-9D4E-7F5A93ACD329}"/>
                </a:ext>
              </a:extLst>
            </p:cNvPr>
            <p:cNvSpPr/>
            <p:nvPr/>
          </p:nvSpPr>
          <p:spPr>
            <a:xfrm>
              <a:off x="2247355" y="2811945"/>
              <a:ext cx="57687" cy="57683"/>
            </a:xfrm>
            <a:custGeom>
              <a:avLst/>
              <a:gdLst>
                <a:gd name="connsiteX0" fmla="*/ 29076 w 57687"/>
                <a:gd name="connsiteY0" fmla="*/ 57979 h 57683"/>
                <a:gd name="connsiteX1" fmla="*/ 49472 w 57687"/>
                <a:gd name="connsiteY1" fmla="*/ 49531 h 57683"/>
                <a:gd name="connsiteX2" fmla="*/ 57920 w 57687"/>
                <a:gd name="connsiteY2" fmla="*/ 29137 h 57683"/>
                <a:gd name="connsiteX3" fmla="*/ 49472 w 57687"/>
                <a:gd name="connsiteY3" fmla="*/ 8743 h 57683"/>
                <a:gd name="connsiteX4" fmla="*/ 29076 w 57687"/>
                <a:gd name="connsiteY4" fmla="*/ 295 h 57683"/>
                <a:gd name="connsiteX5" fmla="*/ 8681 w 57687"/>
                <a:gd name="connsiteY5" fmla="*/ 8743 h 57683"/>
                <a:gd name="connsiteX6" fmla="*/ 233 w 57687"/>
                <a:gd name="connsiteY6" fmla="*/ 29137 h 57683"/>
                <a:gd name="connsiteX7" fmla="*/ 8681 w 57687"/>
                <a:gd name="connsiteY7" fmla="*/ 49531 h 57683"/>
                <a:gd name="connsiteX8" fmla="*/ 2907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76" y="57979"/>
                  </a:moveTo>
                  <a:cubicBezTo>
                    <a:pt x="36726" y="57979"/>
                    <a:pt x="44063" y="54940"/>
                    <a:pt x="49472" y="49531"/>
                  </a:cubicBezTo>
                  <a:cubicBezTo>
                    <a:pt x="54881" y="44123"/>
                    <a:pt x="57920" y="36786"/>
                    <a:pt x="57920" y="29137"/>
                  </a:cubicBezTo>
                  <a:cubicBezTo>
                    <a:pt x="57920" y="21488"/>
                    <a:pt x="54881" y="14152"/>
                    <a:pt x="49472" y="8743"/>
                  </a:cubicBezTo>
                  <a:cubicBezTo>
                    <a:pt x="44063" y="3334"/>
                    <a:pt x="36726" y="295"/>
                    <a:pt x="29076" y="295"/>
                  </a:cubicBezTo>
                  <a:cubicBezTo>
                    <a:pt x="21427" y="295"/>
                    <a:pt x="14090" y="3334"/>
                    <a:pt x="8681" y="8743"/>
                  </a:cubicBezTo>
                  <a:cubicBezTo>
                    <a:pt x="3272" y="14152"/>
                    <a:pt x="233" y="21488"/>
                    <a:pt x="233" y="29137"/>
                  </a:cubicBezTo>
                  <a:cubicBezTo>
                    <a:pt x="233" y="36786"/>
                    <a:pt x="3272" y="44123"/>
                    <a:pt x="8681" y="49531"/>
                  </a:cubicBezTo>
                  <a:cubicBezTo>
                    <a:pt x="14090" y="54940"/>
                    <a:pt x="21427" y="57979"/>
                    <a:pt x="2907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DF46F48-BE02-4AE9-A6B7-DF029160A4FB}"/>
                </a:ext>
              </a:extLst>
            </p:cNvPr>
            <p:cNvSpPr/>
            <p:nvPr/>
          </p:nvSpPr>
          <p:spPr>
            <a:xfrm>
              <a:off x="2267478" y="2811945"/>
              <a:ext cx="57687" cy="57683"/>
            </a:xfrm>
            <a:custGeom>
              <a:avLst/>
              <a:gdLst>
                <a:gd name="connsiteX0" fmla="*/ 29079 w 57687"/>
                <a:gd name="connsiteY0" fmla="*/ 57979 h 57683"/>
                <a:gd name="connsiteX1" fmla="*/ 49474 w 57687"/>
                <a:gd name="connsiteY1" fmla="*/ 49531 h 57683"/>
                <a:gd name="connsiteX2" fmla="*/ 57922 w 57687"/>
                <a:gd name="connsiteY2" fmla="*/ 29137 h 57683"/>
                <a:gd name="connsiteX3" fmla="*/ 49474 w 57687"/>
                <a:gd name="connsiteY3" fmla="*/ 8743 h 57683"/>
                <a:gd name="connsiteX4" fmla="*/ 29079 w 57687"/>
                <a:gd name="connsiteY4" fmla="*/ 295 h 57683"/>
                <a:gd name="connsiteX5" fmla="*/ 8683 w 57687"/>
                <a:gd name="connsiteY5" fmla="*/ 8743 h 57683"/>
                <a:gd name="connsiteX6" fmla="*/ 235 w 57687"/>
                <a:gd name="connsiteY6" fmla="*/ 29137 h 57683"/>
                <a:gd name="connsiteX7" fmla="*/ 8683 w 57687"/>
                <a:gd name="connsiteY7" fmla="*/ 49531 h 57683"/>
                <a:gd name="connsiteX8" fmla="*/ 2907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79" y="57979"/>
                  </a:moveTo>
                  <a:cubicBezTo>
                    <a:pt x="36728" y="57979"/>
                    <a:pt x="44065" y="54940"/>
                    <a:pt x="49474" y="49531"/>
                  </a:cubicBezTo>
                  <a:cubicBezTo>
                    <a:pt x="54883" y="44123"/>
                    <a:pt x="57922" y="36786"/>
                    <a:pt x="57922" y="29137"/>
                  </a:cubicBezTo>
                  <a:cubicBezTo>
                    <a:pt x="57922" y="21488"/>
                    <a:pt x="54883" y="14152"/>
                    <a:pt x="49474" y="8743"/>
                  </a:cubicBezTo>
                  <a:cubicBezTo>
                    <a:pt x="44065" y="3334"/>
                    <a:pt x="36728" y="295"/>
                    <a:pt x="29079" y="295"/>
                  </a:cubicBezTo>
                  <a:cubicBezTo>
                    <a:pt x="21429" y="295"/>
                    <a:pt x="14092" y="3334"/>
                    <a:pt x="8683" y="8743"/>
                  </a:cubicBezTo>
                  <a:cubicBezTo>
                    <a:pt x="3274" y="14152"/>
                    <a:pt x="235" y="21488"/>
                    <a:pt x="235" y="29137"/>
                  </a:cubicBezTo>
                  <a:cubicBezTo>
                    <a:pt x="235" y="36786"/>
                    <a:pt x="3274" y="44123"/>
                    <a:pt x="8683" y="49531"/>
                  </a:cubicBezTo>
                  <a:cubicBezTo>
                    <a:pt x="14092" y="54940"/>
                    <a:pt x="21429" y="57979"/>
                    <a:pt x="2907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823E43A-115D-411B-8049-BD10700215F0}"/>
                </a:ext>
              </a:extLst>
            </p:cNvPr>
            <p:cNvSpPr/>
            <p:nvPr/>
          </p:nvSpPr>
          <p:spPr>
            <a:xfrm>
              <a:off x="2287611" y="2811945"/>
              <a:ext cx="57687" cy="57683"/>
            </a:xfrm>
            <a:custGeom>
              <a:avLst/>
              <a:gdLst>
                <a:gd name="connsiteX0" fmla="*/ 29081 w 57687"/>
                <a:gd name="connsiteY0" fmla="*/ 57979 h 57683"/>
                <a:gd name="connsiteX1" fmla="*/ 49476 w 57687"/>
                <a:gd name="connsiteY1" fmla="*/ 49531 h 57683"/>
                <a:gd name="connsiteX2" fmla="*/ 57925 w 57687"/>
                <a:gd name="connsiteY2" fmla="*/ 29137 h 57683"/>
                <a:gd name="connsiteX3" fmla="*/ 49476 w 57687"/>
                <a:gd name="connsiteY3" fmla="*/ 8743 h 57683"/>
                <a:gd name="connsiteX4" fmla="*/ 29081 w 57687"/>
                <a:gd name="connsiteY4" fmla="*/ 295 h 57683"/>
                <a:gd name="connsiteX5" fmla="*/ 8685 w 57687"/>
                <a:gd name="connsiteY5" fmla="*/ 8743 h 57683"/>
                <a:gd name="connsiteX6" fmla="*/ 237 w 57687"/>
                <a:gd name="connsiteY6" fmla="*/ 29137 h 57683"/>
                <a:gd name="connsiteX7" fmla="*/ 8685 w 57687"/>
                <a:gd name="connsiteY7" fmla="*/ 49531 h 57683"/>
                <a:gd name="connsiteX8" fmla="*/ 2908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81" y="57979"/>
                  </a:moveTo>
                  <a:cubicBezTo>
                    <a:pt x="36730" y="57979"/>
                    <a:pt x="44067" y="54940"/>
                    <a:pt x="49476" y="49531"/>
                  </a:cubicBezTo>
                  <a:cubicBezTo>
                    <a:pt x="54885" y="44123"/>
                    <a:pt x="57925" y="36786"/>
                    <a:pt x="57925" y="29137"/>
                  </a:cubicBezTo>
                  <a:cubicBezTo>
                    <a:pt x="57925" y="21488"/>
                    <a:pt x="54885" y="14152"/>
                    <a:pt x="49476" y="8743"/>
                  </a:cubicBezTo>
                  <a:cubicBezTo>
                    <a:pt x="44067" y="3334"/>
                    <a:pt x="36730" y="295"/>
                    <a:pt x="29081" y="295"/>
                  </a:cubicBezTo>
                  <a:cubicBezTo>
                    <a:pt x="21431" y="295"/>
                    <a:pt x="14094" y="3334"/>
                    <a:pt x="8685" y="8743"/>
                  </a:cubicBezTo>
                  <a:cubicBezTo>
                    <a:pt x="3276" y="14152"/>
                    <a:pt x="237" y="21488"/>
                    <a:pt x="237" y="29137"/>
                  </a:cubicBezTo>
                  <a:cubicBezTo>
                    <a:pt x="237" y="36786"/>
                    <a:pt x="3276" y="44123"/>
                    <a:pt x="8685" y="49531"/>
                  </a:cubicBezTo>
                  <a:cubicBezTo>
                    <a:pt x="14094" y="54940"/>
                    <a:pt x="21431" y="57979"/>
                    <a:pt x="2908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CCC7119-B450-457B-9E6A-4F56C2E9F155}"/>
                </a:ext>
              </a:extLst>
            </p:cNvPr>
            <p:cNvSpPr/>
            <p:nvPr/>
          </p:nvSpPr>
          <p:spPr>
            <a:xfrm>
              <a:off x="2307735" y="2811945"/>
              <a:ext cx="57687" cy="57683"/>
            </a:xfrm>
            <a:custGeom>
              <a:avLst/>
              <a:gdLst>
                <a:gd name="connsiteX0" fmla="*/ 29083 w 57687"/>
                <a:gd name="connsiteY0" fmla="*/ 57979 h 57683"/>
                <a:gd name="connsiteX1" fmla="*/ 49478 w 57687"/>
                <a:gd name="connsiteY1" fmla="*/ 49531 h 57683"/>
                <a:gd name="connsiteX2" fmla="*/ 57927 w 57687"/>
                <a:gd name="connsiteY2" fmla="*/ 29137 h 57683"/>
                <a:gd name="connsiteX3" fmla="*/ 49478 w 57687"/>
                <a:gd name="connsiteY3" fmla="*/ 8743 h 57683"/>
                <a:gd name="connsiteX4" fmla="*/ 29083 w 57687"/>
                <a:gd name="connsiteY4" fmla="*/ 295 h 57683"/>
                <a:gd name="connsiteX5" fmla="*/ 8687 w 57687"/>
                <a:gd name="connsiteY5" fmla="*/ 8743 h 57683"/>
                <a:gd name="connsiteX6" fmla="*/ 239 w 57687"/>
                <a:gd name="connsiteY6" fmla="*/ 29137 h 57683"/>
                <a:gd name="connsiteX7" fmla="*/ 8687 w 57687"/>
                <a:gd name="connsiteY7" fmla="*/ 49531 h 57683"/>
                <a:gd name="connsiteX8" fmla="*/ 2908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83" y="57979"/>
                  </a:moveTo>
                  <a:cubicBezTo>
                    <a:pt x="36732" y="57979"/>
                    <a:pt x="44069" y="54940"/>
                    <a:pt x="49478" y="49531"/>
                  </a:cubicBezTo>
                  <a:cubicBezTo>
                    <a:pt x="54887" y="44123"/>
                    <a:pt x="57927" y="36786"/>
                    <a:pt x="57927" y="29137"/>
                  </a:cubicBezTo>
                  <a:cubicBezTo>
                    <a:pt x="57927" y="21488"/>
                    <a:pt x="54887" y="14152"/>
                    <a:pt x="49478" y="8743"/>
                  </a:cubicBezTo>
                  <a:cubicBezTo>
                    <a:pt x="44069" y="3334"/>
                    <a:pt x="36732" y="295"/>
                    <a:pt x="29083" y="295"/>
                  </a:cubicBezTo>
                  <a:cubicBezTo>
                    <a:pt x="21433" y="295"/>
                    <a:pt x="14096" y="3334"/>
                    <a:pt x="8687" y="8743"/>
                  </a:cubicBezTo>
                  <a:cubicBezTo>
                    <a:pt x="3278" y="14152"/>
                    <a:pt x="239" y="21488"/>
                    <a:pt x="239" y="29137"/>
                  </a:cubicBezTo>
                  <a:cubicBezTo>
                    <a:pt x="239" y="36786"/>
                    <a:pt x="3278" y="44123"/>
                    <a:pt x="8687" y="49531"/>
                  </a:cubicBezTo>
                  <a:cubicBezTo>
                    <a:pt x="14096" y="54940"/>
                    <a:pt x="21433" y="57979"/>
                    <a:pt x="2908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890C438-38F8-4F3E-B4E5-E403CB8507D8}"/>
                </a:ext>
              </a:extLst>
            </p:cNvPr>
            <p:cNvSpPr/>
            <p:nvPr/>
          </p:nvSpPr>
          <p:spPr>
            <a:xfrm>
              <a:off x="2327868" y="2811945"/>
              <a:ext cx="57687" cy="57683"/>
            </a:xfrm>
            <a:custGeom>
              <a:avLst/>
              <a:gdLst>
                <a:gd name="connsiteX0" fmla="*/ 29085 w 57687"/>
                <a:gd name="connsiteY0" fmla="*/ 57979 h 57683"/>
                <a:gd name="connsiteX1" fmla="*/ 49481 w 57687"/>
                <a:gd name="connsiteY1" fmla="*/ 49531 h 57683"/>
                <a:gd name="connsiteX2" fmla="*/ 57929 w 57687"/>
                <a:gd name="connsiteY2" fmla="*/ 29137 h 57683"/>
                <a:gd name="connsiteX3" fmla="*/ 49481 w 57687"/>
                <a:gd name="connsiteY3" fmla="*/ 8743 h 57683"/>
                <a:gd name="connsiteX4" fmla="*/ 29085 w 57687"/>
                <a:gd name="connsiteY4" fmla="*/ 295 h 57683"/>
                <a:gd name="connsiteX5" fmla="*/ 8689 w 57687"/>
                <a:gd name="connsiteY5" fmla="*/ 8743 h 57683"/>
                <a:gd name="connsiteX6" fmla="*/ 241 w 57687"/>
                <a:gd name="connsiteY6" fmla="*/ 29137 h 57683"/>
                <a:gd name="connsiteX7" fmla="*/ 8689 w 57687"/>
                <a:gd name="connsiteY7" fmla="*/ 49531 h 57683"/>
                <a:gd name="connsiteX8" fmla="*/ 2908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85" y="57979"/>
                  </a:moveTo>
                  <a:cubicBezTo>
                    <a:pt x="36734" y="57979"/>
                    <a:pt x="44072" y="54940"/>
                    <a:pt x="49481" y="49531"/>
                  </a:cubicBezTo>
                  <a:cubicBezTo>
                    <a:pt x="54890" y="44123"/>
                    <a:pt x="57929" y="36786"/>
                    <a:pt x="57929" y="29137"/>
                  </a:cubicBezTo>
                  <a:cubicBezTo>
                    <a:pt x="57929" y="21488"/>
                    <a:pt x="54890" y="14152"/>
                    <a:pt x="49481" y="8743"/>
                  </a:cubicBezTo>
                  <a:cubicBezTo>
                    <a:pt x="44072" y="3334"/>
                    <a:pt x="36734" y="295"/>
                    <a:pt x="29085" y="295"/>
                  </a:cubicBezTo>
                  <a:cubicBezTo>
                    <a:pt x="21435" y="295"/>
                    <a:pt x="14098" y="3334"/>
                    <a:pt x="8689" y="8743"/>
                  </a:cubicBezTo>
                  <a:cubicBezTo>
                    <a:pt x="3280" y="14152"/>
                    <a:pt x="241" y="21488"/>
                    <a:pt x="241" y="29137"/>
                  </a:cubicBezTo>
                  <a:cubicBezTo>
                    <a:pt x="241" y="36786"/>
                    <a:pt x="3280" y="44123"/>
                    <a:pt x="8689" y="49531"/>
                  </a:cubicBezTo>
                  <a:cubicBezTo>
                    <a:pt x="14098" y="54940"/>
                    <a:pt x="21435" y="57979"/>
                    <a:pt x="2908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6A701BE-EBA3-434F-BE4D-0F296A2E41C4}"/>
                </a:ext>
              </a:extLst>
            </p:cNvPr>
            <p:cNvSpPr/>
            <p:nvPr/>
          </p:nvSpPr>
          <p:spPr>
            <a:xfrm>
              <a:off x="2347991" y="2811945"/>
              <a:ext cx="57687" cy="57683"/>
            </a:xfrm>
            <a:custGeom>
              <a:avLst/>
              <a:gdLst>
                <a:gd name="connsiteX0" fmla="*/ 29087 w 57687"/>
                <a:gd name="connsiteY0" fmla="*/ 57979 h 57683"/>
                <a:gd name="connsiteX1" fmla="*/ 49483 w 57687"/>
                <a:gd name="connsiteY1" fmla="*/ 49531 h 57683"/>
                <a:gd name="connsiteX2" fmla="*/ 57931 w 57687"/>
                <a:gd name="connsiteY2" fmla="*/ 29137 h 57683"/>
                <a:gd name="connsiteX3" fmla="*/ 49483 w 57687"/>
                <a:gd name="connsiteY3" fmla="*/ 8743 h 57683"/>
                <a:gd name="connsiteX4" fmla="*/ 29087 w 57687"/>
                <a:gd name="connsiteY4" fmla="*/ 295 h 57683"/>
                <a:gd name="connsiteX5" fmla="*/ 8691 w 57687"/>
                <a:gd name="connsiteY5" fmla="*/ 8743 h 57683"/>
                <a:gd name="connsiteX6" fmla="*/ 243 w 57687"/>
                <a:gd name="connsiteY6" fmla="*/ 29137 h 57683"/>
                <a:gd name="connsiteX7" fmla="*/ 8691 w 57687"/>
                <a:gd name="connsiteY7" fmla="*/ 49531 h 57683"/>
                <a:gd name="connsiteX8" fmla="*/ 2908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87" y="57979"/>
                  </a:moveTo>
                  <a:cubicBezTo>
                    <a:pt x="36736" y="57979"/>
                    <a:pt x="44074" y="54940"/>
                    <a:pt x="49483" y="49531"/>
                  </a:cubicBezTo>
                  <a:cubicBezTo>
                    <a:pt x="54892" y="44123"/>
                    <a:pt x="57931" y="36786"/>
                    <a:pt x="57931" y="29137"/>
                  </a:cubicBezTo>
                  <a:cubicBezTo>
                    <a:pt x="57931" y="21488"/>
                    <a:pt x="54892" y="14152"/>
                    <a:pt x="49483" y="8743"/>
                  </a:cubicBezTo>
                  <a:cubicBezTo>
                    <a:pt x="44074" y="3334"/>
                    <a:pt x="36736" y="295"/>
                    <a:pt x="29087" y="295"/>
                  </a:cubicBezTo>
                  <a:cubicBezTo>
                    <a:pt x="21437" y="295"/>
                    <a:pt x="14100" y="3334"/>
                    <a:pt x="8691" y="8743"/>
                  </a:cubicBezTo>
                  <a:cubicBezTo>
                    <a:pt x="3282" y="14152"/>
                    <a:pt x="243" y="21488"/>
                    <a:pt x="243" y="29137"/>
                  </a:cubicBezTo>
                  <a:cubicBezTo>
                    <a:pt x="243" y="36786"/>
                    <a:pt x="3282" y="44123"/>
                    <a:pt x="8691" y="49531"/>
                  </a:cubicBezTo>
                  <a:cubicBezTo>
                    <a:pt x="14100" y="54940"/>
                    <a:pt x="21437" y="57979"/>
                    <a:pt x="2908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EA6FEB48-196A-40F6-A617-4336631D6260}"/>
                </a:ext>
              </a:extLst>
            </p:cNvPr>
            <p:cNvSpPr/>
            <p:nvPr/>
          </p:nvSpPr>
          <p:spPr>
            <a:xfrm>
              <a:off x="2368124" y="486154"/>
              <a:ext cx="57687" cy="57683"/>
            </a:xfrm>
            <a:custGeom>
              <a:avLst/>
              <a:gdLst>
                <a:gd name="connsiteX0" fmla="*/ 29089 w 57687"/>
                <a:gd name="connsiteY0" fmla="*/ 57737 h 57683"/>
                <a:gd name="connsiteX1" fmla="*/ 49485 w 57687"/>
                <a:gd name="connsiteY1" fmla="*/ 49289 h 57683"/>
                <a:gd name="connsiteX2" fmla="*/ 57933 w 57687"/>
                <a:gd name="connsiteY2" fmla="*/ 28895 h 57683"/>
                <a:gd name="connsiteX3" fmla="*/ 49485 w 57687"/>
                <a:gd name="connsiteY3" fmla="*/ 8501 h 57683"/>
                <a:gd name="connsiteX4" fmla="*/ 29089 w 57687"/>
                <a:gd name="connsiteY4" fmla="*/ 54 h 57683"/>
                <a:gd name="connsiteX5" fmla="*/ 8693 w 57687"/>
                <a:gd name="connsiteY5" fmla="*/ 8501 h 57683"/>
                <a:gd name="connsiteX6" fmla="*/ 245 w 57687"/>
                <a:gd name="connsiteY6" fmla="*/ 28895 h 57683"/>
                <a:gd name="connsiteX7" fmla="*/ 8693 w 57687"/>
                <a:gd name="connsiteY7" fmla="*/ 49289 h 57683"/>
                <a:gd name="connsiteX8" fmla="*/ 29089 w 57687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89" y="57737"/>
                  </a:moveTo>
                  <a:cubicBezTo>
                    <a:pt x="36739" y="57737"/>
                    <a:pt x="44076" y="54698"/>
                    <a:pt x="49485" y="49289"/>
                  </a:cubicBezTo>
                  <a:cubicBezTo>
                    <a:pt x="54894" y="43881"/>
                    <a:pt x="57933" y="36544"/>
                    <a:pt x="57933" y="28895"/>
                  </a:cubicBezTo>
                  <a:cubicBezTo>
                    <a:pt x="57933" y="21246"/>
                    <a:pt x="54894" y="13910"/>
                    <a:pt x="49485" y="8501"/>
                  </a:cubicBezTo>
                  <a:cubicBezTo>
                    <a:pt x="44076" y="3093"/>
                    <a:pt x="36739" y="54"/>
                    <a:pt x="29089" y="54"/>
                  </a:cubicBezTo>
                  <a:cubicBezTo>
                    <a:pt x="21440" y="54"/>
                    <a:pt x="14102" y="3093"/>
                    <a:pt x="8693" y="8501"/>
                  </a:cubicBezTo>
                  <a:cubicBezTo>
                    <a:pt x="3284" y="13910"/>
                    <a:pt x="245" y="21246"/>
                    <a:pt x="245" y="28895"/>
                  </a:cubicBezTo>
                  <a:cubicBezTo>
                    <a:pt x="245" y="36544"/>
                    <a:pt x="3284" y="43881"/>
                    <a:pt x="8693" y="49289"/>
                  </a:cubicBezTo>
                  <a:cubicBezTo>
                    <a:pt x="14102" y="54698"/>
                    <a:pt x="21440" y="57737"/>
                    <a:pt x="29089" y="57737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1D0C602-8122-4B88-BF13-CB19D2744ABA}"/>
                </a:ext>
              </a:extLst>
            </p:cNvPr>
            <p:cNvSpPr/>
            <p:nvPr/>
          </p:nvSpPr>
          <p:spPr>
            <a:xfrm>
              <a:off x="2388248" y="2811945"/>
              <a:ext cx="57687" cy="57683"/>
            </a:xfrm>
            <a:custGeom>
              <a:avLst/>
              <a:gdLst>
                <a:gd name="connsiteX0" fmla="*/ 29091 w 57687"/>
                <a:gd name="connsiteY0" fmla="*/ 57979 h 57683"/>
                <a:gd name="connsiteX1" fmla="*/ 49487 w 57687"/>
                <a:gd name="connsiteY1" fmla="*/ 49531 h 57683"/>
                <a:gd name="connsiteX2" fmla="*/ 57935 w 57687"/>
                <a:gd name="connsiteY2" fmla="*/ 29137 h 57683"/>
                <a:gd name="connsiteX3" fmla="*/ 49487 w 57687"/>
                <a:gd name="connsiteY3" fmla="*/ 8743 h 57683"/>
                <a:gd name="connsiteX4" fmla="*/ 29091 w 57687"/>
                <a:gd name="connsiteY4" fmla="*/ 295 h 57683"/>
                <a:gd name="connsiteX5" fmla="*/ 8695 w 57687"/>
                <a:gd name="connsiteY5" fmla="*/ 8743 h 57683"/>
                <a:gd name="connsiteX6" fmla="*/ 247 w 57687"/>
                <a:gd name="connsiteY6" fmla="*/ 29137 h 57683"/>
                <a:gd name="connsiteX7" fmla="*/ 8695 w 57687"/>
                <a:gd name="connsiteY7" fmla="*/ 49531 h 57683"/>
                <a:gd name="connsiteX8" fmla="*/ 2909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91" y="57979"/>
                  </a:moveTo>
                  <a:cubicBezTo>
                    <a:pt x="36741" y="57979"/>
                    <a:pt x="44078" y="54940"/>
                    <a:pt x="49487" y="49531"/>
                  </a:cubicBezTo>
                  <a:cubicBezTo>
                    <a:pt x="54896" y="44123"/>
                    <a:pt x="57935" y="36786"/>
                    <a:pt x="57935" y="29137"/>
                  </a:cubicBezTo>
                  <a:cubicBezTo>
                    <a:pt x="57935" y="21488"/>
                    <a:pt x="54896" y="14152"/>
                    <a:pt x="49487" y="8743"/>
                  </a:cubicBezTo>
                  <a:cubicBezTo>
                    <a:pt x="44078" y="3334"/>
                    <a:pt x="36741" y="295"/>
                    <a:pt x="29091" y="295"/>
                  </a:cubicBezTo>
                  <a:cubicBezTo>
                    <a:pt x="21442" y="295"/>
                    <a:pt x="14104" y="3334"/>
                    <a:pt x="8695" y="8743"/>
                  </a:cubicBezTo>
                  <a:cubicBezTo>
                    <a:pt x="3286" y="14152"/>
                    <a:pt x="247" y="21488"/>
                    <a:pt x="247" y="29137"/>
                  </a:cubicBezTo>
                  <a:cubicBezTo>
                    <a:pt x="247" y="36786"/>
                    <a:pt x="3286" y="44123"/>
                    <a:pt x="8695" y="49531"/>
                  </a:cubicBezTo>
                  <a:cubicBezTo>
                    <a:pt x="14104" y="54940"/>
                    <a:pt x="21442" y="57979"/>
                    <a:pt x="2909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0FA70013-DE19-45E5-89C2-FE24ED88EE3B}"/>
                </a:ext>
              </a:extLst>
            </p:cNvPr>
            <p:cNvSpPr/>
            <p:nvPr/>
          </p:nvSpPr>
          <p:spPr>
            <a:xfrm>
              <a:off x="2408381" y="2811945"/>
              <a:ext cx="57687" cy="57683"/>
            </a:xfrm>
            <a:custGeom>
              <a:avLst/>
              <a:gdLst>
                <a:gd name="connsiteX0" fmla="*/ 29093 w 57687"/>
                <a:gd name="connsiteY0" fmla="*/ 57979 h 57683"/>
                <a:gd name="connsiteX1" fmla="*/ 49489 w 57687"/>
                <a:gd name="connsiteY1" fmla="*/ 49531 h 57683"/>
                <a:gd name="connsiteX2" fmla="*/ 57937 w 57687"/>
                <a:gd name="connsiteY2" fmla="*/ 29137 h 57683"/>
                <a:gd name="connsiteX3" fmla="*/ 49489 w 57687"/>
                <a:gd name="connsiteY3" fmla="*/ 8743 h 57683"/>
                <a:gd name="connsiteX4" fmla="*/ 29093 w 57687"/>
                <a:gd name="connsiteY4" fmla="*/ 295 h 57683"/>
                <a:gd name="connsiteX5" fmla="*/ 8698 w 57687"/>
                <a:gd name="connsiteY5" fmla="*/ 8743 h 57683"/>
                <a:gd name="connsiteX6" fmla="*/ 249 w 57687"/>
                <a:gd name="connsiteY6" fmla="*/ 29137 h 57683"/>
                <a:gd name="connsiteX7" fmla="*/ 8698 w 57687"/>
                <a:gd name="connsiteY7" fmla="*/ 49531 h 57683"/>
                <a:gd name="connsiteX8" fmla="*/ 2909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93" y="57979"/>
                  </a:moveTo>
                  <a:cubicBezTo>
                    <a:pt x="36743" y="57979"/>
                    <a:pt x="44080" y="54940"/>
                    <a:pt x="49489" y="49531"/>
                  </a:cubicBezTo>
                  <a:cubicBezTo>
                    <a:pt x="54898" y="44123"/>
                    <a:pt x="57937" y="36786"/>
                    <a:pt x="57937" y="29137"/>
                  </a:cubicBezTo>
                  <a:cubicBezTo>
                    <a:pt x="57937" y="21488"/>
                    <a:pt x="54898" y="14152"/>
                    <a:pt x="49489" y="8743"/>
                  </a:cubicBezTo>
                  <a:cubicBezTo>
                    <a:pt x="44080" y="3334"/>
                    <a:pt x="36743" y="295"/>
                    <a:pt x="29093" y="295"/>
                  </a:cubicBezTo>
                  <a:cubicBezTo>
                    <a:pt x="21444" y="295"/>
                    <a:pt x="14107" y="3334"/>
                    <a:pt x="8698" y="8743"/>
                  </a:cubicBezTo>
                  <a:cubicBezTo>
                    <a:pt x="3289" y="14152"/>
                    <a:pt x="249" y="21488"/>
                    <a:pt x="249" y="29137"/>
                  </a:cubicBezTo>
                  <a:cubicBezTo>
                    <a:pt x="249" y="36786"/>
                    <a:pt x="3289" y="44123"/>
                    <a:pt x="8698" y="49531"/>
                  </a:cubicBezTo>
                  <a:cubicBezTo>
                    <a:pt x="14107" y="54940"/>
                    <a:pt x="21444" y="57979"/>
                    <a:pt x="2909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CA9CAAB-57F1-479E-9A50-83B978F9AC9F}"/>
                </a:ext>
              </a:extLst>
            </p:cNvPr>
            <p:cNvSpPr/>
            <p:nvPr/>
          </p:nvSpPr>
          <p:spPr>
            <a:xfrm>
              <a:off x="2428504" y="2811945"/>
              <a:ext cx="57687" cy="57683"/>
            </a:xfrm>
            <a:custGeom>
              <a:avLst/>
              <a:gdLst>
                <a:gd name="connsiteX0" fmla="*/ 29095 w 57687"/>
                <a:gd name="connsiteY0" fmla="*/ 57979 h 57683"/>
                <a:gd name="connsiteX1" fmla="*/ 49491 w 57687"/>
                <a:gd name="connsiteY1" fmla="*/ 49531 h 57683"/>
                <a:gd name="connsiteX2" fmla="*/ 57939 w 57687"/>
                <a:gd name="connsiteY2" fmla="*/ 29137 h 57683"/>
                <a:gd name="connsiteX3" fmla="*/ 49491 w 57687"/>
                <a:gd name="connsiteY3" fmla="*/ 8743 h 57683"/>
                <a:gd name="connsiteX4" fmla="*/ 29095 w 57687"/>
                <a:gd name="connsiteY4" fmla="*/ 295 h 57683"/>
                <a:gd name="connsiteX5" fmla="*/ 8700 w 57687"/>
                <a:gd name="connsiteY5" fmla="*/ 8743 h 57683"/>
                <a:gd name="connsiteX6" fmla="*/ 251 w 57687"/>
                <a:gd name="connsiteY6" fmla="*/ 29137 h 57683"/>
                <a:gd name="connsiteX7" fmla="*/ 8700 w 57687"/>
                <a:gd name="connsiteY7" fmla="*/ 49531 h 57683"/>
                <a:gd name="connsiteX8" fmla="*/ 2909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95" y="57979"/>
                  </a:moveTo>
                  <a:cubicBezTo>
                    <a:pt x="36745" y="57979"/>
                    <a:pt x="44082" y="54940"/>
                    <a:pt x="49491" y="49531"/>
                  </a:cubicBezTo>
                  <a:cubicBezTo>
                    <a:pt x="54900" y="44123"/>
                    <a:pt x="57939" y="36786"/>
                    <a:pt x="57939" y="29137"/>
                  </a:cubicBezTo>
                  <a:cubicBezTo>
                    <a:pt x="57939" y="21488"/>
                    <a:pt x="54900" y="14152"/>
                    <a:pt x="49491" y="8743"/>
                  </a:cubicBezTo>
                  <a:cubicBezTo>
                    <a:pt x="44082" y="3334"/>
                    <a:pt x="36745" y="295"/>
                    <a:pt x="29095" y="295"/>
                  </a:cubicBezTo>
                  <a:cubicBezTo>
                    <a:pt x="21446" y="295"/>
                    <a:pt x="14109" y="3334"/>
                    <a:pt x="8700" y="8743"/>
                  </a:cubicBezTo>
                  <a:cubicBezTo>
                    <a:pt x="3291" y="14152"/>
                    <a:pt x="251" y="21488"/>
                    <a:pt x="251" y="29137"/>
                  </a:cubicBezTo>
                  <a:cubicBezTo>
                    <a:pt x="251" y="36786"/>
                    <a:pt x="3291" y="44123"/>
                    <a:pt x="8700" y="49531"/>
                  </a:cubicBezTo>
                  <a:cubicBezTo>
                    <a:pt x="14109" y="54940"/>
                    <a:pt x="21446" y="57979"/>
                    <a:pt x="2909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6221C-3F53-4B2B-8530-72685414E969}"/>
                </a:ext>
              </a:extLst>
            </p:cNvPr>
            <p:cNvSpPr/>
            <p:nvPr/>
          </p:nvSpPr>
          <p:spPr>
            <a:xfrm>
              <a:off x="2448637" y="2811945"/>
              <a:ext cx="57687" cy="57683"/>
            </a:xfrm>
            <a:custGeom>
              <a:avLst/>
              <a:gdLst>
                <a:gd name="connsiteX0" fmla="*/ 29097 w 57687"/>
                <a:gd name="connsiteY0" fmla="*/ 57979 h 57683"/>
                <a:gd name="connsiteX1" fmla="*/ 49493 w 57687"/>
                <a:gd name="connsiteY1" fmla="*/ 49531 h 57683"/>
                <a:gd name="connsiteX2" fmla="*/ 57941 w 57687"/>
                <a:gd name="connsiteY2" fmla="*/ 29137 h 57683"/>
                <a:gd name="connsiteX3" fmla="*/ 49493 w 57687"/>
                <a:gd name="connsiteY3" fmla="*/ 8743 h 57683"/>
                <a:gd name="connsiteX4" fmla="*/ 29097 w 57687"/>
                <a:gd name="connsiteY4" fmla="*/ 295 h 57683"/>
                <a:gd name="connsiteX5" fmla="*/ 8702 w 57687"/>
                <a:gd name="connsiteY5" fmla="*/ 8743 h 57683"/>
                <a:gd name="connsiteX6" fmla="*/ 254 w 57687"/>
                <a:gd name="connsiteY6" fmla="*/ 29137 h 57683"/>
                <a:gd name="connsiteX7" fmla="*/ 8702 w 57687"/>
                <a:gd name="connsiteY7" fmla="*/ 49531 h 57683"/>
                <a:gd name="connsiteX8" fmla="*/ 2909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097" y="57979"/>
                  </a:moveTo>
                  <a:cubicBezTo>
                    <a:pt x="36747" y="57979"/>
                    <a:pt x="44084" y="54940"/>
                    <a:pt x="49493" y="49531"/>
                  </a:cubicBezTo>
                  <a:cubicBezTo>
                    <a:pt x="54902" y="44123"/>
                    <a:pt x="57941" y="36786"/>
                    <a:pt x="57941" y="29137"/>
                  </a:cubicBezTo>
                  <a:cubicBezTo>
                    <a:pt x="57941" y="21488"/>
                    <a:pt x="54902" y="14152"/>
                    <a:pt x="49493" y="8743"/>
                  </a:cubicBezTo>
                  <a:cubicBezTo>
                    <a:pt x="44084" y="3334"/>
                    <a:pt x="36747" y="295"/>
                    <a:pt x="29097" y="295"/>
                  </a:cubicBezTo>
                  <a:cubicBezTo>
                    <a:pt x="21448" y="295"/>
                    <a:pt x="14111" y="3334"/>
                    <a:pt x="8702" y="8743"/>
                  </a:cubicBezTo>
                  <a:cubicBezTo>
                    <a:pt x="3293" y="14152"/>
                    <a:pt x="254" y="21488"/>
                    <a:pt x="254" y="29137"/>
                  </a:cubicBezTo>
                  <a:cubicBezTo>
                    <a:pt x="254" y="36786"/>
                    <a:pt x="3293" y="44123"/>
                    <a:pt x="8702" y="49531"/>
                  </a:cubicBezTo>
                  <a:cubicBezTo>
                    <a:pt x="14111" y="54940"/>
                    <a:pt x="21448" y="57979"/>
                    <a:pt x="2909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0E2BAFA-8DE5-4716-8D43-EB69DA322AD8}"/>
                </a:ext>
              </a:extLst>
            </p:cNvPr>
            <p:cNvSpPr/>
            <p:nvPr/>
          </p:nvSpPr>
          <p:spPr>
            <a:xfrm>
              <a:off x="2468760" y="2811945"/>
              <a:ext cx="57687" cy="57683"/>
            </a:xfrm>
            <a:custGeom>
              <a:avLst/>
              <a:gdLst>
                <a:gd name="connsiteX0" fmla="*/ 29100 w 57687"/>
                <a:gd name="connsiteY0" fmla="*/ 57979 h 57683"/>
                <a:gd name="connsiteX1" fmla="*/ 49495 w 57687"/>
                <a:gd name="connsiteY1" fmla="*/ 49531 h 57683"/>
                <a:gd name="connsiteX2" fmla="*/ 57943 w 57687"/>
                <a:gd name="connsiteY2" fmla="*/ 29137 h 57683"/>
                <a:gd name="connsiteX3" fmla="*/ 49495 w 57687"/>
                <a:gd name="connsiteY3" fmla="*/ 8743 h 57683"/>
                <a:gd name="connsiteX4" fmla="*/ 29100 w 57687"/>
                <a:gd name="connsiteY4" fmla="*/ 295 h 57683"/>
                <a:gd name="connsiteX5" fmla="*/ 8704 w 57687"/>
                <a:gd name="connsiteY5" fmla="*/ 8743 h 57683"/>
                <a:gd name="connsiteX6" fmla="*/ 256 w 57687"/>
                <a:gd name="connsiteY6" fmla="*/ 29137 h 57683"/>
                <a:gd name="connsiteX7" fmla="*/ 8704 w 57687"/>
                <a:gd name="connsiteY7" fmla="*/ 49531 h 57683"/>
                <a:gd name="connsiteX8" fmla="*/ 2910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00" y="57979"/>
                  </a:moveTo>
                  <a:cubicBezTo>
                    <a:pt x="36749" y="57979"/>
                    <a:pt x="44086" y="54940"/>
                    <a:pt x="49495" y="49531"/>
                  </a:cubicBezTo>
                  <a:cubicBezTo>
                    <a:pt x="54904" y="44123"/>
                    <a:pt x="57943" y="36786"/>
                    <a:pt x="57943" y="29137"/>
                  </a:cubicBezTo>
                  <a:cubicBezTo>
                    <a:pt x="57943" y="21488"/>
                    <a:pt x="54904" y="14152"/>
                    <a:pt x="49495" y="8743"/>
                  </a:cubicBezTo>
                  <a:cubicBezTo>
                    <a:pt x="44086" y="3334"/>
                    <a:pt x="36749" y="295"/>
                    <a:pt x="29100" y="295"/>
                  </a:cubicBezTo>
                  <a:cubicBezTo>
                    <a:pt x="21450" y="295"/>
                    <a:pt x="14113" y="3334"/>
                    <a:pt x="8704" y="8743"/>
                  </a:cubicBezTo>
                  <a:cubicBezTo>
                    <a:pt x="3295" y="14152"/>
                    <a:pt x="256" y="21488"/>
                    <a:pt x="256" y="29137"/>
                  </a:cubicBezTo>
                  <a:cubicBezTo>
                    <a:pt x="256" y="36786"/>
                    <a:pt x="3295" y="44123"/>
                    <a:pt x="8704" y="49531"/>
                  </a:cubicBezTo>
                  <a:cubicBezTo>
                    <a:pt x="14113" y="54940"/>
                    <a:pt x="21450" y="57979"/>
                    <a:pt x="2910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E6655418-5B2F-46BE-B8DB-5ED89D2DC113}"/>
                </a:ext>
              </a:extLst>
            </p:cNvPr>
            <p:cNvSpPr/>
            <p:nvPr/>
          </p:nvSpPr>
          <p:spPr>
            <a:xfrm>
              <a:off x="2488893" y="2811945"/>
              <a:ext cx="57687" cy="57683"/>
            </a:xfrm>
            <a:custGeom>
              <a:avLst/>
              <a:gdLst>
                <a:gd name="connsiteX0" fmla="*/ 29102 w 57687"/>
                <a:gd name="connsiteY0" fmla="*/ 57979 h 57683"/>
                <a:gd name="connsiteX1" fmla="*/ 49497 w 57687"/>
                <a:gd name="connsiteY1" fmla="*/ 49531 h 57683"/>
                <a:gd name="connsiteX2" fmla="*/ 57945 w 57687"/>
                <a:gd name="connsiteY2" fmla="*/ 29137 h 57683"/>
                <a:gd name="connsiteX3" fmla="*/ 49497 w 57687"/>
                <a:gd name="connsiteY3" fmla="*/ 8743 h 57683"/>
                <a:gd name="connsiteX4" fmla="*/ 29102 w 57687"/>
                <a:gd name="connsiteY4" fmla="*/ 295 h 57683"/>
                <a:gd name="connsiteX5" fmla="*/ 8706 w 57687"/>
                <a:gd name="connsiteY5" fmla="*/ 8743 h 57683"/>
                <a:gd name="connsiteX6" fmla="*/ 258 w 57687"/>
                <a:gd name="connsiteY6" fmla="*/ 29137 h 57683"/>
                <a:gd name="connsiteX7" fmla="*/ 8706 w 57687"/>
                <a:gd name="connsiteY7" fmla="*/ 49531 h 57683"/>
                <a:gd name="connsiteX8" fmla="*/ 2910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02" y="57979"/>
                  </a:moveTo>
                  <a:cubicBezTo>
                    <a:pt x="36751" y="57979"/>
                    <a:pt x="44088" y="54940"/>
                    <a:pt x="49497" y="49531"/>
                  </a:cubicBezTo>
                  <a:cubicBezTo>
                    <a:pt x="54906" y="44123"/>
                    <a:pt x="57945" y="36786"/>
                    <a:pt x="57945" y="29137"/>
                  </a:cubicBezTo>
                  <a:cubicBezTo>
                    <a:pt x="57945" y="21488"/>
                    <a:pt x="54906" y="14152"/>
                    <a:pt x="49497" y="8743"/>
                  </a:cubicBezTo>
                  <a:cubicBezTo>
                    <a:pt x="44088" y="3334"/>
                    <a:pt x="36751" y="295"/>
                    <a:pt x="29102" y="295"/>
                  </a:cubicBezTo>
                  <a:cubicBezTo>
                    <a:pt x="21452" y="295"/>
                    <a:pt x="14115" y="3334"/>
                    <a:pt x="8706" y="8743"/>
                  </a:cubicBezTo>
                  <a:cubicBezTo>
                    <a:pt x="3297" y="14152"/>
                    <a:pt x="258" y="21488"/>
                    <a:pt x="258" y="29137"/>
                  </a:cubicBezTo>
                  <a:cubicBezTo>
                    <a:pt x="258" y="36786"/>
                    <a:pt x="3297" y="44123"/>
                    <a:pt x="8706" y="49531"/>
                  </a:cubicBezTo>
                  <a:cubicBezTo>
                    <a:pt x="14115" y="54940"/>
                    <a:pt x="21452" y="57979"/>
                    <a:pt x="2910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EDE10BC-104D-42E1-87D9-4B63ACF4CE42}"/>
                </a:ext>
              </a:extLst>
            </p:cNvPr>
            <p:cNvSpPr/>
            <p:nvPr/>
          </p:nvSpPr>
          <p:spPr>
            <a:xfrm>
              <a:off x="2509017" y="2811945"/>
              <a:ext cx="57687" cy="57683"/>
            </a:xfrm>
            <a:custGeom>
              <a:avLst/>
              <a:gdLst>
                <a:gd name="connsiteX0" fmla="*/ 29104 w 57687"/>
                <a:gd name="connsiteY0" fmla="*/ 57979 h 57683"/>
                <a:gd name="connsiteX1" fmla="*/ 49499 w 57687"/>
                <a:gd name="connsiteY1" fmla="*/ 49531 h 57683"/>
                <a:gd name="connsiteX2" fmla="*/ 57948 w 57687"/>
                <a:gd name="connsiteY2" fmla="*/ 29137 h 57683"/>
                <a:gd name="connsiteX3" fmla="*/ 49499 w 57687"/>
                <a:gd name="connsiteY3" fmla="*/ 8743 h 57683"/>
                <a:gd name="connsiteX4" fmla="*/ 29104 w 57687"/>
                <a:gd name="connsiteY4" fmla="*/ 295 h 57683"/>
                <a:gd name="connsiteX5" fmla="*/ 8708 w 57687"/>
                <a:gd name="connsiteY5" fmla="*/ 8743 h 57683"/>
                <a:gd name="connsiteX6" fmla="*/ 260 w 57687"/>
                <a:gd name="connsiteY6" fmla="*/ 29137 h 57683"/>
                <a:gd name="connsiteX7" fmla="*/ 8708 w 57687"/>
                <a:gd name="connsiteY7" fmla="*/ 49531 h 57683"/>
                <a:gd name="connsiteX8" fmla="*/ 2910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04" y="57979"/>
                  </a:moveTo>
                  <a:cubicBezTo>
                    <a:pt x="36753" y="57979"/>
                    <a:pt x="44090" y="54940"/>
                    <a:pt x="49499" y="49531"/>
                  </a:cubicBezTo>
                  <a:cubicBezTo>
                    <a:pt x="54908" y="44123"/>
                    <a:pt x="57948" y="36786"/>
                    <a:pt x="57948" y="29137"/>
                  </a:cubicBezTo>
                  <a:cubicBezTo>
                    <a:pt x="57948" y="21488"/>
                    <a:pt x="54908" y="14152"/>
                    <a:pt x="49499" y="8743"/>
                  </a:cubicBezTo>
                  <a:cubicBezTo>
                    <a:pt x="44090" y="3334"/>
                    <a:pt x="36753" y="295"/>
                    <a:pt x="29104" y="295"/>
                  </a:cubicBezTo>
                  <a:cubicBezTo>
                    <a:pt x="21454" y="295"/>
                    <a:pt x="14117" y="3334"/>
                    <a:pt x="8708" y="8743"/>
                  </a:cubicBezTo>
                  <a:cubicBezTo>
                    <a:pt x="3299" y="14152"/>
                    <a:pt x="260" y="21488"/>
                    <a:pt x="260" y="29137"/>
                  </a:cubicBezTo>
                  <a:cubicBezTo>
                    <a:pt x="260" y="36786"/>
                    <a:pt x="3299" y="44123"/>
                    <a:pt x="8708" y="49531"/>
                  </a:cubicBezTo>
                  <a:cubicBezTo>
                    <a:pt x="14117" y="54940"/>
                    <a:pt x="21454" y="57979"/>
                    <a:pt x="2910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D60A933-D456-4039-980C-ABF6FA49A9EE}"/>
                </a:ext>
              </a:extLst>
            </p:cNvPr>
            <p:cNvSpPr/>
            <p:nvPr/>
          </p:nvSpPr>
          <p:spPr>
            <a:xfrm>
              <a:off x="2529150" y="2811945"/>
              <a:ext cx="57687" cy="57683"/>
            </a:xfrm>
            <a:custGeom>
              <a:avLst/>
              <a:gdLst>
                <a:gd name="connsiteX0" fmla="*/ 29106 w 57687"/>
                <a:gd name="connsiteY0" fmla="*/ 57979 h 57683"/>
                <a:gd name="connsiteX1" fmla="*/ 49501 w 57687"/>
                <a:gd name="connsiteY1" fmla="*/ 49531 h 57683"/>
                <a:gd name="connsiteX2" fmla="*/ 57950 w 57687"/>
                <a:gd name="connsiteY2" fmla="*/ 29137 h 57683"/>
                <a:gd name="connsiteX3" fmla="*/ 49501 w 57687"/>
                <a:gd name="connsiteY3" fmla="*/ 8743 h 57683"/>
                <a:gd name="connsiteX4" fmla="*/ 29106 w 57687"/>
                <a:gd name="connsiteY4" fmla="*/ 295 h 57683"/>
                <a:gd name="connsiteX5" fmla="*/ 8710 w 57687"/>
                <a:gd name="connsiteY5" fmla="*/ 8743 h 57683"/>
                <a:gd name="connsiteX6" fmla="*/ 262 w 57687"/>
                <a:gd name="connsiteY6" fmla="*/ 29137 h 57683"/>
                <a:gd name="connsiteX7" fmla="*/ 8710 w 57687"/>
                <a:gd name="connsiteY7" fmla="*/ 49531 h 57683"/>
                <a:gd name="connsiteX8" fmla="*/ 2910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06" y="57979"/>
                  </a:moveTo>
                  <a:cubicBezTo>
                    <a:pt x="36755" y="57979"/>
                    <a:pt x="44092" y="54940"/>
                    <a:pt x="49501" y="49531"/>
                  </a:cubicBezTo>
                  <a:cubicBezTo>
                    <a:pt x="54910" y="44123"/>
                    <a:pt x="57950" y="36786"/>
                    <a:pt x="57950" y="29137"/>
                  </a:cubicBezTo>
                  <a:cubicBezTo>
                    <a:pt x="57950" y="21488"/>
                    <a:pt x="54910" y="14152"/>
                    <a:pt x="49501" y="8743"/>
                  </a:cubicBezTo>
                  <a:cubicBezTo>
                    <a:pt x="44092" y="3334"/>
                    <a:pt x="36755" y="295"/>
                    <a:pt x="29106" y="295"/>
                  </a:cubicBezTo>
                  <a:cubicBezTo>
                    <a:pt x="21456" y="295"/>
                    <a:pt x="14119" y="3334"/>
                    <a:pt x="8710" y="8743"/>
                  </a:cubicBezTo>
                  <a:cubicBezTo>
                    <a:pt x="3301" y="14152"/>
                    <a:pt x="262" y="21488"/>
                    <a:pt x="262" y="29137"/>
                  </a:cubicBezTo>
                  <a:cubicBezTo>
                    <a:pt x="262" y="36786"/>
                    <a:pt x="3301" y="44123"/>
                    <a:pt x="8710" y="49531"/>
                  </a:cubicBezTo>
                  <a:cubicBezTo>
                    <a:pt x="14119" y="54940"/>
                    <a:pt x="21456" y="57979"/>
                    <a:pt x="2910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976D3163-CDE3-4F95-AE5E-77D1A70F59A5}"/>
                </a:ext>
              </a:extLst>
            </p:cNvPr>
            <p:cNvSpPr/>
            <p:nvPr/>
          </p:nvSpPr>
          <p:spPr>
            <a:xfrm>
              <a:off x="2549273" y="2811945"/>
              <a:ext cx="57687" cy="57683"/>
            </a:xfrm>
            <a:custGeom>
              <a:avLst/>
              <a:gdLst>
                <a:gd name="connsiteX0" fmla="*/ 29108 w 57687"/>
                <a:gd name="connsiteY0" fmla="*/ 57979 h 57683"/>
                <a:gd name="connsiteX1" fmla="*/ 49504 w 57687"/>
                <a:gd name="connsiteY1" fmla="*/ 49531 h 57683"/>
                <a:gd name="connsiteX2" fmla="*/ 57952 w 57687"/>
                <a:gd name="connsiteY2" fmla="*/ 29137 h 57683"/>
                <a:gd name="connsiteX3" fmla="*/ 49504 w 57687"/>
                <a:gd name="connsiteY3" fmla="*/ 8743 h 57683"/>
                <a:gd name="connsiteX4" fmla="*/ 29108 w 57687"/>
                <a:gd name="connsiteY4" fmla="*/ 295 h 57683"/>
                <a:gd name="connsiteX5" fmla="*/ 8712 w 57687"/>
                <a:gd name="connsiteY5" fmla="*/ 8743 h 57683"/>
                <a:gd name="connsiteX6" fmla="*/ 264 w 57687"/>
                <a:gd name="connsiteY6" fmla="*/ 29137 h 57683"/>
                <a:gd name="connsiteX7" fmla="*/ 8712 w 57687"/>
                <a:gd name="connsiteY7" fmla="*/ 49531 h 57683"/>
                <a:gd name="connsiteX8" fmla="*/ 2910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08" y="57979"/>
                  </a:moveTo>
                  <a:cubicBezTo>
                    <a:pt x="36757" y="57979"/>
                    <a:pt x="44095" y="54940"/>
                    <a:pt x="49504" y="49531"/>
                  </a:cubicBezTo>
                  <a:cubicBezTo>
                    <a:pt x="54913" y="44123"/>
                    <a:pt x="57952" y="36786"/>
                    <a:pt x="57952" y="29137"/>
                  </a:cubicBezTo>
                  <a:cubicBezTo>
                    <a:pt x="57952" y="21488"/>
                    <a:pt x="54913" y="14152"/>
                    <a:pt x="49504" y="8743"/>
                  </a:cubicBezTo>
                  <a:cubicBezTo>
                    <a:pt x="44095" y="3334"/>
                    <a:pt x="36757" y="295"/>
                    <a:pt x="29108" y="295"/>
                  </a:cubicBezTo>
                  <a:cubicBezTo>
                    <a:pt x="21458" y="295"/>
                    <a:pt x="14121" y="3334"/>
                    <a:pt x="8712" y="8743"/>
                  </a:cubicBezTo>
                  <a:cubicBezTo>
                    <a:pt x="3303" y="14152"/>
                    <a:pt x="264" y="21488"/>
                    <a:pt x="264" y="29137"/>
                  </a:cubicBezTo>
                  <a:cubicBezTo>
                    <a:pt x="264" y="36786"/>
                    <a:pt x="3303" y="44123"/>
                    <a:pt x="8712" y="49531"/>
                  </a:cubicBezTo>
                  <a:cubicBezTo>
                    <a:pt x="14121" y="54940"/>
                    <a:pt x="21458" y="57979"/>
                    <a:pt x="2910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95595B1-0592-4FA4-91F6-7D606889CB42}"/>
                </a:ext>
              </a:extLst>
            </p:cNvPr>
            <p:cNvSpPr/>
            <p:nvPr/>
          </p:nvSpPr>
          <p:spPr>
            <a:xfrm>
              <a:off x="2569406" y="2811945"/>
              <a:ext cx="57687" cy="57683"/>
            </a:xfrm>
            <a:custGeom>
              <a:avLst/>
              <a:gdLst>
                <a:gd name="connsiteX0" fmla="*/ 29110 w 57687"/>
                <a:gd name="connsiteY0" fmla="*/ 57979 h 57683"/>
                <a:gd name="connsiteX1" fmla="*/ 49506 w 57687"/>
                <a:gd name="connsiteY1" fmla="*/ 49531 h 57683"/>
                <a:gd name="connsiteX2" fmla="*/ 57954 w 57687"/>
                <a:gd name="connsiteY2" fmla="*/ 29137 h 57683"/>
                <a:gd name="connsiteX3" fmla="*/ 49506 w 57687"/>
                <a:gd name="connsiteY3" fmla="*/ 8743 h 57683"/>
                <a:gd name="connsiteX4" fmla="*/ 29110 w 57687"/>
                <a:gd name="connsiteY4" fmla="*/ 295 h 57683"/>
                <a:gd name="connsiteX5" fmla="*/ 8714 w 57687"/>
                <a:gd name="connsiteY5" fmla="*/ 8743 h 57683"/>
                <a:gd name="connsiteX6" fmla="*/ 266 w 57687"/>
                <a:gd name="connsiteY6" fmla="*/ 29137 h 57683"/>
                <a:gd name="connsiteX7" fmla="*/ 8714 w 57687"/>
                <a:gd name="connsiteY7" fmla="*/ 49531 h 57683"/>
                <a:gd name="connsiteX8" fmla="*/ 2911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10" y="57979"/>
                  </a:moveTo>
                  <a:cubicBezTo>
                    <a:pt x="36759" y="57979"/>
                    <a:pt x="44097" y="54940"/>
                    <a:pt x="49506" y="49531"/>
                  </a:cubicBezTo>
                  <a:cubicBezTo>
                    <a:pt x="54915" y="44123"/>
                    <a:pt x="57954" y="36786"/>
                    <a:pt x="57954" y="29137"/>
                  </a:cubicBezTo>
                  <a:cubicBezTo>
                    <a:pt x="57954" y="21488"/>
                    <a:pt x="54915" y="14152"/>
                    <a:pt x="49506" y="8743"/>
                  </a:cubicBezTo>
                  <a:cubicBezTo>
                    <a:pt x="44097" y="3334"/>
                    <a:pt x="36759" y="295"/>
                    <a:pt x="29110" y="295"/>
                  </a:cubicBezTo>
                  <a:cubicBezTo>
                    <a:pt x="21461" y="295"/>
                    <a:pt x="14123" y="3334"/>
                    <a:pt x="8714" y="8743"/>
                  </a:cubicBezTo>
                  <a:cubicBezTo>
                    <a:pt x="3305" y="14152"/>
                    <a:pt x="266" y="21488"/>
                    <a:pt x="266" y="29137"/>
                  </a:cubicBezTo>
                  <a:cubicBezTo>
                    <a:pt x="266" y="36786"/>
                    <a:pt x="3305" y="44123"/>
                    <a:pt x="8714" y="49531"/>
                  </a:cubicBezTo>
                  <a:cubicBezTo>
                    <a:pt x="14123" y="54940"/>
                    <a:pt x="21461" y="57979"/>
                    <a:pt x="2911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A62B2A1-B56B-4E3B-B9D7-B11D0A9AAB38}"/>
                </a:ext>
              </a:extLst>
            </p:cNvPr>
            <p:cNvSpPr/>
            <p:nvPr/>
          </p:nvSpPr>
          <p:spPr>
            <a:xfrm>
              <a:off x="2589529" y="2811945"/>
              <a:ext cx="57687" cy="57683"/>
            </a:xfrm>
            <a:custGeom>
              <a:avLst/>
              <a:gdLst>
                <a:gd name="connsiteX0" fmla="*/ 29112 w 57687"/>
                <a:gd name="connsiteY0" fmla="*/ 57979 h 57683"/>
                <a:gd name="connsiteX1" fmla="*/ 49508 w 57687"/>
                <a:gd name="connsiteY1" fmla="*/ 49531 h 57683"/>
                <a:gd name="connsiteX2" fmla="*/ 57956 w 57687"/>
                <a:gd name="connsiteY2" fmla="*/ 29137 h 57683"/>
                <a:gd name="connsiteX3" fmla="*/ 49508 w 57687"/>
                <a:gd name="connsiteY3" fmla="*/ 8743 h 57683"/>
                <a:gd name="connsiteX4" fmla="*/ 29112 w 57687"/>
                <a:gd name="connsiteY4" fmla="*/ 295 h 57683"/>
                <a:gd name="connsiteX5" fmla="*/ 8716 w 57687"/>
                <a:gd name="connsiteY5" fmla="*/ 8743 h 57683"/>
                <a:gd name="connsiteX6" fmla="*/ 268 w 57687"/>
                <a:gd name="connsiteY6" fmla="*/ 29137 h 57683"/>
                <a:gd name="connsiteX7" fmla="*/ 8716 w 57687"/>
                <a:gd name="connsiteY7" fmla="*/ 49531 h 57683"/>
                <a:gd name="connsiteX8" fmla="*/ 2911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12" y="57979"/>
                  </a:moveTo>
                  <a:cubicBezTo>
                    <a:pt x="36762" y="57979"/>
                    <a:pt x="44099" y="54940"/>
                    <a:pt x="49508" y="49531"/>
                  </a:cubicBezTo>
                  <a:cubicBezTo>
                    <a:pt x="54917" y="44123"/>
                    <a:pt x="57956" y="36786"/>
                    <a:pt x="57956" y="29137"/>
                  </a:cubicBezTo>
                  <a:cubicBezTo>
                    <a:pt x="57956" y="21488"/>
                    <a:pt x="54917" y="14152"/>
                    <a:pt x="49508" y="8743"/>
                  </a:cubicBezTo>
                  <a:cubicBezTo>
                    <a:pt x="44099" y="3334"/>
                    <a:pt x="36762" y="295"/>
                    <a:pt x="29112" y="295"/>
                  </a:cubicBezTo>
                  <a:cubicBezTo>
                    <a:pt x="21463" y="295"/>
                    <a:pt x="14125" y="3334"/>
                    <a:pt x="8716" y="8743"/>
                  </a:cubicBezTo>
                  <a:cubicBezTo>
                    <a:pt x="3307" y="14152"/>
                    <a:pt x="268" y="21488"/>
                    <a:pt x="268" y="29137"/>
                  </a:cubicBezTo>
                  <a:cubicBezTo>
                    <a:pt x="268" y="36786"/>
                    <a:pt x="3307" y="44123"/>
                    <a:pt x="8716" y="49531"/>
                  </a:cubicBezTo>
                  <a:cubicBezTo>
                    <a:pt x="14125" y="54940"/>
                    <a:pt x="21463" y="57979"/>
                    <a:pt x="2911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08AF144E-756C-419D-A256-3193A648CD3F}"/>
                </a:ext>
              </a:extLst>
            </p:cNvPr>
            <p:cNvSpPr/>
            <p:nvPr/>
          </p:nvSpPr>
          <p:spPr>
            <a:xfrm>
              <a:off x="2609653" y="2811945"/>
              <a:ext cx="57687" cy="57683"/>
            </a:xfrm>
            <a:custGeom>
              <a:avLst/>
              <a:gdLst>
                <a:gd name="connsiteX0" fmla="*/ 29114 w 57687"/>
                <a:gd name="connsiteY0" fmla="*/ 57979 h 57683"/>
                <a:gd name="connsiteX1" fmla="*/ 49510 w 57687"/>
                <a:gd name="connsiteY1" fmla="*/ 49531 h 57683"/>
                <a:gd name="connsiteX2" fmla="*/ 57958 w 57687"/>
                <a:gd name="connsiteY2" fmla="*/ 29137 h 57683"/>
                <a:gd name="connsiteX3" fmla="*/ 49510 w 57687"/>
                <a:gd name="connsiteY3" fmla="*/ 8743 h 57683"/>
                <a:gd name="connsiteX4" fmla="*/ 29114 w 57687"/>
                <a:gd name="connsiteY4" fmla="*/ 295 h 57683"/>
                <a:gd name="connsiteX5" fmla="*/ 8718 w 57687"/>
                <a:gd name="connsiteY5" fmla="*/ 8743 h 57683"/>
                <a:gd name="connsiteX6" fmla="*/ 270 w 57687"/>
                <a:gd name="connsiteY6" fmla="*/ 29137 h 57683"/>
                <a:gd name="connsiteX7" fmla="*/ 8718 w 57687"/>
                <a:gd name="connsiteY7" fmla="*/ 49531 h 57683"/>
                <a:gd name="connsiteX8" fmla="*/ 2911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14" y="57979"/>
                  </a:moveTo>
                  <a:cubicBezTo>
                    <a:pt x="36764" y="57979"/>
                    <a:pt x="44101" y="54940"/>
                    <a:pt x="49510" y="49531"/>
                  </a:cubicBezTo>
                  <a:cubicBezTo>
                    <a:pt x="54919" y="44123"/>
                    <a:pt x="57958" y="36786"/>
                    <a:pt x="57958" y="29137"/>
                  </a:cubicBezTo>
                  <a:cubicBezTo>
                    <a:pt x="57958" y="21488"/>
                    <a:pt x="54919" y="14152"/>
                    <a:pt x="49510" y="8743"/>
                  </a:cubicBezTo>
                  <a:cubicBezTo>
                    <a:pt x="44101" y="3334"/>
                    <a:pt x="36764" y="295"/>
                    <a:pt x="29114" y="295"/>
                  </a:cubicBezTo>
                  <a:cubicBezTo>
                    <a:pt x="21465" y="295"/>
                    <a:pt x="14127" y="3334"/>
                    <a:pt x="8718" y="8743"/>
                  </a:cubicBezTo>
                  <a:cubicBezTo>
                    <a:pt x="3310" y="14152"/>
                    <a:pt x="270" y="21488"/>
                    <a:pt x="270" y="29137"/>
                  </a:cubicBezTo>
                  <a:cubicBezTo>
                    <a:pt x="270" y="36786"/>
                    <a:pt x="3310" y="44123"/>
                    <a:pt x="8718" y="49531"/>
                  </a:cubicBezTo>
                  <a:cubicBezTo>
                    <a:pt x="14127" y="54940"/>
                    <a:pt x="21465" y="57979"/>
                    <a:pt x="2911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087952C-8EAF-4C84-A1AB-F664CC7B8F33}"/>
                </a:ext>
              </a:extLst>
            </p:cNvPr>
            <p:cNvSpPr/>
            <p:nvPr/>
          </p:nvSpPr>
          <p:spPr>
            <a:xfrm>
              <a:off x="2629786" y="2811945"/>
              <a:ext cx="57687" cy="57683"/>
            </a:xfrm>
            <a:custGeom>
              <a:avLst/>
              <a:gdLst>
                <a:gd name="connsiteX0" fmla="*/ 29116 w 57687"/>
                <a:gd name="connsiteY0" fmla="*/ 57979 h 57683"/>
                <a:gd name="connsiteX1" fmla="*/ 49512 w 57687"/>
                <a:gd name="connsiteY1" fmla="*/ 49531 h 57683"/>
                <a:gd name="connsiteX2" fmla="*/ 57960 w 57687"/>
                <a:gd name="connsiteY2" fmla="*/ 29137 h 57683"/>
                <a:gd name="connsiteX3" fmla="*/ 49512 w 57687"/>
                <a:gd name="connsiteY3" fmla="*/ 8743 h 57683"/>
                <a:gd name="connsiteX4" fmla="*/ 29116 w 57687"/>
                <a:gd name="connsiteY4" fmla="*/ 295 h 57683"/>
                <a:gd name="connsiteX5" fmla="*/ 8721 w 57687"/>
                <a:gd name="connsiteY5" fmla="*/ 8743 h 57683"/>
                <a:gd name="connsiteX6" fmla="*/ 272 w 57687"/>
                <a:gd name="connsiteY6" fmla="*/ 29137 h 57683"/>
                <a:gd name="connsiteX7" fmla="*/ 8721 w 57687"/>
                <a:gd name="connsiteY7" fmla="*/ 49531 h 57683"/>
                <a:gd name="connsiteX8" fmla="*/ 2911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16" y="57979"/>
                  </a:moveTo>
                  <a:cubicBezTo>
                    <a:pt x="36766" y="57979"/>
                    <a:pt x="44103" y="54940"/>
                    <a:pt x="49512" y="49531"/>
                  </a:cubicBezTo>
                  <a:cubicBezTo>
                    <a:pt x="54921" y="44123"/>
                    <a:pt x="57960" y="36786"/>
                    <a:pt x="57960" y="29137"/>
                  </a:cubicBezTo>
                  <a:cubicBezTo>
                    <a:pt x="57960" y="21488"/>
                    <a:pt x="54921" y="14152"/>
                    <a:pt x="49512" y="8743"/>
                  </a:cubicBezTo>
                  <a:cubicBezTo>
                    <a:pt x="44103" y="3334"/>
                    <a:pt x="36766" y="295"/>
                    <a:pt x="29116" y="295"/>
                  </a:cubicBezTo>
                  <a:cubicBezTo>
                    <a:pt x="21467" y="295"/>
                    <a:pt x="14130" y="3334"/>
                    <a:pt x="8721" y="8743"/>
                  </a:cubicBezTo>
                  <a:cubicBezTo>
                    <a:pt x="3312" y="14152"/>
                    <a:pt x="272" y="21488"/>
                    <a:pt x="272" y="29137"/>
                  </a:cubicBezTo>
                  <a:cubicBezTo>
                    <a:pt x="272" y="36786"/>
                    <a:pt x="3312" y="44123"/>
                    <a:pt x="8721" y="49531"/>
                  </a:cubicBezTo>
                  <a:cubicBezTo>
                    <a:pt x="14130" y="54940"/>
                    <a:pt x="21467" y="57979"/>
                    <a:pt x="2911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F1BB4533-EE70-4C25-9EB5-814ADF372953}"/>
                </a:ext>
              </a:extLst>
            </p:cNvPr>
            <p:cNvSpPr/>
            <p:nvPr/>
          </p:nvSpPr>
          <p:spPr>
            <a:xfrm>
              <a:off x="2649909" y="2811945"/>
              <a:ext cx="57687" cy="57683"/>
            </a:xfrm>
            <a:custGeom>
              <a:avLst/>
              <a:gdLst>
                <a:gd name="connsiteX0" fmla="*/ 29118 w 57687"/>
                <a:gd name="connsiteY0" fmla="*/ 57979 h 57683"/>
                <a:gd name="connsiteX1" fmla="*/ 49514 w 57687"/>
                <a:gd name="connsiteY1" fmla="*/ 49531 h 57683"/>
                <a:gd name="connsiteX2" fmla="*/ 57962 w 57687"/>
                <a:gd name="connsiteY2" fmla="*/ 29137 h 57683"/>
                <a:gd name="connsiteX3" fmla="*/ 49514 w 57687"/>
                <a:gd name="connsiteY3" fmla="*/ 8743 h 57683"/>
                <a:gd name="connsiteX4" fmla="*/ 29118 w 57687"/>
                <a:gd name="connsiteY4" fmla="*/ 295 h 57683"/>
                <a:gd name="connsiteX5" fmla="*/ 8723 w 57687"/>
                <a:gd name="connsiteY5" fmla="*/ 8743 h 57683"/>
                <a:gd name="connsiteX6" fmla="*/ 275 w 57687"/>
                <a:gd name="connsiteY6" fmla="*/ 29137 h 57683"/>
                <a:gd name="connsiteX7" fmla="*/ 8723 w 57687"/>
                <a:gd name="connsiteY7" fmla="*/ 49531 h 57683"/>
                <a:gd name="connsiteX8" fmla="*/ 2911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18" y="57979"/>
                  </a:moveTo>
                  <a:cubicBezTo>
                    <a:pt x="36768" y="57979"/>
                    <a:pt x="44105" y="54940"/>
                    <a:pt x="49514" y="49531"/>
                  </a:cubicBezTo>
                  <a:cubicBezTo>
                    <a:pt x="54923" y="44123"/>
                    <a:pt x="57962" y="36786"/>
                    <a:pt x="57962" y="29137"/>
                  </a:cubicBezTo>
                  <a:cubicBezTo>
                    <a:pt x="57962" y="21488"/>
                    <a:pt x="54923" y="14152"/>
                    <a:pt x="49514" y="8743"/>
                  </a:cubicBezTo>
                  <a:cubicBezTo>
                    <a:pt x="44105" y="3334"/>
                    <a:pt x="36768" y="295"/>
                    <a:pt x="29118" y="295"/>
                  </a:cubicBezTo>
                  <a:cubicBezTo>
                    <a:pt x="21469" y="295"/>
                    <a:pt x="14132" y="3334"/>
                    <a:pt x="8723" y="8743"/>
                  </a:cubicBezTo>
                  <a:cubicBezTo>
                    <a:pt x="3314" y="14152"/>
                    <a:pt x="275" y="21488"/>
                    <a:pt x="275" y="29137"/>
                  </a:cubicBezTo>
                  <a:cubicBezTo>
                    <a:pt x="275" y="36786"/>
                    <a:pt x="3314" y="44123"/>
                    <a:pt x="8723" y="49531"/>
                  </a:cubicBezTo>
                  <a:cubicBezTo>
                    <a:pt x="14132" y="54940"/>
                    <a:pt x="21469" y="57979"/>
                    <a:pt x="2911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EA41CCFD-D9C4-47B5-8425-D2F38E452F67}"/>
                </a:ext>
              </a:extLst>
            </p:cNvPr>
            <p:cNvSpPr/>
            <p:nvPr/>
          </p:nvSpPr>
          <p:spPr>
            <a:xfrm>
              <a:off x="2670042" y="2811945"/>
              <a:ext cx="57687" cy="57683"/>
            </a:xfrm>
            <a:custGeom>
              <a:avLst/>
              <a:gdLst>
                <a:gd name="connsiteX0" fmla="*/ 29120 w 57687"/>
                <a:gd name="connsiteY0" fmla="*/ 57979 h 57683"/>
                <a:gd name="connsiteX1" fmla="*/ 49516 w 57687"/>
                <a:gd name="connsiteY1" fmla="*/ 49531 h 57683"/>
                <a:gd name="connsiteX2" fmla="*/ 57964 w 57687"/>
                <a:gd name="connsiteY2" fmla="*/ 29137 h 57683"/>
                <a:gd name="connsiteX3" fmla="*/ 49516 w 57687"/>
                <a:gd name="connsiteY3" fmla="*/ 8743 h 57683"/>
                <a:gd name="connsiteX4" fmla="*/ 29120 w 57687"/>
                <a:gd name="connsiteY4" fmla="*/ 295 h 57683"/>
                <a:gd name="connsiteX5" fmla="*/ 8725 w 57687"/>
                <a:gd name="connsiteY5" fmla="*/ 8743 h 57683"/>
                <a:gd name="connsiteX6" fmla="*/ 277 w 57687"/>
                <a:gd name="connsiteY6" fmla="*/ 29137 h 57683"/>
                <a:gd name="connsiteX7" fmla="*/ 8725 w 57687"/>
                <a:gd name="connsiteY7" fmla="*/ 49531 h 57683"/>
                <a:gd name="connsiteX8" fmla="*/ 2912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20" y="57979"/>
                  </a:moveTo>
                  <a:cubicBezTo>
                    <a:pt x="36770" y="57979"/>
                    <a:pt x="44107" y="54940"/>
                    <a:pt x="49516" y="49531"/>
                  </a:cubicBezTo>
                  <a:cubicBezTo>
                    <a:pt x="54925" y="44123"/>
                    <a:pt x="57964" y="36786"/>
                    <a:pt x="57964" y="29137"/>
                  </a:cubicBezTo>
                  <a:cubicBezTo>
                    <a:pt x="57964" y="21488"/>
                    <a:pt x="54925" y="14152"/>
                    <a:pt x="49516" y="8743"/>
                  </a:cubicBezTo>
                  <a:cubicBezTo>
                    <a:pt x="44107" y="3334"/>
                    <a:pt x="36770" y="295"/>
                    <a:pt x="29120" y="295"/>
                  </a:cubicBezTo>
                  <a:cubicBezTo>
                    <a:pt x="21471" y="295"/>
                    <a:pt x="14134" y="3334"/>
                    <a:pt x="8725" y="8743"/>
                  </a:cubicBezTo>
                  <a:cubicBezTo>
                    <a:pt x="3316" y="14152"/>
                    <a:pt x="277" y="21488"/>
                    <a:pt x="277" y="29137"/>
                  </a:cubicBezTo>
                  <a:cubicBezTo>
                    <a:pt x="277" y="36786"/>
                    <a:pt x="3316" y="44123"/>
                    <a:pt x="8725" y="49531"/>
                  </a:cubicBezTo>
                  <a:cubicBezTo>
                    <a:pt x="14134" y="54940"/>
                    <a:pt x="21471" y="57979"/>
                    <a:pt x="2912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D8794DEB-1F5B-4A6F-89A2-2213150476DE}"/>
                </a:ext>
              </a:extLst>
            </p:cNvPr>
            <p:cNvSpPr/>
            <p:nvPr/>
          </p:nvSpPr>
          <p:spPr>
            <a:xfrm>
              <a:off x="2690166" y="2811945"/>
              <a:ext cx="57687" cy="57683"/>
            </a:xfrm>
            <a:custGeom>
              <a:avLst/>
              <a:gdLst>
                <a:gd name="connsiteX0" fmla="*/ 29123 w 57687"/>
                <a:gd name="connsiteY0" fmla="*/ 57979 h 57683"/>
                <a:gd name="connsiteX1" fmla="*/ 49518 w 57687"/>
                <a:gd name="connsiteY1" fmla="*/ 49531 h 57683"/>
                <a:gd name="connsiteX2" fmla="*/ 57966 w 57687"/>
                <a:gd name="connsiteY2" fmla="*/ 29137 h 57683"/>
                <a:gd name="connsiteX3" fmla="*/ 49518 w 57687"/>
                <a:gd name="connsiteY3" fmla="*/ 8743 h 57683"/>
                <a:gd name="connsiteX4" fmla="*/ 29123 w 57687"/>
                <a:gd name="connsiteY4" fmla="*/ 295 h 57683"/>
                <a:gd name="connsiteX5" fmla="*/ 8727 w 57687"/>
                <a:gd name="connsiteY5" fmla="*/ 8743 h 57683"/>
                <a:gd name="connsiteX6" fmla="*/ 279 w 57687"/>
                <a:gd name="connsiteY6" fmla="*/ 29137 h 57683"/>
                <a:gd name="connsiteX7" fmla="*/ 8727 w 57687"/>
                <a:gd name="connsiteY7" fmla="*/ 49531 h 57683"/>
                <a:gd name="connsiteX8" fmla="*/ 2912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23" y="57979"/>
                  </a:moveTo>
                  <a:cubicBezTo>
                    <a:pt x="36772" y="57979"/>
                    <a:pt x="44109" y="54940"/>
                    <a:pt x="49518" y="49531"/>
                  </a:cubicBezTo>
                  <a:cubicBezTo>
                    <a:pt x="54927" y="44123"/>
                    <a:pt x="57966" y="36786"/>
                    <a:pt x="57966" y="29137"/>
                  </a:cubicBezTo>
                  <a:cubicBezTo>
                    <a:pt x="57966" y="21488"/>
                    <a:pt x="54927" y="14152"/>
                    <a:pt x="49518" y="8743"/>
                  </a:cubicBezTo>
                  <a:cubicBezTo>
                    <a:pt x="44109" y="3334"/>
                    <a:pt x="36772" y="295"/>
                    <a:pt x="29123" y="295"/>
                  </a:cubicBezTo>
                  <a:cubicBezTo>
                    <a:pt x="21473" y="295"/>
                    <a:pt x="14136" y="3334"/>
                    <a:pt x="8727" y="8743"/>
                  </a:cubicBezTo>
                  <a:cubicBezTo>
                    <a:pt x="3318" y="14152"/>
                    <a:pt x="279" y="21488"/>
                    <a:pt x="279" y="29137"/>
                  </a:cubicBezTo>
                  <a:cubicBezTo>
                    <a:pt x="279" y="36786"/>
                    <a:pt x="3318" y="44123"/>
                    <a:pt x="8727" y="49531"/>
                  </a:cubicBezTo>
                  <a:cubicBezTo>
                    <a:pt x="14136" y="54940"/>
                    <a:pt x="21473" y="57979"/>
                    <a:pt x="2912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11D28F4D-087E-48ED-BD72-CD1C0A221A79}"/>
                </a:ext>
              </a:extLst>
            </p:cNvPr>
            <p:cNvSpPr/>
            <p:nvPr/>
          </p:nvSpPr>
          <p:spPr>
            <a:xfrm>
              <a:off x="2710299" y="2811945"/>
              <a:ext cx="57687" cy="57683"/>
            </a:xfrm>
            <a:custGeom>
              <a:avLst/>
              <a:gdLst>
                <a:gd name="connsiteX0" fmla="*/ 29125 w 57687"/>
                <a:gd name="connsiteY0" fmla="*/ 57979 h 57683"/>
                <a:gd name="connsiteX1" fmla="*/ 49520 w 57687"/>
                <a:gd name="connsiteY1" fmla="*/ 49531 h 57683"/>
                <a:gd name="connsiteX2" fmla="*/ 57968 w 57687"/>
                <a:gd name="connsiteY2" fmla="*/ 29137 h 57683"/>
                <a:gd name="connsiteX3" fmla="*/ 49520 w 57687"/>
                <a:gd name="connsiteY3" fmla="*/ 8743 h 57683"/>
                <a:gd name="connsiteX4" fmla="*/ 29125 w 57687"/>
                <a:gd name="connsiteY4" fmla="*/ 295 h 57683"/>
                <a:gd name="connsiteX5" fmla="*/ 8729 w 57687"/>
                <a:gd name="connsiteY5" fmla="*/ 8743 h 57683"/>
                <a:gd name="connsiteX6" fmla="*/ 281 w 57687"/>
                <a:gd name="connsiteY6" fmla="*/ 29137 h 57683"/>
                <a:gd name="connsiteX7" fmla="*/ 8729 w 57687"/>
                <a:gd name="connsiteY7" fmla="*/ 49531 h 57683"/>
                <a:gd name="connsiteX8" fmla="*/ 2912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25" y="57979"/>
                  </a:moveTo>
                  <a:cubicBezTo>
                    <a:pt x="36774" y="57979"/>
                    <a:pt x="44111" y="54940"/>
                    <a:pt x="49520" y="49531"/>
                  </a:cubicBezTo>
                  <a:cubicBezTo>
                    <a:pt x="54929" y="44123"/>
                    <a:pt x="57968" y="36786"/>
                    <a:pt x="57968" y="29137"/>
                  </a:cubicBezTo>
                  <a:cubicBezTo>
                    <a:pt x="57968" y="21488"/>
                    <a:pt x="54929" y="14152"/>
                    <a:pt x="49520" y="8743"/>
                  </a:cubicBezTo>
                  <a:cubicBezTo>
                    <a:pt x="44111" y="3334"/>
                    <a:pt x="36774" y="295"/>
                    <a:pt x="29125" y="295"/>
                  </a:cubicBezTo>
                  <a:cubicBezTo>
                    <a:pt x="21475" y="295"/>
                    <a:pt x="14138" y="3334"/>
                    <a:pt x="8729" y="8743"/>
                  </a:cubicBezTo>
                  <a:cubicBezTo>
                    <a:pt x="3320" y="14152"/>
                    <a:pt x="281" y="21488"/>
                    <a:pt x="281" y="29137"/>
                  </a:cubicBezTo>
                  <a:cubicBezTo>
                    <a:pt x="281" y="36786"/>
                    <a:pt x="3320" y="44123"/>
                    <a:pt x="8729" y="49531"/>
                  </a:cubicBezTo>
                  <a:cubicBezTo>
                    <a:pt x="14138" y="54940"/>
                    <a:pt x="21475" y="57979"/>
                    <a:pt x="2912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1C0761D0-2DF7-4728-BDB7-EDE3A29DEDCB}"/>
                </a:ext>
              </a:extLst>
            </p:cNvPr>
            <p:cNvSpPr/>
            <p:nvPr/>
          </p:nvSpPr>
          <p:spPr>
            <a:xfrm>
              <a:off x="2730422" y="2811945"/>
              <a:ext cx="57687" cy="57683"/>
            </a:xfrm>
            <a:custGeom>
              <a:avLst/>
              <a:gdLst>
                <a:gd name="connsiteX0" fmla="*/ 29127 w 57687"/>
                <a:gd name="connsiteY0" fmla="*/ 57979 h 57683"/>
                <a:gd name="connsiteX1" fmla="*/ 49522 w 57687"/>
                <a:gd name="connsiteY1" fmla="*/ 49531 h 57683"/>
                <a:gd name="connsiteX2" fmla="*/ 57971 w 57687"/>
                <a:gd name="connsiteY2" fmla="*/ 29137 h 57683"/>
                <a:gd name="connsiteX3" fmla="*/ 49522 w 57687"/>
                <a:gd name="connsiteY3" fmla="*/ 8743 h 57683"/>
                <a:gd name="connsiteX4" fmla="*/ 29127 w 57687"/>
                <a:gd name="connsiteY4" fmla="*/ 295 h 57683"/>
                <a:gd name="connsiteX5" fmla="*/ 8731 w 57687"/>
                <a:gd name="connsiteY5" fmla="*/ 8743 h 57683"/>
                <a:gd name="connsiteX6" fmla="*/ 283 w 57687"/>
                <a:gd name="connsiteY6" fmla="*/ 29137 h 57683"/>
                <a:gd name="connsiteX7" fmla="*/ 8731 w 57687"/>
                <a:gd name="connsiteY7" fmla="*/ 49531 h 57683"/>
                <a:gd name="connsiteX8" fmla="*/ 2912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27" y="57979"/>
                  </a:moveTo>
                  <a:cubicBezTo>
                    <a:pt x="36776" y="57979"/>
                    <a:pt x="44113" y="54940"/>
                    <a:pt x="49522" y="49531"/>
                  </a:cubicBezTo>
                  <a:cubicBezTo>
                    <a:pt x="54931" y="44123"/>
                    <a:pt x="57971" y="36786"/>
                    <a:pt x="57971" y="29137"/>
                  </a:cubicBezTo>
                  <a:cubicBezTo>
                    <a:pt x="57971" y="21488"/>
                    <a:pt x="54931" y="14152"/>
                    <a:pt x="49522" y="8743"/>
                  </a:cubicBezTo>
                  <a:cubicBezTo>
                    <a:pt x="44113" y="3334"/>
                    <a:pt x="36776" y="295"/>
                    <a:pt x="29127" y="295"/>
                  </a:cubicBezTo>
                  <a:cubicBezTo>
                    <a:pt x="21477" y="295"/>
                    <a:pt x="14140" y="3334"/>
                    <a:pt x="8731" y="8743"/>
                  </a:cubicBezTo>
                  <a:cubicBezTo>
                    <a:pt x="3322" y="14152"/>
                    <a:pt x="283" y="21488"/>
                    <a:pt x="283" y="29137"/>
                  </a:cubicBezTo>
                  <a:cubicBezTo>
                    <a:pt x="283" y="36786"/>
                    <a:pt x="3322" y="44123"/>
                    <a:pt x="8731" y="49531"/>
                  </a:cubicBezTo>
                  <a:cubicBezTo>
                    <a:pt x="14140" y="54940"/>
                    <a:pt x="21477" y="57979"/>
                    <a:pt x="2912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660BCBDE-2859-4AD6-8753-D3E18FFDB927}"/>
                </a:ext>
              </a:extLst>
            </p:cNvPr>
            <p:cNvSpPr/>
            <p:nvPr/>
          </p:nvSpPr>
          <p:spPr>
            <a:xfrm>
              <a:off x="2750555" y="2811945"/>
              <a:ext cx="57687" cy="57683"/>
            </a:xfrm>
            <a:custGeom>
              <a:avLst/>
              <a:gdLst>
                <a:gd name="connsiteX0" fmla="*/ 29129 w 57687"/>
                <a:gd name="connsiteY0" fmla="*/ 57979 h 57683"/>
                <a:gd name="connsiteX1" fmla="*/ 49524 w 57687"/>
                <a:gd name="connsiteY1" fmla="*/ 49531 h 57683"/>
                <a:gd name="connsiteX2" fmla="*/ 57973 w 57687"/>
                <a:gd name="connsiteY2" fmla="*/ 29137 h 57683"/>
                <a:gd name="connsiteX3" fmla="*/ 49524 w 57687"/>
                <a:gd name="connsiteY3" fmla="*/ 8743 h 57683"/>
                <a:gd name="connsiteX4" fmla="*/ 29129 w 57687"/>
                <a:gd name="connsiteY4" fmla="*/ 295 h 57683"/>
                <a:gd name="connsiteX5" fmla="*/ 8733 w 57687"/>
                <a:gd name="connsiteY5" fmla="*/ 8743 h 57683"/>
                <a:gd name="connsiteX6" fmla="*/ 285 w 57687"/>
                <a:gd name="connsiteY6" fmla="*/ 29137 h 57683"/>
                <a:gd name="connsiteX7" fmla="*/ 8733 w 57687"/>
                <a:gd name="connsiteY7" fmla="*/ 49531 h 57683"/>
                <a:gd name="connsiteX8" fmla="*/ 2912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29" y="57979"/>
                  </a:moveTo>
                  <a:cubicBezTo>
                    <a:pt x="36778" y="57979"/>
                    <a:pt x="44116" y="54940"/>
                    <a:pt x="49524" y="49531"/>
                  </a:cubicBezTo>
                  <a:cubicBezTo>
                    <a:pt x="54933" y="44123"/>
                    <a:pt x="57973" y="36786"/>
                    <a:pt x="57973" y="29137"/>
                  </a:cubicBezTo>
                  <a:cubicBezTo>
                    <a:pt x="57973" y="21488"/>
                    <a:pt x="54933" y="14152"/>
                    <a:pt x="49524" y="8743"/>
                  </a:cubicBezTo>
                  <a:cubicBezTo>
                    <a:pt x="44116" y="3334"/>
                    <a:pt x="36778" y="295"/>
                    <a:pt x="29129" y="295"/>
                  </a:cubicBezTo>
                  <a:cubicBezTo>
                    <a:pt x="21479" y="295"/>
                    <a:pt x="14142" y="3334"/>
                    <a:pt x="8733" y="8743"/>
                  </a:cubicBezTo>
                  <a:cubicBezTo>
                    <a:pt x="3324" y="14152"/>
                    <a:pt x="285" y="21488"/>
                    <a:pt x="285" y="29137"/>
                  </a:cubicBezTo>
                  <a:cubicBezTo>
                    <a:pt x="285" y="36786"/>
                    <a:pt x="3324" y="44123"/>
                    <a:pt x="8733" y="49531"/>
                  </a:cubicBezTo>
                  <a:cubicBezTo>
                    <a:pt x="14142" y="54940"/>
                    <a:pt x="21479" y="57979"/>
                    <a:pt x="2912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F185D30-905D-45D5-9764-5F59794D550F}"/>
                </a:ext>
              </a:extLst>
            </p:cNvPr>
            <p:cNvSpPr/>
            <p:nvPr/>
          </p:nvSpPr>
          <p:spPr>
            <a:xfrm>
              <a:off x="2770678" y="2811945"/>
              <a:ext cx="57687" cy="57683"/>
            </a:xfrm>
            <a:custGeom>
              <a:avLst/>
              <a:gdLst>
                <a:gd name="connsiteX0" fmla="*/ 29131 w 57687"/>
                <a:gd name="connsiteY0" fmla="*/ 57979 h 57683"/>
                <a:gd name="connsiteX1" fmla="*/ 49527 w 57687"/>
                <a:gd name="connsiteY1" fmla="*/ 49531 h 57683"/>
                <a:gd name="connsiteX2" fmla="*/ 57975 w 57687"/>
                <a:gd name="connsiteY2" fmla="*/ 29137 h 57683"/>
                <a:gd name="connsiteX3" fmla="*/ 49527 w 57687"/>
                <a:gd name="connsiteY3" fmla="*/ 8743 h 57683"/>
                <a:gd name="connsiteX4" fmla="*/ 29131 w 57687"/>
                <a:gd name="connsiteY4" fmla="*/ 295 h 57683"/>
                <a:gd name="connsiteX5" fmla="*/ 8735 w 57687"/>
                <a:gd name="connsiteY5" fmla="*/ 8743 h 57683"/>
                <a:gd name="connsiteX6" fmla="*/ 287 w 57687"/>
                <a:gd name="connsiteY6" fmla="*/ 29137 h 57683"/>
                <a:gd name="connsiteX7" fmla="*/ 8735 w 57687"/>
                <a:gd name="connsiteY7" fmla="*/ 49531 h 57683"/>
                <a:gd name="connsiteX8" fmla="*/ 2913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31" y="57979"/>
                  </a:moveTo>
                  <a:cubicBezTo>
                    <a:pt x="36780" y="57979"/>
                    <a:pt x="44118" y="54940"/>
                    <a:pt x="49527" y="49531"/>
                  </a:cubicBezTo>
                  <a:cubicBezTo>
                    <a:pt x="54936" y="44123"/>
                    <a:pt x="57975" y="36786"/>
                    <a:pt x="57975" y="29137"/>
                  </a:cubicBezTo>
                  <a:cubicBezTo>
                    <a:pt x="57975" y="21488"/>
                    <a:pt x="54936" y="14152"/>
                    <a:pt x="49527" y="8743"/>
                  </a:cubicBezTo>
                  <a:cubicBezTo>
                    <a:pt x="44118" y="3334"/>
                    <a:pt x="36780" y="295"/>
                    <a:pt x="29131" y="295"/>
                  </a:cubicBezTo>
                  <a:cubicBezTo>
                    <a:pt x="21481" y="295"/>
                    <a:pt x="14144" y="3334"/>
                    <a:pt x="8735" y="8743"/>
                  </a:cubicBezTo>
                  <a:cubicBezTo>
                    <a:pt x="3326" y="14152"/>
                    <a:pt x="287" y="21488"/>
                    <a:pt x="287" y="29137"/>
                  </a:cubicBezTo>
                  <a:cubicBezTo>
                    <a:pt x="287" y="36786"/>
                    <a:pt x="3326" y="44123"/>
                    <a:pt x="8735" y="49531"/>
                  </a:cubicBezTo>
                  <a:cubicBezTo>
                    <a:pt x="14144" y="54940"/>
                    <a:pt x="21481" y="57979"/>
                    <a:pt x="2913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B6A4E2DD-E678-4452-A1D0-B59EDE995126}"/>
                </a:ext>
              </a:extLst>
            </p:cNvPr>
            <p:cNvSpPr/>
            <p:nvPr/>
          </p:nvSpPr>
          <p:spPr>
            <a:xfrm>
              <a:off x="2790811" y="486154"/>
              <a:ext cx="57687" cy="57683"/>
            </a:xfrm>
            <a:custGeom>
              <a:avLst/>
              <a:gdLst>
                <a:gd name="connsiteX0" fmla="*/ 29133 w 57687"/>
                <a:gd name="connsiteY0" fmla="*/ 57737 h 57683"/>
                <a:gd name="connsiteX1" fmla="*/ 49529 w 57687"/>
                <a:gd name="connsiteY1" fmla="*/ 49289 h 57683"/>
                <a:gd name="connsiteX2" fmla="*/ 57977 w 57687"/>
                <a:gd name="connsiteY2" fmla="*/ 28895 h 57683"/>
                <a:gd name="connsiteX3" fmla="*/ 49529 w 57687"/>
                <a:gd name="connsiteY3" fmla="*/ 8501 h 57683"/>
                <a:gd name="connsiteX4" fmla="*/ 29133 w 57687"/>
                <a:gd name="connsiteY4" fmla="*/ 54 h 57683"/>
                <a:gd name="connsiteX5" fmla="*/ 8737 w 57687"/>
                <a:gd name="connsiteY5" fmla="*/ 8501 h 57683"/>
                <a:gd name="connsiteX6" fmla="*/ 289 w 57687"/>
                <a:gd name="connsiteY6" fmla="*/ 28895 h 57683"/>
                <a:gd name="connsiteX7" fmla="*/ 8737 w 57687"/>
                <a:gd name="connsiteY7" fmla="*/ 49289 h 57683"/>
                <a:gd name="connsiteX8" fmla="*/ 29133 w 57687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33" y="57737"/>
                  </a:moveTo>
                  <a:cubicBezTo>
                    <a:pt x="36782" y="57737"/>
                    <a:pt x="44120" y="54698"/>
                    <a:pt x="49529" y="49289"/>
                  </a:cubicBezTo>
                  <a:cubicBezTo>
                    <a:pt x="54938" y="43881"/>
                    <a:pt x="57977" y="36544"/>
                    <a:pt x="57977" y="28895"/>
                  </a:cubicBezTo>
                  <a:cubicBezTo>
                    <a:pt x="57977" y="21246"/>
                    <a:pt x="54938" y="13910"/>
                    <a:pt x="49529" y="8501"/>
                  </a:cubicBezTo>
                  <a:cubicBezTo>
                    <a:pt x="44120" y="3093"/>
                    <a:pt x="36782" y="54"/>
                    <a:pt x="29133" y="54"/>
                  </a:cubicBezTo>
                  <a:cubicBezTo>
                    <a:pt x="21484" y="54"/>
                    <a:pt x="14146" y="3093"/>
                    <a:pt x="8737" y="8501"/>
                  </a:cubicBezTo>
                  <a:cubicBezTo>
                    <a:pt x="3328" y="13910"/>
                    <a:pt x="289" y="21246"/>
                    <a:pt x="289" y="28895"/>
                  </a:cubicBezTo>
                  <a:cubicBezTo>
                    <a:pt x="289" y="36544"/>
                    <a:pt x="3328" y="43881"/>
                    <a:pt x="8737" y="49289"/>
                  </a:cubicBezTo>
                  <a:cubicBezTo>
                    <a:pt x="14146" y="54698"/>
                    <a:pt x="21484" y="57737"/>
                    <a:pt x="29133" y="57737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E63A95C-5035-4694-8753-2A1448748BF0}"/>
                </a:ext>
              </a:extLst>
            </p:cNvPr>
            <p:cNvSpPr/>
            <p:nvPr/>
          </p:nvSpPr>
          <p:spPr>
            <a:xfrm>
              <a:off x="2810935" y="2811945"/>
              <a:ext cx="57687" cy="57683"/>
            </a:xfrm>
            <a:custGeom>
              <a:avLst/>
              <a:gdLst>
                <a:gd name="connsiteX0" fmla="*/ 29135 w 57687"/>
                <a:gd name="connsiteY0" fmla="*/ 57979 h 57683"/>
                <a:gd name="connsiteX1" fmla="*/ 49531 w 57687"/>
                <a:gd name="connsiteY1" fmla="*/ 49531 h 57683"/>
                <a:gd name="connsiteX2" fmla="*/ 57979 w 57687"/>
                <a:gd name="connsiteY2" fmla="*/ 29137 h 57683"/>
                <a:gd name="connsiteX3" fmla="*/ 49531 w 57687"/>
                <a:gd name="connsiteY3" fmla="*/ 8743 h 57683"/>
                <a:gd name="connsiteX4" fmla="*/ 29135 w 57687"/>
                <a:gd name="connsiteY4" fmla="*/ 295 h 57683"/>
                <a:gd name="connsiteX5" fmla="*/ 8739 w 57687"/>
                <a:gd name="connsiteY5" fmla="*/ 8743 h 57683"/>
                <a:gd name="connsiteX6" fmla="*/ 291 w 57687"/>
                <a:gd name="connsiteY6" fmla="*/ 29137 h 57683"/>
                <a:gd name="connsiteX7" fmla="*/ 8739 w 57687"/>
                <a:gd name="connsiteY7" fmla="*/ 49531 h 57683"/>
                <a:gd name="connsiteX8" fmla="*/ 2913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35" y="57979"/>
                  </a:moveTo>
                  <a:cubicBezTo>
                    <a:pt x="36785" y="57979"/>
                    <a:pt x="44122" y="54940"/>
                    <a:pt x="49531" y="49531"/>
                  </a:cubicBezTo>
                  <a:cubicBezTo>
                    <a:pt x="54940" y="44123"/>
                    <a:pt x="57979" y="36786"/>
                    <a:pt x="57979" y="29137"/>
                  </a:cubicBezTo>
                  <a:cubicBezTo>
                    <a:pt x="57979" y="21488"/>
                    <a:pt x="54940" y="14152"/>
                    <a:pt x="49531" y="8743"/>
                  </a:cubicBezTo>
                  <a:cubicBezTo>
                    <a:pt x="44122" y="3334"/>
                    <a:pt x="36785" y="295"/>
                    <a:pt x="29135" y="295"/>
                  </a:cubicBezTo>
                  <a:cubicBezTo>
                    <a:pt x="21486" y="295"/>
                    <a:pt x="14148" y="3334"/>
                    <a:pt x="8739" y="8743"/>
                  </a:cubicBezTo>
                  <a:cubicBezTo>
                    <a:pt x="3330" y="14152"/>
                    <a:pt x="291" y="21488"/>
                    <a:pt x="291" y="29137"/>
                  </a:cubicBezTo>
                  <a:cubicBezTo>
                    <a:pt x="291" y="36786"/>
                    <a:pt x="3330" y="44123"/>
                    <a:pt x="8739" y="49531"/>
                  </a:cubicBezTo>
                  <a:cubicBezTo>
                    <a:pt x="14148" y="54940"/>
                    <a:pt x="21486" y="57979"/>
                    <a:pt x="2913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3BFAD044-F185-4DB3-898D-32FC86664366}"/>
                </a:ext>
              </a:extLst>
            </p:cNvPr>
            <p:cNvSpPr/>
            <p:nvPr/>
          </p:nvSpPr>
          <p:spPr>
            <a:xfrm>
              <a:off x="2831068" y="2811945"/>
              <a:ext cx="57687" cy="57683"/>
            </a:xfrm>
            <a:custGeom>
              <a:avLst/>
              <a:gdLst>
                <a:gd name="connsiteX0" fmla="*/ 29137 w 57687"/>
                <a:gd name="connsiteY0" fmla="*/ 57979 h 57683"/>
                <a:gd name="connsiteX1" fmla="*/ 49533 w 57687"/>
                <a:gd name="connsiteY1" fmla="*/ 49531 h 57683"/>
                <a:gd name="connsiteX2" fmla="*/ 57981 w 57687"/>
                <a:gd name="connsiteY2" fmla="*/ 29137 h 57683"/>
                <a:gd name="connsiteX3" fmla="*/ 49533 w 57687"/>
                <a:gd name="connsiteY3" fmla="*/ 8743 h 57683"/>
                <a:gd name="connsiteX4" fmla="*/ 29137 w 57687"/>
                <a:gd name="connsiteY4" fmla="*/ 295 h 57683"/>
                <a:gd name="connsiteX5" fmla="*/ 8742 w 57687"/>
                <a:gd name="connsiteY5" fmla="*/ 8743 h 57683"/>
                <a:gd name="connsiteX6" fmla="*/ 293 w 57687"/>
                <a:gd name="connsiteY6" fmla="*/ 29137 h 57683"/>
                <a:gd name="connsiteX7" fmla="*/ 8742 w 57687"/>
                <a:gd name="connsiteY7" fmla="*/ 49531 h 57683"/>
                <a:gd name="connsiteX8" fmla="*/ 2913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37" y="57979"/>
                  </a:moveTo>
                  <a:cubicBezTo>
                    <a:pt x="36787" y="57979"/>
                    <a:pt x="44124" y="54940"/>
                    <a:pt x="49533" y="49531"/>
                  </a:cubicBezTo>
                  <a:cubicBezTo>
                    <a:pt x="54942" y="44123"/>
                    <a:pt x="57981" y="36786"/>
                    <a:pt x="57981" y="29137"/>
                  </a:cubicBezTo>
                  <a:cubicBezTo>
                    <a:pt x="57981" y="21488"/>
                    <a:pt x="54942" y="14152"/>
                    <a:pt x="49533" y="8743"/>
                  </a:cubicBezTo>
                  <a:cubicBezTo>
                    <a:pt x="44124" y="3334"/>
                    <a:pt x="36787" y="295"/>
                    <a:pt x="29137" y="295"/>
                  </a:cubicBezTo>
                  <a:cubicBezTo>
                    <a:pt x="21488" y="295"/>
                    <a:pt x="14151" y="3334"/>
                    <a:pt x="8742" y="8743"/>
                  </a:cubicBezTo>
                  <a:cubicBezTo>
                    <a:pt x="3333" y="14152"/>
                    <a:pt x="293" y="21488"/>
                    <a:pt x="293" y="29137"/>
                  </a:cubicBezTo>
                  <a:cubicBezTo>
                    <a:pt x="293" y="36786"/>
                    <a:pt x="3333" y="44123"/>
                    <a:pt x="8742" y="49531"/>
                  </a:cubicBezTo>
                  <a:cubicBezTo>
                    <a:pt x="14151" y="54940"/>
                    <a:pt x="21488" y="57979"/>
                    <a:pt x="2913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62BFB151-3517-425F-B4A8-FC8CC8A03D2B}"/>
                </a:ext>
              </a:extLst>
            </p:cNvPr>
            <p:cNvSpPr/>
            <p:nvPr/>
          </p:nvSpPr>
          <p:spPr>
            <a:xfrm>
              <a:off x="2851191" y="2811945"/>
              <a:ext cx="57687" cy="57683"/>
            </a:xfrm>
            <a:custGeom>
              <a:avLst/>
              <a:gdLst>
                <a:gd name="connsiteX0" fmla="*/ 29139 w 57687"/>
                <a:gd name="connsiteY0" fmla="*/ 57979 h 57683"/>
                <a:gd name="connsiteX1" fmla="*/ 49535 w 57687"/>
                <a:gd name="connsiteY1" fmla="*/ 49531 h 57683"/>
                <a:gd name="connsiteX2" fmla="*/ 57983 w 57687"/>
                <a:gd name="connsiteY2" fmla="*/ 29137 h 57683"/>
                <a:gd name="connsiteX3" fmla="*/ 49535 w 57687"/>
                <a:gd name="connsiteY3" fmla="*/ 8743 h 57683"/>
                <a:gd name="connsiteX4" fmla="*/ 29139 w 57687"/>
                <a:gd name="connsiteY4" fmla="*/ 295 h 57683"/>
                <a:gd name="connsiteX5" fmla="*/ 8744 w 57687"/>
                <a:gd name="connsiteY5" fmla="*/ 8743 h 57683"/>
                <a:gd name="connsiteX6" fmla="*/ 295 w 57687"/>
                <a:gd name="connsiteY6" fmla="*/ 29137 h 57683"/>
                <a:gd name="connsiteX7" fmla="*/ 8744 w 57687"/>
                <a:gd name="connsiteY7" fmla="*/ 49531 h 57683"/>
                <a:gd name="connsiteX8" fmla="*/ 2913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39" y="57979"/>
                  </a:moveTo>
                  <a:cubicBezTo>
                    <a:pt x="36789" y="57979"/>
                    <a:pt x="44126" y="54940"/>
                    <a:pt x="49535" y="49531"/>
                  </a:cubicBezTo>
                  <a:cubicBezTo>
                    <a:pt x="54944" y="44123"/>
                    <a:pt x="57983" y="36786"/>
                    <a:pt x="57983" y="29137"/>
                  </a:cubicBezTo>
                  <a:cubicBezTo>
                    <a:pt x="57983" y="21488"/>
                    <a:pt x="54944" y="14152"/>
                    <a:pt x="49535" y="8743"/>
                  </a:cubicBezTo>
                  <a:cubicBezTo>
                    <a:pt x="44126" y="3334"/>
                    <a:pt x="36789" y="295"/>
                    <a:pt x="29139" y="295"/>
                  </a:cubicBezTo>
                  <a:cubicBezTo>
                    <a:pt x="21490" y="295"/>
                    <a:pt x="14153" y="3334"/>
                    <a:pt x="8744" y="8743"/>
                  </a:cubicBezTo>
                  <a:cubicBezTo>
                    <a:pt x="3335" y="14152"/>
                    <a:pt x="295" y="21488"/>
                    <a:pt x="295" y="29137"/>
                  </a:cubicBezTo>
                  <a:cubicBezTo>
                    <a:pt x="295" y="36786"/>
                    <a:pt x="3335" y="44123"/>
                    <a:pt x="8744" y="49531"/>
                  </a:cubicBezTo>
                  <a:cubicBezTo>
                    <a:pt x="14153" y="54940"/>
                    <a:pt x="21490" y="57979"/>
                    <a:pt x="2913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D3AFFA55-13F7-4725-8AC4-456005B89C36}"/>
                </a:ext>
              </a:extLst>
            </p:cNvPr>
            <p:cNvSpPr/>
            <p:nvPr/>
          </p:nvSpPr>
          <p:spPr>
            <a:xfrm>
              <a:off x="2871324" y="2811945"/>
              <a:ext cx="57687" cy="57683"/>
            </a:xfrm>
            <a:custGeom>
              <a:avLst/>
              <a:gdLst>
                <a:gd name="connsiteX0" fmla="*/ 29141 w 57687"/>
                <a:gd name="connsiteY0" fmla="*/ 57979 h 57683"/>
                <a:gd name="connsiteX1" fmla="*/ 49537 w 57687"/>
                <a:gd name="connsiteY1" fmla="*/ 49531 h 57683"/>
                <a:gd name="connsiteX2" fmla="*/ 57985 w 57687"/>
                <a:gd name="connsiteY2" fmla="*/ 29137 h 57683"/>
                <a:gd name="connsiteX3" fmla="*/ 49537 w 57687"/>
                <a:gd name="connsiteY3" fmla="*/ 8743 h 57683"/>
                <a:gd name="connsiteX4" fmla="*/ 29141 w 57687"/>
                <a:gd name="connsiteY4" fmla="*/ 295 h 57683"/>
                <a:gd name="connsiteX5" fmla="*/ 8746 w 57687"/>
                <a:gd name="connsiteY5" fmla="*/ 8743 h 57683"/>
                <a:gd name="connsiteX6" fmla="*/ 298 w 57687"/>
                <a:gd name="connsiteY6" fmla="*/ 29137 h 57683"/>
                <a:gd name="connsiteX7" fmla="*/ 8746 w 57687"/>
                <a:gd name="connsiteY7" fmla="*/ 49531 h 57683"/>
                <a:gd name="connsiteX8" fmla="*/ 2914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41" y="57979"/>
                  </a:moveTo>
                  <a:cubicBezTo>
                    <a:pt x="36791" y="57979"/>
                    <a:pt x="44128" y="54940"/>
                    <a:pt x="49537" y="49531"/>
                  </a:cubicBezTo>
                  <a:cubicBezTo>
                    <a:pt x="54946" y="44123"/>
                    <a:pt x="57985" y="36786"/>
                    <a:pt x="57985" y="29137"/>
                  </a:cubicBezTo>
                  <a:cubicBezTo>
                    <a:pt x="57985" y="21488"/>
                    <a:pt x="54946" y="14152"/>
                    <a:pt x="49537" y="8743"/>
                  </a:cubicBezTo>
                  <a:cubicBezTo>
                    <a:pt x="44128" y="3334"/>
                    <a:pt x="36791" y="295"/>
                    <a:pt x="29141" y="295"/>
                  </a:cubicBezTo>
                  <a:cubicBezTo>
                    <a:pt x="21492" y="295"/>
                    <a:pt x="14155" y="3334"/>
                    <a:pt x="8746" y="8743"/>
                  </a:cubicBezTo>
                  <a:cubicBezTo>
                    <a:pt x="3337" y="14152"/>
                    <a:pt x="298" y="21488"/>
                    <a:pt x="298" y="29137"/>
                  </a:cubicBezTo>
                  <a:cubicBezTo>
                    <a:pt x="298" y="36786"/>
                    <a:pt x="3337" y="44123"/>
                    <a:pt x="8746" y="49531"/>
                  </a:cubicBezTo>
                  <a:cubicBezTo>
                    <a:pt x="14155" y="54940"/>
                    <a:pt x="21492" y="57979"/>
                    <a:pt x="2914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95E72B97-D454-4962-9B57-69FE84BE77DC}"/>
                </a:ext>
              </a:extLst>
            </p:cNvPr>
            <p:cNvSpPr/>
            <p:nvPr/>
          </p:nvSpPr>
          <p:spPr>
            <a:xfrm>
              <a:off x="2891448" y="2811945"/>
              <a:ext cx="57687" cy="57683"/>
            </a:xfrm>
            <a:custGeom>
              <a:avLst/>
              <a:gdLst>
                <a:gd name="connsiteX0" fmla="*/ 29143 w 57687"/>
                <a:gd name="connsiteY0" fmla="*/ 57979 h 57683"/>
                <a:gd name="connsiteX1" fmla="*/ 49539 w 57687"/>
                <a:gd name="connsiteY1" fmla="*/ 49531 h 57683"/>
                <a:gd name="connsiteX2" fmla="*/ 57987 w 57687"/>
                <a:gd name="connsiteY2" fmla="*/ 29137 h 57683"/>
                <a:gd name="connsiteX3" fmla="*/ 49539 w 57687"/>
                <a:gd name="connsiteY3" fmla="*/ 8743 h 57683"/>
                <a:gd name="connsiteX4" fmla="*/ 29143 w 57687"/>
                <a:gd name="connsiteY4" fmla="*/ 295 h 57683"/>
                <a:gd name="connsiteX5" fmla="*/ 8748 w 57687"/>
                <a:gd name="connsiteY5" fmla="*/ 8743 h 57683"/>
                <a:gd name="connsiteX6" fmla="*/ 300 w 57687"/>
                <a:gd name="connsiteY6" fmla="*/ 29137 h 57683"/>
                <a:gd name="connsiteX7" fmla="*/ 8748 w 57687"/>
                <a:gd name="connsiteY7" fmla="*/ 49531 h 57683"/>
                <a:gd name="connsiteX8" fmla="*/ 2914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43" y="57979"/>
                  </a:moveTo>
                  <a:cubicBezTo>
                    <a:pt x="36793" y="57979"/>
                    <a:pt x="44130" y="54940"/>
                    <a:pt x="49539" y="49531"/>
                  </a:cubicBezTo>
                  <a:cubicBezTo>
                    <a:pt x="54948" y="44123"/>
                    <a:pt x="57987" y="36786"/>
                    <a:pt x="57987" y="29137"/>
                  </a:cubicBezTo>
                  <a:cubicBezTo>
                    <a:pt x="57987" y="21488"/>
                    <a:pt x="54948" y="14152"/>
                    <a:pt x="49539" y="8743"/>
                  </a:cubicBezTo>
                  <a:cubicBezTo>
                    <a:pt x="44130" y="3334"/>
                    <a:pt x="36793" y="295"/>
                    <a:pt x="29143" y="295"/>
                  </a:cubicBezTo>
                  <a:cubicBezTo>
                    <a:pt x="21494" y="295"/>
                    <a:pt x="14157" y="3334"/>
                    <a:pt x="8748" y="8743"/>
                  </a:cubicBezTo>
                  <a:cubicBezTo>
                    <a:pt x="3339" y="14152"/>
                    <a:pt x="300" y="21488"/>
                    <a:pt x="300" y="29137"/>
                  </a:cubicBezTo>
                  <a:cubicBezTo>
                    <a:pt x="300" y="36786"/>
                    <a:pt x="3339" y="44123"/>
                    <a:pt x="8748" y="49531"/>
                  </a:cubicBezTo>
                  <a:cubicBezTo>
                    <a:pt x="14157" y="54940"/>
                    <a:pt x="21494" y="57979"/>
                    <a:pt x="2914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AF2881EA-D398-4D74-AFA7-76B5106F0082}"/>
                </a:ext>
              </a:extLst>
            </p:cNvPr>
            <p:cNvSpPr/>
            <p:nvPr/>
          </p:nvSpPr>
          <p:spPr>
            <a:xfrm>
              <a:off x="2911581" y="2811945"/>
              <a:ext cx="57687" cy="57683"/>
            </a:xfrm>
            <a:custGeom>
              <a:avLst/>
              <a:gdLst>
                <a:gd name="connsiteX0" fmla="*/ 29146 w 57687"/>
                <a:gd name="connsiteY0" fmla="*/ 57979 h 57683"/>
                <a:gd name="connsiteX1" fmla="*/ 49541 w 57687"/>
                <a:gd name="connsiteY1" fmla="*/ 49531 h 57683"/>
                <a:gd name="connsiteX2" fmla="*/ 57989 w 57687"/>
                <a:gd name="connsiteY2" fmla="*/ 29137 h 57683"/>
                <a:gd name="connsiteX3" fmla="*/ 49541 w 57687"/>
                <a:gd name="connsiteY3" fmla="*/ 8743 h 57683"/>
                <a:gd name="connsiteX4" fmla="*/ 29146 w 57687"/>
                <a:gd name="connsiteY4" fmla="*/ 295 h 57683"/>
                <a:gd name="connsiteX5" fmla="*/ 8750 w 57687"/>
                <a:gd name="connsiteY5" fmla="*/ 8743 h 57683"/>
                <a:gd name="connsiteX6" fmla="*/ 302 w 57687"/>
                <a:gd name="connsiteY6" fmla="*/ 29137 h 57683"/>
                <a:gd name="connsiteX7" fmla="*/ 8750 w 57687"/>
                <a:gd name="connsiteY7" fmla="*/ 49531 h 57683"/>
                <a:gd name="connsiteX8" fmla="*/ 2914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46" y="57979"/>
                  </a:moveTo>
                  <a:cubicBezTo>
                    <a:pt x="36795" y="57979"/>
                    <a:pt x="44132" y="54940"/>
                    <a:pt x="49541" y="49531"/>
                  </a:cubicBezTo>
                  <a:cubicBezTo>
                    <a:pt x="54950" y="44123"/>
                    <a:pt x="57989" y="36786"/>
                    <a:pt x="57989" y="29137"/>
                  </a:cubicBezTo>
                  <a:cubicBezTo>
                    <a:pt x="57989" y="21488"/>
                    <a:pt x="54950" y="14152"/>
                    <a:pt x="49541" y="8743"/>
                  </a:cubicBezTo>
                  <a:cubicBezTo>
                    <a:pt x="44132" y="3334"/>
                    <a:pt x="36795" y="295"/>
                    <a:pt x="29146" y="295"/>
                  </a:cubicBezTo>
                  <a:cubicBezTo>
                    <a:pt x="21496" y="295"/>
                    <a:pt x="14159" y="3334"/>
                    <a:pt x="8750" y="8743"/>
                  </a:cubicBezTo>
                  <a:cubicBezTo>
                    <a:pt x="3341" y="14152"/>
                    <a:pt x="302" y="21488"/>
                    <a:pt x="302" y="29137"/>
                  </a:cubicBezTo>
                  <a:cubicBezTo>
                    <a:pt x="302" y="36786"/>
                    <a:pt x="3341" y="44123"/>
                    <a:pt x="8750" y="49531"/>
                  </a:cubicBezTo>
                  <a:cubicBezTo>
                    <a:pt x="14159" y="54940"/>
                    <a:pt x="21496" y="57979"/>
                    <a:pt x="2914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8C4D9AF-14DE-49E7-BA0F-308410B523D5}"/>
                </a:ext>
              </a:extLst>
            </p:cNvPr>
            <p:cNvSpPr/>
            <p:nvPr/>
          </p:nvSpPr>
          <p:spPr>
            <a:xfrm>
              <a:off x="2931704" y="486154"/>
              <a:ext cx="57687" cy="57683"/>
            </a:xfrm>
            <a:custGeom>
              <a:avLst/>
              <a:gdLst>
                <a:gd name="connsiteX0" fmla="*/ 29148 w 57687"/>
                <a:gd name="connsiteY0" fmla="*/ 57737 h 57683"/>
                <a:gd name="connsiteX1" fmla="*/ 49543 w 57687"/>
                <a:gd name="connsiteY1" fmla="*/ 49289 h 57683"/>
                <a:gd name="connsiteX2" fmla="*/ 57992 w 57687"/>
                <a:gd name="connsiteY2" fmla="*/ 28895 h 57683"/>
                <a:gd name="connsiteX3" fmla="*/ 49543 w 57687"/>
                <a:gd name="connsiteY3" fmla="*/ 8501 h 57683"/>
                <a:gd name="connsiteX4" fmla="*/ 29148 w 57687"/>
                <a:gd name="connsiteY4" fmla="*/ 54 h 57683"/>
                <a:gd name="connsiteX5" fmla="*/ 8752 w 57687"/>
                <a:gd name="connsiteY5" fmla="*/ 8501 h 57683"/>
                <a:gd name="connsiteX6" fmla="*/ 304 w 57687"/>
                <a:gd name="connsiteY6" fmla="*/ 28895 h 57683"/>
                <a:gd name="connsiteX7" fmla="*/ 8752 w 57687"/>
                <a:gd name="connsiteY7" fmla="*/ 49289 h 57683"/>
                <a:gd name="connsiteX8" fmla="*/ 29148 w 57687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48" y="57737"/>
                  </a:moveTo>
                  <a:cubicBezTo>
                    <a:pt x="36797" y="57737"/>
                    <a:pt x="44134" y="54698"/>
                    <a:pt x="49543" y="49289"/>
                  </a:cubicBezTo>
                  <a:cubicBezTo>
                    <a:pt x="54952" y="43881"/>
                    <a:pt x="57992" y="36544"/>
                    <a:pt x="57992" y="28895"/>
                  </a:cubicBezTo>
                  <a:cubicBezTo>
                    <a:pt x="57992" y="21246"/>
                    <a:pt x="54952" y="13910"/>
                    <a:pt x="49543" y="8501"/>
                  </a:cubicBezTo>
                  <a:cubicBezTo>
                    <a:pt x="44134" y="3093"/>
                    <a:pt x="36797" y="54"/>
                    <a:pt x="29148" y="54"/>
                  </a:cubicBezTo>
                  <a:cubicBezTo>
                    <a:pt x="21498" y="54"/>
                    <a:pt x="14161" y="3093"/>
                    <a:pt x="8752" y="8501"/>
                  </a:cubicBezTo>
                  <a:cubicBezTo>
                    <a:pt x="3343" y="13910"/>
                    <a:pt x="304" y="21246"/>
                    <a:pt x="304" y="28895"/>
                  </a:cubicBezTo>
                  <a:cubicBezTo>
                    <a:pt x="304" y="36544"/>
                    <a:pt x="3343" y="43881"/>
                    <a:pt x="8752" y="49289"/>
                  </a:cubicBezTo>
                  <a:cubicBezTo>
                    <a:pt x="14161" y="54698"/>
                    <a:pt x="21498" y="57737"/>
                    <a:pt x="29148" y="57737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C841AD8C-F8D7-47E3-ADCE-B2C43DA8228E}"/>
                </a:ext>
              </a:extLst>
            </p:cNvPr>
            <p:cNvSpPr/>
            <p:nvPr/>
          </p:nvSpPr>
          <p:spPr>
            <a:xfrm>
              <a:off x="2951837" y="2811945"/>
              <a:ext cx="57687" cy="57683"/>
            </a:xfrm>
            <a:custGeom>
              <a:avLst/>
              <a:gdLst>
                <a:gd name="connsiteX0" fmla="*/ 29150 w 57687"/>
                <a:gd name="connsiteY0" fmla="*/ 57979 h 57683"/>
                <a:gd name="connsiteX1" fmla="*/ 49545 w 57687"/>
                <a:gd name="connsiteY1" fmla="*/ 49531 h 57683"/>
                <a:gd name="connsiteX2" fmla="*/ 57994 w 57687"/>
                <a:gd name="connsiteY2" fmla="*/ 29137 h 57683"/>
                <a:gd name="connsiteX3" fmla="*/ 49545 w 57687"/>
                <a:gd name="connsiteY3" fmla="*/ 8743 h 57683"/>
                <a:gd name="connsiteX4" fmla="*/ 29150 w 57687"/>
                <a:gd name="connsiteY4" fmla="*/ 295 h 57683"/>
                <a:gd name="connsiteX5" fmla="*/ 8754 w 57687"/>
                <a:gd name="connsiteY5" fmla="*/ 8743 h 57683"/>
                <a:gd name="connsiteX6" fmla="*/ 306 w 57687"/>
                <a:gd name="connsiteY6" fmla="*/ 29137 h 57683"/>
                <a:gd name="connsiteX7" fmla="*/ 8754 w 57687"/>
                <a:gd name="connsiteY7" fmla="*/ 49531 h 57683"/>
                <a:gd name="connsiteX8" fmla="*/ 2915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50" y="57979"/>
                  </a:moveTo>
                  <a:cubicBezTo>
                    <a:pt x="36799" y="57979"/>
                    <a:pt x="44136" y="54940"/>
                    <a:pt x="49545" y="49531"/>
                  </a:cubicBezTo>
                  <a:cubicBezTo>
                    <a:pt x="54954" y="44123"/>
                    <a:pt x="57994" y="36786"/>
                    <a:pt x="57994" y="29137"/>
                  </a:cubicBezTo>
                  <a:cubicBezTo>
                    <a:pt x="57994" y="21488"/>
                    <a:pt x="54954" y="14152"/>
                    <a:pt x="49545" y="8743"/>
                  </a:cubicBezTo>
                  <a:cubicBezTo>
                    <a:pt x="44136" y="3334"/>
                    <a:pt x="36799" y="295"/>
                    <a:pt x="29150" y="295"/>
                  </a:cubicBezTo>
                  <a:cubicBezTo>
                    <a:pt x="21500" y="295"/>
                    <a:pt x="14163" y="3334"/>
                    <a:pt x="8754" y="8743"/>
                  </a:cubicBezTo>
                  <a:cubicBezTo>
                    <a:pt x="3345" y="14152"/>
                    <a:pt x="306" y="21488"/>
                    <a:pt x="306" y="29137"/>
                  </a:cubicBezTo>
                  <a:cubicBezTo>
                    <a:pt x="306" y="36786"/>
                    <a:pt x="3345" y="44123"/>
                    <a:pt x="8754" y="49531"/>
                  </a:cubicBezTo>
                  <a:cubicBezTo>
                    <a:pt x="14163" y="54940"/>
                    <a:pt x="21500" y="57979"/>
                    <a:pt x="2915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FA531D0B-CEC6-402A-94F5-A14436412380}"/>
                </a:ext>
              </a:extLst>
            </p:cNvPr>
            <p:cNvSpPr/>
            <p:nvPr/>
          </p:nvSpPr>
          <p:spPr>
            <a:xfrm>
              <a:off x="2971960" y="2811945"/>
              <a:ext cx="57687" cy="57683"/>
            </a:xfrm>
            <a:custGeom>
              <a:avLst/>
              <a:gdLst>
                <a:gd name="connsiteX0" fmla="*/ 29152 w 57687"/>
                <a:gd name="connsiteY0" fmla="*/ 57979 h 57683"/>
                <a:gd name="connsiteX1" fmla="*/ 49548 w 57687"/>
                <a:gd name="connsiteY1" fmla="*/ 49531 h 57683"/>
                <a:gd name="connsiteX2" fmla="*/ 57996 w 57687"/>
                <a:gd name="connsiteY2" fmla="*/ 29137 h 57683"/>
                <a:gd name="connsiteX3" fmla="*/ 49548 w 57687"/>
                <a:gd name="connsiteY3" fmla="*/ 8743 h 57683"/>
                <a:gd name="connsiteX4" fmla="*/ 29152 w 57687"/>
                <a:gd name="connsiteY4" fmla="*/ 295 h 57683"/>
                <a:gd name="connsiteX5" fmla="*/ 8756 w 57687"/>
                <a:gd name="connsiteY5" fmla="*/ 8743 h 57683"/>
                <a:gd name="connsiteX6" fmla="*/ 308 w 57687"/>
                <a:gd name="connsiteY6" fmla="*/ 29137 h 57683"/>
                <a:gd name="connsiteX7" fmla="*/ 8756 w 57687"/>
                <a:gd name="connsiteY7" fmla="*/ 49531 h 57683"/>
                <a:gd name="connsiteX8" fmla="*/ 2915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52" y="57979"/>
                  </a:moveTo>
                  <a:cubicBezTo>
                    <a:pt x="36801" y="57979"/>
                    <a:pt x="44139" y="54940"/>
                    <a:pt x="49548" y="49531"/>
                  </a:cubicBezTo>
                  <a:cubicBezTo>
                    <a:pt x="54957" y="44123"/>
                    <a:pt x="57996" y="36786"/>
                    <a:pt x="57996" y="29137"/>
                  </a:cubicBezTo>
                  <a:cubicBezTo>
                    <a:pt x="57996" y="21488"/>
                    <a:pt x="54957" y="14152"/>
                    <a:pt x="49548" y="8743"/>
                  </a:cubicBezTo>
                  <a:cubicBezTo>
                    <a:pt x="44139" y="3334"/>
                    <a:pt x="36801" y="295"/>
                    <a:pt x="29152" y="295"/>
                  </a:cubicBezTo>
                  <a:cubicBezTo>
                    <a:pt x="21502" y="295"/>
                    <a:pt x="14165" y="3334"/>
                    <a:pt x="8756" y="8743"/>
                  </a:cubicBezTo>
                  <a:cubicBezTo>
                    <a:pt x="3347" y="14152"/>
                    <a:pt x="308" y="21488"/>
                    <a:pt x="308" y="29137"/>
                  </a:cubicBezTo>
                  <a:cubicBezTo>
                    <a:pt x="308" y="36786"/>
                    <a:pt x="3347" y="44123"/>
                    <a:pt x="8756" y="49531"/>
                  </a:cubicBezTo>
                  <a:cubicBezTo>
                    <a:pt x="14165" y="54940"/>
                    <a:pt x="21502" y="57979"/>
                    <a:pt x="2915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9A584799-03C7-4C44-9C36-06882EC26AE6}"/>
                </a:ext>
              </a:extLst>
            </p:cNvPr>
            <p:cNvSpPr/>
            <p:nvPr/>
          </p:nvSpPr>
          <p:spPr>
            <a:xfrm>
              <a:off x="2992093" y="2811945"/>
              <a:ext cx="57687" cy="57683"/>
            </a:xfrm>
            <a:custGeom>
              <a:avLst/>
              <a:gdLst>
                <a:gd name="connsiteX0" fmla="*/ 29154 w 57687"/>
                <a:gd name="connsiteY0" fmla="*/ 57979 h 57683"/>
                <a:gd name="connsiteX1" fmla="*/ 49550 w 57687"/>
                <a:gd name="connsiteY1" fmla="*/ 49531 h 57683"/>
                <a:gd name="connsiteX2" fmla="*/ 57998 w 57687"/>
                <a:gd name="connsiteY2" fmla="*/ 29137 h 57683"/>
                <a:gd name="connsiteX3" fmla="*/ 49550 w 57687"/>
                <a:gd name="connsiteY3" fmla="*/ 8743 h 57683"/>
                <a:gd name="connsiteX4" fmla="*/ 29154 w 57687"/>
                <a:gd name="connsiteY4" fmla="*/ 295 h 57683"/>
                <a:gd name="connsiteX5" fmla="*/ 8758 w 57687"/>
                <a:gd name="connsiteY5" fmla="*/ 8743 h 57683"/>
                <a:gd name="connsiteX6" fmla="*/ 310 w 57687"/>
                <a:gd name="connsiteY6" fmla="*/ 29137 h 57683"/>
                <a:gd name="connsiteX7" fmla="*/ 8758 w 57687"/>
                <a:gd name="connsiteY7" fmla="*/ 49531 h 57683"/>
                <a:gd name="connsiteX8" fmla="*/ 2915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54" y="57979"/>
                  </a:moveTo>
                  <a:cubicBezTo>
                    <a:pt x="36803" y="57979"/>
                    <a:pt x="44141" y="54940"/>
                    <a:pt x="49550" y="49531"/>
                  </a:cubicBezTo>
                  <a:cubicBezTo>
                    <a:pt x="54959" y="44123"/>
                    <a:pt x="57998" y="36786"/>
                    <a:pt x="57998" y="29137"/>
                  </a:cubicBezTo>
                  <a:cubicBezTo>
                    <a:pt x="57998" y="21488"/>
                    <a:pt x="54959" y="14152"/>
                    <a:pt x="49550" y="8743"/>
                  </a:cubicBezTo>
                  <a:cubicBezTo>
                    <a:pt x="44141" y="3334"/>
                    <a:pt x="36803" y="295"/>
                    <a:pt x="29154" y="295"/>
                  </a:cubicBezTo>
                  <a:cubicBezTo>
                    <a:pt x="21504" y="295"/>
                    <a:pt x="14167" y="3334"/>
                    <a:pt x="8758" y="8743"/>
                  </a:cubicBezTo>
                  <a:cubicBezTo>
                    <a:pt x="3349" y="14152"/>
                    <a:pt x="310" y="21488"/>
                    <a:pt x="310" y="29137"/>
                  </a:cubicBezTo>
                  <a:cubicBezTo>
                    <a:pt x="310" y="36786"/>
                    <a:pt x="3349" y="44123"/>
                    <a:pt x="8758" y="49531"/>
                  </a:cubicBezTo>
                  <a:cubicBezTo>
                    <a:pt x="14167" y="54940"/>
                    <a:pt x="21504" y="57979"/>
                    <a:pt x="2915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23961FA-A62C-43D6-B0C9-A7BB4E5CDB7F}"/>
                </a:ext>
              </a:extLst>
            </p:cNvPr>
            <p:cNvSpPr/>
            <p:nvPr/>
          </p:nvSpPr>
          <p:spPr>
            <a:xfrm>
              <a:off x="3012217" y="2811945"/>
              <a:ext cx="57687" cy="57683"/>
            </a:xfrm>
            <a:custGeom>
              <a:avLst/>
              <a:gdLst>
                <a:gd name="connsiteX0" fmla="*/ 29156 w 57687"/>
                <a:gd name="connsiteY0" fmla="*/ 57979 h 57683"/>
                <a:gd name="connsiteX1" fmla="*/ 49552 w 57687"/>
                <a:gd name="connsiteY1" fmla="*/ 49531 h 57683"/>
                <a:gd name="connsiteX2" fmla="*/ 58000 w 57687"/>
                <a:gd name="connsiteY2" fmla="*/ 29137 h 57683"/>
                <a:gd name="connsiteX3" fmla="*/ 49552 w 57687"/>
                <a:gd name="connsiteY3" fmla="*/ 8743 h 57683"/>
                <a:gd name="connsiteX4" fmla="*/ 29156 w 57687"/>
                <a:gd name="connsiteY4" fmla="*/ 295 h 57683"/>
                <a:gd name="connsiteX5" fmla="*/ 8760 w 57687"/>
                <a:gd name="connsiteY5" fmla="*/ 8743 h 57683"/>
                <a:gd name="connsiteX6" fmla="*/ 312 w 57687"/>
                <a:gd name="connsiteY6" fmla="*/ 29137 h 57683"/>
                <a:gd name="connsiteX7" fmla="*/ 8760 w 57687"/>
                <a:gd name="connsiteY7" fmla="*/ 49531 h 57683"/>
                <a:gd name="connsiteX8" fmla="*/ 2915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56" y="57979"/>
                  </a:moveTo>
                  <a:cubicBezTo>
                    <a:pt x="36806" y="57979"/>
                    <a:pt x="44143" y="54940"/>
                    <a:pt x="49552" y="49531"/>
                  </a:cubicBezTo>
                  <a:cubicBezTo>
                    <a:pt x="54961" y="44123"/>
                    <a:pt x="58000" y="36786"/>
                    <a:pt x="58000" y="29137"/>
                  </a:cubicBezTo>
                  <a:cubicBezTo>
                    <a:pt x="58000" y="21488"/>
                    <a:pt x="54961" y="14152"/>
                    <a:pt x="49552" y="8743"/>
                  </a:cubicBezTo>
                  <a:cubicBezTo>
                    <a:pt x="44143" y="3334"/>
                    <a:pt x="36806" y="295"/>
                    <a:pt x="29156" y="295"/>
                  </a:cubicBezTo>
                  <a:cubicBezTo>
                    <a:pt x="21507" y="295"/>
                    <a:pt x="14169" y="3334"/>
                    <a:pt x="8760" y="8743"/>
                  </a:cubicBezTo>
                  <a:cubicBezTo>
                    <a:pt x="3351" y="14152"/>
                    <a:pt x="312" y="21488"/>
                    <a:pt x="312" y="29137"/>
                  </a:cubicBezTo>
                  <a:cubicBezTo>
                    <a:pt x="312" y="36786"/>
                    <a:pt x="3351" y="44123"/>
                    <a:pt x="8760" y="49531"/>
                  </a:cubicBezTo>
                  <a:cubicBezTo>
                    <a:pt x="14169" y="54940"/>
                    <a:pt x="21507" y="57979"/>
                    <a:pt x="2915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90FB93FF-9577-4FFB-81E2-2EAE909DAC11}"/>
                </a:ext>
              </a:extLst>
            </p:cNvPr>
            <p:cNvSpPr/>
            <p:nvPr/>
          </p:nvSpPr>
          <p:spPr>
            <a:xfrm>
              <a:off x="3032340" y="2811945"/>
              <a:ext cx="57687" cy="57683"/>
            </a:xfrm>
            <a:custGeom>
              <a:avLst/>
              <a:gdLst>
                <a:gd name="connsiteX0" fmla="*/ 29158 w 57687"/>
                <a:gd name="connsiteY0" fmla="*/ 57979 h 57683"/>
                <a:gd name="connsiteX1" fmla="*/ 49554 w 57687"/>
                <a:gd name="connsiteY1" fmla="*/ 49531 h 57683"/>
                <a:gd name="connsiteX2" fmla="*/ 58002 w 57687"/>
                <a:gd name="connsiteY2" fmla="*/ 29137 h 57683"/>
                <a:gd name="connsiteX3" fmla="*/ 49554 w 57687"/>
                <a:gd name="connsiteY3" fmla="*/ 8743 h 57683"/>
                <a:gd name="connsiteX4" fmla="*/ 29158 w 57687"/>
                <a:gd name="connsiteY4" fmla="*/ 295 h 57683"/>
                <a:gd name="connsiteX5" fmla="*/ 8762 w 57687"/>
                <a:gd name="connsiteY5" fmla="*/ 8743 h 57683"/>
                <a:gd name="connsiteX6" fmla="*/ 314 w 57687"/>
                <a:gd name="connsiteY6" fmla="*/ 29137 h 57683"/>
                <a:gd name="connsiteX7" fmla="*/ 8762 w 57687"/>
                <a:gd name="connsiteY7" fmla="*/ 49531 h 57683"/>
                <a:gd name="connsiteX8" fmla="*/ 2915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58" y="57979"/>
                  </a:moveTo>
                  <a:cubicBezTo>
                    <a:pt x="36808" y="57979"/>
                    <a:pt x="44145" y="54940"/>
                    <a:pt x="49554" y="49531"/>
                  </a:cubicBezTo>
                  <a:cubicBezTo>
                    <a:pt x="54963" y="44123"/>
                    <a:pt x="58002" y="36786"/>
                    <a:pt x="58002" y="29137"/>
                  </a:cubicBezTo>
                  <a:cubicBezTo>
                    <a:pt x="58002" y="21488"/>
                    <a:pt x="54963" y="14152"/>
                    <a:pt x="49554" y="8743"/>
                  </a:cubicBezTo>
                  <a:cubicBezTo>
                    <a:pt x="44145" y="3334"/>
                    <a:pt x="36808" y="295"/>
                    <a:pt x="29158" y="295"/>
                  </a:cubicBezTo>
                  <a:cubicBezTo>
                    <a:pt x="21509" y="295"/>
                    <a:pt x="14171" y="3334"/>
                    <a:pt x="8762" y="8743"/>
                  </a:cubicBezTo>
                  <a:cubicBezTo>
                    <a:pt x="3353" y="14152"/>
                    <a:pt x="314" y="21488"/>
                    <a:pt x="314" y="29137"/>
                  </a:cubicBezTo>
                  <a:cubicBezTo>
                    <a:pt x="314" y="36786"/>
                    <a:pt x="3353" y="44123"/>
                    <a:pt x="8762" y="49531"/>
                  </a:cubicBezTo>
                  <a:cubicBezTo>
                    <a:pt x="14171" y="54940"/>
                    <a:pt x="21509" y="57979"/>
                    <a:pt x="2915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DF277FB-F8AC-4E5B-AFC0-F5A093325108}"/>
                </a:ext>
              </a:extLst>
            </p:cNvPr>
            <p:cNvSpPr/>
            <p:nvPr/>
          </p:nvSpPr>
          <p:spPr>
            <a:xfrm>
              <a:off x="3052473" y="2811945"/>
              <a:ext cx="57687" cy="57683"/>
            </a:xfrm>
            <a:custGeom>
              <a:avLst/>
              <a:gdLst>
                <a:gd name="connsiteX0" fmla="*/ 29160 w 57687"/>
                <a:gd name="connsiteY0" fmla="*/ 57979 h 57683"/>
                <a:gd name="connsiteX1" fmla="*/ 49556 w 57687"/>
                <a:gd name="connsiteY1" fmla="*/ 49531 h 57683"/>
                <a:gd name="connsiteX2" fmla="*/ 58004 w 57687"/>
                <a:gd name="connsiteY2" fmla="*/ 29137 h 57683"/>
                <a:gd name="connsiteX3" fmla="*/ 49556 w 57687"/>
                <a:gd name="connsiteY3" fmla="*/ 8743 h 57683"/>
                <a:gd name="connsiteX4" fmla="*/ 29160 w 57687"/>
                <a:gd name="connsiteY4" fmla="*/ 295 h 57683"/>
                <a:gd name="connsiteX5" fmla="*/ 8765 w 57687"/>
                <a:gd name="connsiteY5" fmla="*/ 8743 h 57683"/>
                <a:gd name="connsiteX6" fmla="*/ 316 w 57687"/>
                <a:gd name="connsiteY6" fmla="*/ 29137 h 57683"/>
                <a:gd name="connsiteX7" fmla="*/ 8765 w 57687"/>
                <a:gd name="connsiteY7" fmla="*/ 49531 h 57683"/>
                <a:gd name="connsiteX8" fmla="*/ 2916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60" y="57979"/>
                  </a:moveTo>
                  <a:cubicBezTo>
                    <a:pt x="36810" y="57979"/>
                    <a:pt x="44147" y="54940"/>
                    <a:pt x="49556" y="49531"/>
                  </a:cubicBezTo>
                  <a:cubicBezTo>
                    <a:pt x="54965" y="44123"/>
                    <a:pt x="58004" y="36786"/>
                    <a:pt x="58004" y="29137"/>
                  </a:cubicBezTo>
                  <a:cubicBezTo>
                    <a:pt x="58004" y="21488"/>
                    <a:pt x="54965" y="14152"/>
                    <a:pt x="49556" y="8743"/>
                  </a:cubicBezTo>
                  <a:cubicBezTo>
                    <a:pt x="44147" y="3334"/>
                    <a:pt x="36810" y="295"/>
                    <a:pt x="29160" y="295"/>
                  </a:cubicBezTo>
                  <a:cubicBezTo>
                    <a:pt x="21511" y="295"/>
                    <a:pt x="14174" y="3334"/>
                    <a:pt x="8765" y="8743"/>
                  </a:cubicBezTo>
                  <a:cubicBezTo>
                    <a:pt x="3356" y="14152"/>
                    <a:pt x="316" y="21488"/>
                    <a:pt x="316" y="29137"/>
                  </a:cubicBezTo>
                  <a:cubicBezTo>
                    <a:pt x="316" y="36786"/>
                    <a:pt x="3356" y="44123"/>
                    <a:pt x="8765" y="49531"/>
                  </a:cubicBezTo>
                  <a:cubicBezTo>
                    <a:pt x="14174" y="54940"/>
                    <a:pt x="21511" y="57979"/>
                    <a:pt x="2916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DD5F31F-5D09-4040-9123-87C51CCA4803}"/>
                </a:ext>
              </a:extLst>
            </p:cNvPr>
            <p:cNvSpPr/>
            <p:nvPr/>
          </p:nvSpPr>
          <p:spPr>
            <a:xfrm>
              <a:off x="3072596" y="2811945"/>
              <a:ext cx="57687" cy="57683"/>
            </a:xfrm>
            <a:custGeom>
              <a:avLst/>
              <a:gdLst>
                <a:gd name="connsiteX0" fmla="*/ 29162 w 57687"/>
                <a:gd name="connsiteY0" fmla="*/ 57979 h 57683"/>
                <a:gd name="connsiteX1" fmla="*/ 49558 w 57687"/>
                <a:gd name="connsiteY1" fmla="*/ 49531 h 57683"/>
                <a:gd name="connsiteX2" fmla="*/ 58006 w 57687"/>
                <a:gd name="connsiteY2" fmla="*/ 29137 h 57683"/>
                <a:gd name="connsiteX3" fmla="*/ 49558 w 57687"/>
                <a:gd name="connsiteY3" fmla="*/ 8743 h 57683"/>
                <a:gd name="connsiteX4" fmla="*/ 29162 w 57687"/>
                <a:gd name="connsiteY4" fmla="*/ 295 h 57683"/>
                <a:gd name="connsiteX5" fmla="*/ 8767 w 57687"/>
                <a:gd name="connsiteY5" fmla="*/ 8743 h 57683"/>
                <a:gd name="connsiteX6" fmla="*/ 318 w 57687"/>
                <a:gd name="connsiteY6" fmla="*/ 29137 h 57683"/>
                <a:gd name="connsiteX7" fmla="*/ 8767 w 57687"/>
                <a:gd name="connsiteY7" fmla="*/ 49531 h 57683"/>
                <a:gd name="connsiteX8" fmla="*/ 2916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62" y="57979"/>
                  </a:moveTo>
                  <a:cubicBezTo>
                    <a:pt x="36812" y="57979"/>
                    <a:pt x="44149" y="54940"/>
                    <a:pt x="49558" y="49531"/>
                  </a:cubicBezTo>
                  <a:cubicBezTo>
                    <a:pt x="54967" y="44123"/>
                    <a:pt x="58006" y="36786"/>
                    <a:pt x="58006" y="29137"/>
                  </a:cubicBezTo>
                  <a:cubicBezTo>
                    <a:pt x="58006" y="21488"/>
                    <a:pt x="54967" y="14152"/>
                    <a:pt x="49558" y="8743"/>
                  </a:cubicBezTo>
                  <a:cubicBezTo>
                    <a:pt x="44149" y="3334"/>
                    <a:pt x="36812" y="295"/>
                    <a:pt x="29162" y="295"/>
                  </a:cubicBezTo>
                  <a:cubicBezTo>
                    <a:pt x="21513" y="295"/>
                    <a:pt x="14176" y="3334"/>
                    <a:pt x="8767" y="8743"/>
                  </a:cubicBezTo>
                  <a:cubicBezTo>
                    <a:pt x="3358" y="14152"/>
                    <a:pt x="318" y="21488"/>
                    <a:pt x="318" y="29137"/>
                  </a:cubicBezTo>
                  <a:cubicBezTo>
                    <a:pt x="318" y="36786"/>
                    <a:pt x="3358" y="44123"/>
                    <a:pt x="8767" y="49531"/>
                  </a:cubicBezTo>
                  <a:cubicBezTo>
                    <a:pt x="14176" y="54940"/>
                    <a:pt x="21513" y="57979"/>
                    <a:pt x="2916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61C2D01-DE0C-40F3-B7A6-096281ADE885}"/>
                </a:ext>
              </a:extLst>
            </p:cNvPr>
            <p:cNvSpPr/>
            <p:nvPr/>
          </p:nvSpPr>
          <p:spPr>
            <a:xfrm>
              <a:off x="3092729" y="2811945"/>
              <a:ext cx="57687" cy="57683"/>
            </a:xfrm>
            <a:custGeom>
              <a:avLst/>
              <a:gdLst>
                <a:gd name="connsiteX0" fmla="*/ 29164 w 57687"/>
                <a:gd name="connsiteY0" fmla="*/ 57979 h 57683"/>
                <a:gd name="connsiteX1" fmla="*/ 49560 w 57687"/>
                <a:gd name="connsiteY1" fmla="*/ 49531 h 57683"/>
                <a:gd name="connsiteX2" fmla="*/ 58008 w 57687"/>
                <a:gd name="connsiteY2" fmla="*/ 29137 h 57683"/>
                <a:gd name="connsiteX3" fmla="*/ 49560 w 57687"/>
                <a:gd name="connsiteY3" fmla="*/ 8743 h 57683"/>
                <a:gd name="connsiteX4" fmla="*/ 29164 w 57687"/>
                <a:gd name="connsiteY4" fmla="*/ 295 h 57683"/>
                <a:gd name="connsiteX5" fmla="*/ 8769 w 57687"/>
                <a:gd name="connsiteY5" fmla="*/ 8743 h 57683"/>
                <a:gd name="connsiteX6" fmla="*/ 321 w 57687"/>
                <a:gd name="connsiteY6" fmla="*/ 29137 h 57683"/>
                <a:gd name="connsiteX7" fmla="*/ 8769 w 57687"/>
                <a:gd name="connsiteY7" fmla="*/ 49531 h 57683"/>
                <a:gd name="connsiteX8" fmla="*/ 2916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64" y="57979"/>
                  </a:moveTo>
                  <a:cubicBezTo>
                    <a:pt x="36814" y="57979"/>
                    <a:pt x="44151" y="54940"/>
                    <a:pt x="49560" y="49531"/>
                  </a:cubicBezTo>
                  <a:cubicBezTo>
                    <a:pt x="54969" y="44123"/>
                    <a:pt x="58008" y="36786"/>
                    <a:pt x="58008" y="29137"/>
                  </a:cubicBezTo>
                  <a:cubicBezTo>
                    <a:pt x="58008" y="21488"/>
                    <a:pt x="54969" y="14152"/>
                    <a:pt x="49560" y="8743"/>
                  </a:cubicBezTo>
                  <a:cubicBezTo>
                    <a:pt x="44151" y="3334"/>
                    <a:pt x="36814" y="295"/>
                    <a:pt x="29164" y="295"/>
                  </a:cubicBezTo>
                  <a:cubicBezTo>
                    <a:pt x="21515" y="295"/>
                    <a:pt x="14178" y="3334"/>
                    <a:pt x="8769" y="8743"/>
                  </a:cubicBezTo>
                  <a:cubicBezTo>
                    <a:pt x="3360" y="14152"/>
                    <a:pt x="321" y="21488"/>
                    <a:pt x="321" y="29137"/>
                  </a:cubicBezTo>
                  <a:cubicBezTo>
                    <a:pt x="321" y="36786"/>
                    <a:pt x="3360" y="44123"/>
                    <a:pt x="8769" y="49531"/>
                  </a:cubicBezTo>
                  <a:cubicBezTo>
                    <a:pt x="14178" y="54940"/>
                    <a:pt x="21515" y="57979"/>
                    <a:pt x="2916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0F14DF0-10E1-4881-9210-7A113AF7E562}"/>
                </a:ext>
              </a:extLst>
            </p:cNvPr>
            <p:cNvSpPr/>
            <p:nvPr/>
          </p:nvSpPr>
          <p:spPr>
            <a:xfrm>
              <a:off x="3112853" y="2811945"/>
              <a:ext cx="57687" cy="57683"/>
            </a:xfrm>
            <a:custGeom>
              <a:avLst/>
              <a:gdLst>
                <a:gd name="connsiteX0" fmla="*/ 29167 w 57687"/>
                <a:gd name="connsiteY0" fmla="*/ 57979 h 57683"/>
                <a:gd name="connsiteX1" fmla="*/ 49562 w 57687"/>
                <a:gd name="connsiteY1" fmla="*/ 49531 h 57683"/>
                <a:gd name="connsiteX2" fmla="*/ 58010 w 57687"/>
                <a:gd name="connsiteY2" fmla="*/ 29137 h 57683"/>
                <a:gd name="connsiteX3" fmla="*/ 49562 w 57687"/>
                <a:gd name="connsiteY3" fmla="*/ 8743 h 57683"/>
                <a:gd name="connsiteX4" fmla="*/ 29167 w 57687"/>
                <a:gd name="connsiteY4" fmla="*/ 295 h 57683"/>
                <a:gd name="connsiteX5" fmla="*/ 8771 w 57687"/>
                <a:gd name="connsiteY5" fmla="*/ 8743 h 57683"/>
                <a:gd name="connsiteX6" fmla="*/ 323 w 57687"/>
                <a:gd name="connsiteY6" fmla="*/ 29137 h 57683"/>
                <a:gd name="connsiteX7" fmla="*/ 8771 w 57687"/>
                <a:gd name="connsiteY7" fmla="*/ 49531 h 57683"/>
                <a:gd name="connsiteX8" fmla="*/ 2916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67" y="57979"/>
                  </a:moveTo>
                  <a:cubicBezTo>
                    <a:pt x="36816" y="57979"/>
                    <a:pt x="44153" y="54940"/>
                    <a:pt x="49562" y="49531"/>
                  </a:cubicBezTo>
                  <a:cubicBezTo>
                    <a:pt x="54971" y="44123"/>
                    <a:pt x="58010" y="36786"/>
                    <a:pt x="58010" y="29137"/>
                  </a:cubicBezTo>
                  <a:cubicBezTo>
                    <a:pt x="58010" y="21488"/>
                    <a:pt x="54971" y="14152"/>
                    <a:pt x="49562" y="8743"/>
                  </a:cubicBezTo>
                  <a:cubicBezTo>
                    <a:pt x="44153" y="3334"/>
                    <a:pt x="36816" y="295"/>
                    <a:pt x="29167" y="295"/>
                  </a:cubicBezTo>
                  <a:cubicBezTo>
                    <a:pt x="21517" y="295"/>
                    <a:pt x="14180" y="3334"/>
                    <a:pt x="8771" y="8743"/>
                  </a:cubicBezTo>
                  <a:cubicBezTo>
                    <a:pt x="3362" y="14152"/>
                    <a:pt x="323" y="21488"/>
                    <a:pt x="323" y="29137"/>
                  </a:cubicBezTo>
                  <a:cubicBezTo>
                    <a:pt x="323" y="36786"/>
                    <a:pt x="3362" y="44123"/>
                    <a:pt x="8771" y="49531"/>
                  </a:cubicBezTo>
                  <a:cubicBezTo>
                    <a:pt x="14180" y="54940"/>
                    <a:pt x="21517" y="57979"/>
                    <a:pt x="2916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958E741-1E9C-4674-B40A-74FFB39053CF}"/>
                </a:ext>
              </a:extLst>
            </p:cNvPr>
            <p:cNvSpPr/>
            <p:nvPr/>
          </p:nvSpPr>
          <p:spPr>
            <a:xfrm>
              <a:off x="3132986" y="2811945"/>
              <a:ext cx="57687" cy="57683"/>
            </a:xfrm>
            <a:custGeom>
              <a:avLst/>
              <a:gdLst>
                <a:gd name="connsiteX0" fmla="*/ 29169 w 57687"/>
                <a:gd name="connsiteY0" fmla="*/ 57979 h 57683"/>
                <a:gd name="connsiteX1" fmla="*/ 49564 w 57687"/>
                <a:gd name="connsiteY1" fmla="*/ 49531 h 57683"/>
                <a:gd name="connsiteX2" fmla="*/ 58012 w 57687"/>
                <a:gd name="connsiteY2" fmla="*/ 29137 h 57683"/>
                <a:gd name="connsiteX3" fmla="*/ 49564 w 57687"/>
                <a:gd name="connsiteY3" fmla="*/ 8743 h 57683"/>
                <a:gd name="connsiteX4" fmla="*/ 29169 w 57687"/>
                <a:gd name="connsiteY4" fmla="*/ 295 h 57683"/>
                <a:gd name="connsiteX5" fmla="*/ 8773 w 57687"/>
                <a:gd name="connsiteY5" fmla="*/ 8743 h 57683"/>
                <a:gd name="connsiteX6" fmla="*/ 325 w 57687"/>
                <a:gd name="connsiteY6" fmla="*/ 29137 h 57683"/>
                <a:gd name="connsiteX7" fmla="*/ 8773 w 57687"/>
                <a:gd name="connsiteY7" fmla="*/ 49531 h 57683"/>
                <a:gd name="connsiteX8" fmla="*/ 2916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69" y="57979"/>
                  </a:moveTo>
                  <a:cubicBezTo>
                    <a:pt x="36818" y="57979"/>
                    <a:pt x="44155" y="54940"/>
                    <a:pt x="49564" y="49531"/>
                  </a:cubicBezTo>
                  <a:cubicBezTo>
                    <a:pt x="54973" y="44123"/>
                    <a:pt x="58012" y="36786"/>
                    <a:pt x="58012" y="29137"/>
                  </a:cubicBezTo>
                  <a:cubicBezTo>
                    <a:pt x="58012" y="21488"/>
                    <a:pt x="54973" y="14152"/>
                    <a:pt x="49564" y="8743"/>
                  </a:cubicBezTo>
                  <a:cubicBezTo>
                    <a:pt x="44155" y="3334"/>
                    <a:pt x="36818" y="295"/>
                    <a:pt x="29169" y="295"/>
                  </a:cubicBezTo>
                  <a:cubicBezTo>
                    <a:pt x="21519" y="295"/>
                    <a:pt x="14182" y="3334"/>
                    <a:pt x="8773" y="8743"/>
                  </a:cubicBezTo>
                  <a:cubicBezTo>
                    <a:pt x="3364" y="14152"/>
                    <a:pt x="325" y="21488"/>
                    <a:pt x="325" y="29137"/>
                  </a:cubicBezTo>
                  <a:cubicBezTo>
                    <a:pt x="325" y="36786"/>
                    <a:pt x="3364" y="44123"/>
                    <a:pt x="8773" y="49531"/>
                  </a:cubicBezTo>
                  <a:cubicBezTo>
                    <a:pt x="14182" y="54940"/>
                    <a:pt x="21519" y="57979"/>
                    <a:pt x="2916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6BAE9B0-BB5C-43DC-ACA0-C6922454D520}"/>
                </a:ext>
              </a:extLst>
            </p:cNvPr>
            <p:cNvSpPr/>
            <p:nvPr/>
          </p:nvSpPr>
          <p:spPr>
            <a:xfrm>
              <a:off x="3153109" y="2811945"/>
              <a:ext cx="57687" cy="57683"/>
            </a:xfrm>
            <a:custGeom>
              <a:avLst/>
              <a:gdLst>
                <a:gd name="connsiteX0" fmla="*/ 29171 w 57687"/>
                <a:gd name="connsiteY0" fmla="*/ 57979 h 57683"/>
                <a:gd name="connsiteX1" fmla="*/ 49566 w 57687"/>
                <a:gd name="connsiteY1" fmla="*/ 49531 h 57683"/>
                <a:gd name="connsiteX2" fmla="*/ 58015 w 57687"/>
                <a:gd name="connsiteY2" fmla="*/ 29137 h 57683"/>
                <a:gd name="connsiteX3" fmla="*/ 49566 w 57687"/>
                <a:gd name="connsiteY3" fmla="*/ 8743 h 57683"/>
                <a:gd name="connsiteX4" fmla="*/ 29171 w 57687"/>
                <a:gd name="connsiteY4" fmla="*/ 295 h 57683"/>
                <a:gd name="connsiteX5" fmla="*/ 8775 w 57687"/>
                <a:gd name="connsiteY5" fmla="*/ 8743 h 57683"/>
                <a:gd name="connsiteX6" fmla="*/ 327 w 57687"/>
                <a:gd name="connsiteY6" fmla="*/ 29137 h 57683"/>
                <a:gd name="connsiteX7" fmla="*/ 8775 w 57687"/>
                <a:gd name="connsiteY7" fmla="*/ 49531 h 57683"/>
                <a:gd name="connsiteX8" fmla="*/ 2917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71" y="57979"/>
                  </a:moveTo>
                  <a:cubicBezTo>
                    <a:pt x="36820" y="57979"/>
                    <a:pt x="44157" y="54940"/>
                    <a:pt x="49566" y="49531"/>
                  </a:cubicBezTo>
                  <a:cubicBezTo>
                    <a:pt x="54975" y="44123"/>
                    <a:pt x="58015" y="36786"/>
                    <a:pt x="58015" y="29137"/>
                  </a:cubicBezTo>
                  <a:cubicBezTo>
                    <a:pt x="58015" y="21488"/>
                    <a:pt x="54975" y="14152"/>
                    <a:pt x="49566" y="8743"/>
                  </a:cubicBezTo>
                  <a:cubicBezTo>
                    <a:pt x="44157" y="3334"/>
                    <a:pt x="36820" y="295"/>
                    <a:pt x="29171" y="295"/>
                  </a:cubicBezTo>
                  <a:cubicBezTo>
                    <a:pt x="21521" y="295"/>
                    <a:pt x="14184" y="3334"/>
                    <a:pt x="8775" y="8743"/>
                  </a:cubicBezTo>
                  <a:cubicBezTo>
                    <a:pt x="3366" y="14152"/>
                    <a:pt x="327" y="21488"/>
                    <a:pt x="327" y="29137"/>
                  </a:cubicBezTo>
                  <a:cubicBezTo>
                    <a:pt x="327" y="36786"/>
                    <a:pt x="3366" y="44123"/>
                    <a:pt x="8775" y="49531"/>
                  </a:cubicBezTo>
                  <a:cubicBezTo>
                    <a:pt x="14184" y="54940"/>
                    <a:pt x="21521" y="57979"/>
                    <a:pt x="2917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EC48B9E-F6CD-4712-A572-194AACFB5D27}"/>
                </a:ext>
              </a:extLst>
            </p:cNvPr>
            <p:cNvSpPr/>
            <p:nvPr/>
          </p:nvSpPr>
          <p:spPr>
            <a:xfrm>
              <a:off x="3173242" y="2811945"/>
              <a:ext cx="57687" cy="57683"/>
            </a:xfrm>
            <a:custGeom>
              <a:avLst/>
              <a:gdLst>
                <a:gd name="connsiteX0" fmla="*/ 29173 w 57687"/>
                <a:gd name="connsiteY0" fmla="*/ 57979 h 57683"/>
                <a:gd name="connsiteX1" fmla="*/ 49568 w 57687"/>
                <a:gd name="connsiteY1" fmla="*/ 49531 h 57683"/>
                <a:gd name="connsiteX2" fmla="*/ 58017 w 57687"/>
                <a:gd name="connsiteY2" fmla="*/ 29137 h 57683"/>
                <a:gd name="connsiteX3" fmla="*/ 49568 w 57687"/>
                <a:gd name="connsiteY3" fmla="*/ 8743 h 57683"/>
                <a:gd name="connsiteX4" fmla="*/ 29173 w 57687"/>
                <a:gd name="connsiteY4" fmla="*/ 295 h 57683"/>
                <a:gd name="connsiteX5" fmla="*/ 8777 w 57687"/>
                <a:gd name="connsiteY5" fmla="*/ 8743 h 57683"/>
                <a:gd name="connsiteX6" fmla="*/ 329 w 57687"/>
                <a:gd name="connsiteY6" fmla="*/ 29137 h 57683"/>
                <a:gd name="connsiteX7" fmla="*/ 8777 w 57687"/>
                <a:gd name="connsiteY7" fmla="*/ 49531 h 57683"/>
                <a:gd name="connsiteX8" fmla="*/ 2917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73" y="57979"/>
                  </a:moveTo>
                  <a:cubicBezTo>
                    <a:pt x="36822" y="57979"/>
                    <a:pt x="44159" y="54940"/>
                    <a:pt x="49568" y="49531"/>
                  </a:cubicBezTo>
                  <a:cubicBezTo>
                    <a:pt x="54977" y="44123"/>
                    <a:pt x="58017" y="36786"/>
                    <a:pt x="58017" y="29137"/>
                  </a:cubicBezTo>
                  <a:cubicBezTo>
                    <a:pt x="58017" y="21488"/>
                    <a:pt x="54977" y="14152"/>
                    <a:pt x="49568" y="8743"/>
                  </a:cubicBezTo>
                  <a:cubicBezTo>
                    <a:pt x="44159" y="3334"/>
                    <a:pt x="36822" y="295"/>
                    <a:pt x="29173" y="295"/>
                  </a:cubicBezTo>
                  <a:cubicBezTo>
                    <a:pt x="21523" y="295"/>
                    <a:pt x="14186" y="3334"/>
                    <a:pt x="8777" y="8743"/>
                  </a:cubicBezTo>
                  <a:cubicBezTo>
                    <a:pt x="3368" y="14152"/>
                    <a:pt x="329" y="21488"/>
                    <a:pt x="329" y="29137"/>
                  </a:cubicBezTo>
                  <a:cubicBezTo>
                    <a:pt x="329" y="36786"/>
                    <a:pt x="3368" y="44123"/>
                    <a:pt x="8777" y="49531"/>
                  </a:cubicBezTo>
                  <a:cubicBezTo>
                    <a:pt x="14186" y="54940"/>
                    <a:pt x="21523" y="57979"/>
                    <a:pt x="2917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AE82767E-6140-438C-AF6D-92710383BCB9}"/>
                </a:ext>
              </a:extLst>
            </p:cNvPr>
            <p:cNvSpPr/>
            <p:nvPr/>
          </p:nvSpPr>
          <p:spPr>
            <a:xfrm>
              <a:off x="3193366" y="2811945"/>
              <a:ext cx="57687" cy="57683"/>
            </a:xfrm>
            <a:custGeom>
              <a:avLst/>
              <a:gdLst>
                <a:gd name="connsiteX0" fmla="*/ 29175 w 57687"/>
                <a:gd name="connsiteY0" fmla="*/ 57979 h 57683"/>
                <a:gd name="connsiteX1" fmla="*/ 49571 w 57687"/>
                <a:gd name="connsiteY1" fmla="*/ 49531 h 57683"/>
                <a:gd name="connsiteX2" fmla="*/ 58019 w 57687"/>
                <a:gd name="connsiteY2" fmla="*/ 29137 h 57683"/>
                <a:gd name="connsiteX3" fmla="*/ 49571 w 57687"/>
                <a:gd name="connsiteY3" fmla="*/ 8743 h 57683"/>
                <a:gd name="connsiteX4" fmla="*/ 29175 w 57687"/>
                <a:gd name="connsiteY4" fmla="*/ 295 h 57683"/>
                <a:gd name="connsiteX5" fmla="*/ 8779 w 57687"/>
                <a:gd name="connsiteY5" fmla="*/ 8743 h 57683"/>
                <a:gd name="connsiteX6" fmla="*/ 331 w 57687"/>
                <a:gd name="connsiteY6" fmla="*/ 29137 h 57683"/>
                <a:gd name="connsiteX7" fmla="*/ 8779 w 57687"/>
                <a:gd name="connsiteY7" fmla="*/ 49531 h 57683"/>
                <a:gd name="connsiteX8" fmla="*/ 2917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75" y="57979"/>
                  </a:moveTo>
                  <a:cubicBezTo>
                    <a:pt x="36824" y="57979"/>
                    <a:pt x="44162" y="54940"/>
                    <a:pt x="49571" y="49531"/>
                  </a:cubicBezTo>
                  <a:cubicBezTo>
                    <a:pt x="54980" y="44123"/>
                    <a:pt x="58019" y="36786"/>
                    <a:pt x="58019" y="29137"/>
                  </a:cubicBezTo>
                  <a:cubicBezTo>
                    <a:pt x="58019" y="21488"/>
                    <a:pt x="54980" y="14152"/>
                    <a:pt x="49571" y="8743"/>
                  </a:cubicBezTo>
                  <a:cubicBezTo>
                    <a:pt x="44162" y="3334"/>
                    <a:pt x="36824" y="295"/>
                    <a:pt x="29175" y="295"/>
                  </a:cubicBezTo>
                  <a:cubicBezTo>
                    <a:pt x="21525" y="295"/>
                    <a:pt x="14188" y="3334"/>
                    <a:pt x="8779" y="8743"/>
                  </a:cubicBezTo>
                  <a:cubicBezTo>
                    <a:pt x="3370" y="14152"/>
                    <a:pt x="331" y="21488"/>
                    <a:pt x="331" y="29137"/>
                  </a:cubicBezTo>
                  <a:cubicBezTo>
                    <a:pt x="331" y="36786"/>
                    <a:pt x="3370" y="44123"/>
                    <a:pt x="8779" y="49531"/>
                  </a:cubicBezTo>
                  <a:cubicBezTo>
                    <a:pt x="14188" y="54940"/>
                    <a:pt x="21525" y="57979"/>
                    <a:pt x="2917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E9E84338-E89B-43BD-99BA-7BFCB7C1DA2A}"/>
                </a:ext>
              </a:extLst>
            </p:cNvPr>
            <p:cNvSpPr/>
            <p:nvPr/>
          </p:nvSpPr>
          <p:spPr>
            <a:xfrm>
              <a:off x="3213499" y="2811945"/>
              <a:ext cx="57687" cy="57683"/>
            </a:xfrm>
            <a:custGeom>
              <a:avLst/>
              <a:gdLst>
                <a:gd name="connsiteX0" fmla="*/ 29177 w 57687"/>
                <a:gd name="connsiteY0" fmla="*/ 57979 h 57683"/>
                <a:gd name="connsiteX1" fmla="*/ 49573 w 57687"/>
                <a:gd name="connsiteY1" fmla="*/ 49531 h 57683"/>
                <a:gd name="connsiteX2" fmla="*/ 58021 w 57687"/>
                <a:gd name="connsiteY2" fmla="*/ 29137 h 57683"/>
                <a:gd name="connsiteX3" fmla="*/ 49573 w 57687"/>
                <a:gd name="connsiteY3" fmla="*/ 8743 h 57683"/>
                <a:gd name="connsiteX4" fmla="*/ 29177 w 57687"/>
                <a:gd name="connsiteY4" fmla="*/ 295 h 57683"/>
                <a:gd name="connsiteX5" fmla="*/ 8781 w 57687"/>
                <a:gd name="connsiteY5" fmla="*/ 8743 h 57683"/>
                <a:gd name="connsiteX6" fmla="*/ 333 w 57687"/>
                <a:gd name="connsiteY6" fmla="*/ 29137 h 57683"/>
                <a:gd name="connsiteX7" fmla="*/ 8781 w 57687"/>
                <a:gd name="connsiteY7" fmla="*/ 49531 h 57683"/>
                <a:gd name="connsiteX8" fmla="*/ 2917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77" y="57979"/>
                  </a:moveTo>
                  <a:cubicBezTo>
                    <a:pt x="36826" y="57979"/>
                    <a:pt x="44164" y="54940"/>
                    <a:pt x="49573" y="49531"/>
                  </a:cubicBezTo>
                  <a:cubicBezTo>
                    <a:pt x="54982" y="44123"/>
                    <a:pt x="58021" y="36786"/>
                    <a:pt x="58021" y="29137"/>
                  </a:cubicBezTo>
                  <a:cubicBezTo>
                    <a:pt x="58021" y="21488"/>
                    <a:pt x="54982" y="14152"/>
                    <a:pt x="49573" y="8743"/>
                  </a:cubicBezTo>
                  <a:cubicBezTo>
                    <a:pt x="44164" y="3334"/>
                    <a:pt x="36826" y="295"/>
                    <a:pt x="29177" y="295"/>
                  </a:cubicBezTo>
                  <a:cubicBezTo>
                    <a:pt x="21528" y="295"/>
                    <a:pt x="14190" y="3334"/>
                    <a:pt x="8781" y="8743"/>
                  </a:cubicBezTo>
                  <a:cubicBezTo>
                    <a:pt x="3372" y="14152"/>
                    <a:pt x="333" y="21488"/>
                    <a:pt x="333" y="29137"/>
                  </a:cubicBezTo>
                  <a:cubicBezTo>
                    <a:pt x="333" y="36786"/>
                    <a:pt x="3372" y="44123"/>
                    <a:pt x="8781" y="49531"/>
                  </a:cubicBezTo>
                  <a:cubicBezTo>
                    <a:pt x="14190" y="54940"/>
                    <a:pt x="21528" y="57979"/>
                    <a:pt x="2917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725A60FB-7FF6-4467-A7A5-E000DD5BC0A5}"/>
                </a:ext>
              </a:extLst>
            </p:cNvPr>
            <p:cNvSpPr/>
            <p:nvPr/>
          </p:nvSpPr>
          <p:spPr>
            <a:xfrm>
              <a:off x="3233622" y="2811945"/>
              <a:ext cx="57687" cy="57683"/>
            </a:xfrm>
            <a:custGeom>
              <a:avLst/>
              <a:gdLst>
                <a:gd name="connsiteX0" fmla="*/ 29179 w 57687"/>
                <a:gd name="connsiteY0" fmla="*/ 57979 h 57683"/>
                <a:gd name="connsiteX1" fmla="*/ 49575 w 57687"/>
                <a:gd name="connsiteY1" fmla="*/ 49531 h 57683"/>
                <a:gd name="connsiteX2" fmla="*/ 58023 w 57687"/>
                <a:gd name="connsiteY2" fmla="*/ 29137 h 57683"/>
                <a:gd name="connsiteX3" fmla="*/ 49575 w 57687"/>
                <a:gd name="connsiteY3" fmla="*/ 8743 h 57683"/>
                <a:gd name="connsiteX4" fmla="*/ 29179 w 57687"/>
                <a:gd name="connsiteY4" fmla="*/ 295 h 57683"/>
                <a:gd name="connsiteX5" fmla="*/ 8783 w 57687"/>
                <a:gd name="connsiteY5" fmla="*/ 8743 h 57683"/>
                <a:gd name="connsiteX6" fmla="*/ 335 w 57687"/>
                <a:gd name="connsiteY6" fmla="*/ 29137 h 57683"/>
                <a:gd name="connsiteX7" fmla="*/ 8783 w 57687"/>
                <a:gd name="connsiteY7" fmla="*/ 49531 h 57683"/>
                <a:gd name="connsiteX8" fmla="*/ 2917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79" y="57979"/>
                  </a:moveTo>
                  <a:cubicBezTo>
                    <a:pt x="36829" y="57979"/>
                    <a:pt x="44166" y="54940"/>
                    <a:pt x="49575" y="49531"/>
                  </a:cubicBezTo>
                  <a:cubicBezTo>
                    <a:pt x="54984" y="44123"/>
                    <a:pt x="58023" y="36786"/>
                    <a:pt x="58023" y="29137"/>
                  </a:cubicBezTo>
                  <a:cubicBezTo>
                    <a:pt x="58023" y="21488"/>
                    <a:pt x="54984" y="14152"/>
                    <a:pt x="49575" y="8743"/>
                  </a:cubicBezTo>
                  <a:cubicBezTo>
                    <a:pt x="44166" y="3334"/>
                    <a:pt x="36829" y="295"/>
                    <a:pt x="29179" y="295"/>
                  </a:cubicBezTo>
                  <a:cubicBezTo>
                    <a:pt x="21530" y="295"/>
                    <a:pt x="14192" y="3334"/>
                    <a:pt x="8783" y="8743"/>
                  </a:cubicBezTo>
                  <a:cubicBezTo>
                    <a:pt x="3374" y="14152"/>
                    <a:pt x="335" y="21488"/>
                    <a:pt x="335" y="29137"/>
                  </a:cubicBezTo>
                  <a:cubicBezTo>
                    <a:pt x="335" y="36786"/>
                    <a:pt x="3374" y="44123"/>
                    <a:pt x="8783" y="49531"/>
                  </a:cubicBezTo>
                  <a:cubicBezTo>
                    <a:pt x="14192" y="54940"/>
                    <a:pt x="21530" y="57979"/>
                    <a:pt x="2917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6BA7B3F-C735-4912-A94F-317133870516}"/>
                </a:ext>
              </a:extLst>
            </p:cNvPr>
            <p:cNvSpPr/>
            <p:nvPr/>
          </p:nvSpPr>
          <p:spPr>
            <a:xfrm>
              <a:off x="3253755" y="2811945"/>
              <a:ext cx="57687" cy="57683"/>
            </a:xfrm>
            <a:custGeom>
              <a:avLst/>
              <a:gdLst>
                <a:gd name="connsiteX0" fmla="*/ 29181 w 57687"/>
                <a:gd name="connsiteY0" fmla="*/ 57979 h 57683"/>
                <a:gd name="connsiteX1" fmla="*/ 49577 w 57687"/>
                <a:gd name="connsiteY1" fmla="*/ 49531 h 57683"/>
                <a:gd name="connsiteX2" fmla="*/ 58025 w 57687"/>
                <a:gd name="connsiteY2" fmla="*/ 29137 h 57683"/>
                <a:gd name="connsiteX3" fmla="*/ 49577 w 57687"/>
                <a:gd name="connsiteY3" fmla="*/ 8743 h 57683"/>
                <a:gd name="connsiteX4" fmla="*/ 29181 w 57687"/>
                <a:gd name="connsiteY4" fmla="*/ 295 h 57683"/>
                <a:gd name="connsiteX5" fmla="*/ 8785 w 57687"/>
                <a:gd name="connsiteY5" fmla="*/ 8743 h 57683"/>
                <a:gd name="connsiteX6" fmla="*/ 337 w 57687"/>
                <a:gd name="connsiteY6" fmla="*/ 29137 h 57683"/>
                <a:gd name="connsiteX7" fmla="*/ 8785 w 57687"/>
                <a:gd name="connsiteY7" fmla="*/ 49531 h 57683"/>
                <a:gd name="connsiteX8" fmla="*/ 2918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81" y="57979"/>
                  </a:moveTo>
                  <a:cubicBezTo>
                    <a:pt x="36831" y="57979"/>
                    <a:pt x="44168" y="54940"/>
                    <a:pt x="49577" y="49531"/>
                  </a:cubicBezTo>
                  <a:cubicBezTo>
                    <a:pt x="54986" y="44123"/>
                    <a:pt x="58025" y="36786"/>
                    <a:pt x="58025" y="29137"/>
                  </a:cubicBezTo>
                  <a:cubicBezTo>
                    <a:pt x="58025" y="21488"/>
                    <a:pt x="54986" y="14152"/>
                    <a:pt x="49577" y="8743"/>
                  </a:cubicBezTo>
                  <a:cubicBezTo>
                    <a:pt x="44168" y="3334"/>
                    <a:pt x="36831" y="295"/>
                    <a:pt x="29181" y="295"/>
                  </a:cubicBezTo>
                  <a:cubicBezTo>
                    <a:pt x="21532" y="295"/>
                    <a:pt x="14194" y="3334"/>
                    <a:pt x="8785" y="8743"/>
                  </a:cubicBezTo>
                  <a:cubicBezTo>
                    <a:pt x="3376" y="14152"/>
                    <a:pt x="337" y="21488"/>
                    <a:pt x="337" y="29137"/>
                  </a:cubicBezTo>
                  <a:cubicBezTo>
                    <a:pt x="337" y="36786"/>
                    <a:pt x="3376" y="44123"/>
                    <a:pt x="8785" y="49531"/>
                  </a:cubicBezTo>
                  <a:cubicBezTo>
                    <a:pt x="14194" y="54940"/>
                    <a:pt x="21532" y="57979"/>
                    <a:pt x="2918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6BF5316-B9BE-4C45-8393-9BCEDBCD02AA}"/>
                </a:ext>
              </a:extLst>
            </p:cNvPr>
            <p:cNvSpPr/>
            <p:nvPr/>
          </p:nvSpPr>
          <p:spPr>
            <a:xfrm>
              <a:off x="3273878" y="2811945"/>
              <a:ext cx="57687" cy="57683"/>
            </a:xfrm>
            <a:custGeom>
              <a:avLst/>
              <a:gdLst>
                <a:gd name="connsiteX0" fmla="*/ 29183 w 57687"/>
                <a:gd name="connsiteY0" fmla="*/ 57979 h 57683"/>
                <a:gd name="connsiteX1" fmla="*/ 49579 w 57687"/>
                <a:gd name="connsiteY1" fmla="*/ 49531 h 57683"/>
                <a:gd name="connsiteX2" fmla="*/ 58027 w 57687"/>
                <a:gd name="connsiteY2" fmla="*/ 29137 h 57683"/>
                <a:gd name="connsiteX3" fmla="*/ 49579 w 57687"/>
                <a:gd name="connsiteY3" fmla="*/ 8743 h 57683"/>
                <a:gd name="connsiteX4" fmla="*/ 29183 w 57687"/>
                <a:gd name="connsiteY4" fmla="*/ 295 h 57683"/>
                <a:gd name="connsiteX5" fmla="*/ 8788 w 57687"/>
                <a:gd name="connsiteY5" fmla="*/ 8743 h 57683"/>
                <a:gd name="connsiteX6" fmla="*/ 339 w 57687"/>
                <a:gd name="connsiteY6" fmla="*/ 29137 h 57683"/>
                <a:gd name="connsiteX7" fmla="*/ 8788 w 57687"/>
                <a:gd name="connsiteY7" fmla="*/ 49531 h 57683"/>
                <a:gd name="connsiteX8" fmla="*/ 2918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83" y="57979"/>
                  </a:moveTo>
                  <a:cubicBezTo>
                    <a:pt x="36833" y="57979"/>
                    <a:pt x="44170" y="54940"/>
                    <a:pt x="49579" y="49531"/>
                  </a:cubicBezTo>
                  <a:cubicBezTo>
                    <a:pt x="54988" y="44123"/>
                    <a:pt x="58027" y="36786"/>
                    <a:pt x="58027" y="29137"/>
                  </a:cubicBezTo>
                  <a:cubicBezTo>
                    <a:pt x="58027" y="21488"/>
                    <a:pt x="54988" y="14152"/>
                    <a:pt x="49579" y="8743"/>
                  </a:cubicBezTo>
                  <a:cubicBezTo>
                    <a:pt x="44170" y="3334"/>
                    <a:pt x="36833" y="295"/>
                    <a:pt x="29183" y="295"/>
                  </a:cubicBezTo>
                  <a:cubicBezTo>
                    <a:pt x="21534" y="295"/>
                    <a:pt x="14197" y="3334"/>
                    <a:pt x="8788" y="8743"/>
                  </a:cubicBezTo>
                  <a:cubicBezTo>
                    <a:pt x="3379" y="14152"/>
                    <a:pt x="339" y="21488"/>
                    <a:pt x="339" y="29137"/>
                  </a:cubicBezTo>
                  <a:cubicBezTo>
                    <a:pt x="339" y="36786"/>
                    <a:pt x="3379" y="44123"/>
                    <a:pt x="8788" y="49531"/>
                  </a:cubicBezTo>
                  <a:cubicBezTo>
                    <a:pt x="14197" y="54940"/>
                    <a:pt x="21534" y="57979"/>
                    <a:pt x="2918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DD6DD573-3F3D-4BC8-917F-BE72C1DF5E02}"/>
                </a:ext>
              </a:extLst>
            </p:cNvPr>
            <p:cNvSpPr/>
            <p:nvPr/>
          </p:nvSpPr>
          <p:spPr>
            <a:xfrm>
              <a:off x="3294011" y="486154"/>
              <a:ext cx="57687" cy="57683"/>
            </a:xfrm>
            <a:custGeom>
              <a:avLst/>
              <a:gdLst>
                <a:gd name="connsiteX0" fmla="*/ 29185 w 57687"/>
                <a:gd name="connsiteY0" fmla="*/ 57737 h 57683"/>
                <a:gd name="connsiteX1" fmla="*/ 49581 w 57687"/>
                <a:gd name="connsiteY1" fmla="*/ 49289 h 57683"/>
                <a:gd name="connsiteX2" fmla="*/ 58029 w 57687"/>
                <a:gd name="connsiteY2" fmla="*/ 28895 h 57683"/>
                <a:gd name="connsiteX3" fmla="*/ 49581 w 57687"/>
                <a:gd name="connsiteY3" fmla="*/ 8501 h 57683"/>
                <a:gd name="connsiteX4" fmla="*/ 29185 w 57687"/>
                <a:gd name="connsiteY4" fmla="*/ 54 h 57683"/>
                <a:gd name="connsiteX5" fmla="*/ 8790 w 57687"/>
                <a:gd name="connsiteY5" fmla="*/ 8501 h 57683"/>
                <a:gd name="connsiteX6" fmla="*/ 342 w 57687"/>
                <a:gd name="connsiteY6" fmla="*/ 28895 h 57683"/>
                <a:gd name="connsiteX7" fmla="*/ 8790 w 57687"/>
                <a:gd name="connsiteY7" fmla="*/ 49289 h 57683"/>
                <a:gd name="connsiteX8" fmla="*/ 29185 w 57687"/>
                <a:gd name="connsiteY8" fmla="*/ 57737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85" y="57737"/>
                  </a:moveTo>
                  <a:cubicBezTo>
                    <a:pt x="36835" y="57737"/>
                    <a:pt x="44172" y="54698"/>
                    <a:pt x="49581" y="49289"/>
                  </a:cubicBezTo>
                  <a:cubicBezTo>
                    <a:pt x="54990" y="43881"/>
                    <a:pt x="58029" y="36544"/>
                    <a:pt x="58029" y="28895"/>
                  </a:cubicBezTo>
                  <a:cubicBezTo>
                    <a:pt x="58029" y="21246"/>
                    <a:pt x="54990" y="13910"/>
                    <a:pt x="49581" y="8501"/>
                  </a:cubicBezTo>
                  <a:cubicBezTo>
                    <a:pt x="44172" y="3093"/>
                    <a:pt x="36835" y="54"/>
                    <a:pt x="29185" y="54"/>
                  </a:cubicBezTo>
                  <a:cubicBezTo>
                    <a:pt x="21536" y="54"/>
                    <a:pt x="14199" y="3093"/>
                    <a:pt x="8790" y="8501"/>
                  </a:cubicBezTo>
                  <a:cubicBezTo>
                    <a:pt x="3381" y="13910"/>
                    <a:pt x="342" y="21246"/>
                    <a:pt x="342" y="28895"/>
                  </a:cubicBezTo>
                  <a:cubicBezTo>
                    <a:pt x="342" y="36544"/>
                    <a:pt x="3381" y="43881"/>
                    <a:pt x="8790" y="49289"/>
                  </a:cubicBezTo>
                  <a:cubicBezTo>
                    <a:pt x="14199" y="54698"/>
                    <a:pt x="21536" y="57737"/>
                    <a:pt x="29185" y="57737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A8B0933F-30D6-4027-AF69-D2DA1F4A0A23}"/>
                </a:ext>
              </a:extLst>
            </p:cNvPr>
            <p:cNvSpPr/>
            <p:nvPr/>
          </p:nvSpPr>
          <p:spPr>
            <a:xfrm>
              <a:off x="3314135" y="2811945"/>
              <a:ext cx="57687" cy="57683"/>
            </a:xfrm>
            <a:custGeom>
              <a:avLst/>
              <a:gdLst>
                <a:gd name="connsiteX0" fmla="*/ 29187 w 57687"/>
                <a:gd name="connsiteY0" fmla="*/ 57979 h 57683"/>
                <a:gd name="connsiteX1" fmla="*/ 49583 w 57687"/>
                <a:gd name="connsiteY1" fmla="*/ 49531 h 57683"/>
                <a:gd name="connsiteX2" fmla="*/ 58031 w 57687"/>
                <a:gd name="connsiteY2" fmla="*/ 29137 h 57683"/>
                <a:gd name="connsiteX3" fmla="*/ 49583 w 57687"/>
                <a:gd name="connsiteY3" fmla="*/ 8743 h 57683"/>
                <a:gd name="connsiteX4" fmla="*/ 29187 w 57687"/>
                <a:gd name="connsiteY4" fmla="*/ 295 h 57683"/>
                <a:gd name="connsiteX5" fmla="*/ 8792 w 57687"/>
                <a:gd name="connsiteY5" fmla="*/ 8743 h 57683"/>
                <a:gd name="connsiteX6" fmla="*/ 344 w 57687"/>
                <a:gd name="connsiteY6" fmla="*/ 29137 h 57683"/>
                <a:gd name="connsiteX7" fmla="*/ 8792 w 57687"/>
                <a:gd name="connsiteY7" fmla="*/ 49531 h 57683"/>
                <a:gd name="connsiteX8" fmla="*/ 2918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87" y="57979"/>
                  </a:moveTo>
                  <a:cubicBezTo>
                    <a:pt x="36837" y="57979"/>
                    <a:pt x="44174" y="54940"/>
                    <a:pt x="49583" y="49531"/>
                  </a:cubicBezTo>
                  <a:cubicBezTo>
                    <a:pt x="54992" y="44123"/>
                    <a:pt x="58031" y="36786"/>
                    <a:pt x="58031" y="29137"/>
                  </a:cubicBezTo>
                  <a:cubicBezTo>
                    <a:pt x="58031" y="21488"/>
                    <a:pt x="54992" y="14152"/>
                    <a:pt x="49583" y="8743"/>
                  </a:cubicBezTo>
                  <a:cubicBezTo>
                    <a:pt x="44174" y="3334"/>
                    <a:pt x="36837" y="295"/>
                    <a:pt x="29187" y="295"/>
                  </a:cubicBezTo>
                  <a:cubicBezTo>
                    <a:pt x="21538" y="295"/>
                    <a:pt x="14201" y="3334"/>
                    <a:pt x="8792" y="8743"/>
                  </a:cubicBezTo>
                  <a:cubicBezTo>
                    <a:pt x="3383" y="14152"/>
                    <a:pt x="344" y="21488"/>
                    <a:pt x="344" y="29137"/>
                  </a:cubicBezTo>
                  <a:cubicBezTo>
                    <a:pt x="344" y="36786"/>
                    <a:pt x="3383" y="44123"/>
                    <a:pt x="8792" y="49531"/>
                  </a:cubicBezTo>
                  <a:cubicBezTo>
                    <a:pt x="14201" y="54940"/>
                    <a:pt x="21538" y="57979"/>
                    <a:pt x="2918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9F38951-9E85-4D6C-B891-BD271D0D5FA4}"/>
                </a:ext>
              </a:extLst>
            </p:cNvPr>
            <p:cNvSpPr/>
            <p:nvPr/>
          </p:nvSpPr>
          <p:spPr>
            <a:xfrm>
              <a:off x="3334268" y="2811945"/>
              <a:ext cx="57687" cy="57683"/>
            </a:xfrm>
            <a:custGeom>
              <a:avLst/>
              <a:gdLst>
                <a:gd name="connsiteX0" fmla="*/ 29190 w 57687"/>
                <a:gd name="connsiteY0" fmla="*/ 57979 h 57683"/>
                <a:gd name="connsiteX1" fmla="*/ 49585 w 57687"/>
                <a:gd name="connsiteY1" fmla="*/ 49531 h 57683"/>
                <a:gd name="connsiteX2" fmla="*/ 58033 w 57687"/>
                <a:gd name="connsiteY2" fmla="*/ 29137 h 57683"/>
                <a:gd name="connsiteX3" fmla="*/ 49585 w 57687"/>
                <a:gd name="connsiteY3" fmla="*/ 8743 h 57683"/>
                <a:gd name="connsiteX4" fmla="*/ 29190 w 57687"/>
                <a:gd name="connsiteY4" fmla="*/ 295 h 57683"/>
                <a:gd name="connsiteX5" fmla="*/ 8794 w 57687"/>
                <a:gd name="connsiteY5" fmla="*/ 8743 h 57683"/>
                <a:gd name="connsiteX6" fmla="*/ 346 w 57687"/>
                <a:gd name="connsiteY6" fmla="*/ 29137 h 57683"/>
                <a:gd name="connsiteX7" fmla="*/ 8794 w 57687"/>
                <a:gd name="connsiteY7" fmla="*/ 49531 h 57683"/>
                <a:gd name="connsiteX8" fmla="*/ 2919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90" y="57979"/>
                  </a:moveTo>
                  <a:cubicBezTo>
                    <a:pt x="36839" y="57979"/>
                    <a:pt x="44176" y="54940"/>
                    <a:pt x="49585" y="49531"/>
                  </a:cubicBezTo>
                  <a:cubicBezTo>
                    <a:pt x="54994" y="44123"/>
                    <a:pt x="58033" y="36786"/>
                    <a:pt x="58033" y="29137"/>
                  </a:cubicBezTo>
                  <a:cubicBezTo>
                    <a:pt x="58033" y="21488"/>
                    <a:pt x="54994" y="14152"/>
                    <a:pt x="49585" y="8743"/>
                  </a:cubicBezTo>
                  <a:cubicBezTo>
                    <a:pt x="44176" y="3334"/>
                    <a:pt x="36839" y="295"/>
                    <a:pt x="29190" y="295"/>
                  </a:cubicBezTo>
                  <a:cubicBezTo>
                    <a:pt x="21540" y="295"/>
                    <a:pt x="14203" y="3334"/>
                    <a:pt x="8794" y="8743"/>
                  </a:cubicBezTo>
                  <a:cubicBezTo>
                    <a:pt x="3385" y="14152"/>
                    <a:pt x="346" y="21488"/>
                    <a:pt x="346" y="29137"/>
                  </a:cubicBezTo>
                  <a:cubicBezTo>
                    <a:pt x="346" y="36786"/>
                    <a:pt x="3385" y="44123"/>
                    <a:pt x="8794" y="49531"/>
                  </a:cubicBezTo>
                  <a:cubicBezTo>
                    <a:pt x="14203" y="54940"/>
                    <a:pt x="21540" y="57979"/>
                    <a:pt x="2919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3842697-C672-4D71-A6D2-5ADC11027DB4}"/>
                </a:ext>
              </a:extLst>
            </p:cNvPr>
            <p:cNvSpPr/>
            <p:nvPr/>
          </p:nvSpPr>
          <p:spPr>
            <a:xfrm>
              <a:off x="3354391" y="2811945"/>
              <a:ext cx="57687" cy="57683"/>
            </a:xfrm>
            <a:custGeom>
              <a:avLst/>
              <a:gdLst>
                <a:gd name="connsiteX0" fmla="*/ 29192 w 57687"/>
                <a:gd name="connsiteY0" fmla="*/ 57979 h 57683"/>
                <a:gd name="connsiteX1" fmla="*/ 49587 w 57687"/>
                <a:gd name="connsiteY1" fmla="*/ 49531 h 57683"/>
                <a:gd name="connsiteX2" fmla="*/ 58035 w 57687"/>
                <a:gd name="connsiteY2" fmla="*/ 29137 h 57683"/>
                <a:gd name="connsiteX3" fmla="*/ 49587 w 57687"/>
                <a:gd name="connsiteY3" fmla="*/ 8743 h 57683"/>
                <a:gd name="connsiteX4" fmla="*/ 29192 w 57687"/>
                <a:gd name="connsiteY4" fmla="*/ 295 h 57683"/>
                <a:gd name="connsiteX5" fmla="*/ 8796 w 57687"/>
                <a:gd name="connsiteY5" fmla="*/ 8743 h 57683"/>
                <a:gd name="connsiteX6" fmla="*/ 348 w 57687"/>
                <a:gd name="connsiteY6" fmla="*/ 29137 h 57683"/>
                <a:gd name="connsiteX7" fmla="*/ 8796 w 57687"/>
                <a:gd name="connsiteY7" fmla="*/ 49531 h 57683"/>
                <a:gd name="connsiteX8" fmla="*/ 2919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92" y="57979"/>
                  </a:moveTo>
                  <a:cubicBezTo>
                    <a:pt x="36841" y="57979"/>
                    <a:pt x="44178" y="54940"/>
                    <a:pt x="49587" y="49531"/>
                  </a:cubicBezTo>
                  <a:cubicBezTo>
                    <a:pt x="54996" y="44123"/>
                    <a:pt x="58035" y="36786"/>
                    <a:pt x="58035" y="29137"/>
                  </a:cubicBezTo>
                  <a:cubicBezTo>
                    <a:pt x="58035" y="21488"/>
                    <a:pt x="54996" y="14152"/>
                    <a:pt x="49587" y="8743"/>
                  </a:cubicBezTo>
                  <a:cubicBezTo>
                    <a:pt x="44178" y="3334"/>
                    <a:pt x="36841" y="295"/>
                    <a:pt x="29192" y="295"/>
                  </a:cubicBezTo>
                  <a:cubicBezTo>
                    <a:pt x="21542" y="295"/>
                    <a:pt x="14205" y="3334"/>
                    <a:pt x="8796" y="8743"/>
                  </a:cubicBezTo>
                  <a:cubicBezTo>
                    <a:pt x="3387" y="14152"/>
                    <a:pt x="348" y="21488"/>
                    <a:pt x="348" y="29137"/>
                  </a:cubicBezTo>
                  <a:cubicBezTo>
                    <a:pt x="348" y="36786"/>
                    <a:pt x="3387" y="44123"/>
                    <a:pt x="8796" y="49531"/>
                  </a:cubicBezTo>
                  <a:cubicBezTo>
                    <a:pt x="14205" y="54940"/>
                    <a:pt x="21542" y="57979"/>
                    <a:pt x="2919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E8456E2-A117-4AF5-8886-CC4141AE072E}"/>
                </a:ext>
              </a:extLst>
            </p:cNvPr>
            <p:cNvSpPr/>
            <p:nvPr/>
          </p:nvSpPr>
          <p:spPr>
            <a:xfrm>
              <a:off x="3374524" y="2811945"/>
              <a:ext cx="57687" cy="57683"/>
            </a:xfrm>
            <a:custGeom>
              <a:avLst/>
              <a:gdLst>
                <a:gd name="connsiteX0" fmla="*/ 29194 w 57687"/>
                <a:gd name="connsiteY0" fmla="*/ 57979 h 57683"/>
                <a:gd name="connsiteX1" fmla="*/ 49589 w 57687"/>
                <a:gd name="connsiteY1" fmla="*/ 49531 h 57683"/>
                <a:gd name="connsiteX2" fmla="*/ 58038 w 57687"/>
                <a:gd name="connsiteY2" fmla="*/ 29137 h 57683"/>
                <a:gd name="connsiteX3" fmla="*/ 49589 w 57687"/>
                <a:gd name="connsiteY3" fmla="*/ 8743 h 57683"/>
                <a:gd name="connsiteX4" fmla="*/ 29194 w 57687"/>
                <a:gd name="connsiteY4" fmla="*/ 295 h 57683"/>
                <a:gd name="connsiteX5" fmla="*/ 8798 w 57687"/>
                <a:gd name="connsiteY5" fmla="*/ 8743 h 57683"/>
                <a:gd name="connsiteX6" fmla="*/ 350 w 57687"/>
                <a:gd name="connsiteY6" fmla="*/ 29137 h 57683"/>
                <a:gd name="connsiteX7" fmla="*/ 8798 w 57687"/>
                <a:gd name="connsiteY7" fmla="*/ 49531 h 57683"/>
                <a:gd name="connsiteX8" fmla="*/ 2919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94" y="57979"/>
                  </a:moveTo>
                  <a:cubicBezTo>
                    <a:pt x="36843" y="57979"/>
                    <a:pt x="44180" y="54940"/>
                    <a:pt x="49589" y="49531"/>
                  </a:cubicBezTo>
                  <a:cubicBezTo>
                    <a:pt x="54998" y="44123"/>
                    <a:pt x="58038" y="36786"/>
                    <a:pt x="58038" y="29137"/>
                  </a:cubicBezTo>
                  <a:cubicBezTo>
                    <a:pt x="58038" y="21488"/>
                    <a:pt x="54998" y="14152"/>
                    <a:pt x="49589" y="8743"/>
                  </a:cubicBezTo>
                  <a:cubicBezTo>
                    <a:pt x="44180" y="3334"/>
                    <a:pt x="36843" y="295"/>
                    <a:pt x="29194" y="295"/>
                  </a:cubicBezTo>
                  <a:cubicBezTo>
                    <a:pt x="21544" y="295"/>
                    <a:pt x="14207" y="3334"/>
                    <a:pt x="8798" y="8743"/>
                  </a:cubicBezTo>
                  <a:cubicBezTo>
                    <a:pt x="3389" y="14152"/>
                    <a:pt x="350" y="21488"/>
                    <a:pt x="350" y="29137"/>
                  </a:cubicBezTo>
                  <a:cubicBezTo>
                    <a:pt x="350" y="36786"/>
                    <a:pt x="3389" y="44123"/>
                    <a:pt x="8798" y="49531"/>
                  </a:cubicBezTo>
                  <a:cubicBezTo>
                    <a:pt x="14207" y="54940"/>
                    <a:pt x="21544" y="57979"/>
                    <a:pt x="2919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0229A4B-58CA-44D8-ABFB-94FF7E17CCEC}"/>
                </a:ext>
              </a:extLst>
            </p:cNvPr>
            <p:cNvSpPr/>
            <p:nvPr/>
          </p:nvSpPr>
          <p:spPr>
            <a:xfrm>
              <a:off x="3394648" y="2811945"/>
              <a:ext cx="57687" cy="57683"/>
            </a:xfrm>
            <a:custGeom>
              <a:avLst/>
              <a:gdLst>
                <a:gd name="connsiteX0" fmla="*/ 29196 w 57687"/>
                <a:gd name="connsiteY0" fmla="*/ 57979 h 57683"/>
                <a:gd name="connsiteX1" fmla="*/ 49591 w 57687"/>
                <a:gd name="connsiteY1" fmla="*/ 49531 h 57683"/>
                <a:gd name="connsiteX2" fmla="*/ 58040 w 57687"/>
                <a:gd name="connsiteY2" fmla="*/ 29137 h 57683"/>
                <a:gd name="connsiteX3" fmla="*/ 49591 w 57687"/>
                <a:gd name="connsiteY3" fmla="*/ 8743 h 57683"/>
                <a:gd name="connsiteX4" fmla="*/ 29196 w 57687"/>
                <a:gd name="connsiteY4" fmla="*/ 295 h 57683"/>
                <a:gd name="connsiteX5" fmla="*/ 8800 w 57687"/>
                <a:gd name="connsiteY5" fmla="*/ 8743 h 57683"/>
                <a:gd name="connsiteX6" fmla="*/ 352 w 57687"/>
                <a:gd name="connsiteY6" fmla="*/ 29137 h 57683"/>
                <a:gd name="connsiteX7" fmla="*/ 8800 w 57687"/>
                <a:gd name="connsiteY7" fmla="*/ 49531 h 57683"/>
                <a:gd name="connsiteX8" fmla="*/ 2919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96" y="57979"/>
                  </a:moveTo>
                  <a:cubicBezTo>
                    <a:pt x="36845" y="57979"/>
                    <a:pt x="44182" y="54940"/>
                    <a:pt x="49591" y="49531"/>
                  </a:cubicBezTo>
                  <a:cubicBezTo>
                    <a:pt x="55000" y="44123"/>
                    <a:pt x="58040" y="36786"/>
                    <a:pt x="58040" y="29137"/>
                  </a:cubicBezTo>
                  <a:cubicBezTo>
                    <a:pt x="58040" y="21488"/>
                    <a:pt x="55000" y="14152"/>
                    <a:pt x="49591" y="8743"/>
                  </a:cubicBezTo>
                  <a:cubicBezTo>
                    <a:pt x="44182" y="3334"/>
                    <a:pt x="36845" y="295"/>
                    <a:pt x="29196" y="295"/>
                  </a:cubicBezTo>
                  <a:cubicBezTo>
                    <a:pt x="21546" y="295"/>
                    <a:pt x="14209" y="3334"/>
                    <a:pt x="8800" y="8743"/>
                  </a:cubicBezTo>
                  <a:cubicBezTo>
                    <a:pt x="3391" y="14152"/>
                    <a:pt x="352" y="21488"/>
                    <a:pt x="352" y="29137"/>
                  </a:cubicBezTo>
                  <a:cubicBezTo>
                    <a:pt x="352" y="36786"/>
                    <a:pt x="3391" y="44123"/>
                    <a:pt x="8800" y="49531"/>
                  </a:cubicBezTo>
                  <a:cubicBezTo>
                    <a:pt x="14209" y="54940"/>
                    <a:pt x="21546" y="57979"/>
                    <a:pt x="2919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2BD8EF24-AD1D-435F-9998-6725301192FC}"/>
                </a:ext>
              </a:extLst>
            </p:cNvPr>
            <p:cNvSpPr/>
            <p:nvPr/>
          </p:nvSpPr>
          <p:spPr>
            <a:xfrm>
              <a:off x="3414771" y="2811945"/>
              <a:ext cx="57687" cy="57683"/>
            </a:xfrm>
            <a:custGeom>
              <a:avLst/>
              <a:gdLst>
                <a:gd name="connsiteX0" fmla="*/ 29198 w 57687"/>
                <a:gd name="connsiteY0" fmla="*/ 57979 h 57683"/>
                <a:gd name="connsiteX1" fmla="*/ 49594 w 57687"/>
                <a:gd name="connsiteY1" fmla="*/ 49531 h 57683"/>
                <a:gd name="connsiteX2" fmla="*/ 58042 w 57687"/>
                <a:gd name="connsiteY2" fmla="*/ 29137 h 57683"/>
                <a:gd name="connsiteX3" fmla="*/ 49594 w 57687"/>
                <a:gd name="connsiteY3" fmla="*/ 8743 h 57683"/>
                <a:gd name="connsiteX4" fmla="*/ 29198 w 57687"/>
                <a:gd name="connsiteY4" fmla="*/ 295 h 57683"/>
                <a:gd name="connsiteX5" fmla="*/ 8802 w 57687"/>
                <a:gd name="connsiteY5" fmla="*/ 8743 h 57683"/>
                <a:gd name="connsiteX6" fmla="*/ 354 w 57687"/>
                <a:gd name="connsiteY6" fmla="*/ 29137 h 57683"/>
                <a:gd name="connsiteX7" fmla="*/ 8802 w 57687"/>
                <a:gd name="connsiteY7" fmla="*/ 49531 h 57683"/>
                <a:gd name="connsiteX8" fmla="*/ 2919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198" y="57979"/>
                  </a:moveTo>
                  <a:cubicBezTo>
                    <a:pt x="36847" y="57979"/>
                    <a:pt x="44185" y="54940"/>
                    <a:pt x="49594" y="49531"/>
                  </a:cubicBezTo>
                  <a:cubicBezTo>
                    <a:pt x="55003" y="44123"/>
                    <a:pt x="58042" y="36786"/>
                    <a:pt x="58042" y="29137"/>
                  </a:cubicBezTo>
                  <a:cubicBezTo>
                    <a:pt x="58042" y="21488"/>
                    <a:pt x="55003" y="14152"/>
                    <a:pt x="49594" y="8743"/>
                  </a:cubicBezTo>
                  <a:cubicBezTo>
                    <a:pt x="44185" y="3334"/>
                    <a:pt x="36847" y="295"/>
                    <a:pt x="29198" y="295"/>
                  </a:cubicBezTo>
                  <a:cubicBezTo>
                    <a:pt x="21548" y="295"/>
                    <a:pt x="14211" y="3334"/>
                    <a:pt x="8802" y="8743"/>
                  </a:cubicBezTo>
                  <a:cubicBezTo>
                    <a:pt x="3393" y="14152"/>
                    <a:pt x="354" y="21488"/>
                    <a:pt x="354" y="29137"/>
                  </a:cubicBezTo>
                  <a:cubicBezTo>
                    <a:pt x="354" y="36786"/>
                    <a:pt x="3393" y="44123"/>
                    <a:pt x="8802" y="49531"/>
                  </a:cubicBezTo>
                  <a:cubicBezTo>
                    <a:pt x="14211" y="54940"/>
                    <a:pt x="21548" y="57979"/>
                    <a:pt x="2919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134E6A93-14E3-42BB-AF3B-29849C71223D}"/>
                </a:ext>
              </a:extLst>
            </p:cNvPr>
            <p:cNvSpPr/>
            <p:nvPr/>
          </p:nvSpPr>
          <p:spPr>
            <a:xfrm>
              <a:off x="3434904" y="2811945"/>
              <a:ext cx="57687" cy="57683"/>
            </a:xfrm>
            <a:custGeom>
              <a:avLst/>
              <a:gdLst>
                <a:gd name="connsiteX0" fmla="*/ 29200 w 57687"/>
                <a:gd name="connsiteY0" fmla="*/ 57979 h 57683"/>
                <a:gd name="connsiteX1" fmla="*/ 49596 w 57687"/>
                <a:gd name="connsiteY1" fmla="*/ 49531 h 57683"/>
                <a:gd name="connsiteX2" fmla="*/ 58044 w 57687"/>
                <a:gd name="connsiteY2" fmla="*/ 29137 h 57683"/>
                <a:gd name="connsiteX3" fmla="*/ 49596 w 57687"/>
                <a:gd name="connsiteY3" fmla="*/ 8743 h 57683"/>
                <a:gd name="connsiteX4" fmla="*/ 29200 w 57687"/>
                <a:gd name="connsiteY4" fmla="*/ 295 h 57683"/>
                <a:gd name="connsiteX5" fmla="*/ 8804 w 57687"/>
                <a:gd name="connsiteY5" fmla="*/ 8743 h 57683"/>
                <a:gd name="connsiteX6" fmla="*/ 356 w 57687"/>
                <a:gd name="connsiteY6" fmla="*/ 29137 h 57683"/>
                <a:gd name="connsiteX7" fmla="*/ 8804 w 57687"/>
                <a:gd name="connsiteY7" fmla="*/ 49531 h 57683"/>
                <a:gd name="connsiteX8" fmla="*/ 2920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00" y="57979"/>
                  </a:moveTo>
                  <a:cubicBezTo>
                    <a:pt x="36849" y="57979"/>
                    <a:pt x="44187" y="54940"/>
                    <a:pt x="49596" y="49531"/>
                  </a:cubicBezTo>
                  <a:cubicBezTo>
                    <a:pt x="55005" y="44123"/>
                    <a:pt x="58044" y="36786"/>
                    <a:pt x="58044" y="29137"/>
                  </a:cubicBezTo>
                  <a:cubicBezTo>
                    <a:pt x="58044" y="21488"/>
                    <a:pt x="55005" y="14152"/>
                    <a:pt x="49596" y="8743"/>
                  </a:cubicBezTo>
                  <a:cubicBezTo>
                    <a:pt x="44187" y="3334"/>
                    <a:pt x="36849" y="295"/>
                    <a:pt x="29200" y="295"/>
                  </a:cubicBezTo>
                  <a:cubicBezTo>
                    <a:pt x="21551" y="295"/>
                    <a:pt x="14213" y="3334"/>
                    <a:pt x="8804" y="8743"/>
                  </a:cubicBezTo>
                  <a:cubicBezTo>
                    <a:pt x="3395" y="14152"/>
                    <a:pt x="356" y="21488"/>
                    <a:pt x="356" y="29137"/>
                  </a:cubicBezTo>
                  <a:cubicBezTo>
                    <a:pt x="356" y="36786"/>
                    <a:pt x="3395" y="44123"/>
                    <a:pt x="8804" y="49531"/>
                  </a:cubicBezTo>
                  <a:cubicBezTo>
                    <a:pt x="14213" y="54940"/>
                    <a:pt x="21551" y="57979"/>
                    <a:pt x="2920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268486F-8F71-4F69-A15E-53EB5CA96681}"/>
                </a:ext>
              </a:extLst>
            </p:cNvPr>
            <p:cNvSpPr/>
            <p:nvPr/>
          </p:nvSpPr>
          <p:spPr>
            <a:xfrm>
              <a:off x="3455027" y="2811945"/>
              <a:ext cx="57687" cy="57683"/>
            </a:xfrm>
            <a:custGeom>
              <a:avLst/>
              <a:gdLst>
                <a:gd name="connsiteX0" fmla="*/ 29202 w 57687"/>
                <a:gd name="connsiteY0" fmla="*/ 57979 h 57683"/>
                <a:gd name="connsiteX1" fmla="*/ 49598 w 57687"/>
                <a:gd name="connsiteY1" fmla="*/ 49531 h 57683"/>
                <a:gd name="connsiteX2" fmla="*/ 58046 w 57687"/>
                <a:gd name="connsiteY2" fmla="*/ 29137 h 57683"/>
                <a:gd name="connsiteX3" fmla="*/ 49598 w 57687"/>
                <a:gd name="connsiteY3" fmla="*/ 8743 h 57683"/>
                <a:gd name="connsiteX4" fmla="*/ 29202 w 57687"/>
                <a:gd name="connsiteY4" fmla="*/ 295 h 57683"/>
                <a:gd name="connsiteX5" fmla="*/ 8806 w 57687"/>
                <a:gd name="connsiteY5" fmla="*/ 8743 h 57683"/>
                <a:gd name="connsiteX6" fmla="*/ 358 w 57687"/>
                <a:gd name="connsiteY6" fmla="*/ 29137 h 57683"/>
                <a:gd name="connsiteX7" fmla="*/ 8806 w 57687"/>
                <a:gd name="connsiteY7" fmla="*/ 49531 h 57683"/>
                <a:gd name="connsiteX8" fmla="*/ 2920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02" y="57979"/>
                  </a:moveTo>
                  <a:cubicBezTo>
                    <a:pt x="36852" y="57979"/>
                    <a:pt x="44189" y="54940"/>
                    <a:pt x="49598" y="49531"/>
                  </a:cubicBezTo>
                  <a:cubicBezTo>
                    <a:pt x="55007" y="44123"/>
                    <a:pt x="58046" y="36786"/>
                    <a:pt x="58046" y="29137"/>
                  </a:cubicBezTo>
                  <a:cubicBezTo>
                    <a:pt x="58046" y="21488"/>
                    <a:pt x="55007" y="14152"/>
                    <a:pt x="49598" y="8743"/>
                  </a:cubicBezTo>
                  <a:cubicBezTo>
                    <a:pt x="44189" y="3334"/>
                    <a:pt x="36852" y="295"/>
                    <a:pt x="29202" y="295"/>
                  </a:cubicBezTo>
                  <a:cubicBezTo>
                    <a:pt x="21553" y="295"/>
                    <a:pt x="14215" y="3334"/>
                    <a:pt x="8806" y="8743"/>
                  </a:cubicBezTo>
                  <a:cubicBezTo>
                    <a:pt x="3397" y="14152"/>
                    <a:pt x="358" y="21488"/>
                    <a:pt x="358" y="29137"/>
                  </a:cubicBezTo>
                  <a:cubicBezTo>
                    <a:pt x="358" y="36786"/>
                    <a:pt x="3397" y="44123"/>
                    <a:pt x="8806" y="49531"/>
                  </a:cubicBezTo>
                  <a:cubicBezTo>
                    <a:pt x="14215" y="54940"/>
                    <a:pt x="21553" y="57979"/>
                    <a:pt x="2920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ADC0407-C92A-49EE-B79D-2EEE8E2595BD}"/>
                </a:ext>
              </a:extLst>
            </p:cNvPr>
            <p:cNvSpPr/>
            <p:nvPr/>
          </p:nvSpPr>
          <p:spPr>
            <a:xfrm>
              <a:off x="3475160" y="2811945"/>
              <a:ext cx="57687" cy="57683"/>
            </a:xfrm>
            <a:custGeom>
              <a:avLst/>
              <a:gdLst>
                <a:gd name="connsiteX0" fmla="*/ 29204 w 57687"/>
                <a:gd name="connsiteY0" fmla="*/ 57979 h 57683"/>
                <a:gd name="connsiteX1" fmla="*/ 49600 w 57687"/>
                <a:gd name="connsiteY1" fmla="*/ 49531 h 57683"/>
                <a:gd name="connsiteX2" fmla="*/ 58048 w 57687"/>
                <a:gd name="connsiteY2" fmla="*/ 29137 h 57683"/>
                <a:gd name="connsiteX3" fmla="*/ 49600 w 57687"/>
                <a:gd name="connsiteY3" fmla="*/ 8743 h 57683"/>
                <a:gd name="connsiteX4" fmla="*/ 29204 w 57687"/>
                <a:gd name="connsiteY4" fmla="*/ 295 h 57683"/>
                <a:gd name="connsiteX5" fmla="*/ 8809 w 57687"/>
                <a:gd name="connsiteY5" fmla="*/ 8743 h 57683"/>
                <a:gd name="connsiteX6" fmla="*/ 360 w 57687"/>
                <a:gd name="connsiteY6" fmla="*/ 29137 h 57683"/>
                <a:gd name="connsiteX7" fmla="*/ 8809 w 57687"/>
                <a:gd name="connsiteY7" fmla="*/ 49531 h 57683"/>
                <a:gd name="connsiteX8" fmla="*/ 2920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04" y="57979"/>
                  </a:moveTo>
                  <a:cubicBezTo>
                    <a:pt x="36854" y="57979"/>
                    <a:pt x="44191" y="54940"/>
                    <a:pt x="49600" y="49531"/>
                  </a:cubicBezTo>
                  <a:cubicBezTo>
                    <a:pt x="55009" y="44123"/>
                    <a:pt x="58048" y="36786"/>
                    <a:pt x="58048" y="29137"/>
                  </a:cubicBezTo>
                  <a:cubicBezTo>
                    <a:pt x="58048" y="21488"/>
                    <a:pt x="55009" y="14152"/>
                    <a:pt x="49600" y="8743"/>
                  </a:cubicBezTo>
                  <a:cubicBezTo>
                    <a:pt x="44191" y="3334"/>
                    <a:pt x="36854" y="295"/>
                    <a:pt x="29204" y="295"/>
                  </a:cubicBezTo>
                  <a:cubicBezTo>
                    <a:pt x="21555" y="295"/>
                    <a:pt x="14218" y="3334"/>
                    <a:pt x="8809" y="8743"/>
                  </a:cubicBezTo>
                  <a:cubicBezTo>
                    <a:pt x="3400" y="14152"/>
                    <a:pt x="360" y="21488"/>
                    <a:pt x="360" y="29137"/>
                  </a:cubicBezTo>
                  <a:cubicBezTo>
                    <a:pt x="360" y="36786"/>
                    <a:pt x="3400" y="44123"/>
                    <a:pt x="8809" y="49531"/>
                  </a:cubicBezTo>
                  <a:cubicBezTo>
                    <a:pt x="14218" y="54940"/>
                    <a:pt x="21555" y="57979"/>
                    <a:pt x="2920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5BECBFD-788A-4FA7-AA82-5A2C4ED5BAF8}"/>
                </a:ext>
              </a:extLst>
            </p:cNvPr>
            <p:cNvSpPr/>
            <p:nvPr/>
          </p:nvSpPr>
          <p:spPr>
            <a:xfrm>
              <a:off x="3495284" y="2811945"/>
              <a:ext cx="57687" cy="57683"/>
            </a:xfrm>
            <a:custGeom>
              <a:avLst/>
              <a:gdLst>
                <a:gd name="connsiteX0" fmla="*/ 29206 w 57687"/>
                <a:gd name="connsiteY0" fmla="*/ 57979 h 57683"/>
                <a:gd name="connsiteX1" fmla="*/ 49602 w 57687"/>
                <a:gd name="connsiteY1" fmla="*/ 49531 h 57683"/>
                <a:gd name="connsiteX2" fmla="*/ 58050 w 57687"/>
                <a:gd name="connsiteY2" fmla="*/ 29137 h 57683"/>
                <a:gd name="connsiteX3" fmla="*/ 49602 w 57687"/>
                <a:gd name="connsiteY3" fmla="*/ 8743 h 57683"/>
                <a:gd name="connsiteX4" fmla="*/ 29206 w 57687"/>
                <a:gd name="connsiteY4" fmla="*/ 295 h 57683"/>
                <a:gd name="connsiteX5" fmla="*/ 8811 w 57687"/>
                <a:gd name="connsiteY5" fmla="*/ 8743 h 57683"/>
                <a:gd name="connsiteX6" fmla="*/ 362 w 57687"/>
                <a:gd name="connsiteY6" fmla="*/ 29137 h 57683"/>
                <a:gd name="connsiteX7" fmla="*/ 8811 w 57687"/>
                <a:gd name="connsiteY7" fmla="*/ 49531 h 57683"/>
                <a:gd name="connsiteX8" fmla="*/ 2920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06" y="57979"/>
                  </a:moveTo>
                  <a:cubicBezTo>
                    <a:pt x="36856" y="57979"/>
                    <a:pt x="44193" y="54940"/>
                    <a:pt x="49602" y="49531"/>
                  </a:cubicBezTo>
                  <a:cubicBezTo>
                    <a:pt x="55011" y="44123"/>
                    <a:pt x="58050" y="36786"/>
                    <a:pt x="58050" y="29137"/>
                  </a:cubicBezTo>
                  <a:cubicBezTo>
                    <a:pt x="58050" y="21488"/>
                    <a:pt x="55011" y="14152"/>
                    <a:pt x="49602" y="8743"/>
                  </a:cubicBezTo>
                  <a:cubicBezTo>
                    <a:pt x="44193" y="3334"/>
                    <a:pt x="36856" y="295"/>
                    <a:pt x="29206" y="295"/>
                  </a:cubicBezTo>
                  <a:cubicBezTo>
                    <a:pt x="21557" y="295"/>
                    <a:pt x="14220" y="3334"/>
                    <a:pt x="8811" y="8743"/>
                  </a:cubicBezTo>
                  <a:cubicBezTo>
                    <a:pt x="3402" y="14152"/>
                    <a:pt x="362" y="21488"/>
                    <a:pt x="362" y="29137"/>
                  </a:cubicBezTo>
                  <a:cubicBezTo>
                    <a:pt x="362" y="36786"/>
                    <a:pt x="3402" y="44123"/>
                    <a:pt x="8811" y="49531"/>
                  </a:cubicBezTo>
                  <a:cubicBezTo>
                    <a:pt x="14220" y="54940"/>
                    <a:pt x="21557" y="57979"/>
                    <a:pt x="2920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D25C9DE6-EFC7-4CD4-86E1-009E51B024BC}"/>
                </a:ext>
              </a:extLst>
            </p:cNvPr>
            <p:cNvSpPr/>
            <p:nvPr/>
          </p:nvSpPr>
          <p:spPr>
            <a:xfrm>
              <a:off x="3515417" y="2811945"/>
              <a:ext cx="57687" cy="57683"/>
            </a:xfrm>
            <a:custGeom>
              <a:avLst/>
              <a:gdLst>
                <a:gd name="connsiteX0" fmla="*/ 29208 w 57687"/>
                <a:gd name="connsiteY0" fmla="*/ 57979 h 57683"/>
                <a:gd name="connsiteX1" fmla="*/ 49604 w 57687"/>
                <a:gd name="connsiteY1" fmla="*/ 49531 h 57683"/>
                <a:gd name="connsiteX2" fmla="*/ 58052 w 57687"/>
                <a:gd name="connsiteY2" fmla="*/ 29137 h 57683"/>
                <a:gd name="connsiteX3" fmla="*/ 49604 w 57687"/>
                <a:gd name="connsiteY3" fmla="*/ 8743 h 57683"/>
                <a:gd name="connsiteX4" fmla="*/ 29208 w 57687"/>
                <a:gd name="connsiteY4" fmla="*/ 295 h 57683"/>
                <a:gd name="connsiteX5" fmla="*/ 8813 w 57687"/>
                <a:gd name="connsiteY5" fmla="*/ 8743 h 57683"/>
                <a:gd name="connsiteX6" fmla="*/ 365 w 57687"/>
                <a:gd name="connsiteY6" fmla="*/ 29137 h 57683"/>
                <a:gd name="connsiteX7" fmla="*/ 8813 w 57687"/>
                <a:gd name="connsiteY7" fmla="*/ 49531 h 57683"/>
                <a:gd name="connsiteX8" fmla="*/ 2920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08" y="57979"/>
                  </a:moveTo>
                  <a:cubicBezTo>
                    <a:pt x="36858" y="57979"/>
                    <a:pt x="44195" y="54940"/>
                    <a:pt x="49604" y="49531"/>
                  </a:cubicBezTo>
                  <a:cubicBezTo>
                    <a:pt x="55013" y="44123"/>
                    <a:pt x="58052" y="36786"/>
                    <a:pt x="58052" y="29137"/>
                  </a:cubicBezTo>
                  <a:cubicBezTo>
                    <a:pt x="58052" y="21488"/>
                    <a:pt x="55013" y="14152"/>
                    <a:pt x="49604" y="8743"/>
                  </a:cubicBezTo>
                  <a:cubicBezTo>
                    <a:pt x="44195" y="3334"/>
                    <a:pt x="36858" y="295"/>
                    <a:pt x="29208" y="295"/>
                  </a:cubicBezTo>
                  <a:cubicBezTo>
                    <a:pt x="21559" y="295"/>
                    <a:pt x="14222" y="3334"/>
                    <a:pt x="8813" y="8743"/>
                  </a:cubicBezTo>
                  <a:cubicBezTo>
                    <a:pt x="3404" y="14152"/>
                    <a:pt x="365" y="21488"/>
                    <a:pt x="365" y="29137"/>
                  </a:cubicBezTo>
                  <a:cubicBezTo>
                    <a:pt x="365" y="36786"/>
                    <a:pt x="3404" y="44123"/>
                    <a:pt x="8813" y="49531"/>
                  </a:cubicBezTo>
                  <a:cubicBezTo>
                    <a:pt x="14222" y="54940"/>
                    <a:pt x="21559" y="57979"/>
                    <a:pt x="2920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CB33A426-0F48-4E2A-8862-EB5AE76AEBBE}"/>
                </a:ext>
              </a:extLst>
            </p:cNvPr>
            <p:cNvSpPr/>
            <p:nvPr/>
          </p:nvSpPr>
          <p:spPr>
            <a:xfrm>
              <a:off x="3535540" y="2811945"/>
              <a:ext cx="57687" cy="57683"/>
            </a:xfrm>
            <a:custGeom>
              <a:avLst/>
              <a:gdLst>
                <a:gd name="connsiteX0" fmla="*/ 29210 w 57687"/>
                <a:gd name="connsiteY0" fmla="*/ 57979 h 57683"/>
                <a:gd name="connsiteX1" fmla="*/ 49606 w 57687"/>
                <a:gd name="connsiteY1" fmla="*/ 49531 h 57683"/>
                <a:gd name="connsiteX2" fmla="*/ 58054 w 57687"/>
                <a:gd name="connsiteY2" fmla="*/ 29137 h 57683"/>
                <a:gd name="connsiteX3" fmla="*/ 49606 w 57687"/>
                <a:gd name="connsiteY3" fmla="*/ 8743 h 57683"/>
                <a:gd name="connsiteX4" fmla="*/ 29210 w 57687"/>
                <a:gd name="connsiteY4" fmla="*/ 295 h 57683"/>
                <a:gd name="connsiteX5" fmla="*/ 8815 w 57687"/>
                <a:gd name="connsiteY5" fmla="*/ 8743 h 57683"/>
                <a:gd name="connsiteX6" fmla="*/ 367 w 57687"/>
                <a:gd name="connsiteY6" fmla="*/ 29137 h 57683"/>
                <a:gd name="connsiteX7" fmla="*/ 8815 w 57687"/>
                <a:gd name="connsiteY7" fmla="*/ 49531 h 57683"/>
                <a:gd name="connsiteX8" fmla="*/ 2921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10" y="57979"/>
                  </a:moveTo>
                  <a:cubicBezTo>
                    <a:pt x="36860" y="57979"/>
                    <a:pt x="44197" y="54940"/>
                    <a:pt x="49606" y="49531"/>
                  </a:cubicBezTo>
                  <a:cubicBezTo>
                    <a:pt x="55015" y="44123"/>
                    <a:pt x="58054" y="36786"/>
                    <a:pt x="58054" y="29137"/>
                  </a:cubicBezTo>
                  <a:cubicBezTo>
                    <a:pt x="58054" y="21488"/>
                    <a:pt x="55015" y="14152"/>
                    <a:pt x="49606" y="8743"/>
                  </a:cubicBezTo>
                  <a:cubicBezTo>
                    <a:pt x="44197" y="3334"/>
                    <a:pt x="36860" y="295"/>
                    <a:pt x="29210" y="295"/>
                  </a:cubicBezTo>
                  <a:cubicBezTo>
                    <a:pt x="21561" y="295"/>
                    <a:pt x="14224" y="3334"/>
                    <a:pt x="8815" y="8743"/>
                  </a:cubicBezTo>
                  <a:cubicBezTo>
                    <a:pt x="3406" y="14152"/>
                    <a:pt x="367" y="21488"/>
                    <a:pt x="367" y="29137"/>
                  </a:cubicBezTo>
                  <a:cubicBezTo>
                    <a:pt x="367" y="36786"/>
                    <a:pt x="3406" y="44123"/>
                    <a:pt x="8815" y="49531"/>
                  </a:cubicBezTo>
                  <a:cubicBezTo>
                    <a:pt x="14224" y="54940"/>
                    <a:pt x="21561" y="57979"/>
                    <a:pt x="2921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2846188-CC95-4FCB-928A-39C6C8EF3C3E}"/>
                </a:ext>
              </a:extLst>
            </p:cNvPr>
            <p:cNvSpPr/>
            <p:nvPr/>
          </p:nvSpPr>
          <p:spPr>
            <a:xfrm>
              <a:off x="3555673" y="2811945"/>
              <a:ext cx="57687" cy="57683"/>
            </a:xfrm>
            <a:custGeom>
              <a:avLst/>
              <a:gdLst>
                <a:gd name="connsiteX0" fmla="*/ 29213 w 57687"/>
                <a:gd name="connsiteY0" fmla="*/ 57979 h 57683"/>
                <a:gd name="connsiteX1" fmla="*/ 49608 w 57687"/>
                <a:gd name="connsiteY1" fmla="*/ 49531 h 57683"/>
                <a:gd name="connsiteX2" fmla="*/ 58056 w 57687"/>
                <a:gd name="connsiteY2" fmla="*/ 29137 h 57683"/>
                <a:gd name="connsiteX3" fmla="*/ 49608 w 57687"/>
                <a:gd name="connsiteY3" fmla="*/ 8743 h 57683"/>
                <a:gd name="connsiteX4" fmla="*/ 29213 w 57687"/>
                <a:gd name="connsiteY4" fmla="*/ 295 h 57683"/>
                <a:gd name="connsiteX5" fmla="*/ 8817 w 57687"/>
                <a:gd name="connsiteY5" fmla="*/ 8743 h 57683"/>
                <a:gd name="connsiteX6" fmla="*/ 369 w 57687"/>
                <a:gd name="connsiteY6" fmla="*/ 29137 h 57683"/>
                <a:gd name="connsiteX7" fmla="*/ 8817 w 57687"/>
                <a:gd name="connsiteY7" fmla="*/ 49531 h 57683"/>
                <a:gd name="connsiteX8" fmla="*/ 2921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13" y="57979"/>
                  </a:moveTo>
                  <a:cubicBezTo>
                    <a:pt x="36862" y="57979"/>
                    <a:pt x="44199" y="54940"/>
                    <a:pt x="49608" y="49531"/>
                  </a:cubicBezTo>
                  <a:cubicBezTo>
                    <a:pt x="55017" y="44123"/>
                    <a:pt x="58056" y="36786"/>
                    <a:pt x="58056" y="29137"/>
                  </a:cubicBezTo>
                  <a:cubicBezTo>
                    <a:pt x="58056" y="21488"/>
                    <a:pt x="55017" y="14152"/>
                    <a:pt x="49608" y="8743"/>
                  </a:cubicBezTo>
                  <a:cubicBezTo>
                    <a:pt x="44199" y="3334"/>
                    <a:pt x="36862" y="295"/>
                    <a:pt x="29213" y="295"/>
                  </a:cubicBezTo>
                  <a:cubicBezTo>
                    <a:pt x="21563" y="295"/>
                    <a:pt x="14226" y="3334"/>
                    <a:pt x="8817" y="8743"/>
                  </a:cubicBezTo>
                  <a:cubicBezTo>
                    <a:pt x="3408" y="14152"/>
                    <a:pt x="369" y="21488"/>
                    <a:pt x="369" y="29137"/>
                  </a:cubicBezTo>
                  <a:cubicBezTo>
                    <a:pt x="369" y="36786"/>
                    <a:pt x="3408" y="44123"/>
                    <a:pt x="8817" y="49531"/>
                  </a:cubicBezTo>
                  <a:cubicBezTo>
                    <a:pt x="14226" y="54940"/>
                    <a:pt x="21563" y="57979"/>
                    <a:pt x="2921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31230BB-B426-48D6-8CD1-6F6321C2309A}"/>
                </a:ext>
              </a:extLst>
            </p:cNvPr>
            <p:cNvSpPr/>
            <p:nvPr/>
          </p:nvSpPr>
          <p:spPr>
            <a:xfrm>
              <a:off x="3575796" y="2811945"/>
              <a:ext cx="57687" cy="57683"/>
            </a:xfrm>
            <a:custGeom>
              <a:avLst/>
              <a:gdLst>
                <a:gd name="connsiteX0" fmla="*/ 29215 w 57687"/>
                <a:gd name="connsiteY0" fmla="*/ 57979 h 57683"/>
                <a:gd name="connsiteX1" fmla="*/ 49610 w 57687"/>
                <a:gd name="connsiteY1" fmla="*/ 49531 h 57683"/>
                <a:gd name="connsiteX2" fmla="*/ 58058 w 57687"/>
                <a:gd name="connsiteY2" fmla="*/ 29137 h 57683"/>
                <a:gd name="connsiteX3" fmla="*/ 49610 w 57687"/>
                <a:gd name="connsiteY3" fmla="*/ 8743 h 57683"/>
                <a:gd name="connsiteX4" fmla="*/ 29215 w 57687"/>
                <a:gd name="connsiteY4" fmla="*/ 295 h 57683"/>
                <a:gd name="connsiteX5" fmla="*/ 8819 w 57687"/>
                <a:gd name="connsiteY5" fmla="*/ 8743 h 57683"/>
                <a:gd name="connsiteX6" fmla="*/ 371 w 57687"/>
                <a:gd name="connsiteY6" fmla="*/ 29137 h 57683"/>
                <a:gd name="connsiteX7" fmla="*/ 8819 w 57687"/>
                <a:gd name="connsiteY7" fmla="*/ 49531 h 57683"/>
                <a:gd name="connsiteX8" fmla="*/ 2921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15" y="57979"/>
                  </a:moveTo>
                  <a:cubicBezTo>
                    <a:pt x="36864" y="57979"/>
                    <a:pt x="44201" y="54940"/>
                    <a:pt x="49610" y="49531"/>
                  </a:cubicBezTo>
                  <a:cubicBezTo>
                    <a:pt x="55019" y="44123"/>
                    <a:pt x="58058" y="36786"/>
                    <a:pt x="58058" y="29137"/>
                  </a:cubicBezTo>
                  <a:cubicBezTo>
                    <a:pt x="58058" y="21488"/>
                    <a:pt x="55019" y="14152"/>
                    <a:pt x="49610" y="8743"/>
                  </a:cubicBezTo>
                  <a:cubicBezTo>
                    <a:pt x="44201" y="3334"/>
                    <a:pt x="36864" y="295"/>
                    <a:pt x="29215" y="295"/>
                  </a:cubicBezTo>
                  <a:cubicBezTo>
                    <a:pt x="21565" y="295"/>
                    <a:pt x="14228" y="3334"/>
                    <a:pt x="8819" y="8743"/>
                  </a:cubicBezTo>
                  <a:cubicBezTo>
                    <a:pt x="3410" y="14152"/>
                    <a:pt x="371" y="21488"/>
                    <a:pt x="371" y="29137"/>
                  </a:cubicBezTo>
                  <a:cubicBezTo>
                    <a:pt x="371" y="36786"/>
                    <a:pt x="3410" y="44123"/>
                    <a:pt x="8819" y="49531"/>
                  </a:cubicBezTo>
                  <a:cubicBezTo>
                    <a:pt x="14228" y="54940"/>
                    <a:pt x="21565" y="57979"/>
                    <a:pt x="2921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100B0E23-7806-4E0E-86A0-F13D386CB600}"/>
                </a:ext>
              </a:extLst>
            </p:cNvPr>
            <p:cNvSpPr/>
            <p:nvPr/>
          </p:nvSpPr>
          <p:spPr>
            <a:xfrm>
              <a:off x="3595929" y="2811945"/>
              <a:ext cx="57687" cy="57683"/>
            </a:xfrm>
            <a:custGeom>
              <a:avLst/>
              <a:gdLst>
                <a:gd name="connsiteX0" fmla="*/ 29217 w 57687"/>
                <a:gd name="connsiteY0" fmla="*/ 57979 h 57683"/>
                <a:gd name="connsiteX1" fmla="*/ 49612 w 57687"/>
                <a:gd name="connsiteY1" fmla="*/ 49531 h 57683"/>
                <a:gd name="connsiteX2" fmla="*/ 58061 w 57687"/>
                <a:gd name="connsiteY2" fmla="*/ 29137 h 57683"/>
                <a:gd name="connsiteX3" fmla="*/ 49612 w 57687"/>
                <a:gd name="connsiteY3" fmla="*/ 8743 h 57683"/>
                <a:gd name="connsiteX4" fmla="*/ 29217 w 57687"/>
                <a:gd name="connsiteY4" fmla="*/ 295 h 57683"/>
                <a:gd name="connsiteX5" fmla="*/ 8821 w 57687"/>
                <a:gd name="connsiteY5" fmla="*/ 8743 h 57683"/>
                <a:gd name="connsiteX6" fmla="*/ 373 w 57687"/>
                <a:gd name="connsiteY6" fmla="*/ 29137 h 57683"/>
                <a:gd name="connsiteX7" fmla="*/ 8821 w 57687"/>
                <a:gd name="connsiteY7" fmla="*/ 49531 h 57683"/>
                <a:gd name="connsiteX8" fmla="*/ 2921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17" y="57979"/>
                  </a:moveTo>
                  <a:cubicBezTo>
                    <a:pt x="36866" y="57979"/>
                    <a:pt x="44203" y="54940"/>
                    <a:pt x="49612" y="49531"/>
                  </a:cubicBezTo>
                  <a:cubicBezTo>
                    <a:pt x="55021" y="44123"/>
                    <a:pt x="58061" y="36786"/>
                    <a:pt x="58061" y="29137"/>
                  </a:cubicBezTo>
                  <a:cubicBezTo>
                    <a:pt x="58061" y="21488"/>
                    <a:pt x="55021" y="14152"/>
                    <a:pt x="49612" y="8743"/>
                  </a:cubicBezTo>
                  <a:cubicBezTo>
                    <a:pt x="44203" y="3334"/>
                    <a:pt x="36866" y="295"/>
                    <a:pt x="29217" y="295"/>
                  </a:cubicBezTo>
                  <a:cubicBezTo>
                    <a:pt x="21567" y="295"/>
                    <a:pt x="14230" y="3334"/>
                    <a:pt x="8821" y="8743"/>
                  </a:cubicBezTo>
                  <a:cubicBezTo>
                    <a:pt x="3412" y="14152"/>
                    <a:pt x="373" y="21488"/>
                    <a:pt x="373" y="29137"/>
                  </a:cubicBezTo>
                  <a:cubicBezTo>
                    <a:pt x="373" y="36786"/>
                    <a:pt x="3412" y="44123"/>
                    <a:pt x="8821" y="49531"/>
                  </a:cubicBezTo>
                  <a:cubicBezTo>
                    <a:pt x="14230" y="54940"/>
                    <a:pt x="21567" y="57979"/>
                    <a:pt x="2921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B7B21E11-6FCA-404F-B0B4-DC6C1F330B37}"/>
                </a:ext>
              </a:extLst>
            </p:cNvPr>
            <p:cNvSpPr/>
            <p:nvPr/>
          </p:nvSpPr>
          <p:spPr>
            <a:xfrm>
              <a:off x="3616053" y="2811945"/>
              <a:ext cx="57687" cy="57683"/>
            </a:xfrm>
            <a:custGeom>
              <a:avLst/>
              <a:gdLst>
                <a:gd name="connsiteX0" fmla="*/ 29219 w 57687"/>
                <a:gd name="connsiteY0" fmla="*/ 57979 h 57683"/>
                <a:gd name="connsiteX1" fmla="*/ 49615 w 57687"/>
                <a:gd name="connsiteY1" fmla="*/ 49531 h 57683"/>
                <a:gd name="connsiteX2" fmla="*/ 58063 w 57687"/>
                <a:gd name="connsiteY2" fmla="*/ 29137 h 57683"/>
                <a:gd name="connsiteX3" fmla="*/ 49615 w 57687"/>
                <a:gd name="connsiteY3" fmla="*/ 8743 h 57683"/>
                <a:gd name="connsiteX4" fmla="*/ 29219 w 57687"/>
                <a:gd name="connsiteY4" fmla="*/ 295 h 57683"/>
                <a:gd name="connsiteX5" fmla="*/ 8823 w 57687"/>
                <a:gd name="connsiteY5" fmla="*/ 8743 h 57683"/>
                <a:gd name="connsiteX6" fmla="*/ 375 w 57687"/>
                <a:gd name="connsiteY6" fmla="*/ 29137 h 57683"/>
                <a:gd name="connsiteX7" fmla="*/ 8823 w 57687"/>
                <a:gd name="connsiteY7" fmla="*/ 49531 h 57683"/>
                <a:gd name="connsiteX8" fmla="*/ 2921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19" y="57979"/>
                  </a:moveTo>
                  <a:cubicBezTo>
                    <a:pt x="36868" y="57979"/>
                    <a:pt x="44206" y="54940"/>
                    <a:pt x="49615" y="49531"/>
                  </a:cubicBezTo>
                  <a:cubicBezTo>
                    <a:pt x="55024" y="44123"/>
                    <a:pt x="58063" y="36786"/>
                    <a:pt x="58063" y="29137"/>
                  </a:cubicBezTo>
                  <a:cubicBezTo>
                    <a:pt x="58063" y="21488"/>
                    <a:pt x="55024" y="14152"/>
                    <a:pt x="49615" y="8743"/>
                  </a:cubicBezTo>
                  <a:cubicBezTo>
                    <a:pt x="44206" y="3334"/>
                    <a:pt x="36868" y="295"/>
                    <a:pt x="29219" y="295"/>
                  </a:cubicBezTo>
                  <a:cubicBezTo>
                    <a:pt x="21569" y="295"/>
                    <a:pt x="14232" y="3334"/>
                    <a:pt x="8823" y="8743"/>
                  </a:cubicBezTo>
                  <a:cubicBezTo>
                    <a:pt x="3414" y="14152"/>
                    <a:pt x="375" y="21488"/>
                    <a:pt x="375" y="29137"/>
                  </a:cubicBezTo>
                  <a:cubicBezTo>
                    <a:pt x="375" y="36786"/>
                    <a:pt x="3414" y="44123"/>
                    <a:pt x="8823" y="49531"/>
                  </a:cubicBezTo>
                  <a:cubicBezTo>
                    <a:pt x="14232" y="54940"/>
                    <a:pt x="21569" y="57979"/>
                    <a:pt x="2921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B91E268-A713-4A66-B8C5-EBCD73768ABB}"/>
                </a:ext>
              </a:extLst>
            </p:cNvPr>
            <p:cNvSpPr/>
            <p:nvPr/>
          </p:nvSpPr>
          <p:spPr>
            <a:xfrm>
              <a:off x="3636186" y="2811945"/>
              <a:ext cx="57687" cy="57683"/>
            </a:xfrm>
            <a:custGeom>
              <a:avLst/>
              <a:gdLst>
                <a:gd name="connsiteX0" fmla="*/ 29221 w 57687"/>
                <a:gd name="connsiteY0" fmla="*/ 57979 h 57683"/>
                <a:gd name="connsiteX1" fmla="*/ 49617 w 57687"/>
                <a:gd name="connsiteY1" fmla="*/ 49531 h 57683"/>
                <a:gd name="connsiteX2" fmla="*/ 58065 w 57687"/>
                <a:gd name="connsiteY2" fmla="*/ 29137 h 57683"/>
                <a:gd name="connsiteX3" fmla="*/ 49617 w 57687"/>
                <a:gd name="connsiteY3" fmla="*/ 8743 h 57683"/>
                <a:gd name="connsiteX4" fmla="*/ 29221 w 57687"/>
                <a:gd name="connsiteY4" fmla="*/ 295 h 57683"/>
                <a:gd name="connsiteX5" fmla="*/ 8825 w 57687"/>
                <a:gd name="connsiteY5" fmla="*/ 8743 h 57683"/>
                <a:gd name="connsiteX6" fmla="*/ 377 w 57687"/>
                <a:gd name="connsiteY6" fmla="*/ 29137 h 57683"/>
                <a:gd name="connsiteX7" fmla="*/ 8825 w 57687"/>
                <a:gd name="connsiteY7" fmla="*/ 49531 h 57683"/>
                <a:gd name="connsiteX8" fmla="*/ 2922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21" y="57979"/>
                  </a:moveTo>
                  <a:cubicBezTo>
                    <a:pt x="36870" y="57979"/>
                    <a:pt x="44208" y="54940"/>
                    <a:pt x="49617" y="49531"/>
                  </a:cubicBezTo>
                  <a:cubicBezTo>
                    <a:pt x="55026" y="44123"/>
                    <a:pt x="58065" y="36786"/>
                    <a:pt x="58065" y="29137"/>
                  </a:cubicBezTo>
                  <a:cubicBezTo>
                    <a:pt x="58065" y="21488"/>
                    <a:pt x="55026" y="14152"/>
                    <a:pt x="49617" y="8743"/>
                  </a:cubicBezTo>
                  <a:cubicBezTo>
                    <a:pt x="44208" y="3334"/>
                    <a:pt x="36870" y="295"/>
                    <a:pt x="29221" y="295"/>
                  </a:cubicBezTo>
                  <a:cubicBezTo>
                    <a:pt x="21571" y="295"/>
                    <a:pt x="14234" y="3334"/>
                    <a:pt x="8825" y="8743"/>
                  </a:cubicBezTo>
                  <a:cubicBezTo>
                    <a:pt x="3416" y="14152"/>
                    <a:pt x="377" y="21488"/>
                    <a:pt x="377" y="29137"/>
                  </a:cubicBezTo>
                  <a:cubicBezTo>
                    <a:pt x="377" y="36786"/>
                    <a:pt x="3416" y="44123"/>
                    <a:pt x="8825" y="49531"/>
                  </a:cubicBezTo>
                  <a:cubicBezTo>
                    <a:pt x="14234" y="54940"/>
                    <a:pt x="21571" y="57979"/>
                    <a:pt x="2922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E5F02EAC-1C34-4AEF-A810-6B79B5B82D7D}"/>
                </a:ext>
              </a:extLst>
            </p:cNvPr>
            <p:cNvSpPr/>
            <p:nvPr/>
          </p:nvSpPr>
          <p:spPr>
            <a:xfrm>
              <a:off x="3656309" y="2811945"/>
              <a:ext cx="57687" cy="57683"/>
            </a:xfrm>
            <a:custGeom>
              <a:avLst/>
              <a:gdLst>
                <a:gd name="connsiteX0" fmla="*/ 29223 w 57687"/>
                <a:gd name="connsiteY0" fmla="*/ 57979 h 57683"/>
                <a:gd name="connsiteX1" fmla="*/ 49619 w 57687"/>
                <a:gd name="connsiteY1" fmla="*/ 49531 h 57683"/>
                <a:gd name="connsiteX2" fmla="*/ 58067 w 57687"/>
                <a:gd name="connsiteY2" fmla="*/ 29137 h 57683"/>
                <a:gd name="connsiteX3" fmla="*/ 49619 w 57687"/>
                <a:gd name="connsiteY3" fmla="*/ 8743 h 57683"/>
                <a:gd name="connsiteX4" fmla="*/ 29223 w 57687"/>
                <a:gd name="connsiteY4" fmla="*/ 295 h 57683"/>
                <a:gd name="connsiteX5" fmla="*/ 8827 w 57687"/>
                <a:gd name="connsiteY5" fmla="*/ 8743 h 57683"/>
                <a:gd name="connsiteX6" fmla="*/ 379 w 57687"/>
                <a:gd name="connsiteY6" fmla="*/ 29137 h 57683"/>
                <a:gd name="connsiteX7" fmla="*/ 8827 w 57687"/>
                <a:gd name="connsiteY7" fmla="*/ 49531 h 57683"/>
                <a:gd name="connsiteX8" fmla="*/ 2922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23" y="57979"/>
                  </a:moveTo>
                  <a:cubicBezTo>
                    <a:pt x="36873" y="57979"/>
                    <a:pt x="44210" y="54940"/>
                    <a:pt x="49619" y="49531"/>
                  </a:cubicBezTo>
                  <a:cubicBezTo>
                    <a:pt x="55028" y="44123"/>
                    <a:pt x="58067" y="36786"/>
                    <a:pt x="58067" y="29137"/>
                  </a:cubicBezTo>
                  <a:cubicBezTo>
                    <a:pt x="58067" y="21488"/>
                    <a:pt x="55028" y="14152"/>
                    <a:pt x="49619" y="8743"/>
                  </a:cubicBezTo>
                  <a:cubicBezTo>
                    <a:pt x="44210" y="3334"/>
                    <a:pt x="36873" y="295"/>
                    <a:pt x="29223" y="295"/>
                  </a:cubicBezTo>
                  <a:cubicBezTo>
                    <a:pt x="21574" y="295"/>
                    <a:pt x="14236" y="3334"/>
                    <a:pt x="8827" y="8743"/>
                  </a:cubicBezTo>
                  <a:cubicBezTo>
                    <a:pt x="3418" y="14152"/>
                    <a:pt x="379" y="21488"/>
                    <a:pt x="379" y="29137"/>
                  </a:cubicBezTo>
                  <a:cubicBezTo>
                    <a:pt x="379" y="36786"/>
                    <a:pt x="3418" y="44123"/>
                    <a:pt x="8827" y="49531"/>
                  </a:cubicBezTo>
                  <a:cubicBezTo>
                    <a:pt x="14236" y="54940"/>
                    <a:pt x="21574" y="57979"/>
                    <a:pt x="2922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00B955B-BFBA-4B80-8617-A861A1BE90FC}"/>
                </a:ext>
              </a:extLst>
            </p:cNvPr>
            <p:cNvSpPr/>
            <p:nvPr/>
          </p:nvSpPr>
          <p:spPr>
            <a:xfrm>
              <a:off x="3676442" y="2811945"/>
              <a:ext cx="57687" cy="57683"/>
            </a:xfrm>
            <a:custGeom>
              <a:avLst/>
              <a:gdLst>
                <a:gd name="connsiteX0" fmla="*/ 29225 w 57687"/>
                <a:gd name="connsiteY0" fmla="*/ 57979 h 57683"/>
                <a:gd name="connsiteX1" fmla="*/ 49621 w 57687"/>
                <a:gd name="connsiteY1" fmla="*/ 49531 h 57683"/>
                <a:gd name="connsiteX2" fmla="*/ 58069 w 57687"/>
                <a:gd name="connsiteY2" fmla="*/ 29137 h 57683"/>
                <a:gd name="connsiteX3" fmla="*/ 49621 w 57687"/>
                <a:gd name="connsiteY3" fmla="*/ 8743 h 57683"/>
                <a:gd name="connsiteX4" fmla="*/ 29225 w 57687"/>
                <a:gd name="connsiteY4" fmla="*/ 295 h 57683"/>
                <a:gd name="connsiteX5" fmla="*/ 8829 w 57687"/>
                <a:gd name="connsiteY5" fmla="*/ 8743 h 57683"/>
                <a:gd name="connsiteX6" fmla="*/ 381 w 57687"/>
                <a:gd name="connsiteY6" fmla="*/ 29137 h 57683"/>
                <a:gd name="connsiteX7" fmla="*/ 8829 w 57687"/>
                <a:gd name="connsiteY7" fmla="*/ 49531 h 57683"/>
                <a:gd name="connsiteX8" fmla="*/ 2922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25" y="57979"/>
                  </a:moveTo>
                  <a:cubicBezTo>
                    <a:pt x="36875" y="57979"/>
                    <a:pt x="44212" y="54940"/>
                    <a:pt x="49621" y="49531"/>
                  </a:cubicBezTo>
                  <a:cubicBezTo>
                    <a:pt x="55030" y="44123"/>
                    <a:pt x="58069" y="36786"/>
                    <a:pt x="58069" y="29137"/>
                  </a:cubicBezTo>
                  <a:cubicBezTo>
                    <a:pt x="58069" y="21488"/>
                    <a:pt x="55030" y="14152"/>
                    <a:pt x="49621" y="8743"/>
                  </a:cubicBezTo>
                  <a:cubicBezTo>
                    <a:pt x="44212" y="3334"/>
                    <a:pt x="36875" y="295"/>
                    <a:pt x="29225" y="295"/>
                  </a:cubicBezTo>
                  <a:cubicBezTo>
                    <a:pt x="21576" y="295"/>
                    <a:pt x="14238" y="3334"/>
                    <a:pt x="8829" y="8743"/>
                  </a:cubicBezTo>
                  <a:cubicBezTo>
                    <a:pt x="3420" y="14152"/>
                    <a:pt x="381" y="21488"/>
                    <a:pt x="381" y="29137"/>
                  </a:cubicBezTo>
                  <a:cubicBezTo>
                    <a:pt x="381" y="36786"/>
                    <a:pt x="3420" y="44123"/>
                    <a:pt x="8829" y="49531"/>
                  </a:cubicBezTo>
                  <a:cubicBezTo>
                    <a:pt x="14238" y="54940"/>
                    <a:pt x="21576" y="57979"/>
                    <a:pt x="2922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DB2E9CE5-C4B9-4CD0-8CA4-46412354B12F}"/>
                </a:ext>
              </a:extLst>
            </p:cNvPr>
            <p:cNvSpPr/>
            <p:nvPr/>
          </p:nvSpPr>
          <p:spPr>
            <a:xfrm>
              <a:off x="3696566" y="2811945"/>
              <a:ext cx="57687" cy="57683"/>
            </a:xfrm>
            <a:custGeom>
              <a:avLst/>
              <a:gdLst>
                <a:gd name="connsiteX0" fmla="*/ 29227 w 57687"/>
                <a:gd name="connsiteY0" fmla="*/ 57979 h 57683"/>
                <a:gd name="connsiteX1" fmla="*/ 49623 w 57687"/>
                <a:gd name="connsiteY1" fmla="*/ 49531 h 57683"/>
                <a:gd name="connsiteX2" fmla="*/ 58071 w 57687"/>
                <a:gd name="connsiteY2" fmla="*/ 29137 h 57683"/>
                <a:gd name="connsiteX3" fmla="*/ 49623 w 57687"/>
                <a:gd name="connsiteY3" fmla="*/ 8743 h 57683"/>
                <a:gd name="connsiteX4" fmla="*/ 29227 w 57687"/>
                <a:gd name="connsiteY4" fmla="*/ 295 h 57683"/>
                <a:gd name="connsiteX5" fmla="*/ 8832 w 57687"/>
                <a:gd name="connsiteY5" fmla="*/ 8743 h 57683"/>
                <a:gd name="connsiteX6" fmla="*/ 383 w 57687"/>
                <a:gd name="connsiteY6" fmla="*/ 29137 h 57683"/>
                <a:gd name="connsiteX7" fmla="*/ 8832 w 57687"/>
                <a:gd name="connsiteY7" fmla="*/ 49531 h 57683"/>
                <a:gd name="connsiteX8" fmla="*/ 2922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27" y="57979"/>
                  </a:moveTo>
                  <a:cubicBezTo>
                    <a:pt x="36877" y="57979"/>
                    <a:pt x="44214" y="54940"/>
                    <a:pt x="49623" y="49531"/>
                  </a:cubicBezTo>
                  <a:cubicBezTo>
                    <a:pt x="55032" y="44123"/>
                    <a:pt x="58071" y="36786"/>
                    <a:pt x="58071" y="29137"/>
                  </a:cubicBezTo>
                  <a:cubicBezTo>
                    <a:pt x="58071" y="21488"/>
                    <a:pt x="55032" y="14152"/>
                    <a:pt x="49623" y="8743"/>
                  </a:cubicBezTo>
                  <a:cubicBezTo>
                    <a:pt x="44214" y="3334"/>
                    <a:pt x="36877" y="295"/>
                    <a:pt x="29227" y="295"/>
                  </a:cubicBezTo>
                  <a:cubicBezTo>
                    <a:pt x="21578" y="295"/>
                    <a:pt x="14241" y="3334"/>
                    <a:pt x="8832" y="8743"/>
                  </a:cubicBezTo>
                  <a:cubicBezTo>
                    <a:pt x="3423" y="14152"/>
                    <a:pt x="383" y="21488"/>
                    <a:pt x="383" y="29137"/>
                  </a:cubicBezTo>
                  <a:cubicBezTo>
                    <a:pt x="383" y="36786"/>
                    <a:pt x="3423" y="44123"/>
                    <a:pt x="8832" y="49531"/>
                  </a:cubicBezTo>
                  <a:cubicBezTo>
                    <a:pt x="14241" y="54940"/>
                    <a:pt x="21578" y="57979"/>
                    <a:pt x="2922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A0A2233-99CD-4D27-BEB4-987011E5C055}"/>
                </a:ext>
              </a:extLst>
            </p:cNvPr>
            <p:cNvSpPr/>
            <p:nvPr/>
          </p:nvSpPr>
          <p:spPr>
            <a:xfrm>
              <a:off x="3716699" y="2811945"/>
              <a:ext cx="57687" cy="57683"/>
            </a:xfrm>
            <a:custGeom>
              <a:avLst/>
              <a:gdLst>
                <a:gd name="connsiteX0" fmla="*/ 29229 w 57687"/>
                <a:gd name="connsiteY0" fmla="*/ 57979 h 57683"/>
                <a:gd name="connsiteX1" fmla="*/ 49625 w 57687"/>
                <a:gd name="connsiteY1" fmla="*/ 49531 h 57683"/>
                <a:gd name="connsiteX2" fmla="*/ 58073 w 57687"/>
                <a:gd name="connsiteY2" fmla="*/ 29137 h 57683"/>
                <a:gd name="connsiteX3" fmla="*/ 49625 w 57687"/>
                <a:gd name="connsiteY3" fmla="*/ 8743 h 57683"/>
                <a:gd name="connsiteX4" fmla="*/ 29229 w 57687"/>
                <a:gd name="connsiteY4" fmla="*/ 295 h 57683"/>
                <a:gd name="connsiteX5" fmla="*/ 8834 w 57687"/>
                <a:gd name="connsiteY5" fmla="*/ 8743 h 57683"/>
                <a:gd name="connsiteX6" fmla="*/ 385 w 57687"/>
                <a:gd name="connsiteY6" fmla="*/ 29137 h 57683"/>
                <a:gd name="connsiteX7" fmla="*/ 8834 w 57687"/>
                <a:gd name="connsiteY7" fmla="*/ 49531 h 57683"/>
                <a:gd name="connsiteX8" fmla="*/ 2922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29" y="57979"/>
                  </a:moveTo>
                  <a:cubicBezTo>
                    <a:pt x="36879" y="57979"/>
                    <a:pt x="44216" y="54940"/>
                    <a:pt x="49625" y="49531"/>
                  </a:cubicBezTo>
                  <a:cubicBezTo>
                    <a:pt x="55034" y="44123"/>
                    <a:pt x="58073" y="36786"/>
                    <a:pt x="58073" y="29137"/>
                  </a:cubicBezTo>
                  <a:cubicBezTo>
                    <a:pt x="58073" y="21488"/>
                    <a:pt x="55034" y="14152"/>
                    <a:pt x="49625" y="8743"/>
                  </a:cubicBezTo>
                  <a:cubicBezTo>
                    <a:pt x="44216" y="3334"/>
                    <a:pt x="36879" y="295"/>
                    <a:pt x="29229" y="295"/>
                  </a:cubicBezTo>
                  <a:cubicBezTo>
                    <a:pt x="21580" y="295"/>
                    <a:pt x="14243" y="3334"/>
                    <a:pt x="8834" y="8743"/>
                  </a:cubicBezTo>
                  <a:cubicBezTo>
                    <a:pt x="3425" y="14152"/>
                    <a:pt x="385" y="21488"/>
                    <a:pt x="385" y="29137"/>
                  </a:cubicBezTo>
                  <a:cubicBezTo>
                    <a:pt x="385" y="36786"/>
                    <a:pt x="3425" y="44123"/>
                    <a:pt x="8834" y="49531"/>
                  </a:cubicBezTo>
                  <a:cubicBezTo>
                    <a:pt x="14243" y="54940"/>
                    <a:pt x="21580" y="57979"/>
                    <a:pt x="2922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4189318-762D-4112-9AA3-BF82FB137D43}"/>
                </a:ext>
              </a:extLst>
            </p:cNvPr>
            <p:cNvSpPr/>
            <p:nvPr/>
          </p:nvSpPr>
          <p:spPr>
            <a:xfrm>
              <a:off x="3736822" y="2811945"/>
              <a:ext cx="57687" cy="57683"/>
            </a:xfrm>
            <a:custGeom>
              <a:avLst/>
              <a:gdLst>
                <a:gd name="connsiteX0" fmla="*/ 29231 w 57687"/>
                <a:gd name="connsiteY0" fmla="*/ 57979 h 57683"/>
                <a:gd name="connsiteX1" fmla="*/ 49627 w 57687"/>
                <a:gd name="connsiteY1" fmla="*/ 49531 h 57683"/>
                <a:gd name="connsiteX2" fmla="*/ 58075 w 57687"/>
                <a:gd name="connsiteY2" fmla="*/ 29137 h 57683"/>
                <a:gd name="connsiteX3" fmla="*/ 49627 w 57687"/>
                <a:gd name="connsiteY3" fmla="*/ 8743 h 57683"/>
                <a:gd name="connsiteX4" fmla="*/ 29231 w 57687"/>
                <a:gd name="connsiteY4" fmla="*/ 295 h 57683"/>
                <a:gd name="connsiteX5" fmla="*/ 8836 w 57687"/>
                <a:gd name="connsiteY5" fmla="*/ 8743 h 57683"/>
                <a:gd name="connsiteX6" fmla="*/ 388 w 57687"/>
                <a:gd name="connsiteY6" fmla="*/ 29137 h 57683"/>
                <a:gd name="connsiteX7" fmla="*/ 8836 w 57687"/>
                <a:gd name="connsiteY7" fmla="*/ 49531 h 57683"/>
                <a:gd name="connsiteX8" fmla="*/ 2923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31" y="57979"/>
                  </a:moveTo>
                  <a:cubicBezTo>
                    <a:pt x="36881" y="57979"/>
                    <a:pt x="44218" y="54940"/>
                    <a:pt x="49627" y="49531"/>
                  </a:cubicBezTo>
                  <a:cubicBezTo>
                    <a:pt x="55036" y="44123"/>
                    <a:pt x="58075" y="36786"/>
                    <a:pt x="58075" y="29137"/>
                  </a:cubicBezTo>
                  <a:cubicBezTo>
                    <a:pt x="58075" y="21488"/>
                    <a:pt x="55036" y="14152"/>
                    <a:pt x="49627" y="8743"/>
                  </a:cubicBezTo>
                  <a:cubicBezTo>
                    <a:pt x="44218" y="3334"/>
                    <a:pt x="36881" y="295"/>
                    <a:pt x="29231" y="295"/>
                  </a:cubicBezTo>
                  <a:cubicBezTo>
                    <a:pt x="21582" y="295"/>
                    <a:pt x="14245" y="3334"/>
                    <a:pt x="8836" y="8743"/>
                  </a:cubicBezTo>
                  <a:cubicBezTo>
                    <a:pt x="3427" y="14152"/>
                    <a:pt x="388" y="21488"/>
                    <a:pt x="388" y="29137"/>
                  </a:cubicBezTo>
                  <a:cubicBezTo>
                    <a:pt x="388" y="36786"/>
                    <a:pt x="3427" y="44123"/>
                    <a:pt x="8836" y="49531"/>
                  </a:cubicBezTo>
                  <a:cubicBezTo>
                    <a:pt x="14245" y="54940"/>
                    <a:pt x="21582" y="57979"/>
                    <a:pt x="2923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8238BEF3-AF48-4D8A-96A7-BA48747281F9}"/>
                </a:ext>
              </a:extLst>
            </p:cNvPr>
            <p:cNvSpPr/>
            <p:nvPr/>
          </p:nvSpPr>
          <p:spPr>
            <a:xfrm>
              <a:off x="3756955" y="2811945"/>
              <a:ext cx="57687" cy="57683"/>
            </a:xfrm>
            <a:custGeom>
              <a:avLst/>
              <a:gdLst>
                <a:gd name="connsiteX0" fmla="*/ 29233 w 57687"/>
                <a:gd name="connsiteY0" fmla="*/ 57979 h 57683"/>
                <a:gd name="connsiteX1" fmla="*/ 49629 w 57687"/>
                <a:gd name="connsiteY1" fmla="*/ 49531 h 57683"/>
                <a:gd name="connsiteX2" fmla="*/ 58077 w 57687"/>
                <a:gd name="connsiteY2" fmla="*/ 29137 h 57683"/>
                <a:gd name="connsiteX3" fmla="*/ 49629 w 57687"/>
                <a:gd name="connsiteY3" fmla="*/ 8743 h 57683"/>
                <a:gd name="connsiteX4" fmla="*/ 29233 w 57687"/>
                <a:gd name="connsiteY4" fmla="*/ 295 h 57683"/>
                <a:gd name="connsiteX5" fmla="*/ 8838 w 57687"/>
                <a:gd name="connsiteY5" fmla="*/ 8743 h 57683"/>
                <a:gd name="connsiteX6" fmla="*/ 390 w 57687"/>
                <a:gd name="connsiteY6" fmla="*/ 29137 h 57683"/>
                <a:gd name="connsiteX7" fmla="*/ 8838 w 57687"/>
                <a:gd name="connsiteY7" fmla="*/ 49531 h 57683"/>
                <a:gd name="connsiteX8" fmla="*/ 2923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33" y="57979"/>
                  </a:moveTo>
                  <a:cubicBezTo>
                    <a:pt x="36883" y="57979"/>
                    <a:pt x="44220" y="54940"/>
                    <a:pt x="49629" y="49531"/>
                  </a:cubicBezTo>
                  <a:cubicBezTo>
                    <a:pt x="55038" y="44123"/>
                    <a:pt x="58077" y="36786"/>
                    <a:pt x="58077" y="29137"/>
                  </a:cubicBezTo>
                  <a:cubicBezTo>
                    <a:pt x="58077" y="21488"/>
                    <a:pt x="55038" y="14152"/>
                    <a:pt x="49629" y="8743"/>
                  </a:cubicBezTo>
                  <a:cubicBezTo>
                    <a:pt x="44220" y="3334"/>
                    <a:pt x="36883" y="295"/>
                    <a:pt x="29233" y="295"/>
                  </a:cubicBezTo>
                  <a:cubicBezTo>
                    <a:pt x="21584" y="295"/>
                    <a:pt x="14247" y="3334"/>
                    <a:pt x="8838" y="8743"/>
                  </a:cubicBezTo>
                  <a:cubicBezTo>
                    <a:pt x="3429" y="14152"/>
                    <a:pt x="390" y="21488"/>
                    <a:pt x="390" y="29137"/>
                  </a:cubicBezTo>
                  <a:cubicBezTo>
                    <a:pt x="390" y="36786"/>
                    <a:pt x="3429" y="44123"/>
                    <a:pt x="8838" y="49531"/>
                  </a:cubicBezTo>
                  <a:cubicBezTo>
                    <a:pt x="14247" y="54940"/>
                    <a:pt x="21584" y="57979"/>
                    <a:pt x="2923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32812F0-ACAB-48CD-8FA5-708C3043B933}"/>
                </a:ext>
              </a:extLst>
            </p:cNvPr>
            <p:cNvSpPr/>
            <p:nvPr/>
          </p:nvSpPr>
          <p:spPr>
            <a:xfrm>
              <a:off x="3777078" y="2811945"/>
              <a:ext cx="57687" cy="57683"/>
            </a:xfrm>
            <a:custGeom>
              <a:avLst/>
              <a:gdLst>
                <a:gd name="connsiteX0" fmla="*/ 29236 w 57687"/>
                <a:gd name="connsiteY0" fmla="*/ 57979 h 57683"/>
                <a:gd name="connsiteX1" fmla="*/ 49631 w 57687"/>
                <a:gd name="connsiteY1" fmla="*/ 49531 h 57683"/>
                <a:gd name="connsiteX2" fmla="*/ 58079 w 57687"/>
                <a:gd name="connsiteY2" fmla="*/ 29137 h 57683"/>
                <a:gd name="connsiteX3" fmla="*/ 49631 w 57687"/>
                <a:gd name="connsiteY3" fmla="*/ 8743 h 57683"/>
                <a:gd name="connsiteX4" fmla="*/ 29236 w 57687"/>
                <a:gd name="connsiteY4" fmla="*/ 295 h 57683"/>
                <a:gd name="connsiteX5" fmla="*/ 8840 w 57687"/>
                <a:gd name="connsiteY5" fmla="*/ 8743 h 57683"/>
                <a:gd name="connsiteX6" fmla="*/ 392 w 57687"/>
                <a:gd name="connsiteY6" fmla="*/ 29137 h 57683"/>
                <a:gd name="connsiteX7" fmla="*/ 8840 w 57687"/>
                <a:gd name="connsiteY7" fmla="*/ 49531 h 57683"/>
                <a:gd name="connsiteX8" fmla="*/ 2923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36" y="57979"/>
                  </a:moveTo>
                  <a:cubicBezTo>
                    <a:pt x="36885" y="57979"/>
                    <a:pt x="44222" y="54940"/>
                    <a:pt x="49631" y="49531"/>
                  </a:cubicBezTo>
                  <a:cubicBezTo>
                    <a:pt x="55040" y="44123"/>
                    <a:pt x="58079" y="36786"/>
                    <a:pt x="58079" y="29137"/>
                  </a:cubicBezTo>
                  <a:cubicBezTo>
                    <a:pt x="58079" y="21488"/>
                    <a:pt x="55040" y="14152"/>
                    <a:pt x="49631" y="8743"/>
                  </a:cubicBezTo>
                  <a:cubicBezTo>
                    <a:pt x="44222" y="3334"/>
                    <a:pt x="36885" y="295"/>
                    <a:pt x="29236" y="295"/>
                  </a:cubicBezTo>
                  <a:cubicBezTo>
                    <a:pt x="21586" y="295"/>
                    <a:pt x="14249" y="3334"/>
                    <a:pt x="8840" y="8743"/>
                  </a:cubicBezTo>
                  <a:cubicBezTo>
                    <a:pt x="3431" y="14152"/>
                    <a:pt x="392" y="21488"/>
                    <a:pt x="392" y="29137"/>
                  </a:cubicBezTo>
                  <a:cubicBezTo>
                    <a:pt x="392" y="36786"/>
                    <a:pt x="3431" y="44123"/>
                    <a:pt x="8840" y="49531"/>
                  </a:cubicBezTo>
                  <a:cubicBezTo>
                    <a:pt x="14249" y="54940"/>
                    <a:pt x="21586" y="57979"/>
                    <a:pt x="2923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2D53848-CC76-4AD5-8406-24366A65ACDB}"/>
                </a:ext>
              </a:extLst>
            </p:cNvPr>
            <p:cNvSpPr/>
            <p:nvPr/>
          </p:nvSpPr>
          <p:spPr>
            <a:xfrm>
              <a:off x="3797211" y="2811945"/>
              <a:ext cx="57687" cy="57683"/>
            </a:xfrm>
            <a:custGeom>
              <a:avLst/>
              <a:gdLst>
                <a:gd name="connsiteX0" fmla="*/ 29238 w 57687"/>
                <a:gd name="connsiteY0" fmla="*/ 57979 h 57683"/>
                <a:gd name="connsiteX1" fmla="*/ 49633 w 57687"/>
                <a:gd name="connsiteY1" fmla="*/ 49531 h 57683"/>
                <a:gd name="connsiteX2" fmla="*/ 58082 w 57687"/>
                <a:gd name="connsiteY2" fmla="*/ 29137 h 57683"/>
                <a:gd name="connsiteX3" fmla="*/ 49633 w 57687"/>
                <a:gd name="connsiteY3" fmla="*/ 8743 h 57683"/>
                <a:gd name="connsiteX4" fmla="*/ 29238 w 57687"/>
                <a:gd name="connsiteY4" fmla="*/ 295 h 57683"/>
                <a:gd name="connsiteX5" fmla="*/ 8842 w 57687"/>
                <a:gd name="connsiteY5" fmla="*/ 8743 h 57683"/>
                <a:gd name="connsiteX6" fmla="*/ 394 w 57687"/>
                <a:gd name="connsiteY6" fmla="*/ 29137 h 57683"/>
                <a:gd name="connsiteX7" fmla="*/ 8842 w 57687"/>
                <a:gd name="connsiteY7" fmla="*/ 49531 h 57683"/>
                <a:gd name="connsiteX8" fmla="*/ 2923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38" y="57979"/>
                  </a:moveTo>
                  <a:cubicBezTo>
                    <a:pt x="36887" y="57979"/>
                    <a:pt x="44224" y="54940"/>
                    <a:pt x="49633" y="49531"/>
                  </a:cubicBezTo>
                  <a:cubicBezTo>
                    <a:pt x="55042" y="44123"/>
                    <a:pt x="58082" y="36786"/>
                    <a:pt x="58082" y="29137"/>
                  </a:cubicBezTo>
                  <a:cubicBezTo>
                    <a:pt x="58082" y="21488"/>
                    <a:pt x="55042" y="14152"/>
                    <a:pt x="49633" y="8743"/>
                  </a:cubicBezTo>
                  <a:cubicBezTo>
                    <a:pt x="44224" y="3334"/>
                    <a:pt x="36887" y="295"/>
                    <a:pt x="29238" y="295"/>
                  </a:cubicBezTo>
                  <a:cubicBezTo>
                    <a:pt x="21588" y="295"/>
                    <a:pt x="14251" y="3334"/>
                    <a:pt x="8842" y="8743"/>
                  </a:cubicBezTo>
                  <a:cubicBezTo>
                    <a:pt x="3433" y="14152"/>
                    <a:pt x="394" y="21488"/>
                    <a:pt x="394" y="29137"/>
                  </a:cubicBezTo>
                  <a:cubicBezTo>
                    <a:pt x="394" y="36786"/>
                    <a:pt x="3433" y="44123"/>
                    <a:pt x="8842" y="49531"/>
                  </a:cubicBezTo>
                  <a:cubicBezTo>
                    <a:pt x="14251" y="54940"/>
                    <a:pt x="21588" y="57979"/>
                    <a:pt x="2923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8A632804-A366-4357-889E-3BCF66A78E59}"/>
                </a:ext>
              </a:extLst>
            </p:cNvPr>
            <p:cNvSpPr/>
            <p:nvPr/>
          </p:nvSpPr>
          <p:spPr>
            <a:xfrm>
              <a:off x="3817335" y="2811945"/>
              <a:ext cx="57687" cy="57683"/>
            </a:xfrm>
            <a:custGeom>
              <a:avLst/>
              <a:gdLst>
                <a:gd name="connsiteX0" fmla="*/ 29240 w 57687"/>
                <a:gd name="connsiteY0" fmla="*/ 57979 h 57683"/>
                <a:gd name="connsiteX1" fmla="*/ 49635 w 57687"/>
                <a:gd name="connsiteY1" fmla="*/ 49531 h 57683"/>
                <a:gd name="connsiteX2" fmla="*/ 58084 w 57687"/>
                <a:gd name="connsiteY2" fmla="*/ 29137 h 57683"/>
                <a:gd name="connsiteX3" fmla="*/ 49635 w 57687"/>
                <a:gd name="connsiteY3" fmla="*/ 8743 h 57683"/>
                <a:gd name="connsiteX4" fmla="*/ 29240 w 57687"/>
                <a:gd name="connsiteY4" fmla="*/ 295 h 57683"/>
                <a:gd name="connsiteX5" fmla="*/ 8844 w 57687"/>
                <a:gd name="connsiteY5" fmla="*/ 8743 h 57683"/>
                <a:gd name="connsiteX6" fmla="*/ 396 w 57687"/>
                <a:gd name="connsiteY6" fmla="*/ 29137 h 57683"/>
                <a:gd name="connsiteX7" fmla="*/ 8844 w 57687"/>
                <a:gd name="connsiteY7" fmla="*/ 49531 h 57683"/>
                <a:gd name="connsiteX8" fmla="*/ 2924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40" y="57979"/>
                  </a:moveTo>
                  <a:cubicBezTo>
                    <a:pt x="36889" y="57979"/>
                    <a:pt x="44226" y="54940"/>
                    <a:pt x="49635" y="49531"/>
                  </a:cubicBezTo>
                  <a:cubicBezTo>
                    <a:pt x="55044" y="44123"/>
                    <a:pt x="58084" y="36786"/>
                    <a:pt x="58084" y="29137"/>
                  </a:cubicBezTo>
                  <a:cubicBezTo>
                    <a:pt x="58084" y="21488"/>
                    <a:pt x="55044" y="14152"/>
                    <a:pt x="49635" y="8743"/>
                  </a:cubicBezTo>
                  <a:cubicBezTo>
                    <a:pt x="44226" y="3334"/>
                    <a:pt x="36889" y="295"/>
                    <a:pt x="29240" y="295"/>
                  </a:cubicBezTo>
                  <a:cubicBezTo>
                    <a:pt x="21590" y="295"/>
                    <a:pt x="14253" y="3334"/>
                    <a:pt x="8844" y="8743"/>
                  </a:cubicBezTo>
                  <a:cubicBezTo>
                    <a:pt x="3435" y="14152"/>
                    <a:pt x="396" y="21488"/>
                    <a:pt x="396" y="29137"/>
                  </a:cubicBezTo>
                  <a:cubicBezTo>
                    <a:pt x="396" y="36786"/>
                    <a:pt x="3435" y="44123"/>
                    <a:pt x="8844" y="49531"/>
                  </a:cubicBezTo>
                  <a:cubicBezTo>
                    <a:pt x="14253" y="54940"/>
                    <a:pt x="21590" y="57979"/>
                    <a:pt x="2924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971DBBD-07F4-4112-9537-61AF25430BBE}"/>
                </a:ext>
              </a:extLst>
            </p:cNvPr>
            <p:cNvSpPr/>
            <p:nvPr/>
          </p:nvSpPr>
          <p:spPr>
            <a:xfrm>
              <a:off x="3837458" y="2811945"/>
              <a:ext cx="57687" cy="57683"/>
            </a:xfrm>
            <a:custGeom>
              <a:avLst/>
              <a:gdLst>
                <a:gd name="connsiteX0" fmla="*/ 29242 w 57687"/>
                <a:gd name="connsiteY0" fmla="*/ 57979 h 57683"/>
                <a:gd name="connsiteX1" fmla="*/ 49638 w 57687"/>
                <a:gd name="connsiteY1" fmla="*/ 49531 h 57683"/>
                <a:gd name="connsiteX2" fmla="*/ 58086 w 57687"/>
                <a:gd name="connsiteY2" fmla="*/ 29137 h 57683"/>
                <a:gd name="connsiteX3" fmla="*/ 49638 w 57687"/>
                <a:gd name="connsiteY3" fmla="*/ 8743 h 57683"/>
                <a:gd name="connsiteX4" fmla="*/ 29242 w 57687"/>
                <a:gd name="connsiteY4" fmla="*/ 295 h 57683"/>
                <a:gd name="connsiteX5" fmla="*/ 8846 w 57687"/>
                <a:gd name="connsiteY5" fmla="*/ 8743 h 57683"/>
                <a:gd name="connsiteX6" fmla="*/ 398 w 57687"/>
                <a:gd name="connsiteY6" fmla="*/ 29137 h 57683"/>
                <a:gd name="connsiteX7" fmla="*/ 8846 w 57687"/>
                <a:gd name="connsiteY7" fmla="*/ 49531 h 57683"/>
                <a:gd name="connsiteX8" fmla="*/ 2924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42" y="57979"/>
                  </a:moveTo>
                  <a:cubicBezTo>
                    <a:pt x="36891" y="57979"/>
                    <a:pt x="44229" y="54940"/>
                    <a:pt x="49638" y="49531"/>
                  </a:cubicBezTo>
                  <a:cubicBezTo>
                    <a:pt x="55047" y="44123"/>
                    <a:pt x="58086" y="36786"/>
                    <a:pt x="58086" y="29137"/>
                  </a:cubicBezTo>
                  <a:cubicBezTo>
                    <a:pt x="58086" y="21488"/>
                    <a:pt x="55047" y="14152"/>
                    <a:pt x="49638" y="8743"/>
                  </a:cubicBezTo>
                  <a:cubicBezTo>
                    <a:pt x="44229" y="3334"/>
                    <a:pt x="36891" y="295"/>
                    <a:pt x="29242" y="295"/>
                  </a:cubicBezTo>
                  <a:cubicBezTo>
                    <a:pt x="21592" y="295"/>
                    <a:pt x="14255" y="3334"/>
                    <a:pt x="8846" y="8743"/>
                  </a:cubicBezTo>
                  <a:cubicBezTo>
                    <a:pt x="3437" y="14152"/>
                    <a:pt x="398" y="21488"/>
                    <a:pt x="398" y="29137"/>
                  </a:cubicBezTo>
                  <a:cubicBezTo>
                    <a:pt x="398" y="36786"/>
                    <a:pt x="3437" y="44123"/>
                    <a:pt x="8846" y="49531"/>
                  </a:cubicBezTo>
                  <a:cubicBezTo>
                    <a:pt x="14255" y="54940"/>
                    <a:pt x="21592" y="57979"/>
                    <a:pt x="2924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494B5CB-CF52-4508-8F81-B83A8CFB95E1}"/>
                </a:ext>
              </a:extLst>
            </p:cNvPr>
            <p:cNvSpPr/>
            <p:nvPr/>
          </p:nvSpPr>
          <p:spPr>
            <a:xfrm>
              <a:off x="3857591" y="2811945"/>
              <a:ext cx="57687" cy="57683"/>
            </a:xfrm>
            <a:custGeom>
              <a:avLst/>
              <a:gdLst>
                <a:gd name="connsiteX0" fmla="*/ 29244 w 57687"/>
                <a:gd name="connsiteY0" fmla="*/ 57979 h 57683"/>
                <a:gd name="connsiteX1" fmla="*/ 49640 w 57687"/>
                <a:gd name="connsiteY1" fmla="*/ 49531 h 57683"/>
                <a:gd name="connsiteX2" fmla="*/ 58088 w 57687"/>
                <a:gd name="connsiteY2" fmla="*/ 29137 h 57683"/>
                <a:gd name="connsiteX3" fmla="*/ 49640 w 57687"/>
                <a:gd name="connsiteY3" fmla="*/ 8743 h 57683"/>
                <a:gd name="connsiteX4" fmla="*/ 29244 w 57687"/>
                <a:gd name="connsiteY4" fmla="*/ 295 h 57683"/>
                <a:gd name="connsiteX5" fmla="*/ 8848 w 57687"/>
                <a:gd name="connsiteY5" fmla="*/ 8743 h 57683"/>
                <a:gd name="connsiteX6" fmla="*/ 400 w 57687"/>
                <a:gd name="connsiteY6" fmla="*/ 29137 h 57683"/>
                <a:gd name="connsiteX7" fmla="*/ 8848 w 57687"/>
                <a:gd name="connsiteY7" fmla="*/ 49531 h 57683"/>
                <a:gd name="connsiteX8" fmla="*/ 2924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44" y="57979"/>
                  </a:moveTo>
                  <a:cubicBezTo>
                    <a:pt x="36893" y="57979"/>
                    <a:pt x="44231" y="54940"/>
                    <a:pt x="49640" y="49531"/>
                  </a:cubicBezTo>
                  <a:cubicBezTo>
                    <a:pt x="55049" y="44123"/>
                    <a:pt x="58088" y="36786"/>
                    <a:pt x="58088" y="29137"/>
                  </a:cubicBezTo>
                  <a:cubicBezTo>
                    <a:pt x="58088" y="21488"/>
                    <a:pt x="55049" y="14152"/>
                    <a:pt x="49640" y="8743"/>
                  </a:cubicBezTo>
                  <a:cubicBezTo>
                    <a:pt x="44231" y="3334"/>
                    <a:pt x="36893" y="295"/>
                    <a:pt x="29244" y="295"/>
                  </a:cubicBezTo>
                  <a:cubicBezTo>
                    <a:pt x="21594" y="295"/>
                    <a:pt x="14257" y="3334"/>
                    <a:pt x="8848" y="8743"/>
                  </a:cubicBezTo>
                  <a:cubicBezTo>
                    <a:pt x="3439" y="14152"/>
                    <a:pt x="400" y="21488"/>
                    <a:pt x="400" y="29137"/>
                  </a:cubicBezTo>
                  <a:cubicBezTo>
                    <a:pt x="400" y="36786"/>
                    <a:pt x="3439" y="44123"/>
                    <a:pt x="8848" y="49531"/>
                  </a:cubicBezTo>
                  <a:cubicBezTo>
                    <a:pt x="14257" y="54940"/>
                    <a:pt x="21594" y="57979"/>
                    <a:pt x="2924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22BE2938-F4FD-4197-854D-B8E0AC98E7E7}"/>
                </a:ext>
              </a:extLst>
            </p:cNvPr>
            <p:cNvSpPr/>
            <p:nvPr/>
          </p:nvSpPr>
          <p:spPr>
            <a:xfrm>
              <a:off x="3877715" y="2811945"/>
              <a:ext cx="57687" cy="57683"/>
            </a:xfrm>
            <a:custGeom>
              <a:avLst/>
              <a:gdLst>
                <a:gd name="connsiteX0" fmla="*/ 29246 w 57687"/>
                <a:gd name="connsiteY0" fmla="*/ 57979 h 57683"/>
                <a:gd name="connsiteX1" fmla="*/ 49642 w 57687"/>
                <a:gd name="connsiteY1" fmla="*/ 49531 h 57683"/>
                <a:gd name="connsiteX2" fmla="*/ 58090 w 57687"/>
                <a:gd name="connsiteY2" fmla="*/ 29137 h 57683"/>
                <a:gd name="connsiteX3" fmla="*/ 49642 w 57687"/>
                <a:gd name="connsiteY3" fmla="*/ 8743 h 57683"/>
                <a:gd name="connsiteX4" fmla="*/ 29246 w 57687"/>
                <a:gd name="connsiteY4" fmla="*/ 295 h 57683"/>
                <a:gd name="connsiteX5" fmla="*/ 8850 w 57687"/>
                <a:gd name="connsiteY5" fmla="*/ 8743 h 57683"/>
                <a:gd name="connsiteX6" fmla="*/ 402 w 57687"/>
                <a:gd name="connsiteY6" fmla="*/ 29137 h 57683"/>
                <a:gd name="connsiteX7" fmla="*/ 8850 w 57687"/>
                <a:gd name="connsiteY7" fmla="*/ 49531 h 57683"/>
                <a:gd name="connsiteX8" fmla="*/ 2924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46" y="57979"/>
                  </a:moveTo>
                  <a:cubicBezTo>
                    <a:pt x="36896" y="57979"/>
                    <a:pt x="44233" y="54940"/>
                    <a:pt x="49642" y="49531"/>
                  </a:cubicBezTo>
                  <a:cubicBezTo>
                    <a:pt x="55051" y="44123"/>
                    <a:pt x="58090" y="36786"/>
                    <a:pt x="58090" y="29137"/>
                  </a:cubicBezTo>
                  <a:cubicBezTo>
                    <a:pt x="58090" y="21488"/>
                    <a:pt x="55051" y="14152"/>
                    <a:pt x="49642" y="8743"/>
                  </a:cubicBezTo>
                  <a:cubicBezTo>
                    <a:pt x="44233" y="3334"/>
                    <a:pt x="36896" y="295"/>
                    <a:pt x="29246" y="295"/>
                  </a:cubicBezTo>
                  <a:cubicBezTo>
                    <a:pt x="21597" y="295"/>
                    <a:pt x="14259" y="3334"/>
                    <a:pt x="8850" y="8743"/>
                  </a:cubicBezTo>
                  <a:cubicBezTo>
                    <a:pt x="3441" y="14152"/>
                    <a:pt x="402" y="21488"/>
                    <a:pt x="402" y="29137"/>
                  </a:cubicBezTo>
                  <a:cubicBezTo>
                    <a:pt x="402" y="36786"/>
                    <a:pt x="3441" y="44123"/>
                    <a:pt x="8850" y="49531"/>
                  </a:cubicBezTo>
                  <a:cubicBezTo>
                    <a:pt x="14259" y="54940"/>
                    <a:pt x="21597" y="57979"/>
                    <a:pt x="2924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B32153DE-8214-4076-9294-B0AD2BEF5249}"/>
                </a:ext>
              </a:extLst>
            </p:cNvPr>
            <p:cNvSpPr/>
            <p:nvPr/>
          </p:nvSpPr>
          <p:spPr>
            <a:xfrm>
              <a:off x="3897848" y="2811945"/>
              <a:ext cx="57687" cy="57683"/>
            </a:xfrm>
            <a:custGeom>
              <a:avLst/>
              <a:gdLst>
                <a:gd name="connsiteX0" fmla="*/ 29248 w 57687"/>
                <a:gd name="connsiteY0" fmla="*/ 57979 h 57683"/>
                <a:gd name="connsiteX1" fmla="*/ 49644 w 57687"/>
                <a:gd name="connsiteY1" fmla="*/ 49531 h 57683"/>
                <a:gd name="connsiteX2" fmla="*/ 58092 w 57687"/>
                <a:gd name="connsiteY2" fmla="*/ 29137 h 57683"/>
                <a:gd name="connsiteX3" fmla="*/ 49644 w 57687"/>
                <a:gd name="connsiteY3" fmla="*/ 8743 h 57683"/>
                <a:gd name="connsiteX4" fmla="*/ 29248 w 57687"/>
                <a:gd name="connsiteY4" fmla="*/ 295 h 57683"/>
                <a:gd name="connsiteX5" fmla="*/ 8852 w 57687"/>
                <a:gd name="connsiteY5" fmla="*/ 8743 h 57683"/>
                <a:gd name="connsiteX6" fmla="*/ 404 w 57687"/>
                <a:gd name="connsiteY6" fmla="*/ 29137 h 57683"/>
                <a:gd name="connsiteX7" fmla="*/ 8852 w 57687"/>
                <a:gd name="connsiteY7" fmla="*/ 49531 h 57683"/>
                <a:gd name="connsiteX8" fmla="*/ 2924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48" y="57979"/>
                  </a:moveTo>
                  <a:cubicBezTo>
                    <a:pt x="36898" y="57979"/>
                    <a:pt x="44235" y="54940"/>
                    <a:pt x="49644" y="49531"/>
                  </a:cubicBezTo>
                  <a:cubicBezTo>
                    <a:pt x="55053" y="44123"/>
                    <a:pt x="58092" y="36786"/>
                    <a:pt x="58092" y="29137"/>
                  </a:cubicBezTo>
                  <a:cubicBezTo>
                    <a:pt x="58092" y="21488"/>
                    <a:pt x="55053" y="14152"/>
                    <a:pt x="49644" y="8743"/>
                  </a:cubicBezTo>
                  <a:cubicBezTo>
                    <a:pt x="44235" y="3334"/>
                    <a:pt x="36898" y="295"/>
                    <a:pt x="29248" y="295"/>
                  </a:cubicBezTo>
                  <a:cubicBezTo>
                    <a:pt x="21599" y="295"/>
                    <a:pt x="14261" y="3334"/>
                    <a:pt x="8852" y="8743"/>
                  </a:cubicBezTo>
                  <a:cubicBezTo>
                    <a:pt x="3443" y="14152"/>
                    <a:pt x="404" y="21488"/>
                    <a:pt x="404" y="29137"/>
                  </a:cubicBezTo>
                  <a:cubicBezTo>
                    <a:pt x="404" y="36786"/>
                    <a:pt x="3443" y="44123"/>
                    <a:pt x="8852" y="49531"/>
                  </a:cubicBezTo>
                  <a:cubicBezTo>
                    <a:pt x="14261" y="54940"/>
                    <a:pt x="21599" y="57979"/>
                    <a:pt x="2924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C273A5E-4CD7-4400-A805-537858784B00}"/>
                </a:ext>
              </a:extLst>
            </p:cNvPr>
            <p:cNvSpPr/>
            <p:nvPr/>
          </p:nvSpPr>
          <p:spPr>
            <a:xfrm>
              <a:off x="3917971" y="2811945"/>
              <a:ext cx="57687" cy="57683"/>
            </a:xfrm>
            <a:custGeom>
              <a:avLst/>
              <a:gdLst>
                <a:gd name="connsiteX0" fmla="*/ 29250 w 57687"/>
                <a:gd name="connsiteY0" fmla="*/ 57979 h 57683"/>
                <a:gd name="connsiteX1" fmla="*/ 49646 w 57687"/>
                <a:gd name="connsiteY1" fmla="*/ 49531 h 57683"/>
                <a:gd name="connsiteX2" fmla="*/ 58094 w 57687"/>
                <a:gd name="connsiteY2" fmla="*/ 29137 h 57683"/>
                <a:gd name="connsiteX3" fmla="*/ 49646 w 57687"/>
                <a:gd name="connsiteY3" fmla="*/ 8743 h 57683"/>
                <a:gd name="connsiteX4" fmla="*/ 29250 w 57687"/>
                <a:gd name="connsiteY4" fmla="*/ 295 h 57683"/>
                <a:gd name="connsiteX5" fmla="*/ 8855 w 57687"/>
                <a:gd name="connsiteY5" fmla="*/ 8743 h 57683"/>
                <a:gd name="connsiteX6" fmla="*/ 406 w 57687"/>
                <a:gd name="connsiteY6" fmla="*/ 29137 h 57683"/>
                <a:gd name="connsiteX7" fmla="*/ 8855 w 57687"/>
                <a:gd name="connsiteY7" fmla="*/ 49531 h 57683"/>
                <a:gd name="connsiteX8" fmla="*/ 2925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50" y="57979"/>
                  </a:moveTo>
                  <a:cubicBezTo>
                    <a:pt x="36900" y="57979"/>
                    <a:pt x="44237" y="54940"/>
                    <a:pt x="49646" y="49531"/>
                  </a:cubicBezTo>
                  <a:cubicBezTo>
                    <a:pt x="55055" y="44123"/>
                    <a:pt x="58094" y="36786"/>
                    <a:pt x="58094" y="29137"/>
                  </a:cubicBezTo>
                  <a:cubicBezTo>
                    <a:pt x="58094" y="21488"/>
                    <a:pt x="55055" y="14152"/>
                    <a:pt x="49646" y="8743"/>
                  </a:cubicBezTo>
                  <a:cubicBezTo>
                    <a:pt x="44237" y="3334"/>
                    <a:pt x="36900" y="295"/>
                    <a:pt x="29250" y="295"/>
                  </a:cubicBezTo>
                  <a:cubicBezTo>
                    <a:pt x="21601" y="295"/>
                    <a:pt x="14264" y="3334"/>
                    <a:pt x="8855" y="8743"/>
                  </a:cubicBezTo>
                  <a:cubicBezTo>
                    <a:pt x="3446" y="14152"/>
                    <a:pt x="406" y="21488"/>
                    <a:pt x="406" y="29137"/>
                  </a:cubicBezTo>
                  <a:cubicBezTo>
                    <a:pt x="406" y="36786"/>
                    <a:pt x="3446" y="44123"/>
                    <a:pt x="8855" y="49531"/>
                  </a:cubicBezTo>
                  <a:cubicBezTo>
                    <a:pt x="14264" y="54940"/>
                    <a:pt x="21601" y="57979"/>
                    <a:pt x="2925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4CFF374-2132-4036-A404-10F3C9634B4B}"/>
                </a:ext>
              </a:extLst>
            </p:cNvPr>
            <p:cNvSpPr/>
            <p:nvPr/>
          </p:nvSpPr>
          <p:spPr>
            <a:xfrm>
              <a:off x="3938104" y="2811945"/>
              <a:ext cx="57687" cy="57683"/>
            </a:xfrm>
            <a:custGeom>
              <a:avLst/>
              <a:gdLst>
                <a:gd name="connsiteX0" fmla="*/ 29252 w 57687"/>
                <a:gd name="connsiteY0" fmla="*/ 57979 h 57683"/>
                <a:gd name="connsiteX1" fmla="*/ 49648 w 57687"/>
                <a:gd name="connsiteY1" fmla="*/ 49531 h 57683"/>
                <a:gd name="connsiteX2" fmla="*/ 58096 w 57687"/>
                <a:gd name="connsiteY2" fmla="*/ 29137 h 57683"/>
                <a:gd name="connsiteX3" fmla="*/ 49648 w 57687"/>
                <a:gd name="connsiteY3" fmla="*/ 8743 h 57683"/>
                <a:gd name="connsiteX4" fmla="*/ 29252 w 57687"/>
                <a:gd name="connsiteY4" fmla="*/ 295 h 57683"/>
                <a:gd name="connsiteX5" fmla="*/ 8857 w 57687"/>
                <a:gd name="connsiteY5" fmla="*/ 8743 h 57683"/>
                <a:gd name="connsiteX6" fmla="*/ 408 w 57687"/>
                <a:gd name="connsiteY6" fmla="*/ 29137 h 57683"/>
                <a:gd name="connsiteX7" fmla="*/ 8857 w 57687"/>
                <a:gd name="connsiteY7" fmla="*/ 49531 h 57683"/>
                <a:gd name="connsiteX8" fmla="*/ 2925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52" y="57979"/>
                  </a:moveTo>
                  <a:cubicBezTo>
                    <a:pt x="36902" y="57979"/>
                    <a:pt x="44239" y="54940"/>
                    <a:pt x="49648" y="49531"/>
                  </a:cubicBezTo>
                  <a:cubicBezTo>
                    <a:pt x="55057" y="44123"/>
                    <a:pt x="58096" y="36786"/>
                    <a:pt x="58096" y="29137"/>
                  </a:cubicBezTo>
                  <a:cubicBezTo>
                    <a:pt x="58096" y="21488"/>
                    <a:pt x="55057" y="14152"/>
                    <a:pt x="49648" y="8743"/>
                  </a:cubicBezTo>
                  <a:cubicBezTo>
                    <a:pt x="44239" y="3334"/>
                    <a:pt x="36902" y="295"/>
                    <a:pt x="29252" y="295"/>
                  </a:cubicBezTo>
                  <a:cubicBezTo>
                    <a:pt x="21603" y="295"/>
                    <a:pt x="14266" y="3334"/>
                    <a:pt x="8857" y="8743"/>
                  </a:cubicBezTo>
                  <a:cubicBezTo>
                    <a:pt x="3448" y="14152"/>
                    <a:pt x="408" y="21488"/>
                    <a:pt x="408" y="29137"/>
                  </a:cubicBezTo>
                  <a:cubicBezTo>
                    <a:pt x="408" y="36786"/>
                    <a:pt x="3448" y="44123"/>
                    <a:pt x="8857" y="49531"/>
                  </a:cubicBezTo>
                  <a:cubicBezTo>
                    <a:pt x="14266" y="54940"/>
                    <a:pt x="21603" y="57979"/>
                    <a:pt x="2925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8156561-0CFD-489F-A171-F93D9C2C5731}"/>
                </a:ext>
              </a:extLst>
            </p:cNvPr>
            <p:cNvSpPr/>
            <p:nvPr/>
          </p:nvSpPr>
          <p:spPr>
            <a:xfrm>
              <a:off x="3958227" y="2811945"/>
              <a:ext cx="57687" cy="57683"/>
            </a:xfrm>
            <a:custGeom>
              <a:avLst/>
              <a:gdLst>
                <a:gd name="connsiteX0" fmla="*/ 29254 w 57687"/>
                <a:gd name="connsiteY0" fmla="*/ 57979 h 57683"/>
                <a:gd name="connsiteX1" fmla="*/ 49650 w 57687"/>
                <a:gd name="connsiteY1" fmla="*/ 49531 h 57683"/>
                <a:gd name="connsiteX2" fmla="*/ 58098 w 57687"/>
                <a:gd name="connsiteY2" fmla="*/ 29137 h 57683"/>
                <a:gd name="connsiteX3" fmla="*/ 49650 w 57687"/>
                <a:gd name="connsiteY3" fmla="*/ 8743 h 57683"/>
                <a:gd name="connsiteX4" fmla="*/ 29254 w 57687"/>
                <a:gd name="connsiteY4" fmla="*/ 295 h 57683"/>
                <a:gd name="connsiteX5" fmla="*/ 8859 w 57687"/>
                <a:gd name="connsiteY5" fmla="*/ 8743 h 57683"/>
                <a:gd name="connsiteX6" fmla="*/ 411 w 57687"/>
                <a:gd name="connsiteY6" fmla="*/ 29137 h 57683"/>
                <a:gd name="connsiteX7" fmla="*/ 8859 w 57687"/>
                <a:gd name="connsiteY7" fmla="*/ 49531 h 57683"/>
                <a:gd name="connsiteX8" fmla="*/ 2925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54" y="57979"/>
                  </a:moveTo>
                  <a:cubicBezTo>
                    <a:pt x="36904" y="57979"/>
                    <a:pt x="44241" y="54940"/>
                    <a:pt x="49650" y="49531"/>
                  </a:cubicBezTo>
                  <a:cubicBezTo>
                    <a:pt x="55059" y="44123"/>
                    <a:pt x="58098" y="36786"/>
                    <a:pt x="58098" y="29137"/>
                  </a:cubicBezTo>
                  <a:cubicBezTo>
                    <a:pt x="58098" y="21488"/>
                    <a:pt x="55059" y="14152"/>
                    <a:pt x="49650" y="8743"/>
                  </a:cubicBezTo>
                  <a:cubicBezTo>
                    <a:pt x="44241" y="3334"/>
                    <a:pt x="36904" y="295"/>
                    <a:pt x="29254" y="295"/>
                  </a:cubicBezTo>
                  <a:cubicBezTo>
                    <a:pt x="21605" y="295"/>
                    <a:pt x="14268" y="3334"/>
                    <a:pt x="8859" y="8743"/>
                  </a:cubicBezTo>
                  <a:cubicBezTo>
                    <a:pt x="3450" y="14152"/>
                    <a:pt x="411" y="21488"/>
                    <a:pt x="411" y="29137"/>
                  </a:cubicBezTo>
                  <a:cubicBezTo>
                    <a:pt x="411" y="36786"/>
                    <a:pt x="3450" y="44123"/>
                    <a:pt x="8859" y="49531"/>
                  </a:cubicBezTo>
                  <a:cubicBezTo>
                    <a:pt x="14268" y="54940"/>
                    <a:pt x="21605" y="57979"/>
                    <a:pt x="2925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C644A97-8187-45A5-B443-B42F0934E0F4}"/>
                </a:ext>
              </a:extLst>
            </p:cNvPr>
            <p:cNvSpPr/>
            <p:nvPr/>
          </p:nvSpPr>
          <p:spPr>
            <a:xfrm>
              <a:off x="3978360" y="2811945"/>
              <a:ext cx="57687" cy="57683"/>
            </a:xfrm>
            <a:custGeom>
              <a:avLst/>
              <a:gdLst>
                <a:gd name="connsiteX0" fmla="*/ 29257 w 57687"/>
                <a:gd name="connsiteY0" fmla="*/ 57979 h 57683"/>
                <a:gd name="connsiteX1" fmla="*/ 49652 w 57687"/>
                <a:gd name="connsiteY1" fmla="*/ 49531 h 57683"/>
                <a:gd name="connsiteX2" fmla="*/ 58100 w 57687"/>
                <a:gd name="connsiteY2" fmla="*/ 29137 h 57683"/>
                <a:gd name="connsiteX3" fmla="*/ 49652 w 57687"/>
                <a:gd name="connsiteY3" fmla="*/ 8743 h 57683"/>
                <a:gd name="connsiteX4" fmla="*/ 29257 w 57687"/>
                <a:gd name="connsiteY4" fmla="*/ 295 h 57683"/>
                <a:gd name="connsiteX5" fmla="*/ 8861 w 57687"/>
                <a:gd name="connsiteY5" fmla="*/ 8743 h 57683"/>
                <a:gd name="connsiteX6" fmla="*/ 413 w 57687"/>
                <a:gd name="connsiteY6" fmla="*/ 29137 h 57683"/>
                <a:gd name="connsiteX7" fmla="*/ 8861 w 57687"/>
                <a:gd name="connsiteY7" fmla="*/ 49531 h 57683"/>
                <a:gd name="connsiteX8" fmla="*/ 2925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57" y="57979"/>
                  </a:moveTo>
                  <a:cubicBezTo>
                    <a:pt x="36906" y="57979"/>
                    <a:pt x="44243" y="54940"/>
                    <a:pt x="49652" y="49531"/>
                  </a:cubicBezTo>
                  <a:cubicBezTo>
                    <a:pt x="55061" y="44123"/>
                    <a:pt x="58100" y="36786"/>
                    <a:pt x="58100" y="29137"/>
                  </a:cubicBezTo>
                  <a:cubicBezTo>
                    <a:pt x="58100" y="21488"/>
                    <a:pt x="55061" y="14152"/>
                    <a:pt x="49652" y="8743"/>
                  </a:cubicBezTo>
                  <a:cubicBezTo>
                    <a:pt x="44243" y="3334"/>
                    <a:pt x="36906" y="295"/>
                    <a:pt x="29257" y="295"/>
                  </a:cubicBezTo>
                  <a:cubicBezTo>
                    <a:pt x="21607" y="295"/>
                    <a:pt x="14270" y="3334"/>
                    <a:pt x="8861" y="8743"/>
                  </a:cubicBezTo>
                  <a:cubicBezTo>
                    <a:pt x="3452" y="14152"/>
                    <a:pt x="413" y="21488"/>
                    <a:pt x="413" y="29137"/>
                  </a:cubicBezTo>
                  <a:cubicBezTo>
                    <a:pt x="413" y="36786"/>
                    <a:pt x="3452" y="44123"/>
                    <a:pt x="8861" y="49531"/>
                  </a:cubicBezTo>
                  <a:cubicBezTo>
                    <a:pt x="14270" y="54940"/>
                    <a:pt x="21607" y="57979"/>
                    <a:pt x="2925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B136943-AE59-41CD-970D-48D69023CBBC}"/>
                </a:ext>
              </a:extLst>
            </p:cNvPr>
            <p:cNvSpPr/>
            <p:nvPr/>
          </p:nvSpPr>
          <p:spPr>
            <a:xfrm>
              <a:off x="3998484" y="2811945"/>
              <a:ext cx="57687" cy="57683"/>
            </a:xfrm>
            <a:custGeom>
              <a:avLst/>
              <a:gdLst>
                <a:gd name="connsiteX0" fmla="*/ 29259 w 57687"/>
                <a:gd name="connsiteY0" fmla="*/ 57979 h 57683"/>
                <a:gd name="connsiteX1" fmla="*/ 49654 w 57687"/>
                <a:gd name="connsiteY1" fmla="*/ 49531 h 57683"/>
                <a:gd name="connsiteX2" fmla="*/ 58102 w 57687"/>
                <a:gd name="connsiteY2" fmla="*/ 29137 h 57683"/>
                <a:gd name="connsiteX3" fmla="*/ 49654 w 57687"/>
                <a:gd name="connsiteY3" fmla="*/ 8743 h 57683"/>
                <a:gd name="connsiteX4" fmla="*/ 29259 w 57687"/>
                <a:gd name="connsiteY4" fmla="*/ 295 h 57683"/>
                <a:gd name="connsiteX5" fmla="*/ 8863 w 57687"/>
                <a:gd name="connsiteY5" fmla="*/ 8743 h 57683"/>
                <a:gd name="connsiteX6" fmla="*/ 415 w 57687"/>
                <a:gd name="connsiteY6" fmla="*/ 29137 h 57683"/>
                <a:gd name="connsiteX7" fmla="*/ 8863 w 57687"/>
                <a:gd name="connsiteY7" fmla="*/ 49531 h 57683"/>
                <a:gd name="connsiteX8" fmla="*/ 2925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59" y="57979"/>
                  </a:moveTo>
                  <a:cubicBezTo>
                    <a:pt x="36908" y="57979"/>
                    <a:pt x="44245" y="54940"/>
                    <a:pt x="49654" y="49531"/>
                  </a:cubicBezTo>
                  <a:cubicBezTo>
                    <a:pt x="55063" y="44123"/>
                    <a:pt x="58102" y="36786"/>
                    <a:pt x="58102" y="29137"/>
                  </a:cubicBezTo>
                  <a:cubicBezTo>
                    <a:pt x="58102" y="21488"/>
                    <a:pt x="55063" y="14152"/>
                    <a:pt x="49654" y="8743"/>
                  </a:cubicBezTo>
                  <a:cubicBezTo>
                    <a:pt x="44245" y="3334"/>
                    <a:pt x="36908" y="295"/>
                    <a:pt x="29259" y="295"/>
                  </a:cubicBezTo>
                  <a:cubicBezTo>
                    <a:pt x="21609" y="295"/>
                    <a:pt x="14272" y="3334"/>
                    <a:pt x="8863" y="8743"/>
                  </a:cubicBezTo>
                  <a:cubicBezTo>
                    <a:pt x="3454" y="14152"/>
                    <a:pt x="415" y="21488"/>
                    <a:pt x="415" y="29137"/>
                  </a:cubicBezTo>
                  <a:cubicBezTo>
                    <a:pt x="415" y="36786"/>
                    <a:pt x="3454" y="44123"/>
                    <a:pt x="8863" y="49531"/>
                  </a:cubicBezTo>
                  <a:cubicBezTo>
                    <a:pt x="14272" y="54940"/>
                    <a:pt x="21609" y="57979"/>
                    <a:pt x="2925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EDA83BA0-B977-41A1-A889-7F346481F303}"/>
                </a:ext>
              </a:extLst>
            </p:cNvPr>
            <p:cNvSpPr/>
            <p:nvPr/>
          </p:nvSpPr>
          <p:spPr>
            <a:xfrm>
              <a:off x="4018617" y="2811945"/>
              <a:ext cx="57687" cy="57683"/>
            </a:xfrm>
            <a:custGeom>
              <a:avLst/>
              <a:gdLst>
                <a:gd name="connsiteX0" fmla="*/ 29261 w 57687"/>
                <a:gd name="connsiteY0" fmla="*/ 57979 h 57683"/>
                <a:gd name="connsiteX1" fmla="*/ 49656 w 57687"/>
                <a:gd name="connsiteY1" fmla="*/ 49531 h 57683"/>
                <a:gd name="connsiteX2" fmla="*/ 58105 w 57687"/>
                <a:gd name="connsiteY2" fmla="*/ 29137 h 57683"/>
                <a:gd name="connsiteX3" fmla="*/ 49656 w 57687"/>
                <a:gd name="connsiteY3" fmla="*/ 8743 h 57683"/>
                <a:gd name="connsiteX4" fmla="*/ 29261 w 57687"/>
                <a:gd name="connsiteY4" fmla="*/ 295 h 57683"/>
                <a:gd name="connsiteX5" fmla="*/ 8865 w 57687"/>
                <a:gd name="connsiteY5" fmla="*/ 8743 h 57683"/>
                <a:gd name="connsiteX6" fmla="*/ 417 w 57687"/>
                <a:gd name="connsiteY6" fmla="*/ 29137 h 57683"/>
                <a:gd name="connsiteX7" fmla="*/ 8865 w 57687"/>
                <a:gd name="connsiteY7" fmla="*/ 49531 h 57683"/>
                <a:gd name="connsiteX8" fmla="*/ 2926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61" y="57979"/>
                  </a:moveTo>
                  <a:cubicBezTo>
                    <a:pt x="36910" y="57979"/>
                    <a:pt x="44247" y="54940"/>
                    <a:pt x="49656" y="49531"/>
                  </a:cubicBezTo>
                  <a:cubicBezTo>
                    <a:pt x="55065" y="44123"/>
                    <a:pt x="58105" y="36786"/>
                    <a:pt x="58105" y="29137"/>
                  </a:cubicBezTo>
                  <a:cubicBezTo>
                    <a:pt x="58105" y="21488"/>
                    <a:pt x="55065" y="14152"/>
                    <a:pt x="49656" y="8743"/>
                  </a:cubicBezTo>
                  <a:cubicBezTo>
                    <a:pt x="44247" y="3334"/>
                    <a:pt x="36910" y="295"/>
                    <a:pt x="29261" y="295"/>
                  </a:cubicBezTo>
                  <a:cubicBezTo>
                    <a:pt x="21611" y="295"/>
                    <a:pt x="14274" y="3334"/>
                    <a:pt x="8865" y="8743"/>
                  </a:cubicBezTo>
                  <a:cubicBezTo>
                    <a:pt x="3456" y="14152"/>
                    <a:pt x="417" y="21488"/>
                    <a:pt x="417" y="29137"/>
                  </a:cubicBezTo>
                  <a:cubicBezTo>
                    <a:pt x="417" y="36786"/>
                    <a:pt x="3456" y="44123"/>
                    <a:pt x="8865" y="49531"/>
                  </a:cubicBezTo>
                  <a:cubicBezTo>
                    <a:pt x="14274" y="54940"/>
                    <a:pt x="21611" y="57979"/>
                    <a:pt x="2926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B49DFFA5-AAB3-4A01-ACE3-CACA698AAAF6}"/>
                </a:ext>
              </a:extLst>
            </p:cNvPr>
            <p:cNvSpPr/>
            <p:nvPr/>
          </p:nvSpPr>
          <p:spPr>
            <a:xfrm>
              <a:off x="4038740" y="2811945"/>
              <a:ext cx="57687" cy="57683"/>
            </a:xfrm>
            <a:custGeom>
              <a:avLst/>
              <a:gdLst>
                <a:gd name="connsiteX0" fmla="*/ 29263 w 57687"/>
                <a:gd name="connsiteY0" fmla="*/ 57979 h 57683"/>
                <a:gd name="connsiteX1" fmla="*/ 49658 w 57687"/>
                <a:gd name="connsiteY1" fmla="*/ 49531 h 57683"/>
                <a:gd name="connsiteX2" fmla="*/ 58107 w 57687"/>
                <a:gd name="connsiteY2" fmla="*/ 29137 h 57683"/>
                <a:gd name="connsiteX3" fmla="*/ 49658 w 57687"/>
                <a:gd name="connsiteY3" fmla="*/ 8743 h 57683"/>
                <a:gd name="connsiteX4" fmla="*/ 29263 w 57687"/>
                <a:gd name="connsiteY4" fmla="*/ 295 h 57683"/>
                <a:gd name="connsiteX5" fmla="*/ 8867 w 57687"/>
                <a:gd name="connsiteY5" fmla="*/ 8743 h 57683"/>
                <a:gd name="connsiteX6" fmla="*/ 419 w 57687"/>
                <a:gd name="connsiteY6" fmla="*/ 29137 h 57683"/>
                <a:gd name="connsiteX7" fmla="*/ 8867 w 57687"/>
                <a:gd name="connsiteY7" fmla="*/ 49531 h 57683"/>
                <a:gd name="connsiteX8" fmla="*/ 2926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63" y="57979"/>
                  </a:moveTo>
                  <a:cubicBezTo>
                    <a:pt x="36912" y="57979"/>
                    <a:pt x="44249" y="54940"/>
                    <a:pt x="49658" y="49531"/>
                  </a:cubicBezTo>
                  <a:cubicBezTo>
                    <a:pt x="55067" y="44123"/>
                    <a:pt x="58107" y="36786"/>
                    <a:pt x="58107" y="29137"/>
                  </a:cubicBezTo>
                  <a:cubicBezTo>
                    <a:pt x="58107" y="21488"/>
                    <a:pt x="55067" y="14152"/>
                    <a:pt x="49658" y="8743"/>
                  </a:cubicBezTo>
                  <a:cubicBezTo>
                    <a:pt x="44249" y="3334"/>
                    <a:pt x="36912" y="295"/>
                    <a:pt x="29263" y="295"/>
                  </a:cubicBezTo>
                  <a:cubicBezTo>
                    <a:pt x="21613" y="295"/>
                    <a:pt x="14276" y="3334"/>
                    <a:pt x="8867" y="8743"/>
                  </a:cubicBezTo>
                  <a:cubicBezTo>
                    <a:pt x="3458" y="14152"/>
                    <a:pt x="419" y="21488"/>
                    <a:pt x="419" y="29137"/>
                  </a:cubicBezTo>
                  <a:cubicBezTo>
                    <a:pt x="419" y="36786"/>
                    <a:pt x="3458" y="44123"/>
                    <a:pt x="8867" y="49531"/>
                  </a:cubicBezTo>
                  <a:cubicBezTo>
                    <a:pt x="14276" y="54940"/>
                    <a:pt x="21613" y="57979"/>
                    <a:pt x="2926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B242C6E9-1EBE-40E3-9903-CBF6C5D9EFA0}"/>
                </a:ext>
              </a:extLst>
            </p:cNvPr>
            <p:cNvSpPr/>
            <p:nvPr/>
          </p:nvSpPr>
          <p:spPr>
            <a:xfrm>
              <a:off x="4058873" y="2811945"/>
              <a:ext cx="57687" cy="57683"/>
            </a:xfrm>
            <a:custGeom>
              <a:avLst/>
              <a:gdLst>
                <a:gd name="connsiteX0" fmla="*/ 29265 w 57687"/>
                <a:gd name="connsiteY0" fmla="*/ 57979 h 57683"/>
                <a:gd name="connsiteX1" fmla="*/ 49661 w 57687"/>
                <a:gd name="connsiteY1" fmla="*/ 49531 h 57683"/>
                <a:gd name="connsiteX2" fmla="*/ 58109 w 57687"/>
                <a:gd name="connsiteY2" fmla="*/ 29137 h 57683"/>
                <a:gd name="connsiteX3" fmla="*/ 49661 w 57687"/>
                <a:gd name="connsiteY3" fmla="*/ 8743 h 57683"/>
                <a:gd name="connsiteX4" fmla="*/ 29265 w 57687"/>
                <a:gd name="connsiteY4" fmla="*/ 295 h 57683"/>
                <a:gd name="connsiteX5" fmla="*/ 8869 w 57687"/>
                <a:gd name="connsiteY5" fmla="*/ 8743 h 57683"/>
                <a:gd name="connsiteX6" fmla="*/ 421 w 57687"/>
                <a:gd name="connsiteY6" fmla="*/ 29137 h 57683"/>
                <a:gd name="connsiteX7" fmla="*/ 8869 w 57687"/>
                <a:gd name="connsiteY7" fmla="*/ 49531 h 57683"/>
                <a:gd name="connsiteX8" fmla="*/ 2926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65" y="57979"/>
                  </a:moveTo>
                  <a:cubicBezTo>
                    <a:pt x="36914" y="57979"/>
                    <a:pt x="44252" y="54940"/>
                    <a:pt x="49661" y="49531"/>
                  </a:cubicBezTo>
                  <a:cubicBezTo>
                    <a:pt x="55070" y="44123"/>
                    <a:pt x="58109" y="36786"/>
                    <a:pt x="58109" y="29137"/>
                  </a:cubicBezTo>
                  <a:cubicBezTo>
                    <a:pt x="58109" y="21488"/>
                    <a:pt x="55070" y="14152"/>
                    <a:pt x="49661" y="8743"/>
                  </a:cubicBezTo>
                  <a:cubicBezTo>
                    <a:pt x="44252" y="3334"/>
                    <a:pt x="36914" y="295"/>
                    <a:pt x="29265" y="295"/>
                  </a:cubicBezTo>
                  <a:cubicBezTo>
                    <a:pt x="21615" y="295"/>
                    <a:pt x="14278" y="3334"/>
                    <a:pt x="8869" y="8743"/>
                  </a:cubicBezTo>
                  <a:cubicBezTo>
                    <a:pt x="3460" y="14152"/>
                    <a:pt x="421" y="21488"/>
                    <a:pt x="421" y="29137"/>
                  </a:cubicBezTo>
                  <a:cubicBezTo>
                    <a:pt x="421" y="36786"/>
                    <a:pt x="3460" y="44123"/>
                    <a:pt x="8869" y="49531"/>
                  </a:cubicBezTo>
                  <a:cubicBezTo>
                    <a:pt x="14278" y="54940"/>
                    <a:pt x="21615" y="57979"/>
                    <a:pt x="2926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C4DAFCC-86D9-4957-A714-C4513D453461}"/>
                </a:ext>
              </a:extLst>
            </p:cNvPr>
            <p:cNvSpPr/>
            <p:nvPr/>
          </p:nvSpPr>
          <p:spPr>
            <a:xfrm>
              <a:off x="4078996" y="2811945"/>
              <a:ext cx="57687" cy="57683"/>
            </a:xfrm>
            <a:custGeom>
              <a:avLst/>
              <a:gdLst>
                <a:gd name="connsiteX0" fmla="*/ 29267 w 57687"/>
                <a:gd name="connsiteY0" fmla="*/ 57979 h 57683"/>
                <a:gd name="connsiteX1" fmla="*/ 49663 w 57687"/>
                <a:gd name="connsiteY1" fmla="*/ 49531 h 57683"/>
                <a:gd name="connsiteX2" fmla="*/ 58111 w 57687"/>
                <a:gd name="connsiteY2" fmla="*/ 29137 h 57683"/>
                <a:gd name="connsiteX3" fmla="*/ 49663 w 57687"/>
                <a:gd name="connsiteY3" fmla="*/ 8743 h 57683"/>
                <a:gd name="connsiteX4" fmla="*/ 29267 w 57687"/>
                <a:gd name="connsiteY4" fmla="*/ 295 h 57683"/>
                <a:gd name="connsiteX5" fmla="*/ 8871 w 57687"/>
                <a:gd name="connsiteY5" fmla="*/ 8743 h 57683"/>
                <a:gd name="connsiteX6" fmla="*/ 423 w 57687"/>
                <a:gd name="connsiteY6" fmla="*/ 29137 h 57683"/>
                <a:gd name="connsiteX7" fmla="*/ 8871 w 57687"/>
                <a:gd name="connsiteY7" fmla="*/ 49531 h 57683"/>
                <a:gd name="connsiteX8" fmla="*/ 2926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67" y="57979"/>
                  </a:moveTo>
                  <a:cubicBezTo>
                    <a:pt x="36916" y="57979"/>
                    <a:pt x="44254" y="54940"/>
                    <a:pt x="49663" y="49531"/>
                  </a:cubicBezTo>
                  <a:cubicBezTo>
                    <a:pt x="55072" y="44123"/>
                    <a:pt x="58111" y="36786"/>
                    <a:pt x="58111" y="29137"/>
                  </a:cubicBezTo>
                  <a:cubicBezTo>
                    <a:pt x="58111" y="21488"/>
                    <a:pt x="55072" y="14152"/>
                    <a:pt x="49663" y="8743"/>
                  </a:cubicBezTo>
                  <a:cubicBezTo>
                    <a:pt x="44254" y="3334"/>
                    <a:pt x="36916" y="295"/>
                    <a:pt x="29267" y="295"/>
                  </a:cubicBezTo>
                  <a:cubicBezTo>
                    <a:pt x="21618" y="295"/>
                    <a:pt x="14280" y="3334"/>
                    <a:pt x="8871" y="8743"/>
                  </a:cubicBezTo>
                  <a:cubicBezTo>
                    <a:pt x="3462" y="14152"/>
                    <a:pt x="423" y="21488"/>
                    <a:pt x="423" y="29137"/>
                  </a:cubicBezTo>
                  <a:cubicBezTo>
                    <a:pt x="423" y="36786"/>
                    <a:pt x="3462" y="44123"/>
                    <a:pt x="8871" y="49531"/>
                  </a:cubicBezTo>
                  <a:cubicBezTo>
                    <a:pt x="14280" y="54940"/>
                    <a:pt x="21618" y="57979"/>
                    <a:pt x="2926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E9253224-D0DD-40AE-9E2D-B7BCA47BDF45}"/>
                </a:ext>
              </a:extLst>
            </p:cNvPr>
            <p:cNvSpPr/>
            <p:nvPr/>
          </p:nvSpPr>
          <p:spPr>
            <a:xfrm>
              <a:off x="4099129" y="2811945"/>
              <a:ext cx="57687" cy="57683"/>
            </a:xfrm>
            <a:custGeom>
              <a:avLst/>
              <a:gdLst>
                <a:gd name="connsiteX0" fmla="*/ 29269 w 57687"/>
                <a:gd name="connsiteY0" fmla="*/ 57979 h 57683"/>
                <a:gd name="connsiteX1" fmla="*/ 49665 w 57687"/>
                <a:gd name="connsiteY1" fmla="*/ 49531 h 57683"/>
                <a:gd name="connsiteX2" fmla="*/ 58113 w 57687"/>
                <a:gd name="connsiteY2" fmla="*/ 29137 h 57683"/>
                <a:gd name="connsiteX3" fmla="*/ 49665 w 57687"/>
                <a:gd name="connsiteY3" fmla="*/ 8743 h 57683"/>
                <a:gd name="connsiteX4" fmla="*/ 29269 w 57687"/>
                <a:gd name="connsiteY4" fmla="*/ 295 h 57683"/>
                <a:gd name="connsiteX5" fmla="*/ 8873 w 57687"/>
                <a:gd name="connsiteY5" fmla="*/ 8743 h 57683"/>
                <a:gd name="connsiteX6" fmla="*/ 425 w 57687"/>
                <a:gd name="connsiteY6" fmla="*/ 29137 h 57683"/>
                <a:gd name="connsiteX7" fmla="*/ 8873 w 57687"/>
                <a:gd name="connsiteY7" fmla="*/ 49531 h 57683"/>
                <a:gd name="connsiteX8" fmla="*/ 2926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69" y="57979"/>
                  </a:moveTo>
                  <a:cubicBezTo>
                    <a:pt x="36919" y="57979"/>
                    <a:pt x="44256" y="54940"/>
                    <a:pt x="49665" y="49531"/>
                  </a:cubicBezTo>
                  <a:cubicBezTo>
                    <a:pt x="55074" y="44123"/>
                    <a:pt x="58113" y="36786"/>
                    <a:pt x="58113" y="29137"/>
                  </a:cubicBezTo>
                  <a:cubicBezTo>
                    <a:pt x="58113" y="21488"/>
                    <a:pt x="55074" y="14152"/>
                    <a:pt x="49665" y="8743"/>
                  </a:cubicBezTo>
                  <a:cubicBezTo>
                    <a:pt x="44256" y="3334"/>
                    <a:pt x="36919" y="295"/>
                    <a:pt x="29269" y="295"/>
                  </a:cubicBezTo>
                  <a:cubicBezTo>
                    <a:pt x="21620" y="295"/>
                    <a:pt x="14282" y="3334"/>
                    <a:pt x="8873" y="8743"/>
                  </a:cubicBezTo>
                  <a:cubicBezTo>
                    <a:pt x="3464" y="14152"/>
                    <a:pt x="425" y="21488"/>
                    <a:pt x="425" y="29137"/>
                  </a:cubicBezTo>
                  <a:cubicBezTo>
                    <a:pt x="425" y="36786"/>
                    <a:pt x="3464" y="44123"/>
                    <a:pt x="8873" y="49531"/>
                  </a:cubicBezTo>
                  <a:cubicBezTo>
                    <a:pt x="14282" y="54940"/>
                    <a:pt x="21620" y="57979"/>
                    <a:pt x="2926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5D1B0D8-CFA6-4551-A9B6-40FD281592A1}"/>
                </a:ext>
              </a:extLst>
            </p:cNvPr>
            <p:cNvSpPr/>
            <p:nvPr/>
          </p:nvSpPr>
          <p:spPr>
            <a:xfrm>
              <a:off x="4119253" y="2811945"/>
              <a:ext cx="57687" cy="57683"/>
            </a:xfrm>
            <a:custGeom>
              <a:avLst/>
              <a:gdLst>
                <a:gd name="connsiteX0" fmla="*/ 29271 w 57687"/>
                <a:gd name="connsiteY0" fmla="*/ 57979 h 57683"/>
                <a:gd name="connsiteX1" fmla="*/ 49667 w 57687"/>
                <a:gd name="connsiteY1" fmla="*/ 49531 h 57683"/>
                <a:gd name="connsiteX2" fmla="*/ 58115 w 57687"/>
                <a:gd name="connsiteY2" fmla="*/ 29137 h 57683"/>
                <a:gd name="connsiteX3" fmla="*/ 49667 w 57687"/>
                <a:gd name="connsiteY3" fmla="*/ 8743 h 57683"/>
                <a:gd name="connsiteX4" fmla="*/ 29271 w 57687"/>
                <a:gd name="connsiteY4" fmla="*/ 295 h 57683"/>
                <a:gd name="connsiteX5" fmla="*/ 8876 w 57687"/>
                <a:gd name="connsiteY5" fmla="*/ 8743 h 57683"/>
                <a:gd name="connsiteX6" fmla="*/ 427 w 57687"/>
                <a:gd name="connsiteY6" fmla="*/ 29137 h 57683"/>
                <a:gd name="connsiteX7" fmla="*/ 8876 w 57687"/>
                <a:gd name="connsiteY7" fmla="*/ 49531 h 57683"/>
                <a:gd name="connsiteX8" fmla="*/ 2927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71" y="57979"/>
                  </a:moveTo>
                  <a:cubicBezTo>
                    <a:pt x="36921" y="57979"/>
                    <a:pt x="44258" y="54940"/>
                    <a:pt x="49667" y="49531"/>
                  </a:cubicBezTo>
                  <a:cubicBezTo>
                    <a:pt x="55076" y="44123"/>
                    <a:pt x="58115" y="36786"/>
                    <a:pt x="58115" y="29137"/>
                  </a:cubicBezTo>
                  <a:cubicBezTo>
                    <a:pt x="58115" y="21488"/>
                    <a:pt x="55076" y="14152"/>
                    <a:pt x="49667" y="8743"/>
                  </a:cubicBezTo>
                  <a:cubicBezTo>
                    <a:pt x="44258" y="3334"/>
                    <a:pt x="36921" y="295"/>
                    <a:pt x="29271" y="295"/>
                  </a:cubicBezTo>
                  <a:cubicBezTo>
                    <a:pt x="21622" y="295"/>
                    <a:pt x="14284" y="3334"/>
                    <a:pt x="8876" y="8743"/>
                  </a:cubicBezTo>
                  <a:cubicBezTo>
                    <a:pt x="3467" y="14152"/>
                    <a:pt x="427" y="21488"/>
                    <a:pt x="427" y="29137"/>
                  </a:cubicBezTo>
                  <a:cubicBezTo>
                    <a:pt x="427" y="36786"/>
                    <a:pt x="3467" y="44123"/>
                    <a:pt x="8876" y="49531"/>
                  </a:cubicBezTo>
                  <a:cubicBezTo>
                    <a:pt x="14284" y="54940"/>
                    <a:pt x="21622" y="57979"/>
                    <a:pt x="2927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3B22A86-7A9A-4EAE-A072-C9246F2D7D91}"/>
                </a:ext>
              </a:extLst>
            </p:cNvPr>
            <p:cNvSpPr/>
            <p:nvPr/>
          </p:nvSpPr>
          <p:spPr>
            <a:xfrm>
              <a:off x="4139386" y="2811945"/>
              <a:ext cx="57687" cy="57683"/>
            </a:xfrm>
            <a:custGeom>
              <a:avLst/>
              <a:gdLst>
                <a:gd name="connsiteX0" fmla="*/ 29273 w 57687"/>
                <a:gd name="connsiteY0" fmla="*/ 57979 h 57683"/>
                <a:gd name="connsiteX1" fmla="*/ 49669 w 57687"/>
                <a:gd name="connsiteY1" fmla="*/ 49531 h 57683"/>
                <a:gd name="connsiteX2" fmla="*/ 58117 w 57687"/>
                <a:gd name="connsiteY2" fmla="*/ 29137 h 57683"/>
                <a:gd name="connsiteX3" fmla="*/ 49669 w 57687"/>
                <a:gd name="connsiteY3" fmla="*/ 8743 h 57683"/>
                <a:gd name="connsiteX4" fmla="*/ 29273 w 57687"/>
                <a:gd name="connsiteY4" fmla="*/ 295 h 57683"/>
                <a:gd name="connsiteX5" fmla="*/ 8878 w 57687"/>
                <a:gd name="connsiteY5" fmla="*/ 8743 h 57683"/>
                <a:gd name="connsiteX6" fmla="*/ 429 w 57687"/>
                <a:gd name="connsiteY6" fmla="*/ 29137 h 57683"/>
                <a:gd name="connsiteX7" fmla="*/ 8878 w 57687"/>
                <a:gd name="connsiteY7" fmla="*/ 49531 h 57683"/>
                <a:gd name="connsiteX8" fmla="*/ 2927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73" y="57979"/>
                  </a:moveTo>
                  <a:cubicBezTo>
                    <a:pt x="36923" y="57979"/>
                    <a:pt x="44260" y="54940"/>
                    <a:pt x="49669" y="49531"/>
                  </a:cubicBezTo>
                  <a:cubicBezTo>
                    <a:pt x="55078" y="44123"/>
                    <a:pt x="58117" y="36786"/>
                    <a:pt x="58117" y="29137"/>
                  </a:cubicBezTo>
                  <a:cubicBezTo>
                    <a:pt x="58117" y="21488"/>
                    <a:pt x="55078" y="14152"/>
                    <a:pt x="49669" y="8743"/>
                  </a:cubicBezTo>
                  <a:cubicBezTo>
                    <a:pt x="44260" y="3334"/>
                    <a:pt x="36923" y="295"/>
                    <a:pt x="29273" y="295"/>
                  </a:cubicBezTo>
                  <a:cubicBezTo>
                    <a:pt x="21624" y="295"/>
                    <a:pt x="14287" y="3334"/>
                    <a:pt x="8878" y="8743"/>
                  </a:cubicBezTo>
                  <a:cubicBezTo>
                    <a:pt x="3469" y="14152"/>
                    <a:pt x="429" y="21488"/>
                    <a:pt x="429" y="29137"/>
                  </a:cubicBezTo>
                  <a:cubicBezTo>
                    <a:pt x="429" y="36786"/>
                    <a:pt x="3469" y="44123"/>
                    <a:pt x="8878" y="49531"/>
                  </a:cubicBezTo>
                  <a:cubicBezTo>
                    <a:pt x="14287" y="54940"/>
                    <a:pt x="21624" y="57979"/>
                    <a:pt x="2927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2445DDD-F4FC-4A9E-B73A-30CACF4E3D76}"/>
                </a:ext>
              </a:extLst>
            </p:cNvPr>
            <p:cNvSpPr/>
            <p:nvPr/>
          </p:nvSpPr>
          <p:spPr>
            <a:xfrm>
              <a:off x="4159509" y="2811945"/>
              <a:ext cx="57687" cy="57683"/>
            </a:xfrm>
            <a:custGeom>
              <a:avLst/>
              <a:gdLst>
                <a:gd name="connsiteX0" fmla="*/ 29275 w 57687"/>
                <a:gd name="connsiteY0" fmla="*/ 57979 h 57683"/>
                <a:gd name="connsiteX1" fmla="*/ 49671 w 57687"/>
                <a:gd name="connsiteY1" fmla="*/ 49531 h 57683"/>
                <a:gd name="connsiteX2" fmla="*/ 58119 w 57687"/>
                <a:gd name="connsiteY2" fmla="*/ 29137 h 57683"/>
                <a:gd name="connsiteX3" fmla="*/ 49671 w 57687"/>
                <a:gd name="connsiteY3" fmla="*/ 8743 h 57683"/>
                <a:gd name="connsiteX4" fmla="*/ 29275 w 57687"/>
                <a:gd name="connsiteY4" fmla="*/ 295 h 57683"/>
                <a:gd name="connsiteX5" fmla="*/ 8880 w 57687"/>
                <a:gd name="connsiteY5" fmla="*/ 8743 h 57683"/>
                <a:gd name="connsiteX6" fmla="*/ 432 w 57687"/>
                <a:gd name="connsiteY6" fmla="*/ 29137 h 57683"/>
                <a:gd name="connsiteX7" fmla="*/ 8880 w 57687"/>
                <a:gd name="connsiteY7" fmla="*/ 49531 h 57683"/>
                <a:gd name="connsiteX8" fmla="*/ 2927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75" y="57979"/>
                  </a:moveTo>
                  <a:cubicBezTo>
                    <a:pt x="36925" y="57979"/>
                    <a:pt x="44262" y="54940"/>
                    <a:pt x="49671" y="49531"/>
                  </a:cubicBezTo>
                  <a:cubicBezTo>
                    <a:pt x="55080" y="44123"/>
                    <a:pt x="58119" y="36786"/>
                    <a:pt x="58119" y="29137"/>
                  </a:cubicBezTo>
                  <a:cubicBezTo>
                    <a:pt x="58119" y="21488"/>
                    <a:pt x="55080" y="14152"/>
                    <a:pt x="49671" y="8743"/>
                  </a:cubicBezTo>
                  <a:cubicBezTo>
                    <a:pt x="44262" y="3334"/>
                    <a:pt x="36925" y="295"/>
                    <a:pt x="29275" y="295"/>
                  </a:cubicBezTo>
                  <a:cubicBezTo>
                    <a:pt x="21626" y="295"/>
                    <a:pt x="14289" y="3334"/>
                    <a:pt x="8880" y="8743"/>
                  </a:cubicBezTo>
                  <a:cubicBezTo>
                    <a:pt x="3471" y="14152"/>
                    <a:pt x="432" y="21488"/>
                    <a:pt x="432" y="29137"/>
                  </a:cubicBezTo>
                  <a:cubicBezTo>
                    <a:pt x="432" y="36786"/>
                    <a:pt x="3471" y="44123"/>
                    <a:pt x="8880" y="49531"/>
                  </a:cubicBezTo>
                  <a:cubicBezTo>
                    <a:pt x="14289" y="54940"/>
                    <a:pt x="21626" y="57979"/>
                    <a:pt x="2927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34764268-D715-4022-ACA5-6EFD0F691194}"/>
                </a:ext>
              </a:extLst>
            </p:cNvPr>
            <p:cNvSpPr/>
            <p:nvPr/>
          </p:nvSpPr>
          <p:spPr>
            <a:xfrm>
              <a:off x="4179642" y="2811945"/>
              <a:ext cx="57687" cy="57683"/>
            </a:xfrm>
            <a:custGeom>
              <a:avLst/>
              <a:gdLst>
                <a:gd name="connsiteX0" fmla="*/ 29277 w 57687"/>
                <a:gd name="connsiteY0" fmla="*/ 57979 h 57683"/>
                <a:gd name="connsiteX1" fmla="*/ 49673 w 57687"/>
                <a:gd name="connsiteY1" fmla="*/ 49531 h 57683"/>
                <a:gd name="connsiteX2" fmla="*/ 58121 w 57687"/>
                <a:gd name="connsiteY2" fmla="*/ 29137 h 57683"/>
                <a:gd name="connsiteX3" fmla="*/ 49673 w 57687"/>
                <a:gd name="connsiteY3" fmla="*/ 8743 h 57683"/>
                <a:gd name="connsiteX4" fmla="*/ 29277 w 57687"/>
                <a:gd name="connsiteY4" fmla="*/ 295 h 57683"/>
                <a:gd name="connsiteX5" fmla="*/ 8882 w 57687"/>
                <a:gd name="connsiteY5" fmla="*/ 8743 h 57683"/>
                <a:gd name="connsiteX6" fmla="*/ 434 w 57687"/>
                <a:gd name="connsiteY6" fmla="*/ 29137 h 57683"/>
                <a:gd name="connsiteX7" fmla="*/ 8882 w 57687"/>
                <a:gd name="connsiteY7" fmla="*/ 49531 h 57683"/>
                <a:gd name="connsiteX8" fmla="*/ 2927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77" y="57979"/>
                  </a:moveTo>
                  <a:cubicBezTo>
                    <a:pt x="36927" y="57979"/>
                    <a:pt x="44264" y="54940"/>
                    <a:pt x="49673" y="49531"/>
                  </a:cubicBezTo>
                  <a:cubicBezTo>
                    <a:pt x="55082" y="44123"/>
                    <a:pt x="58121" y="36786"/>
                    <a:pt x="58121" y="29137"/>
                  </a:cubicBezTo>
                  <a:cubicBezTo>
                    <a:pt x="58121" y="21488"/>
                    <a:pt x="55082" y="14152"/>
                    <a:pt x="49673" y="8743"/>
                  </a:cubicBezTo>
                  <a:cubicBezTo>
                    <a:pt x="44264" y="3334"/>
                    <a:pt x="36927" y="295"/>
                    <a:pt x="29277" y="295"/>
                  </a:cubicBezTo>
                  <a:cubicBezTo>
                    <a:pt x="21628" y="295"/>
                    <a:pt x="14291" y="3334"/>
                    <a:pt x="8882" y="8743"/>
                  </a:cubicBezTo>
                  <a:cubicBezTo>
                    <a:pt x="3473" y="14152"/>
                    <a:pt x="434" y="21488"/>
                    <a:pt x="434" y="29137"/>
                  </a:cubicBezTo>
                  <a:cubicBezTo>
                    <a:pt x="434" y="36786"/>
                    <a:pt x="3473" y="44123"/>
                    <a:pt x="8882" y="49531"/>
                  </a:cubicBezTo>
                  <a:cubicBezTo>
                    <a:pt x="14291" y="54940"/>
                    <a:pt x="21628" y="57979"/>
                    <a:pt x="2927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694590F-A788-4DEF-A917-415ECF992B11}"/>
                </a:ext>
              </a:extLst>
            </p:cNvPr>
            <p:cNvSpPr/>
            <p:nvPr/>
          </p:nvSpPr>
          <p:spPr>
            <a:xfrm>
              <a:off x="4199766" y="2811945"/>
              <a:ext cx="57687" cy="57683"/>
            </a:xfrm>
            <a:custGeom>
              <a:avLst/>
              <a:gdLst>
                <a:gd name="connsiteX0" fmla="*/ 29280 w 57687"/>
                <a:gd name="connsiteY0" fmla="*/ 57979 h 57683"/>
                <a:gd name="connsiteX1" fmla="*/ 49675 w 57687"/>
                <a:gd name="connsiteY1" fmla="*/ 49531 h 57683"/>
                <a:gd name="connsiteX2" fmla="*/ 58123 w 57687"/>
                <a:gd name="connsiteY2" fmla="*/ 29137 h 57683"/>
                <a:gd name="connsiteX3" fmla="*/ 49675 w 57687"/>
                <a:gd name="connsiteY3" fmla="*/ 8743 h 57683"/>
                <a:gd name="connsiteX4" fmla="*/ 29280 w 57687"/>
                <a:gd name="connsiteY4" fmla="*/ 295 h 57683"/>
                <a:gd name="connsiteX5" fmla="*/ 8884 w 57687"/>
                <a:gd name="connsiteY5" fmla="*/ 8743 h 57683"/>
                <a:gd name="connsiteX6" fmla="*/ 436 w 57687"/>
                <a:gd name="connsiteY6" fmla="*/ 29137 h 57683"/>
                <a:gd name="connsiteX7" fmla="*/ 8884 w 57687"/>
                <a:gd name="connsiteY7" fmla="*/ 49531 h 57683"/>
                <a:gd name="connsiteX8" fmla="*/ 2928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80" y="57979"/>
                  </a:moveTo>
                  <a:cubicBezTo>
                    <a:pt x="36929" y="57979"/>
                    <a:pt x="44266" y="54940"/>
                    <a:pt x="49675" y="49531"/>
                  </a:cubicBezTo>
                  <a:cubicBezTo>
                    <a:pt x="55084" y="44123"/>
                    <a:pt x="58123" y="36786"/>
                    <a:pt x="58123" y="29137"/>
                  </a:cubicBezTo>
                  <a:cubicBezTo>
                    <a:pt x="58123" y="21488"/>
                    <a:pt x="55084" y="14152"/>
                    <a:pt x="49675" y="8743"/>
                  </a:cubicBezTo>
                  <a:cubicBezTo>
                    <a:pt x="44266" y="3334"/>
                    <a:pt x="36929" y="295"/>
                    <a:pt x="29280" y="295"/>
                  </a:cubicBezTo>
                  <a:cubicBezTo>
                    <a:pt x="21630" y="295"/>
                    <a:pt x="14293" y="3334"/>
                    <a:pt x="8884" y="8743"/>
                  </a:cubicBezTo>
                  <a:cubicBezTo>
                    <a:pt x="3475" y="14152"/>
                    <a:pt x="436" y="21488"/>
                    <a:pt x="436" y="29137"/>
                  </a:cubicBezTo>
                  <a:cubicBezTo>
                    <a:pt x="436" y="36786"/>
                    <a:pt x="3475" y="44123"/>
                    <a:pt x="8884" y="49531"/>
                  </a:cubicBezTo>
                  <a:cubicBezTo>
                    <a:pt x="14293" y="54940"/>
                    <a:pt x="21630" y="57979"/>
                    <a:pt x="2928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431CF51D-2AE4-4238-AE9B-83643CEA8F56}"/>
                </a:ext>
              </a:extLst>
            </p:cNvPr>
            <p:cNvSpPr/>
            <p:nvPr/>
          </p:nvSpPr>
          <p:spPr>
            <a:xfrm>
              <a:off x="4219899" y="2811945"/>
              <a:ext cx="57687" cy="57683"/>
            </a:xfrm>
            <a:custGeom>
              <a:avLst/>
              <a:gdLst>
                <a:gd name="connsiteX0" fmla="*/ 29282 w 57687"/>
                <a:gd name="connsiteY0" fmla="*/ 57979 h 57683"/>
                <a:gd name="connsiteX1" fmla="*/ 49677 w 57687"/>
                <a:gd name="connsiteY1" fmla="*/ 49531 h 57683"/>
                <a:gd name="connsiteX2" fmla="*/ 58125 w 57687"/>
                <a:gd name="connsiteY2" fmla="*/ 29137 h 57683"/>
                <a:gd name="connsiteX3" fmla="*/ 49677 w 57687"/>
                <a:gd name="connsiteY3" fmla="*/ 8743 h 57683"/>
                <a:gd name="connsiteX4" fmla="*/ 29282 w 57687"/>
                <a:gd name="connsiteY4" fmla="*/ 295 h 57683"/>
                <a:gd name="connsiteX5" fmla="*/ 8886 w 57687"/>
                <a:gd name="connsiteY5" fmla="*/ 8743 h 57683"/>
                <a:gd name="connsiteX6" fmla="*/ 438 w 57687"/>
                <a:gd name="connsiteY6" fmla="*/ 29137 h 57683"/>
                <a:gd name="connsiteX7" fmla="*/ 8886 w 57687"/>
                <a:gd name="connsiteY7" fmla="*/ 49531 h 57683"/>
                <a:gd name="connsiteX8" fmla="*/ 2928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82" y="57979"/>
                  </a:moveTo>
                  <a:cubicBezTo>
                    <a:pt x="36931" y="57979"/>
                    <a:pt x="44268" y="54940"/>
                    <a:pt x="49677" y="49531"/>
                  </a:cubicBezTo>
                  <a:cubicBezTo>
                    <a:pt x="55086" y="44123"/>
                    <a:pt x="58125" y="36786"/>
                    <a:pt x="58125" y="29137"/>
                  </a:cubicBezTo>
                  <a:cubicBezTo>
                    <a:pt x="58125" y="21488"/>
                    <a:pt x="55086" y="14152"/>
                    <a:pt x="49677" y="8743"/>
                  </a:cubicBezTo>
                  <a:cubicBezTo>
                    <a:pt x="44268" y="3334"/>
                    <a:pt x="36931" y="295"/>
                    <a:pt x="29282" y="295"/>
                  </a:cubicBezTo>
                  <a:cubicBezTo>
                    <a:pt x="21632" y="295"/>
                    <a:pt x="14295" y="3334"/>
                    <a:pt x="8886" y="8743"/>
                  </a:cubicBezTo>
                  <a:cubicBezTo>
                    <a:pt x="3477" y="14152"/>
                    <a:pt x="438" y="21488"/>
                    <a:pt x="438" y="29137"/>
                  </a:cubicBezTo>
                  <a:cubicBezTo>
                    <a:pt x="438" y="36786"/>
                    <a:pt x="3477" y="44123"/>
                    <a:pt x="8886" y="49531"/>
                  </a:cubicBezTo>
                  <a:cubicBezTo>
                    <a:pt x="14295" y="54940"/>
                    <a:pt x="21632" y="57979"/>
                    <a:pt x="2928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1639A8DF-302C-4B1C-96FB-BBCE8E686270}"/>
                </a:ext>
              </a:extLst>
            </p:cNvPr>
            <p:cNvSpPr/>
            <p:nvPr/>
          </p:nvSpPr>
          <p:spPr>
            <a:xfrm>
              <a:off x="4240022" y="2811945"/>
              <a:ext cx="57687" cy="57683"/>
            </a:xfrm>
            <a:custGeom>
              <a:avLst/>
              <a:gdLst>
                <a:gd name="connsiteX0" fmla="*/ 29284 w 57687"/>
                <a:gd name="connsiteY0" fmla="*/ 57979 h 57683"/>
                <a:gd name="connsiteX1" fmla="*/ 49679 w 57687"/>
                <a:gd name="connsiteY1" fmla="*/ 49531 h 57683"/>
                <a:gd name="connsiteX2" fmla="*/ 58128 w 57687"/>
                <a:gd name="connsiteY2" fmla="*/ 29137 h 57683"/>
                <a:gd name="connsiteX3" fmla="*/ 49679 w 57687"/>
                <a:gd name="connsiteY3" fmla="*/ 8743 h 57683"/>
                <a:gd name="connsiteX4" fmla="*/ 29284 w 57687"/>
                <a:gd name="connsiteY4" fmla="*/ 295 h 57683"/>
                <a:gd name="connsiteX5" fmla="*/ 8888 w 57687"/>
                <a:gd name="connsiteY5" fmla="*/ 8743 h 57683"/>
                <a:gd name="connsiteX6" fmla="*/ 440 w 57687"/>
                <a:gd name="connsiteY6" fmla="*/ 29137 h 57683"/>
                <a:gd name="connsiteX7" fmla="*/ 8888 w 57687"/>
                <a:gd name="connsiteY7" fmla="*/ 49531 h 57683"/>
                <a:gd name="connsiteX8" fmla="*/ 2928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84" y="57979"/>
                  </a:moveTo>
                  <a:cubicBezTo>
                    <a:pt x="36933" y="57979"/>
                    <a:pt x="44270" y="54940"/>
                    <a:pt x="49679" y="49531"/>
                  </a:cubicBezTo>
                  <a:cubicBezTo>
                    <a:pt x="55088" y="44123"/>
                    <a:pt x="58128" y="36786"/>
                    <a:pt x="58128" y="29137"/>
                  </a:cubicBezTo>
                  <a:cubicBezTo>
                    <a:pt x="58128" y="21488"/>
                    <a:pt x="55088" y="14152"/>
                    <a:pt x="49679" y="8743"/>
                  </a:cubicBezTo>
                  <a:cubicBezTo>
                    <a:pt x="44270" y="3334"/>
                    <a:pt x="36933" y="295"/>
                    <a:pt x="29284" y="295"/>
                  </a:cubicBezTo>
                  <a:cubicBezTo>
                    <a:pt x="21634" y="295"/>
                    <a:pt x="14297" y="3334"/>
                    <a:pt x="8888" y="8743"/>
                  </a:cubicBezTo>
                  <a:cubicBezTo>
                    <a:pt x="3479" y="14152"/>
                    <a:pt x="440" y="21488"/>
                    <a:pt x="440" y="29137"/>
                  </a:cubicBezTo>
                  <a:cubicBezTo>
                    <a:pt x="440" y="36786"/>
                    <a:pt x="3479" y="44123"/>
                    <a:pt x="8888" y="49531"/>
                  </a:cubicBezTo>
                  <a:cubicBezTo>
                    <a:pt x="14297" y="54940"/>
                    <a:pt x="21634" y="57979"/>
                    <a:pt x="2928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A7362A6-B107-422C-8387-B9BEF7ADEEF1}"/>
                </a:ext>
              </a:extLst>
            </p:cNvPr>
            <p:cNvSpPr/>
            <p:nvPr/>
          </p:nvSpPr>
          <p:spPr>
            <a:xfrm>
              <a:off x="4260145" y="2811945"/>
              <a:ext cx="57687" cy="57683"/>
            </a:xfrm>
            <a:custGeom>
              <a:avLst/>
              <a:gdLst>
                <a:gd name="connsiteX0" fmla="*/ 29286 w 57687"/>
                <a:gd name="connsiteY0" fmla="*/ 57979 h 57683"/>
                <a:gd name="connsiteX1" fmla="*/ 49682 w 57687"/>
                <a:gd name="connsiteY1" fmla="*/ 49531 h 57683"/>
                <a:gd name="connsiteX2" fmla="*/ 58130 w 57687"/>
                <a:gd name="connsiteY2" fmla="*/ 29137 h 57683"/>
                <a:gd name="connsiteX3" fmla="*/ 49682 w 57687"/>
                <a:gd name="connsiteY3" fmla="*/ 8743 h 57683"/>
                <a:gd name="connsiteX4" fmla="*/ 29286 w 57687"/>
                <a:gd name="connsiteY4" fmla="*/ 295 h 57683"/>
                <a:gd name="connsiteX5" fmla="*/ 8890 w 57687"/>
                <a:gd name="connsiteY5" fmla="*/ 8743 h 57683"/>
                <a:gd name="connsiteX6" fmla="*/ 442 w 57687"/>
                <a:gd name="connsiteY6" fmla="*/ 29137 h 57683"/>
                <a:gd name="connsiteX7" fmla="*/ 8890 w 57687"/>
                <a:gd name="connsiteY7" fmla="*/ 49531 h 57683"/>
                <a:gd name="connsiteX8" fmla="*/ 2928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86" y="57979"/>
                  </a:moveTo>
                  <a:cubicBezTo>
                    <a:pt x="36935" y="57979"/>
                    <a:pt x="44273" y="54940"/>
                    <a:pt x="49682" y="49531"/>
                  </a:cubicBezTo>
                  <a:cubicBezTo>
                    <a:pt x="55090" y="44123"/>
                    <a:pt x="58130" y="36786"/>
                    <a:pt x="58130" y="29137"/>
                  </a:cubicBezTo>
                  <a:cubicBezTo>
                    <a:pt x="58130" y="21488"/>
                    <a:pt x="55090" y="14152"/>
                    <a:pt x="49682" y="8743"/>
                  </a:cubicBezTo>
                  <a:cubicBezTo>
                    <a:pt x="44273" y="3334"/>
                    <a:pt x="36935" y="295"/>
                    <a:pt x="29286" y="295"/>
                  </a:cubicBezTo>
                  <a:cubicBezTo>
                    <a:pt x="21636" y="295"/>
                    <a:pt x="14299" y="3334"/>
                    <a:pt x="8890" y="8743"/>
                  </a:cubicBezTo>
                  <a:cubicBezTo>
                    <a:pt x="3481" y="14152"/>
                    <a:pt x="442" y="21488"/>
                    <a:pt x="442" y="29137"/>
                  </a:cubicBezTo>
                  <a:cubicBezTo>
                    <a:pt x="442" y="36786"/>
                    <a:pt x="3481" y="44123"/>
                    <a:pt x="8890" y="49531"/>
                  </a:cubicBezTo>
                  <a:cubicBezTo>
                    <a:pt x="14299" y="54940"/>
                    <a:pt x="21636" y="57979"/>
                    <a:pt x="2928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AC0FFA1F-7199-45D7-83B9-B00DD7054B26}"/>
                </a:ext>
              </a:extLst>
            </p:cNvPr>
            <p:cNvSpPr/>
            <p:nvPr/>
          </p:nvSpPr>
          <p:spPr>
            <a:xfrm>
              <a:off x="4280278" y="2811945"/>
              <a:ext cx="57687" cy="57683"/>
            </a:xfrm>
            <a:custGeom>
              <a:avLst/>
              <a:gdLst>
                <a:gd name="connsiteX0" fmla="*/ 29288 w 57687"/>
                <a:gd name="connsiteY0" fmla="*/ 57979 h 57683"/>
                <a:gd name="connsiteX1" fmla="*/ 49684 w 57687"/>
                <a:gd name="connsiteY1" fmla="*/ 49531 h 57683"/>
                <a:gd name="connsiteX2" fmla="*/ 58132 w 57687"/>
                <a:gd name="connsiteY2" fmla="*/ 29137 h 57683"/>
                <a:gd name="connsiteX3" fmla="*/ 49684 w 57687"/>
                <a:gd name="connsiteY3" fmla="*/ 8743 h 57683"/>
                <a:gd name="connsiteX4" fmla="*/ 29288 w 57687"/>
                <a:gd name="connsiteY4" fmla="*/ 295 h 57683"/>
                <a:gd name="connsiteX5" fmla="*/ 8892 w 57687"/>
                <a:gd name="connsiteY5" fmla="*/ 8743 h 57683"/>
                <a:gd name="connsiteX6" fmla="*/ 444 w 57687"/>
                <a:gd name="connsiteY6" fmla="*/ 29137 h 57683"/>
                <a:gd name="connsiteX7" fmla="*/ 8892 w 57687"/>
                <a:gd name="connsiteY7" fmla="*/ 49531 h 57683"/>
                <a:gd name="connsiteX8" fmla="*/ 2928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88" y="57979"/>
                  </a:moveTo>
                  <a:cubicBezTo>
                    <a:pt x="36937" y="57979"/>
                    <a:pt x="44275" y="54940"/>
                    <a:pt x="49684" y="49531"/>
                  </a:cubicBezTo>
                  <a:cubicBezTo>
                    <a:pt x="55093" y="44123"/>
                    <a:pt x="58132" y="36786"/>
                    <a:pt x="58132" y="29137"/>
                  </a:cubicBezTo>
                  <a:cubicBezTo>
                    <a:pt x="58132" y="21488"/>
                    <a:pt x="55093" y="14152"/>
                    <a:pt x="49684" y="8743"/>
                  </a:cubicBezTo>
                  <a:cubicBezTo>
                    <a:pt x="44275" y="3334"/>
                    <a:pt x="36937" y="295"/>
                    <a:pt x="29288" y="295"/>
                  </a:cubicBezTo>
                  <a:cubicBezTo>
                    <a:pt x="21638" y="295"/>
                    <a:pt x="14301" y="3334"/>
                    <a:pt x="8892" y="8743"/>
                  </a:cubicBezTo>
                  <a:cubicBezTo>
                    <a:pt x="3483" y="14152"/>
                    <a:pt x="444" y="21488"/>
                    <a:pt x="444" y="29137"/>
                  </a:cubicBezTo>
                  <a:cubicBezTo>
                    <a:pt x="444" y="36786"/>
                    <a:pt x="3483" y="44123"/>
                    <a:pt x="8892" y="49531"/>
                  </a:cubicBezTo>
                  <a:cubicBezTo>
                    <a:pt x="14301" y="54940"/>
                    <a:pt x="21638" y="57979"/>
                    <a:pt x="2928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92D70CC2-08BD-4827-A036-A3F19AF7E080}"/>
                </a:ext>
              </a:extLst>
            </p:cNvPr>
            <p:cNvSpPr/>
            <p:nvPr/>
          </p:nvSpPr>
          <p:spPr>
            <a:xfrm>
              <a:off x="4300402" y="2811945"/>
              <a:ext cx="57687" cy="57683"/>
            </a:xfrm>
            <a:custGeom>
              <a:avLst/>
              <a:gdLst>
                <a:gd name="connsiteX0" fmla="*/ 29290 w 57687"/>
                <a:gd name="connsiteY0" fmla="*/ 57979 h 57683"/>
                <a:gd name="connsiteX1" fmla="*/ 49686 w 57687"/>
                <a:gd name="connsiteY1" fmla="*/ 49531 h 57683"/>
                <a:gd name="connsiteX2" fmla="*/ 58134 w 57687"/>
                <a:gd name="connsiteY2" fmla="*/ 29137 h 57683"/>
                <a:gd name="connsiteX3" fmla="*/ 49686 w 57687"/>
                <a:gd name="connsiteY3" fmla="*/ 8743 h 57683"/>
                <a:gd name="connsiteX4" fmla="*/ 29290 w 57687"/>
                <a:gd name="connsiteY4" fmla="*/ 295 h 57683"/>
                <a:gd name="connsiteX5" fmla="*/ 8894 w 57687"/>
                <a:gd name="connsiteY5" fmla="*/ 8743 h 57683"/>
                <a:gd name="connsiteX6" fmla="*/ 446 w 57687"/>
                <a:gd name="connsiteY6" fmla="*/ 29137 h 57683"/>
                <a:gd name="connsiteX7" fmla="*/ 8894 w 57687"/>
                <a:gd name="connsiteY7" fmla="*/ 49531 h 57683"/>
                <a:gd name="connsiteX8" fmla="*/ 2929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90" y="57979"/>
                  </a:moveTo>
                  <a:cubicBezTo>
                    <a:pt x="36939" y="57979"/>
                    <a:pt x="44277" y="54940"/>
                    <a:pt x="49686" y="49531"/>
                  </a:cubicBezTo>
                  <a:cubicBezTo>
                    <a:pt x="55095" y="44123"/>
                    <a:pt x="58134" y="36786"/>
                    <a:pt x="58134" y="29137"/>
                  </a:cubicBezTo>
                  <a:cubicBezTo>
                    <a:pt x="58134" y="21488"/>
                    <a:pt x="55095" y="14152"/>
                    <a:pt x="49686" y="8743"/>
                  </a:cubicBezTo>
                  <a:cubicBezTo>
                    <a:pt x="44277" y="3334"/>
                    <a:pt x="36939" y="295"/>
                    <a:pt x="29290" y="295"/>
                  </a:cubicBezTo>
                  <a:cubicBezTo>
                    <a:pt x="21641" y="295"/>
                    <a:pt x="14303" y="3334"/>
                    <a:pt x="8894" y="8743"/>
                  </a:cubicBezTo>
                  <a:cubicBezTo>
                    <a:pt x="3485" y="14152"/>
                    <a:pt x="446" y="21488"/>
                    <a:pt x="446" y="29137"/>
                  </a:cubicBezTo>
                  <a:cubicBezTo>
                    <a:pt x="446" y="36786"/>
                    <a:pt x="3485" y="44123"/>
                    <a:pt x="8894" y="49531"/>
                  </a:cubicBezTo>
                  <a:cubicBezTo>
                    <a:pt x="14303" y="54940"/>
                    <a:pt x="21641" y="57979"/>
                    <a:pt x="2929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1E0BF5-7F5E-46BA-A340-6508757A6614}"/>
                </a:ext>
              </a:extLst>
            </p:cNvPr>
            <p:cNvSpPr/>
            <p:nvPr/>
          </p:nvSpPr>
          <p:spPr>
            <a:xfrm>
              <a:off x="4320535" y="2811945"/>
              <a:ext cx="57687" cy="57683"/>
            </a:xfrm>
            <a:custGeom>
              <a:avLst/>
              <a:gdLst>
                <a:gd name="connsiteX0" fmla="*/ 29292 w 57687"/>
                <a:gd name="connsiteY0" fmla="*/ 57979 h 57683"/>
                <a:gd name="connsiteX1" fmla="*/ 49688 w 57687"/>
                <a:gd name="connsiteY1" fmla="*/ 49531 h 57683"/>
                <a:gd name="connsiteX2" fmla="*/ 58136 w 57687"/>
                <a:gd name="connsiteY2" fmla="*/ 29137 h 57683"/>
                <a:gd name="connsiteX3" fmla="*/ 49688 w 57687"/>
                <a:gd name="connsiteY3" fmla="*/ 8743 h 57683"/>
                <a:gd name="connsiteX4" fmla="*/ 29292 w 57687"/>
                <a:gd name="connsiteY4" fmla="*/ 295 h 57683"/>
                <a:gd name="connsiteX5" fmla="*/ 8896 w 57687"/>
                <a:gd name="connsiteY5" fmla="*/ 8743 h 57683"/>
                <a:gd name="connsiteX6" fmla="*/ 448 w 57687"/>
                <a:gd name="connsiteY6" fmla="*/ 29137 h 57683"/>
                <a:gd name="connsiteX7" fmla="*/ 8896 w 57687"/>
                <a:gd name="connsiteY7" fmla="*/ 49531 h 57683"/>
                <a:gd name="connsiteX8" fmla="*/ 2929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92" y="57979"/>
                  </a:moveTo>
                  <a:cubicBezTo>
                    <a:pt x="36942" y="57979"/>
                    <a:pt x="44279" y="54940"/>
                    <a:pt x="49688" y="49531"/>
                  </a:cubicBezTo>
                  <a:cubicBezTo>
                    <a:pt x="55097" y="44123"/>
                    <a:pt x="58136" y="36786"/>
                    <a:pt x="58136" y="29137"/>
                  </a:cubicBezTo>
                  <a:cubicBezTo>
                    <a:pt x="58136" y="21488"/>
                    <a:pt x="55097" y="14152"/>
                    <a:pt x="49688" y="8743"/>
                  </a:cubicBezTo>
                  <a:cubicBezTo>
                    <a:pt x="44279" y="3334"/>
                    <a:pt x="36942" y="295"/>
                    <a:pt x="29292" y="295"/>
                  </a:cubicBezTo>
                  <a:cubicBezTo>
                    <a:pt x="21643" y="295"/>
                    <a:pt x="14305" y="3334"/>
                    <a:pt x="8896" y="8743"/>
                  </a:cubicBezTo>
                  <a:cubicBezTo>
                    <a:pt x="3487" y="14152"/>
                    <a:pt x="448" y="21488"/>
                    <a:pt x="448" y="29137"/>
                  </a:cubicBezTo>
                  <a:cubicBezTo>
                    <a:pt x="448" y="36786"/>
                    <a:pt x="3487" y="44123"/>
                    <a:pt x="8896" y="49531"/>
                  </a:cubicBezTo>
                  <a:cubicBezTo>
                    <a:pt x="14305" y="54940"/>
                    <a:pt x="21643" y="57979"/>
                    <a:pt x="2929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574C8F64-89A7-4EA5-9130-C153C384B025}"/>
                </a:ext>
              </a:extLst>
            </p:cNvPr>
            <p:cNvSpPr/>
            <p:nvPr/>
          </p:nvSpPr>
          <p:spPr>
            <a:xfrm>
              <a:off x="4340658" y="2811945"/>
              <a:ext cx="57687" cy="57683"/>
            </a:xfrm>
            <a:custGeom>
              <a:avLst/>
              <a:gdLst>
                <a:gd name="connsiteX0" fmla="*/ 29294 w 57687"/>
                <a:gd name="connsiteY0" fmla="*/ 57979 h 57683"/>
                <a:gd name="connsiteX1" fmla="*/ 49690 w 57687"/>
                <a:gd name="connsiteY1" fmla="*/ 49531 h 57683"/>
                <a:gd name="connsiteX2" fmla="*/ 58138 w 57687"/>
                <a:gd name="connsiteY2" fmla="*/ 29137 h 57683"/>
                <a:gd name="connsiteX3" fmla="*/ 49690 w 57687"/>
                <a:gd name="connsiteY3" fmla="*/ 8743 h 57683"/>
                <a:gd name="connsiteX4" fmla="*/ 29294 w 57687"/>
                <a:gd name="connsiteY4" fmla="*/ 295 h 57683"/>
                <a:gd name="connsiteX5" fmla="*/ 8899 w 57687"/>
                <a:gd name="connsiteY5" fmla="*/ 8743 h 57683"/>
                <a:gd name="connsiteX6" fmla="*/ 450 w 57687"/>
                <a:gd name="connsiteY6" fmla="*/ 29137 h 57683"/>
                <a:gd name="connsiteX7" fmla="*/ 8899 w 57687"/>
                <a:gd name="connsiteY7" fmla="*/ 49531 h 57683"/>
                <a:gd name="connsiteX8" fmla="*/ 2929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94" y="57979"/>
                  </a:moveTo>
                  <a:cubicBezTo>
                    <a:pt x="36944" y="57979"/>
                    <a:pt x="44281" y="54940"/>
                    <a:pt x="49690" y="49531"/>
                  </a:cubicBezTo>
                  <a:cubicBezTo>
                    <a:pt x="55099" y="44123"/>
                    <a:pt x="58138" y="36786"/>
                    <a:pt x="58138" y="29137"/>
                  </a:cubicBezTo>
                  <a:cubicBezTo>
                    <a:pt x="58138" y="21488"/>
                    <a:pt x="55099" y="14152"/>
                    <a:pt x="49690" y="8743"/>
                  </a:cubicBezTo>
                  <a:cubicBezTo>
                    <a:pt x="44281" y="3334"/>
                    <a:pt x="36944" y="295"/>
                    <a:pt x="29294" y="295"/>
                  </a:cubicBezTo>
                  <a:cubicBezTo>
                    <a:pt x="21645" y="295"/>
                    <a:pt x="14308" y="3334"/>
                    <a:pt x="8899" y="8743"/>
                  </a:cubicBezTo>
                  <a:cubicBezTo>
                    <a:pt x="3490" y="14152"/>
                    <a:pt x="450" y="21488"/>
                    <a:pt x="450" y="29137"/>
                  </a:cubicBezTo>
                  <a:cubicBezTo>
                    <a:pt x="450" y="36786"/>
                    <a:pt x="3490" y="44123"/>
                    <a:pt x="8899" y="49531"/>
                  </a:cubicBezTo>
                  <a:cubicBezTo>
                    <a:pt x="14308" y="54940"/>
                    <a:pt x="21645" y="57979"/>
                    <a:pt x="2929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C2ADC99-061D-43EC-9A16-3F8FC0B424DC}"/>
                </a:ext>
              </a:extLst>
            </p:cNvPr>
            <p:cNvSpPr/>
            <p:nvPr/>
          </p:nvSpPr>
          <p:spPr>
            <a:xfrm>
              <a:off x="4360791" y="2811945"/>
              <a:ext cx="57687" cy="57683"/>
            </a:xfrm>
            <a:custGeom>
              <a:avLst/>
              <a:gdLst>
                <a:gd name="connsiteX0" fmla="*/ 29296 w 57687"/>
                <a:gd name="connsiteY0" fmla="*/ 57979 h 57683"/>
                <a:gd name="connsiteX1" fmla="*/ 49692 w 57687"/>
                <a:gd name="connsiteY1" fmla="*/ 49531 h 57683"/>
                <a:gd name="connsiteX2" fmla="*/ 58140 w 57687"/>
                <a:gd name="connsiteY2" fmla="*/ 29137 h 57683"/>
                <a:gd name="connsiteX3" fmla="*/ 49692 w 57687"/>
                <a:gd name="connsiteY3" fmla="*/ 8743 h 57683"/>
                <a:gd name="connsiteX4" fmla="*/ 29296 w 57687"/>
                <a:gd name="connsiteY4" fmla="*/ 295 h 57683"/>
                <a:gd name="connsiteX5" fmla="*/ 8901 w 57687"/>
                <a:gd name="connsiteY5" fmla="*/ 8743 h 57683"/>
                <a:gd name="connsiteX6" fmla="*/ 452 w 57687"/>
                <a:gd name="connsiteY6" fmla="*/ 29137 h 57683"/>
                <a:gd name="connsiteX7" fmla="*/ 8901 w 57687"/>
                <a:gd name="connsiteY7" fmla="*/ 49531 h 57683"/>
                <a:gd name="connsiteX8" fmla="*/ 2929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96" y="57979"/>
                  </a:moveTo>
                  <a:cubicBezTo>
                    <a:pt x="36946" y="57979"/>
                    <a:pt x="44283" y="54940"/>
                    <a:pt x="49692" y="49531"/>
                  </a:cubicBezTo>
                  <a:cubicBezTo>
                    <a:pt x="55101" y="44123"/>
                    <a:pt x="58140" y="36786"/>
                    <a:pt x="58140" y="29137"/>
                  </a:cubicBezTo>
                  <a:cubicBezTo>
                    <a:pt x="58140" y="21488"/>
                    <a:pt x="55101" y="14152"/>
                    <a:pt x="49692" y="8743"/>
                  </a:cubicBezTo>
                  <a:cubicBezTo>
                    <a:pt x="44283" y="3334"/>
                    <a:pt x="36946" y="295"/>
                    <a:pt x="29296" y="295"/>
                  </a:cubicBezTo>
                  <a:cubicBezTo>
                    <a:pt x="21647" y="295"/>
                    <a:pt x="14310" y="3334"/>
                    <a:pt x="8901" y="8743"/>
                  </a:cubicBezTo>
                  <a:cubicBezTo>
                    <a:pt x="3492" y="14152"/>
                    <a:pt x="452" y="21488"/>
                    <a:pt x="452" y="29137"/>
                  </a:cubicBezTo>
                  <a:cubicBezTo>
                    <a:pt x="452" y="36786"/>
                    <a:pt x="3492" y="44123"/>
                    <a:pt x="8901" y="49531"/>
                  </a:cubicBezTo>
                  <a:cubicBezTo>
                    <a:pt x="14310" y="54940"/>
                    <a:pt x="21647" y="57979"/>
                    <a:pt x="2929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7700D374-4B49-4E3B-A74A-B91D651E196C}"/>
                </a:ext>
              </a:extLst>
            </p:cNvPr>
            <p:cNvSpPr/>
            <p:nvPr/>
          </p:nvSpPr>
          <p:spPr>
            <a:xfrm>
              <a:off x="4380915" y="2811945"/>
              <a:ext cx="57687" cy="57683"/>
            </a:xfrm>
            <a:custGeom>
              <a:avLst/>
              <a:gdLst>
                <a:gd name="connsiteX0" fmla="*/ 29298 w 57687"/>
                <a:gd name="connsiteY0" fmla="*/ 57979 h 57683"/>
                <a:gd name="connsiteX1" fmla="*/ 49694 w 57687"/>
                <a:gd name="connsiteY1" fmla="*/ 49531 h 57683"/>
                <a:gd name="connsiteX2" fmla="*/ 58142 w 57687"/>
                <a:gd name="connsiteY2" fmla="*/ 29137 h 57683"/>
                <a:gd name="connsiteX3" fmla="*/ 49694 w 57687"/>
                <a:gd name="connsiteY3" fmla="*/ 8743 h 57683"/>
                <a:gd name="connsiteX4" fmla="*/ 29298 w 57687"/>
                <a:gd name="connsiteY4" fmla="*/ 295 h 57683"/>
                <a:gd name="connsiteX5" fmla="*/ 8903 w 57687"/>
                <a:gd name="connsiteY5" fmla="*/ 8743 h 57683"/>
                <a:gd name="connsiteX6" fmla="*/ 455 w 57687"/>
                <a:gd name="connsiteY6" fmla="*/ 29137 h 57683"/>
                <a:gd name="connsiteX7" fmla="*/ 8903 w 57687"/>
                <a:gd name="connsiteY7" fmla="*/ 49531 h 57683"/>
                <a:gd name="connsiteX8" fmla="*/ 2929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298" y="57979"/>
                  </a:moveTo>
                  <a:cubicBezTo>
                    <a:pt x="36948" y="57979"/>
                    <a:pt x="44285" y="54940"/>
                    <a:pt x="49694" y="49531"/>
                  </a:cubicBezTo>
                  <a:cubicBezTo>
                    <a:pt x="55103" y="44123"/>
                    <a:pt x="58142" y="36786"/>
                    <a:pt x="58142" y="29137"/>
                  </a:cubicBezTo>
                  <a:cubicBezTo>
                    <a:pt x="58142" y="21488"/>
                    <a:pt x="55103" y="14152"/>
                    <a:pt x="49694" y="8743"/>
                  </a:cubicBezTo>
                  <a:cubicBezTo>
                    <a:pt x="44285" y="3334"/>
                    <a:pt x="36948" y="295"/>
                    <a:pt x="29298" y="295"/>
                  </a:cubicBezTo>
                  <a:cubicBezTo>
                    <a:pt x="21649" y="295"/>
                    <a:pt x="14312" y="3334"/>
                    <a:pt x="8903" y="8743"/>
                  </a:cubicBezTo>
                  <a:cubicBezTo>
                    <a:pt x="3494" y="14152"/>
                    <a:pt x="455" y="21488"/>
                    <a:pt x="455" y="29137"/>
                  </a:cubicBezTo>
                  <a:cubicBezTo>
                    <a:pt x="455" y="36786"/>
                    <a:pt x="3494" y="44123"/>
                    <a:pt x="8903" y="49531"/>
                  </a:cubicBezTo>
                  <a:cubicBezTo>
                    <a:pt x="14312" y="54940"/>
                    <a:pt x="21649" y="57979"/>
                    <a:pt x="2929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B7C71E5D-0C84-4F4F-80F9-1A6C73E68A7B}"/>
                </a:ext>
              </a:extLst>
            </p:cNvPr>
            <p:cNvSpPr/>
            <p:nvPr/>
          </p:nvSpPr>
          <p:spPr>
            <a:xfrm>
              <a:off x="4401048" y="2811945"/>
              <a:ext cx="57687" cy="57683"/>
            </a:xfrm>
            <a:custGeom>
              <a:avLst/>
              <a:gdLst>
                <a:gd name="connsiteX0" fmla="*/ 29300 w 57687"/>
                <a:gd name="connsiteY0" fmla="*/ 57979 h 57683"/>
                <a:gd name="connsiteX1" fmla="*/ 49696 w 57687"/>
                <a:gd name="connsiteY1" fmla="*/ 49531 h 57683"/>
                <a:gd name="connsiteX2" fmla="*/ 58144 w 57687"/>
                <a:gd name="connsiteY2" fmla="*/ 29137 h 57683"/>
                <a:gd name="connsiteX3" fmla="*/ 49696 w 57687"/>
                <a:gd name="connsiteY3" fmla="*/ 8743 h 57683"/>
                <a:gd name="connsiteX4" fmla="*/ 29300 w 57687"/>
                <a:gd name="connsiteY4" fmla="*/ 295 h 57683"/>
                <a:gd name="connsiteX5" fmla="*/ 8905 w 57687"/>
                <a:gd name="connsiteY5" fmla="*/ 8743 h 57683"/>
                <a:gd name="connsiteX6" fmla="*/ 457 w 57687"/>
                <a:gd name="connsiteY6" fmla="*/ 29137 h 57683"/>
                <a:gd name="connsiteX7" fmla="*/ 8905 w 57687"/>
                <a:gd name="connsiteY7" fmla="*/ 49531 h 57683"/>
                <a:gd name="connsiteX8" fmla="*/ 2930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00" y="57979"/>
                  </a:moveTo>
                  <a:cubicBezTo>
                    <a:pt x="36950" y="57979"/>
                    <a:pt x="44287" y="54940"/>
                    <a:pt x="49696" y="49531"/>
                  </a:cubicBezTo>
                  <a:cubicBezTo>
                    <a:pt x="55105" y="44123"/>
                    <a:pt x="58144" y="36786"/>
                    <a:pt x="58144" y="29137"/>
                  </a:cubicBezTo>
                  <a:cubicBezTo>
                    <a:pt x="58144" y="21488"/>
                    <a:pt x="55105" y="14152"/>
                    <a:pt x="49696" y="8743"/>
                  </a:cubicBezTo>
                  <a:cubicBezTo>
                    <a:pt x="44287" y="3334"/>
                    <a:pt x="36950" y="295"/>
                    <a:pt x="29300" y="295"/>
                  </a:cubicBezTo>
                  <a:cubicBezTo>
                    <a:pt x="21651" y="295"/>
                    <a:pt x="14314" y="3334"/>
                    <a:pt x="8905" y="8743"/>
                  </a:cubicBezTo>
                  <a:cubicBezTo>
                    <a:pt x="3496" y="14152"/>
                    <a:pt x="457" y="21488"/>
                    <a:pt x="457" y="29137"/>
                  </a:cubicBezTo>
                  <a:cubicBezTo>
                    <a:pt x="457" y="36786"/>
                    <a:pt x="3496" y="44123"/>
                    <a:pt x="8905" y="49531"/>
                  </a:cubicBezTo>
                  <a:cubicBezTo>
                    <a:pt x="14314" y="54940"/>
                    <a:pt x="21651" y="57979"/>
                    <a:pt x="2930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1BE4BC40-7DD8-4926-9C9B-6D19E4023AA7}"/>
                </a:ext>
              </a:extLst>
            </p:cNvPr>
            <p:cNvSpPr/>
            <p:nvPr/>
          </p:nvSpPr>
          <p:spPr>
            <a:xfrm>
              <a:off x="4421171" y="2811945"/>
              <a:ext cx="57687" cy="57683"/>
            </a:xfrm>
            <a:custGeom>
              <a:avLst/>
              <a:gdLst>
                <a:gd name="connsiteX0" fmla="*/ 29303 w 57687"/>
                <a:gd name="connsiteY0" fmla="*/ 57979 h 57683"/>
                <a:gd name="connsiteX1" fmla="*/ 49698 w 57687"/>
                <a:gd name="connsiteY1" fmla="*/ 49531 h 57683"/>
                <a:gd name="connsiteX2" fmla="*/ 58146 w 57687"/>
                <a:gd name="connsiteY2" fmla="*/ 29137 h 57683"/>
                <a:gd name="connsiteX3" fmla="*/ 49698 w 57687"/>
                <a:gd name="connsiteY3" fmla="*/ 8743 h 57683"/>
                <a:gd name="connsiteX4" fmla="*/ 29303 w 57687"/>
                <a:gd name="connsiteY4" fmla="*/ 295 h 57683"/>
                <a:gd name="connsiteX5" fmla="*/ 8907 w 57687"/>
                <a:gd name="connsiteY5" fmla="*/ 8743 h 57683"/>
                <a:gd name="connsiteX6" fmla="*/ 459 w 57687"/>
                <a:gd name="connsiteY6" fmla="*/ 29137 h 57683"/>
                <a:gd name="connsiteX7" fmla="*/ 8907 w 57687"/>
                <a:gd name="connsiteY7" fmla="*/ 49531 h 57683"/>
                <a:gd name="connsiteX8" fmla="*/ 2930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03" y="57979"/>
                  </a:moveTo>
                  <a:cubicBezTo>
                    <a:pt x="36952" y="57979"/>
                    <a:pt x="44289" y="54940"/>
                    <a:pt x="49698" y="49531"/>
                  </a:cubicBezTo>
                  <a:cubicBezTo>
                    <a:pt x="55107" y="44123"/>
                    <a:pt x="58146" y="36786"/>
                    <a:pt x="58146" y="29137"/>
                  </a:cubicBezTo>
                  <a:cubicBezTo>
                    <a:pt x="58146" y="21488"/>
                    <a:pt x="55107" y="14152"/>
                    <a:pt x="49698" y="8743"/>
                  </a:cubicBezTo>
                  <a:cubicBezTo>
                    <a:pt x="44289" y="3334"/>
                    <a:pt x="36952" y="295"/>
                    <a:pt x="29303" y="295"/>
                  </a:cubicBezTo>
                  <a:cubicBezTo>
                    <a:pt x="21653" y="295"/>
                    <a:pt x="14316" y="3334"/>
                    <a:pt x="8907" y="8743"/>
                  </a:cubicBezTo>
                  <a:cubicBezTo>
                    <a:pt x="3498" y="14152"/>
                    <a:pt x="459" y="21488"/>
                    <a:pt x="459" y="29137"/>
                  </a:cubicBezTo>
                  <a:cubicBezTo>
                    <a:pt x="459" y="36786"/>
                    <a:pt x="3498" y="44123"/>
                    <a:pt x="8907" y="49531"/>
                  </a:cubicBezTo>
                  <a:cubicBezTo>
                    <a:pt x="14316" y="54940"/>
                    <a:pt x="21653" y="57979"/>
                    <a:pt x="2930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FA605AA1-1000-4762-BE8C-D76AFA298347}"/>
                </a:ext>
              </a:extLst>
            </p:cNvPr>
            <p:cNvSpPr/>
            <p:nvPr/>
          </p:nvSpPr>
          <p:spPr>
            <a:xfrm>
              <a:off x="4441304" y="2811945"/>
              <a:ext cx="57687" cy="57683"/>
            </a:xfrm>
            <a:custGeom>
              <a:avLst/>
              <a:gdLst>
                <a:gd name="connsiteX0" fmla="*/ 29305 w 57687"/>
                <a:gd name="connsiteY0" fmla="*/ 57979 h 57683"/>
                <a:gd name="connsiteX1" fmla="*/ 49700 w 57687"/>
                <a:gd name="connsiteY1" fmla="*/ 49531 h 57683"/>
                <a:gd name="connsiteX2" fmla="*/ 58149 w 57687"/>
                <a:gd name="connsiteY2" fmla="*/ 29137 h 57683"/>
                <a:gd name="connsiteX3" fmla="*/ 49700 w 57687"/>
                <a:gd name="connsiteY3" fmla="*/ 8743 h 57683"/>
                <a:gd name="connsiteX4" fmla="*/ 29305 w 57687"/>
                <a:gd name="connsiteY4" fmla="*/ 295 h 57683"/>
                <a:gd name="connsiteX5" fmla="*/ 8909 w 57687"/>
                <a:gd name="connsiteY5" fmla="*/ 8743 h 57683"/>
                <a:gd name="connsiteX6" fmla="*/ 461 w 57687"/>
                <a:gd name="connsiteY6" fmla="*/ 29137 h 57683"/>
                <a:gd name="connsiteX7" fmla="*/ 8909 w 57687"/>
                <a:gd name="connsiteY7" fmla="*/ 49531 h 57683"/>
                <a:gd name="connsiteX8" fmla="*/ 2930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05" y="57979"/>
                  </a:moveTo>
                  <a:cubicBezTo>
                    <a:pt x="36954" y="57979"/>
                    <a:pt x="44291" y="54940"/>
                    <a:pt x="49700" y="49531"/>
                  </a:cubicBezTo>
                  <a:cubicBezTo>
                    <a:pt x="55109" y="44123"/>
                    <a:pt x="58149" y="36786"/>
                    <a:pt x="58149" y="29137"/>
                  </a:cubicBezTo>
                  <a:cubicBezTo>
                    <a:pt x="58149" y="21488"/>
                    <a:pt x="55109" y="14152"/>
                    <a:pt x="49700" y="8743"/>
                  </a:cubicBezTo>
                  <a:cubicBezTo>
                    <a:pt x="44291" y="3334"/>
                    <a:pt x="36954" y="295"/>
                    <a:pt x="29305" y="295"/>
                  </a:cubicBezTo>
                  <a:cubicBezTo>
                    <a:pt x="21655" y="295"/>
                    <a:pt x="14318" y="3334"/>
                    <a:pt x="8909" y="8743"/>
                  </a:cubicBezTo>
                  <a:cubicBezTo>
                    <a:pt x="3500" y="14152"/>
                    <a:pt x="461" y="21488"/>
                    <a:pt x="461" y="29137"/>
                  </a:cubicBezTo>
                  <a:cubicBezTo>
                    <a:pt x="461" y="36786"/>
                    <a:pt x="3500" y="44123"/>
                    <a:pt x="8909" y="49531"/>
                  </a:cubicBezTo>
                  <a:cubicBezTo>
                    <a:pt x="14318" y="54940"/>
                    <a:pt x="21655" y="57979"/>
                    <a:pt x="2930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E749FDB-9D76-40F1-86EE-4D69B1485A0C}"/>
                </a:ext>
              </a:extLst>
            </p:cNvPr>
            <p:cNvSpPr/>
            <p:nvPr/>
          </p:nvSpPr>
          <p:spPr>
            <a:xfrm>
              <a:off x="4461427" y="2811945"/>
              <a:ext cx="57687" cy="57683"/>
            </a:xfrm>
            <a:custGeom>
              <a:avLst/>
              <a:gdLst>
                <a:gd name="connsiteX0" fmla="*/ 29307 w 57687"/>
                <a:gd name="connsiteY0" fmla="*/ 57979 h 57683"/>
                <a:gd name="connsiteX1" fmla="*/ 49702 w 57687"/>
                <a:gd name="connsiteY1" fmla="*/ 49531 h 57683"/>
                <a:gd name="connsiteX2" fmla="*/ 58151 w 57687"/>
                <a:gd name="connsiteY2" fmla="*/ 29137 h 57683"/>
                <a:gd name="connsiteX3" fmla="*/ 49702 w 57687"/>
                <a:gd name="connsiteY3" fmla="*/ 8743 h 57683"/>
                <a:gd name="connsiteX4" fmla="*/ 29307 w 57687"/>
                <a:gd name="connsiteY4" fmla="*/ 295 h 57683"/>
                <a:gd name="connsiteX5" fmla="*/ 8911 w 57687"/>
                <a:gd name="connsiteY5" fmla="*/ 8743 h 57683"/>
                <a:gd name="connsiteX6" fmla="*/ 463 w 57687"/>
                <a:gd name="connsiteY6" fmla="*/ 29137 h 57683"/>
                <a:gd name="connsiteX7" fmla="*/ 8911 w 57687"/>
                <a:gd name="connsiteY7" fmla="*/ 49531 h 57683"/>
                <a:gd name="connsiteX8" fmla="*/ 2930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07" y="57979"/>
                  </a:moveTo>
                  <a:cubicBezTo>
                    <a:pt x="36956" y="57979"/>
                    <a:pt x="44293" y="54940"/>
                    <a:pt x="49702" y="49531"/>
                  </a:cubicBezTo>
                  <a:cubicBezTo>
                    <a:pt x="55111" y="44123"/>
                    <a:pt x="58151" y="36786"/>
                    <a:pt x="58151" y="29137"/>
                  </a:cubicBezTo>
                  <a:cubicBezTo>
                    <a:pt x="58151" y="21488"/>
                    <a:pt x="55111" y="14152"/>
                    <a:pt x="49702" y="8743"/>
                  </a:cubicBezTo>
                  <a:cubicBezTo>
                    <a:pt x="44293" y="3334"/>
                    <a:pt x="36956" y="295"/>
                    <a:pt x="29307" y="295"/>
                  </a:cubicBezTo>
                  <a:cubicBezTo>
                    <a:pt x="21657" y="295"/>
                    <a:pt x="14320" y="3334"/>
                    <a:pt x="8911" y="8743"/>
                  </a:cubicBezTo>
                  <a:cubicBezTo>
                    <a:pt x="3502" y="14152"/>
                    <a:pt x="463" y="21488"/>
                    <a:pt x="463" y="29137"/>
                  </a:cubicBezTo>
                  <a:cubicBezTo>
                    <a:pt x="463" y="36786"/>
                    <a:pt x="3502" y="44123"/>
                    <a:pt x="8911" y="49531"/>
                  </a:cubicBezTo>
                  <a:cubicBezTo>
                    <a:pt x="14320" y="54940"/>
                    <a:pt x="21657" y="57979"/>
                    <a:pt x="2930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6304C31-50F9-45D5-AC4D-BD1EF4A882CD}"/>
                </a:ext>
              </a:extLst>
            </p:cNvPr>
            <p:cNvSpPr/>
            <p:nvPr/>
          </p:nvSpPr>
          <p:spPr>
            <a:xfrm>
              <a:off x="4481560" y="2811945"/>
              <a:ext cx="57687" cy="57683"/>
            </a:xfrm>
            <a:custGeom>
              <a:avLst/>
              <a:gdLst>
                <a:gd name="connsiteX0" fmla="*/ 29309 w 57687"/>
                <a:gd name="connsiteY0" fmla="*/ 57979 h 57683"/>
                <a:gd name="connsiteX1" fmla="*/ 49705 w 57687"/>
                <a:gd name="connsiteY1" fmla="*/ 49531 h 57683"/>
                <a:gd name="connsiteX2" fmla="*/ 58153 w 57687"/>
                <a:gd name="connsiteY2" fmla="*/ 29137 h 57683"/>
                <a:gd name="connsiteX3" fmla="*/ 49705 w 57687"/>
                <a:gd name="connsiteY3" fmla="*/ 8743 h 57683"/>
                <a:gd name="connsiteX4" fmla="*/ 29309 w 57687"/>
                <a:gd name="connsiteY4" fmla="*/ 295 h 57683"/>
                <a:gd name="connsiteX5" fmla="*/ 8913 w 57687"/>
                <a:gd name="connsiteY5" fmla="*/ 8743 h 57683"/>
                <a:gd name="connsiteX6" fmla="*/ 465 w 57687"/>
                <a:gd name="connsiteY6" fmla="*/ 29137 h 57683"/>
                <a:gd name="connsiteX7" fmla="*/ 8913 w 57687"/>
                <a:gd name="connsiteY7" fmla="*/ 49531 h 57683"/>
                <a:gd name="connsiteX8" fmla="*/ 2930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09" y="57979"/>
                  </a:moveTo>
                  <a:cubicBezTo>
                    <a:pt x="36958" y="57979"/>
                    <a:pt x="44296" y="54940"/>
                    <a:pt x="49705" y="49531"/>
                  </a:cubicBezTo>
                  <a:cubicBezTo>
                    <a:pt x="55114" y="44123"/>
                    <a:pt x="58153" y="36786"/>
                    <a:pt x="58153" y="29137"/>
                  </a:cubicBezTo>
                  <a:cubicBezTo>
                    <a:pt x="58153" y="21488"/>
                    <a:pt x="55114" y="14152"/>
                    <a:pt x="49705" y="8743"/>
                  </a:cubicBezTo>
                  <a:cubicBezTo>
                    <a:pt x="44296" y="3334"/>
                    <a:pt x="36958" y="295"/>
                    <a:pt x="29309" y="295"/>
                  </a:cubicBezTo>
                  <a:cubicBezTo>
                    <a:pt x="21659" y="295"/>
                    <a:pt x="14322" y="3334"/>
                    <a:pt x="8913" y="8743"/>
                  </a:cubicBezTo>
                  <a:cubicBezTo>
                    <a:pt x="3504" y="14152"/>
                    <a:pt x="465" y="21488"/>
                    <a:pt x="465" y="29137"/>
                  </a:cubicBezTo>
                  <a:cubicBezTo>
                    <a:pt x="465" y="36786"/>
                    <a:pt x="3504" y="44123"/>
                    <a:pt x="8913" y="49531"/>
                  </a:cubicBezTo>
                  <a:cubicBezTo>
                    <a:pt x="14322" y="54940"/>
                    <a:pt x="21659" y="57979"/>
                    <a:pt x="2930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55DC5BA6-B7F9-4F36-B9AE-F21C1A283C2B}"/>
                </a:ext>
              </a:extLst>
            </p:cNvPr>
            <p:cNvSpPr/>
            <p:nvPr/>
          </p:nvSpPr>
          <p:spPr>
            <a:xfrm>
              <a:off x="4501684" y="2811945"/>
              <a:ext cx="57687" cy="57683"/>
            </a:xfrm>
            <a:custGeom>
              <a:avLst/>
              <a:gdLst>
                <a:gd name="connsiteX0" fmla="*/ 29311 w 57687"/>
                <a:gd name="connsiteY0" fmla="*/ 57979 h 57683"/>
                <a:gd name="connsiteX1" fmla="*/ 49707 w 57687"/>
                <a:gd name="connsiteY1" fmla="*/ 49531 h 57683"/>
                <a:gd name="connsiteX2" fmla="*/ 58155 w 57687"/>
                <a:gd name="connsiteY2" fmla="*/ 29137 h 57683"/>
                <a:gd name="connsiteX3" fmla="*/ 49707 w 57687"/>
                <a:gd name="connsiteY3" fmla="*/ 8743 h 57683"/>
                <a:gd name="connsiteX4" fmla="*/ 29311 w 57687"/>
                <a:gd name="connsiteY4" fmla="*/ 295 h 57683"/>
                <a:gd name="connsiteX5" fmla="*/ 8915 w 57687"/>
                <a:gd name="connsiteY5" fmla="*/ 8743 h 57683"/>
                <a:gd name="connsiteX6" fmla="*/ 467 w 57687"/>
                <a:gd name="connsiteY6" fmla="*/ 29137 h 57683"/>
                <a:gd name="connsiteX7" fmla="*/ 8915 w 57687"/>
                <a:gd name="connsiteY7" fmla="*/ 49531 h 57683"/>
                <a:gd name="connsiteX8" fmla="*/ 2931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11" y="57979"/>
                  </a:moveTo>
                  <a:cubicBezTo>
                    <a:pt x="36960" y="57979"/>
                    <a:pt x="44298" y="54940"/>
                    <a:pt x="49707" y="49531"/>
                  </a:cubicBezTo>
                  <a:cubicBezTo>
                    <a:pt x="55116" y="44123"/>
                    <a:pt x="58155" y="36786"/>
                    <a:pt x="58155" y="29137"/>
                  </a:cubicBezTo>
                  <a:cubicBezTo>
                    <a:pt x="58155" y="21488"/>
                    <a:pt x="55116" y="14152"/>
                    <a:pt x="49707" y="8743"/>
                  </a:cubicBezTo>
                  <a:cubicBezTo>
                    <a:pt x="44298" y="3334"/>
                    <a:pt x="36960" y="295"/>
                    <a:pt x="29311" y="295"/>
                  </a:cubicBezTo>
                  <a:cubicBezTo>
                    <a:pt x="21661" y="295"/>
                    <a:pt x="14324" y="3334"/>
                    <a:pt x="8915" y="8743"/>
                  </a:cubicBezTo>
                  <a:cubicBezTo>
                    <a:pt x="3506" y="14152"/>
                    <a:pt x="467" y="21488"/>
                    <a:pt x="467" y="29137"/>
                  </a:cubicBezTo>
                  <a:cubicBezTo>
                    <a:pt x="467" y="36786"/>
                    <a:pt x="3506" y="44123"/>
                    <a:pt x="8915" y="49531"/>
                  </a:cubicBezTo>
                  <a:cubicBezTo>
                    <a:pt x="14324" y="54940"/>
                    <a:pt x="21661" y="57979"/>
                    <a:pt x="2931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F120E8A6-65B0-4C95-96F2-710649EDBA14}"/>
                </a:ext>
              </a:extLst>
            </p:cNvPr>
            <p:cNvSpPr/>
            <p:nvPr/>
          </p:nvSpPr>
          <p:spPr>
            <a:xfrm>
              <a:off x="4521817" y="2811945"/>
              <a:ext cx="57687" cy="57683"/>
            </a:xfrm>
            <a:custGeom>
              <a:avLst/>
              <a:gdLst>
                <a:gd name="connsiteX0" fmla="*/ 29313 w 57687"/>
                <a:gd name="connsiteY0" fmla="*/ 57979 h 57683"/>
                <a:gd name="connsiteX1" fmla="*/ 49709 w 57687"/>
                <a:gd name="connsiteY1" fmla="*/ 49531 h 57683"/>
                <a:gd name="connsiteX2" fmla="*/ 58157 w 57687"/>
                <a:gd name="connsiteY2" fmla="*/ 29137 h 57683"/>
                <a:gd name="connsiteX3" fmla="*/ 49709 w 57687"/>
                <a:gd name="connsiteY3" fmla="*/ 8743 h 57683"/>
                <a:gd name="connsiteX4" fmla="*/ 29313 w 57687"/>
                <a:gd name="connsiteY4" fmla="*/ 295 h 57683"/>
                <a:gd name="connsiteX5" fmla="*/ 8917 w 57687"/>
                <a:gd name="connsiteY5" fmla="*/ 8743 h 57683"/>
                <a:gd name="connsiteX6" fmla="*/ 469 w 57687"/>
                <a:gd name="connsiteY6" fmla="*/ 29137 h 57683"/>
                <a:gd name="connsiteX7" fmla="*/ 8917 w 57687"/>
                <a:gd name="connsiteY7" fmla="*/ 49531 h 57683"/>
                <a:gd name="connsiteX8" fmla="*/ 2931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13" y="57979"/>
                  </a:moveTo>
                  <a:cubicBezTo>
                    <a:pt x="36963" y="57979"/>
                    <a:pt x="44300" y="54940"/>
                    <a:pt x="49709" y="49531"/>
                  </a:cubicBezTo>
                  <a:cubicBezTo>
                    <a:pt x="55118" y="44123"/>
                    <a:pt x="58157" y="36786"/>
                    <a:pt x="58157" y="29137"/>
                  </a:cubicBezTo>
                  <a:cubicBezTo>
                    <a:pt x="58157" y="21488"/>
                    <a:pt x="55118" y="14152"/>
                    <a:pt x="49709" y="8743"/>
                  </a:cubicBezTo>
                  <a:cubicBezTo>
                    <a:pt x="44300" y="3334"/>
                    <a:pt x="36963" y="295"/>
                    <a:pt x="29313" y="295"/>
                  </a:cubicBezTo>
                  <a:cubicBezTo>
                    <a:pt x="21664" y="295"/>
                    <a:pt x="14326" y="3334"/>
                    <a:pt x="8917" y="8743"/>
                  </a:cubicBezTo>
                  <a:cubicBezTo>
                    <a:pt x="3508" y="14152"/>
                    <a:pt x="469" y="21488"/>
                    <a:pt x="469" y="29137"/>
                  </a:cubicBezTo>
                  <a:cubicBezTo>
                    <a:pt x="469" y="36786"/>
                    <a:pt x="3508" y="44123"/>
                    <a:pt x="8917" y="49531"/>
                  </a:cubicBezTo>
                  <a:cubicBezTo>
                    <a:pt x="14326" y="54940"/>
                    <a:pt x="21664" y="57979"/>
                    <a:pt x="2931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C5BDB29-DBB9-4E23-A24C-0BF80BD29080}"/>
                </a:ext>
              </a:extLst>
            </p:cNvPr>
            <p:cNvSpPr/>
            <p:nvPr/>
          </p:nvSpPr>
          <p:spPr>
            <a:xfrm>
              <a:off x="4541940" y="2811945"/>
              <a:ext cx="57687" cy="57683"/>
            </a:xfrm>
            <a:custGeom>
              <a:avLst/>
              <a:gdLst>
                <a:gd name="connsiteX0" fmla="*/ 29315 w 57687"/>
                <a:gd name="connsiteY0" fmla="*/ 57979 h 57683"/>
                <a:gd name="connsiteX1" fmla="*/ 49711 w 57687"/>
                <a:gd name="connsiteY1" fmla="*/ 49531 h 57683"/>
                <a:gd name="connsiteX2" fmla="*/ 58159 w 57687"/>
                <a:gd name="connsiteY2" fmla="*/ 29137 h 57683"/>
                <a:gd name="connsiteX3" fmla="*/ 49711 w 57687"/>
                <a:gd name="connsiteY3" fmla="*/ 8743 h 57683"/>
                <a:gd name="connsiteX4" fmla="*/ 29315 w 57687"/>
                <a:gd name="connsiteY4" fmla="*/ 295 h 57683"/>
                <a:gd name="connsiteX5" fmla="*/ 8919 w 57687"/>
                <a:gd name="connsiteY5" fmla="*/ 8743 h 57683"/>
                <a:gd name="connsiteX6" fmla="*/ 471 w 57687"/>
                <a:gd name="connsiteY6" fmla="*/ 29137 h 57683"/>
                <a:gd name="connsiteX7" fmla="*/ 8919 w 57687"/>
                <a:gd name="connsiteY7" fmla="*/ 49531 h 57683"/>
                <a:gd name="connsiteX8" fmla="*/ 2931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15" y="57979"/>
                  </a:moveTo>
                  <a:cubicBezTo>
                    <a:pt x="36965" y="57979"/>
                    <a:pt x="44302" y="54940"/>
                    <a:pt x="49711" y="49531"/>
                  </a:cubicBezTo>
                  <a:cubicBezTo>
                    <a:pt x="55120" y="44123"/>
                    <a:pt x="58159" y="36786"/>
                    <a:pt x="58159" y="29137"/>
                  </a:cubicBezTo>
                  <a:cubicBezTo>
                    <a:pt x="58159" y="21488"/>
                    <a:pt x="55120" y="14152"/>
                    <a:pt x="49711" y="8743"/>
                  </a:cubicBezTo>
                  <a:cubicBezTo>
                    <a:pt x="44302" y="3334"/>
                    <a:pt x="36965" y="295"/>
                    <a:pt x="29315" y="295"/>
                  </a:cubicBezTo>
                  <a:cubicBezTo>
                    <a:pt x="21666" y="295"/>
                    <a:pt x="14328" y="3334"/>
                    <a:pt x="8919" y="8743"/>
                  </a:cubicBezTo>
                  <a:cubicBezTo>
                    <a:pt x="3510" y="14152"/>
                    <a:pt x="471" y="21488"/>
                    <a:pt x="471" y="29137"/>
                  </a:cubicBezTo>
                  <a:cubicBezTo>
                    <a:pt x="471" y="36786"/>
                    <a:pt x="3510" y="44123"/>
                    <a:pt x="8919" y="49531"/>
                  </a:cubicBezTo>
                  <a:cubicBezTo>
                    <a:pt x="14328" y="54940"/>
                    <a:pt x="21666" y="57979"/>
                    <a:pt x="2931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AEF0EC33-7497-4DD5-A257-5523D30D1077}"/>
                </a:ext>
              </a:extLst>
            </p:cNvPr>
            <p:cNvSpPr/>
            <p:nvPr/>
          </p:nvSpPr>
          <p:spPr>
            <a:xfrm>
              <a:off x="4562073" y="2811945"/>
              <a:ext cx="57687" cy="57683"/>
            </a:xfrm>
            <a:custGeom>
              <a:avLst/>
              <a:gdLst>
                <a:gd name="connsiteX0" fmla="*/ 29317 w 57687"/>
                <a:gd name="connsiteY0" fmla="*/ 57979 h 57683"/>
                <a:gd name="connsiteX1" fmla="*/ 49713 w 57687"/>
                <a:gd name="connsiteY1" fmla="*/ 49531 h 57683"/>
                <a:gd name="connsiteX2" fmla="*/ 58161 w 57687"/>
                <a:gd name="connsiteY2" fmla="*/ 29137 h 57683"/>
                <a:gd name="connsiteX3" fmla="*/ 49713 w 57687"/>
                <a:gd name="connsiteY3" fmla="*/ 8743 h 57683"/>
                <a:gd name="connsiteX4" fmla="*/ 29317 w 57687"/>
                <a:gd name="connsiteY4" fmla="*/ 295 h 57683"/>
                <a:gd name="connsiteX5" fmla="*/ 8922 w 57687"/>
                <a:gd name="connsiteY5" fmla="*/ 8743 h 57683"/>
                <a:gd name="connsiteX6" fmla="*/ 473 w 57687"/>
                <a:gd name="connsiteY6" fmla="*/ 29137 h 57683"/>
                <a:gd name="connsiteX7" fmla="*/ 8922 w 57687"/>
                <a:gd name="connsiteY7" fmla="*/ 49531 h 57683"/>
                <a:gd name="connsiteX8" fmla="*/ 2931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17" y="57979"/>
                  </a:moveTo>
                  <a:cubicBezTo>
                    <a:pt x="36967" y="57979"/>
                    <a:pt x="44304" y="54940"/>
                    <a:pt x="49713" y="49531"/>
                  </a:cubicBezTo>
                  <a:cubicBezTo>
                    <a:pt x="55122" y="44123"/>
                    <a:pt x="58161" y="36786"/>
                    <a:pt x="58161" y="29137"/>
                  </a:cubicBezTo>
                  <a:cubicBezTo>
                    <a:pt x="58161" y="21488"/>
                    <a:pt x="55122" y="14152"/>
                    <a:pt x="49713" y="8743"/>
                  </a:cubicBezTo>
                  <a:cubicBezTo>
                    <a:pt x="44304" y="3334"/>
                    <a:pt x="36967" y="295"/>
                    <a:pt x="29317" y="295"/>
                  </a:cubicBezTo>
                  <a:cubicBezTo>
                    <a:pt x="21668" y="295"/>
                    <a:pt x="14331" y="3334"/>
                    <a:pt x="8922" y="8743"/>
                  </a:cubicBezTo>
                  <a:cubicBezTo>
                    <a:pt x="3513" y="14152"/>
                    <a:pt x="473" y="21488"/>
                    <a:pt x="473" y="29137"/>
                  </a:cubicBezTo>
                  <a:cubicBezTo>
                    <a:pt x="473" y="36786"/>
                    <a:pt x="3513" y="44123"/>
                    <a:pt x="8922" y="49531"/>
                  </a:cubicBezTo>
                  <a:cubicBezTo>
                    <a:pt x="14331" y="54940"/>
                    <a:pt x="21668" y="57979"/>
                    <a:pt x="2931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B38B0EA5-F5C0-4242-B7FF-B8E38C0BADE2}"/>
                </a:ext>
              </a:extLst>
            </p:cNvPr>
            <p:cNvSpPr/>
            <p:nvPr/>
          </p:nvSpPr>
          <p:spPr>
            <a:xfrm>
              <a:off x="4582196" y="2811945"/>
              <a:ext cx="57687" cy="57683"/>
            </a:xfrm>
            <a:custGeom>
              <a:avLst/>
              <a:gdLst>
                <a:gd name="connsiteX0" fmla="*/ 29319 w 57687"/>
                <a:gd name="connsiteY0" fmla="*/ 57979 h 57683"/>
                <a:gd name="connsiteX1" fmla="*/ 49715 w 57687"/>
                <a:gd name="connsiteY1" fmla="*/ 49531 h 57683"/>
                <a:gd name="connsiteX2" fmla="*/ 58163 w 57687"/>
                <a:gd name="connsiteY2" fmla="*/ 29137 h 57683"/>
                <a:gd name="connsiteX3" fmla="*/ 49715 w 57687"/>
                <a:gd name="connsiteY3" fmla="*/ 8743 h 57683"/>
                <a:gd name="connsiteX4" fmla="*/ 29319 w 57687"/>
                <a:gd name="connsiteY4" fmla="*/ 295 h 57683"/>
                <a:gd name="connsiteX5" fmla="*/ 8924 w 57687"/>
                <a:gd name="connsiteY5" fmla="*/ 8743 h 57683"/>
                <a:gd name="connsiteX6" fmla="*/ 475 w 57687"/>
                <a:gd name="connsiteY6" fmla="*/ 29137 h 57683"/>
                <a:gd name="connsiteX7" fmla="*/ 8924 w 57687"/>
                <a:gd name="connsiteY7" fmla="*/ 49531 h 57683"/>
                <a:gd name="connsiteX8" fmla="*/ 2931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19" y="57979"/>
                  </a:moveTo>
                  <a:cubicBezTo>
                    <a:pt x="36969" y="57979"/>
                    <a:pt x="44306" y="54940"/>
                    <a:pt x="49715" y="49531"/>
                  </a:cubicBezTo>
                  <a:cubicBezTo>
                    <a:pt x="55124" y="44123"/>
                    <a:pt x="58163" y="36786"/>
                    <a:pt x="58163" y="29137"/>
                  </a:cubicBezTo>
                  <a:cubicBezTo>
                    <a:pt x="58163" y="21488"/>
                    <a:pt x="55124" y="14152"/>
                    <a:pt x="49715" y="8743"/>
                  </a:cubicBezTo>
                  <a:cubicBezTo>
                    <a:pt x="44306" y="3334"/>
                    <a:pt x="36969" y="295"/>
                    <a:pt x="29319" y="295"/>
                  </a:cubicBezTo>
                  <a:cubicBezTo>
                    <a:pt x="21670" y="295"/>
                    <a:pt x="14333" y="3334"/>
                    <a:pt x="8924" y="8743"/>
                  </a:cubicBezTo>
                  <a:cubicBezTo>
                    <a:pt x="3515" y="14152"/>
                    <a:pt x="475" y="21488"/>
                    <a:pt x="475" y="29137"/>
                  </a:cubicBezTo>
                  <a:cubicBezTo>
                    <a:pt x="475" y="36786"/>
                    <a:pt x="3515" y="44123"/>
                    <a:pt x="8924" y="49531"/>
                  </a:cubicBezTo>
                  <a:cubicBezTo>
                    <a:pt x="14333" y="54940"/>
                    <a:pt x="21670" y="57979"/>
                    <a:pt x="2931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99ACA8F0-0B5A-4458-BFAD-58137D182E54}"/>
                </a:ext>
              </a:extLst>
            </p:cNvPr>
            <p:cNvSpPr/>
            <p:nvPr/>
          </p:nvSpPr>
          <p:spPr>
            <a:xfrm>
              <a:off x="4602329" y="2811945"/>
              <a:ext cx="57687" cy="57683"/>
            </a:xfrm>
            <a:custGeom>
              <a:avLst/>
              <a:gdLst>
                <a:gd name="connsiteX0" fmla="*/ 29321 w 57687"/>
                <a:gd name="connsiteY0" fmla="*/ 57979 h 57683"/>
                <a:gd name="connsiteX1" fmla="*/ 49717 w 57687"/>
                <a:gd name="connsiteY1" fmla="*/ 49531 h 57683"/>
                <a:gd name="connsiteX2" fmla="*/ 58165 w 57687"/>
                <a:gd name="connsiteY2" fmla="*/ 29137 h 57683"/>
                <a:gd name="connsiteX3" fmla="*/ 49717 w 57687"/>
                <a:gd name="connsiteY3" fmla="*/ 8743 h 57683"/>
                <a:gd name="connsiteX4" fmla="*/ 29321 w 57687"/>
                <a:gd name="connsiteY4" fmla="*/ 295 h 57683"/>
                <a:gd name="connsiteX5" fmla="*/ 8926 w 57687"/>
                <a:gd name="connsiteY5" fmla="*/ 8743 h 57683"/>
                <a:gd name="connsiteX6" fmla="*/ 478 w 57687"/>
                <a:gd name="connsiteY6" fmla="*/ 29137 h 57683"/>
                <a:gd name="connsiteX7" fmla="*/ 8926 w 57687"/>
                <a:gd name="connsiteY7" fmla="*/ 49531 h 57683"/>
                <a:gd name="connsiteX8" fmla="*/ 2932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21" y="57979"/>
                  </a:moveTo>
                  <a:cubicBezTo>
                    <a:pt x="36971" y="57979"/>
                    <a:pt x="44308" y="54940"/>
                    <a:pt x="49717" y="49531"/>
                  </a:cubicBezTo>
                  <a:cubicBezTo>
                    <a:pt x="55126" y="44123"/>
                    <a:pt x="58165" y="36786"/>
                    <a:pt x="58165" y="29137"/>
                  </a:cubicBezTo>
                  <a:cubicBezTo>
                    <a:pt x="58165" y="21488"/>
                    <a:pt x="55126" y="14152"/>
                    <a:pt x="49717" y="8743"/>
                  </a:cubicBezTo>
                  <a:cubicBezTo>
                    <a:pt x="44308" y="3334"/>
                    <a:pt x="36971" y="295"/>
                    <a:pt x="29321" y="295"/>
                  </a:cubicBezTo>
                  <a:cubicBezTo>
                    <a:pt x="21672" y="295"/>
                    <a:pt x="14335" y="3334"/>
                    <a:pt x="8926" y="8743"/>
                  </a:cubicBezTo>
                  <a:cubicBezTo>
                    <a:pt x="3517" y="14152"/>
                    <a:pt x="478" y="21488"/>
                    <a:pt x="478" y="29137"/>
                  </a:cubicBezTo>
                  <a:cubicBezTo>
                    <a:pt x="478" y="36786"/>
                    <a:pt x="3517" y="44123"/>
                    <a:pt x="8926" y="49531"/>
                  </a:cubicBezTo>
                  <a:cubicBezTo>
                    <a:pt x="14335" y="54940"/>
                    <a:pt x="21672" y="57979"/>
                    <a:pt x="2932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56879AA-E456-4A2E-9786-7E28FD53B86D}"/>
                </a:ext>
              </a:extLst>
            </p:cNvPr>
            <p:cNvSpPr/>
            <p:nvPr/>
          </p:nvSpPr>
          <p:spPr>
            <a:xfrm>
              <a:off x="4622453" y="2811945"/>
              <a:ext cx="57687" cy="57683"/>
            </a:xfrm>
            <a:custGeom>
              <a:avLst/>
              <a:gdLst>
                <a:gd name="connsiteX0" fmla="*/ 29324 w 57687"/>
                <a:gd name="connsiteY0" fmla="*/ 57979 h 57683"/>
                <a:gd name="connsiteX1" fmla="*/ 49719 w 57687"/>
                <a:gd name="connsiteY1" fmla="*/ 49531 h 57683"/>
                <a:gd name="connsiteX2" fmla="*/ 58167 w 57687"/>
                <a:gd name="connsiteY2" fmla="*/ 29137 h 57683"/>
                <a:gd name="connsiteX3" fmla="*/ 49719 w 57687"/>
                <a:gd name="connsiteY3" fmla="*/ 8743 h 57683"/>
                <a:gd name="connsiteX4" fmla="*/ 29324 w 57687"/>
                <a:gd name="connsiteY4" fmla="*/ 295 h 57683"/>
                <a:gd name="connsiteX5" fmla="*/ 8928 w 57687"/>
                <a:gd name="connsiteY5" fmla="*/ 8743 h 57683"/>
                <a:gd name="connsiteX6" fmla="*/ 480 w 57687"/>
                <a:gd name="connsiteY6" fmla="*/ 29137 h 57683"/>
                <a:gd name="connsiteX7" fmla="*/ 8928 w 57687"/>
                <a:gd name="connsiteY7" fmla="*/ 49531 h 57683"/>
                <a:gd name="connsiteX8" fmla="*/ 2932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24" y="57979"/>
                  </a:moveTo>
                  <a:cubicBezTo>
                    <a:pt x="36973" y="57979"/>
                    <a:pt x="44310" y="54940"/>
                    <a:pt x="49719" y="49531"/>
                  </a:cubicBezTo>
                  <a:cubicBezTo>
                    <a:pt x="55128" y="44123"/>
                    <a:pt x="58167" y="36786"/>
                    <a:pt x="58167" y="29137"/>
                  </a:cubicBezTo>
                  <a:cubicBezTo>
                    <a:pt x="58167" y="21488"/>
                    <a:pt x="55128" y="14152"/>
                    <a:pt x="49719" y="8743"/>
                  </a:cubicBezTo>
                  <a:cubicBezTo>
                    <a:pt x="44310" y="3334"/>
                    <a:pt x="36973" y="295"/>
                    <a:pt x="29324" y="295"/>
                  </a:cubicBezTo>
                  <a:cubicBezTo>
                    <a:pt x="21674" y="295"/>
                    <a:pt x="14337" y="3334"/>
                    <a:pt x="8928" y="8743"/>
                  </a:cubicBezTo>
                  <a:cubicBezTo>
                    <a:pt x="3519" y="14152"/>
                    <a:pt x="480" y="21488"/>
                    <a:pt x="480" y="29137"/>
                  </a:cubicBezTo>
                  <a:cubicBezTo>
                    <a:pt x="480" y="36786"/>
                    <a:pt x="3519" y="44123"/>
                    <a:pt x="8928" y="49531"/>
                  </a:cubicBezTo>
                  <a:cubicBezTo>
                    <a:pt x="14337" y="54940"/>
                    <a:pt x="21674" y="57979"/>
                    <a:pt x="2932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EAD510D-4B22-46D9-9892-259068F96D03}"/>
                </a:ext>
              </a:extLst>
            </p:cNvPr>
            <p:cNvSpPr/>
            <p:nvPr/>
          </p:nvSpPr>
          <p:spPr>
            <a:xfrm>
              <a:off x="4642576" y="2811945"/>
              <a:ext cx="57687" cy="57683"/>
            </a:xfrm>
            <a:custGeom>
              <a:avLst/>
              <a:gdLst>
                <a:gd name="connsiteX0" fmla="*/ 29326 w 57687"/>
                <a:gd name="connsiteY0" fmla="*/ 57979 h 57683"/>
                <a:gd name="connsiteX1" fmla="*/ 49721 w 57687"/>
                <a:gd name="connsiteY1" fmla="*/ 49531 h 57683"/>
                <a:gd name="connsiteX2" fmla="*/ 58169 w 57687"/>
                <a:gd name="connsiteY2" fmla="*/ 29137 h 57683"/>
                <a:gd name="connsiteX3" fmla="*/ 49721 w 57687"/>
                <a:gd name="connsiteY3" fmla="*/ 8743 h 57683"/>
                <a:gd name="connsiteX4" fmla="*/ 29326 w 57687"/>
                <a:gd name="connsiteY4" fmla="*/ 295 h 57683"/>
                <a:gd name="connsiteX5" fmla="*/ 8930 w 57687"/>
                <a:gd name="connsiteY5" fmla="*/ 8743 h 57683"/>
                <a:gd name="connsiteX6" fmla="*/ 482 w 57687"/>
                <a:gd name="connsiteY6" fmla="*/ 29137 h 57683"/>
                <a:gd name="connsiteX7" fmla="*/ 8930 w 57687"/>
                <a:gd name="connsiteY7" fmla="*/ 49531 h 57683"/>
                <a:gd name="connsiteX8" fmla="*/ 2932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26" y="57979"/>
                  </a:moveTo>
                  <a:cubicBezTo>
                    <a:pt x="36975" y="57979"/>
                    <a:pt x="44312" y="54940"/>
                    <a:pt x="49721" y="49531"/>
                  </a:cubicBezTo>
                  <a:cubicBezTo>
                    <a:pt x="55130" y="44123"/>
                    <a:pt x="58169" y="36786"/>
                    <a:pt x="58169" y="29137"/>
                  </a:cubicBezTo>
                  <a:cubicBezTo>
                    <a:pt x="58169" y="21488"/>
                    <a:pt x="55130" y="14152"/>
                    <a:pt x="49721" y="8743"/>
                  </a:cubicBezTo>
                  <a:cubicBezTo>
                    <a:pt x="44312" y="3334"/>
                    <a:pt x="36975" y="295"/>
                    <a:pt x="29326" y="295"/>
                  </a:cubicBezTo>
                  <a:cubicBezTo>
                    <a:pt x="21676" y="295"/>
                    <a:pt x="14339" y="3334"/>
                    <a:pt x="8930" y="8743"/>
                  </a:cubicBezTo>
                  <a:cubicBezTo>
                    <a:pt x="3521" y="14152"/>
                    <a:pt x="482" y="21488"/>
                    <a:pt x="482" y="29137"/>
                  </a:cubicBezTo>
                  <a:cubicBezTo>
                    <a:pt x="482" y="36786"/>
                    <a:pt x="3521" y="44123"/>
                    <a:pt x="8930" y="49531"/>
                  </a:cubicBezTo>
                  <a:cubicBezTo>
                    <a:pt x="14339" y="54940"/>
                    <a:pt x="21676" y="57979"/>
                    <a:pt x="2932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F77B032-D7DC-42B9-9BD7-D74E4E6444DE}"/>
                </a:ext>
              </a:extLst>
            </p:cNvPr>
            <p:cNvSpPr/>
            <p:nvPr/>
          </p:nvSpPr>
          <p:spPr>
            <a:xfrm>
              <a:off x="4662709" y="2811945"/>
              <a:ext cx="57687" cy="57683"/>
            </a:xfrm>
            <a:custGeom>
              <a:avLst/>
              <a:gdLst>
                <a:gd name="connsiteX0" fmla="*/ 29328 w 57687"/>
                <a:gd name="connsiteY0" fmla="*/ 57979 h 57683"/>
                <a:gd name="connsiteX1" fmla="*/ 49723 w 57687"/>
                <a:gd name="connsiteY1" fmla="*/ 49531 h 57683"/>
                <a:gd name="connsiteX2" fmla="*/ 58172 w 57687"/>
                <a:gd name="connsiteY2" fmla="*/ 29137 h 57683"/>
                <a:gd name="connsiteX3" fmla="*/ 49723 w 57687"/>
                <a:gd name="connsiteY3" fmla="*/ 8743 h 57683"/>
                <a:gd name="connsiteX4" fmla="*/ 29328 w 57687"/>
                <a:gd name="connsiteY4" fmla="*/ 295 h 57683"/>
                <a:gd name="connsiteX5" fmla="*/ 8932 w 57687"/>
                <a:gd name="connsiteY5" fmla="*/ 8743 h 57683"/>
                <a:gd name="connsiteX6" fmla="*/ 484 w 57687"/>
                <a:gd name="connsiteY6" fmla="*/ 29137 h 57683"/>
                <a:gd name="connsiteX7" fmla="*/ 8932 w 57687"/>
                <a:gd name="connsiteY7" fmla="*/ 49531 h 57683"/>
                <a:gd name="connsiteX8" fmla="*/ 2932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28" y="57979"/>
                  </a:moveTo>
                  <a:cubicBezTo>
                    <a:pt x="36977" y="57979"/>
                    <a:pt x="44314" y="54940"/>
                    <a:pt x="49723" y="49531"/>
                  </a:cubicBezTo>
                  <a:cubicBezTo>
                    <a:pt x="55132" y="44123"/>
                    <a:pt x="58172" y="36786"/>
                    <a:pt x="58172" y="29137"/>
                  </a:cubicBezTo>
                  <a:cubicBezTo>
                    <a:pt x="58172" y="21488"/>
                    <a:pt x="55132" y="14152"/>
                    <a:pt x="49723" y="8743"/>
                  </a:cubicBezTo>
                  <a:cubicBezTo>
                    <a:pt x="44314" y="3334"/>
                    <a:pt x="36977" y="295"/>
                    <a:pt x="29328" y="295"/>
                  </a:cubicBezTo>
                  <a:cubicBezTo>
                    <a:pt x="21678" y="295"/>
                    <a:pt x="14341" y="3334"/>
                    <a:pt x="8932" y="8743"/>
                  </a:cubicBezTo>
                  <a:cubicBezTo>
                    <a:pt x="3523" y="14152"/>
                    <a:pt x="484" y="21488"/>
                    <a:pt x="484" y="29137"/>
                  </a:cubicBezTo>
                  <a:cubicBezTo>
                    <a:pt x="484" y="36786"/>
                    <a:pt x="3523" y="44123"/>
                    <a:pt x="8932" y="49531"/>
                  </a:cubicBezTo>
                  <a:cubicBezTo>
                    <a:pt x="14341" y="54940"/>
                    <a:pt x="21678" y="57979"/>
                    <a:pt x="2932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11AFA8D-A5DC-43E4-8523-186CE705BFF4}"/>
                </a:ext>
              </a:extLst>
            </p:cNvPr>
            <p:cNvSpPr/>
            <p:nvPr/>
          </p:nvSpPr>
          <p:spPr>
            <a:xfrm>
              <a:off x="4682833" y="2811945"/>
              <a:ext cx="57687" cy="57683"/>
            </a:xfrm>
            <a:custGeom>
              <a:avLst/>
              <a:gdLst>
                <a:gd name="connsiteX0" fmla="*/ 29330 w 57687"/>
                <a:gd name="connsiteY0" fmla="*/ 57979 h 57683"/>
                <a:gd name="connsiteX1" fmla="*/ 49725 w 57687"/>
                <a:gd name="connsiteY1" fmla="*/ 49531 h 57683"/>
                <a:gd name="connsiteX2" fmla="*/ 58174 w 57687"/>
                <a:gd name="connsiteY2" fmla="*/ 29137 h 57683"/>
                <a:gd name="connsiteX3" fmla="*/ 49725 w 57687"/>
                <a:gd name="connsiteY3" fmla="*/ 8743 h 57683"/>
                <a:gd name="connsiteX4" fmla="*/ 29330 w 57687"/>
                <a:gd name="connsiteY4" fmla="*/ 295 h 57683"/>
                <a:gd name="connsiteX5" fmla="*/ 8934 w 57687"/>
                <a:gd name="connsiteY5" fmla="*/ 8743 h 57683"/>
                <a:gd name="connsiteX6" fmla="*/ 486 w 57687"/>
                <a:gd name="connsiteY6" fmla="*/ 29137 h 57683"/>
                <a:gd name="connsiteX7" fmla="*/ 8934 w 57687"/>
                <a:gd name="connsiteY7" fmla="*/ 49531 h 57683"/>
                <a:gd name="connsiteX8" fmla="*/ 2933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30" y="57979"/>
                  </a:moveTo>
                  <a:cubicBezTo>
                    <a:pt x="36979" y="57979"/>
                    <a:pt x="44316" y="54940"/>
                    <a:pt x="49725" y="49531"/>
                  </a:cubicBezTo>
                  <a:cubicBezTo>
                    <a:pt x="55134" y="44123"/>
                    <a:pt x="58174" y="36786"/>
                    <a:pt x="58174" y="29137"/>
                  </a:cubicBezTo>
                  <a:cubicBezTo>
                    <a:pt x="58174" y="21488"/>
                    <a:pt x="55134" y="14152"/>
                    <a:pt x="49725" y="8743"/>
                  </a:cubicBezTo>
                  <a:cubicBezTo>
                    <a:pt x="44316" y="3334"/>
                    <a:pt x="36979" y="295"/>
                    <a:pt x="29330" y="295"/>
                  </a:cubicBezTo>
                  <a:cubicBezTo>
                    <a:pt x="21680" y="295"/>
                    <a:pt x="14343" y="3334"/>
                    <a:pt x="8934" y="8743"/>
                  </a:cubicBezTo>
                  <a:cubicBezTo>
                    <a:pt x="3525" y="14152"/>
                    <a:pt x="486" y="21488"/>
                    <a:pt x="486" y="29137"/>
                  </a:cubicBezTo>
                  <a:cubicBezTo>
                    <a:pt x="486" y="36786"/>
                    <a:pt x="3525" y="44123"/>
                    <a:pt x="8934" y="49531"/>
                  </a:cubicBezTo>
                  <a:cubicBezTo>
                    <a:pt x="14343" y="54940"/>
                    <a:pt x="21680" y="57979"/>
                    <a:pt x="2933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313BD06-D047-4AA1-8CE4-0B61293F8506}"/>
                </a:ext>
              </a:extLst>
            </p:cNvPr>
            <p:cNvSpPr/>
            <p:nvPr/>
          </p:nvSpPr>
          <p:spPr>
            <a:xfrm>
              <a:off x="4702966" y="2811945"/>
              <a:ext cx="57687" cy="57683"/>
            </a:xfrm>
            <a:custGeom>
              <a:avLst/>
              <a:gdLst>
                <a:gd name="connsiteX0" fmla="*/ 29332 w 57687"/>
                <a:gd name="connsiteY0" fmla="*/ 57979 h 57683"/>
                <a:gd name="connsiteX1" fmla="*/ 49728 w 57687"/>
                <a:gd name="connsiteY1" fmla="*/ 49531 h 57683"/>
                <a:gd name="connsiteX2" fmla="*/ 58176 w 57687"/>
                <a:gd name="connsiteY2" fmla="*/ 29137 h 57683"/>
                <a:gd name="connsiteX3" fmla="*/ 49728 w 57687"/>
                <a:gd name="connsiteY3" fmla="*/ 8743 h 57683"/>
                <a:gd name="connsiteX4" fmla="*/ 29332 w 57687"/>
                <a:gd name="connsiteY4" fmla="*/ 295 h 57683"/>
                <a:gd name="connsiteX5" fmla="*/ 8936 w 57687"/>
                <a:gd name="connsiteY5" fmla="*/ 8743 h 57683"/>
                <a:gd name="connsiteX6" fmla="*/ 488 w 57687"/>
                <a:gd name="connsiteY6" fmla="*/ 29137 h 57683"/>
                <a:gd name="connsiteX7" fmla="*/ 8936 w 57687"/>
                <a:gd name="connsiteY7" fmla="*/ 49531 h 57683"/>
                <a:gd name="connsiteX8" fmla="*/ 2933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32" y="57979"/>
                  </a:moveTo>
                  <a:cubicBezTo>
                    <a:pt x="36981" y="57979"/>
                    <a:pt x="44319" y="54940"/>
                    <a:pt x="49728" y="49531"/>
                  </a:cubicBezTo>
                  <a:cubicBezTo>
                    <a:pt x="55137" y="44123"/>
                    <a:pt x="58176" y="36786"/>
                    <a:pt x="58176" y="29137"/>
                  </a:cubicBezTo>
                  <a:cubicBezTo>
                    <a:pt x="58176" y="21488"/>
                    <a:pt x="55137" y="14152"/>
                    <a:pt x="49728" y="8743"/>
                  </a:cubicBezTo>
                  <a:cubicBezTo>
                    <a:pt x="44319" y="3334"/>
                    <a:pt x="36981" y="295"/>
                    <a:pt x="29332" y="295"/>
                  </a:cubicBezTo>
                  <a:cubicBezTo>
                    <a:pt x="21682" y="295"/>
                    <a:pt x="14345" y="3334"/>
                    <a:pt x="8936" y="8743"/>
                  </a:cubicBezTo>
                  <a:cubicBezTo>
                    <a:pt x="3527" y="14152"/>
                    <a:pt x="488" y="21488"/>
                    <a:pt x="488" y="29137"/>
                  </a:cubicBezTo>
                  <a:cubicBezTo>
                    <a:pt x="488" y="36786"/>
                    <a:pt x="3527" y="44123"/>
                    <a:pt x="8936" y="49531"/>
                  </a:cubicBezTo>
                  <a:cubicBezTo>
                    <a:pt x="14345" y="54940"/>
                    <a:pt x="21682" y="57979"/>
                    <a:pt x="2933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789B6241-830C-44A8-9CC8-E84E7E7DE586}"/>
                </a:ext>
              </a:extLst>
            </p:cNvPr>
            <p:cNvSpPr/>
            <p:nvPr/>
          </p:nvSpPr>
          <p:spPr>
            <a:xfrm>
              <a:off x="4723089" y="2811945"/>
              <a:ext cx="57687" cy="57683"/>
            </a:xfrm>
            <a:custGeom>
              <a:avLst/>
              <a:gdLst>
                <a:gd name="connsiteX0" fmla="*/ 29334 w 57687"/>
                <a:gd name="connsiteY0" fmla="*/ 57979 h 57683"/>
                <a:gd name="connsiteX1" fmla="*/ 49730 w 57687"/>
                <a:gd name="connsiteY1" fmla="*/ 49531 h 57683"/>
                <a:gd name="connsiteX2" fmla="*/ 58178 w 57687"/>
                <a:gd name="connsiteY2" fmla="*/ 29137 h 57683"/>
                <a:gd name="connsiteX3" fmla="*/ 49730 w 57687"/>
                <a:gd name="connsiteY3" fmla="*/ 8743 h 57683"/>
                <a:gd name="connsiteX4" fmla="*/ 29334 w 57687"/>
                <a:gd name="connsiteY4" fmla="*/ 295 h 57683"/>
                <a:gd name="connsiteX5" fmla="*/ 8938 w 57687"/>
                <a:gd name="connsiteY5" fmla="*/ 8743 h 57683"/>
                <a:gd name="connsiteX6" fmla="*/ 490 w 57687"/>
                <a:gd name="connsiteY6" fmla="*/ 29137 h 57683"/>
                <a:gd name="connsiteX7" fmla="*/ 8938 w 57687"/>
                <a:gd name="connsiteY7" fmla="*/ 49531 h 57683"/>
                <a:gd name="connsiteX8" fmla="*/ 2933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34" y="57979"/>
                  </a:moveTo>
                  <a:cubicBezTo>
                    <a:pt x="36983" y="57979"/>
                    <a:pt x="44321" y="54940"/>
                    <a:pt x="49730" y="49531"/>
                  </a:cubicBezTo>
                  <a:cubicBezTo>
                    <a:pt x="55139" y="44123"/>
                    <a:pt x="58178" y="36786"/>
                    <a:pt x="58178" y="29137"/>
                  </a:cubicBezTo>
                  <a:cubicBezTo>
                    <a:pt x="58178" y="21488"/>
                    <a:pt x="55139" y="14152"/>
                    <a:pt x="49730" y="8743"/>
                  </a:cubicBezTo>
                  <a:cubicBezTo>
                    <a:pt x="44321" y="3334"/>
                    <a:pt x="36983" y="295"/>
                    <a:pt x="29334" y="295"/>
                  </a:cubicBezTo>
                  <a:cubicBezTo>
                    <a:pt x="21685" y="295"/>
                    <a:pt x="14347" y="3334"/>
                    <a:pt x="8938" y="8743"/>
                  </a:cubicBezTo>
                  <a:cubicBezTo>
                    <a:pt x="3529" y="14152"/>
                    <a:pt x="490" y="21488"/>
                    <a:pt x="490" y="29137"/>
                  </a:cubicBezTo>
                  <a:cubicBezTo>
                    <a:pt x="490" y="36786"/>
                    <a:pt x="3529" y="44123"/>
                    <a:pt x="8938" y="49531"/>
                  </a:cubicBezTo>
                  <a:cubicBezTo>
                    <a:pt x="14347" y="54940"/>
                    <a:pt x="21685" y="57979"/>
                    <a:pt x="2933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C16069C-9113-4686-918F-468B9722E778}"/>
                </a:ext>
              </a:extLst>
            </p:cNvPr>
            <p:cNvSpPr/>
            <p:nvPr/>
          </p:nvSpPr>
          <p:spPr>
            <a:xfrm>
              <a:off x="4743222" y="2811945"/>
              <a:ext cx="57687" cy="57683"/>
            </a:xfrm>
            <a:custGeom>
              <a:avLst/>
              <a:gdLst>
                <a:gd name="connsiteX0" fmla="*/ 29336 w 57687"/>
                <a:gd name="connsiteY0" fmla="*/ 57979 h 57683"/>
                <a:gd name="connsiteX1" fmla="*/ 49732 w 57687"/>
                <a:gd name="connsiteY1" fmla="*/ 49531 h 57683"/>
                <a:gd name="connsiteX2" fmla="*/ 58180 w 57687"/>
                <a:gd name="connsiteY2" fmla="*/ 29137 h 57683"/>
                <a:gd name="connsiteX3" fmla="*/ 49732 w 57687"/>
                <a:gd name="connsiteY3" fmla="*/ 8743 h 57683"/>
                <a:gd name="connsiteX4" fmla="*/ 29336 w 57687"/>
                <a:gd name="connsiteY4" fmla="*/ 295 h 57683"/>
                <a:gd name="connsiteX5" fmla="*/ 8940 w 57687"/>
                <a:gd name="connsiteY5" fmla="*/ 8743 h 57683"/>
                <a:gd name="connsiteX6" fmla="*/ 492 w 57687"/>
                <a:gd name="connsiteY6" fmla="*/ 29137 h 57683"/>
                <a:gd name="connsiteX7" fmla="*/ 8940 w 57687"/>
                <a:gd name="connsiteY7" fmla="*/ 49531 h 57683"/>
                <a:gd name="connsiteX8" fmla="*/ 2933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36" y="57979"/>
                  </a:moveTo>
                  <a:cubicBezTo>
                    <a:pt x="36986" y="57979"/>
                    <a:pt x="44323" y="54940"/>
                    <a:pt x="49732" y="49531"/>
                  </a:cubicBezTo>
                  <a:cubicBezTo>
                    <a:pt x="55141" y="44123"/>
                    <a:pt x="58180" y="36786"/>
                    <a:pt x="58180" y="29137"/>
                  </a:cubicBezTo>
                  <a:cubicBezTo>
                    <a:pt x="58180" y="21488"/>
                    <a:pt x="55141" y="14152"/>
                    <a:pt x="49732" y="8743"/>
                  </a:cubicBezTo>
                  <a:cubicBezTo>
                    <a:pt x="44323" y="3334"/>
                    <a:pt x="36986" y="295"/>
                    <a:pt x="29336" y="295"/>
                  </a:cubicBezTo>
                  <a:cubicBezTo>
                    <a:pt x="21687" y="295"/>
                    <a:pt x="14349" y="3334"/>
                    <a:pt x="8940" y="8743"/>
                  </a:cubicBezTo>
                  <a:cubicBezTo>
                    <a:pt x="3531" y="14152"/>
                    <a:pt x="492" y="21488"/>
                    <a:pt x="492" y="29137"/>
                  </a:cubicBezTo>
                  <a:cubicBezTo>
                    <a:pt x="492" y="36786"/>
                    <a:pt x="3531" y="44123"/>
                    <a:pt x="8940" y="49531"/>
                  </a:cubicBezTo>
                  <a:cubicBezTo>
                    <a:pt x="14349" y="54940"/>
                    <a:pt x="21687" y="57979"/>
                    <a:pt x="2933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826E5A2-404A-40E4-987C-10D40031823A}"/>
                </a:ext>
              </a:extLst>
            </p:cNvPr>
            <p:cNvSpPr/>
            <p:nvPr/>
          </p:nvSpPr>
          <p:spPr>
            <a:xfrm>
              <a:off x="4763345" y="2811945"/>
              <a:ext cx="57687" cy="57683"/>
            </a:xfrm>
            <a:custGeom>
              <a:avLst/>
              <a:gdLst>
                <a:gd name="connsiteX0" fmla="*/ 29338 w 57687"/>
                <a:gd name="connsiteY0" fmla="*/ 57979 h 57683"/>
                <a:gd name="connsiteX1" fmla="*/ 49734 w 57687"/>
                <a:gd name="connsiteY1" fmla="*/ 49531 h 57683"/>
                <a:gd name="connsiteX2" fmla="*/ 58182 w 57687"/>
                <a:gd name="connsiteY2" fmla="*/ 29137 h 57683"/>
                <a:gd name="connsiteX3" fmla="*/ 49734 w 57687"/>
                <a:gd name="connsiteY3" fmla="*/ 8743 h 57683"/>
                <a:gd name="connsiteX4" fmla="*/ 29338 w 57687"/>
                <a:gd name="connsiteY4" fmla="*/ 295 h 57683"/>
                <a:gd name="connsiteX5" fmla="*/ 8942 w 57687"/>
                <a:gd name="connsiteY5" fmla="*/ 8743 h 57683"/>
                <a:gd name="connsiteX6" fmla="*/ 494 w 57687"/>
                <a:gd name="connsiteY6" fmla="*/ 29137 h 57683"/>
                <a:gd name="connsiteX7" fmla="*/ 8942 w 57687"/>
                <a:gd name="connsiteY7" fmla="*/ 49531 h 57683"/>
                <a:gd name="connsiteX8" fmla="*/ 2933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38" y="57979"/>
                  </a:moveTo>
                  <a:cubicBezTo>
                    <a:pt x="36988" y="57979"/>
                    <a:pt x="44325" y="54940"/>
                    <a:pt x="49734" y="49531"/>
                  </a:cubicBezTo>
                  <a:cubicBezTo>
                    <a:pt x="55143" y="44123"/>
                    <a:pt x="58182" y="36786"/>
                    <a:pt x="58182" y="29137"/>
                  </a:cubicBezTo>
                  <a:cubicBezTo>
                    <a:pt x="58182" y="21488"/>
                    <a:pt x="55143" y="14152"/>
                    <a:pt x="49734" y="8743"/>
                  </a:cubicBezTo>
                  <a:cubicBezTo>
                    <a:pt x="44325" y="3334"/>
                    <a:pt x="36988" y="295"/>
                    <a:pt x="29338" y="295"/>
                  </a:cubicBezTo>
                  <a:cubicBezTo>
                    <a:pt x="21689" y="295"/>
                    <a:pt x="14351" y="3334"/>
                    <a:pt x="8942" y="8743"/>
                  </a:cubicBezTo>
                  <a:cubicBezTo>
                    <a:pt x="3534" y="14152"/>
                    <a:pt x="494" y="21488"/>
                    <a:pt x="494" y="29137"/>
                  </a:cubicBezTo>
                  <a:cubicBezTo>
                    <a:pt x="494" y="36786"/>
                    <a:pt x="3534" y="44123"/>
                    <a:pt x="8942" y="49531"/>
                  </a:cubicBezTo>
                  <a:cubicBezTo>
                    <a:pt x="14351" y="54940"/>
                    <a:pt x="21689" y="57979"/>
                    <a:pt x="2933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87F121EB-5297-49CD-AAA8-DD42A5242427}"/>
                </a:ext>
              </a:extLst>
            </p:cNvPr>
            <p:cNvSpPr/>
            <p:nvPr/>
          </p:nvSpPr>
          <p:spPr>
            <a:xfrm>
              <a:off x="4783478" y="2811945"/>
              <a:ext cx="57687" cy="57683"/>
            </a:xfrm>
            <a:custGeom>
              <a:avLst/>
              <a:gdLst>
                <a:gd name="connsiteX0" fmla="*/ 29340 w 57687"/>
                <a:gd name="connsiteY0" fmla="*/ 57979 h 57683"/>
                <a:gd name="connsiteX1" fmla="*/ 49736 w 57687"/>
                <a:gd name="connsiteY1" fmla="*/ 49531 h 57683"/>
                <a:gd name="connsiteX2" fmla="*/ 58184 w 57687"/>
                <a:gd name="connsiteY2" fmla="*/ 29137 h 57683"/>
                <a:gd name="connsiteX3" fmla="*/ 49736 w 57687"/>
                <a:gd name="connsiteY3" fmla="*/ 8743 h 57683"/>
                <a:gd name="connsiteX4" fmla="*/ 29340 w 57687"/>
                <a:gd name="connsiteY4" fmla="*/ 295 h 57683"/>
                <a:gd name="connsiteX5" fmla="*/ 8945 w 57687"/>
                <a:gd name="connsiteY5" fmla="*/ 8743 h 57683"/>
                <a:gd name="connsiteX6" fmla="*/ 496 w 57687"/>
                <a:gd name="connsiteY6" fmla="*/ 29137 h 57683"/>
                <a:gd name="connsiteX7" fmla="*/ 8945 w 57687"/>
                <a:gd name="connsiteY7" fmla="*/ 49531 h 57683"/>
                <a:gd name="connsiteX8" fmla="*/ 2934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40" y="57979"/>
                  </a:moveTo>
                  <a:cubicBezTo>
                    <a:pt x="36990" y="57979"/>
                    <a:pt x="44327" y="54940"/>
                    <a:pt x="49736" y="49531"/>
                  </a:cubicBezTo>
                  <a:cubicBezTo>
                    <a:pt x="55145" y="44123"/>
                    <a:pt x="58184" y="36786"/>
                    <a:pt x="58184" y="29137"/>
                  </a:cubicBezTo>
                  <a:cubicBezTo>
                    <a:pt x="58184" y="21488"/>
                    <a:pt x="55145" y="14152"/>
                    <a:pt x="49736" y="8743"/>
                  </a:cubicBezTo>
                  <a:cubicBezTo>
                    <a:pt x="44327" y="3334"/>
                    <a:pt x="36990" y="295"/>
                    <a:pt x="29340" y="295"/>
                  </a:cubicBezTo>
                  <a:cubicBezTo>
                    <a:pt x="21691" y="295"/>
                    <a:pt x="14354" y="3334"/>
                    <a:pt x="8945" y="8743"/>
                  </a:cubicBezTo>
                  <a:cubicBezTo>
                    <a:pt x="3536" y="14152"/>
                    <a:pt x="496" y="21488"/>
                    <a:pt x="496" y="29137"/>
                  </a:cubicBezTo>
                  <a:cubicBezTo>
                    <a:pt x="496" y="36786"/>
                    <a:pt x="3536" y="44123"/>
                    <a:pt x="8945" y="49531"/>
                  </a:cubicBezTo>
                  <a:cubicBezTo>
                    <a:pt x="14354" y="54940"/>
                    <a:pt x="21691" y="57979"/>
                    <a:pt x="2934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9616C641-D984-40D5-96C1-745DDAAD502E}"/>
                </a:ext>
              </a:extLst>
            </p:cNvPr>
            <p:cNvSpPr/>
            <p:nvPr/>
          </p:nvSpPr>
          <p:spPr>
            <a:xfrm>
              <a:off x="4803602" y="2811945"/>
              <a:ext cx="57687" cy="57683"/>
            </a:xfrm>
            <a:custGeom>
              <a:avLst/>
              <a:gdLst>
                <a:gd name="connsiteX0" fmla="*/ 29342 w 57687"/>
                <a:gd name="connsiteY0" fmla="*/ 57979 h 57683"/>
                <a:gd name="connsiteX1" fmla="*/ 49738 w 57687"/>
                <a:gd name="connsiteY1" fmla="*/ 49531 h 57683"/>
                <a:gd name="connsiteX2" fmla="*/ 58186 w 57687"/>
                <a:gd name="connsiteY2" fmla="*/ 29137 h 57683"/>
                <a:gd name="connsiteX3" fmla="*/ 49738 w 57687"/>
                <a:gd name="connsiteY3" fmla="*/ 8743 h 57683"/>
                <a:gd name="connsiteX4" fmla="*/ 29342 w 57687"/>
                <a:gd name="connsiteY4" fmla="*/ 295 h 57683"/>
                <a:gd name="connsiteX5" fmla="*/ 8947 w 57687"/>
                <a:gd name="connsiteY5" fmla="*/ 8743 h 57683"/>
                <a:gd name="connsiteX6" fmla="*/ 499 w 57687"/>
                <a:gd name="connsiteY6" fmla="*/ 29137 h 57683"/>
                <a:gd name="connsiteX7" fmla="*/ 8947 w 57687"/>
                <a:gd name="connsiteY7" fmla="*/ 49531 h 57683"/>
                <a:gd name="connsiteX8" fmla="*/ 2934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42" y="57979"/>
                  </a:moveTo>
                  <a:cubicBezTo>
                    <a:pt x="36992" y="57979"/>
                    <a:pt x="44329" y="54940"/>
                    <a:pt x="49738" y="49531"/>
                  </a:cubicBezTo>
                  <a:cubicBezTo>
                    <a:pt x="55147" y="44123"/>
                    <a:pt x="58186" y="36786"/>
                    <a:pt x="58186" y="29137"/>
                  </a:cubicBezTo>
                  <a:cubicBezTo>
                    <a:pt x="58186" y="21488"/>
                    <a:pt x="55147" y="14152"/>
                    <a:pt x="49738" y="8743"/>
                  </a:cubicBezTo>
                  <a:cubicBezTo>
                    <a:pt x="44329" y="3334"/>
                    <a:pt x="36992" y="295"/>
                    <a:pt x="29342" y="295"/>
                  </a:cubicBezTo>
                  <a:cubicBezTo>
                    <a:pt x="21693" y="295"/>
                    <a:pt x="14356" y="3334"/>
                    <a:pt x="8947" y="8743"/>
                  </a:cubicBezTo>
                  <a:cubicBezTo>
                    <a:pt x="3538" y="14152"/>
                    <a:pt x="499" y="21488"/>
                    <a:pt x="499" y="29137"/>
                  </a:cubicBezTo>
                  <a:cubicBezTo>
                    <a:pt x="499" y="36786"/>
                    <a:pt x="3538" y="44123"/>
                    <a:pt x="8947" y="49531"/>
                  </a:cubicBezTo>
                  <a:cubicBezTo>
                    <a:pt x="14356" y="54940"/>
                    <a:pt x="21693" y="57979"/>
                    <a:pt x="2934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381E24E-1C2F-4619-92D4-562C0464D409}"/>
                </a:ext>
              </a:extLst>
            </p:cNvPr>
            <p:cNvSpPr/>
            <p:nvPr/>
          </p:nvSpPr>
          <p:spPr>
            <a:xfrm>
              <a:off x="4823735" y="2811945"/>
              <a:ext cx="57687" cy="57683"/>
            </a:xfrm>
            <a:custGeom>
              <a:avLst/>
              <a:gdLst>
                <a:gd name="connsiteX0" fmla="*/ 29344 w 57687"/>
                <a:gd name="connsiteY0" fmla="*/ 57979 h 57683"/>
                <a:gd name="connsiteX1" fmla="*/ 49740 w 57687"/>
                <a:gd name="connsiteY1" fmla="*/ 49531 h 57683"/>
                <a:gd name="connsiteX2" fmla="*/ 58188 w 57687"/>
                <a:gd name="connsiteY2" fmla="*/ 29137 h 57683"/>
                <a:gd name="connsiteX3" fmla="*/ 49740 w 57687"/>
                <a:gd name="connsiteY3" fmla="*/ 8743 h 57683"/>
                <a:gd name="connsiteX4" fmla="*/ 29344 w 57687"/>
                <a:gd name="connsiteY4" fmla="*/ 295 h 57683"/>
                <a:gd name="connsiteX5" fmla="*/ 8949 w 57687"/>
                <a:gd name="connsiteY5" fmla="*/ 8743 h 57683"/>
                <a:gd name="connsiteX6" fmla="*/ 501 w 57687"/>
                <a:gd name="connsiteY6" fmla="*/ 29137 h 57683"/>
                <a:gd name="connsiteX7" fmla="*/ 8949 w 57687"/>
                <a:gd name="connsiteY7" fmla="*/ 49531 h 57683"/>
                <a:gd name="connsiteX8" fmla="*/ 2934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44" y="57979"/>
                  </a:moveTo>
                  <a:cubicBezTo>
                    <a:pt x="36994" y="57979"/>
                    <a:pt x="44331" y="54940"/>
                    <a:pt x="49740" y="49531"/>
                  </a:cubicBezTo>
                  <a:cubicBezTo>
                    <a:pt x="55149" y="44123"/>
                    <a:pt x="58188" y="36786"/>
                    <a:pt x="58188" y="29137"/>
                  </a:cubicBezTo>
                  <a:cubicBezTo>
                    <a:pt x="58188" y="21488"/>
                    <a:pt x="55149" y="14152"/>
                    <a:pt x="49740" y="8743"/>
                  </a:cubicBezTo>
                  <a:cubicBezTo>
                    <a:pt x="44331" y="3334"/>
                    <a:pt x="36994" y="295"/>
                    <a:pt x="29344" y="295"/>
                  </a:cubicBezTo>
                  <a:cubicBezTo>
                    <a:pt x="21695" y="295"/>
                    <a:pt x="14358" y="3334"/>
                    <a:pt x="8949" y="8743"/>
                  </a:cubicBezTo>
                  <a:cubicBezTo>
                    <a:pt x="3540" y="14152"/>
                    <a:pt x="501" y="21488"/>
                    <a:pt x="501" y="29137"/>
                  </a:cubicBezTo>
                  <a:cubicBezTo>
                    <a:pt x="501" y="36786"/>
                    <a:pt x="3540" y="44123"/>
                    <a:pt x="8949" y="49531"/>
                  </a:cubicBezTo>
                  <a:cubicBezTo>
                    <a:pt x="14358" y="54940"/>
                    <a:pt x="21695" y="57979"/>
                    <a:pt x="2934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8D4F931-EFB1-4525-891F-23A6A2BB1DC1}"/>
                </a:ext>
              </a:extLst>
            </p:cNvPr>
            <p:cNvSpPr/>
            <p:nvPr/>
          </p:nvSpPr>
          <p:spPr>
            <a:xfrm>
              <a:off x="4843858" y="2811945"/>
              <a:ext cx="57687" cy="57683"/>
            </a:xfrm>
            <a:custGeom>
              <a:avLst/>
              <a:gdLst>
                <a:gd name="connsiteX0" fmla="*/ 29347 w 57687"/>
                <a:gd name="connsiteY0" fmla="*/ 57979 h 57683"/>
                <a:gd name="connsiteX1" fmla="*/ 49742 w 57687"/>
                <a:gd name="connsiteY1" fmla="*/ 49531 h 57683"/>
                <a:gd name="connsiteX2" fmla="*/ 58190 w 57687"/>
                <a:gd name="connsiteY2" fmla="*/ 29137 h 57683"/>
                <a:gd name="connsiteX3" fmla="*/ 49742 w 57687"/>
                <a:gd name="connsiteY3" fmla="*/ 8743 h 57683"/>
                <a:gd name="connsiteX4" fmla="*/ 29347 w 57687"/>
                <a:gd name="connsiteY4" fmla="*/ 295 h 57683"/>
                <a:gd name="connsiteX5" fmla="*/ 8951 w 57687"/>
                <a:gd name="connsiteY5" fmla="*/ 8743 h 57683"/>
                <a:gd name="connsiteX6" fmla="*/ 503 w 57687"/>
                <a:gd name="connsiteY6" fmla="*/ 29137 h 57683"/>
                <a:gd name="connsiteX7" fmla="*/ 8951 w 57687"/>
                <a:gd name="connsiteY7" fmla="*/ 49531 h 57683"/>
                <a:gd name="connsiteX8" fmla="*/ 2934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47" y="57979"/>
                  </a:moveTo>
                  <a:cubicBezTo>
                    <a:pt x="36996" y="57979"/>
                    <a:pt x="44333" y="54940"/>
                    <a:pt x="49742" y="49531"/>
                  </a:cubicBezTo>
                  <a:cubicBezTo>
                    <a:pt x="55151" y="44123"/>
                    <a:pt x="58190" y="36786"/>
                    <a:pt x="58190" y="29137"/>
                  </a:cubicBezTo>
                  <a:cubicBezTo>
                    <a:pt x="58190" y="21488"/>
                    <a:pt x="55151" y="14152"/>
                    <a:pt x="49742" y="8743"/>
                  </a:cubicBezTo>
                  <a:cubicBezTo>
                    <a:pt x="44333" y="3334"/>
                    <a:pt x="36996" y="295"/>
                    <a:pt x="29347" y="295"/>
                  </a:cubicBezTo>
                  <a:cubicBezTo>
                    <a:pt x="21697" y="295"/>
                    <a:pt x="14360" y="3334"/>
                    <a:pt x="8951" y="8743"/>
                  </a:cubicBezTo>
                  <a:cubicBezTo>
                    <a:pt x="3542" y="14152"/>
                    <a:pt x="503" y="21488"/>
                    <a:pt x="503" y="29137"/>
                  </a:cubicBezTo>
                  <a:cubicBezTo>
                    <a:pt x="503" y="36786"/>
                    <a:pt x="3542" y="44123"/>
                    <a:pt x="8951" y="49531"/>
                  </a:cubicBezTo>
                  <a:cubicBezTo>
                    <a:pt x="14360" y="54940"/>
                    <a:pt x="21697" y="57979"/>
                    <a:pt x="2934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27EB2C9A-BC3A-4A24-8F67-CAEDFB76F090}"/>
                </a:ext>
              </a:extLst>
            </p:cNvPr>
            <p:cNvSpPr/>
            <p:nvPr/>
          </p:nvSpPr>
          <p:spPr>
            <a:xfrm>
              <a:off x="4863991" y="2811945"/>
              <a:ext cx="57687" cy="57683"/>
            </a:xfrm>
            <a:custGeom>
              <a:avLst/>
              <a:gdLst>
                <a:gd name="connsiteX0" fmla="*/ 29349 w 57687"/>
                <a:gd name="connsiteY0" fmla="*/ 57979 h 57683"/>
                <a:gd name="connsiteX1" fmla="*/ 49744 w 57687"/>
                <a:gd name="connsiteY1" fmla="*/ 49531 h 57683"/>
                <a:gd name="connsiteX2" fmla="*/ 58192 w 57687"/>
                <a:gd name="connsiteY2" fmla="*/ 29137 h 57683"/>
                <a:gd name="connsiteX3" fmla="*/ 49744 w 57687"/>
                <a:gd name="connsiteY3" fmla="*/ 8743 h 57683"/>
                <a:gd name="connsiteX4" fmla="*/ 29349 w 57687"/>
                <a:gd name="connsiteY4" fmla="*/ 295 h 57683"/>
                <a:gd name="connsiteX5" fmla="*/ 8953 w 57687"/>
                <a:gd name="connsiteY5" fmla="*/ 8743 h 57683"/>
                <a:gd name="connsiteX6" fmla="*/ 505 w 57687"/>
                <a:gd name="connsiteY6" fmla="*/ 29137 h 57683"/>
                <a:gd name="connsiteX7" fmla="*/ 8953 w 57687"/>
                <a:gd name="connsiteY7" fmla="*/ 49531 h 57683"/>
                <a:gd name="connsiteX8" fmla="*/ 2934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49" y="57979"/>
                  </a:moveTo>
                  <a:cubicBezTo>
                    <a:pt x="36998" y="57979"/>
                    <a:pt x="44335" y="54940"/>
                    <a:pt x="49744" y="49531"/>
                  </a:cubicBezTo>
                  <a:cubicBezTo>
                    <a:pt x="55153" y="44123"/>
                    <a:pt x="58192" y="36786"/>
                    <a:pt x="58192" y="29137"/>
                  </a:cubicBezTo>
                  <a:cubicBezTo>
                    <a:pt x="58192" y="21488"/>
                    <a:pt x="55153" y="14152"/>
                    <a:pt x="49744" y="8743"/>
                  </a:cubicBezTo>
                  <a:cubicBezTo>
                    <a:pt x="44335" y="3334"/>
                    <a:pt x="36998" y="295"/>
                    <a:pt x="29349" y="295"/>
                  </a:cubicBezTo>
                  <a:cubicBezTo>
                    <a:pt x="21699" y="295"/>
                    <a:pt x="14362" y="3334"/>
                    <a:pt x="8953" y="8743"/>
                  </a:cubicBezTo>
                  <a:cubicBezTo>
                    <a:pt x="3544" y="14152"/>
                    <a:pt x="505" y="21488"/>
                    <a:pt x="505" y="29137"/>
                  </a:cubicBezTo>
                  <a:cubicBezTo>
                    <a:pt x="505" y="36786"/>
                    <a:pt x="3544" y="44123"/>
                    <a:pt x="8953" y="49531"/>
                  </a:cubicBezTo>
                  <a:cubicBezTo>
                    <a:pt x="14362" y="54940"/>
                    <a:pt x="21699" y="57979"/>
                    <a:pt x="2934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05F0F948-D43A-40D3-9272-FC3F3FB8D73A}"/>
                </a:ext>
              </a:extLst>
            </p:cNvPr>
            <p:cNvSpPr/>
            <p:nvPr/>
          </p:nvSpPr>
          <p:spPr>
            <a:xfrm>
              <a:off x="4884115" y="2811945"/>
              <a:ext cx="57687" cy="57683"/>
            </a:xfrm>
            <a:custGeom>
              <a:avLst/>
              <a:gdLst>
                <a:gd name="connsiteX0" fmla="*/ 29351 w 57687"/>
                <a:gd name="connsiteY0" fmla="*/ 57979 h 57683"/>
                <a:gd name="connsiteX1" fmla="*/ 49746 w 57687"/>
                <a:gd name="connsiteY1" fmla="*/ 49531 h 57683"/>
                <a:gd name="connsiteX2" fmla="*/ 58195 w 57687"/>
                <a:gd name="connsiteY2" fmla="*/ 29137 h 57683"/>
                <a:gd name="connsiteX3" fmla="*/ 49746 w 57687"/>
                <a:gd name="connsiteY3" fmla="*/ 8743 h 57683"/>
                <a:gd name="connsiteX4" fmla="*/ 29351 w 57687"/>
                <a:gd name="connsiteY4" fmla="*/ 295 h 57683"/>
                <a:gd name="connsiteX5" fmla="*/ 8955 w 57687"/>
                <a:gd name="connsiteY5" fmla="*/ 8743 h 57683"/>
                <a:gd name="connsiteX6" fmla="*/ 507 w 57687"/>
                <a:gd name="connsiteY6" fmla="*/ 29137 h 57683"/>
                <a:gd name="connsiteX7" fmla="*/ 8955 w 57687"/>
                <a:gd name="connsiteY7" fmla="*/ 49531 h 57683"/>
                <a:gd name="connsiteX8" fmla="*/ 2935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51" y="57979"/>
                  </a:moveTo>
                  <a:cubicBezTo>
                    <a:pt x="37000" y="57979"/>
                    <a:pt x="44337" y="54940"/>
                    <a:pt x="49746" y="49531"/>
                  </a:cubicBezTo>
                  <a:cubicBezTo>
                    <a:pt x="55155" y="44123"/>
                    <a:pt x="58195" y="36786"/>
                    <a:pt x="58195" y="29137"/>
                  </a:cubicBezTo>
                  <a:cubicBezTo>
                    <a:pt x="58195" y="21488"/>
                    <a:pt x="55155" y="14152"/>
                    <a:pt x="49746" y="8743"/>
                  </a:cubicBezTo>
                  <a:cubicBezTo>
                    <a:pt x="44337" y="3334"/>
                    <a:pt x="37000" y="295"/>
                    <a:pt x="29351" y="295"/>
                  </a:cubicBezTo>
                  <a:cubicBezTo>
                    <a:pt x="21701" y="295"/>
                    <a:pt x="14364" y="3334"/>
                    <a:pt x="8955" y="8743"/>
                  </a:cubicBezTo>
                  <a:cubicBezTo>
                    <a:pt x="3546" y="14152"/>
                    <a:pt x="507" y="21488"/>
                    <a:pt x="507" y="29137"/>
                  </a:cubicBezTo>
                  <a:cubicBezTo>
                    <a:pt x="507" y="36786"/>
                    <a:pt x="3546" y="44123"/>
                    <a:pt x="8955" y="49531"/>
                  </a:cubicBezTo>
                  <a:cubicBezTo>
                    <a:pt x="14364" y="54940"/>
                    <a:pt x="21701" y="57979"/>
                    <a:pt x="2935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E8181D5-FBCF-4424-BDAA-D31EC486ACBF}"/>
                </a:ext>
              </a:extLst>
            </p:cNvPr>
            <p:cNvSpPr/>
            <p:nvPr/>
          </p:nvSpPr>
          <p:spPr>
            <a:xfrm>
              <a:off x="4904248" y="2811945"/>
              <a:ext cx="57687" cy="57683"/>
            </a:xfrm>
            <a:custGeom>
              <a:avLst/>
              <a:gdLst>
                <a:gd name="connsiteX0" fmla="*/ 29353 w 57687"/>
                <a:gd name="connsiteY0" fmla="*/ 57979 h 57683"/>
                <a:gd name="connsiteX1" fmla="*/ 49748 w 57687"/>
                <a:gd name="connsiteY1" fmla="*/ 49531 h 57683"/>
                <a:gd name="connsiteX2" fmla="*/ 58197 w 57687"/>
                <a:gd name="connsiteY2" fmla="*/ 29137 h 57683"/>
                <a:gd name="connsiteX3" fmla="*/ 49748 w 57687"/>
                <a:gd name="connsiteY3" fmla="*/ 8743 h 57683"/>
                <a:gd name="connsiteX4" fmla="*/ 29353 w 57687"/>
                <a:gd name="connsiteY4" fmla="*/ 295 h 57683"/>
                <a:gd name="connsiteX5" fmla="*/ 8957 w 57687"/>
                <a:gd name="connsiteY5" fmla="*/ 8743 h 57683"/>
                <a:gd name="connsiteX6" fmla="*/ 509 w 57687"/>
                <a:gd name="connsiteY6" fmla="*/ 29137 h 57683"/>
                <a:gd name="connsiteX7" fmla="*/ 8957 w 57687"/>
                <a:gd name="connsiteY7" fmla="*/ 49531 h 57683"/>
                <a:gd name="connsiteX8" fmla="*/ 2935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53" y="57979"/>
                  </a:moveTo>
                  <a:cubicBezTo>
                    <a:pt x="37002" y="57979"/>
                    <a:pt x="44340" y="54940"/>
                    <a:pt x="49748" y="49531"/>
                  </a:cubicBezTo>
                  <a:cubicBezTo>
                    <a:pt x="55157" y="44123"/>
                    <a:pt x="58197" y="36786"/>
                    <a:pt x="58197" y="29137"/>
                  </a:cubicBezTo>
                  <a:cubicBezTo>
                    <a:pt x="58197" y="21488"/>
                    <a:pt x="55157" y="14152"/>
                    <a:pt x="49748" y="8743"/>
                  </a:cubicBezTo>
                  <a:cubicBezTo>
                    <a:pt x="44340" y="3334"/>
                    <a:pt x="37002" y="295"/>
                    <a:pt x="29353" y="295"/>
                  </a:cubicBezTo>
                  <a:cubicBezTo>
                    <a:pt x="21703" y="295"/>
                    <a:pt x="14366" y="3334"/>
                    <a:pt x="8957" y="8743"/>
                  </a:cubicBezTo>
                  <a:cubicBezTo>
                    <a:pt x="3548" y="14152"/>
                    <a:pt x="509" y="21488"/>
                    <a:pt x="509" y="29137"/>
                  </a:cubicBezTo>
                  <a:cubicBezTo>
                    <a:pt x="509" y="36786"/>
                    <a:pt x="3548" y="44123"/>
                    <a:pt x="8957" y="49531"/>
                  </a:cubicBezTo>
                  <a:cubicBezTo>
                    <a:pt x="14366" y="54940"/>
                    <a:pt x="21703" y="57979"/>
                    <a:pt x="2935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73BCF96-9436-493A-98C4-9E7CE60242D0}"/>
                </a:ext>
              </a:extLst>
            </p:cNvPr>
            <p:cNvSpPr/>
            <p:nvPr/>
          </p:nvSpPr>
          <p:spPr>
            <a:xfrm>
              <a:off x="4924371" y="2811945"/>
              <a:ext cx="57687" cy="57683"/>
            </a:xfrm>
            <a:custGeom>
              <a:avLst/>
              <a:gdLst>
                <a:gd name="connsiteX0" fmla="*/ 29355 w 57687"/>
                <a:gd name="connsiteY0" fmla="*/ 57979 h 57683"/>
                <a:gd name="connsiteX1" fmla="*/ 49751 w 57687"/>
                <a:gd name="connsiteY1" fmla="*/ 49531 h 57683"/>
                <a:gd name="connsiteX2" fmla="*/ 58199 w 57687"/>
                <a:gd name="connsiteY2" fmla="*/ 29137 h 57683"/>
                <a:gd name="connsiteX3" fmla="*/ 49751 w 57687"/>
                <a:gd name="connsiteY3" fmla="*/ 8743 h 57683"/>
                <a:gd name="connsiteX4" fmla="*/ 29355 w 57687"/>
                <a:gd name="connsiteY4" fmla="*/ 295 h 57683"/>
                <a:gd name="connsiteX5" fmla="*/ 8959 w 57687"/>
                <a:gd name="connsiteY5" fmla="*/ 8743 h 57683"/>
                <a:gd name="connsiteX6" fmla="*/ 511 w 57687"/>
                <a:gd name="connsiteY6" fmla="*/ 29137 h 57683"/>
                <a:gd name="connsiteX7" fmla="*/ 8959 w 57687"/>
                <a:gd name="connsiteY7" fmla="*/ 49531 h 57683"/>
                <a:gd name="connsiteX8" fmla="*/ 2935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55" y="57979"/>
                  </a:moveTo>
                  <a:cubicBezTo>
                    <a:pt x="37004" y="57979"/>
                    <a:pt x="44342" y="54940"/>
                    <a:pt x="49751" y="49531"/>
                  </a:cubicBezTo>
                  <a:cubicBezTo>
                    <a:pt x="55160" y="44123"/>
                    <a:pt x="58199" y="36786"/>
                    <a:pt x="58199" y="29137"/>
                  </a:cubicBezTo>
                  <a:cubicBezTo>
                    <a:pt x="58199" y="21488"/>
                    <a:pt x="55160" y="14152"/>
                    <a:pt x="49751" y="8743"/>
                  </a:cubicBezTo>
                  <a:cubicBezTo>
                    <a:pt x="44342" y="3334"/>
                    <a:pt x="37004" y="295"/>
                    <a:pt x="29355" y="295"/>
                  </a:cubicBezTo>
                  <a:cubicBezTo>
                    <a:pt x="21705" y="295"/>
                    <a:pt x="14368" y="3334"/>
                    <a:pt x="8959" y="8743"/>
                  </a:cubicBezTo>
                  <a:cubicBezTo>
                    <a:pt x="3550" y="14152"/>
                    <a:pt x="511" y="21488"/>
                    <a:pt x="511" y="29137"/>
                  </a:cubicBezTo>
                  <a:cubicBezTo>
                    <a:pt x="511" y="36786"/>
                    <a:pt x="3550" y="44123"/>
                    <a:pt x="8959" y="49531"/>
                  </a:cubicBezTo>
                  <a:cubicBezTo>
                    <a:pt x="14368" y="54940"/>
                    <a:pt x="21705" y="57979"/>
                    <a:pt x="2935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9BBBE39-5382-4500-906A-1361C1560FB1}"/>
                </a:ext>
              </a:extLst>
            </p:cNvPr>
            <p:cNvSpPr/>
            <p:nvPr/>
          </p:nvSpPr>
          <p:spPr>
            <a:xfrm>
              <a:off x="4944504" y="2811945"/>
              <a:ext cx="57687" cy="57683"/>
            </a:xfrm>
            <a:custGeom>
              <a:avLst/>
              <a:gdLst>
                <a:gd name="connsiteX0" fmla="*/ 29357 w 57687"/>
                <a:gd name="connsiteY0" fmla="*/ 57979 h 57683"/>
                <a:gd name="connsiteX1" fmla="*/ 49753 w 57687"/>
                <a:gd name="connsiteY1" fmla="*/ 49531 h 57683"/>
                <a:gd name="connsiteX2" fmla="*/ 58201 w 57687"/>
                <a:gd name="connsiteY2" fmla="*/ 29137 h 57683"/>
                <a:gd name="connsiteX3" fmla="*/ 49753 w 57687"/>
                <a:gd name="connsiteY3" fmla="*/ 8743 h 57683"/>
                <a:gd name="connsiteX4" fmla="*/ 29357 w 57687"/>
                <a:gd name="connsiteY4" fmla="*/ 295 h 57683"/>
                <a:gd name="connsiteX5" fmla="*/ 8961 w 57687"/>
                <a:gd name="connsiteY5" fmla="*/ 8743 h 57683"/>
                <a:gd name="connsiteX6" fmla="*/ 513 w 57687"/>
                <a:gd name="connsiteY6" fmla="*/ 29137 h 57683"/>
                <a:gd name="connsiteX7" fmla="*/ 8961 w 57687"/>
                <a:gd name="connsiteY7" fmla="*/ 49531 h 57683"/>
                <a:gd name="connsiteX8" fmla="*/ 2935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57" y="57979"/>
                  </a:moveTo>
                  <a:cubicBezTo>
                    <a:pt x="37006" y="57979"/>
                    <a:pt x="44344" y="54940"/>
                    <a:pt x="49753" y="49531"/>
                  </a:cubicBezTo>
                  <a:cubicBezTo>
                    <a:pt x="55162" y="44123"/>
                    <a:pt x="58201" y="36786"/>
                    <a:pt x="58201" y="29137"/>
                  </a:cubicBezTo>
                  <a:cubicBezTo>
                    <a:pt x="58201" y="21488"/>
                    <a:pt x="55162" y="14152"/>
                    <a:pt x="49753" y="8743"/>
                  </a:cubicBezTo>
                  <a:cubicBezTo>
                    <a:pt x="44344" y="3334"/>
                    <a:pt x="37006" y="295"/>
                    <a:pt x="29357" y="295"/>
                  </a:cubicBezTo>
                  <a:cubicBezTo>
                    <a:pt x="21708" y="295"/>
                    <a:pt x="14370" y="3334"/>
                    <a:pt x="8961" y="8743"/>
                  </a:cubicBezTo>
                  <a:cubicBezTo>
                    <a:pt x="3552" y="14152"/>
                    <a:pt x="513" y="21488"/>
                    <a:pt x="513" y="29137"/>
                  </a:cubicBezTo>
                  <a:cubicBezTo>
                    <a:pt x="513" y="36786"/>
                    <a:pt x="3552" y="44123"/>
                    <a:pt x="8961" y="49531"/>
                  </a:cubicBezTo>
                  <a:cubicBezTo>
                    <a:pt x="14370" y="54940"/>
                    <a:pt x="21708" y="57979"/>
                    <a:pt x="2935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DB7667-8077-4041-9611-D7AEA04B4BB3}"/>
                </a:ext>
              </a:extLst>
            </p:cNvPr>
            <p:cNvSpPr/>
            <p:nvPr/>
          </p:nvSpPr>
          <p:spPr>
            <a:xfrm>
              <a:off x="4964627" y="2811945"/>
              <a:ext cx="57687" cy="57683"/>
            </a:xfrm>
            <a:custGeom>
              <a:avLst/>
              <a:gdLst>
                <a:gd name="connsiteX0" fmla="*/ 29359 w 57687"/>
                <a:gd name="connsiteY0" fmla="*/ 57979 h 57683"/>
                <a:gd name="connsiteX1" fmla="*/ 49755 w 57687"/>
                <a:gd name="connsiteY1" fmla="*/ 49531 h 57683"/>
                <a:gd name="connsiteX2" fmla="*/ 58203 w 57687"/>
                <a:gd name="connsiteY2" fmla="*/ 29137 h 57683"/>
                <a:gd name="connsiteX3" fmla="*/ 49755 w 57687"/>
                <a:gd name="connsiteY3" fmla="*/ 8743 h 57683"/>
                <a:gd name="connsiteX4" fmla="*/ 29359 w 57687"/>
                <a:gd name="connsiteY4" fmla="*/ 295 h 57683"/>
                <a:gd name="connsiteX5" fmla="*/ 8963 w 57687"/>
                <a:gd name="connsiteY5" fmla="*/ 8743 h 57683"/>
                <a:gd name="connsiteX6" fmla="*/ 515 w 57687"/>
                <a:gd name="connsiteY6" fmla="*/ 29137 h 57683"/>
                <a:gd name="connsiteX7" fmla="*/ 8963 w 57687"/>
                <a:gd name="connsiteY7" fmla="*/ 49531 h 57683"/>
                <a:gd name="connsiteX8" fmla="*/ 2935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59" y="57979"/>
                  </a:moveTo>
                  <a:cubicBezTo>
                    <a:pt x="37009" y="57979"/>
                    <a:pt x="44346" y="54940"/>
                    <a:pt x="49755" y="49531"/>
                  </a:cubicBezTo>
                  <a:cubicBezTo>
                    <a:pt x="55164" y="44123"/>
                    <a:pt x="58203" y="36786"/>
                    <a:pt x="58203" y="29137"/>
                  </a:cubicBezTo>
                  <a:cubicBezTo>
                    <a:pt x="58203" y="21488"/>
                    <a:pt x="55164" y="14152"/>
                    <a:pt x="49755" y="8743"/>
                  </a:cubicBezTo>
                  <a:cubicBezTo>
                    <a:pt x="44346" y="3334"/>
                    <a:pt x="37009" y="295"/>
                    <a:pt x="29359" y="295"/>
                  </a:cubicBezTo>
                  <a:cubicBezTo>
                    <a:pt x="21710" y="295"/>
                    <a:pt x="14372" y="3334"/>
                    <a:pt x="8963" y="8743"/>
                  </a:cubicBezTo>
                  <a:cubicBezTo>
                    <a:pt x="3554" y="14152"/>
                    <a:pt x="515" y="21488"/>
                    <a:pt x="515" y="29137"/>
                  </a:cubicBezTo>
                  <a:cubicBezTo>
                    <a:pt x="515" y="36786"/>
                    <a:pt x="3554" y="44123"/>
                    <a:pt x="8963" y="49531"/>
                  </a:cubicBezTo>
                  <a:cubicBezTo>
                    <a:pt x="14372" y="54940"/>
                    <a:pt x="21710" y="57979"/>
                    <a:pt x="2935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3D18DB87-FA43-4B90-AED2-F732510847FF}"/>
                </a:ext>
              </a:extLst>
            </p:cNvPr>
            <p:cNvSpPr/>
            <p:nvPr/>
          </p:nvSpPr>
          <p:spPr>
            <a:xfrm>
              <a:off x="4984760" y="2811945"/>
              <a:ext cx="57687" cy="57683"/>
            </a:xfrm>
            <a:custGeom>
              <a:avLst/>
              <a:gdLst>
                <a:gd name="connsiteX0" fmla="*/ 29361 w 57687"/>
                <a:gd name="connsiteY0" fmla="*/ 57979 h 57683"/>
                <a:gd name="connsiteX1" fmla="*/ 49757 w 57687"/>
                <a:gd name="connsiteY1" fmla="*/ 49531 h 57683"/>
                <a:gd name="connsiteX2" fmla="*/ 58205 w 57687"/>
                <a:gd name="connsiteY2" fmla="*/ 29137 h 57683"/>
                <a:gd name="connsiteX3" fmla="*/ 49757 w 57687"/>
                <a:gd name="connsiteY3" fmla="*/ 8743 h 57683"/>
                <a:gd name="connsiteX4" fmla="*/ 29361 w 57687"/>
                <a:gd name="connsiteY4" fmla="*/ 295 h 57683"/>
                <a:gd name="connsiteX5" fmla="*/ 8966 w 57687"/>
                <a:gd name="connsiteY5" fmla="*/ 8743 h 57683"/>
                <a:gd name="connsiteX6" fmla="*/ 517 w 57687"/>
                <a:gd name="connsiteY6" fmla="*/ 29137 h 57683"/>
                <a:gd name="connsiteX7" fmla="*/ 8966 w 57687"/>
                <a:gd name="connsiteY7" fmla="*/ 49531 h 57683"/>
                <a:gd name="connsiteX8" fmla="*/ 2936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61" y="57979"/>
                  </a:moveTo>
                  <a:cubicBezTo>
                    <a:pt x="37011" y="57979"/>
                    <a:pt x="44348" y="54940"/>
                    <a:pt x="49757" y="49531"/>
                  </a:cubicBezTo>
                  <a:cubicBezTo>
                    <a:pt x="55166" y="44123"/>
                    <a:pt x="58205" y="36786"/>
                    <a:pt x="58205" y="29137"/>
                  </a:cubicBezTo>
                  <a:cubicBezTo>
                    <a:pt x="58205" y="21488"/>
                    <a:pt x="55166" y="14152"/>
                    <a:pt x="49757" y="8743"/>
                  </a:cubicBezTo>
                  <a:cubicBezTo>
                    <a:pt x="44348" y="3334"/>
                    <a:pt x="37011" y="295"/>
                    <a:pt x="29361" y="295"/>
                  </a:cubicBezTo>
                  <a:cubicBezTo>
                    <a:pt x="21712" y="295"/>
                    <a:pt x="14375" y="3334"/>
                    <a:pt x="8966" y="8743"/>
                  </a:cubicBezTo>
                  <a:cubicBezTo>
                    <a:pt x="3557" y="14152"/>
                    <a:pt x="517" y="21488"/>
                    <a:pt x="517" y="29137"/>
                  </a:cubicBezTo>
                  <a:cubicBezTo>
                    <a:pt x="517" y="36786"/>
                    <a:pt x="3557" y="44123"/>
                    <a:pt x="8966" y="49531"/>
                  </a:cubicBezTo>
                  <a:cubicBezTo>
                    <a:pt x="14375" y="54940"/>
                    <a:pt x="21712" y="57979"/>
                    <a:pt x="2936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56A31D4-A3A3-421D-B83A-DC02A2D3DB97}"/>
                </a:ext>
              </a:extLst>
            </p:cNvPr>
            <p:cNvSpPr/>
            <p:nvPr/>
          </p:nvSpPr>
          <p:spPr>
            <a:xfrm>
              <a:off x="5004884" y="2811945"/>
              <a:ext cx="57687" cy="57683"/>
            </a:xfrm>
            <a:custGeom>
              <a:avLst/>
              <a:gdLst>
                <a:gd name="connsiteX0" fmla="*/ 29363 w 57687"/>
                <a:gd name="connsiteY0" fmla="*/ 57979 h 57683"/>
                <a:gd name="connsiteX1" fmla="*/ 49759 w 57687"/>
                <a:gd name="connsiteY1" fmla="*/ 49531 h 57683"/>
                <a:gd name="connsiteX2" fmla="*/ 58207 w 57687"/>
                <a:gd name="connsiteY2" fmla="*/ 29137 h 57683"/>
                <a:gd name="connsiteX3" fmla="*/ 49759 w 57687"/>
                <a:gd name="connsiteY3" fmla="*/ 8743 h 57683"/>
                <a:gd name="connsiteX4" fmla="*/ 29363 w 57687"/>
                <a:gd name="connsiteY4" fmla="*/ 295 h 57683"/>
                <a:gd name="connsiteX5" fmla="*/ 8968 w 57687"/>
                <a:gd name="connsiteY5" fmla="*/ 8743 h 57683"/>
                <a:gd name="connsiteX6" fmla="*/ 519 w 57687"/>
                <a:gd name="connsiteY6" fmla="*/ 29137 h 57683"/>
                <a:gd name="connsiteX7" fmla="*/ 8968 w 57687"/>
                <a:gd name="connsiteY7" fmla="*/ 49531 h 57683"/>
                <a:gd name="connsiteX8" fmla="*/ 2936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63" y="57979"/>
                  </a:moveTo>
                  <a:cubicBezTo>
                    <a:pt x="37013" y="57979"/>
                    <a:pt x="44350" y="54940"/>
                    <a:pt x="49759" y="49531"/>
                  </a:cubicBezTo>
                  <a:cubicBezTo>
                    <a:pt x="55168" y="44123"/>
                    <a:pt x="58207" y="36786"/>
                    <a:pt x="58207" y="29137"/>
                  </a:cubicBezTo>
                  <a:cubicBezTo>
                    <a:pt x="58207" y="21488"/>
                    <a:pt x="55168" y="14152"/>
                    <a:pt x="49759" y="8743"/>
                  </a:cubicBezTo>
                  <a:cubicBezTo>
                    <a:pt x="44350" y="3334"/>
                    <a:pt x="37013" y="295"/>
                    <a:pt x="29363" y="295"/>
                  </a:cubicBezTo>
                  <a:cubicBezTo>
                    <a:pt x="21714" y="295"/>
                    <a:pt x="14377" y="3334"/>
                    <a:pt x="8968" y="8743"/>
                  </a:cubicBezTo>
                  <a:cubicBezTo>
                    <a:pt x="3559" y="14152"/>
                    <a:pt x="519" y="21488"/>
                    <a:pt x="519" y="29137"/>
                  </a:cubicBezTo>
                  <a:cubicBezTo>
                    <a:pt x="519" y="36786"/>
                    <a:pt x="3559" y="44123"/>
                    <a:pt x="8968" y="49531"/>
                  </a:cubicBezTo>
                  <a:cubicBezTo>
                    <a:pt x="14377" y="54940"/>
                    <a:pt x="21714" y="57979"/>
                    <a:pt x="2936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88CE3D3-2956-4B04-8046-17A5065E46F6}"/>
                </a:ext>
              </a:extLst>
            </p:cNvPr>
            <p:cNvSpPr/>
            <p:nvPr/>
          </p:nvSpPr>
          <p:spPr>
            <a:xfrm>
              <a:off x="5025017" y="2811945"/>
              <a:ext cx="57687" cy="57683"/>
            </a:xfrm>
            <a:custGeom>
              <a:avLst/>
              <a:gdLst>
                <a:gd name="connsiteX0" fmla="*/ 29365 w 57687"/>
                <a:gd name="connsiteY0" fmla="*/ 57979 h 57683"/>
                <a:gd name="connsiteX1" fmla="*/ 49761 w 57687"/>
                <a:gd name="connsiteY1" fmla="*/ 49531 h 57683"/>
                <a:gd name="connsiteX2" fmla="*/ 58209 w 57687"/>
                <a:gd name="connsiteY2" fmla="*/ 29137 h 57683"/>
                <a:gd name="connsiteX3" fmla="*/ 49761 w 57687"/>
                <a:gd name="connsiteY3" fmla="*/ 8743 h 57683"/>
                <a:gd name="connsiteX4" fmla="*/ 29365 w 57687"/>
                <a:gd name="connsiteY4" fmla="*/ 295 h 57683"/>
                <a:gd name="connsiteX5" fmla="*/ 8970 w 57687"/>
                <a:gd name="connsiteY5" fmla="*/ 8743 h 57683"/>
                <a:gd name="connsiteX6" fmla="*/ 522 w 57687"/>
                <a:gd name="connsiteY6" fmla="*/ 29137 h 57683"/>
                <a:gd name="connsiteX7" fmla="*/ 8970 w 57687"/>
                <a:gd name="connsiteY7" fmla="*/ 49531 h 57683"/>
                <a:gd name="connsiteX8" fmla="*/ 2936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65" y="57979"/>
                  </a:moveTo>
                  <a:cubicBezTo>
                    <a:pt x="37015" y="57979"/>
                    <a:pt x="44352" y="54940"/>
                    <a:pt x="49761" y="49531"/>
                  </a:cubicBezTo>
                  <a:cubicBezTo>
                    <a:pt x="55170" y="44123"/>
                    <a:pt x="58209" y="36786"/>
                    <a:pt x="58209" y="29137"/>
                  </a:cubicBezTo>
                  <a:cubicBezTo>
                    <a:pt x="58209" y="21488"/>
                    <a:pt x="55170" y="14152"/>
                    <a:pt x="49761" y="8743"/>
                  </a:cubicBezTo>
                  <a:cubicBezTo>
                    <a:pt x="44352" y="3334"/>
                    <a:pt x="37015" y="295"/>
                    <a:pt x="29365" y="295"/>
                  </a:cubicBezTo>
                  <a:cubicBezTo>
                    <a:pt x="21716" y="295"/>
                    <a:pt x="14379" y="3334"/>
                    <a:pt x="8970" y="8743"/>
                  </a:cubicBezTo>
                  <a:cubicBezTo>
                    <a:pt x="3561" y="14152"/>
                    <a:pt x="522" y="21488"/>
                    <a:pt x="522" y="29137"/>
                  </a:cubicBezTo>
                  <a:cubicBezTo>
                    <a:pt x="522" y="36786"/>
                    <a:pt x="3561" y="44123"/>
                    <a:pt x="8970" y="49531"/>
                  </a:cubicBezTo>
                  <a:cubicBezTo>
                    <a:pt x="14379" y="54940"/>
                    <a:pt x="21716" y="57979"/>
                    <a:pt x="2936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4A51126-CA4A-47F5-8DAC-C77257049A08}"/>
                </a:ext>
              </a:extLst>
            </p:cNvPr>
            <p:cNvSpPr/>
            <p:nvPr/>
          </p:nvSpPr>
          <p:spPr>
            <a:xfrm>
              <a:off x="5045140" y="2811945"/>
              <a:ext cx="57687" cy="57683"/>
            </a:xfrm>
            <a:custGeom>
              <a:avLst/>
              <a:gdLst>
                <a:gd name="connsiteX0" fmla="*/ 29367 w 57687"/>
                <a:gd name="connsiteY0" fmla="*/ 57979 h 57683"/>
                <a:gd name="connsiteX1" fmla="*/ 49763 w 57687"/>
                <a:gd name="connsiteY1" fmla="*/ 49531 h 57683"/>
                <a:gd name="connsiteX2" fmla="*/ 58211 w 57687"/>
                <a:gd name="connsiteY2" fmla="*/ 29137 h 57683"/>
                <a:gd name="connsiteX3" fmla="*/ 49763 w 57687"/>
                <a:gd name="connsiteY3" fmla="*/ 8743 h 57683"/>
                <a:gd name="connsiteX4" fmla="*/ 29367 w 57687"/>
                <a:gd name="connsiteY4" fmla="*/ 295 h 57683"/>
                <a:gd name="connsiteX5" fmla="*/ 8972 w 57687"/>
                <a:gd name="connsiteY5" fmla="*/ 8743 h 57683"/>
                <a:gd name="connsiteX6" fmla="*/ 524 w 57687"/>
                <a:gd name="connsiteY6" fmla="*/ 29137 h 57683"/>
                <a:gd name="connsiteX7" fmla="*/ 8972 w 57687"/>
                <a:gd name="connsiteY7" fmla="*/ 49531 h 57683"/>
                <a:gd name="connsiteX8" fmla="*/ 2936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67" y="57979"/>
                  </a:moveTo>
                  <a:cubicBezTo>
                    <a:pt x="37017" y="57979"/>
                    <a:pt x="44354" y="54940"/>
                    <a:pt x="49763" y="49531"/>
                  </a:cubicBezTo>
                  <a:cubicBezTo>
                    <a:pt x="55172" y="44123"/>
                    <a:pt x="58211" y="36786"/>
                    <a:pt x="58211" y="29137"/>
                  </a:cubicBezTo>
                  <a:cubicBezTo>
                    <a:pt x="58211" y="21488"/>
                    <a:pt x="55172" y="14152"/>
                    <a:pt x="49763" y="8743"/>
                  </a:cubicBezTo>
                  <a:cubicBezTo>
                    <a:pt x="44354" y="3334"/>
                    <a:pt x="37017" y="295"/>
                    <a:pt x="29367" y="295"/>
                  </a:cubicBezTo>
                  <a:cubicBezTo>
                    <a:pt x="21718" y="295"/>
                    <a:pt x="14381" y="3334"/>
                    <a:pt x="8972" y="8743"/>
                  </a:cubicBezTo>
                  <a:cubicBezTo>
                    <a:pt x="3563" y="14152"/>
                    <a:pt x="524" y="21488"/>
                    <a:pt x="524" y="29137"/>
                  </a:cubicBezTo>
                  <a:cubicBezTo>
                    <a:pt x="524" y="36786"/>
                    <a:pt x="3563" y="44123"/>
                    <a:pt x="8972" y="49531"/>
                  </a:cubicBezTo>
                  <a:cubicBezTo>
                    <a:pt x="14381" y="54940"/>
                    <a:pt x="21718" y="57979"/>
                    <a:pt x="2936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08304C15-1412-4A08-BB46-AB9C2795F768}"/>
                </a:ext>
              </a:extLst>
            </p:cNvPr>
            <p:cNvSpPr/>
            <p:nvPr/>
          </p:nvSpPr>
          <p:spPr>
            <a:xfrm>
              <a:off x="5065263" y="2811945"/>
              <a:ext cx="57687" cy="57683"/>
            </a:xfrm>
            <a:custGeom>
              <a:avLst/>
              <a:gdLst>
                <a:gd name="connsiteX0" fmla="*/ 29370 w 57687"/>
                <a:gd name="connsiteY0" fmla="*/ 57979 h 57683"/>
                <a:gd name="connsiteX1" fmla="*/ 49765 w 57687"/>
                <a:gd name="connsiteY1" fmla="*/ 49531 h 57683"/>
                <a:gd name="connsiteX2" fmla="*/ 58213 w 57687"/>
                <a:gd name="connsiteY2" fmla="*/ 29137 h 57683"/>
                <a:gd name="connsiteX3" fmla="*/ 49765 w 57687"/>
                <a:gd name="connsiteY3" fmla="*/ 8743 h 57683"/>
                <a:gd name="connsiteX4" fmla="*/ 29370 w 57687"/>
                <a:gd name="connsiteY4" fmla="*/ 295 h 57683"/>
                <a:gd name="connsiteX5" fmla="*/ 8974 w 57687"/>
                <a:gd name="connsiteY5" fmla="*/ 8743 h 57683"/>
                <a:gd name="connsiteX6" fmla="*/ 526 w 57687"/>
                <a:gd name="connsiteY6" fmla="*/ 29137 h 57683"/>
                <a:gd name="connsiteX7" fmla="*/ 8974 w 57687"/>
                <a:gd name="connsiteY7" fmla="*/ 49531 h 57683"/>
                <a:gd name="connsiteX8" fmla="*/ 2937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70" y="57979"/>
                  </a:moveTo>
                  <a:cubicBezTo>
                    <a:pt x="37019" y="57979"/>
                    <a:pt x="44356" y="54940"/>
                    <a:pt x="49765" y="49531"/>
                  </a:cubicBezTo>
                  <a:cubicBezTo>
                    <a:pt x="55174" y="44123"/>
                    <a:pt x="58213" y="36786"/>
                    <a:pt x="58213" y="29137"/>
                  </a:cubicBezTo>
                  <a:cubicBezTo>
                    <a:pt x="58213" y="21488"/>
                    <a:pt x="55174" y="14152"/>
                    <a:pt x="49765" y="8743"/>
                  </a:cubicBezTo>
                  <a:cubicBezTo>
                    <a:pt x="44356" y="3334"/>
                    <a:pt x="37019" y="295"/>
                    <a:pt x="29370" y="295"/>
                  </a:cubicBezTo>
                  <a:cubicBezTo>
                    <a:pt x="21720" y="295"/>
                    <a:pt x="14383" y="3334"/>
                    <a:pt x="8974" y="8743"/>
                  </a:cubicBezTo>
                  <a:cubicBezTo>
                    <a:pt x="3565" y="14152"/>
                    <a:pt x="526" y="21488"/>
                    <a:pt x="526" y="29137"/>
                  </a:cubicBezTo>
                  <a:cubicBezTo>
                    <a:pt x="526" y="36786"/>
                    <a:pt x="3565" y="44123"/>
                    <a:pt x="8974" y="49531"/>
                  </a:cubicBezTo>
                  <a:cubicBezTo>
                    <a:pt x="14383" y="54940"/>
                    <a:pt x="21720" y="57979"/>
                    <a:pt x="2937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FC3B2FC4-8ABD-432D-9C11-83ECBD032A7F}"/>
                </a:ext>
              </a:extLst>
            </p:cNvPr>
            <p:cNvSpPr/>
            <p:nvPr/>
          </p:nvSpPr>
          <p:spPr>
            <a:xfrm>
              <a:off x="5085396" y="2811945"/>
              <a:ext cx="57687" cy="57683"/>
            </a:xfrm>
            <a:custGeom>
              <a:avLst/>
              <a:gdLst>
                <a:gd name="connsiteX0" fmla="*/ 29372 w 57687"/>
                <a:gd name="connsiteY0" fmla="*/ 57979 h 57683"/>
                <a:gd name="connsiteX1" fmla="*/ 49767 w 57687"/>
                <a:gd name="connsiteY1" fmla="*/ 49531 h 57683"/>
                <a:gd name="connsiteX2" fmla="*/ 58216 w 57687"/>
                <a:gd name="connsiteY2" fmla="*/ 29137 h 57683"/>
                <a:gd name="connsiteX3" fmla="*/ 49767 w 57687"/>
                <a:gd name="connsiteY3" fmla="*/ 8743 h 57683"/>
                <a:gd name="connsiteX4" fmla="*/ 29372 w 57687"/>
                <a:gd name="connsiteY4" fmla="*/ 295 h 57683"/>
                <a:gd name="connsiteX5" fmla="*/ 8976 w 57687"/>
                <a:gd name="connsiteY5" fmla="*/ 8743 h 57683"/>
                <a:gd name="connsiteX6" fmla="*/ 528 w 57687"/>
                <a:gd name="connsiteY6" fmla="*/ 29137 h 57683"/>
                <a:gd name="connsiteX7" fmla="*/ 8976 w 57687"/>
                <a:gd name="connsiteY7" fmla="*/ 49531 h 57683"/>
                <a:gd name="connsiteX8" fmla="*/ 2937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72" y="57979"/>
                  </a:moveTo>
                  <a:cubicBezTo>
                    <a:pt x="37021" y="57979"/>
                    <a:pt x="44358" y="54940"/>
                    <a:pt x="49767" y="49531"/>
                  </a:cubicBezTo>
                  <a:cubicBezTo>
                    <a:pt x="55176" y="44123"/>
                    <a:pt x="58216" y="36786"/>
                    <a:pt x="58216" y="29137"/>
                  </a:cubicBezTo>
                  <a:cubicBezTo>
                    <a:pt x="58216" y="21488"/>
                    <a:pt x="55176" y="14152"/>
                    <a:pt x="49767" y="8743"/>
                  </a:cubicBezTo>
                  <a:cubicBezTo>
                    <a:pt x="44358" y="3334"/>
                    <a:pt x="37021" y="295"/>
                    <a:pt x="29372" y="295"/>
                  </a:cubicBezTo>
                  <a:cubicBezTo>
                    <a:pt x="21722" y="295"/>
                    <a:pt x="14385" y="3334"/>
                    <a:pt x="8976" y="8743"/>
                  </a:cubicBezTo>
                  <a:cubicBezTo>
                    <a:pt x="3567" y="14152"/>
                    <a:pt x="528" y="21488"/>
                    <a:pt x="528" y="29137"/>
                  </a:cubicBezTo>
                  <a:cubicBezTo>
                    <a:pt x="528" y="36786"/>
                    <a:pt x="3567" y="44123"/>
                    <a:pt x="8976" y="49531"/>
                  </a:cubicBezTo>
                  <a:cubicBezTo>
                    <a:pt x="14385" y="54940"/>
                    <a:pt x="21722" y="57979"/>
                    <a:pt x="2937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36ED1776-DDDA-4B2A-AD07-87936DB64A54}"/>
                </a:ext>
              </a:extLst>
            </p:cNvPr>
            <p:cNvSpPr/>
            <p:nvPr/>
          </p:nvSpPr>
          <p:spPr>
            <a:xfrm>
              <a:off x="5105520" y="2811945"/>
              <a:ext cx="57687" cy="57683"/>
            </a:xfrm>
            <a:custGeom>
              <a:avLst/>
              <a:gdLst>
                <a:gd name="connsiteX0" fmla="*/ 29374 w 57687"/>
                <a:gd name="connsiteY0" fmla="*/ 57979 h 57683"/>
                <a:gd name="connsiteX1" fmla="*/ 49769 w 57687"/>
                <a:gd name="connsiteY1" fmla="*/ 49531 h 57683"/>
                <a:gd name="connsiteX2" fmla="*/ 58218 w 57687"/>
                <a:gd name="connsiteY2" fmla="*/ 29137 h 57683"/>
                <a:gd name="connsiteX3" fmla="*/ 49769 w 57687"/>
                <a:gd name="connsiteY3" fmla="*/ 8743 h 57683"/>
                <a:gd name="connsiteX4" fmla="*/ 29374 w 57687"/>
                <a:gd name="connsiteY4" fmla="*/ 295 h 57683"/>
                <a:gd name="connsiteX5" fmla="*/ 8978 w 57687"/>
                <a:gd name="connsiteY5" fmla="*/ 8743 h 57683"/>
                <a:gd name="connsiteX6" fmla="*/ 530 w 57687"/>
                <a:gd name="connsiteY6" fmla="*/ 29137 h 57683"/>
                <a:gd name="connsiteX7" fmla="*/ 8978 w 57687"/>
                <a:gd name="connsiteY7" fmla="*/ 49531 h 57683"/>
                <a:gd name="connsiteX8" fmla="*/ 2937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74" y="57979"/>
                  </a:moveTo>
                  <a:cubicBezTo>
                    <a:pt x="37023" y="57979"/>
                    <a:pt x="44360" y="54940"/>
                    <a:pt x="49769" y="49531"/>
                  </a:cubicBezTo>
                  <a:cubicBezTo>
                    <a:pt x="55178" y="44123"/>
                    <a:pt x="58218" y="36786"/>
                    <a:pt x="58218" y="29137"/>
                  </a:cubicBezTo>
                  <a:cubicBezTo>
                    <a:pt x="58218" y="21488"/>
                    <a:pt x="55178" y="14152"/>
                    <a:pt x="49769" y="8743"/>
                  </a:cubicBezTo>
                  <a:cubicBezTo>
                    <a:pt x="44360" y="3334"/>
                    <a:pt x="37023" y="295"/>
                    <a:pt x="29374" y="295"/>
                  </a:cubicBezTo>
                  <a:cubicBezTo>
                    <a:pt x="21724" y="295"/>
                    <a:pt x="14387" y="3334"/>
                    <a:pt x="8978" y="8743"/>
                  </a:cubicBezTo>
                  <a:cubicBezTo>
                    <a:pt x="3569" y="14152"/>
                    <a:pt x="530" y="21488"/>
                    <a:pt x="530" y="29137"/>
                  </a:cubicBezTo>
                  <a:cubicBezTo>
                    <a:pt x="530" y="36786"/>
                    <a:pt x="3569" y="44123"/>
                    <a:pt x="8978" y="49531"/>
                  </a:cubicBezTo>
                  <a:cubicBezTo>
                    <a:pt x="14387" y="54940"/>
                    <a:pt x="21724" y="57979"/>
                    <a:pt x="2937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1575535B-0C09-4311-BA23-5C9268216DD5}"/>
                </a:ext>
              </a:extLst>
            </p:cNvPr>
            <p:cNvSpPr/>
            <p:nvPr/>
          </p:nvSpPr>
          <p:spPr>
            <a:xfrm>
              <a:off x="5125653" y="2811945"/>
              <a:ext cx="57687" cy="57683"/>
            </a:xfrm>
            <a:custGeom>
              <a:avLst/>
              <a:gdLst>
                <a:gd name="connsiteX0" fmla="*/ 29376 w 57687"/>
                <a:gd name="connsiteY0" fmla="*/ 57979 h 57683"/>
                <a:gd name="connsiteX1" fmla="*/ 49772 w 57687"/>
                <a:gd name="connsiteY1" fmla="*/ 49531 h 57683"/>
                <a:gd name="connsiteX2" fmla="*/ 58220 w 57687"/>
                <a:gd name="connsiteY2" fmla="*/ 29137 h 57683"/>
                <a:gd name="connsiteX3" fmla="*/ 49772 w 57687"/>
                <a:gd name="connsiteY3" fmla="*/ 8743 h 57683"/>
                <a:gd name="connsiteX4" fmla="*/ 29376 w 57687"/>
                <a:gd name="connsiteY4" fmla="*/ 295 h 57683"/>
                <a:gd name="connsiteX5" fmla="*/ 8980 w 57687"/>
                <a:gd name="connsiteY5" fmla="*/ 8743 h 57683"/>
                <a:gd name="connsiteX6" fmla="*/ 532 w 57687"/>
                <a:gd name="connsiteY6" fmla="*/ 29137 h 57683"/>
                <a:gd name="connsiteX7" fmla="*/ 8980 w 57687"/>
                <a:gd name="connsiteY7" fmla="*/ 49531 h 57683"/>
                <a:gd name="connsiteX8" fmla="*/ 2937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76" y="57979"/>
                  </a:moveTo>
                  <a:cubicBezTo>
                    <a:pt x="37025" y="57979"/>
                    <a:pt x="44363" y="54940"/>
                    <a:pt x="49772" y="49531"/>
                  </a:cubicBezTo>
                  <a:cubicBezTo>
                    <a:pt x="55181" y="44123"/>
                    <a:pt x="58220" y="36786"/>
                    <a:pt x="58220" y="29137"/>
                  </a:cubicBezTo>
                  <a:cubicBezTo>
                    <a:pt x="58220" y="21488"/>
                    <a:pt x="55181" y="14152"/>
                    <a:pt x="49772" y="8743"/>
                  </a:cubicBezTo>
                  <a:cubicBezTo>
                    <a:pt x="44363" y="3334"/>
                    <a:pt x="37025" y="295"/>
                    <a:pt x="29376" y="295"/>
                  </a:cubicBezTo>
                  <a:cubicBezTo>
                    <a:pt x="21726" y="295"/>
                    <a:pt x="14389" y="3334"/>
                    <a:pt x="8980" y="8743"/>
                  </a:cubicBezTo>
                  <a:cubicBezTo>
                    <a:pt x="3571" y="14152"/>
                    <a:pt x="532" y="21488"/>
                    <a:pt x="532" y="29137"/>
                  </a:cubicBezTo>
                  <a:cubicBezTo>
                    <a:pt x="532" y="36786"/>
                    <a:pt x="3571" y="44123"/>
                    <a:pt x="8980" y="49531"/>
                  </a:cubicBezTo>
                  <a:cubicBezTo>
                    <a:pt x="14389" y="54940"/>
                    <a:pt x="21726" y="57979"/>
                    <a:pt x="2937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5C18E85-33F5-4CEC-AEDA-AD092BDA5655}"/>
                </a:ext>
              </a:extLst>
            </p:cNvPr>
            <p:cNvSpPr/>
            <p:nvPr/>
          </p:nvSpPr>
          <p:spPr>
            <a:xfrm>
              <a:off x="5145776" y="2811945"/>
              <a:ext cx="57687" cy="57683"/>
            </a:xfrm>
            <a:custGeom>
              <a:avLst/>
              <a:gdLst>
                <a:gd name="connsiteX0" fmla="*/ 29378 w 57687"/>
                <a:gd name="connsiteY0" fmla="*/ 57979 h 57683"/>
                <a:gd name="connsiteX1" fmla="*/ 49774 w 57687"/>
                <a:gd name="connsiteY1" fmla="*/ 49531 h 57683"/>
                <a:gd name="connsiteX2" fmla="*/ 58222 w 57687"/>
                <a:gd name="connsiteY2" fmla="*/ 29137 h 57683"/>
                <a:gd name="connsiteX3" fmla="*/ 49774 w 57687"/>
                <a:gd name="connsiteY3" fmla="*/ 8743 h 57683"/>
                <a:gd name="connsiteX4" fmla="*/ 29378 w 57687"/>
                <a:gd name="connsiteY4" fmla="*/ 295 h 57683"/>
                <a:gd name="connsiteX5" fmla="*/ 8982 w 57687"/>
                <a:gd name="connsiteY5" fmla="*/ 8743 h 57683"/>
                <a:gd name="connsiteX6" fmla="*/ 534 w 57687"/>
                <a:gd name="connsiteY6" fmla="*/ 29137 h 57683"/>
                <a:gd name="connsiteX7" fmla="*/ 8982 w 57687"/>
                <a:gd name="connsiteY7" fmla="*/ 49531 h 57683"/>
                <a:gd name="connsiteX8" fmla="*/ 2937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78" y="57979"/>
                  </a:moveTo>
                  <a:cubicBezTo>
                    <a:pt x="37027" y="57979"/>
                    <a:pt x="44365" y="54940"/>
                    <a:pt x="49774" y="49531"/>
                  </a:cubicBezTo>
                  <a:cubicBezTo>
                    <a:pt x="55183" y="44123"/>
                    <a:pt x="58222" y="36786"/>
                    <a:pt x="58222" y="29137"/>
                  </a:cubicBezTo>
                  <a:cubicBezTo>
                    <a:pt x="58222" y="21488"/>
                    <a:pt x="55183" y="14152"/>
                    <a:pt x="49774" y="8743"/>
                  </a:cubicBezTo>
                  <a:cubicBezTo>
                    <a:pt x="44365" y="3334"/>
                    <a:pt x="37027" y="295"/>
                    <a:pt x="29378" y="295"/>
                  </a:cubicBezTo>
                  <a:cubicBezTo>
                    <a:pt x="21728" y="295"/>
                    <a:pt x="14391" y="3334"/>
                    <a:pt x="8982" y="8743"/>
                  </a:cubicBezTo>
                  <a:cubicBezTo>
                    <a:pt x="3573" y="14152"/>
                    <a:pt x="534" y="21488"/>
                    <a:pt x="534" y="29137"/>
                  </a:cubicBezTo>
                  <a:cubicBezTo>
                    <a:pt x="534" y="36786"/>
                    <a:pt x="3573" y="44123"/>
                    <a:pt x="8982" y="49531"/>
                  </a:cubicBezTo>
                  <a:cubicBezTo>
                    <a:pt x="14391" y="54940"/>
                    <a:pt x="21728" y="57979"/>
                    <a:pt x="2937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7FC99591-F4AD-49CB-86A3-B130AE319885}"/>
                </a:ext>
              </a:extLst>
            </p:cNvPr>
            <p:cNvSpPr/>
            <p:nvPr/>
          </p:nvSpPr>
          <p:spPr>
            <a:xfrm>
              <a:off x="5165909" y="2811945"/>
              <a:ext cx="57687" cy="57683"/>
            </a:xfrm>
            <a:custGeom>
              <a:avLst/>
              <a:gdLst>
                <a:gd name="connsiteX0" fmla="*/ 29380 w 57687"/>
                <a:gd name="connsiteY0" fmla="*/ 57979 h 57683"/>
                <a:gd name="connsiteX1" fmla="*/ 49776 w 57687"/>
                <a:gd name="connsiteY1" fmla="*/ 49531 h 57683"/>
                <a:gd name="connsiteX2" fmla="*/ 58224 w 57687"/>
                <a:gd name="connsiteY2" fmla="*/ 29137 h 57683"/>
                <a:gd name="connsiteX3" fmla="*/ 49776 w 57687"/>
                <a:gd name="connsiteY3" fmla="*/ 8743 h 57683"/>
                <a:gd name="connsiteX4" fmla="*/ 29380 w 57687"/>
                <a:gd name="connsiteY4" fmla="*/ 295 h 57683"/>
                <a:gd name="connsiteX5" fmla="*/ 8984 w 57687"/>
                <a:gd name="connsiteY5" fmla="*/ 8743 h 57683"/>
                <a:gd name="connsiteX6" fmla="*/ 536 w 57687"/>
                <a:gd name="connsiteY6" fmla="*/ 29137 h 57683"/>
                <a:gd name="connsiteX7" fmla="*/ 8984 w 57687"/>
                <a:gd name="connsiteY7" fmla="*/ 49531 h 57683"/>
                <a:gd name="connsiteX8" fmla="*/ 2938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80" y="57979"/>
                  </a:moveTo>
                  <a:cubicBezTo>
                    <a:pt x="37030" y="57979"/>
                    <a:pt x="44367" y="54940"/>
                    <a:pt x="49776" y="49531"/>
                  </a:cubicBezTo>
                  <a:cubicBezTo>
                    <a:pt x="55185" y="44123"/>
                    <a:pt x="58224" y="36786"/>
                    <a:pt x="58224" y="29137"/>
                  </a:cubicBezTo>
                  <a:cubicBezTo>
                    <a:pt x="58224" y="21488"/>
                    <a:pt x="55185" y="14152"/>
                    <a:pt x="49776" y="8743"/>
                  </a:cubicBezTo>
                  <a:cubicBezTo>
                    <a:pt x="44367" y="3334"/>
                    <a:pt x="37030" y="295"/>
                    <a:pt x="29380" y="295"/>
                  </a:cubicBezTo>
                  <a:cubicBezTo>
                    <a:pt x="21731" y="295"/>
                    <a:pt x="14393" y="3334"/>
                    <a:pt x="8984" y="8743"/>
                  </a:cubicBezTo>
                  <a:cubicBezTo>
                    <a:pt x="3575" y="14152"/>
                    <a:pt x="536" y="21488"/>
                    <a:pt x="536" y="29137"/>
                  </a:cubicBezTo>
                  <a:cubicBezTo>
                    <a:pt x="536" y="36786"/>
                    <a:pt x="3575" y="44123"/>
                    <a:pt x="8984" y="49531"/>
                  </a:cubicBezTo>
                  <a:cubicBezTo>
                    <a:pt x="14393" y="54940"/>
                    <a:pt x="21731" y="57979"/>
                    <a:pt x="2938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600FE319-DA58-47C1-B2AC-B9A1D2DBD555}"/>
                </a:ext>
              </a:extLst>
            </p:cNvPr>
            <p:cNvSpPr/>
            <p:nvPr/>
          </p:nvSpPr>
          <p:spPr>
            <a:xfrm>
              <a:off x="5186033" y="2811945"/>
              <a:ext cx="57687" cy="57683"/>
            </a:xfrm>
            <a:custGeom>
              <a:avLst/>
              <a:gdLst>
                <a:gd name="connsiteX0" fmla="*/ 29382 w 57687"/>
                <a:gd name="connsiteY0" fmla="*/ 57979 h 57683"/>
                <a:gd name="connsiteX1" fmla="*/ 49778 w 57687"/>
                <a:gd name="connsiteY1" fmla="*/ 49531 h 57683"/>
                <a:gd name="connsiteX2" fmla="*/ 58226 w 57687"/>
                <a:gd name="connsiteY2" fmla="*/ 29137 h 57683"/>
                <a:gd name="connsiteX3" fmla="*/ 49778 w 57687"/>
                <a:gd name="connsiteY3" fmla="*/ 8743 h 57683"/>
                <a:gd name="connsiteX4" fmla="*/ 29382 w 57687"/>
                <a:gd name="connsiteY4" fmla="*/ 295 h 57683"/>
                <a:gd name="connsiteX5" fmla="*/ 8986 w 57687"/>
                <a:gd name="connsiteY5" fmla="*/ 8743 h 57683"/>
                <a:gd name="connsiteX6" fmla="*/ 538 w 57687"/>
                <a:gd name="connsiteY6" fmla="*/ 29137 h 57683"/>
                <a:gd name="connsiteX7" fmla="*/ 8986 w 57687"/>
                <a:gd name="connsiteY7" fmla="*/ 49531 h 57683"/>
                <a:gd name="connsiteX8" fmla="*/ 2938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82" y="57979"/>
                  </a:moveTo>
                  <a:cubicBezTo>
                    <a:pt x="37032" y="57979"/>
                    <a:pt x="44369" y="54940"/>
                    <a:pt x="49778" y="49531"/>
                  </a:cubicBezTo>
                  <a:cubicBezTo>
                    <a:pt x="55187" y="44123"/>
                    <a:pt x="58226" y="36786"/>
                    <a:pt x="58226" y="29137"/>
                  </a:cubicBezTo>
                  <a:cubicBezTo>
                    <a:pt x="58226" y="21488"/>
                    <a:pt x="55187" y="14152"/>
                    <a:pt x="49778" y="8743"/>
                  </a:cubicBezTo>
                  <a:cubicBezTo>
                    <a:pt x="44369" y="3334"/>
                    <a:pt x="37032" y="295"/>
                    <a:pt x="29382" y="295"/>
                  </a:cubicBezTo>
                  <a:cubicBezTo>
                    <a:pt x="21733" y="295"/>
                    <a:pt x="14395" y="3334"/>
                    <a:pt x="8986" y="8743"/>
                  </a:cubicBezTo>
                  <a:cubicBezTo>
                    <a:pt x="3577" y="14152"/>
                    <a:pt x="538" y="21488"/>
                    <a:pt x="538" y="29137"/>
                  </a:cubicBezTo>
                  <a:cubicBezTo>
                    <a:pt x="538" y="36786"/>
                    <a:pt x="3577" y="44123"/>
                    <a:pt x="8986" y="49531"/>
                  </a:cubicBezTo>
                  <a:cubicBezTo>
                    <a:pt x="14395" y="54940"/>
                    <a:pt x="21733" y="57979"/>
                    <a:pt x="2938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4551AC7-AC68-4647-A0A5-7A036E7DE10E}"/>
                </a:ext>
              </a:extLst>
            </p:cNvPr>
            <p:cNvSpPr/>
            <p:nvPr/>
          </p:nvSpPr>
          <p:spPr>
            <a:xfrm>
              <a:off x="5206166" y="2811945"/>
              <a:ext cx="57687" cy="57683"/>
            </a:xfrm>
            <a:custGeom>
              <a:avLst/>
              <a:gdLst>
                <a:gd name="connsiteX0" fmla="*/ 29384 w 57687"/>
                <a:gd name="connsiteY0" fmla="*/ 57979 h 57683"/>
                <a:gd name="connsiteX1" fmla="*/ 49780 w 57687"/>
                <a:gd name="connsiteY1" fmla="*/ 49531 h 57683"/>
                <a:gd name="connsiteX2" fmla="*/ 58228 w 57687"/>
                <a:gd name="connsiteY2" fmla="*/ 29137 h 57683"/>
                <a:gd name="connsiteX3" fmla="*/ 49780 w 57687"/>
                <a:gd name="connsiteY3" fmla="*/ 8743 h 57683"/>
                <a:gd name="connsiteX4" fmla="*/ 29384 w 57687"/>
                <a:gd name="connsiteY4" fmla="*/ 295 h 57683"/>
                <a:gd name="connsiteX5" fmla="*/ 8989 w 57687"/>
                <a:gd name="connsiteY5" fmla="*/ 8743 h 57683"/>
                <a:gd name="connsiteX6" fmla="*/ 540 w 57687"/>
                <a:gd name="connsiteY6" fmla="*/ 29137 h 57683"/>
                <a:gd name="connsiteX7" fmla="*/ 8989 w 57687"/>
                <a:gd name="connsiteY7" fmla="*/ 49531 h 57683"/>
                <a:gd name="connsiteX8" fmla="*/ 2938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84" y="57979"/>
                  </a:moveTo>
                  <a:cubicBezTo>
                    <a:pt x="37034" y="57979"/>
                    <a:pt x="44371" y="54940"/>
                    <a:pt x="49780" y="49531"/>
                  </a:cubicBezTo>
                  <a:cubicBezTo>
                    <a:pt x="55189" y="44123"/>
                    <a:pt x="58228" y="36786"/>
                    <a:pt x="58228" y="29137"/>
                  </a:cubicBezTo>
                  <a:cubicBezTo>
                    <a:pt x="58228" y="21488"/>
                    <a:pt x="55189" y="14152"/>
                    <a:pt x="49780" y="8743"/>
                  </a:cubicBezTo>
                  <a:cubicBezTo>
                    <a:pt x="44371" y="3334"/>
                    <a:pt x="37034" y="295"/>
                    <a:pt x="29384" y="295"/>
                  </a:cubicBezTo>
                  <a:cubicBezTo>
                    <a:pt x="21735" y="295"/>
                    <a:pt x="14398" y="3334"/>
                    <a:pt x="8989" y="8743"/>
                  </a:cubicBezTo>
                  <a:cubicBezTo>
                    <a:pt x="3580" y="14152"/>
                    <a:pt x="540" y="21488"/>
                    <a:pt x="540" y="29137"/>
                  </a:cubicBezTo>
                  <a:cubicBezTo>
                    <a:pt x="540" y="36786"/>
                    <a:pt x="3580" y="44123"/>
                    <a:pt x="8989" y="49531"/>
                  </a:cubicBezTo>
                  <a:cubicBezTo>
                    <a:pt x="14398" y="54940"/>
                    <a:pt x="21735" y="57979"/>
                    <a:pt x="2938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FDB87C-8659-4FE8-8928-9A802C9D11B8}"/>
                </a:ext>
              </a:extLst>
            </p:cNvPr>
            <p:cNvSpPr/>
            <p:nvPr/>
          </p:nvSpPr>
          <p:spPr>
            <a:xfrm>
              <a:off x="5226289" y="2811945"/>
              <a:ext cx="57687" cy="57683"/>
            </a:xfrm>
            <a:custGeom>
              <a:avLst/>
              <a:gdLst>
                <a:gd name="connsiteX0" fmla="*/ 29386 w 57687"/>
                <a:gd name="connsiteY0" fmla="*/ 57979 h 57683"/>
                <a:gd name="connsiteX1" fmla="*/ 49782 w 57687"/>
                <a:gd name="connsiteY1" fmla="*/ 49531 h 57683"/>
                <a:gd name="connsiteX2" fmla="*/ 58230 w 57687"/>
                <a:gd name="connsiteY2" fmla="*/ 29137 h 57683"/>
                <a:gd name="connsiteX3" fmla="*/ 49782 w 57687"/>
                <a:gd name="connsiteY3" fmla="*/ 8743 h 57683"/>
                <a:gd name="connsiteX4" fmla="*/ 29386 w 57687"/>
                <a:gd name="connsiteY4" fmla="*/ 295 h 57683"/>
                <a:gd name="connsiteX5" fmla="*/ 8991 w 57687"/>
                <a:gd name="connsiteY5" fmla="*/ 8743 h 57683"/>
                <a:gd name="connsiteX6" fmla="*/ 542 w 57687"/>
                <a:gd name="connsiteY6" fmla="*/ 29137 h 57683"/>
                <a:gd name="connsiteX7" fmla="*/ 8991 w 57687"/>
                <a:gd name="connsiteY7" fmla="*/ 49531 h 57683"/>
                <a:gd name="connsiteX8" fmla="*/ 2938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86" y="57979"/>
                  </a:moveTo>
                  <a:cubicBezTo>
                    <a:pt x="37036" y="57979"/>
                    <a:pt x="44373" y="54940"/>
                    <a:pt x="49782" y="49531"/>
                  </a:cubicBezTo>
                  <a:cubicBezTo>
                    <a:pt x="55191" y="44123"/>
                    <a:pt x="58230" y="36786"/>
                    <a:pt x="58230" y="29137"/>
                  </a:cubicBezTo>
                  <a:cubicBezTo>
                    <a:pt x="58230" y="21488"/>
                    <a:pt x="55191" y="14152"/>
                    <a:pt x="49782" y="8743"/>
                  </a:cubicBezTo>
                  <a:cubicBezTo>
                    <a:pt x="44373" y="3334"/>
                    <a:pt x="37036" y="295"/>
                    <a:pt x="29386" y="295"/>
                  </a:cubicBezTo>
                  <a:cubicBezTo>
                    <a:pt x="21737" y="295"/>
                    <a:pt x="14400" y="3334"/>
                    <a:pt x="8991" y="8743"/>
                  </a:cubicBezTo>
                  <a:cubicBezTo>
                    <a:pt x="3582" y="14152"/>
                    <a:pt x="542" y="21488"/>
                    <a:pt x="542" y="29137"/>
                  </a:cubicBezTo>
                  <a:cubicBezTo>
                    <a:pt x="542" y="36786"/>
                    <a:pt x="3582" y="44123"/>
                    <a:pt x="8991" y="49531"/>
                  </a:cubicBezTo>
                  <a:cubicBezTo>
                    <a:pt x="14400" y="54940"/>
                    <a:pt x="21737" y="57979"/>
                    <a:pt x="2938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E3D19D4-1C6F-470D-BBF0-9BAF3B2BCDD4}"/>
                </a:ext>
              </a:extLst>
            </p:cNvPr>
            <p:cNvSpPr/>
            <p:nvPr/>
          </p:nvSpPr>
          <p:spPr>
            <a:xfrm>
              <a:off x="5246422" y="2811945"/>
              <a:ext cx="57687" cy="57683"/>
            </a:xfrm>
            <a:custGeom>
              <a:avLst/>
              <a:gdLst>
                <a:gd name="connsiteX0" fmla="*/ 29388 w 57687"/>
                <a:gd name="connsiteY0" fmla="*/ 57979 h 57683"/>
                <a:gd name="connsiteX1" fmla="*/ 49784 w 57687"/>
                <a:gd name="connsiteY1" fmla="*/ 49531 h 57683"/>
                <a:gd name="connsiteX2" fmla="*/ 58232 w 57687"/>
                <a:gd name="connsiteY2" fmla="*/ 29137 h 57683"/>
                <a:gd name="connsiteX3" fmla="*/ 49784 w 57687"/>
                <a:gd name="connsiteY3" fmla="*/ 8743 h 57683"/>
                <a:gd name="connsiteX4" fmla="*/ 29388 w 57687"/>
                <a:gd name="connsiteY4" fmla="*/ 295 h 57683"/>
                <a:gd name="connsiteX5" fmla="*/ 8993 w 57687"/>
                <a:gd name="connsiteY5" fmla="*/ 8743 h 57683"/>
                <a:gd name="connsiteX6" fmla="*/ 545 w 57687"/>
                <a:gd name="connsiteY6" fmla="*/ 29137 h 57683"/>
                <a:gd name="connsiteX7" fmla="*/ 8993 w 57687"/>
                <a:gd name="connsiteY7" fmla="*/ 49531 h 57683"/>
                <a:gd name="connsiteX8" fmla="*/ 2938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88" y="57979"/>
                  </a:moveTo>
                  <a:cubicBezTo>
                    <a:pt x="37038" y="57979"/>
                    <a:pt x="44375" y="54940"/>
                    <a:pt x="49784" y="49531"/>
                  </a:cubicBezTo>
                  <a:cubicBezTo>
                    <a:pt x="55193" y="44123"/>
                    <a:pt x="58232" y="36786"/>
                    <a:pt x="58232" y="29137"/>
                  </a:cubicBezTo>
                  <a:cubicBezTo>
                    <a:pt x="58232" y="21488"/>
                    <a:pt x="55193" y="14152"/>
                    <a:pt x="49784" y="8743"/>
                  </a:cubicBezTo>
                  <a:cubicBezTo>
                    <a:pt x="44375" y="3334"/>
                    <a:pt x="37038" y="295"/>
                    <a:pt x="29388" y="295"/>
                  </a:cubicBezTo>
                  <a:cubicBezTo>
                    <a:pt x="21739" y="295"/>
                    <a:pt x="14402" y="3334"/>
                    <a:pt x="8993" y="8743"/>
                  </a:cubicBezTo>
                  <a:cubicBezTo>
                    <a:pt x="3584" y="14152"/>
                    <a:pt x="545" y="21488"/>
                    <a:pt x="545" y="29137"/>
                  </a:cubicBezTo>
                  <a:cubicBezTo>
                    <a:pt x="545" y="36786"/>
                    <a:pt x="3584" y="44123"/>
                    <a:pt x="8993" y="49531"/>
                  </a:cubicBezTo>
                  <a:cubicBezTo>
                    <a:pt x="14402" y="54940"/>
                    <a:pt x="21739" y="57979"/>
                    <a:pt x="2938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FE5D1B2B-BF4E-4801-B955-F64155246741}"/>
                </a:ext>
              </a:extLst>
            </p:cNvPr>
            <p:cNvSpPr/>
            <p:nvPr/>
          </p:nvSpPr>
          <p:spPr>
            <a:xfrm>
              <a:off x="5266545" y="2811945"/>
              <a:ext cx="57687" cy="57683"/>
            </a:xfrm>
            <a:custGeom>
              <a:avLst/>
              <a:gdLst>
                <a:gd name="connsiteX0" fmla="*/ 29391 w 57687"/>
                <a:gd name="connsiteY0" fmla="*/ 57979 h 57683"/>
                <a:gd name="connsiteX1" fmla="*/ 49786 w 57687"/>
                <a:gd name="connsiteY1" fmla="*/ 49531 h 57683"/>
                <a:gd name="connsiteX2" fmla="*/ 58234 w 57687"/>
                <a:gd name="connsiteY2" fmla="*/ 29137 h 57683"/>
                <a:gd name="connsiteX3" fmla="*/ 49786 w 57687"/>
                <a:gd name="connsiteY3" fmla="*/ 8743 h 57683"/>
                <a:gd name="connsiteX4" fmla="*/ 29391 w 57687"/>
                <a:gd name="connsiteY4" fmla="*/ 295 h 57683"/>
                <a:gd name="connsiteX5" fmla="*/ 8995 w 57687"/>
                <a:gd name="connsiteY5" fmla="*/ 8743 h 57683"/>
                <a:gd name="connsiteX6" fmla="*/ 547 w 57687"/>
                <a:gd name="connsiteY6" fmla="*/ 29137 h 57683"/>
                <a:gd name="connsiteX7" fmla="*/ 8995 w 57687"/>
                <a:gd name="connsiteY7" fmla="*/ 49531 h 57683"/>
                <a:gd name="connsiteX8" fmla="*/ 2939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91" y="57979"/>
                  </a:moveTo>
                  <a:cubicBezTo>
                    <a:pt x="37040" y="57979"/>
                    <a:pt x="44377" y="54940"/>
                    <a:pt x="49786" y="49531"/>
                  </a:cubicBezTo>
                  <a:cubicBezTo>
                    <a:pt x="55195" y="44123"/>
                    <a:pt x="58234" y="36786"/>
                    <a:pt x="58234" y="29137"/>
                  </a:cubicBezTo>
                  <a:cubicBezTo>
                    <a:pt x="58234" y="21488"/>
                    <a:pt x="55195" y="14152"/>
                    <a:pt x="49786" y="8743"/>
                  </a:cubicBezTo>
                  <a:cubicBezTo>
                    <a:pt x="44377" y="3334"/>
                    <a:pt x="37040" y="295"/>
                    <a:pt x="29391" y="295"/>
                  </a:cubicBezTo>
                  <a:cubicBezTo>
                    <a:pt x="21741" y="295"/>
                    <a:pt x="14404" y="3334"/>
                    <a:pt x="8995" y="8743"/>
                  </a:cubicBezTo>
                  <a:cubicBezTo>
                    <a:pt x="3586" y="14152"/>
                    <a:pt x="547" y="21488"/>
                    <a:pt x="547" y="29137"/>
                  </a:cubicBezTo>
                  <a:cubicBezTo>
                    <a:pt x="547" y="36786"/>
                    <a:pt x="3586" y="44123"/>
                    <a:pt x="8995" y="49531"/>
                  </a:cubicBezTo>
                  <a:cubicBezTo>
                    <a:pt x="14404" y="54940"/>
                    <a:pt x="21741" y="57979"/>
                    <a:pt x="2939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703D0154-946C-466A-A359-EF078557FE8B}"/>
                </a:ext>
              </a:extLst>
            </p:cNvPr>
            <p:cNvSpPr/>
            <p:nvPr/>
          </p:nvSpPr>
          <p:spPr>
            <a:xfrm>
              <a:off x="5286678" y="2811945"/>
              <a:ext cx="57687" cy="57683"/>
            </a:xfrm>
            <a:custGeom>
              <a:avLst/>
              <a:gdLst>
                <a:gd name="connsiteX0" fmla="*/ 29393 w 57687"/>
                <a:gd name="connsiteY0" fmla="*/ 57979 h 57683"/>
                <a:gd name="connsiteX1" fmla="*/ 49788 w 57687"/>
                <a:gd name="connsiteY1" fmla="*/ 49531 h 57683"/>
                <a:gd name="connsiteX2" fmla="*/ 58236 w 57687"/>
                <a:gd name="connsiteY2" fmla="*/ 29137 h 57683"/>
                <a:gd name="connsiteX3" fmla="*/ 49788 w 57687"/>
                <a:gd name="connsiteY3" fmla="*/ 8743 h 57683"/>
                <a:gd name="connsiteX4" fmla="*/ 29393 w 57687"/>
                <a:gd name="connsiteY4" fmla="*/ 295 h 57683"/>
                <a:gd name="connsiteX5" fmla="*/ 8997 w 57687"/>
                <a:gd name="connsiteY5" fmla="*/ 8743 h 57683"/>
                <a:gd name="connsiteX6" fmla="*/ 549 w 57687"/>
                <a:gd name="connsiteY6" fmla="*/ 29137 h 57683"/>
                <a:gd name="connsiteX7" fmla="*/ 8997 w 57687"/>
                <a:gd name="connsiteY7" fmla="*/ 49531 h 57683"/>
                <a:gd name="connsiteX8" fmla="*/ 2939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93" y="57979"/>
                  </a:moveTo>
                  <a:cubicBezTo>
                    <a:pt x="37042" y="57979"/>
                    <a:pt x="44379" y="54940"/>
                    <a:pt x="49788" y="49531"/>
                  </a:cubicBezTo>
                  <a:cubicBezTo>
                    <a:pt x="55197" y="44123"/>
                    <a:pt x="58236" y="36786"/>
                    <a:pt x="58236" y="29137"/>
                  </a:cubicBezTo>
                  <a:cubicBezTo>
                    <a:pt x="58236" y="21488"/>
                    <a:pt x="55197" y="14152"/>
                    <a:pt x="49788" y="8743"/>
                  </a:cubicBezTo>
                  <a:cubicBezTo>
                    <a:pt x="44379" y="3334"/>
                    <a:pt x="37042" y="295"/>
                    <a:pt x="29393" y="295"/>
                  </a:cubicBezTo>
                  <a:cubicBezTo>
                    <a:pt x="21743" y="295"/>
                    <a:pt x="14406" y="3334"/>
                    <a:pt x="8997" y="8743"/>
                  </a:cubicBezTo>
                  <a:cubicBezTo>
                    <a:pt x="3588" y="14152"/>
                    <a:pt x="549" y="21488"/>
                    <a:pt x="549" y="29137"/>
                  </a:cubicBezTo>
                  <a:cubicBezTo>
                    <a:pt x="549" y="36786"/>
                    <a:pt x="3588" y="44123"/>
                    <a:pt x="8997" y="49531"/>
                  </a:cubicBezTo>
                  <a:cubicBezTo>
                    <a:pt x="14406" y="54940"/>
                    <a:pt x="21743" y="57979"/>
                    <a:pt x="2939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CF36AF9-00E4-4934-816D-669E7DBACF4C}"/>
                </a:ext>
              </a:extLst>
            </p:cNvPr>
            <p:cNvSpPr/>
            <p:nvPr/>
          </p:nvSpPr>
          <p:spPr>
            <a:xfrm>
              <a:off x="5306802" y="2811945"/>
              <a:ext cx="57687" cy="57683"/>
            </a:xfrm>
            <a:custGeom>
              <a:avLst/>
              <a:gdLst>
                <a:gd name="connsiteX0" fmla="*/ 29395 w 57687"/>
                <a:gd name="connsiteY0" fmla="*/ 57979 h 57683"/>
                <a:gd name="connsiteX1" fmla="*/ 49790 w 57687"/>
                <a:gd name="connsiteY1" fmla="*/ 49531 h 57683"/>
                <a:gd name="connsiteX2" fmla="*/ 58239 w 57687"/>
                <a:gd name="connsiteY2" fmla="*/ 29137 h 57683"/>
                <a:gd name="connsiteX3" fmla="*/ 49790 w 57687"/>
                <a:gd name="connsiteY3" fmla="*/ 8743 h 57683"/>
                <a:gd name="connsiteX4" fmla="*/ 29395 w 57687"/>
                <a:gd name="connsiteY4" fmla="*/ 295 h 57683"/>
                <a:gd name="connsiteX5" fmla="*/ 8999 w 57687"/>
                <a:gd name="connsiteY5" fmla="*/ 8743 h 57683"/>
                <a:gd name="connsiteX6" fmla="*/ 551 w 57687"/>
                <a:gd name="connsiteY6" fmla="*/ 29137 h 57683"/>
                <a:gd name="connsiteX7" fmla="*/ 8999 w 57687"/>
                <a:gd name="connsiteY7" fmla="*/ 49531 h 57683"/>
                <a:gd name="connsiteX8" fmla="*/ 2939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95" y="57979"/>
                  </a:moveTo>
                  <a:cubicBezTo>
                    <a:pt x="37044" y="57979"/>
                    <a:pt x="44381" y="54940"/>
                    <a:pt x="49790" y="49531"/>
                  </a:cubicBezTo>
                  <a:cubicBezTo>
                    <a:pt x="55199" y="44123"/>
                    <a:pt x="58239" y="36786"/>
                    <a:pt x="58239" y="29137"/>
                  </a:cubicBezTo>
                  <a:cubicBezTo>
                    <a:pt x="58239" y="21488"/>
                    <a:pt x="55199" y="14152"/>
                    <a:pt x="49790" y="8743"/>
                  </a:cubicBezTo>
                  <a:cubicBezTo>
                    <a:pt x="44381" y="3334"/>
                    <a:pt x="37044" y="295"/>
                    <a:pt x="29395" y="295"/>
                  </a:cubicBezTo>
                  <a:cubicBezTo>
                    <a:pt x="21745" y="295"/>
                    <a:pt x="14408" y="3334"/>
                    <a:pt x="8999" y="8743"/>
                  </a:cubicBezTo>
                  <a:cubicBezTo>
                    <a:pt x="3590" y="14152"/>
                    <a:pt x="551" y="21488"/>
                    <a:pt x="551" y="29137"/>
                  </a:cubicBezTo>
                  <a:cubicBezTo>
                    <a:pt x="551" y="36786"/>
                    <a:pt x="3590" y="44123"/>
                    <a:pt x="8999" y="49531"/>
                  </a:cubicBezTo>
                  <a:cubicBezTo>
                    <a:pt x="14408" y="54940"/>
                    <a:pt x="21745" y="57979"/>
                    <a:pt x="2939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CC8484ED-2D2C-4E36-934E-50420C8562C7}"/>
                </a:ext>
              </a:extLst>
            </p:cNvPr>
            <p:cNvSpPr/>
            <p:nvPr/>
          </p:nvSpPr>
          <p:spPr>
            <a:xfrm>
              <a:off x="5326935" y="2811945"/>
              <a:ext cx="57687" cy="57683"/>
            </a:xfrm>
            <a:custGeom>
              <a:avLst/>
              <a:gdLst>
                <a:gd name="connsiteX0" fmla="*/ 29397 w 57687"/>
                <a:gd name="connsiteY0" fmla="*/ 57979 h 57683"/>
                <a:gd name="connsiteX1" fmla="*/ 49792 w 57687"/>
                <a:gd name="connsiteY1" fmla="*/ 49531 h 57683"/>
                <a:gd name="connsiteX2" fmla="*/ 58241 w 57687"/>
                <a:gd name="connsiteY2" fmla="*/ 29137 h 57683"/>
                <a:gd name="connsiteX3" fmla="*/ 49792 w 57687"/>
                <a:gd name="connsiteY3" fmla="*/ 8743 h 57683"/>
                <a:gd name="connsiteX4" fmla="*/ 29397 w 57687"/>
                <a:gd name="connsiteY4" fmla="*/ 295 h 57683"/>
                <a:gd name="connsiteX5" fmla="*/ 9001 w 57687"/>
                <a:gd name="connsiteY5" fmla="*/ 8743 h 57683"/>
                <a:gd name="connsiteX6" fmla="*/ 553 w 57687"/>
                <a:gd name="connsiteY6" fmla="*/ 29137 h 57683"/>
                <a:gd name="connsiteX7" fmla="*/ 9001 w 57687"/>
                <a:gd name="connsiteY7" fmla="*/ 49531 h 57683"/>
                <a:gd name="connsiteX8" fmla="*/ 2939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97" y="57979"/>
                  </a:moveTo>
                  <a:cubicBezTo>
                    <a:pt x="37046" y="57979"/>
                    <a:pt x="44383" y="54940"/>
                    <a:pt x="49792" y="49531"/>
                  </a:cubicBezTo>
                  <a:cubicBezTo>
                    <a:pt x="55201" y="44123"/>
                    <a:pt x="58241" y="36786"/>
                    <a:pt x="58241" y="29137"/>
                  </a:cubicBezTo>
                  <a:cubicBezTo>
                    <a:pt x="58241" y="21488"/>
                    <a:pt x="55201" y="14152"/>
                    <a:pt x="49792" y="8743"/>
                  </a:cubicBezTo>
                  <a:cubicBezTo>
                    <a:pt x="44383" y="3334"/>
                    <a:pt x="37046" y="295"/>
                    <a:pt x="29397" y="295"/>
                  </a:cubicBezTo>
                  <a:cubicBezTo>
                    <a:pt x="21747" y="295"/>
                    <a:pt x="14410" y="3334"/>
                    <a:pt x="9001" y="8743"/>
                  </a:cubicBezTo>
                  <a:cubicBezTo>
                    <a:pt x="3592" y="14152"/>
                    <a:pt x="553" y="21488"/>
                    <a:pt x="553" y="29137"/>
                  </a:cubicBezTo>
                  <a:cubicBezTo>
                    <a:pt x="553" y="36786"/>
                    <a:pt x="3592" y="44123"/>
                    <a:pt x="9001" y="49531"/>
                  </a:cubicBezTo>
                  <a:cubicBezTo>
                    <a:pt x="14410" y="54940"/>
                    <a:pt x="21747" y="57979"/>
                    <a:pt x="2939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D2EAFBEA-9C16-440B-A151-062EFB20C679}"/>
                </a:ext>
              </a:extLst>
            </p:cNvPr>
            <p:cNvSpPr/>
            <p:nvPr/>
          </p:nvSpPr>
          <p:spPr>
            <a:xfrm>
              <a:off x="5347058" y="2811945"/>
              <a:ext cx="57687" cy="57683"/>
            </a:xfrm>
            <a:custGeom>
              <a:avLst/>
              <a:gdLst>
                <a:gd name="connsiteX0" fmla="*/ 29399 w 57687"/>
                <a:gd name="connsiteY0" fmla="*/ 57979 h 57683"/>
                <a:gd name="connsiteX1" fmla="*/ 49795 w 57687"/>
                <a:gd name="connsiteY1" fmla="*/ 49531 h 57683"/>
                <a:gd name="connsiteX2" fmla="*/ 58243 w 57687"/>
                <a:gd name="connsiteY2" fmla="*/ 29137 h 57683"/>
                <a:gd name="connsiteX3" fmla="*/ 49795 w 57687"/>
                <a:gd name="connsiteY3" fmla="*/ 8743 h 57683"/>
                <a:gd name="connsiteX4" fmla="*/ 29399 w 57687"/>
                <a:gd name="connsiteY4" fmla="*/ 295 h 57683"/>
                <a:gd name="connsiteX5" fmla="*/ 9003 w 57687"/>
                <a:gd name="connsiteY5" fmla="*/ 8743 h 57683"/>
                <a:gd name="connsiteX6" fmla="*/ 555 w 57687"/>
                <a:gd name="connsiteY6" fmla="*/ 29137 h 57683"/>
                <a:gd name="connsiteX7" fmla="*/ 9003 w 57687"/>
                <a:gd name="connsiteY7" fmla="*/ 49531 h 57683"/>
                <a:gd name="connsiteX8" fmla="*/ 2939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399" y="57979"/>
                  </a:moveTo>
                  <a:cubicBezTo>
                    <a:pt x="37048" y="57979"/>
                    <a:pt x="44386" y="54940"/>
                    <a:pt x="49795" y="49531"/>
                  </a:cubicBezTo>
                  <a:cubicBezTo>
                    <a:pt x="55204" y="44123"/>
                    <a:pt x="58243" y="36786"/>
                    <a:pt x="58243" y="29137"/>
                  </a:cubicBezTo>
                  <a:cubicBezTo>
                    <a:pt x="58243" y="21488"/>
                    <a:pt x="55204" y="14152"/>
                    <a:pt x="49795" y="8743"/>
                  </a:cubicBezTo>
                  <a:cubicBezTo>
                    <a:pt x="44386" y="3334"/>
                    <a:pt x="37048" y="295"/>
                    <a:pt x="29399" y="295"/>
                  </a:cubicBezTo>
                  <a:cubicBezTo>
                    <a:pt x="21749" y="295"/>
                    <a:pt x="14412" y="3334"/>
                    <a:pt x="9003" y="8743"/>
                  </a:cubicBezTo>
                  <a:cubicBezTo>
                    <a:pt x="3594" y="14152"/>
                    <a:pt x="555" y="21488"/>
                    <a:pt x="555" y="29137"/>
                  </a:cubicBezTo>
                  <a:cubicBezTo>
                    <a:pt x="555" y="36786"/>
                    <a:pt x="3594" y="44123"/>
                    <a:pt x="9003" y="49531"/>
                  </a:cubicBezTo>
                  <a:cubicBezTo>
                    <a:pt x="14412" y="54940"/>
                    <a:pt x="21749" y="57979"/>
                    <a:pt x="2939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4D8F4E5E-5E15-47B5-A737-3BDD42358C02}"/>
                </a:ext>
              </a:extLst>
            </p:cNvPr>
            <p:cNvSpPr/>
            <p:nvPr/>
          </p:nvSpPr>
          <p:spPr>
            <a:xfrm>
              <a:off x="5367191" y="2811945"/>
              <a:ext cx="57687" cy="57683"/>
            </a:xfrm>
            <a:custGeom>
              <a:avLst/>
              <a:gdLst>
                <a:gd name="connsiteX0" fmla="*/ 29401 w 57687"/>
                <a:gd name="connsiteY0" fmla="*/ 57979 h 57683"/>
                <a:gd name="connsiteX1" fmla="*/ 49797 w 57687"/>
                <a:gd name="connsiteY1" fmla="*/ 49531 h 57683"/>
                <a:gd name="connsiteX2" fmla="*/ 58245 w 57687"/>
                <a:gd name="connsiteY2" fmla="*/ 29137 h 57683"/>
                <a:gd name="connsiteX3" fmla="*/ 49797 w 57687"/>
                <a:gd name="connsiteY3" fmla="*/ 8743 h 57683"/>
                <a:gd name="connsiteX4" fmla="*/ 29401 w 57687"/>
                <a:gd name="connsiteY4" fmla="*/ 295 h 57683"/>
                <a:gd name="connsiteX5" fmla="*/ 9005 w 57687"/>
                <a:gd name="connsiteY5" fmla="*/ 8743 h 57683"/>
                <a:gd name="connsiteX6" fmla="*/ 557 w 57687"/>
                <a:gd name="connsiteY6" fmla="*/ 29137 h 57683"/>
                <a:gd name="connsiteX7" fmla="*/ 9005 w 57687"/>
                <a:gd name="connsiteY7" fmla="*/ 49531 h 57683"/>
                <a:gd name="connsiteX8" fmla="*/ 2940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01" y="57979"/>
                  </a:moveTo>
                  <a:cubicBezTo>
                    <a:pt x="37050" y="57979"/>
                    <a:pt x="44388" y="54940"/>
                    <a:pt x="49797" y="49531"/>
                  </a:cubicBezTo>
                  <a:cubicBezTo>
                    <a:pt x="55206" y="44123"/>
                    <a:pt x="58245" y="36786"/>
                    <a:pt x="58245" y="29137"/>
                  </a:cubicBezTo>
                  <a:cubicBezTo>
                    <a:pt x="58245" y="21488"/>
                    <a:pt x="55206" y="14152"/>
                    <a:pt x="49797" y="8743"/>
                  </a:cubicBezTo>
                  <a:cubicBezTo>
                    <a:pt x="44388" y="3334"/>
                    <a:pt x="37050" y="295"/>
                    <a:pt x="29401" y="295"/>
                  </a:cubicBezTo>
                  <a:cubicBezTo>
                    <a:pt x="21752" y="295"/>
                    <a:pt x="14414" y="3334"/>
                    <a:pt x="9005" y="8743"/>
                  </a:cubicBezTo>
                  <a:cubicBezTo>
                    <a:pt x="3596" y="14152"/>
                    <a:pt x="557" y="21488"/>
                    <a:pt x="557" y="29137"/>
                  </a:cubicBezTo>
                  <a:cubicBezTo>
                    <a:pt x="557" y="36786"/>
                    <a:pt x="3596" y="44123"/>
                    <a:pt x="9005" y="49531"/>
                  </a:cubicBezTo>
                  <a:cubicBezTo>
                    <a:pt x="14414" y="54940"/>
                    <a:pt x="21752" y="57979"/>
                    <a:pt x="2940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ACEC120-7F4F-47BF-96F7-E37CAA50A5EE}"/>
                </a:ext>
              </a:extLst>
            </p:cNvPr>
            <p:cNvSpPr/>
            <p:nvPr/>
          </p:nvSpPr>
          <p:spPr>
            <a:xfrm>
              <a:off x="5387315" y="2811945"/>
              <a:ext cx="57687" cy="57683"/>
            </a:xfrm>
            <a:custGeom>
              <a:avLst/>
              <a:gdLst>
                <a:gd name="connsiteX0" fmla="*/ 29403 w 57687"/>
                <a:gd name="connsiteY0" fmla="*/ 57979 h 57683"/>
                <a:gd name="connsiteX1" fmla="*/ 49799 w 57687"/>
                <a:gd name="connsiteY1" fmla="*/ 49531 h 57683"/>
                <a:gd name="connsiteX2" fmla="*/ 58247 w 57687"/>
                <a:gd name="connsiteY2" fmla="*/ 29137 h 57683"/>
                <a:gd name="connsiteX3" fmla="*/ 49799 w 57687"/>
                <a:gd name="connsiteY3" fmla="*/ 8743 h 57683"/>
                <a:gd name="connsiteX4" fmla="*/ 29403 w 57687"/>
                <a:gd name="connsiteY4" fmla="*/ 295 h 57683"/>
                <a:gd name="connsiteX5" fmla="*/ 9007 w 57687"/>
                <a:gd name="connsiteY5" fmla="*/ 8743 h 57683"/>
                <a:gd name="connsiteX6" fmla="*/ 559 w 57687"/>
                <a:gd name="connsiteY6" fmla="*/ 29137 h 57683"/>
                <a:gd name="connsiteX7" fmla="*/ 9007 w 57687"/>
                <a:gd name="connsiteY7" fmla="*/ 49531 h 57683"/>
                <a:gd name="connsiteX8" fmla="*/ 2940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03" y="57979"/>
                  </a:moveTo>
                  <a:cubicBezTo>
                    <a:pt x="37053" y="57979"/>
                    <a:pt x="44390" y="54940"/>
                    <a:pt x="49799" y="49531"/>
                  </a:cubicBezTo>
                  <a:cubicBezTo>
                    <a:pt x="55208" y="44123"/>
                    <a:pt x="58247" y="36786"/>
                    <a:pt x="58247" y="29137"/>
                  </a:cubicBezTo>
                  <a:cubicBezTo>
                    <a:pt x="58247" y="21488"/>
                    <a:pt x="55208" y="14152"/>
                    <a:pt x="49799" y="8743"/>
                  </a:cubicBezTo>
                  <a:cubicBezTo>
                    <a:pt x="44390" y="3334"/>
                    <a:pt x="37053" y="295"/>
                    <a:pt x="29403" y="295"/>
                  </a:cubicBezTo>
                  <a:cubicBezTo>
                    <a:pt x="21754" y="295"/>
                    <a:pt x="14416" y="3334"/>
                    <a:pt x="9007" y="8743"/>
                  </a:cubicBezTo>
                  <a:cubicBezTo>
                    <a:pt x="3598" y="14152"/>
                    <a:pt x="559" y="21488"/>
                    <a:pt x="559" y="29137"/>
                  </a:cubicBezTo>
                  <a:cubicBezTo>
                    <a:pt x="559" y="36786"/>
                    <a:pt x="3598" y="44123"/>
                    <a:pt x="9007" y="49531"/>
                  </a:cubicBezTo>
                  <a:cubicBezTo>
                    <a:pt x="14416" y="54940"/>
                    <a:pt x="21754" y="57979"/>
                    <a:pt x="2940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FB24C5D-E713-42E4-8ABC-E960452F988B}"/>
                </a:ext>
              </a:extLst>
            </p:cNvPr>
            <p:cNvSpPr/>
            <p:nvPr/>
          </p:nvSpPr>
          <p:spPr>
            <a:xfrm>
              <a:off x="5407448" y="2811945"/>
              <a:ext cx="57687" cy="57683"/>
            </a:xfrm>
            <a:custGeom>
              <a:avLst/>
              <a:gdLst>
                <a:gd name="connsiteX0" fmla="*/ 29405 w 57687"/>
                <a:gd name="connsiteY0" fmla="*/ 57979 h 57683"/>
                <a:gd name="connsiteX1" fmla="*/ 49801 w 57687"/>
                <a:gd name="connsiteY1" fmla="*/ 49531 h 57683"/>
                <a:gd name="connsiteX2" fmla="*/ 58249 w 57687"/>
                <a:gd name="connsiteY2" fmla="*/ 29137 h 57683"/>
                <a:gd name="connsiteX3" fmla="*/ 49801 w 57687"/>
                <a:gd name="connsiteY3" fmla="*/ 8743 h 57683"/>
                <a:gd name="connsiteX4" fmla="*/ 29405 w 57687"/>
                <a:gd name="connsiteY4" fmla="*/ 295 h 57683"/>
                <a:gd name="connsiteX5" fmla="*/ 9009 w 57687"/>
                <a:gd name="connsiteY5" fmla="*/ 8743 h 57683"/>
                <a:gd name="connsiteX6" fmla="*/ 561 w 57687"/>
                <a:gd name="connsiteY6" fmla="*/ 29137 h 57683"/>
                <a:gd name="connsiteX7" fmla="*/ 9009 w 57687"/>
                <a:gd name="connsiteY7" fmla="*/ 49531 h 57683"/>
                <a:gd name="connsiteX8" fmla="*/ 2940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05" y="57979"/>
                  </a:moveTo>
                  <a:cubicBezTo>
                    <a:pt x="37055" y="57979"/>
                    <a:pt x="44392" y="54940"/>
                    <a:pt x="49801" y="49531"/>
                  </a:cubicBezTo>
                  <a:cubicBezTo>
                    <a:pt x="55210" y="44123"/>
                    <a:pt x="58249" y="36786"/>
                    <a:pt x="58249" y="29137"/>
                  </a:cubicBezTo>
                  <a:cubicBezTo>
                    <a:pt x="58249" y="21488"/>
                    <a:pt x="55210" y="14152"/>
                    <a:pt x="49801" y="8743"/>
                  </a:cubicBezTo>
                  <a:cubicBezTo>
                    <a:pt x="44392" y="3334"/>
                    <a:pt x="37055" y="295"/>
                    <a:pt x="29405" y="295"/>
                  </a:cubicBezTo>
                  <a:cubicBezTo>
                    <a:pt x="21756" y="295"/>
                    <a:pt x="14418" y="3334"/>
                    <a:pt x="9009" y="8743"/>
                  </a:cubicBezTo>
                  <a:cubicBezTo>
                    <a:pt x="3601" y="14152"/>
                    <a:pt x="561" y="21488"/>
                    <a:pt x="561" y="29137"/>
                  </a:cubicBezTo>
                  <a:cubicBezTo>
                    <a:pt x="561" y="36786"/>
                    <a:pt x="3601" y="44123"/>
                    <a:pt x="9009" y="49531"/>
                  </a:cubicBezTo>
                  <a:cubicBezTo>
                    <a:pt x="14418" y="54940"/>
                    <a:pt x="21756" y="57979"/>
                    <a:pt x="2940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FFF3666D-81B9-4368-B4FA-7FE9883083F4}"/>
                </a:ext>
              </a:extLst>
            </p:cNvPr>
            <p:cNvSpPr/>
            <p:nvPr/>
          </p:nvSpPr>
          <p:spPr>
            <a:xfrm>
              <a:off x="5427571" y="2811945"/>
              <a:ext cx="57687" cy="57683"/>
            </a:xfrm>
            <a:custGeom>
              <a:avLst/>
              <a:gdLst>
                <a:gd name="connsiteX0" fmla="*/ 29407 w 57687"/>
                <a:gd name="connsiteY0" fmla="*/ 57979 h 57683"/>
                <a:gd name="connsiteX1" fmla="*/ 49803 w 57687"/>
                <a:gd name="connsiteY1" fmla="*/ 49531 h 57683"/>
                <a:gd name="connsiteX2" fmla="*/ 58251 w 57687"/>
                <a:gd name="connsiteY2" fmla="*/ 29137 h 57683"/>
                <a:gd name="connsiteX3" fmla="*/ 49803 w 57687"/>
                <a:gd name="connsiteY3" fmla="*/ 8743 h 57683"/>
                <a:gd name="connsiteX4" fmla="*/ 29407 w 57687"/>
                <a:gd name="connsiteY4" fmla="*/ 295 h 57683"/>
                <a:gd name="connsiteX5" fmla="*/ 9012 w 57687"/>
                <a:gd name="connsiteY5" fmla="*/ 8743 h 57683"/>
                <a:gd name="connsiteX6" fmla="*/ 563 w 57687"/>
                <a:gd name="connsiteY6" fmla="*/ 29137 h 57683"/>
                <a:gd name="connsiteX7" fmla="*/ 9012 w 57687"/>
                <a:gd name="connsiteY7" fmla="*/ 49531 h 57683"/>
                <a:gd name="connsiteX8" fmla="*/ 2940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07" y="57979"/>
                  </a:moveTo>
                  <a:cubicBezTo>
                    <a:pt x="37057" y="57979"/>
                    <a:pt x="44394" y="54940"/>
                    <a:pt x="49803" y="49531"/>
                  </a:cubicBezTo>
                  <a:cubicBezTo>
                    <a:pt x="55212" y="44123"/>
                    <a:pt x="58251" y="36786"/>
                    <a:pt x="58251" y="29137"/>
                  </a:cubicBezTo>
                  <a:cubicBezTo>
                    <a:pt x="58251" y="21488"/>
                    <a:pt x="55212" y="14152"/>
                    <a:pt x="49803" y="8743"/>
                  </a:cubicBezTo>
                  <a:cubicBezTo>
                    <a:pt x="44394" y="3334"/>
                    <a:pt x="37057" y="295"/>
                    <a:pt x="29407" y="295"/>
                  </a:cubicBezTo>
                  <a:cubicBezTo>
                    <a:pt x="21758" y="295"/>
                    <a:pt x="14421" y="3334"/>
                    <a:pt x="9012" y="8743"/>
                  </a:cubicBezTo>
                  <a:cubicBezTo>
                    <a:pt x="3603" y="14152"/>
                    <a:pt x="563" y="21488"/>
                    <a:pt x="563" y="29137"/>
                  </a:cubicBezTo>
                  <a:cubicBezTo>
                    <a:pt x="563" y="36786"/>
                    <a:pt x="3603" y="44123"/>
                    <a:pt x="9012" y="49531"/>
                  </a:cubicBezTo>
                  <a:cubicBezTo>
                    <a:pt x="14421" y="54940"/>
                    <a:pt x="21758" y="57979"/>
                    <a:pt x="2940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B5E459C7-F190-4857-8641-8C50443B5745}"/>
                </a:ext>
              </a:extLst>
            </p:cNvPr>
            <p:cNvSpPr/>
            <p:nvPr/>
          </p:nvSpPr>
          <p:spPr>
            <a:xfrm>
              <a:off x="5447704" y="2811945"/>
              <a:ext cx="57687" cy="57683"/>
            </a:xfrm>
            <a:custGeom>
              <a:avLst/>
              <a:gdLst>
                <a:gd name="connsiteX0" fmla="*/ 29409 w 57687"/>
                <a:gd name="connsiteY0" fmla="*/ 57979 h 57683"/>
                <a:gd name="connsiteX1" fmla="*/ 49805 w 57687"/>
                <a:gd name="connsiteY1" fmla="*/ 49531 h 57683"/>
                <a:gd name="connsiteX2" fmla="*/ 58253 w 57687"/>
                <a:gd name="connsiteY2" fmla="*/ 29137 h 57683"/>
                <a:gd name="connsiteX3" fmla="*/ 49805 w 57687"/>
                <a:gd name="connsiteY3" fmla="*/ 8743 h 57683"/>
                <a:gd name="connsiteX4" fmla="*/ 29409 w 57687"/>
                <a:gd name="connsiteY4" fmla="*/ 295 h 57683"/>
                <a:gd name="connsiteX5" fmla="*/ 9014 w 57687"/>
                <a:gd name="connsiteY5" fmla="*/ 8743 h 57683"/>
                <a:gd name="connsiteX6" fmla="*/ 566 w 57687"/>
                <a:gd name="connsiteY6" fmla="*/ 29137 h 57683"/>
                <a:gd name="connsiteX7" fmla="*/ 9014 w 57687"/>
                <a:gd name="connsiteY7" fmla="*/ 49531 h 57683"/>
                <a:gd name="connsiteX8" fmla="*/ 2940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09" y="57979"/>
                  </a:moveTo>
                  <a:cubicBezTo>
                    <a:pt x="37059" y="57979"/>
                    <a:pt x="44396" y="54940"/>
                    <a:pt x="49805" y="49531"/>
                  </a:cubicBezTo>
                  <a:cubicBezTo>
                    <a:pt x="55214" y="44123"/>
                    <a:pt x="58253" y="36786"/>
                    <a:pt x="58253" y="29137"/>
                  </a:cubicBezTo>
                  <a:cubicBezTo>
                    <a:pt x="58253" y="21488"/>
                    <a:pt x="55214" y="14152"/>
                    <a:pt x="49805" y="8743"/>
                  </a:cubicBezTo>
                  <a:cubicBezTo>
                    <a:pt x="44396" y="3334"/>
                    <a:pt x="37059" y="295"/>
                    <a:pt x="29409" y="295"/>
                  </a:cubicBezTo>
                  <a:cubicBezTo>
                    <a:pt x="21760" y="295"/>
                    <a:pt x="14423" y="3334"/>
                    <a:pt x="9014" y="8743"/>
                  </a:cubicBezTo>
                  <a:cubicBezTo>
                    <a:pt x="3605" y="14152"/>
                    <a:pt x="566" y="21488"/>
                    <a:pt x="566" y="29137"/>
                  </a:cubicBezTo>
                  <a:cubicBezTo>
                    <a:pt x="566" y="36786"/>
                    <a:pt x="3605" y="44123"/>
                    <a:pt x="9014" y="49531"/>
                  </a:cubicBezTo>
                  <a:cubicBezTo>
                    <a:pt x="14423" y="54940"/>
                    <a:pt x="21760" y="57979"/>
                    <a:pt x="2940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9F679CB4-1EED-44FA-9806-5F996F9F9101}"/>
                </a:ext>
              </a:extLst>
            </p:cNvPr>
            <p:cNvSpPr/>
            <p:nvPr/>
          </p:nvSpPr>
          <p:spPr>
            <a:xfrm>
              <a:off x="5467827" y="2811945"/>
              <a:ext cx="57687" cy="57683"/>
            </a:xfrm>
            <a:custGeom>
              <a:avLst/>
              <a:gdLst>
                <a:gd name="connsiteX0" fmla="*/ 29411 w 57687"/>
                <a:gd name="connsiteY0" fmla="*/ 57979 h 57683"/>
                <a:gd name="connsiteX1" fmla="*/ 49807 w 57687"/>
                <a:gd name="connsiteY1" fmla="*/ 49531 h 57683"/>
                <a:gd name="connsiteX2" fmla="*/ 58255 w 57687"/>
                <a:gd name="connsiteY2" fmla="*/ 29137 h 57683"/>
                <a:gd name="connsiteX3" fmla="*/ 49807 w 57687"/>
                <a:gd name="connsiteY3" fmla="*/ 8743 h 57683"/>
                <a:gd name="connsiteX4" fmla="*/ 29411 w 57687"/>
                <a:gd name="connsiteY4" fmla="*/ 295 h 57683"/>
                <a:gd name="connsiteX5" fmla="*/ 9016 w 57687"/>
                <a:gd name="connsiteY5" fmla="*/ 8743 h 57683"/>
                <a:gd name="connsiteX6" fmla="*/ 568 w 57687"/>
                <a:gd name="connsiteY6" fmla="*/ 29137 h 57683"/>
                <a:gd name="connsiteX7" fmla="*/ 9016 w 57687"/>
                <a:gd name="connsiteY7" fmla="*/ 49531 h 57683"/>
                <a:gd name="connsiteX8" fmla="*/ 2941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11" y="57979"/>
                  </a:moveTo>
                  <a:cubicBezTo>
                    <a:pt x="37061" y="57979"/>
                    <a:pt x="44398" y="54940"/>
                    <a:pt x="49807" y="49531"/>
                  </a:cubicBezTo>
                  <a:cubicBezTo>
                    <a:pt x="55216" y="44123"/>
                    <a:pt x="58255" y="36786"/>
                    <a:pt x="58255" y="29137"/>
                  </a:cubicBezTo>
                  <a:cubicBezTo>
                    <a:pt x="58255" y="21488"/>
                    <a:pt x="55216" y="14152"/>
                    <a:pt x="49807" y="8743"/>
                  </a:cubicBezTo>
                  <a:cubicBezTo>
                    <a:pt x="44398" y="3334"/>
                    <a:pt x="37061" y="295"/>
                    <a:pt x="29411" y="295"/>
                  </a:cubicBezTo>
                  <a:cubicBezTo>
                    <a:pt x="21762" y="295"/>
                    <a:pt x="14425" y="3334"/>
                    <a:pt x="9016" y="8743"/>
                  </a:cubicBezTo>
                  <a:cubicBezTo>
                    <a:pt x="3607" y="14152"/>
                    <a:pt x="568" y="21488"/>
                    <a:pt x="568" y="29137"/>
                  </a:cubicBezTo>
                  <a:cubicBezTo>
                    <a:pt x="568" y="36786"/>
                    <a:pt x="3607" y="44123"/>
                    <a:pt x="9016" y="49531"/>
                  </a:cubicBezTo>
                  <a:cubicBezTo>
                    <a:pt x="14425" y="54940"/>
                    <a:pt x="21762" y="57979"/>
                    <a:pt x="2941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08EEEC65-14AF-48BC-97E2-CFEE585591DE}"/>
                </a:ext>
              </a:extLst>
            </p:cNvPr>
            <p:cNvSpPr/>
            <p:nvPr/>
          </p:nvSpPr>
          <p:spPr>
            <a:xfrm>
              <a:off x="5487951" y="2811945"/>
              <a:ext cx="57687" cy="57683"/>
            </a:xfrm>
            <a:custGeom>
              <a:avLst/>
              <a:gdLst>
                <a:gd name="connsiteX0" fmla="*/ 29414 w 57687"/>
                <a:gd name="connsiteY0" fmla="*/ 57979 h 57683"/>
                <a:gd name="connsiteX1" fmla="*/ 49809 w 57687"/>
                <a:gd name="connsiteY1" fmla="*/ 49531 h 57683"/>
                <a:gd name="connsiteX2" fmla="*/ 58257 w 57687"/>
                <a:gd name="connsiteY2" fmla="*/ 29137 h 57683"/>
                <a:gd name="connsiteX3" fmla="*/ 49809 w 57687"/>
                <a:gd name="connsiteY3" fmla="*/ 8743 h 57683"/>
                <a:gd name="connsiteX4" fmla="*/ 29414 w 57687"/>
                <a:gd name="connsiteY4" fmla="*/ 295 h 57683"/>
                <a:gd name="connsiteX5" fmla="*/ 9018 w 57687"/>
                <a:gd name="connsiteY5" fmla="*/ 8743 h 57683"/>
                <a:gd name="connsiteX6" fmla="*/ 570 w 57687"/>
                <a:gd name="connsiteY6" fmla="*/ 29137 h 57683"/>
                <a:gd name="connsiteX7" fmla="*/ 9018 w 57687"/>
                <a:gd name="connsiteY7" fmla="*/ 49531 h 57683"/>
                <a:gd name="connsiteX8" fmla="*/ 2941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14" y="57979"/>
                  </a:moveTo>
                  <a:cubicBezTo>
                    <a:pt x="37063" y="57979"/>
                    <a:pt x="44400" y="54940"/>
                    <a:pt x="49809" y="49531"/>
                  </a:cubicBezTo>
                  <a:cubicBezTo>
                    <a:pt x="55218" y="44123"/>
                    <a:pt x="58257" y="36786"/>
                    <a:pt x="58257" y="29137"/>
                  </a:cubicBezTo>
                  <a:cubicBezTo>
                    <a:pt x="58257" y="21488"/>
                    <a:pt x="55218" y="14152"/>
                    <a:pt x="49809" y="8743"/>
                  </a:cubicBezTo>
                  <a:cubicBezTo>
                    <a:pt x="44400" y="3334"/>
                    <a:pt x="37063" y="295"/>
                    <a:pt x="29414" y="295"/>
                  </a:cubicBezTo>
                  <a:cubicBezTo>
                    <a:pt x="21764" y="295"/>
                    <a:pt x="14427" y="3334"/>
                    <a:pt x="9018" y="8743"/>
                  </a:cubicBezTo>
                  <a:cubicBezTo>
                    <a:pt x="3609" y="14152"/>
                    <a:pt x="570" y="21488"/>
                    <a:pt x="570" y="29137"/>
                  </a:cubicBezTo>
                  <a:cubicBezTo>
                    <a:pt x="570" y="36786"/>
                    <a:pt x="3609" y="44123"/>
                    <a:pt x="9018" y="49531"/>
                  </a:cubicBezTo>
                  <a:cubicBezTo>
                    <a:pt x="14427" y="54940"/>
                    <a:pt x="21764" y="57979"/>
                    <a:pt x="2941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130C314E-4747-4D26-831E-0854BDE95E2D}"/>
                </a:ext>
              </a:extLst>
            </p:cNvPr>
            <p:cNvSpPr/>
            <p:nvPr/>
          </p:nvSpPr>
          <p:spPr>
            <a:xfrm>
              <a:off x="5508084" y="2811945"/>
              <a:ext cx="57687" cy="57683"/>
            </a:xfrm>
            <a:custGeom>
              <a:avLst/>
              <a:gdLst>
                <a:gd name="connsiteX0" fmla="*/ 29416 w 57687"/>
                <a:gd name="connsiteY0" fmla="*/ 57979 h 57683"/>
                <a:gd name="connsiteX1" fmla="*/ 49811 w 57687"/>
                <a:gd name="connsiteY1" fmla="*/ 49531 h 57683"/>
                <a:gd name="connsiteX2" fmla="*/ 58259 w 57687"/>
                <a:gd name="connsiteY2" fmla="*/ 29137 h 57683"/>
                <a:gd name="connsiteX3" fmla="*/ 49811 w 57687"/>
                <a:gd name="connsiteY3" fmla="*/ 8743 h 57683"/>
                <a:gd name="connsiteX4" fmla="*/ 29416 w 57687"/>
                <a:gd name="connsiteY4" fmla="*/ 295 h 57683"/>
                <a:gd name="connsiteX5" fmla="*/ 9020 w 57687"/>
                <a:gd name="connsiteY5" fmla="*/ 8743 h 57683"/>
                <a:gd name="connsiteX6" fmla="*/ 572 w 57687"/>
                <a:gd name="connsiteY6" fmla="*/ 29137 h 57683"/>
                <a:gd name="connsiteX7" fmla="*/ 9020 w 57687"/>
                <a:gd name="connsiteY7" fmla="*/ 49531 h 57683"/>
                <a:gd name="connsiteX8" fmla="*/ 2941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16" y="57979"/>
                  </a:moveTo>
                  <a:cubicBezTo>
                    <a:pt x="37065" y="57979"/>
                    <a:pt x="44402" y="54940"/>
                    <a:pt x="49811" y="49531"/>
                  </a:cubicBezTo>
                  <a:cubicBezTo>
                    <a:pt x="55220" y="44123"/>
                    <a:pt x="58259" y="36786"/>
                    <a:pt x="58259" y="29137"/>
                  </a:cubicBezTo>
                  <a:cubicBezTo>
                    <a:pt x="58259" y="21488"/>
                    <a:pt x="55220" y="14152"/>
                    <a:pt x="49811" y="8743"/>
                  </a:cubicBezTo>
                  <a:cubicBezTo>
                    <a:pt x="44402" y="3334"/>
                    <a:pt x="37065" y="295"/>
                    <a:pt x="29416" y="295"/>
                  </a:cubicBezTo>
                  <a:cubicBezTo>
                    <a:pt x="21766" y="295"/>
                    <a:pt x="14429" y="3334"/>
                    <a:pt x="9020" y="8743"/>
                  </a:cubicBezTo>
                  <a:cubicBezTo>
                    <a:pt x="3611" y="14152"/>
                    <a:pt x="572" y="21488"/>
                    <a:pt x="572" y="29137"/>
                  </a:cubicBezTo>
                  <a:cubicBezTo>
                    <a:pt x="572" y="36786"/>
                    <a:pt x="3611" y="44123"/>
                    <a:pt x="9020" y="49531"/>
                  </a:cubicBezTo>
                  <a:cubicBezTo>
                    <a:pt x="14429" y="54940"/>
                    <a:pt x="21766" y="57979"/>
                    <a:pt x="2941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5CE5ECD6-B7DA-4D4C-99A8-2142F1235442}"/>
                </a:ext>
              </a:extLst>
            </p:cNvPr>
            <p:cNvSpPr/>
            <p:nvPr/>
          </p:nvSpPr>
          <p:spPr>
            <a:xfrm>
              <a:off x="5528207" y="2811945"/>
              <a:ext cx="57687" cy="57683"/>
            </a:xfrm>
            <a:custGeom>
              <a:avLst/>
              <a:gdLst>
                <a:gd name="connsiteX0" fmla="*/ 29418 w 57687"/>
                <a:gd name="connsiteY0" fmla="*/ 57979 h 57683"/>
                <a:gd name="connsiteX1" fmla="*/ 49813 w 57687"/>
                <a:gd name="connsiteY1" fmla="*/ 49531 h 57683"/>
                <a:gd name="connsiteX2" fmla="*/ 58262 w 57687"/>
                <a:gd name="connsiteY2" fmla="*/ 29137 h 57683"/>
                <a:gd name="connsiteX3" fmla="*/ 49813 w 57687"/>
                <a:gd name="connsiteY3" fmla="*/ 8743 h 57683"/>
                <a:gd name="connsiteX4" fmla="*/ 29418 w 57687"/>
                <a:gd name="connsiteY4" fmla="*/ 295 h 57683"/>
                <a:gd name="connsiteX5" fmla="*/ 9022 w 57687"/>
                <a:gd name="connsiteY5" fmla="*/ 8743 h 57683"/>
                <a:gd name="connsiteX6" fmla="*/ 574 w 57687"/>
                <a:gd name="connsiteY6" fmla="*/ 29137 h 57683"/>
                <a:gd name="connsiteX7" fmla="*/ 9022 w 57687"/>
                <a:gd name="connsiteY7" fmla="*/ 49531 h 57683"/>
                <a:gd name="connsiteX8" fmla="*/ 2941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18" y="57979"/>
                  </a:moveTo>
                  <a:cubicBezTo>
                    <a:pt x="37067" y="57979"/>
                    <a:pt x="44404" y="54940"/>
                    <a:pt x="49813" y="49531"/>
                  </a:cubicBezTo>
                  <a:cubicBezTo>
                    <a:pt x="55222" y="44123"/>
                    <a:pt x="58262" y="36786"/>
                    <a:pt x="58262" y="29137"/>
                  </a:cubicBezTo>
                  <a:cubicBezTo>
                    <a:pt x="58262" y="21488"/>
                    <a:pt x="55222" y="14152"/>
                    <a:pt x="49813" y="8743"/>
                  </a:cubicBezTo>
                  <a:cubicBezTo>
                    <a:pt x="44404" y="3334"/>
                    <a:pt x="37067" y="295"/>
                    <a:pt x="29418" y="295"/>
                  </a:cubicBezTo>
                  <a:cubicBezTo>
                    <a:pt x="21768" y="295"/>
                    <a:pt x="14431" y="3334"/>
                    <a:pt x="9022" y="8743"/>
                  </a:cubicBezTo>
                  <a:cubicBezTo>
                    <a:pt x="3613" y="14152"/>
                    <a:pt x="574" y="21488"/>
                    <a:pt x="574" y="29137"/>
                  </a:cubicBezTo>
                  <a:cubicBezTo>
                    <a:pt x="574" y="36786"/>
                    <a:pt x="3613" y="44123"/>
                    <a:pt x="9022" y="49531"/>
                  </a:cubicBezTo>
                  <a:cubicBezTo>
                    <a:pt x="14431" y="54940"/>
                    <a:pt x="21768" y="57979"/>
                    <a:pt x="2941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66FBFEB3-2EFF-44CB-8FD5-A84A8AAF166E}"/>
                </a:ext>
              </a:extLst>
            </p:cNvPr>
            <p:cNvSpPr/>
            <p:nvPr/>
          </p:nvSpPr>
          <p:spPr>
            <a:xfrm>
              <a:off x="5548340" y="2811945"/>
              <a:ext cx="57687" cy="57683"/>
            </a:xfrm>
            <a:custGeom>
              <a:avLst/>
              <a:gdLst>
                <a:gd name="connsiteX0" fmla="*/ 29420 w 57687"/>
                <a:gd name="connsiteY0" fmla="*/ 57979 h 57683"/>
                <a:gd name="connsiteX1" fmla="*/ 49815 w 57687"/>
                <a:gd name="connsiteY1" fmla="*/ 49531 h 57683"/>
                <a:gd name="connsiteX2" fmla="*/ 58264 w 57687"/>
                <a:gd name="connsiteY2" fmla="*/ 29137 h 57683"/>
                <a:gd name="connsiteX3" fmla="*/ 49815 w 57687"/>
                <a:gd name="connsiteY3" fmla="*/ 8743 h 57683"/>
                <a:gd name="connsiteX4" fmla="*/ 29420 w 57687"/>
                <a:gd name="connsiteY4" fmla="*/ 295 h 57683"/>
                <a:gd name="connsiteX5" fmla="*/ 9024 w 57687"/>
                <a:gd name="connsiteY5" fmla="*/ 8743 h 57683"/>
                <a:gd name="connsiteX6" fmla="*/ 576 w 57687"/>
                <a:gd name="connsiteY6" fmla="*/ 29137 h 57683"/>
                <a:gd name="connsiteX7" fmla="*/ 9024 w 57687"/>
                <a:gd name="connsiteY7" fmla="*/ 49531 h 57683"/>
                <a:gd name="connsiteX8" fmla="*/ 2942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20" y="57979"/>
                  </a:moveTo>
                  <a:cubicBezTo>
                    <a:pt x="37069" y="57979"/>
                    <a:pt x="44406" y="54940"/>
                    <a:pt x="49815" y="49531"/>
                  </a:cubicBezTo>
                  <a:cubicBezTo>
                    <a:pt x="55224" y="44123"/>
                    <a:pt x="58264" y="36786"/>
                    <a:pt x="58264" y="29137"/>
                  </a:cubicBezTo>
                  <a:cubicBezTo>
                    <a:pt x="58264" y="21488"/>
                    <a:pt x="55224" y="14152"/>
                    <a:pt x="49815" y="8743"/>
                  </a:cubicBezTo>
                  <a:cubicBezTo>
                    <a:pt x="44406" y="3334"/>
                    <a:pt x="37069" y="295"/>
                    <a:pt x="29420" y="295"/>
                  </a:cubicBezTo>
                  <a:cubicBezTo>
                    <a:pt x="21770" y="295"/>
                    <a:pt x="14433" y="3334"/>
                    <a:pt x="9024" y="8743"/>
                  </a:cubicBezTo>
                  <a:cubicBezTo>
                    <a:pt x="3615" y="14152"/>
                    <a:pt x="576" y="21488"/>
                    <a:pt x="576" y="29137"/>
                  </a:cubicBezTo>
                  <a:cubicBezTo>
                    <a:pt x="576" y="36786"/>
                    <a:pt x="3615" y="44123"/>
                    <a:pt x="9024" y="49531"/>
                  </a:cubicBezTo>
                  <a:cubicBezTo>
                    <a:pt x="14433" y="54940"/>
                    <a:pt x="21770" y="57979"/>
                    <a:pt x="2942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BA41358-B367-4E1E-A0BF-891C73F7AE56}"/>
                </a:ext>
              </a:extLst>
            </p:cNvPr>
            <p:cNvSpPr/>
            <p:nvPr/>
          </p:nvSpPr>
          <p:spPr>
            <a:xfrm>
              <a:off x="5568463" y="2811945"/>
              <a:ext cx="57687" cy="57683"/>
            </a:xfrm>
            <a:custGeom>
              <a:avLst/>
              <a:gdLst>
                <a:gd name="connsiteX0" fmla="*/ 29422 w 57687"/>
                <a:gd name="connsiteY0" fmla="*/ 57979 h 57683"/>
                <a:gd name="connsiteX1" fmla="*/ 49818 w 57687"/>
                <a:gd name="connsiteY1" fmla="*/ 49531 h 57683"/>
                <a:gd name="connsiteX2" fmla="*/ 58266 w 57687"/>
                <a:gd name="connsiteY2" fmla="*/ 29137 h 57683"/>
                <a:gd name="connsiteX3" fmla="*/ 49818 w 57687"/>
                <a:gd name="connsiteY3" fmla="*/ 8743 h 57683"/>
                <a:gd name="connsiteX4" fmla="*/ 29422 w 57687"/>
                <a:gd name="connsiteY4" fmla="*/ 295 h 57683"/>
                <a:gd name="connsiteX5" fmla="*/ 9026 w 57687"/>
                <a:gd name="connsiteY5" fmla="*/ 8743 h 57683"/>
                <a:gd name="connsiteX6" fmla="*/ 578 w 57687"/>
                <a:gd name="connsiteY6" fmla="*/ 29137 h 57683"/>
                <a:gd name="connsiteX7" fmla="*/ 9026 w 57687"/>
                <a:gd name="connsiteY7" fmla="*/ 49531 h 57683"/>
                <a:gd name="connsiteX8" fmla="*/ 2942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22" y="57979"/>
                  </a:moveTo>
                  <a:cubicBezTo>
                    <a:pt x="37071" y="57979"/>
                    <a:pt x="44409" y="54940"/>
                    <a:pt x="49818" y="49531"/>
                  </a:cubicBezTo>
                  <a:cubicBezTo>
                    <a:pt x="55227" y="44123"/>
                    <a:pt x="58266" y="36786"/>
                    <a:pt x="58266" y="29137"/>
                  </a:cubicBezTo>
                  <a:cubicBezTo>
                    <a:pt x="58266" y="21488"/>
                    <a:pt x="55227" y="14152"/>
                    <a:pt x="49818" y="8743"/>
                  </a:cubicBezTo>
                  <a:cubicBezTo>
                    <a:pt x="44409" y="3334"/>
                    <a:pt x="37071" y="295"/>
                    <a:pt x="29422" y="295"/>
                  </a:cubicBezTo>
                  <a:cubicBezTo>
                    <a:pt x="21772" y="295"/>
                    <a:pt x="14435" y="3334"/>
                    <a:pt x="9026" y="8743"/>
                  </a:cubicBezTo>
                  <a:cubicBezTo>
                    <a:pt x="3617" y="14152"/>
                    <a:pt x="578" y="21488"/>
                    <a:pt x="578" y="29137"/>
                  </a:cubicBezTo>
                  <a:cubicBezTo>
                    <a:pt x="578" y="36786"/>
                    <a:pt x="3617" y="44123"/>
                    <a:pt x="9026" y="49531"/>
                  </a:cubicBezTo>
                  <a:cubicBezTo>
                    <a:pt x="14435" y="54940"/>
                    <a:pt x="21772" y="57979"/>
                    <a:pt x="2942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A213A645-0262-41EA-BDB3-CD4AE9588F29}"/>
                </a:ext>
              </a:extLst>
            </p:cNvPr>
            <p:cNvSpPr/>
            <p:nvPr/>
          </p:nvSpPr>
          <p:spPr>
            <a:xfrm>
              <a:off x="5588596" y="2811945"/>
              <a:ext cx="57687" cy="57683"/>
            </a:xfrm>
            <a:custGeom>
              <a:avLst/>
              <a:gdLst>
                <a:gd name="connsiteX0" fmla="*/ 29424 w 57687"/>
                <a:gd name="connsiteY0" fmla="*/ 57979 h 57683"/>
                <a:gd name="connsiteX1" fmla="*/ 49820 w 57687"/>
                <a:gd name="connsiteY1" fmla="*/ 49531 h 57683"/>
                <a:gd name="connsiteX2" fmla="*/ 58268 w 57687"/>
                <a:gd name="connsiteY2" fmla="*/ 29137 h 57683"/>
                <a:gd name="connsiteX3" fmla="*/ 49820 w 57687"/>
                <a:gd name="connsiteY3" fmla="*/ 8743 h 57683"/>
                <a:gd name="connsiteX4" fmla="*/ 29424 w 57687"/>
                <a:gd name="connsiteY4" fmla="*/ 295 h 57683"/>
                <a:gd name="connsiteX5" fmla="*/ 9028 w 57687"/>
                <a:gd name="connsiteY5" fmla="*/ 8743 h 57683"/>
                <a:gd name="connsiteX6" fmla="*/ 580 w 57687"/>
                <a:gd name="connsiteY6" fmla="*/ 29137 h 57683"/>
                <a:gd name="connsiteX7" fmla="*/ 9028 w 57687"/>
                <a:gd name="connsiteY7" fmla="*/ 49531 h 57683"/>
                <a:gd name="connsiteX8" fmla="*/ 2942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24" y="57979"/>
                  </a:moveTo>
                  <a:cubicBezTo>
                    <a:pt x="37073" y="57979"/>
                    <a:pt x="44411" y="54940"/>
                    <a:pt x="49820" y="49531"/>
                  </a:cubicBezTo>
                  <a:cubicBezTo>
                    <a:pt x="55229" y="44123"/>
                    <a:pt x="58268" y="36786"/>
                    <a:pt x="58268" y="29137"/>
                  </a:cubicBezTo>
                  <a:cubicBezTo>
                    <a:pt x="58268" y="21488"/>
                    <a:pt x="55229" y="14152"/>
                    <a:pt x="49820" y="8743"/>
                  </a:cubicBezTo>
                  <a:cubicBezTo>
                    <a:pt x="44411" y="3334"/>
                    <a:pt x="37073" y="295"/>
                    <a:pt x="29424" y="295"/>
                  </a:cubicBezTo>
                  <a:cubicBezTo>
                    <a:pt x="21775" y="295"/>
                    <a:pt x="14437" y="3334"/>
                    <a:pt x="9028" y="8743"/>
                  </a:cubicBezTo>
                  <a:cubicBezTo>
                    <a:pt x="3619" y="14152"/>
                    <a:pt x="580" y="21488"/>
                    <a:pt x="580" y="29137"/>
                  </a:cubicBezTo>
                  <a:cubicBezTo>
                    <a:pt x="580" y="36786"/>
                    <a:pt x="3619" y="44123"/>
                    <a:pt x="9028" y="49531"/>
                  </a:cubicBezTo>
                  <a:cubicBezTo>
                    <a:pt x="14437" y="54940"/>
                    <a:pt x="21775" y="57979"/>
                    <a:pt x="2942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AA69F31-0D64-4C91-8561-38CA99654AE6}"/>
                </a:ext>
              </a:extLst>
            </p:cNvPr>
            <p:cNvSpPr/>
            <p:nvPr/>
          </p:nvSpPr>
          <p:spPr>
            <a:xfrm>
              <a:off x="5608720" y="2811945"/>
              <a:ext cx="57687" cy="57683"/>
            </a:xfrm>
            <a:custGeom>
              <a:avLst/>
              <a:gdLst>
                <a:gd name="connsiteX0" fmla="*/ 29426 w 57687"/>
                <a:gd name="connsiteY0" fmla="*/ 57979 h 57683"/>
                <a:gd name="connsiteX1" fmla="*/ 49822 w 57687"/>
                <a:gd name="connsiteY1" fmla="*/ 49531 h 57683"/>
                <a:gd name="connsiteX2" fmla="*/ 58270 w 57687"/>
                <a:gd name="connsiteY2" fmla="*/ 29137 h 57683"/>
                <a:gd name="connsiteX3" fmla="*/ 49822 w 57687"/>
                <a:gd name="connsiteY3" fmla="*/ 8743 h 57683"/>
                <a:gd name="connsiteX4" fmla="*/ 29426 w 57687"/>
                <a:gd name="connsiteY4" fmla="*/ 295 h 57683"/>
                <a:gd name="connsiteX5" fmla="*/ 9030 w 57687"/>
                <a:gd name="connsiteY5" fmla="*/ 8743 h 57683"/>
                <a:gd name="connsiteX6" fmla="*/ 582 w 57687"/>
                <a:gd name="connsiteY6" fmla="*/ 29137 h 57683"/>
                <a:gd name="connsiteX7" fmla="*/ 9030 w 57687"/>
                <a:gd name="connsiteY7" fmla="*/ 49531 h 57683"/>
                <a:gd name="connsiteX8" fmla="*/ 2942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26" y="57979"/>
                  </a:moveTo>
                  <a:cubicBezTo>
                    <a:pt x="37076" y="57979"/>
                    <a:pt x="44413" y="54940"/>
                    <a:pt x="49822" y="49531"/>
                  </a:cubicBezTo>
                  <a:cubicBezTo>
                    <a:pt x="55231" y="44123"/>
                    <a:pt x="58270" y="36786"/>
                    <a:pt x="58270" y="29137"/>
                  </a:cubicBezTo>
                  <a:cubicBezTo>
                    <a:pt x="58270" y="21488"/>
                    <a:pt x="55231" y="14152"/>
                    <a:pt x="49822" y="8743"/>
                  </a:cubicBezTo>
                  <a:cubicBezTo>
                    <a:pt x="44413" y="3334"/>
                    <a:pt x="37076" y="295"/>
                    <a:pt x="29426" y="295"/>
                  </a:cubicBezTo>
                  <a:cubicBezTo>
                    <a:pt x="21777" y="295"/>
                    <a:pt x="14439" y="3334"/>
                    <a:pt x="9030" y="8743"/>
                  </a:cubicBezTo>
                  <a:cubicBezTo>
                    <a:pt x="3621" y="14152"/>
                    <a:pt x="582" y="21488"/>
                    <a:pt x="582" y="29137"/>
                  </a:cubicBezTo>
                  <a:cubicBezTo>
                    <a:pt x="582" y="36786"/>
                    <a:pt x="3621" y="44123"/>
                    <a:pt x="9030" y="49531"/>
                  </a:cubicBezTo>
                  <a:cubicBezTo>
                    <a:pt x="14439" y="54940"/>
                    <a:pt x="21777" y="57979"/>
                    <a:pt x="2942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C5A9ACD-E462-44A9-B9BA-2D1FBF2CF80C}"/>
                </a:ext>
              </a:extLst>
            </p:cNvPr>
            <p:cNvSpPr/>
            <p:nvPr/>
          </p:nvSpPr>
          <p:spPr>
            <a:xfrm>
              <a:off x="5628853" y="2811945"/>
              <a:ext cx="57687" cy="57683"/>
            </a:xfrm>
            <a:custGeom>
              <a:avLst/>
              <a:gdLst>
                <a:gd name="connsiteX0" fmla="*/ 29428 w 57687"/>
                <a:gd name="connsiteY0" fmla="*/ 57979 h 57683"/>
                <a:gd name="connsiteX1" fmla="*/ 49824 w 57687"/>
                <a:gd name="connsiteY1" fmla="*/ 49531 h 57683"/>
                <a:gd name="connsiteX2" fmla="*/ 58272 w 57687"/>
                <a:gd name="connsiteY2" fmla="*/ 29137 h 57683"/>
                <a:gd name="connsiteX3" fmla="*/ 49824 w 57687"/>
                <a:gd name="connsiteY3" fmla="*/ 8743 h 57683"/>
                <a:gd name="connsiteX4" fmla="*/ 29428 w 57687"/>
                <a:gd name="connsiteY4" fmla="*/ 295 h 57683"/>
                <a:gd name="connsiteX5" fmla="*/ 9033 w 57687"/>
                <a:gd name="connsiteY5" fmla="*/ 8743 h 57683"/>
                <a:gd name="connsiteX6" fmla="*/ 584 w 57687"/>
                <a:gd name="connsiteY6" fmla="*/ 29137 h 57683"/>
                <a:gd name="connsiteX7" fmla="*/ 9033 w 57687"/>
                <a:gd name="connsiteY7" fmla="*/ 49531 h 57683"/>
                <a:gd name="connsiteX8" fmla="*/ 2942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28" y="57979"/>
                  </a:moveTo>
                  <a:cubicBezTo>
                    <a:pt x="37078" y="57979"/>
                    <a:pt x="44415" y="54940"/>
                    <a:pt x="49824" y="49531"/>
                  </a:cubicBezTo>
                  <a:cubicBezTo>
                    <a:pt x="55233" y="44123"/>
                    <a:pt x="58272" y="36786"/>
                    <a:pt x="58272" y="29137"/>
                  </a:cubicBezTo>
                  <a:cubicBezTo>
                    <a:pt x="58272" y="21488"/>
                    <a:pt x="55233" y="14152"/>
                    <a:pt x="49824" y="8743"/>
                  </a:cubicBezTo>
                  <a:cubicBezTo>
                    <a:pt x="44415" y="3334"/>
                    <a:pt x="37078" y="295"/>
                    <a:pt x="29428" y="295"/>
                  </a:cubicBezTo>
                  <a:cubicBezTo>
                    <a:pt x="21779" y="295"/>
                    <a:pt x="14442" y="3334"/>
                    <a:pt x="9033" y="8743"/>
                  </a:cubicBezTo>
                  <a:cubicBezTo>
                    <a:pt x="3624" y="14152"/>
                    <a:pt x="584" y="21488"/>
                    <a:pt x="584" y="29137"/>
                  </a:cubicBezTo>
                  <a:cubicBezTo>
                    <a:pt x="584" y="36786"/>
                    <a:pt x="3624" y="44123"/>
                    <a:pt x="9033" y="49531"/>
                  </a:cubicBezTo>
                  <a:cubicBezTo>
                    <a:pt x="14442" y="54940"/>
                    <a:pt x="21779" y="57979"/>
                    <a:pt x="2942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1EDED63-0C16-4C02-B313-DE901A5AD6A2}"/>
                </a:ext>
              </a:extLst>
            </p:cNvPr>
            <p:cNvSpPr/>
            <p:nvPr/>
          </p:nvSpPr>
          <p:spPr>
            <a:xfrm>
              <a:off x="5648976" y="2811945"/>
              <a:ext cx="57687" cy="57683"/>
            </a:xfrm>
            <a:custGeom>
              <a:avLst/>
              <a:gdLst>
                <a:gd name="connsiteX0" fmla="*/ 29430 w 57687"/>
                <a:gd name="connsiteY0" fmla="*/ 57979 h 57683"/>
                <a:gd name="connsiteX1" fmla="*/ 49826 w 57687"/>
                <a:gd name="connsiteY1" fmla="*/ 49531 h 57683"/>
                <a:gd name="connsiteX2" fmla="*/ 58274 w 57687"/>
                <a:gd name="connsiteY2" fmla="*/ 29137 h 57683"/>
                <a:gd name="connsiteX3" fmla="*/ 49826 w 57687"/>
                <a:gd name="connsiteY3" fmla="*/ 8743 h 57683"/>
                <a:gd name="connsiteX4" fmla="*/ 29430 w 57687"/>
                <a:gd name="connsiteY4" fmla="*/ 295 h 57683"/>
                <a:gd name="connsiteX5" fmla="*/ 9035 w 57687"/>
                <a:gd name="connsiteY5" fmla="*/ 8743 h 57683"/>
                <a:gd name="connsiteX6" fmla="*/ 586 w 57687"/>
                <a:gd name="connsiteY6" fmla="*/ 29137 h 57683"/>
                <a:gd name="connsiteX7" fmla="*/ 9035 w 57687"/>
                <a:gd name="connsiteY7" fmla="*/ 49531 h 57683"/>
                <a:gd name="connsiteX8" fmla="*/ 2943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30" y="57979"/>
                  </a:moveTo>
                  <a:cubicBezTo>
                    <a:pt x="37080" y="57979"/>
                    <a:pt x="44417" y="54940"/>
                    <a:pt x="49826" y="49531"/>
                  </a:cubicBezTo>
                  <a:cubicBezTo>
                    <a:pt x="55235" y="44123"/>
                    <a:pt x="58274" y="36786"/>
                    <a:pt x="58274" y="29137"/>
                  </a:cubicBezTo>
                  <a:cubicBezTo>
                    <a:pt x="58274" y="21488"/>
                    <a:pt x="55235" y="14152"/>
                    <a:pt x="49826" y="8743"/>
                  </a:cubicBezTo>
                  <a:cubicBezTo>
                    <a:pt x="44417" y="3334"/>
                    <a:pt x="37080" y="295"/>
                    <a:pt x="29430" y="295"/>
                  </a:cubicBezTo>
                  <a:cubicBezTo>
                    <a:pt x="21781" y="295"/>
                    <a:pt x="14444" y="3334"/>
                    <a:pt x="9035" y="8743"/>
                  </a:cubicBezTo>
                  <a:cubicBezTo>
                    <a:pt x="3626" y="14152"/>
                    <a:pt x="586" y="21488"/>
                    <a:pt x="586" y="29137"/>
                  </a:cubicBezTo>
                  <a:cubicBezTo>
                    <a:pt x="586" y="36786"/>
                    <a:pt x="3626" y="44123"/>
                    <a:pt x="9035" y="49531"/>
                  </a:cubicBezTo>
                  <a:cubicBezTo>
                    <a:pt x="14444" y="54940"/>
                    <a:pt x="21781" y="57979"/>
                    <a:pt x="2943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E2B5556D-9DB4-4C12-8041-DC7500E57200}"/>
                </a:ext>
              </a:extLst>
            </p:cNvPr>
            <p:cNvSpPr/>
            <p:nvPr/>
          </p:nvSpPr>
          <p:spPr>
            <a:xfrm>
              <a:off x="5669109" y="2811945"/>
              <a:ext cx="57687" cy="57683"/>
            </a:xfrm>
            <a:custGeom>
              <a:avLst/>
              <a:gdLst>
                <a:gd name="connsiteX0" fmla="*/ 29432 w 57687"/>
                <a:gd name="connsiteY0" fmla="*/ 57979 h 57683"/>
                <a:gd name="connsiteX1" fmla="*/ 49828 w 57687"/>
                <a:gd name="connsiteY1" fmla="*/ 49531 h 57683"/>
                <a:gd name="connsiteX2" fmla="*/ 58276 w 57687"/>
                <a:gd name="connsiteY2" fmla="*/ 29137 h 57683"/>
                <a:gd name="connsiteX3" fmla="*/ 49828 w 57687"/>
                <a:gd name="connsiteY3" fmla="*/ 8743 h 57683"/>
                <a:gd name="connsiteX4" fmla="*/ 29432 w 57687"/>
                <a:gd name="connsiteY4" fmla="*/ 295 h 57683"/>
                <a:gd name="connsiteX5" fmla="*/ 9037 w 57687"/>
                <a:gd name="connsiteY5" fmla="*/ 8743 h 57683"/>
                <a:gd name="connsiteX6" fmla="*/ 589 w 57687"/>
                <a:gd name="connsiteY6" fmla="*/ 29137 h 57683"/>
                <a:gd name="connsiteX7" fmla="*/ 9037 w 57687"/>
                <a:gd name="connsiteY7" fmla="*/ 49531 h 57683"/>
                <a:gd name="connsiteX8" fmla="*/ 2943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32" y="57979"/>
                  </a:moveTo>
                  <a:cubicBezTo>
                    <a:pt x="37082" y="57979"/>
                    <a:pt x="44419" y="54940"/>
                    <a:pt x="49828" y="49531"/>
                  </a:cubicBezTo>
                  <a:cubicBezTo>
                    <a:pt x="55237" y="44123"/>
                    <a:pt x="58276" y="36786"/>
                    <a:pt x="58276" y="29137"/>
                  </a:cubicBezTo>
                  <a:cubicBezTo>
                    <a:pt x="58276" y="21488"/>
                    <a:pt x="55237" y="14152"/>
                    <a:pt x="49828" y="8743"/>
                  </a:cubicBezTo>
                  <a:cubicBezTo>
                    <a:pt x="44419" y="3334"/>
                    <a:pt x="37082" y="295"/>
                    <a:pt x="29432" y="295"/>
                  </a:cubicBezTo>
                  <a:cubicBezTo>
                    <a:pt x="21783" y="295"/>
                    <a:pt x="14446" y="3334"/>
                    <a:pt x="9037" y="8743"/>
                  </a:cubicBezTo>
                  <a:cubicBezTo>
                    <a:pt x="3628" y="14152"/>
                    <a:pt x="589" y="21488"/>
                    <a:pt x="589" y="29137"/>
                  </a:cubicBezTo>
                  <a:cubicBezTo>
                    <a:pt x="589" y="36786"/>
                    <a:pt x="3628" y="44123"/>
                    <a:pt x="9037" y="49531"/>
                  </a:cubicBezTo>
                  <a:cubicBezTo>
                    <a:pt x="14446" y="54940"/>
                    <a:pt x="21783" y="57979"/>
                    <a:pt x="2943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8B8BF318-C092-4609-9BAD-23C3BBBF3657}"/>
                </a:ext>
              </a:extLst>
            </p:cNvPr>
            <p:cNvSpPr/>
            <p:nvPr/>
          </p:nvSpPr>
          <p:spPr>
            <a:xfrm>
              <a:off x="5689233" y="2811945"/>
              <a:ext cx="57687" cy="57683"/>
            </a:xfrm>
            <a:custGeom>
              <a:avLst/>
              <a:gdLst>
                <a:gd name="connsiteX0" fmla="*/ 29434 w 57687"/>
                <a:gd name="connsiteY0" fmla="*/ 57979 h 57683"/>
                <a:gd name="connsiteX1" fmla="*/ 49830 w 57687"/>
                <a:gd name="connsiteY1" fmla="*/ 49531 h 57683"/>
                <a:gd name="connsiteX2" fmla="*/ 58278 w 57687"/>
                <a:gd name="connsiteY2" fmla="*/ 29137 h 57683"/>
                <a:gd name="connsiteX3" fmla="*/ 49830 w 57687"/>
                <a:gd name="connsiteY3" fmla="*/ 8743 h 57683"/>
                <a:gd name="connsiteX4" fmla="*/ 29434 w 57687"/>
                <a:gd name="connsiteY4" fmla="*/ 295 h 57683"/>
                <a:gd name="connsiteX5" fmla="*/ 9039 w 57687"/>
                <a:gd name="connsiteY5" fmla="*/ 8743 h 57683"/>
                <a:gd name="connsiteX6" fmla="*/ 591 w 57687"/>
                <a:gd name="connsiteY6" fmla="*/ 29137 h 57683"/>
                <a:gd name="connsiteX7" fmla="*/ 9039 w 57687"/>
                <a:gd name="connsiteY7" fmla="*/ 49531 h 57683"/>
                <a:gd name="connsiteX8" fmla="*/ 2943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34" y="57979"/>
                  </a:moveTo>
                  <a:cubicBezTo>
                    <a:pt x="37084" y="57979"/>
                    <a:pt x="44421" y="54940"/>
                    <a:pt x="49830" y="49531"/>
                  </a:cubicBezTo>
                  <a:cubicBezTo>
                    <a:pt x="55239" y="44123"/>
                    <a:pt x="58278" y="36786"/>
                    <a:pt x="58278" y="29137"/>
                  </a:cubicBezTo>
                  <a:cubicBezTo>
                    <a:pt x="58278" y="21488"/>
                    <a:pt x="55239" y="14152"/>
                    <a:pt x="49830" y="8743"/>
                  </a:cubicBezTo>
                  <a:cubicBezTo>
                    <a:pt x="44421" y="3334"/>
                    <a:pt x="37084" y="295"/>
                    <a:pt x="29434" y="295"/>
                  </a:cubicBezTo>
                  <a:cubicBezTo>
                    <a:pt x="21785" y="295"/>
                    <a:pt x="14448" y="3334"/>
                    <a:pt x="9039" y="8743"/>
                  </a:cubicBezTo>
                  <a:cubicBezTo>
                    <a:pt x="3630" y="14152"/>
                    <a:pt x="591" y="21488"/>
                    <a:pt x="591" y="29137"/>
                  </a:cubicBezTo>
                  <a:cubicBezTo>
                    <a:pt x="591" y="36786"/>
                    <a:pt x="3630" y="44123"/>
                    <a:pt x="9039" y="49531"/>
                  </a:cubicBezTo>
                  <a:cubicBezTo>
                    <a:pt x="14448" y="54940"/>
                    <a:pt x="21785" y="57979"/>
                    <a:pt x="2943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1CCED22-CE9E-497B-9D36-1564EB213E4C}"/>
                </a:ext>
              </a:extLst>
            </p:cNvPr>
            <p:cNvSpPr/>
            <p:nvPr/>
          </p:nvSpPr>
          <p:spPr>
            <a:xfrm>
              <a:off x="5709366" y="2811945"/>
              <a:ext cx="57687" cy="57683"/>
            </a:xfrm>
            <a:custGeom>
              <a:avLst/>
              <a:gdLst>
                <a:gd name="connsiteX0" fmla="*/ 29437 w 57687"/>
                <a:gd name="connsiteY0" fmla="*/ 57979 h 57683"/>
                <a:gd name="connsiteX1" fmla="*/ 49832 w 57687"/>
                <a:gd name="connsiteY1" fmla="*/ 49531 h 57683"/>
                <a:gd name="connsiteX2" fmla="*/ 58280 w 57687"/>
                <a:gd name="connsiteY2" fmla="*/ 29137 h 57683"/>
                <a:gd name="connsiteX3" fmla="*/ 49832 w 57687"/>
                <a:gd name="connsiteY3" fmla="*/ 8743 h 57683"/>
                <a:gd name="connsiteX4" fmla="*/ 29437 w 57687"/>
                <a:gd name="connsiteY4" fmla="*/ 295 h 57683"/>
                <a:gd name="connsiteX5" fmla="*/ 9041 w 57687"/>
                <a:gd name="connsiteY5" fmla="*/ 8743 h 57683"/>
                <a:gd name="connsiteX6" fmla="*/ 593 w 57687"/>
                <a:gd name="connsiteY6" fmla="*/ 29137 h 57683"/>
                <a:gd name="connsiteX7" fmla="*/ 9041 w 57687"/>
                <a:gd name="connsiteY7" fmla="*/ 49531 h 57683"/>
                <a:gd name="connsiteX8" fmla="*/ 2943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37" y="57979"/>
                  </a:moveTo>
                  <a:cubicBezTo>
                    <a:pt x="37086" y="57979"/>
                    <a:pt x="44423" y="54940"/>
                    <a:pt x="49832" y="49531"/>
                  </a:cubicBezTo>
                  <a:cubicBezTo>
                    <a:pt x="55241" y="44123"/>
                    <a:pt x="58280" y="36786"/>
                    <a:pt x="58280" y="29137"/>
                  </a:cubicBezTo>
                  <a:cubicBezTo>
                    <a:pt x="58280" y="21488"/>
                    <a:pt x="55241" y="14152"/>
                    <a:pt x="49832" y="8743"/>
                  </a:cubicBezTo>
                  <a:cubicBezTo>
                    <a:pt x="44423" y="3334"/>
                    <a:pt x="37086" y="295"/>
                    <a:pt x="29437" y="295"/>
                  </a:cubicBezTo>
                  <a:cubicBezTo>
                    <a:pt x="21787" y="295"/>
                    <a:pt x="14450" y="3334"/>
                    <a:pt x="9041" y="8743"/>
                  </a:cubicBezTo>
                  <a:cubicBezTo>
                    <a:pt x="3632" y="14152"/>
                    <a:pt x="593" y="21488"/>
                    <a:pt x="593" y="29137"/>
                  </a:cubicBezTo>
                  <a:cubicBezTo>
                    <a:pt x="593" y="36786"/>
                    <a:pt x="3632" y="44123"/>
                    <a:pt x="9041" y="49531"/>
                  </a:cubicBezTo>
                  <a:cubicBezTo>
                    <a:pt x="14450" y="54940"/>
                    <a:pt x="21787" y="57979"/>
                    <a:pt x="2943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1816D09F-40B9-42CD-8EDF-36FFD66AADF3}"/>
                </a:ext>
              </a:extLst>
            </p:cNvPr>
            <p:cNvSpPr/>
            <p:nvPr/>
          </p:nvSpPr>
          <p:spPr>
            <a:xfrm>
              <a:off x="5729489" y="2811945"/>
              <a:ext cx="57687" cy="57683"/>
            </a:xfrm>
            <a:custGeom>
              <a:avLst/>
              <a:gdLst>
                <a:gd name="connsiteX0" fmla="*/ 29439 w 57687"/>
                <a:gd name="connsiteY0" fmla="*/ 57979 h 57683"/>
                <a:gd name="connsiteX1" fmla="*/ 49834 w 57687"/>
                <a:gd name="connsiteY1" fmla="*/ 49531 h 57683"/>
                <a:gd name="connsiteX2" fmla="*/ 58282 w 57687"/>
                <a:gd name="connsiteY2" fmla="*/ 29137 h 57683"/>
                <a:gd name="connsiteX3" fmla="*/ 49834 w 57687"/>
                <a:gd name="connsiteY3" fmla="*/ 8743 h 57683"/>
                <a:gd name="connsiteX4" fmla="*/ 29439 w 57687"/>
                <a:gd name="connsiteY4" fmla="*/ 295 h 57683"/>
                <a:gd name="connsiteX5" fmla="*/ 9043 w 57687"/>
                <a:gd name="connsiteY5" fmla="*/ 8743 h 57683"/>
                <a:gd name="connsiteX6" fmla="*/ 595 w 57687"/>
                <a:gd name="connsiteY6" fmla="*/ 29137 h 57683"/>
                <a:gd name="connsiteX7" fmla="*/ 9043 w 57687"/>
                <a:gd name="connsiteY7" fmla="*/ 49531 h 57683"/>
                <a:gd name="connsiteX8" fmla="*/ 2943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39" y="57979"/>
                  </a:moveTo>
                  <a:cubicBezTo>
                    <a:pt x="37088" y="57979"/>
                    <a:pt x="44425" y="54940"/>
                    <a:pt x="49834" y="49531"/>
                  </a:cubicBezTo>
                  <a:cubicBezTo>
                    <a:pt x="55243" y="44123"/>
                    <a:pt x="58282" y="36786"/>
                    <a:pt x="58282" y="29137"/>
                  </a:cubicBezTo>
                  <a:cubicBezTo>
                    <a:pt x="58282" y="21488"/>
                    <a:pt x="55243" y="14152"/>
                    <a:pt x="49834" y="8743"/>
                  </a:cubicBezTo>
                  <a:cubicBezTo>
                    <a:pt x="44425" y="3334"/>
                    <a:pt x="37088" y="295"/>
                    <a:pt x="29439" y="295"/>
                  </a:cubicBezTo>
                  <a:cubicBezTo>
                    <a:pt x="21789" y="295"/>
                    <a:pt x="14452" y="3334"/>
                    <a:pt x="9043" y="8743"/>
                  </a:cubicBezTo>
                  <a:cubicBezTo>
                    <a:pt x="3634" y="14152"/>
                    <a:pt x="595" y="21488"/>
                    <a:pt x="595" y="29137"/>
                  </a:cubicBezTo>
                  <a:cubicBezTo>
                    <a:pt x="595" y="36786"/>
                    <a:pt x="3634" y="44123"/>
                    <a:pt x="9043" y="49531"/>
                  </a:cubicBezTo>
                  <a:cubicBezTo>
                    <a:pt x="14452" y="54940"/>
                    <a:pt x="21789" y="57979"/>
                    <a:pt x="2943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E9290157-E344-4649-BD97-6B91363E8433}"/>
                </a:ext>
              </a:extLst>
            </p:cNvPr>
            <p:cNvSpPr/>
            <p:nvPr/>
          </p:nvSpPr>
          <p:spPr>
            <a:xfrm>
              <a:off x="5749622" y="2811945"/>
              <a:ext cx="57687" cy="57683"/>
            </a:xfrm>
            <a:custGeom>
              <a:avLst/>
              <a:gdLst>
                <a:gd name="connsiteX0" fmla="*/ 29441 w 57687"/>
                <a:gd name="connsiteY0" fmla="*/ 57979 h 57683"/>
                <a:gd name="connsiteX1" fmla="*/ 49836 w 57687"/>
                <a:gd name="connsiteY1" fmla="*/ 49531 h 57683"/>
                <a:gd name="connsiteX2" fmla="*/ 58285 w 57687"/>
                <a:gd name="connsiteY2" fmla="*/ 29137 h 57683"/>
                <a:gd name="connsiteX3" fmla="*/ 49836 w 57687"/>
                <a:gd name="connsiteY3" fmla="*/ 8743 h 57683"/>
                <a:gd name="connsiteX4" fmla="*/ 29441 w 57687"/>
                <a:gd name="connsiteY4" fmla="*/ 295 h 57683"/>
                <a:gd name="connsiteX5" fmla="*/ 9045 w 57687"/>
                <a:gd name="connsiteY5" fmla="*/ 8743 h 57683"/>
                <a:gd name="connsiteX6" fmla="*/ 597 w 57687"/>
                <a:gd name="connsiteY6" fmla="*/ 29137 h 57683"/>
                <a:gd name="connsiteX7" fmla="*/ 9045 w 57687"/>
                <a:gd name="connsiteY7" fmla="*/ 49531 h 57683"/>
                <a:gd name="connsiteX8" fmla="*/ 2944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41" y="57979"/>
                  </a:moveTo>
                  <a:cubicBezTo>
                    <a:pt x="37090" y="57979"/>
                    <a:pt x="44427" y="54940"/>
                    <a:pt x="49836" y="49531"/>
                  </a:cubicBezTo>
                  <a:cubicBezTo>
                    <a:pt x="55245" y="44123"/>
                    <a:pt x="58285" y="36786"/>
                    <a:pt x="58285" y="29137"/>
                  </a:cubicBezTo>
                  <a:cubicBezTo>
                    <a:pt x="58285" y="21488"/>
                    <a:pt x="55245" y="14152"/>
                    <a:pt x="49836" y="8743"/>
                  </a:cubicBezTo>
                  <a:cubicBezTo>
                    <a:pt x="44427" y="3334"/>
                    <a:pt x="37090" y="295"/>
                    <a:pt x="29441" y="295"/>
                  </a:cubicBezTo>
                  <a:cubicBezTo>
                    <a:pt x="21791" y="295"/>
                    <a:pt x="14454" y="3334"/>
                    <a:pt x="9045" y="8743"/>
                  </a:cubicBezTo>
                  <a:cubicBezTo>
                    <a:pt x="3636" y="14152"/>
                    <a:pt x="597" y="21488"/>
                    <a:pt x="597" y="29137"/>
                  </a:cubicBezTo>
                  <a:cubicBezTo>
                    <a:pt x="597" y="36786"/>
                    <a:pt x="3636" y="44123"/>
                    <a:pt x="9045" y="49531"/>
                  </a:cubicBezTo>
                  <a:cubicBezTo>
                    <a:pt x="14454" y="54940"/>
                    <a:pt x="21791" y="57979"/>
                    <a:pt x="2944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F8436E55-5953-448B-9C2A-CB44983368E1}"/>
                </a:ext>
              </a:extLst>
            </p:cNvPr>
            <p:cNvSpPr/>
            <p:nvPr/>
          </p:nvSpPr>
          <p:spPr>
            <a:xfrm>
              <a:off x="5769745" y="2811945"/>
              <a:ext cx="57687" cy="57683"/>
            </a:xfrm>
            <a:custGeom>
              <a:avLst/>
              <a:gdLst>
                <a:gd name="connsiteX0" fmla="*/ 29443 w 57687"/>
                <a:gd name="connsiteY0" fmla="*/ 57979 h 57683"/>
                <a:gd name="connsiteX1" fmla="*/ 49839 w 57687"/>
                <a:gd name="connsiteY1" fmla="*/ 49531 h 57683"/>
                <a:gd name="connsiteX2" fmla="*/ 58287 w 57687"/>
                <a:gd name="connsiteY2" fmla="*/ 29137 h 57683"/>
                <a:gd name="connsiteX3" fmla="*/ 49839 w 57687"/>
                <a:gd name="connsiteY3" fmla="*/ 8743 h 57683"/>
                <a:gd name="connsiteX4" fmla="*/ 29443 w 57687"/>
                <a:gd name="connsiteY4" fmla="*/ 295 h 57683"/>
                <a:gd name="connsiteX5" fmla="*/ 9047 w 57687"/>
                <a:gd name="connsiteY5" fmla="*/ 8743 h 57683"/>
                <a:gd name="connsiteX6" fmla="*/ 599 w 57687"/>
                <a:gd name="connsiteY6" fmla="*/ 29137 h 57683"/>
                <a:gd name="connsiteX7" fmla="*/ 9047 w 57687"/>
                <a:gd name="connsiteY7" fmla="*/ 49531 h 57683"/>
                <a:gd name="connsiteX8" fmla="*/ 2944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43" y="57979"/>
                  </a:moveTo>
                  <a:cubicBezTo>
                    <a:pt x="37092" y="57979"/>
                    <a:pt x="44430" y="54940"/>
                    <a:pt x="49839" y="49531"/>
                  </a:cubicBezTo>
                  <a:cubicBezTo>
                    <a:pt x="55248" y="44123"/>
                    <a:pt x="58287" y="36786"/>
                    <a:pt x="58287" y="29137"/>
                  </a:cubicBezTo>
                  <a:cubicBezTo>
                    <a:pt x="58287" y="21488"/>
                    <a:pt x="55248" y="14152"/>
                    <a:pt x="49839" y="8743"/>
                  </a:cubicBezTo>
                  <a:cubicBezTo>
                    <a:pt x="44430" y="3334"/>
                    <a:pt x="37092" y="295"/>
                    <a:pt x="29443" y="295"/>
                  </a:cubicBezTo>
                  <a:cubicBezTo>
                    <a:pt x="21793" y="295"/>
                    <a:pt x="14456" y="3334"/>
                    <a:pt x="9047" y="8743"/>
                  </a:cubicBezTo>
                  <a:cubicBezTo>
                    <a:pt x="3638" y="14152"/>
                    <a:pt x="599" y="21488"/>
                    <a:pt x="599" y="29137"/>
                  </a:cubicBezTo>
                  <a:cubicBezTo>
                    <a:pt x="599" y="36786"/>
                    <a:pt x="3638" y="44123"/>
                    <a:pt x="9047" y="49531"/>
                  </a:cubicBezTo>
                  <a:cubicBezTo>
                    <a:pt x="14456" y="54940"/>
                    <a:pt x="21793" y="57979"/>
                    <a:pt x="2944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ABA69457-4471-4BBC-9529-08E057FBD6D8}"/>
                </a:ext>
              </a:extLst>
            </p:cNvPr>
            <p:cNvSpPr/>
            <p:nvPr/>
          </p:nvSpPr>
          <p:spPr>
            <a:xfrm>
              <a:off x="5789878" y="2811945"/>
              <a:ext cx="57687" cy="57683"/>
            </a:xfrm>
            <a:custGeom>
              <a:avLst/>
              <a:gdLst>
                <a:gd name="connsiteX0" fmla="*/ 29445 w 57687"/>
                <a:gd name="connsiteY0" fmla="*/ 57979 h 57683"/>
                <a:gd name="connsiteX1" fmla="*/ 49841 w 57687"/>
                <a:gd name="connsiteY1" fmla="*/ 49531 h 57683"/>
                <a:gd name="connsiteX2" fmla="*/ 58289 w 57687"/>
                <a:gd name="connsiteY2" fmla="*/ 29137 h 57683"/>
                <a:gd name="connsiteX3" fmla="*/ 49841 w 57687"/>
                <a:gd name="connsiteY3" fmla="*/ 8743 h 57683"/>
                <a:gd name="connsiteX4" fmla="*/ 29445 w 57687"/>
                <a:gd name="connsiteY4" fmla="*/ 295 h 57683"/>
                <a:gd name="connsiteX5" fmla="*/ 9049 w 57687"/>
                <a:gd name="connsiteY5" fmla="*/ 8743 h 57683"/>
                <a:gd name="connsiteX6" fmla="*/ 601 w 57687"/>
                <a:gd name="connsiteY6" fmla="*/ 29137 h 57683"/>
                <a:gd name="connsiteX7" fmla="*/ 9049 w 57687"/>
                <a:gd name="connsiteY7" fmla="*/ 49531 h 57683"/>
                <a:gd name="connsiteX8" fmla="*/ 2944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45" y="57979"/>
                  </a:moveTo>
                  <a:cubicBezTo>
                    <a:pt x="37094" y="57979"/>
                    <a:pt x="44432" y="54940"/>
                    <a:pt x="49841" y="49531"/>
                  </a:cubicBezTo>
                  <a:cubicBezTo>
                    <a:pt x="55250" y="44123"/>
                    <a:pt x="58289" y="36786"/>
                    <a:pt x="58289" y="29137"/>
                  </a:cubicBezTo>
                  <a:cubicBezTo>
                    <a:pt x="58289" y="21488"/>
                    <a:pt x="55250" y="14152"/>
                    <a:pt x="49841" y="8743"/>
                  </a:cubicBezTo>
                  <a:cubicBezTo>
                    <a:pt x="44432" y="3334"/>
                    <a:pt x="37094" y="295"/>
                    <a:pt x="29445" y="295"/>
                  </a:cubicBezTo>
                  <a:cubicBezTo>
                    <a:pt x="21795" y="295"/>
                    <a:pt x="14458" y="3334"/>
                    <a:pt x="9049" y="8743"/>
                  </a:cubicBezTo>
                  <a:cubicBezTo>
                    <a:pt x="3640" y="14152"/>
                    <a:pt x="601" y="21488"/>
                    <a:pt x="601" y="29137"/>
                  </a:cubicBezTo>
                  <a:cubicBezTo>
                    <a:pt x="601" y="36786"/>
                    <a:pt x="3640" y="44123"/>
                    <a:pt x="9049" y="49531"/>
                  </a:cubicBezTo>
                  <a:cubicBezTo>
                    <a:pt x="14458" y="54940"/>
                    <a:pt x="21795" y="57979"/>
                    <a:pt x="2944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D3B7489-4983-4A5C-BC0A-89C5F124B169}"/>
                </a:ext>
              </a:extLst>
            </p:cNvPr>
            <p:cNvSpPr/>
            <p:nvPr/>
          </p:nvSpPr>
          <p:spPr>
            <a:xfrm>
              <a:off x="5810002" y="2811945"/>
              <a:ext cx="57687" cy="57683"/>
            </a:xfrm>
            <a:custGeom>
              <a:avLst/>
              <a:gdLst>
                <a:gd name="connsiteX0" fmla="*/ 29447 w 57687"/>
                <a:gd name="connsiteY0" fmla="*/ 57979 h 57683"/>
                <a:gd name="connsiteX1" fmla="*/ 49843 w 57687"/>
                <a:gd name="connsiteY1" fmla="*/ 49531 h 57683"/>
                <a:gd name="connsiteX2" fmla="*/ 58291 w 57687"/>
                <a:gd name="connsiteY2" fmla="*/ 29137 h 57683"/>
                <a:gd name="connsiteX3" fmla="*/ 49843 w 57687"/>
                <a:gd name="connsiteY3" fmla="*/ 8743 h 57683"/>
                <a:gd name="connsiteX4" fmla="*/ 29447 w 57687"/>
                <a:gd name="connsiteY4" fmla="*/ 295 h 57683"/>
                <a:gd name="connsiteX5" fmla="*/ 9051 w 57687"/>
                <a:gd name="connsiteY5" fmla="*/ 8743 h 57683"/>
                <a:gd name="connsiteX6" fmla="*/ 603 w 57687"/>
                <a:gd name="connsiteY6" fmla="*/ 29137 h 57683"/>
                <a:gd name="connsiteX7" fmla="*/ 9051 w 57687"/>
                <a:gd name="connsiteY7" fmla="*/ 49531 h 57683"/>
                <a:gd name="connsiteX8" fmla="*/ 2944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47" y="57979"/>
                  </a:moveTo>
                  <a:cubicBezTo>
                    <a:pt x="37097" y="57979"/>
                    <a:pt x="44434" y="54940"/>
                    <a:pt x="49843" y="49531"/>
                  </a:cubicBezTo>
                  <a:cubicBezTo>
                    <a:pt x="55252" y="44123"/>
                    <a:pt x="58291" y="36786"/>
                    <a:pt x="58291" y="29137"/>
                  </a:cubicBezTo>
                  <a:cubicBezTo>
                    <a:pt x="58291" y="21488"/>
                    <a:pt x="55252" y="14152"/>
                    <a:pt x="49843" y="8743"/>
                  </a:cubicBezTo>
                  <a:cubicBezTo>
                    <a:pt x="44434" y="3334"/>
                    <a:pt x="37097" y="295"/>
                    <a:pt x="29447" y="295"/>
                  </a:cubicBezTo>
                  <a:cubicBezTo>
                    <a:pt x="21798" y="295"/>
                    <a:pt x="14460" y="3334"/>
                    <a:pt x="9051" y="8743"/>
                  </a:cubicBezTo>
                  <a:cubicBezTo>
                    <a:pt x="3642" y="14152"/>
                    <a:pt x="603" y="21488"/>
                    <a:pt x="603" y="29137"/>
                  </a:cubicBezTo>
                  <a:cubicBezTo>
                    <a:pt x="603" y="36786"/>
                    <a:pt x="3642" y="44123"/>
                    <a:pt x="9051" y="49531"/>
                  </a:cubicBezTo>
                  <a:cubicBezTo>
                    <a:pt x="14460" y="54940"/>
                    <a:pt x="21798" y="57979"/>
                    <a:pt x="2944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382BDB4C-9EF2-4A5D-88C1-6F4DC7D48012}"/>
                </a:ext>
              </a:extLst>
            </p:cNvPr>
            <p:cNvSpPr/>
            <p:nvPr/>
          </p:nvSpPr>
          <p:spPr>
            <a:xfrm>
              <a:off x="5830135" y="2811945"/>
              <a:ext cx="57687" cy="57683"/>
            </a:xfrm>
            <a:custGeom>
              <a:avLst/>
              <a:gdLst>
                <a:gd name="connsiteX0" fmla="*/ 29449 w 57687"/>
                <a:gd name="connsiteY0" fmla="*/ 57979 h 57683"/>
                <a:gd name="connsiteX1" fmla="*/ 49845 w 57687"/>
                <a:gd name="connsiteY1" fmla="*/ 49531 h 57683"/>
                <a:gd name="connsiteX2" fmla="*/ 58293 w 57687"/>
                <a:gd name="connsiteY2" fmla="*/ 29137 h 57683"/>
                <a:gd name="connsiteX3" fmla="*/ 49845 w 57687"/>
                <a:gd name="connsiteY3" fmla="*/ 8743 h 57683"/>
                <a:gd name="connsiteX4" fmla="*/ 29449 w 57687"/>
                <a:gd name="connsiteY4" fmla="*/ 295 h 57683"/>
                <a:gd name="connsiteX5" fmla="*/ 9053 w 57687"/>
                <a:gd name="connsiteY5" fmla="*/ 8743 h 57683"/>
                <a:gd name="connsiteX6" fmla="*/ 605 w 57687"/>
                <a:gd name="connsiteY6" fmla="*/ 29137 h 57683"/>
                <a:gd name="connsiteX7" fmla="*/ 9053 w 57687"/>
                <a:gd name="connsiteY7" fmla="*/ 49531 h 57683"/>
                <a:gd name="connsiteX8" fmla="*/ 2944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49" y="57979"/>
                  </a:moveTo>
                  <a:cubicBezTo>
                    <a:pt x="37099" y="57979"/>
                    <a:pt x="44436" y="54940"/>
                    <a:pt x="49845" y="49531"/>
                  </a:cubicBezTo>
                  <a:cubicBezTo>
                    <a:pt x="55254" y="44123"/>
                    <a:pt x="58293" y="36786"/>
                    <a:pt x="58293" y="29137"/>
                  </a:cubicBezTo>
                  <a:cubicBezTo>
                    <a:pt x="58293" y="21488"/>
                    <a:pt x="55254" y="14152"/>
                    <a:pt x="49845" y="8743"/>
                  </a:cubicBezTo>
                  <a:cubicBezTo>
                    <a:pt x="44436" y="3334"/>
                    <a:pt x="37099" y="295"/>
                    <a:pt x="29449" y="295"/>
                  </a:cubicBezTo>
                  <a:cubicBezTo>
                    <a:pt x="21800" y="295"/>
                    <a:pt x="14462" y="3334"/>
                    <a:pt x="9053" y="8743"/>
                  </a:cubicBezTo>
                  <a:cubicBezTo>
                    <a:pt x="3644" y="14152"/>
                    <a:pt x="605" y="21488"/>
                    <a:pt x="605" y="29137"/>
                  </a:cubicBezTo>
                  <a:cubicBezTo>
                    <a:pt x="605" y="36786"/>
                    <a:pt x="3644" y="44123"/>
                    <a:pt x="9053" y="49531"/>
                  </a:cubicBezTo>
                  <a:cubicBezTo>
                    <a:pt x="14462" y="54940"/>
                    <a:pt x="21800" y="57979"/>
                    <a:pt x="2944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F95DFB32-453D-45C3-B353-2E67FF84C328}"/>
                </a:ext>
              </a:extLst>
            </p:cNvPr>
            <p:cNvSpPr/>
            <p:nvPr/>
          </p:nvSpPr>
          <p:spPr>
            <a:xfrm>
              <a:off x="5850258" y="2811945"/>
              <a:ext cx="57687" cy="57683"/>
            </a:xfrm>
            <a:custGeom>
              <a:avLst/>
              <a:gdLst>
                <a:gd name="connsiteX0" fmla="*/ 29451 w 57687"/>
                <a:gd name="connsiteY0" fmla="*/ 57979 h 57683"/>
                <a:gd name="connsiteX1" fmla="*/ 49847 w 57687"/>
                <a:gd name="connsiteY1" fmla="*/ 49531 h 57683"/>
                <a:gd name="connsiteX2" fmla="*/ 58295 w 57687"/>
                <a:gd name="connsiteY2" fmla="*/ 29137 h 57683"/>
                <a:gd name="connsiteX3" fmla="*/ 49847 w 57687"/>
                <a:gd name="connsiteY3" fmla="*/ 8743 h 57683"/>
                <a:gd name="connsiteX4" fmla="*/ 29451 w 57687"/>
                <a:gd name="connsiteY4" fmla="*/ 295 h 57683"/>
                <a:gd name="connsiteX5" fmla="*/ 9056 w 57687"/>
                <a:gd name="connsiteY5" fmla="*/ 8743 h 57683"/>
                <a:gd name="connsiteX6" fmla="*/ 607 w 57687"/>
                <a:gd name="connsiteY6" fmla="*/ 29137 h 57683"/>
                <a:gd name="connsiteX7" fmla="*/ 9056 w 57687"/>
                <a:gd name="connsiteY7" fmla="*/ 49531 h 57683"/>
                <a:gd name="connsiteX8" fmla="*/ 2945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51" y="57979"/>
                  </a:moveTo>
                  <a:cubicBezTo>
                    <a:pt x="37101" y="57979"/>
                    <a:pt x="44438" y="54940"/>
                    <a:pt x="49847" y="49531"/>
                  </a:cubicBezTo>
                  <a:cubicBezTo>
                    <a:pt x="55256" y="44123"/>
                    <a:pt x="58295" y="36786"/>
                    <a:pt x="58295" y="29137"/>
                  </a:cubicBezTo>
                  <a:cubicBezTo>
                    <a:pt x="58295" y="21488"/>
                    <a:pt x="55256" y="14152"/>
                    <a:pt x="49847" y="8743"/>
                  </a:cubicBezTo>
                  <a:cubicBezTo>
                    <a:pt x="44438" y="3334"/>
                    <a:pt x="37101" y="295"/>
                    <a:pt x="29451" y="295"/>
                  </a:cubicBezTo>
                  <a:cubicBezTo>
                    <a:pt x="21802" y="295"/>
                    <a:pt x="14465" y="3334"/>
                    <a:pt x="9056" y="8743"/>
                  </a:cubicBezTo>
                  <a:cubicBezTo>
                    <a:pt x="3647" y="14152"/>
                    <a:pt x="607" y="21488"/>
                    <a:pt x="607" y="29137"/>
                  </a:cubicBezTo>
                  <a:cubicBezTo>
                    <a:pt x="607" y="36786"/>
                    <a:pt x="3647" y="44123"/>
                    <a:pt x="9056" y="49531"/>
                  </a:cubicBezTo>
                  <a:cubicBezTo>
                    <a:pt x="14465" y="54940"/>
                    <a:pt x="21802" y="57979"/>
                    <a:pt x="2945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5978C303-AC7B-43F1-A28C-6A9533DDDC65}"/>
                </a:ext>
              </a:extLst>
            </p:cNvPr>
            <p:cNvSpPr/>
            <p:nvPr/>
          </p:nvSpPr>
          <p:spPr>
            <a:xfrm>
              <a:off x="5870391" y="2811945"/>
              <a:ext cx="57687" cy="57683"/>
            </a:xfrm>
            <a:custGeom>
              <a:avLst/>
              <a:gdLst>
                <a:gd name="connsiteX0" fmla="*/ 29453 w 57687"/>
                <a:gd name="connsiteY0" fmla="*/ 57979 h 57683"/>
                <a:gd name="connsiteX1" fmla="*/ 49849 w 57687"/>
                <a:gd name="connsiteY1" fmla="*/ 49531 h 57683"/>
                <a:gd name="connsiteX2" fmla="*/ 58297 w 57687"/>
                <a:gd name="connsiteY2" fmla="*/ 29137 h 57683"/>
                <a:gd name="connsiteX3" fmla="*/ 49849 w 57687"/>
                <a:gd name="connsiteY3" fmla="*/ 8743 h 57683"/>
                <a:gd name="connsiteX4" fmla="*/ 29453 w 57687"/>
                <a:gd name="connsiteY4" fmla="*/ 295 h 57683"/>
                <a:gd name="connsiteX5" fmla="*/ 9058 w 57687"/>
                <a:gd name="connsiteY5" fmla="*/ 8743 h 57683"/>
                <a:gd name="connsiteX6" fmla="*/ 609 w 57687"/>
                <a:gd name="connsiteY6" fmla="*/ 29137 h 57683"/>
                <a:gd name="connsiteX7" fmla="*/ 9058 w 57687"/>
                <a:gd name="connsiteY7" fmla="*/ 49531 h 57683"/>
                <a:gd name="connsiteX8" fmla="*/ 2945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53" y="57979"/>
                  </a:moveTo>
                  <a:cubicBezTo>
                    <a:pt x="37103" y="57979"/>
                    <a:pt x="44440" y="54940"/>
                    <a:pt x="49849" y="49531"/>
                  </a:cubicBezTo>
                  <a:cubicBezTo>
                    <a:pt x="55258" y="44123"/>
                    <a:pt x="58297" y="36786"/>
                    <a:pt x="58297" y="29137"/>
                  </a:cubicBezTo>
                  <a:cubicBezTo>
                    <a:pt x="58297" y="21488"/>
                    <a:pt x="55258" y="14152"/>
                    <a:pt x="49849" y="8743"/>
                  </a:cubicBezTo>
                  <a:cubicBezTo>
                    <a:pt x="44440" y="3334"/>
                    <a:pt x="37103" y="295"/>
                    <a:pt x="29453" y="295"/>
                  </a:cubicBezTo>
                  <a:cubicBezTo>
                    <a:pt x="21804" y="295"/>
                    <a:pt x="14467" y="3334"/>
                    <a:pt x="9058" y="8743"/>
                  </a:cubicBezTo>
                  <a:cubicBezTo>
                    <a:pt x="3649" y="14152"/>
                    <a:pt x="609" y="21488"/>
                    <a:pt x="609" y="29137"/>
                  </a:cubicBezTo>
                  <a:cubicBezTo>
                    <a:pt x="609" y="36786"/>
                    <a:pt x="3649" y="44123"/>
                    <a:pt x="9058" y="49531"/>
                  </a:cubicBezTo>
                  <a:cubicBezTo>
                    <a:pt x="14467" y="54940"/>
                    <a:pt x="21804" y="57979"/>
                    <a:pt x="2945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7464678F-1192-4F44-9875-CFAE74247A15}"/>
                </a:ext>
              </a:extLst>
            </p:cNvPr>
            <p:cNvSpPr/>
            <p:nvPr/>
          </p:nvSpPr>
          <p:spPr>
            <a:xfrm>
              <a:off x="5890515" y="2811945"/>
              <a:ext cx="57687" cy="57683"/>
            </a:xfrm>
            <a:custGeom>
              <a:avLst/>
              <a:gdLst>
                <a:gd name="connsiteX0" fmla="*/ 29455 w 57687"/>
                <a:gd name="connsiteY0" fmla="*/ 57979 h 57683"/>
                <a:gd name="connsiteX1" fmla="*/ 49851 w 57687"/>
                <a:gd name="connsiteY1" fmla="*/ 49531 h 57683"/>
                <a:gd name="connsiteX2" fmla="*/ 58299 w 57687"/>
                <a:gd name="connsiteY2" fmla="*/ 29137 h 57683"/>
                <a:gd name="connsiteX3" fmla="*/ 49851 w 57687"/>
                <a:gd name="connsiteY3" fmla="*/ 8743 h 57683"/>
                <a:gd name="connsiteX4" fmla="*/ 29455 w 57687"/>
                <a:gd name="connsiteY4" fmla="*/ 295 h 57683"/>
                <a:gd name="connsiteX5" fmla="*/ 9060 w 57687"/>
                <a:gd name="connsiteY5" fmla="*/ 8743 h 57683"/>
                <a:gd name="connsiteX6" fmla="*/ 612 w 57687"/>
                <a:gd name="connsiteY6" fmla="*/ 29137 h 57683"/>
                <a:gd name="connsiteX7" fmla="*/ 9060 w 57687"/>
                <a:gd name="connsiteY7" fmla="*/ 49531 h 57683"/>
                <a:gd name="connsiteX8" fmla="*/ 2945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55" y="57979"/>
                  </a:moveTo>
                  <a:cubicBezTo>
                    <a:pt x="37105" y="57979"/>
                    <a:pt x="44442" y="54940"/>
                    <a:pt x="49851" y="49531"/>
                  </a:cubicBezTo>
                  <a:cubicBezTo>
                    <a:pt x="55260" y="44123"/>
                    <a:pt x="58299" y="36786"/>
                    <a:pt x="58299" y="29137"/>
                  </a:cubicBezTo>
                  <a:cubicBezTo>
                    <a:pt x="58299" y="21488"/>
                    <a:pt x="55260" y="14152"/>
                    <a:pt x="49851" y="8743"/>
                  </a:cubicBezTo>
                  <a:cubicBezTo>
                    <a:pt x="44442" y="3334"/>
                    <a:pt x="37105" y="295"/>
                    <a:pt x="29455" y="295"/>
                  </a:cubicBezTo>
                  <a:cubicBezTo>
                    <a:pt x="21806" y="295"/>
                    <a:pt x="14469" y="3334"/>
                    <a:pt x="9060" y="8743"/>
                  </a:cubicBezTo>
                  <a:cubicBezTo>
                    <a:pt x="3651" y="14152"/>
                    <a:pt x="612" y="21488"/>
                    <a:pt x="612" y="29137"/>
                  </a:cubicBezTo>
                  <a:cubicBezTo>
                    <a:pt x="612" y="36786"/>
                    <a:pt x="3651" y="44123"/>
                    <a:pt x="9060" y="49531"/>
                  </a:cubicBezTo>
                  <a:cubicBezTo>
                    <a:pt x="14469" y="54940"/>
                    <a:pt x="21806" y="57979"/>
                    <a:pt x="2945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77CDD249-AA1C-4186-A24F-41EE1C9675A4}"/>
                </a:ext>
              </a:extLst>
            </p:cNvPr>
            <p:cNvSpPr/>
            <p:nvPr/>
          </p:nvSpPr>
          <p:spPr>
            <a:xfrm>
              <a:off x="5910638" y="2811945"/>
              <a:ext cx="57687" cy="57683"/>
            </a:xfrm>
            <a:custGeom>
              <a:avLst/>
              <a:gdLst>
                <a:gd name="connsiteX0" fmla="*/ 29457 w 57687"/>
                <a:gd name="connsiteY0" fmla="*/ 57979 h 57683"/>
                <a:gd name="connsiteX1" fmla="*/ 49853 w 57687"/>
                <a:gd name="connsiteY1" fmla="*/ 49531 h 57683"/>
                <a:gd name="connsiteX2" fmla="*/ 58301 w 57687"/>
                <a:gd name="connsiteY2" fmla="*/ 29137 h 57683"/>
                <a:gd name="connsiteX3" fmla="*/ 49853 w 57687"/>
                <a:gd name="connsiteY3" fmla="*/ 8743 h 57683"/>
                <a:gd name="connsiteX4" fmla="*/ 29457 w 57687"/>
                <a:gd name="connsiteY4" fmla="*/ 295 h 57683"/>
                <a:gd name="connsiteX5" fmla="*/ 9062 w 57687"/>
                <a:gd name="connsiteY5" fmla="*/ 8743 h 57683"/>
                <a:gd name="connsiteX6" fmla="*/ 614 w 57687"/>
                <a:gd name="connsiteY6" fmla="*/ 29137 h 57683"/>
                <a:gd name="connsiteX7" fmla="*/ 9062 w 57687"/>
                <a:gd name="connsiteY7" fmla="*/ 49531 h 57683"/>
                <a:gd name="connsiteX8" fmla="*/ 2945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57" y="57979"/>
                  </a:moveTo>
                  <a:cubicBezTo>
                    <a:pt x="37107" y="57979"/>
                    <a:pt x="44444" y="54940"/>
                    <a:pt x="49853" y="49531"/>
                  </a:cubicBezTo>
                  <a:cubicBezTo>
                    <a:pt x="55262" y="44123"/>
                    <a:pt x="58301" y="36786"/>
                    <a:pt x="58301" y="29137"/>
                  </a:cubicBezTo>
                  <a:cubicBezTo>
                    <a:pt x="58301" y="21488"/>
                    <a:pt x="55262" y="14152"/>
                    <a:pt x="49853" y="8743"/>
                  </a:cubicBezTo>
                  <a:cubicBezTo>
                    <a:pt x="44444" y="3334"/>
                    <a:pt x="37107" y="295"/>
                    <a:pt x="29457" y="295"/>
                  </a:cubicBezTo>
                  <a:cubicBezTo>
                    <a:pt x="21808" y="295"/>
                    <a:pt x="14471" y="3334"/>
                    <a:pt x="9062" y="8743"/>
                  </a:cubicBezTo>
                  <a:cubicBezTo>
                    <a:pt x="3653" y="14152"/>
                    <a:pt x="614" y="21488"/>
                    <a:pt x="614" y="29137"/>
                  </a:cubicBezTo>
                  <a:cubicBezTo>
                    <a:pt x="614" y="36786"/>
                    <a:pt x="3653" y="44123"/>
                    <a:pt x="9062" y="49531"/>
                  </a:cubicBezTo>
                  <a:cubicBezTo>
                    <a:pt x="14471" y="54940"/>
                    <a:pt x="21808" y="57979"/>
                    <a:pt x="2945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86DC74D5-692B-459F-A9CC-D491FEDCA42B}"/>
                </a:ext>
              </a:extLst>
            </p:cNvPr>
            <p:cNvSpPr/>
            <p:nvPr/>
          </p:nvSpPr>
          <p:spPr>
            <a:xfrm>
              <a:off x="5930771" y="2811945"/>
              <a:ext cx="57687" cy="57683"/>
            </a:xfrm>
            <a:custGeom>
              <a:avLst/>
              <a:gdLst>
                <a:gd name="connsiteX0" fmla="*/ 29460 w 57687"/>
                <a:gd name="connsiteY0" fmla="*/ 57979 h 57683"/>
                <a:gd name="connsiteX1" fmla="*/ 49855 w 57687"/>
                <a:gd name="connsiteY1" fmla="*/ 49531 h 57683"/>
                <a:gd name="connsiteX2" fmla="*/ 58303 w 57687"/>
                <a:gd name="connsiteY2" fmla="*/ 29137 h 57683"/>
                <a:gd name="connsiteX3" fmla="*/ 49855 w 57687"/>
                <a:gd name="connsiteY3" fmla="*/ 8743 h 57683"/>
                <a:gd name="connsiteX4" fmla="*/ 29460 w 57687"/>
                <a:gd name="connsiteY4" fmla="*/ 295 h 57683"/>
                <a:gd name="connsiteX5" fmla="*/ 9064 w 57687"/>
                <a:gd name="connsiteY5" fmla="*/ 8743 h 57683"/>
                <a:gd name="connsiteX6" fmla="*/ 616 w 57687"/>
                <a:gd name="connsiteY6" fmla="*/ 29137 h 57683"/>
                <a:gd name="connsiteX7" fmla="*/ 9064 w 57687"/>
                <a:gd name="connsiteY7" fmla="*/ 49531 h 57683"/>
                <a:gd name="connsiteX8" fmla="*/ 2946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60" y="57979"/>
                  </a:moveTo>
                  <a:cubicBezTo>
                    <a:pt x="37109" y="57979"/>
                    <a:pt x="44446" y="54940"/>
                    <a:pt x="49855" y="49531"/>
                  </a:cubicBezTo>
                  <a:cubicBezTo>
                    <a:pt x="55264" y="44123"/>
                    <a:pt x="58303" y="36786"/>
                    <a:pt x="58303" y="29137"/>
                  </a:cubicBezTo>
                  <a:cubicBezTo>
                    <a:pt x="58303" y="21488"/>
                    <a:pt x="55264" y="14152"/>
                    <a:pt x="49855" y="8743"/>
                  </a:cubicBezTo>
                  <a:cubicBezTo>
                    <a:pt x="44446" y="3334"/>
                    <a:pt x="37109" y="295"/>
                    <a:pt x="29460" y="295"/>
                  </a:cubicBezTo>
                  <a:cubicBezTo>
                    <a:pt x="21810" y="295"/>
                    <a:pt x="14473" y="3334"/>
                    <a:pt x="9064" y="8743"/>
                  </a:cubicBezTo>
                  <a:cubicBezTo>
                    <a:pt x="3655" y="14152"/>
                    <a:pt x="616" y="21488"/>
                    <a:pt x="616" y="29137"/>
                  </a:cubicBezTo>
                  <a:cubicBezTo>
                    <a:pt x="616" y="36786"/>
                    <a:pt x="3655" y="44123"/>
                    <a:pt x="9064" y="49531"/>
                  </a:cubicBezTo>
                  <a:cubicBezTo>
                    <a:pt x="14473" y="54940"/>
                    <a:pt x="21810" y="57979"/>
                    <a:pt x="2946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96F4320B-854B-4FCE-9109-638221C47B76}"/>
                </a:ext>
              </a:extLst>
            </p:cNvPr>
            <p:cNvSpPr/>
            <p:nvPr/>
          </p:nvSpPr>
          <p:spPr>
            <a:xfrm>
              <a:off x="5950894" y="2811945"/>
              <a:ext cx="57687" cy="57683"/>
            </a:xfrm>
            <a:custGeom>
              <a:avLst/>
              <a:gdLst>
                <a:gd name="connsiteX0" fmla="*/ 29462 w 57687"/>
                <a:gd name="connsiteY0" fmla="*/ 57979 h 57683"/>
                <a:gd name="connsiteX1" fmla="*/ 49857 w 57687"/>
                <a:gd name="connsiteY1" fmla="*/ 49531 h 57683"/>
                <a:gd name="connsiteX2" fmla="*/ 58306 w 57687"/>
                <a:gd name="connsiteY2" fmla="*/ 29137 h 57683"/>
                <a:gd name="connsiteX3" fmla="*/ 49857 w 57687"/>
                <a:gd name="connsiteY3" fmla="*/ 8743 h 57683"/>
                <a:gd name="connsiteX4" fmla="*/ 29462 w 57687"/>
                <a:gd name="connsiteY4" fmla="*/ 295 h 57683"/>
                <a:gd name="connsiteX5" fmla="*/ 9066 w 57687"/>
                <a:gd name="connsiteY5" fmla="*/ 8743 h 57683"/>
                <a:gd name="connsiteX6" fmla="*/ 618 w 57687"/>
                <a:gd name="connsiteY6" fmla="*/ 29137 h 57683"/>
                <a:gd name="connsiteX7" fmla="*/ 9066 w 57687"/>
                <a:gd name="connsiteY7" fmla="*/ 49531 h 57683"/>
                <a:gd name="connsiteX8" fmla="*/ 2946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62" y="57979"/>
                  </a:moveTo>
                  <a:cubicBezTo>
                    <a:pt x="37111" y="57979"/>
                    <a:pt x="44448" y="54940"/>
                    <a:pt x="49857" y="49531"/>
                  </a:cubicBezTo>
                  <a:cubicBezTo>
                    <a:pt x="55266" y="44123"/>
                    <a:pt x="58306" y="36786"/>
                    <a:pt x="58306" y="29137"/>
                  </a:cubicBezTo>
                  <a:cubicBezTo>
                    <a:pt x="58306" y="21488"/>
                    <a:pt x="55266" y="14152"/>
                    <a:pt x="49857" y="8743"/>
                  </a:cubicBezTo>
                  <a:cubicBezTo>
                    <a:pt x="44448" y="3334"/>
                    <a:pt x="37111" y="295"/>
                    <a:pt x="29462" y="295"/>
                  </a:cubicBezTo>
                  <a:cubicBezTo>
                    <a:pt x="21812" y="295"/>
                    <a:pt x="14475" y="3334"/>
                    <a:pt x="9066" y="8743"/>
                  </a:cubicBezTo>
                  <a:cubicBezTo>
                    <a:pt x="3657" y="14152"/>
                    <a:pt x="618" y="21488"/>
                    <a:pt x="618" y="29137"/>
                  </a:cubicBezTo>
                  <a:cubicBezTo>
                    <a:pt x="618" y="36786"/>
                    <a:pt x="3657" y="44123"/>
                    <a:pt x="9066" y="49531"/>
                  </a:cubicBezTo>
                  <a:cubicBezTo>
                    <a:pt x="14475" y="54940"/>
                    <a:pt x="21812" y="57979"/>
                    <a:pt x="2946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B98127CA-A903-4DDE-9CE2-FEBC702A171A}"/>
                </a:ext>
              </a:extLst>
            </p:cNvPr>
            <p:cNvSpPr/>
            <p:nvPr/>
          </p:nvSpPr>
          <p:spPr>
            <a:xfrm>
              <a:off x="5971027" y="2811945"/>
              <a:ext cx="57687" cy="57683"/>
            </a:xfrm>
            <a:custGeom>
              <a:avLst/>
              <a:gdLst>
                <a:gd name="connsiteX0" fmla="*/ 29464 w 57687"/>
                <a:gd name="connsiteY0" fmla="*/ 57979 h 57683"/>
                <a:gd name="connsiteX1" fmla="*/ 49859 w 57687"/>
                <a:gd name="connsiteY1" fmla="*/ 49531 h 57683"/>
                <a:gd name="connsiteX2" fmla="*/ 58308 w 57687"/>
                <a:gd name="connsiteY2" fmla="*/ 29137 h 57683"/>
                <a:gd name="connsiteX3" fmla="*/ 49859 w 57687"/>
                <a:gd name="connsiteY3" fmla="*/ 8743 h 57683"/>
                <a:gd name="connsiteX4" fmla="*/ 29464 w 57687"/>
                <a:gd name="connsiteY4" fmla="*/ 295 h 57683"/>
                <a:gd name="connsiteX5" fmla="*/ 9068 w 57687"/>
                <a:gd name="connsiteY5" fmla="*/ 8743 h 57683"/>
                <a:gd name="connsiteX6" fmla="*/ 620 w 57687"/>
                <a:gd name="connsiteY6" fmla="*/ 29137 h 57683"/>
                <a:gd name="connsiteX7" fmla="*/ 9068 w 57687"/>
                <a:gd name="connsiteY7" fmla="*/ 49531 h 57683"/>
                <a:gd name="connsiteX8" fmla="*/ 2946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64" y="57979"/>
                  </a:moveTo>
                  <a:cubicBezTo>
                    <a:pt x="37113" y="57979"/>
                    <a:pt x="44450" y="54940"/>
                    <a:pt x="49859" y="49531"/>
                  </a:cubicBezTo>
                  <a:cubicBezTo>
                    <a:pt x="55268" y="44123"/>
                    <a:pt x="58308" y="36786"/>
                    <a:pt x="58308" y="29137"/>
                  </a:cubicBezTo>
                  <a:cubicBezTo>
                    <a:pt x="58308" y="21488"/>
                    <a:pt x="55268" y="14152"/>
                    <a:pt x="49859" y="8743"/>
                  </a:cubicBezTo>
                  <a:cubicBezTo>
                    <a:pt x="44450" y="3334"/>
                    <a:pt x="37113" y="295"/>
                    <a:pt x="29464" y="295"/>
                  </a:cubicBezTo>
                  <a:cubicBezTo>
                    <a:pt x="21814" y="295"/>
                    <a:pt x="14477" y="3334"/>
                    <a:pt x="9068" y="8743"/>
                  </a:cubicBezTo>
                  <a:cubicBezTo>
                    <a:pt x="3659" y="14152"/>
                    <a:pt x="620" y="21488"/>
                    <a:pt x="620" y="29137"/>
                  </a:cubicBezTo>
                  <a:cubicBezTo>
                    <a:pt x="620" y="36786"/>
                    <a:pt x="3659" y="44123"/>
                    <a:pt x="9068" y="49531"/>
                  </a:cubicBezTo>
                  <a:cubicBezTo>
                    <a:pt x="14477" y="54940"/>
                    <a:pt x="21814" y="57979"/>
                    <a:pt x="2946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B76B0EEF-B56F-4898-B129-E5EFD4142855}"/>
                </a:ext>
              </a:extLst>
            </p:cNvPr>
            <p:cNvSpPr/>
            <p:nvPr/>
          </p:nvSpPr>
          <p:spPr>
            <a:xfrm>
              <a:off x="5991151" y="2811945"/>
              <a:ext cx="57687" cy="57683"/>
            </a:xfrm>
            <a:custGeom>
              <a:avLst/>
              <a:gdLst>
                <a:gd name="connsiteX0" fmla="*/ 29466 w 57687"/>
                <a:gd name="connsiteY0" fmla="*/ 57979 h 57683"/>
                <a:gd name="connsiteX1" fmla="*/ 49862 w 57687"/>
                <a:gd name="connsiteY1" fmla="*/ 49531 h 57683"/>
                <a:gd name="connsiteX2" fmla="*/ 58310 w 57687"/>
                <a:gd name="connsiteY2" fmla="*/ 29137 h 57683"/>
                <a:gd name="connsiteX3" fmla="*/ 49862 w 57687"/>
                <a:gd name="connsiteY3" fmla="*/ 8743 h 57683"/>
                <a:gd name="connsiteX4" fmla="*/ 29466 w 57687"/>
                <a:gd name="connsiteY4" fmla="*/ 295 h 57683"/>
                <a:gd name="connsiteX5" fmla="*/ 9070 w 57687"/>
                <a:gd name="connsiteY5" fmla="*/ 8743 h 57683"/>
                <a:gd name="connsiteX6" fmla="*/ 622 w 57687"/>
                <a:gd name="connsiteY6" fmla="*/ 29137 h 57683"/>
                <a:gd name="connsiteX7" fmla="*/ 9070 w 57687"/>
                <a:gd name="connsiteY7" fmla="*/ 49531 h 57683"/>
                <a:gd name="connsiteX8" fmla="*/ 2946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66" y="57979"/>
                  </a:moveTo>
                  <a:cubicBezTo>
                    <a:pt x="37115" y="57979"/>
                    <a:pt x="44453" y="54940"/>
                    <a:pt x="49862" y="49531"/>
                  </a:cubicBezTo>
                  <a:cubicBezTo>
                    <a:pt x="55271" y="44123"/>
                    <a:pt x="58310" y="36786"/>
                    <a:pt x="58310" y="29137"/>
                  </a:cubicBezTo>
                  <a:cubicBezTo>
                    <a:pt x="58310" y="21488"/>
                    <a:pt x="55271" y="14152"/>
                    <a:pt x="49862" y="8743"/>
                  </a:cubicBezTo>
                  <a:cubicBezTo>
                    <a:pt x="44453" y="3334"/>
                    <a:pt x="37115" y="295"/>
                    <a:pt x="29466" y="295"/>
                  </a:cubicBezTo>
                  <a:cubicBezTo>
                    <a:pt x="21816" y="295"/>
                    <a:pt x="14479" y="3334"/>
                    <a:pt x="9070" y="8743"/>
                  </a:cubicBezTo>
                  <a:cubicBezTo>
                    <a:pt x="3661" y="14152"/>
                    <a:pt x="622" y="21488"/>
                    <a:pt x="622" y="29137"/>
                  </a:cubicBezTo>
                  <a:cubicBezTo>
                    <a:pt x="622" y="36786"/>
                    <a:pt x="3661" y="44123"/>
                    <a:pt x="9070" y="49531"/>
                  </a:cubicBezTo>
                  <a:cubicBezTo>
                    <a:pt x="14479" y="54940"/>
                    <a:pt x="21816" y="57979"/>
                    <a:pt x="2946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C2C66A1-A4B4-4014-8627-DBBA9B1AAE54}"/>
                </a:ext>
              </a:extLst>
            </p:cNvPr>
            <p:cNvSpPr/>
            <p:nvPr/>
          </p:nvSpPr>
          <p:spPr>
            <a:xfrm>
              <a:off x="6011284" y="2811945"/>
              <a:ext cx="57687" cy="57683"/>
            </a:xfrm>
            <a:custGeom>
              <a:avLst/>
              <a:gdLst>
                <a:gd name="connsiteX0" fmla="*/ 29468 w 57687"/>
                <a:gd name="connsiteY0" fmla="*/ 57979 h 57683"/>
                <a:gd name="connsiteX1" fmla="*/ 49864 w 57687"/>
                <a:gd name="connsiteY1" fmla="*/ 49531 h 57683"/>
                <a:gd name="connsiteX2" fmla="*/ 58312 w 57687"/>
                <a:gd name="connsiteY2" fmla="*/ 29137 h 57683"/>
                <a:gd name="connsiteX3" fmla="*/ 49864 w 57687"/>
                <a:gd name="connsiteY3" fmla="*/ 8743 h 57683"/>
                <a:gd name="connsiteX4" fmla="*/ 29468 w 57687"/>
                <a:gd name="connsiteY4" fmla="*/ 295 h 57683"/>
                <a:gd name="connsiteX5" fmla="*/ 9072 w 57687"/>
                <a:gd name="connsiteY5" fmla="*/ 8743 h 57683"/>
                <a:gd name="connsiteX6" fmla="*/ 624 w 57687"/>
                <a:gd name="connsiteY6" fmla="*/ 29137 h 57683"/>
                <a:gd name="connsiteX7" fmla="*/ 9072 w 57687"/>
                <a:gd name="connsiteY7" fmla="*/ 49531 h 57683"/>
                <a:gd name="connsiteX8" fmla="*/ 2946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68" y="57979"/>
                  </a:moveTo>
                  <a:cubicBezTo>
                    <a:pt x="37117" y="57979"/>
                    <a:pt x="44455" y="54940"/>
                    <a:pt x="49864" y="49531"/>
                  </a:cubicBezTo>
                  <a:cubicBezTo>
                    <a:pt x="55273" y="44123"/>
                    <a:pt x="58312" y="36786"/>
                    <a:pt x="58312" y="29137"/>
                  </a:cubicBezTo>
                  <a:cubicBezTo>
                    <a:pt x="58312" y="21488"/>
                    <a:pt x="55273" y="14152"/>
                    <a:pt x="49864" y="8743"/>
                  </a:cubicBezTo>
                  <a:cubicBezTo>
                    <a:pt x="44455" y="3334"/>
                    <a:pt x="37117" y="295"/>
                    <a:pt x="29468" y="295"/>
                  </a:cubicBezTo>
                  <a:cubicBezTo>
                    <a:pt x="21818" y="295"/>
                    <a:pt x="14481" y="3334"/>
                    <a:pt x="9072" y="8743"/>
                  </a:cubicBezTo>
                  <a:cubicBezTo>
                    <a:pt x="3663" y="14152"/>
                    <a:pt x="624" y="21488"/>
                    <a:pt x="624" y="29137"/>
                  </a:cubicBezTo>
                  <a:cubicBezTo>
                    <a:pt x="624" y="36786"/>
                    <a:pt x="3663" y="44123"/>
                    <a:pt x="9072" y="49531"/>
                  </a:cubicBezTo>
                  <a:cubicBezTo>
                    <a:pt x="14481" y="54940"/>
                    <a:pt x="21818" y="57979"/>
                    <a:pt x="2946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11E40E3-C2DF-4227-B8E2-8E1C4D1697B5}"/>
                </a:ext>
              </a:extLst>
            </p:cNvPr>
            <p:cNvSpPr/>
            <p:nvPr/>
          </p:nvSpPr>
          <p:spPr>
            <a:xfrm>
              <a:off x="6031407" y="2811945"/>
              <a:ext cx="57687" cy="57683"/>
            </a:xfrm>
            <a:custGeom>
              <a:avLst/>
              <a:gdLst>
                <a:gd name="connsiteX0" fmla="*/ 29470 w 57687"/>
                <a:gd name="connsiteY0" fmla="*/ 57979 h 57683"/>
                <a:gd name="connsiteX1" fmla="*/ 49866 w 57687"/>
                <a:gd name="connsiteY1" fmla="*/ 49531 h 57683"/>
                <a:gd name="connsiteX2" fmla="*/ 58314 w 57687"/>
                <a:gd name="connsiteY2" fmla="*/ 29137 h 57683"/>
                <a:gd name="connsiteX3" fmla="*/ 49866 w 57687"/>
                <a:gd name="connsiteY3" fmla="*/ 8743 h 57683"/>
                <a:gd name="connsiteX4" fmla="*/ 29470 w 57687"/>
                <a:gd name="connsiteY4" fmla="*/ 295 h 57683"/>
                <a:gd name="connsiteX5" fmla="*/ 9074 w 57687"/>
                <a:gd name="connsiteY5" fmla="*/ 8743 h 57683"/>
                <a:gd name="connsiteX6" fmla="*/ 626 w 57687"/>
                <a:gd name="connsiteY6" fmla="*/ 29137 h 57683"/>
                <a:gd name="connsiteX7" fmla="*/ 9074 w 57687"/>
                <a:gd name="connsiteY7" fmla="*/ 49531 h 57683"/>
                <a:gd name="connsiteX8" fmla="*/ 2947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70" y="57979"/>
                  </a:moveTo>
                  <a:cubicBezTo>
                    <a:pt x="37120" y="57979"/>
                    <a:pt x="44457" y="54940"/>
                    <a:pt x="49866" y="49531"/>
                  </a:cubicBezTo>
                  <a:cubicBezTo>
                    <a:pt x="55275" y="44123"/>
                    <a:pt x="58314" y="36786"/>
                    <a:pt x="58314" y="29137"/>
                  </a:cubicBezTo>
                  <a:cubicBezTo>
                    <a:pt x="58314" y="21488"/>
                    <a:pt x="55275" y="14152"/>
                    <a:pt x="49866" y="8743"/>
                  </a:cubicBezTo>
                  <a:cubicBezTo>
                    <a:pt x="44457" y="3334"/>
                    <a:pt x="37120" y="295"/>
                    <a:pt x="29470" y="295"/>
                  </a:cubicBezTo>
                  <a:cubicBezTo>
                    <a:pt x="21821" y="295"/>
                    <a:pt x="14483" y="3334"/>
                    <a:pt x="9074" y="8743"/>
                  </a:cubicBezTo>
                  <a:cubicBezTo>
                    <a:pt x="3665" y="14152"/>
                    <a:pt x="626" y="21488"/>
                    <a:pt x="626" y="29137"/>
                  </a:cubicBezTo>
                  <a:cubicBezTo>
                    <a:pt x="626" y="36786"/>
                    <a:pt x="3665" y="44123"/>
                    <a:pt x="9074" y="49531"/>
                  </a:cubicBezTo>
                  <a:cubicBezTo>
                    <a:pt x="14483" y="54940"/>
                    <a:pt x="21821" y="57979"/>
                    <a:pt x="2947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49E3528A-65C8-4C35-8392-066104E0771F}"/>
                </a:ext>
              </a:extLst>
            </p:cNvPr>
            <p:cNvSpPr/>
            <p:nvPr/>
          </p:nvSpPr>
          <p:spPr>
            <a:xfrm>
              <a:off x="6051540" y="2811945"/>
              <a:ext cx="57687" cy="57683"/>
            </a:xfrm>
            <a:custGeom>
              <a:avLst/>
              <a:gdLst>
                <a:gd name="connsiteX0" fmla="*/ 29472 w 57687"/>
                <a:gd name="connsiteY0" fmla="*/ 57979 h 57683"/>
                <a:gd name="connsiteX1" fmla="*/ 49868 w 57687"/>
                <a:gd name="connsiteY1" fmla="*/ 49531 h 57683"/>
                <a:gd name="connsiteX2" fmla="*/ 58316 w 57687"/>
                <a:gd name="connsiteY2" fmla="*/ 29137 h 57683"/>
                <a:gd name="connsiteX3" fmla="*/ 49868 w 57687"/>
                <a:gd name="connsiteY3" fmla="*/ 8743 h 57683"/>
                <a:gd name="connsiteX4" fmla="*/ 29472 w 57687"/>
                <a:gd name="connsiteY4" fmla="*/ 295 h 57683"/>
                <a:gd name="connsiteX5" fmla="*/ 9076 w 57687"/>
                <a:gd name="connsiteY5" fmla="*/ 8743 h 57683"/>
                <a:gd name="connsiteX6" fmla="*/ 628 w 57687"/>
                <a:gd name="connsiteY6" fmla="*/ 29137 h 57683"/>
                <a:gd name="connsiteX7" fmla="*/ 9076 w 57687"/>
                <a:gd name="connsiteY7" fmla="*/ 49531 h 57683"/>
                <a:gd name="connsiteX8" fmla="*/ 2947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72" y="57979"/>
                  </a:moveTo>
                  <a:cubicBezTo>
                    <a:pt x="37122" y="57979"/>
                    <a:pt x="44459" y="54940"/>
                    <a:pt x="49868" y="49531"/>
                  </a:cubicBezTo>
                  <a:cubicBezTo>
                    <a:pt x="55277" y="44123"/>
                    <a:pt x="58316" y="36786"/>
                    <a:pt x="58316" y="29137"/>
                  </a:cubicBezTo>
                  <a:cubicBezTo>
                    <a:pt x="58316" y="21488"/>
                    <a:pt x="55277" y="14152"/>
                    <a:pt x="49868" y="8743"/>
                  </a:cubicBezTo>
                  <a:cubicBezTo>
                    <a:pt x="44459" y="3334"/>
                    <a:pt x="37122" y="295"/>
                    <a:pt x="29472" y="295"/>
                  </a:cubicBezTo>
                  <a:cubicBezTo>
                    <a:pt x="21823" y="295"/>
                    <a:pt x="14485" y="3334"/>
                    <a:pt x="9076" y="8743"/>
                  </a:cubicBezTo>
                  <a:cubicBezTo>
                    <a:pt x="3667" y="14152"/>
                    <a:pt x="628" y="21488"/>
                    <a:pt x="628" y="29137"/>
                  </a:cubicBezTo>
                  <a:cubicBezTo>
                    <a:pt x="628" y="36786"/>
                    <a:pt x="3667" y="44123"/>
                    <a:pt x="9076" y="49531"/>
                  </a:cubicBezTo>
                  <a:cubicBezTo>
                    <a:pt x="14485" y="54940"/>
                    <a:pt x="21823" y="57979"/>
                    <a:pt x="2947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4B644291-BC57-4182-8A78-615A9209C6EB}"/>
                </a:ext>
              </a:extLst>
            </p:cNvPr>
            <p:cNvSpPr/>
            <p:nvPr/>
          </p:nvSpPr>
          <p:spPr>
            <a:xfrm>
              <a:off x="6071664" y="2811945"/>
              <a:ext cx="57687" cy="57683"/>
            </a:xfrm>
            <a:custGeom>
              <a:avLst/>
              <a:gdLst>
                <a:gd name="connsiteX0" fmla="*/ 29474 w 57687"/>
                <a:gd name="connsiteY0" fmla="*/ 57979 h 57683"/>
                <a:gd name="connsiteX1" fmla="*/ 49870 w 57687"/>
                <a:gd name="connsiteY1" fmla="*/ 49531 h 57683"/>
                <a:gd name="connsiteX2" fmla="*/ 58318 w 57687"/>
                <a:gd name="connsiteY2" fmla="*/ 29137 h 57683"/>
                <a:gd name="connsiteX3" fmla="*/ 49870 w 57687"/>
                <a:gd name="connsiteY3" fmla="*/ 8743 h 57683"/>
                <a:gd name="connsiteX4" fmla="*/ 29474 w 57687"/>
                <a:gd name="connsiteY4" fmla="*/ 295 h 57683"/>
                <a:gd name="connsiteX5" fmla="*/ 9079 w 57687"/>
                <a:gd name="connsiteY5" fmla="*/ 8743 h 57683"/>
                <a:gd name="connsiteX6" fmla="*/ 630 w 57687"/>
                <a:gd name="connsiteY6" fmla="*/ 29137 h 57683"/>
                <a:gd name="connsiteX7" fmla="*/ 9079 w 57687"/>
                <a:gd name="connsiteY7" fmla="*/ 49531 h 57683"/>
                <a:gd name="connsiteX8" fmla="*/ 2947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74" y="57979"/>
                  </a:moveTo>
                  <a:cubicBezTo>
                    <a:pt x="37124" y="57979"/>
                    <a:pt x="44461" y="54940"/>
                    <a:pt x="49870" y="49531"/>
                  </a:cubicBezTo>
                  <a:cubicBezTo>
                    <a:pt x="55279" y="44123"/>
                    <a:pt x="58318" y="36786"/>
                    <a:pt x="58318" y="29137"/>
                  </a:cubicBezTo>
                  <a:cubicBezTo>
                    <a:pt x="58318" y="21488"/>
                    <a:pt x="55279" y="14152"/>
                    <a:pt x="49870" y="8743"/>
                  </a:cubicBezTo>
                  <a:cubicBezTo>
                    <a:pt x="44461" y="3334"/>
                    <a:pt x="37124" y="295"/>
                    <a:pt x="29474" y="295"/>
                  </a:cubicBezTo>
                  <a:cubicBezTo>
                    <a:pt x="21825" y="295"/>
                    <a:pt x="14488" y="3334"/>
                    <a:pt x="9079" y="8743"/>
                  </a:cubicBezTo>
                  <a:cubicBezTo>
                    <a:pt x="3670" y="14152"/>
                    <a:pt x="630" y="21488"/>
                    <a:pt x="630" y="29137"/>
                  </a:cubicBezTo>
                  <a:cubicBezTo>
                    <a:pt x="630" y="36786"/>
                    <a:pt x="3670" y="44123"/>
                    <a:pt x="9079" y="49531"/>
                  </a:cubicBezTo>
                  <a:cubicBezTo>
                    <a:pt x="14488" y="54940"/>
                    <a:pt x="21825" y="57979"/>
                    <a:pt x="2947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25844205-AE43-4038-9895-1A1C8EB3F136}"/>
                </a:ext>
              </a:extLst>
            </p:cNvPr>
            <p:cNvSpPr/>
            <p:nvPr/>
          </p:nvSpPr>
          <p:spPr>
            <a:xfrm>
              <a:off x="6091797" y="2811945"/>
              <a:ext cx="57687" cy="57683"/>
            </a:xfrm>
            <a:custGeom>
              <a:avLst/>
              <a:gdLst>
                <a:gd name="connsiteX0" fmla="*/ 29476 w 57687"/>
                <a:gd name="connsiteY0" fmla="*/ 57979 h 57683"/>
                <a:gd name="connsiteX1" fmla="*/ 49872 w 57687"/>
                <a:gd name="connsiteY1" fmla="*/ 49531 h 57683"/>
                <a:gd name="connsiteX2" fmla="*/ 58320 w 57687"/>
                <a:gd name="connsiteY2" fmla="*/ 29137 h 57683"/>
                <a:gd name="connsiteX3" fmla="*/ 49872 w 57687"/>
                <a:gd name="connsiteY3" fmla="*/ 8743 h 57683"/>
                <a:gd name="connsiteX4" fmla="*/ 29476 w 57687"/>
                <a:gd name="connsiteY4" fmla="*/ 295 h 57683"/>
                <a:gd name="connsiteX5" fmla="*/ 9081 w 57687"/>
                <a:gd name="connsiteY5" fmla="*/ 8743 h 57683"/>
                <a:gd name="connsiteX6" fmla="*/ 633 w 57687"/>
                <a:gd name="connsiteY6" fmla="*/ 29137 h 57683"/>
                <a:gd name="connsiteX7" fmla="*/ 9081 w 57687"/>
                <a:gd name="connsiteY7" fmla="*/ 49531 h 57683"/>
                <a:gd name="connsiteX8" fmla="*/ 2947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76" y="57979"/>
                  </a:moveTo>
                  <a:cubicBezTo>
                    <a:pt x="37126" y="57979"/>
                    <a:pt x="44463" y="54940"/>
                    <a:pt x="49872" y="49531"/>
                  </a:cubicBezTo>
                  <a:cubicBezTo>
                    <a:pt x="55281" y="44123"/>
                    <a:pt x="58320" y="36786"/>
                    <a:pt x="58320" y="29137"/>
                  </a:cubicBezTo>
                  <a:cubicBezTo>
                    <a:pt x="58320" y="21488"/>
                    <a:pt x="55281" y="14152"/>
                    <a:pt x="49872" y="8743"/>
                  </a:cubicBezTo>
                  <a:cubicBezTo>
                    <a:pt x="44463" y="3334"/>
                    <a:pt x="37126" y="295"/>
                    <a:pt x="29476" y="295"/>
                  </a:cubicBezTo>
                  <a:cubicBezTo>
                    <a:pt x="21827" y="295"/>
                    <a:pt x="14490" y="3334"/>
                    <a:pt x="9081" y="8743"/>
                  </a:cubicBezTo>
                  <a:cubicBezTo>
                    <a:pt x="3672" y="14152"/>
                    <a:pt x="633" y="21488"/>
                    <a:pt x="633" y="29137"/>
                  </a:cubicBezTo>
                  <a:cubicBezTo>
                    <a:pt x="633" y="36786"/>
                    <a:pt x="3672" y="44123"/>
                    <a:pt x="9081" y="49531"/>
                  </a:cubicBezTo>
                  <a:cubicBezTo>
                    <a:pt x="14490" y="54940"/>
                    <a:pt x="21827" y="57979"/>
                    <a:pt x="2947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CA340AC-F8C5-4D0F-AF1F-D0CD59A55593}"/>
                </a:ext>
              </a:extLst>
            </p:cNvPr>
            <p:cNvSpPr/>
            <p:nvPr/>
          </p:nvSpPr>
          <p:spPr>
            <a:xfrm>
              <a:off x="6111920" y="2811945"/>
              <a:ext cx="57687" cy="57683"/>
            </a:xfrm>
            <a:custGeom>
              <a:avLst/>
              <a:gdLst>
                <a:gd name="connsiteX0" fmla="*/ 29478 w 57687"/>
                <a:gd name="connsiteY0" fmla="*/ 57979 h 57683"/>
                <a:gd name="connsiteX1" fmla="*/ 49874 w 57687"/>
                <a:gd name="connsiteY1" fmla="*/ 49531 h 57683"/>
                <a:gd name="connsiteX2" fmla="*/ 58322 w 57687"/>
                <a:gd name="connsiteY2" fmla="*/ 29137 h 57683"/>
                <a:gd name="connsiteX3" fmla="*/ 49874 w 57687"/>
                <a:gd name="connsiteY3" fmla="*/ 8743 h 57683"/>
                <a:gd name="connsiteX4" fmla="*/ 29478 w 57687"/>
                <a:gd name="connsiteY4" fmla="*/ 295 h 57683"/>
                <a:gd name="connsiteX5" fmla="*/ 9083 w 57687"/>
                <a:gd name="connsiteY5" fmla="*/ 8743 h 57683"/>
                <a:gd name="connsiteX6" fmla="*/ 635 w 57687"/>
                <a:gd name="connsiteY6" fmla="*/ 29137 h 57683"/>
                <a:gd name="connsiteX7" fmla="*/ 9083 w 57687"/>
                <a:gd name="connsiteY7" fmla="*/ 49531 h 57683"/>
                <a:gd name="connsiteX8" fmla="*/ 2947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78" y="57979"/>
                  </a:moveTo>
                  <a:cubicBezTo>
                    <a:pt x="37128" y="57979"/>
                    <a:pt x="44465" y="54940"/>
                    <a:pt x="49874" y="49531"/>
                  </a:cubicBezTo>
                  <a:cubicBezTo>
                    <a:pt x="55283" y="44123"/>
                    <a:pt x="58322" y="36786"/>
                    <a:pt x="58322" y="29137"/>
                  </a:cubicBezTo>
                  <a:cubicBezTo>
                    <a:pt x="58322" y="21488"/>
                    <a:pt x="55283" y="14152"/>
                    <a:pt x="49874" y="8743"/>
                  </a:cubicBezTo>
                  <a:cubicBezTo>
                    <a:pt x="44465" y="3334"/>
                    <a:pt x="37128" y="295"/>
                    <a:pt x="29478" y="295"/>
                  </a:cubicBezTo>
                  <a:cubicBezTo>
                    <a:pt x="21829" y="295"/>
                    <a:pt x="14492" y="3334"/>
                    <a:pt x="9083" y="8743"/>
                  </a:cubicBezTo>
                  <a:cubicBezTo>
                    <a:pt x="3674" y="14152"/>
                    <a:pt x="635" y="21488"/>
                    <a:pt x="635" y="29137"/>
                  </a:cubicBezTo>
                  <a:cubicBezTo>
                    <a:pt x="635" y="36786"/>
                    <a:pt x="3674" y="44123"/>
                    <a:pt x="9083" y="49531"/>
                  </a:cubicBezTo>
                  <a:cubicBezTo>
                    <a:pt x="14492" y="54940"/>
                    <a:pt x="21829" y="57979"/>
                    <a:pt x="2947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8A2FD94-76B4-48C5-B6DB-BD9E7F2AA6EF}"/>
                </a:ext>
              </a:extLst>
            </p:cNvPr>
            <p:cNvSpPr/>
            <p:nvPr/>
          </p:nvSpPr>
          <p:spPr>
            <a:xfrm>
              <a:off x="6132053" y="2811945"/>
              <a:ext cx="57687" cy="57683"/>
            </a:xfrm>
            <a:custGeom>
              <a:avLst/>
              <a:gdLst>
                <a:gd name="connsiteX0" fmla="*/ 29481 w 57687"/>
                <a:gd name="connsiteY0" fmla="*/ 57979 h 57683"/>
                <a:gd name="connsiteX1" fmla="*/ 49876 w 57687"/>
                <a:gd name="connsiteY1" fmla="*/ 49531 h 57683"/>
                <a:gd name="connsiteX2" fmla="*/ 58324 w 57687"/>
                <a:gd name="connsiteY2" fmla="*/ 29137 h 57683"/>
                <a:gd name="connsiteX3" fmla="*/ 49876 w 57687"/>
                <a:gd name="connsiteY3" fmla="*/ 8743 h 57683"/>
                <a:gd name="connsiteX4" fmla="*/ 29481 w 57687"/>
                <a:gd name="connsiteY4" fmla="*/ 295 h 57683"/>
                <a:gd name="connsiteX5" fmla="*/ 9085 w 57687"/>
                <a:gd name="connsiteY5" fmla="*/ 8743 h 57683"/>
                <a:gd name="connsiteX6" fmla="*/ 637 w 57687"/>
                <a:gd name="connsiteY6" fmla="*/ 29137 h 57683"/>
                <a:gd name="connsiteX7" fmla="*/ 9085 w 57687"/>
                <a:gd name="connsiteY7" fmla="*/ 49531 h 57683"/>
                <a:gd name="connsiteX8" fmla="*/ 2948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81" y="57979"/>
                  </a:moveTo>
                  <a:cubicBezTo>
                    <a:pt x="37130" y="57979"/>
                    <a:pt x="44467" y="54940"/>
                    <a:pt x="49876" y="49531"/>
                  </a:cubicBezTo>
                  <a:cubicBezTo>
                    <a:pt x="55285" y="44123"/>
                    <a:pt x="58324" y="36786"/>
                    <a:pt x="58324" y="29137"/>
                  </a:cubicBezTo>
                  <a:cubicBezTo>
                    <a:pt x="58324" y="21488"/>
                    <a:pt x="55285" y="14152"/>
                    <a:pt x="49876" y="8743"/>
                  </a:cubicBezTo>
                  <a:cubicBezTo>
                    <a:pt x="44467" y="3334"/>
                    <a:pt x="37130" y="295"/>
                    <a:pt x="29481" y="295"/>
                  </a:cubicBezTo>
                  <a:cubicBezTo>
                    <a:pt x="21831" y="295"/>
                    <a:pt x="14494" y="3334"/>
                    <a:pt x="9085" y="8743"/>
                  </a:cubicBezTo>
                  <a:cubicBezTo>
                    <a:pt x="3676" y="14152"/>
                    <a:pt x="637" y="21488"/>
                    <a:pt x="637" y="29137"/>
                  </a:cubicBezTo>
                  <a:cubicBezTo>
                    <a:pt x="637" y="36786"/>
                    <a:pt x="3676" y="44123"/>
                    <a:pt x="9085" y="49531"/>
                  </a:cubicBezTo>
                  <a:cubicBezTo>
                    <a:pt x="14494" y="54940"/>
                    <a:pt x="21831" y="57979"/>
                    <a:pt x="2948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A73A67C2-586B-4687-92AF-68CF95A70D27}"/>
                </a:ext>
              </a:extLst>
            </p:cNvPr>
            <p:cNvSpPr/>
            <p:nvPr/>
          </p:nvSpPr>
          <p:spPr>
            <a:xfrm>
              <a:off x="6152176" y="2811945"/>
              <a:ext cx="57687" cy="57683"/>
            </a:xfrm>
            <a:custGeom>
              <a:avLst/>
              <a:gdLst>
                <a:gd name="connsiteX0" fmla="*/ 29483 w 57687"/>
                <a:gd name="connsiteY0" fmla="*/ 57979 h 57683"/>
                <a:gd name="connsiteX1" fmla="*/ 49878 w 57687"/>
                <a:gd name="connsiteY1" fmla="*/ 49531 h 57683"/>
                <a:gd name="connsiteX2" fmla="*/ 58326 w 57687"/>
                <a:gd name="connsiteY2" fmla="*/ 29137 h 57683"/>
                <a:gd name="connsiteX3" fmla="*/ 49878 w 57687"/>
                <a:gd name="connsiteY3" fmla="*/ 8743 h 57683"/>
                <a:gd name="connsiteX4" fmla="*/ 29483 w 57687"/>
                <a:gd name="connsiteY4" fmla="*/ 295 h 57683"/>
                <a:gd name="connsiteX5" fmla="*/ 9087 w 57687"/>
                <a:gd name="connsiteY5" fmla="*/ 8743 h 57683"/>
                <a:gd name="connsiteX6" fmla="*/ 639 w 57687"/>
                <a:gd name="connsiteY6" fmla="*/ 29137 h 57683"/>
                <a:gd name="connsiteX7" fmla="*/ 9087 w 57687"/>
                <a:gd name="connsiteY7" fmla="*/ 49531 h 57683"/>
                <a:gd name="connsiteX8" fmla="*/ 2948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83" y="57979"/>
                  </a:moveTo>
                  <a:cubicBezTo>
                    <a:pt x="37132" y="57979"/>
                    <a:pt x="44469" y="54940"/>
                    <a:pt x="49878" y="49531"/>
                  </a:cubicBezTo>
                  <a:cubicBezTo>
                    <a:pt x="55287" y="44123"/>
                    <a:pt x="58326" y="36786"/>
                    <a:pt x="58326" y="29137"/>
                  </a:cubicBezTo>
                  <a:cubicBezTo>
                    <a:pt x="58326" y="21488"/>
                    <a:pt x="55287" y="14152"/>
                    <a:pt x="49878" y="8743"/>
                  </a:cubicBezTo>
                  <a:cubicBezTo>
                    <a:pt x="44469" y="3334"/>
                    <a:pt x="37132" y="295"/>
                    <a:pt x="29483" y="295"/>
                  </a:cubicBezTo>
                  <a:cubicBezTo>
                    <a:pt x="21833" y="295"/>
                    <a:pt x="14496" y="3334"/>
                    <a:pt x="9087" y="8743"/>
                  </a:cubicBezTo>
                  <a:cubicBezTo>
                    <a:pt x="3678" y="14152"/>
                    <a:pt x="639" y="21488"/>
                    <a:pt x="639" y="29137"/>
                  </a:cubicBezTo>
                  <a:cubicBezTo>
                    <a:pt x="639" y="36786"/>
                    <a:pt x="3678" y="44123"/>
                    <a:pt x="9087" y="49531"/>
                  </a:cubicBezTo>
                  <a:cubicBezTo>
                    <a:pt x="14496" y="54940"/>
                    <a:pt x="21833" y="57979"/>
                    <a:pt x="2948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4BFB1925-C0A7-4E13-82E7-1B02CBE865DC}"/>
                </a:ext>
              </a:extLst>
            </p:cNvPr>
            <p:cNvSpPr/>
            <p:nvPr/>
          </p:nvSpPr>
          <p:spPr>
            <a:xfrm>
              <a:off x="6172309" y="2811945"/>
              <a:ext cx="57687" cy="57683"/>
            </a:xfrm>
            <a:custGeom>
              <a:avLst/>
              <a:gdLst>
                <a:gd name="connsiteX0" fmla="*/ 29485 w 57687"/>
                <a:gd name="connsiteY0" fmla="*/ 57979 h 57683"/>
                <a:gd name="connsiteX1" fmla="*/ 49880 w 57687"/>
                <a:gd name="connsiteY1" fmla="*/ 49531 h 57683"/>
                <a:gd name="connsiteX2" fmla="*/ 58329 w 57687"/>
                <a:gd name="connsiteY2" fmla="*/ 29137 h 57683"/>
                <a:gd name="connsiteX3" fmla="*/ 49880 w 57687"/>
                <a:gd name="connsiteY3" fmla="*/ 8743 h 57683"/>
                <a:gd name="connsiteX4" fmla="*/ 29485 w 57687"/>
                <a:gd name="connsiteY4" fmla="*/ 295 h 57683"/>
                <a:gd name="connsiteX5" fmla="*/ 9089 w 57687"/>
                <a:gd name="connsiteY5" fmla="*/ 8743 h 57683"/>
                <a:gd name="connsiteX6" fmla="*/ 641 w 57687"/>
                <a:gd name="connsiteY6" fmla="*/ 29137 h 57683"/>
                <a:gd name="connsiteX7" fmla="*/ 9089 w 57687"/>
                <a:gd name="connsiteY7" fmla="*/ 49531 h 57683"/>
                <a:gd name="connsiteX8" fmla="*/ 2948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85" y="57979"/>
                  </a:moveTo>
                  <a:cubicBezTo>
                    <a:pt x="37134" y="57979"/>
                    <a:pt x="44471" y="54940"/>
                    <a:pt x="49880" y="49531"/>
                  </a:cubicBezTo>
                  <a:cubicBezTo>
                    <a:pt x="55289" y="44123"/>
                    <a:pt x="58329" y="36786"/>
                    <a:pt x="58329" y="29137"/>
                  </a:cubicBezTo>
                  <a:cubicBezTo>
                    <a:pt x="58329" y="21488"/>
                    <a:pt x="55289" y="14152"/>
                    <a:pt x="49880" y="8743"/>
                  </a:cubicBezTo>
                  <a:cubicBezTo>
                    <a:pt x="44471" y="3334"/>
                    <a:pt x="37134" y="295"/>
                    <a:pt x="29485" y="295"/>
                  </a:cubicBezTo>
                  <a:cubicBezTo>
                    <a:pt x="21835" y="295"/>
                    <a:pt x="14498" y="3334"/>
                    <a:pt x="9089" y="8743"/>
                  </a:cubicBezTo>
                  <a:cubicBezTo>
                    <a:pt x="3680" y="14152"/>
                    <a:pt x="641" y="21488"/>
                    <a:pt x="641" y="29137"/>
                  </a:cubicBezTo>
                  <a:cubicBezTo>
                    <a:pt x="641" y="36786"/>
                    <a:pt x="3680" y="44123"/>
                    <a:pt x="9089" y="49531"/>
                  </a:cubicBezTo>
                  <a:cubicBezTo>
                    <a:pt x="14498" y="54940"/>
                    <a:pt x="21835" y="57979"/>
                    <a:pt x="2948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18D02855-2C6B-40E5-A9AE-51357FFDB800}"/>
                </a:ext>
              </a:extLst>
            </p:cNvPr>
            <p:cNvSpPr/>
            <p:nvPr/>
          </p:nvSpPr>
          <p:spPr>
            <a:xfrm>
              <a:off x="6192433" y="2811945"/>
              <a:ext cx="57687" cy="57683"/>
            </a:xfrm>
            <a:custGeom>
              <a:avLst/>
              <a:gdLst>
                <a:gd name="connsiteX0" fmla="*/ 29487 w 57687"/>
                <a:gd name="connsiteY0" fmla="*/ 57979 h 57683"/>
                <a:gd name="connsiteX1" fmla="*/ 49882 w 57687"/>
                <a:gd name="connsiteY1" fmla="*/ 49531 h 57683"/>
                <a:gd name="connsiteX2" fmla="*/ 58331 w 57687"/>
                <a:gd name="connsiteY2" fmla="*/ 29137 h 57683"/>
                <a:gd name="connsiteX3" fmla="*/ 49882 w 57687"/>
                <a:gd name="connsiteY3" fmla="*/ 8743 h 57683"/>
                <a:gd name="connsiteX4" fmla="*/ 29487 w 57687"/>
                <a:gd name="connsiteY4" fmla="*/ 295 h 57683"/>
                <a:gd name="connsiteX5" fmla="*/ 9091 w 57687"/>
                <a:gd name="connsiteY5" fmla="*/ 8743 h 57683"/>
                <a:gd name="connsiteX6" fmla="*/ 643 w 57687"/>
                <a:gd name="connsiteY6" fmla="*/ 29137 h 57683"/>
                <a:gd name="connsiteX7" fmla="*/ 9091 w 57687"/>
                <a:gd name="connsiteY7" fmla="*/ 49531 h 57683"/>
                <a:gd name="connsiteX8" fmla="*/ 2948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87" y="57979"/>
                  </a:moveTo>
                  <a:cubicBezTo>
                    <a:pt x="37136" y="57979"/>
                    <a:pt x="44473" y="54940"/>
                    <a:pt x="49882" y="49531"/>
                  </a:cubicBezTo>
                  <a:cubicBezTo>
                    <a:pt x="55291" y="44123"/>
                    <a:pt x="58331" y="36786"/>
                    <a:pt x="58331" y="29137"/>
                  </a:cubicBezTo>
                  <a:cubicBezTo>
                    <a:pt x="58331" y="21488"/>
                    <a:pt x="55291" y="14152"/>
                    <a:pt x="49882" y="8743"/>
                  </a:cubicBezTo>
                  <a:cubicBezTo>
                    <a:pt x="44473" y="3334"/>
                    <a:pt x="37136" y="295"/>
                    <a:pt x="29487" y="295"/>
                  </a:cubicBezTo>
                  <a:cubicBezTo>
                    <a:pt x="21837" y="295"/>
                    <a:pt x="14500" y="3334"/>
                    <a:pt x="9091" y="8743"/>
                  </a:cubicBezTo>
                  <a:cubicBezTo>
                    <a:pt x="3682" y="14152"/>
                    <a:pt x="643" y="21488"/>
                    <a:pt x="643" y="29137"/>
                  </a:cubicBezTo>
                  <a:cubicBezTo>
                    <a:pt x="643" y="36786"/>
                    <a:pt x="3682" y="44123"/>
                    <a:pt x="9091" y="49531"/>
                  </a:cubicBezTo>
                  <a:cubicBezTo>
                    <a:pt x="14500" y="54940"/>
                    <a:pt x="21837" y="57979"/>
                    <a:pt x="2948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50801F80-F67F-49CF-B598-0C1373166AD3}"/>
                </a:ext>
              </a:extLst>
            </p:cNvPr>
            <p:cNvSpPr/>
            <p:nvPr/>
          </p:nvSpPr>
          <p:spPr>
            <a:xfrm>
              <a:off x="6212566" y="2811945"/>
              <a:ext cx="57687" cy="57683"/>
            </a:xfrm>
            <a:custGeom>
              <a:avLst/>
              <a:gdLst>
                <a:gd name="connsiteX0" fmla="*/ 29489 w 57687"/>
                <a:gd name="connsiteY0" fmla="*/ 57979 h 57683"/>
                <a:gd name="connsiteX1" fmla="*/ 49885 w 57687"/>
                <a:gd name="connsiteY1" fmla="*/ 49531 h 57683"/>
                <a:gd name="connsiteX2" fmla="*/ 58333 w 57687"/>
                <a:gd name="connsiteY2" fmla="*/ 29137 h 57683"/>
                <a:gd name="connsiteX3" fmla="*/ 49885 w 57687"/>
                <a:gd name="connsiteY3" fmla="*/ 8743 h 57683"/>
                <a:gd name="connsiteX4" fmla="*/ 29489 w 57687"/>
                <a:gd name="connsiteY4" fmla="*/ 295 h 57683"/>
                <a:gd name="connsiteX5" fmla="*/ 9093 w 57687"/>
                <a:gd name="connsiteY5" fmla="*/ 8743 h 57683"/>
                <a:gd name="connsiteX6" fmla="*/ 645 w 57687"/>
                <a:gd name="connsiteY6" fmla="*/ 29137 h 57683"/>
                <a:gd name="connsiteX7" fmla="*/ 9093 w 57687"/>
                <a:gd name="connsiteY7" fmla="*/ 49531 h 57683"/>
                <a:gd name="connsiteX8" fmla="*/ 2948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89" y="57979"/>
                  </a:moveTo>
                  <a:cubicBezTo>
                    <a:pt x="37138" y="57979"/>
                    <a:pt x="44476" y="54940"/>
                    <a:pt x="49885" y="49531"/>
                  </a:cubicBezTo>
                  <a:cubicBezTo>
                    <a:pt x="55294" y="44123"/>
                    <a:pt x="58333" y="36786"/>
                    <a:pt x="58333" y="29137"/>
                  </a:cubicBezTo>
                  <a:cubicBezTo>
                    <a:pt x="58333" y="21488"/>
                    <a:pt x="55294" y="14152"/>
                    <a:pt x="49885" y="8743"/>
                  </a:cubicBezTo>
                  <a:cubicBezTo>
                    <a:pt x="44476" y="3334"/>
                    <a:pt x="37138" y="295"/>
                    <a:pt x="29489" y="295"/>
                  </a:cubicBezTo>
                  <a:cubicBezTo>
                    <a:pt x="21839" y="295"/>
                    <a:pt x="14502" y="3334"/>
                    <a:pt x="9093" y="8743"/>
                  </a:cubicBezTo>
                  <a:cubicBezTo>
                    <a:pt x="3684" y="14152"/>
                    <a:pt x="645" y="21488"/>
                    <a:pt x="645" y="29137"/>
                  </a:cubicBezTo>
                  <a:cubicBezTo>
                    <a:pt x="645" y="36786"/>
                    <a:pt x="3684" y="44123"/>
                    <a:pt x="9093" y="49531"/>
                  </a:cubicBezTo>
                  <a:cubicBezTo>
                    <a:pt x="14502" y="54940"/>
                    <a:pt x="21839" y="57979"/>
                    <a:pt x="2948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FF05B760-9563-43F0-BE9B-1182197EB335}"/>
                </a:ext>
              </a:extLst>
            </p:cNvPr>
            <p:cNvSpPr/>
            <p:nvPr/>
          </p:nvSpPr>
          <p:spPr>
            <a:xfrm>
              <a:off x="6232689" y="2811945"/>
              <a:ext cx="57687" cy="57683"/>
            </a:xfrm>
            <a:custGeom>
              <a:avLst/>
              <a:gdLst>
                <a:gd name="connsiteX0" fmla="*/ 29491 w 57687"/>
                <a:gd name="connsiteY0" fmla="*/ 57979 h 57683"/>
                <a:gd name="connsiteX1" fmla="*/ 49887 w 57687"/>
                <a:gd name="connsiteY1" fmla="*/ 49531 h 57683"/>
                <a:gd name="connsiteX2" fmla="*/ 58335 w 57687"/>
                <a:gd name="connsiteY2" fmla="*/ 29137 h 57683"/>
                <a:gd name="connsiteX3" fmla="*/ 49887 w 57687"/>
                <a:gd name="connsiteY3" fmla="*/ 8743 h 57683"/>
                <a:gd name="connsiteX4" fmla="*/ 29491 w 57687"/>
                <a:gd name="connsiteY4" fmla="*/ 295 h 57683"/>
                <a:gd name="connsiteX5" fmla="*/ 9095 w 57687"/>
                <a:gd name="connsiteY5" fmla="*/ 8743 h 57683"/>
                <a:gd name="connsiteX6" fmla="*/ 647 w 57687"/>
                <a:gd name="connsiteY6" fmla="*/ 29137 h 57683"/>
                <a:gd name="connsiteX7" fmla="*/ 9095 w 57687"/>
                <a:gd name="connsiteY7" fmla="*/ 49531 h 57683"/>
                <a:gd name="connsiteX8" fmla="*/ 2949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91" y="57979"/>
                  </a:moveTo>
                  <a:cubicBezTo>
                    <a:pt x="37140" y="57979"/>
                    <a:pt x="44478" y="54940"/>
                    <a:pt x="49887" y="49531"/>
                  </a:cubicBezTo>
                  <a:cubicBezTo>
                    <a:pt x="55296" y="44123"/>
                    <a:pt x="58335" y="36786"/>
                    <a:pt x="58335" y="29137"/>
                  </a:cubicBezTo>
                  <a:cubicBezTo>
                    <a:pt x="58335" y="21488"/>
                    <a:pt x="55296" y="14152"/>
                    <a:pt x="49887" y="8743"/>
                  </a:cubicBezTo>
                  <a:cubicBezTo>
                    <a:pt x="44478" y="3334"/>
                    <a:pt x="37140" y="295"/>
                    <a:pt x="29491" y="295"/>
                  </a:cubicBezTo>
                  <a:cubicBezTo>
                    <a:pt x="21842" y="295"/>
                    <a:pt x="14504" y="3334"/>
                    <a:pt x="9095" y="8743"/>
                  </a:cubicBezTo>
                  <a:cubicBezTo>
                    <a:pt x="3686" y="14152"/>
                    <a:pt x="647" y="21488"/>
                    <a:pt x="647" y="29137"/>
                  </a:cubicBezTo>
                  <a:cubicBezTo>
                    <a:pt x="647" y="36786"/>
                    <a:pt x="3686" y="44123"/>
                    <a:pt x="9095" y="49531"/>
                  </a:cubicBezTo>
                  <a:cubicBezTo>
                    <a:pt x="14504" y="54940"/>
                    <a:pt x="21842" y="57979"/>
                    <a:pt x="2949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3A027ED4-1AB5-423F-8B48-256B88B6CC55}"/>
                </a:ext>
              </a:extLst>
            </p:cNvPr>
            <p:cNvSpPr/>
            <p:nvPr/>
          </p:nvSpPr>
          <p:spPr>
            <a:xfrm>
              <a:off x="6252822" y="2811945"/>
              <a:ext cx="57687" cy="57683"/>
            </a:xfrm>
            <a:custGeom>
              <a:avLst/>
              <a:gdLst>
                <a:gd name="connsiteX0" fmla="*/ 29493 w 57687"/>
                <a:gd name="connsiteY0" fmla="*/ 57979 h 57683"/>
                <a:gd name="connsiteX1" fmla="*/ 49889 w 57687"/>
                <a:gd name="connsiteY1" fmla="*/ 49531 h 57683"/>
                <a:gd name="connsiteX2" fmla="*/ 58337 w 57687"/>
                <a:gd name="connsiteY2" fmla="*/ 29137 h 57683"/>
                <a:gd name="connsiteX3" fmla="*/ 49889 w 57687"/>
                <a:gd name="connsiteY3" fmla="*/ 8743 h 57683"/>
                <a:gd name="connsiteX4" fmla="*/ 29493 w 57687"/>
                <a:gd name="connsiteY4" fmla="*/ 295 h 57683"/>
                <a:gd name="connsiteX5" fmla="*/ 9097 w 57687"/>
                <a:gd name="connsiteY5" fmla="*/ 8743 h 57683"/>
                <a:gd name="connsiteX6" fmla="*/ 649 w 57687"/>
                <a:gd name="connsiteY6" fmla="*/ 29137 h 57683"/>
                <a:gd name="connsiteX7" fmla="*/ 9097 w 57687"/>
                <a:gd name="connsiteY7" fmla="*/ 49531 h 57683"/>
                <a:gd name="connsiteX8" fmla="*/ 29493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93" y="57979"/>
                  </a:moveTo>
                  <a:cubicBezTo>
                    <a:pt x="37143" y="57979"/>
                    <a:pt x="44480" y="54940"/>
                    <a:pt x="49889" y="49531"/>
                  </a:cubicBezTo>
                  <a:cubicBezTo>
                    <a:pt x="55298" y="44123"/>
                    <a:pt x="58337" y="36786"/>
                    <a:pt x="58337" y="29137"/>
                  </a:cubicBezTo>
                  <a:cubicBezTo>
                    <a:pt x="58337" y="21488"/>
                    <a:pt x="55298" y="14152"/>
                    <a:pt x="49889" y="8743"/>
                  </a:cubicBezTo>
                  <a:cubicBezTo>
                    <a:pt x="44480" y="3334"/>
                    <a:pt x="37143" y="295"/>
                    <a:pt x="29493" y="295"/>
                  </a:cubicBezTo>
                  <a:cubicBezTo>
                    <a:pt x="21844" y="295"/>
                    <a:pt x="14506" y="3334"/>
                    <a:pt x="9097" y="8743"/>
                  </a:cubicBezTo>
                  <a:cubicBezTo>
                    <a:pt x="3688" y="14152"/>
                    <a:pt x="649" y="21488"/>
                    <a:pt x="649" y="29137"/>
                  </a:cubicBezTo>
                  <a:cubicBezTo>
                    <a:pt x="649" y="36786"/>
                    <a:pt x="3688" y="44123"/>
                    <a:pt x="9097" y="49531"/>
                  </a:cubicBezTo>
                  <a:cubicBezTo>
                    <a:pt x="14506" y="54940"/>
                    <a:pt x="21844" y="57979"/>
                    <a:pt x="29493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C0FCF6C8-5793-41D8-B8E3-982C9030727B}"/>
                </a:ext>
              </a:extLst>
            </p:cNvPr>
            <p:cNvSpPr/>
            <p:nvPr/>
          </p:nvSpPr>
          <p:spPr>
            <a:xfrm>
              <a:off x="6272945" y="2811945"/>
              <a:ext cx="57687" cy="57683"/>
            </a:xfrm>
            <a:custGeom>
              <a:avLst/>
              <a:gdLst>
                <a:gd name="connsiteX0" fmla="*/ 29495 w 57687"/>
                <a:gd name="connsiteY0" fmla="*/ 57979 h 57683"/>
                <a:gd name="connsiteX1" fmla="*/ 49891 w 57687"/>
                <a:gd name="connsiteY1" fmla="*/ 49531 h 57683"/>
                <a:gd name="connsiteX2" fmla="*/ 58339 w 57687"/>
                <a:gd name="connsiteY2" fmla="*/ 29137 h 57683"/>
                <a:gd name="connsiteX3" fmla="*/ 49891 w 57687"/>
                <a:gd name="connsiteY3" fmla="*/ 8743 h 57683"/>
                <a:gd name="connsiteX4" fmla="*/ 29495 w 57687"/>
                <a:gd name="connsiteY4" fmla="*/ 295 h 57683"/>
                <a:gd name="connsiteX5" fmla="*/ 9100 w 57687"/>
                <a:gd name="connsiteY5" fmla="*/ 8743 h 57683"/>
                <a:gd name="connsiteX6" fmla="*/ 651 w 57687"/>
                <a:gd name="connsiteY6" fmla="*/ 29137 h 57683"/>
                <a:gd name="connsiteX7" fmla="*/ 9100 w 57687"/>
                <a:gd name="connsiteY7" fmla="*/ 49531 h 57683"/>
                <a:gd name="connsiteX8" fmla="*/ 29495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95" y="57979"/>
                  </a:moveTo>
                  <a:cubicBezTo>
                    <a:pt x="37145" y="57979"/>
                    <a:pt x="44482" y="54940"/>
                    <a:pt x="49891" y="49531"/>
                  </a:cubicBezTo>
                  <a:cubicBezTo>
                    <a:pt x="55300" y="44123"/>
                    <a:pt x="58339" y="36786"/>
                    <a:pt x="58339" y="29137"/>
                  </a:cubicBezTo>
                  <a:cubicBezTo>
                    <a:pt x="58339" y="21488"/>
                    <a:pt x="55300" y="14152"/>
                    <a:pt x="49891" y="8743"/>
                  </a:cubicBezTo>
                  <a:cubicBezTo>
                    <a:pt x="44482" y="3334"/>
                    <a:pt x="37145" y="295"/>
                    <a:pt x="29495" y="295"/>
                  </a:cubicBezTo>
                  <a:cubicBezTo>
                    <a:pt x="21846" y="295"/>
                    <a:pt x="14508" y="3334"/>
                    <a:pt x="9100" y="8743"/>
                  </a:cubicBezTo>
                  <a:cubicBezTo>
                    <a:pt x="3691" y="14152"/>
                    <a:pt x="651" y="21488"/>
                    <a:pt x="651" y="29137"/>
                  </a:cubicBezTo>
                  <a:cubicBezTo>
                    <a:pt x="651" y="36786"/>
                    <a:pt x="3691" y="44123"/>
                    <a:pt x="9100" y="49531"/>
                  </a:cubicBezTo>
                  <a:cubicBezTo>
                    <a:pt x="14508" y="54940"/>
                    <a:pt x="21846" y="57979"/>
                    <a:pt x="29495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3ED0D7E4-59BB-4112-86DC-49E4CA601400}"/>
                </a:ext>
              </a:extLst>
            </p:cNvPr>
            <p:cNvSpPr/>
            <p:nvPr/>
          </p:nvSpPr>
          <p:spPr>
            <a:xfrm>
              <a:off x="6293069" y="2811945"/>
              <a:ext cx="57687" cy="57683"/>
            </a:xfrm>
            <a:custGeom>
              <a:avLst/>
              <a:gdLst>
                <a:gd name="connsiteX0" fmla="*/ 29497 w 57687"/>
                <a:gd name="connsiteY0" fmla="*/ 57979 h 57683"/>
                <a:gd name="connsiteX1" fmla="*/ 49893 w 57687"/>
                <a:gd name="connsiteY1" fmla="*/ 49531 h 57683"/>
                <a:gd name="connsiteX2" fmla="*/ 58341 w 57687"/>
                <a:gd name="connsiteY2" fmla="*/ 29137 h 57683"/>
                <a:gd name="connsiteX3" fmla="*/ 49893 w 57687"/>
                <a:gd name="connsiteY3" fmla="*/ 8743 h 57683"/>
                <a:gd name="connsiteX4" fmla="*/ 29497 w 57687"/>
                <a:gd name="connsiteY4" fmla="*/ 295 h 57683"/>
                <a:gd name="connsiteX5" fmla="*/ 9102 w 57687"/>
                <a:gd name="connsiteY5" fmla="*/ 8743 h 57683"/>
                <a:gd name="connsiteX6" fmla="*/ 653 w 57687"/>
                <a:gd name="connsiteY6" fmla="*/ 29137 h 57683"/>
                <a:gd name="connsiteX7" fmla="*/ 9102 w 57687"/>
                <a:gd name="connsiteY7" fmla="*/ 49531 h 57683"/>
                <a:gd name="connsiteX8" fmla="*/ 29497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97" y="57979"/>
                  </a:moveTo>
                  <a:cubicBezTo>
                    <a:pt x="37147" y="57979"/>
                    <a:pt x="44484" y="54940"/>
                    <a:pt x="49893" y="49531"/>
                  </a:cubicBezTo>
                  <a:cubicBezTo>
                    <a:pt x="55302" y="44123"/>
                    <a:pt x="58341" y="36786"/>
                    <a:pt x="58341" y="29137"/>
                  </a:cubicBezTo>
                  <a:cubicBezTo>
                    <a:pt x="58341" y="21488"/>
                    <a:pt x="55302" y="14152"/>
                    <a:pt x="49893" y="8743"/>
                  </a:cubicBezTo>
                  <a:cubicBezTo>
                    <a:pt x="44484" y="3334"/>
                    <a:pt x="37147" y="295"/>
                    <a:pt x="29497" y="295"/>
                  </a:cubicBezTo>
                  <a:cubicBezTo>
                    <a:pt x="21848" y="295"/>
                    <a:pt x="14511" y="3334"/>
                    <a:pt x="9102" y="8743"/>
                  </a:cubicBezTo>
                  <a:cubicBezTo>
                    <a:pt x="3693" y="14152"/>
                    <a:pt x="653" y="21488"/>
                    <a:pt x="653" y="29137"/>
                  </a:cubicBezTo>
                  <a:cubicBezTo>
                    <a:pt x="653" y="36786"/>
                    <a:pt x="3693" y="44123"/>
                    <a:pt x="9102" y="49531"/>
                  </a:cubicBezTo>
                  <a:cubicBezTo>
                    <a:pt x="14511" y="54940"/>
                    <a:pt x="21848" y="57979"/>
                    <a:pt x="29497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A29E340-CDF2-4418-AB7A-7F6C29EE53A0}"/>
                </a:ext>
              </a:extLst>
            </p:cNvPr>
            <p:cNvSpPr/>
            <p:nvPr/>
          </p:nvSpPr>
          <p:spPr>
            <a:xfrm>
              <a:off x="6313202" y="2811945"/>
              <a:ext cx="57687" cy="57683"/>
            </a:xfrm>
            <a:custGeom>
              <a:avLst/>
              <a:gdLst>
                <a:gd name="connsiteX0" fmla="*/ 29499 w 57687"/>
                <a:gd name="connsiteY0" fmla="*/ 57979 h 57683"/>
                <a:gd name="connsiteX1" fmla="*/ 49895 w 57687"/>
                <a:gd name="connsiteY1" fmla="*/ 49531 h 57683"/>
                <a:gd name="connsiteX2" fmla="*/ 58343 w 57687"/>
                <a:gd name="connsiteY2" fmla="*/ 29137 h 57683"/>
                <a:gd name="connsiteX3" fmla="*/ 49895 w 57687"/>
                <a:gd name="connsiteY3" fmla="*/ 8743 h 57683"/>
                <a:gd name="connsiteX4" fmla="*/ 29499 w 57687"/>
                <a:gd name="connsiteY4" fmla="*/ 295 h 57683"/>
                <a:gd name="connsiteX5" fmla="*/ 9104 w 57687"/>
                <a:gd name="connsiteY5" fmla="*/ 8743 h 57683"/>
                <a:gd name="connsiteX6" fmla="*/ 656 w 57687"/>
                <a:gd name="connsiteY6" fmla="*/ 29137 h 57683"/>
                <a:gd name="connsiteX7" fmla="*/ 9104 w 57687"/>
                <a:gd name="connsiteY7" fmla="*/ 49531 h 57683"/>
                <a:gd name="connsiteX8" fmla="*/ 29499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499" y="57979"/>
                  </a:moveTo>
                  <a:cubicBezTo>
                    <a:pt x="37149" y="57979"/>
                    <a:pt x="44486" y="54940"/>
                    <a:pt x="49895" y="49531"/>
                  </a:cubicBezTo>
                  <a:cubicBezTo>
                    <a:pt x="55304" y="44123"/>
                    <a:pt x="58343" y="36786"/>
                    <a:pt x="58343" y="29137"/>
                  </a:cubicBezTo>
                  <a:cubicBezTo>
                    <a:pt x="58343" y="21488"/>
                    <a:pt x="55304" y="14152"/>
                    <a:pt x="49895" y="8743"/>
                  </a:cubicBezTo>
                  <a:cubicBezTo>
                    <a:pt x="44486" y="3334"/>
                    <a:pt x="37149" y="295"/>
                    <a:pt x="29499" y="295"/>
                  </a:cubicBezTo>
                  <a:cubicBezTo>
                    <a:pt x="21850" y="295"/>
                    <a:pt x="14513" y="3334"/>
                    <a:pt x="9104" y="8743"/>
                  </a:cubicBezTo>
                  <a:cubicBezTo>
                    <a:pt x="3695" y="14152"/>
                    <a:pt x="656" y="21488"/>
                    <a:pt x="656" y="29137"/>
                  </a:cubicBezTo>
                  <a:cubicBezTo>
                    <a:pt x="656" y="36786"/>
                    <a:pt x="3695" y="44123"/>
                    <a:pt x="9104" y="49531"/>
                  </a:cubicBezTo>
                  <a:cubicBezTo>
                    <a:pt x="14513" y="54940"/>
                    <a:pt x="21850" y="57979"/>
                    <a:pt x="29499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27371C32-E57B-49DB-9EE8-70F5A42D8A6D}"/>
                </a:ext>
              </a:extLst>
            </p:cNvPr>
            <p:cNvSpPr/>
            <p:nvPr/>
          </p:nvSpPr>
          <p:spPr>
            <a:xfrm>
              <a:off x="6333325" y="2811945"/>
              <a:ext cx="57687" cy="57683"/>
            </a:xfrm>
            <a:custGeom>
              <a:avLst/>
              <a:gdLst>
                <a:gd name="connsiteX0" fmla="*/ 29501 w 57687"/>
                <a:gd name="connsiteY0" fmla="*/ 57979 h 57683"/>
                <a:gd name="connsiteX1" fmla="*/ 49897 w 57687"/>
                <a:gd name="connsiteY1" fmla="*/ 49531 h 57683"/>
                <a:gd name="connsiteX2" fmla="*/ 58345 w 57687"/>
                <a:gd name="connsiteY2" fmla="*/ 29137 h 57683"/>
                <a:gd name="connsiteX3" fmla="*/ 49897 w 57687"/>
                <a:gd name="connsiteY3" fmla="*/ 8743 h 57683"/>
                <a:gd name="connsiteX4" fmla="*/ 29501 w 57687"/>
                <a:gd name="connsiteY4" fmla="*/ 295 h 57683"/>
                <a:gd name="connsiteX5" fmla="*/ 9106 w 57687"/>
                <a:gd name="connsiteY5" fmla="*/ 8743 h 57683"/>
                <a:gd name="connsiteX6" fmla="*/ 658 w 57687"/>
                <a:gd name="connsiteY6" fmla="*/ 29137 h 57683"/>
                <a:gd name="connsiteX7" fmla="*/ 9106 w 57687"/>
                <a:gd name="connsiteY7" fmla="*/ 49531 h 57683"/>
                <a:gd name="connsiteX8" fmla="*/ 29501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501" y="57979"/>
                  </a:moveTo>
                  <a:cubicBezTo>
                    <a:pt x="37151" y="57979"/>
                    <a:pt x="44488" y="54940"/>
                    <a:pt x="49897" y="49531"/>
                  </a:cubicBezTo>
                  <a:cubicBezTo>
                    <a:pt x="55306" y="44123"/>
                    <a:pt x="58345" y="36786"/>
                    <a:pt x="58345" y="29137"/>
                  </a:cubicBezTo>
                  <a:cubicBezTo>
                    <a:pt x="58345" y="21488"/>
                    <a:pt x="55306" y="14152"/>
                    <a:pt x="49897" y="8743"/>
                  </a:cubicBezTo>
                  <a:cubicBezTo>
                    <a:pt x="44488" y="3334"/>
                    <a:pt x="37151" y="295"/>
                    <a:pt x="29501" y="295"/>
                  </a:cubicBezTo>
                  <a:cubicBezTo>
                    <a:pt x="21852" y="295"/>
                    <a:pt x="14515" y="3334"/>
                    <a:pt x="9106" y="8743"/>
                  </a:cubicBezTo>
                  <a:cubicBezTo>
                    <a:pt x="3697" y="14152"/>
                    <a:pt x="658" y="21488"/>
                    <a:pt x="658" y="29137"/>
                  </a:cubicBezTo>
                  <a:cubicBezTo>
                    <a:pt x="658" y="36786"/>
                    <a:pt x="3697" y="44123"/>
                    <a:pt x="9106" y="49531"/>
                  </a:cubicBezTo>
                  <a:cubicBezTo>
                    <a:pt x="14515" y="54940"/>
                    <a:pt x="21852" y="57979"/>
                    <a:pt x="29501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874ABA0-067A-44FB-8B26-60D18EC6E4D3}"/>
                </a:ext>
              </a:extLst>
            </p:cNvPr>
            <p:cNvSpPr/>
            <p:nvPr/>
          </p:nvSpPr>
          <p:spPr>
            <a:xfrm>
              <a:off x="6353458" y="2811945"/>
              <a:ext cx="57687" cy="57683"/>
            </a:xfrm>
            <a:custGeom>
              <a:avLst/>
              <a:gdLst>
                <a:gd name="connsiteX0" fmla="*/ 29504 w 57687"/>
                <a:gd name="connsiteY0" fmla="*/ 57979 h 57683"/>
                <a:gd name="connsiteX1" fmla="*/ 49899 w 57687"/>
                <a:gd name="connsiteY1" fmla="*/ 49531 h 57683"/>
                <a:gd name="connsiteX2" fmla="*/ 58347 w 57687"/>
                <a:gd name="connsiteY2" fmla="*/ 29137 h 57683"/>
                <a:gd name="connsiteX3" fmla="*/ 49899 w 57687"/>
                <a:gd name="connsiteY3" fmla="*/ 8743 h 57683"/>
                <a:gd name="connsiteX4" fmla="*/ 29504 w 57687"/>
                <a:gd name="connsiteY4" fmla="*/ 295 h 57683"/>
                <a:gd name="connsiteX5" fmla="*/ 9108 w 57687"/>
                <a:gd name="connsiteY5" fmla="*/ 8743 h 57683"/>
                <a:gd name="connsiteX6" fmla="*/ 660 w 57687"/>
                <a:gd name="connsiteY6" fmla="*/ 29137 h 57683"/>
                <a:gd name="connsiteX7" fmla="*/ 9108 w 57687"/>
                <a:gd name="connsiteY7" fmla="*/ 49531 h 57683"/>
                <a:gd name="connsiteX8" fmla="*/ 29504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504" y="57979"/>
                  </a:moveTo>
                  <a:cubicBezTo>
                    <a:pt x="37153" y="57979"/>
                    <a:pt x="44490" y="54940"/>
                    <a:pt x="49899" y="49531"/>
                  </a:cubicBezTo>
                  <a:cubicBezTo>
                    <a:pt x="55308" y="44123"/>
                    <a:pt x="58347" y="36786"/>
                    <a:pt x="58347" y="29137"/>
                  </a:cubicBezTo>
                  <a:cubicBezTo>
                    <a:pt x="58347" y="21488"/>
                    <a:pt x="55308" y="14152"/>
                    <a:pt x="49899" y="8743"/>
                  </a:cubicBezTo>
                  <a:cubicBezTo>
                    <a:pt x="44490" y="3334"/>
                    <a:pt x="37153" y="295"/>
                    <a:pt x="29504" y="295"/>
                  </a:cubicBezTo>
                  <a:cubicBezTo>
                    <a:pt x="21854" y="295"/>
                    <a:pt x="14517" y="3334"/>
                    <a:pt x="9108" y="8743"/>
                  </a:cubicBezTo>
                  <a:cubicBezTo>
                    <a:pt x="3699" y="14152"/>
                    <a:pt x="660" y="21488"/>
                    <a:pt x="660" y="29137"/>
                  </a:cubicBezTo>
                  <a:cubicBezTo>
                    <a:pt x="660" y="36786"/>
                    <a:pt x="3699" y="44123"/>
                    <a:pt x="9108" y="49531"/>
                  </a:cubicBezTo>
                  <a:cubicBezTo>
                    <a:pt x="14517" y="54940"/>
                    <a:pt x="21854" y="57979"/>
                    <a:pt x="29504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E9C19797-19AE-4C89-9CA0-ADA0833DE958}"/>
                </a:ext>
              </a:extLst>
            </p:cNvPr>
            <p:cNvSpPr/>
            <p:nvPr/>
          </p:nvSpPr>
          <p:spPr>
            <a:xfrm>
              <a:off x="6373582" y="2811945"/>
              <a:ext cx="57687" cy="57683"/>
            </a:xfrm>
            <a:custGeom>
              <a:avLst/>
              <a:gdLst>
                <a:gd name="connsiteX0" fmla="*/ 29506 w 57687"/>
                <a:gd name="connsiteY0" fmla="*/ 57979 h 57683"/>
                <a:gd name="connsiteX1" fmla="*/ 49901 w 57687"/>
                <a:gd name="connsiteY1" fmla="*/ 49531 h 57683"/>
                <a:gd name="connsiteX2" fmla="*/ 58349 w 57687"/>
                <a:gd name="connsiteY2" fmla="*/ 29137 h 57683"/>
                <a:gd name="connsiteX3" fmla="*/ 49901 w 57687"/>
                <a:gd name="connsiteY3" fmla="*/ 8743 h 57683"/>
                <a:gd name="connsiteX4" fmla="*/ 29506 w 57687"/>
                <a:gd name="connsiteY4" fmla="*/ 295 h 57683"/>
                <a:gd name="connsiteX5" fmla="*/ 9110 w 57687"/>
                <a:gd name="connsiteY5" fmla="*/ 8743 h 57683"/>
                <a:gd name="connsiteX6" fmla="*/ 662 w 57687"/>
                <a:gd name="connsiteY6" fmla="*/ 29137 h 57683"/>
                <a:gd name="connsiteX7" fmla="*/ 9110 w 57687"/>
                <a:gd name="connsiteY7" fmla="*/ 49531 h 57683"/>
                <a:gd name="connsiteX8" fmla="*/ 29506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506" y="57979"/>
                  </a:moveTo>
                  <a:cubicBezTo>
                    <a:pt x="37155" y="57979"/>
                    <a:pt x="44492" y="54940"/>
                    <a:pt x="49901" y="49531"/>
                  </a:cubicBezTo>
                  <a:cubicBezTo>
                    <a:pt x="55310" y="44123"/>
                    <a:pt x="58349" y="36786"/>
                    <a:pt x="58349" y="29137"/>
                  </a:cubicBezTo>
                  <a:cubicBezTo>
                    <a:pt x="58349" y="21488"/>
                    <a:pt x="55310" y="14152"/>
                    <a:pt x="49901" y="8743"/>
                  </a:cubicBezTo>
                  <a:cubicBezTo>
                    <a:pt x="44492" y="3334"/>
                    <a:pt x="37155" y="295"/>
                    <a:pt x="29506" y="295"/>
                  </a:cubicBezTo>
                  <a:cubicBezTo>
                    <a:pt x="21856" y="295"/>
                    <a:pt x="14519" y="3334"/>
                    <a:pt x="9110" y="8743"/>
                  </a:cubicBezTo>
                  <a:cubicBezTo>
                    <a:pt x="3701" y="14152"/>
                    <a:pt x="662" y="21488"/>
                    <a:pt x="662" y="29137"/>
                  </a:cubicBezTo>
                  <a:cubicBezTo>
                    <a:pt x="662" y="36786"/>
                    <a:pt x="3701" y="44123"/>
                    <a:pt x="9110" y="49531"/>
                  </a:cubicBezTo>
                  <a:cubicBezTo>
                    <a:pt x="14519" y="54940"/>
                    <a:pt x="21856" y="57979"/>
                    <a:pt x="29506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8009514-107D-48C4-A798-CA80297F329B}"/>
                </a:ext>
              </a:extLst>
            </p:cNvPr>
            <p:cNvSpPr/>
            <p:nvPr/>
          </p:nvSpPr>
          <p:spPr>
            <a:xfrm>
              <a:off x="6393715" y="2811945"/>
              <a:ext cx="57687" cy="57683"/>
            </a:xfrm>
            <a:custGeom>
              <a:avLst/>
              <a:gdLst>
                <a:gd name="connsiteX0" fmla="*/ 29508 w 57687"/>
                <a:gd name="connsiteY0" fmla="*/ 57979 h 57683"/>
                <a:gd name="connsiteX1" fmla="*/ 49903 w 57687"/>
                <a:gd name="connsiteY1" fmla="*/ 49531 h 57683"/>
                <a:gd name="connsiteX2" fmla="*/ 58352 w 57687"/>
                <a:gd name="connsiteY2" fmla="*/ 29137 h 57683"/>
                <a:gd name="connsiteX3" fmla="*/ 49903 w 57687"/>
                <a:gd name="connsiteY3" fmla="*/ 8743 h 57683"/>
                <a:gd name="connsiteX4" fmla="*/ 29508 w 57687"/>
                <a:gd name="connsiteY4" fmla="*/ 295 h 57683"/>
                <a:gd name="connsiteX5" fmla="*/ 9112 w 57687"/>
                <a:gd name="connsiteY5" fmla="*/ 8743 h 57683"/>
                <a:gd name="connsiteX6" fmla="*/ 664 w 57687"/>
                <a:gd name="connsiteY6" fmla="*/ 29137 h 57683"/>
                <a:gd name="connsiteX7" fmla="*/ 9112 w 57687"/>
                <a:gd name="connsiteY7" fmla="*/ 49531 h 57683"/>
                <a:gd name="connsiteX8" fmla="*/ 29508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508" y="57979"/>
                  </a:moveTo>
                  <a:cubicBezTo>
                    <a:pt x="37157" y="57979"/>
                    <a:pt x="44494" y="54940"/>
                    <a:pt x="49903" y="49531"/>
                  </a:cubicBezTo>
                  <a:cubicBezTo>
                    <a:pt x="55312" y="44123"/>
                    <a:pt x="58352" y="36786"/>
                    <a:pt x="58352" y="29137"/>
                  </a:cubicBezTo>
                  <a:cubicBezTo>
                    <a:pt x="58352" y="21488"/>
                    <a:pt x="55312" y="14152"/>
                    <a:pt x="49903" y="8743"/>
                  </a:cubicBezTo>
                  <a:cubicBezTo>
                    <a:pt x="44494" y="3334"/>
                    <a:pt x="37157" y="295"/>
                    <a:pt x="29508" y="295"/>
                  </a:cubicBezTo>
                  <a:cubicBezTo>
                    <a:pt x="21858" y="295"/>
                    <a:pt x="14521" y="3334"/>
                    <a:pt x="9112" y="8743"/>
                  </a:cubicBezTo>
                  <a:cubicBezTo>
                    <a:pt x="3703" y="14152"/>
                    <a:pt x="664" y="21488"/>
                    <a:pt x="664" y="29137"/>
                  </a:cubicBezTo>
                  <a:cubicBezTo>
                    <a:pt x="664" y="36786"/>
                    <a:pt x="3703" y="44123"/>
                    <a:pt x="9112" y="49531"/>
                  </a:cubicBezTo>
                  <a:cubicBezTo>
                    <a:pt x="14521" y="54940"/>
                    <a:pt x="21858" y="57979"/>
                    <a:pt x="29508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9725192-3A9C-4297-88A9-45A832EFEA6E}"/>
                </a:ext>
              </a:extLst>
            </p:cNvPr>
            <p:cNvSpPr/>
            <p:nvPr/>
          </p:nvSpPr>
          <p:spPr>
            <a:xfrm>
              <a:off x="6413838" y="2811945"/>
              <a:ext cx="57687" cy="57683"/>
            </a:xfrm>
            <a:custGeom>
              <a:avLst/>
              <a:gdLst>
                <a:gd name="connsiteX0" fmla="*/ 29510 w 57687"/>
                <a:gd name="connsiteY0" fmla="*/ 57979 h 57683"/>
                <a:gd name="connsiteX1" fmla="*/ 49906 w 57687"/>
                <a:gd name="connsiteY1" fmla="*/ 49531 h 57683"/>
                <a:gd name="connsiteX2" fmla="*/ 58354 w 57687"/>
                <a:gd name="connsiteY2" fmla="*/ 29137 h 57683"/>
                <a:gd name="connsiteX3" fmla="*/ 49906 w 57687"/>
                <a:gd name="connsiteY3" fmla="*/ 8743 h 57683"/>
                <a:gd name="connsiteX4" fmla="*/ 29510 w 57687"/>
                <a:gd name="connsiteY4" fmla="*/ 295 h 57683"/>
                <a:gd name="connsiteX5" fmla="*/ 9114 w 57687"/>
                <a:gd name="connsiteY5" fmla="*/ 8743 h 57683"/>
                <a:gd name="connsiteX6" fmla="*/ 666 w 57687"/>
                <a:gd name="connsiteY6" fmla="*/ 29137 h 57683"/>
                <a:gd name="connsiteX7" fmla="*/ 9114 w 57687"/>
                <a:gd name="connsiteY7" fmla="*/ 49531 h 57683"/>
                <a:gd name="connsiteX8" fmla="*/ 29510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510" y="57979"/>
                  </a:moveTo>
                  <a:cubicBezTo>
                    <a:pt x="37159" y="57979"/>
                    <a:pt x="44497" y="54940"/>
                    <a:pt x="49906" y="49531"/>
                  </a:cubicBezTo>
                  <a:cubicBezTo>
                    <a:pt x="55314" y="44123"/>
                    <a:pt x="58354" y="36786"/>
                    <a:pt x="58354" y="29137"/>
                  </a:cubicBezTo>
                  <a:cubicBezTo>
                    <a:pt x="58354" y="21488"/>
                    <a:pt x="55314" y="14152"/>
                    <a:pt x="49906" y="8743"/>
                  </a:cubicBezTo>
                  <a:cubicBezTo>
                    <a:pt x="44497" y="3334"/>
                    <a:pt x="37159" y="295"/>
                    <a:pt x="29510" y="295"/>
                  </a:cubicBezTo>
                  <a:cubicBezTo>
                    <a:pt x="21860" y="295"/>
                    <a:pt x="14523" y="3334"/>
                    <a:pt x="9114" y="8743"/>
                  </a:cubicBezTo>
                  <a:cubicBezTo>
                    <a:pt x="3705" y="14152"/>
                    <a:pt x="666" y="21488"/>
                    <a:pt x="666" y="29137"/>
                  </a:cubicBezTo>
                  <a:cubicBezTo>
                    <a:pt x="666" y="36786"/>
                    <a:pt x="3705" y="44123"/>
                    <a:pt x="9114" y="49531"/>
                  </a:cubicBezTo>
                  <a:cubicBezTo>
                    <a:pt x="14523" y="54940"/>
                    <a:pt x="21860" y="57979"/>
                    <a:pt x="29510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DBA46C10-2CDF-452B-81D2-611FBC81B118}"/>
                </a:ext>
              </a:extLst>
            </p:cNvPr>
            <p:cNvSpPr/>
            <p:nvPr/>
          </p:nvSpPr>
          <p:spPr>
            <a:xfrm>
              <a:off x="6433971" y="2811945"/>
              <a:ext cx="57687" cy="57683"/>
            </a:xfrm>
            <a:custGeom>
              <a:avLst/>
              <a:gdLst>
                <a:gd name="connsiteX0" fmla="*/ 29512 w 57687"/>
                <a:gd name="connsiteY0" fmla="*/ 57979 h 57683"/>
                <a:gd name="connsiteX1" fmla="*/ 49908 w 57687"/>
                <a:gd name="connsiteY1" fmla="*/ 49531 h 57683"/>
                <a:gd name="connsiteX2" fmla="*/ 58356 w 57687"/>
                <a:gd name="connsiteY2" fmla="*/ 29137 h 57683"/>
                <a:gd name="connsiteX3" fmla="*/ 49908 w 57687"/>
                <a:gd name="connsiteY3" fmla="*/ 8743 h 57683"/>
                <a:gd name="connsiteX4" fmla="*/ 29512 w 57687"/>
                <a:gd name="connsiteY4" fmla="*/ 295 h 57683"/>
                <a:gd name="connsiteX5" fmla="*/ 9116 w 57687"/>
                <a:gd name="connsiteY5" fmla="*/ 8743 h 57683"/>
                <a:gd name="connsiteX6" fmla="*/ 668 w 57687"/>
                <a:gd name="connsiteY6" fmla="*/ 29137 h 57683"/>
                <a:gd name="connsiteX7" fmla="*/ 9116 w 57687"/>
                <a:gd name="connsiteY7" fmla="*/ 49531 h 57683"/>
                <a:gd name="connsiteX8" fmla="*/ 29512 w 57687"/>
                <a:gd name="connsiteY8" fmla="*/ 57979 h 5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687" h="57683">
                  <a:moveTo>
                    <a:pt x="29512" y="57979"/>
                  </a:moveTo>
                  <a:cubicBezTo>
                    <a:pt x="37161" y="57979"/>
                    <a:pt x="44499" y="54940"/>
                    <a:pt x="49908" y="49531"/>
                  </a:cubicBezTo>
                  <a:cubicBezTo>
                    <a:pt x="55317" y="44123"/>
                    <a:pt x="58356" y="36786"/>
                    <a:pt x="58356" y="29137"/>
                  </a:cubicBezTo>
                  <a:cubicBezTo>
                    <a:pt x="58356" y="21488"/>
                    <a:pt x="55317" y="14152"/>
                    <a:pt x="49908" y="8743"/>
                  </a:cubicBezTo>
                  <a:cubicBezTo>
                    <a:pt x="44499" y="3334"/>
                    <a:pt x="37161" y="295"/>
                    <a:pt x="29512" y="295"/>
                  </a:cubicBezTo>
                  <a:cubicBezTo>
                    <a:pt x="21862" y="295"/>
                    <a:pt x="14525" y="3334"/>
                    <a:pt x="9116" y="8743"/>
                  </a:cubicBezTo>
                  <a:cubicBezTo>
                    <a:pt x="3707" y="14152"/>
                    <a:pt x="668" y="21488"/>
                    <a:pt x="668" y="29137"/>
                  </a:cubicBezTo>
                  <a:cubicBezTo>
                    <a:pt x="668" y="36786"/>
                    <a:pt x="3707" y="44123"/>
                    <a:pt x="9116" y="49531"/>
                  </a:cubicBezTo>
                  <a:cubicBezTo>
                    <a:pt x="14525" y="54940"/>
                    <a:pt x="21862" y="57979"/>
                    <a:pt x="29512" y="57979"/>
                  </a:cubicBezTo>
                  <a:close/>
                </a:path>
              </a:pathLst>
            </a:custGeom>
            <a:solidFill>
              <a:srgbClr val="1F77B4"/>
            </a:solidFill>
            <a:ln w="9611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608" name="Freeform: Shape 607">
            <a:extLst>
              <a:ext uri="{FF2B5EF4-FFF2-40B4-BE49-F238E27FC236}">
                <a16:creationId xmlns:a16="http://schemas.microsoft.com/office/drawing/2014/main" id="{29693E4F-7A0B-46BF-A5FD-B1D54924EED9}"/>
              </a:ext>
            </a:extLst>
          </p:cNvPr>
          <p:cNvSpPr/>
          <p:nvPr/>
        </p:nvSpPr>
        <p:spPr>
          <a:xfrm>
            <a:off x="651087" y="4261237"/>
            <a:ext cx="5233272" cy="7179"/>
          </a:xfrm>
          <a:custGeom>
            <a:avLst/>
            <a:gdLst>
              <a:gd name="connsiteX0" fmla="*/ 0 w 5233272"/>
              <a:gd name="connsiteY0" fmla="*/ 0 h 9613"/>
              <a:gd name="connsiteX1" fmla="*/ 5233273 w 5233272"/>
              <a:gd name="connsiteY1" fmla="*/ 0 h 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3272" h="9613">
                <a:moveTo>
                  <a:pt x="0" y="0"/>
                </a:moveTo>
                <a:lnTo>
                  <a:pt x="5233273" y="0"/>
                </a:lnTo>
              </a:path>
            </a:pathLst>
          </a:custGeom>
          <a:noFill/>
          <a:ln w="14417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09" name="Freeform: Shape 608">
            <a:extLst>
              <a:ext uri="{FF2B5EF4-FFF2-40B4-BE49-F238E27FC236}">
                <a16:creationId xmlns:a16="http://schemas.microsoft.com/office/drawing/2014/main" id="{AAA74BCE-42CE-42D5-A45E-FE32A9438C27}"/>
              </a:ext>
            </a:extLst>
          </p:cNvPr>
          <p:cNvSpPr/>
          <p:nvPr/>
        </p:nvSpPr>
        <p:spPr>
          <a:xfrm>
            <a:off x="389426" y="2437605"/>
            <a:ext cx="9614" cy="1910471"/>
          </a:xfrm>
          <a:custGeom>
            <a:avLst/>
            <a:gdLst>
              <a:gd name="connsiteX0" fmla="*/ 0 w 9614"/>
              <a:gd name="connsiteY0" fmla="*/ 2558370 h 2558370"/>
              <a:gd name="connsiteX1" fmla="*/ 0 w 9614"/>
              <a:gd name="connsiteY1" fmla="*/ 0 h 255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14" h="2558370">
                <a:moveTo>
                  <a:pt x="0" y="2558370"/>
                </a:moveTo>
                <a:lnTo>
                  <a:pt x="0" y="0"/>
                </a:lnTo>
              </a:path>
            </a:pathLst>
          </a:custGeom>
          <a:noFill/>
          <a:ln w="76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11" name="Freeform: Shape 610">
            <a:extLst>
              <a:ext uri="{FF2B5EF4-FFF2-40B4-BE49-F238E27FC236}">
                <a16:creationId xmlns:a16="http://schemas.microsoft.com/office/drawing/2014/main" id="{90EEFC78-CFE2-4221-89FF-99EC89E8AC0D}"/>
              </a:ext>
            </a:extLst>
          </p:cNvPr>
          <p:cNvSpPr/>
          <p:nvPr/>
        </p:nvSpPr>
        <p:spPr>
          <a:xfrm>
            <a:off x="389426" y="4348076"/>
            <a:ext cx="5756595" cy="7179"/>
          </a:xfrm>
          <a:custGeom>
            <a:avLst/>
            <a:gdLst>
              <a:gd name="connsiteX0" fmla="*/ 0 w 5756595"/>
              <a:gd name="connsiteY0" fmla="*/ 0 h 9613"/>
              <a:gd name="connsiteX1" fmla="*/ 5756596 w 5756595"/>
              <a:gd name="connsiteY1" fmla="*/ 0 h 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56595" h="9613">
                <a:moveTo>
                  <a:pt x="0" y="0"/>
                </a:moveTo>
                <a:lnTo>
                  <a:pt x="5756596" y="0"/>
                </a:lnTo>
              </a:path>
            </a:pathLst>
          </a:custGeom>
          <a:noFill/>
          <a:ln w="7689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613" name="Graphic 4">
            <a:extLst>
              <a:ext uri="{FF2B5EF4-FFF2-40B4-BE49-F238E27FC236}">
                <a16:creationId xmlns:a16="http://schemas.microsoft.com/office/drawing/2014/main" id="{0CD215FA-2622-4887-AA04-2471D3C0D1DE}"/>
              </a:ext>
            </a:extLst>
          </p:cNvPr>
          <p:cNvGrpSpPr/>
          <p:nvPr/>
        </p:nvGrpSpPr>
        <p:grpSpPr>
          <a:xfrm>
            <a:off x="855325" y="2699542"/>
            <a:ext cx="70096" cy="187406"/>
            <a:chOff x="1433780" y="749475"/>
            <a:chExt cx="70096" cy="250961"/>
          </a:xfrm>
          <a:solidFill>
            <a:srgbClr val="000000"/>
          </a:solidFill>
        </p:grpSpPr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669160C-3855-4C34-882E-51EA4E872BAA}"/>
                </a:ext>
              </a:extLst>
            </p:cNvPr>
            <p:cNvSpPr/>
            <p:nvPr/>
          </p:nvSpPr>
          <p:spPr>
            <a:xfrm rot="-5400000" flipV="1">
              <a:off x="1439180" y="935746"/>
              <a:ext cx="59295" cy="70091"/>
            </a:xfrm>
            <a:custGeom>
              <a:avLst/>
              <a:gdLst>
                <a:gd name="connsiteX0" fmla="*/ -1806 w 59295"/>
                <a:gd name="connsiteY0" fmla="*/ 67859 h 70091"/>
                <a:gd name="connsiteX1" fmla="*/ 57489 w 59295"/>
                <a:gd name="connsiteY1" fmla="*/ 67859 h 70091"/>
                <a:gd name="connsiteX2" fmla="*/ 57489 w 59295"/>
                <a:gd name="connsiteY2" fmla="*/ 59868 h 70091"/>
                <a:gd name="connsiteX3" fmla="*/ 32611 w 59295"/>
                <a:gd name="connsiteY3" fmla="*/ 59868 h 70091"/>
                <a:gd name="connsiteX4" fmla="*/ 32611 w 59295"/>
                <a:gd name="connsiteY4" fmla="*/ -2232 h 70091"/>
                <a:gd name="connsiteX5" fmla="*/ 23087 w 59295"/>
                <a:gd name="connsiteY5" fmla="*/ -2232 h 70091"/>
                <a:gd name="connsiteX6" fmla="*/ 23087 w 59295"/>
                <a:gd name="connsiteY6" fmla="*/ 59868 h 70091"/>
                <a:gd name="connsiteX7" fmla="*/ -1806 w 59295"/>
                <a:gd name="connsiteY7" fmla="*/ 59868 h 70091"/>
                <a:gd name="connsiteX8" fmla="*/ -1806 w 59295"/>
                <a:gd name="connsiteY8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295" h="70091">
                  <a:moveTo>
                    <a:pt x="-1806" y="67859"/>
                  </a:moveTo>
                  <a:lnTo>
                    <a:pt x="57489" y="67859"/>
                  </a:lnTo>
                  <a:lnTo>
                    <a:pt x="57489" y="59868"/>
                  </a:lnTo>
                  <a:lnTo>
                    <a:pt x="32611" y="59868"/>
                  </a:lnTo>
                  <a:lnTo>
                    <a:pt x="32611" y="-2232"/>
                  </a:lnTo>
                  <a:lnTo>
                    <a:pt x="23087" y="-2232"/>
                  </a:lnTo>
                  <a:lnTo>
                    <a:pt x="23087" y="59868"/>
                  </a:lnTo>
                  <a:lnTo>
                    <a:pt x="-1806" y="59868"/>
                  </a:lnTo>
                  <a:lnTo>
                    <a:pt x="-1806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23C8A37-D2AD-450D-8280-D3EDF6556D79}"/>
                </a:ext>
              </a:extLst>
            </p:cNvPr>
            <p:cNvSpPr/>
            <p:nvPr/>
          </p:nvSpPr>
          <p:spPr>
            <a:xfrm rot="-5400000" flipV="1">
              <a:off x="1442117" y="870238"/>
              <a:ext cx="53421" cy="70091"/>
            </a:xfrm>
            <a:custGeom>
              <a:avLst/>
              <a:gdLst>
                <a:gd name="connsiteX0" fmla="*/ -2257 w 53421"/>
                <a:gd name="connsiteY0" fmla="*/ 67852 h 70091"/>
                <a:gd name="connsiteX1" fmla="*/ 7222 w 53421"/>
                <a:gd name="connsiteY1" fmla="*/ 67852 h 70091"/>
                <a:gd name="connsiteX2" fmla="*/ 7222 w 53421"/>
                <a:gd name="connsiteY2" fmla="*/ 39116 h 70091"/>
                <a:gd name="connsiteX3" fmla="*/ 41684 w 53421"/>
                <a:gd name="connsiteY3" fmla="*/ 39116 h 70091"/>
                <a:gd name="connsiteX4" fmla="*/ 41684 w 53421"/>
                <a:gd name="connsiteY4" fmla="*/ 67852 h 70091"/>
                <a:gd name="connsiteX5" fmla="*/ 51164 w 53421"/>
                <a:gd name="connsiteY5" fmla="*/ 67852 h 70091"/>
                <a:gd name="connsiteX6" fmla="*/ 51164 w 53421"/>
                <a:gd name="connsiteY6" fmla="*/ -2239 h 70091"/>
                <a:gd name="connsiteX7" fmla="*/ 41684 w 53421"/>
                <a:gd name="connsiteY7" fmla="*/ -2239 h 70091"/>
                <a:gd name="connsiteX8" fmla="*/ 41684 w 53421"/>
                <a:gd name="connsiteY8" fmla="*/ 31139 h 70091"/>
                <a:gd name="connsiteX9" fmla="*/ 7222 w 53421"/>
                <a:gd name="connsiteY9" fmla="*/ 31139 h 70091"/>
                <a:gd name="connsiteX10" fmla="*/ 7222 w 53421"/>
                <a:gd name="connsiteY10" fmla="*/ -2239 h 70091"/>
                <a:gd name="connsiteX11" fmla="*/ -2257 w 53421"/>
                <a:gd name="connsiteY11" fmla="*/ -2239 h 70091"/>
                <a:gd name="connsiteX12" fmla="*/ -2257 w 53421"/>
                <a:gd name="connsiteY12" fmla="*/ 67852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21" h="70091">
                  <a:moveTo>
                    <a:pt x="-2257" y="67852"/>
                  </a:moveTo>
                  <a:lnTo>
                    <a:pt x="7222" y="67852"/>
                  </a:lnTo>
                  <a:lnTo>
                    <a:pt x="7222" y="39116"/>
                  </a:lnTo>
                  <a:lnTo>
                    <a:pt x="41684" y="39116"/>
                  </a:lnTo>
                  <a:lnTo>
                    <a:pt x="41684" y="67852"/>
                  </a:lnTo>
                  <a:lnTo>
                    <a:pt x="51164" y="67852"/>
                  </a:lnTo>
                  <a:lnTo>
                    <a:pt x="51164" y="-2239"/>
                  </a:lnTo>
                  <a:lnTo>
                    <a:pt x="41684" y="-2239"/>
                  </a:lnTo>
                  <a:lnTo>
                    <a:pt x="41684" y="31139"/>
                  </a:lnTo>
                  <a:lnTo>
                    <a:pt x="7222" y="31139"/>
                  </a:lnTo>
                  <a:lnTo>
                    <a:pt x="7222" y="-2239"/>
                  </a:lnTo>
                  <a:lnTo>
                    <a:pt x="-2257" y="-2239"/>
                  </a:lnTo>
                  <a:lnTo>
                    <a:pt x="-2257" y="67852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B8A92A0A-F56D-4A80-863E-15FC14C5D753}"/>
                </a:ext>
              </a:extLst>
            </p:cNvPr>
            <p:cNvSpPr/>
            <p:nvPr/>
          </p:nvSpPr>
          <p:spPr>
            <a:xfrm rot="-5400000" flipV="1">
              <a:off x="1446249" y="802077"/>
              <a:ext cx="45158" cy="70091"/>
            </a:xfrm>
            <a:custGeom>
              <a:avLst/>
              <a:gdLst>
                <a:gd name="connsiteX0" fmla="*/ -1982 w 45158"/>
                <a:gd name="connsiteY0" fmla="*/ 67845 h 70091"/>
                <a:gd name="connsiteX1" fmla="*/ 42335 w 45158"/>
                <a:gd name="connsiteY1" fmla="*/ 67845 h 70091"/>
                <a:gd name="connsiteX2" fmla="*/ 42335 w 45158"/>
                <a:gd name="connsiteY2" fmla="*/ 59854 h 70091"/>
                <a:gd name="connsiteX3" fmla="*/ 7497 w 45158"/>
                <a:gd name="connsiteY3" fmla="*/ 59854 h 70091"/>
                <a:gd name="connsiteX4" fmla="*/ 7497 w 45158"/>
                <a:gd name="connsiteY4" fmla="*/ 39109 h 70091"/>
                <a:gd name="connsiteX5" fmla="*/ 40878 w 45158"/>
                <a:gd name="connsiteY5" fmla="*/ 39109 h 70091"/>
                <a:gd name="connsiteX6" fmla="*/ 40878 w 45158"/>
                <a:gd name="connsiteY6" fmla="*/ 31132 h 70091"/>
                <a:gd name="connsiteX7" fmla="*/ 7497 w 45158"/>
                <a:gd name="connsiteY7" fmla="*/ 31132 h 70091"/>
                <a:gd name="connsiteX8" fmla="*/ 7497 w 45158"/>
                <a:gd name="connsiteY8" fmla="*/ 5731 h 70091"/>
                <a:gd name="connsiteX9" fmla="*/ 43176 w 45158"/>
                <a:gd name="connsiteY9" fmla="*/ 5731 h 70091"/>
                <a:gd name="connsiteX10" fmla="*/ 43176 w 45158"/>
                <a:gd name="connsiteY10" fmla="*/ -2246 h 70091"/>
                <a:gd name="connsiteX11" fmla="*/ -1982 w 45158"/>
                <a:gd name="connsiteY11" fmla="*/ -2246 h 70091"/>
                <a:gd name="connsiteX12" fmla="*/ -1982 w 45158"/>
                <a:gd name="connsiteY12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158" h="70091">
                  <a:moveTo>
                    <a:pt x="-1982" y="67845"/>
                  </a:moveTo>
                  <a:lnTo>
                    <a:pt x="42335" y="67845"/>
                  </a:lnTo>
                  <a:lnTo>
                    <a:pt x="42335" y="59854"/>
                  </a:lnTo>
                  <a:lnTo>
                    <a:pt x="7497" y="59854"/>
                  </a:lnTo>
                  <a:lnTo>
                    <a:pt x="7497" y="39109"/>
                  </a:lnTo>
                  <a:lnTo>
                    <a:pt x="40878" y="39109"/>
                  </a:lnTo>
                  <a:lnTo>
                    <a:pt x="40878" y="31132"/>
                  </a:lnTo>
                  <a:lnTo>
                    <a:pt x="7497" y="31132"/>
                  </a:lnTo>
                  <a:lnTo>
                    <a:pt x="7497" y="5731"/>
                  </a:lnTo>
                  <a:lnTo>
                    <a:pt x="43176" y="5731"/>
                  </a:lnTo>
                  <a:lnTo>
                    <a:pt x="43176" y="-2246"/>
                  </a:lnTo>
                  <a:lnTo>
                    <a:pt x="-1982" y="-2246"/>
                  </a:lnTo>
                  <a:lnTo>
                    <a:pt x="-1982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8687045-44DA-45A3-9C65-5A9906BFA179}"/>
                </a:ext>
              </a:extLst>
            </p:cNvPr>
            <p:cNvSpPr/>
            <p:nvPr/>
          </p:nvSpPr>
          <p:spPr>
            <a:xfrm rot="-5400000" flipV="1">
              <a:off x="1439270" y="743984"/>
              <a:ext cx="59114" cy="70091"/>
            </a:xfrm>
            <a:custGeom>
              <a:avLst/>
              <a:gdLst>
                <a:gd name="connsiteX0" fmla="*/ -1806 w 59114"/>
                <a:gd name="connsiteY0" fmla="*/ 67839 h 70091"/>
                <a:gd name="connsiteX1" fmla="*/ 8395 w 59114"/>
                <a:gd name="connsiteY1" fmla="*/ 67839 h 70091"/>
                <a:gd name="connsiteX2" fmla="*/ 27819 w 59114"/>
                <a:gd name="connsiteY2" fmla="*/ 39013 h 70091"/>
                <a:gd name="connsiteX3" fmla="*/ 47124 w 59114"/>
                <a:gd name="connsiteY3" fmla="*/ 67839 h 70091"/>
                <a:gd name="connsiteX4" fmla="*/ 57309 w 59114"/>
                <a:gd name="connsiteY4" fmla="*/ 67839 h 70091"/>
                <a:gd name="connsiteX5" fmla="*/ 32521 w 59114"/>
                <a:gd name="connsiteY5" fmla="*/ 31126 h 70091"/>
                <a:gd name="connsiteX6" fmla="*/ 32521 w 59114"/>
                <a:gd name="connsiteY6" fmla="*/ -2252 h 70091"/>
                <a:gd name="connsiteX7" fmla="*/ 22997 w 59114"/>
                <a:gd name="connsiteY7" fmla="*/ -2252 h 70091"/>
                <a:gd name="connsiteX8" fmla="*/ 22997 w 59114"/>
                <a:gd name="connsiteY8" fmla="*/ 31126 h 70091"/>
                <a:gd name="connsiteX9" fmla="*/ -1806 w 59114"/>
                <a:gd name="connsiteY9" fmla="*/ 6783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14" h="70091">
                  <a:moveTo>
                    <a:pt x="-1806" y="67839"/>
                  </a:moveTo>
                  <a:lnTo>
                    <a:pt x="8395" y="67839"/>
                  </a:lnTo>
                  <a:lnTo>
                    <a:pt x="27819" y="39013"/>
                  </a:lnTo>
                  <a:lnTo>
                    <a:pt x="47124" y="67839"/>
                  </a:lnTo>
                  <a:lnTo>
                    <a:pt x="57309" y="67839"/>
                  </a:lnTo>
                  <a:lnTo>
                    <a:pt x="32521" y="31126"/>
                  </a:lnTo>
                  <a:lnTo>
                    <a:pt x="32521" y="-2252"/>
                  </a:lnTo>
                  <a:lnTo>
                    <a:pt x="22997" y="-2252"/>
                  </a:lnTo>
                  <a:lnTo>
                    <a:pt x="22997" y="31126"/>
                  </a:lnTo>
                  <a:lnTo>
                    <a:pt x="-1806" y="6783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618" name="Graphic 4">
            <a:extLst>
              <a:ext uri="{FF2B5EF4-FFF2-40B4-BE49-F238E27FC236}">
                <a16:creationId xmlns:a16="http://schemas.microsoft.com/office/drawing/2014/main" id="{7683D4DA-9E21-4DE5-8804-60DD3E27D950}"/>
              </a:ext>
            </a:extLst>
          </p:cNvPr>
          <p:cNvGrpSpPr/>
          <p:nvPr/>
        </p:nvGrpSpPr>
        <p:grpSpPr>
          <a:xfrm>
            <a:off x="974832" y="2687265"/>
            <a:ext cx="72725" cy="194737"/>
            <a:chOff x="1553287" y="733034"/>
            <a:chExt cx="72725" cy="260778"/>
          </a:xfrm>
          <a:solidFill>
            <a:srgbClr val="000000"/>
          </a:solidFill>
        </p:grpSpPr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F882ECE1-97E5-4199-98E5-9012AD462C9E}"/>
                </a:ext>
              </a:extLst>
            </p:cNvPr>
            <p:cNvSpPr/>
            <p:nvPr/>
          </p:nvSpPr>
          <p:spPr>
            <a:xfrm rot="-5400000" flipV="1">
              <a:off x="1564982" y="932786"/>
              <a:ext cx="49334" cy="72720"/>
            </a:xfrm>
            <a:custGeom>
              <a:avLst/>
              <a:gdLst>
                <a:gd name="connsiteX0" fmla="*/ 43211 w 49334"/>
                <a:gd name="connsiteY0" fmla="*/ 66931 h 72720"/>
                <a:gd name="connsiteX1" fmla="*/ 43211 w 49334"/>
                <a:gd name="connsiteY1" fmla="*/ 57678 h 72720"/>
                <a:gd name="connsiteX2" fmla="*/ 33025 w 49334"/>
                <a:gd name="connsiteY2" fmla="*/ 61523 h 72720"/>
                <a:gd name="connsiteX3" fmla="*/ 23771 w 49334"/>
                <a:gd name="connsiteY3" fmla="*/ 62800 h 72720"/>
                <a:gd name="connsiteX4" fmla="*/ 11828 w 49334"/>
                <a:gd name="connsiteY4" fmla="*/ 59796 h 72720"/>
                <a:gd name="connsiteX5" fmla="*/ 7622 w 49334"/>
                <a:gd name="connsiteY5" fmla="*/ 51249 h 72720"/>
                <a:gd name="connsiteX6" fmla="*/ 10416 w 49334"/>
                <a:gd name="connsiteY6" fmla="*/ 44218 h 72720"/>
                <a:gd name="connsiteX7" fmla="*/ 21007 w 49334"/>
                <a:gd name="connsiteY7" fmla="*/ 40403 h 72720"/>
                <a:gd name="connsiteX8" fmla="*/ 26731 w 49334"/>
                <a:gd name="connsiteY8" fmla="*/ 39231 h 72720"/>
                <a:gd name="connsiteX9" fmla="*/ 42385 w 49334"/>
                <a:gd name="connsiteY9" fmla="*/ 32111 h 72720"/>
                <a:gd name="connsiteX10" fmla="*/ 47432 w 49334"/>
                <a:gd name="connsiteY10" fmla="*/ 18486 h 72720"/>
                <a:gd name="connsiteX11" fmla="*/ 40597 w 49334"/>
                <a:gd name="connsiteY11" fmla="*/ 3029 h 72720"/>
                <a:gd name="connsiteX12" fmla="*/ 20586 w 49334"/>
                <a:gd name="connsiteY12" fmla="*/ -2229 h 72720"/>
                <a:gd name="connsiteX13" fmla="*/ 9995 w 49334"/>
                <a:gd name="connsiteY13" fmla="*/ -1102 h 72720"/>
                <a:gd name="connsiteX14" fmla="*/ -1617 w 49334"/>
                <a:gd name="connsiteY14" fmla="*/ 2233 h 72720"/>
                <a:gd name="connsiteX15" fmla="*/ -1617 w 49334"/>
                <a:gd name="connsiteY15" fmla="*/ 11997 h 72720"/>
                <a:gd name="connsiteX16" fmla="*/ 9695 w 49334"/>
                <a:gd name="connsiteY16" fmla="*/ 7115 h 72720"/>
                <a:gd name="connsiteX17" fmla="*/ 20586 w 49334"/>
                <a:gd name="connsiteY17" fmla="*/ 5477 h 72720"/>
                <a:gd name="connsiteX18" fmla="*/ 33115 w 49334"/>
                <a:gd name="connsiteY18" fmla="*/ 8662 h 72720"/>
                <a:gd name="connsiteX19" fmla="*/ 37532 w 49334"/>
                <a:gd name="connsiteY19" fmla="*/ 17780 h 72720"/>
                <a:gd name="connsiteX20" fmla="*/ 34362 w 49334"/>
                <a:gd name="connsiteY20" fmla="*/ 25847 h 72720"/>
                <a:gd name="connsiteX21" fmla="*/ 23967 w 49334"/>
                <a:gd name="connsiteY21" fmla="*/ 30218 h 72720"/>
                <a:gd name="connsiteX22" fmla="*/ 18183 w 49334"/>
                <a:gd name="connsiteY22" fmla="*/ 31345 h 72720"/>
                <a:gd name="connsiteX23" fmla="*/ 2829 w 49334"/>
                <a:gd name="connsiteY23" fmla="*/ 37954 h 72720"/>
                <a:gd name="connsiteX24" fmla="*/ -1903 w 49334"/>
                <a:gd name="connsiteY24" fmla="*/ 50497 h 72720"/>
                <a:gd name="connsiteX25" fmla="*/ 4647 w 49334"/>
                <a:gd name="connsiteY25" fmla="*/ 65144 h 72720"/>
                <a:gd name="connsiteX26" fmla="*/ 22690 w 49334"/>
                <a:gd name="connsiteY26" fmla="*/ 70491 h 72720"/>
                <a:gd name="connsiteX27" fmla="*/ 32740 w 49334"/>
                <a:gd name="connsiteY27" fmla="*/ 69590 h 72720"/>
                <a:gd name="connsiteX28" fmla="*/ 43211 w 49334"/>
                <a:gd name="connsiteY28" fmla="*/ 66931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334" h="72720">
                  <a:moveTo>
                    <a:pt x="43211" y="66931"/>
                  </a:moveTo>
                  <a:lnTo>
                    <a:pt x="43211" y="57678"/>
                  </a:lnTo>
                  <a:cubicBezTo>
                    <a:pt x="39615" y="59400"/>
                    <a:pt x="36220" y="60682"/>
                    <a:pt x="33025" y="61523"/>
                  </a:cubicBezTo>
                  <a:cubicBezTo>
                    <a:pt x="29830" y="62375"/>
                    <a:pt x="26746" y="62800"/>
                    <a:pt x="23771" y="62800"/>
                  </a:cubicBezTo>
                  <a:cubicBezTo>
                    <a:pt x="18613" y="62800"/>
                    <a:pt x="14632" y="61799"/>
                    <a:pt x="11828" y="59796"/>
                  </a:cubicBezTo>
                  <a:cubicBezTo>
                    <a:pt x="9024" y="57793"/>
                    <a:pt x="7622" y="54944"/>
                    <a:pt x="7622" y="51249"/>
                  </a:cubicBezTo>
                  <a:cubicBezTo>
                    <a:pt x="7622" y="48144"/>
                    <a:pt x="8553" y="45801"/>
                    <a:pt x="10416" y="44218"/>
                  </a:cubicBezTo>
                  <a:cubicBezTo>
                    <a:pt x="12279" y="42646"/>
                    <a:pt x="15809" y="41374"/>
                    <a:pt x="21007" y="40403"/>
                  </a:cubicBezTo>
                  <a:lnTo>
                    <a:pt x="26731" y="39231"/>
                  </a:lnTo>
                  <a:cubicBezTo>
                    <a:pt x="33802" y="37879"/>
                    <a:pt x="39019" y="35506"/>
                    <a:pt x="42385" y="32111"/>
                  </a:cubicBezTo>
                  <a:cubicBezTo>
                    <a:pt x="45750" y="28716"/>
                    <a:pt x="47432" y="24174"/>
                    <a:pt x="47432" y="18486"/>
                  </a:cubicBezTo>
                  <a:cubicBezTo>
                    <a:pt x="47432" y="11686"/>
                    <a:pt x="45154" y="6534"/>
                    <a:pt x="40597" y="3029"/>
                  </a:cubicBezTo>
                  <a:cubicBezTo>
                    <a:pt x="36050" y="-476"/>
                    <a:pt x="29380" y="-2229"/>
                    <a:pt x="20586" y="-2229"/>
                  </a:cubicBezTo>
                  <a:cubicBezTo>
                    <a:pt x="17271" y="-2229"/>
                    <a:pt x="13741" y="-1853"/>
                    <a:pt x="9995" y="-1102"/>
                  </a:cubicBezTo>
                  <a:cubicBezTo>
                    <a:pt x="6260" y="-351"/>
                    <a:pt x="2389" y="761"/>
                    <a:pt x="-1617" y="2233"/>
                  </a:cubicBezTo>
                  <a:lnTo>
                    <a:pt x="-1617" y="11997"/>
                  </a:lnTo>
                  <a:cubicBezTo>
                    <a:pt x="2229" y="9844"/>
                    <a:pt x="5999" y="8216"/>
                    <a:pt x="9695" y="7115"/>
                  </a:cubicBezTo>
                  <a:cubicBezTo>
                    <a:pt x="13390" y="6023"/>
                    <a:pt x="17021" y="5477"/>
                    <a:pt x="20586" y="5477"/>
                  </a:cubicBezTo>
                  <a:cubicBezTo>
                    <a:pt x="25995" y="5477"/>
                    <a:pt x="30171" y="6539"/>
                    <a:pt x="33115" y="8662"/>
                  </a:cubicBezTo>
                  <a:cubicBezTo>
                    <a:pt x="36060" y="10795"/>
                    <a:pt x="37532" y="13835"/>
                    <a:pt x="37532" y="17780"/>
                  </a:cubicBezTo>
                  <a:cubicBezTo>
                    <a:pt x="37532" y="21215"/>
                    <a:pt x="36476" y="23904"/>
                    <a:pt x="34362" y="25847"/>
                  </a:cubicBezTo>
                  <a:cubicBezTo>
                    <a:pt x="32249" y="27790"/>
                    <a:pt x="28784" y="29247"/>
                    <a:pt x="23967" y="30218"/>
                  </a:cubicBezTo>
                  <a:lnTo>
                    <a:pt x="18183" y="31345"/>
                  </a:lnTo>
                  <a:cubicBezTo>
                    <a:pt x="11112" y="32747"/>
                    <a:pt x="5994" y="34950"/>
                    <a:pt x="2829" y="37954"/>
                  </a:cubicBezTo>
                  <a:cubicBezTo>
                    <a:pt x="-325" y="40959"/>
                    <a:pt x="-1903" y="45140"/>
                    <a:pt x="-1903" y="50497"/>
                  </a:cubicBezTo>
                  <a:cubicBezTo>
                    <a:pt x="-1903" y="56696"/>
                    <a:pt x="281" y="61579"/>
                    <a:pt x="4647" y="65144"/>
                  </a:cubicBezTo>
                  <a:cubicBezTo>
                    <a:pt x="9014" y="68709"/>
                    <a:pt x="15028" y="70491"/>
                    <a:pt x="22690" y="70491"/>
                  </a:cubicBezTo>
                  <a:cubicBezTo>
                    <a:pt x="25985" y="70491"/>
                    <a:pt x="29335" y="70191"/>
                    <a:pt x="32740" y="69590"/>
                  </a:cubicBezTo>
                  <a:cubicBezTo>
                    <a:pt x="36155" y="68999"/>
                    <a:pt x="39645" y="68113"/>
                    <a:pt x="43211" y="66931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BEB2C986-302B-440E-9C9D-9BCAEAD45422}"/>
                </a:ext>
              </a:extLst>
            </p:cNvPr>
            <p:cNvSpPr/>
            <p:nvPr/>
          </p:nvSpPr>
          <p:spPr>
            <a:xfrm rot="-5400000" flipV="1">
              <a:off x="1557486" y="869417"/>
              <a:ext cx="64222" cy="70091"/>
            </a:xfrm>
            <a:custGeom>
              <a:avLst/>
              <a:gdLst>
                <a:gd name="connsiteX0" fmla="*/ 30093 w 64222"/>
                <a:gd name="connsiteY0" fmla="*/ 58509 h 70091"/>
                <a:gd name="connsiteX1" fmla="*/ 17218 w 64222"/>
                <a:gd name="connsiteY1" fmla="*/ 23628 h 70091"/>
                <a:gd name="connsiteX2" fmla="*/ 42997 w 64222"/>
                <a:gd name="connsiteY2" fmla="*/ 23628 h 70091"/>
                <a:gd name="connsiteX3" fmla="*/ 30093 w 64222"/>
                <a:gd name="connsiteY3" fmla="*/ 58509 h 70091"/>
                <a:gd name="connsiteX4" fmla="*/ 24729 w 64222"/>
                <a:gd name="connsiteY4" fmla="*/ 67852 h 70091"/>
                <a:gd name="connsiteX5" fmla="*/ 35486 w 64222"/>
                <a:gd name="connsiteY5" fmla="*/ 67852 h 70091"/>
                <a:gd name="connsiteX6" fmla="*/ 62196 w 64222"/>
                <a:gd name="connsiteY6" fmla="*/ -2239 h 70091"/>
                <a:gd name="connsiteX7" fmla="*/ 52341 w 64222"/>
                <a:gd name="connsiteY7" fmla="*/ -2239 h 70091"/>
                <a:gd name="connsiteX8" fmla="*/ 45957 w 64222"/>
                <a:gd name="connsiteY8" fmla="*/ 15742 h 70091"/>
                <a:gd name="connsiteX9" fmla="*/ 14364 w 64222"/>
                <a:gd name="connsiteY9" fmla="*/ 15742 h 70091"/>
                <a:gd name="connsiteX10" fmla="*/ 7979 w 64222"/>
                <a:gd name="connsiteY10" fmla="*/ -2239 h 70091"/>
                <a:gd name="connsiteX11" fmla="*/ -2026 w 64222"/>
                <a:gd name="connsiteY11" fmla="*/ -2239 h 70091"/>
                <a:gd name="connsiteX12" fmla="*/ 24729 w 64222"/>
                <a:gd name="connsiteY12" fmla="*/ 67852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22" h="70091">
                  <a:moveTo>
                    <a:pt x="30093" y="58509"/>
                  </a:moveTo>
                  <a:lnTo>
                    <a:pt x="17218" y="23628"/>
                  </a:lnTo>
                  <a:lnTo>
                    <a:pt x="42997" y="23628"/>
                  </a:lnTo>
                  <a:lnTo>
                    <a:pt x="30093" y="58509"/>
                  </a:lnTo>
                  <a:close/>
                  <a:moveTo>
                    <a:pt x="24729" y="67852"/>
                  </a:moveTo>
                  <a:lnTo>
                    <a:pt x="35486" y="67852"/>
                  </a:lnTo>
                  <a:lnTo>
                    <a:pt x="62196" y="-2239"/>
                  </a:lnTo>
                  <a:lnTo>
                    <a:pt x="52341" y="-2239"/>
                  </a:lnTo>
                  <a:lnTo>
                    <a:pt x="45957" y="15742"/>
                  </a:lnTo>
                  <a:lnTo>
                    <a:pt x="14364" y="15742"/>
                  </a:lnTo>
                  <a:lnTo>
                    <a:pt x="7979" y="-2239"/>
                  </a:lnTo>
                  <a:lnTo>
                    <a:pt x="-2026" y="-2239"/>
                  </a:lnTo>
                  <a:lnTo>
                    <a:pt x="24729" y="67852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8C8ADAE1-6641-452E-94E6-561305A4C0DC}"/>
                </a:ext>
              </a:extLst>
            </p:cNvPr>
            <p:cNvSpPr/>
            <p:nvPr/>
          </p:nvSpPr>
          <p:spPr>
            <a:xfrm rot="-5400000" flipV="1">
              <a:off x="1563074" y="800556"/>
              <a:ext cx="53045" cy="70091"/>
            </a:xfrm>
            <a:custGeom>
              <a:avLst/>
              <a:gdLst>
                <a:gd name="connsiteX0" fmla="*/ -2232 w 53045"/>
                <a:gd name="connsiteY0" fmla="*/ 67845 h 70091"/>
                <a:gd name="connsiteX1" fmla="*/ 10537 w 53045"/>
                <a:gd name="connsiteY1" fmla="*/ 67845 h 70091"/>
                <a:gd name="connsiteX2" fmla="*/ 41619 w 53045"/>
                <a:gd name="connsiteY2" fmla="*/ 9215 h 70091"/>
                <a:gd name="connsiteX3" fmla="*/ 41619 w 53045"/>
                <a:gd name="connsiteY3" fmla="*/ 67845 h 70091"/>
                <a:gd name="connsiteX4" fmla="*/ 50813 w 53045"/>
                <a:gd name="connsiteY4" fmla="*/ 67845 h 70091"/>
                <a:gd name="connsiteX5" fmla="*/ 50813 w 53045"/>
                <a:gd name="connsiteY5" fmla="*/ -2246 h 70091"/>
                <a:gd name="connsiteX6" fmla="*/ 38044 w 53045"/>
                <a:gd name="connsiteY6" fmla="*/ -2246 h 70091"/>
                <a:gd name="connsiteX7" fmla="*/ 6977 w 53045"/>
                <a:gd name="connsiteY7" fmla="*/ 56384 h 70091"/>
                <a:gd name="connsiteX8" fmla="*/ 6977 w 53045"/>
                <a:gd name="connsiteY8" fmla="*/ -2246 h 70091"/>
                <a:gd name="connsiteX9" fmla="*/ -2232 w 53045"/>
                <a:gd name="connsiteY9" fmla="*/ -2246 h 70091"/>
                <a:gd name="connsiteX10" fmla="*/ -2232 w 53045"/>
                <a:gd name="connsiteY10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5" h="70091">
                  <a:moveTo>
                    <a:pt x="-2232" y="67845"/>
                  </a:moveTo>
                  <a:lnTo>
                    <a:pt x="10537" y="67845"/>
                  </a:lnTo>
                  <a:lnTo>
                    <a:pt x="41619" y="9215"/>
                  </a:lnTo>
                  <a:lnTo>
                    <a:pt x="41619" y="67845"/>
                  </a:lnTo>
                  <a:lnTo>
                    <a:pt x="50813" y="67845"/>
                  </a:lnTo>
                  <a:lnTo>
                    <a:pt x="50813" y="-2246"/>
                  </a:lnTo>
                  <a:lnTo>
                    <a:pt x="38044" y="-2246"/>
                  </a:lnTo>
                  <a:lnTo>
                    <a:pt x="6977" y="56384"/>
                  </a:lnTo>
                  <a:lnTo>
                    <a:pt x="6977" y="-2246"/>
                  </a:lnTo>
                  <a:lnTo>
                    <a:pt x="-2232" y="-2246"/>
                  </a:lnTo>
                  <a:lnTo>
                    <a:pt x="-2232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AF95C934-A2B3-4DFD-A215-8B16E84925E9}"/>
                </a:ext>
              </a:extLst>
            </p:cNvPr>
            <p:cNvSpPr/>
            <p:nvPr/>
          </p:nvSpPr>
          <p:spPr>
            <a:xfrm rot="-5400000" flipV="1">
              <a:off x="1559041" y="727281"/>
              <a:ext cx="61218" cy="72720"/>
            </a:xfrm>
            <a:custGeom>
              <a:avLst/>
              <a:gdLst>
                <a:gd name="connsiteX0" fmla="*/ 49594 w 61218"/>
                <a:gd name="connsiteY0" fmla="*/ 9121 h 72720"/>
                <a:gd name="connsiteX1" fmla="*/ 49594 w 61218"/>
                <a:gd name="connsiteY1" fmla="*/ 27944 h 72720"/>
                <a:gd name="connsiteX2" fmla="*/ 34105 w 61218"/>
                <a:gd name="connsiteY2" fmla="*/ 27944 h 72720"/>
                <a:gd name="connsiteX3" fmla="*/ 34105 w 61218"/>
                <a:gd name="connsiteY3" fmla="*/ 35740 h 72720"/>
                <a:gd name="connsiteX4" fmla="*/ 58983 w 61218"/>
                <a:gd name="connsiteY4" fmla="*/ 35740 h 72720"/>
                <a:gd name="connsiteX5" fmla="*/ 58983 w 61218"/>
                <a:gd name="connsiteY5" fmla="*/ 5636 h 72720"/>
                <a:gd name="connsiteX6" fmla="*/ 46874 w 61218"/>
                <a:gd name="connsiteY6" fmla="*/ -252 h 72720"/>
                <a:gd name="connsiteX7" fmla="*/ 32753 w 61218"/>
                <a:gd name="connsiteY7" fmla="*/ -2250 h 72720"/>
                <a:gd name="connsiteX8" fmla="*/ 7034 w 61218"/>
                <a:gd name="connsiteY8" fmla="*/ 7349 h 72720"/>
                <a:gd name="connsiteX9" fmla="*/ -2235 w 61218"/>
                <a:gd name="connsiteY9" fmla="*/ 34087 h 72720"/>
                <a:gd name="connsiteX10" fmla="*/ 7034 w 61218"/>
                <a:gd name="connsiteY10" fmla="*/ 60871 h 72720"/>
                <a:gd name="connsiteX11" fmla="*/ 32753 w 61218"/>
                <a:gd name="connsiteY11" fmla="*/ 70470 h 72720"/>
                <a:gd name="connsiteX12" fmla="*/ 45778 w 61218"/>
                <a:gd name="connsiteY12" fmla="*/ 68773 h 72720"/>
                <a:gd name="connsiteX13" fmla="*/ 57165 w 61218"/>
                <a:gd name="connsiteY13" fmla="*/ 63800 h 72720"/>
                <a:gd name="connsiteX14" fmla="*/ 57165 w 61218"/>
                <a:gd name="connsiteY14" fmla="*/ 53706 h 72720"/>
                <a:gd name="connsiteX15" fmla="*/ 45988 w 61218"/>
                <a:gd name="connsiteY15" fmla="*/ 60420 h 72720"/>
                <a:gd name="connsiteX16" fmla="*/ 33549 w 61218"/>
                <a:gd name="connsiteY16" fmla="*/ 62674 h 72720"/>
                <a:gd name="connsiteX17" fmla="*/ 14215 w 61218"/>
                <a:gd name="connsiteY17" fmla="*/ 55493 h 72720"/>
                <a:gd name="connsiteX18" fmla="*/ 7770 w 61218"/>
                <a:gd name="connsiteY18" fmla="*/ 34087 h 72720"/>
                <a:gd name="connsiteX19" fmla="*/ 14215 w 61218"/>
                <a:gd name="connsiteY19" fmla="*/ 12727 h 72720"/>
                <a:gd name="connsiteX20" fmla="*/ 33549 w 61218"/>
                <a:gd name="connsiteY20" fmla="*/ 5546 h 72720"/>
                <a:gd name="connsiteX21" fmla="*/ 42503 w 61218"/>
                <a:gd name="connsiteY21" fmla="*/ 6417 h 72720"/>
                <a:gd name="connsiteX22" fmla="*/ 49594 w 61218"/>
                <a:gd name="connsiteY22" fmla="*/ 9121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218" h="72720">
                  <a:moveTo>
                    <a:pt x="49594" y="9121"/>
                  </a:moveTo>
                  <a:lnTo>
                    <a:pt x="49594" y="27944"/>
                  </a:lnTo>
                  <a:lnTo>
                    <a:pt x="34105" y="27944"/>
                  </a:lnTo>
                  <a:lnTo>
                    <a:pt x="34105" y="35740"/>
                  </a:lnTo>
                  <a:lnTo>
                    <a:pt x="58983" y="35740"/>
                  </a:lnTo>
                  <a:lnTo>
                    <a:pt x="58983" y="5636"/>
                  </a:lnTo>
                  <a:cubicBezTo>
                    <a:pt x="55327" y="3043"/>
                    <a:pt x="51291" y="1080"/>
                    <a:pt x="46874" y="-252"/>
                  </a:cubicBezTo>
                  <a:cubicBezTo>
                    <a:pt x="42468" y="-1584"/>
                    <a:pt x="37760" y="-2250"/>
                    <a:pt x="32753" y="-2250"/>
                  </a:cubicBezTo>
                  <a:cubicBezTo>
                    <a:pt x="21796" y="-2250"/>
                    <a:pt x="13223" y="950"/>
                    <a:pt x="7034" y="7349"/>
                  </a:cubicBezTo>
                  <a:cubicBezTo>
                    <a:pt x="854" y="13758"/>
                    <a:pt x="-2235" y="22671"/>
                    <a:pt x="-2235" y="34087"/>
                  </a:cubicBezTo>
                  <a:cubicBezTo>
                    <a:pt x="-2235" y="45544"/>
                    <a:pt x="854" y="54472"/>
                    <a:pt x="7034" y="60871"/>
                  </a:cubicBezTo>
                  <a:cubicBezTo>
                    <a:pt x="13223" y="67270"/>
                    <a:pt x="21796" y="70470"/>
                    <a:pt x="32753" y="70470"/>
                  </a:cubicBezTo>
                  <a:cubicBezTo>
                    <a:pt x="37320" y="70470"/>
                    <a:pt x="41661" y="69904"/>
                    <a:pt x="45778" y="68773"/>
                  </a:cubicBezTo>
                  <a:cubicBezTo>
                    <a:pt x="49894" y="67651"/>
                    <a:pt x="53690" y="65993"/>
                    <a:pt x="57165" y="63800"/>
                  </a:cubicBezTo>
                  <a:lnTo>
                    <a:pt x="57165" y="53706"/>
                  </a:lnTo>
                  <a:cubicBezTo>
                    <a:pt x="53660" y="56680"/>
                    <a:pt x="49934" y="58918"/>
                    <a:pt x="45988" y="60420"/>
                  </a:cubicBezTo>
                  <a:cubicBezTo>
                    <a:pt x="42042" y="61923"/>
                    <a:pt x="37896" y="62674"/>
                    <a:pt x="33549" y="62674"/>
                  </a:cubicBezTo>
                  <a:cubicBezTo>
                    <a:pt x="24966" y="62674"/>
                    <a:pt x="18521" y="60280"/>
                    <a:pt x="14215" y="55493"/>
                  </a:cubicBezTo>
                  <a:cubicBezTo>
                    <a:pt x="9918" y="50706"/>
                    <a:pt x="7770" y="43571"/>
                    <a:pt x="7770" y="34087"/>
                  </a:cubicBezTo>
                  <a:cubicBezTo>
                    <a:pt x="7770" y="24634"/>
                    <a:pt x="9918" y="17514"/>
                    <a:pt x="14215" y="12727"/>
                  </a:cubicBezTo>
                  <a:cubicBezTo>
                    <a:pt x="18521" y="7940"/>
                    <a:pt x="24966" y="5546"/>
                    <a:pt x="33549" y="5546"/>
                  </a:cubicBezTo>
                  <a:cubicBezTo>
                    <a:pt x="36894" y="5546"/>
                    <a:pt x="39879" y="5837"/>
                    <a:pt x="42503" y="6417"/>
                  </a:cubicBezTo>
                  <a:cubicBezTo>
                    <a:pt x="45137" y="6998"/>
                    <a:pt x="47500" y="7900"/>
                    <a:pt x="49594" y="9121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623" name="Graphic 4">
            <a:extLst>
              <a:ext uri="{FF2B5EF4-FFF2-40B4-BE49-F238E27FC236}">
                <a16:creationId xmlns:a16="http://schemas.microsoft.com/office/drawing/2014/main" id="{45B4E19C-A8A1-40AA-87C4-6CFCFE659F35}"/>
              </a:ext>
            </a:extLst>
          </p:cNvPr>
          <p:cNvGrpSpPr/>
          <p:nvPr/>
        </p:nvGrpSpPr>
        <p:grpSpPr>
          <a:xfrm>
            <a:off x="1358525" y="2748134"/>
            <a:ext cx="70096" cy="138815"/>
            <a:chOff x="1936980" y="814545"/>
            <a:chExt cx="70096" cy="185891"/>
          </a:xfrm>
          <a:solidFill>
            <a:srgbClr val="000000"/>
          </a:solidFill>
        </p:grpSpPr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DADE9D85-81A6-4F2A-B0CE-1FB339E1EF2F}"/>
                </a:ext>
              </a:extLst>
            </p:cNvPr>
            <p:cNvSpPr/>
            <p:nvPr/>
          </p:nvSpPr>
          <p:spPr>
            <a:xfrm rot="-5400000" flipV="1">
              <a:off x="1942380" y="935746"/>
              <a:ext cx="59295" cy="70091"/>
            </a:xfrm>
            <a:custGeom>
              <a:avLst/>
              <a:gdLst>
                <a:gd name="connsiteX0" fmla="*/ -1753 w 59295"/>
                <a:gd name="connsiteY0" fmla="*/ 67859 h 70091"/>
                <a:gd name="connsiteX1" fmla="*/ 57542 w 59295"/>
                <a:gd name="connsiteY1" fmla="*/ 67859 h 70091"/>
                <a:gd name="connsiteX2" fmla="*/ 57542 w 59295"/>
                <a:gd name="connsiteY2" fmla="*/ 59868 h 70091"/>
                <a:gd name="connsiteX3" fmla="*/ 32664 w 59295"/>
                <a:gd name="connsiteY3" fmla="*/ 59868 h 70091"/>
                <a:gd name="connsiteX4" fmla="*/ 32664 w 59295"/>
                <a:gd name="connsiteY4" fmla="*/ -2232 h 70091"/>
                <a:gd name="connsiteX5" fmla="*/ 23139 w 59295"/>
                <a:gd name="connsiteY5" fmla="*/ -2232 h 70091"/>
                <a:gd name="connsiteX6" fmla="*/ 23139 w 59295"/>
                <a:gd name="connsiteY6" fmla="*/ 59868 h 70091"/>
                <a:gd name="connsiteX7" fmla="*/ -1753 w 59295"/>
                <a:gd name="connsiteY7" fmla="*/ 59868 h 70091"/>
                <a:gd name="connsiteX8" fmla="*/ -1753 w 59295"/>
                <a:gd name="connsiteY8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295" h="70091">
                  <a:moveTo>
                    <a:pt x="-1753" y="67859"/>
                  </a:moveTo>
                  <a:lnTo>
                    <a:pt x="57542" y="67859"/>
                  </a:lnTo>
                  <a:lnTo>
                    <a:pt x="57542" y="59868"/>
                  </a:lnTo>
                  <a:lnTo>
                    <a:pt x="32664" y="59868"/>
                  </a:lnTo>
                  <a:lnTo>
                    <a:pt x="32664" y="-2232"/>
                  </a:lnTo>
                  <a:lnTo>
                    <a:pt x="23139" y="-2232"/>
                  </a:lnTo>
                  <a:lnTo>
                    <a:pt x="23139" y="59868"/>
                  </a:lnTo>
                  <a:lnTo>
                    <a:pt x="-1753" y="59868"/>
                  </a:lnTo>
                  <a:lnTo>
                    <a:pt x="-1753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EDF94A5-09FB-4403-947D-5DE177C0A0D9}"/>
                </a:ext>
              </a:extLst>
            </p:cNvPr>
            <p:cNvSpPr/>
            <p:nvPr/>
          </p:nvSpPr>
          <p:spPr>
            <a:xfrm rot="-5400000" flipV="1">
              <a:off x="1945317" y="870238"/>
              <a:ext cx="53421" cy="70091"/>
            </a:xfrm>
            <a:custGeom>
              <a:avLst/>
              <a:gdLst>
                <a:gd name="connsiteX0" fmla="*/ -2205 w 53421"/>
                <a:gd name="connsiteY0" fmla="*/ 67852 h 70091"/>
                <a:gd name="connsiteX1" fmla="*/ 7274 w 53421"/>
                <a:gd name="connsiteY1" fmla="*/ 67852 h 70091"/>
                <a:gd name="connsiteX2" fmla="*/ 7274 w 53421"/>
                <a:gd name="connsiteY2" fmla="*/ 39116 h 70091"/>
                <a:gd name="connsiteX3" fmla="*/ 41737 w 53421"/>
                <a:gd name="connsiteY3" fmla="*/ 39116 h 70091"/>
                <a:gd name="connsiteX4" fmla="*/ 41737 w 53421"/>
                <a:gd name="connsiteY4" fmla="*/ 67852 h 70091"/>
                <a:gd name="connsiteX5" fmla="*/ 51216 w 53421"/>
                <a:gd name="connsiteY5" fmla="*/ 67852 h 70091"/>
                <a:gd name="connsiteX6" fmla="*/ 51216 w 53421"/>
                <a:gd name="connsiteY6" fmla="*/ -2239 h 70091"/>
                <a:gd name="connsiteX7" fmla="*/ 41737 w 53421"/>
                <a:gd name="connsiteY7" fmla="*/ -2239 h 70091"/>
                <a:gd name="connsiteX8" fmla="*/ 41737 w 53421"/>
                <a:gd name="connsiteY8" fmla="*/ 31139 h 70091"/>
                <a:gd name="connsiteX9" fmla="*/ 7274 w 53421"/>
                <a:gd name="connsiteY9" fmla="*/ 31139 h 70091"/>
                <a:gd name="connsiteX10" fmla="*/ 7274 w 53421"/>
                <a:gd name="connsiteY10" fmla="*/ -2239 h 70091"/>
                <a:gd name="connsiteX11" fmla="*/ -2205 w 53421"/>
                <a:gd name="connsiteY11" fmla="*/ -2239 h 70091"/>
                <a:gd name="connsiteX12" fmla="*/ -2205 w 53421"/>
                <a:gd name="connsiteY12" fmla="*/ 67852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21" h="70091">
                  <a:moveTo>
                    <a:pt x="-2205" y="67852"/>
                  </a:moveTo>
                  <a:lnTo>
                    <a:pt x="7274" y="67852"/>
                  </a:lnTo>
                  <a:lnTo>
                    <a:pt x="7274" y="39116"/>
                  </a:lnTo>
                  <a:lnTo>
                    <a:pt x="41737" y="39116"/>
                  </a:lnTo>
                  <a:lnTo>
                    <a:pt x="41737" y="67852"/>
                  </a:lnTo>
                  <a:lnTo>
                    <a:pt x="51216" y="67852"/>
                  </a:lnTo>
                  <a:lnTo>
                    <a:pt x="51216" y="-2239"/>
                  </a:lnTo>
                  <a:lnTo>
                    <a:pt x="41737" y="-2239"/>
                  </a:lnTo>
                  <a:lnTo>
                    <a:pt x="41737" y="31139"/>
                  </a:lnTo>
                  <a:lnTo>
                    <a:pt x="7274" y="31139"/>
                  </a:lnTo>
                  <a:lnTo>
                    <a:pt x="7274" y="-2239"/>
                  </a:lnTo>
                  <a:lnTo>
                    <a:pt x="-2205" y="-2239"/>
                  </a:lnTo>
                  <a:lnTo>
                    <a:pt x="-2205" y="67852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E59E6F3D-7CD2-46CE-BD54-58FFE06B689F}"/>
                </a:ext>
              </a:extLst>
            </p:cNvPr>
            <p:cNvSpPr/>
            <p:nvPr/>
          </p:nvSpPr>
          <p:spPr>
            <a:xfrm rot="-5400000" flipV="1">
              <a:off x="1949449" y="802077"/>
              <a:ext cx="45158" cy="70091"/>
            </a:xfrm>
            <a:custGeom>
              <a:avLst/>
              <a:gdLst>
                <a:gd name="connsiteX0" fmla="*/ -1930 w 45158"/>
                <a:gd name="connsiteY0" fmla="*/ 67845 h 70091"/>
                <a:gd name="connsiteX1" fmla="*/ 42387 w 45158"/>
                <a:gd name="connsiteY1" fmla="*/ 67845 h 70091"/>
                <a:gd name="connsiteX2" fmla="*/ 42387 w 45158"/>
                <a:gd name="connsiteY2" fmla="*/ 59854 h 70091"/>
                <a:gd name="connsiteX3" fmla="*/ 7549 w 45158"/>
                <a:gd name="connsiteY3" fmla="*/ 59854 h 70091"/>
                <a:gd name="connsiteX4" fmla="*/ 7549 w 45158"/>
                <a:gd name="connsiteY4" fmla="*/ 39109 h 70091"/>
                <a:gd name="connsiteX5" fmla="*/ 40930 w 45158"/>
                <a:gd name="connsiteY5" fmla="*/ 39109 h 70091"/>
                <a:gd name="connsiteX6" fmla="*/ 40930 w 45158"/>
                <a:gd name="connsiteY6" fmla="*/ 31132 h 70091"/>
                <a:gd name="connsiteX7" fmla="*/ 7549 w 45158"/>
                <a:gd name="connsiteY7" fmla="*/ 31132 h 70091"/>
                <a:gd name="connsiteX8" fmla="*/ 7549 w 45158"/>
                <a:gd name="connsiteY8" fmla="*/ 5731 h 70091"/>
                <a:gd name="connsiteX9" fmla="*/ 43229 w 45158"/>
                <a:gd name="connsiteY9" fmla="*/ 5731 h 70091"/>
                <a:gd name="connsiteX10" fmla="*/ 43229 w 45158"/>
                <a:gd name="connsiteY10" fmla="*/ -2246 h 70091"/>
                <a:gd name="connsiteX11" fmla="*/ -1930 w 45158"/>
                <a:gd name="connsiteY11" fmla="*/ -2246 h 70091"/>
                <a:gd name="connsiteX12" fmla="*/ -1930 w 45158"/>
                <a:gd name="connsiteY12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158" h="70091">
                  <a:moveTo>
                    <a:pt x="-1930" y="67845"/>
                  </a:moveTo>
                  <a:lnTo>
                    <a:pt x="42387" y="67845"/>
                  </a:lnTo>
                  <a:lnTo>
                    <a:pt x="42387" y="59854"/>
                  </a:lnTo>
                  <a:lnTo>
                    <a:pt x="7549" y="59854"/>
                  </a:lnTo>
                  <a:lnTo>
                    <a:pt x="7549" y="39109"/>
                  </a:lnTo>
                  <a:lnTo>
                    <a:pt x="40930" y="39109"/>
                  </a:lnTo>
                  <a:lnTo>
                    <a:pt x="40930" y="31132"/>
                  </a:lnTo>
                  <a:lnTo>
                    <a:pt x="7549" y="31132"/>
                  </a:lnTo>
                  <a:lnTo>
                    <a:pt x="7549" y="5731"/>
                  </a:lnTo>
                  <a:lnTo>
                    <a:pt x="43229" y="5731"/>
                  </a:lnTo>
                  <a:lnTo>
                    <a:pt x="43229" y="-2246"/>
                  </a:lnTo>
                  <a:lnTo>
                    <a:pt x="-1930" y="-2246"/>
                  </a:lnTo>
                  <a:lnTo>
                    <a:pt x="-1930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627" name="Graphic 4">
            <a:extLst>
              <a:ext uri="{FF2B5EF4-FFF2-40B4-BE49-F238E27FC236}">
                <a16:creationId xmlns:a16="http://schemas.microsoft.com/office/drawing/2014/main" id="{B0000137-0360-4D83-9046-B2A6F0F0BCD6}"/>
              </a:ext>
            </a:extLst>
          </p:cNvPr>
          <p:cNvGrpSpPr/>
          <p:nvPr/>
        </p:nvGrpSpPr>
        <p:grpSpPr>
          <a:xfrm>
            <a:off x="1457908" y="2688000"/>
            <a:ext cx="72725" cy="194001"/>
            <a:chOff x="2036363" y="734019"/>
            <a:chExt cx="72725" cy="259792"/>
          </a:xfrm>
          <a:solidFill>
            <a:srgbClr val="000000"/>
          </a:solidFill>
        </p:grpSpPr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59680B93-3775-4C45-BAF7-CF50F9873A68}"/>
                </a:ext>
              </a:extLst>
            </p:cNvPr>
            <p:cNvSpPr/>
            <p:nvPr/>
          </p:nvSpPr>
          <p:spPr>
            <a:xfrm rot="-5400000" flipV="1">
              <a:off x="2048059" y="932786"/>
              <a:ext cx="49334" cy="72720"/>
            </a:xfrm>
            <a:custGeom>
              <a:avLst/>
              <a:gdLst>
                <a:gd name="connsiteX0" fmla="*/ 43261 w 49334"/>
                <a:gd name="connsiteY0" fmla="*/ 66931 h 72720"/>
                <a:gd name="connsiteX1" fmla="*/ 43261 w 49334"/>
                <a:gd name="connsiteY1" fmla="*/ 57678 h 72720"/>
                <a:gd name="connsiteX2" fmla="*/ 33076 w 49334"/>
                <a:gd name="connsiteY2" fmla="*/ 61523 h 72720"/>
                <a:gd name="connsiteX3" fmla="*/ 23822 w 49334"/>
                <a:gd name="connsiteY3" fmla="*/ 62800 h 72720"/>
                <a:gd name="connsiteX4" fmla="*/ 11878 w 49334"/>
                <a:gd name="connsiteY4" fmla="*/ 59796 h 72720"/>
                <a:gd name="connsiteX5" fmla="*/ 7672 w 49334"/>
                <a:gd name="connsiteY5" fmla="*/ 51249 h 72720"/>
                <a:gd name="connsiteX6" fmla="*/ 10466 w 49334"/>
                <a:gd name="connsiteY6" fmla="*/ 44218 h 72720"/>
                <a:gd name="connsiteX7" fmla="*/ 21057 w 49334"/>
                <a:gd name="connsiteY7" fmla="*/ 40403 h 72720"/>
                <a:gd name="connsiteX8" fmla="*/ 26781 w 49334"/>
                <a:gd name="connsiteY8" fmla="*/ 39231 h 72720"/>
                <a:gd name="connsiteX9" fmla="*/ 42435 w 49334"/>
                <a:gd name="connsiteY9" fmla="*/ 32111 h 72720"/>
                <a:gd name="connsiteX10" fmla="*/ 47482 w 49334"/>
                <a:gd name="connsiteY10" fmla="*/ 18486 h 72720"/>
                <a:gd name="connsiteX11" fmla="*/ 40647 w 49334"/>
                <a:gd name="connsiteY11" fmla="*/ 3029 h 72720"/>
                <a:gd name="connsiteX12" fmla="*/ 20637 w 49334"/>
                <a:gd name="connsiteY12" fmla="*/ -2229 h 72720"/>
                <a:gd name="connsiteX13" fmla="*/ 10046 w 49334"/>
                <a:gd name="connsiteY13" fmla="*/ -1102 h 72720"/>
                <a:gd name="connsiteX14" fmla="*/ -1567 w 49334"/>
                <a:gd name="connsiteY14" fmla="*/ 2233 h 72720"/>
                <a:gd name="connsiteX15" fmla="*/ -1567 w 49334"/>
                <a:gd name="connsiteY15" fmla="*/ 11997 h 72720"/>
                <a:gd name="connsiteX16" fmla="*/ 9745 w 49334"/>
                <a:gd name="connsiteY16" fmla="*/ 7115 h 72720"/>
                <a:gd name="connsiteX17" fmla="*/ 20637 w 49334"/>
                <a:gd name="connsiteY17" fmla="*/ 5477 h 72720"/>
                <a:gd name="connsiteX18" fmla="*/ 33166 w 49334"/>
                <a:gd name="connsiteY18" fmla="*/ 8662 h 72720"/>
                <a:gd name="connsiteX19" fmla="*/ 37582 w 49334"/>
                <a:gd name="connsiteY19" fmla="*/ 17780 h 72720"/>
                <a:gd name="connsiteX20" fmla="*/ 34413 w 49334"/>
                <a:gd name="connsiteY20" fmla="*/ 25847 h 72720"/>
                <a:gd name="connsiteX21" fmla="*/ 24017 w 49334"/>
                <a:gd name="connsiteY21" fmla="*/ 30218 h 72720"/>
                <a:gd name="connsiteX22" fmla="*/ 18233 w 49334"/>
                <a:gd name="connsiteY22" fmla="*/ 31345 h 72720"/>
                <a:gd name="connsiteX23" fmla="*/ 2880 w 49334"/>
                <a:gd name="connsiteY23" fmla="*/ 37954 h 72720"/>
                <a:gd name="connsiteX24" fmla="*/ -1853 w 49334"/>
                <a:gd name="connsiteY24" fmla="*/ 50497 h 72720"/>
                <a:gd name="connsiteX25" fmla="*/ 4697 w 49334"/>
                <a:gd name="connsiteY25" fmla="*/ 65144 h 72720"/>
                <a:gd name="connsiteX26" fmla="*/ 22740 w 49334"/>
                <a:gd name="connsiteY26" fmla="*/ 70491 h 72720"/>
                <a:gd name="connsiteX27" fmla="*/ 32790 w 49334"/>
                <a:gd name="connsiteY27" fmla="*/ 69590 h 72720"/>
                <a:gd name="connsiteX28" fmla="*/ 43261 w 49334"/>
                <a:gd name="connsiteY28" fmla="*/ 66931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334" h="72720">
                  <a:moveTo>
                    <a:pt x="43261" y="66931"/>
                  </a:moveTo>
                  <a:lnTo>
                    <a:pt x="43261" y="57678"/>
                  </a:lnTo>
                  <a:cubicBezTo>
                    <a:pt x="39666" y="59400"/>
                    <a:pt x="36270" y="60682"/>
                    <a:pt x="33076" y="61523"/>
                  </a:cubicBezTo>
                  <a:cubicBezTo>
                    <a:pt x="29881" y="62375"/>
                    <a:pt x="26796" y="62800"/>
                    <a:pt x="23822" y="62800"/>
                  </a:cubicBezTo>
                  <a:cubicBezTo>
                    <a:pt x="18664" y="62800"/>
                    <a:pt x="14683" y="61799"/>
                    <a:pt x="11878" y="59796"/>
                  </a:cubicBezTo>
                  <a:cubicBezTo>
                    <a:pt x="9074" y="57793"/>
                    <a:pt x="7672" y="54944"/>
                    <a:pt x="7672" y="51249"/>
                  </a:cubicBezTo>
                  <a:cubicBezTo>
                    <a:pt x="7672" y="48144"/>
                    <a:pt x="8603" y="45801"/>
                    <a:pt x="10466" y="44218"/>
                  </a:cubicBezTo>
                  <a:cubicBezTo>
                    <a:pt x="12329" y="42646"/>
                    <a:pt x="15859" y="41374"/>
                    <a:pt x="21057" y="40403"/>
                  </a:cubicBezTo>
                  <a:lnTo>
                    <a:pt x="26781" y="39231"/>
                  </a:lnTo>
                  <a:cubicBezTo>
                    <a:pt x="33852" y="37879"/>
                    <a:pt x="39070" y="35506"/>
                    <a:pt x="42435" y="32111"/>
                  </a:cubicBezTo>
                  <a:cubicBezTo>
                    <a:pt x="45800" y="28716"/>
                    <a:pt x="47482" y="24174"/>
                    <a:pt x="47482" y="18486"/>
                  </a:cubicBezTo>
                  <a:cubicBezTo>
                    <a:pt x="47482" y="11686"/>
                    <a:pt x="45204" y="6534"/>
                    <a:pt x="40647" y="3029"/>
                  </a:cubicBezTo>
                  <a:cubicBezTo>
                    <a:pt x="36100" y="-476"/>
                    <a:pt x="29430" y="-2229"/>
                    <a:pt x="20637" y="-2229"/>
                  </a:cubicBezTo>
                  <a:cubicBezTo>
                    <a:pt x="17322" y="-2229"/>
                    <a:pt x="13791" y="-1853"/>
                    <a:pt x="10046" y="-1102"/>
                  </a:cubicBezTo>
                  <a:cubicBezTo>
                    <a:pt x="6310" y="-351"/>
                    <a:pt x="2439" y="761"/>
                    <a:pt x="-1567" y="2233"/>
                  </a:cubicBezTo>
                  <a:lnTo>
                    <a:pt x="-1567" y="11997"/>
                  </a:lnTo>
                  <a:cubicBezTo>
                    <a:pt x="2279" y="9844"/>
                    <a:pt x="6049" y="8216"/>
                    <a:pt x="9745" y="7115"/>
                  </a:cubicBezTo>
                  <a:cubicBezTo>
                    <a:pt x="13441" y="6023"/>
                    <a:pt x="17071" y="5477"/>
                    <a:pt x="20637" y="5477"/>
                  </a:cubicBezTo>
                  <a:cubicBezTo>
                    <a:pt x="26045" y="5477"/>
                    <a:pt x="30221" y="6539"/>
                    <a:pt x="33166" y="8662"/>
                  </a:cubicBezTo>
                  <a:cubicBezTo>
                    <a:pt x="36110" y="10795"/>
                    <a:pt x="37582" y="13835"/>
                    <a:pt x="37582" y="17780"/>
                  </a:cubicBezTo>
                  <a:cubicBezTo>
                    <a:pt x="37582" y="21215"/>
                    <a:pt x="36526" y="23904"/>
                    <a:pt x="34413" y="25847"/>
                  </a:cubicBezTo>
                  <a:cubicBezTo>
                    <a:pt x="32299" y="27790"/>
                    <a:pt x="28834" y="29247"/>
                    <a:pt x="24017" y="30218"/>
                  </a:cubicBezTo>
                  <a:lnTo>
                    <a:pt x="18233" y="31345"/>
                  </a:lnTo>
                  <a:cubicBezTo>
                    <a:pt x="11162" y="32747"/>
                    <a:pt x="6044" y="34950"/>
                    <a:pt x="2880" y="37954"/>
                  </a:cubicBezTo>
                  <a:cubicBezTo>
                    <a:pt x="-275" y="40959"/>
                    <a:pt x="-1853" y="45140"/>
                    <a:pt x="-1853" y="50497"/>
                  </a:cubicBezTo>
                  <a:cubicBezTo>
                    <a:pt x="-1853" y="56696"/>
                    <a:pt x="331" y="61579"/>
                    <a:pt x="4697" y="65144"/>
                  </a:cubicBezTo>
                  <a:cubicBezTo>
                    <a:pt x="9064" y="68709"/>
                    <a:pt x="15078" y="70491"/>
                    <a:pt x="22740" y="70491"/>
                  </a:cubicBezTo>
                  <a:cubicBezTo>
                    <a:pt x="26035" y="70491"/>
                    <a:pt x="29385" y="70191"/>
                    <a:pt x="32790" y="69590"/>
                  </a:cubicBezTo>
                  <a:cubicBezTo>
                    <a:pt x="36205" y="68999"/>
                    <a:pt x="39696" y="68113"/>
                    <a:pt x="43261" y="66931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940BC21-07EF-49D2-B69F-F769A252DBFB}"/>
                </a:ext>
              </a:extLst>
            </p:cNvPr>
            <p:cNvSpPr/>
            <p:nvPr/>
          </p:nvSpPr>
          <p:spPr>
            <a:xfrm rot="-5400000" flipV="1">
              <a:off x="2040562" y="869417"/>
              <a:ext cx="64222" cy="70091"/>
            </a:xfrm>
            <a:custGeom>
              <a:avLst/>
              <a:gdLst>
                <a:gd name="connsiteX0" fmla="*/ 30143 w 64222"/>
                <a:gd name="connsiteY0" fmla="*/ 58509 h 70091"/>
                <a:gd name="connsiteX1" fmla="*/ 17268 w 64222"/>
                <a:gd name="connsiteY1" fmla="*/ 23628 h 70091"/>
                <a:gd name="connsiteX2" fmla="*/ 43047 w 64222"/>
                <a:gd name="connsiteY2" fmla="*/ 23628 h 70091"/>
                <a:gd name="connsiteX3" fmla="*/ 30143 w 64222"/>
                <a:gd name="connsiteY3" fmla="*/ 58509 h 70091"/>
                <a:gd name="connsiteX4" fmla="*/ 24780 w 64222"/>
                <a:gd name="connsiteY4" fmla="*/ 67852 h 70091"/>
                <a:gd name="connsiteX5" fmla="*/ 35536 w 64222"/>
                <a:gd name="connsiteY5" fmla="*/ 67852 h 70091"/>
                <a:gd name="connsiteX6" fmla="*/ 62247 w 64222"/>
                <a:gd name="connsiteY6" fmla="*/ -2239 h 70091"/>
                <a:gd name="connsiteX7" fmla="*/ 52392 w 64222"/>
                <a:gd name="connsiteY7" fmla="*/ -2239 h 70091"/>
                <a:gd name="connsiteX8" fmla="*/ 46007 w 64222"/>
                <a:gd name="connsiteY8" fmla="*/ 15742 h 70091"/>
                <a:gd name="connsiteX9" fmla="*/ 14414 w 64222"/>
                <a:gd name="connsiteY9" fmla="*/ 15742 h 70091"/>
                <a:gd name="connsiteX10" fmla="*/ 8029 w 64222"/>
                <a:gd name="connsiteY10" fmla="*/ -2239 h 70091"/>
                <a:gd name="connsiteX11" fmla="*/ -1976 w 64222"/>
                <a:gd name="connsiteY11" fmla="*/ -2239 h 70091"/>
                <a:gd name="connsiteX12" fmla="*/ 24780 w 64222"/>
                <a:gd name="connsiteY12" fmla="*/ 67852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22" h="70091">
                  <a:moveTo>
                    <a:pt x="30143" y="58509"/>
                  </a:moveTo>
                  <a:lnTo>
                    <a:pt x="17268" y="23628"/>
                  </a:lnTo>
                  <a:lnTo>
                    <a:pt x="43047" y="23628"/>
                  </a:lnTo>
                  <a:lnTo>
                    <a:pt x="30143" y="58509"/>
                  </a:lnTo>
                  <a:close/>
                  <a:moveTo>
                    <a:pt x="24780" y="67852"/>
                  </a:moveTo>
                  <a:lnTo>
                    <a:pt x="35536" y="67852"/>
                  </a:lnTo>
                  <a:lnTo>
                    <a:pt x="62247" y="-2239"/>
                  </a:lnTo>
                  <a:lnTo>
                    <a:pt x="52392" y="-2239"/>
                  </a:lnTo>
                  <a:lnTo>
                    <a:pt x="46007" y="15742"/>
                  </a:lnTo>
                  <a:lnTo>
                    <a:pt x="14414" y="15742"/>
                  </a:lnTo>
                  <a:lnTo>
                    <a:pt x="8029" y="-2239"/>
                  </a:lnTo>
                  <a:lnTo>
                    <a:pt x="-1976" y="-2239"/>
                  </a:lnTo>
                  <a:lnTo>
                    <a:pt x="24780" y="67852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9592F68-0C7B-4C91-B351-23C7076B26B8}"/>
                </a:ext>
              </a:extLst>
            </p:cNvPr>
            <p:cNvSpPr/>
            <p:nvPr/>
          </p:nvSpPr>
          <p:spPr>
            <a:xfrm rot="-5400000" flipV="1">
              <a:off x="2040607" y="795013"/>
              <a:ext cx="64132" cy="70091"/>
            </a:xfrm>
            <a:custGeom>
              <a:avLst/>
              <a:gdLst>
                <a:gd name="connsiteX0" fmla="*/ -2551 w 64132"/>
                <a:gd name="connsiteY0" fmla="*/ 67845 h 70091"/>
                <a:gd name="connsiteX1" fmla="*/ 11585 w 64132"/>
                <a:gd name="connsiteY1" fmla="*/ 67845 h 70091"/>
                <a:gd name="connsiteX2" fmla="*/ 29463 w 64132"/>
                <a:gd name="connsiteY2" fmla="*/ 20151 h 70091"/>
                <a:gd name="connsiteX3" fmla="*/ 47445 w 64132"/>
                <a:gd name="connsiteY3" fmla="*/ 67845 h 70091"/>
                <a:gd name="connsiteX4" fmla="*/ 61581 w 64132"/>
                <a:gd name="connsiteY4" fmla="*/ 67845 h 70091"/>
                <a:gd name="connsiteX5" fmla="*/ 61581 w 64132"/>
                <a:gd name="connsiteY5" fmla="*/ -2247 h 70091"/>
                <a:gd name="connsiteX6" fmla="*/ 52327 w 64132"/>
                <a:gd name="connsiteY6" fmla="*/ -2247 h 70091"/>
                <a:gd name="connsiteX7" fmla="*/ 52327 w 64132"/>
                <a:gd name="connsiteY7" fmla="*/ 59297 h 70091"/>
                <a:gd name="connsiteX8" fmla="*/ 34255 w 64132"/>
                <a:gd name="connsiteY8" fmla="*/ 11228 h 70091"/>
                <a:gd name="connsiteX9" fmla="*/ 24730 w 64132"/>
                <a:gd name="connsiteY9" fmla="*/ 11228 h 70091"/>
                <a:gd name="connsiteX10" fmla="*/ 6658 w 64132"/>
                <a:gd name="connsiteY10" fmla="*/ 59297 h 70091"/>
                <a:gd name="connsiteX11" fmla="*/ 6658 w 64132"/>
                <a:gd name="connsiteY11" fmla="*/ -2247 h 70091"/>
                <a:gd name="connsiteX12" fmla="*/ -2551 w 64132"/>
                <a:gd name="connsiteY12" fmla="*/ -2247 h 70091"/>
                <a:gd name="connsiteX13" fmla="*/ -2551 w 64132"/>
                <a:gd name="connsiteY13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132" h="70091">
                  <a:moveTo>
                    <a:pt x="-2551" y="67845"/>
                  </a:moveTo>
                  <a:lnTo>
                    <a:pt x="11585" y="67845"/>
                  </a:lnTo>
                  <a:lnTo>
                    <a:pt x="29463" y="20151"/>
                  </a:lnTo>
                  <a:lnTo>
                    <a:pt x="47445" y="67845"/>
                  </a:lnTo>
                  <a:lnTo>
                    <a:pt x="61581" y="67845"/>
                  </a:lnTo>
                  <a:lnTo>
                    <a:pt x="61581" y="-2247"/>
                  </a:lnTo>
                  <a:lnTo>
                    <a:pt x="52327" y="-2247"/>
                  </a:lnTo>
                  <a:lnTo>
                    <a:pt x="52327" y="59297"/>
                  </a:lnTo>
                  <a:lnTo>
                    <a:pt x="34255" y="11228"/>
                  </a:lnTo>
                  <a:lnTo>
                    <a:pt x="24730" y="11228"/>
                  </a:lnTo>
                  <a:lnTo>
                    <a:pt x="6658" y="59297"/>
                  </a:lnTo>
                  <a:lnTo>
                    <a:pt x="6658" y="-2247"/>
                  </a:lnTo>
                  <a:lnTo>
                    <a:pt x="-2551" y="-2247"/>
                  </a:lnTo>
                  <a:lnTo>
                    <a:pt x="-2551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6770280-0460-4898-B9E0-15157FC442F1}"/>
                </a:ext>
              </a:extLst>
            </p:cNvPr>
            <p:cNvSpPr/>
            <p:nvPr/>
          </p:nvSpPr>
          <p:spPr>
            <a:xfrm rot="-5400000" flipV="1">
              <a:off x="2050094" y="721551"/>
              <a:ext cx="45158" cy="70091"/>
            </a:xfrm>
            <a:custGeom>
              <a:avLst/>
              <a:gdLst>
                <a:gd name="connsiteX0" fmla="*/ -1920 w 45158"/>
                <a:gd name="connsiteY0" fmla="*/ 67837 h 70091"/>
                <a:gd name="connsiteX1" fmla="*/ 42398 w 45158"/>
                <a:gd name="connsiteY1" fmla="*/ 67837 h 70091"/>
                <a:gd name="connsiteX2" fmla="*/ 42398 w 45158"/>
                <a:gd name="connsiteY2" fmla="*/ 59845 h 70091"/>
                <a:gd name="connsiteX3" fmla="*/ 7560 w 45158"/>
                <a:gd name="connsiteY3" fmla="*/ 59845 h 70091"/>
                <a:gd name="connsiteX4" fmla="*/ 7560 w 45158"/>
                <a:gd name="connsiteY4" fmla="*/ 39100 h 70091"/>
                <a:gd name="connsiteX5" fmla="*/ 40941 w 45158"/>
                <a:gd name="connsiteY5" fmla="*/ 39100 h 70091"/>
                <a:gd name="connsiteX6" fmla="*/ 40941 w 45158"/>
                <a:gd name="connsiteY6" fmla="*/ 31124 h 70091"/>
                <a:gd name="connsiteX7" fmla="*/ 7560 w 45158"/>
                <a:gd name="connsiteY7" fmla="*/ 31124 h 70091"/>
                <a:gd name="connsiteX8" fmla="*/ 7560 w 45158"/>
                <a:gd name="connsiteY8" fmla="*/ 5722 h 70091"/>
                <a:gd name="connsiteX9" fmla="*/ 43239 w 45158"/>
                <a:gd name="connsiteY9" fmla="*/ 5722 h 70091"/>
                <a:gd name="connsiteX10" fmla="*/ 43239 w 45158"/>
                <a:gd name="connsiteY10" fmla="*/ -2254 h 70091"/>
                <a:gd name="connsiteX11" fmla="*/ -1920 w 45158"/>
                <a:gd name="connsiteY11" fmla="*/ -2254 h 70091"/>
                <a:gd name="connsiteX12" fmla="*/ -1920 w 45158"/>
                <a:gd name="connsiteY12" fmla="*/ 67837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158" h="70091">
                  <a:moveTo>
                    <a:pt x="-1920" y="67837"/>
                  </a:moveTo>
                  <a:lnTo>
                    <a:pt x="42398" y="67837"/>
                  </a:lnTo>
                  <a:lnTo>
                    <a:pt x="42398" y="59845"/>
                  </a:lnTo>
                  <a:lnTo>
                    <a:pt x="7560" y="59845"/>
                  </a:lnTo>
                  <a:lnTo>
                    <a:pt x="7560" y="39100"/>
                  </a:lnTo>
                  <a:lnTo>
                    <a:pt x="40941" y="39100"/>
                  </a:lnTo>
                  <a:lnTo>
                    <a:pt x="40941" y="31124"/>
                  </a:lnTo>
                  <a:lnTo>
                    <a:pt x="7560" y="31124"/>
                  </a:lnTo>
                  <a:lnTo>
                    <a:pt x="7560" y="5722"/>
                  </a:lnTo>
                  <a:lnTo>
                    <a:pt x="43239" y="5722"/>
                  </a:lnTo>
                  <a:lnTo>
                    <a:pt x="43239" y="-2254"/>
                  </a:lnTo>
                  <a:lnTo>
                    <a:pt x="-1920" y="-2254"/>
                  </a:lnTo>
                  <a:lnTo>
                    <a:pt x="-1920" y="67837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632" name="Graphic 4">
            <a:extLst>
              <a:ext uri="{FF2B5EF4-FFF2-40B4-BE49-F238E27FC236}">
                <a16:creationId xmlns:a16="http://schemas.microsoft.com/office/drawing/2014/main" id="{24F7C8DF-48F6-4F61-AD7F-604D0BCCFF40}"/>
              </a:ext>
            </a:extLst>
          </p:cNvPr>
          <p:cNvGrpSpPr/>
          <p:nvPr/>
        </p:nvGrpSpPr>
        <p:grpSpPr>
          <a:xfrm>
            <a:off x="1840339" y="2649698"/>
            <a:ext cx="72725" cy="237250"/>
            <a:chOff x="2418794" y="682727"/>
            <a:chExt cx="72725" cy="317709"/>
          </a:xfrm>
          <a:solidFill>
            <a:srgbClr val="000000"/>
          </a:solidFill>
        </p:grpSpPr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009C7FD3-120B-4041-932E-35446C55288F}"/>
                </a:ext>
              </a:extLst>
            </p:cNvPr>
            <p:cNvSpPr/>
            <p:nvPr/>
          </p:nvSpPr>
          <p:spPr>
            <a:xfrm rot="-5400000" flipV="1">
              <a:off x="2425457" y="935746"/>
              <a:ext cx="59295" cy="70091"/>
            </a:xfrm>
            <a:custGeom>
              <a:avLst/>
              <a:gdLst>
                <a:gd name="connsiteX0" fmla="*/ -1703 w 59295"/>
                <a:gd name="connsiteY0" fmla="*/ 67859 h 70091"/>
                <a:gd name="connsiteX1" fmla="*/ 57592 w 59295"/>
                <a:gd name="connsiteY1" fmla="*/ 67859 h 70091"/>
                <a:gd name="connsiteX2" fmla="*/ 57592 w 59295"/>
                <a:gd name="connsiteY2" fmla="*/ 59868 h 70091"/>
                <a:gd name="connsiteX3" fmla="*/ 32714 w 59295"/>
                <a:gd name="connsiteY3" fmla="*/ 59868 h 70091"/>
                <a:gd name="connsiteX4" fmla="*/ 32714 w 59295"/>
                <a:gd name="connsiteY4" fmla="*/ -2232 h 70091"/>
                <a:gd name="connsiteX5" fmla="*/ 23190 w 59295"/>
                <a:gd name="connsiteY5" fmla="*/ -2232 h 70091"/>
                <a:gd name="connsiteX6" fmla="*/ 23190 w 59295"/>
                <a:gd name="connsiteY6" fmla="*/ 59868 h 70091"/>
                <a:gd name="connsiteX7" fmla="*/ -1703 w 59295"/>
                <a:gd name="connsiteY7" fmla="*/ 59868 h 70091"/>
                <a:gd name="connsiteX8" fmla="*/ -1703 w 59295"/>
                <a:gd name="connsiteY8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295" h="70091">
                  <a:moveTo>
                    <a:pt x="-1703" y="67859"/>
                  </a:moveTo>
                  <a:lnTo>
                    <a:pt x="57592" y="67859"/>
                  </a:lnTo>
                  <a:lnTo>
                    <a:pt x="57592" y="59868"/>
                  </a:lnTo>
                  <a:lnTo>
                    <a:pt x="32714" y="59868"/>
                  </a:lnTo>
                  <a:lnTo>
                    <a:pt x="32714" y="-2232"/>
                  </a:lnTo>
                  <a:lnTo>
                    <a:pt x="23190" y="-2232"/>
                  </a:lnTo>
                  <a:lnTo>
                    <a:pt x="23190" y="59868"/>
                  </a:lnTo>
                  <a:lnTo>
                    <a:pt x="-1703" y="59868"/>
                  </a:lnTo>
                  <a:lnTo>
                    <a:pt x="-1703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4E55575-D809-4C7B-B824-9D56D179C1B2}"/>
                </a:ext>
              </a:extLst>
            </p:cNvPr>
            <p:cNvSpPr/>
            <p:nvPr/>
          </p:nvSpPr>
          <p:spPr>
            <a:xfrm rot="-5400000" flipV="1">
              <a:off x="2428957" y="870516"/>
              <a:ext cx="53661" cy="71458"/>
            </a:xfrm>
            <a:custGeom>
              <a:avLst/>
              <a:gdLst>
                <a:gd name="connsiteX0" fmla="*/ -2091 w 53661"/>
                <a:gd name="connsiteY0" fmla="*/ 69265 h 71458"/>
                <a:gd name="connsiteX1" fmla="*/ 7449 w 53661"/>
                <a:gd name="connsiteY1" fmla="*/ 69265 h 71458"/>
                <a:gd name="connsiteX2" fmla="*/ 7449 w 53661"/>
                <a:gd name="connsiteY2" fmla="*/ 26678 h 71458"/>
                <a:gd name="connsiteX3" fmla="*/ 11520 w 53661"/>
                <a:gd name="connsiteY3" fmla="*/ 10455 h 71458"/>
                <a:gd name="connsiteX4" fmla="*/ 24770 w 53661"/>
                <a:gd name="connsiteY4" fmla="*/ 5513 h 71458"/>
                <a:gd name="connsiteX5" fmla="*/ 37960 w 53661"/>
                <a:gd name="connsiteY5" fmla="*/ 10455 h 71458"/>
                <a:gd name="connsiteX6" fmla="*/ 42046 w 53661"/>
                <a:gd name="connsiteY6" fmla="*/ 26678 h 71458"/>
                <a:gd name="connsiteX7" fmla="*/ 42046 w 53661"/>
                <a:gd name="connsiteY7" fmla="*/ 69265 h 71458"/>
                <a:gd name="connsiteX8" fmla="*/ 51571 w 53661"/>
                <a:gd name="connsiteY8" fmla="*/ 69265 h 71458"/>
                <a:gd name="connsiteX9" fmla="*/ 51571 w 53661"/>
                <a:gd name="connsiteY9" fmla="*/ 25507 h 71458"/>
                <a:gd name="connsiteX10" fmla="*/ 44781 w 53661"/>
                <a:gd name="connsiteY10" fmla="*/ 4807 h 71458"/>
                <a:gd name="connsiteX11" fmla="*/ 24770 w 53661"/>
                <a:gd name="connsiteY11" fmla="*/ -2193 h 71458"/>
                <a:gd name="connsiteX12" fmla="*/ 4685 w 53661"/>
                <a:gd name="connsiteY12" fmla="*/ 4807 h 71458"/>
                <a:gd name="connsiteX13" fmla="*/ -2091 w 53661"/>
                <a:gd name="connsiteY13" fmla="*/ 25507 h 71458"/>
                <a:gd name="connsiteX14" fmla="*/ -2091 w 53661"/>
                <a:gd name="connsiteY14" fmla="*/ 69265 h 7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61" h="71458">
                  <a:moveTo>
                    <a:pt x="-2091" y="69265"/>
                  </a:moveTo>
                  <a:lnTo>
                    <a:pt x="7449" y="69265"/>
                  </a:lnTo>
                  <a:lnTo>
                    <a:pt x="7449" y="26678"/>
                  </a:lnTo>
                  <a:cubicBezTo>
                    <a:pt x="7449" y="19168"/>
                    <a:pt x="8806" y="13760"/>
                    <a:pt x="11520" y="10455"/>
                  </a:cubicBezTo>
                  <a:cubicBezTo>
                    <a:pt x="14244" y="7160"/>
                    <a:pt x="18661" y="5513"/>
                    <a:pt x="24770" y="5513"/>
                  </a:cubicBezTo>
                  <a:cubicBezTo>
                    <a:pt x="30839" y="5513"/>
                    <a:pt x="35236" y="7160"/>
                    <a:pt x="37960" y="10455"/>
                  </a:cubicBezTo>
                  <a:cubicBezTo>
                    <a:pt x="40684" y="13760"/>
                    <a:pt x="42046" y="19168"/>
                    <a:pt x="42046" y="26678"/>
                  </a:cubicBezTo>
                  <a:lnTo>
                    <a:pt x="42046" y="69265"/>
                  </a:lnTo>
                  <a:lnTo>
                    <a:pt x="51571" y="69265"/>
                  </a:lnTo>
                  <a:lnTo>
                    <a:pt x="51571" y="25507"/>
                  </a:lnTo>
                  <a:cubicBezTo>
                    <a:pt x="51571" y="16374"/>
                    <a:pt x="49307" y="9474"/>
                    <a:pt x="44781" y="4807"/>
                  </a:cubicBezTo>
                  <a:cubicBezTo>
                    <a:pt x="40264" y="140"/>
                    <a:pt x="33594" y="-2193"/>
                    <a:pt x="24770" y="-2193"/>
                  </a:cubicBezTo>
                  <a:cubicBezTo>
                    <a:pt x="15907" y="-2193"/>
                    <a:pt x="9211" y="140"/>
                    <a:pt x="4685" y="4807"/>
                  </a:cubicBezTo>
                  <a:cubicBezTo>
                    <a:pt x="168" y="9474"/>
                    <a:pt x="-2091" y="16374"/>
                    <a:pt x="-2091" y="25507"/>
                  </a:cubicBezTo>
                  <a:lnTo>
                    <a:pt x="-2091" y="6926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9769B7ED-FB91-4491-8A52-CBB1C76AAC1F}"/>
                </a:ext>
              </a:extLst>
            </p:cNvPr>
            <p:cNvSpPr/>
            <p:nvPr/>
          </p:nvSpPr>
          <p:spPr>
            <a:xfrm rot="-5400000" flipV="1">
              <a:off x="2428582" y="800059"/>
              <a:ext cx="53045" cy="70091"/>
            </a:xfrm>
            <a:custGeom>
              <a:avLst/>
              <a:gdLst>
                <a:gd name="connsiteX0" fmla="*/ -2142 w 53045"/>
                <a:gd name="connsiteY0" fmla="*/ 67845 h 70091"/>
                <a:gd name="connsiteX1" fmla="*/ 10627 w 53045"/>
                <a:gd name="connsiteY1" fmla="*/ 67845 h 70091"/>
                <a:gd name="connsiteX2" fmla="*/ 41709 w 53045"/>
                <a:gd name="connsiteY2" fmla="*/ 9215 h 70091"/>
                <a:gd name="connsiteX3" fmla="*/ 41709 w 53045"/>
                <a:gd name="connsiteY3" fmla="*/ 67845 h 70091"/>
                <a:gd name="connsiteX4" fmla="*/ 50903 w 53045"/>
                <a:gd name="connsiteY4" fmla="*/ 67845 h 70091"/>
                <a:gd name="connsiteX5" fmla="*/ 50903 w 53045"/>
                <a:gd name="connsiteY5" fmla="*/ -2246 h 70091"/>
                <a:gd name="connsiteX6" fmla="*/ 38134 w 53045"/>
                <a:gd name="connsiteY6" fmla="*/ -2246 h 70091"/>
                <a:gd name="connsiteX7" fmla="*/ 7067 w 53045"/>
                <a:gd name="connsiteY7" fmla="*/ 56384 h 70091"/>
                <a:gd name="connsiteX8" fmla="*/ 7067 w 53045"/>
                <a:gd name="connsiteY8" fmla="*/ -2246 h 70091"/>
                <a:gd name="connsiteX9" fmla="*/ -2142 w 53045"/>
                <a:gd name="connsiteY9" fmla="*/ -2246 h 70091"/>
                <a:gd name="connsiteX10" fmla="*/ -2142 w 53045"/>
                <a:gd name="connsiteY10" fmla="*/ 6784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45" h="70091">
                  <a:moveTo>
                    <a:pt x="-2142" y="67845"/>
                  </a:moveTo>
                  <a:lnTo>
                    <a:pt x="10627" y="67845"/>
                  </a:lnTo>
                  <a:lnTo>
                    <a:pt x="41709" y="9215"/>
                  </a:lnTo>
                  <a:lnTo>
                    <a:pt x="41709" y="67845"/>
                  </a:lnTo>
                  <a:lnTo>
                    <a:pt x="50903" y="67845"/>
                  </a:lnTo>
                  <a:lnTo>
                    <a:pt x="50903" y="-2246"/>
                  </a:lnTo>
                  <a:lnTo>
                    <a:pt x="38134" y="-2246"/>
                  </a:lnTo>
                  <a:lnTo>
                    <a:pt x="7067" y="56384"/>
                  </a:lnTo>
                  <a:lnTo>
                    <a:pt x="7067" y="-2246"/>
                  </a:lnTo>
                  <a:lnTo>
                    <a:pt x="-2142" y="-2246"/>
                  </a:lnTo>
                  <a:lnTo>
                    <a:pt x="-2142" y="6784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CB8A198-A4D9-458E-9735-D52D0F79B183}"/>
                </a:ext>
              </a:extLst>
            </p:cNvPr>
            <p:cNvSpPr/>
            <p:nvPr/>
          </p:nvSpPr>
          <p:spPr>
            <a:xfrm rot="-5400000" flipV="1">
              <a:off x="2432525" y="732085"/>
              <a:ext cx="45158" cy="70091"/>
            </a:xfrm>
            <a:custGeom>
              <a:avLst/>
              <a:gdLst>
                <a:gd name="connsiteX0" fmla="*/ -1880 w 45158"/>
                <a:gd name="connsiteY0" fmla="*/ 67838 h 70091"/>
                <a:gd name="connsiteX1" fmla="*/ 42438 w 45158"/>
                <a:gd name="connsiteY1" fmla="*/ 67838 h 70091"/>
                <a:gd name="connsiteX2" fmla="*/ 42438 w 45158"/>
                <a:gd name="connsiteY2" fmla="*/ 59846 h 70091"/>
                <a:gd name="connsiteX3" fmla="*/ 7600 w 45158"/>
                <a:gd name="connsiteY3" fmla="*/ 59846 h 70091"/>
                <a:gd name="connsiteX4" fmla="*/ 7600 w 45158"/>
                <a:gd name="connsiteY4" fmla="*/ 39102 h 70091"/>
                <a:gd name="connsiteX5" fmla="*/ 40980 w 45158"/>
                <a:gd name="connsiteY5" fmla="*/ 39102 h 70091"/>
                <a:gd name="connsiteX6" fmla="*/ 40980 w 45158"/>
                <a:gd name="connsiteY6" fmla="*/ 31125 h 70091"/>
                <a:gd name="connsiteX7" fmla="*/ 7600 w 45158"/>
                <a:gd name="connsiteY7" fmla="*/ 31125 h 70091"/>
                <a:gd name="connsiteX8" fmla="*/ 7600 w 45158"/>
                <a:gd name="connsiteY8" fmla="*/ 5723 h 70091"/>
                <a:gd name="connsiteX9" fmla="*/ 43279 w 45158"/>
                <a:gd name="connsiteY9" fmla="*/ 5723 h 70091"/>
                <a:gd name="connsiteX10" fmla="*/ 43279 w 45158"/>
                <a:gd name="connsiteY10" fmla="*/ -2253 h 70091"/>
                <a:gd name="connsiteX11" fmla="*/ -1880 w 45158"/>
                <a:gd name="connsiteY11" fmla="*/ -2253 h 70091"/>
                <a:gd name="connsiteX12" fmla="*/ -1880 w 45158"/>
                <a:gd name="connsiteY12" fmla="*/ 67838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158" h="70091">
                  <a:moveTo>
                    <a:pt x="-1880" y="67838"/>
                  </a:moveTo>
                  <a:lnTo>
                    <a:pt x="42438" y="67838"/>
                  </a:lnTo>
                  <a:lnTo>
                    <a:pt x="42438" y="59846"/>
                  </a:lnTo>
                  <a:lnTo>
                    <a:pt x="7600" y="59846"/>
                  </a:lnTo>
                  <a:lnTo>
                    <a:pt x="7600" y="39102"/>
                  </a:lnTo>
                  <a:lnTo>
                    <a:pt x="40980" y="39102"/>
                  </a:lnTo>
                  <a:lnTo>
                    <a:pt x="40980" y="31125"/>
                  </a:lnTo>
                  <a:lnTo>
                    <a:pt x="7600" y="31125"/>
                  </a:lnTo>
                  <a:lnTo>
                    <a:pt x="7600" y="5723"/>
                  </a:lnTo>
                  <a:lnTo>
                    <a:pt x="43279" y="5723"/>
                  </a:lnTo>
                  <a:lnTo>
                    <a:pt x="43279" y="-2253"/>
                  </a:lnTo>
                  <a:lnTo>
                    <a:pt x="-1880" y="-2253"/>
                  </a:lnTo>
                  <a:lnTo>
                    <a:pt x="-1880" y="678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B21D0EC-B6FA-4152-8437-C5A57ABC9F29}"/>
                </a:ext>
              </a:extLst>
            </p:cNvPr>
            <p:cNvSpPr/>
            <p:nvPr/>
          </p:nvSpPr>
          <p:spPr>
            <a:xfrm rot="-5400000" flipV="1">
              <a:off x="2430490" y="671033"/>
              <a:ext cx="49334" cy="72720"/>
            </a:xfrm>
            <a:custGeom>
              <a:avLst/>
              <a:gdLst>
                <a:gd name="connsiteX0" fmla="*/ 43301 w 49334"/>
                <a:gd name="connsiteY0" fmla="*/ 66904 h 72720"/>
                <a:gd name="connsiteX1" fmla="*/ 43301 w 49334"/>
                <a:gd name="connsiteY1" fmla="*/ 57651 h 72720"/>
                <a:gd name="connsiteX2" fmla="*/ 33115 w 49334"/>
                <a:gd name="connsiteY2" fmla="*/ 61496 h 72720"/>
                <a:gd name="connsiteX3" fmla="*/ 23861 w 49334"/>
                <a:gd name="connsiteY3" fmla="*/ 62773 h 72720"/>
                <a:gd name="connsiteX4" fmla="*/ 11918 w 49334"/>
                <a:gd name="connsiteY4" fmla="*/ 59769 h 72720"/>
                <a:gd name="connsiteX5" fmla="*/ 7712 w 49334"/>
                <a:gd name="connsiteY5" fmla="*/ 51221 h 72720"/>
                <a:gd name="connsiteX6" fmla="*/ 10506 w 49334"/>
                <a:gd name="connsiteY6" fmla="*/ 44191 h 72720"/>
                <a:gd name="connsiteX7" fmla="*/ 21097 w 49334"/>
                <a:gd name="connsiteY7" fmla="*/ 40376 h 72720"/>
                <a:gd name="connsiteX8" fmla="*/ 26821 w 49334"/>
                <a:gd name="connsiteY8" fmla="*/ 39204 h 72720"/>
                <a:gd name="connsiteX9" fmla="*/ 42475 w 49334"/>
                <a:gd name="connsiteY9" fmla="*/ 32084 h 72720"/>
                <a:gd name="connsiteX10" fmla="*/ 47522 w 49334"/>
                <a:gd name="connsiteY10" fmla="*/ 18459 h 72720"/>
                <a:gd name="connsiteX11" fmla="*/ 40687 w 49334"/>
                <a:gd name="connsiteY11" fmla="*/ 3002 h 72720"/>
                <a:gd name="connsiteX12" fmla="*/ 20676 w 49334"/>
                <a:gd name="connsiteY12" fmla="*/ -2256 h 72720"/>
                <a:gd name="connsiteX13" fmla="*/ 10085 w 49334"/>
                <a:gd name="connsiteY13" fmla="*/ -1129 h 72720"/>
                <a:gd name="connsiteX14" fmla="*/ -1527 w 49334"/>
                <a:gd name="connsiteY14" fmla="*/ 2206 h 72720"/>
                <a:gd name="connsiteX15" fmla="*/ -1527 w 49334"/>
                <a:gd name="connsiteY15" fmla="*/ 11970 h 72720"/>
                <a:gd name="connsiteX16" fmla="*/ 9785 w 49334"/>
                <a:gd name="connsiteY16" fmla="*/ 7088 h 72720"/>
                <a:gd name="connsiteX17" fmla="*/ 20676 w 49334"/>
                <a:gd name="connsiteY17" fmla="*/ 5450 h 72720"/>
                <a:gd name="connsiteX18" fmla="*/ 33205 w 49334"/>
                <a:gd name="connsiteY18" fmla="*/ 8635 h 72720"/>
                <a:gd name="connsiteX19" fmla="*/ 37622 w 49334"/>
                <a:gd name="connsiteY19" fmla="*/ 17753 h 72720"/>
                <a:gd name="connsiteX20" fmla="*/ 34452 w 49334"/>
                <a:gd name="connsiteY20" fmla="*/ 25820 h 72720"/>
                <a:gd name="connsiteX21" fmla="*/ 24057 w 49334"/>
                <a:gd name="connsiteY21" fmla="*/ 30191 h 72720"/>
                <a:gd name="connsiteX22" fmla="*/ 18273 w 49334"/>
                <a:gd name="connsiteY22" fmla="*/ 31318 h 72720"/>
                <a:gd name="connsiteX23" fmla="*/ 2919 w 49334"/>
                <a:gd name="connsiteY23" fmla="*/ 37927 h 72720"/>
                <a:gd name="connsiteX24" fmla="*/ -1813 w 49334"/>
                <a:gd name="connsiteY24" fmla="*/ 50470 h 72720"/>
                <a:gd name="connsiteX25" fmla="*/ 4737 w 49334"/>
                <a:gd name="connsiteY25" fmla="*/ 65116 h 72720"/>
                <a:gd name="connsiteX26" fmla="*/ 22780 w 49334"/>
                <a:gd name="connsiteY26" fmla="*/ 70464 h 72720"/>
                <a:gd name="connsiteX27" fmla="*/ 32830 w 49334"/>
                <a:gd name="connsiteY27" fmla="*/ 69563 h 72720"/>
                <a:gd name="connsiteX28" fmla="*/ 43301 w 49334"/>
                <a:gd name="connsiteY28" fmla="*/ 66904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334" h="72720">
                  <a:moveTo>
                    <a:pt x="43301" y="66904"/>
                  </a:moveTo>
                  <a:lnTo>
                    <a:pt x="43301" y="57651"/>
                  </a:lnTo>
                  <a:cubicBezTo>
                    <a:pt x="39705" y="59373"/>
                    <a:pt x="36310" y="60655"/>
                    <a:pt x="33115" y="61496"/>
                  </a:cubicBezTo>
                  <a:cubicBezTo>
                    <a:pt x="29920" y="62347"/>
                    <a:pt x="26836" y="62773"/>
                    <a:pt x="23861" y="62773"/>
                  </a:cubicBezTo>
                  <a:cubicBezTo>
                    <a:pt x="18703" y="62773"/>
                    <a:pt x="14722" y="61772"/>
                    <a:pt x="11918" y="59769"/>
                  </a:cubicBezTo>
                  <a:cubicBezTo>
                    <a:pt x="9114" y="57766"/>
                    <a:pt x="7712" y="54917"/>
                    <a:pt x="7712" y="51221"/>
                  </a:cubicBezTo>
                  <a:cubicBezTo>
                    <a:pt x="7712" y="48117"/>
                    <a:pt x="8643" y="45773"/>
                    <a:pt x="10506" y="44191"/>
                  </a:cubicBezTo>
                  <a:cubicBezTo>
                    <a:pt x="12369" y="42619"/>
                    <a:pt x="15899" y="41347"/>
                    <a:pt x="21097" y="40376"/>
                  </a:cubicBezTo>
                  <a:lnTo>
                    <a:pt x="26821" y="39204"/>
                  </a:lnTo>
                  <a:cubicBezTo>
                    <a:pt x="33892" y="37852"/>
                    <a:pt x="39109" y="35479"/>
                    <a:pt x="42475" y="32084"/>
                  </a:cubicBezTo>
                  <a:cubicBezTo>
                    <a:pt x="45840" y="28689"/>
                    <a:pt x="47522" y="24147"/>
                    <a:pt x="47522" y="18459"/>
                  </a:cubicBezTo>
                  <a:cubicBezTo>
                    <a:pt x="47522" y="11659"/>
                    <a:pt x="45244" y="6507"/>
                    <a:pt x="40687" y="3002"/>
                  </a:cubicBezTo>
                  <a:cubicBezTo>
                    <a:pt x="36140" y="-503"/>
                    <a:pt x="29470" y="-2256"/>
                    <a:pt x="20676" y="-2256"/>
                  </a:cubicBezTo>
                  <a:cubicBezTo>
                    <a:pt x="17361" y="-2256"/>
                    <a:pt x="13831" y="-1880"/>
                    <a:pt x="10085" y="-1129"/>
                  </a:cubicBezTo>
                  <a:cubicBezTo>
                    <a:pt x="6350" y="-378"/>
                    <a:pt x="2479" y="733"/>
                    <a:pt x="-1527" y="2206"/>
                  </a:cubicBezTo>
                  <a:lnTo>
                    <a:pt x="-1527" y="11970"/>
                  </a:lnTo>
                  <a:cubicBezTo>
                    <a:pt x="2319" y="9817"/>
                    <a:pt x="6089" y="8189"/>
                    <a:pt x="9785" y="7088"/>
                  </a:cubicBezTo>
                  <a:cubicBezTo>
                    <a:pt x="13481" y="5996"/>
                    <a:pt x="17111" y="5450"/>
                    <a:pt x="20676" y="5450"/>
                  </a:cubicBezTo>
                  <a:cubicBezTo>
                    <a:pt x="26085" y="5450"/>
                    <a:pt x="30261" y="6512"/>
                    <a:pt x="33205" y="8635"/>
                  </a:cubicBezTo>
                  <a:cubicBezTo>
                    <a:pt x="36150" y="10768"/>
                    <a:pt x="37622" y="13807"/>
                    <a:pt x="37622" y="17753"/>
                  </a:cubicBezTo>
                  <a:cubicBezTo>
                    <a:pt x="37622" y="21188"/>
                    <a:pt x="36566" y="23877"/>
                    <a:pt x="34452" y="25820"/>
                  </a:cubicBezTo>
                  <a:cubicBezTo>
                    <a:pt x="32339" y="27762"/>
                    <a:pt x="28874" y="29219"/>
                    <a:pt x="24057" y="30191"/>
                  </a:cubicBezTo>
                  <a:lnTo>
                    <a:pt x="18273" y="31318"/>
                  </a:lnTo>
                  <a:cubicBezTo>
                    <a:pt x="11202" y="32720"/>
                    <a:pt x="6084" y="34923"/>
                    <a:pt x="2919" y="37927"/>
                  </a:cubicBezTo>
                  <a:cubicBezTo>
                    <a:pt x="-235" y="40931"/>
                    <a:pt x="-1813" y="45112"/>
                    <a:pt x="-1813" y="50470"/>
                  </a:cubicBezTo>
                  <a:cubicBezTo>
                    <a:pt x="-1813" y="56669"/>
                    <a:pt x="371" y="61551"/>
                    <a:pt x="4737" y="65116"/>
                  </a:cubicBezTo>
                  <a:cubicBezTo>
                    <a:pt x="9104" y="68681"/>
                    <a:pt x="15118" y="70464"/>
                    <a:pt x="22780" y="70464"/>
                  </a:cubicBezTo>
                  <a:cubicBezTo>
                    <a:pt x="26075" y="70464"/>
                    <a:pt x="29425" y="70164"/>
                    <a:pt x="32830" y="69563"/>
                  </a:cubicBezTo>
                  <a:cubicBezTo>
                    <a:pt x="36245" y="68972"/>
                    <a:pt x="39735" y="68086"/>
                    <a:pt x="43301" y="66904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638" name="Graphic 4">
            <a:extLst>
              <a:ext uri="{FF2B5EF4-FFF2-40B4-BE49-F238E27FC236}">
                <a16:creationId xmlns:a16="http://schemas.microsoft.com/office/drawing/2014/main" id="{7F822432-2DA1-445C-91DE-153C2429D77A}"/>
              </a:ext>
            </a:extLst>
          </p:cNvPr>
          <p:cNvGrpSpPr/>
          <p:nvPr/>
        </p:nvGrpSpPr>
        <p:grpSpPr>
          <a:xfrm>
            <a:off x="2264288" y="2799126"/>
            <a:ext cx="70096" cy="87049"/>
            <a:chOff x="2842743" y="882830"/>
            <a:chExt cx="70096" cy="116570"/>
          </a:xfrm>
          <a:solidFill>
            <a:srgbClr val="000000"/>
          </a:solidFill>
        </p:grpSpPr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FC711892-F4CF-42EA-8F8F-6B9A36DAFFD3}"/>
                </a:ext>
              </a:extLst>
            </p:cNvPr>
            <p:cNvSpPr/>
            <p:nvPr/>
          </p:nvSpPr>
          <p:spPr>
            <a:xfrm rot="-5400000" flipV="1">
              <a:off x="2845680" y="932246"/>
              <a:ext cx="64222" cy="70091"/>
            </a:xfrm>
            <a:custGeom>
              <a:avLst/>
              <a:gdLst>
                <a:gd name="connsiteX0" fmla="*/ 30227 w 64222"/>
                <a:gd name="connsiteY0" fmla="*/ 58515 h 70091"/>
                <a:gd name="connsiteX1" fmla="*/ 17352 w 64222"/>
                <a:gd name="connsiteY1" fmla="*/ 23635 h 70091"/>
                <a:gd name="connsiteX2" fmla="*/ 43131 w 64222"/>
                <a:gd name="connsiteY2" fmla="*/ 23635 h 70091"/>
                <a:gd name="connsiteX3" fmla="*/ 30227 w 64222"/>
                <a:gd name="connsiteY3" fmla="*/ 58515 h 70091"/>
                <a:gd name="connsiteX4" fmla="*/ 24863 w 64222"/>
                <a:gd name="connsiteY4" fmla="*/ 67859 h 70091"/>
                <a:gd name="connsiteX5" fmla="*/ 35620 w 64222"/>
                <a:gd name="connsiteY5" fmla="*/ 67859 h 70091"/>
                <a:gd name="connsiteX6" fmla="*/ 62330 w 64222"/>
                <a:gd name="connsiteY6" fmla="*/ -2232 h 70091"/>
                <a:gd name="connsiteX7" fmla="*/ 52475 w 64222"/>
                <a:gd name="connsiteY7" fmla="*/ -2232 h 70091"/>
                <a:gd name="connsiteX8" fmla="*/ 46091 w 64222"/>
                <a:gd name="connsiteY8" fmla="*/ 15749 h 70091"/>
                <a:gd name="connsiteX9" fmla="*/ 14498 w 64222"/>
                <a:gd name="connsiteY9" fmla="*/ 15749 h 70091"/>
                <a:gd name="connsiteX10" fmla="*/ 8113 w 64222"/>
                <a:gd name="connsiteY10" fmla="*/ -2232 h 70091"/>
                <a:gd name="connsiteX11" fmla="*/ -1892 w 64222"/>
                <a:gd name="connsiteY11" fmla="*/ -2232 h 70091"/>
                <a:gd name="connsiteX12" fmla="*/ 24863 w 64222"/>
                <a:gd name="connsiteY12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22" h="70091">
                  <a:moveTo>
                    <a:pt x="30227" y="58515"/>
                  </a:moveTo>
                  <a:lnTo>
                    <a:pt x="17352" y="23635"/>
                  </a:lnTo>
                  <a:lnTo>
                    <a:pt x="43131" y="23635"/>
                  </a:lnTo>
                  <a:lnTo>
                    <a:pt x="30227" y="58515"/>
                  </a:lnTo>
                  <a:close/>
                  <a:moveTo>
                    <a:pt x="24863" y="67859"/>
                  </a:moveTo>
                  <a:lnTo>
                    <a:pt x="35620" y="67859"/>
                  </a:lnTo>
                  <a:lnTo>
                    <a:pt x="62330" y="-2232"/>
                  </a:lnTo>
                  <a:lnTo>
                    <a:pt x="52475" y="-2232"/>
                  </a:lnTo>
                  <a:lnTo>
                    <a:pt x="46091" y="15749"/>
                  </a:lnTo>
                  <a:lnTo>
                    <a:pt x="14498" y="15749"/>
                  </a:lnTo>
                  <a:lnTo>
                    <a:pt x="8113" y="-2232"/>
                  </a:lnTo>
                  <a:lnTo>
                    <a:pt x="-1892" y="-2232"/>
                  </a:lnTo>
                  <a:lnTo>
                    <a:pt x="24863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08D148F7-FB12-43C9-B4B5-4E928A7F50AF}"/>
                </a:ext>
              </a:extLst>
            </p:cNvPr>
            <p:cNvSpPr/>
            <p:nvPr/>
          </p:nvSpPr>
          <p:spPr>
            <a:xfrm rot="-5400000" flipV="1">
              <a:off x="2848144" y="877430"/>
              <a:ext cx="59295" cy="70091"/>
            </a:xfrm>
            <a:custGeom>
              <a:avLst/>
              <a:gdLst>
                <a:gd name="connsiteX0" fmla="*/ -1659 w 59295"/>
                <a:gd name="connsiteY0" fmla="*/ 67853 h 70091"/>
                <a:gd name="connsiteX1" fmla="*/ 57636 w 59295"/>
                <a:gd name="connsiteY1" fmla="*/ 67853 h 70091"/>
                <a:gd name="connsiteX2" fmla="*/ 57636 w 59295"/>
                <a:gd name="connsiteY2" fmla="*/ 59862 h 70091"/>
                <a:gd name="connsiteX3" fmla="*/ 32758 w 59295"/>
                <a:gd name="connsiteY3" fmla="*/ 59862 h 70091"/>
                <a:gd name="connsiteX4" fmla="*/ 32758 w 59295"/>
                <a:gd name="connsiteY4" fmla="*/ -2238 h 70091"/>
                <a:gd name="connsiteX5" fmla="*/ 23234 w 59295"/>
                <a:gd name="connsiteY5" fmla="*/ -2238 h 70091"/>
                <a:gd name="connsiteX6" fmla="*/ 23234 w 59295"/>
                <a:gd name="connsiteY6" fmla="*/ 59862 h 70091"/>
                <a:gd name="connsiteX7" fmla="*/ -1659 w 59295"/>
                <a:gd name="connsiteY7" fmla="*/ 59862 h 70091"/>
                <a:gd name="connsiteX8" fmla="*/ -1659 w 59295"/>
                <a:gd name="connsiteY8" fmla="*/ 67853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295" h="70091">
                  <a:moveTo>
                    <a:pt x="-1659" y="67853"/>
                  </a:moveTo>
                  <a:lnTo>
                    <a:pt x="57636" y="67853"/>
                  </a:lnTo>
                  <a:lnTo>
                    <a:pt x="57636" y="59862"/>
                  </a:lnTo>
                  <a:lnTo>
                    <a:pt x="32758" y="59862"/>
                  </a:lnTo>
                  <a:lnTo>
                    <a:pt x="32758" y="-2238"/>
                  </a:lnTo>
                  <a:lnTo>
                    <a:pt x="23234" y="-2238"/>
                  </a:lnTo>
                  <a:lnTo>
                    <a:pt x="23234" y="59862"/>
                  </a:lnTo>
                  <a:lnTo>
                    <a:pt x="-1659" y="59862"/>
                  </a:lnTo>
                  <a:lnTo>
                    <a:pt x="-1659" y="67853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641" name="Graphic 4">
            <a:extLst>
              <a:ext uri="{FF2B5EF4-FFF2-40B4-BE49-F238E27FC236}">
                <a16:creationId xmlns:a16="http://schemas.microsoft.com/office/drawing/2014/main" id="{1B0004AB-64E9-49C2-8938-248A46ACAEE3}"/>
              </a:ext>
            </a:extLst>
          </p:cNvPr>
          <p:cNvGrpSpPr/>
          <p:nvPr/>
        </p:nvGrpSpPr>
        <p:grpSpPr>
          <a:xfrm>
            <a:off x="2424042" y="2696457"/>
            <a:ext cx="72725" cy="183233"/>
            <a:chOff x="3002497" y="745344"/>
            <a:chExt cx="72725" cy="245373"/>
          </a:xfrm>
          <a:solidFill>
            <a:srgbClr val="000000"/>
          </a:solidFill>
        </p:grpSpPr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309FB8B8-EB6F-4581-939A-07B321B73A86}"/>
                </a:ext>
              </a:extLst>
            </p:cNvPr>
            <p:cNvSpPr/>
            <p:nvPr/>
          </p:nvSpPr>
          <p:spPr>
            <a:xfrm rot="-5400000" flipV="1">
              <a:off x="3016228" y="933094"/>
              <a:ext cx="45158" cy="70091"/>
            </a:xfrm>
            <a:custGeom>
              <a:avLst/>
              <a:gdLst>
                <a:gd name="connsiteX0" fmla="*/ -1819 w 45158"/>
                <a:gd name="connsiteY0" fmla="*/ 67859 h 70091"/>
                <a:gd name="connsiteX1" fmla="*/ 42498 w 45158"/>
                <a:gd name="connsiteY1" fmla="*/ 67859 h 70091"/>
                <a:gd name="connsiteX2" fmla="*/ 42498 w 45158"/>
                <a:gd name="connsiteY2" fmla="*/ 59867 h 70091"/>
                <a:gd name="connsiteX3" fmla="*/ 7660 w 45158"/>
                <a:gd name="connsiteY3" fmla="*/ 59867 h 70091"/>
                <a:gd name="connsiteX4" fmla="*/ 7660 w 45158"/>
                <a:gd name="connsiteY4" fmla="*/ 39122 h 70091"/>
                <a:gd name="connsiteX5" fmla="*/ 41041 w 45158"/>
                <a:gd name="connsiteY5" fmla="*/ 39122 h 70091"/>
                <a:gd name="connsiteX6" fmla="*/ 41041 w 45158"/>
                <a:gd name="connsiteY6" fmla="*/ 31146 h 70091"/>
                <a:gd name="connsiteX7" fmla="*/ 7660 w 45158"/>
                <a:gd name="connsiteY7" fmla="*/ 31146 h 70091"/>
                <a:gd name="connsiteX8" fmla="*/ 7660 w 45158"/>
                <a:gd name="connsiteY8" fmla="*/ 5744 h 70091"/>
                <a:gd name="connsiteX9" fmla="*/ 43340 w 45158"/>
                <a:gd name="connsiteY9" fmla="*/ 5744 h 70091"/>
                <a:gd name="connsiteX10" fmla="*/ 43340 w 45158"/>
                <a:gd name="connsiteY10" fmla="*/ -2232 h 70091"/>
                <a:gd name="connsiteX11" fmla="*/ -1819 w 45158"/>
                <a:gd name="connsiteY11" fmla="*/ -2232 h 70091"/>
                <a:gd name="connsiteX12" fmla="*/ -1819 w 45158"/>
                <a:gd name="connsiteY12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158" h="70091">
                  <a:moveTo>
                    <a:pt x="-1819" y="67859"/>
                  </a:moveTo>
                  <a:lnTo>
                    <a:pt x="42498" y="67859"/>
                  </a:lnTo>
                  <a:lnTo>
                    <a:pt x="42498" y="59867"/>
                  </a:lnTo>
                  <a:lnTo>
                    <a:pt x="7660" y="59867"/>
                  </a:lnTo>
                  <a:lnTo>
                    <a:pt x="7660" y="39122"/>
                  </a:lnTo>
                  <a:lnTo>
                    <a:pt x="41041" y="39122"/>
                  </a:lnTo>
                  <a:lnTo>
                    <a:pt x="41041" y="31146"/>
                  </a:lnTo>
                  <a:lnTo>
                    <a:pt x="7660" y="31146"/>
                  </a:lnTo>
                  <a:lnTo>
                    <a:pt x="7660" y="5744"/>
                  </a:lnTo>
                  <a:lnTo>
                    <a:pt x="43340" y="5744"/>
                  </a:lnTo>
                  <a:lnTo>
                    <a:pt x="43340" y="-2232"/>
                  </a:lnTo>
                  <a:lnTo>
                    <a:pt x="-1819" y="-2232"/>
                  </a:lnTo>
                  <a:lnTo>
                    <a:pt x="-1819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04193343-67F8-46D0-AF5D-D405D6C6A228}"/>
                </a:ext>
              </a:extLst>
            </p:cNvPr>
            <p:cNvSpPr/>
            <p:nvPr/>
          </p:nvSpPr>
          <p:spPr>
            <a:xfrm rot="-5400000" flipV="1">
              <a:off x="3006696" y="871502"/>
              <a:ext cx="64222" cy="70091"/>
            </a:xfrm>
            <a:custGeom>
              <a:avLst/>
              <a:gdLst>
                <a:gd name="connsiteX0" fmla="*/ 30243 w 64222"/>
                <a:gd name="connsiteY0" fmla="*/ 58509 h 70091"/>
                <a:gd name="connsiteX1" fmla="*/ 17369 w 64222"/>
                <a:gd name="connsiteY1" fmla="*/ 23629 h 70091"/>
                <a:gd name="connsiteX2" fmla="*/ 43148 w 64222"/>
                <a:gd name="connsiteY2" fmla="*/ 23629 h 70091"/>
                <a:gd name="connsiteX3" fmla="*/ 30243 w 64222"/>
                <a:gd name="connsiteY3" fmla="*/ 58509 h 70091"/>
                <a:gd name="connsiteX4" fmla="*/ 24880 w 64222"/>
                <a:gd name="connsiteY4" fmla="*/ 67853 h 70091"/>
                <a:gd name="connsiteX5" fmla="*/ 35636 w 64222"/>
                <a:gd name="connsiteY5" fmla="*/ 67853 h 70091"/>
                <a:gd name="connsiteX6" fmla="*/ 62347 w 64222"/>
                <a:gd name="connsiteY6" fmla="*/ -2239 h 70091"/>
                <a:gd name="connsiteX7" fmla="*/ 52492 w 64222"/>
                <a:gd name="connsiteY7" fmla="*/ -2239 h 70091"/>
                <a:gd name="connsiteX8" fmla="*/ 46107 w 64222"/>
                <a:gd name="connsiteY8" fmla="*/ 15742 h 70091"/>
                <a:gd name="connsiteX9" fmla="*/ 14514 w 64222"/>
                <a:gd name="connsiteY9" fmla="*/ 15742 h 70091"/>
                <a:gd name="connsiteX10" fmla="*/ 8130 w 64222"/>
                <a:gd name="connsiteY10" fmla="*/ -2239 h 70091"/>
                <a:gd name="connsiteX11" fmla="*/ -1876 w 64222"/>
                <a:gd name="connsiteY11" fmla="*/ -2239 h 70091"/>
                <a:gd name="connsiteX12" fmla="*/ 24880 w 64222"/>
                <a:gd name="connsiteY12" fmla="*/ 67853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22" h="70091">
                  <a:moveTo>
                    <a:pt x="30243" y="58509"/>
                  </a:moveTo>
                  <a:lnTo>
                    <a:pt x="17369" y="23629"/>
                  </a:lnTo>
                  <a:lnTo>
                    <a:pt x="43148" y="23629"/>
                  </a:lnTo>
                  <a:lnTo>
                    <a:pt x="30243" y="58509"/>
                  </a:lnTo>
                  <a:close/>
                  <a:moveTo>
                    <a:pt x="24880" y="67853"/>
                  </a:moveTo>
                  <a:lnTo>
                    <a:pt x="35636" y="67853"/>
                  </a:lnTo>
                  <a:lnTo>
                    <a:pt x="62347" y="-2239"/>
                  </a:lnTo>
                  <a:lnTo>
                    <a:pt x="52492" y="-2239"/>
                  </a:lnTo>
                  <a:lnTo>
                    <a:pt x="46107" y="15742"/>
                  </a:lnTo>
                  <a:lnTo>
                    <a:pt x="14514" y="15742"/>
                  </a:lnTo>
                  <a:lnTo>
                    <a:pt x="8130" y="-2239"/>
                  </a:lnTo>
                  <a:lnTo>
                    <a:pt x="-1876" y="-2239"/>
                  </a:lnTo>
                  <a:lnTo>
                    <a:pt x="24880" y="67853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FDF2C43-AEA9-4E8C-AB1C-10B5CDBB5920}"/>
                </a:ext>
              </a:extLst>
            </p:cNvPr>
            <p:cNvSpPr/>
            <p:nvPr/>
          </p:nvSpPr>
          <p:spPr>
            <a:xfrm rot="-5400000" flipV="1">
              <a:off x="3010595" y="805306"/>
              <a:ext cx="56530" cy="72720"/>
            </a:xfrm>
            <a:custGeom>
              <a:avLst/>
              <a:gdLst>
                <a:gd name="connsiteX0" fmla="*/ 54602 w 56530"/>
                <a:gd name="connsiteY0" fmla="*/ 63808 h 72720"/>
                <a:gd name="connsiteX1" fmla="*/ 54602 w 56530"/>
                <a:gd name="connsiteY1" fmla="*/ 53819 h 72720"/>
                <a:gd name="connsiteX2" fmla="*/ 44387 w 56530"/>
                <a:gd name="connsiteY2" fmla="*/ 60474 h 72720"/>
                <a:gd name="connsiteX3" fmla="*/ 32864 w 56530"/>
                <a:gd name="connsiteY3" fmla="*/ 62682 h 72720"/>
                <a:gd name="connsiteX4" fmla="*/ 14461 w 56530"/>
                <a:gd name="connsiteY4" fmla="*/ 55336 h 72720"/>
                <a:gd name="connsiteX5" fmla="*/ 8077 w 56530"/>
                <a:gd name="connsiteY5" fmla="*/ 34096 h 72720"/>
                <a:gd name="connsiteX6" fmla="*/ 14461 w 56530"/>
                <a:gd name="connsiteY6" fmla="*/ 12900 h 72720"/>
                <a:gd name="connsiteX7" fmla="*/ 32864 w 56530"/>
                <a:gd name="connsiteY7" fmla="*/ 5554 h 72720"/>
                <a:gd name="connsiteX8" fmla="*/ 44387 w 56530"/>
                <a:gd name="connsiteY8" fmla="*/ 7762 h 72720"/>
                <a:gd name="connsiteX9" fmla="*/ 54602 w 56530"/>
                <a:gd name="connsiteY9" fmla="*/ 14432 h 72720"/>
                <a:gd name="connsiteX10" fmla="*/ 54602 w 56530"/>
                <a:gd name="connsiteY10" fmla="*/ 4518 h 72720"/>
                <a:gd name="connsiteX11" fmla="*/ 44056 w 56530"/>
                <a:gd name="connsiteY11" fmla="*/ -560 h 72720"/>
                <a:gd name="connsiteX12" fmla="*/ 32309 w 56530"/>
                <a:gd name="connsiteY12" fmla="*/ -2242 h 72720"/>
                <a:gd name="connsiteX13" fmla="*/ 7220 w 56530"/>
                <a:gd name="connsiteY13" fmla="*/ 7492 h 72720"/>
                <a:gd name="connsiteX14" fmla="*/ -1929 w 56530"/>
                <a:gd name="connsiteY14" fmla="*/ 34096 h 72720"/>
                <a:gd name="connsiteX15" fmla="*/ 7220 w 56530"/>
                <a:gd name="connsiteY15" fmla="*/ 60729 h 72720"/>
                <a:gd name="connsiteX16" fmla="*/ 32309 w 56530"/>
                <a:gd name="connsiteY16" fmla="*/ 70478 h 72720"/>
                <a:gd name="connsiteX17" fmla="*/ 44147 w 56530"/>
                <a:gd name="connsiteY17" fmla="*/ 68811 h 72720"/>
                <a:gd name="connsiteX18" fmla="*/ 54602 w 56530"/>
                <a:gd name="connsiteY18" fmla="*/ 63808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30" h="72720">
                  <a:moveTo>
                    <a:pt x="54602" y="63808"/>
                  </a:moveTo>
                  <a:lnTo>
                    <a:pt x="54602" y="53819"/>
                  </a:lnTo>
                  <a:cubicBezTo>
                    <a:pt x="51407" y="56793"/>
                    <a:pt x="48002" y="59012"/>
                    <a:pt x="44387" y="60474"/>
                  </a:cubicBezTo>
                  <a:cubicBezTo>
                    <a:pt x="40771" y="61946"/>
                    <a:pt x="36931" y="62682"/>
                    <a:pt x="32864" y="62682"/>
                  </a:cubicBezTo>
                  <a:cubicBezTo>
                    <a:pt x="24852" y="62682"/>
                    <a:pt x="18718" y="60233"/>
                    <a:pt x="14461" y="55336"/>
                  </a:cubicBezTo>
                  <a:cubicBezTo>
                    <a:pt x="10205" y="50439"/>
                    <a:pt x="8077" y="43359"/>
                    <a:pt x="8077" y="34096"/>
                  </a:cubicBezTo>
                  <a:cubicBezTo>
                    <a:pt x="8077" y="24862"/>
                    <a:pt x="10205" y="17797"/>
                    <a:pt x="14461" y="12900"/>
                  </a:cubicBezTo>
                  <a:cubicBezTo>
                    <a:pt x="18718" y="8003"/>
                    <a:pt x="24852" y="5554"/>
                    <a:pt x="32864" y="5554"/>
                  </a:cubicBezTo>
                  <a:cubicBezTo>
                    <a:pt x="36931" y="5554"/>
                    <a:pt x="40771" y="6290"/>
                    <a:pt x="44387" y="7762"/>
                  </a:cubicBezTo>
                  <a:cubicBezTo>
                    <a:pt x="48002" y="9235"/>
                    <a:pt x="51407" y="11458"/>
                    <a:pt x="54602" y="14432"/>
                  </a:cubicBezTo>
                  <a:lnTo>
                    <a:pt x="54602" y="4518"/>
                  </a:lnTo>
                  <a:cubicBezTo>
                    <a:pt x="51287" y="2265"/>
                    <a:pt x="47772" y="572"/>
                    <a:pt x="44056" y="-560"/>
                  </a:cubicBezTo>
                  <a:cubicBezTo>
                    <a:pt x="40351" y="-1681"/>
                    <a:pt x="36435" y="-2242"/>
                    <a:pt x="32309" y="-2242"/>
                  </a:cubicBezTo>
                  <a:cubicBezTo>
                    <a:pt x="21692" y="-2242"/>
                    <a:pt x="13330" y="1003"/>
                    <a:pt x="7220" y="7492"/>
                  </a:cubicBezTo>
                  <a:cubicBezTo>
                    <a:pt x="1121" y="13991"/>
                    <a:pt x="-1929" y="22859"/>
                    <a:pt x="-1929" y="34096"/>
                  </a:cubicBezTo>
                  <a:cubicBezTo>
                    <a:pt x="-1929" y="45362"/>
                    <a:pt x="1121" y="54240"/>
                    <a:pt x="7220" y="60729"/>
                  </a:cubicBezTo>
                  <a:cubicBezTo>
                    <a:pt x="13330" y="67228"/>
                    <a:pt x="21692" y="70478"/>
                    <a:pt x="32309" y="70478"/>
                  </a:cubicBezTo>
                  <a:cubicBezTo>
                    <a:pt x="36495" y="70478"/>
                    <a:pt x="40441" y="69922"/>
                    <a:pt x="44147" y="68811"/>
                  </a:cubicBezTo>
                  <a:cubicBezTo>
                    <a:pt x="47862" y="67699"/>
                    <a:pt x="51347" y="66032"/>
                    <a:pt x="54602" y="63808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0D1827E1-5574-4363-924E-8DA31A3685CB}"/>
                </a:ext>
              </a:extLst>
            </p:cNvPr>
            <p:cNvSpPr/>
            <p:nvPr/>
          </p:nvSpPr>
          <p:spPr>
            <a:xfrm rot="-5400000" flipV="1">
              <a:off x="3012097" y="737007"/>
              <a:ext cx="53421" cy="70091"/>
            </a:xfrm>
            <a:custGeom>
              <a:avLst/>
              <a:gdLst>
                <a:gd name="connsiteX0" fmla="*/ -2094 w 53421"/>
                <a:gd name="connsiteY0" fmla="*/ 67839 h 70091"/>
                <a:gd name="connsiteX1" fmla="*/ 7385 w 53421"/>
                <a:gd name="connsiteY1" fmla="*/ 67839 h 70091"/>
                <a:gd name="connsiteX2" fmla="*/ 7385 w 53421"/>
                <a:gd name="connsiteY2" fmla="*/ 39102 h 70091"/>
                <a:gd name="connsiteX3" fmla="*/ 41848 w 53421"/>
                <a:gd name="connsiteY3" fmla="*/ 39102 h 70091"/>
                <a:gd name="connsiteX4" fmla="*/ 41848 w 53421"/>
                <a:gd name="connsiteY4" fmla="*/ 67839 h 70091"/>
                <a:gd name="connsiteX5" fmla="*/ 51327 w 53421"/>
                <a:gd name="connsiteY5" fmla="*/ 67839 h 70091"/>
                <a:gd name="connsiteX6" fmla="*/ 51327 w 53421"/>
                <a:gd name="connsiteY6" fmla="*/ -2253 h 70091"/>
                <a:gd name="connsiteX7" fmla="*/ 41848 w 53421"/>
                <a:gd name="connsiteY7" fmla="*/ -2253 h 70091"/>
                <a:gd name="connsiteX8" fmla="*/ 41848 w 53421"/>
                <a:gd name="connsiteY8" fmla="*/ 31126 h 70091"/>
                <a:gd name="connsiteX9" fmla="*/ 7385 w 53421"/>
                <a:gd name="connsiteY9" fmla="*/ 31126 h 70091"/>
                <a:gd name="connsiteX10" fmla="*/ 7385 w 53421"/>
                <a:gd name="connsiteY10" fmla="*/ -2253 h 70091"/>
                <a:gd name="connsiteX11" fmla="*/ -2094 w 53421"/>
                <a:gd name="connsiteY11" fmla="*/ -2253 h 70091"/>
                <a:gd name="connsiteX12" fmla="*/ -2094 w 53421"/>
                <a:gd name="connsiteY12" fmla="*/ 6783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21" h="70091">
                  <a:moveTo>
                    <a:pt x="-2094" y="67839"/>
                  </a:moveTo>
                  <a:lnTo>
                    <a:pt x="7385" y="67839"/>
                  </a:lnTo>
                  <a:lnTo>
                    <a:pt x="7385" y="39102"/>
                  </a:lnTo>
                  <a:lnTo>
                    <a:pt x="41848" y="39102"/>
                  </a:lnTo>
                  <a:lnTo>
                    <a:pt x="41848" y="67839"/>
                  </a:lnTo>
                  <a:lnTo>
                    <a:pt x="51327" y="67839"/>
                  </a:lnTo>
                  <a:lnTo>
                    <a:pt x="51327" y="-2253"/>
                  </a:lnTo>
                  <a:lnTo>
                    <a:pt x="41848" y="-2253"/>
                  </a:lnTo>
                  <a:lnTo>
                    <a:pt x="41848" y="31126"/>
                  </a:lnTo>
                  <a:lnTo>
                    <a:pt x="7385" y="31126"/>
                  </a:lnTo>
                  <a:lnTo>
                    <a:pt x="7385" y="-2253"/>
                  </a:lnTo>
                  <a:lnTo>
                    <a:pt x="-2094" y="-2253"/>
                  </a:lnTo>
                  <a:lnTo>
                    <a:pt x="-2094" y="6783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646" name="Graphic 4">
            <a:extLst>
              <a:ext uri="{FF2B5EF4-FFF2-40B4-BE49-F238E27FC236}">
                <a16:creationId xmlns:a16="http://schemas.microsoft.com/office/drawing/2014/main" id="{344F44D6-31D8-4A07-B316-AA5F0B074C9A}"/>
              </a:ext>
            </a:extLst>
          </p:cNvPr>
          <p:cNvGrpSpPr/>
          <p:nvPr/>
        </p:nvGrpSpPr>
        <p:grpSpPr>
          <a:xfrm>
            <a:off x="2787612" y="2666382"/>
            <a:ext cx="70096" cy="213309"/>
            <a:chOff x="3366067" y="705069"/>
            <a:chExt cx="70096" cy="285648"/>
          </a:xfrm>
          <a:solidFill>
            <a:srgbClr val="000000"/>
          </a:solidFill>
        </p:grpSpPr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FDEFBC6-A0FD-42AF-A25A-6F44FDE12730}"/>
                </a:ext>
              </a:extLst>
            </p:cNvPr>
            <p:cNvSpPr/>
            <p:nvPr/>
          </p:nvSpPr>
          <p:spPr>
            <a:xfrm rot="-5400000" flipV="1">
              <a:off x="3378483" y="933042"/>
              <a:ext cx="45263" cy="70091"/>
            </a:xfrm>
            <a:custGeom>
              <a:avLst/>
              <a:gdLst>
                <a:gd name="connsiteX0" fmla="*/ 7695 w 45263"/>
                <a:gd name="connsiteY0" fmla="*/ 60063 h 70091"/>
                <a:gd name="connsiteX1" fmla="*/ 7695 w 45263"/>
                <a:gd name="connsiteY1" fmla="*/ 33730 h 70091"/>
                <a:gd name="connsiteX2" fmla="*/ 19623 w 45263"/>
                <a:gd name="connsiteY2" fmla="*/ 33730 h 70091"/>
                <a:gd name="connsiteX3" fmla="*/ 29853 w 45263"/>
                <a:gd name="connsiteY3" fmla="*/ 37155 h 70091"/>
                <a:gd name="connsiteX4" fmla="*/ 33474 w 45263"/>
                <a:gd name="connsiteY4" fmla="*/ 46919 h 70091"/>
                <a:gd name="connsiteX5" fmla="*/ 29853 w 45263"/>
                <a:gd name="connsiteY5" fmla="*/ 56638 h 70091"/>
                <a:gd name="connsiteX6" fmla="*/ 19623 w 45263"/>
                <a:gd name="connsiteY6" fmla="*/ 60063 h 70091"/>
                <a:gd name="connsiteX7" fmla="*/ 7695 w 45263"/>
                <a:gd name="connsiteY7" fmla="*/ 60063 h 70091"/>
                <a:gd name="connsiteX8" fmla="*/ -1785 w 45263"/>
                <a:gd name="connsiteY8" fmla="*/ 67859 h 70091"/>
                <a:gd name="connsiteX9" fmla="*/ 19623 w 45263"/>
                <a:gd name="connsiteY9" fmla="*/ 67859 h 70091"/>
                <a:gd name="connsiteX10" fmla="*/ 37440 w 45263"/>
                <a:gd name="connsiteY10" fmla="*/ 62526 h 70091"/>
                <a:gd name="connsiteX11" fmla="*/ 43479 w 45263"/>
                <a:gd name="connsiteY11" fmla="*/ 46919 h 70091"/>
                <a:gd name="connsiteX12" fmla="*/ 37440 w 45263"/>
                <a:gd name="connsiteY12" fmla="*/ 31236 h 70091"/>
                <a:gd name="connsiteX13" fmla="*/ 19623 w 45263"/>
                <a:gd name="connsiteY13" fmla="*/ 25933 h 70091"/>
                <a:gd name="connsiteX14" fmla="*/ 7695 w 45263"/>
                <a:gd name="connsiteY14" fmla="*/ 25933 h 70091"/>
                <a:gd name="connsiteX15" fmla="*/ 7695 w 45263"/>
                <a:gd name="connsiteY15" fmla="*/ -2232 h 70091"/>
                <a:gd name="connsiteX16" fmla="*/ -1785 w 45263"/>
                <a:gd name="connsiteY16" fmla="*/ -2232 h 70091"/>
                <a:gd name="connsiteX17" fmla="*/ -1785 w 45263"/>
                <a:gd name="connsiteY17" fmla="*/ 67859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63" h="70091">
                  <a:moveTo>
                    <a:pt x="7695" y="60063"/>
                  </a:moveTo>
                  <a:lnTo>
                    <a:pt x="7695" y="33730"/>
                  </a:lnTo>
                  <a:lnTo>
                    <a:pt x="19623" y="33730"/>
                  </a:lnTo>
                  <a:cubicBezTo>
                    <a:pt x="24039" y="33730"/>
                    <a:pt x="27450" y="34871"/>
                    <a:pt x="29853" y="37155"/>
                  </a:cubicBezTo>
                  <a:cubicBezTo>
                    <a:pt x="32267" y="39438"/>
                    <a:pt x="33474" y="42693"/>
                    <a:pt x="33474" y="46919"/>
                  </a:cubicBezTo>
                  <a:cubicBezTo>
                    <a:pt x="33474" y="51115"/>
                    <a:pt x="32267" y="54354"/>
                    <a:pt x="29853" y="56638"/>
                  </a:cubicBezTo>
                  <a:cubicBezTo>
                    <a:pt x="27450" y="58921"/>
                    <a:pt x="24039" y="60063"/>
                    <a:pt x="19623" y="60063"/>
                  </a:cubicBezTo>
                  <a:lnTo>
                    <a:pt x="7695" y="60063"/>
                  </a:lnTo>
                  <a:close/>
                  <a:moveTo>
                    <a:pt x="-1785" y="67859"/>
                  </a:moveTo>
                  <a:lnTo>
                    <a:pt x="19623" y="67859"/>
                  </a:lnTo>
                  <a:cubicBezTo>
                    <a:pt x="27485" y="67859"/>
                    <a:pt x="33424" y="66081"/>
                    <a:pt x="37440" y="62526"/>
                  </a:cubicBezTo>
                  <a:cubicBezTo>
                    <a:pt x="41466" y="58971"/>
                    <a:pt x="43479" y="53769"/>
                    <a:pt x="43479" y="46919"/>
                  </a:cubicBezTo>
                  <a:cubicBezTo>
                    <a:pt x="43479" y="39999"/>
                    <a:pt x="41466" y="34771"/>
                    <a:pt x="37440" y="31236"/>
                  </a:cubicBezTo>
                  <a:cubicBezTo>
                    <a:pt x="33424" y="27701"/>
                    <a:pt x="27485" y="25933"/>
                    <a:pt x="19623" y="25933"/>
                  </a:cubicBezTo>
                  <a:lnTo>
                    <a:pt x="7695" y="25933"/>
                  </a:lnTo>
                  <a:lnTo>
                    <a:pt x="7695" y="-2232"/>
                  </a:lnTo>
                  <a:lnTo>
                    <a:pt x="-1785" y="-2232"/>
                  </a:lnTo>
                  <a:lnTo>
                    <a:pt x="-1785" y="6785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ED37D4B1-5A69-4193-9936-5CD5E77A33C9}"/>
                </a:ext>
              </a:extLst>
            </p:cNvPr>
            <p:cNvSpPr/>
            <p:nvPr/>
          </p:nvSpPr>
          <p:spPr>
            <a:xfrm rot="-5400000" flipV="1">
              <a:off x="3369004" y="880400"/>
              <a:ext cx="64222" cy="70091"/>
            </a:xfrm>
            <a:custGeom>
              <a:avLst/>
              <a:gdLst>
                <a:gd name="connsiteX0" fmla="*/ 30281 w 64222"/>
                <a:gd name="connsiteY0" fmla="*/ 58510 h 70091"/>
                <a:gd name="connsiteX1" fmla="*/ 17406 w 64222"/>
                <a:gd name="connsiteY1" fmla="*/ 23630 h 70091"/>
                <a:gd name="connsiteX2" fmla="*/ 43186 w 64222"/>
                <a:gd name="connsiteY2" fmla="*/ 23630 h 70091"/>
                <a:gd name="connsiteX3" fmla="*/ 30281 w 64222"/>
                <a:gd name="connsiteY3" fmla="*/ 58510 h 70091"/>
                <a:gd name="connsiteX4" fmla="*/ 24918 w 64222"/>
                <a:gd name="connsiteY4" fmla="*/ 67853 h 70091"/>
                <a:gd name="connsiteX5" fmla="*/ 35674 w 64222"/>
                <a:gd name="connsiteY5" fmla="*/ 67853 h 70091"/>
                <a:gd name="connsiteX6" fmla="*/ 62385 w 64222"/>
                <a:gd name="connsiteY6" fmla="*/ -2238 h 70091"/>
                <a:gd name="connsiteX7" fmla="*/ 52530 w 64222"/>
                <a:gd name="connsiteY7" fmla="*/ -2238 h 70091"/>
                <a:gd name="connsiteX8" fmla="*/ 46145 w 64222"/>
                <a:gd name="connsiteY8" fmla="*/ 15743 h 70091"/>
                <a:gd name="connsiteX9" fmla="*/ 14552 w 64222"/>
                <a:gd name="connsiteY9" fmla="*/ 15743 h 70091"/>
                <a:gd name="connsiteX10" fmla="*/ 8167 w 64222"/>
                <a:gd name="connsiteY10" fmla="*/ -2238 h 70091"/>
                <a:gd name="connsiteX11" fmla="*/ -1838 w 64222"/>
                <a:gd name="connsiteY11" fmla="*/ -2238 h 70091"/>
                <a:gd name="connsiteX12" fmla="*/ 24918 w 64222"/>
                <a:gd name="connsiteY12" fmla="*/ 67853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222" h="70091">
                  <a:moveTo>
                    <a:pt x="30281" y="58510"/>
                  </a:moveTo>
                  <a:lnTo>
                    <a:pt x="17406" y="23630"/>
                  </a:lnTo>
                  <a:lnTo>
                    <a:pt x="43186" y="23630"/>
                  </a:lnTo>
                  <a:lnTo>
                    <a:pt x="30281" y="58510"/>
                  </a:lnTo>
                  <a:close/>
                  <a:moveTo>
                    <a:pt x="24918" y="67853"/>
                  </a:moveTo>
                  <a:lnTo>
                    <a:pt x="35674" y="67853"/>
                  </a:lnTo>
                  <a:lnTo>
                    <a:pt x="62385" y="-2238"/>
                  </a:lnTo>
                  <a:lnTo>
                    <a:pt x="52530" y="-2238"/>
                  </a:lnTo>
                  <a:lnTo>
                    <a:pt x="46145" y="15743"/>
                  </a:lnTo>
                  <a:lnTo>
                    <a:pt x="14552" y="15743"/>
                  </a:lnTo>
                  <a:lnTo>
                    <a:pt x="8167" y="-2238"/>
                  </a:lnTo>
                  <a:lnTo>
                    <a:pt x="-1838" y="-2238"/>
                  </a:lnTo>
                  <a:lnTo>
                    <a:pt x="24918" y="67853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A3418E7-3E39-4192-B58F-FA9912D42B7D}"/>
                </a:ext>
              </a:extLst>
            </p:cNvPr>
            <p:cNvSpPr/>
            <p:nvPr/>
          </p:nvSpPr>
          <p:spPr>
            <a:xfrm rot="-5400000" flipV="1">
              <a:off x="3373811" y="810758"/>
              <a:ext cx="54607" cy="70091"/>
            </a:xfrm>
            <a:custGeom>
              <a:avLst/>
              <a:gdLst>
                <a:gd name="connsiteX0" fmla="*/ 31150 w 54607"/>
                <a:gd name="connsiteY0" fmla="*/ 30622 h 70091"/>
                <a:gd name="connsiteX1" fmla="*/ 37084 w 54607"/>
                <a:gd name="connsiteY1" fmla="*/ 26206 h 70091"/>
                <a:gd name="connsiteX2" fmla="*/ 42883 w 54607"/>
                <a:gd name="connsiteY2" fmla="*/ 16908 h 70091"/>
                <a:gd name="connsiteX3" fmla="*/ 52512 w 54607"/>
                <a:gd name="connsiteY3" fmla="*/ -2245 h 70091"/>
                <a:gd name="connsiteX4" fmla="*/ 42312 w 54607"/>
                <a:gd name="connsiteY4" fmla="*/ -2245 h 70091"/>
                <a:gd name="connsiteX5" fmla="*/ 33358 w 54607"/>
                <a:gd name="connsiteY5" fmla="*/ 15736 h 70091"/>
                <a:gd name="connsiteX6" fmla="*/ 26613 w 54607"/>
                <a:gd name="connsiteY6" fmla="*/ 25079 h 70091"/>
                <a:gd name="connsiteX7" fmla="*/ 17719 w 54607"/>
                <a:gd name="connsiteY7" fmla="*/ 27378 h 70091"/>
                <a:gd name="connsiteX8" fmla="*/ 7384 w 54607"/>
                <a:gd name="connsiteY8" fmla="*/ 27378 h 70091"/>
                <a:gd name="connsiteX9" fmla="*/ 7384 w 54607"/>
                <a:gd name="connsiteY9" fmla="*/ -2245 h 70091"/>
                <a:gd name="connsiteX10" fmla="*/ -2096 w 54607"/>
                <a:gd name="connsiteY10" fmla="*/ -2245 h 70091"/>
                <a:gd name="connsiteX11" fmla="*/ -2096 w 54607"/>
                <a:gd name="connsiteY11" fmla="*/ 67846 h 70091"/>
                <a:gd name="connsiteX12" fmla="*/ 19312 w 54607"/>
                <a:gd name="connsiteY12" fmla="*/ 67846 h 70091"/>
                <a:gd name="connsiteX13" fmla="*/ 37249 w 54607"/>
                <a:gd name="connsiteY13" fmla="*/ 62814 h 70091"/>
                <a:gd name="connsiteX14" fmla="*/ 43168 w 54607"/>
                <a:gd name="connsiteY14" fmla="*/ 47657 h 70091"/>
                <a:gd name="connsiteX15" fmla="*/ 40088 w 54607"/>
                <a:gd name="connsiteY15" fmla="*/ 36661 h 70091"/>
                <a:gd name="connsiteX16" fmla="*/ 31150 w 54607"/>
                <a:gd name="connsiteY16" fmla="*/ 30622 h 70091"/>
                <a:gd name="connsiteX17" fmla="*/ 7384 w 54607"/>
                <a:gd name="connsiteY17" fmla="*/ 60050 h 70091"/>
                <a:gd name="connsiteX18" fmla="*/ 7384 w 54607"/>
                <a:gd name="connsiteY18" fmla="*/ 35174 h 70091"/>
                <a:gd name="connsiteX19" fmla="*/ 19312 w 54607"/>
                <a:gd name="connsiteY19" fmla="*/ 35174 h 70091"/>
                <a:gd name="connsiteX20" fmla="*/ 29662 w 54607"/>
                <a:gd name="connsiteY20" fmla="*/ 38344 h 70091"/>
                <a:gd name="connsiteX21" fmla="*/ 33163 w 54607"/>
                <a:gd name="connsiteY21" fmla="*/ 47657 h 70091"/>
                <a:gd name="connsiteX22" fmla="*/ 29662 w 54607"/>
                <a:gd name="connsiteY22" fmla="*/ 56925 h 70091"/>
                <a:gd name="connsiteX23" fmla="*/ 19312 w 54607"/>
                <a:gd name="connsiteY23" fmla="*/ 60050 h 70091"/>
                <a:gd name="connsiteX24" fmla="*/ 7384 w 54607"/>
                <a:gd name="connsiteY24" fmla="*/ 60050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07" h="70091">
                  <a:moveTo>
                    <a:pt x="31150" y="30622"/>
                  </a:moveTo>
                  <a:cubicBezTo>
                    <a:pt x="33183" y="29931"/>
                    <a:pt x="35161" y="28459"/>
                    <a:pt x="37084" y="26206"/>
                  </a:cubicBezTo>
                  <a:cubicBezTo>
                    <a:pt x="39007" y="23953"/>
                    <a:pt x="40940" y="20853"/>
                    <a:pt x="42883" y="16908"/>
                  </a:cubicBezTo>
                  <a:lnTo>
                    <a:pt x="52512" y="-2245"/>
                  </a:lnTo>
                  <a:lnTo>
                    <a:pt x="42312" y="-2245"/>
                  </a:lnTo>
                  <a:lnTo>
                    <a:pt x="33358" y="15736"/>
                  </a:lnTo>
                  <a:cubicBezTo>
                    <a:pt x="31034" y="20433"/>
                    <a:pt x="28786" y="23547"/>
                    <a:pt x="26613" y="25079"/>
                  </a:cubicBezTo>
                  <a:cubicBezTo>
                    <a:pt x="24439" y="26612"/>
                    <a:pt x="21475" y="27378"/>
                    <a:pt x="17719" y="27378"/>
                  </a:cubicBezTo>
                  <a:lnTo>
                    <a:pt x="7384" y="27378"/>
                  </a:lnTo>
                  <a:lnTo>
                    <a:pt x="7384" y="-2245"/>
                  </a:lnTo>
                  <a:lnTo>
                    <a:pt x="-2096" y="-2245"/>
                  </a:lnTo>
                  <a:lnTo>
                    <a:pt x="-2096" y="67846"/>
                  </a:lnTo>
                  <a:lnTo>
                    <a:pt x="19312" y="67846"/>
                  </a:lnTo>
                  <a:cubicBezTo>
                    <a:pt x="27324" y="67846"/>
                    <a:pt x="33303" y="66169"/>
                    <a:pt x="37249" y="62814"/>
                  </a:cubicBezTo>
                  <a:cubicBezTo>
                    <a:pt x="41195" y="59469"/>
                    <a:pt x="43168" y="54417"/>
                    <a:pt x="43168" y="47657"/>
                  </a:cubicBezTo>
                  <a:cubicBezTo>
                    <a:pt x="43168" y="43241"/>
                    <a:pt x="42141" y="39575"/>
                    <a:pt x="40088" y="36661"/>
                  </a:cubicBezTo>
                  <a:cubicBezTo>
                    <a:pt x="38035" y="33757"/>
                    <a:pt x="35056" y="31744"/>
                    <a:pt x="31150" y="30622"/>
                  </a:cubicBezTo>
                  <a:close/>
                  <a:moveTo>
                    <a:pt x="7384" y="60050"/>
                  </a:moveTo>
                  <a:lnTo>
                    <a:pt x="7384" y="35174"/>
                  </a:lnTo>
                  <a:lnTo>
                    <a:pt x="19312" y="35174"/>
                  </a:lnTo>
                  <a:cubicBezTo>
                    <a:pt x="23879" y="35174"/>
                    <a:pt x="27329" y="36230"/>
                    <a:pt x="29662" y="38344"/>
                  </a:cubicBezTo>
                  <a:cubicBezTo>
                    <a:pt x="31996" y="40457"/>
                    <a:pt x="33163" y="43561"/>
                    <a:pt x="33163" y="47657"/>
                  </a:cubicBezTo>
                  <a:cubicBezTo>
                    <a:pt x="33163" y="51753"/>
                    <a:pt x="31996" y="54842"/>
                    <a:pt x="29662" y="56925"/>
                  </a:cubicBezTo>
                  <a:cubicBezTo>
                    <a:pt x="27329" y="59008"/>
                    <a:pt x="23879" y="60050"/>
                    <a:pt x="19312" y="60050"/>
                  </a:cubicBezTo>
                  <a:lnTo>
                    <a:pt x="7384" y="60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44C4D65-931D-40BB-A287-DFFA894ED54C}"/>
                </a:ext>
              </a:extLst>
            </p:cNvPr>
            <p:cNvSpPr/>
            <p:nvPr/>
          </p:nvSpPr>
          <p:spPr>
            <a:xfrm rot="-5400000" flipV="1">
              <a:off x="3371468" y="758304"/>
              <a:ext cx="59295" cy="70091"/>
            </a:xfrm>
            <a:custGeom>
              <a:avLst/>
              <a:gdLst>
                <a:gd name="connsiteX0" fmla="*/ -1605 w 59295"/>
                <a:gd name="connsiteY0" fmla="*/ 67841 h 70091"/>
                <a:gd name="connsiteX1" fmla="*/ 57690 w 59295"/>
                <a:gd name="connsiteY1" fmla="*/ 67841 h 70091"/>
                <a:gd name="connsiteX2" fmla="*/ 57690 w 59295"/>
                <a:gd name="connsiteY2" fmla="*/ 59849 h 70091"/>
                <a:gd name="connsiteX3" fmla="*/ 32812 w 59295"/>
                <a:gd name="connsiteY3" fmla="*/ 59849 h 70091"/>
                <a:gd name="connsiteX4" fmla="*/ 32812 w 59295"/>
                <a:gd name="connsiteY4" fmla="*/ -2250 h 70091"/>
                <a:gd name="connsiteX5" fmla="*/ 23288 w 59295"/>
                <a:gd name="connsiteY5" fmla="*/ -2250 h 70091"/>
                <a:gd name="connsiteX6" fmla="*/ 23288 w 59295"/>
                <a:gd name="connsiteY6" fmla="*/ 59849 h 70091"/>
                <a:gd name="connsiteX7" fmla="*/ -1605 w 59295"/>
                <a:gd name="connsiteY7" fmla="*/ 59849 h 70091"/>
                <a:gd name="connsiteX8" fmla="*/ -1605 w 59295"/>
                <a:gd name="connsiteY8" fmla="*/ 67841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295" h="70091">
                  <a:moveTo>
                    <a:pt x="-1605" y="67841"/>
                  </a:moveTo>
                  <a:lnTo>
                    <a:pt x="57690" y="67841"/>
                  </a:lnTo>
                  <a:lnTo>
                    <a:pt x="57690" y="59849"/>
                  </a:lnTo>
                  <a:lnTo>
                    <a:pt x="32812" y="59849"/>
                  </a:lnTo>
                  <a:lnTo>
                    <a:pt x="32812" y="-2250"/>
                  </a:lnTo>
                  <a:lnTo>
                    <a:pt x="23288" y="-2250"/>
                  </a:lnTo>
                  <a:lnTo>
                    <a:pt x="23288" y="59849"/>
                  </a:lnTo>
                  <a:lnTo>
                    <a:pt x="-1605" y="59849"/>
                  </a:lnTo>
                  <a:lnTo>
                    <a:pt x="-1605" y="67841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D04CF37-0379-45E4-B639-263456684C31}"/>
                </a:ext>
              </a:extLst>
            </p:cNvPr>
            <p:cNvSpPr/>
            <p:nvPr/>
          </p:nvSpPr>
          <p:spPr>
            <a:xfrm rot="-5400000" flipV="1">
              <a:off x="3371558" y="699579"/>
              <a:ext cx="59114" cy="70091"/>
            </a:xfrm>
            <a:custGeom>
              <a:avLst/>
              <a:gdLst>
                <a:gd name="connsiteX0" fmla="*/ -1605 w 59114"/>
                <a:gd name="connsiteY0" fmla="*/ 67835 h 70091"/>
                <a:gd name="connsiteX1" fmla="*/ 8596 w 59114"/>
                <a:gd name="connsiteY1" fmla="*/ 67835 h 70091"/>
                <a:gd name="connsiteX2" fmla="*/ 28020 w 59114"/>
                <a:gd name="connsiteY2" fmla="*/ 39008 h 70091"/>
                <a:gd name="connsiteX3" fmla="*/ 47325 w 59114"/>
                <a:gd name="connsiteY3" fmla="*/ 67835 h 70091"/>
                <a:gd name="connsiteX4" fmla="*/ 57510 w 59114"/>
                <a:gd name="connsiteY4" fmla="*/ 67835 h 70091"/>
                <a:gd name="connsiteX5" fmla="*/ 32722 w 59114"/>
                <a:gd name="connsiteY5" fmla="*/ 31122 h 70091"/>
                <a:gd name="connsiteX6" fmla="*/ 32722 w 59114"/>
                <a:gd name="connsiteY6" fmla="*/ -2257 h 70091"/>
                <a:gd name="connsiteX7" fmla="*/ 23198 w 59114"/>
                <a:gd name="connsiteY7" fmla="*/ -2257 h 70091"/>
                <a:gd name="connsiteX8" fmla="*/ 23198 w 59114"/>
                <a:gd name="connsiteY8" fmla="*/ 31122 h 70091"/>
                <a:gd name="connsiteX9" fmla="*/ -1605 w 59114"/>
                <a:gd name="connsiteY9" fmla="*/ 67835 h 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14" h="70091">
                  <a:moveTo>
                    <a:pt x="-1605" y="67835"/>
                  </a:moveTo>
                  <a:lnTo>
                    <a:pt x="8596" y="67835"/>
                  </a:lnTo>
                  <a:lnTo>
                    <a:pt x="28020" y="39008"/>
                  </a:lnTo>
                  <a:lnTo>
                    <a:pt x="47325" y="67835"/>
                  </a:lnTo>
                  <a:lnTo>
                    <a:pt x="57510" y="67835"/>
                  </a:lnTo>
                  <a:lnTo>
                    <a:pt x="32722" y="31122"/>
                  </a:lnTo>
                  <a:lnTo>
                    <a:pt x="32722" y="-2257"/>
                  </a:lnTo>
                  <a:lnTo>
                    <a:pt x="23198" y="-2257"/>
                  </a:lnTo>
                  <a:lnTo>
                    <a:pt x="23198" y="31122"/>
                  </a:lnTo>
                  <a:lnTo>
                    <a:pt x="-1605" y="67835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652" name="Graphic 4">
            <a:extLst>
              <a:ext uri="{FF2B5EF4-FFF2-40B4-BE49-F238E27FC236}">
                <a16:creationId xmlns:a16="http://schemas.microsoft.com/office/drawing/2014/main" id="{5D496835-0C89-4D5C-B2C8-2C3B238BC10E}"/>
              </a:ext>
            </a:extLst>
          </p:cNvPr>
          <p:cNvGrpSpPr/>
          <p:nvPr/>
        </p:nvGrpSpPr>
        <p:grpSpPr>
          <a:xfrm>
            <a:off x="1334910" y="2249435"/>
            <a:ext cx="3865822" cy="156456"/>
            <a:chOff x="1913365" y="253363"/>
            <a:chExt cx="3865822" cy="102874"/>
          </a:xfrm>
          <a:solidFill>
            <a:srgbClr val="000000"/>
          </a:solidFill>
        </p:grpSpPr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34CB6866-A693-457C-ACB2-6A9C1C233FA3}"/>
                </a:ext>
              </a:extLst>
            </p:cNvPr>
            <p:cNvSpPr/>
            <p:nvPr/>
          </p:nvSpPr>
          <p:spPr>
            <a:xfrm flipV="1">
              <a:off x="1913365" y="253363"/>
              <a:ext cx="23886" cy="102874"/>
            </a:xfrm>
            <a:custGeom>
              <a:avLst/>
              <a:gdLst>
                <a:gd name="connsiteX0" fmla="*/ -1016 w 23886"/>
                <a:gd name="connsiteY0" fmla="*/ 100897 h 102874"/>
                <a:gd name="connsiteX1" fmla="*/ 22870 w 23886"/>
                <a:gd name="connsiteY1" fmla="*/ 100897 h 102874"/>
                <a:gd name="connsiteX2" fmla="*/ 22870 w 23886"/>
                <a:gd name="connsiteY2" fmla="*/ 92839 h 102874"/>
                <a:gd name="connsiteX3" fmla="*/ 9349 w 23886"/>
                <a:gd name="connsiteY3" fmla="*/ 92839 h 102874"/>
                <a:gd name="connsiteX4" fmla="*/ 9349 w 23886"/>
                <a:gd name="connsiteY4" fmla="*/ 6080 h 102874"/>
                <a:gd name="connsiteX5" fmla="*/ 22870 w 23886"/>
                <a:gd name="connsiteY5" fmla="*/ 6080 h 102874"/>
                <a:gd name="connsiteX6" fmla="*/ 22870 w 23886"/>
                <a:gd name="connsiteY6" fmla="*/ -1978 h 102874"/>
                <a:gd name="connsiteX7" fmla="*/ -1016 w 23886"/>
                <a:gd name="connsiteY7" fmla="*/ -1978 h 102874"/>
                <a:gd name="connsiteX8" fmla="*/ -1016 w 23886"/>
                <a:gd name="connsiteY8" fmla="*/ 100897 h 10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6" h="102874">
                  <a:moveTo>
                    <a:pt x="-1016" y="100897"/>
                  </a:moveTo>
                  <a:lnTo>
                    <a:pt x="22870" y="100897"/>
                  </a:lnTo>
                  <a:lnTo>
                    <a:pt x="22870" y="92839"/>
                  </a:lnTo>
                  <a:lnTo>
                    <a:pt x="9349" y="92839"/>
                  </a:lnTo>
                  <a:lnTo>
                    <a:pt x="9349" y="6080"/>
                  </a:lnTo>
                  <a:lnTo>
                    <a:pt x="22870" y="6080"/>
                  </a:lnTo>
                  <a:lnTo>
                    <a:pt x="22870" y="-1978"/>
                  </a:lnTo>
                  <a:lnTo>
                    <a:pt x="-1016" y="-1978"/>
                  </a:lnTo>
                  <a:lnTo>
                    <a:pt x="-1016" y="100897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C06FA85A-EB86-4772-B61A-222110414BFE}"/>
                </a:ext>
              </a:extLst>
            </p:cNvPr>
            <p:cNvSpPr/>
            <p:nvPr/>
          </p:nvSpPr>
          <p:spPr>
            <a:xfrm flipV="1">
              <a:off x="1959567" y="256914"/>
              <a:ext cx="9572" cy="31275"/>
            </a:xfrm>
            <a:custGeom>
              <a:avLst/>
              <a:gdLst>
                <a:gd name="connsiteX0" fmla="*/ 8891 w 9572"/>
                <a:gd name="connsiteY0" fmla="*/ 27505 h 31275"/>
                <a:gd name="connsiteX1" fmla="*/ 8891 w 9572"/>
                <a:gd name="connsiteY1" fmla="*/ -3770 h 31275"/>
                <a:gd name="connsiteX2" fmla="*/ -681 w 9572"/>
                <a:gd name="connsiteY2" fmla="*/ -3770 h 31275"/>
                <a:gd name="connsiteX3" fmla="*/ -681 w 9572"/>
                <a:gd name="connsiteY3" fmla="*/ 27505 h 31275"/>
                <a:gd name="connsiteX4" fmla="*/ 8891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8891" y="27505"/>
                  </a:moveTo>
                  <a:lnTo>
                    <a:pt x="8891" y="-3770"/>
                  </a:lnTo>
                  <a:lnTo>
                    <a:pt x="-681" y="-3770"/>
                  </a:lnTo>
                  <a:lnTo>
                    <a:pt x="-681" y="27505"/>
                  </a:lnTo>
                  <a:lnTo>
                    <a:pt x="8891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F82B1DEA-947E-4B67-9325-583772E1ABD6}"/>
                </a:ext>
              </a:extLst>
            </p:cNvPr>
            <p:cNvSpPr/>
            <p:nvPr/>
          </p:nvSpPr>
          <p:spPr>
            <a:xfrm flipV="1">
              <a:off x="1991500" y="256914"/>
              <a:ext cx="63654" cy="84109"/>
            </a:xfrm>
            <a:custGeom>
              <a:avLst/>
              <a:gdLst>
                <a:gd name="connsiteX0" fmla="*/ -2187 w 63654"/>
                <a:gd name="connsiteY0" fmla="*/ 81808 h 84109"/>
                <a:gd name="connsiteX1" fmla="*/ 13136 w 63654"/>
                <a:gd name="connsiteY1" fmla="*/ 81808 h 84109"/>
                <a:gd name="connsiteX2" fmla="*/ 50435 w 63654"/>
                <a:gd name="connsiteY2" fmla="*/ 11452 h 84109"/>
                <a:gd name="connsiteX3" fmla="*/ 50435 w 63654"/>
                <a:gd name="connsiteY3" fmla="*/ 81808 h 84109"/>
                <a:gd name="connsiteX4" fmla="*/ 61468 w 63654"/>
                <a:gd name="connsiteY4" fmla="*/ 81808 h 84109"/>
                <a:gd name="connsiteX5" fmla="*/ 61468 w 63654"/>
                <a:gd name="connsiteY5" fmla="*/ -2302 h 84109"/>
                <a:gd name="connsiteX6" fmla="*/ 46144 w 63654"/>
                <a:gd name="connsiteY6" fmla="*/ -2302 h 84109"/>
                <a:gd name="connsiteX7" fmla="*/ 8864 w 63654"/>
                <a:gd name="connsiteY7" fmla="*/ 68054 h 84109"/>
                <a:gd name="connsiteX8" fmla="*/ 8864 w 63654"/>
                <a:gd name="connsiteY8" fmla="*/ -2302 h 84109"/>
                <a:gd name="connsiteX9" fmla="*/ -2187 w 63654"/>
                <a:gd name="connsiteY9" fmla="*/ -2302 h 84109"/>
                <a:gd name="connsiteX10" fmla="*/ -2187 w 63654"/>
                <a:gd name="connsiteY10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54" h="84109">
                  <a:moveTo>
                    <a:pt x="-2187" y="81808"/>
                  </a:moveTo>
                  <a:lnTo>
                    <a:pt x="13136" y="81808"/>
                  </a:lnTo>
                  <a:lnTo>
                    <a:pt x="50435" y="11452"/>
                  </a:lnTo>
                  <a:lnTo>
                    <a:pt x="50435" y="81808"/>
                  </a:lnTo>
                  <a:lnTo>
                    <a:pt x="61468" y="81808"/>
                  </a:lnTo>
                  <a:lnTo>
                    <a:pt x="61468" y="-2302"/>
                  </a:lnTo>
                  <a:lnTo>
                    <a:pt x="46144" y="-2302"/>
                  </a:lnTo>
                  <a:lnTo>
                    <a:pt x="8864" y="68054"/>
                  </a:lnTo>
                  <a:lnTo>
                    <a:pt x="8864" y="-2302"/>
                  </a:lnTo>
                  <a:lnTo>
                    <a:pt x="-2187" y="-2302"/>
                  </a:lnTo>
                  <a:lnTo>
                    <a:pt x="-2187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8EE39E1-FAEA-4E31-B306-71C901B151A7}"/>
                </a:ext>
              </a:extLst>
            </p:cNvPr>
            <p:cNvSpPr/>
            <p:nvPr/>
          </p:nvSpPr>
          <p:spPr>
            <a:xfrm flipV="1">
              <a:off x="2067387" y="256914"/>
              <a:ext cx="77067" cy="84109"/>
            </a:xfrm>
            <a:custGeom>
              <a:avLst/>
              <a:gdLst>
                <a:gd name="connsiteX0" fmla="*/ 36570 w 77067"/>
                <a:gd name="connsiteY0" fmla="*/ 70595 h 84109"/>
                <a:gd name="connsiteX1" fmla="*/ 21121 w 77067"/>
                <a:gd name="connsiteY1" fmla="*/ 28739 h 84109"/>
                <a:gd name="connsiteX2" fmla="*/ 52056 w 77067"/>
                <a:gd name="connsiteY2" fmla="*/ 28739 h 84109"/>
                <a:gd name="connsiteX3" fmla="*/ 36570 w 77067"/>
                <a:gd name="connsiteY3" fmla="*/ 70595 h 84109"/>
                <a:gd name="connsiteX4" fmla="*/ 30134 w 77067"/>
                <a:gd name="connsiteY4" fmla="*/ 81808 h 84109"/>
                <a:gd name="connsiteX5" fmla="*/ 43042 w 77067"/>
                <a:gd name="connsiteY5" fmla="*/ 81808 h 84109"/>
                <a:gd name="connsiteX6" fmla="*/ 75095 w 77067"/>
                <a:gd name="connsiteY6" fmla="*/ -2302 h 84109"/>
                <a:gd name="connsiteX7" fmla="*/ 63269 w 77067"/>
                <a:gd name="connsiteY7" fmla="*/ -2302 h 84109"/>
                <a:gd name="connsiteX8" fmla="*/ 55607 w 77067"/>
                <a:gd name="connsiteY8" fmla="*/ 19275 h 84109"/>
                <a:gd name="connsiteX9" fmla="*/ 17695 w 77067"/>
                <a:gd name="connsiteY9" fmla="*/ 19275 h 84109"/>
                <a:gd name="connsiteX10" fmla="*/ 10034 w 77067"/>
                <a:gd name="connsiteY10" fmla="*/ -2302 h 84109"/>
                <a:gd name="connsiteX11" fmla="*/ -1973 w 77067"/>
                <a:gd name="connsiteY11" fmla="*/ -2302 h 84109"/>
                <a:gd name="connsiteX12" fmla="*/ 30134 w 77067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67" h="84109">
                  <a:moveTo>
                    <a:pt x="36570" y="70595"/>
                  </a:moveTo>
                  <a:lnTo>
                    <a:pt x="21121" y="28739"/>
                  </a:lnTo>
                  <a:lnTo>
                    <a:pt x="52056" y="28739"/>
                  </a:lnTo>
                  <a:lnTo>
                    <a:pt x="36570" y="70595"/>
                  </a:lnTo>
                  <a:close/>
                  <a:moveTo>
                    <a:pt x="30134" y="81808"/>
                  </a:moveTo>
                  <a:lnTo>
                    <a:pt x="43042" y="81808"/>
                  </a:lnTo>
                  <a:lnTo>
                    <a:pt x="75095" y="-2302"/>
                  </a:lnTo>
                  <a:lnTo>
                    <a:pt x="63269" y="-2302"/>
                  </a:lnTo>
                  <a:lnTo>
                    <a:pt x="55607" y="19275"/>
                  </a:lnTo>
                  <a:lnTo>
                    <a:pt x="17695" y="19275"/>
                  </a:lnTo>
                  <a:lnTo>
                    <a:pt x="10034" y="-2302"/>
                  </a:lnTo>
                  <a:lnTo>
                    <a:pt x="-1973" y="-2302"/>
                  </a:lnTo>
                  <a:lnTo>
                    <a:pt x="30134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93F59A7B-351F-4F01-A5BD-7356C0EDB82D}"/>
                </a:ext>
              </a:extLst>
            </p:cNvPr>
            <p:cNvSpPr/>
            <p:nvPr/>
          </p:nvSpPr>
          <p:spPr>
            <a:xfrm flipV="1">
              <a:off x="2156733" y="256914"/>
              <a:ext cx="63654" cy="84109"/>
            </a:xfrm>
            <a:custGeom>
              <a:avLst/>
              <a:gdLst>
                <a:gd name="connsiteX0" fmla="*/ -2170 w 63654"/>
                <a:gd name="connsiteY0" fmla="*/ 81808 h 84109"/>
                <a:gd name="connsiteX1" fmla="*/ 13153 w 63654"/>
                <a:gd name="connsiteY1" fmla="*/ 81808 h 84109"/>
                <a:gd name="connsiteX2" fmla="*/ 50452 w 63654"/>
                <a:gd name="connsiteY2" fmla="*/ 11452 h 84109"/>
                <a:gd name="connsiteX3" fmla="*/ 50452 w 63654"/>
                <a:gd name="connsiteY3" fmla="*/ 81808 h 84109"/>
                <a:gd name="connsiteX4" fmla="*/ 61485 w 63654"/>
                <a:gd name="connsiteY4" fmla="*/ 81808 h 84109"/>
                <a:gd name="connsiteX5" fmla="*/ 61485 w 63654"/>
                <a:gd name="connsiteY5" fmla="*/ -2302 h 84109"/>
                <a:gd name="connsiteX6" fmla="*/ 46161 w 63654"/>
                <a:gd name="connsiteY6" fmla="*/ -2302 h 84109"/>
                <a:gd name="connsiteX7" fmla="*/ 8881 w 63654"/>
                <a:gd name="connsiteY7" fmla="*/ 68054 h 84109"/>
                <a:gd name="connsiteX8" fmla="*/ 8881 w 63654"/>
                <a:gd name="connsiteY8" fmla="*/ -2302 h 84109"/>
                <a:gd name="connsiteX9" fmla="*/ -2170 w 63654"/>
                <a:gd name="connsiteY9" fmla="*/ -2302 h 84109"/>
                <a:gd name="connsiteX10" fmla="*/ -2170 w 63654"/>
                <a:gd name="connsiteY10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54" h="84109">
                  <a:moveTo>
                    <a:pt x="-2170" y="81808"/>
                  </a:moveTo>
                  <a:lnTo>
                    <a:pt x="13153" y="81808"/>
                  </a:lnTo>
                  <a:lnTo>
                    <a:pt x="50452" y="11452"/>
                  </a:lnTo>
                  <a:lnTo>
                    <a:pt x="50452" y="81808"/>
                  </a:lnTo>
                  <a:lnTo>
                    <a:pt x="61485" y="81808"/>
                  </a:lnTo>
                  <a:lnTo>
                    <a:pt x="61485" y="-2302"/>
                  </a:lnTo>
                  <a:lnTo>
                    <a:pt x="46161" y="-2302"/>
                  </a:lnTo>
                  <a:lnTo>
                    <a:pt x="8881" y="68054"/>
                  </a:lnTo>
                  <a:lnTo>
                    <a:pt x="8881" y="-2302"/>
                  </a:lnTo>
                  <a:lnTo>
                    <a:pt x="-2170" y="-2302"/>
                  </a:lnTo>
                  <a:lnTo>
                    <a:pt x="-2170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A74DE4B-C177-4F98-8EE3-C599FD9FBE1D}"/>
                </a:ext>
              </a:extLst>
            </p:cNvPr>
            <p:cNvSpPr/>
            <p:nvPr/>
          </p:nvSpPr>
          <p:spPr>
            <a:xfrm flipV="1">
              <a:off x="2242822" y="256914"/>
              <a:ext cx="9572" cy="31275"/>
            </a:xfrm>
            <a:custGeom>
              <a:avLst/>
              <a:gdLst>
                <a:gd name="connsiteX0" fmla="*/ 8921 w 9572"/>
                <a:gd name="connsiteY0" fmla="*/ 27505 h 31275"/>
                <a:gd name="connsiteX1" fmla="*/ 8921 w 9572"/>
                <a:gd name="connsiteY1" fmla="*/ -3770 h 31275"/>
                <a:gd name="connsiteX2" fmla="*/ -652 w 9572"/>
                <a:gd name="connsiteY2" fmla="*/ -3770 h 31275"/>
                <a:gd name="connsiteX3" fmla="*/ -652 w 9572"/>
                <a:gd name="connsiteY3" fmla="*/ 27505 h 31275"/>
                <a:gd name="connsiteX4" fmla="*/ 8921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8921" y="27505"/>
                  </a:moveTo>
                  <a:lnTo>
                    <a:pt x="8921" y="-3770"/>
                  </a:lnTo>
                  <a:lnTo>
                    <a:pt x="-652" y="-3770"/>
                  </a:lnTo>
                  <a:lnTo>
                    <a:pt x="-652" y="27505"/>
                  </a:lnTo>
                  <a:lnTo>
                    <a:pt x="8921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2D8408-1448-4C75-A72D-09256ADCDEE1}"/>
                </a:ext>
              </a:extLst>
            </p:cNvPr>
            <p:cNvSpPr/>
            <p:nvPr/>
          </p:nvSpPr>
          <p:spPr>
            <a:xfrm flipV="1">
              <a:off x="2272340" y="326711"/>
              <a:ext cx="16495" cy="27724"/>
            </a:xfrm>
            <a:custGeom>
              <a:avLst/>
              <a:gdLst>
                <a:gd name="connsiteX0" fmla="*/ 3897 w 16495"/>
                <a:gd name="connsiteY0" fmla="*/ 27734 h 27724"/>
                <a:gd name="connsiteX1" fmla="*/ 15777 w 16495"/>
                <a:gd name="connsiteY1" fmla="*/ 27734 h 27724"/>
                <a:gd name="connsiteX2" fmla="*/ 15777 w 16495"/>
                <a:gd name="connsiteY2" fmla="*/ 18036 h 27724"/>
                <a:gd name="connsiteX3" fmla="*/ 6547 w 16495"/>
                <a:gd name="connsiteY3" fmla="*/ 10 h 27724"/>
                <a:gd name="connsiteX4" fmla="*/ -718 w 16495"/>
                <a:gd name="connsiteY4" fmla="*/ 10 h 27724"/>
                <a:gd name="connsiteX5" fmla="*/ 3897 w 16495"/>
                <a:gd name="connsiteY5" fmla="*/ 18036 h 27724"/>
                <a:gd name="connsiteX6" fmla="*/ 3897 w 16495"/>
                <a:gd name="connsiteY6" fmla="*/ 27734 h 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5" h="27724">
                  <a:moveTo>
                    <a:pt x="3897" y="27734"/>
                  </a:moveTo>
                  <a:lnTo>
                    <a:pt x="15777" y="27734"/>
                  </a:lnTo>
                  <a:lnTo>
                    <a:pt x="15777" y="18036"/>
                  </a:lnTo>
                  <a:lnTo>
                    <a:pt x="6547" y="10"/>
                  </a:lnTo>
                  <a:lnTo>
                    <a:pt x="-718" y="10"/>
                  </a:lnTo>
                  <a:lnTo>
                    <a:pt x="3897" y="18036"/>
                  </a:lnTo>
                  <a:lnTo>
                    <a:pt x="3897" y="27734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A7ED17DE-7602-4FD1-A171-AE0545DDC38B}"/>
                </a:ext>
              </a:extLst>
            </p:cNvPr>
            <p:cNvSpPr/>
            <p:nvPr/>
          </p:nvSpPr>
          <p:spPr>
            <a:xfrm flipV="1">
              <a:off x="2300109" y="341023"/>
              <a:ext cx="9614" cy="9613"/>
            </a:xfrm>
            <a:custGeom>
              <a:avLst/>
              <a:gdLst/>
              <a:ahLst/>
              <a:cxnLst/>
              <a:rect l="l" t="t" r="r" b="b"/>
              <a:pathLst>
                <a:path w="9614" h="9613"/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1344940-FB6C-4B8B-BD89-72EEAC386B15}"/>
                </a:ext>
              </a:extLst>
            </p:cNvPr>
            <p:cNvSpPr/>
            <p:nvPr/>
          </p:nvSpPr>
          <p:spPr>
            <a:xfrm flipV="1">
              <a:off x="2347888" y="256914"/>
              <a:ext cx="9572" cy="31275"/>
            </a:xfrm>
            <a:custGeom>
              <a:avLst/>
              <a:gdLst>
                <a:gd name="connsiteX0" fmla="*/ 8932 w 9572"/>
                <a:gd name="connsiteY0" fmla="*/ 27505 h 31275"/>
                <a:gd name="connsiteX1" fmla="*/ 8932 w 9572"/>
                <a:gd name="connsiteY1" fmla="*/ -3770 h 31275"/>
                <a:gd name="connsiteX2" fmla="*/ -641 w 9572"/>
                <a:gd name="connsiteY2" fmla="*/ -3770 h 31275"/>
                <a:gd name="connsiteX3" fmla="*/ -641 w 9572"/>
                <a:gd name="connsiteY3" fmla="*/ 27505 h 31275"/>
                <a:gd name="connsiteX4" fmla="*/ 8932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8932" y="27505"/>
                  </a:moveTo>
                  <a:lnTo>
                    <a:pt x="8932" y="-3770"/>
                  </a:lnTo>
                  <a:lnTo>
                    <a:pt x="-641" y="-3770"/>
                  </a:lnTo>
                  <a:lnTo>
                    <a:pt x="-641" y="27505"/>
                  </a:lnTo>
                  <a:lnTo>
                    <a:pt x="8932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D5CF9A97-5422-42CB-9A2B-0C9025B39731}"/>
                </a:ext>
              </a:extLst>
            </p:cNvPr>
            <p:cNvSpPr/>
            <p:nvPr/>
          </p:nvSpPr>
          <p:spPr>
            <a:xfrm flipV="1">
              <a:off x="2368158" y="256914"/>
              <a:ext cx="71154" cy="84109"/>
            </a:xfrm>
            <a:custGeom>
              <a:avLst/>
              <a:gdLst>
                <a:gd name="connsiteX0" fmla="*/ -1709 w 71154"/>
                <a:gd name="connsiteY0" fmla="*/ 81808 h 84109"/>
                <a:gd name="connsiteX1" fmla="*/ 69446 w 71154"/>
                <a:gd name="connsiteY1" fmla="*/ 81808 h 84109"/>
                <a:gd name="connsiteX2" fmla="*/ 69446 w 71154"/>
                <a:gd name="connsiteY2" fmla="*/ 72218 h 84109"/>
                <a:gd name="connsiteX3" fmla="*/ 39592 w 71154"/>
                <a:gd name="connsiteY3" fmla="*/ 72218 h 84109"/>
                <a:gd name="connsiteX4" fmla="*/ 39592 w 71154"/>
                <a:gd name="connsiteY4" fmla="*/ -2302 h 84109"/>
                <a:gd name="connsiteX5" fmla="*/ 28163 w 71154"/>
                <a:gd name="connsiteY5" fmla="*/ -2302 h 84109"/>
                <a:gd name="connsiteX6" fmla="*/ 28163 w 71154"/>
                <a:gd name="connsiteY6" fmla="*/ 72218 h 84109"/>
                <a:gd name="connsiteX7" fmla="*/ -1709 w 71154"/>
                <a:gd name="connsiteY7" fmla="*/ 72218 h 84109"/>
                <a:gd name="connsiteX8" fmla="*/ -1709 w 71154"/>
                <a:gd name="connsiteY8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154" h="84109">
                  <a:moveTo>
                    <a:pt x="-1709" y="81808"/>
                  </a:moveTo>
                  <a:lnTo>
                    <a:pt x="69446" y="81808"/>
                  </a:lnTo>
                  <a:lnTo>
                    <a:pt x="69446" y="72218"/>
                  </a:lnTo>
                  <a:lnTo>
                    <a:pt x="39592" y="72218"/>
                  </a:lnTo>
                  <a:lnTo>
                    <a:pt x="39592" y="-2302"/>
                  </a:lnTo>
                  <a:lnTo>
                    <a:pt x="28163" y="-2302"/>
                  </a:lnTo>
                  <a:lnTo>
                    <a:pt x="28163" y="72218"/>
                  </a:lnTo>
                  <a:lnTo>
                    <a:pt x="-1709" y="72218"/>
                  </a:lnTo>
                  <a:lnTo>
                    <a:pt x="-1709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5C5A8C36-181F-471D-9A95-979A908D796B}"/>
                </a:ext>
              </a:extLst>
            </p:cNvPr>
            <p:cNvSpPr/>
            <p:nvPr/>
          </p:nvSpPr>
          <p:spPr>
            <a:xfrm flipV="1">
              <a:off x="2450297" y="256914"/>
              <a:ext cx="64105" cy="84109"/>
            </a:xfrm>
            <a:custGeom>
              <a:avLst/>
              <a:gdLst>
                <a:gd name="connsiteX0" fmla="*/ -2152 w 64105"/>
                <a:gd name="connsiteY0" fmla="*/ 81808 h 84109"/>
                <a:gd name="connsiteX1" fmla="*/ 9223 w 64105"/>
                <a:gd name="connsiteY1" fmla="*/ 81808 h 84109"/>
                <a:gd name="connsiteX2" fmla="*/ 9223 w 64105"/>
                <a:gd name="connsiteY2" fmla="*/ 47324 h 84109"/>
                <a:gd name="connsiteX3" fmla="*/ 50578 w 64105"/>
                <a:gd name="connsiteY3" fmla="*/ 47324 h 84109"/>
                <a:gd name="connsiteX4" fmla="*/ 50578 w 64105"/>
                <a:gd name="connsiteY4" fmla="*/ 81808 h 84109"/>
                <a:gd name="connsiteX5" fmla="*/ 61954 w 64105"/>
                <a:gd name="connsiteY5" fmla="*/ 81808 h 84109"/>
                <a:gd name="connsiteX6" fmla="*/ 61954 w 64105"/>
                <a:gd name="connsiteY6" fmla="*/ -2302 h 84109"/>
                <a:gd name="connsiteX7" fmla="*/ 50578 w 64105"/>
                <a:gd name="connsiteY7" fmla="*/ -2302 h 84109"/>
                <a:gd name="connsiteX8" fmla="*/ 50578 w 64105"/>
                <a:gd name="connsiteY8" fmla="*/ 37752 h 84109"/>
                <a:gd name="connsiteX9" fmla="*/ 9223 w 64105"/>
                <a:gd name="connsiteY9" fmla="*/ 37752 h 84109"/>
                <a:gd name="connsiteX10" fmla="*/ 9223 w 64105"/>
                <a:gd name="connsiteY10" fmla="*/ -2302 h 84109"/>
                <a:gd name="connsiteX11" fmla="*/ -2152 w 64105"/>
                <a:gd name="connsiteY11" fmla="*/ -2302 h 84109"/>
                <a:gd name="connsiteX12" fmla="*/ -2152 w 64105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105" h="84109">
                  <a:moveTo>
                    <a:pt x="-2152" y="81808"/>
                  </a:moveTo>
                  <a:lnTo>
                    <a:pt x="9223" y="81808"/>
                  </a:lnTo>
                  <a:lnTo>
                    <a:pt x="9223" y="47324"/>
                  </a:lnTo>
                  <a:lnTo>
                    <a:pt x="50578" y="47324"/>
                  </a:lnTo>
                  <a:lnTo>
                    <a:pt x="50578" y="81808"/>
                  </a:lnTo>
                  <a:lnTo>
                    <a:pt x="61954" y="81808"/>
                  </a:lnTo>
                  <a:lnTo>
                    <a:pt x="61954" y="-2302"/>
                  </a:lnTo>
                  <a:lnTo>
                    <a:pt x="50578" y="-2302"/>
                  </a:lnTo>
                  <a:lnTo>
                    <a:pt x="50578" y="37752"/>
                  </a:lnTo>
                  <a:lnTo>
                    <a:pt x="9223" y="37752"/>
                  </a:lnTo>
                  <a:lnTo>
                    <a:pt x="9223" y="-2302"/>
                  </a:lnTo>
                  <a:lnTo>
                    <a:pt x="-2152" y="-2302"/>
                  </a:lnTo>
                  <a:lnTo>
                    <a:pt x="-2152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E7027238-4D01-4F0D-8DB4-C5E8D1477D13}"/>
                </a:ext>
              </a:extLst>
            </p:cNvPr>
            <p:cNvSpPr/>
            <p:nvPr/>
          </p:nvSpPr>
          <p:spPr>
            <a:xfrm flipV="1">
              <a:off x="2537054" y="256914"/>
              <a:ext cx="54190" cy="84109"/>
            </a:xfrm>
            <a:custGeom>
              <a:avLst/>
              <a:gdLst>
                <a:gd name="connsiteX0" fmla="*/ -1868 w 54190"/>
                <a:gd name="connsiteY0" fmla="*/ 81808 h 84109"/>
                <a:gd name="connsiteX1" fmla="*/ 51312 w 54190"/>
                <a:gd name="connsiteY1" fmla="*/ 81808 h 84109"/>
                <a:gd name="connsiteX2" fmla="*/ 51312 w 54190"/>
                <a:gd name="connsiteY2" fmla="*/ 72218 h 84109"/>
                <a:gd name="connsiteX3" fmla="*/ 9507 w 54190"/>
                <a:gd name="connsiteY3" fmla="*/ 72218 h 84109"/>
                <a:gd name="connsiteX4" fmla="*/ 9507 w 54190"/>
                <a:gd name="connsiteY4" fmla="*/ 47324 h 84109"/>
                <a:gd name="connsiteX5" fmla="*/ 49564 w 54190"/>
                <a:gd name="connsiteY5" fmla="*/ 47324 h 84109"/>
                <a:gd name="connsiteX6" fmla="*/ 49564 w 54190"/>
                <a:gd name="connsiteY6" fmla="*/ 37752 h 84109"/>
                <a:gd name="connsiteX7" fmla="*/ 9507 w 54190"/>
                <a:gd name="connsiteY7" fmla="*/ 37752 h 84109"/>
                <a:gd name="connsiteX8" fmla="*/ 9507 w 54190"/>
                <a:gd name="connsiteY8" fmla="*/ 7270 h 84109"/>
                <a:gd name="connsiteX9" fmla="*/ 52322 w 54190"/>
                <a:gd name="connsiteY9" fmla="*/ 7270 h 84109"/>
                <a:gd name="connsiteX10" fmla="*/ 52322 w 54190"/>
                <a:gd name="connsiteY10" fmla="*/ -2302 h 84109"/>
                <a:gd name="connsiteX11" fmla="*/ -1868 w 54190"/>
                <a:gd name="connsiteY11" fmla="*/ -2302 h 84109"/>
                <a:gd name="connsiteX12" fmla="*/ -1868 w 54190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190" h="84109">
                  <a:moveTo>
                    <a:pt x="-1868" y="81808"/>
                  </a:moveTo>
                  <a:lnTo>
                    <a:pt x="51312" y="81808"/>
                  </a:lnTo>
                  <a:lnTo>
                    <a:pt x="51312" y="72218"/>
                  </a:lnTo>
                  <a:lnTo>
                    <a:pt x="9507" y="72218"/>
                  </a:lnTo>
                  <a:lnTo>
                    <a:pt x="9507" y="47324"/>
                  </a:lnTo>
                  <a:lnTo>
                    <a:pt x="49564" y="47324"/>
                  </a:lnTo>
                  <a:lnTo>
                    <a:pt x="49564" y="37752"/>
                  </a:lnTo>
                  <a:lnTo>
                    <a:pt x="9507" y="37752"/>
                  </a:lnTo>
                  <a:lnTo>
                    <a:pt x="9507" y="7270"/>
                  </a:lnTo>
                  <a:lnTo>
                    <a:pt x="52322" y="7270"/>
                  </a:lnTo>
                  <a:lnTo>
                    <a:pt x="52322" y="-2302"/>
                  </a:lnTo>
                  <a:lnTo>
                    <a:pt x="-1868" y="-2302"/>
                  </a:lnTo>
                  <a:lnTo>
                    <a:pt x="-1868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DD9A91BA-8011-4695-B40D-C96B96406DB3}"/>
                </a:ext>
              </a:extLst>
            </p:cNvPr>
            <p:cNvSpPr/>
            <p:nvPr/>
          </p:nvSpPr>
          <p:spPr>
            <a:xfrm flipV="1">
              <a:off x="2598397" y="256914"/>
              <a:ext cx="70937" cy="84109"/>
            </a:xfrm>
            <a:custGeom>
              <a:avLst/>
              <a:gdLst>
                <a:gd name="connsiteX0" fmla="*/ -1685 w 70937"/>
                <a:gd name="connsiteY0" fmla="*/ 81808 h 84109"/>
                <a:gd name="connsiteX1" fmla="*/ 10556 w 70937"/>
                <a:gd name="connsiteY1" fmla="*/ 81808 h 84109"/>
                <a:gd name="connsiteX2" fmla="*/ 33865 w 70937"/>
                <a:gd name="connsiteY2" fmla="*/ 47216 h 84109"/>
                <a:gd name="connsiteX3" fmla="*/ 57031 w 70937"/>
                <a:gd name="connsiteY3" fmla="*/ 81808 h 84109"/>
                <a:gd name="connsiteX4" fmla="*/ 69253 w 70937"/>
                <a:gd name="connsiteY4" fmla="*/ 81808 h 84109"/>
                <a:gd name="connsiteX5" fmla="*/ 39508 w 70937"/>
                <a:gd name="connsiteY5" fmla="*/ 37752 h 84109"/>
                <a:gd name="connsiteX6" fmla="*/ 39508 w 70937"/>
                <a:gd name="connsiteY6" fmla="*/ -2302 h 84109"/>
                <a:gd name="connsiteX7" fmla="*/ 28079 w 70937"/>
                <a:gd name="connsiteY7" fmla="*/ -2302 h 84109"/>
                <a:gd name="connsiteX8" fmla="*/ 28079 w 70937"/>
                <a:gd name="connsiteY8" fmla="*/ 37752 h 84109"/>
                <a:gd name="connsiteX9" fmla="*/ -1685 w 70937"/>
                <a:gd name="connsiteY9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37" h="84109">
                  <a:moveTo>
                    <a:pt x="-1685" y="81808"/>
                  </a:moveTo>
                  <a:lnTo>
                    <a:pt x="10556" y="81808"/>
                  </a:lnTo>
                  <a:lnTo>
                    <a:pt x="33865" y="47216"/>
                  </a:lnTo>
                  <a:lnTo>
                    <a:pt x="57031" y="81808"/>
                  </a:lnTo>
                  <a:lnTo>
                    <a:pt x="69253" y="81808"/>
                  </a:lnTo>
                  <a:lnTo>
                    <a:pt x="39508" y="37752"/>
                  </a:lnTo>
                  <a:lnTo>
                    <a:pt x="39508" y="-2302"/>
                  </a:lnTo>
                  <a:lnTo>
                    <a:pt x="28079" y="-2302"/>
                  </a:lnTo>
                  <a:lnTo>
                    <a:pt x="28079" y="37752"/>
                  </a:lnTo>
                  <a:lnTo>
                    <a:pt x="-1685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07B9253E-2899-4FFB-9C7C-EB96AE260DFB}"/>
                </a:ext>
              </a:extLst>
            </p:cNvPr>
            <p:cNvSpPr/>
            <p:nvPr/>
          </p:nvSpPr>
          <p:spPr>
            <a:xfrm flipV="1">
              <a:off x="2680212" y="256914"/>
              <a:ext cx="9572" cy="31275"/>
            </a:xfrm>
            <a:custGeom>
              <a:avLst/>
              <a:gdLst>
                <a:gd name="connsiteX0" fmla="*/ 8966 w 9572"/>
                <a:gd name="connsiteY0" fmla="*/ 27505 h 31275"/>
                <a:gd name="connsiteX1" fmla="*/ 8966 w 9572"/>
                <a:gd name="connsiteY1" fmla="*/ -3770 h 31275"/>
                <a:gd name="connsiteX2" fmla="*/ -606 w 9572"/>
                <a:gd name="connsiteY2" fmla="*/ -3770 h 31275"/>
                <a:gd name="connsiteX3" fmla="*/ -606 w 9572"/>
                <a:gd name="connsiteY3" fmla="*/ 27505 h 31275"/>
                <a:gd name="connsiteX4" fmla="*/ 8966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8966" y="27505"/>
                  </a:moveTo>
                  <a:lnTo>
                    <a:pt x="8966" y="-3770"/>
                  </a:lnTo>
                  <a:lnTo>
                    <a:pt x="-606" y="-3770"/>
                  </a:lnTo>
                  <a:lnTo>
                    <a:pt x="-606" y="27505"/>
                  </a:lnTo>
                  <a:lnTo>
                    <a:pt x="8966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C131BE3-EA7D-40FC-A7F4-CDD4966B5BF2}"/>
                </a:ext>
              </a:extLst>
            </p:cNvPr>
            <p:cNvSpPr/>
            <p:nvPr/>
          </p:nvSpPr>
          <p:spPr>
            <a:xfrm flipV="1">
              <a:off x="2709729" y="326711"/>
              <a:ext cx="16495" cy="27724"/>
            </a:xfrm>
            <a:custGeom>
              <a:avLst/>
              <a:gdLst>
                <a:gd name="connsiteX0" fmla="*/ 3942 w 16495"/>
                <a:gd name="connsiteY0" fmla="*/ 27734 h 27724"/>
                <a:gd name="connsiteX1" fmla="*/ 15822 w 16495"/>
                <a:gd name="connsiteY1" fmla="*/ 27734 h 27724"/>
                <a:gd name="connsiteX2" fmla="*/ 15822 w 16495"/>
                <a:gd name="connsiteY2" fmla="*/ 18036 h 27724"/>
                <a:gd name="connsiteX3" fmla="*/ 6592 w 16495"/>
                <a:gd name="connsiteY3" fmla="*/ 10 h 27724"/>
                <a:gd name="connsiteX4" fmla="*/ -673 w 16495"/>
                <a:gd name="connsiteY4" fmla="*/ 10 h 27724"/>
                <a:gd name="connsiteX5" fmla="*/ 3942 w 16495"/>
                <a:gd name="connsiteY5" fmla="*/ 18036 h 27724"/>
                <a:gd name="connsiteX6" fmla="*/ 3942 w 16495"/>
                <a:gd name="connsiteY6" fmla="*/ 27734 h 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5" h="27724">
                  <a:moveTo>
                    <a:pt x="3942" y="27734"/>
                  </a:moveTo>
                  <a:lnTo>
                    <a:pt x="15822" y="27734"/>
                  </a:lnTo>
                  <a:lnTo>
                    <a:pt x="15822" y="18036"/>
                  </a:lnTo>
                  <a:lnTo>
                    <a:pt x="6592" y="10"/>
                  </a:lnTo>
                  <a:lnTo>
                    <a:pt x="-673" y="10"/>
                  </a:lnTo>
                  <a:lnTo>
                    <a:pt x="3942" y="18036"/>
                  </a:lnTo>
                  <a:lnTo>
                    <a:pt x="3942" y="27734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789D36B0-6AC0-404A-90C2-383E085B39C8}"/>
                </a:ext>
              </a:extLst>
            </p:cNvPr>
            <p:cNvSpPr/>
            <p:nvPr/>
          </p:nvSpPr>
          <p:spPr>
            <a:xfrm flipV="1">
              <a:off x="2737498" y="341023"/>
              <a:ext cx="9614" cy="9613"/>
            </a:xfrm>
            <a:custGeom>
              <a:avLst/>
              <a:gdLst/>
              <a:ahLst/>
              <a:cxnLst/>
              <a:rect l="l" t="t" r="r" b="b"/>
              <a:pathLst>
                <a:path w="9614" h="9613"/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E3866B93-0839-4CE6-AED8-7235B2422AD5}"/>
                </a:ext>
              </a:extLst>
            </p:cNvPr>
            <p:cNvSpPr/>
            <p:nvPr/>
          </p:nvSpPr>
          <p:spPr>
            <a:xfrm flipV="1">
              <a:off x="2785279" y="256914"/>
              <a:ext cx="9572" cy="31275"/>
            </a:xfrm>
            <a:custGeom>
              <a:avLst/>
              <a:gdLst>
                <a:gd name="connsiteX0" fmla="*/ 8977 w 9572"/>
                <a:gd name="connsiteY0" fmla="*/ 27505 h 31275"/>
                <a:gd name="connsiteX1" fmla="*/ 8977 w 9572"/>
                <a:gd name="connsiteY1" fmla="*/ -3770 h 31275"/>
                <a:gd name="connsiteX2" fmla="*/ -595 w 9572"/>
                <a:gd name="connsiteY2" fmla="*/ -3770 h 31275"/>
                <a:gd name="connsiteX3" fmla="*/ -595 w 9572"/>
                <a:gd name="connsiteY3" fmla="*/ 27505 h 31275"/>
                <a:gd name="connsiteX4" fmla="*/ 8977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8977" y="27505"/>
                  </a:moveTo>
                  <a:lnTo>
                    <a:pt x="8977" y="-3770"/>
                  </a:lnTo>
                  <a:lnTo>
                    <a:pt x="-595" y="-3770"/>
                  </a:lnTo>
                  <a:lnTo>
                    <a:pt x="-595" y="27505"/>
                  </a:lnTo>
                  <a:lnTo>
                    <a:pt x="8977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6C9227E4-1E4F-422C-B90E-1505558AC490}"/>
                </a:ext>
              </a:extLst>
            </p:cNvPr>
            <p:cNvSpPr/>
            <p:nvPr/>
          </p:nvSpPr>
          <p:spPr>
            <a:xfrm flipV="1">
              <a:off x="2813498" y="255400"/>
              <a:ext cx="59201" cy="87264"/>
            </a:xfrm>
            <a:custGeom>
              <a:avLst/>
              <a:gdLst>
                <a:gd name="connsiteX0" fmla="*/ 52364 w 59201"/>
                <a:gd name="connsiteY0" fmla="*/ 80693 h 87264"/>
                <a:gd name="connsiteX1" fmla="*/ 52364 w 59201"/>
                <a:gd name="connsiteY1" fmla="*/ 69589 h 87264"/>
                <a:gd name="connsiteX2" fmla="*/ 40141 w 59201"/>
                <a:gd name="connsiteY2" fmla="*/ 74204 h 87264"/>
                <a:gd name="connsiteX3" fmla="*/ 29036 w 59201"/>
                <a:gd name="connsiteY3" fmla="*/ 75736 h 87264"/>
                <a:gd name="connsiteX4" fmla="*/ 14705 w 59201"/>
                <a:gd name="connsiteY4" fmla="*/ 72131 h 87264"/>
                <a:gd name="connsiteX5" fmla="*/ 9657 w 59201"/>
                <a:gd name="connsiteY5" fmla="*/ 61874 h 87264"/>
                <a:gd name="connsiteX6" fmla="*/ 13010 w 59201"/>
                <a:gd name="connsiteY6" fmla="*/ 53438 h 87264"/>
                <a:gd name="connsiteX7" fmla="*/ 25719 w 59201"/>
                <a:gd name="connsiteY7" fmla="*/ 48859 h 87264"/>
                <a:gd name="connsiteX8" fmla="*/ 32588 w 59201"/>
                <a:gd name="connsiteY8" fmla="*/ 47453 h 87264"/>
                <a:gd name="connsiteX9" fmla="*/ 51372 w 59201"/>
                <a:gd name="connsiteY9" fmla="*/ 38909 h 87264"/>
                <a:gd name="connsiteX10" fmla="*/ 57430 w 59201"/>
                <a:gd name="connsiteY10" fmla="*/ 22560 h 87264"/>
                <a:gd name="connsiteX11" fmla="*/ 49227 w 59201"/>
                <a:gd name="connsiteY11" fmla="*/ 4011 h 87264"/>
                <a:gd name="connsiteX12" fmla="*/ 25215 w 59201"/>
                <a:gd name="connsiteY12" fmla="*/ -2298 h 87264"/>
                <a:gd name="connsiteX13" fmla="*/ 12505 w 59201"/>
                <a:gd name="connsiteY13" fmla="*/ -946 h 87264"/>
                <a:gd name="connsiteX14" fmla="*/ -1430 w 59201"/>
                <a:gd name="connsiteY14" fmla="*/ 3055 h 87264"/>
                <a:gd name="connsiteX15" fmla="*/ -1430 w 59201"/>
                <a:gd name="connsiteY15" fmla="*/ 14772 h 87264"/>
                <a:gd name="connsiteX16" fmla="*/ 12145 w 59201"/>
                <a:gd name="connsiteY16" fmla="*/ 8914 h 87264"/>
                <a:gd name="connsiteX17" fmla="*/ 25215 w 59201"/>
                <a:gd name="connsiteY17" fmla="*/ 6949 h 87264"/>
                <a:gd name="connsiteX18" fmla="*/ 40249 w 59201"/>
                <a:gd name="connsiteY18" fmla="*/ 10770 h 87264"/>
                <a:gd name="connsiteX19" fmla="*/ 45550 w 59201"/>
                <a:gd name="connsiteY19" fmla="*/ 21712 h 87264"/>
                <a:gd name="connsiteX20" fmla="*/ 41746 w 59201"/>
                <a:gd name="connsiteY20" fmla="*/ 31392 h 87264"/>
                <a:gd name="connsiteX21" fmla="*/ 29271 w 59201"/>
                <a:gd name="connsiteY21" fmla="*/ 36638 h 87264"/>
                <a:gd name="connsiteX22" fmla="*/ 22330 w 59201"/>
                <a:gd name="connsiteY22" fmla="*/ 37990 h 87264"/>
                <a:gd name="connsiteX23" fmla="*/ 3906 w 59201"/>
                <a:gd name="connsiteY23" fmla="*/ 45921 h 87264"/>
                <a:gd name="connsiteX24" fmla="*/ -1772 w 59201"/>
                <a:gd name="connsiteY24" fmla="*/ 60973 h 87264"/>
                <a:gd name="connsiteX25" fmla="*/ 6088 w 59201"/>
                <a:gd name="connsiteY25" fmla="*/ 78548 h 87264"/>
                <a:gd name="connsiteX26" fmla="*/ 27738 w 59201"/>
                <a:gd name="connsiteY26" fmla="*/ 84966 h 87264"/>
                <a:gd name="connsiteX27" fmla="*/ 39799 w 59201"/>
                <a:gd name="connsiteY27" fmla="*/ 83884 h 87264"/>
                <a:gd name="connsiteX28" fmla="*/ 52364 w 59201"/>
                <a:gd name="connsiteY28" fmla="*/ 80693 h 8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01" h="87264">
                  <a:moveTo>
                    <a:pt x="52364" y="80693"/>
                  </a:moveTo>
                  <a:lnTo>
                    <a:pt x="52364" y="69589"/>
                  </a:lnTo>
                  <a:cubicBezTo>
                    <a:pt x="48049" y="71656"/>
                    <a:pt x="43975" y="73195"/>
                    <a:pt x="40141" y="74204"/>
                  </a:cubicBezTo>
                  <a:cubicBezTo>
                    <a:pt x="36307" y="75226"/>
                    <a:pt x="32606" y="75736"/>
                    <a:pt x="29036" y="75736"/>
                  </a:cubicBezTo>
                  <a:cubicBezTo>
                    <a:pt x="22847" y="75736"/>
                    <a:pt x="18070" y="74535"/>
                    <a:pt x="14705" y="72131"/>
                  </a:cubicBezTo>
                  <a:cubicBezTo>
                    <a:pt x="11339" y="69728"/>
                    <a:pt x="9657" y="66309"/>
                    <a:pt x="9657" y="61874"/>
                  </a:cubicBezTo>
                  <a:cubicBezTo>
                    <a:pt x="9657" y="58149"/>
                    <a:pt x="10775" y="55337"/>
                    <a:pt x="13010" y="53438"/>
                  </a:cubicBezTo>
                  <a:cubicBezTo>
                    <a:pt x="15245" y="51551"/>
                    <a:pt x="19482" y="50025"/>
                    <a:pt x="25719" y="48859"/>
                  </a:cubicBezTo>
                  <a:lnTo>
                    <a:pt x="32588" y="47453"/>
                  </a:lnTo>
                  <a:cubicBezTo>
                    <a:pt x="41073" y="45831"/>
                    <a:pt x="47334" y="42983"/>
                    <a:pt x="51372" y="38909"/>
                  </a:cubicBezTo>
                  <a:cubicBezTo>
                    <a:pt x="55411" y="34835"/>
                    <a:pt x="57430" y="29385"/>
                    <a:pt x="57430" y="22560"/>
                  </a:cubicBezTo>
                  <a:cubicBezTo>
                    <a:pt x="57430" y="14400"/>
                    <a:pt x="54695" y="8217"/>
                    <a:pt x="49227" y="4011"/>
                  </a:cubicBezTo>
                  <a:cubicBezTo>
                    <a:pt x="43771" y="-195"/>
                    <a:pt x="35767" y="-2298"/>
                    <a:pt x="25215" y="-2298"/>
                  </a:cubicBezTo>
                  <a:cubicBezTo>
                    <a:pt x="21237" y="-2298"/>
                    <a:pt x="17000" y="-1848"/>
                    <a:pt x="12505" y="-946"/>
                  </a:cubicBezTo>
                  <a:cubicBezTo>
                    <a:pt x="8022" y="-45"/>
                    <a:pt x="3377" y="1289"/>
                    <a:pt x="-1430" y="3055"/>
                  </a:cubicBezTo>
                  <a:lnTo>
                    <a:pt x="-1430" y="14772"/>
                  </a:lnTo>
                  <a:cubicBezTo>
                    <a:pt x="3185" y="12189"/>
                    <a:pt x="7710" y="10236"/>
                    <a:pt x="12145" y="8914"/>
                  </a:cubicBezTo>
                  <a:cubicBezTo>
                    <a:pt x="16580" y="7604"/>
                    <a:pt x="20936" y="6949"/>
                    <a:pt x="25215" y="6949"/>
                  </a:cubicBezTo>
                  <a:cubicBezTo>
                    <a:pt x="31704" y="6949"/>
                    <a:pt x="36716" y="8223"/>
                    <a:pt x="40249" y="10770"/>
                  </a:cubicBezTo>
                  <a:cubicBezTo>
                    <a:pt x="43783" y="13330"/>
                    <a:pt x="45550" y="16977"/>
                    <a:pt x="45550" y="21712"/>
                  </a:cubicBezTo>
                  <a:cubicBezTo>
                    <a:pt x="45550" y="25834"/>
                    <a:pt x="44282" y="29061"/>
                    <a:pt x="41746" y="31392"/>
                  </a:cubicBezTo>
                  <a:cubicBezTo>
                    <a:pt x="39210" y="33724"/>
                    <a:pt x="35052" y="35472"/>
                    <a:pt x="29271" y="36638"/>
                  </a:cubicBezTo>
                  <a:lnTo>
                    <a:pt x="22330" y="37990"/>
                  </a:lnTo>
                  <a:cubicBezTo>
                    <a:pt x="13845" y="39672"/>
                    <a:pt x="7704" y="42316"/>
                    <a:pt x="3906" y="45921"/>
                  </a:cubicBezTo>
                  <a:cubicBezTo>
                    <a:pt x="120" y="49526"/>
                    <a:pt x="-1772" y="54544"/>
                    <a:pt x="-1772" y="60973"/>
                  </a:cubicBezTo>
                  <a:cubicBezTo>
                    <a:pt x="-1772" y="68412"/>
                    <a:pt x="848" y="74270"/>
                    <a:pt x="6088" y="78548"/>
                  </a:cubicBezTo>
                  <a:cubicBezTo>
                    <a:pt x="11328" y="82826"/>
                    <a:pt x="18544" y="84966"/>
                    <a:pt x="27738" y="84966"/>
                  </a:cubicBezTo>
                  <a:cubicBezTo>
                    <a:pt x="31692" y="84966"/>
                    <a:pt x="35713" y="84605"/>
                    <a:pt x="39799" y="83884"/>
                  </a:cubicBezTo>
                  <a:cubicBezTo>
                    <a:pt x="43897" y="83175"/>
                    <a:pt x="48085" y="82112"/>
                    <a:pt x="52364" y="80693"/>
                  </a:cubicBez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9B30512-6724-4469-B339-56A8BF227EC8}"/>
                </a:ext>
              </a:extLst>
            </p:cNvPr>
            <p:cNvSpPr/>
            <p:nvPr/>
          </p:nvSpPr>
          <p:spPr>
            <a:xfrm flipV="1">
              <a:off x="2882191" y="256914"/>
              <a:ext cx="77067" cy="84109"/>
            </a:xfrm>
            <a:custGeom>
              <a:avLst/>
              <a:gdLst>
                <a:gd name="connsiteX0" fmla="*/ 36655 w 77067"/>
                <a:gd name="connsiteY0" fmla="*/ 70595 h 84109"/>
                <a:gd name="connsiteX1" fmla="*/ 21205 w 77067"/>
                <a:gd name="connsiteY1" fmla="*/ 28739 h 84109"/>
                <a:gd name="connsiteX2" fmla="*/ 52140 w 77067"/>
                <a:gd name="connsiteY2" fmla="*/ 28739 h 84109"/>
                <a:gd name="connsiteX3" fmla="*/ 36655 w 77067"/>
                <a:gd name="connsiteY3" fmla="*/ 70595 h 84109"/>
                <a:gd name="connsiteX4" fmla="*/ 30219 w 77067"/>
                <a:gd name="connsiteY4" fmla="*/ 81808 h 84109"/>
                <a:gd name="connsiteX5" fmla="*/ 43127 w 77067"/>
                <a:gd name="connsiteY5" fmla="*/ 81808 h 84109"/>
                <a:gd name="connsiteX6" fmla="*/ 75179 w 77067"/>
                <a:gd name="connsiteY6" fmla="*/ -2302 h 84109"/>
                <a:gd name="connsiteX7" fmla="*/ 63353 w 77067"/>
                <a:gd name="connsiteY7" fmla="*/ -2302 h 84109"/>
                <a:gd name="connsiteX8" fmla="*/ 55692 w 77067"/>
                <a:gd name="connsiteY8" fmla="*/ 19275 h 84109"/>
                <a:gd name="connsiteX9" fmla="*/ 17780 w 77067"/>
                <a:gd name="connsiteY9" fmla="*/ 19275 h 84109"/>
                <a:gd name="connsiteX10" fmla="*/ 10118 w 77067"/>
                <a:gd name="connsiteY10" fmla="*/ -2302 h 84109"/>
                <a:gd name="connsiteX11" fmla="*/ -1888 w 77067"/>
                <a:gd name="connsiteY11" fmla="*/ -2302 h 84109"/>
                <a:gd name="connsiteX12" fmla="*/ 30219 w 77067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67" h="84109">
                  <a:moveTo>
                    <a:pt x="36655" y="70595"/>
                  </a:moveTo>
                  <a:lnTo>
                    <a:pt x="21205" y="28739"/>
                  </a:lnTo>
                  <a:lnTo>
                    <a:pt x="52140" y="28739"/>
                  </a:lnTo>
                  <a:lnTo>
                    <a:pt x="36655" y="70595"/>
                  </a:lnTo>
                  <a:close/>
                  <a:moveTo>
                    <a:pt x="30219" y="81808"/>
                  </a:moveTo>
                  <a:lnTo>
                    <a:pt x="43127" y="81808"/>
                  </a:lnTo>
                  <a:lnTo>
                    <a:pt x="75179" y="-2302"/>
                  </a:lnTo>
                  <a:lnTo>
                    <a:pt x="63353" y="-2302"/>
                  </a:lnTo>
                  <a:lnTo>
                    <a:pt x="55692" y="19275"/>
                  </a:lnTo>
                  <a:lnTo>
                    <a:pt x="17780" y="19275"/>
                  </a:lnTo>
                  <a:lnTo>
                    <a:pt x="10118" y="-2302"/>
                  </a:lnTo>
                  <a:lnTo>
                    <a:pt x="-1888" y="-2302"/>
                  </a:lnTo>
                  <a:lnTo>
                    <a:pt x="30219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3741941E-EFF7-41F4-9E11-340CDF8E0350}"/>
                </a:ext>
              </a:extLst>
            </p:cNvPr>
            <p:cNvSpPr/>
            <p:nvPr/>
          </p:nvSpPr>
          <p:spPr>
            <a:xfrm flipV="1">
              <a:off x="2971538" y="256914"/>
              <a:ext cx="63654" cy="84109"/>
            </a:xfrm>
            <a:custGeom>
              <a:avLst/>
              <a:gdLst>
                <a:gd name="connsiteX0" fmla="*/ -2085 w 63654"/>
                <a:gd name="connsiteY0" fmla="*/ 81808 h 84109"/>
                <a:gd name="connsiteX1" fmla="*/ 13238 w 63654"/>
                <a:gd name="connsiteY1" fmla="*/ 81808 h 84109"/>
                <a:gd name="connsiteX2" fmla="*/ 50537 w 63654"/>
                <a:gd name="connsiteY2" fmla="*/ 11452 h 84109"/>
                <a:gd name="connsiteX3" fmla="*/ 50537 w 63654"/>
                <a:gd name="connsiteY3" fmla="*/ 81808 h 84109"/>
                <a:gd name="connsiteX4" fmla="*/ 61570 w 63654"/>
                <a:gd name="connsiteY4" fmla="*/ 81808 h 84109"/>
                <a:gd name="connsiteX5" fmla="*/ 61570 w 63654"/>
                <a:gd name="connsiteY5" fmla="*/ -2302 h 84109"/>
                <a:gd name="connsiteX6" fmla="*/ 46246 w 63654"/>
                <a:gd name="connsiteY6" fmla="*/ -2302 h 84109"/>
                <a:gd name="connsiteX7" fmla="*/ 8966 w 63654"/>
                <a:gd name="connsiteY7" fmla="*/ 68054 h 84109"/>
                <a:gd name="connsiteX8" fmla="*/ 8966 w 63654"/>
                <a:gd name="connsiteY8" fmla="*/ -2302 h 84109"/>
                <a:gd name="connsiteX9" fmla="*/ -2085 w 63654"/>
                <a:gd name="connsiteY9" fmla="*/ -2302 h 84109"/>
                <a:gd name="connsiteX10" fmla="*/ -2085 w 63654"/>
                <a:gd name="connsiteY10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54" h="84109">
                  <a:moveTo>
                    <a:pt x="-2085" y="81808"/>
                  </a:moveTo>
                  <a:lnTo>
                    <a:pt x="13238" y="81808"/>
                  </a:lnTo>
                  <a:lnTo>
                    <a:pt x="50537" y="11452"/>
                  </a:lnTo>
                  <a:lnTo>
                    <a:pt x="50537" y="81808"/>
                  </a:lnTo>
                  <a:lnTo>
                    <a:pt x="61570" y="81808"/>
                  </a:lnTo>
                  <a:lnTo>
                    <a:pt x="61570" y="-2302"/>
                  </a:lnTo>
                  <a:lnTo>
                    <a:pt x="46246" y="-2302"/>
                  </a:lnTo>
                  <a:lnTo>
                    <a:pt x="8966" y="68054"/>
                  </a:lnTo>
                  <a:lnTo>
                    <a:pt x="8966" y="-2302"/>
                  </a:lnTo>
                  <a:lnTo>
                    <a:pt x="-2085" y="-2302"/>
                  </a:lnTo>
                  <a:lnTo>
                    <a:pt x="-2085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18E3EF26-7D7F-4716-92AC-5D9302C55CD3}"/>
                </a:ext>
              </a:extLst>
            </p:cNvPr>
            <p:cNvSpPr/>
            <p:nvPr/>
          </p:nvSpPr>
          <p:spPr>
            <a:xfrm flipV="1">
              <a:off x="3052994" y="255400"/>
              <a:ext cx="73461" cy="87264"/>
            </a:xfrm>
            <a:custGeom>
              <a:avLst/>
              <a:gdLst>
                <a:gd name="connsiteX0" fmla="*/ 60115 w 73461"/>
                <a:gd name="connsiteY0" fmla="*/ 11347 h 87264"/>
                <a:gd name="connsiteX1" fmla="*/ 60115 w 73461"/>
                <a:gd name="connsiteY1" fmla="*/ 33934 h 87264"/>
                <a:gd name="connsiteX2" fmla="*/ 41529 w 73461"/>
                <a:gd name="connsiteY2" fmla="*/ 33934 h 87264"/>
                <a:gd name="connsiteX3" fmla="*/ 41529 w 73461"/>
                <a:gd name="connsiteY3" fmla="*/ 43289 h 87264"/>
                <a:gd name="connsiteX4" fmla="*/ 71382 w 73461"/>
                <a:gd name="connsiteY4" fmla="*/ 43289 h 87264"/>
                <a:gd name="connsiteX5" fmla="*/ 71382 w 73461"/>
                <a:gd name="connsiteY5" fmla="*/ 7165 h 87264"/>
                <a:gd name="connsiteX6" fmla="*/ 56852 w 73461"/>
                <a:gd name="connsiteY6" fmla="*/ 99 h 87264"/>
                <a:gd name="connsiteX7" fmla="*/ 39907 w 73461"/>
                <a:gd name="connsiteY7" fmla="*/ -2298 h 87264"/>
                <a:gd name="connsiteX8" fmla="*/ 9044 w 73461"/>
                <a:gd name="connsiteY8" fmla="*/ 9220 h 87264"/>
                <a:gd name="connsiteX9" fmla="*/ -2079 w 73461"/>
                <a:gd name="connsiteY9" fmla="*/ 41307 h 87264"/>
                <a:gd name="connsiteX10" fmla="*/ 9044 w 73461"/>
                <a:gd name="connsiteY10" fmla="*/ 73447 h 87264"/>
                <a:gd name="connsiteX11" fmla="*/ 39907 w 73461"/>
                <a:gd name="connsiteY11" fmla="*/ 84966 h 87264"/>
                <a:gd name="connsiteX12" fmla="*/ 55536 w 73461"/>
                <a:gd name="connsiteY12" fmla="*/ 82929 h 87264"/>
                <a:gd name="connsiteX13" fmla="*/ 69201 w 73461"/>
                <a:gd name="connsiteY13" fmla="*/ 76962 h 87264"/>
                <a:gd name="connsiteX14" fmla="*/ 69201 w 73461"/>
                <a:gd name="connsiteY14" fmla="*/ 64849 h 87264"/>
                <a:gd name="connsiteX15" fmla="*/ 55789 w 73461"/>
                <a:gd name="connsiteY15" fmla="*/ 72906 h 87264"/>
                <a:gd name="connsiteX16" fmla="*/ 40862 w 73461"/>
                <a:gd name="connsiteY16" fmla="*/ 75610 h 87264"/>
                <a:gd name="connsiteX17" fmla="*/ 17661 w 73461"/>
                <a:gd name="connsiteY17" fmla="*/ 66994 h 87264"/>
                <a:gd name="connsiteX18" fmla="*/ 9927 w 73461"/>
                <a:gd name="connsiteY18" fmla="*/ 41307 h 87264"/>
                <a:gd name="connsiteX19" fmla="*/ 17661 w 73461"/>
                <a:gd name="connsiteY19" fmla="*/ 15674 h 87264"/>
                <a:gd name="connsiteX20" fmla="*/ 40862 w 73461"/>
                <a:gd name="connsiteY20" fmla="*/ 7057 h 87264"/>
                <a:gd name="connsiteX21" fmla="*/ 51606 w 73461"/>
                <a:gd name="connsiteY21" fmla="*/ 8103 h 87264"/>
                <a:gd name="connsiteX22" fmla="*/ 60115 w 73461"/>
                <a:gd name="connsiteY22" fmla="*/ 11347 h 8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3461" h="87264">
                  <a:moveTo>
                    <a:pt x="60115" y="11347"/>
                  </a:moveTo>
                  <a:lnTo>
                    <a:pt x="60115" y="33934"/>
                  </a:lnTo>
                  <a:lnTo>
                    <a:pt x="41529" y="33934"/>
                  </a:lnTo>
                  <a:lnTo>
                    <a:pt x="41529" y="43289"/>
                  </a:lnTo>
                  <a:lnTo>
                    <a:pt x="71382" y="43289"/>
                  </a:lnTo>
                  <a:lnTo>
                    <a:pt x="71382" y="7165"/>
                  </a:lnTo>
                  <a:cubicBezTo>
                    <a:pt x="66996" y="4053"/>
                    <a:pt x="62152" y="1697"/>
                    <a:pt x="56852" y="99"/>
                  </a:cubicBezTo>
                  <a:cubicBezTo>
                    <a:pt x="51564" y="-1499"/>
                    <a:pt x="45916" y="-2298"/>
                    <a:pt x="39907" y="-2298"/>
                  </a:cubicBezTo>
                  <a:cubicBezTo>
                    <a:pt x="26759" y="-2298"/>
                    <a:pt x="16471" y="1541"/>
                    <a:pt x="9044" y="9220"/>
                  </a:cubicBezTo>
                  <a:cubicBezTo>
                    <a:pt x="1628" y="16911"/>
                    <a:pt x="-2079" y="27607"/>
                    <a:pt x="-2079" y="41307"/>
                  </a:cubicBezTo>
                  <a:cubicBezTo>
                    <a:pt x="-2079" y="55054"/>
                    <a:pt x="1628" y="65768"/>
                    <a:pt x="9044" y="73447"/>
                  </a:cubicBezTo>
                  <a:cubicBezTo>
                    <a:pt x="16471" y="81126"/>
                    <a:pt x="26759" y="84966"/>
                    <a:pt x="39907" y="84966"/>
                  </a:cubicBezTo>
                  <a:cubicBezTo>
                    <a:pt x="45387" y="84966"/>
                    <a:pt x="50597" y="84287"/>
                    <a:pt x="55536" y="82929"/>
                  </a:cubicBezTo>
                  <a:cubicBezTo>
                    <a:pt x="60476" y="81583"/>
                    <a:pt x="65031" y="79594"/>
                    <a:pt x="69201" y="76962"/>
                  </a:cubicBezTo>
                  <a:lnTo>
                    <a:pt x="69201" y="64849"/>
                  </a:lnTo>
                  <a:cubicBezTo>
                    <a:pt x="64995" y="68418"/>
                    <a:pt x="60524" y="71104"/>
                    <a:pt x="55789" y="72906"/>
                  </a:cubicBezTo>
                  <a:cubicBezTo>
                    <a:pt x="51053" y="74709"/>
                    <a:pt x="46078" y="75610"/>
                    <a:pt x="40862" y="75610"/>
                  </a:cubicBezTo>
                  <a:cubicBezTo>
                    <a:pt x="30562" y="75610"/>
                    <a:pt x="22829" y="72738"/>
                    <a:pt x="17661" y="66994"/>
                  </a:cubicBezTo>
                  <a:cubicBezTo>
                    <a:pt x="12505" y="61249"/>
                    <a:pt x="9927" y="52687"/>
                    <a:pt x="9927" y="41307"/>
                  </a:cubicBezTo>
                  <a:cubicBezTo>
                    <a:pt x="9927" y="29962"/>
                    <a:pt x="12505" y="21418"/>
                    <a:pt x="17661" y="15674"/>
                  </a:cubicBezTo>
                  <a:cubicBezTo>
                    <a:pt x="22829" y="9929"/>
                    <a:pt x="30562" y="7057"/>
                    <a:pt x="40862" y="7057"/>
                  </a:cubicBezTo>
                  <a:cubicBezTo>
                    <a:pt x="44876" y="7057"/>
                    <a:pt x="48458" y="7406"/>
                    <a:pt x="51606" y="8103"/>
                  </a:cubicBezTo>
                  <a:cubicBezTo>
                    <a:pt x="54767" y="8800"/>
                    <a:pt x="57604" y="9881"/>
                    <a:pt x="60115" y="11347"/>
                  </a:cubicBez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E8016BC-C07B-4D93-BF9B-474227D442E4}"/>
                </a:ext>
              </a:extLst>
            </p:cNvPr>
            <p:cNvSpPr/>
            <p:nvPr/>
          </p:nvSpPr>
          <p:spPr>
            <a:xfrm flipV="1">
              <a:off x="3147029" y="256914"/>
              <a:ext cx="9572" cy="31275"/>
            </a:xfrm>
            <a:custGeom>
              <a:avLst/>
              <a:gdLst>
                <a:gd name="connsiteX0" fmla="*/ 9015 w 9572"/>
                <a:gd name="connsiteY0" fmla="*/ 27505 h 31275"/>
                <a:gd name="connsiteX1" fmla="*/ 9015 w 9572"/>
                <a:gd name="connsiteY1" fmla="*/ -3770 h 31275"/>
                <a:gd name="connsiteX2" fmla="*/ -558 w 9572"/>
                <a:gd name="connsiteY2" fmla="*/ -3770 h 31275"/>
                <a:gd name="connsiteX3" fmla="*/ -558 w 9572"/>
                <a:gd name="connsiteY3" fmla="*/ 27505 h 31275"/>
                <a:gd name="connsiteX4" fmla="*/ 9015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015" y="27505"/>
                  </a:moveTo>
                  <a:lnTo>
                    <a:pt x="9015" y="-3770"/>
                  </a:lnTo>
                  <a:lnTo>
                    <a:pt x="-558" y="-3770"/>
                  </a:lnTo>
                  <a:lnTo>
                    <a:pt x="-558" y="27505"/>
                  </a:lnTo>
                  <a:lnTo>
                    <a:pt x="9015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90A7C265-5236-4CD4-88AD-777FB78D8D4A}"/>
                </a:ext>
              </a:extLst>
            </p:cNvPr>
            <p:cNvSpPr/>
            <p:nvPr/>
          </p:nvSpPr>
          <p:spPr>
            <a:xfrm flipV="1">
              <a:off x="3176546" y="326711"/>
              <a:ext cx="16495" cy="27724"/>
            </a:xfrm>
            <a:custGeom>
              <a:avLst/>
              <a:gdLst>
                <a:gd name="connsiteX0" fmla="*/ 3991 w 16495"/>
                <a:gd name="connsiteY0" fmla="*/ 27734 h 27724"/>
                <a:gd name="connsiteX1" fmla="*/ 15871 w 16495"/>
                <a:gd name="connsiteY1" fmla="*/ 27734 h 27724"/>
                <a:gd name="connsiteX2" fmla="*/ 15871 w 16495"/>
                <a:gd name="connsiteY2" fmla="*/ 18036 h 27724"/>
                <a:gd name="connsiteX3" fmla="*/ 6641 w 16495"/>
                <a:gd name="connsiteY3" fmla="*/ 10 h 27724"/>
                <a:gd name="connsiteX4" fmla="*/ -624 w 16495"/>
                <a:gd name="connsiteY4" fmla="*/ 10 h 27724"/>
                <a:gd name="connsiteX5" fmla="*/ 3991 w 16495"/>
                <a:gd name="connsiteY5" fmla="*/ 18036 h 27724"/>
                <a:gd name="connsiteX6" fmla="*/ 3991 w 16495"/>
                <a:gd name="connsiteY6" fmla="*/ 27734 h 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5" h="27724">
                  <a:moveTo>
                    <a:pt x="3991" y="27734"/>
                  </a:moveTo>
                  <a:lnTo>
                    <a:pt x="15871" y="27734"/>
                  </a:lnTo>
                  <a:lnTo>
                    <a:pt x="15871" y="18036"/>
                  </a:lnTo>
                  <a:lnTo>
                    <a:pt x="6641" y="10"/>
                  </a:lnTo>
                  <a:lnTo>
                    <a:pt x="-624" y="10"/>
                  </a:lnTo>
                  <a:lnTo>
                    <a:pt x="3991" y="18036"/>
                  </a:lnTo>
                  <a:lnTo>
                    <a:pt x="3991" y="27734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929768F-31E5-4AC8-8F96-0FD076DBAEC7}"/>
                </a:ext>
              </a:extLst>
            </p:cNvPr>
            <p:cNvSpPr/>
            <p:nvPr/>
          </p:nvSpPr>
          <p:spPr>
            <a:xfrm flipV="1">
              <a:off x="3204319" y="341023"/>
              <a:ext cx="9614" cy="9613"/>
            </a:xfrm>
            <a:custGeom>
              <a:avLst/>
              <a:gdLst/>
              <a:ahLst/>
              <a:cxnLst/>
              <a:rect l="l" t="t" r="r" b="b"/>
              <a:pathLst>
                <a:path w="9614" h="9613"/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413963FA-EFFC-46B5-AA2A-431E70DB2AAD}"/>
                </a:ext>
              </a:extLst>
            </p:cNvPr>
            <p:cNvSpPr/>
            <p:nvPr/>
          </p:nvSpPr>
          <p:spPr>
            <a:xfrm flipV="1">
              <a:off x="3252101" y="256914"/>
              <a:ext cx="9572" cy="31275"/>
            </a:xfrm>
            <a:custGeom>
              <a:avLst/>
              <a:gdLst>
                <a:gd name="connsiteX0" fmla="*/ 9026 w 9572"/>
                <a:gd name="connsiteY0" fmla="*/ 27505 h 31275"/>
                <a:gd name="connsiteX1" fmla="*/ 9026 w 9572"/>
                <a:gd name="connsiteY1" fmla="*/ -3770 h 31275"/>
                <a:gd name="connsiteX2" fmla="*/ -547 w 9572"/>
                <a:gd name="connsiteY2" fmla="*/ -3770 h 31275"/>
                <a:gd name="connsiteX3" fmla="*/ -547 w 9572"/>
                <a:gd name="connsiteY3" fmla="*/ 27505 h 31275"/>
                <a:gd name="connsiteX4" fmla="*/ 9026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026" y="27505"/>
                  </a:moveTo>
                  <a:lnTo>
                    <a:pt x="9026" y="-3770"/>
                  </a:lnTo>
                  <a:lnTo>
                    <a:pt x="-547" y="-3770"/>
                  </a:lnTo>
                  <a:lnTo>
                    <a:pt x="-547" y="27505"/>
                  </a:lnTo>
                  <a:lnTo>
                    <a:pt x="9026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28AB5365-D555-4161-A5F8-5B176009ADE3}"/>
                </a:ext>
              </a:extLst>
            </p:cNvPr>
            <p:cNvSpPr/>
            <p:nvPr/>
          </p:nvSpPr>
          <p:spPr>
            <a:xfrm flipV="1">
              <a:off x="3272371" y="256914"/>
              <a:ext cx="71154" cy="84109"/>
            </a:xfrm>
            <a:custGeom>
              <a:avLst/>
              <a:gdLst>
                <a:gd name="connsiteX0" fmla="*/ -1615 w 71154"/>
                <a:gd name="connsiteY0" fmla="*/ 81808 h 84109"/>
                <a:gd name="connsiteX1" fmla="*/ 69540 w 71154"/>
                <a:gd name="connsiteY1" fmla="*/ 81808 h 84109"/>
                <a:gd name="connsiteX2" fmla="*/ 69540 w 71154"/>
                <a:gd name="connsiteY2" fmla="*/ 72218 h 84109"/>
                <a:gd name="connsiteX3" fmla="*/ 39686 w 71154"/>
                <a:gd name="connsiteY3" fmla="*/ 72218 h 84109"/>
                <a:gd name="connsiteX4" fmla="*/ 39686 w 71154"/>
                <a:gd name="connsiteY4" fmla="*/ -2302 h 84109"/>
                <a:gd name="connsiteX5" fmla="*/ 28257 w 71154"/>
                <a:gd name="connsiteY5" fmla="*/ -2302 h 84109"/>
                <a:gd name="connsiteX6" fmla="*/ 28257 w 71154"/>
                <a:gd name="connsiteY6" fmla="*/ 72218 h 84109"/>
                <a:gd name="connsiteX7" fmla="*/ -1615 w 71154"/>
                <a:gd name="connsiteY7" fmla="*/ 72218 h 84109"/>
                <a:gd name="connsiteX8" fmla="*/ -1615 w 71154"/>
                <a:gd name="connsiteY8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154" h="84109">
                  <a:moveTo>
                    <a:pt x="-1615" y="81808"/>
                  </a:moveTo>
                  <a:lnTo>
                    <a:pt x="69540" y="81808"/>
                  </a:lnTo>
                  <a:lnTo>
                    <a:pt x="69540" y="72218"/>
                  </a:lnTo>
                  <a:lnTo>
                    <a:pt x="39686" y="72218"/>
                  </a:lnTo>
                  <a:lnTo>
                    <a:pt x="39686" y="-2302"/>
                  </a:lnTo>
                  <a:lnTo>
                    <a:pt x="28257" y="-2302"/>
                  </a:lnTo>
                  <a:lnTo>
                    <a:pt x="28257" y="72218"/>
                  </a:lnTo>
                  <a:lnTo>
                    <a:pt x="-1615" y="72218"/>
                  </a:lnTo>
                  <a:lnTo>
                    <a:pt x="-1615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FB8C9963-BECA-4BF4-9ADF-3AB506092C5B}"/>
                </a:ext>
              </a:extLst>
            </p:cNvPr>
            <p:cNvSpPr/>
            <p:nvPr/>
          </p:nvSpPr>
          <p:spPr>
            <a:xfrm flipV="1">
              <a:off x="3354506" y="256914"/>
              <a:ext cx="64105" cy="84109"/>
            </a:xfrm>
            <a:custGeom>
              <a:avLst/>
              <a:gdLst>
                <a:gd name="connsiteX0" fmla="*/ -2058 w 64105"/>
                <a:gd name="connsiteY0" fmla="*/ 81808 h 84109"/>
                <a:gd name="connsiteX1" fmla="*/ 9317 w 64105"/>
                <a:gd name="connsiteY1" fmla="*/ 81808 h 84109"/>
                <a:gd name="connsiteX2" fmla="*/ 9317 w 64105"/>
                <a:gd name="connsiteY2" fmla="*/ 47324 h 84109"/>
                <a:gd name="connsiteX3" fmla="*/ 50672 w 64105"/>
                <a:gd name="connsiteY3" fmla="*/ 47324 h 84109"/>
                <a:gd name="connsiteX4" fmla="*/ 50672 w 64105"/>
                <a:gd name="connsiteY4" fmla="*/ 81808 h 84109"/>
                <a:gd name="connsiteX5" fmla="*/ 62048 w 64105"/>
                <a:gd name="connsiteY5" fmla="*/ 81808 h 84109"/>
                <a:gd name="connsiteX6" fmla="*/ 62048 w 64105"/>
                <a:gd name="connsiteY6" fmla="*/ -2302 h 84109"/>
                <a:gd name="connsiteX7" fmla="*/ 50672 w 64105"/>
                <a:gd name="connsiteY7" fmla="*/ -2302 h 84109"/>
                <a:gd name="connsiteX8" fmla="*/ 50672 w 64105"/>
                <a:gd name="connsiteY8" fmla="*/ 37752 h 84109"/>
                <a:gd name="connsiteX9" fmla="*/ 9317 w 64105"/>
                <a:gd name="connsiteY9" fmla="*/ 37752 h 84109"/>
                <a:gd name="connsiteX10" fmla="*/ 9317 w 64105"/>
                <a:gd name="connsiteY10" fmla="*/ -2302 h 84109"/>
                <a:gd name="connsiteX11" fmla="*/ -2058 w 64105"/>
                <a:gd name="connsiteY11" fmla="*/ -2302 h 84109"/>
                <a:gd name="connsiteX12" fmla="*/ -2058 w 64105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105" h="84109">
                  <a:moveTo>
                    <a:pt x="-2058" y="81808"/>
                  </a:moveTo>
                  <a:lnTo>
                    <a:pt x="9317" y="81808"/>
                  </a:lnTo>
                  <a:lnTo>
                    <a:pt x="9317" y="47324"/>
                  </a:lnTo>
                  <a:lnTo>
                    <a:pt x="50672" y="47324"/>
                  </a:lnTo>
                  <a:lnTo>
                    <a:pt x="50672" y="81808"/>
                  </a:lnTo>
                  <a:lnTo>
                    <a:pt x="62048" y="81808"/>
                  </a:lnTo>
                  <a:lnTo>
                    <a:pt x="62048" y="-2302"/>
                  </a:lnTo>
                  <a:lnTo>
                    <a:pt x="50672" y="-2302"/>
                  </a:lnTo>
                  <a:lnTo>
                    <a:pt x="50672" y="37752"/>
                  </a:lnTo>
                  <a:lnTo>
                    <a:pt x="9317" y="37752"/>
                  </a:lnTo>
                  <a:lnTo>
                    <a:pt x="9317" y="-2302"/>
                  </a:lnTo>
                  <a:lnTo>
                    <a:pt x="-2058" y="-2302"/>
                  </a:lnTo>
                  <a:lnTo>
                    <a:pt x="-2058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EAF6C9BA-77EF-49C9-8AA1-E57DE00CA494}"/>
                </a:ext>
              </a:extLst>
            </p:cNvPr>
            <p:cNvSpPr/>
            <p:nvPr/>
          </p:nvSpPr>
          <p:spPr>
            <a:xfrm flipV="1">
              <a:off x="3441268" y="256914"/>
              <a:ext cx="54190" cy="84109"/>
            </a:xfrm>
            <a:custGeom>
              <a:avLst/>
              <a:gdLst>
                <a:gd name="connsiteX0" fmla="*/ -1774 w 54190"/>
                <a:gd name="connsiteY0" fmla="*/ 81808 h 84109"/>
                <a:gd name="connsiteX1" fmla="*/ 51406 w 54190"/>
                <a:gd name="connsiteY1" fmla="*/ 81808 h 84109"/>
                <a:gd name="connsiteX2" fmla="*/ 51406 w 54190"/>
                <a:gd name="connsiteY2" fmla="*/ 72218 h 84109"/>
                <a:gd name="connsiteX3" fmla="*/ 9601 w 54190"/>
                <a:gd name="connsiteY3" fmla="*/ 72218 h 84109"/>
                <a:gd name="connsiteX4" fmla="*/ 9601 w 54190"/>
                <a:gd name="connsiteY4" fmla="*/ 47324 h 84109"/>
                <a:gd name="connsiteX5" fmla="*/ 49658 w 54190"/>
                <a:gd name="connsiteY5" fmla="*/ 47324 h 84109"/>
                <a:gd name="connsiteX6" fmla="*/ 49658 w 54190"/>
                <a:gd name="connsiteY6" fmla="*/ 37752 h 84109"/>
                <a:gd name="connsiteX7" fmla="*/ 9601 w 54190"/>
                <a:gd name="connsiteY7" fmla="*/ 37752 h 84109"/>
                <a:gd name="connsiteX8" fmla="*/ 9601 w 54190"/>
                <a:gd name="connsiteY8" fmla="*/ 7270 h 84109"/>
                <a:gd name="connsiteX9" fmla="*/ 52416 w 54190"/>
                <a:gd name="connsiteY9" fmla="*/ 7270 h 84109"/>
                <a:gd name="connsiteX10" fmla="*/ 52416 w 54190"/>
                <a:gd name="connsiteY10" fmla="*/ -2302 h 84109"/>
                <a:gd name="connsiteX11" fmla="*/ -1774 w 54190"/>
                <a:gd name="connsiteY11" fmla="*/ -2302 h 84109"/>
                <a:gd name="connsiteX12" fmla="*/ -1774 w 54190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190" h="84109">
                  <a:moveTo>
                    <a:pt x="-1774" y="81808"/>
                  </a:moveTo>
                  <a:lnTo>
                    <a:pt x="51406" y="81808"/>
                  </a:lnTo>
                  <a:lnTo>
                    <a:pt x="51406" y="72218"/>
                  </a:lnTo>
                  <a:lnTo>
                    <a:pt x="9601" y="72218"/>
                  </a:lnTo>
                  <a:lnTo>
                    <a:pt x="9601" y="47324"/>
                  </a:lnTo>
                  <a:lnTo>
                    <a:pt x="49658" y="47324"/>
                  </a:lnTo>
                  <a:lnTo>
                    <a:pt x="49658" y="37752"/>
                  </a:lnTo>
                  <a:lnTo>
                    <a:pt x="9601" y="37752"/>
                  </a:lnTo>
                  <a:lnTo>
                    <a:pt x="9601" y="7270"/>
                  </a:lnTo>
                  <a:lnTo>
                    <a:pt x="52416" y="7270"/>
                  </a:lnTo>
                  <a:lnTo>
                    <a:pt x="52416" y="-2302"/>
                  </a:lnTo>
                  <a:lnTo>
                    <a:pt x="-1774" y="-2302"/>
                  </a:lnTo>
                  <a:lnTo>
                    <a:pt x="-1774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264EC9E9-4E99-470D-964C-B3C05F2280F6}"/>
                </a:ext>
              </a:extLst>
            </p:cNvPr>
            <p:cNvSpPr/>
            <p:nvPr/>
          </p:nvSpPr>
          <p:spPr>
            <a:xfrm flipV="1">
              <a:off x="3513946" y="256914"/>
              <a:ext cx="9572" cy="31275"/>
            </a:xfrm>
            <a:custGeom>
              <a:avLst/>
              <a:gdLst>
                <a:gd name="connsiteX0" fmla="*/ 9053 w 9572"/>
                <a:gd name="connsiteY0" fmla="*/ 27505 h 31275"/>
                <a:gd name="connsiteX1" fmla="*/ 9053 w 9572"/>
                <a:gd name="connsiteY1" fmla="*/ -3770 h 31275"/>
                <a:gd name="connsiteX2" fmla="*/ -520 w 9572"/>
                <a:gd name="connsiteY2" fmla="*/ -3770 h 31275"/>
                <a:gd name="connsiteX3" fmla="*/ -520 w 9572"/>
                <a:gd name="connsiteY3" fmla="*/ 27505 h 31275"/>
                <a:gd name="connsiteX4" fmla="*/ 9053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053" y="27505"/>
                  </a:moveTo>
                  <a:lnTo>
                    <a:pt x="9053" y="-3770"/>
                  </a:lnTo>
                  <a:lnTo>
                    <a:pt x="-520" y="-3770"/>
                  </a:lnTo>
                  <a:lnTo>
                    <a:pt x="-520" y="27505"/>
                  </a:lnTo>
                  <a:lnTo>
                    <a:pt x="9053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B6557ED7-7E83-4137-8213-6F9222827D46}"/>
                </a:ext>
              </a:extLst>
            </p:cNvPr>
            <p:cNvSpPr/>
            <p:nvPr/>
          </p:nvSpPr>
          <p:spPr>
            <a:xfrm flipV="1">
              <a:off x="3543463" y="326711"/>
              <a:ext cx="16495" cy="27724"/>
            </a:xfrm>
            <a:custGeom>
              <a:avLst/>
              <a:gdLst>
                <a:gd name="connsiteX0" fmla="*/ 4029 w 16495"/>
                <a:gd name="connsiteY0" fmla="*/ 27734 h 27724"/>
                <a:gd name="connsiteX1" fmla="*/ 15909 w 16495"/>
                <a:gd name="connsiteY1" fmla="*/ 27734 h 27724"/>
                <a:gd name="connsiteX2" fmla="*/ 15909 w 16495"/>
                <a:gd name="connsiteY2" fmla="*/ 18036 h 27724"/>
                <a:gd name="connsiteX3" fmla="*/ 6679 w 16495"/>
                <a:gd name="connsiteY3" fmla="*/ 10 h 27724"/>
                <a:gd name="connsiteX4" fmla="*/ -586 w 16495"/>
                <a:gd name="connsiteY4" fmla="*/ 10 h 27724"/>
                <a:gd name="connsiteX5" fmla="*/ 4029 w 16495"/>
                <a:gd name="connsiteY5" fmla="*/ 18036 h 27724"/>
                <a:gd name="connsiteX6" fmla="*/ 4029 w 16495"/>
                <a:gd name="connsiteY6" fmla="*/ 27734 h 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5" h="27724">
                  <a:moveTo>
                    <a:pt x="4029" y="27734"/>
                  </a:moveTo>
                  <a:lnTo>
                    <a:pt x="15909" y="27734"/>
                  </a:lnTo>
                  <a:lnTo>
                    <a:pt x="15909" y="18036"/>
                  </a:lnTo>
                  <a:lnTo>
                    <a:pt x="6679" y="10"/>
                  </a:lnTo>
                  <a:lnTo>
                    <a:pt x="-586" y="10"/>
                  </a:lnTo>
                  <a:lnTo>
                    <a:pt x="4029" y="18036"/>
                  </a:lnTo>
                  <a:lnTo>
                    <a:pt x="4029" y="27734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36D495DB-7D1B-4BF5-B2B6-03399A72B43E}"/>
                </a:ext>
              </a:extLst>
            </p:cNvPr>
            <p:cNvSpPr/>
            <p:nvPr/>
          </p:nvSpPr>
          <p:spPr>
            <a:xfrm flipV="1">
              <a:off x="3571235" y="341023"/>
              <a:ext cx="9614" cy="9613"/>
            </a:xfrm>
            <a:custGeom>
              <a:avLst/>
              <a:gdLst/>
              <a:ahLst/>
              <a:cxnLst/>
              <a:rect l="l" t="t" r="r" b="b"/>
              <a:pathLst>
                <a:path w="9614" h="9613"/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667D88FE-EE86-4F7E-91D8-D897BF0230D5}"/>
                </a:ext>
              </a:extLst>
            </p:cNvPr>
            <p:cNvSpPr/>
            <p:nvPr/>
          </p:nvSpPr>
          <p:spPr>
            <a:xfrm flipV="1">
              <a:off x="3619006" y="256914"/>
              <a:ext cx="9572" cy="31275"/>
            </a:xfrm>
            <a:custGeom>
              <a:avLst/>
              <a:gdLst>
                <a:gd name="connsiteX0" fmla="*/ 9064 w 9572"/>
                <a:gd name="connsiteY0" fmla="*/ 27505 h 31275"/>
                <a:gd name="connsiteX1" fmla="*/ 9064 w 9572"/>
                <a:gd name="connsiteY1" fmla="*/ -3770 h 31275"/>
                <a:gd name="connsiteX2" fmla="*/ -509 w 9572"/>
                <a:gd name="connsiteY2" fmla="*/ -3770 h 31275"/>
                <a:gd name="connsiteX3" fmla="*/ -509 w 9572"/>
                <a:gd name="connsiteY3" fmla="*/ 27505 h 31275"/>
                <a:gd name="connsiteX4" fmla="*/ 9064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064" y="27505"/>
                  </a:moveTo>
                  <a:lnTo>
                    <a:pt x="9064" y="-3770"/>
                  </a:lnTo>
                  <a:lnTo>
                    <a:pt x="-509" y="-3770"/>
                  </a:lnTo>
                  <a:lnTo>
                    <a:pt x="-509" y="27505"/>
                  </a:lnTo>
                  <a:lnTo>
                    <a:pt x="9064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CAB57E9-8540-46F4-9B61-C13A0150EE45}"/>
                </a:ext>
              </a:extLst>
            </p:cNvPr>
            <p:cNvSpPr/>
            <p:nvPr/>
          </p:nvSpPr>
          <p:spPr>
            <a:xfrm flipV="1">
              <a:off x="3647226" y="255400"/>
              <a:ext cx="59201" cy="87264"/>
            </a:xfrm>
            <a:custGeom>
              <a:avLst/>
              <a:gdLst>
                <a:gd name="connsiteX0" fmla="*/ 52451 w 59201"/>
                <a:gd name="connsiteY0" fmla="*/ 80693 h 87264"/>
                <a:gd name="connsiteX1" fmla="*/ 52451 w 59201"/>
                <a:gd name="connsiteY1" fmla="*/ 69589 h 87264"/>
                <a:gd name="connsiteX2" fmla="*/ 40228 w 59201"/>
                <a:gd name="connsiteY2" fmla="*/ 74204 h 87264"/>
                <a:gd name="connsiteX3" fmla="*/ 29123 w 59201"/>
                <a:gd name="connsiteY3" fmla="*/ 75736 h 87264"/>
                <a:gd name="connsiteX4" fmla="*/ 14791 w 59201"/>
                <a:gd name="connsiteY4" fmla="*/ 72131 h 87264"/>
                <a:gd name="connsiteX5" fmla="*/ 9744 w 59201"/>
                <a:gd name="connsiteY5" fmla="*/ 61874 h 87264"/>
                <a:gd name="connsiteX6" fmla="*/ 13097 w 59201"/>
                <a:gd name="connsiteY6" fmla="*/ 53438 h 87264"/>
                <a:gd name="connsiteX7" fmla="*/ 25806 w 59201"/>
                <a:gd name="connsiteY7" fmla="*/ 48859 h 87264"/>
                <a:gd name="connsiteX8" fmla="*/ 32675 w 59201"/>
                <a:gd name="connsiteY8" fmla="*/ 47453 h 87264"/>
                <a:gd name="connsiteX9" fmla="*/ 51459 w 59201"/>
                <a:gd name="connsiteY9" fmla="*/ 38909 h 87264"/>
                <a:gd name="connsiteX10" fmla="*/ 57516 w 59201"/>
                <a:gd name="connsiteY10" fmla="*/ 22560 h 87264"/>
                <a:gd name="connsiteX11" fmla="*/ 49314 w 59201"/>
                <a:gd name="connsiteY11" fmla="*/ 4011 h 87264"/>
                <a:gd name="connsiteX12" fmla="*/ 25301 w 59201"/>
                <a:gd name="connsiteY12" fmla="*/ -2298 h 87264"/>
                <a:gd name="connsiteX13" fmla="*/ 12592 w 59201"/>
                <a:gd name="connsiteY13" fmla="*/ -946 h 87264"/>
                <a:gd name="connsiteX14" fmla="*/ -1343 w 59201"/>
                <a:gd name="connsiteY14" fmla="*/ 3055 h 87264"/>
                <a:gd name="connsiteX15" fmla="*/ -1343 w 59201"/>
                <a:gd name="connsiteY15" fmla="*/ 14772 h 87264"/>
                <a:gd name="connsiteX16" fmla="*/ 12231 w 59201"/>
                <a:gd name="connsiteY16" fmla="*/ 8914 h 87264"/>
                <a:gd name="connsiteX17" fmla="*/ 25301 w 59201"/>
                <a:gd name="connsiteY17" fmla="*/ 6949 h 87264"/>
                <a:gd name="connsiteX18" fmla="*/ 40336 w 59201"/>
                <a:gd name="connsiteY18" fmla="*/ 10770 h 87264"/>
                <a:gd name="connsiteX19" fmla="*/ 45636 w 59201"/>
                <a:gd name="connsiteY19" fmla="*/ 21712 h 87264"/>
                <a:gd name="connsiteX20" fmla="*/ 41832 w 59201"/>
                <a:gd name="connsiteY20" fmla="*/ 31392 h 87264"/>
                <a:gd name="connsiteX21" fmla="*/ 29358 w 59201"/>
                <a:gd name="connsiteY21" fmla="*/ 36638 h 87264"/>
                <a:gd name="connsiteX22" fmla="*/ 22417 w 59201"/>
                <a:gd name="connsiteY22" fmla="*/ 37990 h 87264"/>
                <a:gd name="connsiteX23" fmla="*/ 3993 w 59201"/>
                <a:gd name="connsiteY23" fmla="*/ 45921 h 87264"/>
                <a:gd name="connsiteX24" fmla="*/ -1686 w 59201"/>
                <a:gd name="connsiteY24" fmla="*/ 60973 h 87264"/>
                <a:gd name="connsiteX25" fmla="*/ 6174 w 59201"/>
                <a:gd name="connsiteY25" fmla="*/ 78548 h 87264"/>
                <a:gd name="connsiteX26" fmla="*/ 27825 w 59201"/>
                <a:gd name="connsiteY26" fmla="*/ 84966 h 87264"/>
                <a:gd name="connsiteX27" fmla="*/ 39886 w 59201"/>
                <a:gd name="connsiteY27" fmla="*/ 83884 h 87264"/>
                <a:gd name="connsiteX28" fmla="*/ 52451 w 59201"/>
                <a:gd name="connsiteY28" fmla="*/ 80693 h 8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01" h="87264">
                  <a:moveTo>
                    <a:pt x="52451" y="80693"/>
                  </a:moveTo>
                  <a:lnTo>
                    <a:pt x="52451" y="69589"/>
                  </a:lnTo>
                  <a:cubicBezTo>
                    <a:pt x="48136" y="71656"/>
                    <a:pt x="44062" y="73195"/>
                    <a:pt x="40228" y="74204"/>
                  </a:cubicBezTo>
                  <a:cubicBezTo>
                    <a:pt x="36394" y="75226"/>
                    <a:pt x="32693" y="75736"/>
                    <a:pt x="29123" y="75736"/>
                  </a:cubicBezTo>
                  <a:cubicBezTo>
                    <a:pt x="22934" y="75736"/>
                    <a:pt x="18157" y="74535"/>
                    <a:pt x="14791" y="72131"/>
                  </a:cubicBezTo>
                  <a:cubicBezTo>
                    <a:pt x="11426" y="69728"/>
                    <a:pt x="9744" y="66309"/>
                    <a:pt x="9744" y="61874"/>
                  </a:cubicBezTo>
                  <a:cubicBezTo>
                    <a:pt x="9744" y="58149"/>
                    <a:pt x="10861" y="55337"/>
                    <a:pt x="13097" y="53438"/>
                  </a:cubicBezTo>
                  <a:cubicBezTo>
                    <a:pt x="15332" y="51551"/>
                    <a:pt x="19569" y="50025"/>
                    <a:pt x="25806" y="48859"/>
                  </a:cubicBezTo>
                  <a:lnTo>
                    <a:pt x="32675" y="47453"/>
                  </a:lnTo>
                  <a:cubicBezTo>
                    <a:pt x="41160" y="45831"/>
                    <a:pt x="47421" y="42983"/>
                    <a:pt x="51459" y="38909"/>
                  </a:cubicBezTo>
                  <a:cubicBezTo>
                    <a:pt x="55497" y="34835"/>
                    <a:pt x="57516" y="29385"/>
                    <a:pt x="57516" y="22560"/>
                  </a:cubicBezTo>
                  <a:cubicBezTo>
                    <a:pt x="57516" y="14400"/>
                    <a:pt x="54782" y="8217"/>
                    <a:pt x="49314" y="4011"/>
                  </a:cubicBezTo>
                  <a:cubicBezTo>
                    <a:pt x="43857" y="-195"/>
                    <a:pt x="35853" y="-2298"/>
                    <a:pt x="25301" y="-2298"/>
                  </a:cubicBezTo>
                  <a:cubicBezTo>
                    <a:pt x="21323" y="-2298"/>
                    <a:pt x="17087" y="-1848"/>
                    <a:pt x="12592" y="-946"/>
                  </a:cubicBezTo>
                  <a:cubicBezTo>
                    <a:pt x="8109" y="-45"/>
                    <a:pt x="3464" y="1289"/>
                    <a:pt x="-1343" y="3055"/>
                  </a:cubicBezTo>
                  <a:lnTo>
                    <a:pt x="-1343" y="14772"/>
                  </a:lnTo>
                  <a:cubicBezTo>
                    <a:pt x="3272" y="12189"/>
                    <a:pt x="7797" y="10236"/>
                    <a:pt x="12231" y="8914"/>
                  </a:cubicBezTo>
                  <a:cubicBezTo>
                    <a:pt x="16666" y="7604"/>
                    <a:pt x="21023" y="6949"/>
                    <a:pt x="25301" y="6949"/>
                  </a:cubicBezTo>
                  <a:cubicBezTo>
                    <a:pt x="31791" y="6949"/>
                    <a:pt x="36803" y="8223"/>
                    <a:pt x="40336" y="10770"/>
                  </a:cubicBezTo>
                  <a:cubicBezTo>
                    <a:pt x="43870" y="13330"/>
                    <a:pt x="45636" y="16977"/>
                    <a:pt x="45636" y="21712"/>
                  </a:cubicBezTo>
                  <a:cubicBezTo>
                    <a:pt x="45636" y="25834"/>
                    <a:pt x="44368" y="29061"/>
                    <a:pt x="41832" y="31392"/>
                  </a:cubicBezTo>
                  <a:cubicBezTo>
                    <a:pt x="39297" y="33724"/>
                    <a:pt x="35138" y="35472"/>
                    <a:pt x="29358" y="36638"/>
                  </a:cubicBezTo>
                  <a:lnTo>
                    <a:pt x="22417" y="37990"/>
                  </a:lnTo>
                  <a:cubicBezTo>
                    <a:pt x="13932" y="39672"/>
                    <a:pt x="7791" y="42316"/>
                    <a:pt x="3993" y="45921"/>
                  </a:cubicBezTo>
                  <a:cubicBezTo>
                    <a:pt x="207" y="49526"/>
                    <a:pt x="-1686" y="54544"/>
                    <a:pt x="-1686" y="60973"/>
                  </a:cubicBezTo>
                  <a:cubicBezTo>
                    <a:pt x="-1686" y="68412"/>
                    <a:pt x="934" y="74270"/>
                    <a:pt x="6174" y="78548"/>
                  </a:cubicBezTo>
                  <a:cubicBezTo>
                    <a:pt x="11414" y="82826"/>
                    <a:pt x="18631" y="84966"/>
                    <a:pt x="27825" y="84966"/>
                  </a:cubicBezTo>
                  <a:cubicBezTo>
                    <a:pt x="31779" y="84966"/>
                    <a:pt x="35799" y="84605"/>
                    <a:pt x="39886" y="83884"/>
                  </a:cubicBezTo>
                  <a:cubicBezTo>
                    <a:pt x="43984" y="83175"/>
                    <a:pt x="48172" y="82112"/>
                    <a:pt x="52451" y="80693"/>
                  </a:cubicBez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3729C40-BC4C-47D8-ABB1-E5A7148B8E2F}"/>
                </a:ext>
              </a:extLst>
            </p:cNvPr>
            <p:cNvSpPr/>
            <p:nvPr/>
          </p:nvSpPr>
          <p:spPr>
            <a:xfrm flipV="1">
              <a:off x="3715929" y="256914"/>
              <a:ext cx="77067" cy="84109"/>
            </a:xfrm>
            <a:custGeom>
              <a:avLst/>
              <a:gdLst>
                <a:gd name="connsiteX0" fmla="*/ 36741 w 77067"/>
                <a:gd name="connsiteY0" fmla="*/ 70595 h 84109"/>
                <a:gd name="connsiteX1" fmla="*/ 21292 w 77067"/>
                <a:gd name="connsiteY1" fmla="*/ 28739 h 84109"/>
                <a:gd name="connsiteX2" fmla="*/ 52227 w 77067"/>
                <a:gd name="connsiteY2" fmla="*/ 28739 h 84109"/>
                <a:gd name="connsiteX3" fmla="*/ 36741 w 77067"/>
                <a:gd name="connsiteY3" fmla="*/ 70595 h 84109"/>
                <a:gd name="connsiteX4" fmla="*/ 30306 w 77067"/>
                <a:gd name="connsiteY4" fmla="*/ 81808 h 84109"/>
                <a:gd name="connsiteX5" fmla="*/ 43213 w 77067"/>
                <a:gd name="connsiteY5" fmla="*/ 81808 h 84109"/>
                <a:gd name="connsiteX6" fmla="*/ 75266 w 77067"/>
                <a:gd name="connsiteY6" fmla="*/ -2302 h 84109"/>
                <a:gd name="connsiteX7" fmla="*/ 63440 w 77067"/>
                <a:gd name="connsiteY7" fmla="*/ -2302 h 84109"/>
                <a:gd name="connsiteX8" fmla="*/ 55778 w 77067"/>
                <a:gd name="connsiteY8" fmla="*/ 19275 h 84109"/>
                <a:gd name="connsiteX9" fmla="*/ 17867 w 77067"/>
                <a:gd name="connsiteY9" fmla="*/ 19275 h 84109"/>
                <a:gd name="connsiteX10" fmla="*/ 10205 w 77067"/>
                <a:gd name="connsiteY10" fmla="*/ -2302 h 84109"/>
                <a:gd name="connsiteX11" fmla="*/ -1801 w 77067"/>
                <a:gd name="connsiteY11" fmla="*/ -2302 h 84109"/>
                <a:gd name="connsiteX12" fmla="*/ 30306 w 77067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67" h="84109">
                  <a:moveTo>
                    <a:pt x="36741" y="70595"/>
                  </a:moveTo>
                  <a:lnTo>
                    <a:pt x="21292" y="28739"/>
                  </a:lnTo>
                  <a:lnTo>
                    <a:pt x="52227" y="28739"/>
                  </a:lnTo>
                  <a:lnTo>
                    <a:pt x="36741" y="70595"/>
                  </a:lnTo>
                  <a:close/>
                  <a:moveTo>
                    <a:pt x="30306" y="81808"/>
                  </a:moveTo>
                  <a:lnTo>
                    <a:pt x="43213" y="81808"/>
                  </a:lnTo>
                  <a:lnTo>
                    <a:pt x="75266" y="-2302"/>
                  </a:lnTo>
                  <a:lnTo>
                    <a:pt x="63440" y="-2302"/>
                  </a:lnTo>
                  <a:lnTo>
                    <a:pt x="55778" y="19275"/>
                  </a:lnTo>
                  <a:lnTo>
                    <a:pt x="17867" y="19275"/>
                  </a:lnTo>
                  <a:lnTo>
                    <a:pt x="10205" y="-2302"/>
                  </a:lnTo>
                  <a:lnTo>
                    <a:pt x="-1801" y="-2302"/>
                  </a:lnTo>
                  <a:lnTo>
                    <a:pt x="30306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A034AD1-CEF3-40E4-B2B6-D94AA94323B0}"/>
                </a:ext>
              </a:extLst>
            </p:cNvPr>
            <p:cNvSpPr/>
            <p:nvPr/>
          </p:nvSpPr>
          <p:spPr>
            <a:xfrm flipV="1">
              <a:off x="3805266" y="256914"/>
              <a:ext cx="76958" cy="84109"/>
            </a:xfrm>
            <a:custGeom>
              <a:avLst/>
              <a:gdLst>
                <a:gd name="connsiteX0" fmla="*/ -2367 w 76958"/>
                <a:gd name="connsiteY0" fmla="*/ 81808 h 84109"/>
                <a:gd name="connsiteX1" fmla="*/ 14597 w 76958"/>
                <a:gd name="connsiteY1" fmla="*/ 81808 h 84109"/>
                <a:gd name="connsiteX2" fmla="*/ 36050 w 76958"/>
                <a:gd name="connsiteY2" fmla="*/ 24575 h 84109"/>
                <a:gd name="connsiteX3" fmla="*/ 57628 w 76958"/>
                <a:gd name="connsiteY3" fmla="*/ 81808 h 84109"/>
                <a:gd name="connsiteX4" fmla="*/ 74592 w 76958"/>
                <a:gd name="connsiteY4" fmla="*/ 81808 h 84109"/>
                <a:gd name="connsiteX5" fmla="*/ 74592 w 76958"/>
                <a:gd name="connsiteY5" fmla="*/ -2302 h 84109"/>
                <a:gd name="connsiteX6" fmla="*/ 63487 w 76958"/>
                <a:gd name="connsiteY6" fmla="*/ -2302 h 84109"/>
                <a:gd name="connsiteX7" fmla="*/ 63487 w 76958"/>
                <a:gd name="connsiteY7" fmla="*/ 71551 h 84109"/>
                <a:gd name="connsiteX8" fmla="*/ 41800 w 76958"/>
                <a:gd name="connsiteY8" fmla="*/ 13867 h 84109"/>
                <a:gd name="connsiteX9" fmla="*/ 30371 w 76958"/>
                <a:gd name="connsiteY9" fmla="*/ 13867 h 84109"/>
                <a:gd name="connsiteX10" fmla="*/ 8684 w 76958"/>
                <a:gd name="connsiteY10" fmla="*/ 71551 h 84109"/>
                <a:gd name="connsiteX11" fmla="*/ 8684 w 76958"/>
                <a:gd name="connsiteY11" fmla="*/ -2302 h 84109"/>
                <a:gd name="connsiteX12" fmla="*/ -2367 w 76958"/>
                <a:gd name="connsiteY12" fmla="*/ -2302 h 84109"/>
                <a:gd name="connsiteX13" fmla="*/ -2367 w 76958"/>
                <a:gd name="connsiteY13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958" h="84109">
                  <a:moveTo>
                    <a:pt x="-2367" y="81808"/>
                  </a:moveTo>
                  <a:lnTo>
                    <a:pt x="14597" y="81808"/>
                  </a:lnTo>
                  <a:lnTo>
                    <a:pt x="36050" y="24575"/>
                  </a:lnTo>
                  <a:lnTo>
                    <a:pt x="57628" y="81808"/>
                  </a:lnTo>
                  <a:lnTo>
                    <a:pt x="74592" y="81808"/>
                  </a:lnTo>
                  <a:lnTo>
                    <a:pt x="74592" y="-2302"/>
                  </a:lnTo>
                  <a:lnTo>
                    <a:pt x="63487" y="-2302"/>
                  </a:lnTo>
                  <a:lnTo>
                    <a:pt x="63487" y="71551"/>
                  </a:lnTo>
                  <a:lnTo>
                    <a:pt x="41800" y="13867"/>
                  </a:lnTo>
                  <a:lnTo>
                    <a:pt x="30371" y="13867"/>
                  </a:lnTo>
                  <a:lnTo>
                    <a:pt x="8684" y="71551"/>
                  </a:lnTo>
                  <a:lnTo>
                    <a:pt x="8684" y="-2302"/>
                  </a:lnTo>
                  <a:lnTo>
                    <a:pt x="-2367" y="-2302"/>
                  </a:lnTo>
                  <a:lnTo>
                    <a:pt x="-2367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C826B3CF-48D0-40E5-BB3B-E80C4F470ED6}"/>
                </a:ext>
              </a:extLst>
            </p:cNvPr>
            <p:cNvSpPr/>
            <p:nvPr/>
          </p:nvSpPr>
          <p:spPr>
            <a:xfrm flipV="1">
              <a:off x="3904811" y="256914"/>
              <a:ext cx="54190" cy="84109"/>
            </a:xfrm>
            <a:custGeom>
              <a:avLst/>
              <a:gdLst>
                <a:gd name="connsiteX0" fmla="*/ -1726 w 54190"/>
                <a:gd name="connsiteY0" fmla="*/ 81808 h 84109"/>
                <a:gd name="connsiteX1" fmla="*/ 51455 w 54190"/>
                <a:gd name="connsiteY1" fmla="*/ 81808 h 84109"/>
                <a:gd name="connsiteX2" fmla="*/ 51455 w 54190"/>
                <a:gd name="connsiteY2" fmla="*/ 72218 h 84109"/>
                <a:gd name="connsiteX3" fmla="*/ 9649 w 54190"/>
                <a:gd name="connsiteY3" fmla="*/ 72218 h 84109"/>
                <a:gd name="connsiteX4" fmla="*/ 9649 w 54190"/>
                <a:gd name="connsiteY4" fmla="*/ 47324 h 84109"/>
                <a:gd name="connsiteX5" fmla="*/ 49706 w 54190"/>
                <a:gd name="connsiteY5" fmla="*/ 47324 h 84109"/>
                <a:gd name="connsiteX6" fmla="*/ 49706 w 54190"/>
                <a:gd name="connsiteY6" fmla="*/ 37752 h 84109"/>
                <a:gd name="connsiteX7" fmla="*/ 9649 w 54190"/>
                <a:gd name="connsiteY7" fmla="*/ 37752 h 84109"/>
                <a:gd name="connsiteX8" fmla="*/ 9649 w 54190"/>
                <a:gd name="connsiteY8" fmla="*/ 7270 h 84109"/>
                <a:gd name="connsiteX9" fmla="*/ 52464 w 54190"/>
                <a:gd name="connsiteY9" fmla="*/ 7270 h 84109"/>
                <a:gd name="connsiteX10" fmla="*/ 52464 w 54190"/>
                <a:gd name="connsiteY10" fmla="*/ -2302 h 84109"/>
                <a:gd name="connsiteX11" fmla="*/ -1726 w 54190"/>
                <a:gd name="connsiteY11" fmla="*/ -2302 h 84109"/>
                <a:gd name="connsiteX12" fmla="*/ -1726 w 54190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190" h="84109">
                  <a:moveTo>
                    <a:pt x="-1726" y="81808"/>
                  </a:moveTo>
                  <a:lnTo>
                    <a:pt x="51455" y="81808"/>
                  </a:lnTo>
                  <a:lnTo>
                    <a:pt x="51455" y="72218"/>
                  </a:lnTo>
                  <a:lnTo>
                    <a:pt x="9649" y="72218"/>
                  </a:lnTo>
                  <a:lnTo>
                    <a:pt x="9649" y="47324"/>
                  </a:lnTo>
                  <a:lnTo>
                    <a:pt x="49706" y="47324"/>
                  </a:lnTo>
                  <a:lnTo>
                    <a:pt x="49706" y="37752"/>
                  </a:lnTo>
                  <a:lnTo>
                    <a:pt x="9649" y="37752"/>
                  </a:lnTo>
                  <a:lnTo>
                    <a:pt x="9649" y="7270"/>
                  </a:lnTo>
                  <a:lnTo>
                    <a:pt x="52464" y="7270"/>
                  </a:lnTo>
                  <a:lnTo>
                    <a:pt x="52464" y="-2302"/>
                  </a:lnTo>
                  <a:lnTo>
                    <a:pt x="-1726" y="-2302"/>
                  </a:lnTo>
                  <a:lnTo>
                    <a:pt x="-1726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41E39246-7D28-4380-AA24-D6A4B88A4FB8}"/>
                </a:ext>
              </a:extLst>
            </p:cNvPr>
            <p:cNvSpPr/>
            <p:nvPr/>
          </p:nvSpPr>
          <p:spPr>
            <a:xfrm flipV="1">
              <a:off x="3977501" y="256914"/>
              <a:ext cx="9572" cy="31275"/>
            </a:xfrm>
            <a:custGeom>
              <a:avLst/>
              <a:gdLst>
                <a:gd name="connsiteX0" fmla="*/ 9101 w 9572"/>
                <a:gd name="connsiteY0" fmla="*/ 27505 h 31275"/>
                <a:gd name="connsiteX1" fmla="*/ 9101 w 9572"/>
                <a:gd name="connsiteY1" fmla="*/ -3770 h 31275"/>
                <a:gd name="connsiteX2" fmla="*/ -471 w 9572"/>
                <a:gd name="connsiteY2" fmla="*/ -3770 h 31275"/>
                <a:gd name="connsiteX3" fmla="*/ -471 w 9572"/>
                <a:gd name="connsiteY3" fmla="*/ 27505 h 31275"/>
                <a:gd name="connsiteX4" fmla="*/ 9101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101" y="27505"/>
                  </a:moveTo>
                  <a:lnTo>
                    <a:pt x="9101" y="-3770"/>
                  </a:lnTo>
                  <a:lnTo>
                    <a:pt x="-471" y="-3770"/>
                  </a:lnTo>
                  <a:lnTo>
                    <a:pt x="-471" y="27505"/>
                  </a:lnTo>
                  <a:lnTo>
                    <a:pt x="9101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447C888C-32E6-44C6-B995-A28904B53FDE}"/>
                </a:ext>
              </a:extLst>
            </p:cNvPr>
            <p:cNvSpPr/>
            <p:nvPr/>
          </p:nvSpPr>
          <p:spPr>
            <a:xfrm flipV="1">
              <a:off x="4007018" y="326711"/>
              <a:ext cx="16495" cy="27724"/>
            </a:xfrm>
            <a:custGeom>
              <a:avLst/>
              <a:gdLst>
                <a:gd name="connsiteX0" fmla="*/ 4077 w 16495"/>
                <a:gd name="connsiteY0" fmla="*/ 27734 h 27724"/>
                <a:gd name="connsiteX1" fmla="*/ 15957 w 16495"/>
                <a:gd name="connsiteY1" fmla="*/ 27734 h 27724"/>
                <a:gd name="connsiteX2" fmla="*/ 15957 w 16495"/>
                <a:gd name="connsiteY2" fmla="*/ 18036 h 27724"/>
                <a:gd name="connsiteX3" fmla="*/ 6727 w 16495"/>
                <a:gd name="connsiteY3" fmla="*/ 10 h 27724"/>
                <a:gd name="connsiteX4" fmla="*/ -538 w 16495"/>
                <a:gd name="connsiteY4" fmla="*/ 10 h 27724"/>
                <a:gd name="connsiteX5" fmla="*/ 4077 w 16495"/>
                <a:gd name="connsiteY5" fmla="*/ 18036 h 27724"/>
                <a:gd name="connsiteX6" fmla="*/ 4077 w 16495"/>
                <a:gd name="connsiteY6" fmla="*/ 27734 h 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5" h="27724">
                  <a:moveTo>
                    <a:pt x="4077" y="27734"/>
                  </a:moveTo>
                  <a:lnTo>
                    <a:pt x="15957" y="27734"/>
                  </a:lnTo>
                  <a:lnTo>
                    <a:pt x="15957" y="18036"/>
                  </a:lnTo>
                  <a:lnTo>
                    <a:pt x="6727" y="10"/>
                  </a:lnTo>
                  <a:lnTo>
                    <a:pt x="-538" y="10"/>
                  </a:lnTo>
                  <a:lnTo>
                    <a:pt x="4077" y="18036"/>
                  </a:lnTo>
                  <a:lnTo>
                    <a:pt x="4077" y="27734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D4C9B60D-56F0-4F5B-AF29-28DB2DC32E19}"/>
                </a:ext>
              </a:extLst>
            </p:cNvPr>
            <p:cNvSpPr/>
            <p:nvPr/>
          </p:nvSpPr>
          <p:spPr>
            <a:xfrm flipV="1">
              <a:off x="4034779" y="341023"/>
              <a:ext cx="9614" cy="9613"/>
            </a:xfrm>
            <a:custGeom>
              <a:avLst/>
              <a:gdLst/>
              <a:ahLst/>
              <a:cxnLst/>
              <a:rect l="l" t="t" r="r" b="b"/>
              <a:pathLst>
                <a:path w="9614" h="9613"/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F35F82A6-3E14-4EF0-8BCE-38DC780DAE85}"/>
                </a:ext>
              </a:extLst>
            </p:cNvPr>
            <p:cNvSpPr/>
            <p:nvPr/>
          </p:nvSpPr>
          <p:spPr>
            <a:xfrm flipV="1">
              <a:off x="4082562" y="256914"/>
              <a:ext cx="9572" cy="31275"/>
            </a:xfrm>
            <a:custGeom>
              <a:avLst/>
              <a:gdLst>
                <a:gd name="connsiteX0" fmla="*/ 9112 w 9572"/>
                <a:gd name="connsiteY0" fmla="*/ 27505 h 31275"/>
                <a:gd name="connsiteX1" fmla="*/ 9112 w 9572"/>
                <a:gd name="connsiteY1" fmla="*/ -3770 h 31275"/>
                <a:gd name="connsiteX2" fmla="*/ -460 w 9572"/>
                <a:gd name="connsiteY2" fmla="*/ -3770 h 31275"/>
                <a:gd name="connsiteX3" fmla="*/ -460 w 9572"/>
                <a:gd name="connsiteY3" fmla="*/ 27505 h 31275"/>
                <a:gd name="connsiteX4" fmla="*/ 9112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112" y="27505"/>
                  </a:moveTo>
                  <a:lnTo>
                    <a:pt x="9112" y="-3770"/>
                  </a:lnTo>
                  <a:lnTo>
                    <a:pt x="-460" y="-3770"/>
                  </a:lnTo>
                  <a:lnTo>
                    <a:pt x="-460" y="27505"/>
                  </a:lnTo>
                  <a:lnTo>
                    <a:pt x="9112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1C3F113B-B998-473D-912A-020CE7FB8619}"/>
                </a:ext>
              </a:extLst>
            </p:cNvPr>
            <p:cNvSpPr/>
            <p:nvPr/>
          </p:nvSpPr>
          <p:spPr>
            <a:xfrm flipV="1">
              <a:off x="4102831" y="256914"/>
              <a:ext cx="71154" cy="84109"/>
            </a:xfrm>
            <a:custGeom>
              <a:avLst/>
              <a:gdLst>
                <a:gd name="connsiteX0" fmla="*/ -1528 w 71154"/>
                <a:gd name="connsiteY0" fmla="*/ 81808 h 84109"/>
                <a:gd name="connsiteX1" fmla="*/ 69626 w 71154"/>
                <a:gd name="connsiteY1" fmla="*/ 81808 h 84109"/>
                <a:gd name="connsiteX2" fmla="*/ 69626 w 71154"/>
                <a:gd name="connsiteY2" fmla="*/ 72218 h 84109"/>
                <a:gd name="connsiteX3" fmla="*/ 39773 w 71154"/>
                <a:gd name="connsiteY3" fmla="*/ 72218 h 84109"/>
                <a:gd name="connsiteX4" fmla="*/ 39773 w 71154"/>
                <a:gd name="connsiteY4" fmla="*/ -2302 h 84109"/>
                <a:gd name="connsiteX5" fmla="*/ 28343 w 71154"/>
                <a:gd name="connsiteY5" fmla="*/ -2302 h 84109"/>
                <a:gd name="connsiteX6" fmla="*/ 28343 w 71154"/>
                <a:gd name="connsiteY6" fmla="*/ 72218 h 84109"/>
                <a:gd name="connsiteX7" fmla="*/ -1528 w 71154"/>
                <a:gd name="connsiteY7" fmla="*/ 72218 h 84109"/>
                <a:gd name="connsiteX8" fmla="*/ -1528 w 71154"/>
                <a:gd name="connsiteY8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154" h="84109">
                  <a:moveTo>
                    <a:pt x="-1528" y="81808"/>
                  </a:moveTo>
                  <a:lnTo>
                    <a:pt x="69626" y="81808"/>
                  </a:lnTo>
                  <a:lnTo>
                    <a:pt x="69626" y="72218"/>
                  </a:lnTo>
                  <a:lnTo>
                    <a:pt x="39773" y="72218"/>
                  </a:lnTo>
                  <a:lnTo>
                    <a:pt x="39773" y="-2302"/>
                  </a:lnTo>
                  <a:lnTo>
                    <a:pt x="28343" y="-2302"/>
                  </a:lnTo>
                  <a:lnTo>
                    <a:pt x="28343" y="72218"/>
                  </a:lnTo>
                  <a:lnTo>
                    <a:pt x="-1528" y="72218"/>
                  </a:lnTo>
                  <a:lnTo>
                    <a:pt x="-1528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B87C663B-558C-42A8-8F57-C0F631CE894A}"/>
                </a:ext>
              </a:extLst>
            </p:cNvPr>
            <p:cNvSpPr/>
            <p:nvPr/>
          </p:nvSpPr>
          <p:spPr>
            <a:xfrm flipV="1">
              <a:off x="4183679" y="256914"/>
              <a:ext cx="64393" cy="85749"/>
            </a:xfrm>
            <a:custGeom>
              <a:avLst/>
              <a:gdLst>
                <a:gd name="connsiteX0" fmla="*/ -1908 w 64393"/>
                <a:gd name="connsiteY0" fmla="*/ 83494 h 85749"/>
                <a:gd name="connsiteX1" fmla="*/ 9540 w 64393"/>
                <a:gd name="connsiteY1" fmla="*/ 83494 h 85749"/>
                <a:gd name="connsiteX2" fmla="*/ 9540 w 64393"/>
                <a:gd name="connsiteY2" fmla="*/ 32390 h 85749"/>
                <a:gd name="connsiteX3" fmla="*/ 14425 w 64393"/>
                <a:gd name="connsiteY3" fmla="*/ 12922 h 85749"/>
                <a:gd name="connsiteX4" fmla="*/ 30325 w 64393"/>
                <a:gd name="connsiteY4" fmla="*/ 6991 h 85749"/>
                <a:gd name="connsiteX5" fmla="*/ 46153 w 64393"/>
                <a:gd name="connsiteY5" fmla="*/ 12922 h 85749"/>
                <a:gd name="connsiteX6" fmla="*/ 51057 w 64393"/>
                <a:gd name="connsiteY6" fmla="*/ 32390 h 85749"/>
                <a:gd name="connsiteX7" fmla="*/ 51057 w 64393"/>
                <a:gd name="connsiteY7" fmla="*/ 83494 h 85749"/>
                <a:gd name="connsiteX8" fmla="*/ 62486 w 64393"/>
                <a:gd name="connsiteY8" fmla="*/ 83494 h 85749"/>
                <a:gd name="connsiteX9" fmla="*/ 62486 w 64393"/>
                <a:gd name="connsiteY9" fmla="*/ 30984 h 85749"/>
                <a:gd name="connsiteX10" fmla="*/ 54338 w 64393"/>
                <a:gd name="connsiteY10" fmla="*/ 6144 h 85749"/>
                <a:gd name="connsiteX11" fmla="*/ 30325 w 64393"/>
                <a:gd name="connsiteY11" fmla="*/ -2256 h 85749"/>
                <a:gd name="connsiteX12" fmla="*/ 6223 w 64393"/>
                <a:gd name="connsiteY12" fmla="*/ 6144 h 85749"/>
                <a:gd name="connsiteX13" fmla="*/ -1908 w 64393"/>
                <a:gd name="connsiteY13" fmla="*/ 30984 h 85749"/>
                <a:gd name="connsiteX14" fmla="*/ -1908 w 64393"/>
                <a:gd name="connsiteY14" fmla="*/ 83494 h 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393" h="85749">
                  <a:moveTo>
                    <a:pt x="-1908" y="83494"/>
                  </a:moveTo>
                  <a:lnTo>
                    <a:pt x="9540" y="83494"/>
                  </a:lnTo>
                  <a:lnTo>
                    <a:pt x="9540" y="32390"/>
                  </a:lnTo>
                  <a:cubicBezTo>
                    <a:pt x="9540" y="23377"/>
                    <a:pt x="11168" y="16887"/>
                    <a:pt x="14425" y="12922"/>
                  </a:cubicBezTo>
                  <a:cubicBezTo>
                    <a:pt x="17694" y="8968"/>
                    <a:pt x="22994" y="6991"/>
                    <a:pt x="30325" y="6991"/>
                  </a:cubicBezTo>
                  <a:cubicBezTo>
                    <a:pt x="37608" y="6991"/>
                    <a:pt x="42885" y="8968"/>
                    <a:pt x="46153" y="12922"/>
                  </a:cubicBezTo>
                  <a:cubicBezTo>
                    <a:pt x="49422" y="16887"/>
                    <a:pt x="51057" y="23377"/>
                    <a:pt x="51057" y="32390"/>
                  </a:cubicBezTo>
                  <a:lnTo>
                    <a:pt x="51057" y="83494"/>
                  </a:lnTo>
                  <a:lnTo>
                    <a:pt x="62486" y="83494"/>
                  </a:lnTo>
                  <a:lnTo>
                    <a:pt x="62486" y="30984"/>
                  </a:lnTo>
                  <a:cubicBezTo>
                    <a:pt x="62486" y="20024"/>
                    <a:pt x="59770" y="11744"/>
                    <a:pt x="54338" y="6144"/>
                  </a:cubicBezTo>
                  <a:cubicBezTo>
                    <a:pt x="48918" y="544"/>
                    <a:pt x="40913" y="-2256"/>
                    <a:pt x="30325" y="-2256"/>
                  </a:cubicBezTo>
                  <a:cubicBezTo>
                    <a:pt x="19689" y="-2256"/>
                    <a:pt x="11655" y="544"/>
                    <a:pt x="6223" y="6144"/>
                  </a:cubicBezTo>
                  <a:cubicBezTo>
                    <a:pt x="803" y="11744"/>
                    <a:pt x="-1908" y="20024"/>
                    <a:pt x="-1908" y="30984"/>
                  </a:cubicBezTo>
                  <a:lnTo>
                    <a:pt x="-1908" y="83494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C2DED89-47DB-4DC0-A5B9-0F78A4F12159}"/>
                </a:ext>
              </a:extLst>
            </p:cNvPr>
            <p:cNvSpPr/>
            <p:nvPr/>
          </p:nvSpPr>
          <p:spPr>
            <a:xfrm flipV="1">
              <a:off x="4269421" y="256914"/>
              <a:ext cx="63654" cy="84109"/>
            </a:xfrm>
            <a:custGeom>
              <a:avLst/>
              <a:gdLst>
                <a:gd name="connsiteX0" fmla="*/ -1950 w 63654"/>
                <a:gd name="connsiteY0" fmla="*/ 81808 h 84109"/>
                <a:gd name="connsiteX1" fmla="*/ 13373 w 63654"/>
                <a:gd name="connsiteY1" fmla="*/ 81808 h 84109"/>
                <a:gd name="connsiteX2" fmla="*/ 50672 w 63654"/>
                <a:gd name="connsiteY2" fmla="*/ 11452 h 84109"/>
                <a:gd name="connsiteX3" fmla="*/ 50672 w 63654"/>
                <a:gd name="connsiteY3" fmla="*/ 81808 h 84109"/>
                <a:gd name="connsiteX4" fmla="*/ 61705 w 63654"/>
                <a:gd name="connsiteY4" fmla="*/ 81808 h 84109"/>
                <a:gd name="connsiteX5" fmla="*/ 61705 w 63654"/>
                <a:gd name="connsiteY5" fmla="*/ -2302 h 84109"/>
                <a:gd name="connsiteX6" fmla="*/ 46381 w 63654"/>
                <a:gd name="connsiteY6" fmla="*/ -2302 h 84109"/>
                <a:gd name="connsiteX7" fmla="*/ 9101 w 63654"/>
                <a:gd name="connsiteY7" fmla="*/ 68054 h 84109"/>
                <a:gd name="connsiteX8" fmla="*/ 9101 w 63654"/>
                <a:gd name="connsiteY8" fmla="*/ -2302 h 84109"/>
                <a:gd name="connsiteX9" fmla="*/ -1950 w 63654"/>
                <a:gd name="connsiteY9" fmla="*/ -2302 h 84109"/>
                <a:gd name="connsiteX10" fmla="*/ -1950 w 63654"/>
                <a:gd name="connsiteY10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654" h="84109">
                  <a:moveTo>
                    <a:pt x="-1950" y="81808"/>
                  </a:moveTo>
                  <a:lnTo>
                    <a:pt x="13373" y="81808"/>
                  </a:lnTo>
                  <a:lnTo>
                    <a:pt x="50672" y="11452"/>
                  </a:lnTo>
                  <a:lnTo>
                    <a:pt x="50672" y="81808"/>
                  </a:lnTo>
                  <a:lnTo>
                    <a:pt x="61705" y="81808"/>
                  </a:lnTo>
                  <a:lnTo>
                    <a:pt x="61705" y="-2302"/>
                  </a:lnTo>
                  <a:lnTo>
                    <a:pt x="46381" y="-2302"/>
                  </a:lnTo>
                  <a:lnTo>
                    <a:pt x="9101" y="68054"/>
                  </a:lnTo>
                  <a:lnTo>
                    <a:pt x="9101" y="-2302"/>
                  </a:lnTo>
                  <a:lnTo>
                    <a:pt x="-1950" y="-2302"/>
                  </a:lnTo>
                  <a:lnTo>
                    <a:pt x="-1950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B355B8C1-4A81-403F-B513-F6F131037D65}"/>
                </a:ext>
              </a:extLst>
            </p:cNvPr>
            <p:cNvSpPr/>
            <p:nvPr/>
          </p:nvSpPr>
          <p:spPr>
            <a:xfrm flipV="1">
              <a:off x="4355721" y="256914"/>
              <a:ext cx="54190" cy="84109"/>
            </a:xfrm>
            <a:custGeom>
              <a:avLst/>
              <a:gdLst>
                <a:gd name="connsiteX0" fmla="*/ -1679 w 54190"/>
                <a:gd name="connsiteY0" fmla="*/ 81808 h 84109"/>
                <a:gd name="connsiteX1" fmla="*/ 51502 w 54190"/>
                <a:gd name="connsiteY1" fmla="*/ 81808 h 84109"/>
                <a:gd name="connsiteX2" fmla="*/ 51502 w 54190"/>
                <a:gd name="connsiteY2" fmla="*/ 72218 h 84109"/>
                <a:gd name="connsiteX3" fmla="*/ 9696 w 54190"/>
                <a:gd name="connsiteY3" fmla="*/ 72218 h 84109"/>
                <a:gd name="connsiteX4" fmla="*/ 9696 w 54190"/>
                <a:gd name="connsiteY4" fmla="*/ 47324 h 84109"/>
                <a:gd name="connsiteX5" fmla="*/ 49753 w 54190"/>
                <a:gd name="connsiteY5" fmla="*/ 47324 h 84109"/>
                <a:gd name="connsiteX6" fmla="*/ 49753 w 54190"/>
                <a:gd name="connsiteY6" fmla="*/ 37752 h 84109"/>
                <a:gd name="connsiteX7" fmla="*/ 9696 w 54190"/>
                <a:gd name="connsiteY7" fmla="*/ 37752 h 84109"/>
                <a:gd name="connsiteX8" fmla="*/ 9696 w 54190"/>
                <a:gd name="connsiteY8" fmla="*/ 7270 h 84109"/>
                <a:gd name="connsiteX9" fmla="*/ 52511 w 54190"/>
                <a:gd name="connsiteY9" fmla="*/ 7270 h 84109"/>
                <a:gd name="connsiteX10" fmla="*/ 52511 w 54190"/>
                <a:gd name="connsiteY10" fmla="*/ -2302 h 84109"/>
                <a:gd name="connsiteX11" fmla="*/ -1679 w 54190"/>
                <a:gd name="connsiteY11" fmla="*/ -2302 h 84109"/>
                <a:gd name="connsiteX12" fmla="*/ -1679 w 54190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190" h="84109">
                  <a:moveTo>
                    <a:pt x="-1679" y="81808"/>
                  </a:moveTo>
                  <a:lnTo>
                    <a:pt x="51502" y="81808"/>
                  </a:lnTo>
                  <a:lnTo>
                    <a:pt x="51502" y="72218"/>
                  </a:lnTo>
                  <a:lnTo>
                    <a:pt x="9696" y="72218"/>
                  </a:lnTo>
                  <a:lnTo>
                    <a:pt x="9696" y="47324"/>
                  </a:lnTo>
                  <a:lnTo>
                    <a:pt x="49753" y="47324"/>
                  </a:lnTo>
                  <a:lnTo>
                    <a:pt x="49753" y="37752"/>
                  </a:lnTo>
                  <a:lnTo>
                    <a:pt x="9696" y="37752"/>
                  </a:lnTo>
                  <a:lnTo>
                    <a:pt x="9696" y="7270"/>
                  </a:lnTo>
                  <a:lnTo>
                    <a:pt x="52511" y="7270"/>
                  </a:lnTo>
                  <a:lnTo>
                    <a:pt x="52511" y="-2302"/>
                  </a:lnTo>
                  <a:lnTo>
                    <a:pt x="-1679" y="-2302"/>
                  </a:lnTo>
                  <a:lnTo>
                    <a:pt x="-1679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0472CF45-1747-4E05-B189-BFC649A36C74}"/>
                </a:ext>
              </a:extLst>
            </p:cNvPr>
            <p:cNvSpPr/>
            <p:nvPr/>
          </p:nvSpPr>
          <p:spPr>
            <a:xfrm flipV="1">
              <a:off x="4424913" y="255400"/>
              <a:ext cx="59201" cy="87264"/>
            </a:xfrm>
            <a:custGeom>
              <a:avLst/>
              <a:gdLst>
                <a:gd name="connsiteX0" fmla="*/ 52531 w 59201"/>
                <a:gd name="connsiteY0" fmla="*/ 80693 h 87264"/>
                <a:gd name="connsiteX1" fmla="*/ 52531 w 59201"/>
                <a:gd name="connsiteY1" fmla="*/ 69589 h 87264"/>
                <a:gd name="connsiteX2" fmla="*/ 40309 w 59201"/>
                <a:gd name="connsiteY2" fmla="*/ 74204 h 87264"/>
                <a:gd name="connsiteX3" fmla="*/ 29204 w 59201"/>
                <a:gd name="connsiteY3" fmla="*/ 75736 h 87264"/>
                <a:gd name="connsiteX4" fmla="*/ 14872 w 59201"/>
                <a:gd name="connsiteY4" fmla="*/ 72131 h 87264"/>
                <a:gd name="connsiteX5" fmla="*/ 9825 w 59201"/>
                <a:gd name="connsiteY5" fmla="*/ 61874 h 87264"/>
                <a:gd name="connsiteX6" fmla="*/ 13178 w 59201"/>
                <a:gd name="connsiteY6" fmla="*/ 53438 h 87264"/>
                <a:gd name="connsiteX7" fmla="*/ 25887 w 59201"/>
                <a:gd name="connsiteY7" fmla="*/ 48859 h 87264"/>
                <a:gd name="connsiteX8" fmla="*/ 32755 w 59201"/>
                <a:gd name="connsiteY8" fmla="*/ 47453 h 87264"/>
                <a:gd name="connsiteX9" fmla="*/ 51540 w 59201"/>
                <a:gd name="connsiteY9" fmla="*/ 38909 h 87264"/>
                <a:gd name="connsiteX10" fmla="*/ 57597 w 59201"/>
                <a:gd name="connsiteY10" fmla="*/ 22560 h 87264"/>
                <a:gd name="connsiteX11" fmla="*/ 49395 w 59201"/>
                <a:gd name="connsiteY11" fmla="*/ 4011 h 87264"/>
                <a:gd name="connsiteX12" fmla="*/ 25382 w 59201"/>
                <a:gd name="connsiteY12" fmla="*/ -2298 h 87264"/>
                <a:gd name="connsiteX13" fmla="*/ 12673 w 59201"/>
                <a:gd name="connsiteY13" fmla="*/ -946 h 87264"/>
                <a:gd name="connsiteX14" fmla="*/ -1262 w 59201"/>
                <a:gd name="connsiteY14" fmla="*/ 3055 h 87264"/>
                <a:gd name="connsiteX15" fmla="*/ -1262 w 59201"/>
                <a:gd name="connsiteY15" fmla="*/ 14772 h 87264"/>
                <a:gd name="connsiteX16" fmla="*/ 12312 w 59201"/>
                <a:gd name="connsiteY16" fmla="*/ 8914 h 87264"/>
                <a:gd name="connsiteX17" fmla="*/ 25382 w 59201"/>
                <a:gd name="connsiteY17" fmla="*/ 6949 h 87264"/>
                <a:gd name="connsiteX18" fmla="*/ 40417 w 59201"/>
                <a:gd name="connsiteY18" fmla="*/ 10770 h 87264"/>
                <a:gd name="connsiteX19" fmla="*/ 45717 w 59201"/>
                <a:gd name="connsiteY19" fmla="*/ 21712 h 87264"/>
                <a:gd name="connsiteX20" fmla="*/ 41913 w 59201"/>
                <a:gd name="connsiteY20" fmla="*/ 31392 h 87264"/>
                <a:gd name="connsiteX21" fmla="*/ 29438 w 59201"/>
                <a:gd name="connsiteY21" fmla="*/ 36638 h 87264"/>
                <a:gd name="connsiteX22" fmla="*/ 22498 w 59201"/>
                <a:gd name="connsiteY22" fmla="*/ 37990 h 87264"/>
                <a:gd name="connsiteX23" fmla="*/ 4074 w 59201"/>
                <a:gd name="connsiteY23" fmla="*/ 45921 h 87264"/>
                <a:gd name="connsiteX24" fmla="*/ -1605 w 59201"/>
                <a:gd name="connsiteY24" fmla="*/ 60973 h 87264"/>
                <a:gd name="connsiteX25" fmla="*/ 6255 w 59201"/>
                <a:gd name="connsiteY25" fmla="*/ 78548 h 87264"/>
                <a:gd name="connsiteX26" fmla="*/ 27906 w 59201"/>
                <a:gd name="connsiteY26" fmla="*/ 84966 h 87264"/>
                <a:gd name="connsiteX27" fmla="*/ 39966 w 59201"/>
                <a:gd name="connsiteY27" fmla="*/ 83884 h 87264"/>
                <a:gd name="connsiteX28" fmla="*/ 52531 w 59201"/>
                <a:gd name="connsiteY28" fmla="*/ 80693 h 8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201" h="87264">
                  <a:moveTo>
                    <a:pt x="52531" y="80693"/>
                  </a:moveTo>
                  <a:lnTo>
                    <a:pt x="52531" y="69589"/>
                  </a:lnTo>
                  <a:cubicBezTo>
                    <a:pt x="48217" y="71656"/>
                    <a:pt x="44143" y="73195"/>
                    <a:pt x="40309" y="74204"/>
                  </a:cubicBezTo>
                  <a:cubicBezTo>
                    <a:pt x="36475" y="75226"/>
                    <a:pt x="32773" y="75736"/>
                    <a:pt x="29204" y="75736"/>
                  </a:cubicBezTo>
                  <a:cubicBezTo>
                    <a:pt x="23015" y="75736"/>
                    <a:pt x="18237" y="74535"/>
                    <a:pt x="14872" y="72131"/>
                  </a:cubicBezTo>
                  <a:cubicBezTo>
                    <a:pt x="11507" y="69728"/>
                    <a:pt x="9825" y="66309"/>
                    <a:pt x="9825" y="61874"/>
                  </a:cubicBezTo>
                  <a:cubicBezTo>
                    <a:pt x="9825" y="58149"/>
                    <a:pt x="10942" y="55337"/>
                    <a:pt x="13178" y="53438"/>
                  </a:cubicBezTo>
                  <a:cubicBezTo>
                    <a:pt x="15413" y="51551"/>
                    <a:pt x="19650" y="50025"/>
                    <a:pt x="25887" y="48859"/>
                  </a:cubicBezTo>
                  <a:lnTo>
                    <a:pt x="32755" y="47453"/>
                  </a:lnTo>
                  <a:cubicBezTo>
                    <a:pt x="41240" y="45831"/>
                    <a:pt x="47502" y="42983"/>
                    <a:pt x="51540" y="38909"/>
                  </a:cubicBezTo>
                  <a:cubicBezTo>
                    <a:pt x="55578" y="34835"/>
                    <a:pt x="57597" y="29385"/>
                    <a:pt x="57597" y="22560"/>
                  </a:cubicBezTo>
                  <a:cubicBezTo>
                    <a:pt x="57597" y="14400"/>
                    <a:pt x="54863" y="8217"/>
                    <a:pt x="49395" y="4011"/>
                  </a:cubicBezTo>
                  <a:cubicBezTo>
                    <a:pt x="43938" y="-195"/>
                    <a:pt x="35934" y="-2298"/>
                    <a:pt x="25382" y="-2298"/>
                  </a:cubicBezTo>
                  <a:cubicBezTo>
                    <a:pt x="21404" y="-2298"/>
                    <a:pt x="17168" y="-1848"/>
                    <a:pt x="12673" y="-946"/>
                  </a:cubicBezTo>
                  <a:cubicBezTo>
                    <a:pt x="8190" y="-45"/>
                    <a:pt x="3545" y="1289"/>
                    <a:pt x="-1262" y="3055"/>
                  </a:cubicBezTo>
                  <a:lnTo>
                    <a:pt x="-1262" y="14772"/>
                  </a:lnTo>
                  <a:cubicBezTo>
                    <a:pt x="3353" y="12189"/>
                    <a:pt x="7878" y="10236"/>
                    <a:pt x="12312" y="8914"/>
                  </a:cubicBezTo>
                  <a:cubicBezTo>
                    <a:pt x="16747" y="7604"/>
                    <a:pt x="21104" y="6949"/>
                    <a:pt x="25382" y="6949"/>
                  </a:cubicBezTo>
                  <a:cubicBezTo>
                    <a:pt x="31872" y="6949"/>
                    <a:pt x="36884" y="8223"/>
                    <a:pt x="40417" y="10770"/>
                  </a:cubicBezTo>
                  <a:cubicBezTo>
                    <a:pt x="43950" y="13330"/>
                    <a:pt x="45717" y="16977"/>
                    <a:pt x="45717" y="21712"/>
                  </a:cubicBezTo>
                  <a:cubicBezTo>
                    <a:pt x="45717" y="25834"/>
                    <a:pt x="44449" y="29061"/>
                    <a:pt x="41913" y="31392"/>
                  </a:cubicBezTo>
                  <a:cubicBezTo>
                    <a:pt x="39377" y="33724"/>
                    <a:pt x="35219" y="35472"/>
                    <a:pt x="29438" y="36638"/>
                  </a:cubicBezTo>
                  <a:lnTo>
                    <a:pt x="22498" y="37990"/>
                  </a:lnTo>
                  <a:cubicBezTo>
                    <a:pt x="14013" y="39672"/>
                    <a:pt x="7872" y="42316"/>
                    <a:pt x="4074" y="45921"/>
                  </a:cubicBezTo>
                  <a:cubicBezTo>
                    <a:pt x="288" y="49526"/>
                    <a:pt x="-1605" y="54544"/>
                    <a:pt x="-1605" y="60973"/>
                  </a:cubicBezTo>
                  <a:cubicBezTo>
                    <a:pt x="-1605" y="68412"/>
                    <a:pt x="1015" y="74270"/>
                    <a:pt x="6255" y="78548"/>
                  </a:cubicBezTo>
                  <a:cubicBezTo>
                    <a:pt x="11495" y="82826"/>
                    <a:pt x="18712" y="84966"/>
                    <a:pt x="27906" y="84966"/>
                  </a:cubicBezTo>
                  <a:cubicBezTo>
                    <a:pt x="31860" y="84966"/>
                    <a:pt x="35880" y="84605"/>
                    <a:pt x="39966" y="83884"/>
                  </a:cubicBezTo>
                  <a:cubicBezTo>
                    <a:pt x="44065" y="83175"/>
                    <a:pt x="48253" y="82112"/>
                    <a:pt x="52531" y="80693"/>
                  </a:cubicBez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E03A3531-2079-4F52-A2FE-9A0F6D1AF34D}"/>
                </a:ext>
              </a:extLst>
            </p:cNvPr>
            <p:cNvSpPr/>
            <p:nvPr/>
          </p:nvSpPr>
          <p:spPr>
            <a:xfrm flipV="1">
              <a:off x="4501639" y="256914"/>
              <a:ext cx="9572" cy="31275"/>
            </a:xfrm>
            <a:custGeom>
              <a:avLst/>
              <a:gdLst>
                <a:gd name="connsiteX0" fmla="*/ 9156 w 9572"/>
                <a:gd name="connsiteY0" fmla="*/ 27505 h 31275"/>
                <a:gd name="connsiteX1" fmla="*/ 9156 w 9572"/>
                <a:gd name="connsiteY1" fmla="*/ -3770 h 31275"/>
                <a:gd name="connsiteX2" fmla="*/ -417 w 9572"/>
                <a:gd name="connsiteY2" fmla="*/ -3770 h 31275"/>
                <a:gd name="connsiteX3" fmla="*/ -417 w 9572"/>
                <a:gd name="connsiteY3" fmla="*/ 27505 h 31275"/>
                <a:gd name="connsiteX4" fmla="*/ 9156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156" y="27505"/>
                  </a:moveTo>
                  <a:lnTo>
                    <a:pt x="9156" y="-3770"/>
                  </a:lnTo>
                  <a:lnTo>
                    <a:pt x="-417" y="-3770"/>
                  </a:lnTo>
                  <a:lnTo>
                    <a:pt x="-417" y="27505"/>
                  </a:lnTo>
                  <a:lnTo>
                    <a:pt x="9156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0C571E3-69DE-479D-8C12-027E038C06A4}"/>
                </a:ext>
              </a:extLst>
            </p:cNvPr>
            <p:cNvSpPr/>
            <p:nvPr/>
          </p:nvSpPr>
          <p:spPr>
            <a:xfrm flipV="1">
              <a:off x="4531157" y="326711"/>
              <a:ext cx="16495" cy="27724"/>
            </a:xfrm>
            <a:custGeom>
              <a:avLst/>
              <a:gdLst>
                <a:gd name="connsiteX0" fmla="*/ 4132 w 16495"/>
                <a:gd name="connsiteY0" fmla="*/ 27734 h 27724"/>
                <a:gd name="connsiteX1" fmla="*/ 16012 w 16495"/>
                <a:gd name="connsiteY1" fmla="*/ 27734 h 27724"/>
                <a:gd name="connsiteX2" fmla="*/ 16012 w 16495"/>
                <a:gd name="connsiteY2" fmla="*/ 18036 h 27724"/>
                <a:gd name="connsiteX3" fmla="*/ 6782 w 16495"/>
                <a:gd name="connsiteY3" fmla="*/ 10 h 27724"/>
                <a:gd name="connsiteX4" fmla="*/ -483 w 16495"/>
                <a:gd name="connsiteY4" fmla="*/ 10 h 27724"/>
                <a:gd name="connsiteX5" fmla="*/ 4132 w 16495"/>
                <a:gd name="connsiteY5" fmla="*/ 18036 h 27724"/>
                <a:gd name="connsiteX6" fmla="*/ 4132 w 16495"/>
                <a:gd name="connsiteY6" fmla="*/ 27734 h 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5" h="27724">
                  <a:moveTo>
                    <a:pt x="4132" y="27734"/>
                  </a:moveTo>
                  <a:lnTo>
                    <a:pt x="16012" y="27734"/>
                  </a:lnTo>
                  <a:lnTo>
                    <a:pt x="16012" y="18036"/>
                  </a:lnTo>
                  <a:lnTo>
                    <a:pt x="6782" y="10"/>
                  </a:lnTo>
                  <a:lnTo>
                    <a:pt x="-483" y="10"/>
                  </a:lnTo>
                  <a:lnTo>
                    <a:pt x="4132" y="18036"/>
                  </a:lnTo>
                  <a:lnTo>
                    <a:pt x="4132" y="27734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3860E81A-7B82-445F-AE75-12F899CE86AA}"/>
                </a:ext>
              </a:extLst>
            </p:cNvPr>
            <p:cNvSpPr/>
            <p:nvPr/>
          </p:nvSpPr>
          <p:spPr>
            <a:xfrm flipV="1">
              <a:off x="4558929" y="341023"/>
              <a:ext cx="9614" cy="9613"/>
            </a:xfrm>
            <a:custGeom>
              <a:avLst/>
              <a:gdLst/>
              <a:ahLst/>
              <a:cxnLst/>
              <a:rect l="l" t="t" r="r" b="b"/>
              <a:pathLst>
                <a:path w="9614" h="9613"/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BE06697C-0F1E-40FD-A2FB-0A0ACC108553}"/>
                </a:ext>
              </a:extLst>
            </p:cNvPr>
            <p:cNvSpPr/>
            <p:nvPr/>
          </p:nvSpPr>
          <p:spPr>
            <a:xfrm flipV="1">
              <a:off x="4606712" y="256914"/>
              <a:ext cx="9572" cy="31275"/>
            </a:xfrm>
            <a:custGeom>
              <a:avLst/>
              <a:gdLst>
                <a:gd name="connsiteX0" fmla="*/ 9167 w 9572"/>
                <a:gd name="connsiteY0" fmla="*/ 27505 h 31275"/>
                <a:gd name="connsiteX1" fmla="*/ 9167 w 9572"/>
                <a:gd name="connsiteY1" fmla="*/ -3770 h 31275"/>
                <a:gd name="connsiteX2" fmla="*/ -406 w 9572"/>
                <a:gd name="connsiteY2" fmla="*/ -3770 h 31275"/>
                <a:gd name="connsiteX3" fmla="*/ -406 w 9572"/>
                <a:gd name="connsiteY3" fmla="*/ 27505 h 31275"/>
                <a:gd name="connsiteX4" fmla="*/ 9167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167" y="27505"/>
                  </a:moveTo>
                  <a:lnTo>
                    <a:pt x="9167" y="-3770"/>
                  </a:lnTo>
                  <a:lnTo>
                    <a:pt x="-406" y="-3770"/>
                  </a:lnTo>
                  <a:lnTo>
                    <a:pt x="-406" y="27505"/>
                  </a:lnTo>
                  <a:lnTo>
                    <a:pt x="9167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099CBF0-B29E-435C-AA1D-B105B9867FC4}"/>
                </a:ext>
              </a:extLst>
            </p:cNvPr>
            <p:cNvSpPr/>
            <p:nvPr/>
          </p:nvSpPr>
          <p:spPr>
            <a:xfrm flipV="1">
              <a:off x="4628225" y="256914"/>
              <a:ext cx="77067" cy="84109"/>
            </a:xfrm>
            <a:custGeom>
              <a:avLst/>
              <a:gdLst>
                <a:gd name="connsiteX0" fmla="*/ 36836 w 77067"/>
                <a:gd name="connsiteY0" fmla="*/ 70595 h 84109"/>
                <a:gd name="connsiteX1" fmla="*/ 21387 w 77067"/>
                <a:gd name="connsiteY1" fmla="*/ 28739 h 84109"/>
                <a:gd name="connsiteX2" fmla="*/ 52322 w 77067"/>
                <a:gd name="connsiteY2" fmla="*/ 28739 h 84109"/>
                <a:gd name="connsiteX3" fmla="*/ 36836 w 77067"/>
                <a:gd name="connsiteY3" fmla="*/ 70595 h 84109"/>
                <a:gd name="connsiteX4" fmla="*/ 30401 w 77067"/>
                <a:gd name="connsiteY4" fmla="*/ 81808 h 84109"/>
                <a:gd name="connsiteX5" fmla="*/ 43308 w 77067"/>
                <a:gd name="connsiteY5" fmla="*/ 81808 h 84109"/>
                <a:gd name="connsiteX6" fmla="*/ 75361 w 77067"/>
                <a:gd name="connsiteY6" fmla="*/ -2302 h 84109"/>
                <a:gd name="connsiteX7" fmla="*/ 63535 w 77067"/>
                <a:gd name="connsiteY7" fmla="*/ -2302 h 84109"/>
                <a:gd name="connsiteX8" fmla="*/ 55873 w 77067"/>
                <a:gd name="connsiteY8" fmla="*/ 19275 h 84109"/>
                <a:gd name="connsiteX9" fmla="*/ 17962 w 77067"/>
                <a:gd name="connsiteY9" fmla="*/ 19275 h 84109"/>
                <a:gd name="connsiteX10" fmla="*/ 10300 w 77067"/>
                <a:gd name="connsiteY10" fmla="*/ -2302 h 84109"/>
                <a:gd name="connsiteX11" fmla="*/ -1706 w 77067"/>
                <a:gd name="connsiteY11" fmla="*/ -2302 h 84109"/>
                <a:gd name="connsiteX12" fmla="*/ 30401 w 77067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67" h="84109">
                  <a:moveTo>
                    <a:pt x="36836" y="70595"/>
                  </a:moveTo>
                  <a:lnTo>
                    <a:pt x="21387" y="28739"/>
                  </a:lnTo>
                  <a:lnTo>
                    <a:pt x="52322" y="28739"/>
                  </a:lnTo>
                  <a:lnTo>
                    <a:pt x="36836" y="70595"/>
                  </a:lnTo>
                  <a:close/>
                  <a:moveTo>
                    <a:pt x="30401" y="81808"/>
                  </a:moveTo>
                  <a:lnTo>
                    <a:pt x="43308" y="81808"/>
                  </a:lnTo>
                  <a:lnTo>
                    <a:pt x="75361" y="-2302"/>
                  </a:lnTo>
                  <a:lnTo>
                    <a:pt x="63535" y="-2302"/>
                  </a:lnTo>
                  <a:lnTo>
                    <a:pt x="55873" y="19275"/>
                  </a:lnTo>
                  <a:lnTo>
                    <a:pt x="17962" y="19275"/>
                  </a:lnTo>
                  <a:lnTo>
                    <a:pt x="10300" y="-2302"/>
                  </a:lnTo>
                  <a:lnTo>
                    <a:pt x="-1706" y="-2302"/>
                  </a:lnTo>
                  <a:lnTo>
                    <a:pt x="30401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C18E566E-E783-4785-871B-9B9EFD548035}"/>
                </a:ext>
              </a:extLst>
            </p:cNvPr>
            <p:cNvSpPr/>
            <p:nvPr/>
          </p:nvSpPr>
          <p:spPr>
            <a:xfrm flipV="1">
              <a:off x="4696968" y="256914"/>
              <a:ext cx="71154" cy="84109"/>
            </a:xfrm>
            <a:custGeom>
              <a:avLst/>
              <a:gdLst>
                <a:gd name="connsiteX0" fmla="*/ -1466 w 71154"/>
                <a:gd name="connsiteY0" fmla="*/ 81808 h 84109"/>
                <a:gd name="connsiteX1" fmla="*/ 69688 w 71154"/>
                <a:gd name="connsiteY1" fmla="*/ 81808 h 84109"/>
                <a:gd name="connsiteX2" fmla="*/ 69688 w 71154"/>
                <a:gd name="connsiteY2" fmla="*/ 72218 h 84109"/>
                <a:gd name="connsiteX3" fmla="*/ 39834 w 71154"/>
                <a:gd name="connsiteY3" fmla="*/ 72218 h 84109"/>
                <a:gd name="connsiteX4" fmla="*/ 39834 w 71154"/>
                <a:gd name="connsiteY4" fmla="*/ -2302 h 84109"/>
                <a:gd name="connsiteX5" fmla="*/ 28405 w 71154"/>
                <a:gd name="connsiteY5" fmla="*/ -2302 h 84109"/>
                <a:gd name="connsiteX6" fmla="*/ 28405 w 71154"/>
                <a:gd name="connsiteY6" fmla="*/ 72218 h 84109"/>
                <a:gd name="connsiteX7" fmla="*/ -1466 w 71154"/>
                <a:gd name="connsiteY7" fmla="*/ 72218 h 84109"/>
                <a:gd name="connsiteX8" fmla="*/ -1466 w 71154"/>
                <a:gd name="connsiteY8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154" h="84109">
                  <a:moveTo>
                    <a:pt x="-1466" y="81808"/>
                  </a:moveTo>
                  <a:lnTo>
                    <a:pt x="69688" y="81808"/>
                  </a:lnTo>
                  <a:lnTo>
                    <a:pt x="69688" y="72218"/>
                  </a:lnTo>
                  <a:lnTo>
                    <a:pt x="39834" y="72218"/>
                  </a:lnTo>
                  <a:lnTo>
                    <a:pt x="39834" y="-2302"/>
                  </a:lnTo>
                  <a:lnTo>
                    <a:pt x="28405" y="-2302"/>
                  </a:lnTo>
                  <a:lnTo>
                    <a:pt x="28405" y="72218"/>
                  </a:lnTo>
                  <a:lnTo>
                    <a:pt x="-1466" y="72218"/>
                  </a:lnTo>
                  <a:lnTo>
                    <a:pt x="-1466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6C7946F6-1D9D-4F52-B409-9D8B9E2AEBB9}"/>
                </a:ext>
              </a:extLst>
            </p:cNvPr>
            <p:cNvSpPr/>
            <p:nvPr/>
          </p:nvSpPr>
          <p:spPr>
            <a:xfrm flipV="1">
              <a:off x="4778886" y="256914"/>
              <a:ext cx="9572" cy="31275"/>
            </a:xfrm>
            <a:custGeom>
              <a:avLst/>
              <a:gdLst>
                <a:gd name="connsiteX0" fmla="*/ 9184 w 9572"/>
                <a:gd name="connsiteY0" fmla="*/ 27505 h 31275"/>
                <a:gd name="connsiteX1" fmla="*/ 9184 w 9572"/>
                <a:gd name="connsiteY1" fmla="*/ -3770 h 31275"/>
                <a:gd name="connsiteX2" fmla="*/ -388 w 9572"/>
                <a:gd name="connsiteY2" fmla="*/ -3770 h 31275"/>
                <a:gd name="connsiteX3" fmla="*/ -388 w 9572"/>
                <a:gd name="connsiteY3" fmla="*/ 27505 h 31275"/>
                <a:gd name="connsiteX4" fmla="*/ 9184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184" y="27505"/>
                  </a:moveTo>
                  <a:lnTo>
                    <a:pt x="9184" y="-3770"/>
                  </a:lnTo>
                  <a:lnTo>
                    <a:pt x="-388" y="-3770"/>
                  </a:lnTo>
                  <a:lnTo>
                    <a:pt x="-388" y="27505"/>
                  </a:lnTo>
                  <a:lnTo>
                    <a:pt x="9184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01FF707-42FE-42CD-BDA1-39125334A05B}"/>
                </a:ext>
              </a:extLst>
            </p:cNvPr>
            <p:cNvSpPr/>
            <p:nvPr/>
          </p:nvSpPr>
          <p:spPr>
            <a:xfrm flipV="1">
              <a:off x="4808404" y="326711"/>
              <a:ext cx="16495" cy="27724"/>
            </a:xfrm>
            <a:custGeom>
              <a:avLst/>
              <a:gdLst>
                <a:gd name="connsiteX0" fmla="*/ 4160 w 16495"/>
                <a:gd name="connsiteY0" fmla="*/ 27734 h 27724"/>
                <a:gd name="connsiteX1" fmla="*/ 16040 w 16495"/>
                <a:gd name="connsiteY1" fmla="*/ 27734 h 27724"/>
                <a:gd name="connsiteX2" fmla="*/ 16040 w 16495"/>
                <a:gd name="connsiteY2" fmla="*/ 18036 h 27724"/>
                <a:gd name="connsiteX3" fmla="*/ 6810 w 16495"/>
                <a:gd name="connsiteY3" fmla="*/ 10 h 27724"/>
                <a:gd name="connsiteX4" fmla="*/ -455 w 16495"/>
                <a:gd name="connsiteY4" fmla="*/ 10 h 27724"/>
                <a:gd name="connsiteX5" fmla="*/ 4160 w 16495"/>
                <a:gd name="connsiteY5" fmla="*/ 18036 h 27724"/>
                <a:gd name="connsiteX6" fmla="*/ 4160 w 16495"/>
                <a:gd name="connsiteY6" fmla="*/ 27734 h 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5" h="27724">
                  <a:moveTo>
                    <a:pt x="4160" y="27734"/>
                  </a:moveTo>
                  <a:lnTo>
                    <a:pt x="16040" y="27734"/>
                  </a:lnTo>
                  <a:lnTo>
                    <a:pt x="16040" y="18036"/>
                  </a:lnTo>
                  <a:lnTo>
                    <a:pt x="6810" y="10"/>
                  </a:lnTo>
                  <a:lnTo>
                    <a:pt x="-455" y="10"/>
                  </a:lnTo>
                  <a:lnTo>
                    <a:pt x="4160" y="18036"/>
                  </a:lnTo>
                  <a:lnTo>
                    <a:pt x="4160" y="27734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0D1D85C-34E2-4357-8D18-6D4AE6967E3B}"/>
                </a:ext>
              </a:extLst>
            </p:cNvPr>
            <p:cNvSpPr/>
            <p:nvPr/>
          </p:nvSpPr>
          <p:spPr>
            <a:xfrm flipV="1">
              <a:off x="4836176" y="341023"/>
              <a:ext cx="9614" cy="9613"/>
            </a:xfrm>
            <a:custGeom>
              <a:avLst/>
              <a:gdLst/>
              <a:ahLst/>
              <a:cxnLst/>
              <a:rect l="l" t="t" r="r" b="b"/>
              <a:pathLst>
                <a:path w="9614" h="9613"/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86D86DF-0504-40EE-A52A-1EAA0429350F}"/>
                </a:ext>
              </a:extLst>
            </p:cNvPr>
            <p:cNvSpPr/>
            <p:nvPr/>
          </p:nvSpPr>
          <p:spPr>
            <a:xfrm flipV="1">
              <a:off x="4883959" y="256914"/>
              <a:ext cx="9572" cy="31275"/>
            </a:xfrm>
            <a:custGeom>
              <a:avLst/>
              <a:gdLst>
                <a:gd name="connsiteX0" fmla="*/ 9195 w 9572"/>
                <a:gd name="connsiteY0" fmla="*/ 27505 h 31275"/>
                <a:gd name="connsiteX1" fmla="*/ 9195 w 9572"/>
                <a:gd name="connsiteY1" fmla="*/ -3770 h 31275"/>
                <a:gd name="connsiteX2" fmla="*/ -377 w 9572"/>
                <a:gd name="connsiteY2" fmla="*/ -3770 h 31275"/>
                <a:gd name="connsiteX3" fmla="*/ -377 w 9572"/>
                <a:gd name="connsiteY3" fmla="*/ 27505 h 31275"/>
                <a:gd name="connsiteX4" fmla="*/ 9195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195" y="27505"/>
                  </a:moveTo>
                  <a:lnTo>
                    <a:pt x="9195" y="-3770"/>
                  </a:lnTo>
                  <a:lnTo>
                    <a:pt x="-377" y="-3770"/>
                  </a:lnTo>
                  <a:lnTo>
                    <a:pt x="-377" y="27505"/>
                  </a:lnTo>
                  <a:lnTo>
                    <a:pt x="9195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FB5C7020-6241-4C2B-8CD7-E2523C9E17FA}"/>
                </a:ext>
              </a:extLst>
            </p:cNvPr>
            <p:cNvSpPr/>
            <p:nvPr/>
          </p:nvSpPr>
          <p:spPr>
            <a:xfrm flipV="1">
              <a:off x="4915892" y="256914"/>
              <a:ext cx="54190" cy="84109"/>
            </a:xfrm>
            <a:custGeom>
              <a:avLst/>
              <a:gdLst>
                <a:gd name="connsiteX0" fmla="*/ -1621 w 54190"/>
                <a:gd name="connsiteY0" fmla="*/ 81808 h 84109"/>
                <a:gd name="connsiteX1" fmla="*/ 51560 w 54190"/>
                <a:gd name="connsiteY1" fmla="*/ 81808 h 84109"/>
                <a:gd name="connsiteX2" fmla="*/ 51560 w 54190"/>
                <a:gd name="connsiteY2" fmla="*/ 72218 h 84109"/>
                <a:gd name="connsiteX3" fmla="*/ 9754 w 54190"/>
                <a:gd name="connsiteY3" fmla="*/ 72218 h 84109"/>
                <a:gd name="connsiteX4" fmla="*/ 9754 w 54190"/>
                <a:gd name="connsiteY4" fmla="*/ 47324 h 84109"/>
                <a:gd name="connsiteX5" fmla="*/ 49811 w 54190"/>
                <a:gd name="connsiteY5" fmla="*/ 47324 h 84109"/>
                <a:gd name="connsiteX6" fmla="*/ 49811 w 54190"/>
                <a:gd name="connsiteY6" fmla="*/ 37752 h 84109"/>
                <a:gd name="connsiteX7" fmla="*/ 9754 w 54190"/>
                <a:gd name="connsiteY7" fmla="*/ 37752 h 84109"/>
                <a:gd name="connsiteX8" fmla="*/ 9754 w 54190"/>
                <a:gd name="connsiteY8" fmla="*/ 7270 h 84109"/>
                <a:gd name="connsiteX9" fmla="*/ 52569 w 54190"/>
                <a:gd name="connsiteY9" fmla="*/ 7270 h 84109"/>
                <a:gd name="connsiteX10" fmla="*/ 52569 w 54190"/>
                <a:gd name="connsiteY10" fmla="*/ -2302 h 84109"/>
                <a:gd name="connsiteX11" fmla="*/ -1621 w 54190"/>
                <a:gd name="connsiteY11" fmla="*/ -2302 h 84109"/>
                <a:gd name="connsiteX12" fmla="*/ -1621 w 54190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190" h="84109">
                  <a:moveTo>
                    <a:pt x="-1621" y="81808"/>
                  </a:moveTo>
                  <a:lnTo>
                    <a:pt x="51560" y="81808"/>
                  </a:lnTo>
                  <a:lnTo>
                    <a:pt x="51560" y="72218"/>
                  </a:lnTo>
                  <a:lnTo>
                    <a:pt x="9754" y="72218"/>
                  </a:lnTo>
                  <a:lnTo>
                    <a:pt x="9754" y="47324"/>
                  </a:lnTo>
                  <a:lnTo>
                    <a:pt x="49811" y="47324"/>
                  </a:lnTo>
                  <a:lnTo>
                    <a:pt x="49811" y="37752"/>
                  </a:lnTo>
                  <a:lnTo>
                    <a:pt x="9754" y="37752"/>
                  </a:lnTo>
                  <a:lnTo>
                    <a:pt x="9754" y="7270"/>
                  </a:lnTo>
                  <a:lnTo>
                    <a:pt x="52569" y="7270"/>
                  </a:lnTo>
                  <a:lnTo>
                    <a:pt x="52569" y="-2302"/>
                  </a:lnTo>
                  <a:lnTo>
                    <a:pt x="-1621" y="-2302"/>
                  </a:lnTo>
                  <a:lnTo>
                    <a:pt x="-1621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3E1840A-181C-4496-868D-2CF5B2AC17D9}"/>
                </a:ext>
              </a:extLst>
            </p:cNvPr>
            <p:cNvSpPr/>
            <p:nvPr/>
          </p:nvSpPr>
          <p:spPr>
            <a:xfrm flipV="1">
              <a:off x="4978366" y="256914"/>
              <a:ext cx="77067" cy="84109"/>
            </a:xfrm>
            <a:custGeom>
              <a:avLst/>
              <a:gdLst>
                <a:gd name="connsiteX0" fmla="*/ 36873 w 77067"/>
                <a:gd name="connsiteY0" fmla="*/ 70595 h 84109"/>
                <a:gd name="connsiteX1" fmla="*/ 21423 w 77067"/>
                <a:gd name="connsiteY1" fmla="*/ 28739 h 84109"/>
                <a:gd name="connsiteX2" fmla="*/ 52358 w 77067"/>
                <a:gd name="connsiteY2" fmla="*/ 28739 h 84109"/>
                <a:gd name="connsiteX3" fmla="*/ 36873 w 77067"/>
                <a:gd name="connsiteY3" fmla="*/ 70595 h 84109"/>
                <a:gd name="connsiteX4" fmla="*/ 30437 w 77067"/>
                <a:gd name="connsiteY4" fmla="*/ 81808 h 84109"/>
                <a:gd name="connsiteX5" fmla="*/ 43345 w 77067"/>
                <a:gd name="connsiteY5" fmla="*/ 81808 h 84109"/>
                <a:gd name="connsiteX6" fmla="*/ 75397 w 77067"/>
                <a:gd name="connsiteY6" fmla="*/ -2302 h 84109"/>
                <a:gd name="connsiteX7" fmla="*/ 63571 w 77067"/>
                <a:gd name="connsiteY7" fmla="*/ -2302 h 84109"/>
                <a:gd name="connsiteX8" fmla="*/ 55910 w 77067"/>
                <a:gd name="connsiteY8" fmla="*/ 19275 h 84109"/>
                <a:gd name="connsiteX9" fmla="*/ 17998 w 77067"/>
                <a:gd name="connsiteY9" fmla="*/ 19275 h 84109"/>
                <a:gd name="connsiteX10" fmla="*/ 10336 w 77067"/>
                <a:gd name="connsiteY10" fmla="*/ -2302 h 84109"/>
                <a:gd name="connsiteX11" fmla="*/ -1670 w 77067"/>
                <a:gd name="connsiteY11" fmla="*/ -2302 h 84109"/>
                <a:gd name="connsiteX12" fmla="*/ 30437 w 77067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67" h="84109">
                  <a:moveTo>
                    <a:pt x="36873" y="70595"/>
                  </a:moveTo>
                  <a:lnTo>
                    <a:pt x="21423" y="28739"/>
                  </a:lnTo>
                  <a:lnTo>
                    <a:pt x="52358" y="28739"/>
                  </a:lnTo>
                  <a:lnTo>
                    <a:pt x="36873" y="70595"/>
                  </a:lnTo>
                  <a:close/>
                  <a:moveTo>
                    <a:pt x="30437" y="81808"/>
                  </a:moveTo>
                  <a:lnTo>
                    <a:pt x="43345" y="81808"/>
                  </a:lnTo>
                  <a:lnTo>
                    <a:pt x="75397" y="-2302"/>
                  </a:lnTo>
                  <a:lnTo>
                    <a:pt x="63571" y="-2302"/>
                  </a:lnTo>
                  <a:lnTo>
                    <a:pt x="55910" y="19275"/>
                  </a:lnTo>
                  <a:lnTo>
                    <a:pt x="17998" y="19275"/>
                  </a:lnTo>
                  <a:lnTo>
                    <a:pt x="10336" y="-2302"/>
                  </a:lnTo>
                  <a:lnTo>
                    <a:pt x="-1670" y="-2302"/>
                  </a:lnTo>
                  <a:lnTo>
                    <a:pt x="30437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C93B7A4-2867-4E58-B4D3-7F834BBF614F}"/>
                </a:ext>
              </a:extLst>
            </p:cNvPr>
            <p:cNvSpPr/>
            <p:nvPr/>
          </p:nvSpPr>
          <p:spPr>
            <a:xfrm flipV="1">
              <a:off x="5060846" y="255400"/>
              <a:ext cx="67837" cy="87264"/>
            </a:xfrm>
            <a:custGeom>
              <a:avLst/>
              <a:gdLst>
                <a:gd name="connsiteX0" fmla="*/ 66122 w 67837"/>
                <a:gd name="connsiteY0" fmla="*/ 76962 h 87264"/>
                <a:gd name="connsiteX1" fmla="*/ 66122 w 67837"/>
                <a:gd name="connsiteY1" fmla="*/ 64975 h 87264"/>
                <a:gd name="connsiteX2" fmla="*/ 53864 w 67837"/>
                <a:gd name="connsiteY2" fmla="*/ 72960 h 87264"/>
                <a:gd name="connsiteX3" fmla="*/ 40037 w 67837"/>
                <a:gd name="connsiteY3" fmla="*/ 75610 h 87264"/>
                <a:gd name="connsiteX4" fmla="*/ 17953 w 67837"/>
                <a:gd name="connsiteY4" fmla="*/ 66795 h 87264"/>
                <a:gd name="connsiteX5" fmla="*/ 10292 w 67837"/>
                <a:gd name="connsiteY5" fmla="*/ 41307 h 87264"/>
                <a:gd name="connsiteX6" fmla="*/ 17953 w 67837"/>
                <a:gd name="connsiteY6" fmla="*/ 15872 h 87264"/>
                <a:gd name="connsiteX7" fmla="*/ 40037 w 67837"/>
                <a:gd name="connsiteY7" fmla="*/ 7057 h 87264"/>
                <a:gd name="connsiteX8" fmla="*/ 53864 w 67837"/>
                <a:gd name="connsiteY8" fmla="*/ 9707 h 87264"/>
                <a:gd name="connsiteX9" fmla="*/ 66122 w 67837"/>
                <a:gd name="connsiteY9" fmla="*/ 17711 h 87264"/>
                <a:gd name="connsiteX10" fmla="*/ 66122 w 67837"/>
                <a:gd name="connsiteY10" fmla="*/ 5813 h 87264"/>
                <a:gd name="connsiteX11" fmla="*/ 53467 w 67837"/>
                <a:gd name="connsiteY11" fmla="*/ -279 h 87264"/>
                <a:gd name="connsiteX12" fmla="*/ 39370 w 67837"/>
                <a:gd name="connsiteY12" fmla="*/ -2298 h 87264"/>
                <a:gd name="connsiteX13" fmla="*/ 9264 w 67837"/>
                <a:gd name="connsiteY13" fmla="*/ 9382 h 87264"/>
                <a:gd name="connsiteX14" fmla="*/ -1715 w 67837"/>
                <a:gd name="connsiteY14" fmla="*/ 41307 h 87264"/>
                <a:gd name="connsiteX15" fmla="*/ 9264 w 67837"/>
                <a:gd name="connsiteY15" fmla="*/ 73267 h 87264"/>
                <a:gd name="connsiteX16" fmla="*/ 39370 w 67837"/>
                <a:gd name="connsiteY16" fmla="*/ 84966 h 87264"/>
                <a:gd name="connsiteX17" fmla="*/ 53575 w 67837"/>
                <a:gd name="connsiteY17" fmla="*/ 82965 h 87264"/>
                <a:gd name="connsiteX18" fmla="*/ 66122 w 67837"/>
                <a:gd name="connsiteY18" fmla="*/ 76962 h 8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837" h="87264">
                  <a:moveTo>
                    <a:pt x="66122" y="76962"/>
                  </a:moveTo>
                  <a:lnTo>
                    <a:pt x="66122" y="64975"/>
                  </a:lnTo>
                  <a:cubicBezTo>
                    <a:pt x="62289" y="68544"/>
                    <a:pt x="58202" y="71206"/>
                    <a:pt x="53864" y="72960"/>
                  </a:cubicBezTo>
                  <a:cubicBezTo>
                    <a:pt x="49525" y="74727"/>
                    <a:pt x="44916" y="75610"/>
                    <a:pt x="40037" y="75610"/>
                  </a:cubicBezTo>
                  <a:cubicBezTo>
                    <a:pt x="30422" y="75610"/>
                    <a:pt x="23061" y="72672"/>
                    <a:pt x="17953" y="66795"/>
                  </a:cubicBezTo>
                  <a:cubicBezTo>
                    <a:pt x="12845" y="60919"/>
                    <a:pt x="10292" y="52423"/>
                    <a:pt x="10292" y="41307"/>
                  </a:cubicBezTo>
                  <a:cubicBezTo>
                    <a:pt x="10292" y="30227"/>
                    <a:pt x="12845" y="21748"/>
                    <a:pt x="17953" y="15872"/>
                  </a:cubicBezTo>
                  <a:cubicBezTo>
                    <a:pt x="23061" y="9995"/>
                    <a:pt x="30422" y="7057"/>
                    <a:pt x="40037" y="7057"/>
                  </a:cubicBezTo>
                  <a:cubicBezTo>
                    <a:pt x="44916" y="7057"/>
                    <a:pt x="49525" y="7940"/>
                    <a:pt x="53864" y="9707"/>
                  </a:cubicBezTo>
                  <a:cubicBezTo>
                    <a:pt x="58202" y="11473"/>
                    <a:pt x="62289" y="14141"/>
                    <a:pt x="66122" y="17711"/>
                  </a:cubicBezTo>
                  <a:lnTo>
                    <a:pt x="66122" y="5813"/>
                  </a:lnTo>
                  <a:cubicBezTo>
                    <a:pt x="62144" y="3109"/>
                    <a:pt x="57926" y="1078"/>
                    <a:pt x="53467" y="-279"/>
                  </a:cubicBezTo>
                  <a:cubicBezTo>
                    <a:pt x="49020" y="-1625"/>
                    <a:pt x="44321" y="-2298"/>
                    <a:pt x="39370" y="-2298"/>
                  </a:cubicBezTo>
                  <a:cubicBezTo>
                    <a:pt x="26630" y="-2298"/>
                    <a:pt x="16595" y="1595"/>
                    <a:pt x="9264" y="9382"/>
                  </a:cubicBezTo>
                  <a:cubicBezTo>
                    <a:pt x="1945" y="17182"/>
                    <a:pt x="-1715" y="27823"/>
                    <a:pt x="-1715" y="41307"/>
                  </a:cubicBezTo>
                  <a:cubicBezTo>
                    <a:pt x="-1715" y="54826"/>
                    <a:pt x="1945" y="65479"/>
                    <a:pt x="9264" y="73267"/>
                  </a:cubicBezTo>
                  <a:cubicBezTo>
                    <a:pt x="16595" y="81066"/>
                    <a:pt x="26630" y="84966"/>
                    <a:pt x="39370" y="84966"/>
                  </a:cubicBezTo>
                  <a:cubicBezTo>
                    <a:pt x="44393" y="84966"/>
                    <a:pt x="49129" y="84299"/>
                    <a:pt x="53575" y="82965"/>
                  </a:cubicBezTo>
                  <a:cubicBezTo>
                    <a:pt x="58034" y="81631"/>
                    <a:pt x="62216" y="79630"/>
                    <a:pt x="66122" y="76962"/>
                  </a:cubicBez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6C93ABFC-DE83-4C3F-B9BB-F0723199B1D5}"/>
                </a:ext>
              </a:extLst>
            </p:cNvPr>
            <p:cNvSpPr/>
            <p:nvPr/>
          </p:nvSpPr>
          <p:spPr>
            <a:xfrm flipV="1">
              <a:off x="5146250" y="256914"/>
              <a:ext cx="64105" cy="84109"/>
            </a:xfrm>
            <a:custGeom>
              <a:avLst/>
              <a:gdLst>
                <a:gd name="connsiteX0" fmla="*/ -1872 w 64105"/>
                <a:gd name="connsiteY0" fmla="*/ 81808 h 84109"/>
                <a:gd name="connsiteX1" fmla="*/ 9504 w 64105"/>
                <a:gd name="connsiteY1" fmla="*/ 81808 h 84109"/>
                <a:gd name="connsiteX2" fmla="*/ 9504 w 64105"/>
                <a:gd name="connsiteY2" fmla="*/ 47324 h 84109"/>
                <a:gd name="connsiteX3" fmla="*/ 50859 w 64105"/>
                <a:gd name="connsiteY3" fmla="*/ 47324 h 84109"/>
                <a:gd name="connsiteX4" fmla="*/ 50859 w 64105"/>
                <a:gd name="connsiteY4" fmla="*/ 81808 h 84109"/>
                <a:gd name="connsiteX5" fmla="*/ 62234 w 64105"/>
                <a:gd name="connsiteY5" fmla="*/ 81808 h 84109"/>
                <a:gd name="connsiteX6" fmla="*/ 62234 w 64105"/>
                <a:gd name="connsiteY6" fmla="*/ -2302 h 84109"/>
                <a:gd name="connsiteX7" fmla="*/ 50859 w 64105"/>
                <a:gd name="connsiteY7" fmla="*/ -2302 h 84109"/>
                <a:gd name="connsiteX8" fmla="*/ 50859 w 64105"/>
                <a:gd name="connsiteY8" fmla="*/ 37752 h 84109"/>
                <a:gd name="connsiteX9" fmla="*/ 9504 w 64105"/>
                <a:gd name="connsiteY9" fmla="*/ 37752 h 84109"/>
                <a:gd name="connsiteX10" fmla="*/ 9504 w 64105"/>
                <a:gd name="connsiteY10" fmla="*/ -2302 h 84109"/>
                <a:gd name="connsiteX11" fmla="*/ -1872 w 64105"/>
                <a:gd name="connsiteY11" fmla="*/ -2302 h 84109"/>
                <a:gd name="connsiteX12" fmla="*/ -1872 w 64105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105" h="84109">
                  <a:moveTo>
                    <a:pt x="-1872" y="81808"/>
                  </a:moveTo>
                  <a:lnTo>
                    <a:pt x="9504" y="81808"/>
                  </a:lnTo>
                  <a:lnTo>
                    <a:pt x="9504" y="47324"/>
                  </a:lnTo>
                  <a:lnTo>
                    <a:pt x="50859" y="47324"/>
                  </a:lnTo>
                  <a:lnTo>
                    <a:pt x="50859" y="81808"/>
                  </a:lnTo>
                  <a:lnTo>
                    <a:pt x="62234" y="81808"/>
                  </a:lnTo>
                  <a:lnTo>
                    <a:pt x="62234" y="-2302"/>
                  </a:lnTo>
                  <a:lnTo>
                    <a:pt x="50859" y="-2302"/>
                  </a:lnTo>
                  <a:lnTo>
                    <a:pt x="50859" y="37752"/>
                  </a:lnTo>
                  <a:lnTo>
                    <a:pt x="9504" y="37752"/>
                  </a:lnTo>
                  <a:lnTo>
                    <a:pt x="9504" y="-2302"/>
                  </a:lnTo>
                  <a:lnTo>
                    <a:pt x="-1872" y="-2302"/>
                  </a:lnTo>
                  <a:lnTo>
                    <a:pt x="-1872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C41063AE-44C4-471D-8818-C1294AB4969F}"/>
                </a:ext>
              </a:extLst>
            </p:cNvPr>
            <p:cNvSpPr/>
            <p:nvPr/>
          </p:nvSpPr>
          <p:spPr>
            <a:xfrm flipV="1">
              <a:off x="5232796" y="256914"/>
              <a:ext cx="9572" cy="31275"/>
            </a:xfrm>
            <a:custGeom>
              <a:avLst/>
              <a:gdLst>
                <a:gd name="connsiteX0" fmla="*/ 9232 w 9572"/>
                <a:gd name="connsiteY0" fmla="*/ 27505 h 31275"/>
                <a:gd name="connsiteX1" fmla="*/ 9232 w 9572"/>
                <a:gd name="connsiteY1" fmla="*/ -3770 h 31275"/>
                <a:gd name="connsiteX2" fmla="*/ -341 w 9572"/>
                <a:gd name="connsiteY2" fmla="*/ -3770 h 31275"/>
                <a:gd name="connsiteX3" fmla="*/ -341 w 9572"/>
                <a:gd name="connsiteY3" fmla="*/ 27505 h 31275"/>
                <a:gd name="connsiteX4" fmla="*/ 9232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232" y="27505"/>
                  </a:moveTo>
                  <a:lnTo>
                    <a:pt x="9232" y="-3770"/>
                  </a:lnTo>
                  <a:lnTo>
                    <a:pt x="-341" y="-3770"/>
                  </a:lnTo>
                  <a:lnTo>
                    <a:pt x="-341" y="27505"/>
                  </a:lnTo>
                  <a:lnTo>
                    <a:pt x="9232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9A9CD1CB-FB0C-40A6-A234-2A3F780E4D30}"/>
                </a:ext>
              </a:extLst>
            </p:cNvPr>
            <p:cNvSpPr/>
            <p:nvPr/>
          </p:nvSpPr>
          <p:spPr>
            <a:xfrm flipV="1">
              <a:off x="5262314" y="326711"/>
              <a:ext cx="16495" cy="27724"/>
            </a:xfrm>
            <a:custGeom>
              <a:avLst/>
              <a:gdLst>
                <a:gd name="connsiteX0" fmla="*/ 4208 w 16495"/>
                <a:gd name="connsiteY0" fmla="*/ 27734 h 27724"/>
                <a:gd name="connsiteX1" fmla="*/ 16088 w 16495"/>
                <a:gd name="connsiteY1" fmla="*/ 27734 h 27724"/>
                <a:gd name="connsiteX2" fmla="*/ 16088 w 16495"/>
                <a:gd name="connsiteY2" fmla="*/ 18036 h 27724"/>
                <a:gd name="connsiteX3" fmla="*/ 6858 w 16495"/>
                <a:gd name="connsiteY3" fmla="*/ 10 h 27724"/>
                <a:gd name="connsiteX4" fmla="*/ -407 w 16495"/>
                <a:gd name="connsiteY4" fmla="*/ 10 h 27724"/>
                <a:gd name="connsiteX5" fmla="*/ 4208 w 16495"/>
                <a:gd name="connsiteY5" fmla="*/ 18036 h 27724"/>
                <a:gd name="connsiteX6" fmla="*/ 4208 w 16495"/>
                <a:gd name="connsiteY6" fmla="*/ 27734 h 2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5" h="27724">
                  <a:moveTo>
                    <a:pt x="4208" y="27734"/>
                  </a:moveTo>
                  <a:lnTo>
                    <a:pt x="16088" y="27734"/>
                  </a:lnTo>
                  <a:lnTo>
                    <a:pt x="16088" y="18036"/>
                  </a:lnTo>
                  <a:lnTo>
                    <a:pt x="6858" y="10"/>
                  </a:lnTo>
                  <a:lnTo>
                    <a:pt x="-407" y="10"/>
                  </a:lnTo>
                  <a:lnTo>
                    <a:pt x="4208" y="18036"/>
                  </a:lnTo>
                  <a:lnTo>
                    <a:pt x="4208" y="27734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AE2647CA-A7ED-4D78-945E-C21DBCCCE0FA}"/>
                </a:ext>
              </a:extLst>
            </p:cNvPr>
            <p:cNvSpPr/>
            <p:nvPr/>
          </p:nvSpPr>
          <p:spPr>
            <a:xfrm flipV="1">
              <a:off x="5290074" y="341023"/>
              <a:ext cx="9614" cy="9613"/>
            </a:xfrm>
            <a:custGeom>
              <a:avLst/>
              <a:gdLst/>
              <a:ahLst/>
              <a:cxnLst/>
              <a:rect l="l" t="t" r="r" b="b"/>
              <a:pathLst>
                <a:path w="9614" h="9613"/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E348024-9E27-4A7B-99E7-F7DEDBD0E7A9}"/>
                </a:ext>
              </a:extLst>
            </p:cNvPr>
            <p:cNvSpPr/>
            <p:nvPr/>
          </p:nvSpPr>
          <p:spPr>
            <a:xfrm flipV="1">
              <a:off x="5337857" y="256914"/>
              <a:ext cx="9572" cy="31275"/>
            </a:xfrm>
            <a:custGeom>
              <a:avLst/>
              <a:gdLst>
                <a:gd name="connsiteX0" fmla="*/ 9243 w 9572"/>
                <a:gd name="connsiteY0" fmla="*/ 27505 h 31275"/>
                <a:gd name="connsiteX1" fmla="*/ 9243 w 9572"/>
                <a:gd name="connsiteY1" fmla="*/ -3770 h 31275"/>
                <a:gd name="connsiteX2" fmla="*/ -330 w 9572"/>
                <a:gd name="connsiteY2" fmla="*/ -3770 h 31275"/>
                <a:gd name="connsiteX3" fmla="*/ -330 w 9572"/>
                <a:gd name="connsiteY3" fmla="*/ 27505 h 31275"/>
                <a:gd name="connsiteX4" fmla="*/ 9243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243" y="27505"/>
                  </a:moveTo>
                  <a:lnTo>
                    <a:pt x="9243" y="-3770"/>
                  </a:lnTo>
                  <a:lnTo>
                    <a:pt x="-330" y="-3770"/>
                  </a:lnTo>
                  <a:lnTo>
                    <a:pt x="-330" y="27505"/>
                  </a:lnTo>
                  <a:lnTo>
                    <a:pt x="9243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C4E4DD28-0E1D-44D2-8859-9EB4851EB81F}"/>
                </a:ext>
              </a:extLst>
            </p:cNvPr>
            <p:cNvSpPr/>
            <p:nvPr/>
          </p:nvSpPr>
          <p:spPr>
            <a:xfrm flipV="1">
              <a:off x="5369790" y="256914"/>
              <a:ext cx="54316" cy="84109"/>
            </a:xfrm>
            <a:custGeom>
              <a:avLst/>
              <a:gdLst>
                <a:gd name="connsiteX0" fmla="*/ 9798 w 54316"/>
                <a:gd name="connsiteY0" fmla="*/ 72452 h 84109"/>
                <a:gd name="connsiteX1" fmla="*/ 9798 w 54316"/>
                <a:gd name="connsiteY1" fmla="*/ 40852 h 84109"/>
                <a:gd name="connsiteX2" fmla="*/ 24112 w 54316"/>
                <a:gd name="connsiteY2" fmla="*/ 40852 h 84109"/>
                <a:gd name="connsiteX3" fmla="*/ 36388 w 54316"/>
                <a:gd name="connsiteY3" fmla="*/ 44962 h 84109"/>
                <a:gd name="connsiteX4" fmla="*/ 40733 w 54316"/>
                <a:gd name="connsiteY4" fmla="*/ 56679 h 84109"/>
                <a:gd name="connsiteX5" fmla="*/ 36388 w 54316"/>
                <a:gd name="connsiteY5" fmla="*/ 68342 h 84109"/>
                <a:gd name="connsiteX6" fmla="*/ 24112 w 54316"/>
                <a:gd name="connsiteY6" fmla="*/ 72452 h 84109"/>
                <a:gd name="connsiteX7" fmla="*/ 9798 w 54316"/>
                <a:gd name="connsiteY7" fmla="*/ 72452 h 84109"/>
                <a:gd name="connsiteX8" fmla="*/ -1577 w 54316"/>
                <a:gd name="connsiteY8" fmla="*/ 81808 h 84109"/>
                <a:gd name="connsiteX9" fmla="*/ 24112 w 54316"/>
                <a:gd name="connsiteY9" fmla="*/ 81808 h 84109"/>
                <a:gd name="connsiteX10" fmla="*/ 45492 w 54316"/>
                <a:gd name="connsiteY10" fmla="*/ 75408 h 84109"/>
                <a:gd name="connsiteX11" fmla="*/ 52739 w 54316"/>
                <a:gd name="connsiteY11" fmla="*/ 56679 h 84109"/>
                <a:gd name="connsiteX12" fmla="*/ 45492 w 54316"/>
                <a:gd name="connsiteY12" fmla="*/ 37860 h 84109"/>
                <a:gd name="connsiteX13" fmla="*/ 24112 w 54316"/>
                <a:gd name="connsiteY13" fmla="*/ 31497 h 84109"/>
                <a:gd name="connsiteX14" fmla="*/ 9798 w 54316"/>
                <a:gd name="connsiteY14" fmla="*/ 31497 h 84109"/>
                <a:gd name="connsiteX15" fmla="*/ 9798 w 54316"/>
                <a:gd name="connsiteY15" fmla="*/ -2302 h 84109"/>
                <a:gd name="connsiteX16" fmla="*/ -1577 w 54316"/>
                <a:gd name="connsiteY16" fmla="*/ -2302 h 84109"/>
                <a:gd name="connsiteX17" fmla="*/ -1577 w 54316"/>
                <a:gd name="connsiteY17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16" h="84109">
                  <a:moveTo>
                    <a:pt x="9798" y="72452"/>
                  </a:moveTo>
                  <a:lnTo>
                    <a:pt x="9798" y="40852"/>
                  </a:lnTo>
                  <a:lnTo>
                    <a:pt x="24112" y="40852"/>
                  </a:lnTo>
                  <a:cubicBezTo>
                    <a:pt x="29412" y="40852"/>
                    <a:pt x="33504" y="42222"/>
                    <a:pt x="36388" y="44962"/>
                  </a:cubicBezTo>
                  <a:cubicBezTo>
                    <a:pt x="39285" y="47702"/>
                    <a:pt x="40733" y="51608"/>
                    <a:pt x="40733" y="56679"/>
                  </a:cubicBezTo>
                  <a:cubicBezTo>
                    <a:pt x="40733" y="61714"/>
                    <a:pt x="39285" y="65602"/>
                    <a:pt x="36388" y="68342"/>
                  </a:cubicBezTo>
                  <a:cubicBezTo>
                    <a:pt x="33504" y="71082"/>
                    <a:pt x="29412" y="72452"/>
                    <a:pt x="24112" y="72452"/>
                  </a:cubicBezTo>
                  <a:lnTo>
                    <a:pt x="9798" y="72452"/>
                  </a:lnTo>
                  <a:close/>
                  <a:moveTo>
                    <a:pt x="-1577" y="81808"/>
                  </a:moveTo>
                  <a:lnTo>
                    <a:pt x="24112" y="81808"/>
                  </a:lnTo>
                  <a:cubicBezTo>
                    <a:pt x="33546" y="81808"/>
                    <a:pt x="40673" y="79675"/>
                    <a:pt x="45492" y="75408"/>
                  </a:cubicBezTo>
                  <a:cubicBezTo>
                    <a:pt x="50324" y="71142"/>
                    <a:pt x="52739" y="64899"/>
                    <a:pt x="52739" y="56679"/>
                  </a:cubicBezTo>
                  <a:cubicBezTo>
                    <a:pt x="52739" y="48375"/>
                    <a:pt x="50324" y="42102"/>
                    <a:pt x="45492" y="37860"/>
                  </a:cubicBezTo>
                  <a:cubicBezTo>
                    <a:pt x="40673" y="33618"/>
                    <a:pt x="33546" y="31497"/>
                    <a:pt x="24112" y="31497"/>
                  </a:cubicBezTo>
                  <a:lnTo>
                    <a:pt x="9798" y="31497"/>
                  </a:lnTo>
                  <a:lnTo>
                    <a:pt x="9798" y="-2302"/>
                  </a:lnTo>
                  <a:lnTo>
                    <a:pt x="-1577" y="-2302"/>
                  </a:lnTo>
                  <a:lnTo>
                    <a:pt x="-1577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A32021F-C7E9-49F5-BD83-7045BFF04B2A}"/>
                </a:ext>
              </a:extLst>
            </p:cNvPr>
            <p:cNvSpPr/>
            <p:nvPr/>
          </p:nvSpPr>
          <p:spPr>
            <a:xfrm flipV="1">
              <a:off x="5421592" y="256914"/>
              <a:ext cx="77067" cy="84109"/>
            </a:xfrm>
            <a:custGeom>
              <a:avLst/>
              <a:gdLst>
                <a:gd name="connsiteX0" fmla="*/ 36919 w 77067"/>
                <a:gd name="connsiteY0" fmla="*/ 70595 h 84109"/>
                <a:gd name="connsiteX1" fmla="*/ 21469 w 77067"/>
                <a:gd name="connsiteY1" fmla="*/ 28739 h 84109"/>
                <a:gd name="connsiteX2" fmla="*/ 52404 w 77067"/>
                <a:gd name="connsiteY2" fmla="*/ 28739 h 84109"/>
                <a:gd name="connsiteX3" fmla="*/ 36919 w 77067"/>
                <a:gd name="connsiteY3" fmla="*/ 70595 h 84109"/>
                <a:gd name="connsiteX4" fmla="*/ 30483 w 77067"/>
                <a:gd name="connsiteY4" fmla="*/ 81808 h 84109"/>
                <a:gd name="connsiteX5" fmla="*/ 43391 w 77067"/>
                <a:gd name="connsiteY5" fmla="*/ 81808 h 84109"/>
                <a:gd name="connsiteX6" fmla="*/ 75443 w 77067"/>
                <a:gd name="connsiteY6" fmla="*/ -2302 h 84109"/>
                <a:gd name="connsiteX7" fmla="*/ 63617 w 77067"/>
                <a:gd name="connsiteY7" fmla="*/ -2302 h 84109"/>
                <a:gd name="connsiteX8" fmla="*/ 55956 w 77067"/>
                <a:gd name="connsiteY8" fmla="*/ 19275 h 84109"/>
                <a:gd name="connsiteX9" fmla="*/ 18044 w 77067"/>
                <a:gd name="connsiteY9" fmla="*/ 19275 h 84109"/>
                <a:gd name="connsiteX10" fmla="*/ 10383 w 77067"/>
                <a:gd name="connsiteY10" fmla="*/ -2302 h 84109"/>
                <a:gd name="connsiteX11" fmla="*/ -1624 w 77067"/>
                <a:gd name="connsiteY11" fmla="*/ -2302 h 84109"/>
                <a:gd name="connsiteX12" fmla="*/ 30483 w 77067"/>
                <a:gd name="connsiteY12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067" h="84109">
                  <a:moveTo>
                    <a:pt x="36919" y="70595"/>
                  </a:moveTo>
                  <a:lnTo>
                    <a:pt x="21469" y="28739"/>
                  </a:lnTo>
                  <a:lnTo>
                    <a:pt x="52404" y="28739"/>
                  </a:lnTo>
                  <a:lnTo>
                    <a:pt x="36919" y="70595"/>
                  </a:lnTo>
                  <a:close/>
                  <a:moveTo>
                    <a:pt x="30483" y="81808"/>
                  </a:moveTo>
                  <a:lnTo>
                    <a:pt x="43391" y="81808"/>
                  </a:lnTo>
                  <a:lnTo>
                    <a:pt x="75443" y="-2302"/>
                  </a:lnTo>
                  <a:lnTo>
                    <a:pt x="63617" y="-2302"/>
                  </a:lnTo>
                  <a:lnTo>
                    <a:pt x="55956" y="19275"/>
                  </a:lnTo>
                  <a:lnTo>
                    <a:pt x="18044" y="19275"/>
                  </a:lnTo>
                  <a:lnTo>
                    <a:pt x="10383" y="-2302"/>
                  </a:lnTo>
                  <a:lnTo>
                    <a:pt x="-1624" y="-2302"/>
                  </a:lnTo>
                  <a:lnTo>
                    <a:pt x="30483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5813501-AE75-4EEB-9877-08B34E2A154E}"/>
                </a:ext>
              </a:extLst>
            </p:cNvPr>
            <p:cNvSpPr/>
            <p:nvPr/>
          </p:nvSpPr>
          <p:spPr>
            <a:xfrm flipV="1">
              <a:off x="5510940" y="256914"/>
              <a:ext cx="65529" cy="84109"/>
            </a:xfrm>
            <a:custGeom>
              <a:avLst/>
              <a:gdLst>
                <a:gd name="connsiteX0" fmla="*/ 38022 w 65529"/>
                <a:gd name="connsiteY0" fmla="*/ 37139 h 84109"/>
                <a:gd name="connsiteX1" fmla="*/ 45142 w 65529"/>
                <a:gd name="connsiteY1" fmla="*/ 31839 h 84109"/>
                <a:gd name="connsiteX2" fmla="*/ 52101 w 65529"/>
                <a:gd name="connsiteY2" fmla="*/ 20681 h 84109"/>
                <a:gd name="connsiteX3" fmla="*/ 63657 w 65529"/>
                <a:gd name="connsiteY3" fmla="*/ -2302 h 84109"/>
                <a:gd name="connsiteX4" fmla="*/ 51416 w 65529"/>
                <a:gd name="connsiteY4" fmla="*/ -2302 h 84109"/>
                <a:gd name="connsiteX5" fmla="*/ 40672 w 65529"/>
                <a:gd name="connsiteY5" fmla="*/ 19275 h 84109"/>
                <a:gd name="connsiteX6" fmla="*/ 32577 w 65529"/>
                <a:gd name="connsiteY6" fmla="*/ 30487 h 84109"/>
                <a:gd name="connsiteX7" fmla="*/ 21905 w 65529"/>
                <a:gd name="connsiteY7" fmla="*/ 33245 h 84109"/>
                <a:gd name="connsiteX8" fmla="*/ 9502 w 65529"/>
                <a:gd name="connsiteY8" fmla="*/ 33245 h 84109"/>
                <a:gd name="connsiteX9" fmla="*/ 9502 w 65529"/>
                <a:gd name="connsiteY9" fmla="*/ -2302 h 84109"/>
                <a:gd name="connsiteX10" fmla="*/ -1873 w 65529"/>
                <a:gd name="connsiteY10" fmla="*/ -2302 h 84109"/>
                <a:gd name="connsiteX11" fmla="*/ -1873 w 65529"/>
                <a:gd name="connsiteY11" fmla="*/ 81808 h 84109"/>
                <a:gd name="connsiteX12" fmla="*/ 23816 w 65529"/>
                <a:gd name="connsiteY12" fmla="*/ 81808 h 84109"/>
                <a:gd name="connsiteX13" fmla="*/ 45341 w 65529"/>
                <a:gd name="connsiteY13" fmla="*/ 75769 h 84109"/>
                <a:gd name="connsiteX14" fmla="*/ 52444 w 65529"/>
                <a:gd name="connsiteY14" fmla="*/ 57581 h 84109"/>
                <a:gd name="connsiteX15" fmla="*/ 48748 w 65529"/>
                <a:gd name="connsiteY15" fmla="*/ 44386 h 84109"/>
                <a:gd name="connsiteX16" fmla="*/ 38022 w 65529"/>
                <a:gd name="connsiteY16" fmla="*/ 37139 h 84109"/>
                <a:gd name="connsiteX17" fmla="*/ 9502 w 65529"/>
                <a:gd name="connsiteY17" fmla="*/ 72452 h 84109"/>
                <a:gd name="connsiteX18" fmla="*/ 9502 w 65529"/>
                <a:gd name="connsiteY18" fmla="*/ 42601 h 84109"/>
                <a:gd name="connsiteX19" fmla="*/ 23816 w 65529"/>
                <a:gd name="connsiteY19" fmla="*/ 42601 h 84109"/>
                <a:gd name="connsiteX20" fmla="*/ 36237 w 65529"/>
                <a:gd name="connsiteY20" fmla="*/ 46404 h 84109"/>
                <a:gd name="connsiteX21" fmla="*/ 40437 w 65529"/>
                <a:gd name="connsiteY21" fmla="*/ 57581 h 84109"/>
                <a:gd name="connsiteX22" fmla="*/ 36237 w 65529"/>
                <a:gd name="connsiteY22" fmla="*/ 68703 h 84109"/>
                <a:gd name="connsiteX23" fmla="*/ 23816 w 65529"/>
                <a:gd name="connsiteY23" fmla="*/ 72452 h 84109"/>
                <a:gd name="connsiteX24" fmla="*/ 9502 w 65529"/>
                <a:gd name="connsiteY24" fmla="*/ 72452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529" h="84109">
                  <a:moveTo>
                    <a:pt x="38022" y="37139"/>
                  </a:moveTo>
                  <a:cubicBezTo>
                    <a:pt x="40461" y="36310"/>
                    <a:pt x="42835" y="34543"/>
                    <a:pt x="45142" y="31839"/>
                  </a:cubicBezTo>
                  <a:cubicBezTo>
                    <a:pt x="47450" y="29136"/>
                    <a:pt x="49770" y="25416"/>
                    <a:pt x="52101" y="20681"/>
                  </a:cubicBezTo>
                  <a:lnTo>
                    <a:pt x="63657" y="-2302"/>
                  </a:lnTo>
                  <a:lnTo>
                    <a:pt x="51416" y="-2302"/>
                  </a:lnTo>
                  <a:lnTo>
                    <a:pt x="40672" y="19275"/>
                  </a:lnTo>
                  <a:cubicBezTo>
                    <a:pt x="37883" y="24911"/>
                    <a:pt x="35185" y="28649"/>
                    <a:pt x="32577" y="30487"/>
                  </a:cubicBezTo>
                  <a:cubicBezTo>
                    <a:pt x="29969" y="32326"/>
                    <a:pt x="26412" y="33245"/>
                    <a:pt x="21905" y="33245"/>
                  </a:cubicBezTo>
                  <a:lnTo>
                    <a:pt x="9502" y="33245"/>
                  </a:lnTo>
                  <a:lnTo>
                    <a:pt x="9502" y="-2302"/>
                  </a:lnTo>
                  <a:lnTo>
                    <a:pt x="-1873" y="-2302"/>
                  </a:lnTo>
                  <a:lnTo>
                    <a:pt x="-1873" y="81808"/>
                  </a:lnTo>
                  <a:lnTo>
                    <a:pt x="23816" y="81808"/>
                  </a:lnTo>
                  <a:cubicBezTo>
                    <a:pt x="33431" y="81808"/>
                    <a:pt x="40606" y="79795"/>
                    <a:pt x="45341" y="75769"/>
                  </a:cubicBezTo>
                  <a:cubicBezTo>
                    <a:pt x="50076" y="71755"/>
                    <a:pt x="52444" y="65692"/>
                    <a:pt x="52444" y="57581"/>
                  </a:cubicBezTo>
                  <a:cubicBezTo>
                    <a:pt x="52444" y="52281"/>
                    <a:pt x="51212" y="47883"/>
                    <a:pt x="48748" y="44386"/>
                  </a:cubicBezTo>
                  <a:cubicBezTo>
                    <a:pt x="46284" y="40901"/>
                    <a:pt x="42709" y="38485"/>
                    <a:pt x="38022" y="37139"/>
                  </a:cubicBezTo>
                  <a:close/>
                  <a:moveTo>
                    <a:pt x="9502" y="72452"/>
                  </a:moveTo>
                  <a:lnTo>
                    <a:pt x="9502" y="42601"/>
                  </a:lnTo>
                  <a:lnTo>
                    <a:pt x="23816" y="42601"/>
                  </a:lnTo>
                  <a:cubicBezTo>
                    <a:pt x="29296" y="42601"/>
                    <a:pt x="33437" y="43869"/>
                    <a:pt x="36237" y="46404"/>
                  </a:cubicBezTo>
                  <a:cubicBezTo>
                    <a:pt x="39037" y="48940"/>
                    <a:pt x="40437" y="52665"/>
                    <a:pt x="40437" y="57581"/>
                  </a:cubicBezTo>
                  <a:cubicBezTo>
                    <a:pt x="40437" y="62496"/>
                    <a:pt x="39037" y="66203"/>
                    <a:pt x="36237" y="68703"/>
                  </a:cubicBezTo>
                  <a:cubicBezTo>
                    <a:pt x="33437" y="71202"/>
                    <a:pt x="29296" y="72452"/>
                    <a:pt x="23816" y="72452"/>
                  </a:cubicBezTo>
                  <a:lnTo>
                    <a:pt x="9502" y="72452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6EFDB629-439F-4F86-9944-1C1A0D688D4B}"/>
                </a:ext>
              </a:extLst>
            </p:cNvPr>
            <p:cNvSpPr/>
            <p:nvPr/>
          </p:nvSpPr>
          <p:spPr>
            <a:xfrm flipV="1">
              <a:off x="5571075" y="256914"/>
              <a:ext cx="71154" cy="84109"/>
            </a:xfrm>
            <a:custGeom>
              <a:avLst/>
              <a:gdLst>
                <a:gd name="connsiteX0" fmla="*/ -1375 w 71154"/>
                <a:gd name="connsiteY0" fmla="*/ 81808 h 84109"/>
                <a:gd name="connsiteX1" fmla="*/ 69779 w 71154"/>
                <a:gd name="connsiteY1" fmla="*/ 81808 h 84109"/>
                <a:gd name="connsiteX2" fmla="*/ 69779 w 71154"/>
                <a:gd name="connsiteY2" fmla="*/ 72218 h 84109"/>
                <a:gd name="connsiteX3" fmla="*/ 39925 w 71154"/>
                <a:gd name="connsiteY3" fmla="*/ 72218 h 84109"/>
                <a:gd name="connsiteX4" fmla="*/ 39925 w 71154"/>
                <a:gd name="connsiteY4" fmla="*/ -2302 h 84109"/>
                <a:gd name="connsiteX5" fmla="*/ 28496 w 71154"/>
                <a:gd name="connsiteY5" fmla="*/ -2302 h 84109"/>
                <a:gd name="connsiteX6" fmla="*/ 28496 w 71154"/>
                <a:gd name="connsiteY6" fmla="*/ 72218 h 84109"/>
                <a:gd name="connsiteX7" fmla="*/ -1375 w 71154"/>
                <a:gd name="connsiteY7" fmla="*/ 72218 h 84109"/>
                <a:gd name="connsiteX8" fmla="*/ -1375 w 71154"/>
                <a:gd name="connsiteY8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154" h="84109">
                  <a:moveTo>
                    <a:pt x="-1375" y="81808"/>
                  </a:moveTo>
                  <a:lnTo>
                    <a:pt x="69779" y="81808"/>
                  </a:lnTo>
                  <a:lnTo>
                    <a:pt x="69779" y="72218"/>
                  </a:lnTo>
                  <a:lnTo>
                    <a:pt x="39925" y="72218"/>
                  </a:lnTo>
                  <a:lnTo>
                    <a:pt x="39925" y="-2302"/>
                  </a:lnTo>
                  <a:lnTo>
                    <a:pt x="28496" y="-2302"/>
                  </a:lnTo>
                  <a:lnTo>
                    <a:pt x="28496" y="72218"/>
                  </a:lnTo>
                  <a:lnTo>
                    <a:pt x="-1375" y="72218"/>
                  </a:lnTo>
                  <a:lnTo>
                    <a:pt x="-1375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17F0FAF2-4053-4FB1-9524-C9F6B983A420}"/>
                </a:ext>
              </a:extLst>
            </p:cNvPr>
            <p:cNvSpPr/>
            <p:nvPr/>
          </p:nvSpPr>
          <p:spPr>
            <a:xfrm flipV="1">
              <a:off x="5641654" y="256914"/>
              <a:ext cx="70937" cy="84109"/>
            </a:xfrm>
            <a:custGeom>
              <a:avLst/>
              <a:gdLst>
                <a:gd name="connsiteX0" fmla="*/ -1368 w 70937"/>
                <a:gd name="connsiteY0" fmla="*/ 81808 h 84109"/>
                <a:gd name="connsiteX1" fmla="*/ 10872 w 70937"/>
                <a:gd name="connsiteY1" fmla="*/ 81808 h 84109"/>
                <a:gd name="connsiteX2" fmla="*/ 34182 w 70937"/>
                <a:gd name="connsiteY2" fmla="*/ 47216 h 84109"/>
                <a:gd name="connsiteX3" fmla="*/ 57347 w 70937"/>
                <a:gd name="connsiteY3" fmla="*/ 81808 h 84109"/>
                <a:gd name="connsiteX4" fmla="*/ 69570 w 70937"/>
                <a:gd name="connsiteY4" fmla="*/ 81808 h 84109"/>
                <a:gd name="connsiteX5" fmla="*/ 39824 w 70937"/>
                <a:gd name="connsiteY5" fmla="*/ 37752 h 84109"/>
                <a:gd name="connsiteX6" fmla="*/ 39824 w 70937"/>
                <a:gd name="connsiteY6" fmla="*/ -2302 h 84109"/>
                <a:gd name="connsiteX7" fmla="*/ 28395 w 70937"/>
                <a:gd name="connsiteY7" fmla="*/ -2302 h 84109"/>
                <a:gd name="connsiteX8" fmla="*/ 28395 w 70937"/>
                <a:gd name="connsiteY8" fmla="*/ 37752 h 84109"/>
                <a:gd name="connsiteX9" fmla="*/ -1368 w 70937"/>
                <a:gd name="connsiteY9" fmla="*/ 81808 h 8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37" h="84109">
                  <a:moveTo>
                    <a:pt x="-1368" y="81808"/>
                  </a:moveTo>
                  <a:lnTo>
                    <a:pt x="10872" y="81808"/>
                  </a:lnTo>
                  <a:lnTo>
                    <a:pt x="34182" y="47216"/>
                  </a:lnTo>
                  <a:lnTo>
                    <a:pt x="57347" y="81808"/>
                  </a:lnTo>
                  <a:lnTo>
                    <a:pt x="69570" y="81808"/>
                  </a:lnTo>
                  <a:lnTo>
                    <a:pt x="39824" y="37752"/>
                  </a:lnTo>
                  <a:lnTo>
                    <a:pt x="39824" y="-2302"/>
                  </a:lnTo>
                  <a:lnTo>
                    <a:pt x="28395" y="-2302"/>
                  </a:lnTo>
                  <a:lnTo>
                    <a:pt x="28395" y="37752"/>
                  </a:lnTo>
                  <a:lnTo>
                    <a:pt x="-1368" y="81808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FAF613EA-5411-42CF-BA9D-F3F6705BDA9B}"/>
                </a:ext>
              </a:extLst>
            </p:cNvPr>
            <p:cNvSpPr/>
            <p:nvPr/>
          </p:nvSpPr>
          <p:spPr>
            <a:xfrm flipV="1">
              <a:off x="5723476" y="256914"/>
              <a:ext cx="9572" cy="31275"/>
            </a:xfrm>
            <a:custGeom>
              <a:avLst/>
              <a:gdLst>
                <a:gd name="connsiteX0" fmla="*/ 9283 w 9572"/>
                <a:gd name="connsiteY0" fmla="*/ 27505 h 31275"/>
                <a:gd name="connsiteX1" fmla="*/ 9283 w 9572"/>
                <a:gd name="connsiteY1" fmla="*/ -3770 h 31275"/>
                <a:gd name="connsiteX2" fmla="*/ -290 w 9572"/>
                <a:gd name="connsiteY2" fmla="*/ -3770 h 31275"/>
                <a:gd name="connsiteX3" fmla="*/ -290 w 9572"/>
                <a:gd name="connsiteY3" fmla="*/ 27505 h 31275"/>
                <a:gd name="connsiteX4" fmla="*/ 9283 w 9572"/>
                <a:gd name="connsiteY4" fmla="*/ 27505 h 3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" h="31275">
                  <a:moveTo>
                    <a:pt x="9283" y="27505"/>
                  </a:moveTo>
                  <a:lnTo>
                    <a:pt x="9283" y="-3770"/>
                  </a:lnTo>
                  <a:lnTo>
                    <a:pt x="-290" y="-3770"/>
                  </a:lnTo>
                  <a:lnTo>
                    <a:pt x="-290" y="27505"/>
                  </a:lnTo>
                  <a:lnTo>
                    <a:pt x="9283" y="27505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EA12484-681E-47D7-BCC4-FE875A510113}"/>
                </a:ext>
              </a:extLst>
            </p:cNvPr>
            <p:cNvSpPr/>
            <p:nvPr/>
          </p:nvSpPr>
          <p:spPr>
            <a:xfrm flipV="1">
              <a:off x="5755301" y="253363"/>
              <a:ext cx="23886" cy="102874"/>
            </a:xfrm>
            <a:custGeom>
              <a:avLst/>
              <a:gdLst>
                <a:gd name="connsiteX0" fmla="*/ 23198 w 23886"/>
                <a:gd name="connsiteY0" fmla="*/ 100897 h 102874"/>
                <a:gd name="connsiteX1" fmla="*/ 23198 w 23886"/>
                <a:gd name="connsiteY1" fmla="*/ -1978 h 102874"/>
                <a:gd name="connsiteX2" fmla="*/ -689 w 23886"/>
                <a:gd name="connsiteY2" fmla="*/ -1978 h 102874"/>
                <a:gd name="connsiteX3" fmla="*/ -689 w 23886"/>
                <a:gd name="connsiteY3" fmla="*/ 6080 h 102874"/>
                <a:gd name="connsiteX4" fmla="*/ 12778 w 23886"/>
                <a:gd name="connsiteY4" fmla="*/ 6080 h 102874"/>
                <a:gd name="connsiteX5" fmla="*/ 12778 w 23886"/>
                <a:gd name="connsiteY5" fmla="*/ 92839 h 102874"/>
                <a:gd name="connsiteX6" fmla="*/ -689 w 23886"/>
                <a:gd name="connsiteY6" fmla="*/ 92839 h 102874"/>
                <a:gd name="connsiteX7" fmla="*/ -689 w 23886"/>
                <a:gd name="connsiteY7" fmla="*/ 100897 h 102874"/>
                <a:gd name="connsiteX8" fmla="*/ 23198 w 23886"/>
                <a:gd name="connsiteY8" fmla="*/ 100897 h 10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6" h="102874">
                  <a:moveTo>
                    <a:pt x="23198" y="100897"/>
                  </a:moveTo>
                  <a:lnTo>
                    <a:pt x="23198" y="-1978"/>
                  </a:lnTo>
                  <a:lnTo>
                    <a:pt x="-689" y="-1978"/>
                  </a:lnTo>
                  <a:lnTo>
                    <a:pt x="-689" y="6080"/>
                  </a:lnTo>
                  <a:lnTo>
                    <a:pt x="12778" y="6080"/>
                  </a:lnTo>
                  <a:lnTo>
                    <a:pt x="12778" y="92839"/>
                  </a:lnTo>
                  <a:lnTo>
                    <a:pt x="-689" y="92839"/>
                  </a:lnTo>
                  <a:lnTo>
                    <a:pt x="-689" y="100897"/>
                  </a:lnTo>
                  <a:lnTo>
                    <a:pt x="23198" y="100897"/>
                  </a:lnTo>
                  <a:close/>
                </a:path>
              </a:pathLst>
            </a:custGeom>
            <a:solidFill>
              <a:srgbClr val="000000"/>
            </a:solidFill>
            <a:ln w="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578" name="TextBox 1577">
            <a:extLst>
              <a:ext uri="{FF2B5EF4-FFF2-40B4-BE49-F238E27FC236}">
                <a16:creationId xmlns:a16="http://schemas.microsoft.com/office/drawing/2014/main" id="{AF327366-3BF3-4C90-8731-9561D636B328}"/>
              </a:ext>
            </a:extLst>
          </p:cNvPr>
          <p:cNvSpPr txBox="1"/>
          <p:nvPr/>
        </p:nvSpPr>
        <p:spPr>
          <a:xfrm>
            <a:off x="3776284" y="2508700"/>
            <a:ext cx="1743554" cy="27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 Events</a:t>
            </a:r>
          </a:p>
        </p:txBody>
      </p:sp>
      <p:cxnSp>
        <p:nvCxnSpPr>
          <p:cNvPr id="1579" name="Straight Arrow Connector 1578">
            <a:extLst>
              <a:ext uri="{FF2B5EF4-FFF2-40B4-BE49-F238E27FC236}">
                <a16:creationId xmlns:a16="http://schemas.microsoft.com/office/drawing/2014/main" id="{B7F051DC-540F-4CAB-A49B-7E7E937E0477}"/>
              </a:ext>
            </a:extLst>
          </p:cNvPr>
          <p:cNvCxnSpPr>
            <a:stCxn id="1578" idx="1"/>
          </p:cNvCxnSpPr>
          <p:nvPr/>
        </p:nvCxnSpPr>
        <p:spPr>
          <a:xfrm flipH="1" flipV="1">
            <a:off x="2408738" y="2508700"/>
            <a:ext cx="1367546" cy="13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2" name="Group 1781">
            <a:extLst>
              <a:ext uri="{FF2B5EF4-FFF2-40B4-BE49-F238E27FC236}">
                <a16:creationId xmlns:a16="http://schemas.microsoft.com/office/drawing/2014/main" id="{F59FDA17-9052-1AFB-8A71-DC722724336C}"/>
              </a:ext>
            </a:extLst>
          </p:cNvPr>
          <p:cNvGrpSpPr/>
          <p:nvPr/>
        </p:nvGrpSpPr>
        <p:grpSpPr>
          <a:xfrm>
            <a:off x="3572282" y="3880516"/>
            <a:ext cx="1636597" cy="275800"/>
            <a:chOff x="3489004" y="3126420"/>
            <a:chExt cx="1636597" cy="369332"/>
          </a:xfrm>
        </p:grpSpPr>
        <p:sp>
          <p:nvSpPr>
            <p:cNvPr id="1783" name="TextBox 1782">
              <a:extLst>
                <a:ext uri="{FF2B5EF4-FFF2-40B4-BE49-F238E27FC236}">
                  <a16:creationId xmlns:a16="http://schemas.microsoft.com/office/drawing/2014/main" id="{A356F0F5-578A-CE74-9698-8BCCFBA17348}"/>
                </a:ext>
              </a:extLst>
            </p:cNvPr>
            <p:cNvSpPr txBox="1"/>
            <p:nvPr/>
          </p:nvSpPr>
          <p:spPr>
            <a:xfrm>
              <a:off x="4185792" y="3126420"/>
              <a:ext cx="939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True CIF</a:t>
              </a:r>
            </a:p>
          </p:txBody>
        </p:sp>
        <p:sp>
          <p:nvSpPr>
            <p:cNvPr id="1784" name="Rectangle 1783">
              <a:extLst>
                <a:ext uri="{FF2B5EF4-FFF2-40B4-BE49-F238E27FC236}">
                  <a16:creationId xmlns:a16="http://schemas.microsoft.com/office/drawing/2014/main" id="{070DD82F-470A-93BE-7662-D23B78BB3066}"/>
                </a:ext>
              </a:extLst>
            </p:cNvPr>
            <p:cNvSpPr/>
            <p:nvPr/>
          </p:nvSpPr>
          <p:spPr>
            <a:xfrm>
              <a:off x="3489004" y="3167731"/>
              <a:ext cx="1636597" cy="319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2CD1D704-3851-AA40-A0C3-CF5E200950F2}"/>
                </a:ext>
              </a:extLst>
            </p:cNvPr>
            <p:cNvCxnSpPr/>
            <p:nvPr/>
          </p:nvCxnSpPr>
          <p:spPr>
            <a:xfrm>
              <a:off x="3589672" y="3311086"/>
              <a:ext cx="41106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8" name="Freeform: Shape 1397">
            <a:extLst>
              <a:ext uri="{FF2B5EF4-FFF2-40B4-BE49-F238E27FC236}">
                <a16:creationId xmlns:a16="http://schemas.microsoft.com/office/drawing/2014/main" id="{02E95D03-2BDC-6258-F6CE-72B500A504A4}"/>
              </a:ext>
            </a:extLst>
          </p:cNvPr>
          <p:cNvSpPr/>
          <p:nvPr/>
        </p:nvSpPr>
        <p:spPr>
          <a:xfrm>
            <a:off x="642769" y="701662"/>
            <a:ext cx="5241193" cy="1297417"/>
          </a:xfrm>
          <a:custGeom>
            <a:avLst/>
            <a:gdLst>
              <a:gd name="connsiteX0" fmla="*/ 0 w 5343758"/>
              <a:gd name="connsiteY0" fmla="*/ 1292409 h 1297417"/>
              <a:gd name="connsiteX1" fmla="*/ 20474 w 5343758"/>
              <a:gd name="connsiteY1" fmla="*/ 1283004 h 1297417"/>
              <a:gd name="connsiteX2" fmla="*/ 40948 w 5343758"/>
              <a:gd name="connsiteY2" fmla="*/ 1260359 h 1297417"/>
              <a:gd name="connsiteX3" fmla="*/ 61423 w 5343758"/>
              <a:gd name="connsiteY3" fmla="*/ 1212149 h 1297417"/>
              <a:gd name="connsiteX4" fmla="*/ 81897 w 5343758"/>
              <a:gd name="connsiteY4" fmla="*/ 1121834 h 1297417"/>
              <a:gd name="connsiteX5" fmla="*/ 102371 w 5343758"/>
              <a:gd name="connsiteY5" fmla="*/ 973905 h 1297417"/>
              <a:gd name="connsiteX6" fmla="*/ 122845 w 5343758"/>
              <a:gd name="connsiteY6" fmla="*/ 764035 h 1297417"/>
              <a:gd name="connsiteX7" fmla="*/ 163793 w 5343758"/>
              <a:gd name="connsiteY7" fmla="*/ 258527 h 1297417"/>
              <a:gd name="connsiteX8" fmla="*/ 184268 w 5343758"/>
              <a:gd name="connsiteY8" fmla="*/ 70114 h 1297417"/>
              <a:gd name="connsiteX9" fmla="*/ 204742 w 5343758"/>
              <a:gd name="connsiteY9" fmla="*/ 0 h 1297417"/>
              <a:gd name="connsiteX10" fmla="*/ 225216 w 5343758"/>
              <a:gd name="connsiteY10" fmla="*/ 70114 h 1297417"/>
              <a:gd name="connsiteX11" fmla="*/ 245690 w 5343758"/>
              <a:gd name="connsiteY11" fmla="*/ 258527 h 1297417"/>
              <a:gd name="connsiteX12" fmla="*/ 286638 w 5343758"/>
              <a:gd name="connsiteY12" fmla="*/ 764035 h 1297417"/>
              <a:gd name="connsiteX13" fmla="*/ 307113 w 5343758"/>
              <a:gd name="connsiteY13" fmla="*/ 973905 h 1297417"/>
              <a:gd name="connsiteX14" fmla="*/ 327587 w 5343758"/>
              <a:gd name="connsiteY14" fmla="*/ 1121834 h 1297417"/>
              <a:gd name="connsiteX15" fmla="*/ 348061 w 5343758"/>
              <a:gd name="connsiteY15" fmla="*/ 1212149 h 1297417"/>
              <a:gd name="connsiteX16" fmla="*/ 368535 w 5343758"/>
              <a:gd name="connsiteY16" fmla="*/ 1260359 h 1297417"/>
              <a:gd name="connsiteX17" fmla="*/ 389009 w 5343758"/>
              <a:gd name="connsiteY17" fmla="*/ 1283004 h 1297417"/>
              <a:gd name="connsiteX18" fmla="*/ 409483 w 5343758"/>
              <a:gd name="connsiteY18" fmla="*/ 1292409 h 1297417"/>
              <a:gd name="connsiteX19" fmla="*/ 429958 w 5343758"/>
              <a:gd name="connsiteY19" fmla="*/ 1295863 h 1297417"/>
              <a:gd name="connsiteX20" fmla="*/ 470906 w 5343758"/>
              <a:gd name="connsiteY20" fmla="*/ 1297316 h 1297417"/>
              <a:gd name="connsiteX21" fmla="*/ 839441 w 5343758"/>
              <a:gd name="connsiteY21" fmla="*/ 1297418 h 1297417"/>
              <a:gd name="connsiteX22" fmla="*/ 5343759 w 5343758"/>
              <a:gd name="connsiteY22" fmla="*/ 1297418 h 1297417"/>
              <a:gd name="connsiteX23" fmla="*/ 5343759 w 5343758"/>
              <a:gd name="connsiteY23" fmla="*/ 1297418 h 129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43758" h="1297417">
                <a:moveTo>
                  <a:pt x="0" y="1292409"/>
                </a:moveTo>
                <a:lnTo>
                  <a:pt x="20474" y="1283004"/>
                </a:lnTo>
                <a:lnTo>
                  <a:pt x="40948" y="1260359"/>
                </a:lnTo>
                <a:lnTo>
                  <a:pt x="61423" y="1212149"/>
                </a:lnTo>
                <a:lnTo>
                  <a:pt x="81897" y="1121834"/>
                </a:lnTo>
                <a:lnTo>
                  <a:pt x="102371" y="973905"/>
                </a:lnTo>
                <a:lnTo>
                  <a:pt x="122845" y="764035"/>
                </a:lnTo>
                <a:lnTo>
                  <a:pt x="163793" y="258527"/>
                </a:lnTo>
                <a:lnTo>
                  <a:pt x="184268" y="70114"/>
                </a:lnTo>
                <a:lnTo>
                  <a:pt x="204742" y="0"/>
                </a:lnTo>
                <a:lnTo>
                  <a:pt x="225216" y="70114"/>
                </a:lnTo>
                <a:lnTo>
                  <a:pt x="245690" y="258527"/>
                </a:lnTo>
                <a:lnTo>
                  <a:pt x="286638" y="764035"/>
                </a:lnTo>
                <a:lnTo>
                  <a:pt x="307113" y="973905"/>
                </a:lnTo>
                <a:lnTo>
                  <a:pt x="327587" y="1121834"/>
                </a:lnTo>
                <a:lnTo>
                  <a:pt x="348061" y="1212149"/>
                </a:lnTo>
                <a:lnTo>
                  <a:pt x="368535" y="1260359"/>
                </a:lnTo>
                <a:lnTo>
                  <a:pt x="389009" y="1283004"/>
                </a:lnTo>
                <a:lnTo>
                  <a:pt x="409483" y="1292409"/>
                </a:lnTo>
                <a:lnTo>
                  <a:pt x="429958" y="1295863"/>
                </a:lnTo>
                <a:lnTo>
                  <a:pt x="470906" y="1297316"/>
                </a:lnTo>
                <a:lnTo>
                  <a:pt x="839441" y="1297418"/>
                </a:lnTo>
                <a:lnTo>
                  <a:pt x="5343759" y="1297418"/>
                </a:lnTo>
                <a:lnTo>
                  <a:pt x="5343759" y="1297418"/>
                </a:lnTo>
              </a:path>
            </a:pathLst>
          </a:custGeom>
          <a:noFill/>
          <a:ln w="16506" cap="sq">
            <a:solidFill>
              <a:srgbClr val="1F77B4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99" name="Freeform: Shape 1398">
            <a:extLst>
              <a:ext uri="{FF2B5EF4-FFF2-40B4-BE49-F238E27FC236}">
                <a16:creationId xmlns:a16="http://schemas.microsoft.com/office/drawing/2014/main" id="{F39E8C67-C20A-DBD1-AB7F-A0CBBAC374BA}"/>
              </a:ext>
            </a:extLst>
          </p:cNvPr>
          <p:cNvSpPr/>
          <p:nvPr/>
        </p:nvSpPr>
        <p:spPr>
          <a:xfrm>
            <a:off x="642769" y="701662"/>
            <a:ext cx="5241193" cy="1297417"/>
          </a:xfrm>
          <a:custGeom>
            <a:avLst/>
            <a:gdLst>
              <a:gd name="connsiteX0" fmla="*/ 0 w 5343758"/>
              <a:gd name="connsiteY0" fmla="*/ 1297418 h 1297417"/>
              <a:gd name="connsiteX1" fmla="*/ 204742 w 5343758"/>
              <a:gd name="connsiteY1" fmla="*/ 1297239 h 1297417"/>
              <a:gd name="connsiteX2" fmla="*/ 225216 w 5343758"/>
              <a:gd name="connsiteY2" fmla="*/ 1294295 h 1297417"/>
              <a:gd name="connsiteX3" fmla="*/ 245690 w 5343758"/>
              <a:gd name="connsiteY3" fmla="*/ 1266399 h 1297417"/>
              <a:gd name="connsiteX4" fmla="*/ 266164 w 5343758"/>
              <a:gd name="connsiteY4" fmla="*/ 1118877 h 1297417"/>
              <a:gd name="connsiteX5" fmla="*/ 286638 w 5343758"/>
              <a:gd name="connsiteY5" fmla="*/ 701352 h 1297417"/>
              <a:gd name="connsiteX6" fmla="*/ 307113 w 5343758"/>
              <a:gd name="connsiteY6" fmla="*/ 142869 h 1297417"/>
              <a:gd name="connsiteX7" fmla="*/ 327587 w 5343758"/>
              <a:gd name="connsiteY7" fmla="*/ 0 h 1297417"/>
              <a:gd name="connsiteX8" fmla="*/ 348061 w 5343758"/>
              <a:gd name="connsiteY8" fmla="*/ 451558 h 1297417"/>
              <a:gd name="connsiteX9" fmla="*/ 368535 w 5343758"/>
              <a:gd name="connsiteY9" fmla="*/ 977481 h 1297417"/>
              <a:gd name="connsiteX10" fmla="*/ 389009 w 5343758"/>
              <a:gd name="connsiteY10" fmla="*/ 1227212 h 1297417"/>
              <a:gd name="connsiteX11" fmla="*/ 409483 w 5343758"/>
              <a:gd name="connsiteY11" fmla="*/ 1288484 h 1297417"/>
              <a:gd name="connsiteX12" fmla="*/ 429958 w 5343758"/>
              <a:gd name="connsiteY12" fmla="*/ 1296755 h 1297417"/>
              <a:gd name="connsiteX13" fmla="*/ 491380 w 5343758"/>
              <a:gd name="connsiteY13" fmla="*/ 1297418 h 1297417"/>
              <a:gd name="connsiteX14" fmla="*/ 5343759 w 5343758"/>
              <a:gd name="connsiteY14" fmla="*/ 1297418 h 1297417"/>
              <a:gd name="connsiteX15" fmla="*/ 5343759 w 5343758"/>
              <a:gd name="connsiteY15" fmla="*/ 1297418 h 129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43758" h="1297417">
                <a:moveTo>
                  <a:pt x="0" y="1297418"/>
                </a:moveTo>
                <a:lnTo>
                  <a:pt x="204742" y="1297239"/>
                </a:lnTo>
                <a:lnTo>
                  <a:pt x="225216" y="1294295"/>
                </a:lnTo>
                <a:lnTo>
                  <a:pt x="245690" y="1266399"/>
                </a:lnTo>
                <a:lnTo>
                  <a:pt x="266164" y="1118877"/>
                </a:lnTo>
                <a:lnTo>
                  <a:pt x="286638" y="701352"/>
                </a:lnTo>
                <a:lnTo>
                  <a:pt x="307113" y="142869"/>
                </a:lnTo>
                <a:lnTo>
                  <a:pt x="327587" y="0"/>
                </a:lnTo>
                <a:lnTo>
                  <a:pt x="348061" y="451558"/>
                </a:lnTo>
                <a:lnTo>
                  <a:pt x="368535" y="977481"/>
                </a:lnTo>
                <a:lnTo>
                  <a:pt x="389009" y="1227212"/>
                </a:lnTo>
                <a:lnTo>
                  <a:pt x="409483" y="1288484"/>
                </a:lnTo>
                <a:lnTo>
                  <a:pt x="429958" y="1296755"/>
                </a:lnTo>
                <a:lnTo>
                  <a:pt x="491380" y="1297418"/>
                </a:lnTo>
                <a:lnTo>
                  <a:pt x="5343759" y="1297418"/>
                </a:lnTo>
                <a:lnTo>
                  <a:pt x="5343759" y="1297418"/>
                </a:lnTo>
              </a:path>
            </a:pathLst>
          </a:custGeom>
          <a:noFill/>
          <a:ln w="16506" cap="sq">
            <a:solidFill>
              <a:srgbClr val="FF7F0E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400" name="Freeform: Shape 1399">
            <a:extLst>
              <a:ext uri="{FF2B5EF4-FFF2-40B4-BE49-F238E27FC236}">
                <a16:creationId xmlns:a16="http://schemas.microsoft.com/office/drawing/2014/main" id="{01E69F09-57E8-FE0A-8788-7448787A50E7}"/>
              </a:ext>
            </a:extLst>
          </p:cNvPr>
          <p:cNvSpPr/>
          <p:nvPr/>
        </p:nvSpPr>
        <p:spPr>
          <a:xfrm>
            <a:off x="642769" y="701662"/>
            <a:ext cx="5241193" cy="1297417"/>
          </a:xfrm>
          <a:custGeom>
            <a:avLst/>
            <a:gdLst>
              <a:gd name="connsiteX0" fmla="*/ 0 w 5343758"/>
              <a:gd name="connsiteY0" fmla="*/ 1297418 h 1297417"/>
              <a:gd name="connsiteX1" fmla="*/ 204742 w 5343758"/>
              <a:gd name="connsiteY1" fmla="*/ 1296411 h 1297417"/>
              <a:gd name="connsiteX2" fmla="*/ 245690 w 5343758"/>
              <a:gd name="connsiteY2" fmla="*/ 1294155 h 1297417"/>
              <a:gd name="connsiteX3" fmla="*/ 266164 w 5343758"/>
              <a:gd name="connsiteY3" fmla="*/ 1291772 h 1297417"/>
              <a:gd name="connsiteX4" fmla="*/ 286638 w 5343758"/>
              <a:gd name="connsiteY4" fmla="*/ 1287898 h 1297417"/>
              <a:gd name="connsiteX5" fmla="*/ 307113 w 5343758"/>
              <a:gd name="connsiteY5" fmla="*/ 1281768 h 1297417"/>
              <a:gd name="connsiteX6" fmla="*/ 327587 w 5343758"/>
              <a:gd name="connsiteY6" fmla="*/ 1272376 h 1297417"/>
              <a:gd name="connsiteX7" fmla="*/ 348061 w 5343758"/>
              <a:gd name="connsiteY7" fmla="*/ 1258383 h 1297417"/>
              <a:gd name="connsiteX8" fmla="*/ 368535 w 5343758"/>
              <a:gd name="connsiteY8" fmla="*/ 1238184 h 1297417"/>
              <a:gd name="connsiteX9" fmla="*/ 389009 w 5343758"/>
              <a:gd name="connsiteY9" fmla="*/ 1209855 h 1297417"/>
              <a:gd name="connsiteX10" fmla="*/ 409483 w 5343758"/>
              <a:gd name="connsiteY10" fmla="*/ 1171369 h 1297417"/>
              <a:gd name="connsiteX11" fmla="*/ 429958 w 5343758"/>
              <a:gd name="connsiteY11" fmla="*/ 1120699 h 1297417"/>
              <a:gd name="connsiteX12" fmla="*/ 450432 w 5343758"/>
              <a:gd name="connsiteY12" fmla="*/ 1056101 h 1297417"/>
              <a:gd name="connsiteX13" fmla="*/ 470906 w 5343758"/>
              <a:gd name="connsiteY13" fmla="*/ 976512 h 1297417"/>
              <a:gd name="connsiteX14" fmla="*/ 491380 w 5343758"/>
              <a:gd name="connsiteY14" fmla="*/ 881795 h 1297417"/>
              <a:gd name="connsiteX15" fmla="*/ 511854 w 5343758"/>
              <a:gd name="connsiteY15" fmla="*/ 773162 h 1297417"/>
              <a:gd name="connsiteX16" fmla="*/ 552803 w 5343758"/>
              <a:gd name="connsiteY16" fmla="*/ 526876 h 1297417"/>
              <a:gd name="connsiteX17" fmla="*/ 593751 w 5343758"/>
              <a:gd name="connsiteY17" fmla="*/ 278505 h 1297417"/>
              <a:gd name="connsiteX18" fmla="*/ 614225 w 5343758"/>
              <a:gd name="connsiteY18" fmla="*/ 171284 h 1297417"/>
              <a:gd name="connsiteX19" fmla="*/ 634699 w 5343758"/>
              <a:gd name="connsiteY19" fmla="*/ 85245 h 1297417"/>
              <a:gd name="connsiteX20" fmla="*/ 655174 w 5343758"/>
              <a:gd name="connsiteY20" fmla="*/ 26664 h 1297417"/>
              <a:gd name="connsiteX21" fmla="*/ 675648 w 5343758"/>
              <a:gd name="connsiteY21" fmla="*/ 0 h 1297417"/>
              <a:gd name="connsiteX22" fmla="*/ 696122 w 5343758"/>
              <a:gd name="connsiteY22" fmla="*/ 7328 h 1297417"/>
              <a:gd name="connsiteX23" fmla="*/ 716596 w 5343758"/>
              <a:gd name="connsiteY23" fmla="*/ 48072 h 1297417"/>
              <a:gd name="connsiteX24" fmla="*/ 737070 w 5343758"/>
              <a:gd name="connsiteY24" fmla="*/ 119088 h 1297417"/>
              <a:gd name="connsiteX25" fmla="*/ 757545 w 5343758"/>
              <a:gd name="connsiteY25" fmla="*/ 215055 h 1297417"/>
              <a:gd name="connsiteX26" fmla="*/ 778019 w 5343758"/>
              <a:gd name="connsiteY26" fmla="*/ 329139 h 1297417"/>
              <a:gd name="connsiteX27" fmla="*/ 859915 w 5343758"/>
              <a:gd name="connsiteY27" fmla="*/ 821283 h 1297417"/>
              <a:gd name="connsiteX28" fmla="*/ 880389 w 5343758"/>
              <a:gd name="connsiteY28" fmla="*/ 924196 h 1297417"/>
              <a:gd name="connsiteX29" fmla="*/ 900864 w 5343758"/>
              <a:gd name="connsiteY29" fmla="*/ 1012492 h 1297417"/>
              <a:gd name="connsiteX30" fmla="*/ 921338 w 5343758"/>
              <a:gd name="connsiteY30" fmla="*/ 1085577 h 1297417"/>
              <a:gd name="connsiteX31" fmla="*/ 941812 w 5343758"/>
              <a:gd name="connsiteY31" fmla="*/ 1144021 h 1297417"/>
              <a:gd name="connsiteX32" fmla="*/ 962286 w 5343758"/>
              <a:gd name="connsiteY32" fmla="*/ 1189248 h 1297417"/>
              <a:gd name="connsiteX33" fmla="*/ 982760 w 5343758"/>
              <a:gd name="connsiteY33" fmla="*/ 1223121 h 1297417"/>
              <a:gd name="connsiteX34" fmla="*/ 1003234 w 5343758"/>
              <a:gd name="connsiteY34" fmla="*/ 1247717 h 1297417"/>
              <a:gd name="connsiteX35" fmla="*/ 1023709 w 5343758"/>
              <a:gd name="connsiteY35" fmla="*/ 1265048 h 1297417"/>
              <a:gd name="connsiteX36" fmla="*/ 1044183 w 5343758"/>
              <a:gd name="connsiteY36" fmla="*/ 1276875 h 1297417"/>
              <a:gd name="connsiteX37" fmla="*/ 1064657 w 5343758"/>
              <a:gd name="connsiteY37" fmla="*/ 1284725 h 1297417"/>
              <a:gd name="connsiteX38" fmla="*/ 1085131 w 5343758"/>
              <a:gd name="connsiteY38" fmla="*/ 1289784 h 1297417"/>
              <a:gd name="connsiteX39" fmla="*/ 1126080 w 5343758"/>
              <a:gd name="connsiteY39" fmla="*/ 1294869 h 1297417"/>
              <a:gd name="connsiteX40" fmla="*/ 1187502 w 5343758"/>
              <a:gd name="connsiteY40" fmla="*/ 1297010 h 1297417"/>
              <a:gd name="connsiteX41" fmla="*/ 1371770 w 5343758"/>
              <a:gd name="connsiteY41" fmla="*/ 1297418 h 1297417"/>
              <a:gd name="connsiteX42" fmla="*/ 5343759 w 5343758"/>
              <a:gd name="connsiteY42" fmla="*/ 1297418 h 1297417"/>
              <a:gd name="connsiteX43" fmla="*/ 5343759 w 5343758"/>
              <a:gd name="connsiteY43" fmla="*/ 1297418 h 129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343758" h="1297417">
                <a:moveTo>
                  <a:pt x="0" y="1297418"/>
                </a:moveTo>
                <a:lnTo>
                  <a:pt x="204742" y="1296411"/>
                </a:lnTo>
                <a:lnTo>
                  <a:pt x="245690" y="1294155"/>
                </a:lnTo>
                <a:lnTo>
                  <a:pt x="266164" y="1291772"/>
                </a:lnTo>
                <a:lnTo>
                  <a:pt x="286638" y="1287898"/>
                </a:lnTo>
                <a:lnTo>
                  <a:pt x="307113" y="1281768"/>
                </a:lnTo>
                <a:lnTo>
                  <a:pt x="327587" y="1272376"/>
                </a:lnTo>
                <a:lnTo>
                  <a:pt x="348061" y="1258383"/>
                </a:lnTo>
                <a:lnTo>
                  <a:pt x="368535" y="1238184"/>
                </a:lnTo>
                <a:lnTo>
                  <a:pt x="389009" y="1209855"/>
                </a:lnTo>
                <a:lnTo>
                  <a:pt x="409483" y="1171369"/>
                </a:lnTo>
                <a:lnTo>
                  <a:pt x="429958" y="1120699"/>
                </a:lnTo>
                <a:lnTo>
                  <a:pt x="450432" y="1056101"/>
                </a:lnTo>
                <a:lnTo>
                  <a:pt x="470906" y="976512"/>
                </a:lnTo>
                <a:lnTo>
                  <a:pt x="491380" y="881795"/>
                </a:lnTo>
                <a:lnTo>
                  <a:pt x="511854" y="773162"/>
                </a:lnTo>
                <a:lnTo>
                  <a:pt x="552803" y="526876"/>
                </a:lnTo>
                <a:lnTo>
                  <a:pt x="593751" y="278505"/>
                </a:lnTo>
                <a:lnTo>
                  <a:pt x="614225" y="171284"/>
                </a:lnTo>
                <a:lnTo>
                  <a:pt x="634699" y="85245"/>
                </a:lnTo>
                <a:lnTo>
                  <a:pt x="655174" y="26664"/>
                </a:lnTo>
                <a:lnTo>
                  <a:pt x="675648" y="0"/>
                </a:lnTo>
                <a:lnTo>
                  <a:pt x="696122" y="7328"/>
                </a:lnTo>
                <a:lnTo>
                  <a:pt x="716596" y="48072"/>
                </a:lnTo>
                <a:lnTo>
                  <a:pt x="737070" y="119088"/>
                </a:lnTo>
                <a:lnTo>
                  <a:pt x="757545" y="215055"/>
                </a:lnTo>
                <a:lnTo>
                  <a:pt x="778019" y="329139"/>
                </a:lnTo>
                <a:lnTo>
                  <a:pt x="859915" y="821283"/>
                </a:lnTo>
                <a:lnTo>
                  <a:pt x="880389" y="924196"/>
                </a:lnTo>
                <a:lnTo>
                  <a:pt x="900864" y="1012492"/>
                </a:lnTo>
                <a:lnTo>
                  <a:pt x="921338" y="1085577"/>
                </a:lnTo>
                <a:lnTo>
                  <a:pt x="941812" y="1144021"/>
                </a:lnTo>
                <a:lnTo>
                  <a:pt x="962286" y="1189248"/>
                </a:lnTo>
                <a:lnTo>
                  <a:pt x="982760" y="1223121"/>
                </a:lnTo>
                <a:lnTo>
                  <a:pt x="1003234" y="1247717"/>
                </a:lnTo>
                <a:lnTo>
                  <a:pt x="1023709" y="1265048"/>
                </a:lnTo>
                <a:lnTo>
                  <a:pt x="1044183" y="1276875"/>
                </a:lnTo>
                <a:lnTo>
                  <a:pt x="1064657" y="1284725"/>
                </a:lnTo>
                <a:lnTo>
                  <a:pt x="1085131" y="1289784"/>
                </a:lnTo>
                <a:lnTo>
                  <a:pt x="1126080" y="1294869"/>
                </a:lnTo>
                <a:lnTo>
                  <a:pt x="1187502" y="1297010"/>
                </a:lnTo>
                <a:lnTo>
                  <a:pt x="1371770" y="1297418"/>
                </a:lnTo>
                <a:lnTo>
                  <a:pt x="5343759" y="1297418"/>
                </a:lnTo>
                <a:lnTo>
                  <a:pt x="5343759" y="1297418"/>
                </a:lnTo>
              </a:path>
            </a:pathLst>
          </a:custGeom>
          <a:noFill/>
          <a:ln w="16506" cap="sq">
            <a:solidFill>
              <a:srgbClr val="2CA02C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401" name="Freeform: Shape 1400">
            <a:extLst>
              <a:ext uri="{FF2B5EF4-FFF2-40B4-BE49-F238E27FC236}">
                <a16:creationId xmlns:a16="http://schemas.microsoft.com/office/drawing/2014/main" id="{BEA29E58-2576-9210-E4C0-47A17499BF7F}"/>
              </a:ext>
            </a:extLst>
          </p:cNvPr>
          <p:cNvSpPr/>
          <p:nvPr/>
        </p:nvSpPr>
        <p:spPr>
          <a:xfrm>
            <a:off x="642769" y="701662"/>
            <a:ext cx="5241193" cy="1297417"/>
          </a:xfrm>
          <a:custGeom>
            <a:avLst/>
            <a:gdLst>
              <a:gd name="connsiteX0" fmla="*/ 0 w 5343758"/>
              <a:gd name="connsiteY0" fmla="*/ 1297418 h 1297417"/>
              <a:gd name="connsiteX1" fmla="*/ 327587 w 5343758"/>
              <a:gd name="connsiteY1" fmla="*/ 1296130 h 1297417"/>
              <a:gd name="connsiteX2" fmla="*/ 368535 w 5343758"/>
              <a:gd name="connsiteY2" fmla="*/ 1293123 h 1297417"/>
              <a:gd name="connsiteX3" fmla="*/ 389009 w 5343758"/>
              <a:gd name="connsiteY3" fmla="*/ 1289886 h 1297417"/>
              <a:gd name="connsiteX4" fmla="*/ 409483 w 5343758"/>
              <a:gd name="connsiteY4" fmla="*/ 1284597 h 1297417"/>
              <a:gd name="connsiteX5" fmla="*/ 429958 w 5343758"/>
              <a:gd name="connsiteY5" fmla="*/ 1276225 h 1297417"/>
              <a:gd name="connsiteX6" fmla="*/ 450432 w 5343758"/>
              <a:gd name="connsiteY6" fmla="*/ 1263379 h 1297417"/>
              <a:gd name="connsiteX7" fmla="*/ 470906 w 5343758"/>
              <a:gd name="connsiteY7" fmla="*/ 1244314 h 1297417"/>
              <a:gd name="connsiteX8" fmla="*/ 491380 w 5343758"/>
              <a:gd name="connsiteY8" fmla="*/ 1216941 h 1297417"/>
              <a:gd name="connsiteX9" fmla="*/ 511854 w 5343758"/>
              <a:gd name="connsiteY9" fmla="*/ 1178926 h 1297417"/>
              <a:gd name="connsiteX10" fmla="*/ 532329 w 5343758"/>
              <a:gd name="connsiteY10" fmla="*/ 1127951 h 1297417"/>
              <a:gd name="connsiteX11" fmla="*/ 552803 w 5343758"/>
              <a:gd name="connsiteY11" fmla="*/ 1061951 h 1297417"/>
              <a:gd name="connsiteX12" fmla="*/ 573277 w 5343758"/>
              <a:gd name="connsiteY12" fmla="*/ 979591 h 1297417"/>
              <a:gd name="connsiteX13" fmla="*/ 593751 w 5343758"/>
              <a:gd name="connsiteY13" fmla="*/ 880666 h 1297417"/>
              <a:gd name="connsiteX14" fmla="*/ 614225 w 5343758"/>
              <a:gd name="connsiteY14" fmla="*/ 766551 h 1297417"/>
              <a:gd name="connsiteX15" fmla="*/ 655174 w 5343758"/>
              <a:gd name="connsiteY15" fmla="*/ 507700 h 1297417"/>
              <a:gd name="connsiteX16" fmla="*/ 675648 w 5343758"/>
              <a:gd name="connsiteY16" fmla="*/ 375166 h 1297417"/>
              <a:gd name="connsiteX17" fmla="*/ 696122 w 5343758"/>
              <a:gd name="connsiteY17" fmla="*/ 251133 h 1297417"/>
              <a:gd name="connsiteX18" fmla="*/ 716596 w 5343758"/>
              <a:gd name="connsiteY18" fmla="*/ 144302 h 1297417"/>
              <a:gd name="connsiteX19" fmla="*/ 737070 w 5343758"/>
              <a:gd name="connsiteY19" fmla="*/ 62838 h 1297417"/>
              <a:gd name="connsiteX20" fmla="*/ 757545 w 5343758"/>
              <a:gd name="connsiteY20" fmla="*/ 13350 h 1297417"/>
              <a:gd name="connsiteX21" fmla="*/ 778019 w 5343758"/>
              <a:gd name="connsiteY21" fmla="*/ 0 h 1297417"/>
              <a:gd name="connsiteX22" fmla="*/ 798493 w 5343758"/>
              <a:gd name="connsiteY22" fmla="*/ 23930 h 1297417"/>
              <a:gd name="connsiteX23" fmla="*/ 818967 w 5343758"/>
              <a:gd name="connsiteY23" fmla="*/ 83101 h 1297417"/>
              <a:gd name="connsiteX24" fmla="*/ 839441 w 5343758"/>
              <a:gd name="connsiteY24" fmla="*/ 172573 h 1297417"/>
              <a:gd name="connsiteX25" fmla="*/ 859915 w 5343758"/>
              <a:gd name="connsiteY25" fmla="*/ 285195 h 1297417"/>
              <a:gd name="connsiteX26" fmla="*/ 900864 w 5343758"/>
              <a:gd name="connsiteY26" fmla="*/ 545948 h 1297417"/>
              <a:gd name="connsiteX27" fmla="*/ 921338 w 5343758"/>
              <a:gd name="connsiteY27" fmla="*/ 677459 h 1297417"/>
              <a:gd name="connsiteX28" fmla="*/ 941812 w 5343758"/>
              <a:gd name="connsiteY28" fmla="*/ 800554 h 1297417"/>
              <a:gd name="connsiteX29" fmla="*/ 962286 w 5343758"/>
              <a:gd name="connsiteY29" fmla="*/ 910575 h 1297417"/>
              <a:gd name="connsiteX30" fmla="*/ 982760 w 5343758"/>
              <a:gd name="connsiteY30" fmla="*/ 1004833 h 1297417"/>
              <a:gd name="connsiteX31" fmla="*/ 1003234 w 5343758"/>
              <a:gd name="connsiteY31" fmla="*/ 1082443 h 1297417"/>
              <a:gd name="connsiteX32" fmla="*/ 1023709 w 5343758"/>
              <a:gd name="connsiteY32" fmla="*/ 1143970 h 1297417"/>
              <a:gd name="connsiteX33" fmla="*/ 1044183 w 5343758"/>
              <a:gd name="connsiteY33" fmla="*/ 1191020 h 1297417"/>
              <a:gd name="connsiteX34" fmla="*/ 1064657 w 5343758"/>
              <a:gd name="connsiteY34" fmla="*/ 1225746 h 1297417"/>
              <a:gd name="connsiteX35" fmla="*/ 1085131 w 5343758"/>
              <a:gd name="connsiteY35" fmla="*/ 1250520 h 1297417"/>
              <a:gd name="connsiteX36" fmla="*/ 1105605 w 5343758"/>
              <a:gd name="connsiteY36" fmla="*/ 1267597 h 1297417"/>
              <a:gd name="connsiteX37" fmla="*/ 1126080 w 5343758"/>
              <a:gd name="connsiteY37" fmla="*/ 1279003 h 1297417"/>
              <a:gd name="connsiteX38" fmla="*/ 1146554 w 5343758"/>
              <a:gd name="connsiteY38" fmla="*/ 1286369 h 1297417"/>
              <a:gd name="connsiteX39" fmla="*/ 1167028 w 5343758"/>
              <a:gd name="connsiteY39" fmla="*/ 1290982 h 1297417"/>
              <a:gd name="connsiteX40" fmla="*/ 1207976 w 5343758"/>
              <a:gd name="connsiteY40" fmla="*/ 1295417 h 1297417"/>
              <a:gd name="connsiteX41" fmla="*/ 1269399 w 5343758"/>
              <a:gd name="connsiteY41" fmla="*/ 1297137 h 1297417"/>
              <a:gd name="connsiteX42" fmla="*/ 1494615 w 5343758"/>
              <a:gd name="connsiteY42" fmla="*/ 1297418 h 1297417"/>
              <a:gd name="connsiteX43" fmla="*/ 5343759 w 5343758"/>
              <a:gd name="connsiteY43" fmla="*/ 1297418 h 1297417"/>
              <a:gd name="connsiteX44" fmla="*/ 5343759 w 5343758"/>
              <a:gd name="connsiteY44" fmla="*/ 1297418 h 129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43758" h="1297417">
                <a:moveTo>
                  <a:pt x="0" y="1297418"/>
                </a:moveTo>
                <a:lnTo>
                  <a:pt x="327587" y="1296130"/>
                </a:lnTo>
                <a:lnTo>
                  <a:pt x="368535" y="1293123"/>
                </a:lnTo>
                <a:lnTo>
                  <a:pt x="389009" y="1289886"/>
                </a:lnTo>
                <a:lnTo>
                  <a:pt x="409483" y="1284597"/>
                </a:lnTo>
                <a:lnTo>
                  <a:pt x="429958" y="1276225"/>
                </a:lnTo>
                <a:lnTo>
                  <a:pt x="450432" y="1263379"/>
                </a:lnTo>
                <a:lnTo>
                  <a:pt x="470906" y="1244314"/>
                </a:lnTo>
                <a:lnTo>
                  <a:pt x="491380" y="1216941"/>
                </a:lnTo>
                <a:lnTo>
                  <a:pt x="511854" y="1178926"/>
                </a:lnTo>
                <a:lnTo>
                  <a:pt x="532329" y="1127951"/>
                </a:lnTo>
                <a:lnTo>
                  <a:pt x="552803" y="1061951"/>
                </a:lnTo>
                <a:lnTo>
                  <a:pt x="573277" y="979591"/>
                </a:lnTo>
                <a:lnTo>
                  <a:pt x="593751" y="880666"/>
                </a:lnTo>
                <a:lnTo>
                  <a:pt x="614225" y="766551"/>
                </a:lnTo>
                <a:lnTo>
                  <a:pt x="655174" y="507700"/>
                </a:lnTo>
                <a:lnTo>
                  <a:pt x="675648" y="375166"/>
                </a:lnTo>
                <a:lnTo>
                  <a:pt x="696122" y="251133"/>
                </a:lnTo>
                <a:lnTo>
                  <a:pt x="716596" y="144302"/>
                </a:lnTo>
                <a:lnTo>
                  <a:pt x="737070" y="62838"/>
                </a:lnTo>
                <a:lnTo>
                  <a:pt x="757545" y="13350"/>
                </a:lnTo>
                <a:lnTo>
                  <a:pt x="778019" y="0"/>
                </a:lnTo>
                <a:lnTo>
                  <a:pt x="798493" y="23930"/>
                </a:lnTo>
                <a:lnTo>
                  <a:pt x="818967" y="83101"/>
                </a:lnTo>
                <a:lnTo>
                  <a:pt x="839441" y="172573"/>
                </a:lnTo>
                <a:lnTo>
                  <a:pt x="859915" y="285195"/>
                </a:lnTo>
                <a:lnTo>
                  <a:pt x="900864" y="545948"/>
                </a:lnTo>
                <a:lnTo>
                  <a:pt x="921338" y="677459"/>
                </a:lnTo>
                <a:lnTo>
                  <a:pt x="941812" y="800554"/>
                </a:lnTo>
                <a:lnTo>
                  <a:pt x="962286" y="910575"/>
                </a:lnTo>
                <a:lnTo>
                  <a:pt x="982760" y="1004833"/>
                </a:lnTo>
                <a:lnTo>
                  <a:pt x="1003234" y="1082443"/>
                </a:lnTo>
                <a:lnTo>
                  <a:pt x="1023709" y="1143970"/>
                </a:lnTo>
                <a:lnTo>
                  <a:pt x="1044183" y="1191020"/>
                </a:lnTo>
                <a:lnTo>
                  <a:pt x="1064657" y="1225746"/>
                </a:lnTo>
                <a:lnTo>
                  <a:pt x="1085131" y="1250520"/>
                </a:lnTo>
                <a:lnTo>
                  <a:pt x="1105605" y="1267597"/>
                </a:lnTo>
                <a:lnTo>
                  <a:pt x="1126080" y="1279003"/>
                </a:lnTo>
                <a:lnTo>
                  <a:pt x="1146554" y="1286369"/>
                </a:lnTo>
                <a:lnTo>
                  <a:pt x="1167028" y="1290982"/>
                </a:lnTo>
                <a:lnTo>
                  <a:pt x="1207976" y="1295417"/>
                </a:lnTo>
                <a:lnTo>
                  <a:pt x="1269399" y="1297137"/>
                </a:lnTo>
                <a:lnTo>
                  <a:pt x="1494615" y="1297418"/>
                </a:lnTo>
                <a:lnTo>
                  <a:pt x="5343759" y="1297418"/>
                </a:lnTo>
                <a:lnTo>
                  <a:pt x="5343759" y="1297418"/>
                </a:lnTo>
              </a:path>
            </a:pathLst>
          </a:custGeom>
          <a:noFill/>
          <a:ln w="16506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402" name="Freeform: Shape 1401">
            <a:extLst>
              <a:ext uri="{FF2B5EF4-FFF2-40B4-BE49-F238E27FC236}">
                <a16:creationId xmlns:a16="http://schemas.microsoft.com/office/drawing/2014/main" id="{8D1CC440-1E0A-C1B4-64A6-A3239584AB03}"/>
              </a:ext>
            </a:extLst>
          </p:cNvPr>
          <p:cNvSpPr/>
          <p:nvPr/>
        </p:nvSpPr>
        <p:spPr>
          <a:xfrm>
            <a:off x="642769" y="701662"/>
            <a:ext cx="5241193" cy="1297417"/>
          </a:xfrm>
          <a:custGeom>
            <a:avLst/>
            <a:gdLst>
              <a:gd name="connsiteX0" fmla="*/ 0 w 5343758"/>
              <a:gd name="connsiteY0" fmla="*/ 1297418 h 1297417"/>
              <a:gd name="connsiteX1" fmla="*/ 552803 w 5343758"/>
              <a:gd name="connsiteY1" fmla="*/ 1296462 h 1297417"/>
              <a:gd name="connsiteX2" fmla="*/ 614225 w 5343758"/>
              <a:gd name="connsiteY2" fmla="*/ 1293709 h 1297417"/>
              <a:gd name="connsiteX3" fmla="*/ 655174 w 5343758"/>
              <a:gd name="connsiteY3" fmla="*/ 1288930 h 1297417"/>
              <a:gd name="connsiteX4" fmla="*/ 675648 w 5343758"/>
              <a:gd name="connsiteY4" fmla="*/ 1284890 h 1297417"/>
              <a:gd name="connsiteX5" fmla="*/ 696122 w 5343758"/>
              <a:gd name="connsiteY5" fmla="*/ 1279194 h 1297417"/>
              <a:gd name="connsiteX6" fmla="*/ 716596 w 5343758"/>
              <a:gd name="connsiteY6" fmla="*/ 1271344 h 1297417"/>
              <a:gd name="connsiteX7" fmla="*/ 737070 w 5343758"/>
              <a:gd name="connsiteY7" fmla="*/ 1260677 h 1297417"/>
              <a:gd name="connsiteX8" fmla="*/ 757545 w 5343758"/>
              <a:gd name="connsiteY8" fmla="*/ 1246455 h 1297417"/>
              <a:gd name="connsiteX9" fmla="*/ 778019 w 5343758"/>
              <a:gd name="connsiteY9" fmla="*/ 1227836 h 1297417"/>
              <a:gd name="connsiteX10" fmla="*/ 798493 w 5343758"/>
              <a:gd name="connsiteY10" fmla="*/ 1203904 h 1297417"/>
              <a:gd name="connsiteX11" fmla="*/ 818967 w 5343758"/>
              <a:gd name="connsiteY11" fmla="*/ 1173714 h 1297417"/>
              <a:gd name="connsiteX12" fmla="*/ 839441 w 5343758"/>
              <a:gd name="connsiteY12" fmla="*/ 1136311 h 1297417"/>
              <a:gd name="connsiteX13" fmla="*/ 859915 w 5343758"/>
              <a:gd name="connsiteY13" fmla="*/ 1090892 h 1297417"/>
              <a:gd name="connsiteX14" fmla="*/ 880389 w 5343758"/>
              <a:gd name="connsiteY14" fmla="*/ 1036782 h 1297417"/>
              <a:gd name="connsiteX15" fmla="*/ 900864 w 5343758"/>
              <a:gd name="connsiteY15" fmla="*/ 973646 h 1297417"/>
              <a:gd name="connsiteX16" fmla="*/ 921338 w 5343758"/>
              <a:gd name="connsiteY16" fmla="*/ 901491 h 1297417"/>
              <a:gd name="connsiteX17" fmla="*/ 941812 w 5343758"/>
              <a:gd name="connsiteY17" fmla="*/ 820815 h 1297417"/>
              <a:gd name="connsiteX18" fmla="*/ 962286 w 5343758"/>
              <a:gd name="connsiteY18" fmla="*/ 732657 h 1297417"/>
              <a:gd name="connsiteX19" fmla="*/ 1003234 w 5343758"/>
              <a:gd name="connsiteY19" fmla="*/ 540971 h 1297417"/>
              <a:gd name="connsiteX20" fmla="*/ 1044183 w 5343758"/>
              <a:gd name="connsiteY20" fmla="*/ 346034 h 1297417"/>
              <a:gd name="connsiteX21" fmla="*/ 1064657 w 5343758"/>
              <a:gd name="connsiteY21" fmla="*/ 255353 h 1297417"/>
              <a:gd name="connsiteX22" fmla="*/ 1085131 w 5343758"/>
              <a:gd name="connsiteY22" fmla="*/ 173850 h 1297417"/>
              <a:gd name="connsiteX23" fmla="*/ 1105605 w 5343758"/>
              <a:gd name="connsiteY23" fmla="*/ 104885 h 1297417"/>
              <a:gd name="connsiteX24" fmla="*/ 1126080 w 5343758"/>
              <a:gd name="connsiteY24" fmla="*/ 51449 h 1297417"/>
              <a:gd name="connsiteX25" fmla="*/ 1146554 w 5343758"/>
              <a:gd name="connsiteY25" fmla="*/ 15943 h 1297417"/>
              <a:gd name="connsiteX26" fmla="*/ 1167028 w 5343758"/>
              <a:gd name="connsiteY26" fmla="*/ 0 h 1297417"/>
              <a:gd name="connsiteX27" fmla="*/ 1187502 w 5343758"/>
              <a:gd name="connsiteY27" fmla="*/ 4367 h 1297417"/>
              <a:gd name="connsiteX28" fmla="*/ 1207976 w 5343758"/>
              <a:gd name="connsiteY28" fmla="*/ 28839 h 1297417"/>
              <a:gd name="connsiteX29" fmla="*/ 1228450 w 5343758"/>
              <a:gd name="connsiteY29" fmla="*/ 72279 h 1297417"/>
              <a:gd name="connsiteX30" fmla="*/ 1248925 w 5343758"/>
              <a:gd name="connsiteY30" fmla="*/ 132704 h 1297417"/>
              <a:gd name="connsiteX31" fmla="*/ 1269399 w 5343758"/>
              <a:gd name="connsiteY31" fmla="*/ 207435 h 1297417"/>
              <a:gd name="connsiteX32" fmla="*/ 1289873 w 5343758"/>
              <a:gd name="connsiteY32" fmla="*/ 293296 h 1297417"/>
              <a:gd name="connsiteX33" fmla="*/ 1330821 w 5343758"/>
              <a:gd name="connsiteY33" fmla="*/ 484553 h 1297417"/>
              <a:gd name="connsiteX34" fmla="*/ 1371770 w 5343758"/>
              <a:gd name="connsiteY34" fmla="*/ 679523 h 1297417"/>
              <a:gd name="connsiteX35" fmla="*/ 1392244 w 5343758"/>
              <a:gd name="connsiteY35" fmla="*/ 771265 h 1297417"/>
              <a:gd name="connsiteX36" fmla="*/ 1412718 w 5343758"/>
              <a:gd name="connsiteY36" fmla="*/ 856380 h 1297417"/>
              <a:gd name="connsiteX37" fmla="*/ 1433192 w 5343758"/>
              <a:gd name="connsiteY37" fmla="*/ 933498 h 1297417"/>
              <a:gd name="connsiteX38" fmla="*/ 1453666 w 5343758"/>
              <a:gd name="connsiteY38" fmla="*/ 1001825 h 1297417"/>
              <a:gd name="connsiteX39" fmla="*/ 1474140 w 5343758"/>
              <a:gd name="connsiteY39" fmla="*/ 1061058 h 1297417"/>
              <a:gd name="connsiteX40" fmla="*/ 1494615 w 5343758"/>
              <a:gd name="connsiteY40" fmla="*/ 1111384 h 1297417"/>
              <a:gd name="connsiteX41" fmla="*/ 1515089 w 5343758"/>
              <a:gd name="connsiteY41" fmla="*/ 1153273 h 1297417"/>
              <a:gd name="connsiteX42" fmla="*/ 1535563 w 5343758"/>
              <a:gd name="connsiteY42" fmla="*/ 1187477 h 1297417"/>
              <a:gd name="connsiteX43" fmla="*/ 1556037 w 5343758"/>
              <a:gd name="connsiteY43" fmla="*/ 1214876 h 1297417"/>
              <a:gd name="connsiteX44" fmla="*/ 1576511 w 5343758"/>
              <a:gd name="connsiteY44" fmla="*/ 1236413 h 1297417"/>
              <a:gd name="connsiteX45" fmla="*/ 1596986 w 5343758"/>
              <a:gd name="connsiteY45" fmla="*/ 1253031 h 1297417"/>
              <a:gd name="connsiteX46" fmla="*/ 1617460 w 5343758"/>
              <a:gd name="connsiteY46" fmla="*/ 1265635 h 1297417"/>
              <a:gd name="connsiteX47" fmla="*/ 1637934 w 5343758"/>
              <a:gd name="connsiteY47" fmla="*/ 1275014 h 1297417"/>
              <a:gd name="connsiteX48" fmla="*/ 1658408 w 5343758"/>
              <a:gd name="connsiteY48" fmla="*/ 1281870 h 1297417"/>
              <a:gd name="connsiteX49" fmla="*/ 1678882 w 5343758"/>
              <a:gd name="connsiteY49" fmla="*/ 1286789 h 1297417"/>
              <a:gd name="connsiteX50" fmla="*/ 1719831 w 5343758"/>
              <a:gd name="connsiteY50" fmla="*/ 1292690 h 1297417"/>
              <a:gd name="connsiteX51" fmla="*/ 1760779 w 5343758"/>
              <a:gd name="connsiteY51" fmla="*/ 1295442 h 1297417"/>
              <a:gd name="connsiteX52" fmla="*/ 1842676 w 5343758"/>
              <a:gd name="connsiteY52" fmla="*/ 1297137 h 1297417"/>
              <a:gd name="connsiteX53" fmla="*/ 2129314 w 5343758"/>
              <a:gd name="connsiteY53" fmla="*/ 1297418 h 1297417"/>
              <a:gd name="connsiteX54" fmla="*/ 5343759 w 5343758"/>
              <a:gd name="connsiteY54" fmla="*/ 1297418 h 1297417"/>
              <a:gd name="connsiteX55" fmla="*/ 5343759 w 5343758"/>
              <a:gd name="connsiteY55" fmla="*/ 1297418 h 129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343758" h="1297417">
                <a:moveTo>
                  <a:pt x="0" y="1297418"/>
                </a:moveTo>
                <a:lnTo>
                  <a:pt x="552803" y="1296462"/>
                </a:lnTo>
                <a:lnTo>
                  <a:pt x="614225" y="1293709"/>
                </a:lnTo>
                <a:lnTo>
                  <a:pt x="655174" y="1288930"/>
                </a:lnTo>
                <a:lnTo>
                  <a:pt x="675648" y="1284890"/>
                </a:lnTo>
                <a:lnTo>
                  <a:pt x="696122" y="1279194"/>
                </a:lnTo>
                <a:lnTo>
                  <a:pt x="716596" y="1271344"/>
                </a:lnTo>
                <a:lnTo>
                  <a:pt x="737070" y="1260677"/>
                </a:lnTo>
                <a:lnTo>
                  <a:pt x="757545" y="1246455"/>
                </a:lnTo>
                <a:lnTo>
                  <a:pt x="778019" y="1227836"/>
                </a:lnTo>
                <a:lnTo>
                  <a:pt x="798493" y="1203904"/>
                </a:lnTo>
                <a:lnTo>
                  <a:pt x="818967" y="1173714"/>
                </a:lnTo>
                <a:lnTo>
                  <a:pt x="839441" y="1136311"/>
                </a:lnTo>
                <a:lnTo>
                  <a:pt x="859915" y="1090892"/>
                </a:lnTo>
                <a:lnTo>
                  <a:pt x="880389" y="1036782"/>
                </a:lnTo>
                <a:lnTo>
                  <a:pt x="900864" y="973646"/>
                </a:lnTo>
                <a:lnTo>
                  <a:pt x="921338" y="901491"/>
                </a:lnTo>
                <a:lnTo>
                  <a:pt x="941812" y="820815"/>
                </a:lnTo>
                <a:lnTo>
                  <a:pt x="962286" y="732657"/>
                </a:lnTo>
                <a:lnTo>
                  <a:pt x="1003234" y="540971"/>
                </a:lnTo>
                <a:lnTo>
                  <a:pt x="1044183" y="346034"/>
                </a:lnTo>
                <a:lnTo>
                  <a:pt x="1064657" y="255353"/>
                </a:lnTo>
                <a:lnTo>
                  <a:pt x="1085131" y="173850"/>
                </a:lnTo>
                <a:lnTo>
                  <a:pt x="1105605" y="104885"/>
                </a:lnTo>
                <a:lnTo>
                  <a:pt x="1126080" y="51449"/>
                </a:lnTo>
                <a:lnTo>
                  <a:pt x="1146554" y="15943"/>
                </a:lnTo>
                <a:lnTo>
                  <a:pt x="1167028" y="0"/>
                </a:lnTo>
                <a:lnTo>
                  <a:pt x="1187502" y="4367"/>
                </a:lnTo>
                <a:lnTo>
                  <a:pt x="1207976" y="28839"/>
                </a:lnTo>
                <a:lnTo>
                  <a:pt x="1228450" y="72279"/>
                </a:lnTo>
                <a:lnTo>
                  <a:pt x="1248925" y="132704"/>
                </a:lnTo>
                <a:lnTo>
                  <a:pt x="1269399" y="207435"/>
                </a:lnTo>
                <a:lnTo>
                  <a:pt x="1289873" y="293296"/>
                </a:lnTo>
                <a:lnTo>
                  <a:pt x="1330821" y="484553"/>
                </a:lnTo>
                <a:lnTo>
                  <a:pt x="1371770" y="679523"/>
                </a:lnTo>
                <a:lnTo>
                  <a:pt x="1392244" y="771265"/>
                </a:lnTo>
                <a:lnTo>
                  <a:pt x="1412718" y="856380"/>
                </a:lnTo>
                <a:lnTo>
                  <a:pt x="1433192" y="933498"/>
                </a:lnTo>
                <a:lnTo>
                  <a:pt x="1453666" y="1001825"/>
                </a:lnTo>
                <a:lnTo>
                  <a:pt x="1474140" y="1061058"/>
                </a:lnTo>
                <a:lnTo>
                  <a:pt x="1494615" y="1111384"/>
                </a:lnTo>
                <a:lnTo>
                  <a:pt x="1515089" y="1153273"/>
                </a:lnTo>
                <a:lnTo>
                  <a:pt x="1535563" y="1187477"/>
                </a:lnTo>
                <a:lnTo>
                  <a:pt x="1556037" y="1214876"/>
                </a:lnTo>
                <a:lnTo>
                  <a:pt x="1576511" y="1236413"/>
                </a:lnTo>
                <a:lnTo>
                  <a:pt x="1596986" y="1253031"/>
                </a:lnTo>
                <a:lnTo>
                  <a:pt x="1617460" y="1265635"/>
                </a:lnTo>
                <a:lnTo>
                  <a:pt x="1637934" y="1275014"/>
                </a:lnTo>
                <a:lnTo>
                  <a:pt x="1658408" y="1281870"/>
                </a:lnTo>
                <a:lnTo>
                  <a:pt x="1678882" y="1286789"/>
                </a:lnTo>
                <a:lnTo>
                  <a:pt x="1719831" y="1292690"/>
                </a:lnTo>
                <a:lnTo>
                  <a:pt x="1760779" y="1295442"/>
                </a:lnTo>
                <a:lnTo>
                  <a:pt x="1842676" y="1297137"/>
                </a:lnTo>
                <a:lnTo>
                  <a:pt x="2129314" y="1297418"/>
                </a:lnTo>
                <a:lnTo>
                  <a:pt x="5343759" y="1297418"/>
                </a:lnTo>
                <a:lnTo>
                  <a:pt x="5343759" y="1297418"/>
                </a:lnTo>
              </a:path>
            </a:pathLst>
          </a:custGeom>
          <a:noFill/>
          <a:ln w="16506" cap="sq">
            <a:solidFill>
              <a:srgbClr val="9467BD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403" name="Freeform: Shape 1402">
            <a:extLst>
              <a:ext uri="{FF2B5EF4-FFF2-40B4-BE49-F238E27FC236}">
                <a16:creationId xmlns:a16="http://schemas.microsoft.com/office/drawing/2014/main" id="{6512EF4E-3E52-1D04-8C9A-929DE579CFC8}"/>
              </a:ext>
            </a:extLst>
          </p:cNvPr>
          <p:cNvSpPr/>
          <p:nvPr/>
        </p:nvSpPr>
        <p:spPr>
          <a:xfrm>
            <a:off x="642769" y="701662"/>
            <a:ext cx="5241193" cy="1297417"/>
          </a:xfrm>
          <a:custGeom>
            <a:avLst/>
            <a:gdLst>
              <a:gd name="connsiteX0" fmla="*/ 0 w 5343758"/>
              <a:gd name="connsiteY0" fmla="*/ 1297418 h 1297417"/>
              <a:gd name="connsiteX1" fmla="*/ 962286 w 5343758"/>
              <a:gd name="connsiteY1" fmla="*/ 1296487 h 1297417"/>
              <a:gd name="connsiteX2" fmla="*/ 1023709 w 5343758"/>
              <a:gd name="connsiteY2" fmla="*/ 1293811 h 1297417"/>
              <a:gd name="connsiteX3" fmla="*/ 1064657 w 5343758"/>
              <a:gd name="connsiteY3" fmla="*/ 1289160 h 1297417"/>
              <a:gd name="connsiteX4" fmla="*/ 1085131 w 5343758"/>
              <a:gd name="connsiteY4" fmla="*/ 1285222 h 1297417"/>
              <a:gd name="connsiteX5" fmla="*/ 1105605 w 5343758"/>
              <a:gd name="connsiteY5" fmla="*/ 1279678 h 1297417"/>
              <a:gd name="connsiteX6" fmla="*/ 1126080 w 5343758"/>
              <a:gd name="connsiteY6" fmla="*/ 1272019 h 1297417"/>
              <a:gd name="connsiteX7" fmla="*/ 1146554 w 5343758"/>
              <a:gd name="connsiteY7" fmla="*/ 1261633 h 1297417"/>
              <a:gd name="connsiteX8" fmla="*/ 1167028 w 5343758"/>
              <a:gd name="connsiteY8" fmla="*/ 1247768 h 1297417"/>
              <a:gd name="connsiteX9" fmla="*/ 1187502 w 5343758"/>
              <a:gd name="connsiteY9" fmla="*/ 1229608 h 1297417"/>
              <a:gd name="connsiteX10" fmla="*/ 1207976 w 5343758"/>
              <a:gd name="connsiteY10" fmla="*/ 1206223 h 1297417"/>
              <a:gd name="connsiteX11" fmla="*/ 1228450 w 5343758"/>
              <a:gd name="connsiteY11" fmla="*/ 1176708 h 1297417"/>
              <a:gd name="connsiteX12" fmla="*/ 1248925 w 5343758"/>
              <a:gd name="connsiteY12" fmla="*/ 1140095 h 1297417"/>
              <a:gd name="connsiteX13" fmla="*/ 1269399 w 5343758"/>
              <a:gd name="connsiteY13" fmla="*/ 1095569 h 1297417"/>
              <a:gd name="connsiteX14" fmla="*/ 1289873 w 5343758"/>
              <a:gd name="connsiteY14" fmla="*/ 1042478 h 1297417"/>
              <a:gd name="connsiteX15" fmla="*/ 1310347 w 5343758"/>
              <a:gd name="connsiteY15" fmla="*/ 980399 h 1297417"/>
              <a:gd name="connsiteX16" fmla="*/ 1330821 w 5343758"/>
              <a:gd name="connsiteY16" fmla="*/ 909331 h 1297417"/>
              <a:gd name="connsiteX17" fmla="*/ 1351295 w 5343758"/>
              <a:gd name="connsiteY17" fmla="*/ 829705 h 1297417"/>
              <a:gd name="connsiteX18" fmla="*/ 1371770 w 5343758"/>
              <a:gd name="connsiteY18" fmla="*/ 742494 h 1297417"/>
              <a:gd name="connsiteX19" fmla="*/ 1412718 w 5343758"/>
              <a:gd name="connsiteY19" fmla="*/ 552070 h 1297417"/>
              <a:gd name="connsiteX20" fmla="*/ 1453666 w 5343758"/>
              <a:gd name="connsiteY20" fmla="*/ 357031 h 1297417"/>
              <a:gd name="connsiteX21" fmla="*/ 1474140 w 5343758"/>
              <a:gd name="connsiteY21" fmla="*/ 265634 h 1297417"/>
              <a:gd name="connsiteX22" fmla="*/ 1494615 w 5343758"/>
              <a:gd name="connsiteY22" fmla="*/ 182928 h 1297417"/>
              <a:gd name="connsiteX23" fmla="*/ 1515089 w 5343758"/>
              <a:gd name="connsiteY23" fmla="*/ 112280 h 1297417"/>
              <a:gd name="connsiteX24" fmla="*/ 1535563 w 5343758"/>
              <a:gd name="connsiteY24" fmla="*/ 56718 h 1297417"/>
              <a:gd name="connsiteX25" fmla="*/ 1556037 w 5343758"/>
              <a:gd name="connsiteY25" fmla="*/ 18712 h 1297417"/>
              <a:gd name="connsiteX26" fmla="*/ 1576511 w 5343758"/>
              <a:gd name="connsiteY26" fmla="*/ 0 h 1297417"/>
              <a:gd name="connsiteX27" fmla="*/ 1596986 w 5343758"/>
              <a:gd name="connsiteY27" fmla="*/ 1449 h 1297417"/>
              <a:gd name="connsiteX28" fmla="*/ 1617460 w 5343758"/>
              <a:gd name="connsiteY28" fmla="*/ 22991 h 1297417"/>
              <a:gd name="connsiteX29" fmla="*/ 1637934 w 5343758"/>
              <a:gd name="connsiteY29" fmla="*/ 63631 h 1297417"/>
              <a:gd name="connsiteX30" fmla="*/ 1658408 w 5343758"/>
              <a:gd name="connsiteY30" fmla="*/ 121515 h 1297417"/>
              <a:gd name="connsiteX31" fmla="*/ 1678882 w 5343758"/>
              <a:gd name="connsiteY31" fmla="*/ 194082 h 1297417"/>
              <a:gd name="connsiteX32" fmla="*/ 1699356 w 5343758"/>
              <a:gd name="connsiteY32" fmla="*/ 278240 h 1297417"/>
              <a:gd name="connsiteX33" fmla="*/ 1740305 w 5343758"/>
              <a:gd name="connsiteY33" fmla="*/ 467662 h 1297417"/>
              <a:gd name="connsiteX34" fmla="*/ 1781253 w 5343758"/>
              <a:gd name="connsiteY34" fmla="*/ 662858 h 1297417"/>
              <a:gd name="connsiteX35" fmla="*/ 1801727 w 5343758"/>
              <a:gd name="connsiteY35" fmla="*/ 755365 h 1297417"/>
              <a:gd name="connsiteX36" fmla="*/ 1822201 w 5343758"/>
              <a:gd name="connsiteY36" fmla="*/ 841573 h 1297417"/>
              <a:gd name="connsiteX37" fmla="*/ 1842676 w 5343758"/>
              <a:gd name="connsiteY37" fmla="*/ 920023 h 1297417"/>
              <a:gd name="connsiteX38" fmla="*/ 1863150 w 5343758"/>
              <a:gd name="connsiteY38" fmla="*/ 989821 h 1297417"/>
              <a:gd name="connsiteX39" fmla="*/ 1883624 w 5343758"/>
              <a:gd name="connsiteY39" fmla="*/ 1050609 h 1297417"/>
              <a:gd name="connsiteX40" fmla="*/ 1904098 w 5343758"/>
              <a:gd name="connsiteY40" fmla="*/ 1102450 h 1297417"/>
              <a:gd name="connsiteX41" fmla="*/ 1924572 w 5343758"/>
              <a:gd name="connsiteY41" fmla="*/ 1145792 h 1297417"/>
              <a:gd name="connsiteX42" fmla="*/ 1945046 w 5343758"/>
              <a:gd name="connsiteY42" fmla="*/ 1181334 h 1297417"/>
              <a:gd name="connsiteX43" fmla="*/ 1965521 w 5343758"/>
              <a:gd name="connsiteY43" fmla="*/ 1209919 h 1297417"/>
              <a:gd name="connsiteX44" fmla="*/ 1985995 w 5343758"/>
              <a:gd name="connsiteY44" fmla="*/ 1232501 h 1297417"/>
              <a:gd name="connsiteX45" fmla="*/ 2006469 w 5343758"/>
              <a:gd name="connsiteY45" fmla="*/ 1249998 h 1297417"/>
              <a:gd name="connsiteX46" fmla="*/ 2026943 w 5343758"/>
              <a:gd name="connsiteY46" fmla="*/ 1263315 h 1297417"/>
              <a:gd name="connsiteX47" fmla="*/ 2047418 w 5343758"/>
              <a:gd name="connsiteY47" fmla="*/ 1273268 h 1297417"/>
              <a:gd name="connsiteX48" fmla="*/ 2067892 w 5343758"/>
              <a:gd name="connsiteY48" fmla="*/ 1280583 h 1297417"/>
              <a:gd name="connsiteX49" fmla="*/ 2088366 w 5343758"/>
              <a:gd name="connsiteY49" fmla="*/ 1285872 h 1297417"/>
              <a:gd name="connsiteX50" fmla="*/ 2129314 w 5343758"/>
              <a:gd name="connsiteY50" fmla="*/ 1292231 h 1297417"/>
              <a:gd name="connsiteX51" fmla="*/ 2170262 w 5343758"/>
              <a:gd name="connsiteY51" fmla="*/ 1295226 h 1297417"/>
              <a:gd name="connsiteX52" fmla="*/ 2252159 w 5343758"/>
              <a:gd name="connsiteY52" fmla="*/ 1297099 h 1297417"/>
              <a:gd name="connsiteX53" fmla="*/ 2518324 w 5343758"/>
              <a:gd name="connsiteY53" fmla="*/ 1297418 h 1297417"/>
              <a:gd name="connsiteX54" fmla="*/ 5343759 w 5343758"/>
              <a:gd name="connsiteY54" fmla="*/ 1297418 h 1297417"/>
              <a:gd name="connsiteX55" fmla="*/ 5343759 w 5343758"/>
              <a:gd name="connsiteY55" fmla="*/ 1297418 h 129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343758" h="1297417">
                <a:moveTo>
                  <a:pt x="0" y="1297418"/>
                </a:moveTo>
                <a:lnTo>
                  <a:pt x="962286" y="1296487"/>
                </a:lnTo>
                <a:lnTo>
                  <a:pt x="1023709" y="1293811"/>
                </a:lnTo>
                <a:lnTo>
                  <a:pt x="1064657" y="1289160"/>
                </a:lnTo>
                <a:lnTo>
                  <a:pt x="1085131" y="1285222"/>
                </a:lnTo>
                <a:lnTo>
                  <a:pt x="1105605" y="1279678"/>
                </a:lnTo>
                <a:lnTo>
                  <a:pt x="1126080" y="1272019"/>
                </a:lnTo>
                <a:lnTo>
                  <a:pt x="1146554" y="1261633"/>
                </a:lnTo>
                <a:lnTo>
                  <a:pt x="1167028" y="1247768"/>
                </a:lnTo>
                <a:lnTo>
                  <a:pt x="1187502" y="1229608"/>
                </a:lnTo>
                <a:lnTo>
                  <a:pt x="1207976" y="1206223"/>
                </a:lnTo>
                <a:lnTo>
                  <a:pt x="1228450" y="1176708"/>
                </a:lnTo>
                <a:lnTo>
                  <a:pt x="1248925" y="1140095"/>
                </a:lnTo>
                <a:lnTo>
                  <a:pt x="1269399" y="1095569"/>
                </a:lnTo>
                <a:lnTo>
                  <a:pt x="1289873" y="1042478"/>
                </a:lnTo>
                <a:lnTo>
                  <a:pt x="1310347" y="980399"/>
                </a:lnTo>
                <a:lnTo>
                  <a:pt x="1330821" y="909331"/>
                </a:lnTo>
                <a:lnTo>
                  <a:pt x="1351295" y="829705"/>
                </a:lnTo>
                <a:lnTo>
                  <a:pt x="1371770" y="742494"/>
                </a:lnTo>
                <a:lnTo>
                  <a:pt x="1412718" y="552070"/>
                </a:lnTo>
                <a:lnTo>
                  <a:pt x="1453666" y="357031"/>
                </a:lnTo>
                <a:lnTo>
                  <a:pt x="1474140" y="265634"/>
                </a:lnTo>
                <a:lnTo>
                  <a:pt x="1494615" y="182928"/>
                </a:lnTo>
                <a:lnTo>
                  <a:pt x="1515089" y="112280"/>
                </a:lnTo>
                <a:lnTo>
                  <a:pt x="1535563" y="56718"/>
                </a:lnTo>
                <a:lnTo>
                  <a:pt x="1556037" y="18712"/>
                </a:lnTo>
                <a:lnTo>
                  <a:pt x="1576511" y="0"/>
                </a:lnTo>
                <a:lnTo>
                  <a:pt x="1596986" y="1449"/>
                </a:lnTo>
                <a:lnTo>
                  <a:pt x="1617460" y="22991"/>
                </a:lnTo>
                <a:lnTo>
                  <a:pt x="1637934" y="63631"/>
                </a:lnTo>
                <a:lnTo>
                  <a:pt x="1658408" y="121515"/>
                </a:lnTo>
                <a:lnTo>
                  <a:pt x="1678882" y="194082"/>
                </a:lnTo>
                <a:lnTo>
                  <a:pt x="1699356" y="278240"/>
                </a:lnTo>
                <a:lnTo>
                  <a:pt x="1740305" y="467662"/>
                </a:lnTo>
                <a:lnTo>
                  <a:pt x="1781253" y="662858"/>
                </a:lnTo>
                <a:lnTo>
                  <a:pt x="1801727" y="755365"/>
                </a:lnTo>
                <a:lnTo>
                  <a:pt x="1822201" y="841573"/>
                </a:lnTo>
                <a:lnTo>
                  <a:pt x="1842676" y="920023"/>
                </a:lnTo>
                <a:lnTo>
                  <a:pt x="1863150" y="989821"/>
                </a:lnTo>
                <a:lnTo>
                  <a:pt x="1883624" y="1050609"/>
                </a:lnTo>
                <a:lnTo>
                  <a:pt x="1904098" y="1102450"/>
                </a:lnTo>
                <a:lnTo>
                  <a:pt x="1924572" y="1145792"/>
                </a:lnTo>
                <a:lnTo>
                  <a:pt x="1945046" y="1181334"/>
                </a:lnTo>
                <a:lnTo>
                  <a:pt x="1965521" y="1209919"/>
                </a:lnTo>
                <a:lnTo>
                  <a:pt x="1985995" y="1232501"/>
                </a:lnTo>
                <a:lnTo>
                  <a:pt x="2006469" y="1249998"/>
                </a:lnTo>
                <a:lnTo>
                  <a:pt x="2026943" y="1263315"/>
                </a:lnTo>
                <a:lnTo>
                  <a:pt x="2047418" y="1273268"/>
                </a:lnTo>
                <a:lnTo>
                  <a:pt x="2067892" y="1280583"/>
                </a:lnTo>
                <a:lnTo>
                  <a:pt x="2088366" y="1285872"/>
                </a:lnTo>
                <a:lnTo>
                  <a:pt x="2129314" y="1292231"/>
                </a:lnTo>
                <a:lnTo>
                  <a:pt x="2170262" y="1295226"/>
                </a:lnTo>
                <a:lnTo>
                  <a:pt x="2252159" y="1297099"/>
                </a:lnTo>
                <a:lnTo>
                  <a:pt x="2518324" y="1297418"/>
                </a:lnTo>
                <a:lnTo>
                  <a:pt x="5343759" y="1297418"/>
                </a:lnTo>
                <a:lnTo>
                  <a:pt x="5343759" y="1297418"/>
                </a:lnTo>
              </a:path>
            </a:pathLst>
          </a:custGeom>
          <a:noFill/>
          <a:ln w="16506" cap="sq">
            <a:solidFill>
              <a:srgbClr val="8C564B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404" name="Freeform: Shape 1403">
            <a:extLst>
              <a:ext uri="{FF2B5EF4-FFF2-40B4-BE49-F238E27FC236}">
                <a16:creationId xmlns:a16="http://schemas.microsoft.com/office/drawing/2014/main" id="{EAE45DC0-DA19-C412-B806-5CF643335B2D}"/>
              </a:ext>
            </a:extLst>
          </p:cNvPr>
          <p:cNvSpPr/>
          <p:nvPr/>
        </p:nvSpPr>
        <p:spPr>
          <a:xfrm>
            <a:off x="642769" y="701662"/>
            <a:ext cx="5241193" cy="1297417"/>
          </a:xfrm>
          <a:custGeom>
            <a:avLst/>
            <a:gdLst>
              <a:gd name="connsiteX0" fmla="*/ 0 w 5343758"/>
              <a:gd name="connsiteY0" fmla="*/ 1297418 h 1297417"/>
              <a:gd name="connsiteX1" fmla="*/ 921338 w 5343758"/>
              <a:gd name="connsiteY1" fmla="*/ 1296258 h 1297417"/>
              <a:gd name="connsiteX2" fmla="*/ 1003234 w 5343758"/>
              <a:gd name="connsiteY2" fmla="*/ 1292957 h 1297417"/>
              <a:gd name="connsiteX3" fmla="*/ 1044183 w 5343758"/>
              <a:gd name="connsiteY3" fmla="*/ 1289147 h 1297417"/>
              <a:gd name="connsiteX4" fmla="*/ 1085131 w 5343758"/>
              <a:gd name="connsiteY4" fmla="*/ 1282622 h 1297417"/>
              <a:gd name="connsiteX5" fmla="*/ 1126080 w 5343758"/>
              <a:gd name="connsiteY5" fmla="*/ 1271854 h 1297417"/>
              <a:gd name="connsiteX6" fmla="*/ 1146554 w 5343758"/>
              <a:gd name="connsiteY6" fmla="*/ 1264271 h 1297417"/>
              <a:gd name="connsiteX7" fmla="*/ 1167028 w 5343758"/>
              <a:gd name="connsiteY7" fmla="*/ 1254815 h 1297417"/>
              <a:gd name="connsiteX8" fmla="*/ 1187502 w 5343758"/>
              <a:gd name="connsiteY8" fmla="*/ 1243142 h 1297417"/>
              <a:gd name="connsiteX9" fmla="*/ 1207976 w 5343758"/>
              <a:gd name="connsiteY9" fmla="*/ 1228881 h 1297417"/>
              <a:gd name="connsiteX10" fmla="*/ 1228450 w 5343758"/>
              <a:gd name="connsiteY10" fmla="*/ 1211652 h 1297417"/>
              <a:gd name="connsiteX11" fmla="*/ 1248925 w 5343758"/>
              <a:gd name="connsiteY11" fmla="*/ 1191032 h 1297417"/>
              <a:gd name="connsiteX12" fmla="*/ 1269399 w 5343758"/>
              <a:gd name="connsiteY12" fmla="*/ 1166628 h 1297417"/>
              <a:gd name="connsiteX13" fmla="*/ 1289873 w 5343758"/>
              <a:gd name="connsiteY13" fmla="*/ 1138056 h 1297417"/>
              <a:gd name="connsiteX14" fmla="*/ 1310347 w 5343758"/>
              <a:gd name="connsiteY14" fmla="*/ 1104961 h 1297417"/>
              <a:gd name="connsiteX15" fmla="*/ 1330821 w 5343758"/>
              <a:gd name="connsiteY15" fmla="*/ 1067035 h 1297417"/>
              <a:gd name="connsiteX16" fmla="*/ 1351295 w 5343758"/>
              <a:gd name="connsiteY16" fmla="*/ 1024089 h 1297417"/>
              <a:gd name="connsiteX17" fmla="*/ 1371770 w 5343758"/>
              <a:gd name="connsiteY17" fmla="*/ 976013 h 1297417"/>
              <a:gd name="connsiteX18" fmla="*/ 1392244 w 5343758"/>
              <a:gd name="connsiteY18" fmla="*/ 922824 h 1297417"/>
              <a:gd name="connsiteX19" fmla="*/ 1412718 w 5343758"/>
              <a:gd name="connsiteY19" fmla="*/ 864698 h 1297417"/>
              <a:gd name="connsiteX20" fmla="*/ 1433192 w 5343758"/>
              <a:gd name="connsiteY20" fmla="*/ 801982 h 1297417"/>
              <a:gd name="connsiteX21" fmla="*/ 1474140 w 5343758"/>
              <a:gd name="connsiteY21" fmla="*/ 665065 h 1297417"/>
              <a:gd name="connsiteX22" fmla="*/ 1576511 w 5343758"/>
              <a:gd name="connsiteY22" fmla="*/ 301377 h 1297417"/>
              <a:gd name="connsiteX23" fmla="*/ 1596986 w 5343758"/>
              <a:gd name="connsiteY23" fmla="*/ 235356 h 1297417"/>
              <a:gd name="connsiteX24" fmla="*/ 1617460 w 5343758"/>
              <a:gd name="connsiteY24" fmla="*/ 174989 h 1297417"/>
              <a:gd name="connsiteX25" fmla="*/ 1637934 w 5343758"/>
              <a:gd name="connsiteY25" fmla="*/ 121696 h 1297417"/>
              <a:gd name="connsiteX26" fmla="*/ 1658408 w 5343758"/>
              <a:gd name="connsiteY26" fmla="*/ 76780 h 1297417"/>
              <a:gd name="connsiteX27" fmla="*/ 1678882 w 5343758"/>
              <a:gd name="connsiteY27" fmla="*/ 41371 h 1297417"/>
              <a:gd name="connsiteX28" fmla="*/ 1699356 w 5343758"/>
              <a:gd name="connsiteY28" fmla="*/ 16385 h 1297417"/>
              <a:gd name="connsiteX29" fmla="*/ 1719831 w 5343758"/>
              <a:gd name="connsiteY29" fmla="*/ 2471 h 1297417"/>
              <a:gd name="connsiteX30" fmla="*/ 1740305 w 5343758"/>
              <a:gd name="connsiteY30" fmla="*/ 0 h 1297417"/>
              <a:gd name="connsiteX31" fmla="*/ 1760779 w 5343758"/>
              <a:gd name="connsiteY31" fmla="*/ 9037 h 1297417"/>
              <a:gd name="connsiteX32" fmla="*/ 1781253 w 5343758"/>
              <a:gd name="connsiteY32" fmla="*/ 29343 h 1297417"/>
              <a:gd name="connsiteX33" fmla="*/ 1801727 w 5343758"/>
              <a:gd name="connsiteY33" fmla="*/ 60383 h 1297417"/>
              <a:gd name="connsiteX34" fmla="*/ 1822201 w 5343758"/>
              <a:gd name="connsiteY34" fmla="*/ 101350 h 1297417"/>
              <a:gd name="connsiteX35" fmla="*/ 1842676 w 5343758"/>
              <a:gd name="connsiteY35" fmla="*/ 151203 h 1297417"/>
              <a:gd name="connsiteX36" fmla="*/ 1863150 w 5343758"/>
              <a:gd name="connsiteY36" fmla="*/ 208706 h 1297417"/>
              <a:gd name="connsiteX37" fmla="*/ 1883624 w 5343758"/>
              <a:gd name="connsiteY37" fmla="*/ 272484 h 1297417"/>
              <a:gd name="connsiteX38" fmla="*/ 1924572 w 5343758"/>
              <a:gd name="connsiteY38" fmla="*/ 412973 h 1297417"/>
              <a:gd name="connsiteX39" fmla="*/ 2006469 w 5343758"/>
              <a:gd name="connsiteY39" fmla="*/ 705504 h 1297417"/>
              <a:gd name="connsiteX40" fmla="*/ 2047418 w 5343758"/>
              <a:gd name="connsiteY40" fmla="*/ 838356 h 1297417"/>
              <a:gd name="connsiteX41" fmla="*/ 2067892 w 5343758"/>
              <a:gd name="connsiteY41" fmla="*/ 898501 h 1297417"/>
              <a:gd name="connsiteX42" fmla="*/ 2088366 w 5343758"/>
              <a:gd name="connsiteY42" fmla="*/ 953837 h 1297417"/>
              <a:gd name="connsiteX43" fmla="*/ 2108840 w 5343758"/>
              <a:gd name="connsiteY43" fmla="*/ 1004119 h 1297417"/>
              <a:gd name="connsiteX44" fmla="*/ 2129314 w 5343758"/>
              <a:gd name="connsiteY44" fmla="*/ 1049258 h 1297417"/>
              <a:gd name="connsiteX45" fmla="*/ 2149788 w 5343758"/>
              <a:gd name="connsiteY45" fmla="*/ 1089312 h 1297417"/>
              <a:gd name="connsiteX46" fmla="*/ 2170262 w 5343758"/>
              <a:gd name="connsiteY46" fmla="*/ 1124446 h 1297417"/>
              <a:gd name="connsiteX47" fmla="*/ 2190737 w 5343758"/>
              <a:gd name="connsiteY47" fmla="*/ 1154916 h 1297417"/>
              <a:gd name="connsiteX48" fmla="*/ 2211211 w 5343758"/>
              <a:gd name="connsiteY48" fmla="*/ 1181067 h 1297417"/>
              <a:gd name="connsiteX49" fmla="*/ 2231685 w 5343758"/>
              <a:gd name="connsiteY49" fmla="*/ 1203254 h 1297417"/>
              <a:gd name="connsiteX50" fmla="*/ 2252159 w 5343758"/>
              <a:gd name="connsiteY50" fmla="*/ 1221885 h 1297417"/>
              <a:gd name="connsiteX51" fmla="*/ 2272633 w 5343758"/>
              <a:gd name="connsiteY51" fmla="*/ 1237369 h 1297417"/>
              <a:gd name="connsiteX52" fmla="*/ 2293107 w 5343758"/>
              <a:gd name="connsiteY52" fmla="*/ 1250100 h 1297417"/>
              <a:gd name="connsiteX53" fmla="*/ 2313582 w 5343758"/>
              <a:gd name="connsiteY53" fmla="*/ 1260461 h 1297417"/>
              <a:gd name="connsiteX54" fmla="*/ 2334056 w 5343758"/>
              <a:gd name="connsiteY54" fmla="*/ 1268821 h 1297417"/>
              <a:gd name="connsiteX55" fmla="*/ 2375004 w 5343758"/>
              <a:gd name="connsiteY55" fmla="*/ 1280736 h 1297417"/>
              <a:gd name="connsiteX56" fmla="*/ 2415952 w 5343758"/>
              <a:gd name="connsiteY56" fmla="*/ 1288025 h 1297417"/>
              <a:gd name="connsiteX57" fmla="*/ 2456901 w 5343758"/>
              <a:gd name="connsiteY57" fmla="*/ 1292320 h 1297417"/>
              <a:gd name="connsiteX58" fmla="*/ 2518324 w 5343758"/>
              <a:gd name="connsiteY58" fmla="*/ 1295506 h 1297417"/>
              <a:gd name="connsiteX59" fmla="*/ 2620694 w 5343758"/>
              <a:gd name="connsiteY59" fmla="*/ 1297112 h 1297417"/>
              <a:gd name="connsiteX60" fmla="*/ 2968755 w 5343758"/>
              <a:gd name="connsiteY60" fmla="*/ 1297418 h 1297417"/>
              <a:gd name="connsiteX61" fmla="*/ 5343759 w 5343758"/>
              <a:gd name="connsiteY61" fmla="*/ 1297418 h 1297417"/>
              <a:gd name="connsiteX62" fmla="*/ 5343759 w 5343758"/>
              <a:gd name="connsiteY62" fmla="*/ 1297418 h 129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43758" h="1297417">
                <a:moveTo>
                  <a:pt x="0" y="1297418"/>
                </a:moveTo>
                <a:lnTo>
                  <a:pt x="921338" y="1296258"/>
                </a:lnTo>
                <a:lnTo>
                  <a:pt x="1003234" y="1292957"/>
                </a:lnTo>
                <a:lnTo>
                  <a:pt x="1044183" y="1289147"/>
                </a:lnTo>
                <a:lnTo>
                  <a:pt x="1085131" y="1282622"/>
                </a:lnTo>
                <a:lnTo>
                  <a:pt x="1126080" y="1271854"/>
                </a:lnTo>
                <a:lnTo>
                  <a:pt x="1146554" y="1264271"/>
                </a:lnTo>
                <a:lnTo>
                  <a:pt x="1167028" y="1254815"/>
                </a:lnTo>
                <a:lnTo>
                  <a:pt x="1187502" y="1243142"/>
                </a:lnTo>
                <a:lnTo>
                  <a:pt x="1207976" y="1228881"/>
                </a:lnTo>
                <a:lnTo>
                  <a:pt x="1228450" y="1211652"/>
                </a:lnTo>
                <a:lnTo>
                  <a:pt x="1248925" y="1191032"/>
                </a:lnTo>
                <a:lnTo>
                  <a:pt x="1269399" y="1166628"/>
                </a:lnTo>
                <a:lnTo>
                  <a:pt x="1289873" y="1138056"/>
                </a:lnTo>
                <a:lnTo>
                  <a:pt x="1310347" y="1104961"/>
                </a:lnTo>
                <a:lnTo>
                  <a:pt x="1330821" y="1067035"/>
                </a:lnTo>
                <a:lnTo>
                  <a:pt x="1351295" y="1024089"/>
                </a:lnTo>
                <a:lnTo>
                  <a:pt x="1371770" y="976013"/>
                </a:lnTo>
                <a:lnTo>
                  <a:pt x="1392244" y="922824"/>
                </a:lnTo>
                <a:lnTo>
                  <a:pt x="1412718" y="864698"/>
                </a:lnTo>
                <a:lnTo>
                  <a:pt x="1433192" y="801982"/>
                </a:lnTo>
                <a:lnTo>
                  <a:pt x="1474140" y="665065"/>
                </a:lnTo>
                <a:lnTo>
                  <a:pt x="1576511" y="301377"/>
                </a:lnTo>
                <a:lnTo>
                  <a:pt x="1596986" y="235356"/>
                </a:lnTo>
                <a:lnTo>
                  <a:pt x="1617460" y="174989"/>
                </a:lnTo>
                <a:lnTo>
                  <a:pt x="1637934" y="121696"/>
                </a:lnTo>
                <a:lnTo>
                  <a:pt x="1658408" y="76780"/>
                </a:lnTo>
                <a:lnTo>
                  <a:pt x="1678882" y="41371"/>
                </a:lnTo>
                <a:lnTo>
                  <a:pt x="1699356" y="16385"/>
                </a:lnTo>
                <a:lnTo>
                  <a:pt x="1719831" y="2471"/>
                </a:lnTo>
                <a:lnTo>
                  <a:pt x="1740305" y="0"/>
                </a:lnTo>
                <a:lnTo>
                  <a:pt x="1760779" y="9037"/>
                </a:lnTo>
                <a:lnTo>
                  <a:pt x="1781253" y="29343"/>
                </a:lnTo>
                <a:lnTo>
                  <a:pt x="1801727" y="60383"/>
                </a:lnTo>
                <a:lnTo>
                  <a:pt x="1822201" y="101350"/>
                </a:lnTo>
                <a:lnTo>
                  <a:pt x="1842676" y="151203"/>
                </a:lnTo>
                <a:lnTo>
                  <a:pt x="1863150" y="208706"/>
                </a:lnTo>
                <a:lnTo>
                  <a:pt x="1883624" y="272484"/>
                </a:lnTo>
                <a:lnTo>
                  <a:pt x="1924572" y="412973"/>
                </a:lnTo>
                <a:lnTo>
                  <a:pt x="2006469" y="705504"/>
                </a:lnTo>
                <a:lnTo>
                  <a:pt x="2047418" y="838356"/>
                </a:lnTo>
                <a:lnTo>
                  <a:pt x="2067892" y="898501"/>
                </a:lnTo>
                <a:lnTo>
                  <a:pt x="2088366" y="953837"/>
                </a:lnTo>
                <a:lnTo>
                  <a:pt x="2108840" y="1004119"/>
                </a:lnTo>
                <a:lnTo>
                  <a:pt x="2129314" y="1049258"/>
                </a:lnTo>
                <a:lnTo>
                  <a:pt x="2149788" y="1089312"/>
                </a:lnTo>
                <a:lnTo>
                  <a:pt x="2170262" y="1124446"/>
                </a:lnTo>
                <a:lnTo>
                  <a:pt x="2190737" y="1154916"/>
                </a:lnTo>
                <a:lnTo>
                  <a:pt x="2211211" y="1181067"/>
                </a:lnTo>
                <a:lnTo>
                  <a:pt x="2231685" y="1203254"/>
                </a:lnTo>
                <a:lnTo>
                  <a:pt x="2252159" y="1221885"/>
                </a:lnTo>
                <a:lnTo>
                  <a:pt x="2272633" y="1237369"/>
                </a:lnTo>
                <a:lnTo>
                  <a:pt x="2293107" y="1250100"/>
                </a:lnTo>
                <a:lnTo>
                  <a:pt x="2313582" y="1260461"/>
                </a:lnTo>
                <a:lnTo>
                  <a:pt x="2334056" y="1268821"/>
                </a:lnTo>
                <a:lnTo>
                  <a:pt x="2375004" y="1280736"/>
                </a:lnTo>
                <a:lnTo>
                  <a:pt x="2415952" y="1288025"/>
                </a:lnTo>
                <a:lnTo>
                  <a:pt x="2456901" y="1292320"/>
                </a:lnTo>
                <a:lnTo>
                  <a:pt x="2518324" y="1295506"/>
                </a:lnTo>
                <a:lnTo>
                  <a:pt x="2620694" y="1297112"/>
                </a:lnTo>
                <a:lnTo>
                  <a:pt x="2968755" y="1297418"/>
                </a:lnTo>
                <a:lnTo>
                  <a:pt x="5343759" y="1297418"/>
                </a:lnTo>
                <a:lnTo>
                  <a:pt x="5343759" y="1297418"/>
                </a:lnTo>
              </a:path>
            </a:pathLst>
          </a:custGeom>
          <a:noFill/>
          <a:ln w="16506" cap="sq">
            <a:solidFill>
              <a:srgbClr val="E377C2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405" name="Freeform: Shape 1404">
            <a:extLst>
              <a:ext uri="{FF2B5EF4-FFF2-40B4-BE49-F238E27FC236}">
                <a16:creationId xmlns:a16="http://schemas.microsoft.com/office/drawing/2014/main" id="{25AE4745-C430-A8CD-9E28-6157DFCA9AEF}"/>
              </a:ext>
            </a:extLst>
          </p:cNvPr>
          <p:cNvSpPr/>
          <p:nvPr/>
        </p:nvSpPr>
        <p:spPr>
          <a:xfrm>
            <a:off x="642769" y="701662"/>
            <a:ext cx="5241193" cy="1297417"/>
          </a:xfrm>
          <a:custGeom>
            <a:avLst/>
            <a:gdLst>
              <a:gd name="connsiteX0" fmla="*/ 0 w 5343758"/>
              <a:gd name="connsiteY0" fmla="*/ 1297418 h 1297417"/>
              <a:gd name="connsiteX1" fmla="*/ 1167028 w 5343758"/>
              <a:gd name="connsiteY1" fmla="*/ 1296156 h 1297417"/>
              <a:gd name="connsiteX2" fmla="*/ 1248925 w 5343758"/>
              <a:gd name="connsiteY2" fmla="*/ 1293301 h 1297417"/>
              <a:gd name="connsiteX3" fmla="*/ 1310347 w 5343758"/>
              <a:gd name="connsiteY3" fmla="*/ 1288127 h 1297417"/>
              <a:gd name="connsiteX4" fmla="*/ 1351295 w 5343758"/>
              <a:gd name="connsiteY4" fmla="*/ 1281972 h 1297417"/>
              <a:gd name="connsiteX5" fmla="*/ 1392244 w 5343758"/>
              <a:gd name="connsiteY5" fmla="*/ 1272440 h 1297417"/>
              <a:gd name="connsiteX6" fmla="*/ 1433192 w 5343758"/>
              <a:gd name="connsiteY6" fmla="*/ 1258128 h 1297417"/>
              <a:gd name="connsiteX7" fmla="*/ 1453666 w 5343758"/>
              <a:gd name="connsiteY7" fmla="*/ 1248647 h 1297417"/>
              <a:gd name="connsiteX8" fmla="*/ 1474140 w 5343758"/>
              <a:gd name="connsiteY8" fmla="*/ 1237292 h 1297417"/>
              <a:gd name="connsiteX9" fmla="*/ 1494615 w 5343758"/>
              <a:gd name="connsiteY9" fmla="*/ 1223809 h 1297417"/>
              <a:gd name="connsiteX10" fmla="*/ 1515089 w 5343758"/>
              <a:gd name="connsiteY10" fmla="*/ 1207931 h 1297417"/>
              <a:gd name="connsiteX11" fmla="*/ 1535563 w 5343758"/>
              <a:gd name="connsiteY11" fmla="*/ 1189363 h 1297417"/>
              <a:gd name="connsiteX12" fmla="*/ 1556037 w 5343758"/>
              <a:gd name="connsiteY12" fmla="*/ 1167839 h 1297417"/>
              <a:gd name="connsiteX13" fmla="*/ 1576511 w 5343758"/>
              <a:gd name="connsiteY13" fmla="*/ 1143090 h 1297417"/>
              <a:gd name="connsiteX14" fmla="*/ 1596986 w 5343758"/>
              <a:gd name="connsiteY14" fmla="*/ 1114888 h 1297417"/>
              <a:gd name="connsiteX15" fmla="*/ 1617460 w 5343758"/>
              <a:gd name="connsiteY15" fmla="*/ 1083003 h 1297417"/>
              <a:gd name="connsiteX16" fmla="*/ 1637934 w 5343758"/>
              <a:gd name="connsiteY16" fmla="*/ 1047282 h 1297417"/>
              <a:gd name="connsiteX17" fmla="*/ 1658408 w 5343758"/>
              <a:gd name="connsiteY17" fmla="*/ 1007624 h 1297417"/>
              <a:gd name="connsiteX18" fmla="*/ 1678882 w 5343758"/>
              <a:gd name="connsiteY18" fmla="*/ 963974 h 1297417"/>
              <a:gd name="connsiteX19" fmla="*/ 1699356 w 5343758"/>
              <a:gd name="connsiteY19" fmla="*/ 916387 h 1297417"/>
              <a:gd name="connsiteX20" fmla="*/ 1719831 w 5343758"/>
              <a:gd name="connsiteY20" fmla="*/ 864999 h 1297417"/>
              <a:gd name="connsiteX21" fmla="*/ 1760779 w 5343758"/>
              <a:gd name="connsiteY21" fmla="*/ 751895 h 1297417"/>
              <a:gd name="connsiteX22" fmla="*/ 1801727 w 5343758"/>
              <a:gd name="connsiteY22" fmla="*/ 627921 h 1297417"/>
              <a:gd name="connsiteX23" fmla="*/ 1904098 w 5343758"/>
              <a:gd name="connsiteY23" fmla="*/ 307246 h 1297417"/>
              <a:gd name="connsiteX24" fmla="*/ 1924572 w 5343758"/>
              <a:gd name="connsiteY24" fmla="*/ 248543 h 1297417"/>
              <a:gd name="connsiteX25" fmla="*/ 1945046 w 5343758"/>
              <a:gd name="connsiteY25" fmla="*/ 193991 h 1297417"/>
              <a:gd name="connsiteX26" fmla="*/ 1965521 w 5343758"/>
              <a:gd name="connsiteY26" fmla="*/ 144573 h 1297417"/>
              <a:gd name="connsiteX27" fmla="*/ 1985995 w 5343758"/>
              <a:gd name="connsiteY27" fmla="*/ 101215 h 1297417"/>
              <a:gd name="connsiteX28" fmla="*/ 2006469 w 5343758"/>
              <a:gd name="connsiteY28" fmla="*/ 64750 h 1297417"/>
              <a:gd name="connsiteX29" fmla="*/ 2026943 w 5343758"/>
              <a:gd name="connsiteY29" fmla="*/ 35898 h 1297417"/>
              <a:gd name="connsiteX30" fmla="*/ 2047418 w 5343758"/>
              <a:gd name="connsiteY30" fmla="*/ 15238 h 1297417"/>
              <a:gd name="connsiteX31" fmla="*/ 2067892 w 5343758"/>
              <a:gd name="connsiteY31" fmla="*/ 3190 h 1297417"/>
              <a:gd name="connsiteX32" fmla="*/ 2088366 w 5343758"/>
              <a:gd name="connsiteY32" fmla="*/ 0 h 1297417"/>
              <a:gd name="connsiteX33" fmla="*/ 2108840 w 5343758"/>
              <a:gd name="connsiteY33" fmla="*/ 5735 h 1297417"/>
              <a:gd name="connsiteX34" fmla="*/ 2129314 w 5343758"/>
              <a:gd name="connsiteY34" fmla="*/ 20278 h 1297417"/>
              <a:gd name="connsiteX35" fmla="*/ 2149788 w 5343758"/>
              <a:gd name="connsiteY35" fmla="*/ 43329 h 1297417"/>
              <a:gd name="connsiteX36" fmla="*/ 2170262 w 5343758"/>
              <a:gd name="connsiteY36" fmla="*/ 74421 h 1297417"/>
              <a:gd name="connsiteX37" fmla="*/ 2190737 w 5343758"/>
              <a:gd name="connsiteY37" fmla="*/ 112934 h 1297417"/>
              <a:gd name="connsiteX38" fmla="*/ 2211211 w 5343758"/>
              <a:gd name="connsiteY38" fmla="*/ 158114 h 1297417"/>
              <a:gd name="connsiteX39" fmla="*/ 2231685 w 5343758"/>
              <a:gd name="connsiteY39" fmla="*/ 209095 h 1297417"/>
              <a:gd name="connsiteX40" fmla="*/ 2252159 w 5343758"/>
              <a:gd name="connsiteY40" fmla="*/ 264937 h 1297417"/>
              <a:gd name="connsiteX41" fmla="*/ 2293107 w 5343758"/>
              <a:gd name="connsiteY41" fmla="*/ 387186 h 1297417"/>
              <a:gd name="connsiteX42" fmla="*/ 2395478 w 5343758"/>
              <a:gd name="connsiteY42" fmla="*/ 708643 h 1297417"/>
              <a:gd name="connsiteX43" fmla="*/ 2436427 w 5343758"/>
              <a:gd name="connsiteY43" fmla="*/ 826096 h 1297417"/>
              <a:gd name="connsiteX44" fmla="*/ 2456901 w 5343758"/>
              <a:gd name="connsiteY44" fmla="*/ 880057 h 1297417"/>
              <a:gd name="connsiteX45" fmla="*/ 2477375 w 5343758"/>
              <a:gd name="connsiteY45" fmla="*/ 930378 h 1297417"/>
              <a:gd name="connsiteX46" fmla="*/ 2497849 w 5343758"/>
              <a:gd name="connsiteY46" fmla="*/ 976850 h 1297417"/>
              <a:gd name="connsiteX47" fmla="*/ 2518324 w 5343758"/>
              <a:gd name="connsiteY47" fmla="*/ 1019361 h 1297417"/>
              <a:gd name="connsiteX48" fmla="*/ 2538798 w 5343758"/>
              <a:gd name="connsiteY48" fmla="*/ 1057885 h 1297417"/>
              <a:gd name="connsiteX49" fmla="*/ 2559272 w 5343758"/>
              <a:gd name="connsiteY49" fmla="*/ 1092497 h 1297417"/>
              <a:gd name="connsiteX50" fmla="*/ 2579746 w 5343758"/>
              <a:gd name="connsiteY50" fmla="*/ 1123312 h 1297417"/>
              <a:gd name="connsiteX51" fmla="*/ 2600220 w 5343758"/>
              <a:gd name="connsiteY51" fmla="*/ 1150507 h 1297417"/>
              <a:gd name="connsiteX52" fmla="*/ 2620694 w 5343758"/>
              <a:gd name="connsiteY52" fmla="*/ 1174300 h 1297417"/>
              <a:gd name="connsiteX53" fmla="*/ 2641168 w 5343758"/>
              <a:gd name="connsiteY53" fmla="*/ 1194957 h 1297417"/>
              <a:gd name="connsiteX54" fmla="*/ 2661643 w 5343758"/>
              <a:gd name="connsiteY54" fmla="*/ 1212722 h 1297417"/>
              <a:gd name="connsiteX55" fmla="*/ 2682117 w 5343758"/>
              <a:gd name="connsiteY55" fmla="*/ 1227900 h 1297417"/>
              <a:gd name="connsiteX56" fmla="*/ 2702591 w 5343758"/>
              <a:gd name="connsiteY56" fmla="*/ 1240746 h 1297417"/>
              <a:gd name="connsiteX57" fmla="*/ 2723065 w 5343758"/>
              <a:gd name="connsiteY57" fmla="*/ 1251540 h 1297417"/>
              <a:gd name="connsiteX58" fmla="*/ 2743539 w 5343758"/>
              <a:gd name="connsiteY58" fmla="*/ 1260524 h 1297417"/>
              <a:gd name="connsiteX59" fmla="*/ 2784488 w 5343758"/>
              <a:gd name="connsiteY59" fmla="*/ 1274058 h 1297417"/>
              <a:gd name="connsiteX60" fmla="*/ 2825436 w 5343758"/>
              <a:gd name="connsiteY60" fmla="*/ 1283030 h 1297417"/>
              <a:gd name="connsiteX61" fmla="*/ 2866384 w 5343758"/>
              <a:gd name="connsiteY61" fmla="*/ 1288790 h 1297417"/>
              <a:gd name="connsiteX62" fmla="*/ 2927807 w 5343758"/>
              <a:gd name="connsiteY62" fmla="*/ 1293620 h 1297417"/>
              <a:gd name="connsiteX63" fmla="*/ 3009703 w 5343758"/>
              <a:gd name="connsiteY63" fmla="*/ 1296258 h 1297417"/>
              <a:gd name="connsiteX64" fmla="*/ 3153023 w 5343758"/>
              <a:gd name="connsiteY64" fmla="*/ 1297316 h 1297417"/>
              <a:gd name="connsiteX65" fmla="*/ 4074360 w 5343758"/>
              <a:gd name="connsiteY65" fmla="*/ 1297418 h 1297417"/>
              <a:gd name="connsiteX66" fmla="*/ 5343759 w 5343758"/>
              <a:gd name="connsiteY66" fmla="*/ 1297418 h 1297417"/>
              <a:gd name="connsiteX67" fmla="*/ 5343759 w 5343758"/>
              <a:gd name="connsiteY67" fmla="*/ 1297418 h 129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343758" h="1297417">
                <a:moveTo>
                  <a:pt x="0" y="1297418"/>
                </a:moveTo>
                <a:lnTo>
                  <a:pt x="1167028" y="1296156"/>
                </a:lnTo>
                <a:lnTo>
                  <a:pt x="1248925" y="1293301"/>
                </a:lnTo>
                <a:lnTo>
                  <a:pt x="1310347" y="1288127"/>
                </a:lnTo>
                <a:lnTo>
                  <a:pt x="1351295" y="1281972"/>
                </a:lnTo>
                <a:lnTo>
                  <a:pt x="1392244" y="1272440"/>
                </a:lnTo>
                <a:lnTo>
                  <a:pt x="1433192" y="1258128"/>
                </a:lnTo>
                <a:lnTo>
                  <a:pt x="1453666" y="1248647"/>
                </a:lnTo>
                <a:lnTo>
                  <a:pt x="1474140" y="1237292"/>
                </a:lnTo>
                <a:lnTo>
                  <a:pt x="1494615" y="1223809"/>
                </a:lnTo>
                <a:lnTo>
                  <a:pt x="1515089" y="1207931"/>
                </a:lnTo>
                <a:lnTo>
                  <a:pt x="1535563" y="1189363"/>
                </a:lnTo>
                <a:lnTo>
                  <a:pt x="1556037" y="1167839"/>
                </a:lnTo>
                <a:lnTo>
                  <a:pt x="1576511" y="1143090"/>
                </a:lnTo>
                <a:lnTo>
                  <a:pt x="1596986" y="1114888"/>
                </a:lnTo>
                <a:lnTo>
                  <a:pt x="1617460" y="1083003"/>
                </a:lnTo>
                <a:lnTo>
                  <a:pt x="1637934" y="1047282"/>
                </a:lnTo>
                <a:lnTo>
                  <a:pt x="1658408" y="1007624"/>
                </a:lnTo>
                <a:lnTo>
                  <a:pt x="1678882" y="963974"/>
                </a:lnTo>
                <a:lnTo>
                  <a:pt x="1699356" y="916387"/>
                </a:lnTo>
                <a:lnTo>
                  <a:pt x="1719831" y="864999"/>
                </a:lnTo>
                <a:lnTo>
                  <a:pt x="1760779" y="751895"/>
                </a:lnTo>
                <a:lnTo>
                  <a:pt x="1801727" y="627921"/>
                </a:lnTo>
                <a:lnTo>
                  <a:pt x="1904098" y="307246"/>
                </a:lnTo>
                <a:lnTo>
                  <a:pt x="1924572" y="248543"/>
                </a:lnTo>
                <a:lnTo>
                  <a:pt x="1945046" y="193991"/>
                </a:lnTo>
                <a:lnTo>
                  <a:pt x="1965521" y="144573"/>
                </a:lnTo>
                <a:lnTo>
                  <a:pt x="1985995" y="101215"/>
                </a:lnTo>
                <a:lnTo>
                  <a:pt x="2006469" y="64750"/>
                </a:lnTo>
                <a:lnTo>
                  <a:pt x="2026943" y="35898"/>
                </a:lnTo>
                <a:lnTo>
                  <a:pt x="2047418" y="15238"/>
                </a:lnTo>
                <a:lnTo>
                  <a:pt x="2067892" y="3190"/>
                </a:lnTo>
                <a:lnTo>
                  <a:pt x="2088366" y="0"/>
                </a:lnTo>
                <a:lnTo>
                  <a:pt x="2108840" y="5735"/>
                </a:lnTo>
                <a:lnTo>
                  <a:pt x="2129314" y="20278"/>
                </a:lnTo>
                <a:lnTo>
                  <a:pt x="2149788" y="43329"/>
                </a:lnTo>
                <a:lnTo>
                  <a:pt x="2170262" y="74421"/>
                </a:lnTo>
                <a:lnTo>
                  <a:pt x="2190737" y="112934"/>
                </a:lnTo>
                <a:lnTo>
                  <a:pt x="2211211" y="158114"/>
                </a:lnTo>
                <a:lnTo>
                  <a:pt x="2231685" y="209095"/>
                </a:lnTo>
                <a:lnTo>
                  <a:pt x="2252159" y="264937"/>
                </a:lnTo>
                <a:lnTo>
                  <a:pt x="2293107" y="387186"/>
                </a:lnTo>
                <a:lnTo>
                  <a:pt x="2395478" y="708643"/>
                </a:lnTo>
                <a:lnTo>
                  <a:pt x="2436427" y="826096"/>
                </a:lnTo>
                <a:lnTo>
                  <a:pt x="2456901" y="880057"/>
                </a:lnTo>
                <a:lnTo>
                  <a:pt x="2477375" y="930378"/>
                </a:lnTo>
                <a:lnTo>
                  <a:pt x="2497849" y="976850"/>
                </a:lnTo>
                <a:lnTo>
                  <a:pt x="2518324" y="1019361"/>
                </a:lnTo>
                <a:lnTo>
                  <a:pt x="2538798" y="1057885"/>
                </a:lnTo>
                <a:lnTo>
                  <a:pt x="2559272" y="1092497"/>
                </a:lnTo>
                <a:lnTo>
                  <a:pt x="2579746" y="1123312"/>
                </a:lnTo>
                <a:lnTo>
                  <a:pt x="2600220" y="1150507"/>
                </a:lnTo>
                <a:lnTo>
                  <a:pt x="2620694" y="1174300"/>
                </a:lnTo>
                <a:lnTo>
                  <a:pt x="2641168" y="1194957"/>
                </a:lnTo>
                <a:lnTo>
                  <a:pt x="2661643" y="1212722"/>
                </a:lnTo>
                <a:lnTo>
                  <a:pt x="2682117" y="1227900"/>
                </a:lnTo>
                <a:lnTo>
                  <a:pt x="2702591" y="1240746"/>
                </a:lnTo>
                <a:lnTo>
                  <a:pt x="2723065" y="1251540"/>
                </a:lnTo>
                <a:lnTo>
                  <a:pt x="2743539" y="1260524"/>
                </a:lnTo>
                <a:lnTo>
                  <a:pt x="2784488" y="1274058"/>
                </a:lnTo>
                <a:lnTo>
                  <a:pt x="2825436" y="1283030"/>
                </a:lnTo>
                <a:lnTo>
                  <a:pt x="2866384" y="1288790"/>
                </a:lnTo>
                <a:lnTo>
                  <a:pt x="2927807" y="1293620"/>
                </a:lnTo>
                <a:lnTo>
                  <a:pt x="3009703" y="1296258"/>
                </a:lnTo>
                <a:lnTo>
                  <a:pt x="3153023" y="1297316"/>
                </a:lnTo>
                <a:lnTo>
                  <a:pt x="4074360" y="1297418"/>
                </a:lnTo>
                <a:lnTo>
                  <a:pt x="5343759" y="1297418"/>
                </a:lnTo>
                <a:lnTo>
                  <a:pt x="5343759" y="1297418"/>
                </a:lnTo>
              </a:path>
            </a:pathLst>
          </a:custGeom>
          <a:noFill/>
          <a:ln w="16506" cap="sq">
            <a:solidFill>
              <a:srgbClr val="7F7F7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406" name="Freeform: Shape 1405">
            <a:extLst>
              <a:ext uri="{FF2B5EF4-FFF2-40B4-BE49-F238E27FC236}">
                <a16:creationId xmlns:a16="http://schemas.microsoft.com/office/drawing/2014/main" id="{1049A91F-7E39-6044-04D0-B1F5486F8F80}"/>
              </a:ext>
            </a:extLst>
          </p:cNvPr>
          <p:cNvSpPr/>
          <p:nvPr/>
        </p:nvSpPr>
        <p:spPr>
          <a:xfrm>
            <a:off x="380709" y="636791"/>
            <a:ext cx="10796" cy="1427167"/>
          </a:xfrm>
          <a:custGeom>
            <a:avLst/>
            <a:gdLst>
              <a:gd name="connsiteX0" fmla="*/ 0 w 11007"/>
              <a:gd name="connsiteY0" fmla="*/ 1427167 h 1427167"/>
              <a:gd name="connsiteX1" fmla="*/ 0 w 11007"/>
              <a:gd name="connsiteY1" fmla="*/ 0 h 142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07" h="1427167">
                <a:moveTo>
                  <a:pt x="0" y="1427167"/>
                </a:moveTo>
                <a:lnTo>
                  <a:pt x="0" y="0"/>
                </a:lnTo>
              </a:path>
            </a:pathLst>
          </a:custGeom>
          <a:noFill/>
          <a:ln w="8803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472" name="Freeform: Shape 1471">
            <a:extLst>
              <a:ext uri="{FF2B5EF4-FFF2-40B4-BE49-F238E27FC236}">
                <a16:creationId xmlns:a16="http://schemas.microsoft.com/office/drawing/2014/main" id="{21B6EE01-BEF0-C2F4-2F97-B23F36D1D68C}"/>
              </a:ext>
            </a:extLst>
          </p:cNvPr>
          <p:cNvSpPr/>
          <p:nvPr/>
        </p:nvSpPr>
        <p:spPr>
          <a:xfrm>
            <a:off x="380709" y="2063959"/>
            <a:ext cx="5765313" cy="12743"/>
          </a:xfrm>
          <a:custGeom>
            <a:avLst/>
            <a:gdLst>
              <a:gd name="connsiteX0" fmla="*/ 0 w 5878134"/>
              <a:gd name="connsiteY0" fmla="*/ 0 h 12743"/>
              <a:gd name="connsiteX1" fmla="*/ 5878135 w 5878134"/>
              <a:gd name="connsiteY1" fmla="*/ 0 h 1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78134" h="12743">
                <a:moveTo>
                  <a:pt x="0" y="0"/>
                </a:moveTo>
                <a:lnTo>
                  <a:pt x="5878135" y="0"/>
                </a:lnTo>
              </a:path>
            </a:pathLst>
          </a:custGeom>
          <a:noFill/>
          <a:ln w="8803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901" name="TextBox 1900">
            <a:extLst>
              <a:ext uri="{FF2B5EF4-FFF2-40B4-BE49-F238E27FC236}">
                <a16:creationId xmlns:a16="http://schemas.microsoft.com/office/drawing/2014/main" id="{29314DA2-D084-1528-DA7E-A60D002B979A}"/>
              </a:ext>
            </a:extLst>
          </p:cNvPr>
          <p:cNvSpPr txBox="1"/>
          <p:nvPr/>
        </p:nvSpPr>
        <p:spPr>
          <a:xfrm>
            <a:off x="724068" y="364093"/>
            <a:ext cx="28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Prior model for word onsets</a:t>
            </a:r>
          </a:p>
        </p:txBody>
      </p:sp>
    </p:spTree>
    <p:extLst>
      <p:ext uri="{BB962C8B-B14F-4D97-AF65-F5344CB8AC3E}">
        <p14:creationId xmlns:p14="http://schemas.microsoft.com/office/powerpoint/2010/main" val="133058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8">
            <a:extLst>
              <a:ext uri="{FF2B5EF4-FFF2-40B4-BE49-F238E27FC236}">
                <a16:creationId xmlns:a16="http://schemas.microsoft.com/office/drawing/2014/main" id="{A251A648-3C2F-429E-B15E-F5DC4D5362A2}"/>
              </a:ext>
            </a:extLst>
          </p:cNvPr>
          <p:cNvGrpSpPr/>
          <p:nvPr/>
        </p:nvGrpSpPr>
        <p:grpSpPr>
          <a:xfrm>
            <a:off x="1024447" y="6585017"/>
            <a:ext cx="4456267" cy="272983"/>
            <a:chOff x="1060973" y="6392403"/>
            <a:chExt cx="4456267" cy="259914"/>
          </a:xfrm>
          <a:solidFill>
            <a:srgbClr val="000000"/>
          </a:solidFill>
        </p:grpSpPr>
        <p:grpSp>
          <p:nvGrpSpPr>
            <p:cNvPr id="18" name="Graphic 8">
              <a:extLst>
                <a:ext uri="{FF2B5EF4-FFF2-40B4-BE49-F238E27FC236}">
                  <a16:creationId xmlns:a16="http://schemas.microsoft.com/office/drawing/2014/main" id="{1D2546F5-09B0-40A7-B20A-FDD35E755A91}"/>
                </a:ext>
              </a:extLst>
            </p:cNvPr>
            <p:cNvGrpSpPr/>
            <p:nvPr/>
          </p:nvGrpSpPr>
          <p:grpSpPr>
            <a:xfrm>
              <a:off x="1060973" y="6392403"/>
              <a:ext cx="44257" cy="129450"/>
              <a:chOff x="1060973" y="6392403"/>
              <a:chExt cx="44257" cy="129450"/>
            </a:xfrm>
            <a:solidFill>
              <a:srgbClr val="000000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FFFEC73-3B33-4E42-ADAA-65CE66B41CB9}"/>
                  </a:ext>
                </a:extLst>
              </p:cNvPr>
              <p:cNvSpPr/>
              <p:nvPr/>
            </p:nvSpPr>
            <p:spPr>
              <a:xfrm>
                <a:off x="1083129" y="6392403"/>
                <a:ext cx="8782" cy="30737"/>
              </a:xfrm>
              <a:custGeom>
                <a:avLst/>
                <a:gdLst>
                  <a:gd name="connsiteX0" fmla="*/ 123 w 8782"/>
                  <a:gd name="connsiteY0" fmla="*/ 308 h 30737"/>
                  <a:gd name="connsiteX1" fmla="*/ 123 w 8782"/>
                  <a:gd name="connsiteY1" fmla="*/ 31045 h 3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82" h="30737">
                    <a:moveTo>
                      <a:pt x="123" y="308"/>
                    </a:moveTo>
                    <a:lnTo>
                      <a:pt x="123" y="31045"/>
                    </a:lnTo>
                  </a:path>
                </a:pathLst>
              </a:custGeom>
              <a:solidFill>
                <a:srgbClr val="000000"/>
              </a:solidFill>
              <a:ln w="702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7793A79-FA1B-482A-8E05-4E1684D4F538}"/>
                  </a:ext>
                </a:extLst>
              </p:cNvPr>
              <p:cNvSpPr/>
              <p:nvPr/>
            </p:nvSpPr>
            <p:spPr>
              <a:xfrm flipV="1">
                <a:off x="1060973" y="6455424"/>
                <a:ext cx="44257" cy="66428"/>
              </a:xfrm>
              <a:custGeom>
                <a:avLst/>
                <a:gdLst>
                  <a:gd name="connsiteX0" fmla="*/ 20210 w 44257"/>
                  <a:gd name="connsiteY0" fmla="*/ 57557 h 66428"/>
                  <a:gd name="connsiteX1" fmla="*/ 10151 w 44257"/>
                  <a:gd name="connsiteY1" fmla="*/ 50970 h 66428"/>
                  <a:gd name="connsiteX2" fmla="*/ 6789 w 44257"/>
                  <a:gd name="connsiteY2" fmla="*/ 31183 h 66428"/>
                  <a:gd name="connsiteX3" fmla="*/ 10151 w 44257"/>
                  <a:gd name="connsiteY3" fmla="*/ 11437 h 66428"/>
                  <a:gd name="connsiteX4" fmla="*/ 20210 w 44257"/>
                  <a:gd name="connsiteY4" fmla="*/ 4850 h 66428"/>
                  <a:gd name="connsiteX5" fmla="*/ 30311 w 44257"/>
                  <a:gd name="connsiteY5" fmla="*/ 11437 h 66428"/>
                  <a:gd name="connsiteX6" fmla="*/ 33687 w 44257"/>
                  <a:gd name="connsiteY6" fmla="*/ 31183 h 66428"/>
                  <a:gd name="connsiteX7" fmla="*/ 30311 w 44257"/>
                  <a:gd name="connsiteY7" fmla="*/ 50970 h 66428"/>
                  <a:gd name="connsiteX8" fmla="*/ 20210 w 44257"/>
                  <a:gd name="connsiteY8" fmla="*/ 57557 h 66428"/>
                  <a:gd name="connsiteX9" fmla="*/ 20210 w 44257"/>
                  <a:gd name="connsiteY9" fmla="*/ 64418 h 66428"/>
                  <a:gd name="connsiteX10" fmla="*/ 36664 w 44257"/>
                  <a:gd name="connsiteY10" fmla="*/ 55896 h 66428"/>
                  <a:gd name="connsiteX11" fmla="*/ 42346 w 44257"/>
                  <a:gd name="connsiteY11" fmla="*/ 31183 h 66428"/>
                  <a:gd name="connsiteX12" fmla="*/ 36664 w 44257"/>
                  <a:gd name="connsiteY12" fmla="*/ 6497 h 66428"/>
                  <a:gd name="connsiteX13" fmla="*/ 20210 w 44257"/>
                  <a:gd name="connsiteY13" fmla="*/ -2011 h 66428"/>
                  <a:gd name="connsiteX14" fmla="*/ 3770 w 44257"/>
                  <a:gd name="connsiteY14" fmla="*/ 6497 h 66428"/>
                  <a:gd name="connsiteX15" fmla="*/ -1911 w 44257"/>
                  <a:gd name="connsiteY15" fmla="*/ 31183 h 66428"/>
                  <a:gd name="connsiteX16" fmla="*/ 3770 w 44257"/>
                  <a:gd name="connsiteY16" fmla="*/ 55896 h 66428"/>
                  <a:gd name="connsiteX17" fmla="*/ 20210 w 44257"/>
                  <a:gd name="connsiteY17" fmla="*/ 64418 h 66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257" h="66428">
                    <a:moveTo>
                      <a:pt x="20210" y="57557"/>
                    </a:moveTo>
                    <a:cubicBezTo>
                      <a:pt x="15755" y="57557"/>
                      <a:pt x="12402" y="55361"/>
                      <a:pt x="10151" y="50970"/>
                    </a:cubicBezTo>
                    <a:cubicBezTo>
                      <a:pt x="7910" y="46588"/>
                      <a:pt x="6789" y="39992"/>
                      <a:pt x="6789" y="31183"/>
                    </a:cubicBezTo>
                    <a:cubicBezTo>
                      <a:pt x="6789" y="22410"/>
                      <a:pt x="7910" y="15828"/>
                      <a:pt x="10151" y="11437"/>
                    </a:cubicBezTo>
                    <a:cubicBezTo>
                      <a:pt x="12402" y="7046"/>
                      <a:pt x="15755" y="4850"/>
                      <a:pt x="20210" y="4850"/>
                    </a:cubicBezTo>
                    <a:cubicBezTo>
                      <a:pt x="24702" y="4850"/>
                      <a:pt x="28069" y="7046"/>
                      <a:pt x="30311" y="11437"/>
                    </a:cubicBezTo>
                    <a:cubicBezTo>
                      <a:pt x="32561" y="15828"/>
                      <a:pt x="33687" y="22410"/>
                      <a:pt x="33687" y="31183"/>
                    </a:cubicBezTo>
                    <a:cubicBezTo>
                      <a:pt x="33687" y="39992"/>
                      <a:pt x="32561" y="46588"/>
                      <a:pt x="30311" y="50970"/>
                    </a:cubicBezTo>
                    <a:cubicBezTo>
                      <a:pt x="28069" y="55361"/>
                      <a:pt x="24702" y="57557"/>
                      <a:pt x="20210" y="57557"/>
                    </a:cubicBezTo>
                    <a:close/>
                    <a:moveTo>
                      <a:pt x="20210" y="64418"/>
                    </a:moveTo>
                    <a:cubicBezTo>
                      <a:pt x="27392" y="64418"/>
                      <a:pt x="32877" y="61577"/>
                      <a:pt x="36664" y="55896"/>
                    </a:cubicBezTo>
                    <a:cubicBezTo>
                      <a:pt x="40452" y="50225"/>
                      <a:pt x="42346" y="41987"/>
                      <a:pt x="42346" y="31183"/>
                    </a:cubicBezTo>
                    <a:cubicBezTo>
                      <a:pt x="42346" y="20406"/>
                      <a:pt x="40452" y="12178"/>
                      <a:pt x="36664" y="6497"/>
                    </a:cubicBezTo>
                    <a:cubicBezTo>
                      <a:pt x="32877" y="825"/>
                      <a:pt x="27392" y="-2011"/>
                      <a:pt x="20210" y="-2011"/>
                    </a:cubicBezTo>
                    <a:cubicBezTo>
                      <a:pt x="13038" y="-2011"/>
                      <a:pt x="7558" y="825"/>
                      <a:pt x="3770" y="6497"/>
                    </a:cubicBezTo>
                    <a:cubicBezTo>
                      <a:pt x="-17" y="12178"/>
                      <a:pt x="-1911" y="20406"/>
                      <a:pt x="-1911" y="31183"/>
                    </a:cubicBezTo>
                    <a:cubicBezTo>
                      <a:pt x="-1911" y="41987"/>
                      <a:pt x="-17" y="50225"/>
                      <a:pt x="3770" y="55896"/>
                    </a:cubicBezTo>
                    <a:cubicBezTo>
                      <a:pt x="7558" y="61577"/>
                      <a:pt x="13038" y="64418"/>
                      <a:pt x="20210" y="644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21" name="Graphic 8">
              <a:extLst>
                <a:ext uri="{FF2B5EF4-FFF2-40B4-BE49-F238E27FC236}">
                  <a16:creationId xmlns:a16="http://schemas.microsoft.com/office/drawing/2014/main" id="{5CB4A85D-4114-44CF-82A2-58F515DEA82D}"/>
                </a:ext>
              </a:extLst>
            </p:cNvPr>
            <p:cNvGrpSpPr/>
            <p:nvPr/>
          </p:nvGrpSpPr>
          <p:grpSpPr>
            <a:xfrm>
              <a:off x="2167605" y="6392403"/>
              <a:ext cx="38122" cy="128201"/>
              <a:chOff x="2167605" y="6392403"/>
              <a:chExt cx="38122" cy="128201"/>
            </a:xfrm>
            <a:solidFill>
              <a:srgbClr val="000000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6CF6C06-E578-4DAA-BA00-CDA712141A90}"/>
                  </a:ext>
                </a:extLst>
              </p:cNvPr>
              <p:cNvSpPr/>
              <p:nvPr/>
            </p:nvSpPr>
            <p:spPr>
              <a:xfrm>
                <a:off x="2185905" y="6392403"/>
                <a:ext cx="8782" cy="30737"/>
              </a:xfrm>
              <a:custGeom>
                <a:avLst/>
                <a:gdLst>
                  <a:gd name="connsiteX0" fmla="*/ 249 w 8782"/>
                  <a:gd name="connsiteY0" fmla="*/ 308 h 30737"/>
                  <a:gd name="connsiteX1" fmla="*/ 249 w 8782"/>
                  <a:gd name="connsiteY1" fmla="*/ 31045 h 3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82" h="30737">
                    <a:moveTo>
                      <a:pt x="249" y="308"/>
                    </a:moveTo>
                    <a:lnTo>
                      <a:pt x="249" y="31045"/>
                    </a:lnTo>
                  </a:path>
                </a:pathLst>
              </a:custGeom>
              <a:solidFill>
                <a:srgbClr val="000000"/>
              </a:solidFill>
              <a:ln w="702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08D62DB-DAE9-449F-8227-DE027D9E99BC}"/>
                  </a:ext>
                </a:extLst>
              </p:cNvPr>
              <p:cNvSpPr/>
              <p:nvPr/>
            </p:nvSpPr>
            <p:spPr>
              <a:xfrm flipV="1">
                <a:off x="2167605" y="6456577"/>
                <a:ext cx="38122" cy="64027"/>
              </a:xfrm>
              <a:custGeom>
                <a:avLst/>
                <a:gdLst>
                  <a:gd name="connsiteX0" fmla="*/ -594 w 38122"/>
                  <a:gd name="connsiteY0" fmla="*/ 5272 h 64027"/>
                  <a:gd name="connsiteX1" fmla="*/ 13554 w 38122"/>
                  <a:gd name="connsiteY1" fmla="*/ 5272 h 64027"/>
                  <a:gd name="connsiteX2" fmla="*/ 13554 w 38122"/>
                  <a:gd name="connsiteY2" fmla="*/ 54123 h 64027"/>
                  <a:gd name="connsiteX3" fmla="*/ -1843 w 38122"/>
                  <a:gd name="connsiteY3" fmla="*/ 51035 h 64027"/>
                  <a:gd name="connsiteX4" fmla="*/ -1843 w 38122"/>
                  <a:gd name="connsiteY4" fmla="*/ 58925 h 64027"/>
                  <a:gd name="connsiteX5" fmla="*/ 13472 w 38122"/>
                  <a:gd name="connsiteY5" fmla="*/ 62013 h 64027"/>
                  <a:gd name="connsiteX6" fmla="*/ 22131 w 38122"/>
                  <a:gd name="connsiteY6" fmla="*/ 62013 h 64027"/>
                  <a:gd name="connsiteX7" fmla="*/ 22131 w 38122"/>
                  <a:gd name="connsiteY7" fmla="*/ 5272 h 64027"/>
                  <a:gd name="connsiteX8" fmla="*/ 36280 w 38122"/>
                  <a:gd name="connsiteY8" fmla="*/ 5272 h 64027"/>
                  <a:gd name="connsiteX9" fmla="*/ 36280 w 38122"/>
                  <a:gd name="connsiteY9" fmla="*/ -2014 h 64027"/>
                  <a:gd name="connsiteX10" fmla="*/ -594 w 38122"/>
                  <a:gd name="connsiteY10" fmla="*/ -2014 h 64027"/>
                  <a:gd name="connsiteX11" fmla="*/ -594 w 38122"/>
                  <a:gd name="connsiteY11" fmla="*/ 5272 h 64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22" h="64027">
                    <a:moveTo>
                      <a:pt x="-594" y="5272"/>
                    </a:moveTo>
                    <a:lnTo>
                      <a:pt x="13554" y="5272"/>
                    </a:lnTo>
                    <a:lnTo>
                      <a:pt x="13554" y="54123"/>
                    </a:lnTo>
                    <a:lnTo>
                      <a:pt x="-1843" y="51035"/>
                    </a:lnTo>
                    <a:lnTo>
                      <a:pt x="-1843" y="58925"/>
                    </a:lnTo>
                    <a:lnTo>
                      <a:pt x="13472" y="62013"/>
                    </a:lnTo>
                    <a:lnTo>
                      <a:pt x="22131" y="62013"/>
                    </a:lnTo>
                    <a:lnTo>
                      <a:pt x="22131" y="5272"/>
                    </a:lnTo>
                    <a:lnTo>
                      <a:pt x="36280" y="5272"/>
                    </a:lnTo>
                    <a:lnTo>
                      <a:pt x="36280" y="-2014"/>
                    </a:lnTo>
                    <a:lnTo>
                      <a:pt x="-594" y="-2014"/>
                    </a:lnTo>
                    <a:lnTo>
                      <a:pt x="-594" y="5272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24" name="Graphic 8">
              <a:extLst>
                <a:ext uri="{FF2B5EF4-FFF2-40B4-BE49-F238E27FC236}">
                  <a16:creationId xmlns:a16="http://schemas.microsoft.com/office/drawing/2014/main" id="{96BA67D6-2F69-45A7-BB83-99A3EB66F52C}"/>
                </a:ext>
              </a:extLst>
            </p:cNvPr>
            <p:cNvGrpSpPr/>
            <p:nvPr/>
          </p:nvGrpSpPr>
          <p:grpSpPr>
            <a:xfrm>
              <a:off x="3267170" y="6392403"/>
              <a:ext cx="40647" cy="128201"/>
              <a:chOff x="3267170" y="6392403"/>
              <a:chExt cx="40647" cy="128201"/>
            </a:xfrm>
            <a:solidFill>
              <a:srgbClr val="000000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F2D2FCB-9317-428A-85B1-BE1363911DFA}"/>
                  </a:ext>
                </a:extLst>
              </p:cNvPr>
              <p:cNvSpPr/>
              <p:nvPr/>
            </p:nvSpPr>
            <p:spPr>
              <a:xfrm>
                <a:off x="3288681" y="6392403"/>
                <a:ext cx="8782" cy="30737"/>
              </a:xfrm>
              <a:custGeom>
                <a:avLst/>
                <a:gdLst>
                  <a:gd name="connsiteX0" fmla="*/ 374 w 8782"/>
                  <a:gd name="connsiteY0" fmla="*/ 308 h 30737"/>
                  <a:gd name="connsiteX1" fmla="*/ 374 w 8782"/>
                  <a:gd name="connsiteY1" fmla="*/ 31045 h 3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82" h="30737">
                    <a:moveTo>
                      <a:pt x="374" y="308"/>
                    </a:moveTo>
                    <a:lnTo>
                      <a:pt x="374" y="31045"/>
                    </a:lnTo>
                  </a:path>
                </a:pathLst>
              </a:custGeom>
              <a:solidFill>
                <a:srgbClr val="000000"/>
              </a:solidFill>
              <a:ln w="702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E35E71B-541E-476F-ACE2-FF97F5287995}"/>
                  </a:ext>
                </a:extLst>
              </p:cNvPr>
              <p:cNvSpPr/>
              <p:nvPr/>
            </p:nvSpPr>
            <p:spPr>
              <a:xfrm flipV="1">
                <a:off x="3267170" y="6455424"/>
                <a:ext cx="40647" cy="65180"/>
              </a:xfrm>
              <a:custGeom>
                <a:avLst/>
                <a:gdLst>
                  <a:gd name="connsiteX0" fmla="*/ 8840 w 40647"/>
                  <a:gd name="connsiteY0" fmla="*/ 5230 h 65180"/>
                  <a:gd name="connsiteX1" fmla="*/ 39072 w 40647"/>
                  <a:gd name="connsiteY1" fmla="*/ 5230 h 65180"/>
                  <a:gd name="connsiteX2" fmla="*/ 39072 w 40647"/>
                  <a:gd name="connsiteY2" fmla="*/ -2057 h 65180"/>
                  <a:gd name="connsiteX3" fmla="*/ -1576 w 40647"/>
                  <a:gd name="connsiteY3" fmla="*/ -2057 h 65180"/>
                  <a:gd name="connsiteX4" fmla="*/ -1576 w 40647"/>
                  <a:gd name="connsiteY4" fmla="*/ 5230 h 65180"/>
                  <a:gd name="connsiteX5" fmla="*/ 11859 w 40647"/>
                  <a:gd name="connsiteY5" fmla="*/ 18925 h 65180"/>
                  <a:gd name="connsiteX6" fmla="*/ 22563 w 40647"/>
                  <a:gd name="connsiteY6" fmla="*/ 30026 h 65180"/>
                  <a:gd name="connsiteX7" fmla="*/ 28368 w 40647"/>
                  <a:gd name="connsiteY7" fmla="*/ 37930 h 65180"/>
                  <a:gd name="connsiteX8" fmla="*/ 30029 w 40647"/>
                  <a:gd name="connsiteY8" fmla="*/ 44297 h 65180"/>
                  <a:gd name="connsiteX9" fmla="*/ 26447 w 40647"/>
                  <a:gd name="connsiteY9" fmla="*/ 52612 h 65180"/>
                  <a:gd name="connsiteX10" fmla="*/ 17115 w 40647"/>
                  <a:gd name="connsiteY10" fmla="*/ 55837 h 65180"/>
                  <a:gd name="connsiteX11" fmla="*/ 8511 w 40647"/>
                  <a:gd name="connsiteY11" fmla="*/ 54424 h 65180"/>
                  <a:gd name="connsiteX12" fmla="*/ -1150 w 40647"/>
                  <a:gd name="connsiteY12" fmla="*/ 50129 h 65180"/>
                  <a:gd name="connsiteX13" fmla="*/ -1150 w 40647"/>
                  <a:gd name="connsiteY13" fmla="*/ 58883 h 65180"/>
                  <a:gd name="connsiteX14" fmla="*/ 8621 w 40647"/>
                  <a:gd name="connsiteY14" fmla="*/ 62053 h 65180"/>
                  <a:gd name="connsiteX15" fmla="*/ 16951 w 40647"/>
                  <a:gd name="connsiteY15" fmla="*/ 63123 h 65180"/>
                  <a:gd name="connsiteX16" fmla="*/ 32814 w 40647"/>
                  <a:gd name="connsiteY16" fmla="*/ 58142 h 65180"/>
                  <a:gd name="connsiteX17" fmla="*/ 38729 w 40647"/>
                  <a:gd name="connsiteY17" fmla="*/ 44859 h 65180"/>
                  <a:gd name="connsiteX18" fmla="*/ 37247 w 40647"/>
                  <a:gd name="connsiteY18" fmla="*/ 37367 h 65180"/>
                  <a:gd name="connsiteX19" fmla="*/ 31868 w 40647"/>
                  <a:gd name="connsiteY19" fmla="*/ 29038 h 65180"/>
                  <a:gd name="connsiteX20" fmla="*/ 25047 w 40647"/>
                  <a:gd name="connsiteY20" fmla="*/ 21847 h 65180"/>
                  <a:gd name="connsiteX21" fmla="*/ 8840 w 40647"/>
                  <a:gd name="connsiteY21" fmla="*/ 5230 h 6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0647" h="65180">
                    <a:moveTo>
                      <a:pt x="8840" y="5230"/>
                    </a:moveTo>
                    <a:lnTo>
                      <a:pt x="39072" y="5230"/>
                    </a:lnTo>
                    <a:lnTo>
                      <a:pt x="39072" y="-2057"/>
                    </a:lnTo>
                    <a:lnTo>
                      <a:pt x="-1576" y="-2057"/>
                    </a:lnTo>
                    <a:lnTo>
                      <a:pt x="-1576" y="5230"/>
                    </a:lnTo>
                    <a:cubicBezTo>
                      <a:pt x="1709" y="8633"/>
                      <a:pt x="6187" y="13198"/>
                      <a:pt x="11859" y="18925"/>
                    </a:cubicBezTo>
                    <a:cubicBezTo>
                      <a:pt x="17541" y="24660"/>
                      <a:pt x="21109" y="28361"/>
                      <a:pt x="22563" y="30026"/>
                    </a:cubicBezTo>
                    <a:cubicBezTo>
                      <a:pt x="25335" y="33136"/>
                      <a:pt x="27270" y="35771"/>
                      <a:pt x="28368" y="37930"/>
                    </a:cubicBezTo>
                    <a:cubicBezTo>
                      <a:pt x="29475" y="40089"/>
                      <a:pt x="30029" y="42211"/>
                      <a:pt x="30029" y="44297"/>
                    </a:cubicBezTo>
                    <a:cubicBezTo>
                      <a:pt x="30029" y="47700"/>
                      <a:pt x="28835" y="50472"/>
                      <a:pt x="26447" y="52612"/>
                    </a:cubicBezTo>
                    <a:cubicBezTo>
                      <a:pt x="24059" y="54762"/>
                      <a:pt x="20948" y="55837"/>
                      <a:pt x="17115" y="55837"/>
                    </a:cubicBezTo>
                    <a:cubicBezTo>
                      <a:pt x="14398" y="55837"/>
                      <a:pt x="11530" y="55366"/>
                      <a:pt x="8511" y="54424"/>
                    </a:cubicBezTo>
                    <a:cubicBezTo>
                      <a:pt x="5501" y="53481"/>
                      <a:pt x="2281" y="52050"/>
                      <a:pt x="-1150" y="50129"/>
                    </a:cubicBezTo>
                    <a:lnTo>
                      <a:pt x="-1150" y="58883"/>
                    </a:lnTo>
                    <a:cubicBezTo>
                      <a:pt x="2335" y="60283"/>
                      <a:pt x="5592" y="61340"/>
                      <a:pt x="8621" y="62053"/>
                    </a:cubicBezTo>
                    <a:cubicBezTo>
                      <a:pt x="11658" y="62767"/>
                      <a:pt x="14435" y="63123"/>
                      <a:pt x="16951" y="63123"/>
                    </a:cubicBezTo>
                    <a:cubicBezTo>
                      <a:pt x="23583" y="63123"/>
                      <a:pt x="28871" y="61463"/>
                      <a:pt x="32814" y="58142"/>
                    </a:cubicBezTo>
                    <a:cubicBezTo>
                      <a:pt x="36757" y="54831"/>
                      <a:pt x="38729" y="50403"/>
                      <a:pt x="38729" y="44859"/>
                    </a:cubicBezTo>
                    <a:cubicBezTo>
                      <a:pt x="38729" y="42225"/>
                      <a:pt x="38235" y="39727"/>
                      <a:pt x="37247" y="37367"/>
                    </a:cubicBezTo>
                    <a:cubicBezTo>
                      <a:pt x="36268" y="35016"/>
                      <a:pt x="34475" y="32240"/>
                      <a:pt x="31868" y="29038"/>
                    </a:cubicBezTo>
                    <a:cubicBezTo>
                      <a:pt x="31154" y="28205"/>
                      <a:pt x="28880" y="25809"/>
                      <a:pt x="25047" y="21847"/>
                    </a:cubicBezTo>
                    <a:cubicBezTo>
                      <a:pt x="21223" y="17886"/>
                      <a:pt x="15821" y="12347"/>
                      <a:pt x="8840" y="52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27" name="Graphic 8">
              <a:extLst>
                <a:ext uri="{FF2B5EF4-FFF2-40B4-BE49-F238E27FC236}">
                  <a16:creationId xmlns:a16="http://schemas.microsoft.com/office/drawing/2014/main" id="{371FB4B6-2F57-42D2-B5FD-E5A1ED5B9C7D}"/>
                </a:ext>
              </a:extLst>
            </p:cNvPr>
            <p:cNvGrpSpPr/>
            <p:nvPr/>
          </p:nvGrpSpPr>
          <p:grpSpPr>
            <a:xfrm>
              <a:off x="4370207" y="6392403"/>
              <a:ext cx="42143" cy="129450"/>
              <a:chOff x="4370207" y="6392403"/>
              <a:chExt cx="42143" cy="129450"/>
            </a:xfrm>
            <a:solidFill>
              <a:srgbClr val="0000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2C2F3BD-AB95-4A83-841D-862065EFDE83}"/>
                  </a:ext>
                </a:extLst>
              </p:cNvPr>
              <p:cNvSpPr/>
              <p:nvPr/>
            </p:nvSpPr>
            <p:spPr>
              <a:xfrm>
                <a:off x="4391457" y="6392403"/>
                <a:ext cx="8782" cy="30737"/>
              </a:xfrm>
              <a:custGeom>
                <a:avLst/>
                <a:gdLst>
                  <a:gd name="connsiteX0" fmla="*/ 500 w 8782"/>
                  <a:gd name="connsiteY0" fmla="*/ 308 h 30737"/>
                  <a:gd name="connsiteX1" fmla="*/ 500 w 8782"/>
                  <a:gd name="connsiteY1" fmla="*/ 31045 h 3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82" h="30737">
                    <a:moveTo>
                      <a:pt x="500" y="308"/>
                    </a:moveTo>
                    <a:lnTo>
                      <a:pt x="500" y="31045"/>
                    </a:lnTo>
                  </a:path>
                </a:pathLst>
              </a:custGeom>
              <a:solidFill>
                <a:srgbClr val="000000"/>
              </a:solidFill>
              <a:ln w="702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67CB1A-1B27-4AA3-9B52-D36C0DEC30A8}"/>
                  </a:ext>
                </a:extLst>
              </p:cNvPr>
              <p:cNvSpPr/>
              <p:nvPr/>
            </p:nvSpPr>
            <p:spPr>
              <a:xfrm flipV="1">
                <a:off x="4370207" y="6455424"/>
                <a:ext cx="42143" cy="66428"/>
              </a:xfrm>
              <a:custGeom>
                <a:avLst/>
                <a:gdLst>
                  <a:gd name="connsiteX0" fmla="*/ 27419 w 42143"/>
                  <a:gd name="connsiteY0" fmla="*/ 33763 h 66428"/>
                  <a:gd name="connsiteX1" fmla="*/ 37121 w 42143"/>
                  <a:gd name="connsiteY1" fmla="*/ 28219 h 66428"/>
                  <a:gd name="connsiteX2" fmla="*/ 40620 w 42143"/>
                  <a:gd name="connsiteY2" fmla="*/ 17845 h 66428"/>
                  <a:gd name="connsiteX3" fmla="*/ 34102 w 42143"/>
                  <a:gd name="connsiteY3" fmla="*/ 3176 h 66428"/>
                  <a:gd name="connsiteX4" fmla="*/ 15575 w 42143"/>
                  <a:gd name="connsiteY4" fmla="*/ -2011 h 66428"/>
                  <a:gd name="connsiteX5" fmla="*/ 7287 w 42143"/>
                  <a:gd name="connsiteY5" fmla="*/ -1215 h 66428"/>
                  <a:gd name="connsiteX6" fmla="*/ -1524 w 42143"/>
                  <a:gd name="connsiteY6" fmla="*/ 1173 h 66428"/>
                  <a:gd name="connsiteX7" fmla="*/ -1524 w 42143"/>
                  <a:gd name="connsiteY7" fmla="*/ 9529 h 66428"/>
                  <a:gd name="connsiteX8" fmla="*/ 6354 w 42143"/>
                  <a:gd name="connsiteY8" fmla="*/ 6360 h 66428"/>
                  <a:gd name="connsiteX9" fmla="*/ 15328 w 42143"/>
                  <a:gd name="connsiteY9" fmla="*/ 5289 h 66428"/>
                  <a:gd name="connsiteX10" fmla="*/ 27734 w 42143"/>
                  <a:gd name="connsiteY10" fmla="*/ 8500 h 66428"/>
                  <a:gd name="connsiteX11" fmla="*/ 32002 w 42143"/>
                  <a:gd name="connsiteY11" fmla="*/ 17845 h 66428"/>
                  <a:gd name="connsiteX12" fmla="*/ 28036 w 42143"/>
                  <a:gd name="connsiteY12" fmla="*/ 26696 h 66428"/>
                  <a:gd name="connsiteX13" fmla="*/ 17003 w 42143"/>
                  <a:gd name="connsiteY13" fmla="*/ 29893 h 66428"/>
                  <a:gd name="connsiteX14" fmla="*/ 9537 w 42143"/>
                  <a:gd name="connsiteY14" fmla="*/ 29893 h 66428"/>
                  <a:gd name="connsiteX15" fmla="*/ 9537 w 42143"/>
                  <a:gd name="connsiteY15" fmla="*/ 37015 h 66428"/>
                  <a:gd name="connsiteX16" fmla="*/ 17346 w 42143"/>
                  <a:gd name="connsiteY16" fmla="*/ 37015 h 66428"/>
                  <a:gd name="connsiteX17" fmla="*/ 27117 w 42143"/>
                  <a:gd name="connsiteY17" fmla="*/ 39567 h 66428"/>
                  <a:gd name="connsiteX18" fmla="*/ 30506 w 42143"/>
                  <a:gd name="connsiteY18" fmla="*/ 46922 h 66428"/>
                  <a:gd name="connsiteX19" fmla="*/ 27007 w 42143"/>
                  <a:gd name="connsiteY19" fmla="*/ 54483 h 66428"/>
                  <a:gd name="connsiteX20" fmla="*/ 17003 w 42143"/>
                  <a:gd name="connsiteY20" fmla="*/ 57131 h 66428"/>
                  <a:gd name="connsiteX21" fmla="*/ 9359 w 42143"/>
                  <a:gd name="connsiteY21" fmla="*/ 56349 h 66428"/>
                  <a:gd name="connsiteX22" fmla="*/ 398 w 42143"/>
                  <a:gd name="connsiteY22" fmla="*/ 53962 h 66428"/>
                  <a:gd name="connsiteX23" fmla="*/ 398 w 42143"/>
                  <a:gd name="connsiteY23" fmla="*/ 61673 h 66428"/>
                  <a:gd name="connsiteX24" fmla="*/ 9647 w 42143"/>
                  <a:gd name="connsiteY24" fmla="*/ 63732 h 66428"/>
                  <a:gd name="connsiteX25" fmla="*/ 17771 w 42143"/>
                  <a:gd name="connsiteY25" fmla="*/ 64418 h 66428"/>
                  <a:gd name="connsiteX26" fmla="*/ 33374 w 42143"/>
                  <a:gd name="connsiteY26" fmla="*/ 59931 h 66428"/>
                  <a:gd name="connsiteX27" fmla="*/ 39124 w 42143"/>
                  <a:gd name="connsiteY27" fmla="*/ 47828 h 66428"/>
                  <a:gd name="connsiteX28" fmla="*/ 36078 w 42143"/>
                  <a:gd name="connsiteY28" fmla="*/ 38840 h 66428"/>
                  <a:gd name="connsiteX29" fmla="*/ 27419 w 42143"/>
                  <a:gd name="connsiteY29" fmla="*/ 33763 h 66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143" h="66428">
                    <a:moveTo>
                      <a:pt x="27419" y="33763"/>
                    </a:moveTo>
                    <a:cubicBezTo>
                      <a:pt x="31563" y="32875"/>
                      <a:pt x="34797" y="31027"/>
                      <a:pt x="37121" y="28219"/>
                    </a:cubicBezTo>
                    <a:cubicBezTo>
                      <a:pt x="39454" y="25420"/>
                      <a:pt x="40620" y="21962"/>
                      <a:pt x="40620" y="17845"/>
                    </a:cubicBezTo>
                    <a:cubicBezTo>
                      <a:pt x="40620" y="11533"/>
                      <a:pt x="38447" y="6643"/>
                      <a:pt x="34102" y="3176"/>
                    </a:cubicBezTo>
                    <a:cubicBezTo>
                      <a:pt x="29756" y="-282"/>
                      <a:pt x="23581" y="-2011"/>
                      <a:pt x="15575" y="-2011"/>
                    </a:cubicBezTo>
                    <a:cubicBezTo>
                      <a:pt x="12895" y="-2011"/>
                      <a:pt x="10132" y="-1746"/>
                      <a:pt x="7287" y="-1215"/>
                    </a:cubicBezTo>
                    <a:cubicBezTo>
                      <a:pt x="4441" y="-684"/>
                      <a:pt x="1505" y="111"/>
                      <a:pt x="-1524" y="1173"/>
                    </a:cubicBezTo>
                    <a:lnTo>
                      <a:pt x="-1524" y="9529"/>
                    </a:lnTo>
                    <a:cubicBezTo>
                      <a:pt x="873" y="8130"/>
                      <a:pt x="3499" y="7073"/>
                      <a:pt x="6354" y="6360"/>
                    </a:cubicBezTo>
                    <a:cubicBezTo>
                      <a:pt x="9217" y="5646"/>
                      <a:pt x="12209" y="5289"/>
                      <a:pt x="15328" y="5289"/>
                    </a:cubicBezTo>
                    <a:cubicBezTo>
                      <a:pt x="20754" y="5289"/>
                      <a:pt x="24889" y="6360"/>
                      <a:pt x="27734" y="8500"/>
                    </a:cubicBezTo>
                    <a:cubicBezTo>
                      <a:pt x="30579" y="10641"/>
                      <a:pt x="32002" y="13756"/>
                      <a:pt x="32002" y="17845"/>
                    </a:cubicBezTo>
                    <a:cubicBezTo>
                      <a:pt x="32002" y="21623"/>
                      <a:pt x="30680" y="24573"/>
                      <a:pt x="28036" y="26696"/>
                    </a:cubicBezTo>
                    <a:cubicBezTo>
                      <a:pt x="25392" y="28827"/>
                      <a:pt x="21714" y="29893"/>
                      <a:pt x="17003" y="29893"/>
                    </a:cubicBezTo>
                    <a:lnTo>
                      <a:pt x="9537" y="29893"/>
                    </a:lnTo>
                    <a:lnTo>
                      <a:pt x="9537" y="37015"/>
                    </a:lnTo>
                    <a:lnTo>
                      <a:pt x="17346" y="37015"/>
                    </a:lnTo>
                    <a:cubicBezTo>
                      <a:pt x="21600" y="37015"/>
                      <a:pt x="24857" y="37865"/>
                      <a:pt x="27117" y="39567"/>
                    </a:cubicBezTo>
                    <a:cubicBezTo>
                      <a:pt x="29376" y="41269"/>
                      <a:pt x="30506" y="43720"/>
                      <a:pt x="30506" y="46922"/>
                    </a:cubicBezTo>
                    <a:cubicBezTo>
                      <a:pt x="30506" y="50206"/>
                      <a:pt x="29340" y="52727"/>
                      <a:pt x="27007" y="54483"/>
                    </a:cubicBezTo>
                    <a:cubicBezTo>
                      <a:pt x="24683" y="56249"/>
                      <a:pt x="21348" y="57131"/>
                      <a:pt x="17003" y="57131"/>
                    </a:cubicBezTo>
                    <a:cubicBezTo>
                      <a:pt x="14624" y="57131"/>
                      <a:pt x="12076" y="56871"/>
                      <a:pt x="9359" y="56349"/>
                    </a:cubicBezTo>
                    <a:cubicBezTo>
                      <a:pt x="6642" y="55837"/>
                      <a:pt x="3655" y="55041"/>
                      <a:pt x="398" y="53962"/>
                    </a:cubicBezTo>
                    <a:lnTo>
                      <a:pt x="398" y="61673"/>
                    </a:lnTo>
                    <a:cubicBezTo>
                      <a:pt x="3691" y="62588"/>
                      <a:pt x="6774" y="63274"/>
                      <a:pt x="9647" y="63732"/>
                    </a:cubicBezTo>
                    <a:cubicBezTo>
                      <a:pt x="12520" y="64189"/>
                      <a:pt x="15228" y="64418"/>
                      <a:pt x="17771" y="64418"/>
                    </a:cubicBezTo>
                    <a:cubicBezTo>
                      <a:pt x="24349" y="64418"/>
                      <a:pt x="29550" y="62922"/>
                      <a:pt x="33374" y="59931"/>
                    </a:cubicBezTo>
                    <a:cubicBezTo>
                      <a:pt x="37208" y="56948"/>
                      <a:pt x="39124" y="52914"/>
                      <a:pt x="39124" y="47828"/>
                    </a:cubicBezTo>
                    <a:cubicBezTo>
                      <a:pt x="39124" y="44278"/>
                      <a:pt x="38109" y="41282"/>
                      <a:pt x="36078" y="38840"/>
                    </a:cubicBezTo>
                    <a:cubicBezTo>
                      <a:pt x="34047" y="36397"/>
                      <a:pt x="31160" y="34705"/>
                      <a:pt x="27419" y="337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ABC0968C-A696-4636-B565-CD8D0D90847F}"/>
                </a:ext>
              </a:extLst>
            </p:cNvPr>
            <p:cNvGrpSpPr/>
            <p:nvPr/>
          </p:nvGrpSpPr>
          <p:grpSpPr>
            <a:xfrm>
              <a:off x="5470582" y="6392403"/>
              <a:ext cx="46658" cy="128201"/>
              <a:chOff x="5470582" y="6392403"/>
              <a:chExt cx="46658" cy="128201"/>
            </a:xfrm>
            <a:solidFill>
              <a:srgbClr val="000000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866F94C-A1E7-4DD2-9DF6-93A722FCACCB}"/>
                  </a:ext>
                </a:extLst>
              </p:cNvPr>
              <p:cNvSpPr/>
              <p:nvPr/>
            </p:nvSpPr>
            <p:spPr>
              <a:xfrm>
                <a:off x="5494233" y="6392403"/>
                <a:ext cx="8782" cy="30737"/>
              </a:xfrm>
              <a:custGeom>
                <a:avLst/>
                <a:gdLst>
                  <a:gd name="connsiteX0" fmla="*/ 626 w 8782"/>
                  <a:gd name="connsiteY0" fmla="*/ 308 h 30737"/>
                  <a:gd name="connsiteX1" fmla="*/ 626 w 8782"/>
                  <a:gd name="connsiteY1" fmla="*/ 31045 h 3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82" h="30737">
                    <a:moveTo>
                      <a:pt x="626" y="308"/>
                    </a:moveTo>
                    <a:lnTo>
                      <a:pt x="626" y="31045"/>
                    </a:lnTo>
                  </a:path>
                </a:pathLst>
              </a:custGeom>
              <a:solidFill>
                <a:srgbClr val="000000"/>
              </a:solidFill>
              <a:ln w="702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38F22F5-EAC5-48CE-B09F-23CFFE71D631}"/>
                  </a:ext>
                </a:extLst>
              </p:cNvPr>
              <p:cNvSpPr/>
              <p:nvPr/>
            </p:nvSpPr>
            <p:spPr>
              <a:xfrm flipV="1">
                <a:off x="5470582" y="6456577"/>
                <a:ext cx="46658" cy="64027"/>
              </a:xfrm>
              <a:custGeom>
                <a:avLst/>
                <a:gdLst>
                  <a:gd name="connsiteX0" fmla="*/ 27513 w 46658"/>
                  <a:gd name="connsiteY0" fmla="*/ 54466 h 64027"/>
                  <a:gd name="connsiteX1" fmla="*/ 5639 w 46658"/>
                  <a:gd name="connsiteY1" fmla="*/ 20284 h 64027"/>
                  <a:gd name="connsiteX2" fmla="*/ 27513 w 46658"/>
                  <a:gd name="connsiteY2" fmla="*/ 20284 h 64027"/>
                  <a:gd name="connsiteX3" fmla="*/ 27513 w 46658"/>
                  <a:gd name="connsiteY3" fmla="*/ 54466 h 64027"/>
                  <a:gd name="connsiteX4" fmla="*/ 25235 w 46658"/>
                  <a:gd name="connsiteY4" fmla="*/ 62013 h 64027"/>
                  <a:gd name="connsiteX5" fmla="*/ 36132 w 46658"/>
                  <a:gd name="connsiteY5" fmla="*/ 62013 h 64027"/>
                  <a:gd name="connsiteX6" fmla="*/ 36132 w 46658"/>
                  <a:gd name="connsiteY6" fmla="*/ 20284 h 64027"/>
                  <a:gd name="connsiteX7" fmla="*/ 45271 w 46658"/>
                  <a:gd name="connsiteY7" fmla="*/ 20284 h 64027"/>
                  <a:gd name="connsiteX8" fmla="*/ 45271 w 46658"/>
                  <a:gd name="connsiteY8" fmla="*/ 13080 h 64027"/>
                  <a:gd name="connsiteX9" fmla="*/ 36132 w 46658"/>
                  <a:gd name="connsiteY9" fmla="*/ 13080 h 64027"/>
                  <a:gd name="connsiteX10" fmla="*/ 36132 w 46658"/>
                  <a:gd name="connsiteY10" fmla="*/ -2014 h 64027"/>
                  <a:gd name="connsiteX11" fmla="*/ 27513 w 46658"/>
                  <a:gd name="connsiteY11" fmla="*/ -2014 h 64027"/>
                  <a:gd name="connsiteX12" fmla="*/ 27513 w 46658"/>
                  <a:gd name="connsiteY12" fmla="*/ 13080 h 64027"/>
                  <a:gd name="connsiteX13" fmla="*/ -1387 w 46658"/>
                  <a:gd name="connsiteY13" fmla="*/ 13080 h 64027"/>
                  <a:gd name="connsiteX14" fmla="*/ -1387 w 46658"/>
                  <a:gd name="connsiteY14" fmla="*/ 21437 h 64027"/>
                  <a:gd name="connsiteX15" fmla="*/ 25235 w 46658"/>
                  <a:gd name="connsiteY15" fmla="*/ 62013 h 64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658" h="64027">
                    <a:moveTo>
                      <a:pt x="27513" y="54466"/>
                    </a:moveTo>
                    <a:lnTo>
                      <a:pt x="5639" y="20284"/>
                    </a:lnTo>
                    <a:lnTo>
                      <a:pt x="27513" y="20284"/>
                    </a:lnTo>
                    <a:lnTo>
                      <a:pt x="27513" y="54466"/>
                    </a:lnTo>
                    <a:close/>
                    <a:moveTo>
                      <a:pt x="25235" y="62013"/>
                    </a:moveTo>
                    <a:lnTo>
                      <a:pt x="36132" y="62013"/>
                    </a:lnTo>
                    <a:lnTo>
                      <a:pt x="36132" y="20284"/>
                    </a:lnTo>
                    <a:lnTo>
                      <a:pt x="45271" y="20284"/>
                    </a:lnTo>
                    <a:lnTo>
                      <a:pt x="45271" y="13080"/>
                    </a:lnTo>
                    <a:lnTo>
                      <a:pt x="36132" y="13080"/>
                    </a:lnTo>
                    <a:lnTo>
                      <a:pt x="36132" y="-2014"/>
                    </a:lnTo>
                    <a:lnTo>
                      <a:pt x="27513" y="-2014"/>
                    </a:lnTo>
                    <a:lnTo>
                      <a:pt x="27513" y="13080"/>
                    </a:lnTo>
                    <a:lnTo>
                      <a:pt x="-1387" y="13080"/>
                    </a:lnTo>
                    <a:lnTo>
                      <a:pt x="-1387" y="21437"/>
                    </a:lnTo>
                    <a:lnTo>
                      <a:pt x="25235" y="62013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33" name="Graphic 8">
              <a:extLst>
                <a:ext uri="{FF2B5EF4-FFF2-40B4-BE49-F238E27FC236}">
                  <a16:creationId xmlns:a16="http://schemas.microsoft.com/office/drawing/2014/main" id="{03701132-A14B-49C1-870F-CF0C42FC4C23}"/>
                </a:ext>
              </a:extLst>
            </p:cNvPr>
            <p:cNvGrpSpPr/>
            <p:nvPr/>
          </p:nvGrpSpPr>
          <p:grpSpPr>
            <a:xfrm>
              <a:off x="3296522" y="6574005"/>
              <a:ext cx="330726" cy="78312"/>
              <a:chOff x="3296522" y="6574005"/>
              <a:chExt cx="330726" cy="78312"/>
            </a:xfrm>
            <a:solidFill>
              <a:srgbClr val="000000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270454-3FE3-47A9-88CD-DD17073EF5CF}"/>
                  </a:ext>
                </a:extLst>
              </p:cNvPr>
              <p:cNvSpPr/>
              <p:nvPr/>
            </p:nvSpPr>
            <p:spPr>
              <a:xfrm flipV="1">
                <a:off x="3296522" y="6579068"/>
                <a:ext cx="29971" cy="61667"/>
              </a:xfrm>
              <a:custGeom>
                <a:avLst/>
                <a:gdLst>
                  <a:gd name="connsiteX0" fmla="*/ 12836 w 29971"/>
                  <a:gd name="connsiteY0" fmla="*/ 59752 h 61667"/>
                  <a:gd name="connsiteX1" fmla="*/ 12836 w 29971"/>
                  <a:gd name="connsiteY1" fmla="*/ 46113 h 61667"/>
                  <a:gd name="connsiteX2" fmla="*/ 29084 w 29971"/>
                  <a:gd name="connsiteY2" fmla="*/ 46113 h 61667"/>
                  <a:gd name="connsiteX3" fmla="*/ 29084 w 29971"/>
                  <a:gd name="connsiteY3" fmla="*/ 39979 h 61667"/>
                  <a:gd name="connsiteX4" fmla="*/ 12836 w 29971"/>
                  <a:gd name="connsiteY4" fmla="*/ 39979 h 61667"/>
                  <a:gd name="connsiteX5" fmla="*/ 12836 w 29971"/>
                  <a:gd name="connsiteY5" fmla="*/ 13907 h 61667"/>
                  <a:gd name="connsiteX6" fmla="*/ 14442 w 29971"/>
                  <a:gd name="connsiteY6" fmla="*/ 6360 h 61667"/>
                  <a:gd name="connsiteX7" fmla="*/ 20988 w 29971"/>
                  <a:gd name="connsiteY7" fmla="*/ 4686 h 61667"/>
                  <a:gd name="connsiteX8" fmla="*/ 29084 w 29971"/>
                  <a:gd name="connsiteY8" fmla="*/ 4686 h 61667"/>
                  <a:gd name="connsiteX9" fmla="*/ 29084 w 29971"/>
                  <a:gd name="connsiteY9" fmla="*/ -1915 h 61667"/>
                  <a:gd name="connsiteX10" fmla="*/ 20988 w 29971"/>
                  <a:gd name="connsiteY10" fmla="*/ -1915 h 61667"/>
                  <a:gd name="connsiteX11" fmla="*/ 8376 w 29971"/>
                  <a:gd name="connsiteY11" fmla="*/ 1488 h 61667"/>
                  <a:gd name="connsiteX12" fmla="*/ 4904 w 29971"/>
                  <a:gd name="connsiteY12" fmla="*/ 13907 h 61667"/>
                  <a:gd name="connsiteX13" fmla="*/ 4904 w 29971"/>
                  <a:gd name="connsiteY13" fmla="*/ 39979 h 61667"/>
                  <a:gd name="connsiteX14" fmla="*/ -887 w 29971"/>
                  <a:gd name="connsiteY14" fmla="*/ 39979 h 61667"/>
                  <a:gd name="connsiteX15" fmla="*/ -887 w 29971"/>
                  <a:gd name="connsiteY15" fmla="*/ 46113 h 61667"/>
                  <a:gd name="connsiteX16" fmla="*/ 4904 w 29971"/>
                  <a:gd name="connsiteY16" fmla="*/ 46113 h 61667"/>
                  <a:gd name="connsiteX17" fmla="*/ 4904 w 29971"/>
                  <a:gd name="connsiteY17" fmla="*/ 59752 h 61667"/>
                  <a:gd name="connsiteX18" fmla="*/ 12836 w 29971"/>
                  <a:gd name="connsiteY18" fmla="*/ 59752 h 6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71" h="61667">
                    <a:moveTo>
                      <a:pt x="12836" y="59752"/>
                    </a:moveTo>
                    <a:lnTo>
                      <a:pt x="12836" y="46113"/>
                    </a:lnTo>
                    <a:lnTo>
                      <a:pt x="29084" y="46113"/>
                    </a:lnTo>
                    <a:lnTo>
                      <a:pt x="29084" y="39979"/>
                    </a:lnTo>
                    <a:lnTo>
                      <a:pt x="12836" y="39979"/>
                    </a:lnTo>
                    <a:lnTo>
                      <a:pt x="12836" y="13907"/>
                    </a:lnTo>
                    <a:cubicBezTo>
                      <a:pt x="12836" y="9992"/>
                      <a:pt x="13371" y="7476"/>
                      <a:pt x="14442" y="6360"/>
                    </a:cubicBezTo>
                    <a:cubicBezTo>
                      <a:pt x="15512" y="5244"/>
                      <a:pt x="17694" y="4686"/>
                      <a:pt x="20988" y="4686"/>
                    </a:cubicBezTo>
                    <a:lnTo>
                      <a:pt x="29084" y="4686"/>
                    </a:lnTo>
                    <a:lnTo>
                      <a:pt x="29084" y="-1915"/>
                    </a:lnTo>
                    <a:lnTo>
                      <a:pt x="20988" y="-1915"/>
                    </a:lnTo>
                    <a:cubicBezTo>
                      <a:pt x="14895" y="-1915"/>
                      <a:pt x="10691" y="-780"/>
                      <a:pt x="8376" y="1488"/>
                    </a:cubicBezTo>
                    <a:cubicBezTo>
                      <a:pt x="6062" y="3766"/>
                      <a:pt x="4904" y="7906"/>
                      <a:pt x="4904" y="13907"/>
                    </a:cubicBezTo>
                    <a:lnTo>
                      <a:pt x="4904" y="39979"/>
                    </a:lnTo>
                    <a:lnTo>
                      <a:pt x="-887" y="39979"/>
                    </a:lnTo>
                    <a:lnTo>
                      <a:pt x="-887" y="46113"/>
                    </a:lnTo>
                    <a:lnTo>
                      <a:pt x="4904" y="46113"/>
                    </a:lnTo>
                    <a:lnTo>
                      <a:pt x="4904" y="59752"/>
                    </a:lnTo>
                    <a:lnTo>
                      <a:pt x="12836" y="59752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11C36D9-72C6-470E-84D2-167CCB019C77}"/>
                  </a:ext>
                </a:extLst>
              </p:cNvPr>
              <p:cNvSpPr/>
              <p:nvPr/>
            </p:nvSpPr>
            <p:spPr>
              <a:xfrm flipV="1">
                <a:off x="3336873" y="6574005"/>
                <a:ext cx="7890" cy="66730"/>
              </a:xfrm>
              <a:custGeom>
                <a:avLst/>
                <a:gdLst>
                  <a:gd name="connsiteX0" fmla="*/ -510 w 7890"/>
                  <a:gd name="connsiteY0" fmla="*/ 45928 h 66730"/>
                  <a:gd name="connsiteX1" fmla="*/ 7381 w 7890"/>
                  <a:gd name="connsiteY1" fmla="*/ 45928 h 66730"/>
                  <a:gd name="connsiteX2" fmla="*/ 7381 w 7890"/>
                  <a:gd name="connsiteY2" fmla="*/ -2099 h 66730"/>
                  <a:gd name="connsiteX3" fmla="*/ -510 w 7890"/>
                  <a:gd name="connsiteY3" fmla="*/ -2099 h 66730"/>
                  <a:gd name="connsiteX4" fmla="*/ -510 w 7890"/>
                  <a:gd name="connsiteY4" fmla="*/ 45928 h 66730"/>
                  <a:gd name="connsiteX5" fmla="*/ -510 w 7890"/>
                  <a:gd name="connsiteY5" fmla="*/ 64631 h 66730"/>
                  <a:gd name="connsiteX6" fmla="*/ 7381 w 7890"/>
                  <a:gd name="connsiteY6" fmla="*/ 64631 h 66730"/>
                  <a:gd name="connsiteX7" fmla="*/ 7381 w 7890"/>
                  <a:gd name="connsiteY7" fmla="*/ 54628 h 66730"/>
                  <a:gd name="connsiteX8" fmla="*/ -510 w 7890"/>
                  <a:gd name="connsiteY8" fmla="*/ 54628 h 66730"/>
                  <a:gd name="connsiteX9" fmla="*/ -510 w 7890"/>
                  <a:gd name="connsiteY9" fmla="*/ 64631 h 6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0" h="66730">
                    <a:moveTo>
                      <a:pt x="-510" y="45928"/>
                    </a:moveTo>
                    <a:lnTo>
                      <a:pt x="7381" y="45928"/>
                    </a:lnTo>
                    <a:lnTo>
                      <a:pt x="7381" y="-2099"/>
                    </a:lnTo>
                    <a:lnTo>
                      <a:pt x="-510" y="-2099"/>
                    </a:lnTo>
                    <a:lnTo>
                      <a:pt x="-510" y="45928"/>
                    </a:lnTo>
                    <a:close/>
                    <a:moveTo>
                      <a:pt x="-510" y="64631"/>
                    </a:moveTo>
                    <a:lnTo>
                      <a:pt x="7381" y="64631"/>
                    </a:lnTo>
                    <a:lnTo>
                      <a:pt x="7381" y="54628"/>
                    </a:lnTo>
                    <a:lnTo>
                      <a:pt x="-510" y="54628"/>
                    </a:lnTo>
                    <a:lnTo>
                      <a:pt x="-510" y="64631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03C86CF-4BC2-4241-9C3F-7B1DD0AF55F0}"/>
                  </a:ext>
                </a:extLst>
              </p:cNvPr>
              <p:cNvSpPr/>
              <p:nvPr/>
            </p:nvSpPr>
            <p:spPr>
              <a:xfrm flipV="1">
                <a:off x="3360972" y="6591555"/>
                <a:ext cx="70125" cy="49180"/>
              </a:xfrm>
              <a:custGeom>
                <a:avLst/>
                <a:gdLst>
                  <a:gd name="connsiteX0" fmla="*/ 34948 w 70125"/>
                  <a:gd name="connsiteY0" fmla="*/ 37347 h 49180"/>
                  <a:gd name="connsiteX1" fmla="*/ 42029 w 70125"/>
                  <a:gd name="connsiteY1" fmla="*/ 45196 h 49180"/>
                  <a:gd name="connsiteX2" fmla="*/ 51718 w 70125"/>
                  <a:gd name="connsiteY2" fmla="*/ 47721 h 49180"/>
                  <a:gd name="connsiteX3" fmla="*/ 63300 w 70125"/>
                  <a:gd name="connsiteY3" fmla="*/ 42466 h 49180"/>
                  <a:gd name="connsiteX4" fmla="*/ 67376 w 70125"/>
                  <a:gd name="connsiteY4" fmla="*/ 27536 h 49180"/>
                  <a:gd name="connsiteX5" fmla="*/ 67376 w 70125"/>
                  <a:gd name="connsiteY5" fmla="*/ -1459 h 49180"/>
                  <a:gd name="connsiteX6" fmla="*/ 59444 w 70125"/>
                  <a:gd name="connsiteY6" fmla="*/ -1459 h 49180"/>
                  <a:gd name="connsiteX7" fmla="*/ 59444 w 70125"/>
                  <a:gd name="connsiteY7" fmla="*/ 27275 h 49180"/>
                  <a:gd name="connsiteX8" fmla="*/ 56987 w 70125"/>
                  <a:gd name="connsiteY8" fmla="*/ 37512 h 49180"/>
                  <a:gd name="connsiteX9" fmla="*/ 49536 w 70125"/>
                  <a:gd name="connsiteY9" fmla="*/ 40860 h 49180"/>
                  <a:gd name="connsiteX10" fmla="*/ 39833 w 70125"/>
                  <a:gd name="connsiteY10" fmla="*/ 36785 h 49180"/>
                  <a:gd name="connsiteX11" fmla="*/ 36279 w 70125"/>
                  <a:gd name="connsiteY11" fmla="*/ 25683 h 49180"/>
                  <a:gd name="connsiteX12" fmla="*/ 36279 w 70125"/>
                  <a:gd name="connsiteY12" fmla="*/ -1459 h 49180"/>
                  <a:gd name="connsiteX13" fmla="*/ 28347 w 70125"/>
                  <a:gd name="connsiteY13" fmla="*/ -1459 h 49180"/>
                  <a:gd name="connsiteX14" fmla="*/ 28347 w 70125"/>
                  <a:gd name="connsiteY14" fmla="*/ 27275 h 49180"/>
                  <a:gd name="connsiteX15" fmla="*/ 25905 w 70125"/>
                  <a:gd name="connsiteY15" fmla="*/ 37539 h 49180"/>
                  <a:gd name="connsiteX16" fmla="*/ 18357 w 70125"/>
                  <a:gd name="connsiteY16" fmla="*/ 40860 h 49180"/>
                  <a:gd name="connsiteX17" fmla="*/ 8737 w 70125"/>
                  <a:gd name="connsiteY17" fmla="*/ 36771 h 49180"/>
                  <a:gd name="connsiteX18" fmla="*/ 5183 w 70125"/>
                  <a:gd name="connsiteY18" fmla="*/ 25683 h 49180"/>
                  <a:gd name="connsiteX19" fmla="*/ 5183 w 70125"/>
                  <a:gd name="connsiteY19" fmla="*/ -1459 h 49180"/>
                  <a:gd name="connsiteX20" fmla="*/ -2749 w 70125"/>
                  <a:gd name="connsiteY20" fmla="*/ -1459 h 49180"/>
                  <a:gd name="connsiteX21" fmla="*/ -2749 w 70125"/>
                  <a:gd name="connsiteY21" fmla="*/ 46568 h 49180"/>
                  <a:gd name="connsiteX22" fmla="*/ 5183 w 70125"/>
                  <a:gd name="connsiteY22" fmla="*/ 46568 h 49180"/>
                  <a:gd name="connsiteX23" fmla="*/ 5183 w 70125"/>
                  <a:gd name="connsiteY23" fmla="*/ 39104 h 49180"/>
                  <a:gd name="connsiteX24" fmla="*/ 11660 w 70125"/>
                  <a:gd name="connsiteY24" fmla="*/ 45622 h 49180"/>
                  <a:gd name="connsiteX25" fmla="*/ 20621 w 70125"/>
                  <a:gd name="connsiteY25" fmla="*/ 47721 h 49180"/>
                  <a:gd name="connsiteX26" fmla="*/ 29527 w 70125"/>
                  <a:gd name="connsiteY26" fmla="*/ 45059 h 49180"/>
                  <a:gd name="connsiteX27" fmla="*/ 34948 w 70125"/>
                  <a:gd name="connsiteY27" fmla="*/ 37347 h 49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0125" h="49180">
                    <a:moveTo>
                      <a:pt x="34948" y="37347"/>
                    </a:moveTo>
                    <a:cubicBezTo>
                      <a:pt x="36924" y="40897"/>
                      <a:pt x="39285" y="43513"/>
                      <a:pt x="42029" y="45196"/>
                    </a:cubicBezTo>
                    <a:cubicBezTo>
                      <a:pt x="44774" y="46880"/>
                      <a:pt x="48003" y="47721"/>
                      <a:pt x="51718" y="47721"/>
                    </a:cubicBezTo>
                    <a:cubicBezTo>
                      <a:pt x="56722" y="47721"/>
                      <a:pt x="60583" y="45969"/>
                      <a:pt x="63300" y="42466"/>
                    </a:cubicBezTo>
                    <a:cubicBezTo>
                      <a:pt x="66017" y="38971"/>
                      <a:pt x="67376" y="33994"/>
                      <a:pt x="67376" y="27536"/>
                    </a:cubicBezTo>
                    <a:lnTo>
                      <a:pt x="67376" y="-1459"/>
                    </a:lnTo>
                    <a:lnTo>
                      <a:pt x="59444" y="-1459"/>
                    </a:lnTo>
                    <a:lnTo>
                      <a:pt x="59444" y="27275"/>
                    </a:lnTo>
                    <a:cubicBezTo>
                      <a:pt x="59444" y="31877"/>
                      <a:pt x="58625" y="35289"/>
                      <a:pt x="56987" y="37512"/>
                    </a:cubicBezTo>
                    <a:cubicBezTo>
                      <a:pt x="55359" y="39744"/>
                      <a:pt x="52875" y="40860"/>
                      <a:pt x="49536" y="40860"/>
                    </a:cubicBezTo>
                    <a:cubicBezTo>
                      <a:pt x="45446" y="40860"/>
                      <a:pt x="42212" y="39502"/>
                      <a:pt x="39833" y="36785"/>
                    </a:cubicBezTo>
                    <a:cubicBezTo>
                      <a:pt x="37464" y="34077"/>
                      <a:pt x="36279" y="30376"/>
                      <a:pt x="36279" y="25683"/>
                    </a:cubicBezTo>
                    <a:lnTo>
                      <a:pt x="36279" y="-1459"/>
                    </a:lnTo>
                    <a:lnTo>
                      <a:pt x="28347" y="-1459"/>
                    </a:lnTo>
                    <a:lnTo>
                      <a:pt x="28347" y="27275"/>
                    </a:lnTo>
                    <a:cubicBezTo>
                      <a:pt x="28347" y="31904"/>
                      <a:pt x="27533" y="35325"/>
                      <a:pt x="25905" y="37539"/>
                    </a:cubicBezTo>
                    <a:cubicBezTo>
                      <a:pt x="24276" y="39753"/>
                      <a:pt x="21760" y="40860"/>
                      <a:pt x="18357" y="40860"/>
                    </a:cubicBezTo>
                    <a:cubicBezTo>
                      <a:pt x="14322" y="40860"/>
                      <a:pt x="11116" y="39497"/>
                      <a:pt x="8737" y="36771"/>
                    </a:cubicBezTo>
                    <a:cubicBezTo>
                      <a:pt x="6367" y="34045"/>
                      <a:pt x="5183" y="30349"/>
                      <a:pt x="5183" y="25683"/>
                    </a:cubicBezTo>
                    <a:lnTo>
                      <a:pt x="5183" y="-1459"/>
                    </a:lnTo>
                    <a:lnTo>
                      <a:pt x="-2749" y="-1459"/>
                    </a:lnTo>
                    <a:lnTo>
                      <a:pt x="-2749" y="46568"/>
                    </a:lnTo>
                    <a:lnTo>
                      <a:pt x="5183" y="46568"/>
                    </a:lnTo>
                    <a:lnTo>
                      <a:pt x="5183" y="39104"/>
                    </a:lnTo>
                    <a:cubicBezTo>
                      <a:pt x="6985" y="42049"/>
                      <a:pt x="9144" y="44222"/>
                      <a:pt x="11660" y="45622"/>
                    </a:cubicBezTo>
                    <a:cubicBezTo>
                      <a:pt x="14176" y="47021"/>
                      <a:pt x="17163" y="47721"/>
                      <a:pt x="20621" y="47721"/>
                    </a:cubicBezTo>
                    <a:cubicBezTo>
                      <a:pt x="24116" y="47721"/>
                      <a:pt x="27085" y="46834"/>
                      <a:pt x="29527" y="45059"/>
                    </a:cubicBezTo>
                    <a:cubicBezTo>
                      <a:pt x="31970" y="43293"/>
                      <a:pt x="33777" y="40723"/>
                      <a:pt x="34948" y="373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39D517-7B37-4209-9422-7E73CDDBBF92}"/>
                  </a:ext>
                </a:extLst>
              </p:cNvPr>
              <p:cNvSpPr/>
              <p:nvPr/>
            </p:nvSpPr>
            <p:spPr>
              <a:xfrm flipV="1">
                <a:off x="3443398" y="6591555"/>
                <a:ext cx="44517" cy="50428"/>
              </a:xfrm>
              <a:custGeom>
                <a:avLst/>
                <a:gdLst>
                  <a:gd name="connsiteX0" fmla="*/ 42937 w 44517"/>
                  <a:gd name="connsiteY0" fmla="*/ 25825 h 50428"/>
                  <a:gd name="connsiteX1" fmla="*/ 42937 w 44517"/>
                  <a:gd name="connsiteY1" fmla="*/ 21969 h 50428"/>
                  <a:gd name="connsiteX2" fmla="*/ 6653 w 44517"/>
                  <a:gd name="connsiteY2" fmla="*/ 21969 h 50428"/>
                  <a:gd name="connsiteX3" fmla="*/ 11566 w 44517"/>
                  <a:gd name="connsiteY3" fmla="*/ 9551 h 50428"/>
                  <a:gd name="connsiteX4" fmla="*/ 23807 w 44517"/>
                  <a:gd name="connsiteY4" fmla="*/ 5283 h 50428"/>
                  <a:gd name="connsiteX5" fmla="*/ 32618 w 44517"/>
                  <a:gd name="connsiteY5" fmla="*/ 6395 h 50428"/>
                  <a:gd name="connsiteX6" fmla="*/ 41098 w 44517"/>
                  <a:gd name="connsiteY6" fmla="*/ 9743 h 50428"/>
                  <a:gd name="connsiteX7" fmla="*/ 41098 w 44517"/>
                  <a:gd name="connsiteY7" fmla="*/ 2278 h 50428"/>
                  <a:gd name="connsiteX8" fmla="*/ 32384 w 44517"/>
                  <a:gd name="connsiteY8" fmla="*/ -467 h 50428"/>
                  <a:gd name="connsiteX9" fmla="*/ 23341 w 44517"/>
                  <a:gd name="connsiteY9" fmla="*/ -1413 h 50428"/>
                  <a:gd name="connsiteX10" fmla="*/ 5130 w 44517"/>
                  <a:gd name="connsiteY10" fmla="*/ 5269 h 50428"/>
                  <a:gd name="connsiteX11" fmla="*/ -1580 w 44517"/>
                  <a:gd name="connsiteY11" fmla="*/ 23382 h 50428"/>
                  <a:gd name="connsiteX12" fmla="*/ 4787 w 44517"/>
                  <a:gd name="connsiteY12" fmla="*/ 42086 h 50428"/>
                  <a:gd name="connsiteX13" fmla="*/ 21968 w 44517"/>
                  <a:gd name="connsiteY13" fmla="*/ 49015 h 50428"/>
                  <a:gd name="connsiteX14" fmla="*/ 37297 w 44517"/>
                  <a:gd name="connsiteY14" fmla="*/ 42772 h 50428"/>
                  <a:gd name="connsiteX15" fmla="*/ 42937 w 44517"/>
                  <a:gd name="connsiteY15" fmla="*/ 25825 h 50428"/>
                  <a:gd name="connsiteX16" fmla="*/ 35047 w 44517"/>
                  <a:gd name="connsiteY16" fmla="*/ 28144 h 50428"/>
                  <a:gd name="connsiteX17" fmla="*/ 31424 w 44517"/>
                  <a:gd name="connsiteY17" fmla="*/ 38463 h 50428"/>
                  <a:gd name="connsiteX18" fmla="*/ 22051 w 44517"/>
                  <a:gd name="connsiteY18" fmla="*/ 42333 h 50428"/>
                  <a:gd name="connsiteX19" fmla="*/ 11484 w 44517"/>
                  <a:gd name="connsiteY19" fmla="*/ 38600 h 50428"/>
                  <a:gd name="connsiteX20" fmla="*/ 6914 w 44517"/>
                  <a:gd name="connsiteY20" fmla="*/ 28089 h 50428"/>
                  <a:gd name="connsiteX21" fmla="*/ 35047 w 44517"/>
                  <a:gd name="connsiteY21" fmla="*/ 28144 h 5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517" h="50428">
                    <a:moveTo>
                      <a:pt x="42937" y="25825"/>
                    </a:moveTo>
                    <a:lnTo>
                      <a:pt x="42937" y="21969"/>
                    </a:lnTo>
                    <a:lnTo>
                      <a:pt x="6653" y="21969"/>
                    </a:lnTo>
                    <a:cubicBezTo>
                      <a:pt x="7001" y="16535"/>
                      <a:pt x="8639" y="12396"/>
                      <a:pt x="11566" y="9551"/>
                    </a:cubicBezTo>
                    <a:cubicBezTo>
                      <a:pt x="14494" y="6706"/>
                      <a:pt x="18574" y="5283"/>
                      <a:pt x="23807" y="5283"/>
                    </a:cubicBezTo>
                    <a:cubicBezTo>
                      <a:pt x="26836" y="5283"/>
                      <a:pt x="29772" y="5654"/>
                      <a:pt x="32618" y="6395"/>
                    </a:cubicBezTo>
                    <a:cubicBezTo>
                      <a:pt x="35463" y="7136"/>
                      <a:pt x="38290" y="8252"/>
                      <a:pt x="41098" y="9743"/>
                    </a:cubicBezTo>
                    <a:lnTo>
                      <a:pt x="41098" y="2278"/>
                    </a:lnTo>
                    <a:cubicBezTo>
                      <a:pt x="38262" y="1079"/>
                      <a:pt x="35358" y="165"/>
                      <a:pt x="32384" y="-467"/>
                    </a:cubicBezTo>
                    <a:cubicBezTo>
                      <a:pt x="29411" y="-1098"/>
                      <a:pt x="26396" y="-1413"/>
                      <a:pt x="23341" y="-1413"/>
                    </a:cubicBezTo>
                    <a:cubicBezTo>
                      <a:pt x="15674" y="-1413"/>
                      <a:pt x="9604" y="814"/>
                      <a:pt x="5130" y="5269"/>
                    </a:cubicBezTo>
                    <a:cubicBezTo>
                      <a:pt x="656" y="9734"/>
                      <a:pt x="-1580" y="15771"/>
                      <a:pt x="-1580" y="23382"/>
                    </a:cubicBezTo>
                    <a:cubicBezTo>
                      <a:pt x="-1580" y="31241"/>
                      <a:pt x="542" y="37475"/>
                      <a:pt x="4787" y="42086"/>
                    </a:cubicBezTo>
                    <a:cubicBezTo>
                      <a:pt x="9032" y="46706"/>
                      <a:pt x="14759" y="49015"/>
                      <a:pt x="21968" y="49015"/>
                    </a:cubicBezTo>
                    <a:cubicBezTo>
                      <a:pt x="28428" y="49015"/>
                      <a:pt x="33537" y="46934"/>
                      <a:pt x="37297" y="42772"/>
                    </a:cubicBezTo>
                    <a:cubicBezTo>
                      <a:pt x="41057" y="38619"/>
                      <a:pt x="42937" y="32970"/>
                      <a:pt x="42937" y="25825"/>
                    </a:cubicBezTo>
                    <a:close/>
                    <a:moveTo>
                      <a:pt x="35047" y="28144"/>
                    </a:moveTo>
                    <a:cubicBezTo>
                      <a:pt x="34992" y="32453"/>
                      <a:pt x="33784" y="35893"/>
                      <a:pt x="31424" y="38463"/>
                    </a:cubicBezTo>
                    <a:cubicBezTo>
                      <a:pt x="29063" y="41043"/>
                      <a:pt x="25939" y="42333"/>
                      <a:pt x="22051" y="42333"/>
                    </a:cubicBezTo>
                    <a:cubicBezTo>
                      <a:pt x="17650" y="42333"/>
                      <a:pt x="14128" y="41089"/>
                      <a:pt x="11484" y="38600"/>
                    </a:cubicBezTo>
                    <a:cubicBezTo>
                      <a:pt x="8840" y="36112"/>
                      <a:pt x="7317" y="32608"/>
                      <a:pt x="6914" y="28089"/>
                    </a:cubicBezTo>
                    <a:lnTo>
                      <a:pt x="35047" y="28144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3D01791-1289-4389-BF17-3B5C3A843B3E}"/>
                  </a:ext>
                </a:extLst>
              </p:cNvPr>
              <p:cNvSpPr/>
              <p:nvPr/>
            </p:nvSpPr>
            <p:spPr>
              <a:xfrm flipV="1">
                <a:off x="3492589" y="6640735"/>
                <a:ext cx="8782" cy="8782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8782"/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EBAB025-B962-46B5-BD97-A62792E79B10}"/>
                  </a:ext>
                </a:extLst>
              </p:cNvPr>
              <p:cNvSpPr/>
              <p:nvPr/>
            </p:nvSpPr>
            <p:spPr>
              <a:xfrm flipV="1">
                <a:off x="3528055" y="6574101"/>
                <a:ext cx="19678" cy="78216"/>
              </a:xfrm>
              <a:custGeom>
                <a:avLst/>
                <a:gdLst>
                  <a:gd name="connsiteX0" fmla="*/ 18815 w 19678"/>
                  <a:gd name="connsiteY0" fmla="*/ 76543 h 78216"/>
                  <a:gd name="connsiteX1" fmla="*/ 10279 w 19678"/>
                  <a:gd name="connsiteY1" fmla="*/ 57030 h 78216"/>
                  <a:gd name="connsiteX2" fmla="*/ 7493 w 19678"/>
                  <a:gd name="connsiteY2" fmla="*/ 37476 h 78216"/>
                  <a:gd name="connsiteX3" fmla="*/ 10306 w 19678"/>
                  <a:gd name="connsiteY3" fmla="*/ 17867 h 78216"/>
                  <a:gd name="connsiteX4" fmla="*/ 18815 w 19678"/>
                  <a:gd name="connsiteY4" fmla="*/ -1673 h 78216"/>
                  <a:gd name="connsiteX5" fmla="*/ 11953 w 19678"/>
                  <a:gd name="connsiteY5" fmla="*/ -1673 h 78216"/>
                  <a:gd name="connsiteX6" fmla="*/ 2333 w 19678"/>
                  <a:gd name="connsiteY6" fmla="*/ 18141 h 78216"/>
                  <a:gd name="connsiteX7" fmla="*/ -864 w 19678"/>
                  <a:gd name="connsiteY7" fmla="*/ 37476 h 78216"/>
                  <a:gd name="connsiteX8" fmla="*/ 2306 w 19678"/>
                  <a:gd name="connsiteY8" fmla="*/ 56728 h 78216"/>
                  <a:gd name="connsiteX9" fmla="*/ 11953 w 19678"/>
                  <a:gd name="connsiteY9" fmla="*/ 76543 h 78216"/>
                  <a:gd name="connsiteX10" fmla="*/ 18815 w 19678"/>
                  <a:gd name="connsiteY10" fmla="*/ 76543 h 7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678" h="78216">
                    <a:moveTo>
                      <a:pt x="18815" y="76543"/>
                    </a:moveTo>
                    <a:cubicBezTo>
                      <a:pt x="14991" y="69974"/>
                      <a:pt x="12145" y="63470"/>
                      <a:pt x="10279" y="57030"/>
                    </a:cubicBezTo>
                    <a:cubicBezTo>
                      <a:pt x="8422" y="50599"/>
                      <a:pt x="7493" y="44081"/>
                      <a:pt x="7493" y="37476"/>
                    </a:cubicBezTo>
                    <a:cubicBezTo>
                      <a:pt x="7493" y="30880"/>
                      <a:pt x="8431" y="24344"/>
                      <a:pt x="10306" y="17867"/>
                    </a:cubicBezTo>
                    <a:cubicBezTo>
                      <a:pt x="12182" y="11390"/>
                      <a:pt x="15018" y="4877"/>
                      <a:pt x="18815" y="-1673"/>
                    </a:cubicBezTo>
                    <a:lnTo>
                      <a:pt x="11953" y="-1673"/>
                    </a:lnTo>
                    <a:cubicBezTo>
                      <a:pt x="7672" y="5051"/>
                      <a:pt x="4465" y="11655"/>
                      <a:pt x="2333" y="18141"/>
                    </a:cubicBezTo>
                    <a:cubicBezTo>
                      <a:pt x="202" y="24627"/>
                      <a:pt x="-864" y="31072"/>
                      <a:pt x="-864" y="37476"/>
                    </a:cubicBezTo>
                    <a:cubicBezTo>
                      <a:pt x="-864" y="43852"/>
                      <a:pt x="193" y="50269"/>
                      <a:pt x="2306" y="56728"/>
                    </a:cubicBezTo>
                    <a:cubicBezTo>
                      <a:pt x="4428" y="63196"/>
                      <a:pt x="7644" y="69801"/>
                      <a:pt x="11953" y="76543"/>
                    </a:cubicBezTo>
                    <a:lnTo>
                      <a:pt x="18815" y="76543"/>
                    </a:ln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A2A52C2-B4B5-4F3F-A02F-288FC52D2AA0}"/>
                  </a:ext>
                </a:extLst>
              </p:cNvPr>
              <p:cNvSpPr/>
              <p:nvPr/>
            </p:nvSpPr>
            <p:spPr>
              <a:xfrm flipV="1">
                <a:off x="3559534" y="6591555"/>
                <a:ext cx="36709" cy="50428"/>
              </a:xfrm>
              <a:custGeom>
                <a:avLst/>
                <a:gdLst>
                  <a:gd name="connsiteX0" fmla="*/ 32852 w 36709"/>
                  <a:gd name="connsiteY0" fmla="*/ 46449 h 50428"/>
                  <a:gd name="connsiteX1" fmla="*/ 32852 w 36709"/>
                  <a:gd name="connsiteY1" fmla="*/ 38985 h 50428"/>
                  <a:gd name="connsiteX2" fmla="*/ 25908 w 36709"/>
                  <a:gd name="connsiteY2" fmla="*/ 41551 h 50428"/>
                  <a:gd name="connsiteX3" fmla="*/ 18443 w 36709"/>
                  <a:gd name="connsiteY3" fmla="*/ 42415 h 50428"/>
                  <a:gd name="connsiteX4" fmla="*/ 9633 w 36709"/>
                  <a:gd name="connsiteY4" fmla="*/ 40617 h 50428"/>
                  <a:gd name="connsiteX5" fmla="*/ 6696 w 36709"/>
                  <a:gd name="connsiteY5" fmla="*/ 35211 h 50428"/>
                  <a:gd name="connsiteX6" fmla="*/ 8796 w 36709"/>
                  <a:gd name="connsiteY6" fmla="*/ 30902 h 50428"/>
                  <a:gd name="connsiteX7" fmla="*/ 17249 w 36709"/>
                  <a:gd name="connsiteY7" fmla="*/ 27924 h 50428"/>
                  <a:gd name="connsiteX8" fmla="*/ 19953 w 36709"/>
                  <a:gd name="connsiteY8" fmla="*/ 27321 h 50428"/>
                  <a:gd name="connsiteX9" fmla="*/ 31892 w 36709"/>
                  <a:gd name="connsiteY9" fmla="*/ 22244 h 50428"/>
                  <a:gd name="connsiteX10" fmla="*/ 35432 w 36709"/>
                  <a:gd name="connsiteY10" fmla="*/ 13091 h 50428"/>
                  <a:gd name="connsiteX11" fmla="*/ 30135 w 36709"/>
                  <a:gd name="connsiteY11" fmla="*/ 2484 h 50428"/>
                  <a:gd name="connsiteX12" fmla="*/ 15575 w 36709"/>
                  <a:gd name="connsiteY12" fmla="*/ -1413 h 50428"/>
                  <a:gd name="connsiteX13" fmla="*/ 7533 w 36709"/>
                  <a:gd name="connsiteY13" fmla="*/ -659 h 50428"/>
                  <a:gd name="connsiteX14" fmla="*/ -1277 w 36709"/>
                  <a:gd name="connsiteY14" fmla="*/ 1592 h 50428"/>
                  <a:gd name="connsiteX15" fmla="*/ -1277 w 36709"/>
                  <a:gd name="connsiteY15" fmla="*/ 9743 h 50428"/>
                  <a:gd name="connsiteX16" fmla="*/ 7341 w 36709"/>
                  <a:gd name="connsiteY16" fmla="*/ 6326 h 50428"/>
                  <a:gd name="connsiteX17" fmla="*/ 15753 w 36709"/>
                  <a:gd name="connsiteY17" fmla="*/ 5201 h 50428"/>
                  <a:gd name="connsiteX18" fmla="*/ 24316 w 36709"/>
                  <a:gd name="connsiteY18" fmla="*/ 7108 h 50428"/>
                  <a:gd name="connsiteX19" fmla="*/ 27322 w 36709"/>
                  <a:gd name="connsiteY19" fmla="*/ 12487 h 50428"/>
                  <a:gd name="connsiteX20" fmla="*/ 25154 w 36709"/>
                  <a:gd name="connsiteY20" fmla="*/ 17413 h 50428"/>
                  <a:gd name="connsiteX21" fmla="*/ 15657 w 36709"/>
                  <a:gd name="connsiteY21" fmla="*/ 20720 h 50428"/>
                  <a:gd name="connsiteX22" fmla="*/ 12913 w 36709"/>
                  <a:gd name="connsiteY22" fmla="*/ 21365 h 50428"/>
                  <a:gd name="connsiteX23" fmla="*/ 2318 w 36709"/>
                  <a:gd name="connsiteY23" fmla="*/ 26099 h 50428"/>
                  <a:gd name="connsiteX24" fmla="*/ -934 w 36709"/>
                  <a:gd name="connsiteY24" fmla="*/ 34868 h 50428"/>
                  <a:gd name="connsiteX25" fmla="*/ 3869 w 36709"/>
                  <a:gd name="connsiteY25" fmla="*/ 45324 h 50428"/>
                  <a:gd name="connsiteX26" fmla="*/ 17510 w 36709"/>
                  <a:gd name="connsiteY26" fmla="*/ 49015 h 50428"/>
                  <a:gd name="connsiteX27" fmla="*/ 25730 w 36709"/>
                  <a:gd name="connsiteY27" fmla="*/ 48370 h 50428"/>
                  <a:gd name="connsiteX28" fmla="*/ 32852 w 36709"/>
                  <a:gd name="connsiteY28" fmla="*/ 46449 h 5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6709" h="50428">
                    <a:moveTo>
                      <a:pt x="32852" y="46449"/>
                    </a:moveTo>
                    <a:lnTo>
                      <a:pt x="32852" y="38985"/>
                    </a:lnTo>
                    <a:cubicBezTo>
                      <a:pt x="30629" y="40128"/>
                      <a:pt x="28314" y="40983"/>
                      <a:pt x="25908" y="41551"/>
                    </a:cubicBezTo>
                    <a:cubicBezTo>
                      <a:pt x="23511" y="42127"/>
                      <a:pt x="21023" y="42415"/>
                      <a:pt x="18443" y="42415"/>
                    </a:cubicBezTo>
                    <a:cubicBezTo>
                      <a:pt x="14527" y="42415"/>
                      <a:pt x="11591" y="41816"/>
                      <a:pt x="9633" y="40617"/>
                    </a:cubicBezTo>
                    <a:cubicBezTo>
                      <a:pt x="7675" y="39419"/>
                      <a:pt x="6696" y="37617"/>
                      <a:pt x="6696" y="35211"/>
                    </a:cubicBezTo>
                    <a:cubicBezTo>
                      <a:pt x="6696" y="33381"/>
                      <a:pt x="7396" y="31945"/>
                      <a:pt x="8796" y="30902"/>
                    </a:cubicBezTo>
                    <a:cubicBezTo>
                      <a:pt x="10195" y="29859"/>
                      <a:pt x="13013" y="28867"/>
                      <a:pt x="17249" y="27924"/>
                    </a:cubicBezTo>
                    <a:lnTo>
                      <a:pt x="19953" y="27321"/>
                    </a:lnTo>
                    <a:cubicBezTo>
                      <a:pt x="25552" y="26122"/>
                      <a:pt x="29531" y="24430"/>
                      <a:pt x="31892" y="22244"/>
                    </a:cubicBezTo>
                    <a:cubicBezTo>
                      <a:pt x="34252" y="20057"/>
                      <a:pt x="35432" y="17006"/>
                      <a:pt x="35432" y="13091"/>
                    </a:cubicBezTo>
                    <a:cubicBezTo>
                      <a:pt x="35432" y="8627"/>
                      <a:pt x="33666" y="5091"/>
                      <a:pt x="30135" y="2484"/>
                    </a:cubicBezTo>
                    <a:cubicBezTo>
                      <a:pt x="26604" y="-114"/>
                      <a:pt x="21750" y="-1413"/>
                      <a:pt x="15575" y="-1413"/>
                    </a:cubicBezTo>
                    <a:cubicBezTo>
                      <a:pt x="13004" y="-1413"/>
                      <a:pt x="10323" y="-1162"/>
                      <a:pt x="7533" y="-659"/>
                    </a:cubicBezTo>
                    <a:cubicBezTo>
                      <a:pt x="4743" y="-156"/>
                      <a:pt x="1806" y="595"/>
                      <a:pt x="-1277" y="1592"/>
                    </a:cubicBezTo>
                    <a:lnTo>
                      <a:pt x="-1277" y="9743"/>
                    </a:lnTo>
                    <a:cubicBezTo>
                      <a:pt x="1641" y="8224"/>
                      <a:pt x="4514" y="7085"/>
                      <a:pt x="7341" y="6326"/>
                    </a:cubicBezTo>
                    <a:cubicBezTo>
                      <a:pt x="10168" y="5576"/>
                      <a:pt x="12972" y="5201"/>
                      <a:pt x="15753" y="5201"/>
                    </a:cubicBezTo>
                    <a:cubicBezTo>
                      <a:pt x="19468" y="5201"/>
                      <a:pt x="22322" y="5836"/>
                      <a:pt x="24316" y="7108"/>
                    </a:cubicBezTo>
                    <a:cubicBezTo>
                      <a:pt x="26320" y="8380"/>
                      <a:pt x="27322" y="10173"/>
                      <a:pt x="27322" y="12487"/>
                    </a:cubicBezTo>
                    <a:cubicBezTo>
                      <a:pt x="27322" y="14628"/>
                      <a:pt x="26599" y="16270"/>
                      <a:pt x="25154" y="17413"/>
                    </a:cubicBezTo>
                    <a:cubicBezTo>
                      <a:pt x="23717" y="18557"/>
                      <a:pt x="20552" y="19659"/>
                      <a:pt x="15657" y="20720"/>
                    </a:cubicBezTo>
                    <a:lnTo>
                      <a:pt x="12913" y="21365"/>
                    </a:lnTo>
                    <a:cubicBezTo>
                      <a:pt x="8027" y="22390"/>
                      <a:pt x="4496" y="23968"/>
                      <a:pt x="2318" y="26099"/>
                    </a:cubicBezTo>
                    <a:cubicBezTo>
                      <a:pt x="150" y="28231"/>
                      <a:pt x="-934" y="31154"/>
                      <a:pt x="-934" y="34868"/>
                    </a:cubicBezTo>
                    <a:cubicBezTo>
                      <a:pt x="-934" y="39387"/>
                      <a:pt x="667" y="42872"/>
                      <a:pt x="3869" y="45324"/>
                    </a:cubicBezTo>
                    <a:cubicBezTo>
                      <a:pt x="7071" y="47785"/>
                      <a:pt x="11618" y="49015"/>
                      <a:pt x="17510" y="49015"/>
                    </a:cubicBezTo>
                    <a:cubicBezTo>
                      <a:pt x="20419" y="49015"/>
                      <a:pt x="23159" y="48800"/>
                      <a:pt x="25730" y="48370"/>
                    </a:cubicBezTo>
                    <a:cubicBezTo>
                      <a:pt x="28310" y="47950"/>
                      <a:pt x="30684" y="47309"/>
                      <a:pt x="32852" y="464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B177966-791C-471C-A7EA-8BE9133EBA15}"/>
                  </a:ext>
                </a:extLst>
              </p:cNvPr>
              <p:cNvSpPr/>
              <p:nvPr/>
            </p:nvSpPr>
            <p:spPr>
              <a:xfrm flipV="1">
                <a:off x="3607570" y="6574101"/>
                <a:ext cx="19678" cy="78216"/>
              </a:xfrm>
              <a:custGeom>
                <a:avLst/>
                <a:gdLst>
                  <a:gd name="connsiteX0" fmla="*/ -818 w 19678"/>
                  <a:gd name="connsiteY0" fmla="*/ 76543 h 78216"/>
                  <a:gd name="connsiteX1" fmla="*/ 6043 w 19678"/>
                  <a:gd name="connsiteY1" fmla="*/ 76543 h 78216"/>
                  <a:gd name="connsiteX2" fmla="*/ 15663 w 19678"/>
                  <a:gd name="connsiteY2" fmla="*/ 56728 h 78216"/>
                  <a:gd name="connsiteX3" fmla="*/ 18861 w 19678"/>
                  <a:gd name="connsiteY3" fmla="*/ 37476 h 78216"/>
                  <a:gd name="connsiteX4" fmla="*/ 15663 w 19678"/>
                  <a:gd name="connsiteY4" fmla="*/ 18141 h 78216"/>
                  <a:gd name="connsiteX5" fmla="*/ 6043 w 19678"/>
                  <a:gd name="connsiteY5" fmla="*/ -1673 h 78216"/>
                  <a:gd name="connsiteX6" fmla="*/ -818 w 19678"/>
                  <a:gd name="connsiteY6" fmla="*/ -1673 h 78216"/>
                  <a:gd name="connsiteX7" fmla="*/ 7690 w 19678"/>
                  <a:gd name="connsiteY7" fmla="*/ 17867 h 78216"/>
                  <a:gd name="connsiteX8" fmla="*/ 10503 w 19678"/>
                  <a:gd name="connsiteY8" fmla="*/ 37476 h 78216"/>
                  <a:gd name="connsiteX9" fmla="*/ 7690 w 19678"/>
                  <a:gd name="connsiteY9" fmla="*/ 57030 h 78216"/>
                  <a:gd name="connsiteX10" fmla="*/ -818 w 19678"/>
                  <a:gd name="connsiteY10" fmla="*/ 76543 h 7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678" h="78216">
                    <a:moveTo>
                      <a:pt x="-818" y="76543"/>
                    </a:moveTo>
                    <a:lnTo>
                      <a:pt x="6043" y="76543"/>
                    </a:lnTo>
                    <a:cubicBezTo>
                      <a:pt x="10325" y="69801"/>
                      <a:pt x="13532" y="63196"/>
                      <a:pt x="15663" y="56728"/>
                    </a:cubicBezTo>
                    <a:cubicBezTo>
                      <a:pt x="17795" y="50269"/>
                      <a:pt x="18861" y="43852"/>
                      <a:pt x="18861" y="37476"/>
                    </a:cubicBezTo>
                    <a:cubicBezTo>
                      <a:pt x="18861" y="31072"/>
                      <a:pt x="17795" y="24627"/>
                      <a:pt x="15663" y="18141"/>
                    </a:cubicBezTo>
                    <a:cubicBezTo>
                      <a:pt x="13532" y="11655"/>
                      <a:pt x="10325" y="5051"/>
                      <a:pt x="6043" y="-1673"/>
                    </a:cubicBezTo>
                    <a:lnTo>
                      <a:pt x="-818" y="-1673"/>
                    </a:lnTo>
                    <a:cubicBezTo>
                      <a:pt x="2979" y="4877"/>
                      <a:pt x="5815" y="11390"/>
                      <a:pt x="7690" y="17867"/>
                    </a:cubicBezTo>
                    <a:cubicBezTo>
                      <a:pt x="9566" y="24344"/>
                      <a:pt x="10503" y="30880"/>
                      <a:pt x="10503" y="37476"/>
                    </a:cubicBezTo>
                    <a:cubicBezTo>
                      <a:pt x="10503" y="44081"/>
                      <a:pt x="9566" y="50599"/>
                      <a:pt x="7690" y="57030"/>
                    </a:cubicBezTo>
                    <a:cubicBezTo>
                      <a:pt x="5815" y="63470"/>
                      <a:pt x="2979" y="69974"/>
                      <a:pt x="-818" y="765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sp>
        <p:nvSpPr>
          <p:cNvPr id="1397" name="Freeform: Shape 1396">
            <a:extLst>
              <a:ext uri="{FF2B5EF4-FFF2-40B4-BE49-F238E27FC236}">
                <a16:creationId xmlns:a16="http://schemas.microsoft.com/office/drawing/2014/main" id="{CA242FFE-AAAD-475E-B12E-CFF343F9623E}"/>
              </a:ext>
            </a:extLst>
          </p:cNvPr>
          <p:cNvSpPr/>
          <p:nvPr/>
        </p:nvSpPr>
        <p:spPr>
          <a:xfrm>
            <a:off x="1046603" y="4683042"/>
            <a:ext cx="4762680" cy="1811404"/>
          </a:xfrm>
          <a:custGeom>
            <a:avLst/>
            <a:gdLst>
              <a:gd name="connsiteX0" fmla="*/ 0 w 4762680"/>
              <a:gd name="connsiteY0" fmla="*/ 2124577 h 2124577"/>
              <a:gd name="connsiteX1" fmla="*/ 230452 w 4762680"/>
              <a:gd name="connsiteY1" fmla="*/ 2124577 h 2124577"/>
              <a:gd name="connsiteX2" fmla="*/ 256054 w 4762680"/>
              <a:gd name="connsiteY2" fmla="*/ 1216503 h 2124577"/>
              <a:gd name="connsiteX3" fmla="*/ 281664 w 4762680"/>
              <a:gd name="connsiteY3" fmla="*/ 1169940 h 2124577"/>
              <a:gd name="connsiteX4" fmla="*/ 307266 w 4762680"/>
              <a:gd name="connsiteY4" fmla="*/ 1120997 h 2124577"/>
              <a:gd name="connsiteX5" fmla="*/ 332877 w 4762680"/>
              <a:gd name="connsiteY5" fmla="*/ 1069543 h 2124577"/>
              <a:gd name="connsiteX6" fmla="*/ 358478 w 4762680"/>
              <a:gd name="connsiteY6" fmla="*/ 1015453 h 2124577"/>
              <a:gd name="connsiteX7" fmla="*/ 384089 w 4762680"/>
              <a:gd name="connsiteY7" fmla="*/ 958580 h 2124577"/>
              <a:gd name="connsiteX8" fmla="*/ 409691 w 4762680"/>
              <a:gd name="connsiteY8" fmla="*/ 1169940 h 2124577"/>
              <a:gd name="connsiteX9" fmla="*/ 435293 w 4762680"/>
              <a:gd name="connsiteY9" fmla="*/ 1120997 h 2124577"/>
              <a:gd name="connsiteX10" fmla="*/ 460903 w 4762680"/>
              <a:gd name="connsiteY10" fmla="*/ 1169940 h 2124577"/>
              <a:gd name="connsiteX11" fmla="*/ 486505 w 4762680"/>
              <a:gd name="connsiteY11" fmla="*/ 1120997 h 2124577"/>
              <a:gd name="connsiteX12" fmla="*/ 512116 w 4762680"/>
              <a:gd name="connsiteY12" fmla="*/ 1069543 h 2124577"/>
              <a:gd name="connsiteX13" fmla="*/ 537718 w 4762680"/>
              <a:gd name="connsiteY13" fmla="*/ 1015453 h 2124577"/>
              <a:gd name="connsiteX14" fmla="*/ 563328 w 4762680"/>
              <a:gd name="connsiteY14" fmla="*/ 958580 h 2124577"/>
              <a:gd name="connsiteX15" fmla="*/ 588930 w 4762680"/>
              <a:gd name="connsiteY15" fmla="*/ 898800 h 2124577"/>
              <a:gd name="connsiteX16" fmla="*/ 614541 w 4762680"/>
              <a:gd name="connsiteY16" fmla="*/ 835955 h 2124577"/>
              <a:gd name="connsiteX17" fmla="*/ 640143 w 4762680"/>
              <a:gd name="connsiteY17" fmla="*/ 769887 h 2124577"/>
              <a:gd name="connsiteX18" fmla="*/ 665753 w 4762680"/>
              <a:gd name="connsiteY18" fmla="*/ 700429 h 2124577"/>
              <a:gd name="connsiteX19" fmla="*/ 691355 w 4762680"/>
              <a:gd name="connsiteY19" fmla="*/ 627414 h 2124577"/>
              <a:gd name="connsiteX20" fmla="*/ 716957 w 4762680"/>
              <a:gd name="connsiteY20" fmla="*/ 550649 h 2124577"/>
              <a:gd name="connsiteX21" fmla="*/ 742568 w 4762680"/>
              <a:gd name="connsiteY21" fmla="*/ 469959 h 2124577"/>
              <a:gd name="connsiteX22" fmla="*/ 768169 w 4762680"/>
              <a:gd name="connsiteY22" fmla="*/ 385121 h 2124577"/>
              <a:gd name="connsiteX23" fmla="*/ 793780 w 4762680"/>
              <a:gd name="connsiteY23" fmla="*/ 295936 h 2124577"/>
              <a:gd name="connsiteX24" fmla="*/ 819382 w 4762680"/>
              <a:gd name="connsiteY24" fmla="*/ 1169940 h 2124577"/>
              <a:gd name="connsiteX25" fmla="*/ 844992 w 4762680"/>
              <a:gd name="connsiteY25" fmla="*/ 1120997 h 2124577"/>
              <a:gd name="connsiteX26" fmla="*/ 870594 w 4762680"/>
              <a:gd name="connsiteY26" fmla="*/ 1069543 h 2124577"/>
              <a:gd name="connsiteX27" fmla="*/ 896205 w 4762680"/>
              <a:gd name="connsiteY27" fmla="*/ 1015453 h 2124577"/>
              <a:gd name="connsiteX28" fmla="*/ 921807 w 4762680"/>
              <a:gd name="connsiteY28" fmla="*/ 958580 h 2124577"/>
              <a:gd name="connsiteX29" fmla="*/ 947417 w 4762680"/>
              <a:gd name="connsiteY29" fmla="*/ 898800 h 2124577"/>
              <a:gd name="connsiteX30" fmla="*/ 973019 w 4762680"/>
              <a:gd name="connsiteY30" fmla="*/ 835955 h 2124577"/>
              <a:gd name="connsiteX31" fmla="*/ 998621 w 4762680"/>
              <a:gd name="connsiteY31" fmla="*/ 769887 h 2124577"/>
              <a:gd name="connsiteX32" fmla="*/ 1024232 w 4762680"/>
              <a:gd name="connsiteY32" fmla="*/ 1169940 h 2124577"/>
              <a:gd name="connsiteX33" fmla="*/ 1049834 w 4762680"/>
              <a:gd name="connsiteY33" fmla="*/ 1120997 h 2124577"/>
              <a:gd name="connsiteX34" fmla="*/ 1075444 w 4762680"/>
              <a:gd name="connsiteY34" fmla="*/ 1069543 h 2124577"/>
              <a:gd name="connsiteX35" fmla="*/ 1101046 w 4762680"/>
              <a:gd name="connsiteY35" fmla="*/ 1015453 h 2124577"/>
              <a:gd name="connsiteX36" fmla="*/ 1126657 w 4762680"/>
              <a:gd name="connsiteY36" fmla="*/ 958580 h 2124577"/>
              <a:gd name="connsiteX37" fmla="*/ 1152258 w 4762680"/>
              <a:gd name="connsiteY37" fmla="*/ 898800 h 2124577"/>
              <a:gd name="connsiteX38" fmla="*/ 1177869 w 4762680"/>
              <a:gd name="connsiteY38" fmla="*/ 835955 h 2124577"/>
              <a:gd name="connsiteX39" fmla="*/ 1203471 w 4762680"/>
              <a:gd name="connsiteY39" fmla="*/ 1169940 h 2124577"/>
              <a:gd name="connsiteX40" fmla="*/ 1229082 w 4762680"/>
              <a:gd name="connsiteY40" fmla="*/ 1120997 h 2124577"/>
              <a:gd name="connsiteX41" fmla="*/ 1254683 w 4762680"/>
              <a:gd name="connsiteY41" fmla="*/ 1069543 h 2124577"/>
              <a:gd name="connsiteX42" fmla="*/ 1280285 w 4762680"/>
              <a:gd name="connsiteY42" fmla="*/ 1015453 h 2124577"/>
              <a:gd name="connsiteX43" fmla="*/ 1305896 w 4762680"/>
              <a:gd name="connsiteY43" fmla="*/ 958580 h 2124577"/>
              <a:gd name="connsiteX44" fmla="*/ 1331498 w 4762680"/>
              <a:gd name="connsiteY44" fmla="*/ 898800 h 2124577"/>
              <a:gd name="connsiteX45" fmla="*/ 1357108 w 4762680"/>
              <a:gd name="connsiteY45" fmla="*/ 835955 h 2124577"/>
              <a:gd name="connsiteX46" fmla="*/ 1382710 w 4762680"/>
              <a:gd name="connsiteY46" fmla="*/ 769887 h 2124577"/>
              <a:gd name="connsiteX47" fmla="*/ 1408321 w 4762680"/>
              <a:gd name="connsiteY47" fmla="*/ 700429 h 2124577"/>
              <a:gd name="connsiteX48" fmla="*/ 1433923 w 4762680"/>
              <a:gd name="connsiteY48" fmla="*/ 627414 h 2124577"/>
              <a:gd name="connsiteX49" fmla="*/ 1459533 w 4762680"/>
              <a:gd name="connsiteY49" fmla="*/ 550649 h 2124577"/>
              <a:gd name="connsiteX50" fmla="*/ 1485135 w 4762680"/>
              <a:gd name="connsiteY50" fmla="*/ 469959 h 2124577"/>
              <a:gd name="connsiteX51" fmla="*/ 1510746 w 4762680"/>
              <a:gd name="connsiteY51" fmla="*/ 385121 h 2124577"/>
              <a:gd name="connsiteX52" fmla="*/ 1536348 w 4762680"/>
              <a:gd name="connsiteY52" fmla="*/ 295936 h 2124577"/>
              <a:gd name="connsiteX53" fmla="*/ 1561949 w 4762680"/>
              <a:gd name="connsiteY53" fmla="*/ 202180 h 2124577"/>
              <a:gd name="connsiteX54" fmla="*/ 1587560 w 4762680"/>
              <a:gd name="connsiteY54" fmla="*/ 103617 h 2124577"/>
              <a:gd name="connsiteX55" fmla="*/ 1613162 w 4762680"/>
              <a:gd name="connsiteY55" fmla="*/ 0 h 2124577"/>
              <a:gd name="connsiteX56" fmla="*/ 1638772 w 4762680"/>
              <a:gd name="connsiteY56" fmla="*/ 2124577 h 2124577"/>
              <a:gd name="connsiteX57" fmla="*/ 4762680 w 4762680"/>
              <a:gd name="connsiteY57" fmla="*/ 2124577 h 2124577"/>
              <a:gd name="connsiteX58" fmla="*/ 4762680 w 4762680"/>
              <a:gd name="connsiteY58" fmla="*/ 2124577 h 21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762680" h="2124577">
                <a:moveTo>
                  <a:pt x="0" y="2124577"/>
                </a:moveTo>
                <a:lnTo>
                  <a:pt x="230452" y="2124577"/>
                </a:lnTo>
                <a:lnTo>
                  <a:pt x="256054" y="1216503"/>
                </a:lnTo>
                <a:lnTo>
                  <a:pt x="281664" y="1169940"/>
                </a:lnTo>
                <a:lnTo>
                  <a:pt x="307266" y="1120997"/>
                </a:lnTo>
                <a:lnTo>
                  <a:pt x="332877" y="1069543"/>
                </a:lnTo>
                <a:lnTo>
                  <a:pt x="358478" y="1015453"/>
                </a:lnTo>
                <a:lnTo>
                  <a:pt x="384089" y="958580"/>
                </a:lnTo>
                <a:lnTo>
                  <a:pt x="409691" y="1169940"/>
                </a:lnTo>
                <a:lnTo>
                  <a:pt x="435293" y="1120997"/>
                </a:lnTo>
                <a:lnTo>
                  <a:pt x="460903" y="1169940"/>
                </a:lnTo>
                <a:lnTo>
                  <a:pt x="486505" y="1120997"/>
                </a:lnTo>
                <a:lnTo>
                  <a:pt x="512116" y="1069543"/>
                </a:lnTo>
                <a:lnTo>
                  <a:pt x="537718" y="1015453"/>
                </a:lnTo>
                <a:lnTo>
                  <a:pt x="563328" y="958580"/>
                </a:lnTo>
                <a:lnTo>
                  <a:pt x="588930" y="898800"/>
                </a:lnTo>
                <a:lnTo>
                  <a:pt x="614541" y="835955"/>
                </a:lnTo>
                <a:lnTo>
                  <a:pt x="640143" y="769887"/>
                </a:lnTo>
                <a:lnTo>
                  <a:pt x="665753" y="700429"/>
                </a:lnTo>
                <a:lnTo>
                  <a:pt x="691355" y="627414"/>
                </a:lnTo>
                <a:lnTo>
                  <a:pt x="716957" y="550649"/>
                </a:lnTo>
                <a:lnTo>
                  <a:pt x="742568" y="469959"/>
                </a:lnTo>
                <a:lnTo>
                  <a:pt x="768169" y="385121"/>
                </a:lnTo>
                <a:lnTo>
                  <a:pt x="793780" y="295936"/>
                </a:lnTo>
                <a:lnTo>
                  <a:pt x="819382" y="1169940"/>
                </a:lnTo>
                <a:lnTo>
                  <a:pt x="844992" y="1120997"/>
                </a:lnTo>
                <a:lnTo>
                  <a:pt x="870594" y="1069543"/>
                </a:lnTo>
                <a:lnTo>
                  <a:pt x="896205" y="1015453"/>
                </a:lnTo>
                <a:lnTo>
                  <a:pt x="921807" y="958580"/>
                </a:lnTo>
                <a:lnTo>
                  <a:pt x="947417" y="898800"/>
                </a:lnTo>
                <a:lnTo>
                  <a:pt x="973019" y="835955"/>
                </a:lnTo>
                <a:lnTo>
                  <a:pt x="998621" y="769887"/>
                </a:lnTo>
                <a:lnTo>
                  <a:pt x="1024232" y="1169940"/>
                </a:lnTo>
                <a:lnTo>
                  <a:pt x="1049834" y="1120997"/>
                </a:lnTo>
                <a:lnTo>
                  <a:pt x="1075444" y="1069543"/>
                </a:lnTo>
                <a:lnTo>
                  <a:pt x="1101046" y="1015453"/>
                </a:lnTo>
                <a:lnTo>
                  <a:pt x="1126657" y="958580"/>
                </a:lnTo>
                <a:lnTo>
                  <a:pt x="1152258" y="898800"/>
                </a:lnTo>
                <a:lnTo>
                  <a:pt x="1177869" y="835955"/>
                </a:lnTo>
                <a:lnTo>
                  <a:pt x="1203471" y="1169940"/>
                </a:lnTo>
                <a:lnTo>
                  <a:pt x="1229082" y="1120997"/>
                </a:lnTo>
                <a:lnTo>
                  <a:pt x="1254683" y="1069543"/>
                </a:lnTo>
                <a:lnTo>
                  <a:pt x="1280285" y="1015453"/>
                </a:lnTo>
                <a:lnTo>
                  <a:pt x="1305896" y="958580"/>
                </a:lnTo>
                <a:lnTo>
                  <a:pt x="1331498" y="898800"/>
                </a:lnTo>
                <a:lnTo>
                  <a:pt x="1357108" y="835955"/>
                </a:lnTo>
                <a:lnTo>
                  <a:pt x="1382710" y="769887"/>
                </a:lnTo>
                <a:lnTo>
                  <a:pt x="1408321" y="700429"/>
                </a:lnTo>
                <a:lnTo>
                  <a:pt x="1433923" y="627414"/>
                </a:lnTo>
                <a:lnTo>
                  <a:pt x="1459533" y="550649"/>
                </a:lnTo>
                <a:lnTo>
                  <a:pt x="1485135" y="469959"/>
                </a:lnTo>
                <a:lnTo>
                  <a:pt x="1510746" y="385121"/>
                </a:lnTo>
                <a:lnTo>
                  <a:pt x="1536348" y="295936"/>
                </a:lnTo>
                <a:lnTo>
                  <a:pt x="1561949" y="202180"/>
                </a:lnTo>
                <a:lnTo>
                  <a:pt x="1587560" y="103617"/>
                </a:lnTo>
                <a:lnTo>
                  <a:pt x="1613162" y="0"/>
                </a:lnTo>
                <a:lnTo>
                  <a:pt x="1638772" y="2124577"/>
                </a:lnTo>
                <a:lnTo>
                  <a:pt x="4762680" y="2124577"/>
                </a:lnTo>
                <a:lnTo>
                  <a:pt x="4762680" y="2124577"/>
                </a:lnTo>
              </a:path>
            </a:pathLst>
          </a:custGeom>
          <a:noFill/>
          <a:ln w="13174" cap="sq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398" name="Freeform: Shape 1397">
            <a:extLst>
              <a:ext uri="{FF2B5EF4-FFF2-40B4-BE49-F238E27FC236}">
                <a16:creationId xmlns:a16="http://schemas.microsoft.com/office/drawing/2014/main" id="{6F0FA073-357B-4DD4-BD3F-A969ABF6AE3F}"/>
              </a:ext>
            </a:extLst>
          </p:cNvPr>
          <p:cNvSpPr/>
          <p:nvPr/>
        </p:nvSpPr>
        <p:spPr>
          <a:xfrm>
            <a:off x="1046603" y="4683042"/>
            <a:ext cx="4762680" cy="1811404"/>
          </a:xfrm>
          <a:custGeom>
            <a:avLst/>
            <a:gdLst>
              <a:gd name="connsiteX0" fmla="*/ 0 w 4762680"/>
              <a:gd name="connsiteY0" fmla="*/ 2124577 h 2124577"/>
              <a:gd name="connsiteX1" fmla="*/ 230452 w 4762680"/>
              <a:gd name="connsiteY1" fmla="*/ 2124577 h 2124577"/>
              <a:gd name="connsiteX2" fmla="*/ 256054 w 4762680"/>
              <a:gd name="connsiteY2" fmla="*/ 1974710 h 2124577"/>
              <a:gd name="connsiteX3" fmla="*/ 281664 w 4762680"/>
              <a:gd name="connsiteY3" fmla="*/ 2124577 h 2124577"/>
              <a:gd name="connsiteX4" fmla="*/ 409691 w 4762680"/>
              <a:gd name="connsiteY4" fmla="*/ 2124577 h 2124577"/>
              <a:gd name="connsiteX5" fmla="*/ 435293 w 4762680"/>
              <a:gd name="connsiteY5" fmla="*/ 1668336 h 2124577"/>
              <a:gd name="connsiteX6" fmla="*/ 460903 w 4762680"/>
              <a:gd name="connsiteY6" fmla="*/ 2124577 h 2124577"/>
              <a:gd name="connsiteX7" fmla="*/ 486505 w 4762680"/>
              <a:gd name="connsiteY7" fmla="*/ 1359222 h 2124577"/>
              <a:gd name="connsiteX8" fmla="*/ 512116 w 4762680"/>
              <a:gd name="connsiteY8" fmla="*/ 2124577 h 2124577"/>
              <a:gd name="connsiteX9" fmla="*/ 742568 w 4762680"/>
              <a:gd name="connsiteY9" fmla="*/ 2124577 h 2124577"/>
              <a:gd name="connsiteX10" fmla="*/ 768169 w 4762680"/>
              <a:gd name="connsiteY10" fmla="*/ 1477386 h 2124577"/>
              <a:gd name="connsiteX11" fmla="*/ 793780 w 4762680"/>
              <a:gd name="connsiteY11" fmla="*/ 2124577 h 2124577"/>
              <a:gd name="connsiteX12" fmla="*/ 947417 w 4762680"/>
              <a:gd name="connsiteY12" fmla="*/ 2124577 h 2124577"/>
              <a:gd name="connsiteX13" fmla="*/ 973019 w 4762680"/>
              <a:gd name="connsiteY13" fmla="*/ 0 h 2124577"/>
              <a:gd name="connsiteX14" fmla="*/ 998621 w 4762680"/>
              <a:gd name="connsiteY14" fmla="*/ 2124577 h 2124577"/>
              <a:gd name="connsiteX15" fmla="*/ 1126657 w 4762680"/>
              <a:gd name="connsiteY15" fmla="*/ 2124577 h 2124577"/>
              <a:gd name="connsiteX16" fmla="*/ 1152258 w 4762680"/>
              <a:gd name="connsiteY16" fmla="*/ 1352591 h 2124577"/>
              <a:gd name="connsiteX17" fmla="*/ 1177869 w 4762680"/>
              <a:gd name="connsiteY17" fmla="*/ 2124577 h 2124577"/>
              <a:gd name="connsiteX18" fmla="*/ 1638772 w 4762680"/>
              <a:gd name="connsiteY18" fmla="*/ 2124577 h 2124577"/>
              <a:gd name="connsiteX19" fmla="*/ 1664374 w 4762680"/>
              <a:gd name="connsiteY19" fmla="*/ 1998307 h 2124577"/>
              <a:gd name="connsiteX20" fmla="*/ 1689985 w 4762680"/>
              <a:gd name="connsiteY20" fmla="*/ 2124577 h 2124577"/>
              <a:gd name="connsiteX21" fmla="*/ 4762680 w 4762680"/>
              <a:gd name="connsiteY21" fmla="*/ 2124577 h 2124577"/>
              <a:gd name="connsiteX22" fmla="*/ 4762680 w 4762680"/>
              <a:gd name="connsiteY22" fmla="*/ 2124577 h 21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762680" h="2124577">
                <a:moveTo>
                  <a:pt x="0" y="2124577"/>
                </a:moveTo>
                <a:lnTo>
                  <a:pt x="230452" y="2124577"/>
                </a:lnTo>
                <a:lnTo>
                  <a:pt x="256054" y="1974710"/>
                </a:lnTo>
                <a:lnTo>
                  <a:pt x="281664" y="2124577"/>
                </a:lnTo>
                <a:lnTo>
                  <a:pt x="409691" y="2124577"/>
                </a:lnTo>
                <a:lnTo>
                  <a:pt x="435293" y="1668336"/>
                </a:lnTo>
                <a:lnTo>
                  <a:pt x="460903" y="2124577"/>
                </a:lnTo>
                <a:lnTo>
                  <a:pt x="486505" y="1359222"/>
                </a:lnTo>
                <a:lnTo>
                  <a:pt x="512116" y="2124577"/>
                </a:lnTo>
                <a:lnTo>
                  <a:pt x="742568" y="2124577"/>
                </a:lnTo>
                <a:lnTo>
                  <a:pt x="768169" y="1477386"/>
                </a:lnTo>
                <a:lnTo>
                  <a:pt x="793780" y="2124577"/>
                </a:lnTo>
                <a:lnTo>
                  <a:pt x="947417" y="2124577"/>
                </a:lnTo>
                <a:lnTo>
                  <a:pt x="973019" y="0"/>
                </a:lnTo>
                <a:lnTo>
                  <a:pt x="998621" y="2124577"/>
                </a:lnTo>
                <a:lnTo>
                  <a:pt x="1126657" y="2124577"/>
                </a:lnTo>
                <a:lnTo>
                  <a:pt x="1152258" y="1352591"/>
                </a:lnTo>
                <a:lnTo>
                  <a:pt x="1177869" y="2124577"/>
                </a:lnTo>
                <a:lnTo>
                  <a:pt x="1638772" y="2124577"/>
                </a:lnTo>
                <a:lnTo>
                  <a:pt x="1664374" y="1998307"/>
                </a:lnTo>
                <a:lnTo>
                  <a:pt x="1689985" y="2124577"/>
                </a:lnTo>
                <a:lnTo>
                  <a:pt x="4762680" y="2124577"/>
                </a:lnTo>
                <a:lnTo>
                  <a:pt x="4762680" y="2124577"/>
                </a:lnTo>
              </a:path>
            </a:pathLst>
          </a:custGeom>
          <a:noFill/>
          <a:ln w="13174" cap="sq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1399" name="Graphic 8">
            <a:extLst>
              <a:ext uri="{FF2B5EF4-FFF2-40B4-BE49-F238E27FC236}">
                <a16:creationId xmlns:a16="http://schemas.microsoft.com/office/drawing/2014/main" id="{6D8126B8-C984-4FDC-8924-CB677369C99F}"/>
              </a:ext>
            </a:extLst>
          </p:cNvPr>
          <p:cNvGrpSpPr/>
          <p:nvPr/>
        </p:nvGrpSpPr>
        <p:grpSpPr>
          <a:xfrm>
            <a:off x="1046603" y="4683042"/>
            <a:ext cx="4762680" cy="1811404"/>
            <a:chOff x="1083129" y="4161597"/>
            <a:chExt cx="4762680" cy="2124577"/>
          </a:xfrm>
          <a:noFill/>
        </p:grpSpPr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52D8DE87-A052-44EB-98A0-48C79DCCAFC1}"/>
                </a:ext>
              </a:extLst>
            </p:cNvPr>
            <p:cNvSpPr/>
            <p:nvPr/>
          </p:nvSpPr>
          <p:spPr>
            <a:xfrm>
              <a:off x="108312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B20BF1DE-FF30-4995-9862-BCB0357C215D}"/>
                </a:ext>
              </a:extLst>
            </p:cNvPr>
            <p:cNvSpPr/>
            <p:nvPr/>
          </p:nvSpPr>
          <p:spPr>
            <a:xfrm>
              <a:off x="110873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B49EF07F-DF3C-4EC5-9645-331CD420DE01}"/>
                </a:ext>
              </a:extLst>
            </p:cNvPr>
            <p:cNvSpPr/>
            <p:nvPr/>
          </p:nvSpPr>
          <p:spPr>
            <a:xfrm>
              <a:off x="113434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F05F633-9CBC-4207-9F59-EE6AEB019C6C}"/>
                </a:ext>
              </a:extLst>
            </p:cNvPr>
            <p:cNvSpPr/>
            <p:nvPr/>
          </p:nvSpPr>
          <p:spPr>
            <a:xfrm>
              <a:off x="115994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4A24157F-9A19-476D-BFBF-86F90C63FD72}"/>
                </a:ext>
              </a:extLst>
            </p:cNvPr>
            <p:cNvSpPr/>
            <p:nvPr/>
          </p:nvSpPr>
          <p:spPr>
            <a:xfrm>
              <a:off x="118555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DDDA87F-C60A-4E0A-9072-C6309E55129B}"/>
                </a:ext>
              </a:extLst>
            </p:cNvPr>
            <p:cNvSpPr/>
            <p:nvPr/>
          </p:nvSpPr>
          <p:spPr>
            <a:xfrm>
              <a:off x="121115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AADF0070-D869-4B3E-89B3-ACD93B6D53EB}"/>
                </a:ext>
              </a:extLst>
            </p:cNvPr>
            <p:cNvSpPr/>
            <p:nvPr/>
          </p:nvSpPr>
          <p:spPr>
            <a:xfrm>
              <a:off x="123675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D22B435-733C-44CC-8AEC-315B849845F2}"/>
                </a:ext>
              </a:extLst>
            </p:cNvPr>
            <p:cNvSpPr/>
            <p:nvPr/>
          </p:nvSpPr>
          <p:spPr>
            <a:xfrm>
              <a:off x="126236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81DF7CDA-A2E7-45D5-8846-43EFAF5E5E2E}"/>
                </a:ext>
              </a:extLst>
            </p:cNvPr>
            <p:cNvSpPr/>
            <p:nvPr/>
          </p:nvSpPr>
          <p:spPr>
            <a:xfrm>
              <a:off x="128797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23761C7E-56DF-4227-8C84-6A5D7D6A322C}"/>
                </a:ext>
              </a:extLst>
            </p:cNvPr>
            <p:cNvSpPr/>
            <p:nvPr/>
          </p:nvSpPr>
          <p:spPr>
            <a:xfrm>
              <a:off x="131358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91DFA72F-D20D-4C06-AF71-ECA172134643}"/>
                </a:ext>
              </a:extLst>
            </p:cNvPr>
            <p:cNvSpPr/>
            <p:nvPr/>
          </p:nvSpPr>
          <p:spPr>
            <a:xfrm>
              <a:off x="1339182" y="4161597"/>
              <a:ext cx="8782" cy="2124577"/>
            </a:xfrm>
            <a:custGeom>
              <a:avLst/>
              <a:gdLst>
                <a:gd name="connsiteX0" fmla="*/ 0 w 8782"/>
                <a:gd name="connsiteY0" fmla="*/ 2124577 h 2124577"/>
                <a:gd name="connsiteX1" fmla="*/ 0 w 8782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9F4D8B6B-3F32-4924-B750-C48BB680E3FD}"/>
                </a:ext>
              </a:extLst>
            </p:cNvPr>
            <p:cNvSpPr/>
            <p:nvPr/>
          </p:nvSpPr>
          <p:spPr>
            <a:xfrm>
              <a:off x="136479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8B38695C-43A0-44BE-869C-EFCCDCC5002C}"/>
                </a:ext>
              </a:extLst>
            </p:cNvPr>
            <p:cNvSpPr/>
            <p:nvPr/>
          </p:nvSpPr>
          <p:spPr>
            <a:xfrm>
              <a:off x="139039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D4540462-FBE0-45F2-9774-21508A5E56F8}"/>
                </a:ext>
              </a:extLst>
            </p:cNvPr>
            <p:cNvSpPr/>
            <p:nvPr/>
          </p:nvSpPr>
          <p:spPr>
            <a:xfrm>
              <a:off x="141600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CFCBC2CA-5121-41CD-AA53-B5AE33002319}"/>
                </a:ext>
              </a:extLst>
            </p:cNvPr>
            <p:cNvSpPr/>
            <p:nvPr/>
          </p:nvSpPr>
          <p:spPr>
            <a:xfrm>
              <a:off x="144160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0897B166-85AE-4073-9E79-FE1E09BD3EB4}"/>
                </a:ext>
              </a:extLst>
            </p:cNvPr>
            <p:cNvSpPr/>
            <p:nvPr/>
          </p:nvSpPr>
          <p:spPr>
            <a:xfrm>
              <a:off x="146721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098B964D-EB10-4843-A762-D6A48CC5B4E4}"/>
                </a:ext>
              </a:extLst>
            </p:cNvPr>
            <p:cNvSpPr/>
            <p:nvPr/>
          </p:nvSpPr>
          <p:spPr>
            <a:xfrm>
              <a:off x="149281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9545E0FC-8ADD-4BB4-9586-B536E615AB88}"/>
                </a:ext>
              </a:extLst>
            </p:cNvPr>
            <p:cNvSpPr/>
            <p:nvPr/>
          </p:nvSpPr>
          <p:spPr>
            <a:xfrm>
              <a:off x="1518421" y="4161597"/>
              <a:ext cx="8782" cy="2124577"/>
            </a:xfrm>
            <a:custGeom>
              <a:avLst/>
              <a:gdLst>
                <a:gd name="connsiteX0" fmla="*/ 0 w 8782"/>
                <a:gd name="connsiteY0" fmla="*/ 2124577 h 2124577"/>
                <a:gd name="connsiteX1" fmla="*/ 0 w 8782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3340D30C-086D-459A-AA8A-3556CA185193}"/>
                </a:ext>
              </a:extLst>
            </p:cNvPr>
            <p:cNvSpPr/>
            <p:nvPr/>
          </p:nvSpPr>
          <p:spPr>
            <a:xfrm>
              <a:off x="154403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5E088CFF-8EEF-4BBD-A485-E5FC16AF40DD}"/>
                </a:ext>
              </a:extLst>
            </p:cNvPr>
            <p:cNvSpPr/>
            <p:nvPr/>
          </p:nvSpPr>
          <p:spPr>
            <a:xfrm>
              <a:off x="1569634" y="4161597"/>
              <a:ext cx="8782" cy="2124577"/>
            </a:xfrm>
            <a:custGeom>
              <a:avLst/>
              <a:gdLst>
                <a:gd name="connsiteX0" fmla="*/ 0 w 8782"/>
                <a:gd name="connsiteY0" fmla="*/ 2124577 h 2124577"/>
                <a:gd name="connsiteX1" fmla="*/ 0 w 8782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74A3BF6C-5029-47E0-BBE7-16C8C68D186E}"/>
                </a:ext>
              </a:extLst>
            </p:cNvPr>
            <p:cNvSpPr/>
            <p:nvPr/>
          </p:nvSpPr>
          <p:spPr>
            <a:xfrm>
              <a:off x="159524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159CB7EC-7A58-4C86-8CD8-0F15BDAB927A}"/>
                </a:ext>
              </a:extLst>
            </p:cNvPr>
            <p:cNvSpPr/>
            <p:nvPr/>
          </p:nvSpPr>
          <p:spPr>
            <a:xfrm>
              <a:off x="162084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630B7DAB-A14F-4871-9074-01F5DDCD09BF}"/>
                </a:ext>
              </a:extLst>
            </p:cNvPr>
            <p:cNvSpPr/>
            <p:nvPr/>
          </p:nvSpPr>
          <p:spPr>
            <a:xfrm>
              <a:off x="164645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56662622-DC60-4695-9DB1-4AD7ECC5B967}"/>
                </a:ext>
              </a:extLst>
            </p:cNvPr>
            <p:cNvSpPr/>
            <p:nvPr/>
          </p:nvSpPr>
          <p:spPr>
            <a:xfrm>
              <a:off x="167205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D999CF64-8C9A-417B-81FC-01490544C980}"/>
                </a:ext>
              </a:extLst>
            </p:cNvPr>
            <p:cNvSpPr/>
            <p:nvPr/>
          </p:nvSpPr>
          <p:spPr>
            <a:xfrm>
              <a:off x="169766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E6A2C67-1C6C-41BC-AEB5-D6F0D501B2D6}"/>
                </a:ext>
              </a:extLst>
            </p:cNvPr>
            <p:cNvSpPr/>
            <p:nvPr/>
          </p:nvSpPr>
          <p:spPr>
            <a:xfrm>
              <a:off x="172327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716EC176-B551-4031-B3F5-9317E1E3C8C9}"/>
                </a:ext>
              </a:extLst>
            </p:cNvPr>
            <p:cNvSpPr/>
            <p:nvPr/>
          </p:nvSpPr>
          <p:spPr>
            <a:xfrm>
              <a:off x="174888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ADBADF75-8C74-4217-827C-E084B73AD885}"/>
                </a:ext>
              </a:extLst>
            </p:cNvPr>
            <p:cNvSpPr/>
            <p:nvPr/>
          </p:nvSpPr>
          <p:spPr>
            <a:xfrm>
              <a:off x="177448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C95292E2-EB84-4263-9EB1-687FDD817490}"/>
                </a:ext>
              </a:extLst>
            </p:cNvPr>
            <p:cNvSpPr/>
            <p:nvPr/>
          </p:nvSpPr>
          <p:spPr>
            <a:xfrm>
              <a:off x="180008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097BB42C-C27D-4A92-8ADC-F0DD847D329A}"/>
                </a:ext>
              </a:extLst>
            </p:cNvPr>
            <p:cNvSpPr/>
            <p:nvPr/>
          </p:nvSpPr>
          <p:spPr>
            <a:xfrm>
              <a:off x="182569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E62367C7-2F4B-455A-AE85-4C11A29E22F4}"/>
                </a:ext>
              </a:extLst>
            </p:cNvPr>
            <p:cNvSpPr/>
            <p:nvPr/>
          </p:nvSpPr>
          <p:spPr>
            <a:xfrm>
              <a:off x="1851298" y="4161597"/>
              <a:ext cx="8782" cy="2124577"/>
            </a:xfrm>
            <a:custGeom>
              <a:avLst/>
              <a:gdLst>
                <a:gd name="connsiteX0" fmla="*/ 0 w 8782"/>
                <a:gd name="connsiteY0" fmla="*/ 2124577 h 2124577"/>
                <a:gd name="connsiteX1" fmla="*/ 0 w 8782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FB227B42-A1BB-4422-9FD3-5C32BDFE4D79}"/>
                </a:ext>
              </a:extLst>
            </p:cNvPr>
            <p:cNvSpPr/>
            <p:nvPr/>
          </p:nvSpPr>
          <p:spPr>
            <a:xfrm>
              <a:off x="187690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7043BF6C-5B95-4B0C-940F-28DD139F708E}"/>
                </a:ext>
              </a:extLst>
            </p:cNvPr>
            <p:cNvSpPr/>
            <p:nvPr/>
          </p:nvSpPr>
          <p:spPr>
            <a:xfrm>
              <a:off x="190251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FEFD92A7-0800-42A2-A1CB-C4E7D08E3C9B}"/>
                </a:ext>
              </a:extLst>
            </p:cNvPr>
            <p:cNvSpPr/>
            <p:nvPr/>
          </p:nvSpPr>
          <p:spPr>
            <a:xfrm>
              <a:off x="192812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D276A002-9157-4C4C-93D0-C03095040999}"/>
                </a:ext>
              </a:extLst>
            </p:cNvPr>
            <p:cNvSpPr/>
            <p:nvPr/>
          </p:nvSpPr>
          <p:spPr>
            <a:xfrm>
              <a:off x="195372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961776A1-C7BF-40E8-85F6-E5A67421071B}"/>
                </a:ext>
              </a:extLst>
            </p:cNvPr>
            <p:cNvSpPr/>
            <p:nvPr/>
          </p:nvSpPr>
          <p:spPr>
            <a:xfrm>
              <a:off x="197933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47285F0-11FD-48F2-88B0-8AB37A33C542}"/>
                </a:ext>
              </a:extLst>
            </p:cNvPr>
            <p:cNvSpPr/>
            <p:nvPr/>
          </p:nvSpPr>
          <p:spPr>
            <a:xfrm>
              <a:off x="200493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50EE3EAD-2F97-415E-855C-75482CDDC23B}"/>
                </a:ext>
              </a:extLst>
            </p:cNvPr>
            <p:cNvSpPr/>
            <p:nvPr/>
          </p:nvSpPr>
          <p:spPr>
            <a:xfrm>
              <a:off x="203054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5AF79C8-3B32-4AB8-9354-37410767A5D2}"/>
                </a:ext>
              </a:extLst>
            </p:cNvPr>
            <p:cNvSpPr/>
            <p:nvPr/>
          </p:nvSpPr>
          <p:spPr>
            <a:xfrm>
              <a:off x="2056148" y="4161597"/>
              <a:ext cx="8782" cy="2124577"/>
            </a:xfrm>
            <a:custGeom>
              <a:avLst/>
              <a:gdLst>
                <a:gd name="connsiteX0" fmla="*/ 0 w 8782"/>
                <a:gd name="connsiteY0" fmla="*/ 2124577 h 2124577"/>
                <a:gd name="connsiteX1" fmla="*/ 0 w 8782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31589163-5790-4B99-B6A4-7AB64570F27A}"/>
                </a:ext>
              </a:extLst>
            </p:cNvPr>
            <p:cNvSpPr/>
            <p:nvPr/>
          </p:nvSpPr>
          <p:spPr>
            <a:xfrm>
              <a:off x="208175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792AE1C0-A053-475B-AC88-4F2611CCAF59}"/>
                </a:ext>
              </a:extLst>
            </p:cNvPr>
            <p:cNvSpPr/>
            <p:nvPr/>
          </p:nvSpPr>
          <p:spPr>
            <a:xfrm>
              <a:off x="210736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998ED0B0-4BE7-49C8-951E-6E36BBC829B0}"/>
                </a:ext>
              </a:extLst>
            </p:cNvPr>
            <p:cNvSpPr/>
            <p:nvPr/>
          </p:nvSpPr>
          <p:spPr>
            <a:xfrm>
              <a:off x="213296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863EEA62-14B4-4D18-A2C4-3A35933310EB}"/>
                </a:ext>
              </a:extLst>
            </p:cNvPr>
            <p:cNvSpPr/>
            <p:nvPr/>
          </p:nvSpPr>
          <p:spPr>
            <a:xfrm>
              <a:off x="215857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739BC18F-4577-443B-964C-E6ACC5742AE8}"/>
                </a:ext>
              </a:extLst>
            </p:cNvPr>
            <p:cNvSpPr/>
            <p:nvPr/>
          </p:nvSpPr>
          <p:spPr>
            <a:xfrm>
              <a:off x="218417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4BFDDE52-C743-4F53-B32F-46EAB7B12951}"/>
                </a:ext>
              </a:extLst>
            </p:cNvPr>
            <p:cNvSpPr/>
            <p:nvPr/>
          </p:nvSpPr>
          <p:spPr>
            <a:xfrm>
              <a:off x="220978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389E8F5E-07DD-4603-A655-F9EEC083FBE3}"/>
                </a:ext>
              </a:extLst>
            </p:cNvPr>
            <p:cNvSpPr/>
            <p:nvPr/>
          </p:nvSpPr>
          <p:spPr>
            <a:xfrm>
              <a:off x="2235387" y="4161597"/>
              <a:ext cx="8782" cy="2124577"/>
            </a:xfrm>
            <a:custGeom>
              <a:avLst/>
              <a:gdLst>
                <a:gd name="connsiteX0" fmla="*/ 0 w 8782"/>
                <a:gd name="connsiteY0" fmla="*/ 2124577 h 2124577"/>
                <a:gd name="connsiteX1" fmla="*/ 0 w 8782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F84C04F1-4C66-4280-A7B9-B33B91B09317}"/>
                </a:ext>
              </a:extLst>
            </p:cNvPr>
            <p:cNvSpPr/>
            <p:nvPr/>
          </p:nvSpPr>
          <p:spPr>
            <a:xfrm>
              <a:off x="226099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20426408-4B93-41DC-B07E-2B2DCFA84148}"/>
                </a:ext>
              </a:extLst>
            </p:cNvPr>
            <p:cNvSpPr/>
            <p:nvPr/>
          </p:nvSpPr>
          <p:spPr>
            <a:xfrm>
              <a:off x="228660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0" name="Freeform: Shape 1989">
              <a:extLst>
                <a:ext uri="{FF2B5EF4-FFF2-40B4-BE49-F238E27FC236}">
                  <a16:creationId xmlns:a16="http://schemas.microsoft.com/office/drawing/2014/main" id="{7A3BD0B7-A5BF-4427-8402-70E0F7AF5B3C}"/>
                </a:ext>
              </a:extLst>
            </p:cNvPr>
            <p:cNvSpPr/>
            <p:nvPr/>
          </p:nvSpPr>
          <p:spPr>
            <a:xfrm>
              <a:off x="231221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1" name="Freeform: Shape 1990">
              <a:extLst>
                <a:ext uri="{FF2B5EF4-FFF2-40B4-BE49-F238E27FC236}">
                  <a16:creationId xmlns:a16="http://schemas.microsoft.com/office/drawing/2014/main" id="{3A17BD3F-C1D2-4CBF-90FD-14EAD495DC7E}"/>
                </a:ext>
              </a:extLst>
            </p:cNvPr>
            <p:cNvSpPr/>
            <p:nvPr/>
          </p:nvSpPr>
          <p:spPr>
            <a:xfrm>
              <a:off x="233781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918D67AB-712A-4BB9-A6FC-57228E2DC388}"/>
                </a:ext>
              </a:extLst>
            </p:cNvPr>
            <p:cNvSpPr/>
            <p:nvPr/>
          </p:nvSpPr>
          <p:spPr>
            <a:xfrm>
              <a:off x="236341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22551407-04C5-427F-B3E3-6823EE86811E}"/>
                </a:ext>
              </a:extLst>
            </p:cNvPr>
            <p:cNvSpPr/>
            <p:nvPr/>
          </p:nvSpPr>
          <p:spPr>
            <a:xfrm>
              <a:off x="238902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32C94EE3-C190-4402-B437-B63E8A228857}"/>
                </a:ext>
              </a:extLst>
            </p:cNvPr>
            <p:cNvSpPr/>
            <p:nvPr/>
          </p:nvSpPr>
          <p:spPr>
            <a:xfrm>
              <a:off x="241462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5" name="Freeform: Shape 1994">
              <a:extLst>
                <a:ext uri="{FF2B5EF4-FFF2-40B4-BE49-F238E27FC236}">
                  <a16:creationId xmlns:a16="http://schemas.microsoft.com/office/drawing/2014/main" id="{074A7AF2-9E98-46DE-AAFD-30C3EA45FAAA}"/>
                </a:ext>
              </a:extLst>
            </p:cNvPr>
            <p:cNvSpPr/>
            <p:nvPr/>
          </p:nvSpPr>
          <p:spPr>
            <a:xfrm>
              <a:off x="244023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6" name="Freeform: Shape 1995">
              <a:extLst>
                <a:ext uri="{FF2B5EF4-FFF2-40B4-BE49-F238E27FC236}">
                  <a16:creationId xmlns:a16="http://schemas.microsoft.com/office/drawing/2014/main" id="{3A41172F-E9C4-447D-BFA1-136AAB56D6E5}"/>
                </a:ext>
              </a:extLst>
            </p:cNvPr>
            <p:cNvSpPr/>
            <p:nvPr/>
          </p:nvSpPr>
          <p:spPr>
            <a:xfrm>
              <a:off x="246583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6723DB49-AE5F-44F6-AE3B-6C4974D3106E}"/>
                </a:ext>
              </a:extLst>
            </p:cNvPr>
            <p:cNvSpPr/>
            <p:nvPr/>
          </p:nvSpPr>
          <p:spPr>
            <a:xfrm>
              <a:off x="249144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A2B3D306-59F1-4477-86EC-5B29BE18A35D}"/>
                </a:ext>
              </a:extLst>
            </p:cNvPr>
            <p:cNvSpPr/>
            <p:nvPr/>
          </p:nvSpPr>
          <p:spPr>
            <a:xfrm>
              <a:off x="251705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1B79860E-FA60-4A0F-B2C3-6387583A9B9C}"/>
                </a:ext>
              </a:extLst>
            </p:cNvPr>
            <p:cNvSpPr/>
            <p:nvPr/>
          </p:nvSpPr>
          <p:spPr>
            <a:xfrm>
              <a:off x="254266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672FDF4D-931B-4502-B14C-CE54ED4F379A}"/>
                </a:ext>
              </a:extLst>
            </p:cNvPr>
            <p:cNvSpPr/>
            <p:nvPr/>
          </p:nvSpPr>
          <p:spPr>
            <a:xfrm>
              <a:off x="256826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81FCA9D8-D0C7-4294-A043-C25CB72D39BB}"/>
                </a:ext>
              </a:extLst>
            </p:cNvPr>
            <p:cNvSpPr/>
            <p:nvPr/>
          </p:nvSpPr>
          <p:spPr>
            <a:xfrm>
              <a:off x="259387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F1C9B283-EA5D-4E74-BB66-B2FC32651D36}"/>
                </a:ext>
              </a:extLst>
            </p:cNvPr>
            <p:cNvSpPr/>
            <p:nvPr/>
          </p:nvSpPr>
          <p:spPr>
            <a:xfrm>
              <a:off x="261947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0197CA9B-9F2A-4B79-9EDD-6866CC84C5E2}"/>
                </a:ext>
              </a:extLst>
            </p:cNvPr>
            <p:cNvSpPr/>
            <p:nvPr/>
          </p:nvSpPr>
          <p:spPr>
            <a:xfrm>
              <a:off x="264507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DA0BD3F2-C653-463D-BB1B-2D1D3903D983}"/>
                </a:ext>
              </a:extLst>
            </p:cNvPr>
            <p:cNvSpPr/>
            <p:nvPr/>
          </p:nvSpPr>
          <p:spPr>
            <a:xfrm>
              <a:off x="267068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F2C8812B-3EC5-4AAF-81F4-6EE09AA4846F}"/>
                </a:ext>
              </a:extLst>
            </p:cNvPr>
            <p:cNvSpPr/>
            <p:nvPr/>
          </p:nvSpPr>
          <p:spPr>
            <a:xfrm>
              <a:off x="269629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896671B4-5774-4224-BB4A-02AFEC35A6F7}"/>
                </a:ext>
              </a:extLst>
            </p:cNvPr>
            <p:cNvSpPr/>
            <p:nvPr/>
          </p:nvSpPr>
          <p:spPr>
            <a:xfrm>
              <a:off x="272190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92A4CFDC-23DA-4B16-8BA6-4F1FADDBFCDE}"/>
                </a:ext>
              </a:extLst>
            </p:cNvPr>
            <p:cNvSpPr/>
            <p:nvPr/>
          </p:nvSpPr>
          <p:spPr>
            <a:xfrm>
              <a:off x="2747503" y="4161597"/>
              <a:ext cx="8782" cy="2124577"/>
            </a:xfrm>
            <a:custGeom>
              <a:avLst/>
              <a:gdLst>
                <a:gd name="connsiteX0" fmla="*/ 0 w 8782"/>
                <a:gd name="connsiteY0" fmla="*/ 2124577 h 2124577"/>
                <a:gd name="connsiteX1" fmla="*/ 0 w 8782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B5E7273C-1645-4B1A-BB3B-A6B81E2E5B69}"/>
                </a:ext>
              </a:extLst>
            </p:cNvPr>
            <p:cNvSpPr/>
            <p:nvPr/>
          </p:nvSpPr>
          <p:spPr>
            <a:xfrm>
              <a:off x="277311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1E65145E-A671-4233-AF0F-F5AFF75B9055}"/>
                </a:ext>
              </a:extLst>
            </p:cNvPr>
            <p:cNvSpPr/>
            <p:nvPr/>
          </p:nvSpPr>
          <p:spPr>
            <a:xfrm>
              <a:off x="279871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FE926C45-CDBC-4A07-8D25-30A86D1BDDCC}"/>
                </a:ext>
              </a:extLst>
            </p:cNvPr>
            <p:cNvSpPr/>
            <p:nvPr/>
          </p:nvSpPr>
          <p:spPr>
            <a:xfrm>
              <a:off x="282432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AF318696-B71B-45ED-8823-B2D6758DEC18}"/>
                </a:ext>
              </a:extLst>
            </p:cNvPr>
            <p:cNvSpPr/>
            <p:nvPr/>
          </p:nvSpPr>
          <p:spPr>
            <a:xfrm>
              <a:off x="284992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1F834AD4-D186-4667-BDEC-4BE1B9ACB6B4}"/>
                </a:ext>
              </a:extLst>
            </p:cNvPr>
            <p:cNvSpPr/>
            <p:nvPr/>
          </p:nvSpPr>
          <p:spPr>
            <a:xfrm>
              <a:off x="287553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2FB2E81A-0AB3-44A2-BB02-66CFB164B9F6}"/>
                </a:ext>
              </a:extLst>
            </p:cNvPr>
            <p:cNvSpPr/>
            <p:nvPr/>
          </p:nvSpPr>
          <p:spPr>
            <a:xfrm>
              <a:off x="290114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F9870783-F949-401A-B673-DC73D17C7D51}"/>
                </a:ext>
              </a:extLst>
            </p:cNvPr>
            <p:cNvSpPr/>
            <p:nvPr/>
          </p:nvSpPr>
          <p:spPr>
            <a:xfrm>
              <a:off x="292674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A89E6D92-9335-488A-8242-B901DCB9B806}"/>
                </a:ext>
              </a:extLst>
            </p:cNvPr>
            <p:cNvSpPr/>
            <p:nvPr/>
          </p:nvSpPr>
          <p:spPr>
            <a:xfrm>
              <a:off x="295235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9A052199-09B1-408C-9D9B-498E371332C9}"/>
                </a:ext>
              </a:extLst>
            </p:cNvPr>
            <p:cNvSpPr/>
            <p:nvPr/>
          </p:nvSpPr>
          <p:spPr>
            <a:xfrm>
              <a:off x="297795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F805404-153F-4142-A243-1F7D72A7D9D5}"/>
                </a:ext>
              </a:extLst>
            </p:cNvPr>
            <p:cNvSpPr/>
            <p:nvPr/>
          </p:nvSpPr>
          <p:spPr>
            <a:xfrm>
              <a:off x="300356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5A32B4F5-35B0-45F6-804E-CB74B358C509}"/>
                </a:ext>
              </a:extLst>
            </p:cNvPr>
            <p:cNvSpPr/>
            <p:nvPr/>
          </p:nvSpPr>
          <p:spPr>
            <a:xfrm>
              <a:off x="302916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51ABE72E-8A69-4D43-9278-E21549D8813E}"/>
                </a:ext>
              </a:extLst>
            </p:cNvPr>
            <p:cNvSpPr/>
            <p:nvPr/>
          </p:nvSpPr>
          <p:spPr>
            <a:xfrm>
              <a:off x="305477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82DE8E37-5293-4E90-B016-38009BBD2D38}"/>
                </a:ext>
              </a:extLst>
            </p:cNvPr>
            <p:cNvSpPr/>
            <p:nvPr/>
          </p:nvSpPr>
          <p:spPr>
            <a:xfrm>
              <a:off x="308037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42EEDA52-A6BA-456E-8035-7A7F6E75593A}"/>
                </a:ext>
              </a:extLst>
            </p:cNvPr>
            <p:cNvSpPr/>
            <p:nvPr/>
          </p:nvSpPr>
          <p:spPr>
            <a:xfrm>
              <a:off x="310599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EA17C936-D74F-4E2C-AB7C-C5B55A845759}"/>
                </a:ext>
              </a:extLst>
            </p:cNvPr>
            <p:cNvSpPr/>
            <p:nvPr/>
          </p:nvSpPr>
          <p:spPr>
            <a:xfrm>
              <a:off x="313159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4BBB92EB-8FAF-4034-A0FA-D41D405F10EE}"/>
                </a:ext>
              </a:extLst>
            </p:cNvPr>
            <p:cNvSpPr/>
            <p:nvPr/>
          </p:nvSpPr>
          <p:spPr>
            <a:xfrm>
              <a:off x="315720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8F228F70-8BA3-4081-8D69-B79D033342FF}"/>
                </a:ext>
              </a:extLst>
            </p:cNvPr>
            <p:cNvSpPr/>
            <p:nvPr/>
          </p:nvSpPr>
          <p:spPr>
            <a:xfrm>
              <a:off x="318280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7EC83711-8397-42F8-9885-BC4AA2230744}"/>
                </a:ext>
              </a:extLst>
            </p:cNvPr>
            <p:cNvSpPr/>
            <p:nvPr/>
          </p:nvSpPr>
          <p:spPr>
            <a:xfrm>
              <a:off x="320840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F5E4D742-93CF-41E1-83B4-26A4EF1D684F}"/>
                </a:ext>
              </a:extLst>
            </p:cNvPr>
            <p:cNvSpPr/>
            <p:nvPr/>
          </p:nvSpPr>
          <p:spPr>
            <a:xfrm>
              <a:off x="323401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1E7CA70F-8C24-4F9A-85EA-B9133EE9E5B1}"/>
                </a:ext>
              </a:extLst>
            </p:cNvPr>
            <p:cNvSpPr/>
            <p:nvPr/>
          </p:nvSpPr>
          <p:spPr>
            <a:xfrm>
              <a:off x="325961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4B199F82-F6BE-4071-98D0-33B341EFEF5E}"/>
                </a:ext>
              </a:extLst>
            </p:cNvPr>
            <p:cNvSpPr/>
            <p:nvPr/>
          </p:nvSpPr>
          <p:spPr>
            <a:xfrm>
              <a:off x="328522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C6EB79F5-84A7-4E80-9FC0-16305B944492}"/>
                </a:ext>
              </a:extLst>
            </p:cNvPr>
            <p:cNvSpPr/>
            <p:nvPr/>
          </p:nvSpPr>
          <p:spPr>
            <a:xfrm>
              <a:off x="331083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641D6BB0-C8E5-4DDE-8E5E-E1EAD8D3D169}"/>
                </a:ext>
              </a:extLst>
            </p:cNvPr>
            <p:cNvSpPr/>
            <p:nvPr/>
          </p:nvSpPr>
          <p:spPr>
            <a:xfrm>
              <a:off x="333644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D216EEFD-3C78-49D7-BBCF-8ACC696129B5}"/>
                </a:ext>
              </a:extLst>
            </p:cNvPr>
            <p:cNvSpPr/>
            <p:nvPr/>
          </p:nvSpPr>
          <p:spPr>
            <a:xfrm>
              <a:off x="336204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818AE1A9-F38A-418F-B8D4-6E1544F09F87}"/>
                </a:ext>
              </a:extLst>
            </p:cNvPr>
            <p:cNvSpPr/>
            <p:nvPr/>
          </p:nvSpPr>
          <p:spPr>
            <a:xfrm>
              <a:off x="338765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2DD9F44C-94C0-4486-8D8F-33FD7E337D6E}"/>
                </a:ext>
              </a:extLst>
            </p:cNvPr>
            <p:cNvSpPr/>
            <p:nvPr/>
          </p:nvSpPr>
          <p:spPr>
            <a:xfrm>
              <a:off x="341325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271FB289-DDB8-47ED-88BE-AE40AD63A368}"/>
                </a:ext>
              </a:extLst>
            </p:cNvPr>
            <p:cNvSpPr/>
            <p:nvPr/>
          </p:nvSpPr>
          <p:spPr>
            <a:xfrm>
              <a:off x="343886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307B7664-C902-4C26-8FAA-7F108D747A20}"/>
                </a:ext>
              </a:extLst>
            </p:cNvPr>
            <p:cNvSpPr/>
            <p:nvPr/>
          </p:nvSpPr>
          <p:spPr>
            <a:xfrm>
              <a:off x="346446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EB988C92-9747-4313-9CAE-AD4A0306B53E}"/>
                </a:ext>
              </a:extLst>
            </p:cNvPr>
            <p:cNvSpPr/>
            <p:nvPr/>
          </p:nvSpPr>
          <p:spPr>
            <a:xfrm>
              <a:off x="349007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60C7D7AE-4F94-45D8-B389-0ACAFC829A07}"/>
                </a:ext>
              </a:extLst>
            </p:cNvPr>
            <p:cNvSpPr/>
            <p:nvPr/>
          </p:nvSpPr>
          <p:spPr>
            <a:xfrm>
              <a:off x="351568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F230BE9F-361F-4855-9ECA-8422292FD42F}"/>
                </a:ext>
              </a:extLst>
            </p:cNvPr>
            <p:cNvSpPr/>
            <p:nvPr/>
          </p:nvSpPr>
          <p:spPr>
            <a:xfrm>
              <a:off x="354128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A2D1D580-F0EA-4205-A77D-C9DE0AA98BCF}"/>
                </a:ext>
              </a:extLst>
            </p:cNvPr>
            <p:cNvSpPr/>
            <p:nvPr/>
          </p:nvSpPr>
          <p:spPr>
            <a:xfrm>
              <a:off x="356689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8C1BDCD1-E906-4270-80F5-7B7BF7D070DE}"/>
                </a:ext>
              </a:extLst>
            </p:cNvPr>
            <p:cNvSpPr/>
            <p:nvPr/>
          </p:nvSpPr>
          <p:spPr>
            <a:xfrm>
              <a:off x="359249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08B4F685-A3F8-4AFF-938E-38E26B2931DE}"/>
                </a:ext>
              </a:extLst>
            </p:cNvPr>
            <p:cNvSpPr/>
            <p:nvPr/>
          </p:nvSpPr>
          <p:spPr>
            <a:xfrm>
              <a:off x="361810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30202479-A7FE-4FDE-A3CE-A48B912C6999}"/>
                </a:ext>
              </a:extLst>
            </p:cNvPr>
            <p:cNvSpPr/>
            <p:nvPr/>
          </p:nvSpPr>
          <p:spPr>
            <a:xfrm>
              <a:off x="364370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03AF8EDF-7D79-47D4-BB64-B5C5F7D97506}"/>
                </a:ext>
              </a:extLst>
            </p:cNvPr>
            <p:cNvSpPr/>
            <p:nvPr/>
          </p:nvSpPr>
          <p:spPr>
            <a:xfrm>
              <a:off x="366931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86776BA9-2090-4A60-838C-A649D66231A6}"/>
                </a:ext>
              </a:extLst>
            </p:cNvPr>
            <p:cNvSpPr/>
            <p:nvPr/>
          </p:nvSpPr>
          <p:spPr>
            <a:xfrm>
              <a:off x="369492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3A4F3E2C-6543-4631-B18C-72CE9EB17E7E}"/>
                </a:ext>
              </a:extLst>
            </p:cNvPr>
            <p:cNvSpPr/>
            <p:nvPr/>
          </p:nvSpPr>
          <p:spPr>
            <a:xfrm>
              <a:off x="372053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9BCA33C7-BF30-49FA-84E7-EF9DAD5972A5}"/>
                </a:ext>
              </a:extLst>
            </p:cNvPr>
            <p:cNvSpPr/>
            <p:nvPr/>
          </p:nvSpPr>
          <p:spPr>
            <a:xfrm>
              <a:off x="374613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ED449F63-255F-44AB-BC04-0A02F3F67003}"/>
                </a:ext>
              </a:extLst>
            </p:cNvPr>
            <p:cNvSpPr/>
            <p:nvPr/>
          </p:nvSpPr>
          <p:spPr>
            <a:xfrm>
              <a:off x="377173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7A00AE94-0C10-4BFB-ACBD-A82811E3181F}"/>
                </a:ext>
              </a:extLst>
            </p:cNvPr>
            <p:cNvSpPr/>
            <p:nvPr/>
          </p:nvSpPr>
          <p:spPr>
            <a:xfrm>
              <a:off x="379734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6A3F8501-D110-42C2-96C7-D6AA09922580}"/>
                </a:ext>
              </a:extLst>
            </p:cNvPr>
            <p:cNvSpPr/>
            <p:nvPr/>
          </p:nvSpPr>
          <p:spPr>
            <a:xfrm>
              <a:off x="382294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2D69E266-E267-43D5-BBA0-E42565FC4130}"/>
                </a:ext>
              </a:extLst>
            </p:cNvPr>
            <p:cNvSpPr/>
            <p:nvPr/>
          </p:nvSpPr>
          <p:spPr>
            <a:xfrm>
              <a:off x="384855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F17CC3EA-6281-4BE4-8267-49C08F124FCD}"/>
                </a:ext>
              </a:extLst>
            </p:cNvPr>
            <p:cNvSpPr/>
            <p:nvPr/>
          </p:nvSpPr>
          <p:spPr>
            <a:xfrm>
              <a:off x="387415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7D904A17-7D8A-46D2-9398-EAD744598C93}"/>
                </a:ext>
              </a:extLst>
            </p:cNvPr>
            <p:cNvSpPr/>
            <p:nvPr/>
          </p:nvSpPr>
          <p:spPr>
            <a:xfrm>
              <a:off x="389977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3370FDF7-7409-44CA-9917-4CAF8E2C1C02}"/>
                </a:ext>
              </a:extLst>
            </p:cNvPr>
            <p:cNvSpPr/>
            <p:nvPr/>
          </p:nvSpPr>
          <p:spPr>
            <a:xfrm>
              <a:off x="392537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9FE242A1-9561-4155-9414-5B77847B3AB8}"/>
                </a:ext>
              </a:extLst>
            </p:cNvPr>
            <p:cNvSpPr/>
            <p:nvPr/>
          </p:nvSpPr>
          <p:spPr>
            <a:xfrm>
              <a:off x="395098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86F1DBF9-F264-4A60-A465-E591B54F632E}"/>
                </a:ext>
              </a:extLst>
            </p:cNvPr>
            <p:cNvSpPr/>
            <p:nvPr/>
          </p:nvSpPr>
          <p:spPr>
            <a:xfrm>
              <a:off x="397658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B2C9341C-991C-470E-A066-8DECA3F9F9B1}"/>
                </a:ext>
              </a:extLst>
            </p:cNvPr>
            <p:cNvSpPr/>
            <p:nvPr/>
          </p:nvSpPr>
          <p:spPr>
            <a:xfrm>
              <a:off x="400219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F6192E9E-5706-4F14-B01C-105634278F65}"/>
                </a:ext>
              </a:extLst>
            </p:cNvPr>
            <p:cNvSpPr/>
            <p:nvPr/>
          </p:nvSpPr>
          <p:spPr>
            <a:xfrm>
              <a:off x="402779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915193F2-AAFE-4D72-816E-27D69AABF7BA}"/>
                </a:ext>
              </a:extLst>
            </p:cNvPr>
            <p:cNvSpPr/>
            <p:nvPr/>
          </p:nvSpPr>
          <p:spPr>
            <a:xfrm>
              <a:off x="405339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8ABAFAB5-E66A-495C-9BA8-43F73F38D770}"/>
                </a:ext>
              </a:extLst>
            </p:cNvPr>
            <p:cNvSpPr/>
            <p:nvPr/>
          </p:nvSpPr>
          <p:spPr>
            <a:xfrm>
              <a:off x="407900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3746F0E0-B054-4D96-9C2C-D4053418152D}"/>
                </a:ext>
              </a:extLst>
            </p:cNvPr>
            <p:cNvSpPr/>
            <p:nvPr/>
          </p:nvSpPr>
          <p:spPr>
            <a:xfrm>
              <a:off x="410461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653F7109-0333-40AE-A1B6-6B34BC57E692}"/>
                </a:ext>
              </a:extLst>
            </p:cNvPr>
            <p:cNvSpPr/>
            <p:nvPr/>
          </p:nvSpPr>
          <p:spPr>
            <a:xfrm>
              <a:off x="413022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2E088D73-87F1-4B53-B8D5-5D1006B5613B}"/>
                </a:ext>
              </a:extLst>
            </p:cNvPr>
            <p:cNvSpPr/>
            <p:nvPr/>
          </p:nvSpPr>
          <p:spPr>
            <a:xfrm>
              <a:off x="415582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F7CABA77-2239-4BC4-8B2A-8EF30F3263EE}"/>
                </a:ext>
              </a:extLst>
            </p:cNvPr>
            <p:cNvSpPr/>
            <p:nvPr/>
          </p:nvSpPr>
          <p:spPr>
            <a:xfrm>
              <a:off x="418143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BA4E205B-CD6F-411A-BF65-4E3CD8D1A2B2}"/>
                </a:ext>
              </a:extLst>
            </p:cNvPr>
            <p:cNvSpPr/>
            <p:nvPr/>
          </p:nvSpPr>
          <p:spPr>
            <a:xfrm>
              <a:off x="420703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944486CA-F745-4C8B-BFDD-CC7BC615D96B}"/>
                </a:ext>
              </a:extLst>
            </p:cNvPr>
            <p:cNvSpPr/>
            <p:nvPr/>
          </p:nvSpPr>
          <p:spPr>
            <a:xfrm>
              <a:off x="423264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2311B74A-496D-40D1-A451-71E63210085C}"/>
                </a:ext>
              </a:extLst>
            </p:cNvPr>
            <p:cNvSpPr/>
            <p:nvPr/>
          </p:nvSpPr>
          <p:spPr>
            <a:xfrm>
              <a:off x="425824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1B9DB593-343E-4690-B7EA-9FD4E6DF3A19}"/>
                </a:ext>
              </a:extLst>
            </p:cNvPr>
            <p:cNvSpPr/>
            <p:nvPr/>
          </p:nvSpPr>
          <p:spPr>
            <a:xfrm>
              <a:off x="428385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20C59A37-1E54-4701-A2B4-35BBB39DFB5B}"/>
                </a:ext>
              </a:extLst>
            </p:cNvPr>
            <p:cNvSpPr/>
            <p:nvPr/>
          </p:nvSpPr>
          <p:spPr>
            <a:xfrm>
              <a:off x="430946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AE80290B-4F2E-4BD0-8CA7-BE7BDC6DE8C1}"/>
                </a:ext>
              </a:extLst>
            </p:cNvPr>
            <p:cNvSpPr/>
            <p:nvPr/>
          </p:nvSpPr>
          <p:spPr>
            <a:xfrm>
              <a:off x="433506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E2D10C89-2D83-40C0-ADDF-CE50A7A9514E}"/>
                </a:ext>
              </a:extLst>
            </p:cNvPr>
            <p:cNvSpPr/>
            <p:nvPr/>
          </p:nvSpPr>
          <p:spPr>
            <a:xfrm>
              <a:off x="436067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81828296-C5BB-4604-BB3F-933E9A9DB6F6}"/>
                </a:ext>
              </a:extLst>
            </p:cNvPr>
            <p:cNvSpPr/>
            <p:nvPr/>
          </p:nvSpPr>
          <p:spPr>
            <a:xfrm>
              <a:off x="438627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82CE6B0B-56A7-4C4F-917D-EFCCAEBBCC6E}"/>
                </a:ext>
              </a:extLst>
            </p:cNvPr>
            <p:cNvSpPr/>
            <p:nvPr/>
          </p:nvSpPr>
          <p:spPr>
            <a:xfrm>
              <a:off x="441188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6637EB28-4447-427A-8873-BF3702F9B4F7}"/>
                </a:ext>
              </a:extLst>
            </p:cNvPr>
            <p:cNvSpPr/>
            <p:nvPr/>
          </p:nvSpPr>
          <p:spPr>
            <a:xfrm>
              <a:off x="443748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E542B28D-69D3-4F20-90DE-306463BFDDBC}"/>
                </a:ext>
              </a:extLst>
            </p:cNvPr>
            <p:cNvSpPr/>
            <p:nvPr/>
          </p:nvSpPr>
          <p:spPr>
            <a:xfrm>
              <a:off x="446309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1865E815-DC32-4FFD-9FDF-423CFAB07653}"/>
                </a:ext>
              </a:extLst>
            </p:cNvPr>
            <p:cNvSpPr/>
            <p:nvPr/>
          </p:nvSpPr>
          <p:spPr>
            <a:xfrm>
              <a:off x="448870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4CBF5BEB-6B79-4886-B59F-86FE20E4CAE6}"/>
                </a:ext>
              </a:extLst>
            </p:cNvPr>
            <p:cNvSpPr/>
            <p:nvPr/>
          </p:nvSpPr>
          <p:spPr>
            <a:xfrm>
              <a:off x="451431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D2265AF9-FB23-4D88-8FA3-0AE0F2703AB2}"/>
                </a:ext>
              </a:extLst>
            </p:cNvPr>
            <p:cNvSpPr/>
            <p:nvPr/>
          </p:nvSpPr>
          <p:spPr>
            <a:xfrm>
              <a:off x="453991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A631B813-CAB2-4DCB-BED2-762B46FE6226}"/>
                </a:ext>
              </a:extLst>
            </p:cNvPr>
            <p:cNvSpPr/>
            <p:nvPr/>
          </p:nvSpPr>
          <p:spPr>
            <a:xfrm>
              <a:off x="456552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F961976B-D870-4025-B964-A74489C5E018}"/>
                </a:ext>
              </a:extLst>
            </p:cNvPr>
            <p:cNvSpPr/>
            <p:nvPr/>
          </p:nvSpPr>
          <p:spPr>
            <a:xfrm>
              <a:off x="459112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030F72E3-5198-4558-A706-8D607FF7A4E1}"/>
                </a:ext>
              </a:extLst>
            </p:cNvPr>
            <p:cNvSpPr/>
            <p:nvPr/>
          </p:nvSpPr>
          <p:spPr>
            <a:xfrm>
              <a:off x="461672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D42A96F8-FED7-4833-A383-CCAFA6554007}"/>
                </a:ext>
              </a:extLst>
            </p:cNvPr>
            <p:cNvSpPr/>
            <p:nvPr/>
          </p:nvSpPr>
          <p:spPr>
            <a:xfrm>
              <a:off x="464233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368C59D0-C263-4EB1-93E0-927CAE15CA72}"/>
                </a:ext>
              </a:extLst>
            </p:cNvPr>
            <p:cNvSpPr/>
            <p:nvPr/>
          </p:nvSpPr>
          <p:spPr>
            <a:xfrm>
              <a:off x="466793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73C59173-4E1E-4E4E-A16D-DD768166C073}"/>
                </a:ext>
              </a:extLst>
            </p:cNvPr>
            <p:cNvSpPr/>
            <p:nvPr/>
          </p:nvSpPr>
          <p:spPr>
            <a:xfrm>
              <a:off x="469355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3082EEF5-AA3F-4CED-861A-E488AFE90CB5}"/>
                </a:ext>
              </a:extLst>
            </p:cNvPr>
            <p:cNvSpPr/>
            <p:nvPr/>
          </p:nvSpPr>
          <p:spPr>
            <a:xfrm>
              <a:off x="471915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42AAA4AB-7CB2-4BDE-9691-6760623A31F0}"/>
                </a:ext>
              </a:extLst>
            </p:cNvPr>
            <p:cNvSpPr/>
            <p:nvPr/>
          </p:nvSpPr>
          <p:spPr>
            <a:xfrm>
              <a:off x="474476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0CB23AF9-2AE5-4AE6-A5B9-F239B7598563}"/>
                </a:ext>
              </a:extLst>
            </p:cNvPr>
            <p:cNvSpPr/>
            <p:nvPr/>
          </p:nvSpPr>
          <p:spPr>
            <a:xfrm>
              <a:off x="477036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96DC6B35-1E8D-4951-8A9B-6C6F582E1BAE}"/>
                </a:ext>
              </a:extLst>
            </p:cNvPr>
            <p:cNvSpPr/>
            <p:nvPr/>
          </p:nvSpPr>
          <p:spPr>
            <a:xfrm>
              <a:off x="479597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806A455-72B6-4D8C-BE45-5DD4711FCD3D}"/>
                </a:ext>
              </a:extLst>
            </p:cNvPr>
            <p:cNvSpPr/>
            <p:nvPr/>
          </p:nvSpPr>
          <p:spPr>
            <a:xfrm>
              <a:off x="482157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5" name="Freeform: Shape 2454">
              <a:extLst>
                <a:ext uri="{FF2B5EF4-FFF2-40B4-BE49-F238E27FC236}">
                  <a16:creationId xmlns:a16="http://schemas.microsoft.com/office/drawing/2014/main" id="{3B471B30-FB8E-4E02-B904-603E2E4A8232}"/>
                </a:ext>
              </a:extLst>
            </p:cNvPr>
            <p:cNvSpPr/>
            <p:nvPr/>
          </p:nvSpPr>
          <p:spPr>
            <a:xfrm>
              <a:off x="484718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6" name="Freeform: Shape 2455">
              <a:extLst>
                <a:ext uri="{FF2B5EF4-FFF2-40B4-BE49-F238E27FC236}">
                  <a16:creationId xmlns:a16="http://schemas.microsoft.com/office/drawing/2014/main" id="{595889B1-196C-4569-B55D-DBB3C1A9D23B}"/>
                </a:ext>
              </a:extLst>
            </p:cNvPr>
            <p:cNvSpPr/>
            <p:nvPr/>
          </p:nvSpPr>
          <p:spPr>
            <a:xfrm>
              <a:off x="487278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7" name="Freeform: Shape 2456">
              <a:extLst>
                <a:ext uri="{FF2B5EF4-FFF2-40B4-BE49-F238E27FC236}">
                  <a16:creationId xmlns:a16="http://schemas.microsoft.com/office/drawing/2014/main" id="{25D86F58-D6F8-433F-9DD5-037F8B7473D1}"/>
                </a:ext>
              </a:extLst>
            </p:cNvPr>
            <p:cNvSpPr/>
            <p:nvPr/>
          </p:nvSpPr>
          <p:spPr>
            <a:xfrm>
              <a:off x="489839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8" name="Freeform: Shape 2457">
              <a:extLst>
                <a:ext uri="{FF2B5EF4-FFF2-40B4-BE49-F238E27FC236}">
                  <a16:creationId xmlns:a16="http://schemas.microsoft.com/office/drawing/2014/main" id="{D5DA0FF9-2A5C-4BD4-A5A8-1A326F4D6FC4}"/>
                </a:ext>
              </a:extLst>
            </p:cNvPr>
            <p:cNvSpPr/>
            <p:nvPr/>
          </p:nvSpPr>
          <p:spPr>
            <a:xfrm>
              <a:off x="492400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59" name="Freeform: Shape 2458">
              <a:extLst>
                <a:ext uri="{FF2B5EF4-FFF2-40B4-BE49-F238E27FC236}">
                  <a16:creationId xmlns:a16="http://schemas.microsoft.com/office/drawing/2014/main" id="{81665A87-E584-4CD0-8496-5BE17F84C77E}"/>
                </a:ext>
              </a:extLst>
            </p:cNvPr>
            <p:cNvSpPr/>
            <p:nvPr/>
          </p:nvSpPr>
          <p:spPr>
            <a:xfrm>
              <a:off x="494960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0" name="Freeform: Shape 2459">
              <a:extLst>
                <a:ext uri="{FF2B5EF4-FFF2-40B4-BE49-F238E27FC236}">
                  <a16:creationId xmlns:a16="http://schemas.microsoft.com/office/drawing/2014/main" id="{848824CE-DE66-460A-A94C-CEB3E94F1859}"/>
                </a:ext>
              </a:extLst>
            </p:cNvPr>
            <p:cNvSpPr/>
            <p:nvPr/>
          </p:nvSpPr>
          <p:spPr>
            <a:xfrm>
              <a:off x="497521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1" name="Freeform: Shape 2460">
              <a:extLst>
                <a:ext uri="{FF2B5EF4-FFF2-40B4-BE49-F238E27FC236}">
                  <a16:creationId xmlns:a16="http://schemas.microsoft.com/office/drawing/2014/main" id="{09BF4DAE-8791-4D43-918B-9CE5E4BA630D}"/>
                </a:ext>
              </a:extLst>
            </p:cNvPr>
            <p:cNvSpPr/>
            <p:nvPr/>
          </p:nvSpPr>
          <p:spPr>
            <a:xfrm>
              <a:off x="500081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2" name="Freeform: Shape 2461">
              <a:extLst>
                <a:ext uri="{FF2B5EF4-FFF2-40B4-BE49-F238E27FC236}">
                  <a16:creationId xmlns:a16="http://schemas.microsoft.com/office/drawing/2014/main" id="{99267A67-49F2-424C-A582-C6FCE53D12CC}"/>
                </a:ext>
              </a:extLst>
            </p:cNvPr>
            <p:cNvSpPr/>
            <p:nvPr/>
          </p:nvSpPr>
          <p:spPr>
            <a:xfrm>
              <a:off x="502642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3" name="Freeform: Shape 2462">
              <a:extLst>
                <a:ext uri="{FF2B5EF4-FFF2-40B4-BE49-F238E27FC236}">
                  <a16:creationId xmlns:a16="http://schemas.microsoft.com/office/drawing/2014/main" id="{22426A30-45A6-4103-B410-D485DB92E22D}"/>
                </a:ext>
              </a:extLst>
            </p:cNvPr>
            <p:cNvSpPr/>
            <p:nvPr/>
          </p:nvSpPr>
          <p:spPr>
            <a:xfrm>
              <a:off x="505202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4" name="Freeform: Shape 2463">
              <a:extLst>
                <a:ext uri="{FF2B5EF4-FFF2-40B4-BE49-F238E27FC236}">
                  <a16:creationId xmlns:a16="http://schemas.microsoft.com/office/drawing/2014/main" id="{DACA2E4B-FB6F-4E94-928C-3AAC4B5CBD94}"/>
                </a:ext>
              </a:extLst>
            </p:cNvPr>
            <p:cNvSpPr/>
            <p:nvPr/>
          </p:nvSpPr>
          <p:spPr>
            <a:xfrm>
              <a:off x="507763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5" name="Freeform: Shape 2464">
              <a:extLst>
                <a:ext uri="{FF2B5EF4-FFF2-40B4-BE49-F238E27FC236}">
                  <a16:creationId xmlns:a16="http://schemas.microsoft.com/office/drawing/2014/main" id="{D3C6D8F9-CAEB-4D7A-84B6-0694B03B440F}"/>
                </a:ext>
              </a:extLst>
            </p:cNvPr>
            <p:cNvSpPr/>
            <p:nvPr/>
          </p:nvSpPr>
          <p:spPr>
            <a:xfrm>
              <a:off x="510324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6" name="Freeform: Shape 2465">
              <a:extLst>
                <a:ext uri="{FF2B5EF4-FFF2-40B4-BE49-F238E27FC236}">
                  <a16:creationId xmlns:a16="http://schemas.microsoft.com/office/drawing/2014/main" id="{330E5EC3-DA48-494C-8494-D8442A3D2320}"/>
                </a:ext>
              </a:extLst>
            </p:cNvPr>
            <p:cNvSpPr/>
            <p:nvPr/>
          </p:nvSpPr>
          <p:spPr>
            <a:xfrm>
              <a:off x="512885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7" name="Freeform: Shape 2466">
              <a:extLst>
                <a:ext uri="{FF2B5EF4-FFF2-40B4-BE49-F238E27FC236}">
                  <a16:creationId xmlns:a16="http://schemas.microsoft.com/office/drawing/2014/main" id="{7FC8F3D3-AF9B-4941-95DF-5893FFA1F6EB}"/>
                </a:ext>
              </a:extLst>
            </p:cNvPr>
            <p:cNvSpPr/>
            <p:nvPr/>
          </p:nvSpPr>
          <p:spPr>
            <a:xfrm>
              <a:off x="515445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8" name="Freeform: Shape 2467">
              <a:extLst>
                <a:ext uri="{FF2B5EF4-FFF2-40B4-BE49-F238E27FC236}">
                  <a16:creationId xmlns:a16="http://schemas.microsoft.com/office/drawing/2014/main" id="{D169757A-AFAC-4411-9011-8F4A0D90B93C}"/>
                </a:ext>
              </a:extLst>
            </p:cNvPr>
            <p:cNvSpPr/>
            <p:nvPr/>
          </p:nvSpPr>
          <p:spPr>
            <a:xfrm>
              <a:off x="518005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69" name="Freeform: Shape 2468">
              <a:extLst>
                <a:ext uri="{FF2B5EF4-FFF2-40B4-BE49-F238E27FC236}">
                  <a16:creationId xmlns:a16="http://schemas.microsoft.com/office/drawing/2014/main" id="{602DA0D1-E13C-46CC-8A79-2D3994711239}"/>
                </a:ext>
              </a:extLst>
            </p:cNvPr>
            <p:cNvSpPr/>
            <p:nvPr/>
          </p:nvSpPr>
          <p:spPr>
            <a:xfrm>
              <a:off x="520566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0" name="Freeform: Shape 2469">
              <a:extLst>
                <a:ext uri="{FF2B5EF4-FFF2-40B4-BE49-F238E27FC236}">
                  <a16:creationId xmlns:a16="http://schemas.microsoft.com/office/drawing/2014/main" id="{255BC48B-A73B-4271-AEAD-2F9A0DBF6962}"/>
                </a:ext>
              </a:extLst>
            </p:cNvPr>
            <p:cNvSpPr/>
            <p:nvPr/>
          </p:nvSpPr>
          <p:spPr>
            <a:xfrm>
              <a:off x="523126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1" name="Freeform: Shape 2470">
              <a:extLst>
                <a:ext uri="{FF2B5EF4-FFF2-40B4-BE49-F238E27FC236}">
                  <a16:creationId xmlns:a16="http://schemas.microsoft.com/office/drawing/2014/main" id="{BBDF01D8-2C00-4489-BD78-D2FAACB54DD0}"/>
                </a:ext>
              </a:extLst>
            </p:cNvPr>
            <p:cNvSpPr/>
            <p:nvPr/>
          </p:nvSpPr>
          <p:spPr>
            <a:xfrm>
              <a:off x="525687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2" name="Freeform: Shape 2471">
              <a:extLst>
                <a:ext uri="{FF2B5EF4-FFF2-40B4-BE49-F238E27FC236}">
                  <a16:creationId xmlns:a16="http://schemas.microsoft.com/office/drawing/2014/main" id="{C49E2216-1C02-496B-AB96-DE7CB9D4B337}"/>
                </a:ext>
              </a:extLst>
            </p:cNvPr>
            <p:cNvSpPr/>
            <p:nvPr/>
          </p:nvSpPr>
          <p:spPr>
            <a:xfrm>
              <a:off x="528248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3" name="Freeform: Shape 2472">
              <a:extLst>
                <a:ext uri="{FF2B5EF4-FFF2-40B4-BE49-F238E27FC236}">
                  <a16:creationId xmlns:a16="http://schemas.microsoft.com/office/drawing/2014/main" id="{AD399C85-7B6A-4EC9-9BCC-8F0A9A7E5D30}"/>
                </a:ext>
              </a:extLst>
            </p:cNvPr>
            <p:cNvSpPr/>
            <p:nvPr/>
          </p:nvSpPr>
          <p:spPr>
            <a:xfrm>
              <a:off x="5308091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4" name="Freeform: Shape 2473">
              <a:extLst>
                <a:ext uri="{FF2B5EF4-FFF2-40B4-BE49-F238E27FC236}">
                  <a16:creationId xmlns:a16="http://schemas.microsoft.com/office/drawing/2014/main" id="{C5B9D041-0EC8-4F80-BA4C-A24F59E34D86}"/>
                </a:ext>
              </a:extLst>
            </p:cNvPr>
            <p:cNvSpPr/>
            <p:nvPr/>
          </p:nvSpPr>
          <p:spPr>
            <a:xfrm>
              <a:off x="533369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5" name="Freeform: Shape 2474">
              <a:extLst>
                <a:ext uri="{FF2B5EF4-FFF2-40B4-BE49-F238E27FC236}">
                  <a16:creationId xmlns:a16="http://schemas.microsoft.com/office/drawing/2014/main" id="{D543CFF8-0D08-4D39-BE23-8A31432A2E32}"/>
                </a:ext>
              </a:extLst>
            </p:cNvPr>
            <p:cNvSpPr/>
            <p:nvPr/>
          </p:nvSpPr>
          <p:spPr>
            <a:xfrm>
              <a:off x="535930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6" name="Freeform: Shape 2475">
              <a:extLst>
                <a:ext uri="{FF2B5EF4-FFF2-40B4-BE49-F238E27FC236}">
                  <a16:creationId xmlns:a16="http://schemas.microsoft.com/office/drawing/2014/main" id="{072B9E3E-022A-4ED5-B0DC-E9EF5C1F4DFC}"/>
                </a:ext>
              </a:extLst>
            </p:cNvPr>
            <p:cNvSpPr/>
            <p:nvPr/>
          </p:nvSpPr>
          <p:spPr>
            <a:xfrm>
              <a:off x="538490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7" name="Freeform: Shape 2476">
              <a:extLst>
                <a:ext uri="{FF2B5EF4-FFF2-40B4-BE49-F238E27FC236}">
                  <a16:creationId xmlns:a16="http://schemas.microsoft.com/office/drawing/2014/main" id="{7E2EB96F-A545-43F3-ABBE-231B14714C49}"/>
                </a:ext>
              </a:extLst>
            </p:cNvPr>
            <p:cNvSpPr/>
            <p:nvPr/>
          </p:nvSpPr>
          <p:spPr>
            <a:xfrm>
              <a:off x="541051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8" name="Freeform: Shape 2477">
              <a:extLst>
                <a:ext uri="{FF2B5EF4-FFF2-40B4-BE49-F238E27FC236}">
                  <a16:creationId xmlns:a16="http://schemas.microsoft.com/office/drawing/2014/main" id="{74668E06-6EFA-43A6-8CE7-32EE8A7FBD24}"/>
                </a:ext>
              </a:extLst>
            </p:cNvPr>
            <p:cNvSpPr/>
            <p:nvPr/>
          </p:nvSpPr>
          <p:spPr>
            <a:xfrm>
              <a:off x="543611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79" name="Freeform: Shape 2478">
              <a:extLst>
                <a:ext uri="{FF2B5EF4-FFF2-40B4-BE49-F238E27FC236}">
                  <a16:creationId xmlns:a16="http://schemas.microsoft.com/office/drawing/2014/main" id="{1848B927-8FBC-4A51-913E-7CEDE3CCAE09}"/>
                </a:ext>
              </a:extLst>
            </p:cNvPr>
            <p:cNvSpPr/>
            <p:nvPr/>
          </p:nvSpPr>
          <p:spPr>
            <a:xfrm>
              <a:off x="546172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0" name="Freeform: Shape 2479">
              <a:extLst>
                <a:ext uri="{FF2B5EF4-FFF2-40B4-BE49-F238E27FC236}">
                  <a16:creationId xmlns:a16="http://schemas.microsoft.com/office/drawing/2014/main" id="{B57308C5-4696-4C2A-A7F5-BD8042EDFBFB}"/>
                </a:ext>
              </a:extLst>
            </p:cNvPr>
            <p:cNvSpPr/>
            <p:nvPr/>
          </p:nvSpPr>
          <p:spPr>
            <a:xfrm>
              <a:off x="548733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1" name="Freeform: Shape 2480">
              <a:extLst>
                <a:ext uri="{FF2B5EF4-FFF2-40B4-BE49-F238E27FC236}">
                  <a16:creationId xmlns:a16="http://schemas.microsoft.com/office/drawing/2014/main" id="{A8605DF5-6B33-44E6-B6F2-359D2D792808}"/>
                </a:ext>
              </a:extLst>
            </p:cNvPr>
            <p:cNvSpPr/>
            <p:nvPr/>
          </p:nvSpPr>
          <p:spPr>
            <a:xfrm>
              <a:off x="551293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2" name="Freeform: Shape 2481">
              <a:extLst>
                <a:ext uri="{FF2B5EF4-FFF2-40B4-BE49-F238E27FC236}">
                  <a16:creationId xmlns:a16="http://schemas.microsoft.com/office/drawing/2014/main" id="{2614A298-5AAE-499E-A6FF-F6A4300E1C63}"/>
                </a:ext>
              </a:extLst>
            </p:cNvPr>
            <p:cNvSpPr/>
            <p:nvPr/>
          </p:nvSpPr>
          <p:spPr>
            <a:xfrm>
              <a:off x="553854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3" name="Freeform: Shape 2482">
              <a:extLst>
                <a:ext uri="{FF2B5EF4-FFF2-40B4-BE49-F238E27FC236}">
                  <a16:creationId xmlns:a16="http://schemas.microsoft.com/office/drawing/2014/main" id="{069749D8-1AFD-4112-BF00-A1D07D767D91}"/>
                </a:ext>
              </a:extLst>
            </p:cNvPr>
            <p:cNvSpPr/>
            <p:nvPr/>
          </p:nvSpPr>
          <p:spPr>
            <a:xfrm>
              <a:off x="556414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4" name="Freeform: Shape 2483">
              <a:extLst>
                <a:ext uri="{FF2B5EF4-FFF2-40B4-BE49-F238E27FC236}">
                  <a16:creationId xmlns:a16="http://schemas.microsoft.com/office/drawing/2014/main" id="{E1B2EDF6-0041-4C72-A29A-0B9DEF5B25AC}"/>
                </a:ext>
              </a:extLst>
            </p:cNvPr>
            <p:cNvSpPr/>
            <p:nvPr/>
          </p:nvSpPr>
          <p:spPr>
            <a:xfrm>
              <a:off x="5589755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5" name="Freeform: Shape 2484">
              <a:extLst>
                <a:ext uri="{FF2B5EF4-FFF2-40B4-BE49-F238E27FC236}">
                  <a16:creationId xmlns:a16="http://schemas.microsoft.com/office/drawing/2014/main" id="{26AC416E-B8B6-46D2-B99F-2C458A1DAA62}"/>
                </a:ext>
              </a:extLst>
            </p:cNvPr>
            <p:cNvSpPr/>
            <p:nvPr/>
          </p:nvSpPr>
          <p:spPr>
            <a:xfrm>
              <a:off x="5615357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6" name="Freeform: Shape 2485">
              <a:extLst>
                <a:ext uri="{FF2B5EF4-FFF2-40B4-BE49-F238E27FC236}">
                  <a16:creationId xmlns:a16="http://schemas.microsoft.com/office/drawing/2014/main" id="{DBA229CC-038D-4C42-868A-BF319873EC43}"/>
                </a:ext>
              </a:extLst>
            </p:cNvPr>
            <p:cNvSpPr/>
            <p:nvPr/>
          </p:nvSpPr>
          <p:spPr>
            <a:xfrm>
              <a:off x="5640968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7" name="Freeform: Shape 2486">
              <a:extLst>
                <a:ext uri="{FF2B5EF4-FFF2-40B4-BE49-F238E27FC236}">
                  <a16:creationId xmlns:a16="http://schemas.microsoft.com/office/drawing/2014/main" id="{9D6D9B76-D761-4C5F-B007-72C0188246A2}"/>
                </a:ext>
              </a:extLst>
            </p:cNvPr>
            <p:cNvSpPr/>
            <p:nvPr/>
          </p:nvSpPr>
          <p:spPr>
            <a:xfrm>
              <a:off x="566656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8" name="Freeform: Shape 2487">
              <a:extLst>
                <a:ext uri="{FF2B5EF4-FFF2-40B4-BE49-F238E27FC236}">
                  <a16:creationId xmlns:a16="http://schemas.microsoft.com/office/drawing/2014/main" id="{32A75D73-EA36-4A04-86A8-F6DEF1C988CB}"/>
                </a:ext>
              </a:extLst>
            </p:cNvPr>
            <p:cNvSpPr/>
            <p:nvPr/>
          </p:nvSpPr>
          <p:spPr>
            <a:xfrm>
              <a:off x="5692180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89" name="Freeform: Shape 2488">
              <a:extLst>
                <a:ext uri="{FF2B5EF4-FFF2-40B4-BE49-F238E27FC236}">
                  <a16:creationId xmlns:a16="http://schemas.microsoft.com/office/drawing/2014/main" id="{75C29820-5B3E-4A6A-B1AD-6ACF18FBA9D3}"/>
                </a:ext>
              </a:extLst>
            </p:cNvPr>
            <p:cNvSpPr/>
            <p:nvPr/>
          </p:nvSpPr>
          <p:spPr>
            <a:xfrm>
              <a:off x="5717782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0" name="Freeform: Shape 2489">
              <a:extLst>
                <a:ext uri="{FF2B5EF4-FFF2-40B4-BE49-F238E27FC236}">
                  <a16:creationId xmlns:a16="http://schemas.microsoft.com/office/drawing/2014/main" id="{CEA053B1-4BF6-4E72-98E9-B9C3A1E04A2B}"/>
                </a:ext>
              </a:extLst>
            </p:cNvPr>
            <p:cNvSpPr/>
            <p:nvPr/>
          </p:nvSpPr>
          <p:spPr>
            <a:xfrm>
              <a:off x="5743383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1" name="Freeform: Shape 2490">
              <a:extLst>
                <a:ext uri="{FF2B5EF4-FFF2-40B4-BE49-F238E27FC236}">
                  <a16:creationId xmlns:a16="http://schemas.microsoft.com/office/drawing/2014/main" id="{B3323B87-7735-42A7-A901-A2714855E346}"/>
                </a:ext>
              </a:extLst>
            </p:cNvPr>
            <p:cNvSpPr/>
            <p:nvPr/>
          </p:nvSpPr>
          <p:spPr>
            <a:xfrm>
              <a:off x="5768994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2" name="Freeform: Shape 2491">
              <a:extLst>
                <a:ext uri="{FF2B5EF4-FFF2-40B4-BE49-F238E27FC236}">
                  <a16:creationId xmlns:a16="http://schemas.microsoft.com/office/drawing/2014/main" id="{707E828C-3846-40E4-AF2C-2A7BF68659D2}"/>
                </a:ext>
              </a:extLst>
            </p:cNvPr>
            <p:cNvSpPr/>
            <p:nvPr/>
          </p:nvSpPr>
          <p:spPr>
            <a:xfrm>
              <a:off x="579459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3" name="Freeform: Shape 2492">
              <a:extLst>
                <a:ext uri="{FF2B5EF4-FFF2-40B4-BE49-F238E27FC236}">
                  <a16:creationId xmlns:a16="http://schemas.microsoft.com/office/drawing/2014/main" id="{C8FE98A3-5D5E-4054-B68F-57BBB7AAE3C6}"/>
                </a:ext>
              </a:extLst>
            </p:cNvPr>
            <p:cNvSpPr/>
            <p:nvPr/>
          </p:nvSpPr>
          <p:spPr>
            <a:xfrm>
              <a:off x="5820206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4" name="Freeform: Shape 2493">
              <a:extLst>
                <a:ext uri="{FF2B5EF4-FFF2-40B4-BE49-F238E27FC236}">
                  <a16:creationId xmlns:a16="http://schemas.microsoft.com/office/drawing/2014/main" id="{145818A2-BFEC-4C1D-A6C7-EF36BECC01A6}"/>
                </a:ext>
              </a:extLst>
            </p:cNvPr>
            <p:cNvSpPr/>
            <p:nvPr/>
          </p:nvSpPr>
          <p:spPr>
            <a:xfrm>
              <a:off x="5845809" y="6286174"/>
              <a:ext cx="8782" cy="8782"/>
            </a:xfrm>
            <a:custGeom>
              <a:avLst/>
              <a:gdLst>
                <a:gd name="connsiteX0" fmla="*/ 0 w 8782"/>
                <a:gd name="connsiteY0" fmla="*/ 0 h 8782"/>
                <a:gd name="connsiteX1" fmla="*/ 0 w 8782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82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495" name="Graphic 8">
            <a:extLst>
              <a:ext uri="{FF2B5EF4-FFF2-40B4-BE49-F238E27FC236}">
                <a16:creationId xmlns:a16="http://schemas.microsoft.com/office/drawing/2014/main" id="{7434D736-3D67-4522-AD7A-DF2E194A2D08}"/>
              </a:ext>
            </a:extLst>
          </p:cNvPr>
          <p:cNvGrpSpPr/>
          <p:nvPr/>
        </p:nvGrpSpPr>
        <p:grpSpPr>
          <a:xfrm>
            <a:off x="1020254" y="4660579"/>
            <a:ext cx="4815376" cy="1856329"/>
            <a:chOff x="1056780" y="4135250"/>
            <a:chExt cx="4815376" cy="2177269"/>
          </a:xfrm>
        </p:grpSpPr>
        <p:sp>
          <p:nvSpPr>
            <p:cNvPr id="2496" name="Freeform: Shape 2495">
              <a:extLst>
                <a:ext uri="{FF2B5EF4-FFF2-40B4-BE49-F238E27FC236}">
                  <a16:creationId xmlns:a16="http://schemas.microsoft.com/office/drawing/2014/main" id="{E3BDCC7E-4C20-4326-A627-7500B1D10400}"/>
                </a:ext>
              </a:extLst>
            </p:cNvPr>
            <p:cNvSpPr/>
            <p:nvPr/>
          </p:nvSpPr>
          <p:spPr>
            <a:xfrm>
              <a:off x="1056780" y="6259827"/>
              <a:ext cx="52696" cy="52692"/>
            </a:xfrm>
            <a:custGeom>
              <a:avLst/>
              <a:gdLst>
                <a:gd name="connsiteX0" fmla="*/ 26472 w 52696"/>
                <a:gd name="connsiteY0" fmla="*/ 52988 h 52692"/>
                <a:gd name="connsiteX1" fmla="*/ 45103 w 52696"/>
                <a:gd name="connsiteY1" fmla="*/ 45272 h 52692"/>
                <a:gd name="connsiteX2" fmla="*/ 52820 w 52696"/>
                <a:gd name="connsiteY2" fmla="*/ 26642 h 52692"/>
                <a:gd name="connsiteX3" fmla="*/ 45103 w 52696"/>
                <a:gd name="connsiteY3" fmla="*/ 8012 h 52692"/>
                <a:gd name="connsiteX4" fmla="*/ 26472 w 52696"/>
                <a:gd name="connsiteY4" fmla="*/ 295 h 52692"/>
                <a:gd name="connsiteX5" fmla="*/ 7841 w 52696"/>
                <a:gd name="connsiteY5" fmla="*/ 8012 h 52692"/>
                <a:gd name="connsiteX6" fmla="*/ 123 w 52696"/>
                <a:gd name="connsiteY6" fmla="*/ 26642 h 52692"/>
                <a:gd name="connsiteX7" fmla="*/ 7841 w 52696"/>
                <a:gd name="connsiteY7" fmla="*/ 45272 h 52692"/>
                <a:gd name="connsiteX8" fmla="*/ 2647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72" y="52988"/>
                  </a:moveTo>
                  <a:cubicBezTo>
                    <a:pt x="33459" y="52988"/>
                    <a:pt x="40162" y="50212"/>
                    <a:pt x="45103" y="45272"/>
                  </a:cubicBezTo>
                  <a:cubicBezTo>
                    <a:pt x="50044" y="40331"/>
                    <a:pt x="52820" y="33629"/>
                    <a:pt x="52820" y="26642"/>
                  </a:cubicBezTo>
                  <a:cubicBezTo>
                    <a:pt x="52820" y="19655"/>
                    <a:pt x="50044" y="12953"/>
                    <a:pt x="45103" y="8012"/>
                  </a:cubicBezTo>
                  <a:cubicBezTo>
                    <a:pt x="40162" y="3072"/>
                    <a:pt x="33459" y="295"/>
                    <a:pt x="26472" y="295"/>
                  </a:cubicBezTo>
                  <a:cubicBezTo>
                    <a:pt x="19484" y="295"/>
                    <a:pt x="12782" y="3072"/>
                    <a:pt x="7841" y="8012"/>
                  </a:cubicBezTo>
                  <a:cubicBezTo>
                    <a:pt x="2900" y="12953"/>
                    <a:pt x="123" y="19655"/>
                    <a:pt x="123" y="26642"/>
                  </a:cubicBezTo>
                  <a:cubicBezTo>
                    <a:pt x="123" y="33629"/>
                    <a:pt x="2900" y="40331"/>
                    <a:pt x="7841" y="45272"/>
                  </a:cubicBezTo>
                  <a:cubicBezTo>
                    <a:pt x="12782" y="50212"/>
                    <a:pt x="19484" y="52988"/>
                    <a:pt x="2647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7" name="Freeform: Shape 2496">
              <a:extLst>
                <a:ext uri="{FF2B5EF4-FFF2-40B4-BE49-F238E27FC236}">
                  <a16:creationId xmlns:a16="http://schemas.microsoft.com/office/drawing/2014/main" id="{329A2D7F-6423-4248-9545-0D7D2FC6734F}"/>
                </a:ext>
              </a:extLst>
            </p:cNvPr>
            <p:cNvSpPr/>
            <p:nvPr/>
          </p:nvSpPr>
          <p:spPr>
            <a:xfrm>
              <a:off x="1082382" y="6259827"/>
              <a:ext cx="52696" cy="52692"/>
            </a:xfrm>
            <a:custGeom>
              <a:avLst/>
              <a:gdLst>
                <a:gd name="connsiteX0" fmla="*/ 26475 w 52696"/>
                <a:gd name="connsiteY0" fmla="*/ 52988 h 52692"/>
                <a:gd name="connsiteX1" fmla="*/ 45106 w 52696"/>
                <a:gd name="connsiteY1" fmla="*/ 45272 h 52692"/>
                <a:gd name="connsiteX2" fmla="*/ 52823 w 52696"/>
                <a:gd name="connsiteY2" fmla="*/ 26642 h 52692"/>
                <a:gd name="connsiteX3" fmla="*/ 45106 w 52696"/>
                <a:gd name="connsiteY3" fmla="*/ 8012 h 52692"/>
                <a:gd name="connsiteX4" fmla="*/ 26475 w 52696"/>
                <a:gd name="connsiteY4" fmla="*/ 295 h 52692"/>
                <a:gd name="connsiteX5" fmla="*/ 7844 w 52696"/>
                <a:gd name="connsiteY5" fmla="*/ 8012 h 52692"/>
                <a:gd name="connsiteX6" fmla="*/ 126 w 52696"/>
                <a:gd name="connsiteY6" fmla="*/ 26642 h 52692"/>
                <a:gd name="connsiteX7" fmla="*/ 7844 w 52696"/>
                <a:gd name="connsiteY7" fmla="*/ 45272 h 52692"/>
                <a:gd name="connsiteX8" fmla="*/ 2647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75" y="52988"/>
                  </a:moveTo>
                  <a:cubicBezTo>
                    <a:pt x="33462" y="52988"/>
                    <a:pt x="40165" y="50212"/>
                    <a:pt x="45106" y="45272"/>
                  </a:cubicBezTo>
                  <a:cubicBezTo>
                    <a:pt x="50047" y="40331"/>
                    <a:pt x="52823" y="33629"/>
                    <a:pt x="52823" y="26642"/>
                  </a:cubicBezTo>
                  <a:cubicBezTo>
                    <a:pt x="52823" y="19655"/>
                    <a:pt x="50047" y="12953"/>
                    <a:pt x="45106" y="8012"/>
                  </a:cubicBezTo>
                  <a:cubicBezTo>
                    <a:pt x="40165" y="3072"/>
                    <a:pt x="33462" y="295"/>
                    <a:pt x="26475" y="295"/>
                  </a:cubicBezTo>
                  <a:cubicBezTo>
                    <a:pt x="19487" y="295"/>
                    <a:pt x="12785" y="3072"/>
                    <a:pt x="7844" y="8012"/>
                  </a:cubicBezTo>
                  <a:cubicBezTo>
                    <a:pt x="2902" y="12953"/>
                    <a:pt x="126" y="19655"/>
                    <a:pt x="126" y="26642"/>
                  </a:cubicBezTo>
                  <a:cubicBezTo>
                    <a:pt x="126" y="33629"/>
                    <a:pt x="2902" y="40331"/>
                    <a:pt x="7844" y="45272"/>
                  </a:cubicBezTo>
                  <a:cubicBezTo>
                    <a:pt x="12785" y="50212"/>
                    <a:pt x="19487" y="52988"/>
                    <a:pt x="2647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8" name="Freeform: Shape 2497">
              <a:extLst>
                <a:ext uri="{FF2B5EF4-FFF2-40B4-BE49-F238E27FC236}">
                  <a16:creationId xmlns:a16="http://schemas.microsoft.com/office/drawing/2014/main" id="{DC4AB084-47BB-4B3E-9B0D-33C9F823BE8D}"/>
                </a:ext>
              </a:extLst>
            </p:cNvPr>
            <p:cNvSpPr/>
            <p:nvPr/>
          </p:nvSpPr>
          <p:spPr>
            <a:xfrm>
              <a:off x="1107993" y="6259827"/>
              <a:ext cx="52696" cy="52692"/>
            </a:xfrm>
            <a:custGeom>
              <a:avLst/>
              <a:gdLst>
                <a:gd name="connsiteX0" fmla="*/ 26478 w 52696"/>
                <a:gd name="connsiteY0" fmla="*/ 52988 h 52692"/>
                <a:gd name="connsiteX1" fmla="*/ 45109 w 52696"/>
                <a:gd name="connsiteY1" fmla="*/ 45272 h 52692"/>
                <a:gd name="connsiteX2" fmla="*/ 52826 w 52696"/>
                <a:gd name="connsiteY2" fmla="*/ 26642 h 52692"/>
                <a:gd name="connsiteX3" fmla="*/ 45109 w 52696"/>
                <a:gd name="connsiteY3" fmla="*/ 8012 h 52692"/>
                <a:gd name="connsiteX4" fmla="*/ 26478 w 52696"/>
                <a:gd name="connsiteY4" fmla="*/ 295 h 52692"/>
                <a:gd name="connsiteX5" fmla="*/ 7846 w 52696"/>
                <a:gd name="connsiteY5" fmla="*/ 8012 h 52692"/>
                <a:gd name="connsiteX6" fmla="*/ 129 w 52696"/>
                <a:gd name="connsiteY6" fmla="*/ 26642 h 52692"/>
                <a:gd name="connsiteX7" fmla="*/ 7846 w 52696"/>
                <a:gd name="connsiteY7" fmla="*/ 45272 h 52692"/>
                <a:gd name="connsiteX8" fmla="*/ 2647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78" y="52988"/>
                  </a:moveTo>
                  <a:cubicBezTo>
                    <a:pt x="33465" y="52988"/>
                    <a:pt x="40168" y="50212"/>
                    <a:pt x="45109" y="45272"/>
                  </a:cubicBezTo>
                  <a:cubicBezTo>
                    <a:pt x="50050" y="40331"/>
                    <a:pt x="52826" y="33629"/>
                    <a:pt x="52826" y="26642"/>
                  </a:cubicBezTo>
                  <a:cubicBezTo>
                    <a:pt x="52826" y="19655"/>
                    <a:pt x="50050" y="12953"/>
                    <a:pt x="45109" y="8012"/>
                  </a:cubicBezTo>
                  <a:cubicBezTo>
                    <a:pt x="40168" y="3072"/>
                    <a:pt x="33465" y="295"/>
                    <a:pt x="26478" y="295"/>
                  </a:cubicBezTo>
                  <a:cubicBezTo>
                    <a:pt x="19490" y="295"/>
                    <a:pt x="12787" y="3072"/>
                    <a:pt x="7846" y="8012"/>
                  </a:cubicBezTo>
                  <a:cubicBezTo>
                    <a:pt x="2905" y="12953"/>
                    <a:pt x="129" y="19655"/>
                    <a:pt x="129" y="26642"/>
                  </a:cubicBezTo>
                  <a:cubicBezTo>
                    <a:pt x="129" y="33629"/>
                    <a:pt x="2905" y="40331"/>
                    <a:pt x="7846" y="45272"/>
                  </a:cubicBezTo>
                  <a:cubicBezTo>
                    <a:pt x="12787" y="50212"/>
                    <a:pt x="19490" y="52988"/>
                    <a:pt x="2647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99" name="Freeform: Shape 2498">
              <a:extLst>
                <a:ext uri="{FF2B5EF4-FFF2-40B4-BE49-F238E27FC236}">
                  <a16:creationId xmlns:a16="http://schemas.microsoft.com/office/drawing/2014/main" id="{DC0C66D1-57BA-47A5-BA3D-6DBAA0192362}"/>
                </a:ext>
              </a:extLst>
            </p:cNvPr>
            <p:cNvSpPr/>
            <p:nvPr/>
          </p:nvSpPr>
          <p:spPr>
            <a:xfrm>
              <a:off x="1133594" y="6259827"/>
              <a:ext cx="52696" cy="52692"/>
            </a:xfrm>
            <a:custGeom>
              <a:avLst/>
              <a:gdLst>
                <a:gd name="connsiteX0" fmla="*/ 26480 w 52696"/>
                <a:gd name="connsiteY0" fmla="*/ 52988 h 52692"/>
                <a:gd name="connsiteX1" fmla="*/ 45112 w 52696"/>
                <a:gd name="connsiteY1" fmla="*/ 45272 h 52692"/>
                <a:gd name="connsiteX2" fmla="*/ 52829 w 52696"/>
                <a:gd name="connsiteY2" fmla="*/ 26642 h 52692"/>
                <a:gd name="connsiteX3" fmla="*/ 45112 w 52696"/>
                <a:gd name="connsiteY3" fmla="*/ 8012 h 52692"/>
                <a:gd name="connsiteX4" fmla="*/ 26480 w 52696"/>
                <a:gd name="connsiteY4" fmla="*/ 295 h 52692"/>
                <a:gd name="connsiteX5" fmla="*/ 7849 w 52696"/>
                <a:gd name="connsiteY5" fmla="*/ 8012 h 52692"/>
                <a:gd name="connsiteX6" fmla="*/ 132 w 52696"/>
                <a:gd name="connsiteY6" fmla="*/ 26642 h 52692"/>
                <a:gd name="connsiteX7" fmla="*/ 7849 w 52696"/>
                <a:gd name="connsiteY7" fmla="*/ 45272 h 52692"/>
                <a:gd name="connsiteX8" fmla="*/ 2648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80" y="52988"/>
                  </a:moveTo>
                  <a:cubicBezTo>
                    <a:pt x="33468" y="52988"/>
                    <a:pt x="40171" y="50212"/>
                    <a:pt x="45112" y="45272"/>
                  </a:cubicBezTo>
                  <a:cubicBezTo>
                    <a:pt x="50053" y="40331"/>
                    <a:pt x="52829" y="33629"/>
                    <a:pt x="52829" y="26642"/>
                  </a:cubicBezTo>
                  <a:cubicBezTo>
                    <a:pt x="52829" y="19655"/>
                    <a:pt x="50053" y="12953"/>
                    <a:pt x="45112" y="8012"/>
                  </a:cubicBezTo>
                  <a:cubicBezTo>
                    <a:pt x="40171" y="3072"/>
                    <a:pt x="33468" y="295"/>
                    <a:pt x="26480" y="295"/>
                  </a:cubicBezTo>
                  <a:cubicBezTo>
                    <a:pt x="19493" y="295"/>
                    <a:pt x="12790" y="3072"/>
                    <a:pt x="7849" y="8012"/>
                  </a:cubicBezTo>
                  <a:cubicBezTo>
                    <a:pt x="2908" y="12953"/>
                    <a:pt x="132" y="19655"/>
                    <a:pt x="132" y="26642"/>
                  </a:cubicBezTo>
                  <a:cubicBezTo>
                    <a:pt x="132" y="33629"/>
                    <a:pt x="2908" y="40331"/>
                    <a:pt x="7849" y="45272"/>
                  </a:cubicBezTo>
                  <a:cubicBezTo>
                    <a:pt x="12790" y="50212"/>
                    <a:pt x="19493" y="52988"/>
                    <a:pt x="2648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0" name="Freeform: Shape 2499">
              <a:extLst>
                <a:ext uri="{FF2B5EF4-FFF2-40B4-BE49-F238E27FC236}">
                  <a16:creationId xmlns:a16="http://schemas.microsoft.com/office/drawing/2014/main" id="{93E4CD78-35B6-44DB-AD43-7D2DDCE53429}"/>
                </a:ext>
              </a:extLst>
            </p:cNvPr>
            <p:cNvSpPr/>
            <p:nvPr/>
          </p:nvSpPr>
          <p:spPr>
            <a:xfrm>
              <a:off x="1159205" y="6259827"/>
              <a:ext cx="52696" cy="52692"/>
            </a:xfrm>
            <a:custGeom>
              <a:avLst/>
              <a:gdLst>
                <a:gd name="connsiteX0" fmla="*/ 26483 w 52696"/>
                <a:gd name="connsiteY0" fmla="*/ 52988 h 52692"/>
                <a:gd name="connsiteX1" fmla="*/ 45114 w 52696"/>
                <a:gd name="connsiteY1" fmla="*/ 45272 h 52692"/>
                <a:gd name="connsiteX2" fmla="*/ 52832 w 52696"/>
                <a:gd name="connsiteY2" fmla="*/ 26642 h 52692"/>
                <a:gd name="connsiteX3" fmla="*/ 45114 w 52696"/>
                <a:gd name="connsiteY3" fmla="*/ 8012 h 52692"/>
                <a:gd name="connsiteX4" fmla="*/ 26483 w 52696"/>
                <a:gd name="connsiteY4" fmla="*/ 295 h 52692"/>
                <a:gd name="connsiteX5" fmla="*/ 7852 w 52696"/>
                <a:gd name="connsiteY5" fmla="*/ 8012 h 52692"/>
                <a:gd name="connsiteX6" fmla="*/ 135 w 52696"/>
                <a:gd name="connsiteY6" fmla="*/ 26642 h 52692"/>
                <a:gd name="connsiteX7" fmla="*/ 7852 w 52696"/>
                <a:gd name="connsiteY7" fmla="*/ 45272 h 52692"/>
                <a:gd name="connsiteX8" fmla="*/ 2648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83" y="52988"/>
                  </a:moveTo>
                  <a:cubicBezTo>
                    <a:pt x="33471" y="52988"/>
                    <a:pt x="40173" y="50212"/>
                    <a:pt x="45114" y="45272"/>
                  </a:cubicBezTo>
                  <a:cubicBezTo>
                    <a:pt x="50056" y="40331"/>
                    <a:pt x="52832" y="33629"/>
                    <a:pt x="52832" y="26642"/>
                  </a:cubicBezTo>
                  <a:cubicBezTo>
                    <a:pt x="52832" y="19655"/>
                    <a:pt x="50056" y="12953"/>
                    <a:pt x="45114" y="8012"/>
                  </a:cubicBezTo>
                  <a:cubicBezTo>
                    <a:pt x="40173" y="3072"/>
                    <a:pt x="33471" y="295"/>
                    <a:pt x="26483" y="295"/>
                  </a:cubicBezTo>
                  <a:cubicBezTo>
                    <a:pt x="19496" y="295"/>
                    <a:pt x="12793" y="3072"/>
                    <a:pt x="7852" y="8012"/>
                  </a:cubicBezTo>
                  <a:cubicBezTo>
                    <a:pt x="2911" y="12953"/>
                    <a:pt x="135" y="19655"/>
                    <a:pt x="135" y="26642"/>
                  </a:cubicBezTo>
                  <a:cubicBezTo>
                    <a:pt x="135" y="33629"/>
                    <a:pt x="2911" y="40331"/>
                    <a:pt x="7852" y="45272"/>
                  </a:cubicBezTo>
                  <a:cubicBezTo>
                    <a:pt x="12793" y="50212"/>
                    <a:pt x="19496" y="52988"/>
                    <a:pt x="2648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1" name="Freeform: Shape 2500">
              <a:extLst>
                <a:ext uri="{FF2B5EF4-FFF2-40B4-BE49-F238E27FC236}">
                  <a16:creationId xmlns:a16="http://schemas.microsoft.com/office/drawing/2014/main" id="{8CFF340D-6B57-4B5A-AC1B-ED4A7D7B4409}"/>
                </a:ext>
              </a:extLst>
            </p:cNvPr>
            <p:cNvSpPr/>
            <p:nvPr/>
          </p:nvSpPr>
          <p:spPr>
            <a:xfrm>
              <a:off x="1184807" y="6259827"/>
              <a:ext cx="52696" cy="52692"/>
            </a:xfrm>
            <a:custGeom>
              <a:avLst/>
              <a:gdLst>
                <a:gd name="connsiteX0" fmla="*/ 26486 w 52696"/>
                <a:gd name="connsiteY0" fmla="*/ 52988 h 52692"/>
                <a:gd name="connsiteX1" fmla="*/ 45117 w 52696"/>
                <a:gd name="connsiteY1" fmla="*/ 45272 h 52692"/>
                <a:gd name="connsiteX2" fmla="*/ 52835 w 52696"/>
                <a:gd name="connsiteY2" fmla="*/ 26642 h 52692"/>
                <a:gd name="connsiteX3" fmla="*/ 45117 w 52696"/>
                <a:gd name="connsiteY3" fmla="*/ 8012 h 52692"/>
                <a:gd name="connsiteX4" fmla="*/ 26486 w 52696"/>
                <a:gd name="connsiteY4" fmla="*/ 295 h 52692"/>
                <a:gd name="connsiteX5" fmla="*/ 7855 w 52696"/>
                <a:gd name="connsiteY5" fmla="*/ 8012 h 52692"/>
                <a:gd name="connsiteX6" fmla="*/ 138 w 52696"/>
                <a:gd name="connsiteY6" fmla="*/ 26642 h 52692"/>
                <a:gd name="connsiteX7" fmla="*/ 7855 w 52696"/>
                <a:gd name="connsiteY7" fmla="*/ 45272 h 52692"/>
                <a:gd name="connsiteX8" fmla="*/ 2648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86" y="52988"/>
                  </a:moveTo>
                  <a:cubicBezTo>
                    <a:pt x="33474" y="52988"/>
                    <a:pt x="40176" y="50212"/>
                    <a:pt x="45117" y="45272"/>
                  </a:cubicBezTo>
                  <a:cubicBezTo>
                    <a:pt x="50058" y="40331"/>
                    <a:pt x="52835" y="33629"/>
                    <a:pt x="52835" y="26642"/>
                  </a:cubicBezTo>
                  <a:cubicBezTo>
                    <a:pt x="52835" y="19655"/>
                    <a:pt x="50058" y="12953"/>
                    <a:pt x="45117" y="8012"/>
                  </a:cubicBezTo>
                  <a:cubicBezTo>
                    <a:pt x="40176" y="3072"/>
                    <a:pt x="33474" y="295"/>
                    <a:pt x="26486" y="295"/>
                  </a:cubicBezTo>
                  <a:cubicBezTo>
                    <a:pt x="19499" y="295"/>
                    <a:pt x="12796" y="3072"/>
                    <a:pt x="7855" y="8012"/>
                  </a:cubicBezTo>
                  <a:cubicBezTo>
                    <a:pt x="2914" y="12953"/>
                    <a:pt x="138" y="19655"/>
                    <a:pt x="138" y="26642"/>
                  </a:cubicBezTo>
                  <a:cubicBezTo>
                    <a:pt x="138" y="33629"/>
                    <a:pt x="2914" y="40331"/>
                    <a:pt x="7855" y="45272"/>
                  </a:cubicBezTo>
                  <a:cubicBezTo>
                    <a:pt x="12796" y="50212"/>
                    <a:pt x="19499" y="52988"/>
                    <a:pt x="2648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2" name="Freeform: Shape 2501">
              <a:extLst>
                <a:ext uri="{FF2B5EF4-FFF2-40B4-BE49-F238E27FC236}">
                  <a16:creationId xmlns:a16="http://schemas.microsoft.com/office/drawing/2014/main" id="{CB79ECC9-9C01-4C89-BBFF-8E51A7F1B7F0}"/>
                </a:ext>
              </a:extLst>
            </p:cNvPr>
            <p:cNvSpPr/>
            <p:nvPr/>
          </p:nvSpPr>
          <p:spPr>
            <a:xfrm>
              <a:off x="1210409" y="6259827"/>
              <a:ext cx="52696" cy="52692"/>
            </a:xfrm>
            <a:custGeom>
              <a:avLst/>
              <a:gdLst>
                <a:gd name="connsiteX0" fmla="*/ 26489 w 52696"/>
                <a:gd name="connsiteY0" fmla="*/ 52988 h 52692"/>
                <a:gd name="connsiteX1" fmla="*/ 45120 w 52696"/>
                <a:gd name="connsiteY1" fmla="*/ 45272 h 52692"/>
                <a:gd name="connsiteX2" fmla="*/ 52838 w 52696"/>
                <a:gd name="connsiteY2" fmla="*/ 26642 h 52692"/>
                <a:gd name="connsiteX3" fmla="*/ 45120 w 52696"/>
                <a:gd name="connsiteY3" fmla="*/ 8012 h 52692"/>
                <a:gd name="connsiteX4" fmla="*/ 26489 w 52696"/>
                <a:gd name="connsiteY4" fmla="*/ 295 h 52692"/>
                <a:gd name="connsiteX5" fmla="*/ 7858 w 52696"/>
                <a:gd name="connsiteY5" fmla="*/ 8012 h 52692"/>
                <a:gd name="connsiteX6" fmla="*/ 141 w 52696"/>
                <a:gd name="connsiteY6" fmla="*/ 26642 h 52692"/>
                <a:gd name="connsiteX7" fmla="*/ 7858 w 52696"/>
                <a:gd name="connsiteY7" fmla="*/ 45272 h 52692"/>
                <a:gd name="connsiteX8" fmla="*/ 2648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89" y="52988"/>
                  </a:moveTo>
                  <a:cubicBezTo>
                    <a:pt x="33477" y="52988"/>
                    <a:pt x="40179" y="50212"/>
                    <a:pt x="45120" y="45272"/>
                  </a:cubicBezTo>
                  <a:cubicBezTo>
                    <a:pt x="50061" y="40331"/>
                    <a:pt x="52838" y="33629"/>
                    <a:pt x="52838" y="26642"/>
                  </a:cubicBezTo>
                  <a:cubicBezTo>
                    <a:pt x="52838" y="19655"/>
                    <a:pt x="50061" y="12953"/>
                    <a:pt x="45120" y="8012"/>
                  </a:cubicBezTo>
                  <a:cubicBezTo>
                    <a:pt x="40179" y="3072"/>
                    <a:pt x="33477" y="295"/>
                    <a:pt x="26489" y="295"/>
                  </a:cubicBezTo>
                  <a:cubicBezTo>
                    <a:pt x="19502" y="295"/>
                    <a:pt x="12799" y="3072"/>
                    <a:pt x="7858" y="8012"/>
                  </a:cubicBezTo>
                  <a:cubicBezTo>
                    <a:pt x="2917" y="12953"/>
                    <a:pt x="141" y="19655"/>
                    <a:pt x="141" y="26642"/>
                  </a:cubicBezTo>
                  <a:cubicBezTo>
                    <a:pt x="141" y="33629"/>
                    <a:pt x="2917" y="40331"/>
                    <a:pt x="7858" y="45272"/>
                  </a:cubicBezTo>
                  <a:cubicBezTo>
                    <a:pt x="12799" y="50212"/>
                    <a:pt x="19502" y="52988"/>
                    <a:pt x="2648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3" name="Freeform: Shape 2502">
              <a:extLst>
                <a:ext uri="{FF2B5EF4-FFF2-40B4-BE49-F238E27FC236}">
                  <a16:creationId xmlns:a16="http://schemas.microsoft.com/office/drawing/2014/main" id="{9844037D-6A76-420A-BA3E-20351C6D4202}"/>
                </a:ext>
              </a:extLst>
            </p:cNvPr>
            <p:cNvSpPr/>
            <p:nvPr/>
          </p:nvSpPr>
          <p:spPr>
            <a:xfrm>
              <a:off x="1236019" y="6259827"/>
              <a:ext cx="52696" cy="52692"/>
            </a:xfrm>
            <a:custGeom>
              <a:avLst/>
              <a:gdLst>
                <a:gd name="connsiteX0" fmla="*/ 26492 w 52696"/>
                <a:gd name="connsiteY0" fmla="*/ 52988 h 52692"/>
                <a:gd name="connsiteX1" fmla="*/ 45123 w 52696"/>
                <a:gd name="connsiteY1" fmla="*/ 45272 h 52692"/>
                <a:gd name="connsiteX2" fmla="*/ 52840 w 52696"/>
                <a:gd name="connsiteY2" fmla="*/ 26642 h 52692"/>
                <a:gd name="connsiteX3" fmla="*/ 45123 w 52696"/>
                <a:gd name="connsiteY3" fmla="*/ 8012 h 52692"/>
                <a:gd name="connsiteX4" fmla="*/ 26492 w 52696"/>
                <a:gd name="connsiteY4" fmla="*/ 295 h 52692"/>
                <a:gd name="connsiteX5" fmla="*/ 7861 w 52696"/>
                <a:gd name="connsiteY5" fmla="*/ 8012 h 52692"/>
                <a:gd name="connsiteX6" fmla="*/ 144 w 52696"/>
                <a:gd name="connsiteY6" fmla="*/ 26642 h 52692"/>
                <a:gd name="connsiteX7" fmla="*/ 7861 w 52696"/>
                <a:gd name="connsiteY7" fmla="*/ 45272 h 52692"/>
                <a:gd name="connsiteX8" fmla="*/ 2649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92" y="52988"/>
                  </a:moveTo>
                  <a:cubicBezTo>
                    <a:pt x="33480" y="52988"/>
                    <a:pt x="40182" y="50212"/>
                    <a:pt x="45123" y="45272"/>
                  </a:cubicBezTo>
                  <a:cubicBezTo>
                    <a:pt x="50064" y="40331"/>
                    <a:pt x="52840" y="33629"/>
                    <a:pt x="52840" y="26642"/>
                  </a:cubicBezTo>
                  <a:cubicBezTo>
                    <a:pt x="52840" y="19655"/>
                    <a:pt x="50064" y="12953"/>
                    <a:pt x="45123" y="8012"/>
                  </a:cubicBezTo>
                  <a:cubicBezTo>
                    <a:pt x="40182" y="3072"/>
                    <a:pt x="33480" y="295"/>
                    <a:pt x="26492" y="295"/>
                  </a:cubicBezTo>
                  <a:cubicBezTo>
                    <a:pt x="19504" y="295"/>
                    <a:pt x="12802" y="3072"/>
                    <a:pt x="7861" y="8012"/>
                  </a:cubicBezTo>
                  <a:cubicBezTo>
                    <a:pt x="2920" y="12953"/>
                    <a:pt x="144" y="19655"/>
                    <a:pt x="144" y="26642"/>
                  </a:cubicBezTo>
                  <a:cubicBezTo>
                    <a:pt x="144" y="33629"/>
                    <a:pt x="2920" y="40331"/>
                    <a:pt x="7861" y="45272"/>
                  </a:cubicBezTo>
                  <a:cubicBezTo>
                    <a:pt x="12802" y="50212"/>
                    <a:pt x="19504" y="52988"/>
                    <a:pt x="2649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4" name="Freeform: Shape 2503">
              <a:extLst>
                <a:ext uri="{FF2B5EF4-FFF2-40B4-BE49-F238E27FC236}">
                  <a16:creationId xmlns:a16="http://schemas.microsoft.com/office/drawing/2014/main" id="{273CB6D8-4E6E-408E-A2D5-6B9DAEE3C11F}"/>
                </a:ext>
              </a:extLst>
            </p:cNvPr>
            <p:cNvSpPr/>
            <p:nvPr/>
          </p:nvSpPr>
          <p:spPr>
            <a:xfrm>
              <a:off x="1261621" y="6259827"/>
              <a:ext cx="52696" cy="52692"/>
            </a:xfrm>
            <a:custGeom>
              <a:avLst/>
              <a:gdLst>
                <a:gd name="connsiteX0" fmla="*/ 26495 w 52696"/>
                <a:gd name="connsiteY0" fmla="*/ 52988 h 52692"/>
                <a:gd name="connsiteX1" fmla="*/ 45126 w 52696"/>
                <a:gd name="connsiteY1" fmla="*/ 45272 h 52692"/>
                <a:gd name="connsiteX2" fmla="*/ 52843 w 52696"/>
                <a:gd name="connsiteY2" fmla="*/ 26642 h 52692"/>
                <a:gd name="connsiteX3" fmla="*/ 45126 w 52696"/>
                <a:gd name="connsiteY3" fmla="*/ 8012 h 52692"/>
                <a:gd name="connsiteX4" fmla="*/ 26495 w 52696"/>
                <a:gd name="connsiteY4" fmla="*/ 295 h 52692"/>
                <a:gd name="connsiteX5" fmla="*/ 7864 w 52696"/>
                <a:gd name="connsiteY5" fmla="*/ 8012 h 52692"/>
                <a:gd name="connsiteX6" fmla="*/ 147 w 52696"/>
                <a:gd name="connsiteY6" fmla="*/ 26642 h 52692"/>
                <a:gd name="connsiteX7" fmla="*/ 7864 w 52696"/>
                <a:gd name="connsiteY7" fmla="*/ 45272 h 52692"/>
                <a:gd name="connsiteX8" fmla="*/ 2649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95" y="52988"/>
                  </a:moveTo>
                  <a:cubicBezTo>
                    <a:pt x="33483" y="52988"/>
                    <a:pt x="40185" y="50212"/>
                    <a:pt x="45126" y="45272"/>
                  </a:cubicBezTo>
                  <a:cubicBezTo>
                    <a:pt x="50067" y="40331"/>
                    <a:pt x="52843" y="33629"/>
                    <a:pt x="52843" y="26642"/>
                  </a:cubicBezTo>
                  <a:cubicBezTo>
                    <a:pt x="52843" y="19655"/>
                    <a:pt x="50067" y="12953"/>
                    <a:pt x="45126" y="8012"/>
                  </a:cubicBezTo>
                  <a:cubicBezTo>
                    <a:pt x="40185" y="3072"/>
                    <a:pt x="33483" y="295"/>
                    <a:pt x="26495" y="295"/>
                  </a:cubicBezTo>
                  <a:cubicBezTo>
                    <a:pt x="19507" y="295"/>
                    <a:pt x="12805" y="3072"/>
                    <a:pt x="7864" y="8012"/>
                  </a:cubicBezTo>
                  <a:cubicBezTo>
                    <a:pt x="2923" y="12953"/>
                    <a:pt x="147" y="19655"/>
                    <a:pt x="147" y="26642"/>
                  </a:cubicBezTo>
                  <a:cubicBezTo>
                    <a:pt x="147" y="33629"/>
                    <a:pt x="2923" y="40331"/>
                    <a:pt x="7864" y="45272"/>
                  </a:cubicBezTo>
                  <a:cubicBezTo>
                    <a:pt x="12805" y="50212"/>
                    <a:pt x="19507" y="52988"/>
                    <a:pt x="2649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5" name="Freeform: Shape 2504">
              <a:extLst>
                <a:ext uri="{FF2B5EF4-FFF2-40B4-BE49-F238E27FC236}">
                  <a16:creationId xmlns:a16="http://schemas.microsoft.com/office/drawing/2014/main" id="{44BC8C53-68C3-40A4-BE79-6EFB8103D21B}"/>
                </a:ext>
              </a:extLst>
            </p:cNvPr>
            <p:cNvSpPr/>
            <p:nvPr/>
          </p:nvSpPr>
          <p:spPr>
            <a:xfrm>
              <a:off x="1287232" y="6259827"/>
              <a:ext cx="52696" cy="52692"/>
            </a:xfrm>
            <a:custGeom>
              <a:avLst/>
              <a:gdLst>
                <a:gd name="connsiteX0" fmla="*/ 26498 w 52696"/>
                <a:gd name="connsiteY0" fmla="*/ 52988 h 52692"/>
                <a:gd name="connsiteX1" fmla="*/ 45129 w 52696"/>
                <a:gd name="connsiteY1" fmla="*/ 45272 h 52692"/>
                <a:gd name="connsiteX2" fmla="*/ 52846 w 52696"/>
                <a:gd name="connsiteY2" fmla="*/ 26642 h 52692"/>
                <a:gd name="connsiteX3" fmla="*/ 45129 w 52696"/>
                <a:gd name="connsiteY3" fmla="*/ 8012 h 52692"/>
                <a:gd name="connsiteX4" fmla="*/ 26498 w 52696"/>
                <a:gd name="connsiteY4" fmla="*/ 295 h 52692"/>
                <a:gd name="connsiteX5" fmla="*/ 7867 w 52696"/>
                <a:gd name="connsiteY5" fmla="*/ 8012 h 52692"/>
                <a:gd name="connsiteX6" fmla="*/ 150 w 52696"/>
                <a:gd name="connsiteY6" fmla="*/ 26642 h 52692"/>
                <a:gd name="connsiteX7" fmla="*/ 7867 w 52696"/>
                <a:gd name="connsiteY7" fmla="*/ 45272 h 52692"/>
                <a:gd name="connsiteX8" fmla="*/ 2649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498" y="52988"/>
                  </a:moveTo>
                  <a:cubicBezTo>
                    <a:pt x="33486" y="52988"/>
                    <a:pt x="40188" y="50212"/>
                    <a:pt x="45129" y="45272"/>
                  </a:cubicBezTo>
                  <a:cubicBezTo>
                    <a:pt x="50070" y="40331"/>
                    <a:pt x="52846" y="33629"/>
                    <a:pt x="52846" y="26642"/>
                  </a:cubicBezTo>
                  <a:cubicBezTo>
                    <a:pt x="52846" y="19655"/>
                    <a:pt x="50070" y="12953"/>
                    <a:pt x="45129" y="8012"/>
                  </a:cubicBezTo>
                  <a:cubicBezTo>
                    <a:pt x="40188" y="3072"/>
                    <a:pt x="33486" y="295"/>
                    <a:pt x="26498" y="295"/>
                  </a:cubicBezTo>
                  <a:cubicBezTo>
                    <a:pt x="19510" y="295"/>
                    <a:pt x="12808" y="3072"/>
                    <a:pt x="7867" y="8012"/>
                  </a:cubicBezTo>
                  <a:cubicBezTo>
                    <a:pt x="2926" y="12953"/>
                    <a:pt x="150" y="19655"/>
                    <a:pt x="150" y="26642"/>
                  </a:cubicBezTo>
                  <a:cubicBezTo>
                    <a:pt x="150" y="33629"/>
                    <a:pt x="2926" y="40331"/>
                    <a:pt x="7867" y="45272"/>
                  </a:cubicBezTo>
                  <a:cubicBezTo>
                    <a:pt x="12808" y="50212"/>
                    <a:pt x="19510" y="52988"/>
                    <a:pt x="2649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6" name="Freeform: Shape 2505">
              <a:extLst>
                <a:ext uri="{FF2B5EF4-FFF2-40B4-BE49-F238E27FC236}">
                  <a16:creationId xmlns:a16="http://schemas.microsoft.com/office/drawing/2014/main" id="{E6E10D64-AC45-4411-98BA-C2C5E779DDB2}"/>
                </a:ext>
              </a:extLst>
            </p:cNvPr>
            <p:cNvSpPr/>
            <p:nvPr/>
          </p:nvSpPr>
          <p:spPr>
            <a:xfrm>
              <a:off x="1312834" y="4135250"/>
              <a:ext cx="52696" cy="52692"/>
            </a:xfrm>
            <a:custGeom>
              <a:avLst/>
              <a:gdLst>
                <a:gd name="connsiteX0" fmla="*/ 26501 w 52696"/>
                <a:gd name="connsiteY0" fmla="*/ 52746 h 52692"/>
                <a:gd name="connsiteX1" fmla="*/ 45132 w 52696"/>
                <a:gd name="connsiteY1" fmla="*/ 45030 h 52692"/>
                <a:gd name="connsiteX2" fmla="*/ 52849 w 52696"/>
                <a:gd name="connsiteY2" fmla="*/ 26400 h 52692"/>
                <a:gd name="connsiteX3" fmla="*/ 45132 w 52696"/>
                <a:gd name="connsiteY3" fmla="*/ 7770 h 52692"/>
                <a:gd name="connsiteX4" fmla="*/ 26501 w 52696"/>
                <a:gd name="connsiteY4" fmla="*/ 54 h 52692"/>
                <a:gd name="connsiteX5" fmla="*/ 7870 w 52696"/>
                <a:gd name="connsiteY5" fmla="*/ 7770 h 52692"/>
                <a:gd name="connsiteX6" fmla="*/ 152 w 52696"/>
                <a:gd name="connsiteY6" fmla="*/ 26400 h 52692"/>
                <a:gd name="connsiteX7" fmla="*/ 7870 w 52696"/>
                <a:gd name="connsiteY7" fmla="*/ 45030 h 52692"/>
                <a:gd name="connsiteX8" fmla="*/ 26501 w 52696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01" y="52746"/>
                  </a:moveTo>
                  <a:cubicBezTo>
                    <a:pt x="33489" y="52746"/>
                    <a:pt x="40191" y="49970"/>
                    <a:pt x="45132" y="45030"/>
                  </a:cubicBezTo>
                  <a:cubicBezTo>
                    <a:pt x="50073" y="40089"/>
                    <a:pt x="52849" y="33387"/>
                    <a:pt x="52849" y="26400"/>
                  </a:cubicBezTo>
                  <a:cubicBezTo>
                    <a:pt x="52849" y="19413"/>
                    <a:pt x="50073" y="12711"/>
                    <a:pt x="45132" y="7770"/>
                  </a:cubicBezTo>
                  <a:cubicBezTo>
                    <a:pt x="40191" y="2830"/>
                    <a:pt x="33489" y="54"/>
                    <a:pt x="26501" y="54"/>
                  </a:cubicBezTo>
                  <a:cubicBezTo>
                    <a:pt x="19513" y="54"/>
                    <a:pt x="12811" y="2830"/>
                    <a:pt x="7870" y="7770"/>
                  </a:cubicBezTo>
                  <a:cubicBezTo>
                    <a:pt x="2929" y="12711"/>
                    <a:pt x="152" y="19413"/>
                    <a:pt x="152" y="26400"/>
                  </a:cubicBezTo>
                  <a:cubicBezTo>
                    <a:pt x="152" y="33387"/>
                    <a:pt x="2929" y="40089"/>
                    <a:pt x="7870" y="45030"/>
                  </a:cubicBezTo>
                  <a:cubicBezTo>
                    <a:pt x="12811" y="49970"/>
                    <a:pt x="19513" y="52746"/>
                    <a:pt x="26501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7" name="Freeform: Shape 2506">
              <a:extLst>
                <a:ext uri="{FF2B5EF4-FFF2-40B4-BE49-F238E27FC236}">
                  <a16:creationId xmlns:a16="http://schemas.microsoft.com/office/drawing/2014/main" id="{C7B43C33-D6B8-46AC-82F0-1EE6CA848686}"/>
                </a:ext>
              </a:extLst>
            </p:cNvPr>
            <p:cNvSpPr/>
            <p:nvPr/>
          </p:nvSpPr>
          <p:spPr>
            <a:xfrm>
              <a:off x="1338444" y="6259827"/>
              <a:ext cx="52696" cy="52692"/>
            </a:xfrm>
            <a:custGeom>
              <a:avLst/>
              <a:gdLst>
                <a:gd name="connsiteX0" fmla="*/ 26504 w 52696"/>
                <a:gd name="connsiteY0" fmla="*/ 52988 h 52692"/>
                <a:gd name="connsiteX1" fmla="*/ 45135 w 52696"/>
                <a:gd name="connsiteY1" fmla="*/ 45272 h 52692"/>
                <a:gd name="connsiteX2" fmla="*/ 52852 w 52696"/>
                <a:gd name="connsiteY2" fmla="*/ 26642 h 52692"/>
                <a:gd name="connsiteX3" fmla="*/ 45135 w 52696"/>
                <a:gd name="connsiteY3" fmla="*/ 8012 h 52692"/>
                <a:gd name="connsiteX4" fmla="*/ 26504 w 52696"/>
                <a:gd name="connsiteY4" fmla="*/ 295 h 52692"/>
                <a:gd name="connsiteX5" fmla="*/ 7873 w 52696"/>
                <a:gd name="connsiteY5" fmla="*/ 8012 h 52692"/>
                <a:gd name="connsiteX6" fmla="*/ 155 w 52696"/>
                <a:gd name="connsiteY6" fmla="*/ 26642 h 52692"/>
                <a:gd name="connsiteX7" fmla="*/ 7873 w 52696"/>
                <a:gd name="connsiteY7" fmla="*/ 45272 h 52692"/>
                <a:gd name="connsiteX8" fmla="*/ 2650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04" y="52988"/>
                  </a:moveTo>
                  <a:cubicBezTo>
                    <a:pt x="33491" y="52988"/>
                    <a:pt x="40194" y="50212"/>
                    <a:pt x="45135" y="45272"/>
                  </a:cubicBezTo>
                  <a:cubicBezTo>
                    <a:pt x="50076" y="40331"/>
                    <a:pt x="52852" y="33629"/>
                    <a:pt x="52852" y="26642"/>
                  </a:cubicBezTo>
                  <a:cubicBezTo>
                    <a:pt x="52852" y="19655"/>
                    <a:pt x="50076" y="12953"/>
                    <a:pt x="45135" y="8012"/>
                  </a:cubicBezTo>
                  <a:cubicBezTo>
                    <a:pt x="40194" y="3072"/>
                    <a:pt x="33491" y="295"/>
                    <a:pt x="26504" y="295"/>
                  </a:cubicBezTo>
                  <a:cubicBezTo>
                    <a:pt x="19516" y="295"/>
                    <a:pt x="12814" y="3072"/>
                    <a:pt x="7873" y="8012"/>
                  </a:cubicBezTo>
                  <a:cubicBezTo>
                    <a:pt x="2932" y="12953"/>
                    <a:pt x="155" y="19655"/>
                    <a:pt x="155" y="26642"/>
                  </a:cubicBezTo>
                  <a:cubicBezTo>
                    <a:pt x="155" y="33629"/>
                    <a:pt x="2932" y="40331"/>
                    <a:pt x="7873" y="45272"/>
                  </a:cubicBezTo>
                  <a:cubicBezTo>
                    <a:pt x="12814" y="50212"/>
                    <a:pt x="19516" y="52988"/>
                    <a:pt x="2650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8" name="Freeform: Shape 2507">
              <a:extLst>
                <a:ext uri="{FF2B5EF4-FFF2-40B4-BE49-F238E27FC236}">
                  <a16:creationId xmlns:a16="http://schemas.microsoft.com/office/drawing/2014/main" id="{F0FC62F8-803B-49DF-809A-03F4CCBA7C07}"/>
                </a:ext>
              </a:extLst>
            </p:cNvPr>
            <p:cNvSpPr/>
            <p:nvPr/>
          </p:nvSpPr>
          <p:spPr>
            <a:xfrm>
              <a:off x="1364046" y="6259827"/>
              <a:ext cx="52696" cy="52692"/>
            </a:xfrm>
            <a:custGeom>
              <a:avLst/>
              <a:gdLst>
                <a:gd name="connsiteX0" fmla="*/ 26507 w 52696"/>
                <a:gd name="connsiteY0" fmla="*/ 52988 h 52692"/>
                <a:gd name="connsiteX1" fmla="*/ 45138 w 52696"/>
                <a:gd name="connsiteY1" fmla="*/ 45272 h 52692"/>
                <a:gd name="connsiteX2" fmla="*/ 52855 w 52696"/>
                <a:gd name="connsiteY2" fmla="*/ 26642 h 52692"/>
                <a:gd name="connsiteX3" fmla="*/ 45138 w 52696"/>
                <a:gd name="connsiteY3" fmla="*/ 8012 h 52692"/>
                <a:gd name="connsiteX4" fmla="*/ 26507 w 52696"/>
                <a:gd name="connsiteY4" fmla="*/ 295 h 52692"/>
                <a:gd name="connsiteX5" fmla="*/ 7876 w 52696"/>
                <a:gd name="connsiteY5" fmla="*/ 8012 h 52692"/>
                <a:gd name="connsiteX6" fmla="*/ 158 w 52696"/>
                <a:gd name="connsiteY6" fmla="*/ 26642 h 52692"/>
                <a:gd name="connsiteX7" fmla="*/ 7876 w 52696"/>
                <a:gd name="connsiteY7" fmla="*/ 45272 h 52692"/>
                <a:gd name="connsiteX8" fmla="*/ 2650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07" y="52988"/>
                  </a:moveTo>
                  <a:cubicBezTo>
                    <a:pt x="33494" y="52988"/>
                    <a:pt x="40197" y="50212"/>
                    <a:pt x="45138" y="45272"/>
                  </a:cubicBezTo>
                  <a:cubicBezTo>
                    <a:pt x="50079" y="40331"/>
                    <a:pt x="52855" y="33629"/>
                    <a:pt x="52855" y="26642"/>
                  </a:cubicBezTo>
                  <a:cubicBezTo>
                    <a:pt x="52855" y="19655"/>
                    <a:pt x="50079" y="12953"/>
                    <a:pt x="45138" y="8012"/>
                  </a:cubicBezTo>
                  <a:cubicBezTo>
                    <a:pt x="40197" y="3072"/>
                    <a:pt x="33494" y="295"/>
                    <a:pt x="26507" y="295"/>
                  </a:cubicBezTo>
                  <a:cubicBezTo>
                    <a:pt x="19519" y="295"/>
                    <a:pt x="12817" y="3072"/>
                    <a:pt x="7876" y="8012"/>
                  </a:cubicBezTo>
                  <a:cubicBezTo>
                    <a:pt x="2935" y="12953"/>
                    <a:pt x="158" y="19655"/>
                    <a:pt x="158" y="26642"/>
                  </a:cubicBezTo>
                  <a:cubicBezTo>
                    <a:pt x="158" y="33629"/>
                    <a:pt x="2935" y="40331"/>
                    <a:pt x="7876" y="45272"/>
                  </a:cubicBezTo>
                  <a:cubicBezTo>
                    <a:pt x="12817" y="50212"/>
                    <a:pt x="19519" y="52988"/>
                    <a:pt x="2650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09" name="Freeform: Shape 2508">
              <a:extLst>
                <a:ext uri="{FF2B5EF4-FFF2-40B4-BE49-F238E27FC236}">
                  <a16:creationId xmlns:a16="http://schemas.microsoft.com/office/drawing/2014/main" id="{C3B7A139-830C-410C-BFC1-42ED178E13E0}"/>
                </a:ext>
              </a:extLst>
            </p:cNvPr>
            <p:cNvSpPr/>
            <p:nvPr/>
          </p:nvSpPr>
          <p:spPr>
            <a:xfrm>
              <a:off x="1389657" y="6259827"/>
              <a:ext cx="52696" cy="52692"/>
            </a:xfrm>
            <a:custGeom>
              <a:avLst/>
              <a:gdLst>
                <a:gd name="connsiteX0" fmla="*/ 26510 w 52696"/>
                <a:gd name="connsiteY0" fmla="*/ 52988 h 52692"/>
                <a:gd name="connsiteX1" fmla="*/ 45141 w 52696"/>
                <a:gd name="connsiteY1" fmla="*/ 45272 h 52692"/>
                <a:gd name="connsiteX2" fmla="*/ 52858 w 52696"/>
                <a:gd name="connsiteY2" fmla="*/ 26642 h 52692"/>
                <a:gd name="connsiteX3" fmla="*/ 45141 w 52696"/>
                <a:gd name="connsiteY3" fmla="*/ 8012 h 52692"/>
                <a:gd name="connsiteX4" fmla="*/ 26510 w 52696"/>
                <a:gd name="connsiteY4" fmla="*/ 295 h 52692"/>
                <a:gd name="connsiteX5" fmla="*/ 7878 w 52696"/>
                <a:gd name="connsiteY5" fmla="*/ 8012 h 52692"/>
                <a:gd name="connsiteX6" fmla="*/ 161 w 52696"/>
                <a:gd name="connsiteY6" fmla="*/ 26642 h 52692"/>
                <a:gd name="connsiteX7" fmla="*/ 7878 w 52696"/>
                <a:gd name="connsiteY7" fmla="*/ 45272 h 52692"/>
                <a:gd name="connsiteX8" fmla="*/ 2651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10" y="52988"/>
                  </a:moveTo>
                  <a:cubicBezTo>
                    <a:pt x="33497" y="52988"/>
                    <a:pt x="40200" y="50212"/>
                    <a:pt x="45141" y="45272"/>
                  </a:cubicBezTo>
                  <a:cubicBezTo>
                    <a:pt x="50082" y="40331"/>
                    <a:pt x="52858" y="33629"/>
                    <a:pt x="52858" y="26642"/>
                  </a:cubicBezTo>
                  <a:cubicBezTo>
                    <a:pt x="52858" y="19655"/>
                    <a:pt x="50082" y="12953"/>
                    <a:pt x="45141" y="8012"/>
                  </a:cubicBezTo>
                  <a:cubicBezTo>
                    <a:pt x="40200" y="3072"/>
                    <a:pt x="33497" y="295"/>
                    <a:pt x="26510" y="295"/>
                  </a:cubicBezTo>
                  <a:cubicBezTo>
                    <a:pt x="19522" y="295"/>
                    <a:pt x="12820" y="3072"/>
                    <a:pt x="7878" y="8012"/>
                  </a:cubicBezTo>
                  <a:cubicBezTo>
                    <a:pt x="2937" y="12953"/>
                    <a:pt x="161" y="19655"/>
                    <a:pt x="161" y="26642"/>
                  </a:cubicBezTo>
                  <a:cubicBezTo>
                    <a:pt x="161" y="33629"/>
                    <a:pt x="2937" y="40331"/>
                    <a:pt x="7878" y="45272"/>
                  </a:cubicBezTo>
                  <a:cubicBezTo>
                    <a:pt x="12820" y="50212"/>
                    <a:pt x="19522" y="52988"/>
                    <a:pt x="2651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0" name="Freeform: Shape 2509">
              <a:extLst>
                <a:ext uri="{FF2B5EF4-FFF2-40B4-BE49-F238E27FC236}">
                  <a16:creationId xmlns:a16="http://schemas.microsoft.com/office/drawing/2014/main" id="{1D2E0BE8-EE69-4F57-9524-1C951F510541}"/>
                </a:ext>
              </a:extLst>
            </p:cNvPr>
            <p:cNvSpPr/>
            <p:nvPr/>
          </p:nvSpPr>
          <p:spPr>
            <a:xfrm>
              <a:off x="1415259" y="6259827"/>
              <a:ext cx="52696" cy="52692"/>
            </a:xfrm>
            <a:custGeom>
              <a:avLst/>
              <a:gdLst>
                <a:gd name="connsiteX0" fmla="*/ 26513 w 52696"/>
                <a:gd name="connsiteY0" fmla="*/ 52988 h 52692"/>
                <a:gd name="connsiteX1" fmla="*/ 45144 w 52696"/>
                <a:gd name="connsiteY1" fmla="*/ 45272 h 52692"/>
                <a:gd name="connsiteX2" fmla="*/ 52861 w 52696"/>
                <a:gd name="connsiteY2" fmla="*/ 26642 h 52692"/>
                <a:gd name="connsiteX3" fmla="*/ 45144 w 52696"/>
                <a:gd name="connsiteY3" fmla="*/ 8012 h 52692"/>
                <a:gd name="connsiteX4" fmla="*/ 26513 w 52696"/>
                <a:gd name="connsiteY4" fmla="*/ 295 h 52692"/>
                <a:gd name="connsiteX5" fmla="*/ 7881 w 52696"/>
                <a:gd name="connsiteY5" fmla="*/ 8012 h 52692"/>
                <a:gd name="connsiteX6" fmla="*/ 164 w 52696"/>
                <a:gd name="connsiteY6" fmla="*/ 26642 h 52692"/>
                <a:gd name="connsiteX7" fmla="*/ 7881 w 52696"/>
                <a:gd name="connsiteY7" fmla="*/ 45272 h 52692"/>
                <a:gd name="connsiteX8" fmla="*/ 2651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13" y="52988"/>
                  </a:moveTo>
                  <a:cubicBezTo>
                    <a:pt x="33500" y="52988"/>
                    <a:pt x="40203" y="50212"/>
                    <a:pt x="45144" y="45272"/>
                  </a:cubicBezTo>
                  <a:cubicBezTo>
                    <a:pt x="50085" y="40331"/>
                    <a:pt x="52861" y="33629"/>
                    <a:pt x="52861" y="26642"/>
                  </a:cubicBezTo>
                  <a:cubicBezTo>
                    <a:pt x="52861" y="19655"/>
                    <a:pt x="50085" y="12953"/>
                    <a:pt x="45144" y="8012"/>
                  </a:cubicBezTo>
                  <a:cubicBezTo>
                    <a:pt x="40203" y="3072"/>
                    <a:pt x="33500" y="295"/>
                    <a:pt x="26513" y="295"/>
                  </a:cubicBezTo>
                  <a:cubicBezTo>
                    <a:pt x="19525" y="295"/>
                    <a:pt x="12822" y="3072"/>
                    <a:pt x="7881" y="8012"/>
                  </a:cubicBezTo>
                  <a:cubicBezTo>
                    <a:pt x="2940" y="12953"/>
                    <a:pt x="164" y="19655"/>
                    <a:pt x="164" y="26642"/>
                  </a:cubicBezTo>
                  <a:cubicBezTo>
                    <a:pt x="164" y="33629"/>
                    <a:pt x="2940" y="40331"/>
                    <a:pt x="7881" y="45272"/>
                  </a:cubicBezTo>
                  <a:cubicBezTo>
                    <a:pt x="12822" y="50212"/>
                    <a:pt x="19525" y="52988"/>
                    <a:pt x="2651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1" name="Freeform: Shape 2510">
              <a:extLst>
                <a:ext uri="{FF2B5EF4-FFF2-40B4-BE49-F238E27FC236}">
                  <a16:creationId xmlns:a16="http://schemas.microsoft.com/office/drawing/2014/main" id="{8C99663D-C8FB-4104-B2F7-37A2E121AE5E}"/>
                </a:ext>
              </a:extLst>
            </p:cNvPr>
            <p:cNvSpPr/>
            <p:nvPr/>
          </p:nvSpPr>
          <p:spPr>
            <a:xfrm>
              <a:off x="1440869" y="6259827"/>
              <a:ext cx="52696" cy="52692"/>
            </a:xfrm>
            <a:custGeom>
              <a:avLst/>
              <a:gdLst>
                <a:gd name="connsiteX0" fmla="*/ 26515 w 52696"/>
                <a:gd name="connsiteY0" fmla="*/ 52988 h 52692"/>
                <a:gd name="connsiteX1" fmla="*/ 45147 w 52696"/>
                <a:gd name="connsiteY1" fmla="*/ 45272 h 52692"/>
                <a:gd name="connsiteX2" fmla="*/ 52864 w 52696"/>
                <a:gd name="connsiteY2" fmla="*/ 26642 h 52692"/>
                <a:gd name="connsiteX3" fmla="*/ 45147 w 52696"/>
                <a:gd name="connsiteY3" fmla="*/ 8012 h 52692"/>
                <a:gd name="connsiteX4" fmla="*/ 26515 w 52696"/>
                <a:gd name="connsiteY4" fmla="*/ 295 h 52692"/>
                <a:gd name="connsiteX5" fmla="*/ 7884 w 52696"/>
                <a:gd name="connsiteY5" fmla="*/ 8012 h 52692"/>
                <a:gd name="connsiteX6" fmla="*/ 167 w 52696"/>
                <a:gd name="connsiteY6" fmla="*/ 26642 h 52692"/>
                <a:gd name="connsiteX7" fmla="*/ 7884 w 52696"/>
                <a:gd name="connsiteY7" fmla="*/ 45272 h 52692"/>
                <a:gd name="connsiteX8" fmla="*/ 2651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15" y="52988"/>
                  </a:moveTo>
                  <a:cubicBezTo>
                    <a:pt x="33503" y="52988"/>
                    <a:pt x="40206" y="50212"/>
                    <a:pt x="45147" y="45272"/>
                  </a:cubicBezTo>
                  <a:cubicBezTo>
                    <a:pt x="50088" y="40331"/>
                    <a:pt x="52864" y="33629"/>
                    <a:pt x="52864" y="26642"/>
                  </a:cubicBezTo>
                  <a:cubicBezTo>
                    <a:pt x="52864" y="19655"/>
                    <a:pt x="50088" y="12953"/>
                    <a:pt x="45147" y="8012"/>
                  </a:cubicBezTo>
                  <a:cubicBezTo>
                    <a:pt x="40206" y="3072"/>
                    <a:pt x="33503" y="295"/>
                    <a:pt x="26515" y="295"/>
                  </a:cubicBezTo>
                  <a:cubicBezTo>
                    <a:pt x="19528" y="295"/>
                    <a:pt x="12825" y="3072"/>
                    <a:pt x="7884" y="8012"/>
                  </a:cubicBezTo>
                  <a:cubicBezTo>
                    <a:pt x="2943" y="12953"/>
                    <a:pt x="167" y="19655"/>
                    <a:pt x="167" y="26642"/>
                  </a:cubicBezTo>
                  <a:cubicBezTo>
                    <a:pt x="167" y="33629"/>
                    <a:pt x="2943" y="40331"/>
                    <a:pt x="7884" y="45272"/>
                  </a:cubicBezTo>
                  <a:cubicBezTo>
                    <a:pt x="12825" y="50212"/>
                    <a:pt x="19528" y="52988"/>
                    <a:pt x="2651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2" name="Freeform: Shape 2511">
              <a:extLst>
                <a:ext uri="{FF2B5EF4-FFF2-40B4-BE49-F238E27FC236}">
                  <a16:creationId xmlns:a16="http://schemas.microsoft.com/office/drawing/2014/main" id="{5F996C9F-B9E7-4126-9F07-27DB1960C076}"/>
                </a:ext>
              </a:extLst>
            </p:cNvPr>
            <p:cNvSpPr/>
            <p:nvPr/>
          </p:nvSpPr>
          <p:spPr>
            <a:xfrm>
              <a:off x="1466471" y="6259827"/>
              <a:ext cx="52696" cy="52692"/>
            </a:xfrm>
            <a:custGeom>
              <a:avLst/>
              <a:gdLst>
                <a:gd name="connsiteX0" fmla="*/ 26518 w 52696"/>
                <a:gd name="connsiteY0" fmla="*/ 52988 h 52692"/>
                <a:gd name="connsiteX1" fmla="*/ 45149 w 52696"/>
                <a:gd name="connsiteY1" fmla="*/ 45272 h 52692"/>
                <a:gd name="connsiteX2" fmla="*/ 52867 w 52696"/>
                <a:gd name="connsiteY2" fmla="*/ 26642 h 52692"/>
                <a:gd name="connsiteX3" fmla="*/ 45149 w 52696"/>
                <a:gd name="connsiteY3" fmla="*/ 8012 h 52692"/>
                <a:gd name="connsiteX4" fmla="*/ 26518 w 52696"/>
                <a:gd name="connsiteY4" fmla="*/ 295 h 52692"/>
                <a:gd name="connsiteX5" fmla="*/ 7887 w 52696"/>
                <a:gd name="connsiteY5" fmla="*/ 8012 h 52692"/>
                <a:gd name="connsiteX6" fmla="*/ 170 w 52696"/>
                <a:gd name="connsiteY6" fmla="*/ 26642 h 52692"/>
                <a:gd name="connsiteX7" fmla="*/ 7887 w 52696"/>
                <a:gd name="connsiteY7" fmla="*/ 45272 h 52692"/>
                <a:gd name="connsiteX8" fmla="*/ 2651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18" y="52988"/>
                  </a:moveTo>
                  <a:cubicBezTo>
                    <a:pt x="33506" y="52988"/>
                    <a:pt x="40208" y="50212"/>
                    <a:pt x="45149" y="45272"/>
                  </a:cubicBezTo>
                  <a:cubicBezTo>
                    <a:pt x="50090" y="40331"/>
                    <a:pt x="52867" y="33629"/>
                    <a:pt x="52867" y="26642"/>
                  </a:cubicBezTo>
                  <a:cubicBezTo>
                    <a:pt x="52867" y="19655"/>
                    <a:pt x="50090" y="12953"/>
                    <a:pt x="45149" y="8012"/>
                  </a:cubicBezTo>
                  <a:cubicBezTo>
                    <a:pt x="40208" y="3072"/>
                    <a:pt x="33506" y="295"/>
                    <a:pt x="26518" y="295"/>
                  </a:cubicBezTo>
                  <a:cubicBezTo>
                    <a:pt x="19531" y="295"/>
                    <a:pt x="12828" y="3072"/>
                    <a:pt x="7887" y="8012"/>
                  </a:cubicBezTo>
                  <a:cubicBezTo>
                    <a:pt x="2946" y="12953"/>
                    <a:pt x="170" y="19655"/>
                    <a:pt x="170" y="26642"/>
                  </a:cubicBezTo>
                  <a:cubicBezTo>
                    <a:pt x="170" y="33629"/>
                    <a:pt x="2946" y="40331"/>
                    <a:pt x="7887" y="45272"/>
                  </a:cubicBezTo>
                  <a:cubicBezTo>
                    <a:pt x="12828" y="50212"/>
                    <a:pt x="19531" y="52988"/>
                    <a:pt x="2651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3" name="Freeform: Shape 2512">
              <a:extLst>
                <a:ext uri="{FF2B5EF4-FFF2-40B4-BE49-F238E27FC236}">
                  <a16:creationId xmlns:a16="http://schemas.microsoft.com/office/drawing/2014/main" id="{CE099621-FB9D-499C-8A13-887419D15FF0}"/>
                </a:ext>
              </a:extLst>
            </p:cNvPr>
            <p:cNvSpPr/>
            <p:nvPr/>
          </p:nvSpPr>
          <p:spPr>
            <a:xfrm>
              <a:off x="1492073" y="4135250"/>
              <a:ext cx="52696" cy="52692"/>
            </a:xfrm>
            <a:custGeom>
              <a:avLst/>
              <a:gdLst>
                <a:gd name="connsiteX0" fmla="*/ 26521 w 52696"/>
                <a:gd name="connsiteY0" fmla="*/ 52746 h 52692"/>
                <a:gd name="connsiteX1" fmla="*/ 45152 w 52696"/>
                <a:gd name="connsiteY1" fmla="*/ 45030 h 52692"/>
                <a:gd name="connsiteX2" fmla="*/ 52870 w 52696"/>
                <a:gd name="connsiteY2" fmla="*/ 26400 h 52692"/>
                <a:gd name="connsiteX3" fmla="*/ 45152 w 52696"/>
                <a:gd name="connsiteY3" fmla="*/ 7770 h 52692"/>
                <a:gd name="connsiteX4" fmla="*/ 26521 w 52696"/>
                <a:gd name="connsiteY4" fmla="*/ 54 h 52692"/>
                <a:gd name="connsiteX5" fmla="*/ 7890 w 52696"/>
                <a:gd name="connsiteY5" fmla="*/ 7770 h 52692"/>
                <a:gd name="connsiteX6" fmla="*/ 173 w 52696"/>
                <a:gd name="connsiteY6" fmla="*/ 26400 h 52692"/>
                <a:gd name="connsiteX7" fmla="*/ 7890 w 52696"/>
                <a:gd name="connsiteY7" fmla="*/ 45030 h 52692"/>
                <a:gd name="connsiteX8" fmla="*/ 26521 w 52696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21" y="52746"/>
                  </a:moveTo>
                  <a:cubicBezTo>
                    <a:pt x="33509" y="52746"/>
                    <a:pt x="40211" y="49970"/>
                    <a:pt x="45152" y="45030"/>
                  </a:cubicBezTo>
                  <a:cubicBezTo>
                    <a:pt x="50093" y="40089"/>
                    <a:pt x="52870" y="33387"/>
                    <a:pt x="52870" y="26400"/>
                  </a:cubicBezTo>
                  <a:cubicBezTo>
                    <a:pt x="52870" y="19413"/>
                    <a:pt x="50093" y="12711"/>
                    <a:pt x="45152" y="7770"/>
                  </a:cubicBezTo>
                  <a:cubicBezTo>
                    <a:pt x="40211" y="2830"/>
                    <a:pt x="33509" y="54"/>
                    <a:pt x="26521" y="54"/>
                  </a:cubicBezTo>
                  <a:cubicBezTo>
                    <a:pt x="19534" y="54"/>
                    <a:pt x="12831" y="2830"/>
                    <a:pt x="7890" y="7770"/>
                  </a:cubicBezTo>
                  <a:cubicBezTo>
                    <a:pt x="2949" y="12711"/>
                    <a:pt x="173" y="19413"/>
                    <a:pt x="173" y="26400"/>
                  </a:cubicBezTo>
                  <a:cubicBezTo>
                    <a:pt x="173" y="33387"/>
                    <a:pt x="2949" y="40089"/>
                    <a:pt x="7890" y="45030"/>
                  </a:cubicBezTo>
                  <a:cubicBezTo>
                    <a:pt x="12831" y="49970"/>
                    <a:pt x="19534" y="52746"/>
                    <a:pt x="26521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4" name="Freeform: Shape 2513">
              <a:extLst>
                <a:ext uri="{FF2B5EF4-FFF2-40B4-BE49-F238E27FC236}">
                  <a16:creationId xmlns:a16="http://schemas.microsoft.com/office/drawing/2014/main" id="{4B4DA16F-CAEC-4AF1-89ED-9C8A825A47C1}"/>
                </a:ext>
              </a:extLst>
            </p:cNvPr>
            <p:cNvSpPr/>
            <p:nvPr/>
          </p:nvSpPr>
          <p:spPr>
            <a:xfrm>
              <a:off x="1517684" y="6259827"/>
              <a:ext cx="52696" cy="52692"/>
            </a:xfrm>
            <a:custGeom>
              <a:avLst/>
              <a:gdLst>
                <a:gd name="connsiteX0" fmla="*/ 26524 w 52696"/>
                <a:gd name="connsiteY0" fmla="*/ 52988 h 52692"/>
                <a:gd name="connsiteX1" fmla="*/ 45155 w 52696"/>
                <a:gd name="connsiteY1" fmla="*/ 45272 h 52692"/>
                <a:gd name="connsiteX2" fmla="*/ 52873 w 52696"/>
                <a:gd name="connsiteY2" fmla="*/ 26642 h 52692"/>
                <a:gd name="connsiteX3" fmla="*/ 45155 w 52696"/>
                <a:gd name="connsiteY3" fmla="*/ 8012 h 52692"/>
                <a:gd name="connsiteX4" fmla="*/ 26524 w 52696"/>
                <a:gd name="connsiteY4" fmla="*/ 295 h 52692"/>
                <a:gd name="connsiteX5" fmla="*/ 7893 w 52696"/>
                <a:gd name="connsiteY5" fmla="*/ 8012 h 52692"/>
                <a:gd name="connsiteX6" fmla="*/ 176 w 52696"/>
                <a:gd name="connsiteY6" fmla="*/ 26642 h 52692"/>
                <a:gd name="connsiteX7" fmla="*/ 7893 w 52696"/>
                <a:gd name="connsiteY7" fmla="*/ 45272 h 52692"/>
                <a:gd name="connsiteX8" fmla="*/ 2652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24" y="52988"/>
                  </a:moveTo>
                  <a:cubicBezTo>
                    <a:pt x="33512" y="52988"/>
                    <a:pt x="40214" y="50212"/>
                    <a:pt x="45155" y="45272"/>
                  </a:cubicBezTo>
                  <a:cubicBezTo>
                    <a:pt x="50096" y="40331"/>
                    <a:pt x="52873" y="33629"/>
                    <a:pt x="52873" y="26642"/>
                  </a:cubicBezTo>
                  <a:cubicBezTo>
                    <a:pt x="52873" y="19655"/>
                    <a:pt x="50096" y="12953"/>
                    <a:pt x="45155" y="8012"/>
                  </a:cubicBezTo>
                  <a:cubicBezTo>
                    <a:pt x="40214" y="3072"/>
                    <a:pt x="33512" y="295"/>
                    <a:pt x="26524" y="295"/>
                  </a:cubicBezTo>
                  <a:cubicBezTo>
                    <a:pt x="19537" y="295"/>
                    <a:pt x="12834" y="3072"/>
                    <a:pt x="7893" y="8012"/>
                  </a:cubicBezTo>
                  <a:cubicBezTo>
                    <a:pt x="2952" y="12953"/>
                    <a:pt x="176" y="19655"/>
                    <a:pt x="176" y="26642"/>
                  </a:cubicBezTo>
                  <a:cubicBezTo>
                    <a:pt x="176" y="33629"/>
                    <a:pt x="2952" y="40331"/>
                    <a:pt x="7893" y="45272"/>
                  </a:cubicBezTo>
                  <a:cubicBezTo>
                    <a:pt x="12834" y="50212"/>
                    <a:pt x="19537" y="52988"/>
                    <a:pt x="2652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5" name="Freeform: Shape 2514">
              <a:extLst>
                <a:ext uri="{FF2B5EF4-FFF2-40B4-BE49-F238E27FC236}">
                  <a16:creationId xmlns:a16="http://schemas.microsoft.com/office/drawing/2014/main" id="{1D8F7147-B7FD-4A6C-B22B-17CEAD824B8F}"/>
                </a:ext>
              </a:extLst>
            </p:cNvPr>
            <p:cNvSpPr/>
            <p:nvPr/>
          </p:nvSpPr>
          <p:spPr>
            <a:xfrm>
              <a:off x="1543285" y="4135250"/>
              <a:ext cx="52696" cy="52692"/>
            </a:xfrm>
            <a:custGeom>
              <a:avLst/>
              <a:gdLst>
                <a:gd name="connsiteX0" fmla="*/ 26527 w 52696"/>
                <a:gd name="connsiteY0" fmla="*/ 52746 h 52692"/>
                <a:gd name="connsiteX1" fmla="*/ 45158 w 52696"/>
                <a:gd name="connsiteY1" fmla="*/ 45030 h 52692"/>
                <a:gd name="connsiteX2" fmla="*/ 52875 w 52696"/>
                <a:gd name="connsiteY2" fmla="*/ 26400 h 52692"/>
                <a:gd name="connsiteX3" fmla="*/ 45158 w 52696"/>
                <a:gd name="connsiteY3" fmla="*/ 7770 h 52692"/>
                <a:gd name="connsiteX4" fmla="*/ 26527 w 52696"/>
                <a:gd name="connsiteY4" fmla="*/ 54 h 52692"/>
                <a:gd name="connsiteX5" fmla="*/ 7896 w 52696"/>
                <a:gd name="connsiteY5" fmla="*/ 7770 h 52692"/>
                <a:gd name="connsiteX6" fmla="*/ 179 w 52696"/>
                <a:gd name="connsiteY6" fmla="*/ 26400 h 52692"/>
                <a:gd name="connsiteX7" fmla="*/ 7896 w 52696"/>
                <a:gd name="connsiteY7" fmla="*/ 45030 h 52692"/>
                <a:gd name="connsiteX8" fmla="*/ 26527 w 52696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27" y="52746"/>
                  </a:moveTo>
                  <a:cubicBezTo>
                    <a:pt x="33515" y="52746"/>
                    <a:pt x="40217" y="49970"/>
                    <a:pt x="45158" y="45030"/>
                  </a:cubicBezTo>
                  <a:cubicBezTo>
                    <a:pt x="50099" y="40089"/>
                    <a:pt x="52875" y="33387"/>
                    <a:pt x="52875" y="26400"/>
                  </a:cubicBezTo>
                  <a:cubicBezTo>
                    <a:pt x="52875" y="19413"/>
                    <a:pt x="50099" y="12711"/>
                    <a:pt x="45158" y="7770"/>
                  </a:cubicBezTo>
                  <a:cubicBezTo>
                    <a:pt x="40217" y="2830"/>
                    <a:pt x="33515" y="54"/>
                    <a:pt x="26527" y="54"/>
                  </a:cubicBezTo>
                  <a:cubicBezTo>
                    <a:pt x="19539" y="54"/>
                    <a:pt x="12837" y="2830"/>
                    <a:pt x="7896" y="7770"/>
                  </a:cubicBezTo>
                  <a:cubicBezTo>
                    <a:pt x="2955" y="12711"/>
                    <a:pt x="179" y="19413"/>
                    <a:pt x="179" y="26400"/>
                  </a:cubicBezTo>
                  <a:cubicBezTo>
                    <a:pt x="179" y="33387"/>
                    <a:pt x="2955" y="40089"/>
                    <a:pt x="7896" y="45030"/>
                  </a:cubicBezTo>
                  <a:cubicBezTo>
                    <a:pt x="12837" y="49970"/>
                    <a:pt x="19539" y="52746"/>
                    <a:pt x="26527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6" name="Freeform: Shape 2515">
              <a:extLst>
                <a:ext uri="{FF2B5EF4-FFF2-40B4-BE49-F238E27FC236}">
                  <a16:creationId xmlns:a16="http://schemas.microsoft.com/office/drawing/2014/main" id="{FA0BBA29-959B-458A-8C96-79386C34D9CC}"/>
                </a:ext>
              </a:extLst>
            </p:cNvPr>
            <p:cNvSpPr/>
            <p:nvPr/>
          </p:nvSpPr>
          <p:spPr>
            <a:xfrm>
              <a:off x="1568896" y="6259827"/>
              <a:ext cx="52696" cy="52692"/>
            </a:xfrm>
            <a:custGeom>
              <a:avLst/>
              <a:gdLst>
                <a:gd name="connsiteX0" fmla="*/ 26530 w 52696"/>
                <a:gd name="connsiteY0" fmla="*/ 52988 h 52692"/>
                <a:gd name="connsiteX1" fmla="*/ 45161 w 52696"/>
                <a:gd name="connsiteY1" fmla="*/ 45272 h 52692"/>
                <a:gd name="connsiteX2" fmla="*/ 52878 w 52696"/>
                <a:gd name="connsiteY2" fmla="*/ 26642 h 52692"/>
                <a:gd name="connsiteX3" fmla="*/ 45161 w 52696"/>
                <a:gd name="connsiteY3" fmla="*/ 8012 h 52692"/>
                <a:gd name="connsiteX4" fmla="*/ 26530 w 52696"/>
                <a:gd name="connsiteY4" fmla="*/ 295 h 52692"/>
                <a:gd name="connsiteX5" fmla="*/ 7899 w 52696"/>
                <a:gd name="connsiteY5" fmla="*/ 8012 h 52692"/>
                <a:gd name="connsiteX6" fmla="*/ 182 w 52696"/>
                <a:gd name="connsiteY6" fmla="*/ 26642 h 52692"/>
                <a:gd name="connsiteX7" fmla="*/ 7899 w 52696"/>
                <a:gd name="connsiteY7" fmla="*/ 45272 h 52692"/>
                <a:gd name="connsiteX8" fmla="*/ 2653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30" y="52988"/>
                  </a:moveTo>
                  <a:cubicBezTo>
                    <a:pt x="33518" y="52988"/>
                    <a:pt x="40220" y="50212"/>
                    <a:pt x="45161" y="45272"/>
                  </a:cubicBezTo>
                  <a:cubicBezTo>
                    <a:pt x="50102" y="40331"/>
                    <a:pt x="52878" y="33629"/>
                    <a:pt x="52878" y="26642"/>
                  </a:cubicBezTo>
                  <a:cubicBezTo>
                    <a:pt x="52878" y="19655"/>
                    <a:pt x="50102" y="12953"/>
                    <a:pt x="45161" y="8012"/>
                  </a:cubicBezTo>
                  <a:cubicBezTo>
                    <a:pt x="40220" y="3072"/>
                    <a:pt x="33518" y="295"/>
                    <a:pt x="26530" y="295"/>
                  </a:cubicBezTo>
                  <a:cubicBezTo>
                    <a:pt x="19542" y="295"/>
                    <a:pt x="12840" y="3072"/>
                    <a:pt x="7899" y="8012"/>
                  </a:cubicBezTo>
                  <a:cubicBezTo>
                    <a:pt x="2958" y="12953"/>
                    <a:pt x="182" y="19655"/>
                    <a:pt x="182" y="26642"/>
                  </a:cubicBezTo>
                  <a:cubicBezTo>
                    <a:pt x="182" y="33629"/>
                    <a:pt x="2958" y="40331"/>
                    <a:pt x="7899" y="45272"/>
                  </a:cubicBezTo>
                  <a:cubicBezTo>
                    <a:pt x="12840" y="50212"/>
                    <a:pt x="19542" y="52988"/>
                    <a:pt x="2653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7" name="Freeform: Shape 2516">
              <a:extLst>
                <a:ext uri="{FF2B5EF4-FFF2-40B4-BE49-F238E27FC236}">
                  <a16:creationId xmlns:a16="http://schemas.microsoft.com/office/drawing/2014/main" id="{FFF0D53D-EF51-4E6F-A97E-62AC126C2ECB}"/>
                </a:ext>
              </a:extLst>
            </p:cNvPr>
            <p:cNvSpPr/>
            <p:nvPr/>
          </p:nvSpPr>
          <p:spPr>
            <a:xfrm>
              <a:off x="1594498" y="6259827"/>
              <a:ext cx="52696" cy="52692"/>
            </a:xfrm>
            <a:custGeom>
              <a:avLst/>
              <a:gdLst>
                <a:gd name="connsiteX0" fmla="*/ 26533 w 52696"/>
                <a:gd name="connsiteY0" fmla="*/ 52988 h 52692"/>
                <a:gd name="connsiteX1" fmla="*/ 45164 w 52696"/>
                <a:gd name="connsiteY1" fmla="*/ 45272 h 52692"/>
                <a:gd name="connsiteX2" fmla="*/ 52881 w 52696"/>
                <a:gd name="connsiteY2" fmla="*/ 26642 h 52692"/>
                <a:gd name="connsiteX3" fmla="*/ 45164 w 52696"/>
                <a:gd name="connsiteY3" fmla="*/ 8012 h 52692"/>
                <a:gd name="connsiteX4" fmla="*/ 26533 w 52696"/>
                <a:gd name="connsiteY4" fmla="*/ 295 h 52692"/>
                <a:gd name="connsiteX5" fmla="*/ 7902 w 52696"/>
                <a:gd name="connsiteY5" fmla="*/ 8012 h 52692"/>
                <a:gd name="connsiteX6" fmla="*/ 185 w 52696"/>
                <a:gd name="connsiteY6" fmla="*/ 26642 h 52692"/>
                <a:gd name="connsiteX7" fmla="*/ 7902 w 52696"/>
                <a:gd name="connsiteY7" fmla="*/ 45272 h 52692"/>
                <a:gd name="connsiteX8" fmla="*/ 2653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33" y="52988"/>
                  </a:moveTo>
                  <a:cubicBezTo>
                    <a:pt x="33521" y="52988"/>
                    <a:pt x="40223" y="50212"/>
                    <a:pt x="45164" y="45272"/>
                  </a:cubicBezTo>
                  <a:cubicBezTo>
                    <a:pt x="50105" y="40331"/>
                    <a:pt x="52881" y="33629"/>
                    <a:pt x="52881" y="26642"/>
                  </a:cubicBezTo>
                  <a:cubicBezTo>
                    <a:pt x="52881" y="19655"/>
                    <a:pt x="50105" y="12953"/>
                    <a:pt x="45164" y="8012"/>
                  </a:cubicBezTo>
                  <a:cubicBezTo>
                    <a:pt x="40223" y="3072"/>
                    <a:pt x="33521" y="295"/>
                    <a:pt x="26533" y="295"/>
                  </a:cubicBezTo>
                  <a:cubicBezTo>
                    <a:pt x="19545" y="295"/>
                    <a:pt x="12843" y="3072"/>
                    <a:pt x="7902" y="8012"/>
                  </a:cubicBezTo>
                  <a:cubicBezTo>
                    <a:pt x="2961" y="12953"/>
                    <a:pt x="185" y="19655"/>
                    <a:pt x="185" y="26642"/>
                  </a:cubicBezTo>
                  <a:cubicBezTo>
                    <a:pt x="185" y="33629"/>
                    <a:pt x="2961" y="40331"/>
                    <a:pt x="7902" y="45272"/>
                  </a:cubicBezTo>
                  <a:cubicBezTo>
                    <a:pt x="12843" y="50212"/>
                    <a:pt x="19545" y="52988"/>
                    <a:pt x="2653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8" name="Freeform: Shape 2517">
              <a:extLst>
                <a:ext uri="{FF2B5EF4-FFF2-40B4-BE49-F238E27FC236}">
                  <a16:creationId xmlns:a16="http://schemas.microsoft.com/office/drawing/2014/main" id="{E4D647DA-03F9-47DA-A8DE-DABEFC8392A3}"/>
                </a:ext>
              </a:extLst>
            </p:cNvPr>
            <p:cNvSpPr/>
            <p:nvPr/>
          </p:nvSpPr>
          <p:spPr>
            <a:xfrm>
              <a:off x="1620108" y="6259827"/>
              <a:ext cx="52696" cy="52692"/>
            </a:xfrm>
            <a:custGeom>
              <a:avLst/>
              <a:gdLst>
                <a:gd name="connsiteX0" fmla="*/ 26536 w 52696"/>
                <a:gd name="connsiteY0" fmla="*/ 52988 h 52692"/>
                <a:gd name="connsiteX1" fmla="*/ 45167 w 52696"/>
                <a:gd name="connsiteY1" fmla="*/ 45272 h 52692"/>
                <a:gd name="connsiteX2" fmla="*/ 52884 w 52696"/>
                <a:gd name="connsiteY2" fmla="*/ 26642 h 52692"/>
                <a:gd name="connsiteX3" fmla="*/ 45167 w 52696"/>
                <a:gd name="connsiteY3" fmla="*/ 8012 h 52692"/>
                <a:gd name="connsiteX4" fmla="*/ 26536 w 52696"/>
                <a:gd name="connsiteY4" fmla="*/ 295 h 52692"/>
                <a:gd name="connsiteX5" fmla="*/ 7905 w 52696"/>
                <a:gd name="connsiteY5" fmla="*/ 8012 h 52692"/>
                <a:gd name="connsiteX6" fmla="*/ 187 w 52696"/>
                <a:gd name="connsiteY6" fmla="*/ 26642 h 52692"/>
                <a:gd name="connsiteX7" fmla="*/ 7905 w 52696"/>
                <a:gd name="connsiteY7" fmla="*/ 45272 h 52692"/>
                <a:gd name="connsiteX8" fmla="*/ 2653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36" y="52988"/>
                  </a:moveTo>
                  <a:cubicBezTo>
                    <a:pt x="33524" y="52988"/>
                    <a:pt x="40226" y="50212"/>
                    <a:pt x="45167" y="45272"/>
                  </a:cubicBezTo>
                  <a:cubicBezTo>
                    <a:pt x="50108" y="40331"/>
                    <a:pt x="52884" y="33629"/>
                    <a:pt x="52884" y="26642"/>
                  </a:cubicBezTo>
                  <a:cubicBezTo>
                    <a:pt x="52884" y="19655"/>
                    <a:pt x="50108" y="12953"/>
                    <a:pt x="45167" y="8012"/>
                  </a:cubicBezTo>
                  <a:cubicBezTo>
                    <a:pt x="40226" y="3072"/>
                    <a:pt x="33524" y="295"/>
                    <a:pt x="26536" y="295"/>
                  </a:cubicBezTo>
                  <a:cubicBezTo>
                    <a:pt x="19548" y="295"/>
                    <a:pt x="12846" y="3072"/>
                    <a:pt x="7905" y="8012"/>
                  </a:cubicBezTo>
                  <a:cubicBezTo>
                    <a:pt x="2964" y="12953"/>
                    <a:pt x="187" y="19655"/>
                    <a:pt x="187" y="26642"/>
                  </a:cubicBezTo>
                  <a:cubicBezTo>
                    <a:pt x="187" y="33629"/>
                    <a:pt x="2964" y="40331"/>
                    <a:pt x="7905" y="45272"/>
                  </a:cubicBezTo>
                  <a:cubicBezTo>
                    <a:pt x="12846" y="50212"/>
                    <a:pt x="19548" y="52988"/>
                    <a:pt x="2653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19" name="Freeform: Shape 2518">
              <a:extLst>
                <a:ext uri="{FF2B5EF4-FFF2-40B4-BE49-F238E27FC236}">
                  <a16:creationId xmlns:a16="http://schemas.microsoft.com/office/drawing/2014/main" id="{F6D3D702-B367-45B5-A51E-FB5205F1CBC4}"/>
                </a:ext>
              </a:extLst>
            </p:cNvPr>
            <p:cNvSpPr/>
            <p:nvPr/>
          </p:nvSpPr>
          <p:spPr>
            <a:xfrm>
              <a:off x="1645710" y="6259827"/>
              <a:ext cx="52696" cy="52692"/>
            </a:xfrm>
            <a:custGeom>
              <a:avLst/>
              <a:gdLst>
                <a:gd name="connsiteX0" fmla="*/ 26539 w 52696"/>
                <a:gd name="connsiteY0" fmla="*/ 52988 h 52692"/>
                <a:gd name="connsiteX1" fmla="*/ 45170 w 52696"/>
                <a:gd name="connsiteY1" fmla="*/ 45272 h 52692"/>
                <a:gd name="connsiteX2" fmla="*/ 52887 w 52696"/>
                <a:gd name="connsiteY2" fmla="*/ 26642 h 52692"/>
                <a:gd name="connsiteX3" fmla="*/ 45170 w 52696"/>
                <a:gd name="connsiteY3" fmla="*/ 8012 h 52692"/>
                <a:gd name="connsiteX4" fmla="*/ 26539 w 52696"/>
                <a:gd name="connsiteY4" fmla="*/ 295 h 52692"/>
                <a:gd name="connsiteX5" fmla="*/ 7908 w 52696"/>
                <a:gd name="connsiteY5" fmla="*/ 8012 h 52692"/>
                <a:gd name="connsiteX6" fmla="*/ 190 w 52696"/>
                <a:gd name="connsiteY6" fmla="*/ 26642 h 52692"/>
                <a:gd name="connsiteX7" fmla="*/ 7908 w 52696"/>
                <a:gd name="connsiteY7" fmla="*/ 45272 h 52692"/>
                <a:gd name="connsiteX8" fmla="*/ 2653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39" y="52988"/>
                  </a:moveTo>
                  <a:cubicBezTo>
                    <a:pt x="33526" y="52988"/>
                    <a:pt x="40229" y="50212"/>
                    <a:pt x="45170" y="45272"/>
                  </a:cubicBezTo>
                  <a:cubicBezTo>
                    <a:pt x="50111" y="40331"/>
                    <a:pt x="52887" y="33629"/>
                    <a:pt x="52887" y="26642"/>
                  </a:cubicBezTo>
                  <a:cubicBezTo>
                    <a:pt x="52887" y="19655"/>
                    <a:pt x="50111" y="12953"/>
                    <a:pt x="45170" y="8012"/>
                  </a:cubicBezTo>
                  <a:cubicBezTo>
                    <a:pt x="40229" y="3072"/>
                    <a:pt x="33526" y="295"/>
                    <a:pt x="26539" y="295"/>
                  </a:cubicBezTo>
                  <a:cubicBezTo>
                    <a:pt x="19551" y="295"/>
                    <a:pt x="12849" y="3072"/>
                    <a:pt x="7908" y="8012"/>
                  </a:cubicBezTo>
                  <a:cubicBezTo>
                    <a:pt x="2967" y="12953"/>
                    <a:pt x="190" y="19655"/>
                    <a:pt x="190" y="26642"/>
                  </a:cubicBezTo>
                  <a:cubicBezTo>
                    <a:pt x="190" y="33629"/>
                    <a:pt x="2967" y="40331"/>
                    <a:pt x="7908" y="45272"/>
                  </a:cubicBezTo>
                  <a:cubicBezTo>
                    <a:pt x="12849" y="50212"/>
                    <a:pt x="19551" y="52988"/>
                    <a:pt x="2653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0" name="Freeform: Shape 2519">
              <a:extLst>
                <a:ext uri="{FF2B5EF4-FFF2-40B4-BE49-F238E27FC236}">
                  <a16:creationId xmlns:a16="http://schemas.microsoft.com/office/drawing/2014/main" id="{B0DB0FFD-7F3F-4221-A633-2D048E47F4A1}"/>
                </a:ext>
              </a:extLst>
            </p:cNvPr>
            <p:cNvSpPr/>
            <p:nvPr/>
          </p:nvSpPr>
          <p:spPr>
            <a:xfrm>
              <a:off x="1671321" y="6259827"/>
              <a:ext cx="52696" cy="52692"/>
            </a:xfrm>
            <a:custGeom>
              <a:avLst/>
              <a:gdLst>
                <a:gd name="connsiteX0" fmla="*/ 26542 w 52696"/>
                <a:gd name="connsiteY0" fmla="*/ 52988 h 52692"/>
                <a:gd name="connsiteX1" fmla="*/ 45173 w 52696"/>
                <a:gd name="connsiteY1" fmla="*/ 45272 h 52692"/>
                <a:gd name="connsiteX2" fmla="*/ 52890 w 52696"/>
                <a:gd name="connsiteY2" fmla="*/ 26642 h 52692"/>
                <a:gd name="connsiteX3" fmla="*/ 45173 w 52696"/>
                <a:gd name="connsiteY3" fmla="*/ 8012 h 52692"/>
                <a:gd name="connsiteX4" fmla="*/ 26542 w 52696"/>
                <a:gd name="connsiteY4" fmla="*/ 295 h 52692"/>
                <a:gd name="connsiteX5" fmla="*/ 7911 w 52696"/>
                <a:gd name="connsiteY5" fmla="*/ 8012 h 52692"/>
                <a:gd name="connsiteX6" fmla="*/ 193 w 52696"/>
                <a:gd name="connsiteY6" fmla="*/ 26642 h 52692"/>
                <a:gd name="connsiteX7" fmla="*/ 7911 w 52696"/>
                <a:gd name="connsiteY7" fmla="*/ 45272 h 52692"/>
                <a:gd name="connsiteX8" fmla="*/ 2654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42" y="52988"/>
                  </a:moveTo>
                  <a:cubicBezTo>
                    <a:pt x="33529" y="52988"/>
                    <a:pt x="40232" y="50212"/>
                    <a:pt x="45173" y="45272"/>
                  </a:cubicBezTo>
                  <a:cubicBezTo>
                    <a:pt x="50114" y="40331"/>
                    <a:pt x="52890" y="33629"/>
                    <a:pt x="52890" y="26642"/>
                  </a:cubicBezTo>
                  <a:cubicBezTo>
                    <a:pt x="52890" y="19655"/>
                    <a:pt x="50114" y="12953"/>
                    <a:pt x="45173" y="8012"/>
                  </a:cubicBezTo>
                  <a:cubicBezTo>
                    <a:pt x="40232" y="3072"/>
                    <a:pt x="33529" y="295"/>
                    <a:pt x="26542" y="295"/>
                  </a:cubicBezTo>
                  <a:cubicBezTo>
                    <a:pt x="19554" y="295"/>
                    <a:pt x="12852" y="3072"/>
                    <a:pt x="7911" y="8012"/>
                  </a:cubicBezTo>
                  <a:cubicBezTo>
                    <a:pt x="2970" y="12953"/>
                    <a:pt x="193" y="19655"/>
                    <a:pt x="193" y="26642"/>
                  </a:cubicBezTo>
                  <a:cubicBezTo>
                    <a:pt x="193" y="33629"/>
                    <a:pt x="2970" y="40331"/>
                    <a:pt x="7911" y="45272"/>
                  </a:cubicBezTo>
                  <a:cubicBezTo>
                    <a:pt x="12852" y="50212"/>
                    <a:pt x="19554" y="52988"/>
                    <a:pt x="2654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1" name="Freeform: Shape 2520">
              <a:extLst>
                <a:ext uri="{FF2B5EF4-FFF2-40B4-BE49-F238E27FC236}">
                  <a16:creationId xmlns:a16="http://schemas.microsoft.com/office/drawing/2014/main" id="{5BB0C97F-FFE0-45B7-9BCE-89FD11A8CAE3}"/>
                </a:ext>
              </a:extLst>
            </p:cNvPr>
            <p:cNvSpPr/>
            <p:nvPr/>
          </p:nvSpPr>
          <p:spPr>
            <a:xfrm>
              <a:off x="1696923" y="6259827"/>
              <a:ext cx="52696" cy="52692"/>
            </a:xfrm>
            <a:custGeom>
              <a:avLst/>
              <a:gdLst>
                <a:gd name="connsiteX0" fmla="*/ 26545 w 52696"/>
                <a:gd name="connsiteY0" fmla="*/ 52988 h 52692"/>
                <a:gd name="connsiteX1" fmla="*/ 45176 w 52696"/>
                <a:gd name="connsiteY1" fmla="*/ 45272 h 52692"/>
                <a:gd name="connsiteX2" fmla="*/ 52893 w 52696"/>
                <a:gd name="connsiteY2" fmla="*/ 26642 h 52692"/>
                <a:gd name="connsiteX3" fmla="*/ 45176 w 52696"/>
                <a:gd name="connsiteY3" fmla="*/ 8012 h 52692"/>
                <a:gd name="connsiteX4" fmla="*/ 26545 w 52696"/>
                <a:gd name="connsiteY4" fmla="*/ 295 h 52692"/>
                <a:gd name="connsiteX5" fmla="*/ 7913 w 52696"/>
                <a:gd name="connsiteY5" fmla="*/ 8012 h 52692"/>
                <a:gd name="connsiteX6" fmla="*/ 196 w 52696"/>
                <a:gd name="connsiteY6" fmla="*/ 26642 h 52692"/>
                <a:gd name="connsiteX7" fmla="*/ 7913 w 52696"/>
                <a:gd name="connsiteY7" fmla="*/ 45272 h 52692"/>
                <a:gd name="connsiteX8" fmla="*/ 2654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45" y="52988"/>
                  </a:moveTo>
                  <a:cubicBezTo>
                    <a:pt x="33532" y="52988"/>
                    <a:pt x="40235" y="50212"/>
                    <a:pt x="45176" y="45272"/>
                  </a:cubicBezTo>
                  <a:cubicBezTo>
                    <a:pt x="50117" y="40331"/>
                    <a:pt x="52893" y="33629"/>
                    <a:pt x="52893" y="26642"/>
                  </a:cubicBezTo>
                  <a:cubicBezTo>
                    <a:pt x="52893" y="19655"/>
                    <a:pt x="50117" y="12953"/>
                    <a:pt x="45176" y="8012"/>
                  </a:cubicBezTo>
                  <a:cubicBezTo>
                    <a:pt x="40235" y="3072"/>
                    <a:pt x="33532" y="295"/>
                    <a:pt x="26545" y="295"/>
                  </a:cubicBezTo>
                  <a:cubicBezTo>
                    <a:pt x="19557" y="295"/>
                    <a:pt x="12854" y="3072"/>
                    <a:pt x="7913" y="8012"/>
                  </a:cubicBezTo>
                  <a:cubicBezTo>
                    <a:pt x="2972" y="12953"/>
                    <a:pt x="196" y="19655"/>
                    <a:pt x="196" y="26642"/>
                  </a:cubicBezTo>
                  <a:cubicBezTo>
                    <a:pt x="196" y="33629"/>
                    <a:pt x="2972" y="40331"/>
                    <a:pt x="7913" y="45272"/>
                  </a:cubicBezTo>
                  <a:cubicBezTo>
                    <a:pt x="12854" y="50212"/>
                    <a:pt x="19557" y="52988"/>
                    <a:pt x="2654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2" name="Freeform: Shape 2521">
              <a:extLst>
                <a:ext uri="{FF2B5EF4-FFF2-40B4-BE49-F238E27FC236}">
                  <a16:creationId xmlns:a16="http://schemas.microsoft.com/office/drawing/2014/main" id="{7CA81087-ACE1-4360-8912-5B22D68A1166}"/>
                </a:ext>
              </a:extLst>
            </p:cNvPr>
            <p:cNvSpPr/>
            <p:nvPr/>
          </p:nvSpPr>
          <p:spPr>
            <a:xfrm>
              <a:off x="1722533" y="6259827"/>
              <a:ext cx="52696" cy="52692"/>
            </a:xfrm>
            <a:custGeom>
              <a:avLst/>
              <a:gdLst>
                <a:gd name="connsiteX0" fmla="*/ 26548 w 52696"/>
                <a:gd name="connsiteY0" fmla="*/ 52988 h 52692"/>
                <a:gd name="connsiteX1" fmla="*/ 45179 w 52696"/>
                <a:gd name="connsiteY1" fmla="*/ 45272 h 52692"/>
                <a:gd name="connsiteX2" fmla="*/ 52896 w 52696"/>
                <a:gd name="connsiteY2" fmla="*/ 26642 h 52692"/>
                <a:gd name="connsiteX3" fmla="*/ 45179 w 52696"/>
                <a:gd name="connsiteY3" fmla="*/ 8012 h 52692"/>
                <a:gd name="connsiteX4" fmla="*/ 26548 w 52696"/>
                <a:gd name="connsiteY4" fmla="*/ 295 h 52692"/>
                <a:gd name="connsiteX5" fmla="*/ 7916 w 52696"/>
                <a:gd name="connsiteY5" fmla="*/ 8012 h 52692"/>
                <a:gd name="connsiteX6" fmla="*/ 199 w 52696"/>
                <a:gd name="connsiteY6" fmla="*/ 26642 h 52692"/>
                <a:gd name="connsiteX7" fmla="*/ 7916 w 52696"/>
                <a:gd name="connsiteY7" fmla="*/ 45272 h 52692"/>
                <a:gd name="connsiteX8" fmla="*/ 2654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48" y="52988"/>
                  </a:moveTo>
                  <a:cubicBezTo>
                    <a:pt x="33535" y="52988"/>
                    <a:pt x="40238" y="50212"/>
                    <a:pt x="45179" y="45272"/>
                  </a:cubicBezTo>
                  <a:cubicBezTo>
                    <a:pt x="50120" y="40331"/>
                    <a:pt x="52896" y="33629"/>
                    <a:pt x="52896" y="26642"/>
                  </a:cubicBezTo>
                  <a:cubicBezTo>
                    <a:pt x="52896" y="19655"/>
                    <a:pt x="50120" y="12953"/>
                    <a:pt x="45179" y="8012"/>
                  </a:cubicBezTo>
                  <a:cubicBezTo>
                    <a:pt x="40238" y="3072"/>
                    <a:pt x="33535" y="295"/>
                    <a:pt x="26548" y="295"/>
                  </a:cubicBezTo>
                  <a:cubicBezTo>
                    <a:pt x="19560" y="295"/>
                    <a:pt x="12857" y="3072"/>
                    <a:pt x="7916" y="8012"/>
                  </a:cubicBezTo>
                  <a:cubicBezTo>
                    <a:pt x="2975" y="12953"/>
                    <a:pt x="199" y="19655"/>
                    <a:pt x="199" y="26642"/>
                  </a:cubicBezTo>
                  <a:cubicBezTo>
                    <a:pt x="199" y="33629"/>
                    <a:pt x="2975" y="40331"/>
                    <a:pt x="7916" y="45272"/>
                  </a:cubicBezTo>
                  <a:cubicBezTo>
                    <a:pt x="12857" y="50212"/>
                    <a:pt x="19560" y="52988"/>
                    <a:pt x="2654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3" name="Freeform: Shape 2522">
              <a:extLst>
                <a:ext uri="{FF2B5EF4-FFF2-40B4-BE49-F238E27FC236}">
                  <a16:creationId xmlns:a16="http://schemas.microsoft.com/office/drawing/2014/main" id="{A6F694D0-EE52-4321-8D73-CF159D4D81BA}"/>
                </a:ext>
              </a:extLst>
            </p:cNvPr>
            <p:cNvSpPr/>
            <p:nvPr/>
          </p:nvSpPr>
          <p:spPr>
            <a:xfrm>
              <a:off x="1748135" y="6259827"/>
              <a:ext cx="52696" cy="52692"/>
            </a:xfrm>
            <a:custGeom>
              <a:avLst/>
              <a:gdLst>
                <a:gd name="connsiteX0" fmla="*/ 26550 w 52696"/>
                <a:gd name="connsiteY0" fmla="*/ 52988 h 52692"/>
                <a:gd name="connsiteX1" fmla="*/ 45182 w 52696"/>
                <a:gd name="connsiteY1" fmla="*/ 45272 h 52692"/>
                <a:gd name="connsiteX2" fmla="*/ 52899 w 52696"/>
                <a:gd name="connsiteY2" fmla="*/ 26642 h 52692"/>
                <a:gd name="connsiteX3" fmla="*/ 45182 w 52696"/>
                <a:gd name="connsiteY3" fmla="*/ 8012 h 52692"/>
                <a:gd name="connsiteX4" fmla="*/ 26550 w 52696"/>
                <a:gd name="connsiteY4" fmla="*/ 295 h 52692"/>
                <a:gd name="connsiteX5" fmla="*/ 7919 w 52696"/>
                <a:gd name="connsiteY5" fmla="*/ 8012 h 52692"/>
                <a:gd name="connsiteX6" fmla="*/ 202 w 52696"/>
                <a:gd name="connsiteY6" fmla="*/ 26642 h 52692"/>
                <a:gd name="connsiteX7" fmla="*/ 7919 w 52696"/>
                <a:gd name="connsiteY7" fmla="*/ 45272 h 52692"/>
                <a:gd name="connsiteX8" fmla="*/ 2655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50" y="52988"/>
                  </a:moveTo>
                  <a:cubicBezTo>
                    <a:pt x="33538" y="52988"/>
                    <a:pt x="40241" y="50212"/>
                    <a:pt x="45182" y="45272"/>
                  </a:cubicBezTo>
                  <a:cubicBezTo>
                    <a:pt x="50123" y="40331"/>
                    <a:pt x="52899" y="33629"/>
                    <a:pt x="52899" y="26642"/>
                  </a:cubicBezTo>
                  <a:cubicBezTo>
                    <a:pt x="52899" y="19655"/>
                    <a:pt x="50123" y="12953"/>
                    <a:pt x="45182" y="8012"/>
                  </a:cubicBezTo>
                  <a:cubicBezTo>
                    <a:pt x="40241" y="3072"/>
                    <a:pt x="33538" y="295"/>
                    <a:pt x="26550" y="295"/>
                  </a:cubicBezTo>
                  <a:cubicBezTo>
                    <a:pt x="19563" y="295"/>
                    <a:pt x="12860" y="3072"/>
                    <a:pt x="7919" y="8012"/>
                  </a:cubicBezTo>
                  <a:cubicBezTo>
                    <a:pt x="2978" y="12953"/>
                    <a:pt x="202" y="19655"/>
                    <a:pt x="202" y="26642"/>
                  </a:cubicBezTo>
                  <a:cubicBezTo>
                    <a:pt x="202" y="33629"/>
                    <a:pt x="2978" y="40331"/>
                    <a:pt x="7919" y="45272"/>
                  </a:cubicBezTo>
                  <a:cubicBezTo>
                    <a:pt x="12860" y="50212"/>
                    <a:pt x="19563" y="52988"/>
                    <a:pt x="2655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4" name="Freeform: Shape 2523">
              <a:extLst>
                <a:ext uri="{FF2B5EF4-FFF2-40B4-BE49-F238E27FC236}">
                  <a16:creationId xmlns:a16="http://schemas.microsoft.com/office/drawing/2014/main" id="{42926530-E871-4999-BE5A-ED4B865EE9D5}"/>
                </a:ext>
              </a:extLst>
            </p:cNvPr>
            <p:cNvSpPr/>
            <p:nvPr/>
          </p:nvSpPr>
          <p:spPr>
            <a:xfrm>
              <a:off x="1773737" y="6259827"/>
              <a:ext cx="52696" cy="52692"/>
            </a:xfrm>
            <a:custGeom>
              <a:avLst/>
              <a:gdLst>
                <a:gd name="connsiteX0" fmla="*/ 26553 w 52696"/>
                <a:gd name="connsiteY0" fmla="*/ 52988 h 52692"/>
                <a:gd name="connsiteX1" fmla="*/ 45184 w 52696"/>
                <a:gd name="connsiteY1" fmla="*/ 45272 h 52692"/>
                <a:gd name="connsiteX2" fmla="*/ 52902 w 52696"/>
                <a:gd name="connsiteY2" fmla="*/ 26642 h 52692"/>
                <a:gd name="connsiteX3" fmla="*/ 45184 w 52696"/>
                <a:gd name="connsiteY3" fmla="*/ 8012 h 52692"/>
                <a:gd name="connsiteX4" fmla="*/ 26553 w 52696"/>
                <a:gd name="connsiteY4" fmla="*/ 295 h 52692"/>
                <a:gd name="connsiteX5" fmla="*/ 7922 w 52696"/>
                <a:gd name="connsiteY5" fmla="*/ 8012 h 52692"/>
                <a:gd name="connsiteX6" fmla="*/ 205 w 52696"/>
                <a:gd name="connsiteY6" fmla="*/ 26642 h 52692"/>
                <a:gd name="connsiteX7" fmla="*/ 7922 w 52696"/>
                <a:gd name="connsiteY7" fmla="*/ 45272 h 52692"/>
                <a:gd name="connsiteX8" fmla="*/ 2655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53" y="52988"/>
                  </a:moveTo>
                  <a:cubicBezTo>
                    <a:pt x="33541" y="52988"/>
                    <a:pt x="40243" y="50212"/>
                    <a:pt x="45184" y="45272"/>
                  </a:cubicBezTo>
                  <a:cubicBezTo>
                    <a:pt x="50125" y="40331"/>
                    <a:pt x="52902" y="33629"/>
                    <a:pt x="52902" y="26642"/>
                  </a:cubicBezTo>
                  <a:cubicBezTo>
                    <a:pt x="52902" y="19655"/>
                    <a:pt x="50125" y="12953"/>
                    <a:pt x="45184" y="8012"/>
                  </a:cubicBezTo>
                  <a:cubicBezTo>
                    <a:pt x="40243" y="3072"/>
                    <a:pt x="33541" y="295"/>
                    <a:pt x="26553" y="295"/>
                  </a:cubicBezTo>
                  <a:cubicBezTo>
                    <a:pt x="19566" y="295"/>
                    <a:pt x="12863" y="3072"/>
                    <a:pt x="7922" y="8012"/>
                  </a:cubicBezTo>
                  <a:cubicBezTo>
                    <a:pt x="2981" y="12953"/>
                    <a:pt x="205" y="19655"/>
                    <a:pt x="205" y="26642"/>
                  </a:cubicBezTo>
                  <a:cubicBezTo>
                    <a:pt x="205" y="33629"/>
                    <a:pt x="2981" y="40331"/>
                    <a:pt x="7922" y="45272"/>
                  </a:cubicBezTo>
                  <a:cubicBezTo>
                    <a:pt x="12863" y="50212"/>
                    <a:pt x="19566" y="52988"/>
                    <a:pt x="2655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5" name="Freeform: Shape 2524">
              <a:extLst>
                <a:ext uri="{FF2B5EF4-FFF2-40B4-BE49-F238E27FC236}">
                  <a16:creationId xmlns:a16="http://schemas.microsoft.com/office/drawing/2014/main" id="{C24D5872-14FA-4059-9CE5-4BB2204BAD35}"/>
                </a:ext>
              </a:extLst>
            </p:cNvPr>
            <p:cNvSpPr/>
            <p:nvPr/>
          </p:nvSpPr>
          <p:spPr>
            <a:xfrm>
              <a:off x="1799348" y="6259827"/>
              <a:ext cx="52696" cy="52692"/>
            </a:xfrm>
            <a:custGeom>
              <a:avLst/>
              <a:gdLst>
                <a:gd name="connsiteX0" fmla="*/ 26556 w 52696"/>
                <a:gd name="connsiteY0" fmla="*/ 52988 h 52692"/>
                <a:gd name="connsiteX1" fmla="*/ 45187 w 52696"/>
                <a:gd name="connsiteY1" fmla="*/ 45272 h 52692"/>
                <a:gd name="connsiteX2" fmla="*/ 52905 w 52696"/>
                <a:gd name="connsiteY2" fmla="*/ 26642 h 52692"/>
                <a:gd name="connsiteX3" fmla="*/ 45187 w 52696"/>
                <a:gd name="connsiteY3" fmla="*/ 8012 h 52692"/>
                <a:gd name="connsiteX4" fmla="*/ 26556 w 52696"/>
                <a:gd name="connsiteY4" fmla="*/ 295 h 52692"/>
                <a:gd name="connsiteX5" fmla="*/ 7925 w 52696"/>
                <a:gd name="connsiteY5" fmla="*/ 8012 h 52692"/>
                <a:gd name="connsiteX6" fmla="*/ 208 w 52696"/>
                <a:gd name="connsiteY6" fmla="*/ 26642 h 52692"/>
                <a:gd name="connsiteX7" fmla="*/ 7925 w 52696"/>
                <a:gd name="connsiteY7" fmla="*/ 45272 h 52692"/>
                <a:gd name="connsiteX8" fmla="*/ 2655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56" y="52988"/>
                  </a:moveTo>
                  <a:cubicBezTo>
                    <a:pt x="33544" y="52988"/>
                    <a:pt x="40246" y="50212"/>
                    <a:pt x="45187" y="45272"/>
                  </a:cubicBezTo>
                  <a:cubicBezTo>
                    <a:pt x="50128" y="40331"/>
                    <a:pt x="52905" y="33629"/>
                    <a:pt x="52905" y="26642"/>
                  </a:cubicBezTo>
                  <a:cubicBezTo>
                    <a:pt x="52905" y="19655"/>
                    <a:pt x="50128" y="12953"/>
                    <a:pt x="45187" y="8012"/>
                  </a:cubicBezTo>
                  <a:cubicBezTo>
                    <a:pt x="40246" y="3072"/>
                    <a:pt x="33544" y="295"/>
                    <a:pt x="26556" y="295"/>
                  </a:cubicBezTo>
                  <a:cubicBezTo>
                    <a:pt x="19569" y="295"/>
                    <a:pt x="12866" y="3072"/>
                    <a:pt x="7925" y="8012"/>
                  </a:cubicBezTo>
                  <a:cubicBezTo>
                    <a:pt x="2984" y="12953"/>
                    <a:pt x="208" y="19655"/>
                    <a:pt x="208" y="26642"/>
                  </a:cubicBezTo>
                  <a:cubicBezTo>
                    <a:pt x="208" y="33629"/>
                    <a:pt x="2984" y="40331"/>
                    <a:pt x="7925" y="45272"/>
                  </a:cubicBezTo>
                  <a:cubicBezTo>
                    <a:pt x="12866" y="50212"/>
                    <a:pt x="19569" y="52988"/>
                    <a:pt x="2655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6" name="Freeform: Shape 2525">
              <a:extLst>
                <a:ext uri="{FF2B5EF4-FFF2-40B4-BE49-F238E27FC236}">
                  <a16:creationId xmlns:a16="http://schemas.microsoft.com/office/drawing/2014/main" id="{DAD30BF6-0737-4D50-B2EC-03A6F9601E93}"/>
                </a:ext>
              </a:extLst>
            </p:cNvPr>
            <p:cNvSpPr/>
            <p:nvPr/>
          </p:nvSpPr>
          <p:spPr>
            <a:xfrm>
              <a:off x="1824950" y="4135250"/>
              <a:ext cx="52696" cy="52692"/>
            </a:xfrm>
            <a:custGeom>
              <a:avLst/>
              <a:gdLst>
                <a:gd name="connsiteX0" fmla="*/ 26559 w 52696"/>
                <a:gd name="connsiteY0" fmla="*/ 52746 h 52692"/>
                <a:gd name="connsiteX1" fmla="*/ 45190 w 52696"/>
                <a:gd name="connsiteY1" fmla="*/ 45030 h 52692"/>
                <a:gd name="connsiteX2" fmla="*/ 52908 w 52696"/>
                <a:gd name="connsiteY2" fmla="*/ 26400 h 52692"/>
                <a:gd name="connsiteX3" fmla="*/ 45190 w 52696"/>
                <a:gd name="connsiteY3" fmla="*/ 7770 h 52692"/>
                <a:gd name="connsiteX4" fmla="*/ 26559 w 52696"/>
                <a:gd name="connsiteY4" fmla="*/ 54 h 52692"/>
                <a:gd name="connsiteX5" fmla="*/ 7928 w 52696"/>
                <a:gd name="connsiteY5" fmla="*/ 7770 h 52692"/>
                <a:gd name="connsiteX6" fmla="*/ 211 w 52696"/>
                <a:gd name="connsiteY6" fmla="*/ 26400 h 52692"/>
                <a:gd name="connsiteX7" fmla="*/ 7928 w 52696"/>
                <a:gd name="connsiteY7" fmla="*/ 45030 h 52692"/>
                <a:gd name="connsiteX8" fmla="*/ 26559 w 52696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59" y="52746"/>
                  </a:moveTo>
                  <a:cubicBezTo>
                    <a:pt x="33547" y="52746"/>
                    <a:pt x="40249" y="49970"/>
                    <a:pt x="45190" y="45030"/>
                  </a:cubicBezTo>
                  <a:cubicBezTo>
                    <a:pt x="50131" y="40089"/>
                    <a:pt x="52908" y="33387"/>
                    <a:pt x="52908" y="26400"/>
                  </a:cubicBezTo>
                  <a:cubicBezTo>
                    <a:pt x="52908" y="19413"/>
                    <a:pt x="50131" y="12711"/>
                    <a:pt x="45190" y="7770"/>
                  </a:cubicBezTo>
                  <a:cubicBezTo>
                    <a:pt x="40249" y="2830"/>
                    <a:pt x="33547" y="54"/>
                    <a:pt x="26559" y="54"/>
                  </a:cubicBezTo>
                  <a:cubicBezTo>
                    <a:pt x="19571" y="54"/>
                    <a:pt x="12869" y="2830"/>
                    <a:pt x="7928" y="7770"/>
                  </a:cubicBezTo>
                  <a:cubicBezTo>
                    <a:pt x="2987" y="12711"/>
                    <a:pt x="211" y="19413"/>
                    <a:pt x="211" y="26400"/>
                  </a:cubicBezTo>
                  <a:cubicBezTo>
                    <a:pt x="211" y="33387"/>
                    <a:pt x="2987" y="40089"/>
                    <a:pt x="7928" y="45030"/>
                  </a:cubicBezTo>
                  <a:cubicBezTo>
                    <a:pt x="12869" y="49970"/>
                    <a:pt x="19571" y="52746"/>
                    <a:pt x="26559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7" name="Freeform: Shape 2526">
              <a:extLst>
                <a:ext uri="{FF2B5EF4-FFF2-40B4-BE49-F238E27FC236}">
                  <a16:creationId xmlns:a16="http://schemas.microsoft.com/office/drawing/2014/main" id="{E55C602F-6605-4E82-95BE-F274C020245F}"/>
                </a:ext>
              </a:extLst>
            </p:cNvPr>
            <p:cNvSpPr/>
            <p:nvPr/>
          </p:nvSpPr>
          <p:spPr>
            <a:xfrm>
              <a:off x="1850560" y="6259827"/>
              <a:ext cx="52696" cy="52692"/>
            </a:xfrm>
            <a:custGeom>
              <a:avLst/>
              <a:gdLst>
                <a:gd name="connsiteX0" fmla="*/ 26562 w 52696"/>
                <a:gd name="connsiteY0" fmla="*/ 52988 h 52692"/>
                <a:gd name="connsiteX1" fmla="*/ 45193 w 52696"/>
                <a:gd name="connsiteY1" fmla="*/ 45272 h 52692"/>
                <a:gd name="connsiteX2" fmla="*/ 52910 w 52696"/>
                <a:gd name="connsiteY2" fmla="*/ 26642 h 52692"/>
                <a:gd name="connsiteX3" fmla="*/ 45193 w 52696"/>
                <a:gd name="connsiteY3" fmla="*/ 8012 h 52692"/>
                <a:gd name="connsiteX4" fmla="*/ 26562 w 52696"/>
                <a:gd name="connsiteY4" fmla="*/ 295 h 52692"/>
                <a:gd name="connsiteX5" fmla="*/ 7931 w 52696"/>
                <a:gd name="connsiteY5" fmla="*/ 8012 h 52692"/>
                <a:gd name="connsiteX6" fmla="*/ 214 w 52696"/>
                <a:gd name="connsiteY6" fmla="*/ 26642 h 52692"/>
                <a:gd name="connsiteX7" fmla="*/ 7931 w 52696"/>
                <a:gd name="connsiteY7" fmla="*/ 45272 h 52692"/>
                <a:gd name="connsiteX8" fmla="*/ 2656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62" y="52988"/>
                  </a:moveTo>
                  <a:cubicBezTo>
                    <a:pt x="33550" y="52988"/>
                    <a:pt x="40252" y="50212"/>
                    <a:pt x="45193" y="45272"/>
                  </a:cubicBezTo>
                  <a:cubicBezTo>
                    <a:pt x="50134" y="40331"/>
                    <a:pt x="52910" y="33629"/>
                    <a:pt x="52910" y="26642"/>
                  </a:cubicBezTo>
                  <a:cubicBezTo>
                    <a:pt x="52910" y="19655"/>
                    <a:pt x="50134" y="12953"/>
                    <a:pt x="45193" y="8012"/>
                  </a:cubicBezTo>
                  <a:cubicBezTo>
                    <a:pt x="40252" y="3072"/>
                    <a:pt x="33550" y="295"/>
                    <a:pt x="26562" y="295"/>
                  </a:cubicBezTo>
                  <a:cubicBezTo>
                    <a:pt x="19574" y="295"/>
                    <a:pt x="12872" y="3072"/>
                    <a:pt x="7931" y="8012"/>
                  </a:cubicBezTo>
                  <a:cubicBezTo>
                    <a:pt x="2990" y="12953"/>
                    <a:pt x="214" y="19655"/>
                    <a:pt x="214" y="26642"/>
                  </a:cubicBezTo>
                  <a:cubicBezTo>
                    <a:pt x="214" y="33629"/>
                    <a:pt x="2990" y="40331"/>
                    <a:pt x="7931" y="45272"/>
                  </a:cubicBezTo>
                  <a:cubicBezTo>
                    <a:pt x="12872" y="50212"/>
                    <a:pt x="19574" y="52988"/>
                    <a:pt x="2656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8" name="Freeform: Shape 2527">
              <a:extLst>
                <a:ext uri="{FF2B5EF4-FFF2-40B4-BE49-F238E27FC236}">
                  <a16:creationId xmlns:a16="http://schemas.microsoft.com/office/drawing/2014/main" id="{16B36839-666A-4C13-8932-AE540102250C}"/>
                </a:ext>
              </a:extLst>
            </p:cNvPr>
            <p:cNvSpPr/>
            <p:nvPr/>
          </p:nvSpPr>
          <p:spPr>
            <a:xfrm>
              <a:off x="1876162" y="6259827"/>
              <a:ext cx="52696" cy="52692"/>
            </a:xfrm>
            <a:custGeom>
              <a:avLst/>
              <a:gdLst>
                <a:gd name="connsiteX0" fmla="*/ 26565 w 52696"/>
                <a:gd name="connsiteY0" fmla="*/ 52988 h 52692"/>
                <a:gd name="connsiteX1" fmla="*/ 45196 w 52696"/>
                <a:gd name="connsiteY1" fmla="*/ 45272 h 52692"/>
                <a:gd name="connsiteX2" fmla="*/ 52913 w 52696"/>
                <a:gd name="connsiteY2" fmla="*/ 26642 h 52692"/>
                <a:gd name="connsiteX3" fmla="*/ 45196 w 52696"/>
                <a:gd name="connsiteY3" fmla="*/ 8012 h 52692"/>
                <a:gd name="connsiteX4" fmla="*/ 26565 w 52696"/>
                <a:gd name="connsiteY4" fmla="*/ 295 h 52692"/>
                <a:gd name="connsiteX5" fmla="*/ 7934 w 52696"/>
                <a:gd name="connsiteY5" fmla="*/ 8012 h 52692"/>
                <a:gd name="connsiteX6" fmla="*/ 217 w 52696"/>
                <a:gd name="connsiteY6" fmla="*/ 26642 h 52692"/>
                <a:gd name="connsiteX7" fmla="*/ 7934 w 52696"/>
                <a:gd name="connsiteY7" fmla="*/ 45272 h 52692"/>
                <a:gd name="connsiteX8" fmla="*/ 2656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65" y="52988"/>
                  </a:moveTo>
                  <a:cubicBezTo>
                    <a:pt x="33553" y="52988"/>
                    <a:pt x="40255" y="50212"/>
                    <a:pt x="45196" y="45272"/>
                  </a:cubicBezTo>
                  <a:cubicBezTo>
                    <a:pt x="50137" y="40331"/>
                    <a:pt x="52913" y="33629"/>
                    <a:pt x="52913" y="26642"/>
                  </a:cubicBezTo>
                  <a:cubicBezTo>
                    <a:pt x="52913" y="19655"/>
                    <a:pt x="50137" y="12953"/>
                    <a:pt x="45196" y="8012"/>
                  </a:cubicBezTo>
                  <a:cubicBezTo>
                    <a:pt x="40255" y="3072"/>
                    <a:pt x="33553" y="295"/>
                    <a:pt x="26565" y="295"/>
                  </a:cubicBezTo>
                  <a:cubicBezTo>
                    <a:pt x="19577" y="295"/>
                    <a:pt x="12875" y="3072"/>
                    <a:pt x="7934" y="8012"/>
                  </a:cubicBezTo>
                  <a:cubicBezTo>
                    <a:pt x="2993" y="12953"/>
                    <a:pt x="217" y="19655"/>
                    <a:pt x="217" y="26642"/>
                  </a:cubicBezTo>
                  <a:cubicBezTo>
                    <a:pt x="217" y="33629"/>
                    <a:pt x="2993" y="40331"/>
                    <a:pt x="7934" y="45272"/>
                  </a:cubicBezTo>
                  <a:cubicBezTo>
                    <a:pt x="12875" y="50212"/>
                    <a:pt x="19577" y="52988"/>
                    <a:pt x="2656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29" name="Freeform: Shape 2528">
              <a:extLst>
                <a:ext uri="{FF2B5EF4-FFF2-40B4-BE49-F238E27FC236}">
                  <a16:creationId xmlns:a16="http://schemas.microsoft.com/office/drawing/2014/main" id="{4CD5980C-0124-4F47-B0F8-22BBA0E112D8}"/>
                </a:ext>
              </a:extLst>
            </p:cNvPr>
            <p:cNvSpPr/>
            <p:nvPr/>
          </p:nvSpPr>
          <p:spPr>
            <a:xfrm>
              <a:off x="1901773" y="6259827"/>
              <a:ext cx="52696" cy="52692"/>
            </a:xfrm>
            <a:custGeom>
              <a:avLst/>
              <a:gdLst>
                <a:gd name="connsiteX0" fmla="*/ 26568 w 52696"/>
                <a:gd name="connsiteY0" fmla="*/ 52988 h 52692"/>
                <a:gd name="connsiteX1" fmla="*/ 45199 w 52696"/>
                <a:gd name="connsiteY1" fmla="*/ 45272 h 52692"/>
                <a:gd name="connsiteX2" fmla="*/ 52916 w 52696"/>
                <a:gd name="connsiteY2" fmla="*/ 26642 h 52692"/>
                <a:gd name="connsiteX3" fmla="*/ 45199 w 52696"/>
                <a:gd name="connsiteY3" fmla="*/ 8012 h 52692"/>
                <a:gd name="connsiteX4" fmla="*/ 26568 w 52696"/>
                <a:gd name="connsiteY4" fmla="*/ 295 h 52692"/>
                <a:gd name="connsiteX5" fmla="*/ 7937 w 52696"/>
                <a:gd name="connsiteY5" fmla="*/ 8012 h 52692"/>
                <a:gd name="connsiteX6" fmla="*/ 220 w 52696"/>
                <a:gd name="connsiteY6" fmla="*/ 26642 h 52692"/>
                <a:gd name="connsiteX7" fmla="*/ 7937 w 52696"/>
                <a:gd name="connsiteY7" fmla="*/ 45272 h 52692"/>
                <a:gd name="connsiteX8" fmla="*/ 2656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68" y="52988"/>
                  </a:moveTo>
                  <a:cubicBezTo>
                    <a:pt x="33556" y="52988"/>
                    <a:pt x="40258" y="50212"/>
                    <a:pt x="45199" y="45272"/>
                  </a:cubicBezTo>
                  <a:cubicBezTo>
                    <a:pt x="50140" y="40331"/>
                    <a:pt x="52916" y="33629"/>
                    <a:pt x="52916" y="26642"/>
                  </a:cubicBezTo>
                  <a:cubicBezTo>
                    <a:pt x="52916" y="19655"/>
                    <a:pt x="50140" y="12953"/>
                    <a:pt x="45199" y="8012"/>
                  </a:cubicBezTo>
                  <a:cubicBezTo>
                    <a:pt x="40258" y="3072"/>
                    <a:pt x="33556" y="295"/>
                    <a:pt x="26568" y="295"/>
                  </a:cubicBezTo>
                  <a:cubicBezTo>
                    <a:pt x="19580" y="295"/>
                    <a:pt x="12878" y="3072"/>
                    <a:pt x="7937" y="8012"/>
                  </a:cubicBezTo>
                  <a:cubicBezTo>
                    <a:pt x="2996" y="12953"/>
                    <a:pt x="220" y="19655"/>
                    <a:pt x="220" y="26642"/>
                  </a:cubicBezTo>
                  <a:cubicBezTo>
                    <a:pt x="220" y="33629"/>
                    <a:pt x="2996" y="40331"/>
                    <a:pt x="7937" y="45272"/>
                  </a:cubicBezTo>
                  <a:cubicBezTo>
                    <a:pt x="12878" y="50212"/>
                    <a:pt x="19580" y="52988"/>
                    <a:pt x="2656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0" name="Freeform: Shape 2529">
              <a:extLst>
                <a:ext uri="{FF2B5EF4-FFF2-40B4-BE49-F238E27FC236}">
                  <a16:creationId xmlns:a16="http://schemas.microsoft.com/office/drawing/2014/main" id="{08E007F1-17BE-4E75-B41D-B250FA652976}"/>
                </a:ext>
              </a:extLst>
            </p:cNvPr>
            <p:cNvSpPr/>
            <p:nvPr/>
          </p:nvSpPr>
          <p:spPr>
            <a:xfrm>
              <a:off x="1927374" y="6259827"/>
              <a:ext cx="52696" cy="52692"/>
            </a:xfrm>
            <a:custGeom>
              <a:avLst/>
              <a:gdLst>
                <a:gd name="connsiteX0" fmla="*/ 26571 w 52696"/>
                <a:gd name="connsiteY0" fmla="*/ 52988 h 52692"/>
                <a:gd name="connsiteX1" fmla="*/ 45202 w 52696"/>
                <a:gd name="connsiteY1" fmla="*/ 45272 h 52692"/>
                <a:gd name="connsiteX2" fmla="*/ 52919 w 52696"/>
                <a:gd name="connsiteY2" fmla="*/ 26642 h 52692"/>
                <a:gd name="connsiteX3" fmla="*/ 45202 w 52696"/>
                <a:gd name="connsiteY3" fmla="*/ 8012 h 52692"/>
                <a:gd name="connsiteX4" fmla="*/ 26571 w 52696"/>
                <a:gd name="connsiteY4" fmla="*/ 295 h 52692"/>
                <a:gd name="connsiteX5" fmla="*/ 7940 w 52696"/>
                <a:gd name="connsiteY5" fmla="*/ 8012 h 52692"/>
                <a:gd name="connsiteX6" fmla="*/ 222 w 52696"/>
                <a:gd name="connsiteY6" fmla="*/ 26642 h 52692"/>
                <a:gd name="connsiteX7" fmla="*/ 7940 w 52696"/>
                <a:gd name="connsiteY7" fmla="*/ 45272 h 52692"/>
                <a:gd name="connsiteX8" fmla="*/ 2657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71" y="52988"/>
                  </a:moveTo>
                  <a:cubicBezTo>
                    <a:pt x="33558" y="52988"/>
                    <a:pt x="40261" y="50212"/>
                    <a:pt x="45202" y="45272"/>
                  </a:cubicBezTo>
                  <a:cubicBezTo>
                    <a:pt x="50143" y="40331"/>
                    <a:pt x="52919" y="33629"/>
                    <a:pt x="52919" y="26642"/>
                  </a:cubicBezTo>
                  <a:cubicBezTo>
                    <a:pt x="52919" y="19655"/>
                    <a:pt x="50143" y="12953"/>
                    <a:pt x="45202" y="8012"/>
                  </a:cubicBezTo>
                  <a:cubicBezTo>
                    <a:pt x="40261" y="3072"/>
                    <a:pt x="33558" y="295"/>
                    <a:pt x="26571" y="295"/>
                  </a:cubicBezTo>
                  <a:cubicBezTo>
                    <a:pt x="19583" y="295"/>
                    <a:pt x="12881" y="3072"/>
                    <a:pt x="7940" y="8012"/>
                  </a:cubicBezTo>
                  <a:cubicBezTo>
                    <a:pt x="2999" y="12953"/>
                    <a:pt x="222" y="19655"/>
                    <a:pt x="222" y="26642"/>
                  </a:cubicBezTo>
                  <a:cubicBezTo>
                    <a:pt x="222" y="33629"/>
                    <a:pt x="2999" y="40331"/>
                    <a:pt x="7940" y="45272"/>
                  </a:cubicBezTo>
                  <a:cubicBezTo>
                    <a:pt x="12881" y="50212"/>
                    <a:pt x="19583" y="52988"/>
                    <a:pt x="2657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1" name="Freeform: Shape 2530">
              <a:extLst>
                <a:ext uri="{FF2B5EF4-FFF2-40B4-BE49-F238E27FC236}">
                  <a16:creationId xmlns:a16="http://schemas.microsoft.com/office/drawing/2014/main" id="{8CB1E342-B8A8-4901-AFB3-898F67F5DB9F}"/>
                </a:ext>
              </a:extLst>
            </p:cNvPr>
            <p:cNvSpPr/>
            <p:nvPr/>
          </p:nvSpPr>
          <p:spPr>
            <a:xfrm>
              <a:off x="1952985" y="6259827"/>
              <a:ext cx="52696" cy="52692"/>
            </a:xfrm>
            <a:custGeom>
              <a:avLst/>
              <a:gdLst>
                <a:gd name="connsiteX0" fmla="*/ 26574 w 52696"/>
                <a:gd name="connsiteY0" fmla="*/ 52988 h 52692"/>
                <a:gd name="connsiteX1" fmla="*/ 45205 w 52696"/>
                <a:gd name="connsiteY1" fmla="*/ 45272 h 52692"/>
                <a:gd name="connsiteX2" fmla="*/ 52922 w 52696"/>
                <a:gd name="connsiteY2" fmla="*/ 26642 h 52692"/>
                <a:gd name="connsiteX3" fmla="*/ 45205 w 52696"/>
                <a:gd name="connsiteY3" fmla="*/ 8012 h 52692"/>
                <a:gd name="connsiteX4" fmla="*/ 26574 w 52696"/>
                <a:gd name="connsiteY4" fmla="*/ 295 h 52692"/>
                <a:gd name="connsiteX5" fmla="*/ 7943 w 52696"/>
                <a:gd name="connsiteY5" fmla="*/ 8012 h 52692"/>
                <a:gd name="connsiteX6" fmla="*/ 225 w 52696"/>
                <a:gd name="connsiteY6" fmla="*/ 26642 h 52692"/>
                <a:gd name="connsiteX7" fmla="*/ 7943 w 52696"/>
                <a:gd name="connsiteY7" fmla="*/ 45272 h 52692"/>
                <a:gd name="connsiteX8" fmla="*/ 2657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74" y="52988"/>
                  </a:moveTo>
                  <a:cubicBezTo>
                    <a:pt x="33561" y="52988"/>
                    <a:pt x="40264" y="50212"/>
                    <a:pt x="45205" y="45272"/>
                  </a:cubicBezTo>
                  <a:cubicBezTo>
                    <a:pt x="50146" y="40331"/>
                    <a:pt x="52922" y="33629"/>
                    <a:pt x="52922" y="26642"/>
                  </a:cubicBezTo>
                  <a:cubicBezTo>
                    <a:pt x="52922" y="19655"/>
                    <a:pt x="50146" y="12953"/>
                    <a:pt x="45205" y="8012"/>
                  </a:cubicBezTo>
                  <a:cubicBezTo>
                    <a:pt x="40264" y="3072"/>
                    <a:pt x="33561" y="295"/>
                    <a:pt x="26574" y="295"/>
                  </a:cubicBezTo>
                  <a:cubicBezTo>
                    <a:pt x="19586" y="295"/>
                    <a:pt x="12884" y="3072"/>
                    <a:pt x="7943" y="8012"/>
                  </a:cubicBezTo>
                  <a:cubicBezTo>
                    <a:pt x="3002" y="12953"/>
                    <a:pt x="225" y="19655"/>
                    <a:pt x="225" y="26642"/>
                  </a:cubicBezTo>
                  <a:cubicBezTo>
                    <a:pt x="225" y="33629"/>
                    <a:pt x="3002" y="40331"/>
                    <a:pt x="7943" y="45272"/>
                  </a:cubicBezTo>
                  <a:cubicBezTo>
                    <a:pt x="12884" y="50212"/>
                    <a:pt x="19586" y="52988"/>
                    <a:pt x="2657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2" name="Freeform: Shape 2531">
              <a:extLst>
                <a:ext uri="{FF2B5EF4-FFF2-40B4-BE49-F238E27FC236}">
                  <a16:creationId xmlns:a16="http://schemas.microsoft.com/office/drawing/2014/main" id="{54CF4FC8-C3B9-4944-B687-70A48A5438B0}"/>
                </a:ext>
              </a:extLst>
            </p:cNvPr>
            <p:cNvSpPr/>
            <p:nvPr/>
          </p:nvSpPr>
          <p:spPr>
            <a:xfrm>
              <a:off x="1978587" y="6259827"/>
              <a:ext cx="52696" cy="52692"/>
            </a:xfrm>
            <a:custGeom>
              <a:avLst/>
              <a:gdLst>
                <a:gd name="connsiteX0" fmla="*/ 26577 w 52696"/>
                <a:gd name="connsiteY0" fmla="*/ 52988 h 52692"/>
                <a:gd name="connsiteX1" fmla="*/ 45208 w 52696"/>
                <a:gd name="connsiteY1" fmla="*/ 45272 h 52692"/>
                <a:gd name="connsiteX2" fmla="*/ 52925 w 52696"/>
                <a:gd name="connsiteY2" fmla="*/ 26642 h 52692"/>
                <a:gd name="connsiteX3" fmla="*/ 45208 w 52696"/>
                <a:gd name="connsiteY3" fmla="*/ 8012 h 52692"/>
                <a:gd name="connsiteX4" fmla="*/ 26577 w 52696"/>
                <a:gd name="connsiteY4" fmla="*/ 295 h 52692"/>
                <a:gd name="connsiteX5" fmla="*/ 7946 w 52696"/>
                <a:gd name="connsiteY5" fmla="*/ 8012 h 52692"/>
                <a:gd name="connsiteX6" fmla="*/ 228 w 52696"/>
                <a:gd name="connsiteY6" fmla="*/ 26642 h 52692"/>
                <a:gd name="connsiteX7" fmla="*/ 7946 w 52696"/>
                <a:gd name="connsiteY7" fmla="*/ 45272 h 52692"/>
                <a:gd name="connsiteX8" fmla="*/ 2657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77" y="52988"/>
                  </a:moveTo>
                  <a:cubicBezTo>
                    <a:pt x="33564" y="52988"/>
                    <a:pt x="40267" y="50212"/>
                    <a:pt x="45208" y="45272"/>
                  </a:cubicBezTo>
                  <a:cubicBezTo>
                    <a:pt x="50149" y="40331"/>
                    <a:pt x="52925" y="33629"/>
                    <a:pt x="52925" y="26642"/>
                  </a:cubicBezTo>
                  <a:cubicBezTo>
                    <a:pt x="52925" y="19655"/>
                    <a:pt x="50149" y="12953"/>
                    <a:pt x="45208" y="8012"/>
                  </a:cubicBezTo>
                  <a:cubicBezTo>
                    <a:pt x="40267" y="3072"/>
                    <a:pt x="33564" y="295"/>
                    <a:pt x="26577" y="295"/>
                  </a:cubicBezTo>
                  <a:cubicBezTo>
                    <a:pt x="19589" y="295"/>
                    <a:pt x="12887" y="3072"/>
                    <a:pt x="7946" y="8012"/>
                  </a:cubicBezTo>
                  <a:cubicBezTo>
                    <a:pt x="3005" y="12953"/>
                    <a:pt x="228" y="19655"/>
                    <a:pt x="228" y="26642"/>
                  </a:cubicBezTo>
                  <a:cubicBezTo>
                    <a:pt x="228" y="33629"/>
                    <a:pt x="3005" y="40331"/>
                    <a:pt x="7946" y="45272"/>
                  </a:cubicBezTo>
                  <a:cubicBezTo>
                    <a:pt x="12887" y="50212"/>
                    <a:pt x="19589" y="52988"/>
                    <a:pt x="2657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3" name="Freeform: Shape 2532">
              <a:extLst>
                <a:ext uri="{FF2B5EF4-FFF2-40B4-BE49-F238E27FC236}">
                  <a16:creationId xmlns:a16="http://schemas.microsoft.com/office/drawing/2014/main" id="{F3A5ABAF-40CF-47FD-8A61-4787FB3B9540}"/>
                </a:ext>
              </a:extLst>
            </p:cNvPr>
            <p:cNvSpPr/>
            <p:nvPr/>
          </p:nvSpPr>
          <p:spPr>
            <a:xfrm>
              <a:off x="2004198" y="6259827"/>
              <a:ext cx="52696" cy="52692"/>
            </a:xfrm>
            <a:custGeom>
              <a:avLst/>
              <a:gdLst>
                <a:gd name="connsiteX0" fmla="*/ 26580 w 52696"/>
                <a:gd name="connsiteY0" fmla="*/ 52988 h 52692"/>
                <a:gd name="connsiteX1" fmla="*/ 45211 w 52696"/>
                <a:gd name="connsiteY1" fmla="*/ 45272 h 52692"/>
                <a:gd name="connsiteX2" fmla="*/ 52928 w 52696"/>
                <a:gd name="connsiteY2" fmla="*/ 26642 h 52692"/>
                <a:gd name="connsiteX3" fmla="*/ 45211 w 52696"/>
                <a:gd name="connsiteY3" fmla="*/ 8012 h 52692"/>
                <a:gd name="connsiteX4" fmla="*/ 26580 w 52696"/>
                <a:gd name="connsiteY4" fmla="*/ 295 h 52692"/>
                <a:gd name="connsiteX5" fmla="*/ 7948 w 52696"/>
                <a:gd name="connsiteY5" fmla="*/ 8012 h 52692"/>
                <a:gd name="connsiteX6" fmla="*/ 231 w 52696"/>
                <a:gd name="connsiteY6" fmla="*/ 26642 h 52692"/>
                <a:gd name="connsiteX7" fmla="*/ 7948 w 52696"/>
                <a:gd name="connsiteY7" fmla="*/ 45272 h 52692"/>
                <a:gd name="connsiteX8" fmla="*/ 2658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80" y="52988"/>
                  </a:moveTo>
                  <a:cubicBezTo>
                    <a:pt x="33567" y="52988"/>
                    <a:pt x="40270" y="50212"/>
                    <a:pt x="45211" y="45272"/>
                  </a:cubicBezTo>
                  <a:cubicBezTo>
                    <a:pt x="50152" y="40331"/>
                    <a:pt x="52928" y="33629"/>
                    <a:pt x="52928" y="26642"/>
                  </a:cubicBezTo>
                  <a:cubicBezTo>
                    <a:pt x="52928" y="19655"/>
                    <a:pt x="50152" y="12953"/>
                    <a:pt x="45211" y="8012"/>
                  </a:cubicBezTo>
                  <a:cubicBezTo>
                    <a:pt x="40270" y="3072"/>
                    <a:pt x="33567" y="295"/>
                    <a:pt x="26580" y="295"/>
                  </a:cubicBezTo>
                  <a:cubicBezTo>
                    <a:pt x="19592" y="295"/>
                    <a:pt x="12889" y="3072"/>
                    <a:pt x="7948" y="8012"/>
                  </a:cubicBezTo>
                  <a:cubicBezTo>
                    <a:pt x="3007" y="12953"/>
                    <a:pt x="231" y="19655"/>
                    <a:pt x="231" y="26642"/>
                  </a:cubicBezTo>
                  <a:cubicBezTo>
                    <a:pt x="231" y="33629"/>
                    <a:pt x="3007" y="40331"/>
                    <a:pt x="7948" y="45272"/>
                  </a:cubicBezTo>
                  <a:cubicBezTo>
                    <a:pt x="12889" y="50212"/>
                    <a:pt x="19592" y="52988"/>
                    <a:pt x="2658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4" name="Freeform: Shape 2533">
              <a:extLst>
                <a:ext uri="{FF2B5EF4-FFF2-40B4-BE49-F238E27FC236}">
                  <a16:creationId xmlns:a16="http://schemas.microsoft.com/office/drawing/2014/main" id="{2CD447C0-483B-4F51-9A97-55C1FD529BED}"/>
                </a:ext>
              </a:extLst>
            </p:cNvPr>
            <p:cNvSpPr/>
            <p:nvPr/>
          </p:nvSpPr>
          <p:spPr>
            <a:xfrm>
              <a:off x="2029799" y="4135250"/>
              <a:ext cx="52696" cy="52692"/>
            </a:xfrm>
            <a:custGeom>
              <a:avLst/>
              <a:gdLst>
                <a:gd name="connsiteX0" fmla="*/ 26582 w 52696"/>
                <a:gd name="connsiteY0" fmla="*/ 52746 h 52692"/>
                <a:gd name="connsiteX1" fmla="*/ 45214 w 52696"/>
                <a:gd name="connsiteY1" fmla="*/ 45030 h 52692"/>
                <a:gd name="connsiteX2" fmla="*/ 52931 w 52696"/>
                <a:gd name="connsiteY2" fmla="*/ 26400 h 52692"/>
                <a:gd name="connsiteX3" fmla="*/ 45214 w 52696"/>
                <a:gd name="connsiteY3" fmla="*/ 7770 h 52692"/>
                <a:gd name="connsiteX4" fmla="*/ 26582 w 52696"/>
                <a:gd name="connsiteY4" fmla="*/ 54 h 52692"/>
                <a:gd name="connsiteX5" fmla="*/ 7951 w 52696"/>
                <a:gd name="connsiteY5" fmla="*/ 7770 h 52692"/>
                <a:gd name="connsiteX6" fmla="*/ 234 w 52696"/>
                <a:gd name="connsiteY6" fmla="*/ 26400 h 52692"/>
                <a:gd name="connsiteX7" fmla="*/ 7951 w 52696"/>
                <a:gd name="connsiteY7" fmla="*/ 45030 h 52692"/>
                <a:gd name="connsiteX8" fmla="*/ 26582 w 52696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82" y="52746"/>
                  </a:moveTo>
                  <a:cubicBezTo>
                    <a:pt x="33570" y="52746"/>
                    <a:pt x="40273" y="49970"/>
                    <a:pt x="45214" y="45030"/>
                  </a:cubicBezTo>
                  <a:cubicBezTo>
                    <a:pt x="50155" y="40089"/>
                    <a:pt x="52931" y="33387"/>
                    <a:pt x="52931" y="26400"/>
                  </a:cubicBezTo>
                  <a:cubicBezTo>
                    <a:pt x="52931" y="19413"/>
                    <a:pt x="50155" y="12711"/>
                    <a:pt x="45214" y="7770"/>
                  </a:cubicBezTo>
                  <a:cubicBezTo>
                    <a:pt x="40273" y="2830"/>
                    <a:pt x="33570" y="54"/>
                    <a:pt x="26582" y="54"/>
                  </a:cubicBezTo>
                  <a:cubicBezTo>
                    <a:pt x="19595" y="54"/>
                    <a:pt x="12892" y="2830"/>
                    <a:pt x="7951" y="7770"/>
                  </a:cubicBezTo>
                  <a:cubicBezTo>
                    <a:pt x="3010" y="12711"/>
                    <a:pt x="234" y="19413"/>
                    <a:pt x="234" y="26400"/>
                  </a:cubicBezTo>
                  <a:cubicBezTo>
                    <a:pt x="234" y="33387"/>
                    <a:pt x="3010" y="40089"/>
                    <a:pt x="7951" y="45030"/>
                  </a:cubicBezTo>
                  <a:cubicBezTo>
                    <a:pt x="12892" y="49970"/>
                    <a:pt x="19595" y="52746"/>
                    <a:pt x="26582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5" name="Freeform: Shape 2534">
              <a:extLst>
                <a:ext uri="{FF2B5EF4-FFF2-40B4-BE49-F238E27FC236}">
                  <a16:creationId xmlns:a16="http://schemas.microsoft.com/office/drawing/2014/main" id="{059372FD-F43E-410B-B9D2-4E6B4D4A2587}"/>
                </a:ext>
              </a:extLst>
            </p:cNvPr>
            <p:cNvSpPr/>
            <p:nvPr/>
          </p:nvSpPr>
          <p:spPr>
            <a:xfrm>
              <a:off x="2055401" y="6259827"/>
              <a:ext cx="52696" cy="52692"/>
            </a:xfrm>
            <a:custGeom>
              <a:avLst/>
              <a:gdLst>
                <a:gd name="connsiteX0" fmla="*/ 26585 w 52696"/>
                <a:gd name="connsiteY0" fmla="*/ 52988 h 52692"/>
                <a:gd name="connsiteX1" fmla="*/ 45217 w 52696"/>
                <a:gd name="connsiteY1" fmla="*/ 45272 h 52692"/>
                <a:gd name="connsiteX2" fmla="*/ 52934 w 52696"/>
                <a:gd name="connsiteY2" fmla="*/ 26642 h 52692"/>
                <a:gd name="connsiteX3" fmla="*/ 45217 w 52696"/>
                <a:gd name="connsiteY3" fmla="*/ 8012 h 52692"/>
                <a:gd name="connsiteX4" fmla="*/ 26585 w 52696"/>
                <a:gd name="connsiteY4" fmla="*/ 295 h 52692"/>
                <a:gd name="connsiteX5" fmla="*/ 7954 w 52696"/>
                <a:gd name="connsiteY5" fmla="*/ 8012 h 52692"/>
                <a:gd name="connsiteX6" fmla="*/ 237 w 52696"/>
                <a:gd name="connsiteY6" fmla="*/ 26642 h 52692"/>
                <a:gd name="connsiteX7" fmla="*/ 7954 w 52696"/>
                <a:gd name="connsiteY7" fmla="*/ 45272 h 52692"/>
                <a:gd name="connsiteX8" fmla="*/ 2658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85" y="52988"/>
                  </a:moveTo>
                  <a:cubicBezTo>
                    <a:pt x="33573" y="52988"/>
                    <a:pt x="40275" y="50212"/>
                    <a:pt x="45217" y="45272"/>
                  </a:cubicBezTo>
                  <a:cubicBezTo>
                    <a:pt x="50158" y="40331"/>
                    <a:pt x="52934" y="33629"/>
                    <a:pt x="52934" y="26642"/>
                  </a:cubicBezTo>
                  <a:cubicBezTo>
                    <a:pt x="52934" y="19655"/>
                    <a:pt x="50158" y="12953"/>
                    <a:pt x="45217" y="8012"/>
                  </a:cubicBezTo>
                  <a:cubicBezTo>
                    <a:pt x="40275" y="3072"/>
                    <a:pt x="33573" y="295"/>
                    <a:pt x="26585" y="295"/>
                  </a:cubicBezTo>
                  <a:cubicBezTo>
                    <a:pt x="19598" y="295"/>
                    <a:pt x="12895" y="3072"/>
                    <a:pt x="7954" y="8012"/>
                  </a:cubicBezTo>
                  <a:cubicBezTo>
                    <a:pt x="3013" y="12953"/>
                    <a:pt x="237" y="19655"/>
                    <a:pt x="237" y="26642"/>
                  </a:cubicBezTo>
                  <a:cubicBezTo>
                    <a:pt x="237" y="33629"/>
                    <a:pt x="3013" y="40331"/>
                    <a:pt x="7954" y="45272"/>
                  </a:cubicBezTo>
                  <a:cubicBezTo>
                    <a:pt x="12895" y="50212"/>
                    <a:pt x="19598" y="52988"/>
                    <a:pt x="2658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6" name="Freeform: Shape 2535">
              <a:extLst>
                <a:ext uri="{FF2B5EF4-FFF2-40B4-BE49-F238E27FC236}">
                  <a16:creationId xmlns:a16="http://schemas.microsoft.com/office/drawing/2014/main" id="{3C4B6830-DFE5-49DC-AEE6-8F7FB06AF615}"/>
                </a:ext>
              </a:extLst>
            </p:cNvPr>
            <p:cNvSpPr/>
            <p:nvPr/>
          </p:nvSpPr>
          <p:spPr>
            <a:xfrm>
              <a:off x="2081012" y="6259827"/>
              <a:ext cx="52696" cy="52692"/>
            </a:xfrm>
            <a:custGeom>
              <a:avLst/>
              <a:gdLst>
                <a:gd name="connsiteX0" fmla="*/ 26588 w 52696"/>
                <a:gd name="connsiteY0" fmla="*/ 52988 h 52692"/>
                <a:gd name="connsiteX1" fmla="*/ 45219 w 52696"/>
                <a:gd name="connsiteY1" fmla="*/ 45272 h 52692"/>
                <a:gd name="connsiteX2" fmla="*/ 52937 w 52696"/>
                <a:gd name="connsiteY2" fmla="*/ 26642 h 52692"/>
                <a:gd name="connsiteX3" fmla="*/ 45219 w 52696"/>
                <a:gd name="connsiteY3" fmla="*/ 8012 h 52692"/>
                <a:gd name="connsiteX4" fmla="*/ 26588 w 52696"/>
                <a:gd name="connsiteY4" fmla="*/ 295 h 52692"/>
                <a:gd name="connsiteX5" fmla="*/ 7957 w 52696"/>
                <a:gd name="connsiteY5" fmla="*/ 8012 h 52692"/>
                <a:gd name="connsiteX6" fmla="*/ 240 w 52696"/>
                <a:gd name="connsiteY6" fmla="*/ 26642 h 52692"/>
                <a:gd name="connsiteX7" fmla="*/ 7957 w 52696"/>
                <a:gd name="connsiteY7" fmla="*/ 45272 h 52692"/>
                <a:gd name="connsiteX8" fmla="*/ 2658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88" y="52988"/>
                  </a:moveTo>
                  <a:cubicBezTo>
                    <a:pt x="33576" y="52988"/>
                    <a:pt x="40278" y="50212"/>
                    <a:pt x="45219" y="45272"/>
                  </a:cubicBezTo>
                  <a:cubicBezTo>
                    <a:pt x="50160" y="40331"/>
                    <a:pt x="52937" y="33629"/>
                    <a:pt x="52937" y="26642"/>
                  </a:cubicBezTo>
                  <a:cubicBezTo>
                    <a:pt x="52937" y="19655"/>
                    <a:pt x="50160" y="12953"/>
                    <a:pt x="45219" y="8012"/>
                  </a:cubicBezTo>
                  <a:cubicBezTo>
                    <a:pt x="40278" y="3072"/>
                    <a:pt x="33576" y="295"/>
                    <a:pt x="26588" y="295"/>
                  </a:cubicBezTo>
                  <a:cubicBezTo>
                    <a:pt x="19601" y="295"/>
                    <a:pt x="12898" y="3072"/>
                    <a:pt x="7957" y="8012"/>
                  </a:cubicBezTo>
                  <a:cubicBezTo>
                    <a:pt x="3016" y="12953"/>
                    <a:pt x="240" y="19655"/>
                    <a:pt x="240" y="26642"/>
                  </a:cubicBezTo>
                  <a:cubicBezTo>
                    <a:pt x="240" y="33629"/>
                    <a:pt x="3016" y="40331"/>
                    <a:pt x="7957" y="45272"/>
                  </a:cubicBezTo>
                  <a:cubicBezTo>
                    <a:pt x="12898" y="50212"/>
                    <a:pt x="19601" y="52988"/>
                    <a:pt x="2658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7" name="Freeform: Shape 2536">
              <a:extLst>
                <a:ext uri="{FF2B5EF4-FFF2-40B4-BE49-F238E27FC236}">
                  <a16:creationId xmlns:a16="http://schemas.microsoft.com/office/drawing/2014/main" id="{34BE8BB6-1FBF-420E-87C8-AF024990853A}"/>
                </a:ext>
              </a:extLst>
            </p:cNvPr>
            <p:cNvSpPr/>
            <p:nvPr/>
          </p:nvSpPr>
          <p:spPr>
            <a:xfrm>
              <a:off x="2106614" y="6259827"/>
              <a:ext cx="52696" cy="52692"/>
            </a:xfrm>
            <a:custGeom>
              <a:avLst/>
              <a:gdLst>
                <a:gd name="connsiteX0" fmla="*/ 26591 w 52696"/>
                <a:gd name="connsiteY0" fmla="*/ 52988 h 52692"/>
                <a:gd name="connsiteX1" fmla="*/ 45222 w 52696"/>
                <a:gd name="connsiteY1" fmla="*/ 45272 h 52692"/>
                <a:gd name="connsiteX2" fmla="*/ 52940 w 52696"/>
                <a:gd name="connsiteY2" fmla="*/ 26642 h 52692"/>
                <a:gd name="connsiteX3" fmla="*/ 45222 w 52696"/>
                <a:gd name="connsiteY3" fmla="*/ 8012 h 52692"/>
                <a:gd name="connsiteX4" fmla="*/ 26591 w 52696"/>
                <a:gd name="connsiteY4" fmla="*/ 295 h 52692"/>
                <a:gd name="connsiteX5" fmla="*/ 7960 w 52696"/>
                <a:gd name="connsiteY5" fmla="*/ 8012 h 52692"/>
                <a:gd name="connsiteX6" fmla="*/ 243 w 52696"/>
                <a:gd name="connsiteY6" fmla="*/ 26642 h 52692"/>
                <a:gd name="connsiteX7" fmla="*/ 7960 w 52696"/>
                <a:gd name="connsiteY7" fmla="*/ 45272 h 52692"/>
                <a:gd name="connsiteX8" fmla="*/ 2659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91" y="52988"/>
                  </a:moveTo>
                  <a:cubicBezTo>
                    <a:pt x="33579" y="52988"/>
                    <a:pt x="40281" y="50212"/>
                    <a:pt x="45222" y="45272"/>
                  </a:cubicBezTo>
                  <a:cubicBezTo>
                    <a:pt x="50163" y="40331"/>
                    <a:pt x="52940" y="33629"/>
                    <a:pt x="52940" y="26642"/>
                  </a:cubicBezTo>
                  <a:cubicBezTo>
                    <a:pt x="52940" y="19655"/>
                    <a:pt x="50163" y="12953"/>
                    <a:pt x="45222" y="8012"/>
                  </a:cubicBezTo>
                  <a:cubicBezTo>
                    <a:pt x="40281" y="3072"/>
                    <a:pt x="33579" y="295"/>
                    <a:pt x="26591" y="295"/>
                  </a:cubicBezTo>
                  <a:cubicBezTo>
                    <a:pt x="19604" y="295"/>
                    <a:pt x="12901" y="3072"/>
                    <a:pt x="7960" y="8012"/>
                  </a:cubicBezTo>
                  <a:cubicBezTo>
                    <a:pt x="3019" y="12953"/>
                    <a:pt x="243" y="19655"/>
                    <a:pt x="243" y="26642"/>
                  </a:cubicBezTo>
                  <a:cubicBezTo>
                    <a:pt x="243" y="33629"/>
                    <a:pt x="3019" y="40331"/>
                    <a:pt x="7960" y="45272"/>
                  </a:cubicBezTo>
                  <a:cubicBezTo>
                    <a:pt x="12901" y="50212"/>
                    <a:pt x="19604" y="52988"/>
                    <a:pt x="2659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8" name="Freeform: Shape 2537">
              <a:extLst>
                <a:ext uri="{FF2B5EF4-FFF2-40B4-BE49-F238E27FC236}">
                  <a16:creationId xmlns:a16="http://schemas.microsoft.com/office/drawing/2014/main" id="{0A68C0D0-DA4E-4000-B768-52DE533A02D6}"/>
                </a:ext>
              </a:extLst>
            </p:cNvPr>
            <p:cNvSpPr/>
            <p:nvPr/>
          </p:nvSpPr>
          <p:spPr>
            <a:xfrm>
              <a:off x="2132224" y="6259827"/>
              <a:ext cx="52696" cy="52692"/>
            </a:xfrm>
            <a:custGeom>
              <a:avLst/>
              <a:gdLst>
                <a:gd name="connsiteX0" fmla="*/ 26594 w 52696"/>
                <a:gd name="connsiteY0" fmla="*/ 52988 h 52692"/>
                <a:gd name="connsiteX1" fmla="*/ 45225 w 52696"/>
                <a:gd name="connsiteY1" fmla="*/ 45272 h 52692"/>
                <a:gd name="connsiteX2" fmla="*/ 52943 w 52696"/>
                <a:gd name="connsiteY2" fmla="*/ 26642 h 52692"/>
                <a:gd name="connsiteX3" fmla="*/ 45225 w 52696"/>
                <a:gd name="connsiteY3" fmla="*/ 8012 h 52692"/>
                <a:gd name="connsiteX4" fmla="*/ 26594 w 52696"/>
                <a:gd name="connsiteY4" fmla="*/ 295 h 52692"/>
                <a:gd name="connsiteX5" fmla="*/ 7963 w 52696"/>
                <a:gd name="connsiteY5" fmla="*/ 8012 h 52692"/>
                <a:gd name="connsiteX6" fmla="*/ 246 w 52696"/>
                <a:gd name="connsiteY6" fmla="*/ 26642 h 52692"/>
                <a:gd name="connsiteX7" fmla="*/ 7963 w 52696"/>
                <a:gd name="connsiteY7" fmla="*/ 45272 h 52692"/>
                <a:gd name="connsiteX8" fmla="*/ 2659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94" y="52988"/>
                  </a:moveTo>
                  <a:cubicBezTo>
                    <a:pt x="33582" y="52988"/>
                    <a:pt x="40284" y="50212"/>
                    <a:pt x="45225" y="45272"/>
                  </a:cubicBezTo>
                  <a:cubicBezTo>
                    <a:pt x="50166" y="40331"/>
                    <a:pt x="52943" y="33629"/>
                    <a:pt x="52943" y="26642"/>
                  </a:cubicBezTo>
                  <a:cubicBezTo>
                    <a:pt x="52943" y="19655"/>
                    <a:pt x="50166" y="12953"/>
                    <a:pt x="45225" y="8012"/>
                  </a:cubicBezTo>
                  <a:cubicBezTo>
                    <a:pt x="40284" y="3072"/>
                    <a:pt x="33582" y="295"/>
                    <a:pt x="26594" y="295"/>
                  </a:cubicBezTo>
                  <a:cubicBezTo>
                    <a:pt x="19606" y="295"/>
                    <a:pt x="12904" y="3072"/>
                    <a:pt x="7963" y="8012"/>
                  </a:cubicBezTo>
                  <a:cubicBezTo>
                    <a:pt x="3022" y="12953"/>
                    <a:pt x="246" y="19655"/>
                    <a:pt x="246" y="26642"/>
                  </a:cubicBezTo>
                  <a:cubicBezTo>
                    <a:pt x="246" y="33629"/>
                    <a:pt x="3022" y="40331"/>
                    <a:pt x="7963" y="45272"/>
                  </a:cubicBezTo>
                  <a:cubicBezTo>
                    <a:pt x="12904" y="50212"/>
                    <a:pt x="19606" y="52988"/>
                    <a:pt x="2659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39" name="Freeform: Shape 2538">
              <a:extLst>
                <a:ext uri="{FF2B5EF4-FFF2-40B4-BE49-F238E27FC236}">
                  <a16:creationId xmlns:a16="http://schemas.microsoft.com/office/drawing/2014/main" id="{AD03C3A8-463C-4E21-9D4C-B18C21ADC0AA}"/>
                </a:ext>
              </a:extLst>
            </p:cNvPr>
            <p:cNvSpPr/>
            <p:nvPr/>
          </p:nvSpPr>
          <p:spPr>
            <a:xfrm>
              <a:off x="2157826" y="6259827"/>
              <a:ext cx="52696" cy="52692"/>
            </a:xfrm>
            <a:custGeom>
              <a:avLst/>
              <a:gdLst>
                <a:gd name="connsiteX0" fmla="*/ 26597 w 52696"/>
                <a:gd name="connsiteY0" fmla="*/ 52988 h 52692"/>
                <a:gd name="connsiteX1" fmla="*/ 45228 w 52696"/>
                <a:gd name="connsiteY1" fmla="*/ 45272 h 52692"/>
                <a:gd name="connsiteX2" fmla="*/ 52945 w 52696"/>
                <a:gd name="connsiteY2" fmla="*/ 26642 h 52692"/>
                <a:gd name="connsiteX3" fmla="*/ 45228 w 52696"/>
                <a:gd name="connsiteY3" fmla="*/ 8012 h 52692"/>
                <a:gd name="connsiteX4" fmla="*/ 26597 w 52696"/>
                <a:gd name="connsiteY4" fmla="*/ 295 h 52692"/>
                <a:gd name="connsiteX5" fmla="*/ 7966 w 52696"/>
                <a:gd name="connsiteY5" fmla="*/ 8012 h 52692"/>
                <a:gd name="connsiteX6" fmla="*/ 249 w 52696"/>
                <a:gd name="connsiteY6" fmla="*/ 26642 h 52692"/>
                <a:gd name="connsiteX7" fmla="*/ 7966 w 52696"/>
                <a:gd name="connsiteY7" fmla="*/ 45272 h 52692"/>
                <a:gd name="connsiteX8" fmla="*/ 2659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597" y="52988"/>
                  </a:moveTo>
                  <a:cubicBezTo>
                    <a:pt x="33585" y="52988"/>
                    <a:pt x="40287" y="50212"/>
                    <a:pt x="45228" y="45272"/>
                  </a:cubicBezTo>
                  <a:cubicBezTo>
                    <a:pt x="50169" y="40331"/>
                    <a:pt x="52945" y="33629"/>
                    <a:pt x="52945" y="26642"/>
                  </a:cubicBezTo>
                  <a:cubicBezTo>
                    <a:pt x="52945" y="19655"/>
                    <a:pt x="50169" y="12953"/>
                    <a:pt x="45228" y="8012"/>
                  </a:cubicBezTo>
                  <a:cubicBezTo>
                    <a:pt x="40287" y="3072"/>
                    <a:pt x="33585" y="295"/>
                    <a:pt x="26597" y="295"/>
                  </a:cubicBezTo>
                  <a:cubicBezTo>
                    <a:pt x="19609" y="295"/>
                    <a:pt x="12907" y="3072"/>
                    <a:pt x="7966" y="8012"/>
                  </a:cubicBezTo>
                  <a:cubicBezTo>
                    <a:pt x="3025" y="12953"/>
                    <a:pt x="249" y="19655"/>
                    <a:pt x="249" y="26642"/>
                  </a:cubicBezTo>
                  <a:cubicBezTo>
                    <a:pt x="249" y="33629"/>
                    <a:pt x="3025" y="40331"/>
                    <a:pt x="7966" y="45272"/>
                  </a:cubicBezTo>
                  <a:cubicBezTo>
                    <a:pt x="12907" y="50212"/>
                    <a:pt x="19609" y="52988"/>
                    <a:pt x="2659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0" name="Freeform: Shape 2539">
              <a:extLst>
                <a:ext uri="{FF2B5EF4-FFF2-40B4-BE49-F238E27FC236}">
                  <a16:creationId xmlns:a16="http://schemas.microsoft.com/office/drawing/2014/main" id="{85F1B0F4-C548-4492-97D0-56E83C001C52}"/>
                </a:ext>
              </a:extLst>
            </p:cNvPr>
            <p:cNvSpPr/>
            <p:nvPr/>
          </p:nvSpPr>
          <p:spPr>
            <a:xfrm>
              <a:off x="2183437" y="6259827"/>
              <a:ext cx="52696" cy="52692"/>
            </a:xfrm>
            <a:custGeom>
              <a:avLst/>
              <a:gdLst>
                <a:gd name="connsiteX0" fmla="*/ 26600 w 52696"/>
                <a:gd name="connsiteY0" fmla="*/ 52988 h 52692"/>
                <a:gd name="connsiteX1" fmla="*/ 45231 w 52696"/>
                <a:gd name="connsiteY1" fmla="*/ 45272 h 52692"/>
                <a:gd name="connsiteX2" fmla="*/ 52948 w 52696"/>
                <a:gd name="connsiteY2" fmla="*/ 26642 h 52692"/>
                <a:gd name="connsiteX3" fmla="*/ 45231 w 52696"/>
                <a:gd name="connsiteY3" fmla="*/ 8012 h 52692"/>
                <a:gd name="connsiteX4" fmla="*/ 26600 w 52696"/>
                <a:gd name="connsiteY4" fmla="*/ 295 h 52692"/>
                <a:gd name="connsiteX5" fmla="*/ 7969 w 52696"/>
                <a:gd name="connsiteY5" fmla="*/ 8012 h 52692"/>
                <a:gd name="connsiteX6" fmla="*/ 252 w 52696"/>
                <a:gd name="connsiteY6" fmla="*/ 26642 h 52692"/>
                <a:gd name="connsiteX7" fmla="*/ 7969 w 52696"/>
                <a:gd name="connsiteY7" fmla="*/ 45272 h 52692"/>
                <a:gd name="connsiteX8" fmla="*/ 2660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00" y="52988"/>
                  </a:moveTo>
                  <a:cubicBezTo>
                    <a:pt x="33588" y="52988"/>
                    <a:pt x="40290" y="50212"/>
                    <a:pt x="45231" y="45272"/>
                  </a:cubicBezTo>
                  <a:cubicBezTo>
                    <a:pt x="50172" y="40331"/>
                    <a:pt x="52948" y="33629"/>
                    <a:pt x="52948" y="26642"/>
                  </a:cubicBezTo>
                  <a:cubicBezTo>
                    <a:pt x="52948" y="19655"/>
                    <a:pt x="50172" y="12953"/>
                    <a:pt x="45231" y="8012"/>
                  </a:cubicBezTo>
                  <a:cubicBezTo>
                    <a:pt x="40290" y="3072"/>
                    <a:pt x="33588" y="295"/>
                    <a:pt x="26600" y="295"/>
                  </a:cubicBezTo>
                  <a:cubicBezTo>
                    <a:pt x="19612" y="295"/>
                    <a:pt x="12910" y="3072"/>
                    <a:pt x="7969" y="8012"/>
                  </a:cubicBezTo>
                  <a:cubicBezTo>
                    <a:pt x="3028" y="12953"/>
                    <a:pt x="252" y="19655"/>
                    <a:pt x="252" y="26642"/>
                  </a:cubicBezTo>
                  <a:cubicBezTo>
                    <a:pt x="252" y="33629"/>
                    <a:pt x="3028" y="40331"/>
                    <a:pt x="7969" y="45272"/>
                  </a:cubicBezTo>
                  <a:cubicBezTo>
                    <a:pt x="12910" y="50212"/>
                    <a:pt x="19612" y="52988"/>
                    <a:pt x="2660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1" name="Freeform: Shape 2540">
              <a:extLst>
                <a:ext uri="{FF2B5EF4-FFF2-40B4-BE49-F238E27FC236}">
                  <a16:creationId xmlns:a16="http://schemas.microsoft.com/office/drawing/2014/main" id="{4297F754-FCCB-47C4-9908-D3AD300821AF}"/>
                </a:ext>
              </a:extLst>
            </p:cNvPr>
            <p:cNvSpPr/>
            <p:nvPr/>
          </p:nvSpPr>
          <p:spPr>
            <a:xfrm>
              <a:off x="2209039" y="4135250"/>
              <a:ext cx="52696" cy="52692"/>
            </a:xfrm>
            <a:custGeom>
              <a:avLst/>
              <a:gdLst>
                <a:gd name="connsiteX0" fmla="*/ 26603 w 52696"/>
                <a:gd name="connsiteY0" fmla="*/ 52746 h 52692"/>
                <a:gd name="connsiteX1" fmla="*/ 45234 w 52696"/>
                <a:gd name="connsiteY1" fmla="*/ 45030 h 52692"/>
                <a:gd name="connsiteX2" fmla="*/ 52951 w 52696"/>
                <a:gd name="connsiteY2" fmla="*/ 26400 h 52692"/>
                <a:gd name="connsiteX3" fmla="*/ 45234 w 52696"/>
                <a:gd name="connsiteY3" fmla="*/ 7770 h 52692"/>
                <a:gd name="connsiteX4" fmla="*/ 26603 w 52696"/>
                <a:gd name="connsiteY4" fmla="*/ 54 h 52692"/>
                <a:gd name="connsiteX5" fmla="*/ 7972 w 52696"/>
                <a:gd name="connsiteY5" fmla="*/ 7770 h 52692"/>
                <a:gd name="connsiteX6" fmla="*/ 255 w 52696"/>
                <a:gd name="connsiteY6" fmla="*/ 26400 h 52692"/>
                <a:gd name="connsiteX7" fmla="*/ 7972 w 52696"/>
                <a:gd name="connsiteY7" fmla="*/ 45030 h 52692"/>
                <a:gd name="connsiteX8" fmla="*/ 26603 w 52696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03" y="52746"/>
                  </a:moveTo>
                  <a:cubicBezTo>
                    <a:pt x="33591" y="52746"/>
                    <a:pt x="40293" y="49970"/>
                    <a:pt x="45234" y="45030"/>
                  </a:cubicBezTo>
                  <a:cubicBezTo>
                    <a:pt x="50175" y="40089"/>
                    <a:pt x="52951" y="33387"/>
                    <a:pt x="52951" y="26400"/>
                  </a:cubicBezTo>
                  <a:cubicBezTo>
                    <a:pt x="52951" y="19413"/>
                    <a:pt x="50175" y="12711"/>
                    <a:pt x="45234" y="7770"/>
                  </a:cubicBezTo>
                  <a:cubicBezTo>
                    <a:pt x="40293" y="2830"/>
                    <a:pt x="33591" y="54"/>
                    <a:pt x="26603" y="54"/>
                  </a:cubicBezTo>
                  <a:cubicBezTo>
                    <a:pt x="19615" y="54"/>
                    <a:pt x="12913" y="2830"/>
                    <a:pt x="7972" y="7770"/>
                  </a:cubicBezTo>
                  <a:cubicBezTo>
                    <a:pt x="3031" y="12711"/>
                    <a:pt x="255" y="19413"/>
                    <a:pt x="255" y="26400"/>
                  </a:cubicBezTo>
                  <a:cubicBezTo>
                    <a:pt x="255" y="33387"/>
                    <a:pt x="3031" y="40089"/>
                    <a:pt x="7972" y="45030"/>
                  </a:cubicBezTo>
                  <a:cubicBezTo>
                    <a:pt x="12913" y="49970"/>
                    <a:pt x="19615" y="52746"/>
                    <a:pt x="26603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2" name="Freeform: Shape 2541">
              <a:extLst>
                <a:ext uri="{FF2B5EF4-FFF2-40B4-BE49-F238E27FC236}">
                  <a16:creationId xmlns:a16="http://schemas.microsoft.com/office/drawing/2014/main" id="{424D5CBF-D68A-47CE-846F-1F13096FE4DE}"/>
                </a:ext>
              </a:extLst>
            </p:cNvPr>
            <p:cNvSpPr/>
            <p:nvPr/>
          </p:nvSpPr>
          <p:spPr>
            <a:xfrm>
              <a:off x="2234649" y="6259827"/>
              <a:ext cx="52696" cy="52692"/>
            </a:xfrm>
            <a:custGeom>
              <a:avLst/>
              <a:gdLst>
                <a:gd name="connsiteX0" fmla="*/ 26606 w 52696"/>
                <a:gd name="connsiteY0" fmla="*/ 52988 h 52692"/>
                <a:gd name="connsiteX1" fmla="*/ 45237 w 52696"/>
                <a:gd name="connsiteY1" fmla="*/ 45272 h 52692"/>
                <a:gd name="connsiteX2" fmla="*/ 52954 w 52696"/>
                <a:gd name="connsiteY2" fmla="*/ 26642 h 52692"/>
                <a:gd name="connsiteX3" fmla="*/ 45237 w 52696"/>
                <a:gd name="connsiteY3" fmla="*/ 8012 h 52692"/>
                <a:gd name="connsiteX4" fmla="*/ 26606 w 52696"/>
                <a:gd name="connsiteY4" fmla="*/ 295 h 52692"/>
                <a:gd name="connsiteX5" fmla="*/ 7975 w 52696"/>
                <a:gd name="connsiteY5" fmla="*/ 8012 h 52692"/>
                <a:gd name="connsiteX6" fmla="*/ 257 w 52696"/>
                <a:gd name="connsiteY6" fmla="*/ 26642 h 52692"/>
                <a:gd name="connsiteX7" fmla="*/ 7975 w 52696"/>
                <a:gd name="connsiteY7" fmla="*/ 45272 h 52692"/>
                <a:gd name="connsiteX8" fmla="*/ 2660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06" y="52988"/>
                  </a:moveTo>
                  <a:cubicBezTo>
                    <a:pt x="33593" y="52988"/>
                    <a:pt x="40296" y="50212"/>
                    <a:pt x="45237" y="45272"/>
                  </a:cubicBezTo>
                  <a:cubicBezTo>
                    <a:pt x="50178" y="40331"/>
                    <a:pt x="52954" y="33629"/>
                    <a:pt x="52954" y="26642"/>
                  </a:cubicBezTo>
                  <a:cubicBezTo>
                    <a:pt x="52954" y="19655"/>
                    <a:pt x="50178" y="12953"/>
                    <a:pt x="45237" y="8012"/>
                  </a:cubicBezTo>
                  <a:cubicBezTo>
                    <a:pt x="40296" y="3072"/>
                    <a:pt x="33593" y="295"/>
                    <a:pt x="26606" y="295"/>
                  </a:cubicBezTo>
                  <a:cubicBezTo>
                    <a:pt x="19618" y="295"/>
                    <a:pt x="12916" y="3072"/>
                    <a:pt x="7975" y="8012"/>
                  </a:cubicBezTo>
                  <a:cubicBezTo>
                    <a:pt x="3034" y="12953"/>
                    <a:pt x="257" y="19655"/>
                    <a:pt x="257" y="26642"/>
                  </a:cubicBezTo>
                  <a:cubicBezTo>
                    <a:pt x="257" y="33629"/>
                    <a:pt x="3034" y="40331"/>
                    <a:pt x="7975" y="45272"/>
                  </a:cubicBezTo>
                  <a:cubicBezTo>
                    <a:pt x="12916" y="50212"/>
                    <a:pt x="19618" y="52988"/>
                    <a:pt x="2660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3" name="Freeform: Shape 2542">
              <a:extLst>
                <a:ext uri="{FF2B5EF4-FFF2-40B4-BE49-F238E27FC236}">
                  <a16:creationId xmlns:a16="http://schemas.microsoft.com/office/drawing/2014/main" id="{AEDC8D4A-C9DF-4A68-BA6D-24CB287A3176}"/>
                </a:ext>
              </a:extLst>
            </p:cNvPr>
            <p:cNvSpPr/>
            <p:nvPr/>
          </p:nvSpPr>
          <p:spPr>
            <a:xfrm>
              <a:off x="2260251" y="6259827"/>
              <a:ext cx="52696" cy="52692"/>
            </a:xfrm>
            <a:custGeom>
              <a:avLst/>
              <a:gdLst>
                <a:gd name="connsiteX0" fmla="*/ 26609 w 52696"/>
                <a:gd name="connsiteY0" fmla="*/ 52988 h 52692"/>
                <a:gd name="connsiteX1" fmla="*/ 45240 w 52696"/>
                <a:gd name="connsiteY1" fmla="*/ 45272 h 52692"/>
                <a:gd name="connsiteX2" fmla="*/ 52957 w 52696"/>
                <a:gd name="connsiteY2" fmla="*/ 26642 h 52692"/>
                <a:gd name="connsiteX3" fmla="*/ 45240 w 52696"/>
                <a:gd name="connsiteY3" fmla="*/ 8012 h 52692"/>
                <a:gd name="connsiteX4" fmla="*/ 26609 w 52696"/>
                <a:gd name="connsiteY4" fmla="*/ 295 h 52692"/>
                <a:gd name="connsiteX5" fmla="*/ 7978 w 52696"/>
                <a:gd name="connsiteY5" fmla="*/ 8012 h 52692"/>
                <a:gd name="connsiteX6" fmla="*/ 260 w 52696"/>
                <a:gd name="connsiteY6" fmla="*/ 26642 h 52692"/>
                <a:gd name="connsiteX7" fmla="*/ 7978 w 52696"/>
                <a:gd name="connsiteY7" fmla="*/ 45272 h 52692"/>
                <a:gd name="connsiteX8" fmla="*/ 2660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09" y="52988"/>
                  </a:moveTo>
                  <a:cubicBezTo>
                    <a:pt x="33596" y="52988"/>
                    <a:pt x="40299" y="50212"/>
                    <a:pt x="45240" y="45272"/>
                  </a:cubicBezTo>
                  <a:cubicBezTo>
                    <a:pt x="50181" y="40331"/>
                    <a:pt x="52957" y="33629"/>
                    <a:pt x="52957" y="26642"/>
                  </a:cubicBezTo>
                  <a:cubicBezTo>
                    <a:pt x="52957" y="19655"/>
                    <a:pt x="50181" y="12953"/>
                    <a:pt x="45240" y="8012"/>
                  </a:cubicBezTo>
                  <a:cubicBezTo>
                    <a:pt x="40299" y="3072"/>
                    <a:pt x="33596" y="295"/>
                    <a:pt x="26609" y="295"/>
                  </a:cubicBezTo>
                  <a:cubicBezTo>
                    <a:pt x="19621" y="295"/>
                    <a:pt x="12919" y="3072"/>
                    <a:pt x="7978" y="8012"/>
                  </a:cubicBezTo>
                  <a:cubicBezTo>
                    <a:pt x="3037" y="12953"/>
                    <a:pt x="260" y="19655"/>
                    <a:pt x="260" y="26642"/>
                  </a:cubicBezTo>
                  <a:cubicBezTo>
                    <a:pt x="260" y="33629"/>
                    <a:pt x="3037" y="40331"/>
                    <a:pt x="7978" y="45272"/>
                  </a:cubicBezTo>
                  <a:cubicBezTo>
                    <a:pt x="12919" y="50212"/>
                    <a:pt x="19621" y="52988"/>
                    <a:pt x="2660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4" name="Freeform: Shape 2543">
              <a:extLst>
                <a:ext uri="{FF2B5EF4-FFF2-40B4-BE49-F238E27FC236}">
                  <a16:creationId xmlns:a16="http://schemas.microsoft.com/office/drawing/2014/main" id="{5E1088C2-A5F4-4C19-A941-C8B00B3B0EE3}"/>
                </a:ext>
              </a:extLst>
            </p:cNvPr>
            <p:cNvSpPr/>
            <p:nvPr/>
          </p:nvSpPr>
          <p:spPr>
            <a:xfrm>
              <a:off x="2285862" y="6259827"/>
              <a:ext cx="52696" cy="52692"/>
            </a:xfrm>
            <a:custGeom>
              <a:avLst/>
              <a:gdLst>
                <a:gd name="connsiteX0" fmla="*/ 26612 w 52696"/>
                <a:gd name="connsiteY0" fmla="*/ 52988 h 52692"/>
                <a:gd name="connsiteX1" fmla="*/ 45243 w 52696"/>
                <a:gd name="connsiteY1" fmla="*/ 45272 h 52692"/>
                <a:gd name="connsiteX2" fmla="*/ 52960 w 52696"/>
                <a:gd name="connsiteY2" fmla="*/ 26642 h 52692"/>
                <a:gd name="connsiteX3" fmla="*/ 45243 w 52696"/>
                <a:gd name="connsiteY3" fmla="*/ 8012 h 52692"/>
                <a:gd name="connsiteX4" fmla="*/ 26612 w 52696"/>
                <a:gd name="connsiteY4" fmla="*/ 295 h 52692"/>
                <a:gd name="connsiteX5" fmla="*/ 7981 w 52696"/>
                <a:gd name="connsiteY5" fmla="*/ 8012 h 52692"/>
                <a:gd name="connsiteX6" fmla="*/ 263 w 52696"/>
                <a:gd name="connsiteY6" fmla="*/ 26642 h 52692"/>
                <a:gd name="connsiteX7" fmla="*/ 7981 w 52696"/>
                <a:gd name="connsiteY7" fmla="*/ 45272 h 52692"/>
                <a:gd name="connsiteX8" fmla="*/ 2661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12" y="52988"/>
                  </a:moveTo>
                  <a:cubicBezTo>
                    <a:pt x="33599" y="52988"/>
                    <a:pt x="40302" y="50212"/>
                    <a:pt x="45243" y="45272"/>
                  </a:cubicBezTo>
                  <a:cubicBezTo>
                    <a:pt x="50184" y="40331"/>
                    <a:pt x="52960" y="33629"/>
                    <a:pt x="52960" y="26642"/>
                  </a:cubicBezTo>
                  <a:cubicBezTo>
                    <a:pt x="52960" y="19655"/>
                    <a:pt x="50184" y="12953"/>
                    <a:pt x="45243" y="8012"/>
                  </a:cubicBezTo>
                  <a:cubicBezTo>
                    <a:pt x="40302" y="3072"/>
                    <a:pt x="33599" y="295"/>
                    <a:pt x="26612" y="295"/>
                  </a:cubicBezTo>
                  <a:cubicBezTo>
                    <a:pt x="19624" y="295"/>
                    <a:pt x="12922" y="3072"/>
                    <a:pt x="7981" y="8012"/>
                  </a:cubicBezTo>
                  <a:cubicBezTo>
                    <a:pt x="3040" y="12953"/>
                    <a:pt x="263" y="19655"/>
                    <a:pt x="263" y="26642"/>
                  </a:cubicBezTo>
                  <a:cubicBezTo>
                    <a:pt x="263" y="33629"/>
                    <a:pt x="3040" y="40331"/>
                    <a:pt x="7981" y="45272"/>
                  </a:cubicBezTo>
                  <a:cubicBezTo>
                    <a:pt x="12922" y="50212"/>
                    <a:pt x="19624" y="52988"/>
                    <a:pt x="2661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5" name="Freeform: Shape 2544">
              <a:extLst>
                <a:ext uri="{FF2B5EF4-FFF2-40B4-BE49-F238E27FC236}">
                  <a16:creationId xmlns:a16="http://schemas.microsoft.com/office/drawing/2014/main" id="{7C149B59-933F-4CBE-9F7D-FBED3D03504C}"/>
                </a:ext>
              </a:extLst>
            </p:cNvPr>
            <p:cNvSpPr/>
            <p:nvPr/>
          </p:nvSpPr>
          <p:spPr>
            <a:xfrm>
              <a:off x="2311464" y="6259827"/>
              <a:ext cx="52696" cy="52692"/>
            </a:xfrm>
            <a:custGeom>
              <a:avLst/>
              <a:gdLst>
                <a:gd name="connsiteX0" fmla="*/ 26615 w 52696"/>
                <a:gd name="connsiteY0" fmla="*/ 52988 h 52692"/>
                <a:gd name="connsiteX1" fmla="*/ 45246 w 52696"/>
                <a:gd name="connsiteY1" fmla="*/ 45272 h 52692"/>
                <a:gd name="connsiteX2" fmla="*/ 52963 w 52696"/>
                <a:gd name="connsiteY2" fmla="*/ 26642 h 52692"/>
                <a:gd name="connsiteX3" fmla="*/ 45246 w 52696"/>
                <a:gd name="connsiteY3" fmla="*/ 8012 h 52692"/>
                <a:gd name="connsiteX4" fmla="*/ 26615 w 52696"/>
                <a:gd name="connsiteY4" fmla="*/ 295 h 52692"/>
                <a:gd name="connsiteX5" fmla="*/ 7983 w 52696"/>
                <a:gd name="connsiteY5" fmla="*/ 8012 h 52692"/>
                <a:gd name="connsiteX6" fmla="*/ 266 w 52696"/>
                <a:gd name="connsiteY6" fmla="*/ 26642 h 52692"/>
                <a:gd name="connsiteX7" fmla="*/ 7983 w 52696"/>
                <a:gd name="connsiteY7" fmla="*/ 45272 h 52692"/>
                <a:gd name="connsiteX8" fmla="*/ 2661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15" y="52988"/>
                  </a:moveTo>
                  <a:cubicBezTo>
                    <a:pt x="33602" y="52988"/>
                    <a:pt x="40305" y="50212"/>
                    <a:pt x="45246" y="45272"/>
                  </a:cubicBezTo>
                  <a:cubicBezTo>
                    <a:pt x="50187" y="40331"/>
                    <a:pt x="52963" y="33629"/>
                    <a:pt x="52963" y="26642"/>
                  </a:cubicBezTo>
                  <a:cubicBezTo>
                    <a:pt x="52963" y="19655"/>
                    <a:pt x="50187" y="12953"/>
                    <a:pt x="45246" y="8012"/>
                  </a:cubicBezTo>
                  <a:cubicBezTo>
                    <a:pt x="40305" y="3072"/>
                    <a:pt x="33602" y="295"/>
                    <a:pt x="26615" y="295"/>
                  </a:cubicBezTo>
                  <a:cubicBezTo>
                    <a:pt x="19627" y="295"/>
                    <a:pt x="12924" y="3072"/>
                    <a:pt x="7983" y="8012"/>
                  </a:cubicBezTo>
                  <a:cubicBezTo>
                    <a:pt x="3042" y="12953"/>
                    <a:pt x="266" y="19655"/>
                    <a:pt x="266" y="26642"/>
                  </a:cubicBezTo>
                  <a:cubicBezTo>
                    <a:pt x="266" y="33629"/>
                    <a:pt x="3042" y="40331"/>
                    <a:pt x="7983" y="45272"/>
                  </a:cubicBezTo>
                  <a:cubicBezTo>
                    <a:pt x="12924" y="50212"/>
                    <a:pt x="19627" y="52988"/>
                    <a:pt x="2661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6" name="Freeform: Shape 2545">
              <a:extLst>
                <a:ext uri="{FF2B5EF4-FFF2-40B4-BE49-F238E27FC236}">
                  <a16:creationId xmlns:a16="http://schemas.microsoft.com/office/drawing/2014/main" id="{429A8532-AE7A-41BD-B05F-E0D185F6ACD4}"/>
                </a:ext>
              </a:extLst>
            </p:cNvPr>
            <p:cNvSpPr/>
            <p:nvPr/>
          </p:nvSpPr>
          <p:spPr>
            <a:xfrm>
              <a:off x="2337065" y="6259827"/>
              <a:ext cx="52696" cy="52692"/>
            </a:xfrm>
            <a:custGeom>
              <a:avLst/>
              <a:gdLst>
                <a:gd name="connsiteX0" fmla="*/ 26617 w 52696"/>
                <a:gd name="connsiteY0" fmla="*/ 52988 h 52692"/>
                <a:gd name="connsiteX1" fmla="*/ 45249 w 52696"/>
                <a:gd name="connsiteY1" fmla="*/ 45272 h 52692"/>
                <a:gd name="connsiteX2" fmla="*/ 52966 w 52696"/>
                <a:gd name="connsiteY2" fmla="*/ 26642 h 52692"/>
                <a:gd name="connsiteX3" fmla="*/ 45249 w 52696"/>
                <a:gd name="connsiteY3" fmla="*/ 8012 h 52692"/>
                <a:gd name="connsiteX4" fmla="*/ 26617 w 52696"/>
                <a:gd name="connsiteY4" fmla="*/ 295 h 52692"/>
                <a:gd name="connsiteX5" fmla="*/ 7986 w 52696"/>
                <a:gd name="connsiteY5" fmla="*/ 8012 h 52692"/>
                <a:gd name="connsiteX6" fmla="*/ 269 w 52696"/>
                <a:gd name="connsiteY6" fmla="*/ 26642 h 52692"/>
                <a:gd name="connsiteX7" fmla="*/ 7986 w 52696"/>
                <a:gd name="connsiteY7" fmla="*/ 45272 h 52692"/>
                <a:gd name="connsiteX8" fmla="*/ 2661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17" y="52988"/>
                  </a:moveTo>
                  <a:cubicBezTo>
                    <a:pt x="33605" y="52988"/>
                    <a:pt x="40308" y="50212"/>
                    <a:pt x="45249" y="45272"/>
                  </a:cubicBezTo>
                  <a:cubicBezTo>
                    <a:pt x="50190" y="40331"/>
                    <a:pt x="52966" y="33629"/>
                    <a:pt x="52966" y="26642"/>
                  </a:cubicBezTo>
                  <a:cubicBezTo>
                    <a:pt x="52966" y="19655"/>
                    <a:pt x="50190" y="12953"/>
                    <a:pt x="45249" y="8012"/>
                  </a:cubicBezTo>
                  <a:cubicBezTo>
                    <a:pt x="40308" y="3072"/>
                    <a:pt x="33605" y="295"/>
                    <a:pt x="26617" y="295"/>
                  </a:cubicBezTo>
                  <a:cubicBezTo>
                    <a:pt x="19630" y="295"/>
                    <a:pt x="12927" y="3072"/>
                    <a:pt x="7986" y="8012"/>
                  </a:cubicBezTo>
                  <a:cubicBezTo>
                    <a:pt x="3045" y="12953"/>
                    <a:pt x="269" y="19655"/>
                    <a:pt x="269" y="26642"/>
                  </a:cubicBezTo>
                  <a:cubicBezTo>
                    <a:pt x="269" y="33629"/>
                    <a:pt x="3045" y="40331"/>
                    <a:pt x="7986" y="45272"/>
                  </a:cubicBezTo>
                  <a:cubicBezTo>
                    <a:pt x="12927" y="50212"/>
                    <a:pt x="19630" y="52988"/>
                    <a:pt x="2661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7" name="Freeform: Shape 2546">
              <a:extLst>
                <a:ext uri="{FF2B5EF4-FFF2-40B4-BE49-F238E27FC236}">
                  <a16:creationId xmlns:a16="http://schemas.microsoft.com/office/drawing/2014/main" id="{B2A9F5A0-D9B3-45D9-B4C0-F0084E97E2F7}"/>
                </a:ext>
              </a:extLst>
            </p:cNvPr>
            <p:cNvSpPr/>
            <p:nvPr/>
          </p:nvSpPr>
          <p:spPr>
            <a:xfrm>
              <a:off x="2362676" y="6259827"/>
              <a:ext cx="52696" cy="52692"/>
            </a:xfrm>
            <a:custGeom>
              <a:avLst/>
              <a:gdLst>
                <a:gd name="connsiteX0" fmla="*/ 26620 w 52696"/>
                <a:gd name="connsiteY0" fmla="*/ 52988 h 52692"/>
                <a:gd name="connsiteX1" fmla="*/ 45252 w 52696"/>
                <a:gd name="connsiteY1" fmla="*/ 45272 h 52692"/>
                <a:gd name="connsiteX2" fmla="*/ 52969 w 52696"/>
                <a:gd name="connsiteY2" fmla="*/ 26642 h 52692"/>
                <a:gd name="connsiteX3" fmla="*/ 45252 w 52696"/>
                <a:gd name="connsiteY3" fmla="*/ 8012 h 52692"/>
                <a:gd name="connsiteX4" fmla="*/ 26620 w 52696"/>
                <a:gd name="connsiteY4" fmla="*/ 295 h 52692"/>
                <a:gd name="connsiteX5" fmla="*/ 7989 w 52696"/>
                <a:gd name="connsiteY5" fmla="*/ 8012 h 52692"/>
                <a:gd name="connsiteX6" fmla="*/ 272 w 52696"/>
                <a:gd name="connsiteY6" fmla="*/ 26642 h 52692"/>
                <a:gd name="connsiteX7" fmla="*/ 7989 w 52696"/>
                <a:gd name="connsiteY7" fmla="*/ 45272 h 52692"/>
                <a:gd name="connsiteX8" fmla="*/ 2662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20" y="52988"/>
                  </a:moveTo>
                  <a:cubicBezTo>
                    <a:pt x="33608" y="52988"/>
                    <a:pt x="40310" y="50212"/>
                    <a:pt x="45252" y="45272"/>
                  </a:cubicBezTo>
                  <a:cubicBezTo>
                    <a:pt x="50193" y="40331"/>
                    <a:pt x="52969" y="33629"/>
                    <a:pt x="52969" y="26642"/>
                  </a:cubicBezTo>
                  <a:cubicBezTo>
                    <a:pt x="52969" y="19655"/>
                    <a:pt x="50193" y="12953"/>
                    <a:pt x="45252" y="8012"/>
                  </a:cubicBezTo>
                  <a:cubicBezTo>
                    <a:pt x="40310" y="3072"/>
                    <a:pt x="33608" y="295"/>
                    <a:pt x="26620" y="295"/>
                  </a:cubicBezTo>
                  <a:cubicBezTo>
                    <a:pt x="19633" y="295"/>
                    <a:pt x="12930" y="3072"/>
                    <a:pt x="7989" y="8012"/>
                  </a:cubicBezTo>
                  <a:cubicBezTo>
                    <a:pt x="3048" y="12953"/>
                    <a:pt x="272" y="19655"/>
                    <a:pt x="272" y="26642"/>
                  </a:cubicBezTo>
                  <a:cubicBezTo>
                    <a:pt x="272" y="33629"/>
                    <a:pt x="3048" y="40331"/>
                    <a:pt x="7989" y="45272"/>
                  </a:cubicBezTo>
                  <a:cubicBezTo>
                    <a:pt x="12930" y="50212"/>
                    <a:pt x="19633" y="52988"/>
                    <a:pt x="2662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8" name="Freeform: Shape 2547">
              <a:extLst>
                <a:ext uri="{FF2B5EF4-FFF2-40B4-BE49-F238E27FC236}">
                  <a16:creationId xmlns:a16="http://schemas.microsoft.com/office/drawing/2014/main" id="{382D1805-7475-479D-8FD8-0F4D3D71F499}"/>
                </a:ext>
              </a:extLst>
            </p:cNvPr>
            <p:cNvSpPr/>
            <p:nvPr/>
          </p:nvSpPr>
          <p:spPr>
            <a:xfrm>
              <a:off x="2388278" y="6259827"/>
              <a:ext cx="52696" cy="52692"/>
            </a:xfrm>
            <a:custGeom>
              <a:avLst/>
              <a:gdLst>
                <a:gd name="connsiteX0" fmla="*/ 26623 w 52696"/>
                <a:gd name="connsiteY0" fmla="*/ 52988 h 52692"/>
                <a:gd name="connsiteX1" fmla="*/ 45254 w 52696"/>
                <a:gd name="connsiteY1" fmla="*/ 45272 h 52692"/>
                <a:gd name="connsiteX2" fmla="*/ 52972 w 52696"/>
                <a:gd name="connsiteY2" fmla="*/ 26642 h 52692"/>
                <a:gd name="connsiteX3" fmla="*/ 45254 w 52696"/>
                <a:gd name="connsiteY3" fmla="*/ 8012 h 52692"/>
                <a:gd name="connsiteX4" fmla="*/ 26623 w 52696"/>
                <a:gd name="connsiteY4" fmla="*/ 295 h 52692"/>
                <a:gd name="connsiteX5" fmla="*/ 7992 w 52696"/>
                <a:gd name="connsiteY5" fmla="*/ 8012 h 52692"/>
                <a:gd name="connsiteX6" fmla="*/ 275 w 52696"/>
                <a:gd name="connsiteY6" fmla="*/ 26642 h 52692"/>
                <a:gd name="connsiteX7" fmla="*/ 7992 w 52696"/>
                <a:gd name="connsiteY7" fmla="*/ 45272 h 52692"/>
                <a:gd name="connsiteX8" fmla="*/ 2662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23" y="52988"/>
                  </a:moveTo>
                  <a:cubicBezTo>
                    <a:pt x="33611" y="52988"/>
                    <a:pt x="40313" y="50212"/>
                    <a:pt x="45254" y="45272"/>
                  </a:cubicBezTo>
                  <a:cubicBezTo>
                    <a:pt x="50195" y="40331"/>
                    <a:pt x="52972" y="33629"/>
                    <a:pt x="52972" y="26642"/>
                  </a:cubicBezTo>
                  <a:cubicBezTo>
                    <a:pt x="52972" y="19655"/>
                    <a:pt x="50195" y="12953"/>
                    <a:pt x="45254" y="8012"/>
                  </a:cubicBezTo>
                  <a:cubicBezTo>
                    <a:pt x="40313" y="3072"/>
                    <a:pt x="33611" y="295"/>
                    <a:pt x="26623" y="295"/>
                  </a:cubicBezTo>
                  <a:cubicBezTo>
                    <a:pt x="19636" y="295"/>
                    <a:pt x="12933" y="3072"/>
                    <a:pt x="7992" y="8012"/>
                  </a:cubicBezTo>
                  <a:cubicBezTo>
                    <a:pt x="3051" y="12953"/>
                    <a:pt x="275" y="19655"/>
                    <a:pt x="275" y="26642"/>
                  </a:cubicBezTo>
                  <a:cubicBezTo>
                    <a:pt x="275" y="33629"/>
                    <a:pt x="3051" y="40331"/>
                    <a:pt x="7992" y="45272"/>
                  </a:cubicBezTo>
                  <a:cubicBezTo>
                    <a:pt x="12933" y="50212"/>
                    <a:pt x="19636" y="52988"/>
                    <a:pt x="2662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49" name="Freeform: Shape 2548">
              <a:extLst>
                <a:ext uri="{FF2B5EF4-FFF2-40B4-BE49-F238E27FC236}">
                  <a16:creationId xmlns:a16="http://schemas.microsoft.com/office/drawing/2014/main" id="{9B2BD850-3701-4283-BC28-96AA81589955}"/>
                </a:ext>
              </a:extLst>
            </p:cNvPr>
            <p:cNvSpPr/>
            <p:nvPr/>
          </p:nvSpPr>
          <p:spPr>
            <a:xfrm>
              <a:off x="2413888" y="6259827"/>
              <a:ext cx="52696" cy="52692"/>
            </a:xfrm>
            <a:custGeom>
              <a:avLst/>
              <a:gdLst>
                <a:gd name="connsiteX0" fmla="*/ 26626 w 52696"/>
                <a:gd name="connsiteY0" fmla="*/ 52988 h 52692"/>
                <a:gd name="connsiteX1" fmla="*/ 45257 w 52696"/>
                <a:gd name="connsiteY1" fmla="*/ 45272 h 52692"/>
                <a:gd name="connsiteX2" fmla="*/ 52975 w 52696"/>
                <a:gd name="connsiteY2" fmla="*/ 26642 h 52692"/>
                <a:gd name="connsiteX3" fmla="*/ 45257 w 52696"/>
                <a:gd name="connsiteY3" fmla="*/ 8012 h 52692"/>
                <a:gd name="connsiteX4" fmla="*/ 26626 w 52696"/>
                <a:gd name="connsiteY4" fmla="*/ 295 h 52692"/>
                <a:gd name="connsiteX5" fmla="*/ 7995 w 52696"/>
                <a:gd name="connsiteY5" fmla="*/ 8012 h 52692"/>
                <a:gd name="connsiteX6" fmla="*/ 278 w 52696"/>
                <a:gd name="connsiteY6" fmla="*/ 26642 h 52692"/>
                <a:gd name="connsiteX7" fmla="*/ 7995 w 52696"/>
                <a:gd name="connsiteY7" fmla="*/ 45272 h 52692"/>
                <a:gd name="connsiteX8" fmla="*/ 2662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26" y="52988"/>
                  </a:moveTo>
                  <a:cubicBezTo>
                    <a:pt x="33614" y="52988"/>
                    <a:pt x="40316" y="50212"/>
                    <a:pt x="45257" y="45272"/>
                  </a:cubicBezTo>
                  <a:cubicBezTo>
                    <a:pt x="50198" y="40331"/>
                    <a:pt x="52975" y="33629"/>
                    <a:pt x="52975" y="26642"/>
                  </a:cubicBezTo>
                  <a:cubicBezTo>
                    <a:pt x="52975" y="19655"/>
                    <a:pt x="50198" y="12953"/>
                    <a:pt x="45257" y="8012"/>
                  </a:cubicBezTo>
                  <a:cubicBezTo>
                    <a:pt x="40316" y="3072"/>
                    <a:pt x="33614" y="295"/>
                    <a:pt x="26626" y="295"/>
                  </a:cubicBezTo>
                  <a:cubicBezTo>
                    <a:pt x="19639" y="295"/>
                    <a:pt x="12936" y="3072"/>
                    <a:pt x="7995" y="8012"/>
                  </a:cubicBezTo>
                  <a:cubicBezTo>
                    <a:pt x="3054" y="12953"/>
                    <a:pt x="278" y="19655"/>
                    <a:pt x="278" y="26642"/>
                  </a:cubicBezTo>
                  <a:cubicBezTo>
                    <a:pt x="278" y="33629"/>
                    <a:pt x="3054" y="40331"/>
                    <a:pt x="7995" y="45272"/>
                  </a:cubicBezTo>
                  <a:cubicBezTo>
                    <a:pt x="12936" y="50212"/>
                    <a:pt x="19639" y="52988"/>
                    <a:pt x="2662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0" name="Freeform: Shape 2549">
              <a:extLst>
                <a:ext uri="{FF2B5EF4-FFF2-40B4-BE49-F238E27FC236}">
                  <a16:creationId xmlns:a16="http://schemas.microsoft.com/office/drawing/2014/main" id="{6BBA5490-AB25-4DDE-B85C-69FBCD76718F}"/>
                </a:ext>
              </a:extLst>
            </p:cNvPr>
            <p:cNvSpPr/>
            <p:nvPr/>
          </p:nvSpPr>
          <p:spPr>
            <a:xfrm>
              <a:off x="2439490" y="6259827"/>
              <a:ext cx="52696" cy="52692"/>
            </a:xfrm>
            <a:custGeom>
              <a:avLst/>
              <a:gdLst>
                <a:gd name="connsiteX0" fmla="*/ 26629 w 52696"/>
                <a:gd name="connsiteY0" fmla="*/ 52988 h 52692"/>
                <a:gd name="connsiteX1" fmla="*/ 45260 w 52696"/>
                <a:gd name="connsiteY1" fmla="*/ 45272 h 52692"/>
                <a:gd name="connsiteX2" fmla="*/ 52978 w 52696"/>
                <a:gd name="connsiteY2" fmla="*/ 26642 h 52692"/>
                <a:gd name="connsiteX3" fmla="*/ 45260 w 52696"/>
                <a:gd name="connsiteY3" fmla="*/ 8012 h 52692"/>
                <a:gd name="connsiteX4" fmla="*/ 26629 w 52696"/>
                <a:gd name="connsiteY4" fmla="*/ 295 h 52692"/>
                <a:gd name="connsiteX5" fmla="*/ 7998 w 52696"/>
                <a:gd name="connsiteY5" fmla="*/ 8012 h 52692"/>
                <a:gd name="connsiteX6" fmla="*/ 281 w 52696"/>
                <a:gd name="connsiteY6" fmla="*/ 26642 h 52692"/>
                <a:gd name="connsiteX7" fmla="*/ 7998 w 52696"/>
                <a:gd name="connsiteY7" fmla="*/ 45272 h 52692"/>
                <a:gd name="connsiteX8" fmla="*/ 2662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29" y="52988"/>
                  </a:moveTo>
                  <a:cubicBezTo>
                    <a:pt x="33617" y="52988"/>
                    <a:pt x="40319" y="50212"/>
                    <a:pt x="45260" y="45272"/>
                  </a:cubicBezTo>
                  <a:cubicBezTo>
                    <a:pt x="50201" y="40331"/>
                    <a:pt x="52978" y="33629"/>
                    <a:pt x="52978" y="26642"/>
                  </a:cubicBezTo>
                  <a:cubicBezTo>
                    <a:pt x="52978" y="19655"/>
                    <a:pt x="50201" y="12953"/>
                    <a:pt x="45260" y="8012"/>
                  </a:cubicBezTo>
                  <a:cubicBezTo>
                    <a:pt x="40319" y="3072"/>
                    <a:pt x="33617" y="295"/>
                    <a:pt x="26629" y="295"/>
                  </a:cubicBezTo>
                  <a:cubicBezTo>
                    <a:pt x="19641" y="295"/>
                    <a:pt x="12939" y="3072"/>
                    <a:pt x="7998" y="8012"/>
                  </a:cubicBezTo>
                  <a:cubicBezTo>
                    <a:pt x="3057" y="12953"/>
                    <a:pt x="281" y="19655"/>
                    <a:pt x="281" y="26642"/>
                  </a:cubicBezTo>
                  <a:cubicBezTo>
                    <a:pt x="281" y="33629"/>
                    <a:pt x="3057" y="40331"/>
                    <a:pt x="7998" y="45272"/>
                  </a:cubicBezTo>
                  <a:cubicBezTo>
                    <a:pt x="12939" y="50212"/>
                    <a:pt x="19641" y="52988"/>
                    <a:pt x="2662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1" name="Freeform: Shape 2550">
              <a:extLst>
                <a:ext uri="{FF2B5EF4-FFF2-40B4-BE49-F238E27FC236}">
                  <a16:creationId xmlns:a16="http://schemas.microsoft.com/office/drawing/2014/main" id="{553AEACA-2DF1-495E-949B-033F3A5763F0}"/>
                </a:ext>
              </a:extLst>
            </p:cNvPr>
            <p:cNvSpPr/>
            <p:nvPr/>
          </p:nvSpPr>
          <p:spPr>
            <a:xfrm>
              <a:off x="2465101" y="6259827"/>
              <a:ext cx="52696" cy="52692"/>
            </a:xfrm>
            <a:custGeom>
              <a:avLst/>
              <a:gdLst>
                <a:gd name="connsiteX0" fmla="*/ 26632 w 52696"/>
                <a:gd name="connsiteY0" fmla="*/ 52988 h 52692"/>
                <a:gd name="connsiteX1" fmla="*/ 45263 w 52696"/>
                <a:gd name="connsiteY1" fmla="*/ 45272 h 52692"/>
                <a:gd name="connsiteX2" fmla="*/ 52980 w 52696"/>
                <a:gd name="connsiteY2" fmla="*/ 26642 h 52692"/>
                <a:gd name="connsiteX3" fmla="*/ 45263 w 52696"/>
                <a:gd name="connsiteY3" fmla="*/ 8012 h 52692"/>
                <a:gd name="connsiteX4" fmla="*/ 26632 w 52696"/>
                <a:gd name="connsiteY4" fmla="*/ 295 h 52692"/>
                <a:gd name="connsiteX5" fmla="*/ 8001 w 52696"/>
                <a:gd name="connsiteY5" fmla="*/ 8012 h 52692"/>
                <a:gd name="connsiteX6" fmla="*/ 284 w 52696"/>
                <a:gd name="connsiteY6" fmla="*/ 26642 h 52692"/>
                <a:gd name="connsiteX7" fmla="*/ 8001 w 52696"/>
                <a:gd name="connsiteY7" fmla="*/ 45272 h 52692"/>
                <a:gd name="connsiteX8" fmla="*/ 2663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32" y="52988"/>
                  </a:moveTo>
                  <a:cubicBezTo>
                    <a:pt x="33620" y="52988"/>
                    <a:pt x="40322" y="50212"/>
                    <a:pt x="45263" y="45272"/>
                  </a:cubicBezTo>
                  <a:cubicBezTo>
                    <a:pt x="50204" y="40331"/>
                    <a:pt x="52980" y="33629"/>
                    <a:pt x="52980" y="26642"/>
                  </a:cubicBezTo>
                  <a:cubicBezTo>
                    <a:pt x="52980" y="19655"/>
                    <a:pt x="50204" y="12953"/>
                    <a:pt x="45263" y="8012"/>
                  </a:cubicBezTo>
                  <a:cubicBezTo>
                    <a:pt x="40322" y="3072"/>
                    <a:pt x="33620" y="295"/>
                    <a:pt x="26632" y="295"/>
                  </a:cubicBezTo>
                  <a:cubicBezTo>
                    <a:pt x="19644" y="295"/>
                    <a:pt x="12942" y="3072"/>
                    <a:pt x="8001" y="8012"/>
                  </a:cubicBezTo>
                  <a:cubicBezTo>
                    <a:pt x="3060" y="12953"/>
                    <a:pt x="284" y="19655"/>
                    <a:pt x="284" y="26642"/>
                  </a:cubicBezTo>
                  <a:cubicBezTo>
                    <a:pt x="284" y="33629"/>
                    <a:pt x="3060" y="40331"/>
                    <a:pt x="8001" y="45272"/>
                  </a:cubicBezTo>
                  <a:cubicBezTo>
                    <a:pt x="12942" y="50212"/>
                    <a:pt x="19644" y="52988"/>
                    <a:pt x="2663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2" name="Freeform: Shape 2551">
              <a:extLst>
                <a:ext uri="{FF2B5EF4-FFF2-40B4-BE49-F238E27FC236}">
                  <a16:creationId xmlns:a16="http://schemas.microsoft.com/office/drawing/2014/main" id="{9C88E6E0-29E5-4424-832F-221C782A0B32}"/>
                </a:ext>
              </a:extLst>
            </p:cNvPr>
            <p:cNvSpPr/>
            <p:nvPr/>
          </p:nvSpPr>
          <p:spPr>
            <a:xfrm>
              <a:off x="2490703" y="6259827"/>
              <a:ext cx="52696" cy="52692"/>
            </a:xfrm>
            <a:custGeom>
              <a:avLst/>
              <a:gdLst>
                <a:gd name="connsiteX0" fmla="*/ 26635 w 52696"/>
                <a:gd name="connsiteY0" fmla="*/ 52988 h 52692"/>
                <a:gd name="connsiteX1" fmla="*/ 45266 w 52696"/>
                <a:gd name="connsiteY1" fmla="*/ 45272 h 52692"/>
                <a:gd name="connsiteX2" fmla="*/ 52983 w 52696"/>
                <a:gd name="connsiteY2" fmla="*/ 26642 h 52692"/>
                <a:gd name="connsiteX3" fmla="*/ 45266 w 52696"/>
                <a:gd name="connsiteY3" fmla="*/ 8012 h 52692"/>
                <a:gd name="connsiteX4" fmla="*/ 26635 w 52696"/>
                <a:gd name="connsiteY4" fmla="*/ 295 h 52692"/>
                <a:gd name="connsiteX5" fmla="*/ 8004 w 52696"/>
                <a:gd name="connsiteY5" fmla="*/ 8012 h 52692"/>
                <a:gd name="connsiteX6" fmla="*/ 287 w 52696"/>
                <a:gd name="connsiteY6" fmla="*/ 26642 h 52692"/>
                <a:gd name="connsiteX7" fmla="*/ 8004 w 52696"/>
                <a:gd name="connsiteY7" fmla="*/ 45272 h 52692"/>
                <a:gd name="connsiteX8" fmla="*/ 2663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35" y="52988"/>
                  </a:moveTo>
                  <a:cubicBezTo>
                    <a:pt x="33623" y="52988"/>
                    <a:pt x="40325" y="50212"/>
                    <a:pt x="45266" y="45272"/>
                  </a:cubicBezTo>
                  <a:cubicBezTo>
                    <a:pt x="50207" y="40331"/>
                    <a:pt x="52983" y="33629"/>
                    <a:pt x="52983" y="26642"/>
                  </a:cubicBezTo>
                  <a:cubicBezTo>
                    <a:pt x="52983" y="19655"/>
                    <a:pt x="50207" y="12953"/>
                    <a:pt x="45266" y="8012"/>
                  </a:cubicBezTo>
                  <a:cubicBezTo>
                    <a:pt x="40325" y="3072"/>
                    <a:pt x="33623" y="295"/>
                    <a:pt x="26635" y="295"/>
                  </a:cubicBezTo>
                  <a:cubicBezTo>
                    <a:pt x="19647" y="295"/>
                    <a:pt x="12945" y="3072"/>
                    <a:pt x="8004" y="8012"/>
                  </a:cubicBezTo>
                  <a:cubicBezTo>
                    <a:pt x="3063" y="12953"/>
                    <a:pt x="287" y="19655"/>
                    <a:pt x="287" y="26642"/>
                  </a:cubicBezTo>
                  <a:cubicBezTo>
                    <a:pt x="287" y="33629"/>
                    <a:pt x="3063" y="40331"/>
                    <a:pt x="8004" y="45272"/>
                  </a:cubicBezTo>
                  <a:cubicBezTo>
                    <a:pt x="12945" y="50212"/>
                    <a:pt x="19647" y="52988"/>
                    <a:pt x="2663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3" name="Freeform: Shape 2552">
              <a:extLst>
                <a:ext uri="{FF2B5EF4-FFF2-40B4-BE49-F238E27FC236}">
                  <a16:creationId xmlns:a16="http://schemas.microsoft.com/office/drawing/2014/main" id="{A9C8013D-7E9C-4DBB-B805-3521654D1250}"/>
                </a:ext>
              </a:extLst>
            </p:cNvPr>
            <p:cNvSpPr/>
            <p:nvPr/>
          </p:nvSpPr>
          <p:spPr>
            <a:xfrm>
              <a:off x="2516313" y="6259827"/>
              <a:ext cx="52696" cy="52692"/>
            </a:xfrm>
            <a:custGeom>
              <a:avLst/>
              <a:gdLst>
                <a:gd name="connsiteX0" fmla="*/ 26638 w 52696"/>
                <a:gd name="connsiteY0" fmla="*/ 52988 h 52692"/>
                <a:gd name="connsiteX1" fmla="*/ 45269 w 52696"/>
                <a:gd name="connsiteY1" fmla="*/ 45272 h 52692"/>
                <a:gd name="connsiteX2" fmla="*/ 52986 w 52696"/>
                <a:gd name="connsiteY2" fmla="*/ 26642 h 52692"/>
                <a:gd name="connsiteX3" fmla="*/ 45269 w 52696"/>
                <a:gd name="connsiteY3" fmla="*/ 8012 h 52692"/>
                <a:gd name="connsiteX4" fmla="*/ 26638 w 52696"/>
                <a:gd name="connsiteY4" fmla="*/ 295 h 52692"/>
                <a:gd name="connsiteX5" fmla="*/ 8007 w 52696"/>
                <a:gd name="connsiteY5" fmla="*/ 8012 h 52692"/>
                <a:gd name="connsiteX6" fmla="*/ 290 w 52696"/>
                <a:gd name="connsiteY6" fmla="*/ 26642 h 52692"/>
                <a:gd name="connsiteX7" fmla="*/ 8007 w 52696"/>
                <a:gd name="connsiteY7" fmla="*/ 45272 h 52692"/>
                <a:gd name="connsiteX8" fmla="*/ 2663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38" y="52988"/>
                  </a:moveTo>
                  <a:cubicBezTo>
                    <a:pt x="33626" y="52988"/>
                    <a:pt x="40328" y="50212"/>
                    <a:pt x="45269" y="45272"/>
                  </a:cubicBezTo>
                  <a:cubicBezTo>
                    <a:pt x="50210" y="40331"/>
                    <a:pt x="52986" y="33629"/>
                    <a:pt x="52986" y="26642"/>
                  </a:cubicBezTo>
                  <a:cubicBezTo>
                    <a:pt x="52986" y="19655"/>
                    <a:pt x="50210" y="12953"/>
                    <a:pt x="45269" y="8012"/>
                  </a:cubicBezTo>
                  <a:cubicBezTo>
                    <a:pt x="40328" y="3072"/>
                    <a:pt x="33626" y="295"/>
                    <a:pt x="26638" y="295"/>
                  </a:cubicBezTo>
                  <a:cubicBezTo>
                    <a:pt x="19650" y="295"/>
                    <a:pt x="12948" y="3072"/>
                    <a:pt x="8007" y="8012"/>
                  </a:cubicBezTo>
                  <a:cubicBezTo>
                    <a:pt x="3066" y="12953"/>
                    <a:pt x="290" y="19655"/>
                    <a:pt x="290" y="26642"/>
                  </a:cubicBezTo>
                  <a:cubicBezTo>
                    <a:pt x="290" y="33629"/>
                    <a:pt x="3066" y="40331"/>
                    <a:pt x="8007" y="45272"/>
                  </a:cubicBezTo>
                  <a:cubicBezTo>
                    <a:pt x="12948" y="50212"/>
                    <a:pt x="19650" y="52988"/>
                    <a:pt x="2663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4" name="Freeform: Shape 2553">
              <a:extLst>
                <a:ext uri="{FF2B5EF4-FFF2-40B4-BE49-F238E27FC236}">
                  <a16:creationId xmlns:a16="http://schemas.microsoft.com/office/drawing/2014/main" id="{BD28F9F3-B022-484A-8E63-4FF074685393}"/>
                </a:ext>
              </a:extLst>
            </p:cNvPr>
            <p:cNvSpPr/>
            <p:nvPr/>
          </p:nvSpPr>
          <p:spPr>
            <a:xfrm>
              <a:off x="2541915" y="6259827"/>
              <a:ext cx="52696" cy="52692"/>
            </a:xfrm>
            <a:custGeom>
              <a:avLst/>
              <a:gdLst>
                <a:gd name="connsiteX0" fmla="*/ 26641 w 52696"/>
                <a:gd name="connsiteY0" fmla="*/ 52988 h 52692"/>
                <a:gd name="connsiteX1" fmla="*/ 45272 w 52696"/>
                <a:gd name="connsiteY1" fmla="*/ 45272 h 52692"/>
                <a:gd name="connsiteX2" fmla="*/ 52989 w 52696"/>
                <a:gd name="connsiteY2" fmla="*/ 26642 h 52692"/>
                <a:gd name="connsiteX3" fmla="*/ 45272 w 52696"/>
                <a:gd name="connsiteY3" fmla="*/ 8012 h 52692"/>
                <a:gd name="connsiteX4" fmla="*/ 26641 w 52696"/>
                <a:gd name="connsiteY4" fmla="*/ 295 h 52692"/>
                <a:gd name="connsiteX5" fmla="*/ 8010 w 52696"/>
                <a:gd name="connsiteY5" fmla="*/ 8012 h 52692"/>
                <a:gd name="connsiteX6" fmla="*/ 292 w 52696"/>
                <a:gd name="connsiteY6" fmla="*/ 26642 h 52692"/>
                <a:gd name="connsiteX7" fmla="*/ 8010 w 52696"/>
                <a:gd name="connsiteY7" fmla="*/ 45272 h 52692"/>
                <a:gd name="connsiteX8" fmla="*/ 2664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41" y="52988"/>
                  </a:moveTo>
                  <a:cubicBezTo>
                    <a:pt x="33628" y="52988"/>
                    <a:pt x="40331" y="50212"/>
                    <a:pt x="45272" y="45272"/>
                  </a:cubicBezTo>
                  <a:cubicBezTo>
                    <a:pt x="50213" y="40331"/>
                    <a:pt x="52989" y="33629"/>
                    <a:pt x="52989" y="26642"/>
                  </a:cubicBezTo>
                  <a:cubicBezTo>
                    <a:pt x="52989" y="19655"/>
                    <a:pt x="50213" y="12953"/>
                    <a:pt x="45272" y="8012"/>
                  </a:cubicBezTo>
                  <a:cubicBezTo>
                    <a:pt x="40331" y="3072"/>
                    <a:pt x="33628" y="295"/>
                    <a:pt x="26641" y="295"/>
                  </a:cubicBezTo>
                  <a:cubicBezTo>
                    <a:pt x="19653" y="295"/>
                    <a:pt x="12951" y="3072"/>
                    <a:pt x="8010" y="8012"/>
                  </a:cubicBezTo>
                  <a:cubicBezTo>
                    <a:pt x="3069" y="12953"/>
                    <a:pt x="292" y="19655"/>
                    <a:pt x="292" y="26642"/>
                  </a:cubicBezTo>
                  <a:cubicBezTo>
                    <a:pt x="292" y="33629"/>
                    <a:pt x="3069" y="40331"/>
                    <a:pt x="8010" y="45272"/>
                  </a:cubicBezTo>
                  <a:cubicBezTo>
                    <a:pt x="12951" y="50212"/>
                    <a:pt x="19653" y="52988"/>
                    <a:pt x="2664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5" name="Freeform: Shape 2554">
              <a:extLst>
                <a:ext uri="{FF2B5EF4-FFF2-40B4-BE49-F238E27FC236}">
                  <a16:creationId xmlns:a16="http://schemas.microsoft.com/office/drawing/2014/main" id="{5E43B9AC-8C56-48CB-B4E6-64CC69C745BB}"/>
                </a:ext>
              </a:extLst>
            </p:cNvPr>
            <p:cNvSpPr/>
            <p:nvPr/>
          </p:nvSpPr>
          <p:spPr>
            <a:xfrm>
              <a:off x="2567526" y="6259827"/>
              <a:ext cx="52696" cy="52692"/>
            </a:xfrm>
            <a:custGeom>
              <a:avLst/>
              <a:gdLst>
                <a:gd name="connsiteX0" fmla="*/ 26644 w 52696"/>
                <a:gd name="connsiteY0" fmla="*/ 52988 h 52692"/>
                <a:gd name="connsiteX1" fmla="*/ 45275 w 52696"/>
                <a:gd name="connsiteY1" fmla="*/ 45272 h 52692"/>
                <a:gd name="connsiteX2" fmla="*/ 52992 w 52696"/>
                <a:gd name="connsiteY2" fmla="*/ 26642 h 52692"/>
                <a:gd name="connsiteX3" fmla="*/ 45275 w 52696"/>
                <a:gd name="connsiteY3" fmla="*/ 8012 h 52692"/>
                <a:gd name="connsiteX4" fmla="*/ 26644 w 52696"/>
                <a:gd name="connsiteY4" fmla="*/ 295 h 52692"/>
                <a:gd name="connsiteX5" fmla="*/ 8013 w 52696"/>
                <a:gd name="connsiteY5" fmla="*/ 8012 h 52692"/>
                <a:gd name="connsiteX6" fmla="*/ 295 w 52696"/>
                <a:gd name="connsiteY6" fmla="*/ 26642 h 52692"/>
                <a:gd name="connsiteX7" fmla="*/ 8013 w 52696"/>
                <a:gd name="connsiteY7" fmla="*/ 45272 h 52692"/>
                <a:gd name="connsiteX8" fmla="*/ 2664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44" y="52988"/>
                  </a:moveTo>
                  <a:cubicBezTo>
                    <a:pt x="33631" y="52988"/>
                    <a:pt x="40334" y="50212"/>
                    <a:pt x="45275" y="45272"/>
                  </a:cubicBezTo>
                  <a:cubicBezTo>
                    <a:pt x="50216" y="40331"/>
                    <a:pt x="52992" y="33629"/>
                    <a:pt x="52992" y="26642"/>
                  </a:cubicBezTo>
                  <a:cubicBezTo>
                    <a:pt x="52992" y="19655"/>
                    <a:pt x="50216" y="12953"/>
                    <a:pt x="45275" y="8012"/>
                  </a:cubicBezTo>
                  <a:cubicBezTo>
                    <a:pt x="40334" y="3072"/>
                    <a:pt x="33631" y="295"/>
                    <a:pt x="26644" y="295"/>
                  </a:cubicBezTo>
                  <a:cubicBezTo>
                    <a:pt x="19656" y="295"/>
                    <a:pt x="12954" y="3072"/>
                    <a:pt x="8013" y="8012"/>
                  </a:cubicBezTo>
                  <a:cubicBezTo>
                    <a:pt x="3072" y="12953"/>
                    <a:pt x="295" y="19655"/>
                    <a:pt x="295" y="26642"/>
                  </a:cubicBezTo>
                  <a:cubicBezTo>
                    <a:pt x="295" y="33629"/>
                    <a:pt x="3072" y="40331"/>
                    <a:pt x="8013" y="45272"/>
                  </a:cubicBezTo>
                  <a:cubicBezTo>
                    <a:pt x="12954" y="50212"/>
                    <a:pt x="19656" y="52988"/>
                    <a:pt x="2664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6" name="Freeform: Shape 2555">
              <a:extLst>
                <a:ext uri="{FF2B5EF4-FFF2-40B4-BE49-F238E27FC236}">
                  <a16:creationId xmlns:a16="http://schemas.microsoft.com/office/drawing/2014/main" id="{4D6855D9-7529-45AA-83F9-FA36F7B0A398}"/>
                </a:ext>
              </a:extLst>
            </p:cNvPr>
            <p:cNvSpPr/>
            <p:nvPr/>
          </p:nvSpPr>
          <p:spPr>
            <a:xfrm>
              <a:off x="2593128" y="6259827"/>
              <a:ext cx="52696" cy="52692"/>
            </a:xfrm>
            <a:custGeom>
              <a:avLst/>
              <a:gdLst>
                <a:gd name="connsiteX0" fmla="*/ 26647 w 52696"/>
                <a:gd name="connsiteY0" fmla="*/ 52988 h 52692"/>
                <a:gd name="connsiteX1" fmla="*/ 45278 w 52696"/>
                <a:gd name="connsiteY1" fmla="*/ 45272 h 52692"/>
                <a:gd name="connsiteX2" fmla="*/ 52995 w 52696"/>
                <a:gd name="connsiteY2" fmla="*/ 26642 h 52692"/>
                <a:gd name="connsiteX3" fmla="*/ 45278 w 52696"/>
                <a:gd name="connsiteY3" fmla="*/ 8012 h 52692"/>
                <a:gd name="connsiteX4" fmla="*/ 26647 w 52696"/>
                <a:gd name="connsiteY4" fmla="*/ 295 h 52692"/>
                <a:gd name="connsiteX5" fmla="*/ 8016 w 52696"/>
                <a:gd name="connsiteY5" fmla="*/ 8012 h 52692"/>
                <a:gd name="connsiteX6" fmla="*/ 298 w 52696"/>
                <a:gd name="connsiteY6" fmla="*/ 26642 h 52692"/>
                <a:gd name="connsiteX7" fmla="*/ 8016 w 52696"/>
                <a:gd name="connsiteY7" fmla="*/ 45272 h 52692"/>
                <a:gd name="connsiteX8" fmla="*/ 2664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47" y="52988"/>
                  </a:moveTo>
                  <a:cubicBezTo>
                    <a:pt x="33634" y="52988"/>
                    <a:pt x="40337" y="50212"/>
                    <a:pt x="45278" y="45272"/>
                  </a:cubicBezTo>
                  <a:cubicBezTo>
                    <a:pt x="50219" y="40331"/>
                    <a:pt x="52995" y="33629"/>
                    <a:pt x="52995" y="26642"/>
                  </a:cubicBezTo>
                  <a:cubicBezTo>
                    <a:pt x="52995" y="19655"/>
                    <a:pt x="50219" y="12953"/>
                    <a:pt x="45278" y="8012"/>
                  </a:cubicBezTo>
                  <a:cubicBezTo>
                    <a:pt x="40337" y="3072"/>
                    <a:pt x="33634" y="295"/>
                    <a:pt x="26647" y="295"/>
                  </a:cubicBezTo>
                  <a:cubicBezTo>
                    <a:pt x="19659" y="295"/>
                    <a:pt x="12957" y="3072"/>
                    <a:pt x="8016" y="8012"/>
                  </a:cubicBezTo>
                  <a:cubicBezTo>
                    <a:pt x="3074" y="12953"/>
                    <a:pt x="298" y="19655"/>
                    <a:pt x="298" y="26642"/>
                  </a:cubicBezTo>
                  <a:cubicBezTo>
                    <a:pt x="298" y="33629"/>
                    <a:pt x="3074" y="40331"/>
                    <a:pt x="8016" y="45272"/>
                  </a:cubicBezTo>
                  <a:cubicBezTo>
                    <a:pt x="12957" y="50212"/>
                    <a:pt x="19659" y="52988"/>
                    <a:pt x="2664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7" name="Freeform: Shape 2556">
              <a:extLst>
                <a:ext uri="{FF2B5EF4-FFF2-40B4-BE49-F238E27FC236}">
                  <a16:creationId xmlns:a16="http://schemas.microsoft.com/office/drawing/2014/main" id="{C009C95D-A496-4FBE-B560-75B5B3626CC6}"/>
                </a:ext>
              </a:extLst>
            </p:cNvPr>
            <p:cNvSpPr/>
            <p:nvPr/>
          </p:nvSpPr>
          <p:spPr>
            <a:xfrm>
              <a:off x="2618730" y="6259827"/>
              <a:ext cx="52696" cy="52692"/>
            </a:xfrm>
            <a:custGeom>
              <a:avLst/>
              <a:gdLst>
                <a:gd name="connsiteX0" fmla="*/ 26650 w 52696"/>
                <a:gd name="connsiteY0" fmla="*/ 52988 h 52692"/>
                <a:gd name="connsiteX1" fmla="*/ 45281 w 52696"/>
                <a:gd name="connsiteY1" fmla="*/ 45272 h 52692"/>
                <a:gd name="connsiteX2" fmla="*/ 52998 w 52696"/>
                <a:gd name="connsiteY2" fmla="*/ 26642 h 52692"/>
                <a:gd name="connsiteX3" fmla="*/ 45281 w 52696"/>
                <a:gd name="connsiteY3" fmla="*/ 8012 h 52692"/>
                <a:gd name="connsiteX4" fmla="*/ 26650 w 52696"/>
                <a:gd name="connsiteY4" fmla="*/ 295 h 52692"/>
                <a:gd name="connsiteX5" fmla="*/ 8018 w 52696"/>
                <a:gd name="connsiteY5" fmla="*/ 8012 h 52692"/>
                <a:gd name="connsiteX6" fmla="*/ 301 w 52696"/>
                <a:gd name="connsiteY6" fmla="*/ 26642 h 52692"/>
                <a:gd name="connsiteX7" fmla="*/ 8018 w 52696"/>
                <a:gd name="connsiteY7" fmla="*/ 45272 h 52692"/>
                <a:gd name="connsiteX8" fmla="*/ 2665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50" y="52988"/>
                  </a:moveTo>
                  <a:cubicBezTo>
                    <a:pt x="33637" y="52988"/>
                    <a:pt x="40340" y="50212"/>
                    <a:pt x="45281" y="45272"/>
                  </a:cubicBezTo>
                  <a:cubicBezTo>
                    <a:pt x="50222" y="40331"/>
                    <a:pt x="52998" y="33629"/>
                    <a:pt x="52998" y="26642"/>
                  </a:cubicBezTo>
                  <a:cubicBezTo>
                    <a:pt x="52998" y="19655"/>
                    <a:pt x="50222" y="12953"/>
                    <a:pt x="45281" y="8012"/>
                  </a:cubicBezTo>
                  <a:cubicBezTo>
                    <a:pt x="40340" y="3072"/>
                    <a:pt x="33637" y="295"/>
                    <a:pt x="26650" y="295"/>
                  </a:cubicBezTo>
                  <a:cubicBezTo>
                    <a:pt x="19662" y="295"/>
                    <a:pt x="12959" y="3072"/>
                    <a:pt x="8018" y="8012"/>
                  </a:cubicBezTo>
                  <a:cubicBezTo>
                    <a:pt x="3077" y="12953"/>
                    <a:pt x="301" y="19655"/>
                    <a:pt x="301" y="26642"/>
                  </a:cubicBezTo>
                  <a:cubicBezTo>
                    <a:pt x="301" y="33629"/>
                    <a:pt x="3077" y="40331"/>
                    <a:pt x="8018" y="45272"/>
                  </a:cubicBezTo>
                  <a:cubicBezTo>
                    <a:pt x="12959" y="50212"/>
                    <a:pt x="19662" y="52988"/>
                    <a:pt x="2665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8" name="Freeform: Shape 2557">
              <a:extLst>
                <a:ext uri="{FF2B5EF4-FFF2-40B4-BE49-F238E27FC236}">
                  <a16:creationId xmlns:a16="http://schemas.microsoft.com/office/drawing/2014/main" id="{6767FEB9-C85B-4394-A0D7-C3D8BC72D9FF}"/>
                </a:ext>
              </a:extLst>
            </p:cNvPr>
            <p:cNvSpPr/>
            <p:nvPr/>
          </p:nvSpPr>
          <p:spPr>
            <a:xfrm>
              <a:off x="2644340" y="6259827"/>
              <a:ext cx="52696" cy="52692"/>
            </a:xfrm>
            <a:custGeom>
              <a:avLst/>
              <a:gdLst>
                <a:gd name="connsiteX0" fmla="*/ 26652 w 52696"/>
                <a:gd name="connsiteY0" fmla="*/ 52988 h 52692"/>
                <a:gd name="connsiteX1" fmla="*/ 45284 w 52696"/>
                <a:gd name="connsiteY1" fmla="*/ 45272 h 52692"/>
                <a:gd name="connsiteX2" fmla="*/ 53001 w 52696"/>
                <a:gd name="connsiteY2" fmla="*/ 26642 h 52692"/>
                <a:gd name="connsiteX3" fmla="*/ 45284 w 52696"/>
                <a:gd name="connsiteY3" fmla="*/ 8012 h 52692"/>
                <a:gd name="connsiteX4" fmla="*/ 26652 w 52696"/>
                <a:gd name="connsiteY4" fmla="*/ 295 h 52692"/>
                <a:gd name="connsiteX5" fmla="*/ 8021 w 52696"/>
                <a:gd name="connsiteY5" fmla="*/ 8012 h 52692"/>
                <a:gd name="connsiteX6" fmla="*/ 304 w 52696"/>
                <a:gd name="connsiteY6" fmla="*/ 26642 h 52692"/>
                <a:gd name="connsiteX7" fmla="*/ 8021 w 52696"/>
                <a:gd name="connsiteY7" fmla="*/ 45272 h 52692"/>
                <a:gd name="connsiteX8" fmla="*/ 2665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52" y="52988"/>
                  </a:moveTo>
                  <a:cubicBezTo>
                    <a:pt x="33640" y="52988"/>
                    <a:pt x="40343" y="50212"/>
                    <a:pt x="45284" y="45272"/>
                  </a:cubicBezTo>
                  <a:cubicBezTo>
                    <a:pt x="50225" y="40331"/>
                    <a:pt x="53001" y="33629"/>
                    <a:pt x="53001" y="26642"/>
                  </a:cubicBezTo>
                  <a:cubicBezTo>
                    <a:pt x="53001" y="19655"/>
                    <a:pt x="50225" y="12953"/>
                    <a:pt x="45284" y="8012"/>
                  </a:cubicBezTo>
                  <a:cubicBezTo>
                    <a:pt x="40343" y="3072"/>
                    <a:pt x="33640" y="295"/>
                    <a:pt x="26652" y="295"/>
                  </a:cubicBezTo>
                  <a:cubicBezTo>
                    <a:pt x="19665" y="295"/>
                    <a:pt x="12962" y="3072"/>
                    <a:pt x="8021" y="8012"/>
                  </a:cubicBezTo>
                  <a:cubicBezTo>
                    <a:pt x="3080" y="12953"/>
                    <a:pt x="304" y="19655"/>
                    <a:pt x="304" y="26642"/>
                  </a:cubicBezTo>
                  <a:cubicBezTo>
                    <a:pt x="304" y="33629"/>
                    <a:pt x="3080" y="40331"/>
                    <a:pt x="8021" y="45272"/>
                  </a:cubicBezTo>
                  <a:cubicBezTo>
                    <a:pt x="12962" y="50212"/>
                    <a:pt x="19665" y="52988"/>
                    <a:pt x="2665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59" name="Freeform: Shape 2558">
              <a:extLst>
                <a:ext uri="{FF2B5EF4-FFF2-40B4-BE49-F238E27FC236}">
                  <a16:creationId xmlns:a16="http://schemas.microsoft.com/office/drawing/2014/main" id="{F0B275F5-7204-45E3-BA0B-82A12D55E9AA}"/>
                </a:ext>
              </a:extLst>
            </p:cNvPr>
            <p:cNvSpPr/>
            <p:nvPr/>
          </p:nvSpPr>
          <p:spPr>
            <a:xfrm>
              <a:off x="2669942" y="6259827"/>
              <a:ext cx="52696" cy="52692"/>
            </a:xfrm>
            <a:custGeom>
              <a:avLst/>
              <a:gdLst>
                <a:gd name="connsiteX0" fmla="*/ 26655 w 52696"/>
                <a:gd name="connsiteY0" fmla="*/ 52988 h 52692"/>
                <a:gd name="connsiteX1" fmla="*/ 45286 w 52696"/>
                <a:gd name="connsiteY1" fmla="*/ 45272 h 52692"/>
                <a:gd name="connsiteX2" fmla="*/ 53004 w 52696"/>
                <a:gd name="connsiteY2" fmla="*/ 26642 h 52692"/>
                <a:gd name="connsiteX3" fmla="*/ 45286 w 52696"/>
                <a:gd name="connsiteY3" fmla="*/ 8012 h 52692"/>
                <a:gd name="connsiteX4" fmla="*/ 26655 w 52696"/>
                <a:gd name="connsiteY4" fmla="*/ 295 h 52692"/>
                <a:gd name="connsiteX5" fmla="*/ 8024 w 52696"/>
                <a:gd name="connsiteY5" fmla="*/ 8012 h 52692"/>
                <a:gd name="connsiteX6" fmla="*/ 307 w 52696"/>
                <a:gd name="connsiteY6" fmla="*/ 26642 h 52692"/>
                <a:gd name="connsiteX7" fmla="*/ 8024 w 52696"/>
                <a:gd name="connsiteY7" fmla="*/ 45272 h 52692"/>
                <a:gd name="connsiteX8" fmla="*/ 2665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55" y="52988"/>
                  </a:moveTo>
                  <a:cubicBezTo>
                    <a:pt x="33643" y="52988"/>
                    <a:pt x="40345" y="50212"/>
                    <a:pt x="45286" y="45272"/>
                  </a:cubicBezTo>
                  <a:cubicBezTo>
                    <a:pt x="50228" y="40331"/>
                    <a:pt x="53004" y="33629"/>
                    <a:pt x="53004" y="26642"/>
                  </a:cubicBezTo>
                  <a:cubicBezTo>
                    <a:pt x="53004" y="19655"/>
                    <a:pt x="50228" y="12953"/>
                    <a:pt x="45286" y="8012"/>
                  </a:cubicBezTo>
                  <a:cubicBezTo>
                    <a:pt x="40345" y="3072"/>
                    <a:pt x="33643" y="295"/>
                    <a:pt x="26655" y="295"/>
                  </a:cubicBezTo>
                  <a:cubicBezTo>
                    <a:pt x="19668" y="295"/>
                    <a:pt x="12965" y="3072"/>
                    <a:pt x="8024" y="8012"/>
                  </a:cubicBezTo>
                  <a:cubicBezTo>
                    <a:pt x="3083" y="12953"/>
                    <a:pt x="307" y="19655"/>
                    <a:pt x="307" y="26642"/>
                  </a:cubicBezTo>
                  <a:cubicBezTo>
                    <a:pt x="307" y="33629"/>
                    <a:pt x="3083" y="40331"/>
                    <a:pt x="8024" y="45272"/>
                  </a:cubicBezTo>
                  <a:cubicBezTo>
                    <a:pt x="12965" y="50212"/>
                    <a:pt x="19668" y="52988"/>
                    <a:pt x="2665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0" name="Freeform: Shape 2559">
              <a:extLst>
                <a:ext uri="{FF2B5EF4-FFF2-40B4-BE49-F238E27FC236}">
                  <a16:creationId xmlns:a16="http://schemas.microsoft.com/office/drawing/2014/main" id="{583D0DE2-C0CA-4036-ABBB-35804B11885B}"/>
                </a:ext>
              </a:extLst>
            </p:cNvPr>
            <p:cNvSpPr/>
            <p:nvPr/>
          </p:nvSpPr>
          <p:spPr>
            <a:xfrm>
              <a:off x="2695553" y="6259827"/>
              <a:ext cx="52696" cy="52692"/>
            </a:xfrm>
            <a:custGeom>
              <a:avLst/>
              <a:gdLst>
                <a:gd name="connsiteX0" fmla="*/ 26658 w 52696"/>
                <a:gd name="connsiteY0" fmla="*/ 52988 h 52692"/>
                <a:gd name="connsiteX1" fmla="*/ 45289 w 52696"/>
                <a:gd name="connsiteY1" fmla="*/ 45272 h 52692"/>
                <a:gd name="connsiteX2" fmla="*/ 53007 w 52696"/>
                <a:gd name="connsiteY2" fmla="*/ 26642 h 52692"/>
                <a:gd name="connsiteX3" fmla="*/ 45289 w 52696"/>
                <a:gd name="connsiteY3" fmla="*/ 8012 h 52692"/>
                <a:gd name="connsiteX4" fmla="*/ 26658 w 52696"/>
                <a:gd name="connsiteY4" fmla="*/ 295 h 52692"/>
                <a:gd name="connsiteX5" fmla="*/ 8027 w 52696"/>
                <a:gd name="connsiteY5" fmla="*/ 8012 h 52692"/>
                <a:gd name="connsiteX6" fmla="*/ 310 w 52696"/>
                <a:gd name="connsiteY6" fmla="*/ 26642 h 52692"/>
                <a:gd name="connsiteX7" fmla="*/ 8027 w 52696"/>
                <a:gd name="connsiteY7" fmla="*/ 45272 h 52692"/>
                <a:gd name="connsiteX8" fmla="*/ 2665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58" y="52988"/>
                  </a:moveTo>
                  <a:cubicBezTo>
                    <a:pt x="33646" y="52988"/>
                    <a:pt x="40348" y="50212"/>
                    <a:pt x="45289" y="45272"/>
                  </a:cubicBezTo>
                  <a:cubicBezTo>
                    <a:pt x="50230" y="40331"/>
                    <a:pt x="53007" y="33629"/>
                    <a:pt x="53007" y="26642"/>
                  </a:cubicBezTo>
                  <a:cubicBezTo>
                    <a:pt x="53007" y="19655"/>
                    <a:pt x="50230" y="12953"/>
                    <a:pt x="45289" y="8012"/>
                  </a:cubicBezTo>
                  <a:cubicBezTo>
                    <a:pt x="40348" y="3072"/>
                    <a:pt x="33646" y="295"/>
                    <a:pt x="26658" y="295"/>
                  </a:cubicBezTo>
                  <a:cubicBezTo>
                    <a:pt x="19671" y="295"/>
                    <a:pt x="12968" y="3072"/>
                    <a:pt x="8027" y="8012"/>
                  </a:cubicBezTo>
                  <a:cubicBezTo>
                    <a:pt x="3086" y="12953"/>
                    <a:pt x="310" y="19655"/>
                    <a:pt x="310" y="26642"/>
                  </a:cubicBezTo>
                  <a:cubicBezTo>
                    <a:pt x="310" y="33629"/>
                    <a:pt x="3086" y="40331"/>
                    <a:pt x="8027" y="45272"/>
                  </a:cubicBezTo>
                  <a:cubicBezTo>
                    <a:pt x="12968" y="50212"/>
                    <a:pt x="19671" y="52988"/>
                    <a:pt x="2665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1" name="Freeform: Shape 2560">
              <a:extLst>
                <a:ext uri="{FF2B5EF4-FFF2-40B4-BE49-F238E27FC236}">
                  <a16:creationId xmlns:a16="http://schemas.microsoft.com/office/drawing/2014/main" id="{D19C248B-F251-4F1E-9C41-ADAD3B6C3047}"/>
                </a:ext>
              </a:extLst>
            </p:cNvPr>
            <p:cNvSpPr/>
            <p:nvPr/>
          </p:nvSpPr>
          <p:spPr>
            <a:xfrm>
              <a:off x="2721154" y="4135250"/>
              <a:ext cx="52696" cy="52692"/>
            </a:xfrm>
            <a:custGeom>
              <a:avLst/>
              <a:gdLst>
                <a:gd name="connsiteX0" fmla="*/ 26661 w 52696"/>
                <a:gd name="connsiteY0" fmla="*/ 52746 h 52692"/>
                <a:gd name="connsiteX1" fmla="*/ 45292 w 52696"/>
                <a:gd name="connsiteY1" fmla="*/ 45030 h 52692"/>
                <a:gd name="connsiteX2" fmla="*/ 53010 w 52696"/>
                <a:gd name="connsiteY2" fmla="*/ 26400 h 52692"/>
                <a:gd name="connsiteX3" fmla="*/ 45292 w 52696"/>
                <a:gd name="connsiteY3" fmla="*/ 7770 h 52692"/>
                <a:gd name="connsiteX4" fmla="*/ 26661 w 52696"/>
                <a:gd name="connsiteY4" fmla="*/ 54 h 52692"/>
                <a:gd name="connsiteX5" fmla="*/ 8030 w 52696"/>
                <a:gd name="connsiteY5" fmla="*/ 7770 h 52692"/>
                <a:gd name="connsiteX6" fmla="*/ 313 w 52696"/>
                <a:gd name="connsiteY6" fmla="*/ 26400 h 52692"/>
                <a:gd name="connsiteX7" fmla="*/ 8030 w 52696"/>
                <a:gd name="connsiteY7" fmla="*/ 45030 h 52692"/>
                <a:gd name="connsiteX8" fmla="*/ 26661 w 52696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61" y="52746"/>
                  </a:moveTo>
                  <a:cubicBezTo>
                    <a:pt x="33649" y="52746"/>
                    <a:pt x="40351" y="49970"/>
                    <a:pt x="45292" y="45030"/>
                  </a:cubicBezTo>
                  <a:cubicBezTo>
                    <a:pt x="50233" y="40089"/>
                    <a:pt x="53010" y="33387"/>
                    <a:pt x="53010" y="26400"/>
                  </a:cubicBezTo>
                  <a:cubicBezTo>
                    <a:pt x="53010" y="19413"/>
                    <a:pt x="50233" y="12711"/>
                    <a:pt x="45292" y="7770"/>
                  </a:cubicBezTo>
                  <a:cubicBezTo>
                    <a:pt x="40351" y="2830"/>
                    <a:pt x="33649" y="54"/>
                    <a:pt x="26661" y="54"/>
                  </a:cubicBezTo>
                  <a:cubicBezTo>
                    <a:pt x="19674" y="54"/>
                    <a:pt x="12971" y="2830"/>
                    <a:pt x="8030" y="7770"/>
                  </a:cubicBezTo>
                  <a:cubicBezTo>
                    <a:pt x="3089" y="12711"/>
                    <a:pt x="313" y="19413"/>
                    <a:pt x="313" y="26400"/>
                  </a:cubicBezTo>
                  <a:cubicBezTo>
                    <a:pt x="313" y="33387"/>
                    <a:pt x="3089" y="40089"/>
                    <a:pt x="8030" y="45030"/>
                  </a:cubicBezTo>
                  <a:cubicBezTo>
                    <a:pt x="12971" y="49970"/>
                    <a:pt x="19674" y="52746"/>
                    <a:pt x="26661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2" name="Freeform: Shape 2561">
              <a:extLst>
                <a:ext uri="{FF2B5EF4-FFF2-40B4-BE49-F238E27FC236}">
                  <a16:creationId xmlns:a16="http://schemas.microsoft.com/office/drawing/2014/main" id="{40119A32-716B-4D81-B145-620693E53B7F}"/>
                </a:ext>
              </a:extLst>
            </p:cNvPr>
            <p:cNvSpPr/>
            <p:nvPr/>
          </p:nvSpPr>
          <p:spPr>
            <a:xfrm>
              <a:off x="2746765" y="6259827"/>
              <a:ext cx="52696" cy="52692"/>
            </a:xfrm>
            <a:custGeom>
              <a:avLst/>
              <a:gdLst>
                <a:gd name="connsiteX0" fmla="*/ 26664 w 52696"/>
                <a:gd name="connsiteY0" fmla="*/ 52988 h 52692"/>
                <a:gd name="connsiteX1" fmla="*/ 45295 w 52696"/>
                <a:gd name="connsiteY1" fmla="*/ 45272 h 52692"/>
                <a:gd name="connsiteX2" fmla="*/ 53012 w 52696"/>
                <a:gd name="connsiteY2" fmla="*/ 26642 h 52692"/>
                <a:gd name="connsiteX3" fmla="*/ 45295 w 52696"/>
                <a:gd name="connsiteY3" fmla="*/ 8012 h 52692"/>
                <a:gd name="connsiteX4" fmla="*/ 26664 w 52696"/>
                <a:gd name="connsiteY4" fmla="*/ 295 h 52692"/>
                <a:gd name="connsiteX5" fmla="*/ 8033 w 52696"/>
                <a:gd name="connsiteY5" fmla="*/ 8012 h 52692"/>
                <a:gd name="connsiteX6" fmla="*/ 316 w 52696"/>
                <a:gd name="connsiteY6" fmla="*/ 26642 h 52692"/>
                <a:gd name="connsiteX7" fmla="*/ 8033 w 52696"/>
                <a:gd name="connsiteY7" fmla="*/ 45272 h 52692"/>
                <a:gd name="connsiteX8" fmla="*/ 2666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64" y="52988"/>
                  </a:moveTo>
                  <a:cubicBezTo>
                    <a:pt x="33652" y="52988"/>
                    <a:pt x="40354" y="50212"/>
                    <a:pt x="45295" y="45272"/>
                  </a:cubicBezTo>
                  <a:cubicBezTo>
                    <a:pt x="50236" y="40331"/>
                    <a:pt x="53012" y="33629"/>
                    <a:pt x="53012" y="26642"/>
                  </a:cubicBezTo>
                  <a:cubicBezTo>
                    <a:pt x="53012" y="19655"/>
                    <a:pt x="50236" y="12953"/>
                    <a:pt x="45295" y="8012"/>
                  </a:cubicBezTo>
                  <a:cubicBezTo>
                    <a:pt x="40354" y="3072"/>
                    <a:pt x="33652" y="295"/>
                    <a:pt x="26664" y="295"/>
                  </a:cubicBezTo>
                  <a:cubicBezTo>
                    <a:pt x="19676" y="295"/>
                    <a:pt x="12974" y="3072"/>
                    <a:pt x="8033" y="8012"/>
                  </a:cubicBezTo>
                  <a:cubicBezTo>
                    <a:pt x="3092" y="12953"/>
                    <a:pt x="316" y="19655"/>
                    <a:pt x="316" y="26642"/>
                  </a:cubicBezTo>
                  <a:cubicBezTo>
                    <a:pt x="316" y="33629"/>
                    <a:pt x="3092" y="40331"/>
                    <a:pt x="8033" y="45272"/>
                  </a:cubicBezTo>
                  <a:cubicBezTo>
                    <a:pt x="12974" y="50212"/>
                    <a:pt x="19676" y="52988"/>
                    <a:pt x="2666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3" name="Freeform: Shape 2562">
              <a:extLst>
                <a:ext uri="{FF2B5EF4-FFF2-40B4-BE49-F238E27FC236}">
                  <a16:creationId xmlns:a16="http://schemas.microsoft.com/office/drawing/2014/main" id="{45B10ABC-FA9B-481E-8DD3-E05370F2BA9F}"/>
                </a:ext>
              </a:extLst>
            </p:cNvPr>
            <p:cNvSpPr/>
            <p:nvPr/>
          </p:nvSpPr>
          <p:spPr>
            <a:xfrm>
              <a:off x="2772367" y="6259827"/>
              <a:ext cx="52696" cy="52692"/>
            </a:xfrm>
            <a:custGeom>
              <a:avLst/>
              <a:gdLst>
                <a:gd name="connsiteX0" fmla="*/ 26667 w 52696"/>
                <a:gd name="connsiteY0" fmla="*/ 52988 h 52692"/>
                <a:gd name="connsiteX1" fmla="*/ 45298 w 52696"/>
                <a:gd name="connsiteY1" fmla="*/ 45272 h 52692"/>
                <a:gd name="connsiteX2" fmla="*/ 53015 w 52696"/>
                <a:gd name="connsiteY2" fmla="*/ 26642 h 52692"/>
                <a:gd name="connsiteX3" fmla="*/ 45298 w 52696"/>
                <a:gd name="connsiteY3" fmla="*/ 8012 h 52692"/>
                <a:gd name="connsiteX4" fmla="*/ 26667 w 52696"/>
                <a:gd name="connsiteY4" fmla="*/ 295 h 52692"/>
                <a:gd name="connsiteX5" fmla="*/ 8036 w 52696"/>
                <a:gd name="connsiteY5" fmla="*/ 8012 h 52692"/>
                <a:gd name="connsiteX6" fmla="*/ 319 w 52696"/>
                <a:gd name="connsiteY6" fmla="*/ 26642 h 52692"/>
                <a:gd name="connsiteX7" fmla="*/ 8036 w 52696"/>
                <a:gd name="connsiteY7" fmla="*/ 45272 h 52692"/>
                <a:gd name="connsiteX8" fmla="*/ 2666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67" y="52988"/>
                  </a:moveTo>
                  <a:cubicBezTo>
                    <a:pt x="33655" y="52988"/>
                    <a:pt x="40357" y="50212"/>
                    <a:pt x="45298" y="45272"/>
                  </a:cubicBezTo>
                  <a:cubicBezTo>
                    <a:pt x="50239" y="40331"/>
                    <a:pt x="53015" y="33629"/>
                    <a:pt x="53015" y="26642"/>
                  </a:cubicBezTo>
                  <a:cubicBezTo>
                    <a:pt x="53015" y="19655"/>
                    <a:pt x="50239" y="12953"/>
                    <a:pt x="45298" y="8012"/>
                  </a:cubicBezTo>
                  <a:cubicBezTo>
                    <a:pt x="40357" y="3072"/>
                    <a:pt x="33655" y="295"/>
                    <a:pt x="26667" y="295"/>
                  </a:cubicBezTo>
                  <a:cubicBezTo>
                    <a:pt x="19679" y="295"/>
                    <a:pt x="12977" y="3072"/>
                    <a:pt x="8036" y="8012"/>
                  </a:cubicBezTo>
                  <a:cubicBezTo>
                    <a:pt x="3095" y="12953"/>
                    <a:pt x="319" y="19655"/>
                    <a:pt x="319" y="26642"/>
                  </a:cubicBezTo>
                  <a:cubicBezTo>
                    <a:pt x="319" y="33629"/>
                    <a:pt x="3095" y="40331"/>
                    <a:pt x="8036" y="45272"/>
                  </a:cubicBezTo>
                  <a:cubicBezTo>
                    <a:pt x="12977" y="50212"/>
                    <a:pt x="19679" y="52988"/>
                    <a:pt x="2666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4" name="Freeform: Shape 2563">
              <a:extLst>
                <a:ext uri="{FF2B5EF4-FFF2-40B4-BE49-F238E27FC236}">
                  <a16:creationId xmlns:a16="http://schemas.microsoft.com/office/drawing/2014/main" id="{C4B071B2-5160-403F-B2A0-BF6549C2E108}"/>
                </a:ext>
              </a:extLst>
            </p:cNvPr>
            <p:cNvSpPr/>
            <p:nvPr/>
          </p:nvSpPr>
          <p:spPr>
            <a:xfrm>
              <a:off x="2797978" y="6259827"/>
              <a:ext cx="52696" cy="52692"/>
            </a:xfrm>
            <a:custGeom>
              <a:avLst/>
              <a:gdLst>
                <a:gd name="connsiteX0" fmla="*/ 26670 w 52696"/>
                <a:gd name="connsiteY0" fmla="*/ 52988 h 52692"/>
                <a:gd name="connsiteX1" fmla="*/ 45301 w 52696"/>
                <a:gd name="connsiteY1" fmla="*/ 45272 h 52692"/>
                <a:gd name="connsiteX2" fmla="*/ 53018 w 52696"/>
                <a:gd name="connsiteY2" fmla="*/ 26642 h 52692"/>
                <a:gd name="connsiteX3" fmla="*/ 45301 w 52696"/>
                <a:gd name="connsiteY3" fmla="*/ 8012 h 52692"/>
                <a:gd name="connsiteX4" fmla="*/ 26670 w 52696"/>
                <a:gd name="connsiteY4" fmla="*/ 295 h 52692"/>
                <a:gd name="connsiteX5" fmla="*/ 8039 w 52696"/>
                <a:gd name="connsiteY5" fmla="*/ 8012 h 52692"/>
                <a:gd name="connsiteX6" fmla="*/ 322 w 52696"/>
                <a:gd name="connsiteY6" fmla="*/ 26642 h 52692"/>
                <a:gd name="connsiteX7" fmla="*/ 8039 w 52696"/>
                <a:gd name="connsiteY7" fmla="*/ 45272 h 52692"/>
                <a:gd name="connsiteX8" fmla="*/ 2667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70" y="52988"/>
                  </a:moveTo>
                  <a:cubicBezTo>
                    <a:pt x="33658" y="52988"/>
                    <a:pt x="40360" y="50212"/>
                    <a:pt x="45301" y="45272"/>
                  </a:cubicBezTo>
                  <a:cubicBezTo>
                    <a:pt x="50242" y="40331"/>
                    <a:pt x="53018" y="33629"/>
                    <a:pt x="53018" y="26642"/>
                  </a:cubicBezTo>
                  <a:cubicBezTo>
                    <a:pt x="53018" y="19655"/>
                    <a:pt x="50242" y="12953"/>
                    <a:pt x="45301" y="8012"/>
                  </a:cubicBezTo>
                  <a:cubicBezTo>
                    <a:pt x="40360" y="3072"/>
                    <a:pt x="33658" y="295"/>
                    <a:pt x="26670" y="295"/>
                  </a:cubicBezTo>
                  <a:cubicBezTo>
                    <a:pt x="19682" y="295"/>
                    <a:pt x="12980" y="3072"/>
                    <a:pt x="8039" y="8012"/>
                  </a:cubicBezTo>
                  <a:cubicBezTo>
                    <a:pt x="3098" y="12953"/>
                    <a:pt x="322" y="19655"/>
                    <a:pt x="322" y="26642"/>
                  </a:cubicBezTo>
                  <a:cubicBezTo>
                    <a:pt x="322" y="33629"/>
                    <a:pt x="3098" y="40331"/>
                    <a:pt x="8039" y="45272"/>
                  </a:cubicBezTo>
                  <a:cubicBezTo>
                    <a:pt x="12980" y="50212"/>
                    <a:pt x="19682" y="52988"/>
                    <a:pt x="2667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5" name="Freeform: Shape 2564">
              <a:extLst>
                <a:ext uri="{FF2B5EF4-FFF2-40B4-BE49-F238E27FC236}">
                  <a16:creationId xmlns:a16="http://schemas.microsoft.com/office/drawing/2014/main" id="{ECD30847-4CD0-4623-953C-E6E780E4B112}"/>
                </a:ext>
              </a:extLst>
            </p:cNvPr>
            <p:cNvSpPr/>
            <p:nvPr/>
          </p:nvSpPr>
          <p:spPr>
            <a:xfrm>
              <a:off x="2823579" y="6259827"/>
              <a:ext cx="52696" cy="52692"/>
            </a:xfrm>
            <a:custGeom>
              <a:avLst/>
              <a:gdLst>
                <a:gd name="connsiteX0" fmla="*/ 26673 w 52696"/>
                <a:gd name="connsiteY0" fmla="*/ 52988 h 52692"/>
                <a:gd name="connsiteX1" fmla="*/ 45304 w 52696"/>
                <a:gd name="connsiteY1" fmla="*/ 45272 h 52692"/>
                <a:gd name="connsiteX2" fmla="*/ 53021 w 52696"/>
                <a:gd name="connsiteY2" fmla="*/ 26642 h 52692"/>
                <a:gd name="connsiteX3" fmla="*/ 45304 w 52696"/>
                <a:gd name="connsiteY3" fmla="*/ 8012 h 52692"/>
                <a:gd name="connsiteX4" fmla="*/ 26673 w 52696"/>
                <a:gd name="connsiteY4" fmla="*/ 295 h 52692"/>
                <a:gd name="connsiteX5" fmla="*/ 8042 w 52696"/>
                <a:gd name="connsiteY5" fmla="*/ 8012 h 52692"/>
                <a:gd name="connsiteX6" fmla="*/ 324 w 52696"/>
                <a:gd name="connsiteY6" fmla="*/ 26642 h 52692"/>
                <a:gd name="connsiteX7" fmla="*/ 8042 w 52696"/>
                <a:gd name="connsiteY7" fmla="*/ 45272 h 52692"/>
                <a:gd name="connsiteX8" fmla="*/ 2667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73" y="52988"/>
                  </a:moveTo>
                  <a:cubicBezTo>
                    <a:pt x="33661" y="52988"/>
                    <a:pt x="40363" y="50212"/>
                    <a:pt x="45304" y="45272"/>
                  </a:cubicBezTo>
                  <a:cubicBezTo>
                    <a:pt x="50245" y="40331"/>
                    <a:pt x="53021" y="33629"/>
                    <a:pt x="53021" y="26642"/>
                  </a:cubicBezTo>
                  <a:cubicBezTo>
                    <a:pt x="53021" y="19655"/>
                    <a:pt x="50245" y="12953"/>
                    <a:pt x="45304" y="8012"/>
                  </a:cubicBezTo>
                  <a:cubicBezTo>
                    <a:pt x="40363" y="3072"/>
                    <a:pt x="33661" y="295"/>
                    <a:pt x="26673" y="295"/>
                  </a:cubicBezTo>
                  <a:cubicBezTo>
                    <a:pt x="19685" y="295"/>
                    <a:pt x="12983" y="3072"/>
                    <a:pt x="8042" y="8012"/>
                  </a:cubicBezTo>
                  <a:cubicBezTo>
                    <a:pt x="3101" y="12953"/>
                    <a:pt x="324" y="19655"/>
                    <a:pt x="324" y="26642"/>
                  </a:cubicBezTo>
                  <a:cubicBezTo>
                    <a:pt x="324" y="33629"/>
                    <a:pt x="3101" y="40331"/>
                    <a:pt x="8042" y="45272"/>
                  </a:cubicBezTo>
                  <a:cubicBezTo>
                    <a:pt x="12983" y="50212"/>
                    <a:pt x="19685" y="52988"/>
                    <a:pt x="2667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6" name="Freeform: Shape 2565">
              <a:extLst>
                <a:ext uri="{FF2B5EF4-FFF2-40B4-BE49-F238E27FC236}">
                  <a16:creationId xmlns:a16="http://schemas.microsoft.com/office/drawing/2014/main" id="{582B5AA2-6E72-42E9-8312-C28D978674B3}"/>
                </a:ext>
              </a:extLst>
            </p:cNvPr>
            <p:cNvSpPr/>
            <p:nvPr/>
          </p:nvSpPr>
          <p:spPr>
            <a:xfrm>
              <a:off x="2849190" y="6259827"/>
              <a:ext cx="52696" cy="52692"/>
            </a:xfrm>
            <a:custGeom>
              <a:avLst/>
              <a:gdLst>
                <a:gd name="connsiteX0" fmla="*/ 26676 w 52696"/>
                <a:gd name="connsiteY0" fmla="*/ 52988 h 52692"/>
                <a:gd name="connsiteX1" fmla="*/ 45307 w 52696"/>
                <a:gd name="connsiteY1" fmla="*/ 45272 h 52692"/>
                <a:gd name="connsiteX2" fmla="*/ 53024 w 52696"/>
                <a:gd name="connsiteY2" fmla="*/ 26642 h 52692"/>
                <a:gd name="connsiteX3" fmla="*/ 45307 w 52696"/>
                <a:gd name="connsiteY3" fmla="*/ 8012 h 52692"/>
                <a:gd name="connsiteX4" fmla="*/ 26676 w 52696"/>
                <a:gd name="connsiteY4" fmla="*/ 295 h 52692"/>
                <a:gd name="connsiteX5" fmla="*/ 8045 w 52696"/>
                <a:gd name="connsiteY5" fmla="*/ 8012 h 52692"/>
                <a:gd name="connsiteX6" fmla="*/ 327 w 52696"/>
                <a:gd name="connsiteY6" fmla="*/ 26642 h 52692"/>
                <a:gd name="connsiteX7" fmla="*/ 8045 w 52696"/>
                <a:gd name="connsiteY7" fmla="*/ 45272 h 52692"/>
                <a:gd name="connsiteX8" fmla="*/ 2667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76" y="52988"/>
                  </a:moveTo>
                  <a:cubicBezTo>
                    <a:pt x="33663" y="52988"/>
                    <a:pt x="40366" y="50212"/>
                    <a:pt x="45307" y="45272"/>
                  </a:cubicBezTo>
                  <a:cubicBezTo>
                    <a:pt x="50248" y="40331"/>
                    <a:pt x="53024" y="33629"/>
                    <a:pt x="53024" y="26642"/>
                  </a:cubicBezTo>
                  <a:cubicBezTo>
                    <a:pt x="53024" y="19655"/>
                    <a:pt x="50248" y="12953"/>
                    <a:pt x="45307" y="8012"/>
                  </a:cubicBezTo>
                  <a:cubicBezTo>
                    <a:pt x="40366" y="3072"/>
                    <a:pt x="33663" y="295"/>
                    <a:pt x="26676" y="295"/>
                  </a:cubicBezTo>
                  <a:cubicBezTo>
                    <a:pt x="19688" y="295"/>
                    <a:pt x="12986" y="3072"/>
                    <a:pt x="8045" y="8012"/>
                  </a:cubicBezTo>
                  <a:cubicBezTo>
                    <a:pt x="3104" y="12953"/>
                    <a:pt x="327" y="19655"/>
                    <a:pt x="327" y="26642"/>
                  </a:cubicBezTo>
                  <a:cubicBezTo>
                    <a:pt x="327" y="33629"/>
                    <a:pt x="3104" y="40331"/>
                    <a:pt x="8045" y="45272"/>
                  </a:cubicBezTo>
                  <a:cubicBezTo>
                    <a:pt x="12986" y="50212"/>
                    <a:pt x="19688" y="52988"/>
                    <a:pt x="2667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7" name="Freeform: Shape 2566">
              <a:extLst>
                <a:ext uri="{FF2B5EF4-FFF2-40B4-BE49-F238E27FC236}">
                  <a16:creationId xmlns:a16="http://schemas.microsoft.com/office/drawing/2014/main" id="{51C81A1D-6569-4F2B-B8FB-EDBC003CDDDB}"/>
                </a:ext>
              </a:extLst>
            </p:cNvPr>
            <p:cNvSpPr/>
            <p:nvPr/>
          </p:nvSpPr>
          <p:spPr>
            <a:xfrm>
              <a:off x="2874792" y="6259827"/>
              <a:ext cx="52696" cy="52692"/>
            </a:xfrm>
            <a:custGeom>
              <a:avLst/>
              <a:gdLst>
                <a:gd name="connsiteX0" fmla="*/ 26679 w 52696"/>
                <a:gd name="connsiteY0" fmla="*/ 52988 h 52692"/>
                <a:gd name="connsiteX1" fmla="*/ 45310 w 52696"/>
                <a:gd name="connsiteY1" fmla="*/ 45272 h 52692"/>
                <a:gd name="connsiteX2" fmla="*/ 53027 w 52696"/>
                <a:gd name="connsiteY2" fmla="*/ 26642 h 52692"/>
                <a:gd name="connsiteX3" fmla="*/ 45310 w 52696"/>
                <a:gd name="connsiteY3" fmla="*/ 8012 h 52692"/>
                <a:gd name="connsiteX4" fmla="*/ 26679 w 52696"/>
                <a:gd name="connsiteY4" fmla="*/ 295 h 52692"/>
                <a:gd name="connsiteX5" fmla="*/ 8048 w 52696"/>
                <a:gd name="connsiteY5" fmla="*/ 8012 h 52692"/>
                <a:gd name="connsiteX6" fmla="*/ 330 w 52696"/>
                <a:gd name="connsiteY6" fmla="*/ 26642 h 52692"/>
                <a:gd name="connsiteX7" fmla="*/ 8048 w 52696"/>
                <a:gd name="connsiteY7" fmla="*/ 45272 h 52692"/>
                <a:gd name="connsiteX8" fmla="*/ 2667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79" y="52988"/>
                  </a:moveTo>
                  <a:cubicBezTo>
                    <a:pt x="33666" y="52988"/>
                    <a:pt x="40369" y="50212"/>
                    <a:pt x="45310" y="45272"/>
                  </a:cubicBezTo>
                  <a:cubicBezTo>
                    <a:pt x="50251" y="40331"/>
                    <a:pt x="53027" y="33629"/>
                    <a:pt x="53027" y="26642"/>
                  </a:cubicBezTo>
                  <a:cubicBezTo>
                    <a:pt x="53027" y="19655"/>
                    <a:pt x="50251" y="12953"/>
                    <a:pt x="45310" y="8012"/>
                  </a:cubicBezTo>
                  <a:cubicBezTo>
                    <a:pt x="40369" y="3072"/>
                    <a:pt x="33666" y="295"/>
                    <a:pt x="26679" y="295"/>
                  </a:cubicBezTo>
                  <a:cubicBezTo>
                    <a:pt x="19691" y="295"/>
                    <a:pt x="12989" y="3072"/>
                    <a:pt x="8048" y="8012"/>
                  </a:cubicBezTo>
                  <a:cubicBezTo>
                    <a:pt x="3107" y="12953"/>
                    <a:pt x="330" y="19655"/>
                    <a:pt x="330" y="26642"/>
                  </a:cubicBezTo>
                  <a:cubicBezTo>
                    <a:pt x="330" y="33629"/>
                    <a:pt x="3107" y="40331"/>
                    <a:pt x="8048" y="45272"/>
                  </a:cubicBezTo>
                  <a:cubicBezTo>
                    <a:pt x="12989" y="50212"/>
                    <a:pt x="19691" y="52988"/>
                    <a:pt x="2667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8" name="Freeform: Shape 2567">
              <a:extLst>
                <a:ext uri="{FF2B5EF4-FFF2-40B4-BE49-F238E27FC236}">
                  <a16:creationId xmlns:a16="http://schemas.microsoft.com/office/drawing/2014/main" id="{91336E80-F64F-4CB1-89BB-EE967574B541}"/>
                </a:ext>
              </a:extLst>
            </p:cNvPr>
            <p:cNvSpPr/>
            <p:nvPr/>
          </p:nvSpPr>
          <p:spPr>
            <a:xfrm>
              <a:off x="2900394" y="6259827"/>
              <a:ext cx="52696" cy="52692"/>
            </a:xfrm>
            <a:custGeom>
              <a:avLst/>
              <a:gdLst>
                <a:gd name="connsiteX0" fmla="*/ 26682 w 52696"/>
                <a:gd name="connsiteY0" fmla="*/ 52988 h 52692"/>
                <a:gd name="connsiteX1" fmla="*/ 45313 w 52696"/>
                <a:gd name="connsiteY1" fmla="*/ 45272 h 52692"/>
                <a:gd name="connsiteX2" fmla="*/ 53030 w 52696"/>
                <a:gd name="connsiteY2" fmla="*/ 26642 h 52692"/>
                <a:gd name="connsiteX3" fmla="*/ 45313 w 52696"/>
                <a:gd name="connsiteY3" fmla="*/ 8012 h 52692"/>
                <a:gd name="connsiteX4" fmla="*/ 26682 w 52696"/>
                <a:gd name="connsiteY4" fmla="*/ 295 h 52692"/>
                <a:gd name="connsiteX5" fmla="*/ 8051 w 52696"/>
                <a:gd name="connsiteY5" fmla="*/ 8012 h 52692"/>
                <a:gd name="connsiteX6" fmla="*/ 333 w 52696"/>
                <a:gd name="connsiteY6" fmla="*/ 26642 h 52692"/>
                <a:gd name="connsiteX7" fmla="*/ 8051 w 52696"/>
                <a:gd name="connsiteY7" fmla="*/ 45272 h 52692"/>
                <a:gd name="connsiteX8" fmla="*/ 2668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82" y="52988"/>
                  </a:moveTo>
                  <a:cubicBezTo>
                    <a:pt x="33669" y="52988"/>
                    <a:pt x="40372" y="50212"/>
                    <a:pt x="45313" y="45272"/>
                  </a:cubicBezTo>
                  <a:cubicBezTo>
                    <a:pt x="50254" y="40331"/>
                    <a:pt x="53030" y="33629"/>
                    <a:pt x="53030" y="26642"/>
                  </a:cubicBezTo>
                  <a:cubicBezTo>
                    <a:pt x="53030" y="19655"/>
                    <a:pt x="50254" y="12953"/>
                    <a:pt x="45313" y="8012"/>
                  </a:cubicBezTo>
                  <a:cubicBezTo>
                    <a:pt x="40372" y="3072"/>
                    <a:pt x="33669" y="295"/>
                    <a:pt x="26682" y="295"/>
                  </a:cubicBezTo>
                  <a:cubicBezTo>
                    <a:pt x="19694" y="295"/>
                    <a:pt x="12992" y="3072"/>
                    <a:pt x="8051" y="8012"/>
                  </a:cubicBezTo>
                  <a:cubicBezTo>
                    <a:pt x="3109" y="12953"/>
                    <a:pt x="333" y="19655"/>
                    <a:pt x="333" y="26642"/>
                  </a:cubicBezTo>
                  <a:cubicBezTo>
                    <a:pt x="333" y="33629"/>
                    <a:pt x="3109" y="40331"/>
                    <a:pt x="8051" y="45272"/>
                  </a:cubicBezTo>
                  <a:cubicBezTo>
                    <a:pt x="12992" y="50212"/>
                    <a:pt x="19694" y="52988"/>
                    <a:pt x="2668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69" name="Freeform: Shape 2568">
              <a:extLst>
                <a:ext uri="{FF2B5EF4-FFF2-40B4-BE49-F238E27FC236}">
                  <a16:creationId xmlns:a16="http://schemas.microsoft.com/office/drawing/2014/main" id="{EF99F24F-AFEA-44FD-9AD5-66D275EFDF90}"/>
                </a:ext>
              </a:extLst>
            </p:cNvPr>
            <p:cNvSpPr/>
            <p:nvPr/>
          </p:nvSpPr>
          <p:spPr>
            <a:xfrm>
              <a:off x="2926004" y="6259827"/>
              <a:ext cx="52696" cy="52692"/>
            </a:xfrm>
            <a:custGeom>
              <a:avLst/>
              <a:gdLst>
                <a:gd name="connsiteX0" fmla="*/ 26685 w 52696"/>
                <a:gd name="connsiteY0" fmla="*/ 52988 h 52692"/>
                <a:gd name="connsiteX1" fmla="*/ 45316 w 52696"/>
                <a:gd name="connsiteY1" fmla="*/ 45272 h 52692"/>
                <a:gd name="connsiteX2" fmla="*/ 53033 w 52696"/>
                <a:gd name="connsiteY2" fmla="*/ 26642 h 52692"/>
                <a:gd name="connsiteX3" fmla="*/ 45316 w 52696"/>
                <a:gd name="connsiteY3" fmla="*/ 8012 h 52692"/>
                <a:gd name="connsiteX4" fmla="*/ 26685 w 52696"/>
                <a:gd name="connsiteY4" fmla="*/ 295 h 52692"/>
                <a:gd name="connsiteX5" fmla="*/ 8053 w 52696"/>
                <a:gd name="connsiteY5" fmla="*/ 8012 h 52692"/>
                <a:gd name="connsiteX6" fmla="*/ 336 w 52696"/>
                <a:gd name="connsiteY6" fmla="*/ 26642 h 52692"/>
                <a:gd name="connsiteX7" fmla="*/ 8053 w 52696"/>
                <a:gd name="connsiteY7" fmla="*/ 45272 h 52692"/>
                <a:gd name="connsiteX8" fmla="*/ 2668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85" y="52988"/>
                  </a:moveTo>
                  <a:cubicBezTo>
                    <a:pt x="33672" y="52988"/>
                    <a:pt x="40375" y="50212"/>
                    <a:pt x="45316" y="45272"/>
                  </a:cubicBezTo>
                  <a:cubicBezTo>
                    <a:pt x="50257" y="40331"/>
                    <a:pt x="53033" y="33629"/>
                    <a:pt x="53033" y="26642"/>
                  </a:cubicBezTo>
                  <a:cubicBezTo>
                    <a:pt x="53033" y="19655"/>
                    <a:pt x="50257" y="12953"/>
                    <a:pt x="45316" y="8012"/>
                  </a:cubicBezTo>
                  <a:cubicBezTo>
                    <a:pt x="40375" y="3072"/>
                    <a:pt x="33672" y="295"/>
                    <a:pt x="26685" y="295"/>
                  </a:cubicBezTo>
                  <a:cubicBezTo>
                    <a:pt x="19697" y="295"/>
                    <a:pt x="12994" y="3072"/>
                    <a:pt x="8053" y="8012"/>
                  </a:cubicBezTo>
                  <a:cubicBezTo>
                    <a:pt x="3112" y="12953"/>
                    <a:pt x="336" y="19655"/>
                    <a:pt x="336" y="26642"/>
                  </a:cubicBezTo>
                  <a:cubicBezTo>
                    <a:pt x="336" y="33629"/>
                    <a:pt x="3112" y="40331"/>
                    <a:pt x="8053" y="45272"/>
                  </a:cubicBezTo>
                  <a:cubicBezTo>
                    <a:pt x="12994" y="50212"/>
                    <a:pt x="19697" y="52988"/>
                    <a:pt x="2668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0" name="Freeform: Shape 2569">
              <a:extLst>
                <a:ext uri="{FF2B5EF4-FFF2-40B4-BE49-F238E27FC236}">
                  <a16:creationId xmlns:a16="http://schemas.microsoft.com/office/drawing/2014/main" id="{D2754DE1-02EB-41C6-9D22-53292248365D}"/>
                </a:ext>
              </a:extLst>
            </p:cNvPr>
            <p:cNvSpPr/>
            <p:nvPr/>
          </p:nvSpPr>
          <p:spPr>
            <a:xfrm>
              <a:off x="2951606" y="6259827"/>
              <a:ext cx="52696" cy="52692"/>
            </a:xfrm>
            <a:custGeom>
              <a:avLst/>
              <a:gdLst>
                <a:gd name="connsiteX0" fmla="*/ 26687 w 52696"/>
                <a:gd name="connsiteY0" fmla="*/ 52988 h 52692"/>
                <a:gd name="connsiteX1" fmla="*/ 45319 w 52696"/>
                <a:gd name="connsiteY1" fmla="*/ 45272 h 52692"/>
                <a:gd name="connsiteX2" fmla="*/ 53036 w 52696"/>
                <a:gd name="connsiteY2" fmla="*/ 26642 h 52692"/>
                <a:gd name="connsiteX3" fmla="*/ 45319 w 52696"/>
                <a:gd name="connsiteY3" fmla="*/ 8012 h 52692"/>
                <a:gd name="connsiteX4" fmla="*/ 26687 w 52696"/>
                <a:gd name="connsiteY4" fmla="*/ 295 h 52692"/>
                <a:gd name="connsiteX5" fmla="*/ 8056 w 52696"/>
                <a:gd name="connsiteY5" fmla="*/ 8012 h 52692"/>
                <a:gd name="connsiteX6" fmla="*/ 339 w 52696"/>
                <a:gd name="connsiteY6" fmla="*/ 26642 h 52692"/>
                <a:gd name="connsiteX7" fmla="*/ 8056 w 52696"/>
                <a:gd name="connsiteY7" fmla="*/ 45272 h 52692"/>
                <a:gd name="connsiteX8" fmla="*/ 2668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87" y="52988"/>
                  </a:moveTo>
                  <a:cubicBezTo>
                    <a:pt x="33675" y="52988"/>
                    <a:pt x="40378" y="50212"/>
                    <a:pt x="45319" y="45272"/>
                  </a:cubicBezTo>
                  <a:cubicBezTo>
                    <a:pt x="50260" y="40331"/>
                    <a:pt x="53036" y="33629"/>
                    <a:pt x="53036" y="26642"/>
                  </a:cubicBezTo>
                  <a:cubicBezTo>
                    <a:pt x="53036" y="19655"/>
                    <a:pt x="50260" y="12953"/>
                    <a:pt x="45319" y="8012"/>
                  </a:cubicBezTo>
                  <a:cubicBezTo>
                    <a:pt x="40378" y="3072"/>
                    <a:pt x="33675" y="295"/>
                    <a:pt x="26687" y="295"/>
                  </a:cubicBezTo>
                  <a:cubicBezTo>
                    <a:pt x="19700" y="295"/>
                    <a:pt x="12997" y="3072"/>
                    <a:pt x="8056" y="8012"/>
                  </a:cubicBezTo>
                  <a:cubicBezTo>
                    <a:pt x="3115" y="12953"/>
                    <a:pt x="339" y="19655"/>
                    <a:pt x="339" y="26642"/>
                  </a:cubicBezTo>
                  <a:cubicBezTo>
                    <a:pt x="339" y="33629"/>
                    <a:pt x="3115" y="40331"/>
                    <a:pt x="8056" y="45272"/>
                  </a:cubicBezTo>
                  <a:cubicBezTo>
                    <a:pt x="12997" y="50212"/>
                    <a:pt x="19700" y="52988"/>
                    <a:pt x="2668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1" name="Freeform: Shape 2570">
              <a:extLst>
                <a:ext uri="{FF2B5EF4-FFF2-40B4-BE49-F238E27FC236}">
                  <a16:creationId xmlns:a16="http://schemas.microsoft.com/office/drawing/2014/main" id="{88DE8B9F-6F7C-45A1-AC2F-B68A849A2CDF}"/>
                </a:ext>
              </a:extLst>
            </p:cNvPr>
            <p:cNvSpPr/>
            <p:nvPr/>
          </p:nvSpPr>
          <p:spPr>
            <a:xfrm>
              <a:off x="2977217" y="6259827"/>
              <a:ext cx="52696" cy="52692"/>
            </a:xfrm>
            <a:custGeom>
              <a:avLst/>
              <a:gdLst>
                <a:gd name="connsiteX0" fmla="*/ 26690 w 52696"/>
                <a:gd name="connsiteY0" fmla="*/ 52988 h 52692"/>
                <a:gd name="connsiteX1" fmla="*/ 45321 w 52696"/>
                <a:gd name="connsiteY1" fmla="*/ 45272 h 52692"/>
                <a:gd name="connsiteX2" fmla="*/ 53039 w 52696"/>
                <a:gd name="connsiteY2" fmla="*/ 26642 h 52692"/>
                <a:gd name="connsiteX3" fmla="*/ 45321 w 52696"/>
                <a:gd name="connsiteY3" fmla="*/ 8012 h 52692"/>
                <a:gd name="connsiteX4" fmla="*/ 26690 w 52696"/>
                <a:gd name="connsiteY4" fmla="*/ 295 h 52692"/>
                <a:gd name="connsiteX5" fmla="*/ 8059 w 52696"/>
                <a:gd name="connsiteY5" fmla="*/ 8012 h 52692"/>
                <a:gd name="connsiteX6" fmla="*/ 342 w 52696"/>
                <a:gd name="connsiteY6" fmla="*/ 26642 h 52692"/>
                <a:gd name="connsiteX7" fmla="*/ 8059 w 52696"/>
                <a:gd name="connsiteY7" fmla="*/ 45272 h 52692"/>
                <a:gd name="connsiteX8" fmla="*/ 2669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90" y="52988"/>
                  </a:moveTo>
                  <a:cubicBezTo>
                    <a:pt x="33678" y="52988"/>
                    <a:pt x="40380" y="50212"/>
                    <a:pt x="45321" y="45272"/>
                  </a:cubicBezTo>
                  <a:cubicBezTo>
                    <a:pt x="50262" y="40331"/>
                    <a:pt x="53039" y="33629"/>
                    <a:pt x="53039" y="26642"/>
                  </a:cubicBezTo>
                  <a:cubicBezTo>
                    <a:pt x="53039" y="19655"/>
                    <a:pt x="50262" y="12953"/>
                    <a:pt x="45321" y="8012"/>
                  </a:cubicBezTo>
                  <a:cubicBezTo>
                    <a:pt x="40380" y="3072"/>
                    <a:pt x="33678" y="295"/>
                    <a:pt x="26690" y="295"/>
                  </a:cubicBezTo>
                  <a:cubicBezTo>
                    <a:pt x="19703" y="295"/>
                    <a:pt x="13000" y="3072"/>
                    <a:pt x="8059" y="8012"/>
                  </a:cubicBezTo>
                  <a:cubicBezTo>
                    <a:pt x="3118" y="12953"/>
                    <a:pt x="342" y="19655"/>
                    <a:pt x="342" y="26642"/>
                  </a:cubicBezTo>
                  <a:cubicBezTo>
                    <a:pt x="342" y="33629"/>
                    <a:pt x="3118" y="40331"/>
                    <a:pt x="8059" y="45272"/>
                  </a:cubicBezTo>
                  <a:cubicBezTo>
                    <a:pt x="13000" y="50212"/>
                    <a:pt x="19703" y="52988"/>
                    <a:pt x="2669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2" name="Freeform: Shape 2571">
              <a:extLst>
                <a:ext uri="{FF2B5EF4-FFF2-40B4-BE49-F238E27FC236}">
                  <a16:creationId xmlns:a16="http://schemas.microsoft.com/office/drawing/2014/main" id="{4FD96A2D-9641-4B6E-B22A-620D00F82676}"/>
                </a:ext>
              </a:extLst>
            </p:cNvPr>
            <p:cNvSpPr/>
            <p:nvPr/>
          </p:nvSpPr>
          <p:spPr>
            <a:xfrm>
              <a:off x="3002819" y="6259827"/>
              <a:ext cx="52696" cy="52692"/>
            </a:xfrm>
            <a:custGeom>
              <a:avLst/>
              <a:gdLst>
                <a:gd name="connsiteX0" fmla="*/ 26693 w 52696"/>
                <a:gd name="connsiteY0" fmla="*/ 52988 h 52692"/>
                <a:gd name="connsiteX1" fmla="*/ 45324 w 52696"/>
                <a:gd name="connsiteY1" fmla="*/ 45272 h 52692"/>
                <a:gd name="connsiteX2" fmla="*/ 53042 w 52696"/>
                <a:gd name="connsiteY2" fmla="*/ 26642 h 52692"/>
                <a:gd name="connsiteX3" fmla="*/ 45324 w 52696"/>
                <a:gd name="connsiteY3" fmla="*/ 8012 h 52692"/>
                <a:gd name="connsiteX4" fmla="*/ 26693 w 52696"/>
                <a:gd name="connsiteY4" fmla="*/ 295 h 52692"/>
                <a:gd name="connsiteX5" fmla="*/ 8062 w 52696"/>
                <a:gd name="connsiteY5" fmla="*/ 8012 h 52692"/>
                <a:gd name="connsiteX6" fmla="*/ 345 w 52696"/>
                <a:gd name="connsiteY6" fmla="*/ 26642 h 52692"/>
                <a:gd name="connsiteX7" fmla="*/ 8062 w 52696"/>
                <a:gd name="connsiteY7" fmla="*/ 45272 h 52692"/>
                <a:gd name="connsiteX8" fmla="*/ 2669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93" y="52988"/>
                  </a:moveTo>
                  <a:cubicBezTo>
                    <a:pt x="33681" y="52988"/>
                    <a:pt x="40383" y="50212"/>
                    <a:pt x="45324" y="45272"/>
                  </a:cubicBezTo>
                  <a:cubicBezTo>
                    <a:pt x="50265" y="40331"/>
                    <a:pt x="53042" y="33629"/>
                    <a:pt x="53042" y="26642"/>
                  </a:cubicBezTo>
                  <a:cubicBezTo>
                    <a:pt x="53042" y="19655"/>
                    <a:pt x="50265" y="12953"/>
                    <a:pt x="45324" y="8012"/>
                  </a:cubicBezTo>
                  <a:cubicBezTo>
                    <a:pt x="40383" y="3072"/>
                    <a:pt x="33681" y="295"/>
                    <a:pt x="26693" y="295"/>
                  </a:cubicBezTo>
                  <a:cubicBezTo>
                    <a:pt x="19706" y="295"/>
                    <a:pt x="13003" y="3072"/>
                    <a:pt x="8062" y="8012"/>
                  </a:cubicBezTo>
                  <a:cubicBezTo>
                    <a:pt x="3121" y="12953"/>
                    <a:pt x="345" y="19655"/>
                    <a:pt x="345" y="26642"/>
                  </a:cubicBezTo>
                  <a:cubicBezTo>
                    <a:pt x="345" y="33629"/>
                    <a:pt x="3121" y="40331"/>
                    <a:pt x="8062" y="45272"/>
                  </a:cubicBezTo>
                  <a:cubicBezTo>
                    <a:pt x="13003" y="50212"/>
                    <a:pt x="19706" y="52988"/>
                    <a:pt x="2669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3" name="Freeform: Shape 2572">
              <a:extLst>
                <a:ext uri="{FF2B5EF4-FFF2-40B4-BE49-F238E27FC236}">
                  <a16:creationId xmlns:a16="http://schemas.microsoft.com/office/drawing/2014/main" id="{71F87CF8-41AF-40E3-B9E2-B00F0A3E3E19}"/>
                </a:ext>
              </a:extLst>
            </p:cNvPr>
            <p:cNvSpPr/>
            <p:nvPr/>
          </p:nvSpPr>
          <p:spPr>
            <a:xfrm>
              <a:off x="3028429" y="6259827"/>
              <a:ext cx="52696" cy="52692"/>
            </a:xfrm>
            <a:custGeom>
              <a:avLst/>
              <a:gdLst>
                <a:gd name="connsiteX0" fmla="*/ 26696 w 52696"/>
                <a:gd name="connsiteY0" fmla="*/ 52988 h 52692"/>
                <a:gd name="connsiteX1" fmla="*/ 45327 w 52696"/>
                <a:gd name="connsiteY1" fmla="*/ 45272 h 52692"/>
                <a:gd name="connsiteX2" fmla="*/ 53045 w 52696"/>
                <a:gd name="connsiteY2" fmla="*/ 26642 h 52692"/>
                <a:gd name="connsiteX3" fmla="*/ 45327 w 52696"/>
                <a:gd name="connsiteY3" fmla="*/ 8012 h 52692"/>
                <a:gd name="connsiteX4" fmla="*/ 26696 w 52696"/>
                <a:gd name="connsiteY4" fmla="*/ 295 h 52692"/>
                <a:gd name="connsiteX5" fmla="*/ 8065 w 52696"/>
                <a:gd name="connsiteY5" fmla="*/ 8012 h 52692"/>
                <a:gd name="connsiteX6" fmla="*/ 348 w 52696"/>
                <a:gd name="connsiteY6" fmla="*/ 26642 h 52692"/>
                <a:gd name="connsiteX7" fmla="*/ 8065 w 52696"/>
                <a:gd name="connsiteY7" fmla="*/ 45272 h 52692"/>
                <a:gd name="connsiteX8" fmla="*/ 2669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96" y="52988"/>
                  </a:moveTo>
                  <a:cubicBezTo>
                    <a:pt x="33684" y="52988"/>
                    <a:pt x="40386" y="50212"/>
                    <a:pt x="45327" y="45272"/>
                  </a:cubicBezTo>
                  <a:cubicBezTo>
                    <a:pt x="50268" y="40331"/>
                    <a:pt x="53045" y="33629"/>
                    <a:pt x="53045" y="26642"/>
                  </a:cubicBezTo>
                  <a:cubicBezTo>
                    <a:pt x="53045" y="19655"/>
                    <a:pt x="50268" y="12953"/>
                    <a:pt x="45327" y="8012"/>
                  </a:cubicBezTo>
                  <a:cubicBezTo>
                    <a:pt x="40386" y="3072"/>
                    <a:pt x="33684" y="295"/>
                    <a:pt x="26696" y="295"/>
                  </a:cubicBezTo>
                  <a:cubicBezTo>
                    <a:pt x="19709" y="295"/>
                    <a:pt x="13006" y="3072"/>
                    <a:pt x="8065" y="8012"/>
                  </a:cubicBezTo>
                  <a:cubicBezTo>
                    <a:pt x="3124" y="12953"/>
                    <a:pt x="348" y="19655"/>
                    <a:pt x="348" y="26642"/>
                  </a:cubicBezTo>
                  <a:cubicBezTo>
                    <a:pt x="348" y="33629"/>
                    <a:pt x="3124" y="40331"/>
                    <a:pt x="8065" y="45272"/>
                  </a:cubicBezTo>
                  <a:cubicBezTo>
                    <a:pt x="13006" y="50212"/>
                    <a:pt x="19709" y="52988"/>
                    <a:pt x="2669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4" name="Freeform: Shape 2573">
              <a:extLst>
                <a:ext uri="{FF2B5EF4-FFF2-40B4-BE49-F238E27FC236}">
                  <a16:creationId xmlns:a16="http://schemas.microsoft.com/office/drawing/2014/main" id="{8DFD5E50-20CE-440F-AFC0-56D755380E0D}"/>
                </a:ext>
              </a:extLst>
            </p:cNvPr>
            <p:cNvSpPr/>
            <p:nvPr/>
          </p:nvSpPr>
          <p:spPr>
            <a:xfrm>
              <a:off x="3054031" y="6259827"/>
              <a:ext cx="52696" cy="52692"/>
            </a:xfrm>
            <a:custGeom>
              <a:avLst/>
              <a:gdLst>
                <a:gd name="connsiteX0" fmla="*/ 26699 w 52696"/>
                <a:gd name="connsiteY0" fmla="*/ 52988 h 52692"/>
                <a:gd name="connsiteX1" fmla="*/ 45330 w 52696"/>
                <a:gd name="connsiteY1" fmla="*/ 45272 h 52692"/>
                <a:gd name="connsiteX2" fmla="*/ 53047 w 52696"/>
                <a:gd name="connsiteY2" fmla="*/ 26642 h 52692"/>
                <a:gd name="connsiteX3" fmla="*/ 45330 w 52696"/>
                <a:gd name="connsiteY3" fmla="*/ 8012 h 52692"/>
                <a:gd name="connsiteX4" fmla="*/ 26699 w 52696"/>
                <a:gd name="connsiteY4" fmla="*/ 295 h 52692"/>
                <a:gd name="connsiteX5" fmla="*/ 8068 w 52696"/>
                <a:gd name="connsiteY5" fmla="*/ 8012 h 52692"/>
                <a:gd name="connsiteX6" fmla="*/ 351 w 52696"/>
                <a:gd name="connsiteY6" fmla="*/ 26642 h 52692"/>
                <a:gd name="connsiteX7" fmla="*/ 8068 w 52696"/>
                <a:gd name="connsiteY7" fmla="*/ 45272 h 52692"/>
                <a:gd name="connsiteX8" fmla="*/ 2669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699" y="52988"/>
                  </a:moveTo>
                  <a:cubicBezTo>
                    <a:pt x="33687" y="52988"/>
                    <a:pt x="40389" y="50212"/>
                    <a:pt x="45330" y="45272"/>
                  </a:cubicBezTo>
                  <a:cubicBezTo>
                    <a:pt x="50271" y="40331"/>
                    <a:pt x="53047" y="33629"/>
                    <a:pt x="53047" y="26642"/>
                  </a:cubicBezTo>
                  <a:cubicBezTo>
                    <a:pt x="53047" y="19655"/>
                    <a:pt x="50271" y="12953"/>
                    <a:pt x="45330" y="8012"/>
                  </a:cubicBezTo>
                  <a:cubicBezTo>
                    <a:pt x="40389" y="3072"/>
                    <a:pt x="33687" y="295"/>
                    <a:pt x="26699" y="295"/>
                  </a:cubicBezTo>
                  <a:cubicBezTo>
                    <a:pt x="19711" y="295"/>
                    <a:pt x="13009" y="3072"/>
                    <a:pt x="8068" y="8012"/>
                  </a:cubicBezTo>
                  <a:cubicBezTo>
                    <a:pt x="3127" y="12953"/>
                    <a:pt x="351" y="19655"/>
                    <a:pt x="351" y="26642"/>
                  </a:cubicBezTo>
                  <a:cubicBezTo>
                    <a:pt x="351" y="33629"/>
                    <a:pt x="3127" y="40331"/>
                    <a:pt x="8068" y="45272"/>
                  </a:cubicBezTo>
                  <a:cubicBezTo>
                    <a:pt x="13009" y="50212"/>
                    <a:pt x="19711" y="52988"/>
                    <a:pt x="2669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5" name="Freeform: Shape 2574">
              <a:extLst>
                <a:ext uri="{FF2B5EF4-FFF2-40B4-BE49-F238E27FC236}">
                  <a16:creationId xmlns:a16="http://schemas.microsoft.com/office/drawing/2014/main" id="{76BB9CDE-90E5-4A8B-BB18-E84A90BAB9F3}"/>
                </a:ext>
              </a:extLst>
            </p:cNvPr>
            <p:cNvSpPr/>
            <p:nvPr/>
          </p:nvSpPr>
          <p:spPr>
            <a:xfrm>
              <a:off x="3079642" y="6259827"/>
              <a:ext cx="52696" cy="52692"/>
            </a:xfrm>
            <a:custGeom>
              <a:avLst/>
              <a:gdLst>
                <a:gd name="connsiteX0" fmla="*/ 26702 w 52696"/>
                <a:gd name="connsiteY0" fmla="*/ 52988 h 52692"/>
                <a:gd name="connsiteX1" fmla="*/ 45333 w 52696"/>
                <a:gd name="connsiteY1" fmla="*/ 45272 h 52692"/>
                <a:gd name="connsiteX2" fmla="*/ 53050 w 52696"/>
                <a:gd name="connsiteY2" fmla="*/ 26642 h 52692"/>
                <a:gd name="connsiteX3" fmla="*/ 45333 w 52696"/>
                <a:gd name="connsiteY3" fmla="*/ 8012 h 52692"/>
                <a:gd name="connsiteX4" fmla="*/ 26702 w 52696"/>
                <a:gd name="connsiteY4" fmla="*/ 295 h 52692"/>
                <a:gd name="connsiteX5" fmla="*/ 8071 w 52696"/>
                <a:gd name="connsiteY5" fmla="*/ 8012 h 52692"/>
                <a:gd name="connsiteX6" fmla="*/ 354 w 52696"/>
                <a:gd name="connsiteY6" fmla="*/ 26642 h 52692"/>
                <a:gd name="connsiteX7" fmla="*/ 8071 w 52696"/>
                <a:gd name="connsiteY7" fmla="*/ 45272 h 52692"/>
                <a:gd name="connsiteX8" fmla="*/ 2670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02" y="52988"/>
                  </a:moveTo>
                  <a:cubicBezTo>
                    <a:pt x="33690" y="52988"/>
                    <a:pt x="40392" y="50212"/>
                    <a:pt x="45333" y="45272"/>
                  </a:cubicBezTo>
                  <a:cubicBezTo>
                    <a:pt x="50274" y="40331"/>
                    <a:pt x="53050" y="33629"/>
                    <a:pt x="53050" y="26642"/>
                  </a:cubicBezTo>
                  <a:cubicBezTo>
                    <a:pt x="53050" y="19655"/>
                    <a:pt x="50274" y="12953"/>
                    <a:pt x="45333" y="8012"/>
                  </a:cubicBezTo>
                  <a:cubicBezTo>
                    <a:pt x="40392" y="3072"/>
                    <a:pt x="33690" y="295"/>
                    <a:pt x="26702" y="295"/>
                  </a:cubicBezTo>
                  <a:cubicBezTo>
                    <a:pt x="19714" y="295"/>
                    <a:pt x="13012" y="3072"/>
                    <a:pt x="8071" y="8012"/>
                  </a:cubicBezTo>
                  <a:cubicBezTo>
                    <a:pt x="3130" y="12953"/>
                    <a:pt x="354" y="19655"/>
                    <a:pt x="354" y="26642"/>
                  </a:cubicBezTo>
                  <a:cubicBezTo>
                    <a:pt x="354" y="33629"/>
                    <a:pt x="3130" y="40331"/>
                    <a:pt x="8071" y="45272"/>
                  </a:cubicBezTo>
                  <a:cubicBezTo>
                    <a:pt x="13012" y="50212"/>
                    <a:pt x="19714" y="52988"/>
                    <a:pt x="2670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6" name="Freeform: Shape 2575">
              <a:extLst>
                <a:ext uri="{FF2B5EF4-FFF2-40B4-BE49-F238E27FC236}">
                  <a16:creationId xmlns:a16="http://schemas.microsoft.com/office/drawing/2014/main" id="{AC3594EF-A0FB-4C0B-A4D3-A478DBA872BD}"/>
                </a:ext>
              </a:extLst>
            </p:cNvPr>
            <p:cNvSpPr/>
            <p:nvPr/>
          </p:nvSpPr>
          <p:spPr>
            <a:xfrm>
              <a:off x="3105244" y="6259827"/>
              <a:ext cx="52696" cy="52692"/>
            </a:xfrm>
            <a:custGeom>
              <a:avLst/>
              <a:gdLst>
                <a:gd name="connsiteX0" fmla="*/ 26705 w 52696"/>
                <a:gd name="connsiteY0" fmla="*/ 52988 h 52692"/>
                <a:gd name="connsiteX1" fmla="*/ 45336 w 52696"/>
                <a:gd name="connsiteY1" fmla="*/ 45272 h 52692"/>
                <a:gd name="connsiteX2" fmla="*/ 53053 w 52696"/>
                <a:gd name="connsiteY2" fmla="*/ 26642 h 52692"/>
                <a:gd name="connsiteX3" fmla="*/ 45336 w 52696"/>
                <a:gd name="connsiteY3" fmla="*/ 8012 h 52692"/>
                <a:gd name="connsiteX4" fmla="*/ 26705 w 52696"/>
                <a:gd name="connsiteY4" fmla="*/ 295 h 52692"/>
                <a:gd name="connsiteX5" fmla="*/ 8074 w 52696"/>
                <a:gd name="connsiteY5" fmla="*/ 8012 h 52692"/>
                <a:gd name="connsiteX6" fmla="*/ 357 w 52696"/>
                <a:gd name="connsiteY6" fmla="*/ 26642 h 52692"/>
                <a:gd name="connsiteX7" fmla="*/ 8074 w 52696"/>
                <a:gd name="connsiteY7" fmla="*/ 45272 h 52692"/>
                <a:gd name="connsiteX8" fmla="*/ 2670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05" y="52988"/>
                  </a:moveTo>
                  <a:cubicBezTo>
                    <a:pt x="33693" y="52988"/>
                    <a:pt x="40395" y="50212"/>
                    <a:pt x="45336" y="45272"/>
                  </a:cubicBezTo>
                  <a:cubicBezTo>
                    <a:pt x="50277" y="40331"/>
                    <a:pt x="53053" y="33629"/>
                    <a:pt x="53053" y="26642"/>
                  </a:cubicBezTo>
                  <a:cubicBezTo>
                    <a:pt x="53053" y="19655"/>
                    <a:pt x="50277" y="12953"/>
                    <a:pt x="45336" y="8012"/>
                  </a:cubicBezTo>
                  <a:cubicBezTo>
                    <a:pt x="40395" y="3072"/>
                    <a:pt x="33693" y="295"/>
                    <a:pt x="26705" y="295"/>
                  </a:cubicBezTo>
                  <a:cubicBezTo>
                    <a:pt x="19717" y="295"/>
                    <a:pt x="13015" y="3072"/>
                    <a:pt x="8074" y="8012"/>
                  </a:cubicBezTo>
                  <a:cubicBezTo>
                    <a:pt x="3133" y="12953"/>
                    <a:pt x="357" y="19655"/>
                    <a:pt x="357" y="26642"/>
                  </a:cubicBezTo>
                  <a:cubicBezTo>
                    <a:pt x="357" y="33629"/>
                    <a:pt x="3133" y="40331"/>
                    <a:pt x="8074" y="45272"/>
                  </a:cubicBezTo>
                  <a:cubicBezTo>
                    <a:pt x="13015" y="50212"/>
                    <a:pt x="19717" y="52988"/>
                    <a:pt x="2670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7" name="Freeform: Shape 2576">
              <a:extLst>
                <a:ext uri="{FF2B5EF4-FFF2-40B4-BE49-F238E27FC236}">
                  <a16:creationId xmlns:a16="http://schemas.microsoft.com/office/drawing/2014/main" id="{3C32816E-F8CB-480E-8F80-C6F91910DE39}"/>
                </a:ext>
              </a:extLst>
            </p:cNvPr>
            <p:cNvSpPr/>
            <p:nvPr/>
          </p:nvSpPr>
          <p:spPr>
            <a:xfrm>
              <a:off x="3130854" y="6259827"/>
              <a:ext cx="52696" cy="52692"/>
            </a:xfrm>
            <a:custGeom>
              <a:avLst/>
              <a:gdLst>
                <a:gd name="connsiteX0" fmla="*/ 26708 w 52696"/>
                <a:gd name="connsiteY0" fmla="*/ 52988 h 52692"/>
                <a:gd name="connsiteX1" fmla="*/ 45339 w 52696"/>
                <a:gd name="connsiteY1" fmla="*/ 45272 h 52692"/>
                <a:gd name="connsiteX2" fmla="*/ 53056 w 52696"/>
                <a:gd name="connsiteY2" fmla="*/ 26642 h 52692"/>
                <a:gd name="connsiteX3" fmla="*/ 45339 w 52696"/>
                <a:gd name="connsiteY3" fmla="*/ 8012 h 52692"/>
                <a:gd name="connsiteX4" fmla="*/ 26708 w 52696"/>
                <a:gd name="connsiteY4" fmla="*/ 295 h 52692"/>
                <a:gd name="connsiteX5" fmla="*/ 8077 w 52696"/>
                <a:gd name="connsiteY5" fmla="*/ 8012 h 52692"/>
                <a:gd name="connsiteX6" fmla="*/ 359 w 52696"/>
                <a:gd name="connsiteY6" fmla="*/ 26642 h 52692"/>
                <a:gd name="connsiteX7" fmla="*/ 8077 w 52696"/>
                <a:gd name="connsiteY7" fmla="*/ 45272 h 52692"/>
                <a:gd name="connsiteX8" fmla="*/ 2670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08" y="52988"/>
                  </a:moveTo>
                  <a:cubicBezTo>
                    <a:pt x="33696" y="52988"/>
                    <a:pt x="40398" y="50212"/>
                    <a:pt x="45339" y="45272"/>
                  </a:cubicBezTo>
                  <a:cubicBezTo>
                    <a:pt x="50280" y="40331"/>
                    <a:pt x="53056" y="33629"/>
                    <a:pt x="53056" y="26642"/>
                  </a:cubicBezTo>
                  <a:cubicBezTo>
                    <a:pt x="53056" y="19655"/>
                    <a:pt x="50280" y="12953"/>
                    <a:pt x="45339" y="8012"/>
                  </a:cubicBezTo>
                  <a:cubicBezTo>
                    <a:pt x="40398" y="3072"/>
                    <a:pt x="33696" y="295"/>
                    <a:pt x="26708" y="295"/>
                  </a:cubicBezTo>
                  <a:cubicBezTo>
                    <a:pt x="19720" y="295"/>
                    <a:pt x="13018" y="3072"/>
                    <a:pt x="8077" y="8012"/>
                  </a:cubicBezTo>
                  <a:cubicBezTo>
                    <a:pt x="3136" y="12953"/>
                    <a:pt x="359" y="19655"/>
                    <a:pt x="359" y="26642"/>
                  </a:cubicBezTo>
                  <a:cubicBezTo>
                    <a:pt x="359" y="33629"/>
                    <a:pt x="3136" y="40331"/>
                    <a:pt x="8077" y="45272"/>
                  </a:cubicBezTo>
                  <a:cubicBezTo>
                    <a:pt x="13018" y="50212"/>
                    <a:pt x="19720" y="52988"/>
                    <a:pt x="2670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8" name="Freeform: Shape 2577">
              <a:extLst>
                <a:ext uri="{FF2B5EF4-FFF2-40B4-BE49-F238E27FC236}">
                  <a16:creationId xmlns:a16="http://schemas.microsoft.com/office/drawing/2014/main" id="{D9B216E8-746A-4B26-B975-44B4CDAD56FB}"/>
                </a:ext>
              </a:extLst>
            </p:cNvPr>
            <p:cNvSpPr/>
            <p:nvPr/>
          </p:nvSpPr>
          <p:spPr>
            <a:xfrm>
              <a:off x="3156456" y="6259827"/>
              <a:ext cx="52696" cy="52692"/>
            </a:xfrm>
            <a:custGeom>
              <a:avLst/>
              <a:gdLst>
                <a:gd name="connsiteX0" fmla="*/ 26711 w 52696"/>
                <a:gd name="connsiteY0" fmla="*/ 52988 h 52692"/>
                <a:gd name="connsiteX1" fmla="*/ 45342 w 52696"/>
                <a:gd name="connsiteY1" fmla="*/ 45272 h 52692"/>
                <a:gd name="connsiteX2" fmla="*/ 53059 w 52696"/>
                <a:gd name="connsiteY2" fmla="*/ 26642 h 52692"/>
                <a:gd name="connsiteX3" fmla="*/ 45342 w 52696"/>
                <a:gd name="connsiteY3" fmla="*/ 8012 h 52692"/>
                <a:gd name="connsiteX4" fmla="*/ 26711 w 52696"/>
                <a:gd name="connsiteY4" fmla="*/ 295 h 52692"/>
                <a:gd name="connsiteX5" fmla="*/ 8080 w 52696"/>
                <a:gd name="connsiteY5" fmla="*/ 8012 h 52692"/>
                <a:gd name="connsiteX6" fmla="*/ 362 w 52696"/>
                <a:gd name="connsiteY6" fmla="*/ 26642 h 52692"/>
                <a:gd name="connsiteX7" fmla="*/ 8080 w 52696"/>
                <a:gd name="connsiteY7" fmla="*/ 45272 h 52692"/>
                <a:gd name="connsiteX8" fmla="*/ 2671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11" y="52988"/>
                  </a:moveTo>
                  <a:cubicBezTo>
                    <a:pt x="33698" y="52988"/>
                    <a:pt x="40401" y="50212"/>
                    <a:pt x="45342" y="45272"/>
                  </a:cubicBezTo>
                  <a:cubicBezTo>
                    <a:pt x="50283" y="40331"/>
                    <a:pt x="53059" y="33629"/>
                    <a:pt x="53059" y="26642"/>
                  </a:cubicBezTo>
                  <a:cubicBezTo>
                    <a:pt x="53059" y="19655"/>
                    <a:pt x="50283" y="12953"/>
                    <a:pt x="45342" y="8012"/>
                  </a:cubicBezTo>
                  <a:cubicBezTo>
                    <a:pt x="40401" y="3072"/>
                    <a:pt x="33698" y="295"/>
                    <a:pt x="26711" y="295"/>
                  </a:cubicBezTo>
                  <a:cubicBezTo>
                    <a:pt x="19723" y="295"/>
                    <a:pt x="13021" y="3072"/>
                    <a:pt x="8080" y="8012"/>
                  </a:cubicBezTo>
                  <a:cubicBezTo>
                    <a:pt x="3139" y="12953"/>
                    <a:pt x="362" y="19655"/>
                    <a:pt x="362" y="26642"/>
                  </a:cubicBezTo>
                  <a:cubicBezTo>
                    <a:pt x="362" y="33629"/>
                    <a:pt x="3139" y="40331"/>
                    <a:pt x="8080" y="45272"/>
                  </a:cubicBezTo>
                  <a:cubicBezTo>
                    <a:pt x="13021" y="50212"/>
                    <a:pt x="19723" y="52988"/>
                    <a:pt x="2671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79" name="Freeform: Shape 2578">
              <a:extLst>
                <a:ext uri="{FF2B5EF4-FFF2-40B4-BE49-F238E27FC236}">
                  <a16:creationId xmlns:a16="http://schemas.microsoft.com/office/drawing/2014/main" id="{25312678-E2C1-4554-90CF-E4E82A7B4F2C}"/>
                </a:ext>
              </a:extLst>
            </p:cNvPr>
            <p:cNvSpPr/>
            <p:nvPr/>
          </p:nvSpPr>
          <p:spPr>
            <a:xfrm>
              <a:off x="3182058" y="6259827"/>
              <a:ext cx="52696" cy="52692"/>
            </a:xfrm>
            <a:custGeom>
              <a:avLst/>
              <a:gdLst>
                <a:gd name="connsiteX0" fmla="*/ 26714 w 52696"/>
                <a:gd name="connsiteY0" fmla="*/ 52988 h 52692"/>
                <a:gd name="connsiteX1" fmla="*/ 45345 w 52696"/>
                <a:gd name="connsiteY1" fmla="*/ 45272 h 52692"/>
                <a:gd name="connsiteX2" fmla="*/ 53062 w 52696"/>
                <a:gd name="connsiteY2" fmla="*/ 26642 h 52692"/>
                <a:gd name="connsiteX3" fmla="*/ 45345 w 52696"/>
                <a:gd name="connsiteY3" fmla="*/ 8012 h 52692"/>
                <a:gd name="connsiteX4" fmla="*/ 26714 w 52696"/>
                <a:gd name="connsiteY4" fmla="*/ 295 h 52692"/>
                <a:gd name="connsiteX5" fmla="*/ 8083 w 52696"/>
                <a:gd name="connsiteY5" fmla="*/ 8012 h 52692"/>
                <a:gd name="connsiteX6" fmla="*/ 365 w 52696"/>
                <a:gd name="connsiteY6" fmla="*/ 26642 h 52692"/>
                <a:gd name="connsiteX7" fmla="*/ 8083 w 52696"/>
                <a:gd name="connsiteY7" fmla="*/ 45272 h 52692"/>
                <a:gd name="connsiteX8" fmla="*/ 2671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14" y="52988"/>
                  </a:moveTo>
                  <a:cubicBezTo>
                    <a:pt x="33701" y="52988"/>
                    <a:pt x="40404" y="50212"/>
                    <a:pt x="45345" y="45272"/>
                  </a:cubicBezTo>
                  <a:cubicBezTo>
                    <a:pt x="50286" y="40331"/>
                    <a:pt x="53062" y="33629"/>
                    <a:pt x="53062" y="26642"/>
                  </a:cubicBezTo>
                  <a:cubicBezTo>
                    <a:pt x="53062" y="19655"/>
                    <a:pt x="50286" y="12953"/>
                    <a:pt x="45345" y="8012"/>
                  </a:cubicBezTo>
                  <a:cubicBezTo>
                    <a:pt x="40404" y="3072"/>
                    <a:pt x="33701" y="295"/>
                    <a:pt x="26714" y="295"/>
                  </a:cubicBezTo>
                  <a:cubicBezTo>
                    <a:pt x="19726" y="295"/>
                    <a:pt x="13024" y="3072"/>
                    <a:pt x="8083" y="8012"/>
                  </a:cubicBezTo>
                  <a:cubicBezTo>
                    <a:pt x="3142" y="12953"/>
                    <a:pt x="365" y="19655"/>
                    <a:pt x="365" y="26642"/>
                  </a:cubicBezTo>
                  <a:cubicBezTo>
                    <a:pt x="365" y="33629"/>
                    <a:pt x="3142" y="40331"/>
                    <a:pt x="8083" y="45272"/>
                  </a:cubicBezTo>
                  <a:cubicBezTo>
                    <a:pt x="13024" y="50212"/>
                    <a:pt x="19726" y="52988"/>
                    <a:pt x="2671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0" name="Freeform: Shape 2579">
              <a:extLst>
                <a:ext uri="{FF2B5EF4-FFF2-40B4-BE49-F238E27FC236}">
                  <a16:creationId xmlns:a16="http://schemas.microsoft.com/office/drawing/2014/main" id="{0E0590FE-C1C6-463E-B4AA-B99BE888DC9E}"/>
                </a:ext>
              </a:extLst>
            </p:cNvPr>
            <p:cNvSpPr/>
            <p:nvPr/>
          </p:nvSpPr>
          <p:spPr>
            <a:xfrm>
              <a:off x="3207668" y="6259827"/>
              <a:ext cx="52696" cy="52692"/>
            </a:xfrm>
            <a:custGeom>
              <a:avLst/>
              <a:gdLst>
                <a:gd name="connsiteX0" fmla="*/ 26717 w 52696"/>
                <a:gd name="connsiteY0" fmla="*/ 52988 h 52692"/>
                <a:gd name="connsiteX1" fmla="*/ 45348 w 52696"/>
                <a:gd name="connsiteY1" fmla="*/ 45272 h 52692"/>
                <a:gd name="connsiteX2" fmla="*/ 53065 w 52696"/>
                <a:gd name="connsiteY2" fmla="*/ 26642 h 52692"/>
                <a:gd name="connsiteX3" fmla="*/ 45348 w 52696"/>
                <a:gd name="connsiteY3" fmla="*/ 8012 h 52692"/>
                <a:gd name="connsiteX4" fmla="*/ 26717 w 52696"/>
                <a:gd name="connsiteY4" fmla="*/ 295 h 52692"/>
                <a:gd name="connsiteX5" fmla="*/ 8085 w 52696"/>
                <a:gd name="connsiteY5" fmla="*/ 8012 h 52692"/>
                <a:gd name="connsiteX6" fmla="*/ 368 w 52696"/>
                <a:gd name="connsiteY6" fmla="*/ 26642 h 52692"/>
                <a:gd name="connsiteX7" fmla="*/ 8085 w 52696"/>
                <a:gd name="connsiteY7" fmla="*/ 45272 h 52692"/>
                <a:gd name="connsiteX8" fmla="*/ 2671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17" y="52988"/>
                  </a:moveTo>
                  <a:cubicBezTo>
                    <a:pt x="33704" y="52988"/>
                    <a:pt x="40407" y="50212"/>
                    <a:pt x="45348" y="45272"/>
                  </a:cubicBezTo>
                  <a:cubicBezTo>
                    <a:pt x="50289" y="40331"/>
                    <a:pt x="53065" y="33629"/>
                    <a:pt x="53065" y="26642"/>
                  </a:cubicBezTo>
                  <a:cubicBezTo>
                    <a:pt x="53065" y="19655"/>
                    <a:pt x="50289" y="12953"/>
                    <a:pt x="45348" y="8012"/>
                  </a:cubicBezTo>
                  <a:cubicBezTo>
                    <a:pt x="40407" y="3072"/>
                    <a:pt x="33704" y="295"/>
                    <a:pt x="26717" y="295"/>
                  </a:cubicBezTo>
                  <a:cubicBezTo>
                    <a:pt x="19729" y="295"/>
                    <a:pt x="13027" y="3072"/>
                    <a:pt x="8085" y="8012"/>
                  </a:cubicBezTo>
                  <a:cubicBezTo>
                    <a:pt x="3144" y="12953"/>
                    <a:pt x="368" y="19655"/>
                    <a:pt x="368" y="26642"/>
                  </a:cubicBezTo>
                  <a:cubicBezTo>
                    <a:pt x="368" y="33629"/>
                    <a:pt x="3144" y="40331"/>
                    <a:pt x="8085" y="45272"/>
                  </a:cubicBezTo>
                  <a:cubicBezTo>
                    <a:pt x="13027" y="50212"/>
                    <a:pt x="19729" y="52988"/>
                    <a:pt x="2671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1" name="Freeform: Shape 2580">
              <a:extLst>
                <a:ext uri="{FF2B5EF4-FFF2-40B4-BE49-F238E27FC236}">
                  <a16:creationId xmlns:a16="http://schemas.microsoft.com/office/drawing/2014/main" id="{0C466FE4-D272-4F4E-A67A-F1886BE0508C}"/>
                </a:ext>
              </a:extLst>
            </p:cNvPr>
            <p:cNvSpPr/>
            <p:nvPr/>
          </p:nvSpPr>
          <p:spPr>
            <a:xfrm>
              <a:off x="3233270" y="6259827"/>
              <a:ext cx="52696" cy="52692"/>
            </a:xfrm>
            <a:custGeom>
              <a:avLst/>
              <a:gdLst>
                <a:gd name="connsiteX0" fmla="*/ 26720 w 52696"/>
                <a:gd name="connsiteY0" fmla="*/ 52988 h 52692"/>
                <a:gd name="connsiteX1" fmla="*/ 45351 w 52696"/>
                <a:gd name="connsiteY1" fmla="*/ 45272 h 52692"/>
                <a:gd name="connsiteX2" fmla="*/ 53068 w 52696"/>
                <a:gd name="connsiteY2" fmla="*/ 26642 h 52692"/>
                <a:gd name="connsiteX3" fmla="*/ 45351 w 52696"/>
                <a:gd name="connsiteY3" fmla="*/ 8012 h 52692"/>
                <a:gd name="connsiteX4" fmla="*/ 26720 w 52696"/>
                <a:gd name="connsiteY4" fmla="*/ 295 h 52692"/>
                <a:gd name="connsiteX5" fmla="*/ 8088 w 52696"/>
                <a:gd name="connsiteY5" fmla="*/ 8012 h 52692"/>
                <a:gd name="connsiteX6" fmla="*/ 371 w 52696"/>
                <a:gd name="connsiteY6" fmla="*/ 26642 h 52692"/>
                <a:gd name="connsiteX7" fmla="*/ 8088 w 52696"/>
                <a:gd name="connsiteY7" fmla="*/ 45272 h 52692"/>
                <a:gd name="connsiteX8" fmla="*/ 2672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20" y="52988"/>
                  </a:moveTo>
                  <a:cubicBezTo>
                    <a:pt x="33707" y="52988"/>
                    <a:pt x="40410" y="50212"/>
                    <a:pt x="45351" y="45272"/>
                  </a:cubicBezTo>
                  <a:cubicBezTo>
                    <a:pt x="50292" y="40331"/>
                    <a:pt x="53068" y="33629"/>
                    <a:pt x="53068" y="26642"/>
                  </a:cubicBezTo>
                  <a:cubicBezTo>
                    <a:pt x="53068" y="19655"/>
                    <a:pt x="50292" y="12953"/>
                    <a:pt x="45351" y="8012"/>
                  </a:cubicBezTo>
                  <a:cubicBezTo>
                    <a:pt x="40410" y="3072"/>
                    <a:pt x="33707" y="295"/>
                    <a:pt x="26720" y="295"/>
                  </a:cubicBezTo>
                  <a:cubicBezTo>
                    <a:pt x="19732" y="295"/>
                    <a:pt x="13029" y="3072"/>
                    <a:pt x="8088" y="8012"/>
                  </a:cubicBezTo>
                  <a:cubicBezTo>
                    <a:pt x="3147" y="12953"/>
                    <a:pt x="371" y="19655"/>
                    <a:pt x="371" y="26642"/>
                  </a:cubicBezTo>
                  <a:cubicBezTo>
                    <a:pt x="371" y="33629"/>
                    <a:pt x="3147" y="40331"/>
                    <a:pt x="8088" y="45272"/>
                  </a:cubicBezTo>
                  <a:cubicBezTo>
                    <a:pt x="13029" y="50212"/>
                    <a:pt x="19732" y="52988"/>
                    <a:pt x="2672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2" name="Freeform: Shape 2581">
              <a:extLst>
                <a:ext uri="{FF2B5EF4-FFF2-40B4-BE49-F238E27FC236}">
                  <a16:creationId xmlns:a16="http://schemas.microsoft.com/office/drawing/2014/main" id="{3EB545DD-5DEB-44B5-88C2-9DB47F91E6BB}"/>
                </a:ext>
              </a:extLst>
            </p:cNvPr>
            <p:cNvSpPr/>
            <p:nvPr/>
          </p:nvSpPr>
          <p:spPr>
            <a:xfrm>
              <a:off x="3258881" y="6259827"/>
              <a:ext cx="52696" cy="52692"/>
            </a:xfrm>
            <a:custGeom>
              <a:avLst/>
              <a:gdLst>
                <a:gd name="connsiteX0" fmla="*/ 26722 w 52696"/>
                <a:gd name="connsiteY0" fmla="*/ 52988 h 52692"/>
                <a:gd name="connsiteX1" fmla="*/ 45354 w 52696"/>
                <a:gd name="connsiteY1" fmla="*/ 45272 h 52692"/>
                <a:gd name="connsiteX2" fmla="*/ 53071 w 52696"/>
                <a:gd name="connsiteY2" fmla="*/ 26642 h 52692"/>
                <a:gd name="connsiteX3" fmla="*/ 45354 w 52696"/>
                <a:gd name="connsiteY3" fmla="*/ 8012 h 52692"/>
                <a:gd name="connsiteX4" fmla="*/ 26722 w 52696"/>
                <a:gd name="connsiteY4" fmla="*/ 295 h 52692"/>
                <a:gd name="connsiteX5" fmla="*/ 8091 w 52696"/>
                <a:gd name="connsiteY5" fmla="*/ 8012 h 52692"/>
                <a:gd name="connsiteX6" fmla="*/ 374 w 52696"/>
                <a:gd name="connsiteY6" fmla="*/ 26642 h 52692"/>
                <a:gd name="connsiteX7" fmla="*/ 8091 w 52696"/>
                <a:gd name="connsiteY7" fmla="*/ 45272 h 52692"/>
                <a:gd name="connsiteX8" fmla="*/ 2672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22" y="52988"/>
                  </a:moveTo>
                  <a:cubicBezTo>
                    <a:pt x="33710" y="52988"/>
                    <a:pt x="40413" y="50212"/>
                    <a:pt x="45354" y="45272"/>
                  </a:cubicBezTo>
                  <a:cubicBezTo>
                    <a:pt x="50295" y="40331"/>
                    <a:pt x="53071" y="33629"/>
                    <a:pt x="53071" y="26642"/>
                  </a:cubicBezTo>
                  <a:cubicBezTo>
                    <a:pt x="53071" y="19655"/>
                    <a:pt x="50295" y="12953"/>
                    <a:pt x="45354" y="8012"/>
                  </a:cubicBezTo>
                  <a:cubicBezTo>
                    <a:pt x="40413" y="3072"/>
                    <a:pt x="33710" y="295"/>
                    <a:pt x="26722" y="295"/>
                  </a:cubicBezTo>
                  <a:cubicBezTo>
                    <a:pt x="19735" y="295"/>
                    <a:pt x="13032" y="3072"/>
                    <a:pt x="8091" y="8012"/>
                  </a:cubicBezTo>
                  <a:cubicBezTo>
                    <a:pt x="3150" y="12953"/>
                    <a:pt x="374" y="19655"/>
                    <a:pt x="374" y="26642"/>
                  </a:cubicBezTo>
                  <a:cubicBezTo>
                    <a:pt x="374" y="33629"/>
                    <a:pt x="3150" y="40331"/>
                    <a:pt x="8091" y="45272"/>
                  </a:cubicBezTo>
                  <a:cubicBezTo>
                    <a:pt x="13032" y="50212"/>
                    <a:pt x="19735" y="52988"/>
                    <a:pt x="2672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3" name="Freeform: Shape 2582">
              <a:extLst>
                <a:ext uri="{FF2B5EF4-FFF2-40B4-BE49-F238E27FC236}">
                  <a16:creationId xmlns:a16="http://schemas.microsoft.com/office/drawing/2014/main" id="{EE7E4865-2881-4987-94A1-8561C779EE40}"/>
                </a:ext>
              </a:extLst>
            </p:cNvPr>
            <p:cNvSpPr/>
            <p:nvPr/>
          </p:nvSpPr>
          <p:spPr>
            <a:xfrm>
              <a:off x="3284483" y="6259827"/>
              <a:ext cx="52696" cy="52692"/>
            </a:xfrm>
            <a:custGeom>
              <a:avLst/>
              <a:gdLst>
                <a:gd name="connsiteX0" fmla="*/ 26725 w 52696"/>
                <a:gd name="connsiteY0" fmla="*/ 52988 h 52692"/>
                <a:gd name="connsiteX1" fmla="*/ 45356 w 52696"/>
                <a:gd name="connsiteY1" fmla="*/ 45272 h 52692"/>
                <a:gd name="connsiteX2" fmla="*/ 53074 w 52696"/>
                <a:gd name="connsiteY2" fmla="*/ 26642 h 52692"/>
                <a:gd name="connsiteX3" fmla="*/ 45356 w 52696"/>
                <a:gd name="connsiteY3" fmla="*/ 8012 h 52692"/>
                <a:gd name="connsiteX4" fmla="*/ 26725 w 52696"/>
                <a:gd name="connsiteY4" fmla="*/ 295 h 52692"/>
                <a:gd name="connsiteX5" fmla="*/ 8094 w 52696"/>
                <a:gd name="connsiteY5" fmla="*/ 8012 h 52692"/>
                <a:gd name="connsiteX6" fmla="*/ 377 w 52696"/>
                <a:gd name="connsiteY6" fmla="*/ 26642 h 52692"/>
                <a:gd name="connsiteX7" fmla="*/ 8094 w 52696"/>
                <a:gd name="connsiteY7" fmla="*/ 45272 h 52692"/>
                <a:gd name="connsiteX8" fmla="*/ 2672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25" y="52988"/>
                  </a:moveTo>
                  <a:cubicBezTo>
                    <a:pt x="33713" y="52988"/>
                    <a:pt x="40415" y="50212"/>
                    <a:pt x="45356" y="45272"/>
                  </a:cubicBezTo>
                  <a:cubicBezTo>
                    <a:pt x="50297" y="40331"/>
                    <a:pt x="53074" y="33629"/>
                    <a:pt x="53074" y="26642"/>
                  </a:cubicBezTo>
                  <a:cubicBezTo>
                    <a:pt x="53074" y="19655"/>
                    <a:pt x="50297" y="12953"/>
                    <a:pt x="45356" y="8012"/>
                  </a:cubicBezTo>
                  <a:cubicBezTo>
                    <a:pt x="40415" y="3072"/>
                    <a:pt x="33713" y="295"/>
                    <a:pt x="26725" y="295"/>
                  </a:cubicBezTo>
                  <a:cubicBezTo>
                    <a:pt x="19738" y="295"/>
                    <a:pt x="13035" y="3072"/>
                    <a:pt x="8094" y="8012"/>
                  </a:cubicBezTo>
                  <a:cubicBezTo>
                    <a:pt x="3153" y="12953"/>
                    <a:pt x="377" y="19655"/>
                    <a:pt x="377" y="26642"/>
                  </a:cubicBezTo>
                  <a:cubicBezTo>
                    <a:pt x="377" y="33629"/>
                    <a:pt x="3153" y="40331"/>
                    <a:pt x="8094" y="45272"/>
                  </a:cubicBezTo>
                  <a:cubicBezTo>
                    <a:pt x="13035" y="50212"/>
                    <a:pt x="19738" y="52988"/>
                    <a:pt x="2672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4" name="Freeform: Shape 2583">
              <a:extLst>
                <a:ext uri="{FF2B5EF4-FFF2-40B4-BE49-F238E27FC236}">
                  <a16:creationId xmlns:a16="http://schemas.microsoft.com/office/drawing/2014/main" id="{5EDFC583-70C1-42D1-BA53-1F7CE93E9A26}"/>
                </a:ext>
              </a:extLst>
            </p:cNvPr>
            <p:cNvSpPr/>
            <p:nvPr/>
          </p:nvSpPr>
          <p:spPr>
            <a:xfrm>
              <a:off x="3310093" y="6259827"/>
              <a:ext cx="52696" cy="52692"/>
            </a:xfrm>
            <a:custGeom>
              <a:avLst/>
              <a:gdLst>
                <a:gd name="connsiteX0" fmla="*/ 26728 w 52696"/>
                <a:gd name="connsiteY0" fmla="*/ 52988 h 52692"/>
                <a:gd name="connsiteX1" fmla="*/ 45359 w 52696"/>
                <a:gd name="connsiteY1" fmla="*/ 45272 h 52692"/>
                <a:gd name="connsiteX2" fmla="*/ 53077 w 52696"/>
                <a:gd name="connsiteY2" fmla="*/ 26642 h 52692"/>
                <a:gd name="connsiteX3" fmla="*/ 45359 w 52696"/>
                <a:gd name="connsiteY3" fmla="*/ 8012 h 52692"/>
                <a:gd name="connsiteX4" fmla="*/ 26728 w 52696"/>
                <a:gd name="connsiteY4" fmla="*/ 295 h 52692"/>
                <a:gd name="connsiteX5" fmla="*/ 8097 w 52696"/>
                <a:gd name="connsiteY5" fmla="*/ 8012 h 52692"/>
                <a:gd name="connsiteX6" fmla="*/ 380 w 52696"/>
                <a:gd name="connsiteY6" fmla="*/ 26642 h 52692"/>
                <a:gd name="connsiteX7" fmla="*/ 8097 w 52696"/>
                <a:gd name="connsiteY7" fmla="*/ 45272 h 52692"/>
                <a:gd name="connsiteX8" fmla="*/ 2672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28" y="52988"/>
                  </a:moveTo>
                  <a:cubicBezTo>
                    <a:pt x="33716" y="52988"/>
                    <a:pt x="40418" y="50212"/>
                    <a:pt x="45359" y="45272"/>
                  </a:cubicBezTo>
                  <a:cubicBezTo>
                    <a:pt x="50300" y="40331"/>
                    <a:pt x="53077" y="33629"/>
                    <a:pt x="53077" y="26642"/>
                  </a:cubicBezTo>
                  <a:cubicBezTo>
                    <a:pt x="53077" y="19655"/>
                    <a:pt x="50300" y="12953"/>
                    <a:pt x="45359" y="8012"/>
                  </a:cubicBezTo>
                  <a:cubicBezTo>
                    <a:pt x="40418" y="3072"/>
                    <a:pt x="33716" y="295"/>
                    <a:pt x="26728" y="295"/>
                  </a:cubicBezTo>
                  <a:cubicBezTo>
                    <a:pt x="19741" y="295"/>
                    <a:pt x="13038" y="3072"/>
                    <a:pt x="8097" y="8012"/>
                  </a:cubicBezTo>
                  <a:cubicBezTo>
                    <a:pt x="3156" y="12953"/>
                    <a:pt x="380" y="19655"/>
                    <a:pt x="380" y="26642"/>
                  </a:cubicBezTo>
                  <a:cubicBezTo>
                    <a:pt x="380" y="33629"/>
                    <a:pt x="3156" y="40331"/>
                    <a:pt x="8097" y="45272"/>
                  </a:cubicBezTo>
                  <a:cubicBezTo>
                    <a:pt x="13038" y="50212"/>
                    <a:pt x="19741" y="52988"/>
                    <a:pt x="2672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5" name="Freeform: Shape 2584">
              <a:extLst>
                <a:ext uri="{FF2B5EF4-FFF2-40B4-BE49-F238E27FC236}">
                  <a16:creationId xmlns:a16="http://schemas.microsoft.com/office/drawing/2014/main" id="{E6985ABD-C22F-420A-9D38-C93DC15A952D}"/>
                </a:ext>
              </a:extLst>
            </p:cNvPr>
            <p:cNvSpPr/>
            <p:nvPr/>
          </p:nvSpPr>
          <p:spPr>
            <a:xfrm>
              <a:off x="3335695" y="6259827"/>
              <a:ext cx="52696" cy="52692"/>
            </a:xfrm>
            <a:custGeom>
              <a:avLst/>
              <a:gdLst>
                <a:gd name="connsiteX0" fmla="*/ 26731 w 52696"/>
                <a:gd name="connsiteY0" fmla="*/ 52988 h 52692"/>
                <a:gd name="connsiteX1" fmla="*/ 45362 w 52696"/>
                <a:gd name="connsiteY1" fmla="*/ 45272 h 52692"/>
                <a:gd name="connsiteX2" fmla="*/ 53080 w 52696"/>
                <a:gd name="connsiteY2" fmla="*/ 26642 h 52692"/>
                <a:gd name="connsiteX3" fmla="*/ 45362 w 52696"/>
                <a:gd name="connsiteY3" fmla="*/ 8012 h 52692"/>
                <a:gd name="connsiteX4" fmla="*/ 26731 w 52696"/>
                <a:gd name="connsiteY4" fmla="*/ 295 h 52692"/>
                <a:gd name="connsiteX5" fmla="*/ 8100 w 52696"/>
                <a:gd name="connsiteY5" fmla="*/ 8012 h 52692"/>
                <a:gd name="connsiteX6" fmla="*/ 383 w 52696"/>
                <a:gd name="connsiteY6" fmla="*/ 26642 h 52692"/>
                <a:gd name="connsiteX7" fmla="*/ 8100 w 52696"/>
                <a:gd name="connsiteY7" fmla="*/ 45272 h 52692"/>
                <a:gd name="connsiteX8" fmla="*/ 2673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31" y="52988"/>
                  </a:moveTo>
                  <a:cubicBezTo>
                    <a:pt x="33719" y="52988"/>
                    <a:pt x="40421" y="50212"/>
                    <a:pt x="45362" y="45272"/>
                  </a:cubicBezTo>
                  <a:cubicBezTo>
                    <a:pt x="50303" y="40331"/>
                    <a:pt x="53080" y="33629"/>
                    <a:pt x="53080" y="26642"/>
                  </a:cubicBezTo>
                  <a:cubicBezTo>
                    <a:pt x="53080" y="19655"/>
                    <a:pt x="50303" y="12953"/>
                    <a:pt x="45362" y="8012"/>
                  </a:cubicBezTo>
                  <a:cubicBezTo>
                    <a:pt x="40421" y="3072"/>
                    <a:pt x="33719" y="295"/>
                    <a:pt x="26731" y="295"/>
                  </a:cubicBezTo>
                  <a:cubicBezTo>
                    <a:pt x="19744" y="295"/>
                    <a:pt x="13041" y="3072"/>
                    <a:pt x="8100" y="8012"/>
                  </a:cubicBezTo>
                  <a:cubicBezTo>
                    <a:pt x="3159" y="12953"/>
                    <a:pt x="383" y="19655"/>
                    <a:pt x="383" y="26642"/>
                  </a:cubicBezTo>
                  <a:cubicBezTo>
                    <a:pt x="383" y="33629"/>
                    <a:pt x="3159" y="40331"/>
                    <a:pt x="8100" y="45272"/>
                  </a:cubicBezTo>
                  <a:cubicBezTo>
                    <a:pt x="13041" y="50212"/>
                    <a:pt x="19744" y="52988"/>
                    <a:pt x="2673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6" name="Freeform: Shape 2585">
              <a:extLst>
                <a:ext uri="{FF2B5EF4-FFF2-40B4-BE49-F238E27FC236}">
                  <a16:creationId xmlns:a16="http://schemas.microsoft.com/office/drawing/2014/main" id="{1F016FFE-12E0-4714-811B-C21FFE9EC23E}"/>
                </a:ext>
              </a:extLst>
            </p:cNvPr>
            <p:cNvSpPr/>
            <p:nvPr/>
          </p:nvSpPr>
          <p:spPr>
            <a:xfrm>
              <a:off x="3361306" y="6259827"/>
              <a:ext cx="52696" cy="52692"/>
            </a:xfrm>
            <a:custGeom>
              <a:avLst/>
              <a:gdLst>
                <a:gd name="connsiteX0" fmla="*/ 26734 w 52696"/>
                <a:gd name="connsiteY0" fmla="*/ 52988 h 52692"/>
                <a:gd name="connsiteX1" fmla="*/ 45365 w 52696"/>
                <a:gd name="connsiteY1" fmla="*/ 45272 h 52692"/>
                <a:gd name="connsiteX2" fmla="*/ 53082 w 52696"/>
                <a:gd name="connsiteY2" fmla="*/ 26642 h 52692"/>
                <a:gd name="connsiteX3" fmla="*/ 45365 w 52696"/>
                <a:gd name="connsiteY3" fmla="*/ 8012 h 52692"/>
                <a:gd name="connsiteX4" fmla="*/ 26734 w 52696"/>
                <a:gd name="connsiteY4" fmla="*/ 295 h 52692"/>
                <a:gd name="connsiteX5" fmla="*/ 8103 w 52696"/>
                <a:gd name="connsiteY5" fmla="*/ 8012 h 52692"/>
                <a:gd name="connsiteX6" fmla="*/ 386 w 52696"/>
                <a:gd name="connsiteY6" fmla="*/ 26642 h 52692"/>
                <a:gd name="connsiteX7" fmla="*/ 8103 w 52696"/>
                <a:gd name="connsiteY7" fmla="*/ 45272 h 52692"/>
                <a:gd name="connsiteX8" fmla="*/ 2673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34" y="52988"/>
                  </a:moveTo>
                  <a:cubicBezTo>
                    <a:pt x="33722" y="52988"/>
                    <a:pt x="40424" y="50212"/>
                    <a:pt x="45365" y="45272"/>
                  </a:cubicBezTo>
                  <a:cubicBezTo>
                    <a:pt x="50306" y="40331"/>
                    <a:pt x="53082" y="33629"/>
                    <a:pt x="53082" y="26642"/>
                  </a:cubicBezTo>
                  <a:cubicBezTo>
                    <a:pt x="53082" y="19655"/>
                    <a:pt x="50306" y="12953"/>
                    <a:pt x="45365" y="8012"/>
                  </a:cubicBezTo>
                  <a:cubicBezTo>
                    <a:pt x="40424" y="3072"/>
                    <a:pt x="33722" y="295"/>
                    <a:pt x="26734" y="295"/>
                  </a:cubicBezTo>
                  <a:cubicBezTo>
                    <a:pt x="19746" y="295"/>
                    <a:pt x="13044" y="3072"/>
                    <a:pt x="8103" y="8012"/>
                  </a:cubicBezTo>
                  <a:cubicBezTo>
                    <a:pt x="3162" y="12953"/>
                    <a:pt x="386" y="19655"/>
                    <a:pt x="386" y="26642"/>
                  </a:cubicBezTo>
                  <a:cubicBezTo>
                    <a:pt x="386" y="33629"/>
                    <a:pt x="3162" y="40331"/>
                    <a:pt x="8103" y="45272"/>
                  </a:cubicBezTo>
                  <a:cubicBezTo>
                    <a:pt x="13044" y="50212"/>
                    <a:pt x="19746" y="52988"/>
                    <a:pt x="2673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7" name="Freeform: Shape 2586">
              <a:extLst>
                <a:ext uri="{FF2B5EF4-FFF2-40B4-BE49-F238E27FC236}">
                  <a16:creationId xmlns:a16="http://schemas.microsoft.com/office/drawing/2014/main" id="{ACAAF0F9-BF26-4104-8849-E70ABE0BA62C}"/>
                </a:ext>
              </a:extLst>
            </p:cNvPr>
            <p:cNvSpPr/>
            <p:nvPr/>
          </p:nvSpPr>
          <p:spPr>
            <a:xfrm>
              <a:off x="3386908" y="6259827"/>
              <a:ext cx="52696" cy="52692"/>
            </a:xfrm>
            <a:custGeom>
              <a:avLst/>
              <a:gdLst>
                <a:gd name="connsiteX0" fmla="*/ 26737 w 52696"/>
                <a:gd name="connsiteY0" fmla="*/ 52988 h 52692"/>
                <a:gd name="connsiteX1" fmla="*/ 45368 w 52696"/>
                <a:gd name="connsiteY1" fmla="*/ 45272 h 52692"/>
                <a:gd name="connsiteX2" fmla="*/ 53085 w 52696"/>
                <a:gd name="connsiteY2" fmla="*/ 26642 h 52692"/>
                <a:gd name="connsiteX3" fmla="*/ 45368 w 52696"/>
                <a:gd name="connsiteY3" fmla="*/ 8012 h 52692"/>
                <a:gd name="connsiteX4" fmla="*/ 26737 w 52696"/>
                <a:gd name="connsiteY4" fmla="*/ 295 h 52692"/>
                <a:gd name="connsiteX5" fmla="*/ 8106 w 52696"/>
                <a:gd name="connsiteY5" fmla="*/ 8012 h 52692"/>
                <a:gd name="connsiteX6" fmla="*/ 389 w 52696"/>
                <a:gd name="connsiteY6" fmla="*/ 26642 h 52692"/>
                <a:gd name="connsiteX7" fmla="*/ 8106 w 52696"/>
                <a:gd name="connsiteY7" fmla="*/ 45272 h 52692"/>
                <a:gd name="connsiteX8" fmla="*/ 2673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37" y="52988"/>
                  </a:moveTo>
                  <a:cubicBezTo>
                    <a:pt x="33725" y="52988"/>
                    <a:pt x="40427" y="50212"/>
                    <a:pt x="45368" y="45272"/>
                  </a:cubicBezTo>
                  <a:cubicBezTo>
                    <a:pt x="50309" y="40331"/>
                    <a:pt x="53085" y="33629"/>
                    <a:pt x="53085" y="26642"/>
                  </a:cubicBezTo>
                  <a:cubicBezTo>
                    <a:pt x="53085" y="19655"/>
                    <a:pt x="50309" y="12953"/>
                    <a:pt x="45368" y="8012"/>
                  </a:cubicBezTo>
                  <a:cubicBezTo>
                    <a:pt x="40427" y="3072"/>
                    <a:pt x="33725" y="295"/>
                    <a:pt x="26737" y="295"/>
                  </a:cubicBezTo>
                  <a:cubicBezTo>
                    <a:pt x="19749" y="295"/>
                    <a:pt x="13047" y="3072"/>
                    <a:pt x="8106" y="8012"/>
                  </a:cubicBezTo>
                  <a:cubicBezTo>
                    <a:pt x="3165" y="12953"/>
                    <a:pt x="389" y="19655"/>
                    <a:pt x="389" y="26642"/>
                  </a:cubicBezTo>
                  <a:cubicBezTo>
                    <a:pt x="389" y="33629"/>
                    <a:pt x="3165" y="40331"/>
                    <a:pt x="8106" y="45272"/>
                  </a:cubicBezTo>
                  <a:cubicBezTo>
                    <a:pt x="13047" y="50212"/>
                    <a:pt x="19749" y="52988"/>
                    <a:pt x="2673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8" name="Freeform: Shape 2587">
              <a:extLst>
                <a:ext uri="{FF2B5EF4-FFF2-40B4-BE49-F238E27FC236}">
                  <a16:creationId xmlns:a16="http://schemas.microsoft.com/office/drawing/2014/main" id="{4519E5A3-1A56-4CEA-8BB6-FC5FD182A5D6}"/>
                </a:ext>
              </a:extLst>
            </p:cNvPr>
            <p:cNvSpPr/>
            <p:nvPr/>
          </p:nvSpPr>
          <p:spPr>
            <a:xfrm>
              <a:off x="3412518" y="6259827"/>
              <a:ext cx="52696" cy="52692"/>
            </a:xfrm>
            <a:custGeom>
              <a:avLst/>
              <a:gdLst>
                <a:gd name="connsiteX0" fmla="*/ 26740 w 52696"/>
                <a:gd name="connsiteY0" fmla="*/ 52988 h 52692"/>
                <a:gd name="connsiteX1" fmla="*/ 45371 w 52696"/>
                <a:gd name="connsiteY1" fmla="*/ 45272 h 52692"/>
                <a:gd name="connsiteX2" fmla="*/ 53088 w 52696"/>
                <a:gd name="connsiteY2" fmla="*/ 26642 h 52692"/>
                <a:gd name="connsiteX3" fmla="*/ 45371 w 52696"/>
                <a:gd name="connsiteY3" fmla="*/ 8012 h 52692"/>
                <a:gd name="connsiteX4" fmla="*/ 26740 w 52696"/>
                <a:gd name="connsiteY4" fmla="*/ 295 h 52692"/>
                <a:gd name="connsiteX5" fmla="*/ 8109 w 52696"/>
                <a:gd name="connsiteY5" fmla="*/ 8012 h 52692"/>
                <a:gd name="connsiteX6" fmla="*/ 392 w 52696"/>
                <a:gd name="connsiteY6" fmla="*/ 26642 h 52692"/>
                <a:gd name="connsiteX7" fmla="*/ 8109 w 52696"/>
                <a:gd name="connsiteY7" fmla="*/ 45272 h 52692"/>
                <a:gd name="connsiteX8" fmla="*/ 2674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40" y="52988"/>
                  </a:moveTo>
                  <a:cubicBezTo>
                    <a:pt x="33728" y="52988"/>
                    <a:pt x="40430" y="50212"/>
                    <a:pt x="45371" y="45272"/>
                  </a:cubicBezTo>
                  <a:cubicBezTo>
                    <a:pt x="50312" y="40331"/>
                    <a:pt x="53088" y="33629"/>
                    <a:pt x="53088" y="26642"/>
                  </a:cubicBezTo>
                  <a:cubicBezTo>
                    <a:pt x="53088" y="19655"/>
                    <a:pt x="50312" y="12953"/>
                    <a:pt x="45371" y="8012"/>
                  </a:cubicBezTo>
                  <a:cubicBezTo>
                    <a:pt x="40430" y="3072"/>
                    <a:pt x="33728" y="295"/>
                    <a:pt x="26740" y="295"/>
                  </a:cubicBezTo>
                  <a:cubicBezTo>
                    <a:pt x="19752" y="295"/>
                    <a:pt x="13050" y="3072"/>
                    <a:pt x="8109" y="8012"/>
                  </a:cubicBezTo>
                  <a:cubicBezTo>
                    <a:pt x="3168" y="12953"/>
                    <a:pt x="392" y="19655"/>
                    <a:pt x="392" y="26642"/>
                  </a:cubicBezTo>
                  <a:cubicBezTo>
                    <a:pt x="392" y="33629"/>
                    <a:pt x="3168" y="40331"/>
                    <a:pt x="8109" y="45272"/>
                  </a:cubicBezTo>
                  <a:cubicBezTo>
                    <a:pt x="13050" y="50212"/>
                    <a:pt x="19752" y="52988"/>
                    <a:pt x="2674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89" name="Freeform: Shape 2588">
              <a:extLst>
                <a:ext uri="{FF2B5EF4-FFF2-40B4-BE49-F238E27FC236}">
                  <a16:creationId xmlns:a16="http://schemas.microsoft.com/office/drawing/2014/main" id="{F1D01ECC-B8F9-47E7-A3AC-F1F2B3A48D53}"/>
                </a:ext>
              </a:extLst>
            </p:cNvPr>
            <p:cNvSpPr/>
            <p:nvPr/>
          </p:nvSpPr>
          <p:spPr>
            <a:xfrm>
              <a:off x="3438120" y="6259827"/>
              <a:ext cx="52696" cy="52692"/>
            </a:xfrm>
            <a:custGeom>
              <a:avLst/>
              <a:gdLst>
                <a:gd name="connsiteX0" fmla="*/ 26743 w 52696"/>
                <a:gd name="connsiteY0" fmla="*/ 52988 h 52692"/>
                <a:gd name="connsiteX1" fmla="*/ 45374 w 52696"/>
                <a:gd name="connsiteY1" fmla="*/ 45272 h 52692"/>
                <a:gd name="connsiteX2" fmla="*/ 53091 w 52696"/>
                <a:gd name="connsiteY2" fmla="*/ 26642 h 52692"/>
                <a:gd name="connsiteX3" fmla="*/ 45374 w 52696"/>
                <a:gd name="connsiteY3" fmla="*/ 8012 h 52692"/>
                <a:gd name="connsiteX4" fmla="*/ 26743 w 52696"/>
                <a:gd name="connsiteY4" fmla="*/ 295 h 52692"/>
                <a:gd name="connsiteX5" fmla="*/ 8112 w 52696"/>
                <a:gd name="connsiteY5" fmla="*/ 8012 h 52692"/>
                <a:gd name="connsiteX6" fmla="*/ 394 w 52696"/>
                <a:gd name="connsiteY6" fmla="*/ 26642 h 52692"/>
                <a:gd name="connsiteX7" fmla="*/ 8112 w 52696"/>
                <a:gd name="connsiteY7" fmla="*/ 45272 h 52692"/>
                <a:gd name="connsiteX8" fmla="*/ 2674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43" y="52988"/>
                  </a:moveTo>
                  <a:cubicBezTo>
                    <a:pt x="33731" y="52988"/>
                    <a:pt x="40433" y="50212"/>
                    <a:pt x="45374" y="45272"/>
                  </a:cubicBezTo>
                  <a:cubicBezTo>
                    <a:pt x="50315" y="40331"/>
                    <a:pt x="53091" y="33629"/>
                    <a:pt x="53091" y="26642"/>
                  </a:cubicBezTo>
                  <a:cubicBezTo>
                    <a:pt x="53091" y="19655"/>
                    <a:pt x="50315" y="12953"/>
                    <a:pt x="45374" y="8012"/>
                  </a:cubicBezTo>
                  <a:cubicBezTo>
                    <a:pt x="40433" y="3072"/>
                    <a:pt x="33731" y="295"/>
                    <a:pt x="26743" y="295"/>
                  </a:cubicBezTo>
                  <a:cubicBezTo>
                    <a:pt x="19755" y="295"/>
                    <a:pt x="13053" y="3072"/>
                    <a:pt x="8112" y="8012"/>
                  </a:cubicBezTo>
                  <a:cubicBezTo>
                    <a:pt x="3171" y="12953"/>
                    <a:pt x="394" y="19655"/>
                    <a:pt x="394" y="26642"/>
                  </a:cubicBezTo>
                  <a:cubicBezTo>
                    <a:pt x="394" y="33629"/>
                    <a:pt x="3171" y="40331"/>
                    <a:pt x="8112" y="45272"/>
                  </a:cubicBezTo>
                  <a:cubicBezTo>
                    <a:pt x="13053" y="50212"/>
                    <a:pt x="19755" y="52988"/>
                    <a:pt x="2674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0" name="Freeform: Shape 2589">
              <a:extLst>
                <a:ext uri="{FF2B5EF4-FFF2-40B4-BE49-F238E27FC236}">
                  <a16:creationId xmlns:a16="http://schemas.microsoft.com/office/drawing/2014/main" id="{FE1980AF-CC75-4238-A01F-0B659F57A847}"/>
                </a:ext>
              </a:extLst>
            </p:cNvPr>
            <p:cNvSpPr/>
            <p:nvPr/>
          </p:nvSpPr>
          <p:spPr>
            <a:xfrm>
              <a:off x="3463722" y="6259827"/>
              <a:ext cx="52696" cy="52692"/>
            </a:xfrm>
            <a:custGeom>
              <a:avLst/>
              <a:gdLst>
                <a:gd name="connsiteX0" fmla="*/ 26746 w 52696"/>
                <a:gd name="connsiteY0" fmla="*/ 52988 h 52692"/>
                <a:gd name="connsiteX1" fmla="*/ 45377 w 52696"/>
                <a:gd name="connsiteY1" fmla="*/ 45272 h 52692"/>
                <a:gd name="connsiteX2" fmla="*/ 53094 w 52696"/>
                <a:gd name="connsiteY2" fmla="*/ 26642 h 52692"/>
                <a:gd name="connsiteX3" fmla="*/ 45377 w 52696"/>
                <a:gd name="connsiteY3" fmla="*/ 8012 h 52692"/>
                <a:gd name="connsiteX4" fmla="*/ 26746 w 52696"/>
                <a:gd name="connsiteY4" fmla="*/ 295 h 52692"/>
                <a:gd name="connsiteX5" fmla="*/ 8115 w 52696"/>
                <a:gd name="connsiteY5" fmla="*/ 8012 h 52692"/>
                <a:gd name="connsiteX6" fmla="*/ 397 w 52696"/>
                <a:gd name="connsiteY6" fmla="*/ 26642 h 52692"/>
                <a:gd name="connsiteX7" fmla="*/ 8115 w 52696"/>
                <a:gd name="connsiteY7" fmla="*/ 45272 h 52692"/>
                <a:gd name="connsiteX8" fmla="*/ 2674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46" y="52988"/>
                  </a:moveTo>
                  <a:cubicBezTo>
                    <a:pt x="33733" y="52988"/>
                    <a:pt x="40436" y="50212"/>
                    <a:pt x="45377" y="45272"/>
                  </a:cubicBezTo>
                  <a:cubicBezTo>
                    <a:pt x="50318" y="40331"/>
                    <a:pt x="53094" y="33629"/>
                    <a:pt x="53094" y="26642"/>
                  </a:cubicBezTo>
                  <a:cubicBezTo>
                    <a:pt x="53094" y="19655"/>
                    <a:pt x="50318" y="12953"/>
                    <a:pt x="45377" y="8012"/>
                  </a:cubicBezTo>
                  <a:cubicBezTo>
                    <a:pt x="40436" y="3072"/>
                    <a:pt x="33733" y="295"/>
                    <a:pt x="26746" y="295"/>
                  </a:cubicBezTo>
                  <a:cubicBezTo>
                    <a:pt x="19758" y="295"/>
                    <a:pt x="13056" y="3072"/>
                    <a:pt x="8115" y="8012"/>
                  </a:cubicBezTo>
                  <a:cubicBezTo>
                    <a:pt x="3174" y="12953"/>
                    <a:pt x="397" y="19655"/>
                    <a:pt x="397" y="26642"/>
                  </a:cubicBezTo>
                  <a:cubicBezTo>
                    <a:pt x="397" y="33629"/>
                    <a:pt x="3174" y="40331"/>
                    <a:pt x="8115" y="45272"/>
                  </a:cubicBezTo>
                  <a:cubicBezTo>
                    <a:pt x="13056" y="50212"/>
                    <a:pt x="19758" y="52988"/>
                    <a:pt x="2674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1" name="Freeform: Shape 2590">
              <a:extLst>
                <a:ext uri="{FF2B5EF4-FFF2-40B4-BE49-F238E27FC236}">
                  <a16:creationId xmlns:a16="http://schemas.microsoft.com/office/drawing/2014/main" id="{C8E45957-1809-47DD-A106-773BC29CF966}"/>
                </a:ext>
              </a:extLst>
            </p:cNvPr>
            <p:cNvSpPr/>
            <p:nvPr/>
          </p:nvSpPr>
          <p:spPr>
            <a:xfrm>
              <a:off x="3489333" y="6259827"/>
              <a:ext cx="52696" cy="52692"/>
            </a:xfrm>
            <a:custGeom>
              <a:avLst/>
              <a:gdLst>
                <a:gd name="connsiteX0" fmla="*/ 26749 w 52696"/>
                <a:gd name="connsiteY0" fmla="*/ 52988 h 52692"/>
                <a:gd name="connsiteX1" fmla="*/ 45380 w 52696"/>
                <a:gd name="connsiteY1" fmla="*/ 45272 h 52692"/>
                <a:gd name="connsiteX2" fmla="*/ 53097 w 52696"/>
                <a:gd name="connsiteY2" fmla="*/ 26642 h 52692"/>
                <a:gd name="connsiteX3" fmla="*/ 45380 w 52696"/>
                <a:gd name="connsiteY3" fmla="*/ 8012 h 52692"/>
                <a:gd name="connsiteX4" fmla="*/ 26749 w 52696"/>
                <a:gd name="connsiteY4" fmla="*/ 295 h 52692"/>
                <a:gd name="connsiteX5" fmla="*/ 8118 w 52696"/>
                <a:gd name="connsiteY5" fmla="*/ 8012 h 52692"/>
                <a:gd name="connsiteX6" fmla="*/ 400 w 52696"/>
                <a:gd name="connsiteY6" fmla="*/ 26642 h 52692"/>
                <a:gd name="connsiteX7" fmla="*/ 8118 w 52696"/>
                <a:gd name="connsiteY7" fmla="*/ 45272 h 52692"/>
                <a:gd name="connsiteX8" fmla="*/ 2674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49" y="52988"/>
                  </a:moveTo>
                  <a:cubicBezTo>
                    <a:pt x="33736" y="52988"/>
                    <a:pt x="40439" y="50212"/>
                    <a:pt x="45380" y="45272"/>
                  </a:cubicBezTo>
                  <a:cubicBezTo>
                    <a:pt x="50321" y="40331"/>
                    <a:pt x="53097" y="33629"/>
                    <a:pt x="53097" y="26642"/>
                  </a:cubicBezTo>
                  <a:cubicBezTo>
                    <a:pt x="53097" y="19655"/>
                    <a:pt x="50321" y="12953"/>
                    <a:pt x="45380" y="8012"/>
                  </a:cubicBezTo>
                  <a:cubicBezTo>
                    <a:pt x="40439" y="3072"/>
                    <a:pt x="33736" y="295"/>
                    <a:pt x="26749" y="295"/>
                  </a:cubicBezTo>
                  <a:cubicBezTo>
                    <a:pt x="19761" y="295"/>
                    <a:pt x="13059" y="3072"/>
                    <a:pt x="8118" y="8012"/>
                  </a:cubicBezTo>
                  <a:cubicBezTo>
                    <a:pt x="3177" y="12953"/>
                    <a:pt x="400" y="19655"/>
                    <a:pt x="400" y="26642"/>
                  </a:cubicBezTo>
                  <a:cubicBezTo>
                    <a:pt x="400" y="33629"/>
                    <a:pt x="3177" y="40331"/>
                    <a:pt x="8118" y="45272"/>
                  </a:cubicBezTo>
                  <a:cubicBezTo>
                    <a:pt x="13059" y="50212"/>
                    <a:pt x="19761" y="52988"/>
                    <a:pt x="2674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2" name="Freeform: Shape 2591">
              <a:extLst>
                <a:ext uri="{FF2B5EF4-FFF2-40B4-BE49-F238E27FC236}">
                  <a16:creationId xmlns:a16="http://schemas.microsoft.com/office/drawing/2014/main" id="{2545B1D8-8467-4292-A235-665B24F0D1B8}"/>
                </a:ext>
              </a:extLst>
            </p:cNvPr>
            <p:cNvSpPr/>
            <p:nvPr/>
          </p:nvSpPr>
          <p:spPr>
            <a:xfrm>
              <a:off x="3514934" y="6259827"/>
              <a:ext cx="52696" cy="52692"/>
            </a:xfrm>
            <a:custGeom>
              <a:avLst/>
              <a:gdLst>
                <a:gd name="connsiteX0" fmla="*/ 26752 w 52696"/>
                <a:gd name="connsiteY0" fmla="*/ 52988 h 52692"/>
                <a:gd name="connsiteX1" fmla="*/ 45383 w 52696"/>
                <a:gd name="connsiteY1" fmla="*/ 45272 h 52692"/>
                <a:gd name="connsiteX2" fmla="*/ 53100 w 52696"/>
                <a:gd name="connsiteY2" fmla="*/ 26642 h 52692"/>
                <a:gd name="connsiteX3" fmla="*/ 45383 w 52696"/>
                <a:gd name="connsiteY3" fmla="*/ 8012 h 52692"/>
                <a:gd name="connsiteX4" fmla="*/ 26752 w 52696"/>
                <a:gd name="connsiteY4" fmla="*/ 295 h 52692"/>
                <a:gd name="connsiteX5" fmla="*/ 8120 w 52696"/>
                <a:gd name="connsiteY5" fmla="*/ 8012 h 52692"/>
                <a:gd name="connsiteX6" fmla="*/ 403 w 52696"/>
                <a:gd name="connsiteY6" fmla="*/ 26642 h 52692"/>
                <a:gd name="connsiteX7" fmla="*/ 8120 w 52696"/>
                <a:gd name="connsiteY7" fmla="*/ 45272 h 52692"/>
                <a:gd name="connsiteX8" fmla="*/ 2675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52" y="52988"/>
                  </a:moveTo>
                  <a:cubicBezTo>
                    <a:pt x="33739" y="52988"/>
                    <a:pt x="40442" y="50212"/>
                    <a:pt x="45383" y="45272"/>
                  </a:cubicBezTo>
                  <a:cubicBezTo>
                    <a:pt x="50324" y="40331"/>
                    <a:pt x="53100" y="33629"/>
                    <a:pt x="53100" y="26642"/>
                  </a:cubicBezTo>
                  <a:cubicBezTo>
                    <a:pt x="53100" y="19655"/>
                    <a:pt x="50324" y="12953"/>
                    <a:pt x="45383" y="8012"/>
                  </a:cubicBezTo>
                  <a:cubicBezTo>
                    <a:pt x="40442" y="3072"/>
                    <a:pt x="33739" y="295"/>
                    <a:pt x="26752" y="295"/>
                  </a:cubicBezTo>
                  <a:cubicBezTo>
                    <a:pt x="19764" y="295"/>
                    <a:pt x="13061" y="3072"/>
                    <a:pt x="8120" y="8012"/>
                  </a:cubicBezTo>
                  <a:cubicBezTo>
                    <a:pt x="3179" y="12953"/>
                    <a:pt x="403" y="19655"/>
                    <a:pt x="403" y="26642"/>
                  </a:cubicBezTo>
                  <a:cubicBezTo>
                    <a:pt x="403" y="33629"/>
                    <a:pt x="3179" y="40331"/>
                    <a:pt x="8120" y="45272"/>
                  </a:cubicBezTo>
                  <a:cubicBezTo>
                    <a:pt x="13061" y="50212"/>
                    <a:pt x="19764" y="52988"/>
                    <a:pt x="2675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3" name="Freeform: Shape 2592">
              <a:extLst>
                <a:ext uri="{FF2B5EF4-FFF2-40B4-BE49-F238E27FC236}">
                  <a16:creationId xmlns:a16="http://schemas.microsoft.com/office/drawing/2014/main" id="{34F04C12-C36D-45B3-BA3B-E715562621E7}"/>
                </a:ext>
              </a:extLst>
            </p:cNvPr>
            <p:cNvSpPr/>
            <p:nvPr/>
          </p:nvSpPr>
          <p:spPr>
            <a:xfrm>
              <a:off x="3540545" y="6259827"/>
              <a:ext cx="52696" cy="52692"/>
            </a:xfrm>
            <a:custGeom>
              <a:avLst/>
              <a:gdLst>
                <a:gd name="connsiteX0" fmla="*/ 26755 w 52696"/>
                <a:gd name="connsiteY0" fmla="*/ 52988 h 52692"/>
                <a:gd name="connsiteX1" fmla="*/ 45386 w 52696"/>
                <a:gd name="connsiteY1" fmla="*/ 45272 h 52692"/>
                <a:gd name="connsiteX2" fmla="*/ 53103 w 52696"/>
                <a:gd name="connsiteY2" fmla="*/ 26642 h 52692"/>
                <a:gd name="connsiteX3" fmla="*/ 45386 w 52696"/>
                <a:gd name="connsiteY3" fmla="*/ 8012 h 52692"/>
                <a:gd name="connsiteX4" fmla="*/ 26755 w 52696"/>
                <a:gd name="connsiteY4" fmla="*/ 295 h 52692"/>
                <a:gd name="connsiteX5" fmla="*/ 8123 w 52696"/>
                <a:gd name="connsiteY5" fmla="*/ 8012 h 52692"/>
                <a:gd name="connsiteX6" fmla="*/ 406 w 52696"/>
                <a:gd name="connsiteY6" fmla="*/ 26642 h 52692"/>
                <a:gd name="connsiteX7" fmla="*/ 8123 w 52696"/>
                <a:gd name="connsiteY7" fmla="*/ 45272 h 52692"/>
                <a:gd name="connsiteX8" fmla="*/ 2675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55" y="52988"/>
                  </a:moveTo>
                  <a:cubicBezTo>
                    <a:pt x="33742" y="52988"/>
                    <a:pt x="40445" y="50212"/>
                    <a:pt x="45386" y="45272"/>
                  </a:cubicBezTo>
                  <a:cubicBezTo>
                    <a:pt x="50327" y="40331"/>
                    <a:pt x="53103" y="33629"/>
                    <a:pt x="53103" y="26642"/>
                  </a:cubicBezTo>
                  <a:cubicBezTo>
                    <a:pt x="53103" y="19655"/>
                    <a:pt x="50327" y="12953"/>
                    <a:pt x="45386" y="8012"/>
                  </a:cubicBezTo>
                  <a:cubicBezTo>
                    <a:pt x="40445" y="3072"/>
                    <a:pt x="33742" y="295"/>
                    <a:pt x="26755" y="295"/>
                  </a:cubicBezTo>
                  <a:cubicBezTo>
                    <a:pt x="19767" y="295"/>
                    <a:pt x="13064" y="3072"/>
                    <a:pt x="8123" y="8012"/>
                  </a:cubicBezTo>
                  <a:cubicBezTo>
                    <a:pt x="3182" y="12953"/>
                    <a:pt x="406" y="19655"/>
                    <a:pt x="406" y="26642"/>
                  </a:cubicBezTo>
                  <a:cubicBezTo>
                    <a:pt x="406" y="33629"/>
                    <a:pt x="3182" y="40331"/>
                    <a:pt x="8123" y="45272"/>
                  </a:cubicBezTo>
                  <a:cubicBezTo>
                    <a:pt x="13064" y="50212"/>
                    <a:pt x="19767" y="52988"/>
                    <a:pt x="2675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4" name="Freeform: Shape 2593">
              <a:extLst>
                <a:ext uri="{FF2B5EF4-FFF2-40B4-BE49-F238E27FC236}">
                  <a16:creationId xmlns:a16="http://schemas.microsoft.com/office/drawing/2014/main" id="{DD1B2622-D67E-4220-A6A8-75B9AACAC718}"/>
                </a:ext>
              </a:extLst>
            </p:cNvPr>
            <p:cNvSpPr/>
            <p:nvPr/>
          </p:nvSpPr>
          <p:spPr>
            <a:xfrm>
              <a:off x="3566147" y="6259827"/>
              <a:ext cx="52696" cy="52692"/>
            </a:xfrm>
            <a:custGeom>
              <a:avLst/>
              <a:gdLst>
                <a:gd name="connsiteX0" fmla="*/ 26757 w 52696"/>
                <a:gd name="connsiteY0" fmla="*/ 52988 h 52692"/>
                <a:gd name="connsiteX1" fmla="*/ 45389 w 52696"/>
                <a:gd name="connsiteY1" fmla="*/ 45272 h 52692"/>
                <a:gd name="connsiteX2" fmla="*/ 53106 w 52696"/>
                <a:gd name="connsiteY2" fmla="*/ 26642 h 52692"/>
                <a:gd name="connsiteX3" fmla="*/ 45389 w 52696"/>
                <a:gd name="connsiteY3" fmla="*/ 8012 h 52692"/>
                <a:gd name="connsiteX4" fmla="*/ 26757 w 52696"/>
                <a:gd name="connsiteY4" fmla="*/ 295 h 52692"/>
                <a:gd name="connsiteX5" fmla="*/ 8126 w 52696"/>
                <a:gd name="connsiteY5" fmla="*/ 8012 h 52692"/>
                <a:gd name="connsiteX6" fmla="*/ 409 w 52696"/>
                <a:gd name="connsiteY6" fmla="*/ 26642 h 52692"/>
                <a:gd name="connsiteX7" fmla="*/ 8126 w 52696"/>
                <a:gd name="connsiteY7" fmla="*/ 45272 h 52692"/>
                <a:gd name="connsiteX8" fmla="*/ 2675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57" y="52988"/>
                  </a:moveTo>
                  <a:cubicBezTo>
                    <a:pt x="33745" y="52988"/>
                    <a:pt x="40448" y="50212"/>
                    <a:pt x="45389" y="45272"/>
                  </a:cubicBezTo>
                  <a:cubicBezTo>
                    <a:pt x="50330" y="40331"/>
                    <a:pt x="53106" y="33629"/>
                    <a:pt x="53106" y="26642"/>
                  </a:cubicBezTo>
                  <a:cubicBezTo>
                    <a:pt x="53106" y="19655"/>
                    <a:pt x="50330" y="12953"/>
                    <a:pt x="45389" y="8012"/>
                  </a:cubicBezTo>
                  <a:cubicBezTo>
                    <a:pt x="40448" y="3072"/>
                    <a:pt x="33745" y="295"/>
                    <a:pt x="26757" y="295"/>
                  </a:cubicBezTo>
                  <a:cubicBezTo>
                    <a:pt x="19770" y="295"/>
                    <a:pt x="13067" y="3072"/>
                    <a:pt x="8126" y="8012"/>
                  </a:cubicBezTo>
                  <a:cubicBezTo>
                    <a:pt x="3185" y="12953"/>
                    <a:pt x="409" y="19655"/>
                    <a:pt x="409" y="26642"/>
                  </a:cubicBezTo>
                  <a:cubicBezTo>
                    <a:pt x="409" y="33629"/>
                    <a:pt x="3185" y="40331"/>
                    <a:pt x="8126" y="45272"/>
                  </a:cubicBezTo>
                  <a:cubicBezTo>
                    <a:pt x="13067" y="50212"/>
                    <a:pt x="19770" y="52988"/>
                    <a:pt x="2675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5" name="Freeform: Shape 2594">
              <a:extLst>
                <a:ext uri="{FF2B5EF4-FFF2-40B4-BE49-F238E27FC236}">
                  <a16:creationId xmlns:a16="http://schemas.microsoft.com/office/drawing/2014/main" id="{23EDE880-A2D3-46D4-B392-70FEF905BAA4}"/>
                </a:ext>
              </a:extLst>
            </p:cNvPr>
            <p:cNvSpPr/>
            <p:nvPr/>
          </p:nvSpPr>
          <p:spPr>
            <a:xfrm>
              <a:off x="3591758" y="6259827"/>
              <a:ext cx="52696" cy="52692"/>
            </a:xfrm>
            <a:custGeom>
              <a:avLst/>
              <a:gdLst>
                <a:gd name="connsiteX0" fmla="*/ 26760 w 52696"/>
                <a:gd name="connsiteY0" fmla="*/ 52988 h 52692"/>
                <a:gd name="connsiteX1" fmla="*/ 45391 w 52696"/>
                <a:gd name="connsiteY1" fmla="*/ 45272 h 52692"/>
                <a:gd name="connsiteX2" fmla="*/ 53109 w 52696"/>
                <a:gd name="connsiteY2" fmla="*/ 26642 h 52692"/>
                <a:gd name="connsiteX3" fmla="*/ 45391 w 52696"/>
                <a:gd name="connsiteY3" fmla="*/ 8012 h 52692"/>
                <a:gd name="connsiteX4" fmla="*/ 26760 w 52696"/>
                <a:gd name="connsiteY4" fmla="*/ 295 h 52692"/>
                <a:gd name="connsiteX5" fmla="*/ 8129 w 52696"/>
                <a:gd name="connsiteY5" fmla="*/ 8012 h 52692"/>
                <a:gd name="connsiteX6" fmla="*/ 412 w 52696"/>
                <a:gd name="connsiteY6" fmla="*/ 26642 h 52692"/>
                <a:gd name="connsiteX7" fmla="*/ 8129 w 52696"/>
                <a:gd name="connsiteY7" fmla="*/ 45272 h 52692"/>
                <a:gd name="connsiteX8" fmla="*/ 2676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60" y="52988"/>
                  </a:moveTo>
                  <a:cubicBezTo>
                    <a:pt x="33748" y="52988"/>
                    <a:pt x="40450" y="50212"/>
                    <a:pt x="45391" y="45272"/>
                  </a:cubicBezTo>
                  <a:cubicBezTo>
                    <a:pt x="50332" y="40331"/>
                    <a:pt x="53109" y="33629"/>
                    <a:pt x="53109" y="26642"/>
                  </a:cubicBezTo>
                  <a:cubicBezTo>
                    <a:pt x="53109" y="19655"/>
                    <a:pt x="50332" y="12953"/>
                    <a:pt x="45391" y="8012"/>
                  </a:cubicBezTo>
                  <a:cubicBezTo>
                    <a:pt x="40450" y="3072"/>
                    <a:pt x="33748" y="295"/>
                    <a:pt x="26760" y="295"/>
                  </a:cubicBezTo>
                  <a:cubicBezTo>
                    <a:pt x="19773" y="295"/>
                    <a:pt x="13070" y="3072"/>
                    <a:pt x="8129" y="8012"/>
                  </a:cubicBezTo>
                  <a:cubicBezTo>
                    <a:pt x="3188" y="12953"/>
                    <a:pt x="412" y="19655"/>
                    <a:pt x="412" y="26642"/>
                  </a:cubicBezTo>
                  <a:cubicBezTo>
                    <a:pt x="412" y="33629"/>
                    <a:pt x="3188" y="40331"/>
                    <a:pt x="8129" y="45272"/>
                  </a:cubicBezTo>
                  <a:cubicBezTo>
                    <a:pt x="13070" y="50212"/>
                    <a:pt x="19773" y="52988"/>
                    <a:pt x="2676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6" name="Freeform: Shape 2595">
              <a:extLst>
                <a:ext uri="{FF2B5EF4-FFF2-40B4-BE49-F238E27FC236}">
                  <a16:creationId xmlns:a16="http://schemas.microsoft.com/office/drawing/2014/main" id="{19AABE53-A21B-46FF-894D-761517CFF2E5}"/>
                </a:ext>
              </a:extLst>
            </p:cNvPr>
            <p:cNvSpPr/>
            <p:nvPr/>
          </p:nvSpPr>
          <p:spPr>
            <a:xfrm>
              <a:off x="3617359" y="6259827"/>
              <a:ext cx="52696" cy="52692"/>
            </a:xfrm>
            <a:custGeom>
              <a:avLst/>
              <a:gdLst>
                <a:gd name="connsiteX0" fmla="*/ 26763 w 52696"/>
                <a:gd name="connsiteY0" fmla="*/ 52988 h 52692"/>
                <a:gd name="connsiteX1" fmla="*/ 45394 w 52696"/>
                <a:gd name="connsiteY1" fmla="*/ 45272 h 52692"/>
                <a:gd name="connsiteX2" fmla="*/ 53112 w 52696"/>
                <a:gd name="connsiteY2" fmla="*/ 26642 h 52692"/>
                <a:gd name="connsiteX3" fmla="*/ 45394 w 52696"/>
                <a:gd name="connsiteY3" fmla="*/ 8012 h 52692"/>
                <a:gd name="connsiteX4" fmla="*/ 26763 w 52696"/>
                <a:gd name="connsiteY4" fmla="*/ 295 h 52692"/>
                <a:gd name="connsiteX5" fmla="*/ 8132 w 52696"/>
                <a:gd name="connsiteY5" fmla="*/ 8012 h 52692"/>
                <a:gd name="connsiteX6" fmla="*/ 415 w 52696"/>
                <a:gd name="connsiteY6" fmla="*/ 26642 h 52692"/>
                <a:gd name="connsiteX7" fmla="*/ 8132 w 52696"/>
                <a:gd name="connsiteY7" fmla="*/ 45272 h 52692"/>
                <a:gd name="connsiteX8" fmla="*/ 2676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63" y="52988"/>
                  </a:moveTo>
                  <a:cubicBezTo>
                    <a:pt x="33751" y="52988"/>
                    <a:pt x="40453" y="50212"/>
                    <a:pt x="45394" y="45272"/>
                  </a:cubicBezTo>
                  <a:cubicBezTo>
                    <a:pt x="50335" y="40331"/>
                    <a:pt x="53112" y="33629"/>
                    <a:pt x="53112" y="26642"/>
                  </a:cubicBezTo>
                  <a:cubicBezTo>
                    <a:pt x="53112" y="19655"/>
                    <a:pt x="50335" y="12953"/>
                    <a:pt x="45394" y="8012"/>
                  </a:cubicBezTo>
                  <a:cubicBezTo>
                    <a:pt x="40453" y="3072"/>
                    <a:pt x="33751" y="295"/>
                    <a:pt x="26763" y="295"/>
                  </a:cubicBezTo>
                  <a:cubicBezTo>
                    <a:pt x="19776" y="295"/>
                    <a:pt x="13073" y="3072"/>
                    <a:pt x="8132" y="8012"/>
                  </a:cubicBezTo>
                  <a:cubicBezTo>
                    <a:pt x="3191" y="12953"/>
                    <a:pt x="415" y="19655"/>
                    <a:pt x="415" y="26642"/>
                  </a:cubicBezTo>
                  <a:cubicBezTo>
                    <a:pt x="415" y="33629"/>
                    <a:pt x="3191" y="40331"/>
                    <a:pt x="8132" y="45272"/>
                  </a:cubicBezTo>
                  <a:cubicBezTo>
                    <a:pt x="13073" y="50212"/>
                    <a:pt x="19776" y="52988"/>
                    <a:pt x="2676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7" name="Freeform: Shape 2596">
              <a:extLst>
                <a:ext uri="{FF2B5EF4-FFF2-40B4-BE49-F238E27FC236}">
                  <a16:creationId xmlns:a16="http://schemas.microsoft.com/office/drawing/2014/main" id="{2AFAA9E8-9FBE-40A5-A3E1-8F8FD854A858}"/>
                </a:ext>
              </a:extLst>
            </p:cNvPr>
            <p:cNvSpPr/>
            <p:nvPr/>
          </p:nvSpPr>
          <p:spPr>
            <a:xfrm>
              <a:off x="3642970" y="6259827"/>
              <a:ext cx="52696" cy="52692"/>
            </a:xfrm>
            <a:custGeom>
              <a:avLst/>
              <a:gdLst>
                <a:gd name="connsiteX0" fmla="*/ 26766 w 52696"/>
                <a:gd name="connsiteY0" fmla="*/ 52988 h 52692"/>
                <a:gd name="connsiteX1" fmla="*/ 45397 w 52696"/>
                <a:gd name="connsiteY1" fmla="*/ 45272 h 52692"/>
                <a:gd name="connsiteX2" fmla="*/ 53115 w 52696"/>
                <a:gd name="connsiteY2" fmla="*/ 26642 h 52692"/>
                <a:gd name="connsiteX3" fmla="*/ 45397 w 52696"/>
                <a:gd name="connsiteY3" fmla="*/ 8012 h 52692"/>
                <a:gd name="connsiteX4" fmla="*/ 26766 w 52696"/>
                <a:gd name="connsiteY4" fmla="*/ 295 h 52692"/>
                <a:gd name="connsiteX5" fmla="*/ 8135 w 52696"/>
                <a:gd name="connsiteY5" fmla="*/ 8012 h 52692"/>
                <a:gd name="connsiteX6" fmla="*/ 418 w 52696"/>
                <a:gd name="connsiteY6" fmla="*/ 26642 h 52692"/>
                <a:gd name="connsiteX7" fmla="*/ 8135 w 52696"/>
                <a:gd name="connsiteY7" fmla="*/ 45272 h 52692"/>
                <a:gd name="connsiteX8" fmla="*/ 2676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66" y="52988"/>
                  </a:moveTo>
                  <a:cubicBezTo>
                    <a:pt x="33754" y="52988"/>
                    <a:pt x="40456" y="50212"/>
                    <a:pt x="45397" y="45272"/>
                  </a:cubicBezTo>
                  <a:cubicBezTo>
                    <a:pt x="50338" y="40331"/>
                    <a:pt x="53115" y="33629"/>
                    <a:pt x="53115" y="26642"/>
                  </a:cubicBezTo>
                  <a:cubicBezTo>
                    <a:pt x="53115" y="19655"/>
                    <a:pt x="50338" y="12953"/>
                    <a:pt x="45397" y="8012"/>
                  </a:cubicBezTo>
                  <a:cubicBezTo>
                    <a:pt x="40456" y="3072"/>
                    <a:pt x="33754" y="295"/>
                    <a:pt x="26766" y="295"/>
                  </a:cubicBezTo>
                  <a:cubicBezTo>
                    <a:pt x="19778" y="295"/>
                    <a:pt x="13076" y="3072"/>
                    <a:pt x="8135" y="8012"/>
                  </a:cubicBezTo>
                  <a:cubicBezTo>
                    <a:pt x="3194" y="12953"/>
                    <a:pt x="418" y="19655"/>
                    <a:pt x="418" y="26642"/>
                  </a:cubicBezTo>
                  <a:cubicBezTo>
                    <a:pt x="418" y="33629"/>
                    <a:pt x="3194" y="40331"/>
                    <a:pt x="8135" y="45272"/>
                  </a:cubicBezTo>
                  <a:cubicBezTo>
                    <a:pt x="13076" y="50212"/>
                    <a:pt x="19778" y="52988"/>
                    <a:pt x="2676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8" name="Freeform: Shape 2597">
              <a:extLst>
                <a:ext uri="{FF2B5EF4-FFF2-40B4-BE49-F238E27FC236}">
                  <a16:creationId xmlns:a16="http://schemas.microsoft.com/office/drawing/2014/main" id="{A3B939D4-C21C-462D-AF12-69211512F96A}"/>
                </a:ext>
              </a:extLst>
            </p:cNvPr>
            <p:cNvSpPr/>
            <p:nvPr/>
          </p:nvSpPr>
          <p:spPr>
            <a:xfrm>
              <a:off x="3668572" y="6259827"/>
              <a:ext cx="52696" cy="52692"/>
            </a:xfrm>
            <a:custGeom>
              <a:avLst/>
              <a:gdLst>
                <a:gd name="connsiteX0" fmla="*/ 26769 w 52696"/>
                <a:gd name="connsiteY0" fmla="*/ 52988 h 52692"/>
                <a:gd name="connsiteX1" fmla="*/ 45400 w 52696"/>
                <a:gd name="connsiteY1" fmla="*/ 45272 h 52692"/>
                <a:gd name="connsiteX2" fmla="*/ 53117 w 52696"/>
                <a:gd name="connsiteY2" fmla="*/ 26642 h 52692"/>
                <a:gd name="connsiteX3" fmla="*/ 45400 w 52696"/>
                <a:gd name="connsiteY3" fmla="*/ 8012 h 52692"/>
                <a:gd name="connsiteX4" fmla="*/ 26769 w 52696"/>
                <a:gd name="connsiteY4" fmla="*/ 295 h 52692"/>
                <a:gd name="connsiteX5" fmla="*/ 8138 w 52696"/>
                <a:gd name="connsiteY5" fmla="*/ 8012 h 52692"/>
                <a:gd name="connsiteX6" fmla="*/ 421 w 52696"/>
                <a:gd name="connsiteY6" fmla="*/ 26642 h 52692"/>
                <a:gd name="connsiteX7" fmla="*/ 8138 w 52696"/>
                <a:gd name="connsiteY7" fmla="*/ 45272 h 52692"/>
                <a:gd name="connsiteX8" fmla="*/ 2676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69" y="52988"/>
                  </a:moveTo>
                  <a:cubicBezTo>
                    <a:pt x="33757" y="52988"/>
                    <a:pt x="40459" y="50212"/>
                    <a:pt x="45400" y="45272"/>
                  </a:cubicBezTo>
                  <a:cubicBezTo>
                    <a:pt x="50341" y="40331"/>
                    <a:pt x="53117" y="33629"/>
                    <a:pt x="53117" y="26642"/>
                  </a:cubicBezTo>
                  <a:cubicBezTo>
                    <a:pt x="53117" y="19655"/>
                    <a:pt x="50341" y="12953"/>
                    <a:pt x="45400" y="8012"/>
                  </a:cubicBezTo>
                  <a:cubicBezTo>
                    <a:pt x="40459" y="3072"/>
                    <a:pt x="33757" y="295"/>
                    <a:pt x="26769" y="295"/>
                  </a:cubicBezTo>
                  <a:cubicBezTo>
                    <a:pt x="19781" y="295"/>
                    <a:pt x="13079" y="3072"/>
                    <a:pt x="8138" y="8012"/>
                  </a:cubicBezTo>
                  <a:cubicBezTo>
                    <a:pt x="3197" y="12953"/>
                    <a:pt x="421" y="19655"/>
                    <a:pt x="421" y="26642"/>
                  </a:cubicBezTo>
                  <a:cubicBezTo>
                    <a:pt x="421" y="33629"/>
                    <a:pt x="3197" y="40331"/>
                    <a:pt x="8138" y="45272"/>
                  </a:cubicBezTo>
                  <a:cubicBezTo>
                    <a:pt x="13079" y="50212"/>
                    <a:pt x="19781" y="52988"/>
                    <a:pt x="2676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599" name="Freeform: Shape 2598">
              <a:extLst>
                <a:ext uri="{FF2B5EF4-FFF2-40B4-BE49-F238E27FC236}">
                  <a16:creationId xmlns:a16="http://schemas.microsoft.com/office/drawing/2014/main" id="{CEA0B734-C7A2-4316-A936-9BB6284EB864}"/>
                </a:ext>
              </a:extLst>
            </p:cNvPr>
            <p:cNvSpPr/>
            <p:nvPr/>
          </p:nvSpPr>
          <p:spPr>
            <a:xfrm>
              <a:off x="3694182" y="6259827"/>
              <a:ext cx="52696" cy="52692"/>
            </a:xfrm>
            <a:custGeom>
              <a:avLst/>
              <a:gdLst>
                <a:gd name="connsiteX0" fmla="*/ 26772 w 52696"/>
                <a:gd name="connsiteY0" fmla="*/ 52988 h 52692"/>
                <a:gd name="connsiteX1" fmla="*/ 45403 w 52696"/>
                <a:gd name="connsiteY1" fmla="*/ 45272 h 52692"/>
                <a:gd name="connsiteX2" fmla="*/ 53120 w 52696"/>
                <a:gd name="connsiteY2" fmla="*/ 26642 h 52692"/>
                <a:gd name="connsiteX3" fmla="*/ 45403 w 52696"/>
                <a:gd name="connsiteY3" fmla="*/ 8012 h 52692"/>
                <a:gd name="connsiteX4" fmla="*/ 26772 w 52696"/>
                <a:gd name="connsiteY4" fmla="*/ 295 h 52692"/>
                <a:gd name="connsiteX5" fmla="*/ 8141 w 52696"/>
                <a:gd name="connsiteY5" fmla="*/ 8012 h 52692"/>
                <a:gd name="connsiteX6" fmla="*/ 424 w 52696"/>
                <a:gd name="connsiteY6" fmla="*/ 26642 h 52692"/>
                <a:gd name="connsiteX7" fmla="*/ 8141 w 52696"/>
                <a:gd name="connsiteY7" fmla="*/ 45272 h 52692"/>
                <a:gd name="connsiteX8" fmla="*/ 2677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72" y="52988"/>
                  </a:moveTo>
                  <a:cubicBezTo>
                    <a:pt x="33760" y="52988"/>
                    <a:pt x="40462" y="50212"/>
                    <a:pt x="45403" y="45272"/>
                  </a:cubicBezTo>
                  <a:cubicBezTo>
                    <a:pt x="50344" y="40331"/>
                    <a:pt x="53120" y="33629"/>
                    <a:pt x="53120" y="26642"/>
                  </a:cubicBezTo>
                  <a:cubicBezTo>
                    <a:pt x="53120" y="19655"/>
                    <a:pt x="50344" y="12953"/>
                    <a:pt x="45403" y="8012"/>
                  </a:cubicBezTo>
                  <a:cubicBezTo>
                    <a:pt x="40462" y="3072"/>
                    <a:pt x="33760" y="295"/>
                    <a:pt x="26772" y="295"/>
                  </a:cubicBezTo>
                  <a:cubicBezTo>
                    <a:pt x="19784" y="295"/>
                    <a:pt x="13082" y="3072"/>
                    <a:pt x="8141" y="8012"/>
                  </a:cubicBezTo>
                  <a:cubicBezTo>
                    <a:pt x="3200" y="12953"/>
                    <a:pt x="424" y="19655"/>
                    <a:pt x="424" y="26642"/>
                  </a:cubicBezTo>
                  <a:cubicBezTo>
                    <a:pt x="424" y="33629"/>
                    <a:pt x="3200" y="40331"/>
                    <a:pt x="8141" y="45272"/>
                  </a:cubicBezTo>
                  <a:cubicBezTo>
                    <a:pt x="13082" y="50212"/>
                    <a:pt x="19784" y="52988"/>
                    <a:pt x="2677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0" name="Freeform: Shape 2599">
              <a:extLst>
                <a:ext uri="{FF2B5EF4-FFF2-40B4-BE49-F238E27FC236}">
                  <a16:creationId xmlns:a16="http://schemas.microsoft.com/office/drawing/2014/main" id="{00BF5443-53F8-4CDA-B1E7-10BBC4A5D595}"/>
                </a:ext>
              </a:extLst>
            </p:cNvPr>
            <p:cNvSpPr/>
            <p:nvPr/>
          </p:nvSpPr>
          <p:spPr>
            <a:xfrm>
              <a:off x="3719784" y="6259827"/>
              <a:ext cx="52696" cy="52692"/>
            </a:xfrm>
            <a:custGeom>
              <a:avLst/>
              <a:gdLst>
                <a:gd name="connsiteX0" fmla="*/ 26775 w 52696"/>
                <a:gd name="connsiteY0" fmla="*/ 52988 h 52692"/>
                <a:gd name="connsiteX1" fmla="*/ 45406 w 52696"/>
                <a:gd name="connsiteY1" fmla="*/ 45272 h 52692"/>
                <a:gd name="connsiteX2" fmla="*/ 53123 w 52696"/>
                <a:gd name="connsiteY2" fmla="*/ 26642 h 52692"/>
                <a:gd name="connsiteX3" fmla="*/ 45406 w 52696"/>
                <a:gd name="connsiteY3" fmla="*/ 8012 h 52692"/>
                <a:gd name="connsiteX4" fmla="*/ 26775 w 52696"/>
                <a:gd name="connsiteY4" fmla="*/ 295 h 52692"/>
                <a:gd name="connsiteX5" fmla="*/ 8144 w 52696"/>
                <a:gd name="connsiteY5" fmla="*/ 8012 h 52692"/>
                <a:gd name="connsiteX6" fmla="*/ 427 w 52696"/>
                <a:gd name="connsiteY6" fmla="*/ 26642 h 52692"/>
                <a:gd name="connsiteX7" fmla="*/ 8144 w 52696"/>
                <a:gd name="connsiteY7" fmla="*/ 45272 h 52692"/>
                <a:gd name="connsiteX8" fmla="*/ 2677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75" y="52988"/>
                  </a:moveTo>
                  <a:cubicBezTo>
                    <a:pt x="33763" y="52988"/>
                    <a:pt x="40465" y="50212"/>
                    <a:pt x="45406" y="45272"/>
                  </a:cubicBezTo>
                  <a:cubicBezTo>
                    <a:pt x="50347" y="40331"/>
                    <a:pt x="53123" y="33629"/>
                    <a:pt x="53123" y="26642"/>
                  </a:cubicBezTo>
                  <a:cubicBezTo>
                    <a:pt x="53123" y="19655"/>
                    <a:pt x="50347" y="12953"/>
                    <a:pt x="45406" y="8012"/>
                  </a:cubicBezTo>
                  <a:cubicBezTo>
                    <a:pt x="40465" y="3072"/>
                    <a:pt x="33763" y="295"/>
                    <a:pt x="26775" y="295"/>
                  </a:cubicBezTo>
                  <a:cubicBezTo>
                    <a:pt x="19787" y="295"/>
                    <a:pt x="13085" y="3072"/>
                    <a:pt x="8144" y="8012"/>
                  </a:cubicBezTo>
                  <a:cubicBezTo>
                    <a:pt x="3203" y="12953"/>
                    <a:pt x="427" y="19655"/>
                    <a:pt x="427" y="26642"/>
                  </a:cubicBezTo>
                  <a:cubicBezTo>
                    <a:pt x="427" y="33629"/>
                    <a:pt x="3203" y="40331"/>
                    <a:pt x="8144" y="45272"/>
                  </a:cubicBezTo>
                  <a:cubicBezTo>
                    <a:pt x="13085" y="50212"/>
                    <a:pt x="19787" y="52988"/>
                    <a:pt x="2677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1" name="Freeform: Shape 2600">
              <a:extLst>
                <a:ext uri="{FF2B5EF4-FFF2-40B4-BE49-F238E27FC236}">
                  <a16:creationId xmlns:a16="http://schemas.microsoft.com/office/drawing/2014/main" id="{9DD29230-DD90-4378-8DD1-9EBC3B048841}"/>
                </a:ext>
              </a:extLst>
            </p:cNvPr>
            <p:cNvSpPr/>
            <p:nvPr/>
          </p:nvSpPr>
          <p:spPr>
            <a:xfrm>
              <a:off x="3745386" y="6259827"/>
              <a:ext cx="52696" cy="52692"/>
            </a:xfrm>
            <a:custGeom>
              <a:avLst/>
              <a:gdLst>
                <a:gd name="connsiteX0" fmla="*/ 26778 w 52696"/>
                <a:gd name="connsiteY0" fmla="*/ 52988 h 52692"/>
                <a:gd name="connsiteX1" fmla="*/ 45409 w 52696"/>
                <a:gd name="connsiteY1" fmla="*/ 45272 h 52692"/>
                <a:gd name="connsiteX2" fmla="*/ 53126 w 52696"/>
                <a:gd name="connsiteY2" fmla="*/ 26642 h 52692"/>
                <a:gd name="connsiteX3" fmla="*/ 45409 w 52696"/>
                <a:gd name="connsiteY3" fmla="*/ 8012 h 52692"/>
                <a:gd name="connsiteX4" fmla="*/ 26778 w 52696"/>
                <a:gd name="connsiteY4" fmla="*/ 295 h 52692"/>
                <a:gd name="connsiteX5" fmla="*/ 8147 w 52696"/>
                <a:gd name="connsiteY5" fmla="*/ 8012 h 52692"/>
                <a:gd name="connsiteX6" fmla="*/ 429 w 52696"/>
                <a:gd name="connsiteY6" fmla="*/ 26642 h 52692"/>
                <a:gd name="connsiteX7" fmla="*/ 8147 w 52696"/>
                <a:gd name="connsiteY7" fmla="*/ 45272 h 52692"/>
                <a:gd name="connsiteX8" fmla="*/ 2677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78" y="52988"/>
                  </a:moveTo>
                  <a:cubicBezTo>
                    <a:pt x="33765" y="52988"/>
                    <a:pt x="40468" y="50212"/>
                    <a:pt x="45409" y="45272"/>
                  </a:cubicBezTo>
                  <a:cubicBezTo>
                    <a:pt x="50350" y="40331"/>
                    <a:pt x="53126" y="33629"/>
                    <a:pt x="53126" y="26642"/>
                  </a:cubicBezTo>
                  <a:cubicBezTo>
                    <a:pt x="53126" y="19655"/>
                    <a:pt x="50350" y="12953"/>
                    <a:pt x="45409" y="8012"/>
                  </a:cubicBezTo>
                  <a:cubicBezTo>
                    <a:pt x="40468" y="3072"/>
                    <a:pt x="33765" y="295"/>
                    <a:pt x="26778" y="295"/>
                  </a:cubicBezTo>
                  <a:cubicBezTo>
                    <a:pt x="19790" y="295"/>
                    <a:pt x="13088" y="3072"/>
                    <a:pt x="8147" y="8012"/>
                  </a:cubicBezTo>
                  <a:cubicBezTo>
                    <a:pt x="3206" y="12953"/>
                    <a:pt x="429" y="19655"/>
                    <a:pt x="429" y="26642"/>
                  </a:cubicBezTo>
                  <a:cubicBezTo>
                    <a:pt x="429" y="33629"/>
                    <a:pt x="3206" y="40331"/>
                    <a:pt x="8147" y="45272"/>
                  </a:cubicBezTo>
                  <a:cubicBezTo>
                    <a:pt x="13088" y="50212"/>
                    <a:pt x="19790" y="52988"/>
                    <a:pt x="2677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2" name="Freeform: Shape 2601">
              <a:extLst>
                <a:ext uri="{FF2B5EF4-FFF2-40B4-BE49-F238E27FC236}">
                  <a16:creationId xmlns:a16="http://schemas.microsoft.com/office/drawing/2014/main" id="{ADB4C67F-E2B9-4D3E-9ADE-1932DBB51D35}"/>
                </a:ext>
              </a:extLst>
            </p:cNvPr>
            <p:cNvSpPr/>
            <p:nvPr/>
          </p:nvSpPr>
          <p:spPr>
            <a:xfrm>
              <a:off x="3770997" y="6259827"/>
              <a:ext cx="52696" cy="52692"/>
            </a:xfrm>
            <a:custGeom>
              <a:avLst/>
              <a:gdLst>
                <a:gd name="connsiteX0" fmla="*/ 26781 w 52696"/>
                <a:gd name="connsiteY0" fmla="*/ 52988 h 52692"/>
                <a:gd name="connsiteX1" fmla="*/ 45412 w 52696"/>
                <a:gd name="connsiteY1" fmla="*/ 45272 h 52692"/>
                <a:gd name="connsiteX2" fmla="*/ 53129 w 52696"/>
                <a:gd name="connsiteY2" fmla="*/ 26642 h 52692"/>
                <a:gd name="connsiteX3" fmla="*/ 45412 w 52696"/>
                <a:gd name="connsiteY3" fmla="*/ 8012 h 52692"/>
                <a:gd name="connsiteX4" fmla="*/ 26781 w 52696"/>
                <a:gd name="connsiteY4" fmla="*/ 295 h 52692"/>
                <a:gd name="connsiteX5" fmla="*/ 8150 w 52696"/>
                <a:gd name="connsiteY5" fmla="*/ 8012 h 52692"/>
                <a:gd name="connsiteX6" fmla="*/ 432 w 52696"/>
                <a:gd name="connsiteY6" fmla="*/ 26642 h 52692"/>
                <a:gd name="connsiteX7" fmla="*/ 8150 w 52696"/>
                <a:gd name="connsiteY7" fmla="*/ 45272 h 52692"/>
                <a:gd name="connsiteX8" fmla="*/ 2678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81" y="52988"/>
                  </a:moveTo>
                  <a:cubicBezTo>
                    <a:pt x="33768" y="52988"/>
                    <a:pt x="40471" y="50212"/>
                    <a:pt x="45412" y="45272"/>
                  </a:cubicBezTo>
                  <a:cubicBezTo>
                    <a:pt x="50353" y="40331"/>
                    <a:pt x="53129" y="33629"/>
                    <a:pt x="53129" y="26642"/>
                  </a:cubicBezTo>
                  <a:cubicBezTo>
                    <a:pt x="53129" y="19655"/>
                    <a:pt x="50353" y="12953"/>
                    <a:pt x="45412" y="8012"/>
                  </a:cubicBezTo>
                  <a:cubicBezTo>
                    <a:pt x="40471" y="3072"/>
                    <a:pt x="33768" y="295"/>
                    <a:pt x="26781" y="295"/>
                  </a:cubicBezTo>
                  <a:cubicBezTo>
                    <a:pt x="19793" y="295"/>
                    <a:pt x="13091" y="3072"/>
                    <a:pt x="8150" y="8012"/>
                  </a:cubicBezTo>
                  <a:cubicBezTo>
                    <a:pt x="3209" y="12953"/>
                    <a:pt x="432" y="19655"/>
                    <a:pt x="432" y="26642"/>
                  </a:cubicBezTo>
                  <a:cubicBezTo>
                    <a:pt x="432" y="33629"/>
                    <a:pt x="3209" y="40331"/>
                    <a:pt x="8150" y="45272"/>
                  </a:cubicBezTo>
                  <a:cubicBezTo>
                    <a:pt x="13091" y="50212"/>
                    <a:pt x="19793" y="52988"/>
                    <a:pt x="2678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3" name="Freeform: Shape 2602">
              <a:extLst>
                <a:ext uri="{FF2B5EF4-FFF2-40B4-BE49-F238E27FC236}">
                  <a16:creationId xmlns:a16="http://schemas.microsoft.com/office/drawing/2014/main" id="{994E5440-F8E7-4573-A0F2-D5682258DB58}"/>
                </a:ext>
              </a:extLst>
            </p:cNvPr>
            <p:cNvSpPr/>
            <p:nvPr/>
          </p:nvSpPr>
          <p:spPr>
            <a:xfrm>
              <a:off x="3796599" y="6259827"/>
              <a:ext cx="52696" cy="52692"/>
            </a:xfrm>
            <a:custGeom>
              <a:avLst/>
              <a:gdLst>
                <a:gd name="connsiteX0" fmla="*/ 26784 w 52696"/>
                <a:gd name="connsiteY0" fmla="*/ 52988 h 52692"/>
                <a:gd name="connsiteX1" fmla="*/ 45415 w 52696"/>
                <a:gd name="connsiteY1" fmla="*/ 45272 h 52692"/>
                <a:gd name="connsiteX2" fmla="*/ 53132 w 52696"/>
                <a:gd name="connsiteY2" fmla="*/ 26642 h 52692"/>
                <a:gd name="connsiteX3" fmla="*/ 45415 w 52696"/>
                <a:gd name="connsiteY3" fmla="*/ 8012 h 52692"/>
                <a:gd name="connsiteX4" fmla="*/ 26784 w 52696"/>
                <a:gd name="connsiteY4" fmla="*/ 295 h 52692"/>
                <a:gd name="connsiteX5" fmla="*/ 8153 w 52696"/>
                <a:gd name="connsiteY5" fmla="*/ 8012 h 52692"/>
                <a:gd name="connsiteX6" fmla="*/ 435 w 52696"/>
                <a:gd name="connsiteY6" fmla="*/ 26642 h 52692"/>
                <a:gd name="connsiteX7" fmla="*/ 8153 w 52696"/>
                <a:gd name="connsiteY7" fmla="*/ 45272 h 52692"/>
                <a:gd name="connsiteX8" fmla="*/ 2678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84" y="52988"/>
                  </a:moveTo>
                  <a:cubicBezTo>
                    <a:pt x="33771" y="52988"/>
                    <a:pt x="40474" y="50212"/>
                    <a:pt x="45415" y="45272"/>
                  </a:cubicBezTo>
                  <a:cubicBezTo>
                    <a:pt x="50356" y="40331"/>
                    <a:pt x="53132" y="33629"/>
                    <a:pt x="53132" y="26642"/>
                  </a:cubicBezTo>
                  <a:cubicBezTo>
                    <a:pt x="53132" y="19655"/>
                    <a:pt x="50356" y="12953"/>
                    <a:pt x="45415" y="8012"/>
                  </a:cubicBezTo>
                  <a:cubicBezTo>
                    <a:pt x="40474" y="3072"/>
                    <a:pt x="33771" y="295"/>
                    <a:pt x="26784" y="295"/>
                  </a:cubicBezTo>
                  <a:cubicBezTo>
                    <a:pt x="19796" y="295"/>
                    <a:pt x="13094" y="3072"/>
                    <a:pt x="8153" y="8012"/>
                  </a:cubicBezTo>
                  <a:cubicBezTo>
                    <a:pt x="3212" y="12953"/>
                    <a:pt x="435" y="19655"/>
                    <a:pt x="435" y="26642"/>
                  </a:cubicBezTo>
                  <a:cubicBezTo>
                    <a:pt x="435" y="33629"/>
                    <a:pt x="3212" y="40331"/>
                    <a:pt x="8153" y="45272"/>
                  </a:cubicBezTo>
                  <a:cubicBezTo>
                    <a:pt x="13094" y="50212"/>
                    <a:pt x="19796" y="52988"/>
                    <a:pt x="2678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4" name="Freeform: Shape 2603">
              <a:extLst>
                <a:ext uri="{FF2B5EF4-FFF2-40B4-BE49-F238E27FC236}">
                  <a16:creationId xmlns:a16="http://schemas.microsoft.com/office/drawing/2014/main" id="{F2823392-65D2-40EB-81E9-E9959DCD8A2C}"/>
                </a:ext>
              </a:extLst>
            </p:cNvPr>
            <p:cNvSpPr/>
            <p:nvPr/>
          </p:nvSpPr>
          <p:spPr>
            <a:xfrm>
              <a:off x="3822209" y="6259827"/>
              <a:ext cx="52696" cy="52692"/>
            </a:xfrm>
            <a:custGeom>
              <a:avLst/>
              <a:gdLst>
                <a:gd name="connsiteX0" fmla="*/ 26787 w 52696"/>
                <a:gd name="connsiteY0" fmla="*/ 52988 h 52692"/>
                <a:gd name="connsiteX1" fmla="*/ 45418 w 52696"/>
                <a:gd name="connsiteY1" fmla="*/ 45272 h 52692"/>
                <a:gd name="connsiteX2" fmla="*/ 53135 w 52696"/>
                <a:gd name="connsiteY2" fmla="*/ 26642 h 52692"/>
                <a:gd name="connsiteX3" fmla="*/ 45418 w 52696"/>
                <a:gd name="connsiteY3" fmla="*/ 8012 h 52692"/>
                <a:gd name="connsiteX4" fmla="*/ 26787 w 52696"/>
                <a:gd name="connsiteY4" fmla="*/ 295 h 52692"/>
                <a:gd name="connsiteX5" fmla="*/ 8155 w 52696"/>
                <a:gd name="connsiteY5" fmla="*/ 8012 h 52692"/>
                <a:gd name="connsiteX6" fmla="*/ 438 w 52696"/>
                <a:gd name="connsiteY6" fmla="*/ 26642 h 52692"/>
                <a:gd name="connsiteX7" fmla="*/ 8155 w 52696"/>
                <a:gd name="connsiteY7" fmla="*/ 45272 h 52692"/>
                <a:gd name="connsiteX8" fmla="*/ 2678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87" y="52988"/>
                  </a:moveTo>
                  <a:cubicBezTo>
                    <a:pt x="33774" y="52988"/>
                    <a:pt x="40477" y="50212"/>
                    <a:pt x="45418" y="45272"/>
                  </a:cubicBezTo>
                  <a:cubicBezTo>
                    <a:pt x="50359" y="40331"/>
                    <a:pt x="53135" y="33629"/>
                    <a:pt x="53135" y="26642"/>
                  </a:cubicBezTo>
                  <a:cubicBezTo>
                    <a:pt x="53135" y="19655"/>
                    <a:pt x="50359" y="12953"/>
                    <a:pt x="45418" y="8012"/>
                  </a:cubicBezTo>
                  <a:cubicBezTo>
                    <a:pt x="40477" y="3072"/>
                    <a:pt x="33774" y="295"/>
                    <a:pt x="26787" y="295"/>
                  </a:cubicBezTo>
                  <a:cubicBezTo>
                    <a:pt x="19799" y="295"/>
                    <a:pt x="13096" y="3072"/>
                    <a:pt x="8155" y="8012"/>
                  </a:cubicBezTo>
                  <a:cubicBezTo>
                    <a:pt x="3214" y="12953"/>
                    <a:pt x="438" y="19655"/>
                    <a:pt x="438" y="26642"/>
                  </a:cubicBezTo>
                  <a:cubicBezTo>
                    <a:pt x="438" y="33629"/>
                    <a:pt x="3214" y="40331"/>
                    <a:pt x="8155" y="45272"/>
                  </a:cubicBezTo>
                  <a:cubicBezTo>
                    <a:pt x="13096" y="50212"/>
                    <a:pt x="19799" y="52988"/>
                    <a:pt x="2678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5" name="Freeform: Shape 2604">
              <a:extLst>
                <a:ext uri="{FF2B5EF4-FFF2-40B4-BE49-F238E27FC236}">
                  <a16:creationId xmlns:a16="http://schemas.microsoft.com/office/drawing/2014/main" id="{E956D8D2-E5F2-40F3-B8FD-D07F6F024785}"/>
                </a:ext>
              </a:extLst>
            </p:cNvPr>
            <p:cNvSpPr/>
            <p:nvPr/>
          </p:nvSpPr>
          <p:spPr>
            <a:xfrm>
              <a:off x="3847811" y="6259827"/>
              <a:ext cx="52696" cy="52692"/>
            </a:xfrm>
            <a:custGeom>
              <a:avLst/>
              <a:gdLst>
                <a:gd name="connsiteX0" fmla="*/ 26789 w 52696"/>
                <a:gd name="connsiteY0" fmla="*/ 52988 h 52692"/>
                <a:gd name="connsiteX1" fmla="*/ 45421 w 52696"/>
                <a:gd name="connsiteY1" fmla="*/ 45272 h 52692"/>
                <a:gd name="connsiteX2" fmla="*/ 53138 w 52696"/>
                <a:gd name="connsiteY2" fmla="*/ 26642 h 52692"/>
                <a:gd name="connsiteX3" fmla="*/ 45421 w 52696"/>
                <a:gd name="connsiteY3" fmla="*/ 8012 h 52692"/>
                <a:gd name="connsiteX4" fmla="*/ 26789 w 52696"/>
                <a:gd name="connsiteY4" fmla="*/ 295 h 52692"/>
                <a:gd name="connsiteX5" fmla="*/ 8158 w 52696"/>
                <a:gd name="connsiteY5" fmla="*/ 8012 h 52692"/>
                <a:gd name="connsiteX6" fmla="*/ 441 w 52696"/>
                <a:gd name="connsiteY6" fmla="*/ 26642 h 52692"/>
                <a:gd name="connsiteX7" fmla="*/ 8158 w 52696"/>
                <a:gd name="connsiteY7" fmla="*/ 45272 h 52692"/>
                <a:gd name="connsiteX8" fmla="*/ 2678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89" y="52988"/>
                  </a:moveTo>
                  <a:cubicBezTo>
                    <a:pt x="33777" y="52988"/>
                    <a:pt x="40480" y="50212"/>
                    <a:pt x="45421" y="45272"/>
                  </a:cubicBezTo>
                  <a:cubicBezTo>
                    <a:pt x="50362" y="40331"/>
                    <a:pt x="53138" y="33629"/>
                    <a:pt x="53138" y="26642"/>
                  </a:cubicBezTo>
                  <a:cubicBezTo>
                    <a:pt x="53138" y="19655"/>
                    <a:pt x="50362" y="12953"/>
                    <a:pt x="45421" y="8012"/>
                  </a:cubicBezTo>
                  <a:cubicBezTo>
                    <a:pt x="40480" y="3072"/>
                    <a:pt x="33777" y="295"/>
                    <a:pt x="26789" y="295"/>
                  </a:cubicBezTo>
                  <a:cubicBezTo>
                    <a:pt x="19802" y="295"/>
                    <a:pt x="13099" y="3072"/>
                    <a:pt x="8158" y="8012"/>
                  </a:cubicBezTo>
                  <a:cubicBezTo>
                    <a:pt x="3217" y="12953"/>
                    <a:pt x="441" y="19655"/>
                    <a:pt x="441" y="26642"/>
                  </a:cubicBezTo>
                  <a:cubicBezTo>
                    <a:pt x="441" y="33629"/>
                    <a:pt x="3217" y="40331"/>
                    <a:pt x="8158" y="45272"/>
                  </a:cubicBezTo>
                  <a:cubicBezTo>
                    <a:pt x="13099" y="50212"/>
                    <a:pt x="19802" y="52988"/>
                    <a:pt x="2678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6" name="Freeform: Shape 2605">
              <a:extLst>
                <a:ext uri="{FF2B5EF4-FFF2-40B4-BE49-F238E27FC236}">
                  <a16:creationId xmlns:a16="http://schemas.microsoft.com/office/drawing/2014/main" id="{15DD1D25-A55C-4D31-A3FC-3B607B84202C}"/>
                </a:ext>
              </a:extLst>
            </p:cNvPr>
            <p:cNvSpPr/>
            <p:nvPr/>
          </p:nvSpPr>
          <p:spPr>
            <a:xfrm>
              <a:off x="3873422" y="6259827"/>
              <a:ext cx="52696" cy="52692"/>
            </a:xfrm>
            <a:custGeom>
              <a:avLst/>
              <a:gdLst>
                <a:gd name="connsiteX0" fmla="*/ 26792 w 52696"/>
                <a:gd name="connsiteY0" fmla="*/ 52988 h 52692"/>
                <a:gd name="connsiteX1" fmla="*/ 45424 w 52696"/>
                <a:gd name="connsiteY1" fmla="*/ 45272 h 52692"/>
                <a:gd name="connsiteX2" fmla="*/ 53141 w 52696"/>
                <a:gd name="connsiteY2" fmla="*/ 26642 h 52692"/>
                <a:gd name="connsiteX3" fmla="*/ 45424 w 52696"/>
                <a:gd name="connsiteY3" fmla="*/ 8012 h 52692"/>
                <a:gd name="connsiteX4" fmla="*/ 26792 w 52696"/>
                <a:gd name="connsiteY4" fmla="*/ 295 h 52692"/>
                <a:gd name="connsiteX5" fmla="*/ 8161 w 52696"/>
                <a:gd name="connsiteY5" fmla="*/ 8012 h 52692"/>
                <a:gd name="connsiteX6" fmla="*/ 444 w 52696"/>
                <a:gd name="connsiteY6" fmla="*/ 26642 h 52692"/>
                <a:gd name="connsiteX7" fmla="*/ 8161 w 52696"/>
                <a:gd name="connsiteY7" fmla="*/ 45272 h 52692"/>
                <a:gd name="connsiteX8" fmla="*/ 2679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92" y="52988"/>
                  </a:moveTo>
                  <a:cubicBezTo>
                    <a:pt x="33780" y="52988"/>
                    <a:pt x="40482" y="50212"/>
                    <a:pt x="45424" y="45272"/>
                  </a:cubicBezTo>
                  <a:cubicBezTo>
                    <a:pt x="50365" y="40331"/>
                    <a:pt x="53141" y="33629"/>
                    <a:pt x="53141" y="26642"/>
                  </a:cubicBezTo>
                  <a:cubicBezTo>
                    <a:pt x="53141" y="19655"/>
                    <a:pt x="50365" y="12953"/>
                    <a:pt x="45424" y="8012"/>
                  </a:cubicBezTo>
                  <a:cubicBezTo>
                    <a:pt x="40482" y="3072"/>
                    <a:pt x="33780" y="295"/>
                    <a:pt x="26792" y="295"/>
                  </a:cubicBezTo>
                  <a:cubicBezTo>
                    <a:pt x="19805" y="295"/>
                    <a:pt x="13102" y="3072"/>
                    <a:pt x="8161" y="8012"/>
                  </a:cubicBezTo>
                  <a:cubicBezTo>
                    <a:pt x="3220" y="12953"/>
                    <a:pt x="444" y="19655"/>
                    <a:pt x="444" y="26642"/>
                  </a:cubicBezTo>
                  <a:cubicBezTo>
                    <a:pt x="444" y="33629"/>
                    <a:pt x="3220" y="40331"/>
                    <a:pt x="8161" y="45272"/>
                  </a:cubicBezTo>
                  <a:cubicBezTo>
                    <a:pt x="13102" y="50212"/>
                    <a:pt x="19805" y="52988"/>
                    <a:pt x="2679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7" name="Freeform: Shape 2606">
              <a:extLst>
                <a:ext uri="{FF2B5EF4-FFF2-40B4-BE49-F238E27FC236}">
                  <a16:creationId xmlns:a16="http://schemas.microsoft.com/office/drawing/2014/main" id="{29A165D4-BD0A-47E7-B4CD-D566E34A95F6}"/>
                </a:ext>
              </a:extLst>
            </p:cNvPr>
            <p:cNvSpPr/>
            <p:nvPr/>
          </p:nvSpPr>
          <p:spPr>
            <a:xfrm>
              <a:off x="3899023" y="6259827"/>
              <a:ext cx="52696" cy="52692"/>
            </a:xfrm>
            <a:custGeom>
              <a:avLst/>
              <a:gdLst>
                <a:gd name="connsiteX0" fmla="*/ 26795 w 52696"/>
                <a:gd name="connsiteY0" fmla="*/ 52988 h 52692"/>
                <a:gd name="connsiteX1" fmla="*/ 45426 w 52696"/>
                <a:gd name="connsiteY1" fmla="*/ 45272 h 52692"/>
                <a:gd name="connsiteX2" fmla="*/ 53144 w 52696"/>
                <a:gd name="connsiteY2" fmla="*/ 26642 h 52692"/>
                <a:gd name="connsiteX3" fmla="*/ 45426 w 52696"/>
                <a:gd name="connsiteY3" fmla="*/ 8012 h 52692"/>
                <a:gd name="connsiteX4" fmla="*/ 26795 w 52696"/>
                <a:gd name="connsiteY4" fmla="*/ 295 h 52692"/>
                <a:gd name="connsiteX5" fmla="*/ 8164 w 52696"/>
                <a:gd name="connsiteY5" fmla="*/ 8012 h 52692"/>
                <a:gd name="connsiteX6" fmla="*/ 447 w 52696"/>
                <a:gd name="connsiteY6" fmla="*/ 26642 h 52692"/>
                <a:gd name="connsiteX7" fmla="*/ 8164 w 52696"/>
                <a:gd name="connsiteY7" fmla="*/ 45272 h 52692"/>
                <a:gd name="connsiteX8" fmla="*/ 2679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95" y="52988"/>
                  </a:moveTo>
                  <a:cubicBezTo>
                    <a:pt x="33783" y="52988"/>
                    <a:pt x="40485" y="50212"/>
                    <a:pt x="45426" y="45272"/>
                  </a:cubicBezTo>
                  <a:cubicBezTo>
                    <a:pt x="50367" y="40331"/>
                    <a:pt x="53144" y="33629"/>
                    <a:pt x="53144" y="26642"/>
                  </a:cubicBezTo>
                  <a:cubicBezTo>
                    <a:pt x="53144" y="19655"/>
                    <a:pt x="50367" y="12953"/>
                    <a:pt x="45426" y="8012"/>
                  </a:cubicBezTo>
                  <a:cubicBezTo>
                    <a:pt x="40485" y="3072"/>
                    <a:pt x="33783" y="295"/>
                    <a:pt x="26795" y="295"/>
                  </a:cubicBezTo>
                  <a:cubicBezTo>
                    <a:pt x="19808" y="295"/>
                    <a:pt x="13105" y="3072"/>
                    <a:pt x="8164" y="8012"/>
                  </a:cubicBezTo>
                  <a:cubicBezTo>
                    <a:pt x="3223" y="12953"/>
                    <a:pt x="447" y="19655"/>
                    <a:pt x="447" y="26642"/>
                  </a:cubicBezTo>
                  <a:cubicBezTo>
                    <a:pt x="447" y="33629"/>
                    <a:pt x="3223" y="40331"/>
                    <a:pt x="8164" y="45272"/>
                  </a:cubicBezTo>
                  <a:cubicBezTo>
                    <a:pt x="13105" y="50212"/>
                    <a:pt x="19808" y="52988"/>
                    <a:pt x="2679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8" name="Freeform: Shape 2607">
              <a:extLst>
                <a:ext uri="{FF2B5EF4-FFF2-40B4-BE49-F238E27FC236}">
                  <a16:creationId xmlns:a16="http://schemas.microsoft.com/office/drawing/2014/main" id="{AF827375-7D28-4BA4-A3F2-02F66901E4F0}"/>
                </a:ext>
              </a:extLst>
            </p:cNvPr>
            <p:cNvSpPr/>
            <p:nvPr/>
          </p:nvSpPr>
          <p:spPr>
            <a:xfrm>
              <a:off x="3924634" y="6259827"/>
              <a:ext cx="52696" cy="52692"/>
            </a:xfrm>
            <a:custGeom>
              <a:avLst/>
              <a:gdLst>
                <a:gd name="connsiteX0" fmla="*/ 26798 w 52696"/>
                <a:gd name="connsiteY0" fmla="*/ 52988 h 52692"/>
                <a:gd name="connsiteX1" fmla="*/ 45429 w 52696"/>
                <a:gd name="connsiteY1" fmla="*/ 45272 h 52692"/>
                <a:gd name="connsiteX2" fmla="*/ 53147 w 52696"/>
                <a:gd name="connsiteY2" fmla="*/ 26642 h 52692"/>
                <a:gd name="connsiteX3" fmla="*/ 45429 w 52696"/>
                <a:gd name="connsiteY3" fmla="*/ 8012 h 52692"/>
                <a:gd name="connsiteX4" fmla="*/ 26798 w 52696"/>
                <a:gd name="connsiteY4" fmla="*/ 295 h 52692"/>
                <a:gd name="connsiteX5" fmla="*/ 8167 w 52696"/>
                <a:gd name="connsiteY5" fmla="*/ 8012 h 52692"/>
                <a:gd name="connsiteX6" fmla="*/ 450 w 52696"/>
                <a:gd name="connsiteY6" fmla="*/ 26642 h 52692"/>
                <a:gd name="connsiteX7" fmla="*/ 8167 w 52696"/>
                <a:gd name="connsiteY7" fmla="*/ 45272 h 52692"/>
                <a:gd name="connsiteX8" fmla="*/ 2679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798" y="52988"/>
                  </a:moveTo>
                  <a:cubicBezTo>
                    <a:pt x="33786" y="52988"/>
                    <a:pt x="40488" y="50212"/>
                    <a:pt x="45429" y="45272"/>
                  </a:cubicBezTo>
                  <a:cubicBezTo>
                    <a:pt x="50370" y="40331"/>
                    <a:pt x="53147" y="33629"/>
                    <a:pt x="53147" y="26642"/>
                  </a:cubicBezTo>
                  <a:cubicBezTo>
                    <a:pt x="53147" y="19655"/>
                    <a:pt x="50370" y="12953"/>
                    <a:pt x="45429" y="8012"/>
                  </a:cubicBezTo>
                  <a:cubicBezTo>
                    <a:pt x="40488" y="3072"/>
                    <a:pt x="33786" y="295"/>
                    <a:pt x="26798" y="295"/>
                  </a:cubicBezTo>
                  <a:cubicBezTo>
                    <a:pt x="19811" y="295"/>
                    <a:pt x="13108" y="3072"/>
                    <a:pt x="8167" y="8012"/>
                  </a:cubicBezTo>
                  <a:cubicBezTo>
                    <a:pt x="3226" y="12953"/>
                    <a:pt x="450" y="19655"/>
                    <a:pt x="450" y="26642"/>
                  </a:cubicBezTo>
                  <a:cubicBezTo>
                    <a:pt x="450" y="33629"/>
                    <a:pt x="3226" y="40331"/>
                    <a:pt x="8167" y="45272"/>
                  </a:cubicBezTo>
                  <a:cubicBezTo>
                    <a:pt x="13108" y="50212"/>
                    <a:pt x="19811" y="52988"/>
                    <a:pt x="2679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09" name="Freeform: Shape 2608">
              <a:extLst>
                <a:ext uri="{FF2B5EF4-FFF2-40B4-BE49-F238E27FC236}">
                  <a16:creationId xmlns:a16="http://schemas.microsoft.com/office/drawing/2014/main" id="{04012542-7FC8-4A45-9AD0-035027F5B016}"/>
                </a:ext>
              </a:extLst>
            </p:cNvPr>
            <p:cNvSpPr/>
            <p:nvPr/>
          </p:nvSpPr>
          <p:spPr>
            <a:xfrm>
              <a:off x="3950236" y="6259827"/>
              <a:ext cx="52696" cy="52692"/>
            </a:xfrm>
            <a:custGeom>
              <a:avLst/>
              <a:gdLst>
                <a:gd name="connsiteX0" fmla="*/ 26801 w 52696"/>
                <a:gd name="connsiteY0" fmla="*/ 52988 h 52692"/>
                <a:gd name="connsiteX1" fmla="*/ 45432 w 52696"/>
                <a:gd name="connsiteY1" fmla="*/ 45272 h 52692"/>
                <a:gd name="connsiteX2" fmla="*/ 53150 w 52696"/>
                <a:gd name="connsiteY2" fmla="*/ 26642 h 52692"/>
                <a:gd name="connsiteX3" fmla="*/ 45432 w 52696"/>
                <a:gd name="connsiteY3" fmla="*/ 8012 h 52692"/>
                <a:gd name="connsiteX4" fmla="*/ 26801 w 52696"/>
                <a:gd name="connsiteY4" fmla="*/ 295 h 52692"/>
                <a:gd name="connsiteX5" fmla="*/ 8170 w 52696"/>
                <a:gd name="connsiteY5" fmla="*/ 8012 h 52692"/>
                <a:gd name="connsiteX6" fmla="*/ 453 w 52696"/>
                <a:gd name="connsiteY6" fmla="*/ 26642 h 52692"/>
                <a:gd name="connsiteX7" fmla="*/ 8170 w 52696"/>
                <a:gd name="connsiteY7" fmla="*/ 45272 h 52692"/>
                <a:gd name="connsiteX8" fmla="*/ 2680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01" y="52988"/>
                  </a:moveTo>
                  <a:cubicBezTo>
                    <a:pt x="33789" y="52988"/>
                    <a:pt x="40491" y="50212"/>
                    <a:pt x="45432" y="45272"/>
                  </a:cubicBezTo>
                  <a:cubicBezTo>
                    <a:pt x="50373" y="40331"/>
                    <a:pt x="53150" y="33629"/>
                    <a:pt x="53150" y="26642"/>
                  </a:cubicBezTo>
                  <a:cubicBezTo>
                    <a:pt x="53150" y="19655"/>
                    <a:pt x="50373" y="12953"/>
                    <a:pt x="45432" y="8012"/>
                  </a:cubicBezTo>
                  <a:cubicBezTo>
                    <a:pt x="40491" y="3072"/>
                    <a:pt x="33789" y="295"/>
                    <a:pt x="26801" y="295"/>
                  </a:cubicBezTo>
                  <a:cubicBezTo>
                    <a:pt x="19813" y="295"/>
                    <a:pt x="13111" y="3072"/>
                    <a:pt x="8170" y="8012"/>
                  </a:cubicBezTo>
                  <a:cubicBezTo>
                    <a:pt x="3229" y="12953"/>
                    <a:pt x="453" y="19655"/>
                    <a:pt x="453" y="26642"/>
                  </a:cubicBezTo>
                  <a:cubicBezTo>
                    <a:pt x="453" y="33629"/>
                    <a:pt x="3229" y="40331"/>
                    <a:pt x="8170" y="45272"/>
                  </a:cubicBezTo>
                  <a:cubicBezTo>
                    <a:pt x="13111" y="50212"/>
                    <a:pt x="19813" y="52988"/>
                    <a:pt x="2680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0" name="Freeform: Shape 2609">
              <a:extLst>
                <a:ext uri="{FF2B5EF4-FFF2-40B4-BE49-F238E27FC236}">
                  <a16:creationId xmlns:a16="http://schemas.microsoft.com/office/drawing/2014/main" id="{C355BB21-1A09-4988-94E3-E5D73E2BB9B2}"/>
                </a:ext>
              </a:extLst>
            </p:cNvPr>
            <p:cNvSpPr/>
            <p:nvPr/>
          </p:nvSpPr>
          <p:spPr>
            <a:xfrm>
              <a:off x="3975847" y="6259827"/>
              <a:ext cx="52696" cy="52692"/>
            </a:xfrm>
            <a:custGeom>
              <a:avLst/>
              <a:gdLst>
                <a:gd name="connsiteX0" fmla="*/ 26804 w 52696"/>
                <a:gd name="connsiteY0" fmla="*/ 52988 h 52692"/>
                <a:gd name="connsiteX1" fmla="*/ 45435 w 52696"/>
                <a:gd name="connsiteY1" fmla="*/ 45272 h 52692"/>
                <a:gd name="connsiteX2" fmla="*/ 53152 w 52696"/>
                <a:gd name="connsiteY2" fmla="*/ 26642 h 52692"/>
                <a:gd name="connsiteX3" fmla="*/ 45435 w 52696"/>
                <a:gd name="connsiteY3" fmla="*/ 8012 h 52692"/>
                <a:gd name="connsiteX4" fmla="*/ 26804 w 52696"/>
                <a:gd name="connsiteY4" fmla="*/ 295 h 52692"/>
                <a:gd name="connsiteX5" fmla="*/ 8173 w 52696"/>
                <a:gd name="connsiteY5" fmla="*/ 8012 h 52692"/>
                <a:gd name="connsiteX6" fmla="*/ 456 w 52696"/>
                <a:gd name="connsiteY6" fmla="*/ 26642 h 52692"/>
                <a:gd name="connsiteX7" fmla="*/ 8173 w 52696"/>
                <a:gd name="connsiteY7" fmla="*/ 45272 h 52692"/>
                <a:gd name="connsiteX8" fmla="*/ 2680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04" y="52988"/>
                  </a:moveTo>
                  <a:cubicBezTo>
                    <a:pt x="33792" y="52988"/>
                    <a:pt x="40494" y="50212"/>
                    <a:pt x="45435" y="45272"/>
                  </a:cubicBezTo>
                  <a:cubicBezTo>
                    <a:pt x="50376" y="40331"/>
                    <a:pt x="53152" y="33629"/>
                    <a:pt x="53152" y="26642"/>
                  </a:cubicBezTo>
                  <a:cubicBezTo>
                    <a:pt x="53152" y="19655"/>
                    <a:pt x="50376" y="12953"/>
                    <a:pt x="45435" y="8012"/>
                  </a:cubicBezTo>
                  <a:cubicBezTo>
                    <a:pt x="40494" y="3072"/>
                    <a:pt x="33792" y="295"/>
                    <a:pt x="26804" y="295"/>
                  </a:cubicBezTo>
                  <a:cubicBezTo>
                    <a:pt x="19816" y="295"/>
                    <a:pt x="13114" y="3072"/>
                    <a:pt x="8173" y="8012"/>
                  </a:cubicBezTo>
                  <a:cubicBezTo>
                    <a:pt x="3232" y="12953"/>
                    <a:pt x="456" y="19655"/>
                    <a:pt x="456" y="26642"/>
                  </a:cubicBezTo>
                  <a:cubicBezTo>
                    <a:pt x="456" y="33629"/>
                    <a:pt x="3232" y="40331"/>
                    <a:pt x="8173" y="45272"/>
                  </a:cubicBezTo>
                  <a:cubicBezTo>
                    <a:pt x="13114" y="50212"/>
                    <a:pt x="19816" y="52988"/>
                    <a:pt x="2680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1" name="Freeform: Shape 2610">
              <a:extLst>
                <a:ext uri="{FF2B5EF4-FFF2-40B4-BE49-F238E27FC236}">
                  <a16:creationId xmlns:a16="http://schemas.microsoft.com/office/drawing/2014/main" id="{5437EE84-A611-4E53-93D3-03F9C6FDA28C}"/>
                </a:ext>
              </a:extLst>
            </p:cNvPr>
            <p:cNvSpPr/>
            <p:nvPr/>
          </p:nvSpPr>
          <p:spPr>
            <a:xfrm>
              <a:off x="4001448" y="6259827"/>
              <a:ext cx="52696" cy="52692"/>
            </a:xfrm>
            <a:custGeom>
              <a:avLst/>
              <a:gdLst>
                <a:gd name="connsiteX0" fmla="*/ 26807 w 52696"/>
                <a:gd name="connsiteY0" fmla="*/ 52988 h 52692"/>
                <a:gd name="connsiteX1" fmla="*/ 45438 w 52696"/>
                <a:gd name="connsiteY1" fmla="*/ 45272 h 52692"/>
                <a:gd name="connsiteX2" fmla="*/ 53155 w 52696"/>
                <a:gd name="connsiteY2" fmla="*/ 26642 h 52692"/>
                <a:gd name="connsiteX3" fmla="*/ 45438 w 52696"/>
                <a:gd name="connsiteY3" fmla="*/ 8012 h 52692"/>
                <a:gd name="connsiteX4" fmla="*/ 26807 w 52696"/>
                <a:gd name="connsiteY4" fmla="*/ 295 h 52692"/>
                <a:gd name="connsiteX5" fmla="*/ 8176 w 52696"/>
                <a:gd name="connsiteY5" fmla="*/ 8012 h 52692"/>
                <a:gd name="connsiteX6" fmla="*/ 459 w 52696"/>
                <a:gd name="connsiteY6" fmla="*/ 26642 h 52692"/>
                <a:gd name="connsiteX7" fmla="*/ 8176 w 52696"/>
                <a:gd name="connsiteY7" fmla="*/ 45272 h 52692"/>
                <a:gd name="connsiteX8" fmla="*/ 2680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07" y="52988"/>
                  </a:moveTo>
                  <a:cubicBezTo>
                    <a:pt x="33795" y="52988"/>
                    <a:pt x="40497" y="50212"/>
                    <a:pt x="45438" y="45272"/>
                  </a:cubicBezTo>
                  <a:cubicBezTo>
                    <a:pt x="50379" y="40331"/>
                    <a:pt x="53155" y="33629"/>
                    <a:pt x="53155" y="26642"/>
                  </a:cubicBezTo>
                  <a:cubicBezTo>
                    <a:pt x="53155" y="19655"/>
                    <a:pt x="50379" y="12953"/>
                    <a:pt x="45438" y="8012"/>
                  </a:cubicBezTo>
                  <a:cubicBezTo>
                    <a:pt x="40497" y="3072"/>
                    <a:pt x="33795" y="295"/>
                    <a:pt x="26807" y="295"/>
                  </a:cubicBezTo>
                  <a:cubicBezTo>
                    <a:pt x="19819" y="295"/>
                    <a:pt x="13117" y="3072"/>
                    <a:pt x="8176" y="8012"/>
                  </a:cubicBezTo>
                  <a:cubicBezTo>
                    <a:pt x="3235" y="12953"/>
                    <a:pt x="459" y="19655"/>
                    <a:pt x="459" y="26642"/>
                  </a:cubicBezTo>
                  <a:cubicBezTo>
                    <a:pt x="459" y="33629"/>
                    <a:pt x="3235" y="40331"/>
                    <a:pt x="8176" y="45272"/>
                  </a:cubicBezTo>
                  <a:cubicBezTo>
                    <a:pt x="13117" y="50212"/>
                    <a:pt x="19819" y="52988"/>
                    <a:pt x="2680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2" name="Freeform: Shape 2611">
              <a:extLst>
                <a:ext uri="{FF2B5EF4-FFF2-40B4-BE49-F238E27FC236}">
                  <a16:creationId xmlns:a16="http://schemas.microsoft.com/office/drawing/2014/main" id="{5A29B2A7-64FF-48BA-8D15-46F68F3C0D1F}"/>
                </a:ext>
              </a:extLst>
            </p:cNvPr>
            <p:cNvSpPr/>
            <p:nvPr/>
          </p:nvSpPr>
          <p:spPr>
            <a:xfrm>
              <a:off x="4027050" y="6259827"/>
              <a:ext cx="52696" cy="52692"/>
            </a:xfrm>
            <a:custGeom>
              <a:avLst/>
              <a:gdLst>
                <a:gd name="connsiteX0" fmla="*/ 26810 w 52696"/>
                <a:gd name="connsiteY0" fmla="*/ 52988 h 52692"/>
                <a:gd name="connsiteX1" fmla="*/ 45441 w 52696"/>
                <a:gd name="connsiteY1" fmla="*/ 45272 h 52692"/>
                <a:gd name="connsiteX2" fmla="*/ 53158 w 52696"/>
                <a:gd name="connsiteY2" fmla="*/ 26642 h 52692"/>
                <a:gd name="connsiteX3" fmla="*/ 45441 w 52696"/>
                <a:gd name="connsiteY3" fmla="*/ 8012 h 52692"/>
                <a:gd name="connsiteX4" fmla="*/ 26810 w 52696"/>
                <a:gd name="connsiteY4" fmla="*/ 295 h 52692"/>
                <a:gd name="connsiteX5" fmla="*/ 8179 w 52696"/>
                <a:gd name="connsiteY5" fmla="*/ 8012 h 52692"/>
                <a:gd name="connsiteX6" fmla="*/ 462 w 52696"/>
                <a:gd name="connsiteY6" fmla="*/ 26642 h 52692"/>
                <a:gd name="connsiteX7" fmla="*/ 8179 w 52696"/>
                <a:gd name="connsiteY7" fmla="*/ 45272 h 52692"/>
                <a:gd name="connsiteX8" fmla="*/ 2681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10" y="52988"/>
                  </a:moveTo>
                  <a:cubicBezTo>
                    <a:pt x="33798" y="52988"/>
                    <a:pt x="40500" y="50212"/>
                    <a:pt x="45441" y="45272"/>
                  </a:cubicBezTo>
                  <a:cubicBezTo>
                    <a:pt x="50382" y="40331"/>
                    <a:pt x="53158" y="33629"/>
                    <a:pt x="53158" y="26642"/>
                  </a:cubicBezTo>
                  <a:cubicBezTo>
                    <a:pt x="53158" y="19655"/>
                    <a:pt x="50382" y="12953"/>
                    <a:pt x="45441" y="8012"/>
                  </a:cubicBezTo>
                  <a:cubicBezTo>
                    <a:pt x="40500" y="3072"/>
                    <a:pt x="33798" y="295"/>
                    <a:pt x="26810" y="295"/>
                  </a:cubicBezTo>
                  <a:cubicBezTo>
                    <a:pt x="19822" y="295"/>
                    <a:pt x="13120" y="3072"/>
                    <a:pt x="8179" y="8012"/>
                  </a:cubicBezTo>
                  <a:cubicBezTo>
                    <a:pt x="3238" y="12953"/>
                    <a:pt x="462" y="19655"/>
                    <a:pt x="462" y="26642"/>
                  </a:cubicBezTo>
                  <a:cubicBezTo>
                    <a:pt x="462" y="33629"/>
                    <a:pt x="3238" y="40331"/>
                    <a:pt x="8179" y="45272"/>
                  </a:cubicBezTo>
                  <a:cubicBezTo>
                    <a:pt x="13120" y="50212"/>
                    <a:pt x="19822" y="52988"/>
                    <a:pt x="2681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3" name="Freeform: Shape 2612">
              <a:extLst>
                <a:ext uri="{FF2B5EF4-FFF2-40B4-BE49-F238E27FC236}">
                  <a16:creationId xmlns:a16="http://schemas.microsoft.com/office/drawing/2014/main" id="{4291123C-3441-4DA0-B569-8E56F9662A1D}"/>
                </a:ext>
              </a:extLst>
            </p:cNvPr>
            <p:cNvSpPr/>
            <p:nvPr/>
          </p:nvSpPr>
          <p:spPr>
            <a:xfrm>
              <a:off x="4052661" y="6259827"/>
              <a:ext cx="52696" cy="52692"/>
            </a:xfrm>
            <a:custGeom>
              <a:avLst/>
              <a:gdLst>
                <a:gd name="connsiteX0" fmla="*/ 26813 w 52696"/>
                <a:gd name="connsiteY0" fmla="*/ 52988 h 52692"/>
                <a:gd name="connsiteX1" fmla="*/ 45444 w 52696"/>
                <a:gd name="connsiteY1" fmla="*/ 45272 h 52692"/>
                <a:gd name="connsiteX2" fmla="*/ 53161 w 52696"/>
                <a:gd name="connsiteY2" fmla="*/ 26642 h 52692"/>
                <a:gd name="connsiteX3" fmla="*/ 45444 w 52696"/>
                <a:gd name="connsiteY3" fmla="*/ 8012 h 52692"/>
                <a:gd name="connsiteX4" fmla="*/ 26813 w 52696"/>
                <a:gd name="connsiteY4" fmla="*/ 295 h 52692"/>
                <a:gd name="connsiteX5" fmla="*/ 8182 w 52696"/>
                <a:gd name="connsiteY5" fmla="*/ 8012 h 52692"/>
                <a:gd name="connsiteX6" fmla="*/ 464 w 52696"/>
                <a:gd name="connsiteY6" fmla="*/ 26642 h 52692"/>
                <a:gd name="connsiteX7" fmla="*/ 8182 w 52696"/>
                <a:gd name="connsiteY7" fmla="*/ 45272 h 52692"/>
                <a:gd name="connsiteX8" fmla="*/ 2681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13" y="52988"/>
                  </a:moveTo>
                  <a:cubicBezTo>
                    <a:pt x="33800" y="52988"/>
                    <a:pt x="40503" y="50212"/>
                    <a:pt x="45444" y="45272"/>
                  </a:cubicBezTo>
                  <a:cubicBezTo>
                    <a:pt x="50385" y="40331"/>
                    <a:pt x="53161" y="33629"/>
                    <a:pt x="53161" y="26642"/>
                  </a:cubicBezTo>
                  <a:cubicBezTo>
                    <a:pt x="53161" y="19655"/>
                    <a:pt x="50385" y="12953"/>
                    <a:pt x="45444" y="8012"/>
                  </a:cubicBezTo>
                  <a:cubicBezTo>
                    <a:pt x="40503" y="3072"/>
                    <a:pt x="33800" y="295"/>
                    <a:pt x="26813" y="295"/>
                  </a:cubicBezTo>
                  <a:cubicBezTo>
                    <a:pt x="19825" y="295"/>
                    <a:pt x="13123" y="3072"/>
                    <a:pt x="8182" y="8012"/>
                  </a:cubicBezTo>
                  <a:cubicBezTo>
                    <a:pt x="3241" y="12953"/>
                    <a:pt x="464" y="19655"/>
                    <a:pt x="464" y="26642"/>
                  </a:cubicBezTo>
                  <a:cubicBezTo>
                    <a:pt x="464" y="33629"/>
                    <a:pt x="3241" y="40331"/>
                    <a:pt x="8182" y="45272"/>
                  </a:cubicBezTo>
                  <a:cubicBezTo>
                    <a:pt x="13123" y="50212"/>
                    <a:pt x="19825" y="52988"/>
                    <a:pt x="2681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4" name="Freeform: Shape 2613">
              <a:extLst>
                <a:ext uri="{FF2B5EF4-FFF2-40B4-BE49-F238E27FC236}">
                  <a16:creationId xmlns:a16="http://schemas.microsoft.com/office/drawing/2014/main" id="{41D48BE6-2036-4D5B-BB4E-D8071472F769}"/>
                </a:ext>
              </a:extLst>
            </p:cNvPr>
            <p:cNvSpPr/>
            <p:nvPr/>
          </p:nvSpPr>
          <p:spPr>
            <a:xfrm>
              <a:off x="4078263" y="6259827"/>
              <a:ext cx="52696" cy="52692"/>
            </a:xfrm>
            <a:custGeom>
              <a:avLst/>
              <a:gdLst>
                <a:gd name="connsiteX0" fmla="*/ 26816 w 52696"/>
                <a:gd name="connsiteY0" fmla="*/ 52988 h 52692"/>
                <a:gd name="connsiteX1" fmla="*/ 45447 w 52696"/>
                <a:gd name="connsiteY1" fmla="*/ 45272 h 52692"/>
                <a:gd name="connsiteX2" fmla="*/ 53164 w 52696"/>
                <a:gd name="connsiteY2" fmla="*/ 26642 h 52692"/>
                <a:gd name="connsiteX3" fmla="*/ 45447 w 52696"/>
                <a:gd name="connsiteY3" fmla="*/ 8012 h 52692"/>
                <a:gd name="connsiteX4" fmla="*/ 26816 w 52696"/>
                <a:gd name="connsiteY4" fmla="*/ 295 h 52692"/>
                <a:gd name="connsiteX5" fmla="*/ 8185 w 52696"/>
                <a:gd name="connsiteY5" fmla="*/ 8012 h 52692"/>
                <a:gd name="connsiteX6" fmla="*/ 467 w 52696"/>
                <a:gd name="connsiteY6" fmla="*/ 26642 h 52692"/>
                <a:gd name="connsiteX7" fmla="*/ 8185 w 52696"/>
                <a:gd name="connsiteY7" fmla="*/ 45272 h 52692"/>
                <a:gd name="connsiteX8" fmla="*/ 2681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16" y="52988"/>
                  </a:moveTo>
                  <a:cubicBezTo>
                    <a:pt x="33803" y="52988"/>
                    <a:pt x="40506" y="50212"/>
                    <a:pt x="45447" y="45272"/>
                  </a:cubicBezTo>
                  <a:cubicBezTo>
                    <a:pt x="50388" y="40331"/>
                    <a:pt x="53164" y="33629"/>
                    <a:pt x="53164" y="26642"/>
                  </a:cubicBezTo>
                  <a:cubicBezTo>
                    <a:pt x="53164" y="19655"/>
                    <a:pt x="50388" y="12953"/>
                    <a:pt x="45447" y="8012"/>
                  </a:cubicBezTo>
                  <a:cubicBezTo>
                    <a:pt x="40506" y="3072"/>
                    <a:pt x="33803" y="295"/>
                    <a:pt x="26816" y="295"/>
                  </a:cubicBezTo>
                  <a:cubicBezTo>
                    <a:pt x="19828" y="295"/>
                    <a:pt x="13126" y="3072"/>
                    <a:pt x="8185" y="8012"/>
                  </a:cubicBezTo>
                  <a:cubicBezTo>
                    <a:pt x="3244" y="12953"/>
                    <a:pt x="467" y="19655"/>
                    <a:pt x="467" y="26642"/>
                  </a:cubicBezTo>
                  <a:cubicBezTo>
                    <a:pt x="467" y="33629"/>
                    <a:pt x="3244" y="40331"/>
                    <a:pt x="8185" y="45272"/>
                  </a:cubicBezTo>
                  <a:cubicBezTo>
                    <a:pt x="13126" y="50212"/>
                    <a:pt x="19828" y="52988"/>
                    <a:pt x="2681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5" name="Freeform: Shape 2614">
              <a:extLst>
                <a:ext uri="{FF2B5EF4-FFF2-40B4-BE49-F238E27FC236}">
                  <a16:creationId xmlns:a16="http://schemas.microsoft.com/office/drawing/2014/main" id="{784CA3A6-DD77-46F7-8659-745B38CD1D2C}"/>
                </a:ext>
              </a:extLst>
            </p:cNvPr>
            <p:cNvSpPr/>
            <p:nvPr/>
          </p:nvSpPr>
          <p:spPr>
            <a:xfrm>
              <a:off x="4103873" y="6259827"/>
              <a:ext cx="52696" cy="52692"/>
            </a:xfrm>
            <a:custGeom>
              <a:avLst/>
              <a:gdLst>
                <a:gd name="connsiteX0" fmla="*/ 26819 w 52696"/>
                <a:gd name="connsiteY0" fmla="*/ 52988 h 52692"/>
                <a:gd name="connsiteX1" fmla="*/ 45450 w 52696"/>
                <a:gd name="connsiteY1" fmla="*/ 45272 h 52692"/>
                <a:gd name="connsiteX2" fmla="*/ 53167 w 52696"/>
                <a:gd name="connsiteY2" fmla="*/ 26642 h 52692"/>
                <a:gd name="connsiteX3" fmla="*/ 45450 w 52696"/>
                <a:gd name="connsiteY3" fmla="*/ 8012 h 52692"/>
                <a:gd name="connsiteX4" fmla="*/ 26819 w 52696"/>
                <a:gd name="connsiteY4" fmla="*/ 295 h 52692"/>
                <a:gd name="connsiteX5" fmla="*/ 8188 w 52696"/>
                <a:gd name="connsiteY5" fmla="*/ 8012 h 52692"/>
                <a:gd name="connsiteX6" fmla="*/ 470 w 52696"/>
                <a:gd name="connsiteY6" fmla="*/ 26642 h 52692"/>
                <a:gd name="connsiteX7" fmla="*/ 8188 w 52696"/>
                <a:gd name="connsiteY7" fmla="*/ 45272 h 52692"/>
                <a:gd name="connsiteX8" fmla="*/ 2681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19" y="52988"/>
                  </a:moveTo>
                  <a:cubicBezTo>
                    <a:pt x="33806" y="52988"/>
                    <a:pt x="40509" y="50212"/>
                    <a:pt x="45450" y="45272"/>
                  </a:cubicBezTo>
                  <a:cubicBezTo>
                    <a:pt x="50391" y="40331"/>
                    <a:pt x="53167" y="33629"/>
                    <a:pt x="53167" y="26642"/>
                  </a:cubicBezTo>
                  <a:cubicBezTo>
                    <a:pt x="53167" y="19655"/>
                    <a:pt x="50391" y="12953"/>
                    <a:pt x="45450" y="8012"/>
                  </a:cubicBezTo>
                  <a:cubicBezTo>
                    <a:pt x="40509" y="3072"/>
                    <a:pt x="33806" y="295"/>
                    <a:pt x="26819" y="295"/>
                  </a:cubicBezTo>
                  <a:cubicBezTo>
                    <a:pt x="19831" y="295"/>
                    <a:pt x="13129" y="3072"/>
                    <a:pt x="8188" y="8012"/>
                  </a:cubicBezTo>
                  <a:cubicBezTo>
                    <a:pt x="3247" y="12953"/>
                    <a:pt x="470" y="19655"/>
                    <a:pt x="470" y="26642"/>
                  </a:cubicBezTo>
                  <a:cubicBezTo>
                    <a:pt x="470" y="33629"/>
                    <a:pt x="3247" y="40331"/>
                    <a:pt x="8188" y="45272"/>
                  </a:cubicBezTo>
                  <a:cubicBezTo>
                    <a:pt x="13129" y="50212"/>
                    <a:pt x="19831" y="52988"/>
                    <a:pt x="2681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6" name="Freeform: Shape 2615">
              <a:extLst>
                <a:ext uri="{FF2B5EF4-FFF2-40B4-BE49-F238E27FC236}">
                  <a16:creationId xmlns:a16="http://schemas.microsoft.com/office/drawing/2014/main" id="{01B1CE06-4F0D-4CD8-A14A-FC08AC8AB589}"/>
                </a:ext>
              </a:extLst>
            </p:cNvPr>
            <p:cNvSpPr/>
            <p:nvPr/>
          </p:nvSpPr>
          <p:spPr>
            <a:xfrm>
              <a:off x="4129475" y="6259827"/>
              <a:ext cx="52696" cy="52692"/>
            </a:xfrm>
            <a:custGeom>
              <a:avLst/>
              <a:gdLst>
                <a:gd name="connsiteX0" fmla="*/ 26822 w 52696"/>
                <a:gd name="connsiteY0" fmla="*/ 52988 h 52692"/>
                <a:gd name="connsiteX1" fmla="*/ 45453 w 52696"/>
                <a:gd name="connsiteY1" fmla="*/ 45272 h 52692"/>
                <a:gd name="connsiteX2" fmla="*/ 53170 w 52696"/>
                <a:gd name="connsiteY2" fmla="*/ 26642 h 52692"/>
                <a:gd name="connsiteX3" fmla="*/ 45453 w 52696"/>
                <a:gd name="connsiteY3" fmla="*/ 8012 h 52692"/>
                <a:gd name="connsiteX4" fmla="*/ 26822 w 52696"/>
                <a:gd name="connsiteY4" fmla="*/ 295 h 52692"/>
                <a:gd name="connsiteX5" fmla="*/ 8190 w 52696"/>
                <a:gd name="connsiteY5" fmla="*/ 8012 h 52692"/>
                <a:gd name="connsiteX6" fmla="*/ 473 w 52696"/>
                <a:gd name="connsiteY6" fmla="*/ 26642 h 52692"/>
                <a:gd name="connsiteX7" fmla="*/ 8190 w 52696"/>
                <a:gd name="connsiteY7" fmla="*/ 45272 h 52692"/>
                <a:gd name="connsiteX8" fmla="*/ 2682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22" y="52988"/>
                  </a:moveTo>
                  <a:cubicBezTo>
                    <a:pt x="33809" y="52988"/>
                    <a:pt x="40512" y="50212"/>
                    <a:pt x="45453" y="45272"/>
                  </a:cubicBezTo>
                  <a:cubicBezTo>
                    <a:pt x="50394" y="40331"/>
                    <a:pt x="53170" y="33629"/>
                    <a:pt x="53170" y="26642"/>
                  </a:cubicBezTo>
                  <a:cubicBezTo>
                    <a:pt x="53170" y="19655"/>
                    <a:pt x="50394" y="12953"/>
                    <a:pt x="45453" y="8012"/>
                  </a:cubicBezTo>
                  <a:cubicBezTo>
                    <a:pt x="40512" y="3072"/>
                    <a:pt x="33809" y="295"/>
                    <a:pt x="26822" y="295"/>
                  </a:cubicBezTo>
                  <a:cubicBezTo>
                    <a:pt x="19834" y="295"/>
                    <a:pt x="13131" y="3072"/>
                    <a:pt x="8190" y="8012"/>
                  </a:cubicBezTo>
                  <a:cubicBezTo>
                    <a:pt x="3249" y="12953"/>
                    <a:pt x="473" y="19655"/>
                    <a:pt x="473" y="26642"/>
                  </a:cubicBezTo>
                  <a:cubicBezTo>
                    <a:pt x="473" y="33629"/>
                    <a:pt x="3249" y="40331"/>
                    <a:pt x="8190" y="45272"/>
                  </a:cubicBezTo>
                  <a:cubicBezTo>
                    <a:pt x="13131" y="50212"/>
                    <a:pt x="19834" y="52988"/>
                    <a:pt x="2682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7" name="Freeform: Shape 2616">
              <a:extLst>
                <a:ext uri="{FF2B5EF4-FFF2-40B4-BE49-F238E27FC236}">
                  <a16:creationId xmlns:a16="http://schemas.microsoft.com/office/drawing/2014/main" id="{313AC61B-1318-4600-94A5-79CA73D62E3B}"/>
                </a:ext>
              </a:extLst>
            </p:cNvPr>
            <p:cNvSpPr/>
            <p:nvPr/>
          </p:nvSpPr>
          <p:spPr>
            <a:xfrm>
              <a:off x="4155086" y="6259827"/>
              <a:ext cx="52696" cy="52692"/>
            </a:xfrm>
            <a:custGeom>
              <a:avLst/>
              <a:gdLst>
                <a:gd name="connsiteX0" fmla="*/ 26824 w 52696"/>
                <a:gd name="connsiteY0" fmla="*/ 52988 h 52692"/>
                <a:gd name="connsiteX1" fmla="*/ 45456 w 52696"/>
                <a:gd name="connsiteY1" fmla="*/ 45272 h 52692"/>
                <a:gd name="connsiteX2" fmla="*/ 53173 w 52696"/>
                <a:gd name="connsiteY2" fmla="*/ 26642 h 52692"/>
                <a:gd name="connsiteX3" fmla="*/ 45456 w 52696"/>
                <a:gd name="connsiteY3" fmla="*/ 8012 h 52692"/>
                <a:gd name="connsiteX4" fmla="*/ 26824 w 52696"/>
                <a:gd name="connsiteY4" fmla="*/ 295 h 52692"/>
                <a:gd name="connsiteX5" fmla="*/ 8193 w 52696"/>
                <a:gd name="connsiteY5" fmla="*/ 8012 h 52692"/>
                <a:gd name="connsiteX6" fmla="*/ 476 w 52696"/>
                <a:gd name="connsiteY6" fmla="*/ 26642 h 52692"/>
                <a:gd name="connsiteX7" fmla="*/ 8193 w 52696"/>
                <a:gd name="connsiteY7" fmla="*/ 45272 h 52692"/>
                <a:gd name="connsiteX8" fmla="*/ 2682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24" y="52988"/>
                  </a:moveTo>
                  <a:cubicBezTo>
                    <a:pt x="33812" y="52988"/>
                    <a:pt x="40515" y="50212"/>
                    <a:pt x="45456" y="45272"/>
                  </a:cubicBezTo>
                  <a:cubicBezTo>
                    <a:pt x="50397" y="40331"/>
                    <a:pt x="53173" y="33629"/>
                    <a:pt x="53173" y="26642"/>
                  </a:cubicBezTo>
                  <a:cubicBezTo>
                    <a:pt x="53173" y="19655"/>
                    <a:pt x="50397" y="12953"/>
                    <a:pt x="45456" y="8012"/>
                  </a:cubicBezTo>
                  <a:cubicBezTo>
                    <a:pt x="40515" y="3072"/>
                    <a:pt x="33812" y="295"/>
                    <a:pt x="26824" y="295"/>
                  </a:cubicBezTo>
                  <a:cubicBezTo>
                    <a:pt x="19837" y="295"/>
                    <a:pt x="13134" y="3072"/>
                    <a:pt x="8193" y="8012"/>
                  </a:cubicBezTo>
                  <a:cubicBezTo>
                    <a:pt x="3252" y="12953"/>
                    <a:pt x="476" y="19655"/>
                    <a:pt x="476" y="26642"/>
                  </a:cubicBezTo>
                  <a:cubicBezTo>
                    <a:pt x="476" y="33629"/>
                    <a:pt x="3252" y="40331"/>
                    <a:pt x="8193" y="45272"/>
                  </a:cubicBezTo>
                  <a:cubicBezTo>
                    <a:pt x="13134" y="50212"/>
                    <a:pt x="19837" y="52988"/>
                    <a:pt x="2682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8" name="Freeform: Shape 2617">
              <a:extLst>
                <a:ext uri="{FF2B5EF4-FFF2-40B4-BE49-F238E27FC236}">
                  <a16:creationId xmlns:a16="http://schemas.microsoft.com/office/drawing/2014/main" id="{68D93AD0-8C8A-4256-A936-B547C9DB72EF}"/>
                </a:ext>
              </a:extLst>
            </p:cNvPr>
            <p:cNvSpPr/>
            <p:nvPr/>
          </p:nvSpPr>
          <p:spPr>
            <a:xfrm>
              <a:off x="4180688" y="6259827"/>
              <a:ext cx="52696" cy="52692"/>
            </a:xfrm>
            <a:custGeom>
              <a:avLst/>
              <a:gdLst>
                <a:gd name="connsiteX0" fmla="*/ 26827 w 52696"/>
                <a:gd name="connsiteY0" fmla="*/ 52988 h 52692"/>
                <a:gd name="connsiteX1" fmla="*/ 45459 w 52696"/>
                <a:gd name="connsiteY1" fmla="*/ 45272 h 52692"/>
                <a:gd name="connsiteX2" fmla="*/ 53176 w 52696"/>
                <a:gd name="connsiteY2" fmla="*/ 26642 h 52692"/>
                <a:gd name="connsiteX3" fmla="*/ 45459 w 52696"/>
                <a:gd name="connsiteY3" fmla="*/ 8012 h 52692"/>
                <a:gd name="connsiteX4" fmla="*/ 26827 w 52696"/>
                <a:gd name="connsiteY4" fmla="*/ 295 h 52692"/>
                <a:gd name="connsiteX5" fmla="*/ 8196 w 52696"/>
                <a:gd name="connsiteY5" fmla="*/ 8012 h 52692"/>
                <a:gd name="connsiteX6" fmla="*/ 479 w 52696"/>
                <a:gd name="connsiteY6" fmla="*/ 26642 h 52692"/>
                <a:gd name="connsiteX7" fmla="*/ 8196 w 52696"/>
                <a:gd name="connsiteY7" fmla="*/ 45272 h 52692"/>
                <a:gd name="connsiteX8" fmla="*/ 2682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27" y="52988"/>
                  </a:moveTo>
                  <a:cubicBezTo>
                    <a:pt x="33815" y="52988"/>
                    <a:pt x="40517" y="50212"/>
                    <a:pt x="45459" y="45272"/>
                  </a:cubicBezTo>
                  <a:cubicBezTo>
                    <a:pt x="50400" y="40331"/>
                    <a:pt x="53176" y="33629"/>
                    <a:pt x="53176" y="26642"/>
                  </a:cubicBezTo>
                  <a:cubicBezTo>
                    <a:pt x="53176" y="19655"/>
                    <a:pt x="50400" y="12953"/>
                    <a:pt x="45459" y="8012"/>
                  </a:cubicBezTo>
                  <a:cubicBezTo>
                    <a:pt x="40517" y="3072"/>
                    <a:pt x="33815" y="295"/>
                    <a:pt x="26827" y="295"/>
                  </a:cubicBezTo>
                  <a:cubicBezTo>
                    <a:pt x="19840" y="295"/>
                    <a:pt x="13137" y="3072"/>
                    <a:pt x="8196" y="8012"/>
                  </a:cubicBezTo>
                  <a:cubicBezTo>
                    <a:pt x="3255" y="12953"/>
                    <a:pt x="479" y="19655"/>
                    <a:pt x="479" y="26642"/>
                  </a:cubicBezTo>
                  <a:cubicBezTo>
                    <a:pt x="479" y="33629"/>
                    <a:pt x="3255" y="40331"/>
                    <a:pt x="8196" y="45272"/>
                  </a:cubicBezTo>
                  <a:cubicBezTo>
                    <a:pt x="13137" y="50212"/>
                    <a:pt x="19840" y="52988"/>
                    <a:pt x="2682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19" name="Freeform: Shape 2618">
              <a:extLst>
                <a:ext uri="{FF2B5EF4-FFF2-40B4-BE49-F238E27FC236}">
                  <a16:creationId xmlns:a16="http://schemas.microsoft.com/office/drawing/2014/main" id="{9111930C-CB66-41A4-A334-5E9B185CAAD2}"/>
                </a:ext>
              </a:extLst>
            </p:cNvPr>
            <p:cNvSpPr/>
            <p:nvPr/>
          </p:nvSpPr>
          <p:spPr>
            <a:xfrm>
              <a:off x="4206298" y="6259827"/>
              <a:ext cx="52696" cy="52692"/>
            </a:xfrm>
            <a:custGeom>
              <a:avLst/>
              <a:gdLst>
                <a:gd name="connsiteX0" fmla="*/ 26830 w 52696"/>
                <a:gd name="connsiteY0" fmla="*/ 52988 h 52692"/>
                <a:gd name="connsiteX1" fmla="*/ 45461 w 52696"/>
                <a:gd name="connsiteY1" fmla="*/ 45272 h 52692"/>
                <a:gd name="connsiteX2" fmla="*/ 53179 w 52696"/>
                <a:gd name="connsiteY2" fmla="*/ 26642 h 52692"/>
                <a:gd name="connsiteX3" fmla="*/ 45461 w 52696"/>
                <a:gd name="connsiteY3" fmla="*/ 8012 h 52692"/>
                <a:gd name="connsiteX4" fmla="*/ 26830 w 52696"/>
                <a:gd name="connsiteY4" fmla="*/ 295 h 52692"/>
                <a:gd name="connsiteX5" fmla="*/ 8199 w 52696"/>
                <a:gd name="connsiteY5" fmla="*/ 8012 h 52692"/>
                <a:gd name="connsiteX6" fmla="*/ 482 w 52696"/>
                <a:gd name="connsiteY6" fmla="*/ 26642 h 52692"/>
                <a:gd name="connsiteX7" fmla="*/ 8199 w 52696"/>
                <a:gd name="connsiteY7" fmla="*/ 45272 h 52692"/>
                <a:gd name="connsiteX8" fmla="*/ 2683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30" y="52988"/>
                  </a:moveTo>
                  <a:cubicBezTo>
                    <a:pt x="33818" y="52988"/>
                    <a:pt x="40520" y="50212"/>
                    <a:pt x="45461" y="45272"/>
                  </a:cubicBezTo>
                  <a:cubicBezTo>
                    <a:pt x="50402" y="40331"/>
                    <a:pt x="53179" y="33629"/>
                    <a:pt x="53179" y="26642"/>
                  </a:cubicBezTo>
                  <a:cubicBezTo>
                    <a:pt x="53179" y="19655"/>
                    <a:pt x="50402" y="12953"/>
                    <a:pt x="45461" y="8012"/>
                  </a:cubicBezTo>
                  <a:cubicBezTo>
                    <a:pt x="40520" y="3072"/>
                    <a:pt x="33818" y="295"/>
                    <a:pt x="26830" y="295"/>
                  </a:cubicBezTo>
                  <a:cubicBezTo>
                    <a:pt x="19843" y="295"/>
                    <a:pt x="13140" y="3072"/>
                    <a:pt x="8199" y="8012"/>
                  </a:cubicBezTo>
                  <a:cubicBezTo>
                    <a:pt x="3258" y="12953"/>
                    <a:pt x="482" y="19655"/>
                    <a:pt x="482" y="26642"/>
                  </a:cubicBezTo>
                  <a:cubicBezTo>
                    <a:pt x="482" y="33629"/>
                    <a:pt x="3258" y="40331"/>
                    <a:pt x="8199" y="45272"/>
                  </a:cubicBezTo>
                  <a:cubicBezTo>
                    <a:pt x="13140" y="50212"/>
                    <a:pt x="19843" y="52988"/>
                    <a:pt x="2683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0" name="Freeform: Shape 2619">
              <a:extLst>
                <a:ext uri="{FF2B5EF4-FFF2-40B4-BE49-F238E27FC236}">
                  <a16:creationId xmlns:a16="http://schemas.microsoft.com/office/drawing/2014/main" id="{7D5E4D3F-AF28-4EDE-BBA8-5501F24D1371}"/>
                </a:ext>
              </a:extLst>
            </p:cNvPr>
            <p:cNvSpPr/>
            <p:nvPr/>
          </p:nvSpPr>
          <p:spPr>
            <a:xfrm>
              <a:off x="4231900" y="6259827"/>
              <a:ext cx="52696" cy="52692"/>
            </a:xfrm>
            <a:custGeom>
              <a:avLst/>
              <a:gdLst>
                <a:gd name="connsiteX0" fmla="*/ 26833 w 52696"/>
                <a:gd name="connsiteY0" fmla="*/ 52988 h 52692"/>
                <a:gd name="connsiteX1" fmla="*/ 45464 w 52696"/>
                <a:gd name="connsiteY1" fmla="*/ 45272 h 52692"/>
                <a:gd name="connsiteX2" fmla="*/ 53182 w 52696"/>
                <a:gd name="connsiteY2" fmla="*/ 26642 h 52692"/>
                <a:gd name="connsiteX3" fmla="*/ 45464 w 52696"/>
                <a:gd name="connsiteY3" fmla="*/ 8012 h 52692"/>
                <a:gd name="connsiteX4" fmla="*/ 26833 w 52696"/>
                <a:gd name="connsiteY4" fmla="*/ 295 h 52692"/>
                <a:gd name="connsiteX5" fmla="*/ 8202 w 52696"/>
                <a:gd name="connsiteY5" fmla="*/ 8012 h 52692"/>
                <a:gd name="connsiteX6" fmla="*/ 485 w 52696"/>
                <a:gd name="connsiteY6" fmla="*/ 26642 h 52692"/>
                <a:gd name="connsiteX7" fmla="*/ 8202 w 52696"/>
                <a:gd name="connsiteY7" fmla="*/ 45272 h 52692"/>
                <a:gd name="connsiteX8" fmla="*/ 2683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33" y="52988"/>
                  </a:moveTo>
                  <a:cubicBezTo>
                    <a:pt x="33821" y="52988"/>
                    <a:pt x="40523" y="50212"/>
                    <a:pt x="45464" y="45272"/>
                  </a:cubicBezTo>
                  <a:cubicBezTo>
                    <a:pt x="50405" y="40331"/>
                    <a:pt x="53182" y="33629"/>
                    <a:pt x="53182" y="26642"/>
                  </a:cubicBezTo>
                  <a:cubicBezTo>
                    <a:pt x="53182" y="19655"/>
                    <a:pt x="50405" y="12953"/>
                    <a:pt x="45464" y="8012"/>
                  </a:cubicBezTo>
                  <a:cubicBezTo>
                    <a:pt x="40523" y="3072"/>
                    <a:pt x="33821" y="295"/>
                    <a:pt x="26833" y="295"/>
                  </a:cubicBezTo>
                  <a:cubicBezTo>
                    <a:pt x="19846" y="295"/>
                    <a:pt x="13143" y="3072"/>
                    <a:pt x="8202" y="8012"/>
                  </a:cubicBezTo>
                  <a:cubicBezTo>
                    <a:pt x="3261" y="12953"/>
                    <a:pt x="485" y="19655"/>
                    <a:pt x="485" y="26642"/>
                  </a:cubicBezTo>
                  <a:cubicBezTo>
                    <a:pt x="485" y="33629"/>
                    <a:pt x="3261" y="40331"/>
                    <a:pt x="8202" y="45272"/>
                  </a:cubicBezTo>
                  <a:cubicBezTo>
                    <a:pt x="13143" y="50212"/>
                    <a:pt x="19846" y="52988"/>
                    <a:pt x="2683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1" name="Freeform: Shape 2620">
              <a:extLst>
                <a:ext uri="{FF2B5EF4-FFF2-40B4-BE49-F238E27FC236}">
                  <a16:creationId xmlns:a16="http://schemas.microsoft.com/office/drawing/2014/main" id="{DDB7CD02-95BB-42CD-8167-BEB6ABE4F273}"/>
                </a:ext>
              </a:extLst>
            </p:cNvPr>
            <p:cNvSpPr/>
            <p:nvPr/>
          </p:nvSpPr>
          <p:spPr>
            <a:xfrm>
              <a:off x="4257511" y="6259827"/>
              <a:ext cx="52696" cy="52692"/>
            </a:xfrm>
            <a:custGeom>
              <a:avLst/>
              <a:gdLst>
                <a:gd name="connsiteX0" fmla="*/ 26836 w 52696"/>
                <a:gd name="connsiteY0" fmla="*/ 52988 h 52692"/>
                <a:gd name="connsiteX1" fmla="*/ 45467 w 52696"/>
                <a:gd name="connsiteY1" fmla="*/ 45272 h 52692"/>
                <a:gd name="connsiteX2" fmla="*/ 53185 w 52696"/>
                <a:gd name="connsiteY2" fmla="*/ 26642 h 52692"/>
                <a:gd name="connsiteX3" fmla="*/ 45467 w 52696"/>
                <a:gd name="connsiteY3" fmla="*/ 8012 h 52692"/>
                <a:gd name="connsiteX4" fmla="*/ 26836 w 52696"/>
                <a:gd name="connsiteY4" fmla="*/ 295 h 52692"/>
                <a:gd name="connsiteX5" fmla="*/ 8205 w 52696"/>
                <a:gd name="connsiteY5" fmla="*/ 8012 h 52692"/>
                <a:gd name="connsiteX6" fmla="*/ 488 w 52696"/>
                <a:gd name="connsiteY6" fmla="*/ 26642 h 52692"/>
                <a:gd name="connsiteX7" fmla="*/ 8205 w 52696"/>
                <a:gd name="connsiteY7" fmla="*/ 45272 h 52692"/>
                <a:gd name="connsiteX8" fmla="*/ 2683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36" y="52988"/>
                  </a:moveTo>
                  <a:cubicBezTo>
                    <a:pt x="33824" y="52988"/>
                    <a:pt x="40526" y="50212"/>
                    <a:pt x="45467" y="45272"/>
                  </a:cubicBezTo>
                  <a:cubicBezTo>
                    <a:pt x="50408" y="40331"/>
                    <a:pt x="53185" y="33629"/>
                    <a:pt x="53185" y="26642"/>
                  </a:cubicBezTo>
                  <a:cubicBezTo>
                    <a:pt x="53185" y="19655"/>
                    <a:pt x="50408" y="12953"/>
                    <a:pt x="45467" y="8012"/>
                  </a:cubicBezTo>
                  <a:cubicBezTo>
                    <a:pt x="40526" y="3072"/>
                    <a:pt x="33824" y="295"/>
                    <a:pt x="26836" y="295"/>
                  </a:cubicBezTo>
                  <a:cubicBezTo>
                    <a:pt x="19848" y="295"/>
                    <a:pt x="13146" y="3072"/>
                    <a:pt x="8205" y="8012"/>
                  </a:cubicBezTo>
                  <a:cubicBezTo>
                    <a:pt x="3264" y="12953"/>
                    <a:pt x="488" y="19655"/>
                    <a:pt x="488" y="26642"/>
                  </a:cubicBezTo>
                  <a:cubicBezTo>
                    <a:pt x="488" y="33629"/>
                    <a:pt x="3264" y="40331"/>
                    <a:pt x="8205" y="45272"/>
                  </a:cubicBezTo>
                  <a:cubicBezTo>
                    <a:pt x="13146" y="50212"/>
                    <a:pt x="19848" y="52988"/>
                    <a:pt x="2683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2" name="Freeform: Shape 2621">
              <a:extLst>
                <a:ext uri="{FF2B5EF4-FFF2-40B4-BE49-F238E27FC236}">
                  <a16:creationId xmlns:a16="http://schemas.microsoft.com/office/drawing/2014/main" id="{53BBE724-5FCC-4A4F-B233-3702AD80F282}"/>
                </a:ext>
              </a:extLst>
            </p:cNvPr>
            <p:cNvSpPr/>
            <p:nvPr/>
          </p:nvSpPr>
          <p:spPr>
            <a:xfrm>
              <a:off x="4283113" y="6259827"/>
              <a:ext cx="52696" cy="52692"/>
            </a:xfrm>
            <a:custGeom>
              <a:avLst/>
              <a:gdLst>
                <a:gd name="connsiteX0" fmla="*/ 26839 w 52696"/>
                <a:gd name="connsiteY0" fmla="*/ 52988 h 52692"/>
                <a:gd name="connsiteX1" fmla="*/ 45470 w 52696"/>
                <a:gd name="connsiteY1" fmla="*/ 45272 h 52692"/>
                <a:gd name="connsiteX2" fmla="*/ 53187 w 52696"/>
                <a:gd name="connsiteY2" fmla="*/ 26642 h 52692"/>
                <a:gd name="connsiteX3" fmla="*/ 45470 w 52696"/>
                <a:gd name="connsiteY3" fmla="*/ 8012 h 52692"/>
                <a:gd name="connsiteX4" fmla="*/ 26839 w 52696"/>
                <a:gd name="connsiteY4" fmla="*/ 295 h 52692"/>
                <a:gd name="connsiteX5" fmla="*/ 8208 w 52696"/>
                <a:gd name="connsiteY5" fmla="*/ 8012 h 52692"/>
                <a:gd name="connsiteX6" fmla="*/ 491 w 52696"/>
                <a:gd name="connsiteY6" fmla="*/ 26642 h 52692"/>
                <a:gd name="connsiteX7" fmla="*/ 8208 w 52696"/>
                <a:gd name="connsiteY7" fmla="*/ 45272 h 52692"/>
                <a:gd name="connsiteX8" fmla="*/ 2683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39" y="52988"/>
                  </a:moveTo>
                  <a:cubicBezTo>
                    <a:pt x="33827" y="52988"/>
                    <a:pt x="40529" y="50212"/>
                    <a:pt x="45470" y="45272"/>
                  </a:cubicBezTo>
                  <a:cubicBezTo>
                    <a:pt x="50411" y="40331"/>
                    <a:pt x="53187" y="33629"/>
                    <a:pt x="53187" y="26642"/>
                  </a:cubicBezTo>
                  <a:cubicBezTo>
                    <a:pt x="53187" y="19655"/>
                    <a:pt x="50411" y="12953"/>
                    <a:pt x="45470" y="8012"/>
                  </a:cubicBezTo>
                  <a:cubicBezTo>
                    <a:pt x="40529" y="3072"/>
                    <a:pt x="33827" y="295"/>
                    <a:pt x="26839" y="295"/>
                  </a:cubicBezTo>
                  <a:cubicBezTo>
                    <a:pt x="19851" y="295"/>
                    <a:pt x="13149" y="3072"/>
                    <a:pt x="8208" y="8012"/>
                  </a:cubicBezTo>
                  <a:cubicBezTo>
                    <a:pt x="3267" y="12953"/>
                    <a:pt x="491" y="19655"/>
                    <a:pt x="491" y="26642"/>
                  </a:cubicBezTo>
                  <a:cubicBezTo>
                    <a:pt x="491" y="33629"/>
                    <a:pt x="3267" y="40331"/>
                    <a:pt x="8208" y="45272"/>
                  </a:cubicBezTo>
                  <a:cubicBezTo>
                    <a:pt x="13149" y="50212"/>
                    <a:pt x="19851" y="52988"/>
                    <a:pt x="2683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3" name="Freeform: Shape 2622">
              <a:extLst>
                <a:ext uri="{FF2B5EF4-FFF2-40B4-BE49-F238E27FC236}">
                  <a16:creationId xmlns:a16="http://schemas.microsoft.com/office/drawing/2014/main" id="{19904720-9F12-4FBB-8F42-07F6A51A8AED}"/>
                </a:ext>
              </a:extLst>
            </p:cNvPr>
            <p:cNvSpPr/>
            <p:nvPr/>
          </p:nvSpPr>
          <p:spPr>
            <a:xfrm>
              <a:off x="4308714" y="6259827"/>
              <a:ext cx="52696" cy="52692"/>
            </a:xfrm>
            <a:custGeom>
              <a:avLst/>
              <a:gdLst>
                <a:gd name="connsiteX0" fmla="*/ 26842 w 52696"/>
                <a:gd name="connsiteY0" fmla="*/ 52988 h 52692"/>
                <a:gd name="connsiteX1" fmla="*/ 45473 w 52696"/>
                <a:gd name="connsiteY1" fmla="*/ 45272 h 52692"/>
                <a:gd name="connsiteX2" fmla="*/ 53190 w 52696"/>
                <a:gd name="connsiteY2" fmla="*/ 26642 h 52692"/>
                <a:gd name="connsiteX3" fmla="*/ 45473 w 52696"/>
                <a:gd name="connsiteY3" fmla="*/ 8012 h 52692"/>
                <a:gd name="connsiteX4" fmla="*/ 26842 w 52696"/>
                <a:gd name="connsiteY4" fmla="*/ 295 h 52692"/>
                <a:gd name="connsiteX5" fmla="*/ 8211 w 52696"/>
                <a:gd name="connsiteY5" fmla="*/ 8012 h 52692"/>
                <a:gd name="connsiteX6" fmla="*/ 494 w 52696"/>
                <a:gd name="connsiteY6" fmla="*/ 26642 h 52692"/>
                <a:gd name="connsiteX7" fmla="*/ 8211 w 52696"/>
                <a:gd name="connsiteY7" fmla="*/ 45272 h 52692"/>
                <a:gd name="connsiteX8" fmla="*/ 2684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42" y="52988"/>
                  </a:moveTo>
                  <a:cubicBezTo>
                    <a:pt x="33830" y="52988"/>
                    <a:pt x="40532" y="50212"/>
                    <a:pt x="45473" y="45272"/>
                  </a:cubicBezTo>
                  <a:cubicBezTo>
                    <a:pt x="50414" y="40331"/>
                    <a:pt x="53190" y="33629"/>
                    <a:pt x="53190" y="26642"/>
                  </a:cubicBezTo>
                  <a:cubicBezTo>
                    <a:pt x="53190" y="19655"/>
                    <a:pt x="50414" y="12953"/>
                    <a:pt x="45473" y="8012"/>
                  </a:cubicBezTo>
                  <a:cubicBezTo>
                    <a:pt x="40532" y="3072"/>
                    <a:pt x="33830" y="295"/>
                    <a:pt x="26842" y="295"/>
                  </a:cubicBezTo>
                  <a:cubicBezTo>
                    <a:pt x="19854" y="295"/>
                    <a:pt x="13152" y="3072"/>
                    <a:pt x="8211" y="8012"/>
                  </a:cubicBezTo>
                  <a:cubicBezTo>
                    <a:pt x="3270" y="12953"/>
                    <a:pt x="494" y="19655"/>
                    <a:pt x="494" y="26642"/>
                  </a:cubicBezTo>
                  <a:cubicBezTo>
                    <a:pt x="494" y="33629"/>
                    <a:pt x="3270" y="40331"/>
                    <a:pt x="8211" y="45272"/>
                  </a:cubicBezTo>
                  <a:cubicBezTo>
                    <a:pt x="13152" y="50212"/>
                    <a:pt x="19854" y="52988"/>
                    <a:pt x="2684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4" name="Freeform: Shape 2623">
              <a:extLst>
                <a:ext uri="{FF2B5EF4-FFF2-40B4-BE49-F238E27FC236}">
                  <a16:creationId xmlns:a16="http://schemas.microsoft.com/office/drawing/2014/main" id="{DC4717A1-956E-4FEC-B849-54CC96894EB6}"/>
                </a:ext>
              </a:extLst>
            </p:cNvPr>
            <p:cNvSpPr/>
            <p:nvPr/>
          </p:nvSpPr>
          <p:spPr>
            <a:xfrm>
              <a:off x="4334325" y="6259827"/>
              <a:ext cx="52696" cy="52692"/>
            </a:xfrm>
            <a:custGeom>
              <a:avLst/>
              <a:gdLst>
                <a:gd name="connsiteX0" fmla="*/ 26845 w 52696"/>
                <a:gd name="connsiteY0" fmla="*/ 52988 h 52692"/>
                <a:gd name="connsiteX1" fmla="*/ 45476 w 52696"/>
                <a:gd name="connsiteY1" fmla="*/ 45272 h 52692"/>
                <a:gd name="connsiteX2" fmla="*/ 53193 w 52696"/>
                <a:gd name="connsiteY2" fmla="*/ 26642 h 52692"/>
                <a:gd name="connsiteX3" fmla="*/ 45476 w 52696"/>
                <a:gd name="connsiteY3" fmla="*/ 8012 h 52692"/>
                <a:gd name="connsiteX4" fmla="*/ 26845 w 52696"/>
                <a:gd name="connsiteY4" fmla="*/ 295 h 52692"/>
                <a:gd name="connsiteX5" fmla="*/ 8214 w 52696"/>
                <a:gd name="connsiteY5" fmla="*/ 8012 h 52692"/>
                <a:gd name="connsiteX6" fmla="*/ 497 w 52696"/>
                <a:gd name="connsiteY6" fmla="*/ 26642 h 52692"/>
                <a:gd name="connsiteX7" fmla="*/ 8214 w 52696"/>
                <a:gd name="connsiteY7" fmla="*/ 45272 h 52692"/>
                <a:gd name="connsiteX8" fmla="*/ 2684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45" y="52988"/>
                  </a:moveTo>
                  <a:cubicBezTo>
                    <a:pt x="33833" y="52988"/>
                    <a:pt x="40535" y="50212"/>
                    <a:pt x="45476" y="45272"/>
                  </a:cubicBezTo>
                  <a:cubicBezTo>
                    <a:pt x="50417" y="40331"/>
                    <a:pt x="53193" y="33629"/>
                    <a:pt x="53193" y="26642"/>
                  </a:cubicBezTo>
                  <a:cubicBezTo>
                    <a:pt x="53193" y="19655"/>
                    <a:pt x="50417" y="12953"/>
                    <a:pt x="45476" y="8012"/>
                  </a:cubicBezTo>
                  <a:cubicBezTo>
                    <a:pt x="40535" y="3072"/>
                    <a:pt x="33833" y="295"/>
                    <a:pt x="26845" y="295"/>
                  </a:cubicBezTo>
                  <a:cubicBezTo>
                    <a:pt x="19857" y="295"/>
                    <a:pt x="13155" y="3072"/>
                    <a:pt x="8214" y="8012"/>
                  </a:cubicBezTo>
                  <a:cubicBezTo>
                    <a:pt x="3273" y="12953"/>
                    <a:pt x="497" y="19655"/>
                    <a:pt x="497" y="26642"/>
                  </a:cubicBezTo>
                  <a:cubicBezTo>
                    <a:pt x="497" y="33629"/>
                    <a:pt x="3273" y="40331"/>
                    <a:pt x="8214" y="45272"/>
                  </a:cubicBezTo>
                  <a:cubicBezTo>
                    <a:pt x="13155" y="50212"/>
                    <a:pt x="19857" y="52988"/>
                    <a:pt x="2684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5" name="Freeform: Shape 2624">
              <a:extLst>
                <a:ext uri="{FF2B5EF4-FFF2-40B4-BE49-F238E27FC236}">
                  <a16:creationId xmlns:a16="http://schemas.microsoft.com/office/drawing/2014/main" id="{0F9ADC68-125E-4011-81CF-770E88FC8E3D}"/>
                </a:ext>
              </a:extLst>
            </p:cNvPr>
            <p:cNvSpPr/>
            <p:nvPr/>
          </p:nvSpPr>
          <p:spPr>
            <a:xfrm>
              <a:off x="4359927" y="6259827"/>
              <a:ext cx="52696" cy="52692"/>
            </a:xfrm>
            <a:custGeom>
              <a:avLst/>
              <a:gdLst>
                <a:gd name="connsiteX0" fmla="*/ 26848 w 52696"/>
                <a:gd name="connsiteY0" fmla="*/ 52988 h 52692"/>
                <a:gd name="connsiteX1" fmla="*/ 45479 w 52696"/>
                <a:gd name="connsiteY1" fmla="*/ 45272 h 52692"/>
                <a:gd name="connsiteX2" fmla="*/ 53196 w 52696"/>
                <a:gd name="connsiteY2" fmla="*/ 26642 h 52692"/>
                <a:gd name="connsiteX3" fmla="*/ 45479 w 52696"/>
                <a:gd name="connsiteY3" fmla="*/ 8012 h 52692"/>
                <a:gd name="connsiteX4" fmla="*/ 26848 w 52696"/>
                <a:gd name="connsiteY4" fmla="*/ 295 h 52692"/>
                <a:gd name="connsiteX5" fmla="*/ 8217 w 52696"/>
                <a:gd name="connsiteY5" fmla="*/ 8012 h 52692"/>
                <a:gd name="connsiteX6" fmla="*/ 499 w 52696"/>
                <a:gd name="connsiteY6" fmla="*/ 26642 h 52692"/>
                <a:gd name="connsiteX7" fmla="*/ 8217 w 52696"/>
                <a:gd name="connsiteY7" fmla="*/ 45272 h 52692"/>
                <a:gd name="connsiteX8" fmla="*/ 2684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48" y="52988"/>
                  </a:moveTo>
                  <a:cubicBezTo>
                    <a:pt x="33835" y="52988"/>
                    <a:pt x="40538" y="50212"/>
                    <a:pt x="45479" y="45272"/>
                  </a:cubicBezTo>
                  <a:cubicBezTo>
                    <a:pt x="50420" y="40331"/>
                    <a:pt x="53196" y="33629"/>
                    <a:pt x="53196" y="26642"/>
                  </a:cubicBezTo>
                  <a:cubicBezTo>
                    <a:pt x="53196" y="19655"/>
                    <a:pt x="50420" y="12953"/>
                    <a:pt x="45479" y="8012"/>
                  </a:cubicBezTo>
                  <a:cubicBezTo>
                    <a:pt x="40538" y="3072"/>
                    <a:pt x="33835" y="295"/>
                    <a:pt x="26848" y="295"/>
                  </a:cubicBezTo>
                  <a:cubicBezTo>
                    <a:pt x="19860" y="295"/>
                    <a:pt x="13158" y="3072"/>
                    <a:pt x="8217" y="8012"/>
                  </a:cubicBezTo>
                  <a:cubicBezTo>
                    <a:pt x="3276" y="12953"/>
                    <a:pt x="499" y="19655"/>
                    <a:pt x="499" y="26642"/>
                  </a:cubicBezTo>
                  <a:cubicBezTo>
                    <a:pt x="499" y="33629"/>
                    <a:pt x="3276" y="40331"/>
                    <a:pt x="8217" y="45272"/>
                  </a:cubicBezTo>
                  <a:cubicBezTo>
                    <a:pt x="13158" y="50212"/>
                    <a:pt x="19860" y="52988"/>
                    <a:pt x="2684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6" name="Freeform: Shape 2625">
              <a:extLst>
                <a:ext uri="{FF2B5EF4-FFF2-40B4-BE49-F238E27FC236}">
                  <a16:creationId xmlns:a16="http://schemas.microsoft.com/office/drawing/2014/main" id="{118F3929-639D-4A28-BF10-B112DC1BDE37}"/>
                </a:ext>
              </a:extLst>
            </p:cNvPr>
            <p:cNvSpPr/>
            <p:nvPr/>
          </p:nvSpPr>
          <p:spPr>
            <a:xfrm>
              <a:off x="4385537" y="6259827"/>
              <a:ext cx="52696" cy="52692"/>
            </a:xfrm>
            <a:custGeom>
              <a:avLst/>
              <a:gdLst>
                <a:gd name="connsiteX0" fmla="*/ 26851 w 52696"/>
                <a:gd name="connsiteY0" fmla="*/ 52988 h 52692"/>
                <a:gd name="connsiteX1" fmla="*/ 45482 w 52696"/>
                <a:gd name="connsiteY1" fmla="*/ 45272 h 52692"/>
                <a:gd name="connsiteX2" fmla="*/ 53199 w 52696"/>
                <a:gd name="connsiteY2" fmla="*/ 26642 h 52692"/>
                <a:gd name="connsiteX3" fmla="*/ 45482 w 52696"/>
                <a:gd name="connsiteY3" fmla="*/ 8012 h 52692"/>
                <a:gd name="connsiteX4" fmla="*/ 26851 w 52696"/>
                <a:gd name="connsiteY4" fmla="*/ 295 h 52692"/>
                <a:gd name="connsiteX5" fmla="*/ 8220 w 52696"/>
                <a:gd name="connsiteY5" fmla="*/ 8012 h 52692"/>
                <a:gd name="connsiteX6" fmla="*/ 502 w 52696"/>
                <a:gd name="connsiteY6" fmla="*/ 26642 h 52692"/>
                <a:gd name="connsiteX7" fmla="*/ 8220 w 52696"/>
                <a:gd name="connsiteY7" fmla="*/ 45272 h 52692"/>
                <a:gd name="connsiteX8" fmla="*/ 2685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51" y="52988"/>
                  </a:moveTo>
                  <a:cubicBezTo>
                    <a:pt x="33838" y="52988"/>
                    <a:pt x="40541" y="50212"/>
                    <a:pt x="45482" y="45272"/>
                  </a:cubicBezTo>
                  <a:cubicBezTo>
                    <a:pt x="50423" y="40331"/>
                    <a:pt x="53199" y="33629"/>
                    <a:pt x="53199" y="26642"/>
                  </a:cubicBezTo>
                  <a:cubicBezTo>
                    <a:pt x="53199" y="19655"/>
                    <a:pt x="50423" y="12953"/>
                    <a:pt x="45482" y="8012"/>
                  </a:cubicBezTo>
                  <a:cubicBezTo>
                    <a:pt x="40541" y="3072"/>
                    <a:pt x="33838" y="295"/>
                    <a:pt x="26851" y="295"/>
                  </a:cubicBezTo>
                  <a:cubicBezTo>
                    <a:pt x="19863" y="295"/>
                    <a:pt x="13161" y="3072"/>
                    <a:pt x="8220" y="8012"/>
                  </a:cubicBezTo>
                  <a:cubicBezTo>
                    <a:pt x="3279" y="12953"/>
                    <a:pt x="502" y="19655"/>
                    <a:pt x="502" y="26642"/>
                  </a:cubicBezTo>
                  <a:cubicBezTo>
                    <a:pt x="502" y="33629"/>
                    <a:pt x="3279" y="40331"/>
                    <a:pt x="8220" y="45272"/>
                  </a:cubicBezTo>
                  <a:cubicBezTo>
                    <a:pt x="13161" y="50212"/>
                    <a:pt x="19863" y="52988"/>
                    <a:pt x="2685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7" name="Freeform: Shape 2626">
              <a:extLst>
                <a:ext uri="{FF2B5EF4-FFF2-40B4-BE49-F238E27FC236}">
                  <a16:creationId xmlns:a16="http://schemas.microsoft.com/office/drawing/2014/main" id="{94384CCE-3F43-4D0B-B9E4-896263D437A5}"/>
                </a:ext>
              </a:extLst>
            </p:cNvPr>
            <p:cNvSpPr/>
            <p:nvPr/>
          </p:nvSpPr>
          <p:spPr>
            <a:xfrm>
              <a:off x="4411139" y="6259827"/>
              <a:ext cx="52696" cy="52692"/>
            </a:xfrm>
            <a:custGeom>
              <a:avLst/>
              <a:gdLst>
                <a:gd name="connsiteX0" fmla="*/ 26854 w 52696"/>
                <a:gd name="connsiteY0" fmla="*/ 52988 h 52692"/>
                <a:gd name="connsiteX1" fmla="*/ 45485 w 52696"/>
                <a:gd name="connsiteY1" fmla="*/ 45272 h 52692"/>
                <a:gd name="connsiteX2" fmla="*/ 53202 w 52696"/>
                <a:gd name="connsiteY2" fmla="*/ 26642 h 52692"/>
                <a:gd name="connsiteX3" fmla="*/ 45485 w 52696"/>
                <a:gd name="connsiteY3" fmla="*/ 8012 h 52692"/>
                <a:gd name="connsiteX4" fmla="*/ 26854 w 52696"/>
                <a:gd name="connsiteY4" fmla="*/ 295 h 52692"/>
                <a:gd name="connsiteX5" fmla="*/ 8223 w 52696"/>
                <a:gd name="connsiteY5" fmla="*/ 8012 h 52692"/>
                <a:gd name="connsiteX6" fmla="*/ 505 w 52696"/>
                <a:gd name="connsiteY6" fmla="*/ 26642 h 52692"/>
                <a:gd name="connsiteX7" fmla="*/ 8223 w 52696"/>
                <a:gd name="connsiteY7" fmla="*/ 45272 h 52692"/>
                <a:gd name="connsiteX8" fmla="*/ 2685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54" y="52988"/>
                  </a:moveTo>
                  <a:cubicBezTo>
                    <a:pt x="33841" y="52988"/>
                    <a:pt x="40544" y="50212"/>
                    <a:pt x="45485" y="45272"/>
                  </a:cubicBezTo>
                  <a:cubicBezTo>
                    <a:pt x="50426" y="40331"/>
                    <a:pt x="53202" y="33629"/>
                    <a:pt x="53202" y="26642"/>
                  </a:cubicBezTo>
                  <a:cubicBezTo>
                    <a:pt x="53202" y="19655"/>
                    <a:pt x="50426" y="12953"/>
                    <a:pt x="45485" y="8012"/>
                  </a:cubicBezTo>
                  <a:cubicBezTo>
                    <a:pt x="40544" y="3072"/>
                    <a:pt x="33841" y="295"/>
                    <a:pt x="26854" y="295"/>
                  </a:cubicBezTo>
                  <a:cubicBezTo>
                    <a:pt x="19866" y="295"/>
                    <a:pt x="13164" y="3072"/>
                    <a:pt x="8223" y="8012"/>
                  </a:cubicBezTo>
                  <a:cubicBezTo>
                    <a:pt x="3281" y="12953"/>
                    <a:pt x="505" y="19655"/>
                    <a:pt x="505" y="26642"/>
                  </a:cubicBezTo>
                  <a:cubicBezTo>
                    <a:pt x="505" y="33629"/>
                    <a:pt x="3281" y="40331"/>
                    <a:pt x="8223" y="45272"/>
                  </a:cubicBezTo>
                  <a:cubicBezTo>
                    <a:pt x="13164" y="50212"/>
                    <a:pt x="19866" y="52988"/>
                    <a:pt x="2685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8" name="Freeform: Shape 2627">
              <a:extLst>
                <a:ext uri="{FF2B5EF4-FFF2-40B4-BE49-F238E27FC236}">
                  <a16:creationId xmlns:a16="http://schemas.microsoft.com/office/drawing/2014/main" id="{0EDB27D6-E8B6-4A21-8050-ACAA4F62A01C}"/>
                </a:ext>
              </a:extLst>
            </p:cNvPr>
            <p:cNvSpPr/>
            <p:nvPr/>
          </p:nvSpPr>
          <p:spPr>
            <a:xfrm>
              <a:off x="4436750" y="6259827"/>
              <a:ext cx="52696" cy="52692"/>
            </a:xfrm>
            <a:custGeom>
              <a:avLst/>
              <a:gdLst>
                <a:gd name="connsiteX0" fmla="*/ 26857 w 52696"/>
                <a:gd name="connsiteY0" fmla="*/ 52988 h 52692"/>
                <a:gd name="connsiteX1" fmla="*/ 45488 w 52696"/>
                <a:gd name="connsiteY1" fmla="*/ 45272 h 52692"/>
                <a:gd name="connsiteX2" fmla="*/ 53205 w 52696"/>
                <a:gd name="connsiteY2" fmla="*/ 26642 h 52692"/>
                <a:gd name="connsiteX3" fmla="*/ 45488 w 52696"/>
                <a:gd name="connsiteY3" fmla="*/ 8012 h 52692"/>
                <a:gd name="connsiteX4" fmla="*/ 26857 w 52696"/>
                <a:gd name="connsiteY4" fmla="*/ 295 h 52692"/>
                <a:gd name="connsiteX5" fmla="*/ 8225 w 52696"/>
                <a:gd name="connsiteY5" fmla="*/ 8012 h 52692"/>
                <a:gd name="connsiteX6" fmla="*/ 508 w 52696"/>
                <a:gd name="connsiteY6" fmla="*/ 26642 h 52692"/>
                <a:gd name="connsiteX7" fmla="*/ 8225 w 52696"/>
                <a:gd name="connsiteY7" fmla="*/ 45272 h 52692"/>
                <a:gd name="connsiteX8" fmla="*/ 2685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57" y="52988"/>
                  </a:moveTo>
                  <a:cubicBezTo>
                    <a:pt x="33844" y="52988"/>
                    <a:pt x="40547" y="50212"/>
                    <a:pt x="45488" y="45272"/>
                  </a:cubicBezTo>
                  <a:cubicBezTo>
                    <a:pt x="50429" y="40331"/>
                    <a:pt x="53205" y="33629"/>
                    <a:pt x="53205" y="26642"/>
                  </a:cubicBezTo>
                  <a:cubicBezTo>
                    <a:pt x="53205" y="19655"/>
                    <a:pt x="50429" y="12953"/>
                    <a:pt x="45488" y="8012"/>
                  </a:cubicBezTo>
                  <a:cubicBezTo>
                    <a:pt x="40547" y="3072"/>
                    <a:pt x="33844" y="295"/>
                    <a:pt x="26857" y="295"/>
                  </a:cubicBezTo>
                  <a:cubicBezTo>
                    <a:pt x="19869" y="295"/>
                    <a:pt x="13166" y="3072"/>
                    <a:pt x="8225" y="8012"/>
                  </a:cubicBezTo>
                  <a:cubicBezTo>
                    <a:pt x="3284" y="12953"/>
                    <a:pt x="508" y="19655"/>
                    <a:pt x="508" y="26642"/>
                  </a:cubicBezTo>
                  <a:cubicBezTo>
                    <a:pt x="508" y="33629"/>
                    <a:pt x="3284" y="40331"/>
                    <a:pt x="8225" y="45272"/>
                  </a:cubicBezTo>
                  <a:cubicBezTo>
                    <a:pt x="13166" y="50212"/>
                    <a:pt x="19869" y="52988"/>
                    <a:pt x="2685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29" name="Freeform: Shape 2628">
              <a:extLst>
                <a:ext uri="{FF2B5EF4-FFF2-40B4-BE49-F238E27FC236}">
                  <a16:creationId xmlns:a16="http://schemas.microsoft.com/office/drawing/2014/main" id="{CAF3CF51-445E-42DE-8A7E-D45B70BB9BA5}"/>
                </a:ext>
              </a:extLst>
            </p:cNvPr>
            <p:cNvSpPr/>
            <p:nvPr/>
          </p:nvSpPr>
          <p:spPr>
            <a:xfrm>
              <a:off x="4462352" y="6259827"/>
              <a:ext cx="52696" cy="52692"/>
            </a:xfrm>
            <a:custGeom>
              <a:avLst/>
              <a:gdLst>
                <a:gd name="connsiteX0" fmla="*/ 26859 w 52696"/>
                <a:gd name="connsiteY0" fmla="*/ 52988 h 52692"/>
                <a:gd name="connsiteX1" fmla="*/ 45491 w 52696"/>
                <a:gd name="connsiteY1" fmla="*/ 45272 h 52692"/>
                <a:gd name="connsiteX2" fmla="*/ 53208 w 52696"/>
                <a:gd name="connsiteY2" fmla="*/ 26642 h 52692"/>
                <a:gd name="connsiteX3" fmla="*/ 45491 w 52696"/>
                <a:gd name="connsiteY3" fmla="*/ 8012 h 52692"/>
                <a:gd name="connsiteX4" fmla="*/ 26859 w 52696"/>
                <a:gd name="connsiteY4" fmla="*/ 295 h 52692"/>
                <a:gd name="connsiteX5" fmla="*/ 8228 w 52696"/>
                <a:gd name="connsiteY5" fmla="*/ 8012 h 52692"/>
                <a:gd name="connsiteX6" fmla="*/ 511 w 52696"/>
                <a:gd name="connsiteY6" fmla="*/ 26642 h 52692"/>
                <a:gd name="connsiteX7" fmla="*/ 8228 w 52696"/>
                <a:gd name="connsiteY7" fmla="*/ 45272 h 52692"/>
                <a:gd name="connsiteX8" fmla="*/ 2685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59" y="52988"/>
                  </a:moveTo>
                  <a:cubicBezTo>
                    <a:pt x="33847" y="52988"/>
                    <a:pt x="40550" y="50212"/>
                    <a:pt x="45491" y="45272"/>
                  </a:cubicBezTo>
                  <a:cubicBezTo>
                    <a:pt x="50432" y="40331"/>
                    <a:pt x="53208" y="33629"/>
                    <a:pt x="53208" y="26642"/>
                  </a:cubicBezTo>
                  <a:cubicBezTo>
                    <a:pt x="53208" y="19655"/>
                    <a:pt x="50432" y="12953"/>
                    <a:pt x="45491" y="8012"/>
                  </a:cubicBezTo>
                  <a:cubicBezTo>
                    <a:pt x="40550" y="3072"/>
                    <a:pt x="33847" y="295"/>
                    <a:pt x="26859" y="295"/>
                  </a:cubicBezTo>
                  <a:cubicBezTo>
                    <a:pt x="19872" y="295"/>
                    <a:pt x="13169" y="3072"/>
                    <a:pt x="8228" y="8012"/>
                  </a:cubicBezTo>
                  <a:cubicBezTo>
                    <a:pt x="3287" y="12953"/>
                    <a:pt x="511" y="19655"/>
                    <a:pt x="511" y="26642"/>
                  </a:cubicBezTo>
                  <a:cubicBezTo>
                    <a:pt x="511" y="33629"/>
                    <a:pt x="3287" y="40331"/>
                    <a:pt x="8228" y="45272"/>
                  </a:cubicBezTo>
                  <a:cubicBezTo>
                    <a:pt x="13169" y="50212"/>
                    <a:pt x="19872" y="52988"/>
                    <a:pt x="2685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0" name="Freeform: Shape 2629">
              <a:extLst>
                <a:ext uri="{FF2B5EF4-FFF2-40B4-BE49-F238E27FC236}">
                  <a16:creationId xmlns:a16="http://schemas.microsoft.com/office/drawing/2014/main" id="{5609912F-E9CB-46F1-8799-D61365F02504}"/>
                </a:ext>
              </a:extLst>
            </p:cNvPr>
            <p:cNvSpPr/>
            <p:nvPr/>
          </p:nvSpPr>
          <p:spPr>
            <a:xfrm>
              <a:off x="4487962" y="6259827"/>
              <a:ext cx="52696" cy="52692"/>
            </a:xfrm>
            <a:custGeom>
              <a:avLst/>
              <a:gdLst>
                <a:gd name="connsiteX0" fmla="*/ 26862 w 52696"/>
                <a:gd name="connsiteY0" fmla="*/ 52988 h 52692"/>
                <a:gd name="connsiteX1" fmla="*/ 45493 w 52696"/>
                <a:gd name="connsiteY1" fmla="*/ 45272 h 52692"/>
                <a:gd name="connsiteX2" fmla="*/ 53211 w 52696"/>
                <a:gd name="connsiteY2" fmla="*/ 26642 h 52692"/>
                <a:gd name="connsiteX3" fmla="*/ 45493 w 52696"/>
                <a:gd name="connsiteY3" fmla="*/ 8012 h 52692"/>
                <a:gd name="connsiteX4" fmla="*/ 26862 w 52696"/>
                <a:gd name="connsiteY4" fmla="*/ 295 h 52692"/>
                <a:gd name="connsiteX5" fmla="*/ 8231 w 52696"/>
                <a:gd name="connsiteY5" fmla="*/ 8012 h 52692"/>
                <a:gd name="connsiteX6" fmla="*/ 514 w 52696"/>
                <a:gd name="connsiteY6" fmla="*/ 26642 h 52692"/>
                <a:gd name="connsiteX7" fmla="*/ 8231 w 52696"/>
                <a:gd name="connsiteY7" fmla="*/ 45272 h 52692"/>
                <a:gd name="connsiteX8" fmla="*/ 2686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62" y="52988"/>
                  </a:moveTo>
                  <a:cubicBezTo>
                    <a:pt x="33850" y="52988"/>
                    <a:pt x="40552" y="50212"/>
                    <a:pt x="45493" y="45272"/>
                  </a:cubicBezTo>
                  <a:cubicBezTo>
                    <a:pt x="50435" y="40331"/>
                    <a:pt x="53211" y="33629"/>
                    <a:pt x="53211" y="26642"/>
                  </a:cubicBezTo>
                  <a:cubicBezTo>
                    <a:pt x="53211" y="19655"/>
                    <a:pt x="50435" y="12953"/>
                    <a:pt x="45493" y="8012"/>
                  </a:cubicBezTo>
                  <a:cubicBezTo>
                    <a:pt x="40552" y="3072"/>
                    <a:pt x="33850" y="295"/>
                    <a:pt x="26862" y="295"/>
                  </a:cubicBezTo>
                  <a:cubicBezTo>
                    <a:pt x="19875" y="295"/>
                    <a:pt x="13172" y="3072"/>
                    <a:pt x="8231" y="8012"/>
                  </a:cubicBezTo>
                  <a:cubicBezTo>
                    <a:pt x="3290" y="12953"/>
                    <a:pt x="514" y="19655"/>
                    <a:pt x="514" y="26642"/>
                  </a:cubicBezTo>
                  <a:cubicBezTo>
                    <a:pt x="514" y="33629"/>
                    <a:pt x="3290" y="40331"/>
                    <a:pt x="8231" y="45272"/>
                  </a:cubicBezTo>
                  <a:cubicBezTo>
                    <a:pt x="13172" y="50212"/>
                    <a:pt x="19875" y="52988"/>
                    <a:pt x="2686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1" name="Freeform: Shape 2630">
              <a:extLst>
                <a:ext uri="{FF2B5EF4-FFF2-40B4-BE49-F238E27FC236}">
                  <a16:creationId xmlns:a16="http://schemas.microsoft.com/office/drawing/2014/main" id="{47C7E9A0-638B-4E69-8A8D-0D20D0CB9E65}"/>
                </a:ext>
              </a:extLst>
            </p:cNvPr>
            <p:cNvSpPr/>
            <p:nvPr/>
          </p:nvSpPr>
          <p:spPr>
            <a:xfrm>
              <a:off x="4513564" y="6259827"/>
              <a:ext cx="52696" cy="52692"/>
            </a:xfrm>
            <a:custGeom>
              <a:avLst/>
              <a:gdLst>
                <a:gd name="connsiteX0" fmla="*/ 26865 w 52696"/>
                <a:gd name="connsiteY0" fmla="*/ 52988 h 52692"/>
                <a:gd name="connsiteX1" fmla="*/ 45496 w 52696"/>
                <a:gd name="connsiteY1" fmla="*/ 45272 h 52692"/>
                <a:gd name="connsiteX2" fmla="*/ 53214 w 52696"/>
                <a:gd name="connsiteY2" fmla="*/ 26642 h 52692"/>
                <a:gd name="connsiteX3" fmla="*/ 45496 w 52696"/>
                <a:gd name="connsiteY3" fmla="*/ 8012 h 52692"/>
                <a:gd name="connsiteX4" fmla="*/ 26865 w 52696"/>
                <a:gd name="connsiteY4" fmla="*/ 295 h 52692"/>
                <a:gd name="connsiteX5" fmla="*/ 8234 w 52696"/>
                <a:gd name="connsiteY5" fmla="*/ 8012 h 52692"/>
                <a:gd name="connsiteX6" fmla="*/ 517 w 52696"/>
                <a:gd name="connsiteY6" fmla="*/ 26642 h 52692"/>
                <a:gd name="connsiteX7" fmla="*/ 8234 w 52696"/>
                <a:gd name="connsiteY7" fmla="*/ 45272 h 52692"/>
                <a:gd name="connsiteX8" fmla="*/ 2686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65" y="52988"/>
                  </a:moveTo>
                  <a:cubicBezTo>
                    <a:pt x="33853" y="52988"/>
                    <a:pt x="40555" y="50212"/>
                    <a:pt x="45496" y="45272"/>
                  </a:cubicBezTo>
                  <a:cubicBezTo>
                    <a:pt x="50437" y="40331"/>
                    <a:pt x="53214" y="33629"/>
                    <a:pt x="53214" y="26642"/>
                  </a:cubicBezTo>
                  <a:cubicBezTo>
                    <a:pt x="53214" y="19655"/>
                    <a:pt x="50437" y="12953"/>
                    <a:pt x="45496" y="8012"/>
                  </a:cubicBezTo>
                  <a:cubicBezTo>
                    <a:pt x="40555" y="3072"/>
                    <a:pt x="33853" y="295"/>
                    <a:pt x="26865" y="295"/>
                  </a:cubicBezTo>
                  <a:cubicBezTo>
                    <a:pt x="19878" y="295"/>
                    <a:pt x="13175" y="3072"/>
                    <a:pt x="8234" y="8012"/>
                  </a:cubicBezTo>
                  <a:cubicBezTo>
                    <a:pt x="3293" y="12953"/>
                    <a:pt x="517" y="19655"/>
                    <a:pt x="517" y="26642"/>
                  </a:cubicBezTo>
                  <a:cubicBezTo>
                    <a:pt x="517" y="33629"/>
                    <a:pt x="3293" y="40331"/>
                    <a:pt x="8234" y="45272"/>
                  </a:cubicBezTo>
                  <a:cubicBezTo>
                    <a:pt x="13175" y="50212"/>
                    <a:pt x="19878" y="52988"/>
                    <a:pt x="2686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2" name="Freeform: Shape 2631">
              <a:extLst>
                <a:ext uri="{FF2B5EF4-FFF2-40B4-BE49-F238E27FC236}">
                  <a16:creationId xmlns:a16="http://schemas.microsoft.com/office/drawing/2014/main" id="{C488403B-C692-4ED3-948A-0A0DC117396A}"/>
                </a:ext>
              </a:extLst>
            </p:cNvPr>
            <p:cNvSpPr/>
            <p:nvPr/>
          </p:nvSpPr>
          <p:spPr>
            <a:xfrm>
              <a:off x="4539175" y="6259827"/>
              <a:ext cx="52696" cy="52692"/>
            </a:xfrm>
            <a:custGeom>
              <a:avLst/>
              <a:gdLst>
                <a:gd name="connsiteX0" fmla="*/ 26868 w 52696"/>
                <a:gd name="connsiteY0" fmla="*/ 52988 h 52692"/>
                <a:gd name="connsiteX1" fmla="*/ 45499 w 52696"/>
                <a:gd name="connsiteY1" fmla="*/ 45272 h 52692"/>
                <a:gd name="connsiteX2" fmla="*/ 53217 w 52696"/>
                <a:gd name="connsiteY2" fmla="*/ 26642 h 52692"/>
                <a:gd name="connsiteX3" fmla="*/ 45499 w 52696"/>
                <a:gd name="connsiteY3" fmla="*/ 8012 h 52692"/>
                <a:gd name="connsiteX4" fmla="*/ 26868 w 52696"/>
                <a:gd name="connsiteY4" fmla="*/ 295 h 52692"/>
                <a:gd name="connsiteX5" fmla="*/ 8237 w 52696"/>
                <a:gd name="connsiteY5" fmla="*/ 8012 h 52692"/>
                <a:gd name="connsiteX6" fmla="*/ 520 w 52696"/>
                <a:gd name="connsiteY6" fmla="*/ 26642 h 52692"/>
                <a:gd name="connsiteX7" fmla="*/ 8237 w 52696"/>
                <a:gd name="connsiteY7" fmla="*/ 45272 h 52692"/>
                <a:gd name="connsiteX8" fmla="*/ 2686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68" y="52988"/>
                  </a:moveTo>
                  <a:cubicBezTo>
                    <a:pt x="33856" y="52988"/>
                    <a:pt x="40558" y="50212"/>
                    <a:pt x="45499" y="45272"/>
                  </a:cubicBezTo>
                  <a:cubicBezTo>
                    <a:pt x="50440" y="40331"/>
                    <a:pt x="53217" y="33629"/>
                    <a:pt x="53217" y="26642"/>
                  </a:cubicBezTo>
                  <a:cubicBezTo>
                    <a:pt x="53217" y="19655"/>
                    <a:pt x="50440" y="12953"/>
                    <a:pt x="45499" y="8012"/>
                  </a:cubicBezTo>
                  <a:cubicBezTo>
                    <a:pt x="40558" y="3072"/>
                    <a:pt x="33856" y="295"/>
                    <a:pt x="26868" y="295"/>
                  </a:cubicBezTo>
                  <a:cubicBezTo>
                    <a:pt x="19881" y="295"/>
                    <a:pt x="13178" y="3072"/>
                    <a:pt x="8237" y="8012"/>
                  </a:cubicBezTo>
                  <a:cubicBezTo>
                    <a:pt x="3296" y="12953"/>
                    <a:pt x="520" y="19655"/>
                    <a:pt x="520" y="26642"/>
                  </a:cubicBezTo>
                  <a:cubicBezTo>
                    <a:pt x="520" y="33629"/>
                    <a:pt x="3296" y="40331"/>
                    <a:pt x="8237" y="45272"/>
                  </a:cubicBezTo>
                  <a:cubicBezTo>
                    <a:pt x="13178" y="50212"/>
                    <a:pt x="19881" y="52988"/>
                    <a:pt x="2686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3" name="Freeform: Shape 2632">
              <a:extLst>
                <a:ext uri="{FF2B5EF4-FFF2-40B4-BE49-F238E27FC236}">
                  <a16:creationId xmlns:a16="http://schemas.microsoft.com/office/drawing/2014/main" id="{F8E3CC05-4D18-448F-A656-AD1562F82C5E}"/>
                </a:ext>
              </a:extLst>
            </p:cNvPr>
            <p:cNvSpPr/>
            <p:nvPr/>
          </p:nvSpPr>
          <p:spPr>
            <a:xfrm>
              <a:off x="4564777" y="6259827"/>
              <a:ext cx="52696" cy="52692"/>
            </a:xfrm>
            <a:custGeom>
              <a:avLst/>
              <a:gdLst>
                <a:gd name="connsiteX0" fmla="*/ 26871 w 52696"/>
                <a:gd name="connsiteY0" fmla="*/ 52988 h 52692"/>
                <a:gd name="connsiteX1" fmla="*/ 45502 w 52696"/>
                <a:gd name="connsiteY1" fmla="*/ 45272 h 52692"/>
                <a:gd name="connsiteX2" fmla="*/ 53219 w 52696"/>
                <a:gd name="connsiteY2" fmla="*/ 26642 h 52692"/>
                <a:gd name="connsiteX3" fmla="*/ 45502 w 52696"/>
                <a:gd name="connsiteY3" fmla="*/ 8012 h 52692"/>
                <a:gd name="connsiteX4" fmla="*/ 26871 w 52696"/>
                <a:gd name="connsiteY4" fmla="*/ 295 h 52692"/>
                <a:gd name="connsiteX5" fmla="*/ 8240 w 52696"/>
                <a:gd name="connsiteY5" fmla="*/ 8012 h 52692"/>
                <a:gd name="connsiteX6" fmla="*/ 523 w 52696"/>
                <a:gd name="connsiteY6" fmla="*/ 26642 h 52692"/>
                <a:gd name="connsiteX7" fmla="*/ 8240 w 52696"/>
                <a:gd name="connsiteY7" fmla="*/ 45272 h 52692"/>
                <a:gd name="connsiteX8" fmla="*/ 2687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71" y="52988"/>
                  </a:moveTo>
                  <a:cubicBezTo>
                    <a:pt x="33859" y="52988"/>
                    <a:pt x="40561" y="50212"/>
                    <a:pt x="45502" y="45272"/>
                  </a:cubicBezTo>
                  <a:cubicBezTo>
                    <a:pt x="50443" y="40331"/>
                    <a:pt x="53219" y="33629"/>
                    <a:pt x="53219" y="26642"/>
                  </a:cubicBezTo>
                  <a:cubicBezTo>
                    <a:pt x="53219" y="19655"/>
                    <a:pt x="50443" y="12953"/>
                    <a:pt x="45502" y="8012"/>
                  </a:cubicBezTo>
                  <a:cubicBezTo>
                    <a:pt x="40561" y="3072"/>
                    <a:pt x="33859" y="295"/>
                    <a:pt x="26871" y="295"/>
                  </a:cubicBezTo>
                  <a:cubicBezTo>
                    <a:pt x="19883" y="295"/>
                    <a:pt x="13181" y="3072"/>
                    <a:pt x="8240" y="8012"/>
                  </a:cubicBezTo>
                  <a:cubicBezTo>
                    <a:pt x="3299" y="12953"/>
                    <a:pt x="523" y="19655"/>
                    <a:pt x="523" y="26642"/>
                  </a:cubicBezTo>
                  <a:cubicBezTo>
                    <a:pt x="523" y="33629"/>
                    <a:pt x="3299" y="40331"/>
                    <a:pt x="8240" y="45272"/>
                  </a:cubicBezTo>
                  <a:cubicBezTo>
                    <a:pt x="13181" y="50212"/>
                    <a:pt x="19883" y="52988"/>
                    <a:pt x="2687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4" name="Freeform: Shape 2633">
              <a:extLst>
                <a:ext uri="{FF2B5EF4-FFF2-40B4-BE49-F238E27FC236}">
                  <a16:creationId xmlns:a16="http://schemas.microsoft.com/office/drawing/2014/main" id="{29C0ED5B-AE7F-4F0A-80A3-0A64C77AF2AA}"/>
                </a:ext>
              </a:extLst>
            </p:cNvPr>
            <p:cNvSpPr/>
            <p:nvPr/>
          </p:nvSpPr>
          <p:spPr>
            <a:xfrm>
              <a:off x="4590379" y="6259827"/>
              <a:ext cx="52696" cy="52692"/>
            </a:xfrm>
            <a:custGeom>
              <a:avLst/>
              <a:gdLst>
                <a:gd name="connsiteX0" fmla="*/ 26874 w 52696"/>
                <a:gd name="connsiteY0" fmla="*/ 52988 h 52692"/>
                <a:gd name="connsiteX1" fmla="*/ 45505 w 52696"/>
                <a:gd name="connsiteY1" fmla="*/ 45272 h 52692"/>
                <a:gd name="connsiteX2" fmla="*/ 53222 w 52696"/>
                <a:gd name="connsiteY2" fmla="*/ 26642 h 52692"/>
                <a:gd name="connsiteX3" fmla="*/ 45505 w 52696"/>
                <a:gd name="connsiteY3" fmla="*/ 8012 h 52692"/>
                <a:gd name="connsiteX4" fmla="*/ 26874 w 52696"/>
                <a:gd name="connsiteY4" fmla="*/ 295 h 52692"/>
                <a:gd name="connsiteX5" fmla="*/ 8243 w 52696"/>
                <a:gd name="connsiteY5" fmla="*/ 8012 h 52692"/>
                <a:gd name="connsiteX6" fmla="*/ 526 w 52696"/>
                <a:gd name="connsiteY6" fmla="*/ 26642 h 52692"/>
                <a:gd name="connsiteX7" fmla="*/ 8243 w 52696"/>
                <a:gd name="connsiteY7" fmla="*/ 45272 h 52692"/>
                <a:gd name="connsiteX8" fmla="*/ 2687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74" y="52988"/>
                  </a:moveTo>
                  <a:cubicBezTo>
                    <a:pt x="33862" y="52988"/>
                    <a:pt x="40564" y="50212"/>
                    <a:pt x="45505" y="45272"/>
                  </a:cubicBezTo>
                  <a:cubicBezTo>
                    <a:pt x="50446" y="40331"/>
                    <a:pt x="53222" y="33629"/>
                    <a:pt x="53222" y="26642"/>
                  </a:cubicBezTo>
                  <a:cubicBezTo>
                    <a:pt x="53222" y="19655"/>
                    <a:pt x="50446" y="12953"/>
                    <a:pt x="45505" y="8012"/>
                  </a:cubicBezTo>
                  <a:cubicBezTo>
                    <a:pt x="40564" y="3072"/>
                    <a:pt x="33862" y="295"/>
                    <a:pt x="26874" y="295"/>
                  </a:cubicBezTo>
                  <a:cubicBezTo>
                    <a:pt x="19886" y="295"/>
                    <a:pt x="13184" y="3072"/>
                    <a:pt x="8243" y="8012"/>
                  </a:cubicBezTo>
                  <a:cubicBezTo>
                    <a:pt x="3302" y="12953"/>
                    <a:pt x="526" y="19655"/>
                    <a:pt x="526" y="26642"/>
                  </a:cubicBezTo>
                  <a:cubicBezTo>
                    <a:pt x="526" y="33629"/>
                    <a:pt x="3302" y="40331"/>
                    <a:pt x="8243" y="45272"/>
                  </a:cubicBezTo>
                  <a:cubicBezTo>
                    <a:pt x="13184" y="50212"/>
                    <a:pt x="19886" y="52988"/>
                    <a:pt x="2687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5" name="Freeform: Shape 2634">
              <a:extLst>
                <a:ext uri="{FF2B5EF4-FFF2-40B4-BE49-F238E27FC236}">
                  <a16:creationId xmlns:a16="http://schemas.microsoft.com/office/drawing/2014/main" id="{999BAC1C-BCEF-4FC5-A97D-086A1B8BC97D}"/>
                </a:ext>
              </a:extLst>
            </p:cNvPr>
            <p:cNvSpPr/>
            <p:nvPr/>
          </p:nvSpPr>
          <p:spPr>
            <a:xfrm>
              <a:off x="4615989" y="6259827"/>
              <a:ext cx="52696" cy="52692"/>
            </a:xfrm>
            <a:custGeom>
              <a:avLst/>
              <a:gdLst>
                <a:gd name="connsiteX0" fmla="*/ 26877 w 52696"/>
                <a:gd name="connsiteY0" fmla="*/ 52988 h 52692"/>
                <a:gd name="connsiteX1" fmla="*/ 45508 w 52696"/>
                <a:gd name="connsiteY1" fmla="*/ 45272 h 52692"/>
                <a:gd name="connsiteX2" fmla="*/ 53225 w 52696"/>
                <a:gd name="connsiteY2" fmla="*/ 26642 h 52692"/>
                <a:gd name="connsiteX3" fmla="*/ 45508 w 52696"/>
                <a:gd name="connsiteY3" fmla="*/ 8012 h 52692"/>
                <a:gd name="connsiteX4" fmla="*/ 26877 w 52696"/>
                <a:gd name="connsiteY4" fmla="*/ 295 h 52692"/>
                <a:gd name="connsiteX5" fmla="*/ 8246 w 52696"/>
                <a:gd name="connsiteY5" fmla="*/ 8012 h 52692"/>
                <a:gd name="connsiteX6" fmla="*/ 529 w 52696"/>
                <a:gd name="connsiteY6" fmla="*/ 26642 h 52692"/>
                <a:gd name="connsiteX7" fmla="*/ 8246 w 52696"/>
                <a:gd name="connsiteY7" fmla="*/ 45272 h 52692"/>
                <a:gd name="connsiteX8" fmla="*/ 2687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77" y="52988"/>
                  </a:moveTo>
                  <a:cubicBezTo>
                    <a:pt x="33865" y="52988"/>
                    <a:pt x="40567" y="50212"/>
                    <a:pt x="45508" y="45272"/>
                  </a:cubicBezTo>
                  <a:cubicBezTo>
                    <a:pt x="50449" y="40331"/>
                    <a:pt x="53225" y="33629"/>
                    <a:pt x="53225" y="26642"/>
                  </a:cubicBezTo>
                  <a:cubicBezTo>
                    <a:pt x="53225" y="19655"/>
                    <a:pt x="50449" y="12953"/>
                    <a:pt x="45508" y="8012"/>
                  </a:cubicBezTo>
                  <a:cubicBezTo>
                    <a:pt x="40567" y="3072"/>
                    <a:pt x="33865" y="295"/>
                    <a:pt x="26877" y="295"/>
                  </a:cubicBezTo>
                  <a:cubicBezTo>
                    <a:pt x="19889" y="295"/>
                    <a:pt x="13187" y="3072"/>
                    <a:pt x="8246" y="8012"/>
                  </a:cubicBezTo>
                  <a:cubicBezTo>
                    <a:pt x="3305" y="12953"/>
                    <a:pt x="529" y="19655"/>
                    <a:pt x="529" y="26642"/>
                  </a:cubicBezTo>
                  <a:cubicBezTo>
                    <a:pt x="529" y="33629"/>
                    <a:pt x="3305" y="40331"/>
                    <a:pt x="8246" y="45272"/>
                  </a:cubicBezTo>
                  <a:cubicBezTo>
                    <a:pt x="13187" y="50212"/>
                    <a:pt x="19889" y="52988"/>
                    <a:pt x="2687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6" name="Freeform: Shape 2635">
              <a:extLst>
                <a:ext uri="{FF2B5EF4-FFF2-40B4-BE49-F238E27FC236}">
                  <a16:creationId xmlns:a16="http://schemas.microsoft.com/office/drawing/2014/main" id="{2E2F8A9A-8266-48D0-B1DA-F573ACE5E5C0}"/>
                </a:ext>
              </a:extLst>
            </p:cNvPr>
            <p:cNvSpPr/>
            <p:nvPr/>
          </p:nvSpPr>
          <p:spPr>
            <a:xfrm>
              <a:off x="4641591" y="6259827"/>
              <a:ext cx="52696" cy="52692"/>
            </a:xfrm>
            <a:custGeom>
              <a:avLst/>
              <a:gdLst>
                <a:gd name="connsiteX0" fmla="*/ 26880 w 52696"/>
                <a:gd name="connsiteY0" fmla="*/ 52988 h 52692"/>
                <a:gd name="connsiteX1" fmla="*/ 45511 w 52696"/>
                <a:gd name="connsiteY1" fmla="*/ 45272 h 52692"/>
                <a:gd name="connsiteX2" fmla="*/ 53228 w 52696"/>
                <a:gd name="connsiteY2" fmla="*/ 26642 h 52692"/>
                <a:gd name="connsiteX3" fmla="*/ 45511 w 52696"/>
                <a:gd name="connsiteY3" fmla="*/ 8012 h 52692"/>
                <a:gd name="connsiteX4" fmla="*/ 26880 w 52696"/>
                <a:gd name="connsiteY4" fmla="*/ 295 h 52692"/>
                <a:gd name="connsiteX5" fmla="*/ 8249 w 52696"/>
                <a:gd name="connsiteY5" fmla="*/ 8012 h 52692"/>
                <a:gd name="connsiteX6" fmla="*/ 531 w 52696"/>
                <a:gd name="connsiteY6" fmla="*/ 26642 h 52692"/>
                <a:gd name="connsiteX7" fmla="*/ 8249 w 52696"/>
                <a:gd name="connsiteY7" fmla="*/ 45272 h 52692"/>
                <a:gd name="connsiteX8" fmla="*/ 2688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80" y="52988"/>
                  </a:moveTo>
                  <a:cubicBezTo>
                    <a:pt x="33868" y="52988"/>
                    <a:pt x="40570" y="50212"/>
                    <a:pt x="45511" y="45272"/>
                  </a:cubicBezTo>
                  <a:cubicBezTo>
                    <a:pt x="50452" y="40331"/>
                    <a:pt x="53228" y="33629"/>
                    <a:pt x="53228" y="26642"/>
                  </a:cubicBezTo>
                  <a:cubicBezTo>
                    <a:pt x="53228" y="19655"/>
                    <a:pt x="50452" y="12953"/>
                    <a:pt x="45511" y="8012"/>
                  </a:cubicBezTo>
                  <a:cubicBezTo>
                    <a:pt x="40570" y="3072"/>
                    <a:pt x="33868" y="295"/>
                    <a:pt x="26880" y="295"/>
                  </a:cubicBezTo>
                  <a:cubicBezTo>
                    <a:pt x="19892" y="295"/>
                    <a:pt x="13190" y="3072"/>
                    <a:pt x="8249" y="8012"/>
                  </a:cubicBezTo>
                  <a:cubicBezTo>
                    <a:pt x="3308" y="12953"/>
                    <a:pt x="531" y="19655"/>
                    <a:pt x="531" y="26642"/>
                  </a:cubicBezTo>
                  <a:cubicBezTo>
                    <a:pt x="531" y="33629"/>
                    <a:pt x="3308" y="40331"/>
                    <a:pt x="8249" y="45272"/>
                  </a:cubicBezTo>
                  <a:cubicBezTo>
                    <a:pt x="13190" y="50212"/>
                    <a:pt x="19892" y="52988"/>
                    <a:pt x="2688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7" name="Freeform: Shape 2636">
              <a:extLst>
                <a:ext uri="{FF2B5EF4-FFF2-40B4-BE49-F238E27FC236}">
                  <a16:creationId xmlns:a16="http://schemas.microsoft.com/office/drawing/2014/main" id="{C18F56C3-545E-4139-86C2-4FAA013E9CD9}"/>
                </a:ext>
              </a:extLst>
            </p:cNvPr>
            <p:cNvSpPr/>
            <p:nvPr/>
          </p:nvSpPr>
          <p:spPr>
            <a:xfrm>
              <a:off x="4667202" y="6259827"/>
              <a:ext cx="52696" cy="52692"/>
            </a:xfrm>
            <a:custGeom>
              <a:avLst/>
              <a:gdLst>
                <a:gd name="connsiteX0" fmla="*/ 26883 w 52696"/>
                <a:gd name="connsiteY0" fmla="*/ 52988 h 52692"/>
                <a:gd name="connsiteX1" fmla="*/ 45514 w 52696"/>
                <a:gd name="connsiteY1" fmla="*/ 45272 h 52692"/>
                <a:gd name="connsiteX2" fmla="*/ 53231 w 52696"/>
                <a:gd name="connsiteY2" fmla="*/ 26642 h 52692"/>
                <a:gd name="connsiteX3" fmla="*/ 45514 w 52696"/>
                <a:gd name="connsiteY3" fmla="*/ 8012 h 52692"/>
                <a:gd name="connsiteX4" fmla="*/ 26883 w 52696"/>
                <a:gd name="connsiteY4" fmla="*/ 295 h 52692"/>
                <a:gd name="connsiteX5" fmla="*/ 8252 w 52696"/>
                <a:gd name="connsiteY5" fmla="*/ 8012 h 52692"/>
                <a:gd name="connsiteX6" fmla="*/ 534 w 52696"/>
                <a:gd name="connsiteY6" fmla="*/ 26642 h 52692"/>
                <a:gd name="connsiteX7" fmla="*/ 8252 w 52696"/>
                <a:gd name="connsiteY7" fmla="*/ 45272 h 52692"/>
                <a:gd name="connsiteX8" fmla="*/ 2688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83" y="52988"/>
                  </a:moveTo>
                  <a:cubicBezTo>
                    <a:pt x="33870" y="52988"/>
                    <a:pt x="40573" y="50212"/>
                    <a:pt x="45514" y="45272"/>
                  </a:cubicBezTo>
                  <a:cubicBezTo>
                    <a:pt x="50455" y="40331"/>
                    <a:pt x="53231" y="33629"/>
                    <a:pt x="53231" y="26642"/>
                  </a:cubicBezTo>
                  <a:cubicBezTo>
                    <a:pt x="53231" y="19655"/>
                    <a:pt x="50455" y="12953"/>
                    <a:pt x="45514" y="8012"/>
                  </a:cubicBezTo>
                  <a:cubicBezTo>
                    <a:pt x="40573" y="3072"/>
                    <a:pt x="33870" y="295"/>
                    <a:pt x="26883" y="295"/>
                  </a:cubicBezTo>
                  <a:cubicBezTo>
                    <a:pt x="19895" y="295"/>
                    <a:pt x="13193" y="3072"/>
                    <a:pt x="8252" y="8012"/>
                  </a:cubicBezTo>
                  <a:cubicBezTo>
                    <a:pt x="3311" y="12953"/>
                    <a:pt x="534" y="19655"/>
                    <a:pt x="534" y="26642"/>
                  </a:cubicBezTo>
                  <a:cubicBezTo>
                    <a:pt x="534" y="33629"/>
                    <a:pt x="3311" y="40331"/>
                    <a:pt x="8252" y="45272"/>
                  </a:cubicBezTo>
                  <a:cubicBezTo>
                    <a:pt x="13193" y="50212"/>
                    <a:pt x="19895" y="52988"/>
                    <a:pt x="2688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8" name="Freeform: Shape 2637">
              <a:extLst>
                <a:ext uri="{FF2B5EF4-FFF2-40B4-BE49-F238E27FC236}">
                  <a16:creationId xmlns:a16="http://schemas.microsoft.com/office/drawing/2014/main" id="{5E7D4ACA-9A02-407D-8BE7-522AAEB2EE45}"/>
                </a:ext>
              </a:extLst>
            </p:cNvPr>
            <p:cNvSpPr/>
            <p:nvPr/>
          </p:nvSpPr>
          <p:spPr>
            <a:xfrm>
              <a:off x="4692803" y="6259827"/>
              <a:ext cx="52696" cy="52692"/>
            </a:xfrm>
            <a:custGeom>
              <a:avLst/>
              <a:gdLst>
                <a:gd name="connsiteX0" fmla="*/ 26886 w 52696"/>
                <a:gd name="connsiteY0" fmla="*/ 52988 h 52692"/>
                <a:gd name="connsiteX1" fmla="*/ 45517 w 52696"/>
                <a:gd name="connsiteY1" fmla="*/ 45272 h 52692"/>
                <a:gd name="connsiteX2" fmla="*/ 53234 w 52696"/>
                <a:gd name="connsiteY2" fmla="*/ 26642 h 52692"/>
                <a:gd name="connsiteX3" fmla="*/ 45517 w 52696"/>
                <a:gd name="connsiteY3" fmla="*/ 8012 h 52692"/>
                <a:gd name="connsiteX4" fmla="*/ 26886 w 52696"/>
                <a:gd name="connsiteY4" fmla="*/ 295 h 52692"/>
                <a:gd name="connsiteX5" fmla="*/ 8255 w 52696"/>
                <a:gd name="connsiteY5" fmla="*/ 8012 h 52692"/>
                <a:gd name="connsiteX6" fmla="*/ 537 w 52696"/>
                <a:gd name="connsiteY6" fmla="*/ 26642 h 52692"/>
                <a:gd name="connsiteX7" fmla="*/ 8255 w 52696"/>
                <a:gd name="connsiteY7" fmla="*/ 45272 h 52692"/>
                <a:gd name="connsiteX8" fmla="*/ 2688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86" y="52988"/>
                  </a:moveTo>
                  <a:cubicBezTo>
                    <a:pt x="33873" y="52988"/>
                    <a:pt x="40576" y="50212"/>
                    <a:pt x="45517" y="45272"/>
                  </a:cubicBezTo>
                  <a:cubicBezTo>
                    <a:pt x="50458" y="40331"/>
                    <a:pt x="53234" y="33629"/>
                    <a:pt x="53234" y="26642"/>
                  </a:cubicBezTo>
                  <a:cubicBezTo>
                    <a:pt x="53234" y="19655"/>
                    <a:pt x="50458" y="12953"/>
                    <a:pt x="45517" y="8012"/>
                  </a:cubicBezTo>
                  <a:cubicBezTo>
                    <a:pt x="40576" y="3072"/>
                    <a:pt x="33873" y="295"/>
                    <a:pt x="26886" y="295"/>
                  </a:cubicBezTo>
                  <a:cubicBezTo>
                    <a:pt x="19898" y="295"/>
                    <a:pt x="13196" y="3072"/>
                    <a:pt x="8255" y="8012"/>
                  </a:cubicBezTo>
                  <a:cubicBezTo>
                    <a:pt x="3314" y="12953"/>
                    <a:pt x="537" y="19655"/>
                    <a:pt x="537" y="26642"/>
                  </a:cubicBezTo>
                  <a:cubicBezTo>
                    <a:pt x="537" y="33629"/>
                    <a:pt x="3314" y="40331"/>
                    <a:pt x="8255" y="45272"/>
                  </a:cubicBezTo>
                  <a:cubicBezTo>
                    <a:pt x="13196" y="50212"/>
                    <a:pt x="19898" y="52988"/>
                    <a:pt x="2688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39" name="Freeform: Shape 2638">
              <a:extLst>
                <a:ext uri="{FF2B5EF4-FFF2-40B4-BE49-F238E27FC236}">
                  <a16:creationId xmlns:a16="http://schemas.microsoft.com/office/drawing/2014/main" id="{4D36CEAB-280B-484A-B283-BB48A86EC83D}"/>
                </a:ext>
              </a:extLst>
            </p:cNvPr>
            <p:cNvSpPr/>
            <p:nvPr/>
          </p:nvSpPr>
          <p:spPr>
            <a:xfrm>
              <a:off x="4718414" y="6259827"/>
              <a:ext cx="52696" cy="52692"/>
            </a:xfrm>
            <a:custGeom>
              <a:avLst/>
              <a:gdLst>
                <a:gd name="connsiteX0" fmla="*/ 26889 w 52696"/>
                <a:gd name="connsiteY0" fmla="*/ 52988 h 52692"/>
                <a:gd name="connsiteX1" fmla="*/ 45520 w 52696"/>
                <a:gd name="connsiteY1" fmla="*/ 45272 h 52692"/>
                <a:gd name="connsiteX2" fmla="*/ 53237 w 52696"/>
                <a:gd name="connsiteY2" fmla="*/ 26642 h 52692"/>
                <a:gd name="connsiteX3" fmla="*/ 45520 w 52696"/>
                <a:gd name="connsiteY3" fmla="*/ 8012 h 52692"/>
                <a:gd name="connsiteX4" fmla="*/ 26889 w 52696"/>
                <a:gd name="connsiteY4" fmla="*/ 295 h 52692"/>
                <a:gd name="connsiteX5" fmla="*/ 8257 w 52696"/>
                <a:gd name="connsiteY5" fmla="*/ 8012 h 52692"/>
                <a:gd name="connsiteX6" fmla="*/ 540 w 52696"/>
                <a:gd name="connsiteY6" fmla="*/ 26642 h 52692"/>
                <a:gd name="connsiteX7" fmla="*/ 8257 w 52696"/>
                <a:gd name="connsiteY7" fmla="*/ 45272 h 52692"/>
                <a:gd name="connsiteX8" fmla="*/ 2688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89" y="52988"/>
                  </a:moveTo>
                  <a:cubicBezTo>
                    <a:pt x="33876" y="52988"/>
                    <a:pt x="40579" y="50212"/>
                    <a:pt x="45520" y="45272"/>
                  </a:cubicBezTo>
                  <a:cubicBezTo>
                    <a:pt x="50461" y="40331"/>
                    <a:pt x="53237" y="33629"/>
                    <a:pt x="53237" y="26642"/>
                  </a:cubicBezTo>
                  <a:cubicBezTo>
                    <a:pt x="53237" y="19655"/>
                    <a:pt x="50461" y="12953"/>
                    <a:pt x="45520" y="8012"/>
                  </a:cubicBezTo>
                  <a:cubicBezTo>
                    <a:pt x="40579" y="3072"/>
                    <a:pt x="33876" y="295"/>
                    <a:pt x="26889" y="295"/>
                  </a:cubicBezTo>
                  <a:cubicBezTo>
                    <a:pt x="19901" y="295"/>
                    <a:pt x="13199" y="3072"/>
                    <a:pt x="8257" y="8012"/>
                  </a:cubicBezTo>
                  <a:cubicBezTo>
                    <a:pt x="3316" y="12953"/>
                    <a:pt x="540" y="19655"/>
                    <a:pt x="540" y="26642"/>
                  </a:cubicBezTo>
                  <a:cubicBezTo>
                    <a:pt x="540" y="33629"/>
                    <a:pt x="3316" y="40331"/>
                    <a:pt x="8257" y="45272"/>
                  </a:cubicBezTo>
                  <a:cubicBezTo>
                    <a:pt x="13199" y="50212"/>
                    <a:pt x="19901" y="52988"/>
                    <a:pt x="2688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0" name="Freeform: Shape 2639">
              <a:extLst>
                <a:ext uri="{FF2B5EF4-FFF2-40B4-BE49-F238E27FC236}">
                  <a16:creationId xmlns:a16="http://schemas.microsoft.com/office/drawing/2014/main" id="{3FF759AC-1072-47DC-B8E2-696EFD4A6A19}"/>
                </a:ext>
              </a:extLst>
            </p:cNvPr>
            <p:cNvSpPr/>
            <p:nvPr/>
          </p:nvSpPr>
          <p:spPr>
            <a:xfrm>
              <a:off x="4744016" y="6259827"/>
              <a:ext cx="52696" cy="52692"/>
            </a:xfrm>
            <a:custGeom>
              <a:avLst/>
              <a:gdLst>
                <a:gd name="connsiteX0" fmla="*/ 26892 w 52696"/>
                <a:gd name="connsiteY0" fmla="*/ 52988 h 52692"/>
                <a:gd name="connsiteX1" fmla="*/ 45523 w 52696"/>
                <a:gd name="connsiteY1" fmla="*/ 45272 h 52692"/>
                <a:gd name="connsiteX2" fmla="*/ 53240 w 52696"/>
                <a:gd name="connsiteY2" fmla="*/ 26642 h 52692"/>
                <a:gd name="connsiteX3" fmla="*/ 45523 w 52696"/>
                <a:gd name="connsiteY3" fmla="*/ 8012 h 52692"/>
                <a:gd name="connsiteX4" fmla="*/ 26892 w 52696"/>
                <a:gd name="connsiteY4" fmla="*/ 295 h 52692"/>
                <a:gd name="connsiteX5" fmla="*/ 8260 w 52696"/>
                <a:gd name="connsiteY5" fmla="*/ 8012 h 52692"/>
                <a:gd name="connsiteX6" fmla="*/ 543 w 52696"/>
                <a:gd name="connsiteY6" fmla="*/ 26642 h 52692"/>
                <a:gd name="connsiteX7" fmla="*/ 8260 w 52696"/>
                <a:gd name="connsiteY7" fmla="*/ 45272 h 52692"/>
                <a:gd name="connsiteX8" fmla="*/ 2689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92" y="52988"/>
                  </a:moveTo>
                  <a:cubicBezTo>
                    <a:pt x="33879" y="52988"/>
                    <a:pt x="40582" y="50212"/>
                    <a:pt x="45523" y="45272"/>
                  </a:cubicBezTo>
                  <a:cubicBezTo>
                    <a:pt x="50464" y="40331"/>
                    <a:pt x="53240" y="33629"/>
                    <a:pt x="53240" y="26642"/>
                  </a:cubicBezTo>
                  <a:cubicBezTo>
                    <a:pt x="53240" y="19655"/>
                    <a:pt x="50464" y="12953"/>
                    <a:pt x="45523" y="8012"/>
                  </a:cubicBezTo>
                  <a:cubicBezTo>
                    <a:pt x="40582" y="3072"/>
                    <a:pt x="33879" y="295"/>
                    <a:pt x="26892" y="295"/>
                  </a:cubicBezTo>
                  <a:cubicBezTo>
                    <a:pt x="19904" y="295"/>
                    <a:pt x="13201" y="3072"/>
                    <a:pt x="8260" y="8012"/>
                  </a:cubicBezTo>
                  <a:cubicBezTo>
                    <a:pt x="3319" y="12953"/>
                    <a:pt x="543" y="19655"/>
                    <a:pt x="543" y="26642"/>
                  </a:cubicBezTo>
                  <a:cubicBezTo>
                    <a:pt x="543" y="33629"/>
                    <a:pt x="3319" y="40331"/>
                    <a:pt x="8260" y="45272"/>
                  </a:cubicBezTo>
                  <a:cubicBezTo>
                    <a:pt x="13201" y="50212"/>
                    <a:pt x="19904" y="52988"/>
                    <a:pt x="2689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1" name="Freeform: Shape 2640">
              <a:extLst>
                <a:ext uri="{FF2B5EF4-FFF2-40B4-BE49-F238E27FC236}">
                  <a16:creationId xmlns:a16="http://schemas.microsoft.com/office/drawing/2014/main" id="{96D9BCA5-A7C6-46A5-9097-6B41A6D3848A}"/>
                </a:ext>
              </a:extLst>
            </p:cNvPr>
            <p:cNvSpPr/>
            <p:nvPr/>
          </p:nvSpPr>
          <p:spPr>
            <a:xfrm>
              <a:off x="4769627" y="6259827"/>
              <a:ext cx="52696" cy="52692"/>
            </a:xfrm>
            <a:custGeom>
              <a:avLst/>
              <a:gdLst>
                <a:gd name="connsiteX0" fmla="*/ 26894 w 52696"/>
                <a:gd name="connsiteY0" fmla="*/ 52988 h 52692"/>
                <a:gd name="connsiteX1" fmla="*/ 45526 w 52696"/>
                <a:gd name="connsiteY1" fmla="*/ 45272 h 52692"/>
                <a:gd name="connsiteX2" fmla="*/ 53243 w 52696"/>
                <a:gd name="connsiteY2" fmla="*/ 26642 h 52692"/>
                <a:gd name="connsiteX3" fmla="*/ 45526 w 52696"/>
                <a:gd name="connsiteY3" fmla="*/ 8012 h 52692"/>
                <a:gd name="connsiteX4" fmla="*/ 26894 w 52696"/>
                <a:gd name="connsiteY4" fmla="*/ 295 h 52692"/>
                <a:gd name="connsiteX5" fmla="*/ 8263 w 52696"/>
                <a:gd name="connsiteY5" fmla="*/ 8012 h 52692"/>
                <a:gd name="connsiteX6" fmla="*/ 546 w 52696"/>
                <a:gd name="connsiteY6" fmla="*/ 26642 h 52692"/>
                <a:gd name="connsiteX7" fmla="*/ 8263 w 52696"/>
                <a:gd name="connsiteY7" fmla="*/ 45272 h 52692"/>
                <a:gd name="connsiteX8" fmla="*/ 2689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94" y="52988"/>
                  </a:moveTo>
                  <a:cubicBezTo>
                    <a:pt x="33882" y="52988"/>
                    <a:pt x="40585" y="50212"/>
                    <a:pt x="45526" y="45272"/>
                  </a:cubicBezTo>
                  <a:cubicBezTo>
                    <a:pt x="50467" y="40331"/>
                    <a:pt x="53243" y="33629"/>
                    <a:pt x="53243" y="26642"/>
                  </a:cubicBezTo>
                  <a:cubicBezTo>
                    <a:pt x="53243" y="19655"/>
                    <a:pt x="50467" y="12953"/>
                    <a:pt x="45526" y="8012"/>
                  </a:cubicBezTo>
                  <a:cubicBezTo>
                    <a:pt x="40585" y="3072"/>
                    <a:pt x="33882" y="295"/>
                    <a:pt x="26894" y="295"/>
                  </a:cubicBezTo>
                  <a:cubicBezTo>
                    <a:pt x="19907" y="295"/>
                    <a:pt x="13204" y="3072"/>
                    <a:pt x="8263" y="8012"/>
                  </a:cubicBezTo>
                  <a:cubicBezTo>
                    <a:pt x="3322" y="12953"/>
                    <a:pt x="546" y="19655"/>
                    <a:pt x="546" y="26642"/>
                  </a:cubicBezTo>
                  <a:cubicBezTo>
                    <a:pt x="546" y="33629"/>
                    <a:pt x="3322" y="40331"/>
                    <a:pt x="8263" y="45272"/>
                  </a:cubicBezTo>
                  <a:cubicBezTo>
                    <a:pt x="13204" y="50212"/>
                    <a:pt x="19907" y="52988"/>
                    <a:pt x="2689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2" name="Freeform: Shape 2641">
              <a:extLst>
                <a:ext uri="{FF2B5EF4-FFF2-40B4-BE49-F238E27FC236}">
                  <a16:creationId xmlns:a16="http://schemas.microsoft.com/office/drawing/2014/main" id="{931602F2-2D09-41F1-BC4A-FE0670F88713}"/>
                </a:ext>
              </a:extLst>
            </p:cNvPr>
            <p:cNvSpPr/>
            <p:nvPr/>
          </p:nvSpPr>
          <p:spPr>
            <a:xfrm>
              <a:off x="4795228" y="6259827"/>
              <a:ext cx="52696" cy="52692"/>
            </a:xfrm>
            <a:custGeom>
              <a:avLst/>
              <a:gdLst>
                <a:gd name="connsiteX0" fmla="*/ 26897 w 52696"/>
                <a:gd name="connsiteY0" fmla="*/ 52988 h 52692"/>
                <a:gd name="connsiteX1" fmla="*/ 45528 w 52696"/>
                <a:gd name="connsiteY1" fmla="*/ 45272 h 52692"/>
                <a:gd name="connsiteX2" fmla="*/ 53246 w 52696"/>
                <a:gd name="connsiteY2" fmla="*/ 26642 h 52692"/>
                <a:gd name="connsiteX3" fmla="*/ 45528 w 52696"/>
                <a:gd name="connsiteY3" fmla="*/ 8012 h 52692"/>
                <a:gd name="connsiteX4" fmla="*/ 26897 w 52696"/>
                <a:gd name="connsiteY4" fmla="*/ 295 h 52692"/>
                <a:gd name="connsiteX5" fmla="*/ 8266 w 52696"/>
                <a:gd name="connsiteY5" fmla="*/ 8012 h 52692"/>
                <a:gd name="connsiteX6" fmla="*/ 549 w 52696"/>
                <a:gd name="connsiteY6" fmla="*/ 26642 h 52692"/>
                <a:gd name="connsiteX7" fmla="*/ 8266 w 52696"/>
                <a:gd name="connsiteY7" fmla="*/ 45272 h 52692"/>
                <a:gd name="connsiteX8" fmla="*/ 2689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897" y="52988"/>
                  </a:moveTo>
                  <a:cubicBezTo>
                    <a:pt x="33885" y="52988"/>
                    <a:pt x="40587" y="50212"/>
                    <a:pt x="45528" y="45272"/>
                  </a:cubicBezTo>
                  <a:cubicBezTo>
                    <a:pt x="50469" y="40331"/>
                    <a:pt x="53246" y="33629"/>
                    <a:pt x="53246" y="26642"/>
                  </a:cubicBezTo>
                  <a:cubicBezTo>
                    <a:pt x="53246" y="19655"/>
                    <a:pt x="50469" y="12953"/>
                    <a:pt x="45528" y="8012"/>
                  </a:cubicBezTo>
                  <a:cubicBezTo>
                    <a:pt x="40587" y="3072"/>
                    <a:pt x="33885" y="295"/>
                    <a:pt x="26897" y="295"/>
                  </a:cubicBezTo>
                  <a:cubicBezTo>
                    <a:pt x="19910" y="295"/>
                    <a:pt x="13207" y="3072"/>
                    <a:pt x="8266" y="8012"/>
                  </a:cubicBezTo>
                  <a:cubicBezTo>
                    <a:pt x="3325" y="12953"/>
                    <a:pt x="549" y="19655"/>
                    <a:pt x="549" y="26642"/>
                  </a:cubicBezTo>
                  <a:cubicBezTo>
                    <a:pt x="549" y="33629"/>
                    <a:pt x="3325" y="40331"/>
                    <a:pt x="8266" y="45272"/>
                  </a:cubicBezTo>
                  <a:cubicBezTo>
                    <a:pt x="13207" y="50212"/>
                    <a:pt x="19910" y="52988"/>
                    <a:pt x="2689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3" name="Freeform: Shape 2642">
              <a:extLst>
                <a:ext uri="{FF2B5EF4-FFF2-40B4-BE49-F238E27FC236}">
                  <a16:creationId xmlns:a16="http://schemas.microsoft.com/office/drawing/2014/main" id="{F6E0BCBD-FDD7-4F4C-95A7-19DE39EE3CD5}"/>
                </a:ext>
              </a:extLst>
            </p:cNvPr>
            <p:cNvSpPr/>
            <p:nvPr/>
          </p:nvSpPr>
          <p:spPr>
            <a:xfrm>
              <a:off x="4820839" y="6259827"/>
              <a:ext cx="52696" cy="52692"/>
            </a:xfrm>
            <a:custGeom>
              <a:avLst/>
              <a:gdLst>
                <a:gd name="connsiteX0" fmla="*/ 26900 w 52696"/>
                <a:gd name="connsiteY0" fmla="*/ 52988 h 52692"/>
                <a:gd name="connsiteX1" fmla="*/ 45531 w 52696"/>
                <a:gd name="connsiteY1" fmla="*/ 45272 h 52692"/>
                <a:gd name="connsiteX2" fmla="*/ 53249 w 52696"/>
                <a:gd name="connsiteY2" fmla="*/ 26642 h 52692"/>
                <a:gd name="connsiteX3" fmla="*/ 45531 w 52696"/>
                <a:gd name="connsiteY3" fmla="*/ 8012 h 52692"/>
                <a:gd name="connsiteX4" fmla="*/ 26900 w 52696"/>
                <a:gd name="connsiteY4" fmla="*/ 295 h 52692"/>
                <a:gd name="connsiteX5" fmla="*/ 8269 w 52696"/>
                <a:gd name="connsiteY5" fmla="*/ 8012 h 52692"/>
                <a:gd name="connsiteX6" fmla="*/ 552 w 52696"/>
                <a:gd name="connsiteY6" fmla="*/ 26642 h 52692"/>
                <a:gd name="connsiteX7" fmla="*/ 8269 w 52696"/>
                <a:gd name="connsiteY7" fmla="*/ 45272 h 52692"/>
                <a:gd name="connsiteX8" fmla="*/ 2690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00" y="52988"/>
                  </a:moveTo>
                  <a:cubicBezTo>
                    <a:pt x="33888" y="52988"/>
                    <a:pt x="40590" y="50212"/>
                    <a:pt x="45531" y="45272"/>
                  </a:cubicBezTo>
                  <a:cubicBezTo>
                    <a:pt x="50472" y="40331"/>
                    <a:pt x="53249" y="33629"/>
                    <a:pt x="53249" y="26642"/>
                  </a:cubicBezTo>
                  <a:cubicBezTo>
                    <a:pt x="53249" y="19655"/>
                    <a:pt x="50472" y="12953"/>
                    <a:pt x="45531" y="8012"/>
                  </a:cubicBezTo>
                  <a:cubicBezTo>
                    <a:pt x="40590" y="3072"/>
                    <a:pt x="33888" y="295"/>
                    <a:pt x="26900" y="295"/>
                  </a:cubicBezTo>
                  <a:cubicBezTo>
                    <a:pt x="19913" y="295"/>
                    <a:pt x="13210" y="3072"/>
                    <a:pt x="8269" y="8012"/>
                  </a:cubicBezTo>
                  <a:cubicBezTo>
                    <a:pt x="3328" y="12953"/>
                    <a:pt x="552" y="19655"/>
                    <a:pt x="552" y="26642"/>
                  </a:cubicBezTo>
                  <a:cubicBezTo>
                    <a:pt x="552" y="33629"/>
                    <a:pt x="3328" y="40331"/>
                    <a:pt x="8269" y="45272"/>
                  </a:cubicBezTo>
                  <a:cubicBezTo>
                    <a:pt x="13210" y="50212"/>
                    <a:pt x="19913" y="52988"/>
                    <a:pt x="2690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4" name="Freeform: Shape 2643">
              <a:extLst>
                <a:ext uri="{FF2B5EF4-FFF2-40B4-BE49-F238E27FC236}">
                  <a16:creationId xmlns:a16="http://schemas.microsoft.com/office/drawing/2014/main" id="{0D1E387C-C661-44E3-A5DE-ED25B3575115}"/>
                </a:ext>
              </a:extLst>
            </p:cNvPr>
            <p:cNvSpPr/>
            <p:nvPr/>
          </p:nvSpPr>
          <p:spPr>
            <a:xfrm>
              <a:off x="4846441" y="6259827"/>
              <a:ext cx="52696" cy="52692"/>
            </a:xfrm>
            <a:custGeom>
              <a:avLst/>
              <a:gdLst>
                <a:gd name="connsiteX0" fmla="*/ 26903 w 52696"/>
                <a:gd name="connsiteY0" fmla="*/ 52988 h 52692"/>
                <a:gd name="connsiteX1" fmla="*/ 45534 w 52696"/>
                <a:gd name="connsiteY1" fmla="*/ 45272 h 52692"/>
                <a:gd name="connsiteX2" fmla="*/ 53252 w 52696"/>
                <a:gd name="connsiteY2" fmla="*/ 26642 h 52692"/>
                <a:gd name="connsiteX3" fmla="*/ 45534 w 52696"/>
                <a:gd name="connsiteY3" fmla="*/ 8012 h 52692"/>
                <a:gd name="connsiteX4" fmla="*/ 26903 w 52696"/>
                <a:gd name="connsiteY4" fmla="*/ 295 h 52692"/>
                <a:gd name="connsiteX5" fmla="*/ 8272 w 52696"/>
                <a:gd name="connsiteY5" fmla="*/ 8012 h 52692"/>
                <a:gd name="connsiteX6" fmla="*/ 555 w 52696"/>
                <a:gd name="connsiteY6" fmla="*/ 26642 h 52692"/>
                <a:gd name="connsiteX7" fmla="*/ 8272 w 52696"/>
                <a:gd name="connsiteY7" fmla="*/ 45272 h 52692"/>
                <a:gd name="connsiteX8" fmla="*/ 2690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03" y="52988"/>
                  </a:moveTo>
                  <a:cubicBezTo>
                    <a:pt x="33891" y="52988"/>
                    <a:pt x="40593" y="50212"/>
                    <a:pt x="45534" y="45272"/>
                  </a:cubicBezTo>
                  <a:cubicBezTo>
                    <a:pt x="50475" y="40331"/>
                    <a:pt x="53252" y="33629"/>
                    <a:pt x="53252" y="26642"/>
                  </a:cubicBezTo>
                  <a:cubicBezTo>
                    <a:pt x="53252" y="19655"/>
                    <a:pt x="50475" y="12953"/>
                    <a:pt x="45534" y="8012"/>
                  </a:cubicBezTo>
                  <a:cubicBezTo>
                    <a:pt x="40593" y="3072"/>
                    <a:pt x="33891" y="295"/>
                    <a:pt x="26903" y="295"/>
                  </a:cubicBezTo>
                  <a:cubicBezTo>
                    <a:pt x="19916" y="295"/>
                    <a:pt x="13213" y="3072"/>
                    <a:pt x="8272" y="8012"/>
                  </a:cubicBezTo>
                  <a:cubicBezTo>
                    <a:pt x="3331" y="12953"/>
                    <a:pt x="555" y="19655"/>
                    <a:pt x="555" y="26642"/>
                  </a:cubicBezTo>
                  <a:cubicBezTo>
                    <a:pt x="555" y="33629"/>
                    <a:pt x="3331" y="40331"/>
                    <a:pt x="8272" y="45272"/>
                  </a:cubicBezTo>
                  <a:cubicBezTo>
                    <a:pt x="13213" y="50212"/>
                    <a:pt x="19916" y="52988"/>
                    <a:pt x="2690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5" name="Freeform: Shape 2644">
              <a:extLst>
                <a:ext uri="{FF2B5EF4-FFF2-40B4-BE49-F238E27FC236}">
                  <a16:creationId xmlns:a16="http://schemas.microsoft.com/office/drawing/2014/main" id="{ED245E1A-8162-465F-8A97-C3B39A88CE3F}"/>
                </a:ext>
              </a:extLst>
            </p:cNvPr>
            <p:cNvSpPr/>
            <p:nvPr/>
          </p:nvSpPr>
          <p:spPr>
            <a:xfrm>
              <a:off x="4872043" y="6259827"/>
              <a:ext cx="52696" cy="52692"/>
            </a:xfrm>
            <a:custGeom>
              <a:avLst/>
              <a:gdLst>
                <a:gd name="connsiteX0" fmla="*/ 26906 w 52696"/>
                <a:gd name="connsiteY0" fmla="*/ 52988 h 52692"/>
                <a:gd name="connsiteX1" fmla="*/ 45537 w 52696"/>
                <a:gd name="connsiteY1" fmla="*/ 45272 h 52692"/>
                <a:gd name="connsiteX2" fmla="*/ 53254 w 52696"/>
                <a:gd name="connsiteY2" fmla="*/ 26642 h 52692"/>
                <a:gd name="connsiteX3" fmla="*/ 45537 w 52696"/>
                <a:gd name="connsiteY3" fmla="*/ 8012 h 52692"/>
                <a:gd name="connsiteX4" fmla="*/ 26906 w 52696"/>
                <a:gd name="connsiteY4" fmla="*/ 295 h 52692"/>
                <a:gd name="connsiteX5" fmla="*/ 8275 w 52696"/>
                <a:gd name="connsiteY5" fmla="*/ 8012 h 52692"/>
                <a:gd name="connsiteX6" fmla="*/ 558 w 52696"/>
                <a:gd name="connsiteY6" fmla="*/ 26642 h 52692"/>
                <a:gd name="connsiteX7" fmla="*/ 8275 w 52696"/>
                <a:gd name="connsiteY7" fmla="*/ 45272 h 52692"/>
                <a:gd name="connsiteX8" fmla="*/ 2690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06" y="52988"/>
                  </a:moveTo>
                  <a:cubicBezTo>
                    <a:pt x="33894" y="52988"/>
                    <a:pt x="40596" y="50212"/>
                    <a:pt x="45537" y="45272"/>
                  </a:cubicBezTo>
                  <a:cubicBezTo>
                    <a:pt x="50478" y="40331"/>
                    <a:pt x="53254" y="33629"/>
                    <a:pt x="53254" y="26642"/>
                  </a:cubicBezTo>
                  <a:cubicBezTo>
                    <a:pt x="53254" y="19655"/>
                    <a:pt x="50478" y="12953"/>
                    <a:pt x="45537" y="8012"/>
                  </a:cubicBezTo>
                  <a:cubicBezTo>
                    <a:pt x="40596" y="3072"/>
                    <a:pt x="33894" y="295"/>
                    <a:pt x="26906" y="295"/>
                  </a:cubicBezTo>
                  <a:cubicBezTo>
                    <a:pt x="19918" y="295"/>
                    <a:pt x="13216" y="3072"/>
                    <a:pt x="8275" y="8012"/>
                  </a:cubicBezTo>
                  <a:cubicBezTo>
                    <a:pt x="3334" y="12953"/>
                    <a:pt x="558" y="19655"/>
                    <a:pt x="558" y="26642"/>
                  </a:cubicBezTo>
                  <a:cubicBezTo>
                    <a:pt x="558" y="33629"/>
                    <a:pt x="3334" y="40331"/>
                    <a:pt x="8275" y="45272"/>
                  </a:cubicBezTo>
                  <a:cubicBezTo>
                    <a:pt x="13216" y="50212"/>
                    <a:pt x="19918" y="52988"/>
                    <a:pt x="2690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6" name="Freeform: Shape 2645">
              <a:extLst>
                <a:ext uri="{FF2B5EF4-FFF2-40B4-BE49-F238E27FC236}">
                  <a16:creationId xmlns:a16="http://schemas.microsoft.com/office/drawing/2014/main" id="{E8D17481-70F0-43B6-90ED-BC7539A50EB8}"/>
                </a:ext>
              </a:extLst>
            </p:cNvPr>
            <p:cNvSpPr/>
            <p:nvPr/>
          </p:nvSpPr>
          <p:spPr>
            <a:xfrm>
              <a:off x="4897653" y="6259827"/>
              <a:ext cx="52696" cy="52692"/>
            </a:xfrm>
            <a:custGeom>
              <a:avLst/>
              <a:gdLst>
                <a:gd name="connsiteX0" fmla="*/ 26909 w 52696"/>
                <a:gd name="connsiteY0" fmla="*/ 52988 h 52692"/>
                <a:gd name="connsiteX1" fmla="*/ 45540 w 52696"/>
                <a:gd name="connsiteY1" fmla="*/ 45272 h 52692"/>
                <a:gd name="connsiteX2" fmla="*/ 53257 w 52696"/>
                <a:gd name="connsiteY2" fmla="*/ 26642 h 52692"/>
                <a:gd name="connsiteX3" fmla="*/ 45540 w 52696"/>
                <a:gd name="connsiteY3" fmla="*/ 8012 h 52692"/>
                <a:gd name="connsiteX4" fmla="*/ 26909 w 52696"/>
                <a:gd name="connsiteY4" fmla="*/ 295 h 52692"/>
                <a:gd name="connsiteX5" fmla="*/ 8278 w 52696"/>
                <a:gd name="connsiteY5" fmla="*/ 8012 h 52692"/>
                <a:gd name="connsiteX6" fmla="*/ 561 w 52696"/>
                <a:gd name="connsiteY6" fmla="*/ 26642 h 52692"/>
                <a:gd name="connsiteX7" fmla="*/ 8278 w 52696"/>
                <a:gd name="connsiteY7" fmla="*/ 45272 h 52692"/>
                <a:gd name="connsiteX8" fmla="*/ 2690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09" y="52988"/>
                  </a:moveTo>
                  <a:cubicBezTo>
                    <a:pt x="33897" y="52988"/>
                    <a:pt x="40599" y="50212"/>
                    <a:pt x="45540" y="45272"/>
                  </a:cubicBezTo>
                  <a:cubicBezTo>
                    <a:pt x="50481" y="40331"/>
                    <a:pt x="53257" y="33629"/>
                    <a:pt x="53257" y="26642"/>
                  </a:cubicBezTo>
                  <a:cubicBezTo>
                    <a:pt x="53257" y="19655"/>
                    <a:pt x="50481" y="12953"/>
                    <a:pt x="45540" y="8012"/>
                  </a:cubicBezTo>
                  <a:cubicBezTo>
                    <a:pt x="40599" y="3072"/>
                    <a:pt x="33897" y="295"/>
                    <a:pt x="26909" y="295"/>
                  </a:cubicBezTo>
                  <a:cubicBezTo>
                    <a:pt x="19921" y="295"/>
                    <a:pt x="13219" y="3072"/>
                    <a:pt x="8278" y="8012"/>
                  </a:cubicBezTo>
                  <a:cubicBezTo>
                    <a:pt x="3337" y="12953"/>
                    <a:pt x="561" y="19655"/>
                    <a:pt x="561" y="26642"/>
                  </a:cubicBezTo>
                  <a:cubicBezTo>
                    <a:pt x="561" y="33629"/>
                    <a:pt x="3337" y="40331"/>
                    <a:pt x="8278" y="45272"/>
                  </a:cubicBezTo>
                  <a:cubicBezTo>
                    <a:pt x="13219" y="50212"/>
                    <a:pt x="19921" y="52988"/>
                    <a:pt x="2690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7" name="Freeform: Shape 2646">
              <a:extLst>
                <a:ext uri="{FF2B5EF4-FFF2-40B4-BE49-F238E27FC236}">
                  <a16:creationId xmlns:a16="http://schemas.microsoft.com/office/drawing/2014/main" id="{316A0E72-6EFC-4677-BC54-0234743E2487}"/>
                </a:ext>
              </a:extLst>
            </p:cNvPr>
            <p:cNvSpPr/>
            <p:nvPr/>
          </p:nvSpPr>
          <p:spPr>
            <a:xfrm>
              <a:off x="4923255" y="6259827"/>
              <a:ext cx="52696" cy="52692"/>
            </a:xfrm>
            <a:custGeom>
              <a:avLst/>
              <a:gdLst>
                <a:gd name="connsiteX0" fmla="*/ 26912 w 52696"/>
                <a:gd name="connsiteY0" fmla="*/ 52988 h 52692"/>
                <a:gd name="connsiteX1" fmla="*/ 45543 w 52696"/>
                <a:gd name="connsiteY1" fmla="*/ 45272 h 52692"/>
                <a:gd name="connsiteX2" fmla="*/ 53260 w 52696"/>
                <a:gd name="connsiteY2" fmla="*/ 26642 h 52692"/>
                <a:gd name="connsiteX3" fmla="*/ 45543 w 52696"/>
                <a:gd name="connsiteY3" fmla="*/ 8012 h 52692"/>
                <a:gd name="connsiteX4" fmla="*/ 26912 w 52696"/>
                <a:gd name="connsiteY4" fmla="*/ 295 h 52692"/>
                <a:gd name="connsiteX5" fmla="*/ 8281 w 52696"/>
                <a:gd name="connsiteY5" fmla="*/ 8012 h 52692"/>
                <a:gd name="connsiteX6" fmla="*/ 564 w 52696"/>
                <a:gd name="connsiteY6" fmla="*/ 26642 h 52692"/>
                <a:gd name="connsiteX7" fmla="*/ 8281 w 52696"/>
                <a:gd name="connsiteY7" fmla="*/ 45272 h 52692"/>
                <a:gd name="connsiteX8" fmla="*/ 2691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12" y="52988"/>
                  </a:moveTo>
                  <a:cubicBezTo>
                    <a:pt x="33900" y="52988"/>
                    <a:pt x="40602" y="50212"/>
                    <a:pt x="45543" y="45272"/>
                  </a:cubicBezTo>
                  <a:cubicBezTo>
                    <a:pt x="50484" y="40331"/>
                    <a:pt x="53260" y="33629"/>
                    <a:pt x="53260" y="26642"/>
                  </a:cubicBezTo>
                  <a:cubicBezTo>
                    <a:pt x="53260" y="19655"/>
                    <a:pt x="50484" y="12953"/>
                    <a:pt x="45543" y="8012"/>
                  </a:cubicBezTo>
                  <a:cubicBezTo>
                    <a:pt x="40602" y="3072"/>
                    <a:pt x="33900" y="295"/>
                    <a:pt x="26912" y="295"/>
                  </a:cubicBezTo>
                  <a:cubicBezTo>
                    <a:pt x="19924" y="295"/>
                    <a:pt x="13222" y="3072"/>
                    <a:pt x="8281" y="8012"/>
                  </a:cubicBezTo>
                  <a:cubicBezTo>
                    <a:pt x="3340" y="12953"/>
                    <a:pt x="564" y="19655"/>
                    <a:pt x="564" y="26642"/>
                  </a:cubicBezTo>
                  <a:cubicBezTo>
                    <a:pt x="564" y="33629"/>
                    <a:pt x="3340" y="40331"/>
                    <a:pt x="8281" y="45272"/>
                  </a:cubicBezTo>
                  <a:cubicBezTo>
                    <a:pt x="13222" y="50212"/>
                    <a:pt x="19924" y="52988"/>
                    <a:pt x="2691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8" name="Freeform: Shape 2647">
              <a:extLst>
                <a:ext uri="{FF2B5EF4-FFF2-40B4-BE49-F238E27FC236}">
                  <a16:creationId xmlns:a16="http://schemas.microsoft.com/office/drawing/2014/main" id="{481ADB03-5F7C-4251-AFF4-2A1B8437719F}"/>
                </a:ext>
              </a:extLst>
            </p:cNvPr>
            <p:cNvSpPr/>
            <p:nvPr/>
          </p:nvSpPr>
          <p:spPr>
            <a:xfrm>
              <a:off x="4948866" y="6259827"/>
              <a:ext cx="52696" cy="52692"/>
            </a:xfrm>
            <a:custGeom>
              <a:avLst/>
              <a:gdLst>
                <a:gd name="connsiteX0" fmla="*/ 26915 w 52696"/>
                <a:gd name="connsiteY0" fmla="*/ 52988 h 52692"/>
                <a:gd name="connsiteX1" fmla="*/ 45546 w 52696"/>
                <a:gd name="connsiteY1" fmla="*/ 45272 h 52692"/>
                <a:gd name="connsiteX2" fmla="*/ 53263 w 52696"/>
                <a:gd name="connsiteY2" fmla="*/ 26642 h 52692"/>
                <a:gd name="connsiteX3" fmla="*/ 45546 w 52696"/>
                <a:gd name="connsiteY3" fmla="*/ 8012 h 52692"/>
                <a:gd name="connsiteX4" fmla="*/ 26915 w 52696"/>
                <a:gd name="connsiteY4" fmla="*/ 295 h 52692"/>
                <a:gd name="connsiteX5" fmla="*/ 8284 w 52696"/>
                <a:gd name="connsiteY5" fmla="*/ 8012 h 52692"/>
                <a:gd name="connsiteX6" fmla="*/ 566 w 52696"/>
                <a:gd name="connsiteY6" fmla="*/ 26642 h 52692"/>
                <a:gd name="connsiteX7" fmla="*/ 8284 w 52696"/>
                <a:gd name="connsiteY7" fmla="*/ 45272 h 52692"/>
                <a:gd name="connsiteX8" fmla="*/ 2691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15" y="52988"/>
                  </a:moveTo>
                  <a:cubicBezTo>
                    <a:pt x="33903" y="52988"/>
                    <a:pt x="40605" y="50212"/>
                    <a:pt x="45546" y="45272"/>
                  </a:cubicBezTo>
                  <a:cubicBezTo>
                    <a:pt x="50487" y="40331"/>
                    <a:pt x="53263" y="33629"/>
                    <a:pt x="53263" y="26642"/>
                  </a:cubicBezTo>
                  <a:cubicBezTo>
                    <a:pt x="53263" y="19655"/>
                    <a:pt x="50487" y="12953"/>
                    <a:pt x="45546" y="8012"/>
                  </a:cubicBezTo>
                  <a:cubicBezTo>
                    <a:pt x="40605" y="3072"/>
                    <a:pt x="33903" y="295"/>
                    <a:pt x="26915" y="295"/>
                  </a:cubicBezTo>
                  <a:cubicBezTo>
                    <a:pt x="19927" y="295"/>
                    <a:pt x="13225" y="3072"/>
                    <a:pt x="8284" y="8012"/>
                  </a:cubicBezTo>
                  <a:cubicBezTo>
                    <a:pt x="3343" y="12953"/>
                    <a:pt x="566" y="19655"/>
                    <a:pt x="566" y="26642"/>
                  </a:cubicBezTo>
                  <a:cubicBezTo>
                    <a:pt x="566" y="33629"/>
                    <a:pt x="3343" y="40331"/>
                    <a:pt x="8284" y="45272"/>
                  </a:cubicBezTo>
                  <a:cubicBezTo>
                    <a:pt x="13225" y="50212"/>
                    <a:pt x="19927" y="52988"/>
                    <a:pt x="2691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49" name="Freeform: Shape 2648">
              <a:extLst>
                <a:ext uri="{FF2B5EF4-FFF2-40B4-BE49-F238E27FC236}">
                  <a16:creationId xmlns:a16="http://schemas.microsoft.com/office/drawing/2014/main" id="{2DA526D6-E412-407C-9B37-0802FDC653C3}"/>
                </a:ext>
              </a:extLst>
            </p:cNvPr>
            <p:cNvSpPr/>
            <p:nvPr/>
          </p:nvSpPr>
          <p:spPr>
            <a:xfrm>
              <a:off x="4974468" y="6259827"/>
              <a:ext cx="52696" cy="52692"/>
            </a:xfrm>
            <a:custGeom>
              <a:avLst/>
              <a:gdLst>
                <a:gd name="connsiteX0" fmla="*/ 26918 w 52696"/>
                <a:gd name="connsiteY0" fmla="*/ 52988 h 52692"/>
                <a:gd name="connsiteX1" fmla="*/ 45549 w 52696"/>
                <a:gd name="connsiteY1" fmla="*/ 45272 h 52692"/>
                <a:gd name="connsiteX2" fmla="*/ 53266 w 52696"/>
                <a:gd name="connsiteY2" fmla="*/ 26642 h 52692"/>
                <a:gd name="connsiteX3" fmla="*/ 45549 w 52696"/>
                <a:gd name="connsiteY3" fmla="*/ 8012 h 52692"/>
                <a:gd name="connsiteX4" fmla="*/ 26918 w 52696"/>
                <a:gd name="connsiteY4" fmla="*/ 295 h 52692"/>
                <a:gd name="connsiteX5" fmla="*/ 8287 w 52696"/>
                <a:gd name="connsiteY5" fmla="*/ 8012 h 52692"/>
                <a:gd name="connsiteX6" fmla="*/ 569 w 52696"/>
                <a:gd name="connsiteY6" fmla="*/ 26642 h 52692"/>
                <a:gd name="connsiteX7" fmla="*/ 8287 w 52696"/>
                <a:gd name="connsiteY7" fmla="*/ 45272 h 52692"/>
                <a:gd name="connsiteX8" fmla="*/ 2691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18" y="52988"/>
                  </a:moveTo>
                  <a:cubicBezTo>
                    <a:pt x="33905" y="52988"/>
                    <a:pt x="40608" y="50212"/>
                    <a:pt x="45549" y="45272"/>
                  </a:cubicBezTo>
                  <a:cubicBezTo>
                    <a:pt x="50490" y="40331"/>
                    <a:pt x="53266" y="33629"/>
                    <a:pt x="53266" y="26642"/>
                  </a:cubicBezTo>
                  <a:cubicBezTo>
                    <a:pt x="53266" y="19655"/>
                    <a:pt x="50490" y="12953"/>
                    <a:pt x="45549" y="8012"/>
                  </a:cubicBezTo>
                  <a:cubicBezTo>
                    <a:pt x="40608" y="3072"/>
                    <a:pt x="33905" y="295"/>
                    <a:pt x="26918" y="295"/>
                  </a:cubicBezTo>
                  <a:cubicBezTo>
                    <a:pt x="19930" y="295"/>
                    <a:pt x="13228" y="3072"/>
                    <a:pt x="8287" y="8012"/>
                  </a:cubicBezTo>
                  <a:cubicBezTo>
                    <a:pt x="3346" y="12953"/>
                    <a:pt x="569" y="19655"/>
                    <a:pt x="569" y="26642"/>
                  </a:cubicBezTo>
                  <a:cubicBezTo>
                    <a:pt x="569" y="33629"/>
                    <a:pt x="3346" y="40331"/>
                    <a:pt x="8287" y="45272"/>
                  </a:cubicBezTo>
                  <a:cubicBezTo>
                    <a:pt x="13228" y="50212"/>
                    <a:pt x="19930" y="52988"/>
                    <a:pt x="2691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0" name="Freeform: Shape 2649">
              <a:extLst>
                <a:ext uri="{FF2B5EF4-FFF2-40B4-BE49-F238E27FC236}">
                  <a16:creationId xmlns:a16="http://schemas.microsoft.com/office/drawing/2014/main" id="{2347BB67-835D-44D5-B565-F6472952AA0A}"/>
                </a:ext>
              </a:extLst>
            </p:cNvPr>
            <p:cNvSpPr/>
            <p:nvPr/>
          </p:nvSpPr>
          <p:spPr>
            <a:xfrm>
              <a:off x="5000078" y="6259827"/>
              <a:ext cx="52696" cy="52692"/>
            </a:xfrm>
            <a:custGeom>
              <a:avLst/>
              <a:gdLst>
                <a:gd name="connsiteX0" fmla="*/ 26921 w 52696"/>
                <a:gd name="connsiteY0" fmla="*/ 52988 h 52692"/>
                <a:gd name="connsiteX1" fmla="*/ 45552 w 52696"/>
                <a:gd name="connsiteY1" fmla="*/ 45272 h 52692"/>
                <a:gd name="connsiteX2" fmla="*/ 53269 w 52696"/>
                <a:gd name="connsiteY2" fmla="*/ 26642 h 52692"/>
                <a:gd name="connsiteX3" fmla="*/ 45552 w 52696"/>
                <a:gd name="connsiteY3" fmla="*/ 8012 h 52692"/>
                <a:gd name="connsiteX4" fmla="*/ 26921 w 52696"/>
                <a:gd name="connsiteY4" fmla="*/ 295 h 52692"/>
                <a:gd name="connsiteX5" fmla="*/ 8290 w 52696"/>
                <a:gd name="connsiteY5" fmla="*/ 8012 h 52692"/>
                <a:gd name="connsiteX6" fmla="*/ 572 w 52696"/>
                <a:gd name="connsiteY6" fmla="*/ 26642 h 52692"/>
                <a:gd name="connsiteX7" fmla="*/ 8290 w 52696"/>
                <a:gd name="connsiteY7" fmla="*/ 45272 h 52692"/>
                <a:gd name="connsiteX8" fmla="*/ 2692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21" y="52988"/>
                  </a:moveTo>
                  <a:cubicBezTo>
                    <a:pt x="33908" y="52988"/>
                    <a:pt x="40611" y="50212"/>
                    <a:pt x="45552" y="45272"/>
                  </a:cubicBezTo>
                  <a:cubicBezTo>
                    <a:pt x="50493" y="40331"/>
                    <a:pt x="53269" y="33629"/>
                    <a:pt x="53269" y="26642"/>
                  </a:cubicBezTo>
                  <a:cubicBezTo>
                    <a:pt x="53269" y="19655"/>
                    <a:pt x="50493" y="12953"/>
                    <a:pt x="45552" y="8012"/>
                  </a:cubicBezTo>
                  <a:cubicBezTo>
                    <a:pt x="40611" y="3072"/>
                    <a:pt x="33908" y="295"/>
                    <a:pt x="26921" y="295"/>
                  </a:cubicBezTo>
                  <a:cubicBezTo>
                    <a:pt x="19933" y="295"/>
                    <a:pt x="13231" y="3072"/>
                    <a:pt x="8290" y="8012"/>
                  </a:cubicBezTo>
                  <a:cubicBezTo>
                    <a:pt x="3349" y="12953"/>
                    <a:pt x="572" y="19655"/>
                    <a:pt x="572" y="26642"/>
                  </a:cubicBezTo>
                  <a:cubicBezTo>
                    <a:pt x="572" y="33629"/>
                    <a:pt x="3349" y="40331"/>
                    <a:pt x="8290" y="45272"/>
                  </a:cubicBezTo>
                  <a:cubicBezTo>
                    <a:pt x="13231" y="50212"/>
                    <a:pt x="19933" y="52988"/>
                    <a:pt x="2692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1" name="Freeform: Shape 2650">
              <a:extLst>
                <a:ext uri="{FF2B5EF4-FFF2-40B4-BE49-F238E27FC236}">
                  <a16:creationId xmlns:a16="http://schemas.microsoft.com/office/drawing/2014/main" id="{6A2DA564-AF62-4FD0-8AFE-B4A481290426}"/>
                </a:ext>
              </a:extLst>
            </p:cNvPr>
            <p:cNvSpPr/>
            <p:nvPr/>
          </p:nvSpPr>
          <p:spPr>
            <a:xfrm>
              <a:off x="5025680" y="6259827"/>
              <a:ext cx="52696" cy="52692"/>
            </a:xfrm>
            <a:custGeom>
              <a:avLst/>
              <a:gdLst>
                <a:gd name="connsiteX0" fmla="*/ 26924 w 52696"/>
                <a:gd name="connsiteY0" fmla="*/ 52988 h 52692"/>
                <a:gd name="connsiteX1" fmla="*/ 45555 w 52696"/>
                <a:gd name="connsiteY1" fmla="*/ 45272 h 52692"/>
                <a:gd name="connsiteX2" fmla="*/ 53272 w 52696"/>
                <a:gd name="connsiteY2" fmla="*/ 26642 h 52692"/>
                <a:gd name="connsiteX3" fmla="*/ 45555 w 52696"/>
                <a:gd name="connsiteY3" fmla="*/ 8012 h 52692"/>
                <a:gd name="connsiteX4" fmla="*/ 26924 w 52696"/>
                <a:gd name="connsiteY4" fmla="*/ 295 h 52692"/>
                <a:gd name="connsiteX5" fmla="*/ 8292 w 52696"/>
                <a:gd name="connsiteY5" fmla="*/ 8012 h 52692"/>
                <a:gd name="connsiteX6" fmla="*/ 575 w 52696"/>
                <a:gd name="connsiteY6" fmla="*/ 26642 h 52692"/>
                <a:gd name="connsiteX7" fmla="*/ 8292 w 52696"/>
                <a:gd name="connsiteY7" fmla="*/ 45272 h 52692"/>
                <a:gd name="connsiteX8" fmla="*/ 2692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24" y="52988"/>
                  </a:moveTo>
                  <a:cubicBezTo>
                    <a:pt x="33911" y="52988"/>
                    <a:pt x="40614" y="50212"/>
                    <a:pt x="45555" y="45272"/>
                  </a:cubicBezTo>
                  <a:cubicBezTo>
                    <a:pt x="50496" y="40331"/>
                    <a:pt x="53272" y="33629"/>
                    <a:pt x="53272" y="26642"/>
                  </a:cubicBezTo>
                  <a:cubicBezTo>
                    <a:pt x="53272" y="19655"/>
                    <a:pt x="50496" y="12953"/>
                    <a:pt x="45555" y="8012"/>
                  </a:cubicBezTo>
                  <a:cubicBezTo>
                    <a:pt x="40614" y="3072"/>
                    <a:pt x="33911" y="295"/>
                    <a:pt x="26924" y="295"/>
                  </a:cubicBezTo>
                  <a:cubicBezTo>
                    <a:pt x="19936" y="295"/>
                    <a:pt x="13234" y="3072"/>
                    <a:pt x="8292" y="8012"/>
                  </a:cubicBezTo>
                  <a:cubicBezTo>
                    <a:pt x="3351" y="12953"/>
                    <a:pt x="575" y="19655"/>
                    <a:pt x="575" y="26642"/>
                  </a:cubicBezTo>
                  <a:cubicBezTo>
                    <a:pt x="575" y="33629"/>
                    <a:pt x="3351" y="40331"/>
                    <a:pt x="8292" y="45272"/>
                  </a:cubicBezTo>
                  <a:cubicBezTo>
                    <a:pt x="13234" y="50212"/>
                    <a:pt x="19936" y="52988"/>
                    <a:pt x="2692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2" name="Freeform: Shape 2651">
              <a:extLst>
                <a:ext uri="{FF2B5EF4-FFF2-40B4-BE49-F238E27FC236}">
                  <a16:creationId xmlns:a16="http://schemas.microsoft.com/office/drawing/2014/main" id="{97D805A5-9E67-4564-AFE8-271D88E0764B}"/>
                </a:ext>
              </a:extLst>
            </p:cNvPr>
            <p:cNvSpPr/>
            <p:nvPr/>
          </p:nvSpPr>
          <p:spPr>
            <a:xfrm>
              <a:off x="5051291" y="6259827"/>
              <a:ext cx="52696" cy="52692"/>
            </a:xfrm>
            <a:custGeom>
              <a:avLst/>
              <a:gdLst>
                <a:gd name="connsiteX0" fmla="*/ 26927 w 52696"/>
                <a:gd name="connsiteY0" fmla="*/ 52988 h 52692"/>
                <a:gd name="connsiteX1" fmla="*/ 45558 w 52696"/>
                <a:gd name="connsiteY1" fmla="*/ 45272 h 52692"/>
                <a:gd name="connsiteX2" fmla="*/ 53275 w 52696"/>
                <a:gd name="connsiteY2" fmla="*/ 26642 h 52692"/>
                <a:gd name="connsiteX3" fmla="*/ 45558 w 52696"/>
                <a:gd name="connsiteY3" fmla="*/ 8012 h 52692"/>
                <a:gd name="connsiteX4" fmla="*/ 26927 w 52696"/>
                <a:gd name="connsiteY4" fmla="*/ 295 h 52692"/>
                <a:gd name="connsiteX5" fmla="*/ 8295 w 52696"/>
                <a:gd name="connsiteY5" fmla="*/ 8012 h 52692"/>
                <a:gd name="connsiteX6" fmla="*/ 578 w 52696"/>
                <a:gd name="connsiteY6" fmla="*/ 26642 h 52692"/>
                <a:gd name="connsiteX7" fmla="*/ 8295 w 52696"/>
                <a:gd name="connsiteY7" fmla="*/ 45272 h 52692"/>
                <a:gd name="connsiteX8" fmla="*/ 2692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27" y="52988"/>
                  </a:moveTo>
                  <a:cubicBezTo>
                    <a:pt x="33914" y="52988"/>
                    <a:pt x="40617" y="50212"/>
                    <a:pt x="45558" y="45272"/>
                  </a:cubicBezTo>
                  <a:cubicBezTo>
                    <a:pt x="50499" y="40331"/>
                    <a:pt x="53275" y="33629"/>
                    <a:pt x="53275" y="26642"/>
                  </a:cubicBezTo>
                  <a:cubicBezTo>
                    <a:pt x="53275" y="19655"/>
                    <a:pt x="50499" y="12953"/>
                    <a:pt x="45558" y="8012"/>
                  </a:cubicBezTo>
                  <a:cubicBezTo>
                    <a:pt x="40617" y="3072"/>
                    <a:pt x="33914" y="295"/>
                    <a:pt x="26927" y="295"/>
                  </a:cubicBezTo>
                  <a:cubicBezTo>
                    <a:pt x="19939" y="295"/>
                    <a:pt x="13236" y="3072"/>
                    <a:pt x="8295" y="8012"/>
                  </a:cubicBezTo>
                  <a:cubicBezTo>
                    <a:pt x="3354" y="12953"/>
                    <a:pt x="578" y="19655"/>
                    <a:pt x="578" y="26642"/>
                  </a:cubicBezTo>
                  <a:cubicBezTo>
                    <a:pt x="578" y="33629"/>
                    <a:pt x="3354" y="40331"/>
                    <a:pt x="8295" y="45272"/>
                  </a:cubicBezTo>
                  <a:cubicBezTo>
                    <a:pt x="13236" y="50212"/>
                    <a:pt x="19939" y="52988"/>
                    <a:pt x="2692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3" name="Freeform: Shape 2652">
              <a:extLst>
                <a:ext uri="{FF2B5EF4-FFF2-40B4-BE49-F238E27FC236}">
                  <a16:creationId xmlns:a16="http://schemas.microsoft.com/office/drawing/2014/main" id="{CB148509-A101-4D99-9958-998AE787F45C}"/>
                </a:ext>
              </a:extLst>
            </p:cNvPr>
            <p:cNvSpPr/>
            <p:nvPr/>
          </p:nvSpPr>
          <p:spPr>
            <a:xfrm>
              <a:off x="5076893" y="6259827"/>
              <a:ext cx="52696" cy="52692"/>
            </a:xfrm>
            <a:custGeom>
              <a:avLst/>
              <a:gdLst>
                <a:gd name="connsiteX0" fmla="*/ 26929 w 52696"/>
                <a:gd name="connsiteY0" fmla="*/ 52988 h 52692"/>
                <a:gd name="connsiteX1" fmla="*/ 45561 w 52696"/>
                <a:gd name="connsiteY1" fmla="*/ 45272 h 52692"/>
                <a:gd name="connsiteX2" fmla="*/ 53278 w 52696"/>
                <a:gd name="connsiteY2" fmla="*/ 26642 h 52692"/>
                <a:gd name="connsiteX3" fmla="*/ 45561 w 52696"/>
                <a:gd name="connsiteY3" fmla="*/ 8012 h 52692"/>
                <a:gd name="connsiteX4" fmla="*/ 26929 w 52696"/>
                <a:gd name="connsiteY4" fmla="*/ 295 h 52692"/>
                <a:gd name="connsiteX5" fmla="*/ 8298 w 52696"/>
                <a:gd name="connsiteY5" fmla="*/ 8012 h 52692"/>
                <a:gd name="connsiteX6" fmla="*/ 581 w 52696"/>
                <a:gd name="connsiteY6" fmla="*/ 26642 h 52692"/>
                <a:gd name="connsiteX7" fmla="*/ 8298 w 52696"/>
                <a:gd name="connsiteY7" fmla="*/ 45272 h 52692"/>
                <a:gd name="connsiteX8" fmla="*/ 2692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29" y="52988"/>
                  </a:moveTo>
                  <a:cubicBezTo>
                    <a:pt x="33917" y="52988"/>
                    <a:pt x="40620" y="50212"/>
                    <a:pt x="45561" y="45272"/>
                  </a:cubicBezTo>
                  <a:cubicBezTo>
                    <a:pt x="50502" y="40331"/>
                    <a:pt x="53278" y="33629"/>
                    <a:pt x="53278" y="26642"/>
                  </a:cubicBezTo>
                  <a:cubicBezTo>
                    <a:pt x="53278" y="19655"/>
                    <a:pt x="50502" y="12953"/>
                    <a:pt x="45561" y="8012"/>
                  </a:cubicBezTo>
                  <a:cubicBezTo>
                    <a:pt x="40620" y="3072"/>
                    <a:pt x="33917" y="295"/>
                    <a:pt x="26929" y="295"/>
                  </a:cubicBezTo>
                  <a:cubicBezTo>
                    <a:pt x="19942" y="295"/>
                    <a:pt x="13239" y="3072"/>
                    <a:pt x="8298" y="8012"/>
                  </a:cubicBezTo>
                  <a:cubicBezTo>
                    <a:pt x="3357" y="12953"/>
                    <a:pt x="581" y="19655"/>
                    <a:pt x="581" y="26642"/>
                  </a:cubicBezTo>
                  <a:cubicBezTo>
                    <a:pt x="581" y="33629"/>
                    <a:pt x="3357" y="40331"/>
                    <a:pt x="8298" y="45272"/>
                  </a:cubicBezTo>
                  <a:cubicBezTo>
                    <a:pt x="13239" y="50212"/>
                    <a:pt x="19942" y="52988"/>
                    <a:pt x="2692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4" name="Freeform: Shape 2653">
              <a:extLst>
                <a:ext uri="{FF2B5EF4-FFF2-40B4-BE49-F238E27FC236}">
                  <a16:creationId xmlns:a16="http://schemas.microsoft.com/office/drawing/2014/main" id="{A21E84CE-0A80-486E-AE37-4F9FFE0308E4}"/>
                </a:ext>
              </a:extLst>
            </p:cNvPr>
            <p:cNvSpPr/>
            <p:nvPr/>
          </p:nvSpPr>
          <p:spPr>
            <a:xfrm>
              <a:off x="5102503" y="6259827"/>
              <a:ext cx="52696" cy="52692"/>
            </a:xfrm>
            <a:custGeom>
              <a:avLst/>
              <a:gdLst>
                <a:gd name="connsiteX0" fmla="*/ 26932 w 52696"/>
                <a:gd name="connsiteY0" fmla="*/ 52988 h 52692"/>
                <a:gd name="connsiteX1" fmla="*/ 45563 w 52696"/>
                <a:gd name="connsiteY1" fmla="*/ 45272 h 52692"/>
                <a:gd name="connsiteX2" fmla="*/ 53281 w 52696"/>
                <a:gd name="connsiteY2" fmla="*/ 26642 h 52692"/>
                <a:gd name="connsiteX3" fmla="*/ 45563 w 52696"/>
                <a:gd name="connsiteY3" fmla="*/ 8012 h 52692"/>
                <a:gd name="connsiteX4" fmla="*/ 26932 w 52696"/>
                <a:gd name="connsiteY4" fmla="*/ 295 h 52692"/>
                <a:gd name="connsiteX5" fmla="*/ 8301 w 52696"/>
                <a:gd name="connsiteY5" fmla="*/ 8012 h 52692"/>
                <a:gd name="connsiteX6" fmla="*/ 584 w 52696"/>
                <a:gd name="connsiteY6" fmla="*/ 26642 h 52692"/>
                <a:gd name="connsiteX7" fmla="*/ 8301 w 52696"/>
                <a:gd name="connsiteY7" fmla="*/ 45272 h 52692"/>
                <a:gd name="connsiteX8" fmla="*/ 2693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32" y="52988"/>
                  </a:moveTo>
                  <a:cubicBezTo>
                    <a:pt x="33920" y="52988"/>
                    <a:pt x="40622" y="50212"/>
                    <a:pt x="45563" y="45272"/>
                  </a:cubicBezTo>
                  <a:cubicBezTo>
                    <a:pt x="50504" y="40331"/>
                    <a:pt x="53281" y="33629"/>
                    <a:pt x="53281" y="26642"/>
                  </a:cubicBezTo>
                  <a:cubicBezTo>
                    <a:pt x="53281" y="19655"/>
                    <a:pt x="50504" y="12953"/>
                    <a:pt x="45563" y="8012"/>
                  </a:cubicBezTo>
                  <a:cubicBezTo>
                    <a:pt x="40622" y="3072"/>
                    <a:pt x="33920" y="295"/>
                    <a:pt x="26932" y="295"/>
                  </a:cubicBezTo>
                  <a:cubicBezTo>
                    <a:pt x="19945" y="295"/>
                    <a:pt x="13242" y="3072"/>
                    <a:pt x="8301" y="8012"/>
                  </a:cubicBezTo>
                  <a:cubicBezTo>
                    <a:pt x="3360" y="12953"/>
                    <a:pt x="584" y="19655"/>
                    <a:pt x="584" y="26642"/>
                  </a:cubicBezTo>
                  <a:cubicBezTo>
                    <a:pt x="584" y="33629"/>
                    <a:pt x="3360" y="40331"/>
                    <a:pt x="8301" y="45272"/>
                  </a:cubicBezTo>
                  <a:cubicBezTo>
                    <a:pt x="13242" y="50212"/>
                    <a:pt x="19945" y="52988"/>
                    <a:pt x="2693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5" name="Freeform: Shape 2654">
              <a:extLst>
                <a:ext uri="{FF2B5EF4-FFF2-40B4-BE49-F238E27FC236}">
                  <a16:creationId xmlns:a16="http://schemas.microsoft.com/office/drawing/2014/main" id="{AEB98427-4140-4DAF-8271-07A93DE055E6}"/>
                </a:ext>
              </a:extLst>
            </p:cNvPr>
            <p:cNvSpPr/>
            <p:nvPr/>
          </p:nvSpPr>
          <p:spPr>
            <a:xfrm>
              <a:off x="5128105" y="6259827"/>
              <a:ext cx="52696" cy="52692"/>
            </a:xfrm>
            <a:custGeom>
              <a:avLst/>
              <a:gdLst>
                <a:gd name="connsiteX0" fmla="*/ 26935 w 52696"/>
                <a:gd name="connsiteY0" fmla="*/ 52988 h 52692"/>
                <a:gd name="connsiteX1" fmla="*/ 45566 w 52696"/>
                <a:gd name="connsiteY1" fmla="*/ 45272 h 52692"/>
                <a:gd name="connsiteX2" fmla="*/ 53284 w 52696"/>
                <a:gd name="connsiteY2" fmla="*/ 26642 h 52692"/>
                <a:gd name="connsiteX3" fmla="*/ 45566 w 52696"/>
                <a:gd name="connsiteY3" fmla="*/ 8012 h 52692"/>
                <a:gd name="connsiteX4" fmla="*/ 26935 w 52696"/>
                <a:gd name="connsiteY4" fmla="*/ 295 h 52692"/>
                <a:gd name="connsiteX5" fmla="*/ 8304 w 52696"/>
                <a:gd name="connsiteY5" fmla="*/ 8012 h 52692"/>
                <a:gd name="connsiteX6" fmla="*/ 587 w 52696"/>
                <a:gd name="connsiteY6" fmla="*/ 26642 h 52692"/>
                <a:gd name="connsiteX7" fmla="*/ 8304 w 52696"/>
                <a:gd name="connsiteY7" fmla="*/ 45272 h 52692"/>
                <a:gd name="connsiteX8" fmla="*/ 2693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35" y="52988"/>
                  </a:moveTo>
                  <a:cubicBezTo>
                    <a:pt x="33923" y="52988"/>
                    <a:pt x="40625" y="50212"/>
                    <a:pt x="45566" y="45272"/>
                  </a:cubicBezTo>
                  <a:cubicBezTo>
                    <a:pt x="50507" y="40331"/>
                    <a:pt x="53284" y="33629"/>
                    <a:pt x="53284" y="26642"/>
                  </a:cubicBezTo>
                  <a:cubicBezTo>
                    <a:pt x="53284" y="19655"/>
                    <a:pt x="50507" y="12953"/>
                    <a:pt x="45566" y="8012"/>
                  </a:cubicBezTo>
                  <a:cubicBezTo>
                    <a:pt x="40625" y="3072"/>
                    <a:pt x="33923" y="295"/>
                    <a:pt x="26935" y="295"/>
                  </a:cubicBezTo>
                  <a:cubicBezTo>
                    <a:pt x="19948" y="295"/>
                    <a:pt x="13245" y="3072"/>
                    <a:pt x="8304" y="8012"/>
                  </a:cubicBezTo>
                  <a:cubicBezTo>
                    <a:pt x="3363" y="12953"/>
                    <a:pt x="587" y="19655"/>
                    <a:pt x="587" y="26642"/>
                  </a:cubicBezTo>
                  <a:cubicBezTo>
                    <a:pt x="587" y="33629"/>
                    <a:pt x="3363" y="40331"/>
                    <a:pt x="8304" y="45272"/>
                  </a:cubicBezTo>
                  <a:cubicBezTo>
                    <a:pt x="13245" y="50212"/>
                    <a:pt x="19948" y="52988"/>
                    <a:pt x="2693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6" name="Freeform: Shape 2655">
              <a:extLst>
                <a:ext uri="{FF2B5EF4-FFF2-40B4-BE49-F238E27FC236}">
                  <a16:creationId xmlns:a16="http://schemas.microsoft.com/office/drawing/2014/main" id="{E6845973-7634-4126-8CAC-A8ED819C56E1}"/>
                </a:ext>
              </a:extLst>
            </p:cNvPr>
            <p:cNvSpPr/>
            <p:nvPr/>
          </p:nvSpPr>
          <p:spPr>
            <a:xfrm>
              <a:off x="5153707" y="6259827"/>
              <a:ext cx="52696" cy="52692"/>
            </a:xfrm>
            <a:custGeom>
              <a:avLst/>
              <a:gdLst>
                <a:gd name="connsiteX0" fmla="*/ 26938 w 52696"/>
                <a:gd name="connsiteY0" fmla="*/ 52988 h 52692"/>
                <a:gd name="connsiteX1" fmla="*/ 45569 w 52696"/>
                <a:gd name="connsiteY1" fmla="*/ 45272 h 52692"/>
                <a:gd name="connsiteX2" fmla="*/ 53287 w 52696"/>
                <a:gd name="connsiteY2" fmla="*/ 26642 h 52692"/>
                <a:gd name="connsiteX3" fmla="*/ 45569 w 52696"/>
                <a:gd name="connsiteY3" fmla="*/ 8012 h 52692"/>
                <a:gd name="connsiteX4" fmla="*/ 26938 w 52696"/>
                <a:gd name="connsiteY4" fmla="*/ 295 h 52692"/>
                <a:gd name="connsiteX5" fmla="*/ 8307 w 52696"/>
                <a:gd name="connsiteY5" fmla="*/ 8012 h 52692"/>
                <a:gd name="connsiteX6" fmla="*/ 590 w 52696"/>
                <a:gd name="connsiteY6" fmla="*/ 26642 h 52692"/>
                <a:gd name="connsiteX7" fmla="*/ 8307 w 52696"/>
                <a:gd name="connsiteY7" fmla="*/ 45272 h 52692"/>
                <a:gd name="connsiteX8" fmla="*/ 2693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38" y="52988"/>
                  </a:moveTo>
                  <a:cubicBezTo>
                    <a:pt x="33926" y="52988"/>
                    <a:pt x="40628" y="50212"/>
                    <a:pt x="45569" y="45272"/>
                  </a:cubicBezTo>
                  <a:cubicBezTo>
                    <a:pt x="50510" y="40331"/>
                    <a:pt x="53287" y="33629"/>
                    <a:pt x="53287" y="26642"/>
                  </a:cubicBezTo>
                  <a:cubicBezTo>
                    <a:pt x="53287" y="19655"/>
                    <a:pt x="50510" y="12953"/>
                    <a:pt x="45569" y="8012"/>
                  </a:cubicBezTo>
                  <a:cubicBezTo>
                    <a:pt x="40628" y="3072"/>
                    <a:pt x="33926" y="295"/>
                    <a:pt x="26938" y="295"/>
                  </a:cubicBezTo>
                  <a:cubicBezTo>
                    <a:pt x="19951" y="295"/>
                    <a:pt x="13248" y="3072"/>
                    <a:pt x="8307" y="8012"/>
                  </a:cubicBezTo>
                  <a:cubicBezTo>
                    <a:pt x="3366" y="12953"/>
                    <a:pt x="590" y="19655"/>
                    <a:pt x="590" y="26642"/>
                  </a:cubicBezTo>
                  <a:cubicBezTo>
                    <a:pt x="590" y="33629"/>
                    <a:pt x="3366" y="40331"/>
                    <a:pt x="8307" y="45272"/>
                  </a:cubicBezTo>
                  <a:cubicBezTo>
                    <a:pt x="13248" y="50212"/>
                    <a:pt x="19951" y="52988"/>
                    <a:pt x="2693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7" name="Freeform: Shape 2656">
              <a:extLst>
                <a:ext uri="{FF2B5EF4-FFF2-40B4-BE49-F238E27FC236}">
                  <a16:creationId xmlns:a16="http://schemas.microsoft.com/office/drawing/2014/main" id="{A9F3A13A-8693-4DDE-BABF-96E7CAEB076D}"/>
                </a:ext>
              </a:extLst>
            </p:cNvPr>
            <p:cNvSpPr/>
            <p:nvPr/>
          </p:nvSpPr>
          <p:spPr>
            <a:xfrm>
              <a:off x="5179317" y="6259827"/>
              <a:ext cx="52696" cy="52692"/>
            </a:xfrm>
            <a:custGeom>
              <a:avLst/>
              <a:gdLst>
                <a:gd name="connsiteX0" fmla="*/ 26941 w 52696"/>
                <a:gd name="connsiteY0" fmla="*/ 52988 h 52692"/>
                <a:gd name="connsiteX1" fmla="*/ 45572 w 52696"/>
                <a:gd name="connsiteY1" fmla="*/ 45272 h 52692"/>
                <a:gd name="connsiteX2" fmla="*/ 53289 w 52696"/>
                <a:gd name="connsiteY2" fmla="*/ 26642 h 52692"/>
                <a:gd name="connsiteX3" fmla="*/ 45572 w 52696"/>
                <a:gd name="connsiteY3" fmla="*/ 8012 h 52692"/>
                <a:gd name="connsiteX4" fmla="*/ 26941 w 52696"/>
                <a:gd name="connsiteY4" fmla="*/ 295 h 52692"/>
                <a:gd name="connsiteX5" fmla="*/ 8310 w 52696"/>
                <a:gd name="connsiteY5" fmla="*/ 8012 h 52692"/>
                <a:gd name="connsiteX6" fmla="*/ 593 w 52696"/>
                <a:gd name="connsiteY6" fmla="*/ 26642 h 52692"/>
                <a:gd name="connsiteX7" fmla="*/ 8310 w 52696"/>
                <a:gd name="connsiteY7" fmla="*/ 45272 h 52692"/>
                <a:gd name="connsiteX8" fmla="*/ 2694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41" y="52988"/>
                  </a:moveTo>
                  <a:cubicBezTo>
                    <a:pt x="33929" y="52988"/>
                    <a:pt x="40631" y="50212"/>
                    <a:pt x="45572" y="45272"/>
                  </a:cubicBezTo>
                  <a:cubicBezTo>
                    <a:pt x="50513" y="40331"/>
                    <a:pt x="53289" y="33629"/>
                    <a:pt x="53289" y="26642"/>
                  </a:cubicBezTo>
                  <a:cubicBezTo>
                    <a:pt x="53289" y="19655"/>
                    <a:pt x="50513" y="12953"/>
                    <a:pt x="45572" y="8012"/>
                  </a:cubicBezTo>
                  <a:cubicBezTo>
                    <a:pt x="40631" y="3072"/>
                    <a:pt x="33929" y="295"/>
                    <a:pt x="26941" y="295"/>
                  </a:cubicBezTo>
                  <a:cubicBezTo>
                    <a:pt x="19953" y="295"/>
                    <a:pt x="13251" y="3072"/>
                    <a:pt x="8310" y="8012"/>
                  </a:cubicBezTo>
                  <a:cubicBezTo>
                    <a:pt x="3369" y="12953"/>
                    <a:pt x="593" y="19655"/>
                    <a:pt x="593" y="26642"/>
                  </a:cubicBezTo>
                  <a:cubicBezTo>
                    <a:pt x="593" y="33629"/>
                    <a:pt x="3369" y="40331"/>
                    <a:pt x="8310" y="45272"/>
                  </a:cubicBezTo>
                  <a:cubicBezTo>
                    <a:pt x="13251" y="50212"/>
                    <a:pt x="19953" y="52988"/>
                    <a:pt x="2694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8" name="Freeform: Shape 2657">
              <a:extLst>
                <a:ext uri="{FF2B5EF4-FFF2-40B4-BE49-F238E27FC236}">
                  <a16:creationId xmlns:a16="http://schemas.microsoft.com/office/drawing/2014/main" id="{5879F678-DFAA-4608-9145-7FF2FDAEDD6B}"/>
                </a:ext>
              </a:extLst>
            </p:cNvPr>
            <p:cNvSpPr/>
            <p:nvPr/>
          </p:nvSpPr>
          <p:spPr>
            <a:xfrm>
              <a:off x="5204919" y="6259827"/>
              <a:ext cx="52696" cy="52692"/>
            </a:xfrm>
            <a:custGeom>
              <a:avLst/>
              <a:gdLst>
                <a:gd name="connsiteX0" fmla="*/ 26944 w 52696"/>
                <a:gd name="connsiteY0" fmla="*/ 52988 h 52692"/>
                <a:gd name="connsiteX1" fmla="*/ 45575 w 52696"/>
                <a:gd name="connsiteY1" fmla="*/ 45272 h 52692"/>
                <a:gd name="connsiteX2" fmla="*/ 53292 w 52696"/>
                <a:gd name="connsiteY2" fmla="*/ 26642 h 52692"/>
                <a:gd name="connsiteX3" fmla="*/ 45575 w 52696"/>
                <a:gd name="connsiteY3" fmla="*/ 8012 h 52692"/>
                <a:gd name="connsiteX4" fmla="*/ 26944 w 52696"/>
                <a:gd name="connsiteY4" fmla="*/ 295 h 52692"/>
                <a:gd name="connsiteX5" fmla="*/ 8313 w 52696"/>
                <a:gd name="connsiteY5" fmla="*/ 8012 h 52692"/>
                <a:gd name="connsiteX6" fmla="*/ 596 w 52696"/>
                <a:gd name="connsiteY6" fmla="*/ 26642 h 52692"/>
                <a:gd name="connsiteX7" fmla="*/ 8313 w 52696"/>
                <a:gd name="connsiteY7" fmla="*/ 45272 h 52692"/>
                <a:gd name="connsiteX8" fmla="*/ 2694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44" y="52988"/>
                  </a:moveTo>
                  <a:cubicBezTo>
                    <a:pt x="33932" y="52988"/>
                    <a:pt x="40634" y="50212"/>
                    <a:pt x="45575" y="45272"/>
                  </a:cubicBezTo>
                  <a:cubicBezTo>
                    <a:pt x="50516" y="40331"/>
                    <a:pt x="53292" y="33629"/>
                    <a:pt x="53292" y="26642"/>
                  </a:cubicBezTo>
                  <a:cubicBezTo>
                    <a:pt x="53292" y="19655"/>
                    <a:pt x="50516" y="12953"/>
                    <a:pt x="45575" y="8012"/>
                  </a:cubicBezTo>
                  <a:cubicBezTo>
                    <a:pt x="40634" y="3072"/>
                    <a:pt x="33932" y="295"/>
                    <a:pt x="26944" y="295"/>
                  </a:cubicBezTo>
                  <a:cubicBezTo>
                    <a:pt x="19956" y="295"/>
                    <a:pt x="13254" y="3072"/>
                    <a:pt x="8313" y="8012"/>
                  </a:cubicBezTo>
                  <a:cubicBezTo>
                    <a:pt x="3372" y="12953"/>
                    <a:pt x="596" y="19655"/>
                    <a:pt x="596" y="26642"/>
                  </a:cubicBezTo>
                  <a:cubicBezTo>
                    <a:pt x="596" y="33629"/>
                    <a:pt x="3372" y="40331"/>
                    <a:pt x="8313" y="45272"/>
                  </a:cubicBezTo>
                  <a:cubicBezTo>
                    <a:pt x="13254" y="50212"/>
                    <a:pt x="19956" y="52988"/>
                    <a:pt x="2694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59" name="Freeform: Shape 2658">
              <a:extLst>
                <a:ext uri="{FF2B5EF4-FFF2-40B4-BE49-F238E27FC236}">
                  <a16:creationId xmlns:a16="http://schemas.microsoft.com/office/drawing/2014/main" id="{C15C257F-80F9-4B48-8AC1-A8F01C066B04}"/>
                </a:ext>
              </a:extLst>
            </p:cNvPr>
            <p:cNvSpPr/>
            <p:nvPr/>
          </p:nvSpPr>
          <p:spPr>
            <a:xfrm>
              <a:off x="5230530" y="6259827"/>
              <a:ext cx="52696" cy="52692"/>
            </a:xfrm>
            <a:custGeom>
              <a:avLst/>
              <a:gdLst>
                <a:gd name="connsiteX0" fmla="*/ 26947 w 52696"/>
                <a:gd name="connsiteY0" fmla="*/ 52988 h 52692"/>
                <a:gd name="connsiteX1" fmla="*/ 45578 w 52696"/>
                <a:gd name="connsiteY1" fmla="*/ 45272 h 52692"/>
                <a:gd name="connsiteX2" fmla="*/ 53295 w 52696"/>
                <a:gd name="connsiteY2" fmla="*/ 26642 h 52692"/>
                <a:gd name="connsiteX3" fmla="*/ 45578 w 52696"/>
                <a:gd name="connsiteY3" fmla="*/ 8012 h 52692"/>
                <a:gd name="connsiteX4" fmla="*/ 26947 w 52696"/>
                <a:gd name="connsiteY4" fmla="*/ 295 h 52692"/>
                <a:gd name="connsiteX5" fmla="*/ 8316 w 52696"/>
                <a:gd name="connsiteY5" fmla="*/ 8012 h 52692"/>
                <a:gd name="connsiteX6" fmla="*/ 599 w 52696"/>
                <a:gd name="connsiteY6" fmla="*/ 26642 h 52692"/>
                <a:gd name="connsiteX7" fmla="*/ 8316 w 52696"/>
                <a:gd name="connsiteY7" fmla="*/ 45272 h 52692"/>
                <a:gd name="connsiteX8" fmla="*/ 2694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47" y="52988"/>
                  </a:moveTo>
                  <a:cubicBezTo>
                    <a:pt x="33935" y="52988"/>
                    <a:pt x="40637" y="50212"/>
                    <a:pt x="45578" y="45272"/>
                  </a:cubicBezTo>
                  <a:cubicBezTo>
                    <a:pt x="50519" y="40331"/>
                    <a:pt x="53295" y="33629"/>
                    <a:pt x="53295" y="26642"/>
                  </a:cubicBezTo>
                  <a:cubicBezTo>
                    <a:pt x="53295" y="19655"/>
                    <a:pt x="50519" y="12953"/>
                    <a:pt x="45578" y="8012"/>
                  </a:cubicBezTo>
                  <a:cubicBezTo>
                    <a:pt x="40637" y="3072"/>
                    <a:pt x="33935" y="295"/>
                    <a:pt x="26947" y="295"/>
                  </a:cubicBezTo>
                  <a:cubicBezTo>
                    <a:pt x="19959" y="295"/>
                    <a:pt x="13257" y="3072"/>
                    <a:pt x="8316" y="8012"/>
                  </a:cubicBezTo>
                  <a:cubicBezTo>
                    <a:pt x="3375" y="12953"/>
                    <a:pt x="599" y="19655"/>
                    <a:pt x="599" y="26642"/>
                  </a:cubicBezTo>
                  <a:cubicBezTo>
                    <a:pt x="599" y="33629"/>
                    <a:pt x="3375" y="40331"/>
                    <a:pt x="8316" y="45272"/>
                  </a:cubicBezTo>
                  <a:cubicBezTo>
                    <a:pt x="13257" y="50212"/>
                    <a:pt x="19959" y="52988"/>
                    <a:pt x="2694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0" name="Freeform: Shape 2659">
              <a:extLst>
                <a:ext uri="{FF2B5EF4-FFF2-40B4-BE49-F238E27FC236}">
                  <a16:creationId xmlns:a16="http://schemas.microsoft.com/office/drawing/2014/main" id="{F0CDED1A-D1F4-4CE1-B039-65213CAEF855}"/>
                </a:ext>
              </a:extLst>
            </p:cNvPr>
            <p:cNvSpPr/>
            <p:nvPr/>
          </p:nvSpPr>
          <p:spPr>
            <a:xfrm>
              <a:off x="5256132" y="6259827"/>
              <a:ext cx="52696" cy="52692"/>
            </a:xfrm>
            <a:custGeom>
              <a:avLst/>
              <a:gdLst>
                <a:gd name="connsiteX0" fmla="*/ 26950 w 52696"/>
                <a:gd name="connsiteY0" fmla="*/ 52988 h 52692"/>
                <a:gd name="connsiteX1" fmla="*/ 45581 w 52696"/>
                <a:gd name="connsiteY1" fmla="*/ 45272 h 52692"/>
                <a:gd name="connsiteX2" fmla="*/ 53298 w 52696"/>
                <a:gd name="connsiteY2" fmla="*/ 26642 h 52692"/>
                <a:gd name="connsiteX3" fmla="*/ 45581 w 52696"/>
                <a:gd name="connsiteY3" fmla="*/ 8012 h 52692"/>
                <a:gd name="connsiteX4" fmla="*/ 26950 w 52696"/>
                <a:gd name="connsiteY4" fmla="*/ 295 h 52692"/>
                <a:gd name="connsiteX5" fmla="*/ 8319 w 52696"/>
                <a:gd name="connsiteY5" fmla="*/ 8012 h 52692"/>
                <a:gd name="connsiteX6" fmla="*/ 601 w 52696"/>
                <a:gd name="connsiteY6" fmla="*/ 26642 h 52692"/>
                <a:gd name="connsiteX7" fmla="*/ 8319 w 52696"/>
                <a:gd name="connsiteY7" fmla="*/ 45272 h 52692"/>
                <a:gd name="connsiteX8" fmla="*/ 2695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50" y="52988"/>
                  </a:moveTo>
                  <a:cubicBezTo>
                    <a:pt x="33938" y="52988"/>
                    <a:pt x="40640" y="50212"/>
                    <a:pt x="45581" y="45272"/>
                  </a:cubicBezTo>
                  <a:cubicBezTo>
                    <a:pt x="50522" y="40331"/>
                    <a:pt x="53298" y="33629"/>
                    <a:pt x="53298" y="26642"/>
                  </a:cubicBezTo>
                  <a:cubicBezTo>
                    <a:pt x="53298" y="19655"/>
                    <a:pt x="50522" y="12953"/>
                    <a:pt x="45581" y="8012"/>
                  </a:cubicBezTo>
                  <a:cubicBezTo>
                    <a:pt x="40640" y="3072"/>
                    <a:pt x="33938" y="295"/>
                    <a:pt x="26950" y="295"/>
                  </a:cubicBezTo>
                  <a:cubicBezTo>
                    <a:pt x="19962" y="295"/>
                    <a:pt x="13260" y="3072"/>
                    <a:pt x="8319" y="8012"/>
                  </a:cubicBezTo>
                  <a:cubicBezTo>
                    <a:pt x="3378" y="12953"/>
                    <a:pt x="601" y="19655"/>
                    <a:pt x="601" y="26642"/>
                  </a:cubicBezTo>
                  <a:cubicBezTo>
                    <a:pt x="601" y="33629"/>
                    <a:pt x="3378" y="40331"/>
                    <a:pt x="8319" y="45272"/>
                  </a:cubicBezTo>
                  <a:cubicBezTo>
                    <a:pt x="13260" y="50212"/>
                    <a:pt x="19962" y="52988"/>
                    <a:pt x="2695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1" name="Freeform: Shape 2660">
              <a:extLst>
                <a:ext uri="{FF2B5EF4-FFF2-40B4-BE49-F238E27FC236}">
                  <a16:creationId xmlns:a16="http://schemas.microsoft.com/office/drawing/2014/main" id="{F419C955-06A7-4187-A45C-86BDC308AEF2}"/>
                </a:ext>
              </a:extLst>
            </p:cNvPr>
            <p:cNvSpPr/>
            <p:nvPr/>
          </p:nvSpPr>
          <p:spPr>
            <a:xfrm>
              <a:off x="5281742" y="6259827"/>
              <a:ext cx="52696" cy="52692"/>
            </a:xfrm>
            <a:custGeom>
              <a:avLst/>
              <a:gdLst>
                <a:gd name="connsiteX0" fmla="*/ 26953 w 52696"/>
                <a:gd name="connsiteY0" fmla="*/ 52988 h 52692"/>
                <a:gd name="connsiteX1" fmla="*/ 45584 w 52696"/>
                <a:gd name="connsiteY1" fmla="*/ 45272 h 52692"/>
                <a:gd name="connsiteX2" fmla="*/ 53301 w 52696"/>
                <a:gd name="connsiteY2" fmla="*/ 26642 h 52692"/>
                <a:gd name="connsiteX3" fmla="*/ 45584 w 52696"/>
                <a:gd name="connsiteY3" fmla="*/ 8012 h 52692"/>
                <a:gd name="connsiteX4" fmla="*/ 26953 w 52696"/>
                <a:gd name="connsiteY4" fmla="*/ 295 h 52692"/>
                <a:gd name="connsiteX5" fmla="*/ 8322 w 52696"/>
                <a:gd name="connsiteY5" fmla="*/ 8012 h 52692"/>
                <a:gd name="connsiteX6" fmla="*/ 604 w 52696"/>
                <a:gd name="connsiteY6" fmla="*/ 26642 h 52692"/>
                <a:gd name="connsiteX7" fmla="*/ 8322 w 52696"/>
                <a:gd name="connsiteY7" fmla="*/ 45272 h 52692"/>
                <a:gd name="connsiteX8" fmla="*/ 2695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53" y="52988"/>
                  </a:moveTo>
                  <a:cubicBezTo>
                    <a:pt x="33940" y="52988"/>
                    <a:pt x="40643" y="50212"/>
                    <a:pt x="45584" y="45272"/>
                  </a:cubicBezTo>
                  <a:cubicBezTo>
                    <a:pt x="50525" y="40331"/>
                    <a:pt x="53301" y="33629"/>
                    <a:pt x="53301" y="26642"/>
                  </a:cubicBezTo>
                  <a:cubicBezTo>
                    <a:pt x="53301" y="19655"/>
                    <a:pt x="50525" y="12953"/>
                    <a:pt x="45584" y="8012"/>
                  </a:cubicBezTo>
                  <a:cubicBezTo>
                    <a:pt x="40643" y="3072"/>
                    <a:pt x="33940" y="295"/>
                    <a:pt x="26953" y="295"/>
                  </a:cubicBezTo>
                  <a:cubicBezTo>
                    <a:pt x="19965" y="295"/>
                    <a:pt x="13263" y="3072"/>
                    <a:pt x="8322" y="8012"/>
                  </a:cubicBezTo>
                  <a:cubicBezTo>
                    <a:pt x="3381" y="12953"/>
                    <a:pt x="604" y="19655"/>
                    <a:pt x="604" y="26642"/>
                  </a:cubicBezTo>
                  <a:cubicBezTo>
                    <a:pt x="604" y="33629"/>
                    <a:pt x="3381" y="40331"/>
                    <a:pt x="8322" y="45272"/>
                  </a:cubicBezTo>
                  <a:cubicBezTo>
                    <a:pt x="13263" y="50212"/>
                    <a:pt x="19965" y="52988"/>
                    <a:pt x="2695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2" name="Freeform: Shape 2661">
              <a:extLst>
                <a:ext uri="{FF2B5EF4-FFF2-40B4-BE49-F238E27FC236}">
                  <a16:creationId xmlns:a16="http://schemas.microsoft.com/office/drawing/2014/main" id="{87E09CF0-63D8-44BD-874A-4AC2BF3BFF67}"/>
                </a:ext>
              </a:extLst>
            </p:cNvPr>
            <p:cNvSpPr/>
            <p:nvPr/>
          </p:nvSpPr>
          <p:spPr>
            <a:xfrm>
              <a:off x="5307344" y="6259827"/>
              <a:ext cx="52696" cy="52692"/>
            </a:xfrm>
            <a:custGeom>
              <a:avLst/>
              <a:gdLst>
                <a:gd name="connsiteX0" fmla="*/ 26956 w 52696"/>
                <a:gd name="connsiteY0" fmla="*/ 52988 h 52692"/>
                <a:gd name="connsiteX1" fmla="*/ 45587 w 52696"/>
                <a:gd name="connsiteY1" fmla="*/ 45272 h 52692"/>
                <a:gd name="connsiteX2" fmla="*/ 53304 w 52696"/>
                <a:gd name="connsiteY2" fmla="*/ 26642 h 52692"/>
                <a:gd name="connsiteX3" fmla="*/ 45587 w 52696"/>
                <a:gd name="connsiteY3" fmla="*/ 8012 h 52692"/>
                <a:gd name="connsiteX4" fmla="*/ 26956 w 52696"/>
                <a:gd name="connsiteY4" fmla="*/ 295 h 52692"/>
                <a:gd name="connsiteX5" fmla="*/ 8325 w 52696"/>
                <a:gd name="connsiteY5" fmla="*/ 8012 h 52692"/>
                <a:gd name="connsiteX6" fmla="*/ 607 w 52696"/>
                <a:gd name="connsiteY6" fmla="*/ 26642 h 52692"/>
                <a:gd name="connsiteX7" fmla="*/ 8325 w 52696"/>
                <a:gd name="connsiteY7" fmla="*/ 45272 h 52692"/>
                <a:gd name="connsiteX8" fmla="*/ 2695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56" y="52988"/>
                  </a:moveTo>
                  <a:cubicBezTo>
                    <a:pt x="33943" y="52988"/>
                    <a:pt x="40646" y="50212"/>
                    <a:pt x="45587" y="45272"/>
                  </a:cubicBezTo>
                  <a:cubicBezTo>
                    <a:pt x="50528" y="40331"/>
                    <a:pt x="53304" y="33629"/>
                    <a:pt x="53304" y="26642"/>
                  </a:cubicBezTo>
                  <a:cubicBezTo>
                    <a:pt x="53304" y="19655"/>
                    <a:pt x="50528" y="12953"/>
                    <a:pt x="45587" y="8012"/>
                  </a:cubicBezTo>
                  <a:cubicBezTo>
                    <a:pt x="40646" y="3072"/>
                    <a:pt x="33943" y="295"/>
                    <a:pt x="26956" y="295"/>
                  </a:cubicBezTo>
                  <a:cubicBezTo>
                    <a:pt x="19968" y="295"/>
                    <a:pt x="13266" y="3072"/>
                    <a:pt x="8325" y="8012"/>
                  </a:cubicBezTo>
                  <a:cubicBezTo>
                    <a:pt x="3384" y="12953"/>
                    <a:pt x="607" y="19655"/>
                    <a:pt x="607" y="26642"/>
                  </a:cubicBezTo>
                  <a:cubicBezTo>
                    <a:pt x="607" y="33629"/>
                    <a:pt x="3384" y="40331"/>
                    <a:pt x="8325" y="45272"/>
                  </a:cubicBezTo>
                  <a:cubicBezTo>
                    <a:pt x="13266" y="50212"/>
                    <a:pt x="19968" y="52988"/>
                    <a:pt x="2695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3" name="Freeform: Shape 2662">
              <a:extLst>
                <a:ext uri="{FF2B5EF4-FFF2-40B4-BE49-F238E27FC236}">
                  <a16:creationId xmlns:a16="http://schemas.microsoft.com/office/drawing/2014/main" id="{B4DC2D5D-03D6-4E3F-BFF7-A52C63A3DCAB}"/>
                </a:ext>
              </a:extLst>
            </p:cNvPr>
            <p:cNvSpPr/>
            <p:nvPr/>
          </p:nvSpPr>
          <p:spPr>
            <a:xfrm>
              <a:off x="5332955" y="6259827"/>
              <a:ext cx="52696" cy="52692"/>
            </a:xfrm>
            <a:custGeom>
              <a:avLst/>
              <a:gdLst>
                <a:gd name="connsiteX0" fmla="*/ 26959 w 52696"/>
                <a:gd name="connsiteY0" fmla="*/ 52988 h 52692"/>
                <a:gd name="connsiteX1" fmla="*/ 45590 w 52696"/>
                <a:gd name="connsiteY1" fmla="*/ 45272 h 52692"/>
                <a:gd name="connsiteX2" fmla="*/ 53307 w 52696"/>
                <a:gd name="connsiteY2" fmla="*/ 26642 h 52692"/>
                <a:gd name="connsiteX3" fmla="*/ 45590 w 52696"/>
                <a:gd name="connsiteY3" fmla="*/ 8012 h 52692"/>
                <a:gd name="connsiteX4" fmla="*/ 26959 w 52696"/>
                <a:gd name="connsiteY4" fmla="*/ 295 h 52692"/>
                <a:gd name="connsiteX5" fmla="*/ 8327 w 52696"/>
                <a:gd name="connsiteY5" fmla="*/ 8012 h 52692"/>
                <a:gd name="connsiteX6" fmla="*/ 610 w 52696"/>
                <a:gd name="connsiteY6" fmla="*/ 26642 h 52692"/>
                <a:gd name="connsiteX7" fmla="*/ 8327 w 52696"/>
                <a:gd name="connsiteY7" fmla="*/ 45272 h 52692"/>
                <a:gd name="connsiteX8" fmla="*/ 2695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59" y="52988"/>
                  </a:moveTo>
                  <a:cubicBezTo>
                    <a:pt x="33946" y="52988"/>
                    <a:pt x="40649" y="50212"/>
                    <a:pt x="45590" y="45272"/>
                  </a:cubicBezTo>
                  <a:cubicBezTo>
                    <a:pt x="50531" y="40331"/>
                    <a:pt x="53307" y="33629"/>
                    <a:pt x="53307" y="26642"/>
                  </a:cubicBezTo>
                  <a:cubicBezTo>
                    <a:pt x="53307" y="19655"/>
                    <a:pt x="50531" y="12953"/>
                    <a:pt x="45590" y="8012"/>
                  </a:cubicBezTo>
                  <a:cubicBezTo>
                    <a:pt x="40649" y="3072"/>
                    <a:pt x="33946" y="295"/>
                    <a:pt x="26959" y="295"/>
                  </a:cubicBezTo>
                  <a:cubicBezTo>
                    <a:pt x="19971" y="295"/>
                    <a:pt x="13268" y="3072"/>
                    <a:pt x="8327" y="8012"/>
                  </a:cubicBezTo>
                  <a:cubicBezTo>
                    <a:pt x="3386" y="12953"/>
                    <a:pt x="610" y="19655"/>
                    <a:pt x="610" y="26642"/>
                  </a:cubicBezTo>
                  <a:cubicBezTo>
                    <a:pt x="610" y="33629"/>
                    <a:pt x="3386" y="40331"/>
                    <a:pt x="8327" y="45272"/>
                  </a:cubicBezTo>
                  <a:cubicBezTo>
                    <a:pt x="13268" y="50212"/>
                    <a:pt x="19971" y="52988"/>
                    <a:pt x="2695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4" name="Freeform: Shape 2663">
              <a:extLst>
                <a:ext uri="{FF2B5EF4-FFF2-40B4-BE49-F238E27FC236}">
                  <a16:creationId xmlns:a16="http://schemas.microsoft.com/office/drawing/2014/main" id="{250662B3-EC19-4F59-BFB9-D442CB77C0CE}"/>
                </a:ext>
              </a:extLst>
            </p:cNvPr>
            <p:cNvSpPr/>
            <p:nvPr/>
          </p:nvSpPr>
          <p:spPr>
            <a:xfrm>
              <a:off x="5358557" y="6259827"/>
              <a:ext cx="52696" cy="52692"/>
            </a:xfrm>
            <a:custGeom>
              <a:avLst/>
              <a:gdLst>
                <a:gd name="connsiteX0" fmla="*/ 26961 w 52696"/>
                <a:gd name="connsiteY0" fmla="*/ 52988 h 52692"/>
                <a:gd name="connsiteX1" fmla="*/ 45593 w 52696"/>
                <a:gd name="connsiteY1" fmla="*/ 45272 h 52692"/>
                <a:gd name="connsiteX2" fmla="*/ 53310 w 52696"/>
                <a:gd name="connsiteY2" fmla="*/ 26642 h 52692"/>
                <a:gd name="connsiteX3" fmla="*/ 45593 w 52696"/>
                <a:gd name="connsiteY3" fmla="*/ 8012 h 52692"/>
                <a:gd name="connsiteX4" fmla="*/ 26961 w 52696"/>
                <a:gd name="connsiteY4" fmla="*/ 295 h 52692"/>
                <a:gd name="connsiteX5" fmla="*/ 8330 w 52696"/>
                <a:gd name="connsiteY5" fmla="*/ 8012 h 52692"/>
                <a:gd name="connsiteX6" fmla="*/ 613 w 52696"/>
                <a:gd name="connsiteY6" fmla="*/ 26642 h 52692"/>
                <a:gd name="connsiteX7" fmla="*/ 8330 w 52696"/>
                <a:gd name="connsiteY7" fmla="*/ 45272 h 52692"/>
                <a:gd name="connsiteX8" fmla="*/ 2696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61" y="52988"/>
                  </a:moveTo>
                  <a:cubicBezTo>
                    <a:pt x="33949" y="52988"/>
                    <a:pt x="40652" y="50212"/>
                    <a:pt x="45593" y="45272"/>
                  </a:cubicBezTo>
                  <a:cubicBezTo>
                    <a:pt x="50534" y="40331"/>
                    <a:pt x="53310" y="33629"/>
                    <a:pt x="53310" y="26642"/>
                  </a:cubicBezTo>
                  <a:cubicBezTo>
                    <a:pt x="53310" y="19655"/>
                    <a:pt x="50534" y="12953"/>
                    <a:pt x="45593" y="8012"/>
                  </a:cubicBezTo>
                  <a:cubicBezTo>
                    <a:pt x="40652" y="3072"/>
                    <a:pt x="33949" y="295"/>
                    <a:pt x="26961" y="295"/>
                  </a:cubicBezTo>
                  <a:cubicBezTo>
                    <a:pt x="19974" y="295"/>
                    <a:pt x="13271" y="3072"/>
                    <a:pt x="8330" y="8012"/>
                  </a:cubicBezTo>
                  <a:cubicBezTo>
                    <a:pt x="3389" y="12953"/>
                    <a:pt x="613" y="19655"/>
                    <a:pt x="613" y="26642"/>
                  </a:cubicBezTo>
                  <a:cubicBezTo>
                    <a:pt x="613" y="33629"/>
                    <a:pt x="3389" y="40331"/>
                    <a:pt x="8330" y="45272"/>
                  </a:cubicBezTo>
                  <a:cubicBezTo>
                    <a:pt x="13271" y="50212"/>
                    <a:pt x="19974" y="52988"/>
                    <a:pt x="2696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5" name="Freeform: Shape 2664">
              <a:extLst>
                <a:ext uri="{FF2B5EF4-FFF2-40B4-BE49-F238E27FC236}">
                  <a16:creationId xmlns:a16="http://schemas.microsoft.com/office/drawing/2014/main" id="{41B2166A-1678-4DFC-930B-A315488ECD63}"/>
                </a:ext>
              </a:extLst>
            </p:cNvPr>
            <p:cNvSpPr/>
            <p:nvPr/>
          </p:nvSpPr>
          <p:spPr>
            <a:xfrm>
              <a:off x="5384167" y="6259827"/>
              <a:ext cx="52696" cy="52692"/>
            </a:xfrm>
            <a:custGeom>
              <a:avLst/>
              <a:gdLst>
                <a:gd name="connsiteX0" fmla="*/ 26964 w 52696"/>
                <a:gd name="connsiteY0" fmla="*/ 52988 h 52692"/>
                <a:gd name="connsiteX1" fmla="*/ 45596 w 52696"/>
                <a:gd name="connsiteY1" fmla="*/ 45272 h 52692"/>
                <a:gd name="connsiteX2" fmla="*/ 53313 w 52696"/>
                <a:gd name="connsiteY2" fmla="*/ 26642 h 52692"/>
                <a:gd name="connsiteX3" fmla="*/ 45596 w 52696"/>
                <a:gd name="connsiteY3" fmla="*/ 8012 h 52692"/>
                <a:gd name="connsiteX4" fmla="*/ 26964 w 52696"/>
                <a:gd name="connsiteY4" fmla="*/ 295 h 52692"/>
                <a:gd name="connsiteX5" fmla="*/ 8333 w 52696"/>
                <a:gd name="connsiteY5" fmla="*/ 8012 h 52692"/>
                <a:gd name="connsiteX6" fmla="*/ 616 w 52696"/>
                <a:gd name="connsiteY6" fmla="*/ 26642 h 52692"/>
                <a:gd name="connsiteX7" fmla="*/ 8333 w 52696"/>
                <a:gd name="connsiteY7" fmla="*/ 45272 h 52692"/>
                <a:gd name="connsiteX8" fmla="*/ 2696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64" y="52988"/>
                  </a:moveTo>
                  <a:cubicBezTo>
                    <a:pt x="33952" y="52988"/>
                    <a:pt x="40655" y="50212"/>
                    <a:pt x="45596" y="45272"/>
                  </a:cubicBezTo>
                  <a:cubicBezTo>
                    <a:pt x="50537" y="40331"/>
                    <a:pt x="53313" y="33629"/>
                    <a:pt x="53313" y="26642"/>
                  </a:cubicBezTo>
                  <a:cubicBezTo>
                    <a:pt x="53313" y="19655"/>
                    <a:pt x="50537" y="12953"/>
                    <a:pt x="45596" y="8012"/>
                  </a:cubicBezTo>
                  <a:cubicBezTo>
                    <a:pt x="40655" y="3072"/>
                    <a:pt x="33952" y="295"/>
                    <a:pt x="26964" y="295"/>
                  </a:cubicBezTo>
                  <a:cubicBezTo>
                    <a:pt x="19977" y="295"/>
                    <a:pt x="13274" y="3072"/>
                    <a:pt x="8333" y="8012"/>
                  </a:cubicBezTo>
                  <a:cubicBezTo>
                    <a:pt x="3392" y="12953"/>
                    <a:pt x="616" y="19655"/>
                    <a:pt x="616" y="26642"/>
                  </a:cubicBezTo>
                  <a:cubicBezTo>
                    <a:pt x="616" y="33629"/>
                    <a:pt x="3392" y="40331"/>
                    <a:pt x="8333" y="45272"/>
                  </a:cubicBezTo>
                  <a:cubicBezTo>
                    <a:pt x="13274" y="50212"/>
                    <a:pt x="19977" y="52988"/>
                    <a:pt x="2696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6" name="Freeform: Shape 2665">
              <a:extLst>
                <a:ext uri="{FF2B5EF4-FFF2-40B4-BE49-F238E27FC236}">
                  <a16:creationId xmlns:a16="http://schemas.microsoft.com/office/drawing/2014/main" id="{8B8E78A7-B216-41D5-ACAD-11E33A896F25}"/>
                </a:ext>
              </a:extLst>
            </p:cNvPr>
            <p:cNvSpPr/>
            <p:nvPr/>
          </p:nvSpPr>
          <p:spPr>
            <a:xfrm>
              <a:off x="5409769" y="6259827"/>
              <a:ext cx="52696" cy="52692"/>
            </a:xfrm>
            <a:custGeom>
              <a:avLst/>
              <a:gdLst>
                <a:gd name="connsiteX0" fmla="*/ 26967 w 52696"/>
                <a:gd name="connsiteY0" fmla="*/ 52988 h 52692"/>
                <a:gd name="connsiteX1" fmla="*/ 45598 w 52696"/>
                <a:gd name="connsiteY1" fmla="*/ 45272 h 52692"/>
                <a:gd name="connsiteX2" fmla="*/ 53316 w 52696"/>
                <a:gd name="connsiteY2" fmla="*/ 26642 h 52692"/>
                <a:gd name="connsiteX3" fmla="*/ 45598 w 52696"/>
                <a:gd name="connsiteY3" fmla="*/ 8012 h 52692"/>
                <a:gd name="connsiteX4" fmla="*/ 26967 w 52696"/>
                <a:gd name="connsiteY4" fmla="*/ 295 h 52692"/>
                <a:gd name="connsiteX5" fmla="*/ 8336 w 52696"/>
                <a:gd name="connsiteY5" fmla="*/ 8012 h 52692"/>
                <a:gd name="connsiteX6" fmla="*/ 619 w 52696"/>
                <a:gd name="connsiteY6" fmla="*/ 26642 h 52692"/>
                <a:gd name="connsiteX7" fmla="*/ 8336 w 52696"/>
                <a:gd name="connsiteY7" fmla="*/ 45272 h 52692"/>
                <a:gd name="connsiteX8" fmla="*/ 26967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67" y="52988"/>
                  </a:moveTo>
                  <a:cubicBezTo>
                    <a:pt x="33955" y="52988"/>
                    <a:pt x="40657" y="50212"/>
                    <a:pt x="45598" y="45272"/>
                  </a:cubicBezTo>
                  <a:cubicBezTo>
                    <a:pt x="50539" y="40331"/>
                    <a:pt x="53316" y="33629"/>
                    <a:pt x="53316" y="26642"/>
                  </a:cubicBezTo>
                  <a:cubicBezTo>
                    <a:pt x="53316" y="19655"/>
                    <a:pt x="50539" y="12953"/>
                    <a:pt x="45598" y="8012"/>
                  </a:cubicBezTo>
                  <a:cubicBezTo>
                    <a:pt x="40657" y="3072"/>
                    <a:pt x="33955" y="295"/>
                    <a:pt x="26967" y="295"/>
                  </a:cubicBezTo>
                  <a:cubicBezTo>
                    <a:pt x="19980" y="295"/>
                    <a:pt x="13277" y="3072"/>
                    <a:pt x="8336" y="8012"/>
                  </a:cubicBezTo>
                  <a:cubicBezTo>
                    <a:pt x="3395" y="12953"/>
                    <a:pt x="619" y="19655"/>
                    <a:pt x="619" y="26642"/>
                  </a:cubicBezTo>
                  <a:cubicBezTo>
                    <a:pt x="619" y="33629"/>
                    <a:pt x="3395" y="40331"/>
                    <a:pt x="8336" y="45272"/>
                  </a:cubicBezTo>
                  <a:cubicBezTo>
                    <a:pt x="13277" y="50212"/>
                    <a:pt x="19980" y="52988"/>
                    <a:pt x="2696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7" name="Freeform: Shape 2666">
              <a:extLst>
                <a:ext uri="{FF2B5EF4-FFF2-40B4-BE49-F238E27FC236}">
                  <a16:creationId xmlns:a16="http://schemas.microsoft.com/office/drawing/2014/main" id="{56D5C4D4-E9CB-4132-96A5-FFA1D8435C51}"/>
                </a:ext>
              </a:extLst>
            </p:cNvPr>
            <p:cNvSpPr/>
            <p:nvPr/>
          </p:nvSpPr>
          <p:spPr>
            <a:xfrm>
              <a:off x="5435371" y="6259827"/>
              <a:ext cx="52696" cy="52692"/>
            </a:xfrm>
            <a:custGeom>
              <a:avLst/>
              <a:gdLst>
                <a:gd name="connsiteX0" fmla="*/ 26970 w 52696"/>
                <a:gd name="connsiteY0" fmla="*/ 52988 h 52692"/>
                <a:gd name="connsiteX1" fmla="*/ 45601 w 52696"/>
                <a:gd name="connsiteY1" fmla="*/ 45272 h 52692"/>
                <a:gd name="connsiteX2" fmla="*/ 53319 w 52696"/>
                <a:gd name="connsiteY2" fmla="*/ 26642 h 52692"/>
                <a:gd name="connsiteX3" fmla="*/ 45601 w 52696"/>
                <a:gd name="connsiteY3" fmla="*/ 8012 h 52692"/>
                <a:gd name="connsiteX4" fmla="*/ 26970 w 52696"/>
                <a:gd name="connsiteY4" fmla="*/ 295 h 52692"/>
                <a:gd name="connsiteX5" fmla="*/ 8339 w 52696"/>
                <a:gd name="connsiteY5" fmla="*/ 8012 h 52692"/>
                <a:gd name="connsiteX6" fmla="*/ 622 w 52696"/>
                <a:gd name="connsiteY6" fmla="*/ 26642 h 52692"/>
                <a:gd name="connsiteX7" fmla="*/ 8339 w 52696"/>
                <a:gd name="connsiteY7" fmla="*/ 45272 h 52692"/>
                <a:gd name="connsiteX8" fmla="*/ 26970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70" y="52988"/>
                  </a:moveTo>
                  <a:cubicBezTo>
                    <a:pt x="33958" y="52988"/>
                    <a:pt x="40660" y="50212"/>
                    <a:pt x="45601" y="45272"/>
                  </a:cubicBezTo>
                  <a:cubicBezTo>
                    <a:pt x="50542" y="40331"/>
                    <a:pt x="53319" y="33629"/>
                    <a:pt x="53319" y="26642"/>
                  </a:cubicBezTo>
                  <a:cubicBezTo>
                    <a:pt x="53319" y="19655"/>
                    <a:pt x="50542" y="12953"/>
                    <a:pt x="45601" y="8012"/>
                  </a:cubicBezTo>
                  <a:cubicBezTo>
                    <a:pt x="40660" y="3072"/>
                    <a:pt x="33958" y="295"/>
                    <a:pt x="26970" y="295"/>
                  </a:cubicBezTo>
                  <a:cubicBezTo>
                    <a:pt x="19983" y="295"/>
                    <a:pt x="13280" y="3072"/>
                    <a:pt x="8339" y="8012"/>
                  </a:cubicBezTo>
                  <a:cubicBezTo>
                    <a:pt x="3398" y="12953"/>
                    <a:pt x="622" y="19655"/>
                    <a:pt x="622" y="26642"/>
                  </a:cubicBezTo>
                  <a:cubicBezTo>
                    <a:pt x="622" y="33629"/>
                    <a:pt x="3398" y="40331"/>
                    <a:pt x="8339" y="45272"/>
                  </a:cubicBezTo>
                  <a:cubicBezTo>
                    <a:pt x="13280" y="50212"/>
                    <a:pt x="19983" y="52988"/>
                    <a:pt x="2697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8" name="Freeform: Shape 2667">
              <a:extLst>
                <a:ext uri="{FF2B5EF4-FFF2-40B4-BE49-F238E27FC236}">
                  <a16:creationId xmlns:a16="http://schemas.microsoft.com/office/drawing/2014/main" id="{81A23C6A-A4FC-4516-90FE-3A08EA1E5490}"/>
                </a:ext>
              </a:extLst>
            </p:cNvPr>
            <p:cNvSpPr/>
            <p:nvPr/>
          </p:nvSpPr>
          <p:spPr>
            <a:xfrm>
              <a:off x="5460982" y="6259827"/>
              <a:ext cx="52696" cy="52692"/>
            </a:xfrm>
            <a:custGeom>
              <a:avLst/>
              <a:gdLst>
                <a:gd name="connsiteX0" fmla="*/ 26973 w 52696"/>
                <a:gd name="connsiteY0" fmla="*/ 52988 h 52692"/>
                <a:gd name="connsiteX1" fmla="*/ 45604 w 52696"/>
                <a:gd name="connsiteY1" fmla="*/ 45272 h 52692"/>
                <a:gd name="connsiteX2" fmla="*/ 53322 w 52696"/>
                <a:gd name="connsiteY2" fmla="*/ 26642 h 52692"/>
                <a:gd name="connsiteX3" fmla="*/ 45604 w 52696"/>
                <a:gd name="connsiteY3" fmla="*/ 8012 h 52692"/>
                <a:gd name="connsiteX4" fmla="*/ 26973 w 52696"/>
                <a:gd name="connsiteY4" fmla="*/ 295 h 52692"/>
                <a:gd name="connsiteX5" fmla="*/ 8342 w 52696"/>
                <a:gd name="connsiteY5" fmla="*/ 8012 h 52692"/>
                <a:gd name="connsiteX6" fmla="*/ 625 w 52696"/>
                <a:gd name="connsiteY6" fmla="*/ 26642 h 52692"/>
                <a:gd name="connsiteX7" fmla="*/ 8342 w 52696"/>
                <a:gd name="connsiteY7" fmla="*/ 45272 h 52692"/>
                <a:gd name="connsiteX8" fmla="*/ 26973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73" y="52988"/>
                  </a:moveTo>
                  <a:cubicBezTo>
                    <a:pt x="33961" y="52988"/>
                    <a:pt x="40663" y="50212"/>
                    <a:pt x="45604" y="45272"/>
                  </a:cubicBezTo>
                  <a:cubicBezTo>
                    <a:pt x="50545" y="40331"/>
                    <a:pt x="53322" y="33629"/>
                    <a:pt x="53322" y="26642"/>
                  </a:cubicBezTo>
                  <a:cubicBezTo>
                    <a:pt x="53322" y="19655"/>
                    <a:pt x="50545" y="12953"/>
                    <a:pt x="45604" y="8012"/>
                  </a:cubicBezTo>
                  <a:cubicBezTo>
                    <a:pt x="40663" y="3072"/>
                    <a:pt x="33961" y="295"/>
                    <a:pt x="26973" y="295"/>
                  </a:cubicBezTo>
                  <a:cubicBezTo>
                    <a:pt x="19985" y="295"/>
                    <a:pt x="13283" y="3072"/>
                    <a:pt x="8342" y="8012"/>
                  </a:cubicBezTo>
                  <a:cubicBezTo>
                    <a:pt x="3401" y="12953"/>
                    <a:pt x="625" y="19655"/>
                    <a:pt x="625" y="26642"/>
                  </a:cubicBezTo>
                  <a:cubicBezTo>
                    <a:pt x="625" y="33629"/>
                    <a:pt x="3401" y="40331"/>
                    <a:pt x="8342" y="45272"/>
                  </a:cubicBezTo>
                  <a:cubicBezTo>
                    <a:pt x="13283" y="50212"/>
                    <a:pt x="19985" y="52988"/>
                    <a:pt x="2697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69" name="Freeform: Shape 2668">
              <a:extLst>
                <a:ext uri="{FF2B5EF4-FFF2-40B4-BE49-F238E27FC236}">
                  <a16:creationId xmlns:a16="http://schemas.microsoft.com/office/drawing/2014/main" id="{98396565-CA3D-4147-BBE2-264CE87192A4}"/>
                </a:ext>
              </a:extLst>
            </p:cNvPr>
            <p:cNvSpPr/>
            <p:nvPr/>
          </p:nvSpPr>
          <p:spPr>
            <a:xfrm>
              <a:off x="5486583" y="6259827"/>
              <a:ext cx="52696" cy="52692"/>
            </a:xfrm>
            <a:custGeom>
              <a:avLst/>
              <a:gdLst>
                <a:gd name="connsiteX0" fmla="*/ 26976 w 52696"/>
                <a:gd name="connsiteY0" fmla="*/ 52988 h 52692"/>
                <a:gd name="connsiteX1" fmla="*/ 45607 w 52696"/>
                <a:gd name="connsiteY1" fmla="*/ 45272 h 52692"/>
                <a:gd name="connsiteX2" fmla="*/ 53324 w 52696"/>
                <a:gd name="connsiteY2" fmla="*/ 26642 h 52692"/>
                <a:gd name="connsiteX3" fmla="*/ 45607 w 52696"/>
                <a:gd name="connsiteY3" fmla="*/ 8012 h 52692"/>
                <a:gd name="connsiteX4" fmla="*/ 26976 w 52696"/>
                <a:gd name="connsiteY4" fmla="*/ 295 h 52692"/>
                <a:gd name="connsiteX5" fmla="*/ 8345 w 52696"/>
                <a:gd name="connsiteY5" fmla="*/ 8012 h 52692"/>
                <a:gd name="connsiteX6" fmla="*/ 628 w 52696"/>
                <a:gd name="connsiteY6" fmla="*/ 26642 h 52692"/>
                <a:gd name="connsiteX7" fmla="*/ 8345 w 52696"/>
                <a:gd name="connsiteY7" fmla="*/ 45272 h 52692"/>
                <a:gd name="connsiteX8" fmla="*/ 2697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76" y="52988"/>
                  </a:moveTo>
                  <a:cubicBezTo>
                    <a:pt x="33964" y="52988"/>
                    <a:pt x="40666" y="50212"/>
                    <a:pt x="45607" y="45272"/>
                  </a:cubicBezTo>
                  <a:cubicBezTo>
                    <a:pt x="50548" y="40331"/>
                    <a:pt x="53324" y="33629"/>
                    <a:pt x="53324" y="26642"/>
                  </a:cubicBezTo>
                  <a:cubicBezTo>
                    <a:pt x="53324" y="19655"/>
                    <a:pt x="50548" y="12953"/>
                    <a:pt x="45607" y="8012"/>
                  </a:cubicBezTo>
                  <a:cubicBezTo>
                    <a:pt x="40666" y="3072"/>
                    <a:pt x="33964" y="295"/>
                    <a:pt x="26976" y="295"/>
                  </a:cubicBezTo>
                  <a:cubicBezTo>
                    <a:pt x="19988" y="295"/>
                    <a:pt x="13286" y="3072"/>
                    <a:pt x="8345" y="8012"/>
                  </a:cubicBezTo>
                  <a:cubicBezTo>
                    <a:pt x="3404" y="12953"/>
                    <a:pt x="628" y="19655"/>
                    <a:pt x="628" y="26642"/>
                  </a:cubicBezTo>
                  <a:cubicBezTo>
                    <a:pt x="628" y="33629"/>
                    <a:pt x="3404" y="40331"/>
                    <a:pt x="8345" y="45272"/>
                  </a:cubicBezTo>
                  <a:cubicBezTo>
                    <a:pt x="13286" y="50212"/>
                    <a:pt x="19988" y="52988"/>
                    <a:pt x="2697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0" name="Freeform: Shape 2669">
              <a:extLst>
                <a:ext uri="{FF2B5EF4-FFF2-40B4-BE49-F238E27FC236}">
                  <a16:creationId xmlns:a16="http://schemas.microsoft.com/office/drawing/2014/main" id="{68462B7C-FDE1-45D9-996A-0874C4C1AF32}"/>
                </a:ext>
              </a:extLst>
            </p:cNvPr>
            <p:cNvSpPr/>
            <p:nvPr/>
          </p:nvSpPr>
          <p:spPr>
            <a:xfrm>
              <a:off x="5512194" y="6259827"/>
              <a:ext cx="52696" cy="52692"/>
            </a:xfrm>
            <a:custGeom>
              <a:avLst/>
              <a:gdLst>
                <a:gd name="connsiteX0" fmla="*/ 26979 w 52696"/>
                <a:gd name="connsiteY0" fmla="*/ 52988 h 52692"/>
                <a:gd name="connsiteX1" fmla="*/ 45610 w 52696"/>
                <a:gd name="connsiteY1" fmla="*/ 45272 h 52692"/>
                <a:gd name="connsiteX2" fmla="*/ 53327 w 52696"/>
                <a:gd name="connsiteY2" fmla="*/ 26642 h 52692"/>
                <a:gd name="connsiteX3" fmla="*/ 45610 w 52696"/>
                <a:gd name="connsiteY3" fmla="*/ 8012 h 52692"/>
                <a:gd name="connsiteX4" fmla="*/ 26979 w 52696"/>
                <a:gd name="connsiteY4" fmla="*/ 295 h 52692"/>
                <a:gd name="connsiteX5" fmla="*/ 8348 w 52696"/>
                <a:gd name="connsiteY5" fmla="*/ 8012 h 52692"/>
                <a:gd name="connsiteX6" fmla="*/ 631 w 52696"/>
                <a:gd name="connsiteY6" fmla="*/ 26642 h 52692"/>
                <a:gd name="connsiteX7" fmla="*/ 8348 w 52696"/>
                <a:gd name="connsiteY7" fmla="*/ 45272 h 52692"/>
                <a:gd name="connsiteX8" fmla="*/ 2697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79" y="52988"/>
                  </a:moveTo>
                  <a:cubicBezTo>
                    <a:pt x="33967" y="52988"/>
                    <a:pt x="40669" y="50212"/>
                    <a:pt x="45610" y="45272"/>
                  </a:cubicBezTo>
                  <a:cubicBezTo>
                    <a:pt x="50551" y="40331"/>
                    <a:pt x="53327" y="33629"/>
                    <a:pt x="53327" y="26642"/>
                  </a:cubicBezTo>
                  <a:cubicBezTo>
                    <a:pt x="53327" y="19655"/>
                    <a:pt x="50551" y="12953"/>
                    <a:pt x="45610" y="8012"/>
                  </a:cubicBezTo>
                  <a:cubicBezTo>
                    <a:pt x="40669" y="3072"/>
                    <a:pt x="33967" y="295"/>
                    <a:pt x="26979" y="295"/>
                  </a:cubicBezTo>
                  <a:cubicBezTo>
                    <a:pt x="19991" y="295"/>
                    <a:pt x="13289" y="3072"/>
                    <a:pt x="8348" y="8012"/>
                  </a:cubicBezTo>
                  <a:cubicBezTo>
                    <a:pt x="3407" y="12953"/>
                    <a:pt x="631" y="19655"/>
                    <a:pt x="631" y="26642"/>
                  </a:cubicBezTo>
                  <a:cubicBezTo>
                    <a:pt x="631" y="33629"/>
                    <a:pt x="3407" y="40331"/>
                    <a:pt x="8348" y="45272"/>
                  </a:cubicBezTo>
                  <a:cubicBezTo>
                    <a:pt x="13289" y="50212"/>
                    <a:pt x="19991" y="52988"/>
                    <a:pt x="2697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1" name="Freeform: Shape 2670">
              <a:extLst>
                <a:ext uri="{FF2B5EF4-FFF2-40B4-BE49-F238E27FC236}">
                  <a16:creationId xmlns:a16="http://schemas.microsoft.com/office/drawing/2014/main" id="{118516DA-9DE8-4CCE-AF72-7F7A073BB207}"/>
                </a:ext>
              </a:extLst>
            </p:cNvPr>
            <p:cNvSpPr/>
            <p:nvPr/>
          </p:nvSpPr>
          <p:spPr>
            <a:xfrm>
              <a:off x="5537796" y="6259827"/>
              <a:ext cx="52696" cy="52692"/>
            </a:xfrm>
            <a:custGeom>
              <a:avLst/>
              <a:gdLst>
                <a:gd name="connsiteX0" fmla="*/ 26982 w 52696"/>
                <a:gd name="connsiteY0" fmla="*/ 52988 h 52692"/>
                <a:gd name="connsiteX1" fmla="*/ 45613 w 52696"/>
                <a:gd name="connsiteY1" fmla="*/ 45272 h 52692"/>
                <a:gd name="connsiteX2" fmla="*/ 53330 w 52696"/>
                <a:gd name="connsiteY2" fmla="*/ 26642 h 52692"/>
                <a:gd name="connsiteX3" fmla="*/ 45613 w 52696"/>
                <a:gd name="connsiteY3" fmla="*/ 8012 h 52692"/>
                <a:gd name="connsiteX4" fmla="*/ 26982 w 52696"/>
                <a:gd name="connsiteY4" fmla="*/ 295 h 52692"/>
                <a:gd name="connsiteX5" fmla="*/ 8351 w 52696"/>
                <a:gd name="connsiteY5" fmla="*/ 8012 h 52692"/>
                <a:gd name="connsiteX6" fmla="*/ 634 w 52696"/>
                <a:gd name="connsiteY6" fmla="*/ 26642 h 52692"/>
                <a:gd name="connsiteX7" fmla="*/ 8351 w 52696"/>
                <a:gd name="connsiteY7" fmla="*/ 45272 h 52692"/>
                <a:gd name="connsiteX8" fmla="*/ 2698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82" y="52988"/>
                  </a:moveTo>
                  <a:cubicBezTo>
                    <a:pt x="33970" y="52988"/>
                    <a:pt x="40672" y="50212"/>
                    <a:pt x="45613" y="45272"/>
                  </a:cubicBezTo>
                  <a:cubicBezTo>
                    <a:pt x="50554" y="40331"/>
                    <a:pt x="53330" y="33629"/>
                    <a:pt x="53330" y="26642"/>
                  </a:cubicBezTo>
                  <a:cubicBezTo>
                    <a:pt x="53330" y="19655"/>
                    <a:pt x="50554" y="12953"/>
                    <a:pt x="45613" y="8012"/>
                  </a:cubicBezTo>
                  <a:cubicBezTo>
                    <a:pt x="40672" y="3072"/>
                    <a:pt x="33970" y="295"/>
                    <a:pt x="26982" y="295"/>
                  </a:cubicBezTo>
                  <a:cubicBezTo>
                    <a:pt x="19994" y="295"/>
                    <a:pt x="13292" y="3072"/>
                    <a:pt x="8351" y="8012"/>
                  </a:cubicBezTo>
                  <a:cubicBezTo>
                    <a:pt x="3410" y="12953"/>
                    <a:pt x="634" y="19655"/>
                    <a:pt x="634" y="26642"/>
                  </a:cubicBezTo>
                  <a:cubicBezTo>
                    <a:pt x="634" y="33629"/>
                    <a:pt x="3410" y="40331"/>
                    <a:pt x="8351" y="45272"/>
                  </a:cubicBezTo>
                  <a:cubicBezTo>
                    <a:pt x="13292" y="50212"/>
                    <a:pt x="19994" y="52988"/>
                    <a:pt x="2698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2" name="Freeform: Shape 2671">
              <a:extLst>
                <a:ext uri="{FF2B5EF4-FFF2-40B4-BE49-F238E27FC236}">
                  <a16:creationId xmlns:a16="http://schemas.microsoft.com/office/drawing/2014/main" id="{A1664664-E0DA-404B-B5DB-7E78AEED0F08}"/>
                </a:ext>
              </a:extLst>
            </p:cNvPr>
            <p:cNvSpPr/>
            <p:nvPr/>
          </p:nvSpPr>
          <p:spPr>
            <a:xfrm>
              <a:off x="5563407" y="6259827"/>
              <a:ext cx="52696" cy="52692"/>
            </a:xfrm>
            <a:custGeom>
              <a:avLst/>
              <a:gdLst>
                <a:gd name="connsiteX0" fmla="*/ 26985 w 52696"/>
                <a:gd name="connsiteY0" fmla="*/ 52988 h 52692"/>
                <a:gd name="connsiteX1" fmla="*/ 45616 w 52696"/>
                <a:gd name="connsiteY1" fmla="*/ 45272 h 52692"/>
                <a:gd name="connsiteX2" fmla="*/ 53333 w 52696"/>
                <a:gd name="connsiteY2" fmla="*/ 26642 h 52692"/>
                <a:gd name="connsiteX3" fmla="*/ 45616 w 52696"/>
                <a:gd name="connsiteY3" fmla="*/ 8012 h 52692"/>
                <a:gd name="connsiteX4" fmla="*/ 26985 w 52696"/>
                <a:gd name="connsiteY4" fmla="*/ 295 h 52692"/>
                <a:gd name="connsiteX5" fmla="*/ 8354 w 52696"/>
                <a:gd name="connsiteY5" fmla="*/ 8012 h 52692"/>
                <a:gd name="connsiteX6" fmla="*/ 636 w 52696"/>
                <a:gd name="connsiteY6" fmla="*/ 26642 h 52692"/>
                <a:gd name="connsiteX7" fmla="*/ 8354 w 52696"/>
                <a:gd name="connsiteY7" fmla="*/ 45272 h 52692"/>
                <a:gd name="connsiteX8" fmla="*/ 2698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85" y="52988"/>
                  </a:moveTo>
                  <a:cubicBezTo>
                    <a:pt x="33972" y="52988"/>
                    <a:pt x="40675" y="50212"/>
                    <a:pt x="45616" y="45272"/>
                  </a:cubicBezTo>
                  <a:cubicBezTo>
                    <a:pt x="50557" y="40331"/>
                    <a:pt x="53333" y="33629"/>
                    <a:pt x="53333" y="26642"/>
                  </a:cubicBezTo>
                  <a:cubicBezTo>
                    <a:pt x="53333" y="19655"/>
                    <a:pt x="50557" y="12953"/>
                    <a:pt x="45616" y="8012"/>
                  </a:cubicBezTo>
                  <a:cubicBezTo>
                    <a:pt x="40675" y="3072"/>
                    <a:pt x="33972" y="295"/>
                    <a:pt x="26985" y="295"/>
                  </a:cubicBezTo>
                  <a:cubicBezTo>
                    <a:pt x="19997" y="295"/>
                    <a:pt x="13295" y="3072"/>
                    <a:pt x="8354" y="8012"/>
                  </a:cubicBezTo>
                  <a:cubicBezTo>
                    <a:pt x="3413" y="12953"/>
                    <a:pt x="636" y="19655"/>
                    <a:pt x="636" y="26642"/>
                  </a:cubicBezTo>
                  <a:cubicBezTo>
                    <a:pt x="636" y="33629"/>
                    <a:pt x="3413" y="40331"/>
                    <a:pt x="8354" y="45272"/>
                  </a:cubicBezTo>
                  <a:cubicBezTo>
                    <a:pt x="13295" y="50212"/>
                    <a:pt x="19997" y="52988"/>
                    <a:pt x="2698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3" name="Freeform: Shape 2672">
              <a:extLst>
                <a:ext uri="{FF2B5EF4-FFF2-40B4-BE49-F238E27FC236}">
                  <a16:creationId xmlns:a16="http://schemas.microsoft.com/office/drawing/2014/main" id="{81B830D4-6E83-4EE4-9301-90F89B62292B}"/>
                </a:ext>
              </a:extLst>
            </p:cNvPr>
            <p:cNvSpPr/>
            <p:nvPr/>
          </p:nvSpPr>
          <p:spPr>
            <a:xfrm>
              <a:off x="5589008" y="6259827"/>
              <a:ext cx="52696" cy="52692"/>
            </a:xfrm>
            <a:custGeom>
              <a:avLst/>
              <a:gdLst>
                <a:gd name="connsiteX0" fmla="*/ 26988 w 52696"/>
                <a:gd name="connsiteY0" fmla="*/ 52988 h 52692"/>
                <a:gd name="connsiteX1" fmla="*/ 45619 w 52696"/>
                <a:gd name="connsiteY1" fmla="*/ 45272 h 52692"/>
                <a:gd name="connsiteX2" fmla="*/ 53336 w 52696"/>
                <a:gd name="connsiteY2" fmla="*/ 26642 h 52692"/>
                <a:gd name="connsiteX3" fmla="*/ 45619 w 52696"/>
                <a:gd name="connsiteY3" fmla="*/ 8012 h 52692"/>
                <a:gd name="connsiteX4" fmla="*/ 26988 w 52696"/>
                <a:gd name="connsiteY4" fmla="*/ 295 h 52692"/>
                <a:gd name="connsiteX5" fmla="*/ 8357 w 52696"/>
                <a:gd name="connsiteY5" fmla="*/ 8012 h 52692"/>
                <a:gd name="connsiteX6" fmla="*/ 639 w 52696"/>
                <a:gd name="connsiteY6" fmla="*/ 26642 h 52692"/>
                <a:gd name="connsiteX7" fmla="*/ 8357 w 52696"/>
                <a:gd name="connsiteY7" fmla="*/ 45272 h 52692"/>
                <a:gd name="connsiteX8" fmla="*/ 2698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88" y="52988"/>
                  </a:moveTo>
                  <a:cubicBezTo>
                    <a:pt x="33975" y="52988"/>
                    <a:pt x="40678" y="50212"/>
                    <a:pt x="45619" y="45272"/>
                  </a:cubicBezTo>
                  <a:cubicBezTo>
                    <a:pt x="50560" y="40331"/>
                    <a:pt x="53336" y="33629"/>
                    <a:pt x="53336" y="26642"/>
                  </a:cubicBezTo>
                  <a:cubicBezTo>
                    <a:pt x="53336" y="19655"/>
                    <a:pt x="50560" y="12953"/>
                    <a:pt x="45619" y="8012"/>
                  </a:cubicBezTo>
                  <a:cubicBezTo>
                    <a:pt x="40678" y="3072"/>
                    <a:pt x="33975" y="295"/>
                    <a:pt x="26988" y="295"/>
                  </a:cubicBezTo>
                  <a:cubicBezTo>
                    <a:pt x="20000" y="295"/>
                    <a:pt x="13298" y="3072"/>
                    <a:pt x="8357" y="8012"/>
                  </a:cubicBezTo>
                  <a:cubicBezTo>
                    <a:pt x="3416" y="12953"/>
                    <a:pt x="639" y="19655"/>
                    <a:pt x="639" y="26642"/>
                  </a:cubicBezTo>
                  <a:cubicBezTo>
                    <a:pt x="639" y="33629"/>
                    <a:pt x="3416" y="40331"/>
                    <a:pt x="8357" y="45272"/>
                  </a:cubicBezTo>
                  <a:cubicBezTo>
                    <a:pt x="13298" y="50212"/>
                    <a:pt x="20000" y="52988"/>
                    <a:pt x="2698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4" name="Freeform: Shape 2673">
              <a:extLst>
                <a:ext uri="{FF2B5EF4-FFF2-40B4-BE49-F238E27FC236}">
                  <a16:creationId xmlns:a16="http://schemas.microsoft.com/office/drawing/2014/main" id="{73791CA6-1FB4-4E96-91EA-4F930CCA013A}"/>
                </a:ext>
              </a:extLst>
            </p:cNvPr>
            <p:cNvSpPr/>
            <p:nvPr/>
          </p:nvSpPr>
          <p:spPr>
            <a:xfrm>
              <a:off x="5614619" y="6259827"/>
              <a:ext cx="52696" cy="52692"/>
            </a:xfrm>
            <a:custGeom>
              <a:avLst/>
              <a:gdLst>
                <a:gd name="connsiteX0" fmla="*/ 26991 w 52696"/>
                <a:gd name="connsiteY0" fmla="*/ 52988 h 52692"/>
                <a:gd name="connsiteX1" fmla="*/ 45622 w 52696"/>
                <a:gd name="connsiteY1" fmla="*/ 45272 h 52692"/>
                <a:gd name="connsiteX2" fmla="*/ 53339 w 52696"/>
                <a:gd name="connsiteY2" fmla="*/ 26642 h 52692"/>
                <a:gd name="connsiteX3" fmla="*/ 45622 w 52696"/>
                <a:gd name="connsiteY3" fmla="*/ 8012 h 52692"/>
                <a:gd name="connsiteX4" fmla="*/ 26991 w 52696"/>
                <a:gd name="connsiteY4" fmla="*/ 295 h 52692"/>
                <a:gd name="connsiteX5" fmla="*/ 8360 w 52696"/>
                <a:gd name="connsiteY5" fmla="*/ 8012 h 52692"/>
                <a:gd name="connsiteX6" fmla="*/ 642 w 52696"/>
                <a:gd name="connsiteY6" fmla="*/ 26642 h 52692"/>
                <a:gd name="connsiteX7" fmla="*/ 8360 w 52696"/>
                <a:gd name="connsiteY7" fmla="*/ 45272 h 52692"/>
                <a:gd name="connsiteX8" fmla="*/ 2699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91" y="52988"/>
                  </a:moveTo>
                  <a:cubicBezTo>
                    <a:pt x="33978" y="52988"/>
                    <a:pt x="40681" y="50212"/>
                    <a:pt x="45622" y="45272"/>
                  </a:cubicBezTo>
                  <a:cubicBezTo>
                    <a:pt x="50563" y="40331"/>
                    <a:pt x="53339" y="33629"/>
                    <a:pt x="53339" y="26642"/>
                  </a:cubicBezTo>
                  <a:cubicBezTo>
                    <a:pt x="53339" y="19655"/>
                    <a:pt x="50563" y="12953"/>
                    <a:pt x="45622" y="8012"/>
                  </a:cubicBezTo>
                  <a:cubicBezTo>
                    <a:pt x="40681" y="3072"/>
                    <a:pt x="33978" y="295"/>
                    <a:pt x="26991" y="295"/>
                  </a:cubicBezTo>
                  <a:cubicBezTo>
                    <a:pt x="20003" y="295"/>
                    <a:pt x="13301" y="3072"/>
                    <a:pt x="8360" y="8012"/>
                  </a:cubicBezTo>
                  <a:cubicBezTo>
                    <a:pt x="3419" y="12953"/>
                    <a:pt x="642" y="19655"/>
                    <a:pt x="642" y="26642"/>
                  </a:cubicBezTo>
                  <a:cubicBezTo>
                    <a:pt x="642" y="33629"/>
                    <a:pt x="3419" y="40331"/>
                    <a:pt x="8360" y="45272"/>
                  </a:cubicBezTo>
                  <a:cubicBezTo>
                    <a:pt x="13301" y="50212"/>
                    <a:pt x="20003" y="52988"/>
                    <a:pt x="2699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5" name="Freeform: Shape 2674">
              <a:extLst>
                <a:ext uri="{FF2B5EF4-FFF2-40B4-BE49-F238E27FC236}">
                  <a16:creationId xmlns:a16="http://schemas.microsoft.com/office/drawing/2014/main" id="{610D6109-2B65-4F30-9FA5-B40A7B7B54F7}"/>
                </a:ext>
              </a:extLst>
            </p:cNvPr>
            <p:cNvSpPr/>
            <p:nvPr/>
          </p:nvSpPr>
          <p:spPr>
            <a:xfrm>
              <a:off x="5640221" y="6259827"/>
              <a:ext cx="52696" cy="52692"/>
            </a:xfrm>
            <a:custGeom>
              <a:avLst/>
              <a:gdLst>
                <a:gd name="connsiteX0" fmla="*/ 26994 w 52696"/>
                <a:gd name="connsiteY0" fmla="*/ 52988 h 52692"/>
                <a:gd name="connsiteX1" fmla="*/ 45625 w 52696"/>
                <a:gd name="connsiteY1" fmla="*/ 45272 h 52692"/>
                <a:gd name="connsiteX2" fmla="*/ 53342 w 52696"/>
                <a:gd name="connsiteY2" fmla="*/ 26642 h 52692"/>
                <a:gd name="connsiteX3" fmla="*/ 45625 w 52696"/>
                <a:gd name="connsiteY3" fmla="*/ 8012 h 52692"/>
                <a:gd name="connsiteX4" fmla="*/ 26994 w 52696"/>
                <a:gd name="connsiteY4" fmla="*/ 295 h 52692"/>
                <a:gd name="connsiteX5" fmla="*/ 8362 w 52696"/>
                <a:gd name="connsiteY5" fmla="*/ 8012 h 52692"/>
                <a:gd name="connsiteX6" fmla="*/ 645 w 52696"/>
                <a:gd name="connsiteY6" fmla="*/ 26642 h 52692"/>
                <a:gd name="connsiteX7" fmla="*/ 8362 w 52696"/>
                <a:gd name="connsiteY7" fmla="*/ 45272 h 52692"/>
                <a:gd name="connsiteX8" fmla="*/ 2699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94" y="52988"/>
                  </a:moveTo>
                  <a:cubicBezTo>
                    <a:pt x="33981" y="52988"/>
                    <a:pt x="40684" y="50212"/>
                    <a:pt x="45625" y="45272"/>
                  </a:cubicBezTo>
                  <a:cubicBezTo>
                    <a:pt x="50566" y="40331"/>
                    <a:pt x="53342" y="33629"/>
                    <a:pt x="53342" y="26642"/>
                  </a:cubicBezTo>
                  <a:cubicBezTo>
                    <a:pt x="53342" y="19655"/>
                    <a:pt x="50566" y="12953"/>
                    <a:pt x="45625" y="8012"/>
                  </a:cubicBezTo>
                  <a:cubicBezTo>
                    <a:pt x="40684" y="3072"/>
                    <a:pt x="33981" y="295"/>
                    <a:pt x="26994" y="295"/>
                  </a:cubicBezTo>
                  <a:cubicBezTo>
                    <a:pt x="20006" y="295"/>
                    <a:pt x="13303" y="3072"/>
                    <a:pt x="8362" y="8012"/>
                  </a:cubicBezTo>
                  <a:cubicBezTo>
                    <a:pt x="3421" y="12953"/>
                    <a:pt x="645" y="19655"/>
                    <a:pt x="645" y="26642"/>
                  </a:cubicBezTo>
                  <a:cubicBezTo>
                    <a:pt x="645" y="33629"/>
                    <a:pt x="3421" y="40331"/>
                    <a:pt x="8362" y="45272"/>
                  </a:cubicBezTo>
                  <a:cubicBezTo>
                    <a:pt x="13303" y="50212"/>
                    <a:pt x="20006" y="52988"/>
                    <a:pt x="2699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6" name="Freeform: Shape 2675">
              <a:extLst>
                <a:ext uri="{FF2B5EF4-FFF2-40B4-BE49-F238E27FC236}">
                  <a16:creationId xmlns:a16="http://schemas.microsoft.com/office/drawing/2014/main" id="{48DF5052-B2FD-46E1-9CDC-4F5BF66D28FA}"/>
                </a:ext>
              </a:extLst>
            </p:cNvPr>
            <p:cNvSpPr/>
            <p:nvPr/>
          </p:nvSpPr>
          <p:spPr>
            <a:xfrm>
              <a:off x="5665831" y="6259827"/>
              <a:ext cx="52696" cy="52692"/>
            </a:xfrm>
            <a:custGeom>
              <a:avLst/>
              <a:gdLst>
                <a:gd name="connsiteX0" fmla="*/ 26996 w 52696"/>
                <a:gd name="connsiteY0" fmla="*/ 52988 h 52692"/>
                <a:gd name="connsiteX1" fmla="*/ 45628 w 52696"/>
                <a:gd name="connsiteY1" fmla="*/ 45272 h 52692"/>
                <a:gd name="connsiteX2" fmla="*/ 53345 w 52696"/>
                <a:gd name="connsiteY2" fmla="*/ 26642 h 52692"/>
                <a:gd name="connsiteX3" fmla="*/ 45628 w 52696"/>
                <a:gd name="connsiteY3" fmla="*/ 8012 h 52692"/>
                <a:gd name="connsiteX4" fmla="*/ 26996 w 52696"/>
                <a:gd name="connsiteY4" fmla="*/ 295 h 52692"/>
                <a:gd name="connsiteX5" fmla="*/ 8365 w 52696"/>
                <a:gd name="connsiteY5" fmla="*/ 8012 h 52692"/>
                <a:gd name="connsiteX6" fmla="*/ 648 w 52696"/>
                <a:gd name="connsiteY6" fmla="*/ 26642 h 52692"/>
                <a:gd name="connsiteX7" fmla="*/ 8365 w 52696"/>
                <a:gd name="connsiteY7" fmla="*/ 45272 h 52692"/>
                <a:gd name="connsiteX8" fmla="*/ 26996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96" y="52988"/>
                  </a:moveTo>
                  <a:cubicBezTo>
                    <a:pt x="33984" y="52988"/>
                    <a:pt x="40687" y="50212"/>
                    <a:pt x="45628" y="45272"/>
                  </a:cubicBezTo>
                  <a:cubicBezTo>
                    <a:pt x="50569" y="40331"/>
                    <a:pt x="53345" y="33629"/>
                    <a:pt x="53345" y="26642"/>
                  </a:cubicBezTo>
                  <a:cubicBezTo>
                    <a:pt x="53345" y="19655"/>
                    <a:pt x="50569" y="12953"/>
                    <a:pt x="45628" y="8012"/>
                  </a:cubicBezTo>
                  <a:cubicBezTo>
                    <a:pt x="40687" y="3072"/>
                    <a:pt x="33984" y="295"/>
                    <a:pt x="26996" y="295"/>
                  </a:cubicBezTo>
                  <a:cubicBezTo>
                    <a:pt x="20009" y="295"/>
                    <a:pt x="13306" y="3072"/>
                    <a:pt x="8365" y="8012"/>
                  </a:cubicBezTo>
                  <a:cubicBezTo>
                    <a:pt x="3424" y="12953"/>
                    <a:pt x="648" y="19655"/>
                    <a:pt x="648" y="26642"/>
                  </a:cubicBezTo>
                  <a:cubicBezTo>
                    <a:pt x="648" y="33629"/>
                    <a:pt x="3424" y="40331"/>
                    <a:pt x="8365" y="45272"/>
                  </a:cubicBezTo>
                  <a:cubicBezTo>
                    <a:pt x="13306" y="50212"/>
                    <a:pt x="20009" y="52988"/>
                    <a:pt x="2699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7" name="Freeform: Shape 2676">
              <a:extLst>
                <a:ext uri="{FF2B5EF4-FFF2-40B4-BE49-F238E27FC236}">
                  <a16:creationId xmlns:a16="http://schemas.microsoft.com/office/drawing/2014/main" id="{ED6BBBF7-4793-461F-93C7-68BD7CFCC2B9}"/>
                </a:ext>
              </a:extLst>
            </p:cNvPr>
            <p:cNvSpPr/>
            <p:nvPr/>
          </p:nvSpPr>
          <p:spPr>
            <a:xfrm>
              <a:off x="5691433" y="6259827"/>
              <a:ext cx="52696" cy="52692"/>
            </a:xfrm>
            <a:custGeom>
              <a:avLst/>
              <a:gdLst>
                <a:gd name="connsiteX0" fmla="*/ 26999 w 52696"/>
                <a:gd name="connsiteY0" fmla="*/ 52988 h 52692"/>
                <a:gd name="connsiteX1" fmla="*/ 45631 w 52696"/>
                <a:gd name="connsiteY1" fmla="*/ 45272 h 52692"/>
                <a:gd name="connsiteX2" fmla="*/ 53348 w 52696"/>
                <a:gd name="connsiteY2" fmla="*/ 26642 h 52692"/>
                <a:gd name="connsiteX3" fmla="*/ 45631 w 52696"/>
                <a:gd name="connsiteY3" fmla="*/ 8012 h 52692"/>
                <a:gd name="connsiteX4" fmla="*/ 26999 w 52696"/>
                <a:gd name="connsiteY4" fmla="*/ 295 h 52692"/>
                <a:gd name="connsiteX5" fmla="*/ 8368 w 52696"/>
                <a:gd name="connsiteY5" fmla="*/ 8012 h 52692"/>
                <a:gd name="connsiteX6" fmla="*/ 651 w 52696"/>
                <a:gd name="connsiteY6" fmla="*/ 26642 h 52692"/>
                <a:gd name="connsiteX7" fmla="*/ 8368 w 52696"/>
                <a:gd name="connsiteY7" fmla="*/ 45272 h 52692"/>
                <a:gd name="connsiteX8" fmla="*/ 26999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6999" y="52988"/>
                  </a:moveTo>
                  <a:cubicBezTo>
                    <a:pt x="33987" y="52988"/>
                    <a:pt x="40689" y="50212"/>
                    <a:pt x="45631" y="45272"/>
                  </a:cubicBezTo>
                  <a:cubicBezTo>
                    <a:pt x="50572" y="40331"/>
                    <a:pt x="53348" y="33629"/>
                    <a:pt x="53348" y="26642"/>
                  </a:cubicBezTo>
                  <a:cubicBezTo>
                    <a:pt x="53348" y="19655"/>
                    <a:pt x="50572" y="12953"/>
                    <a:pt x="45631" y="8012"/>
                  </a:cubicBezTo>
                  <a:cubicBezTo>
                    <a:pt x="40689" y="3072"/>
                    <a:pt x="33987" y="295"/>
                    <a:pt x="26999" y="295"/>
                  </a:cubicBezTo>
                  <a:cubicBezTo>
                    <a:pt x="20012" y="295"/>
                    <a:pt x="13309" y="3072"/>
                    <a:pt x="8368" y="8012"/>
                  </a:cubicBezTo>
                  <a:cubicBezTo>
                    <a:pt x="3427" y="12953"/>
                    <a:pt x="651" y="19655"/>
                    <a:pt x="651" y="26642"/>
                  </a:cubicBezTo>
                  <a:cubicBezTo>
                    <a:pt x="651" y="33629"/>
                    <a:pt x="3427" y="40331"/>
                    <a:pt x="8368" y="45272"/>
                  </a:cubicBezTo>
                  <a:cubicBezTo>
                    <a:pt x="13309" y="50212"/>
                    <a:pt x="20012" y="52988"/>
                    <a:pt x="2699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8" name="Freeform: Shape 2677">
              <a:extLst>
                <a:ext uri="{FF2B5EF4-FFF2-40B4-BE49-F238E27FC236}">
                  <a16:creationId xmlns:a16="http://schemas.microsoft.com/office/drawing/2014/main" id="{145FA543-7FF3-4191-88DE-9E1B8AB93C9F}"/>
                </a:ext>
              </a:extLst>
            </p:cNvPr>
            <p:cNvSpPr/>
            <p:nvPr/>
          </p:nvSpPr>
          <p:spPr>
            <a:xfrm>
              <a:off x="5717035" y="6259827"/>
              <a:ext cx="52696" cy="52692"/>
            </a:xfrm>
            <a:custGeom>
              <a:avLst/>
              <a:gdLst>
                <a:gd name="connsiteX0" fmla="*/ 27002 w 52696"/>
                <a:gd name="connsiteY0" fmla="*/ 52988 h 52692"/>
                <a:gd name="connsiteX1" fmla="*/ 45633 w 52696"/>
                <a:gd name="connsiteY1" fmla="*/ 45272 h 52692"/>
                <a:gd name="connsiteX2" fmla="*/ 53351 w 52696"/>
                <a:gd name="connsiteY2" fmla="*/ 26642 h 52692"/>
                <a:gd name="connsiteX3" fmla="*/ 45633 w 52696"/>
                <a:gd name="connsiteY3" fmla="*/ 8012 h 52692"/>
                <a:gd name="connsiteX4" fmla="*/ 27002 w 52696"/>
                <a:gd name="connsiteY4" fmla="*/ 295 h 52692"/>
                <a:gd name="connsiteX5" fmla="*/ 8371 w 52696"/>
                <a:gd name="connsiteY5" fmla="*/ 8012 h 52692"/>
                <a:gd name="connsiteX6" fmla="*/ 654 w 52696"/>
                <a:gd name="connsiteY6" fmla="*/ 26642 h 52692"/>
                <a:gd name="connsiteX7" fmla="*/ 8371 w 52696"/>
                <a:gd name="connsiteY7" fmla="*/ 45272 h 52692"/>
                <a:gd name="connsiteX8" fmla="*/ 27002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7002" y="52988"/>
                  </a:moveTo>
                  <a:cubicBezTo>
                    <a:pt x="33990" y="52988"/>
                    <a:pt x="40692" y="50212"/>
                    <a:pt x="45633" y="45272"/>
                  </a:cubicBezTo>
                  <a:cubicBezTo>
                    <a:pt x="50574" y="40331"/>
                    <a:pt x="53351" y="33629"/>
                    <a:pt x="53351" y="26642"/>
                  </a:cubicBezTo>
                  <a:cubicBezTo>
                    <a:pt x="53351" y="19655"/>
                    <a:pt x="50574" y="12953"/>
                    <a:pt x="45633" y="8012"/>
                  </a:cubicBezTo>
                  <a:cubicBezTo>
                    <a:pt x="40692" y="3072"/>
                    <a:pt x="33990" y="295"/>
                    <a:pt x="27002" y="295"/>
                  </a:cubicBezTo>
                  <a:cubicBezTo>
                    <a:pt x="20015" y="295"/>
                    <a:pt x="13312" y="3072"/>
                    <a:pt x="8371" y="8012"/>
                  </a:cubicBezTo>
                  <a:cubicBezTo>
                    <a:pt x="3430" y="12953"/>
                    <a:pt x="654" y="19655"/>
                    <a:pt x="654" y="26642"/>
                  </a:cubicBezTo>
                  <a:cubicBezTo>
                    <a:pt x="654" y="33629"/>
                    <a:pt x="3430" y="40331"/>
                    <a:pt x="8371" y="45272"/>
                  </a:cubicBezTo>
                  <a:cubicBezTo>
                    <a:pt x="13312" y="50212"/>
                    <a:pt x="20015" y="52988"/>
                    <a:pt x="2700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79" name="Freeform: Shape 2678">
              <a:extLst>
                <a:ext uri="{FF2B5EF4-FFF2-40B4-BE49-F238E27FC236}">
                  <a16:creationId xmlns:a16="http://schemas.microsoft.com/office/drawing/2014/main" id="{FE393168-26A5-4730-8CC6-266804A72B7F}"/>
                </a:ext>
              </a:extLst>
            </p:cNvPr>
            <p:cNvSpPr/>
            <p:nvPr/>
          </p:nvSpPr>
          <p:spPr>
            <a:xfrm>
              <a:off x="5742646" y="6259827"/>
              <a:ext cx="52696" cy="52692"/>
            </a:xfrm>
            <a:custGeom>
              <a:avLst/>
              <a:gdLst>
                <a:gd name="connsiteX0" fmla="*/ 27005 w 52696"/>
                <a:gd name="connsiteY0" fmla="*/ 52988 h 52692"/>
                <a:gd name="connsiteX1" fmla="*/ 45636 w 52696"/>
                <a:gd name="connsiteY1" fmla="*/ 45272 h 52692"/>
                <a:gd name="connsiteX2" fmla="*/ 53354 w 52696"/>
                <a:gd name="connsiteY2" fmla="*/ 26642 h 52692"/>
                <a:gd name="connsiteX3" fmla="*/ 45636 w 52696"/>
                <a:gd name="connsiteY3" fmla="*/ 8012 h 52692"/>
                <a:gd name="connsiteX4" fmla="*/ 27005 w 52696"/>
                <a:gd name="connsiteY4" fmla="*/ 295 h 52692"/>
                <a:gd name="connsiteX5" fmla="*/ 8374 w 52696"/>
                <a:gd name="connsiteY5" fmla="*/ 8012 h 52692"/>
                <a:gd name="connsiteX6" fmla="*/ 657 w 52696"/>
                <a:gd name="connsiteY6" fmla="*/ 26642 h 52692"/>
                <a:gd name="connsiteX7" fmla="*/ 8374 w 52696"/>
                <a:gd name="connsiteY7" fmla="*/ 45272 h 52692"/>
                <a:gd name="connsiteX8" fmla="*/ 27005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7005" y="52988"/>
                  </a:moveTo>
                  <a:cubicBezTo>
                    <a:pt x="33993" y="52988"/>
                    <a:pt x="40695" y="50212"/>
                    <a:pt x="45636" y="45272"/>
                  </a:cubicBezTo>
                  <a:cubicBezTo>
                    <a:pt x="50577" y="40331"/>
                    <a:pt x="53354" y="33629"/>
                    <a:pt x="53354" y="26642"/>
                  </a:cubicBezTo>
                  <a:cubicBezTo>
                    <a:pt x="53354" y="19655"/>
                    <a:pt x="50577" y="12953"/>
                    <a:pt x="45636" y="8012"/>
                  </a:cubicBezTo>
                  <a:cubicBezTo>
                    <a:pt x="40695" y="3072"/>
                    <a:pt x="33993" y="295"/>
                    <a:pt x="27005" y="295"/>
                  </a:cubicBezTo>
                  <a:cubicBezTo>
                    <a:pt x="20018" y="295"/>
                    <a:pt x="13315" y="3072"/>
                    <a:pt x="8374" y="8012"/>
                  </a:cubicBezTo>
                  <a:cubicBezTo>
                    <a:pt x="3433" y="12953"/>
                    <a:pt x="657" y="19655"/>
                    <a:pt x="657" y="26642"/>
                  </a:cubicBezTo>
                  <a:cubicBezTo>
                    <a:pt x="657" y="33629"/>
                    <a:pt x="3433" y="40331"/>
                    <a:pt x="8374" y="45272"/>
                  </a:cubicBezTo>
                  <a:cubicBezTo>
                    <a:pt x="13315" y="50212"/>
                    <a:pt x="20018" y="52988"/>
                    <a:pt x="2700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80" name="Freeform: Shape 2679">
              <a:extLst>
                <a:ext uri="{FF2B5EF4-FFF2-40B4-BE49-F238E27FC236}">
                  <a16:creationId xmlns:a16="http://schemas.microsoft.com/office/drawing/2014/main" id="{2285BAA4-E2F6-4146-B47A-C027F08DF1CF}"/>
                </a:ext>
              </a:extLst>
            </p:cNvPr>
            <p:cNvSpPr/>
            <p:nvPr/>
          </p:nvSpPr>
          <p:spPr>
            <a:xfrm>
              <a:off x="5768248" y="6259827"/>
              <a:ext cx="52696" cy="52692"/>
            </a:xfrm>
            <a:custGeom>
              <a:avLst/>
              <a:gdLst>
                <a:gd name="connsiteX0" fmla="*/ 27008 w 52696"/>
                <a:gd name="connsiteY0" fmla="*/ 52988 h 52692"/>
                <a:gd name="connsiteX1" fmla="*/ 45639 w 52696"/>
                <a:gd name="connsiteY1" fmla="*/ 45272 h 52692"/>
                <a:gd name="connsiteX2" fmla="*/ 53357 w 52696"/>
                <a:gd name="connsiteY2" fmla="*/ 26642 h 52692"/>
                <a:gd name="connsiteX3" fmla="*/ 45639 w 52696"/>
                <a:gd name="connsiteY3" fmla="*/ 8012 h 52692"/>
                <a:gd name="connsiteX4" fmla="*/ 27008 w 52696"/>
                <a:gd name="connsiteY4" fmla="*/ 295 h 52692"/>
                <a:gd name="connsiteX5" fmla="*/ 8377 w 52696"/>
                <a:gd name="connsiteY5" fmla="*/ 8012 h 52692"/>
                <a:gd name="connsiteX6" fmla="*/ 660 w 52696"/>
                <a:gd name="connsiteY6" fmla="*/ 26642 h 52692"/>
                <a:gd name="connsiteX7" fmla="*/ 8377 w 52696"/>
                <a:gd name="connsiteY7" fmla="*/ 45272 h 52692"/>
                <a:gd name="connsiteX8" fmla="*/ 27008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7008" y="52988"/>
                  </a:moveTo>
                  <a:cubicBezTo>
                    <a:pt x="33996" y="52988"/>
                    <a:pt x="40698" y="50212"/>
                    <a:pt x="45639" y="45272"/>
                  </a:cubicBezTo>
                  <a:cubicBezTo>
                    <a:pt x="50580" y="40331"/>
                    <a:pt x="53357" y="33629"/>
                    <a:pt x="53357" y="26642"/>
                  </a:cubicBezTo>
                  <a:cubicBezTo>
                    <a:pt x="53357" y="19655"/>
                    <a:pt x="50580" y="12953"/>
                    <a:pt x="45639" y="8012"/>
                  </a:cubicBezTo>
                  <a:cubicBezTo>
                    <a:pt x="40698" y="3072"/>
                    <a:pt x="33996" y="295"/>
                    <a:pt x="27008" y="295"/>
                  </a:cubicBezTo>
                  <a:cubicBezTo>
                    <a:pt x="20020" y="295"/>
                    <a:pt x="13318" y="3072"/>
                    <a:pt x="8377" y="8012"/>
                  </a:cubicBezTo>
                  <a:cubicBezTo>
                    <a:pt x="3436" y="12953"/>
                    <a:pt x="660" y="19655"/>
                    <a:pt x="660" y="26642"/>
                  </a:cubicBezTo>
                  <a:cubicBezTo>
                    <a:pt x="660" y="33629"/>
                    <a:pt x="3436" y="40331"/>
                    <a:pt x="8377" y="45272"/>
                  </a:cubicBezTo>
                  <a:cubicBezTo>
                    <a:pt x="13318" y="50212"/>
                    <a:pt x="20020" y="52988"/>
                    <a:pt x="2700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81" name="Freeform: Shape 2680">
              <a:extLst>
                <a:ext uri="{FF2B5EF4-FFF2-40B4-BE49-F238E27FC236}">
                  <a16:creationId xmlns:a16="http://schemas.microsoft.com/office/drawing/2014/main" id="{3F06BA59-26E8-431D-B56E-BC3F44798BF7}"/>
                </a:ext>
              </a:extLst>
            </p:cNvPr>
            <p:cNvSpPr/>
            <p:nvPr/>
          </p:nvSpPr>
          <p:spPr>
            <a:xfrm>
              <a:off x="5793858" y="6259827"/>
              <a:ext cx="52696" cy="52692"/>
            </a:xfrm>
            <a:custGeom>
              <a:avLst/>
              <a:gdLst>
                <a:gd name="connsiteX0" fmla="*/ 27011 w 52696"/>
                <a:gd name="connsiteY0" fmla="*/ 52988 h 52692"/>
                <a:gd name="connsiteX1" fmla="*/ 45642 w 52696"/>
                <a:gd name="connsiteY1" fmla="*/ 45272 h 52692"/>
                <a:gd name="connsiteX2" fmla="*/ 53359 w 52696"/>
                <a:gd name="connsiteY2" fmla="*/ 26642 h 52692"/>
                <a:gd name="connsiteX3" fmla="*/ 45642 w 52696"/>
                <a:gd name="connsiteY3" fmla="*/ 8012 h 52692"/>
                <a:gd name="connsiteX4" fmla="*/ 27011 w 52696"/>
                <a:gd name="connsiteY4" fmla="*/ 295 h 52692"/>
                <a:gd name="connsiteX5" fmla="*/ 8380 w 52696"/>
                <a:gd name="connsiteY5" fmla="*/ 8012 h 52692"/>
                <a:gd name="connsiteX6" fmla="*/ 663 w 52696"/>
                <a:gd name="connsiteY6" fmla="*/ 26642 h 52692"/>
                <a:gd name="connsiteX7" fmla="*/ 8380 w 52696"/>
                <a:gd name="connsiteY7" fmla="*/ 45272 h 52692"/>
                <a:gd name="connsiteX8" fmla="*/ 27011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7011" y="52988"/>
                  </a:moveTo>
                  <a:cubicBezTo>
                    <a:pt x="33999" y="52988"/>
                    <a:pt x="40701" y="50212"/>
                    <a:pt x="45642" y="45272"/>
                  </a:cubicBezTo>
                  <a:cubicBezTo>
                    <a:pt x="50583" y="40331"/>
                    <a:pt x="53359" y="33629"/>
                    <a:pt x="53359" y="26642"/>
                  </a:cubicBezTo>
                  <a:cubicBezTo>
                    <a:pt x="53359" y="19655"/>
                    <a:pt x="50583" y="12953"/>
                    <a:pt x="45642" y="8012"/>
                  </a:cubicBezTo>
                  <a:cubicBezTo>
                    <a:pt x="40701" y="3072"/>
                    <a:pt x="33999" y="295"/>
                    <a:pt x="27011" y="295"/>
                  </a:cubicBezTo>
                  <a:cubicBezTo>
                    <a:pt x="20023" y="295"/>
                    <a:pt x="13321" y="3072"/>
                    <a:pt x="8380" y="8012"/>
                  </a:cubicBezTo>
                  <a:cubicBezTo>
                    <a:pt x="3439" y="12953"/>
                    <a:pt x="663" y="19655"/>
                    <a:pt x="663" y="26642"/>
                  </a:cubicBezTo>
                  <a:cubicBezTo>
                    <a:pt x="663" y="33629"/>
                    <a:pt x="3439" y="40331"/>
                    <a:pt x="8380" y="45272"/>
                  </a:cubicBezTo>
                  <a:cubicBezTo>
                    <a:pt x="13321" y="50212"/>
                    <a:pt x="20023" y="52988"/>
                    <a:pt x="2701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82" name="Freeform: Shape 2681">
              <a:extLst>
                <a:ext uri="{FF2B5EF4-FFF2-40B4-BE49-F238E27FC236}">
                  <a16:creationId xmlns:a16="http://schemas.microsoft.com/office/drawing/2014/main" id="{FA4FF24B-0E6C-4BAA-828E-5B9A5EFEFAEE}"/>
                </a:ext>
              </a:extLst>
            </p:cNvPr>
            <p:cNvSpPr/>
            <p:nvPr/>
          </p:nvSpPr>
          <p:spPr>
            <a:xfrm>
              <a:off x="5819460" y="6259827"/>
              <a:ext cx="52696" cy="52692"/>
            </a:xfrm>
            <a:custGeom>
              <a:avLst/>
              <a:gdLst>
                <a:gd name="connsiteX0" fmla="*/ 27014 w 52696"/>
                <a:gd name="connsiteY0" fmla="*/ 52988 h 52692"/>
                <a:gd name="connsiteX1" fmla="*/ 45645 w 52696"/>
                <a:gd name="connsiteY1" fmla="*/ 45272 h 52692"/>
                <a:gd name="connsiteX2" fmla="*/ 53362 w 52696"/>
                <a:gd name="connsiteY2" fmla="*/ 26642 h 52692"/>
                <a:gd name="connsiteX3" fmla="*/ 45645 w 52696"/>
                <a:gd name="connsiteY3" fmla="*/ 8012 h 52692"/>
                <a:gd name="connsiteX4" fmla="*/ 27014 w 52696"/>
                <a:gd name="connsiteY4" fmla="*/ 295 h 52692"/>
                <a:gd name="connsiteX5" fmla="*/ 8383 w 52696"/>
                <a:gd name="connsiteY5" fmla="*/ 8012 h 52692"/>
                <a:gd name="connsiteX6" fmla="*/ 666 w 52696"/>
                <a:gd name="connsiteY6" fmla="*/ 26642 h 52692"/>
                <a:gd name="connsiteX7" fmla="*/ 8383 w 52696"/>
                <a:gd name="connsiteY7" fmla="*/ 45272 h 52692"/>
                <a:gd name="connsiteX8" fmla="*/ 27014 w 52696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96" h="52692">
                  <a:moveTo>
                    <a:pt x="27014" y="52988"/>
                  </a:moveTo>
                  <a:cubicBezTo>
                    <a:pt x="34002" y="52988"/>
                    <a:pt x="40704" y="50212"/>
                    <a:pt x="45645" y="45272"/>
                  </a:cubicBezTo>
                  <a:cubicBezTo>
                    <a:pt x="50586" y="40331"/>
                    <a:pt x="53362" y="33629"/>
                    <a:pt x="53362" y="26642"/>
                  </a:cubicBezTo>
                  <a:cubicBezTo>
                    <a:pt x="53362" y="19655"/>
                    <a:pt x="50586" y="12953"/>
                    <a:pt x="45645" y="8012"/>
                  </a:cubicBezTo>
                  <a:cubicBezTo>
                    <a:pt x="40704" y="3072"/>
                    <a:pt x="34002" y="295"/>
                    <a:pt x="27014" y="295"/>
                  </a:cubicBezTo>
                  <a:cubicBezTo>
                    <a:pt x="20026" y="295"/>
                    <a:pt x="13324" y="3072"/>
                    <a:pt x="8383" y="8012"/>
                  </a:cubicBezTo>
                  <a:cubicBezTo>
                    <a:pt x="3442" y="12953"/>
                    <a:pt x="666" y="19655"/>
                    <a:pt x="666" y="26642"/>
                  </a:cubicBezTo>
                  <a:cubicBezTo>
                    <a:pt x="666" y="33629"/>
                    <a:pt x="3442" y="40331"/>
                    <a:pt x="8383" y="45272"/>
                  </a:cubicBezTo>
                  <a:cubicBezTo>
                    <a:pt x="13324" y="50212"/>
                    <a:pt x="20026" y="52988"/>
                    <a:pt x="2701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2683" name="Freeform: Shape 2682">
            <a:extLst>
              <a:ext uri="{FF2B5EF4-FFF2-40B4-BE49-F238E27FC236}">
                <a16:creationId xmlns:a16="http://schemas.microsoft.com/office/drawing/2014/main" id="{04AC0B15-E4EB-456A-86BE-DFD8D6AC70C7}"/>
              </a:ext>
            </a:extLst>
          </p:cNvPr>
          <p:cNvSpPr/>
          <p:nvPr/>
        </p:nvSpPr>
        <p:spPr>
          <a:xfrm>
            <a:off x="1046603" y="6494446"/>
            <a:ext cx="4762680" cy="7487"/>
          </a:xfrm>
          <a:custGeom>
            <a:avLst/>
            <a:gdLst>
              <a:gd name="connsiteX0" fmla="*/ 0 w 4762680"/>
              <a:gd name="connsiteY0" fmla="*/ 0 h 8782"/>
              <a:gd name="connsiteX1" fmla="*/ 4762680 w 4762680"/>
              <a:gd name="connsiteY1" fmla="*/ 0 h 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680" h="8782">
                <a:moveTo>
                  <a:pt x="0" y="0"/>
                </a:moveTo>
                <a:lnTo>
                  <a:pt x="4762680" y="0"/>
                </a:lnTo>
              </a:path>
            </a:pathLst>
          </a:custGeom>
          <a:noFill/>
          <a:ln w="13174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684" name="Freeform: Shape 2683">
            <a:extLst>
              <a:ext uri="{FF2B5EF4-FFF2-40B4-BE49-F238E27FC236}">
                <a16:creationId xmlns:a16="http://schemas.microsoft.com/office/drawing/2014/main" id="{3B299E02-A952-4609-8EC7-9CAE15BE2F27}"/>
              </a:ext>
            </a:extLst>
          </p:cNvPr>
          <p:cNvSpPr/>
          <p:nvPr/>
        </p:nvSpPr>
        <p:spPr>
          <a:xfrm>
            <a:off x="808466" y="4592472"/>
            <a:ext cx="8782" cy="1992544"/>
          </a:xfrm>
          <a:custGeom>
            <a:avLst/>
            <a:gdLst>
              <a:gd name="connsiteX0" fmla="*/ 0 w 8782"/>
              <a:gd name="connsiteY0" fmla="*/ 2337035 h 2337034"/>
              <a:gd name="connsiteX1" fmla="*/ 0 w 8782"/>
              <a:gd name="connsiteY1" fmla="*/ 0 h 233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82" h="2337034">
                <a:moveTo>
                  <a:pt x="0" y="2337035"/>
                </a:moveTo>
                <a:lnTo>
                  <a:pt x="0" y="0"/>
                </a:lnTo>
              </a:path>
            </a:pathLst>
          </a:custGeom>
          <a:noFill/>
          <a:ln w="7026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686" name="Freeform: Shape 2685">
            <a:extLst>
              <a:ext uri="{FF2B5EF4-FFF2-40B4-BE49-F238E27FC236}">
                <a16:creationId xmlns:a16="http://schemas.microsoft.com/office/drawing/2014/main" id="{7ED4A61E-A06A-4C6D-82A9-1CC6C3B33725}"/>
              </a:ext>
            </a:extLst>
          </p:cNvPr>
          <p:cNvSpPr/>
          <p:nvPr/>
        </p:nvSpPr>
        <p:spPr>
          <a:xfrm>
            <a:off x="808466" y="6585017"/>
            <a:ext cx="5238952" cy="7487"/>
          </a:xfrm>
          <a:custGeom>
            <a:avLst/>
            <a:gdLst>
              <a:gd name="connsiteX0" fmla="*/ 0 w 5238952"/>
              <a:gd name="connsiteY0" fmla="*/ 0 h 8782"/>
              <a:gd name="connsiteX1" fmla="*/ 5238953 w 5238952"/>
              <a:gd name="connsiteY1" fmla="*/ 0 h 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8952" h="8782">
                <a:moveTo>
                  <a:pt x="0" y="0"/>
                </a:moveTo>
                <a:lnTo>
                  <a:pt x="5238953" y="0"/>
                </a:lnTo>
              </a:path>
            </a:pathLst>
          </a:custGeom>
          <a:noFill/>
          <a:ln w="7026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688" name="Graphic 8">
            <a:extLst>
              <a:ext uri="{FF2B5EF4-FFF2-40B4-BE49-F238E27FC236}">
                <a16:creationId xmlns:a16="http://schemas.microsoft.com/office/drawing/2014/main" id="{D6CE9792-215E-471E-A395-DCD09BD5C7BC}"/>
              </a:ext>
            </a:extLst>
          </p:cNvPr>
          <p:cNvGrpSpPr/>
          <p:nvPr/>
        </p:nvGrpSpPr>
        <p:grpSpPr>
          <a:xfrm>
            <a:off x="1305364" y="4817005"/>
            <a:ext cx="64032" cy="244113"/>
            <a:chOff x="1341890" y="4318721"/>
            <a:chExt cx="64032" cy="286318"/>
          </a:xfrm>
          <a:solidFill>
            <a:srgbClr val="000000"/>
          </a:solidFill>
        </p:grpSpPr>
        <p:sp>
          <p:nvSpPr>
            <p:cNvPr id="2689" name="Freeform: Shape 2688">
              <a:extLst>
                <a:ext uri="{FF2B5EF4-FFF2-40B4-BE49-F238E27FC236}">
                  <a16:creationId xmlns:a16="http://schemas.microsoft.com/office/drawing/2014/main" id="{87141370-E7F5-4E90-8EDB-1B48562AD40C}"/>
                </a:ext>
              </a:extLst>
            </p:cNvPr>
            <p:cNvSpPr/>
            <p:nvPr/>
          </p:nvSpPr>
          <p:spPr>
            <a:xfrm rot="-5400000" flipV="1">
              <a:off x="1346824" y="4545945"/>
              <a:ext cx="54165" cy="64027"/>
            </a:xfrm>
            <a:custGeom>
              <a:avLst/>
              <a:gdLst>
                <a:gd name="connsiteX0" fmla="*/ -1798 w 54165"/>
                <a:gd name="connsiteY0" fmla="*/ 61795 h 64027"/>
                <a:gd name="connsiteX1" fmla="*/ 52367 w 54165"/>
                <a:gd name="connsiteY1" fmla="*/ 61795 h 64027"/>
                <a:gd name="connsiteX2" fmla="*/ 52367 w 54165"/>
                <a:gd name="connsiteY2" fmla="*/ 54495 h 64027"/>
                <a:gd name="connsiteX3" fmla="*/ 29642 w 54165"/>
                <a:gd name="connsiteY3" fmla="*/ 54495 h 64027"/>
                <a:gd name="connsiteX4" fmla="*/ 29642 w 54165"/>
                <a:gd name="connsiteY4" fmla="*/ -2232 h 64027"/>
                <a:gd name="connsiteX5" fmla="*/ 20941 w 54165"/>
                <a:gd name="connsiteY5" fmla="*/ -2232 h 64027"/>
                <a:gd name="connsiteX6" fmla="*/ 20941 w 54165"/>
                <a:gd name="connsiteY6" fmla="*/ 54495 h 64027"/>
                <a:gd name="connsiteX7" fmla="*/ -1798 w 54165"/>
                <a:gd name="connsiteY7" fmla="*/ 54495 h 64027"/>
                <a:gd name="connsiteX8" fmla="*/ -1798 w 54165"/>
                <a:gd name="connsiteY8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65" h="64027">
                  <a:moveTo>
                    <a:pt x="-1798" y="61795"/>
                  </a:moveTo>
                  <a:lnTo>
                    <a:pt x="52367" y="61795"/>
                  </a:lnTo>
                  <a:lnTo>
                    <a:pt x="52367" y="54495"/>
                  </a:lnTo>
                  <a:lnTo>
                    <a:pt x="29642" y="54495"/>
                  </a:lnTo>
                  <a:lnTo>
                    <a:pt x="29642" y="-2232"/>
                  </a:lnTo>
                  <a:lnTo>
                    <a:pt x="20941" y="-2232"/>
                  </a:lnTo>
                  <a:lnTo>
                    <a:pt x="20941" y="54495"/>
                  </a:lnTo>
                  <a:lnTo>
                    <a:pt x="-1798" y="54495"/>
                  </a:lnTo>
                  <a:lnTo>
                    <a:pt x="-1798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90" name="Freeform: Shape 2689">
              <a:extLst>
                <a:ext uri="{FF2B5EF4-FFF2-40B4-BE49-F238E27FC236}">
                  <a16:creationId xmlns:a16="http://schemas.microsoft.com/office/drawing/2014/main" id="{80FA2291-C3D2-4F6E-855F-D08B07DAF459}"/>
                </a:ext>
              </a:extLst>
            </p:cNvPr>
            <p:cNvSpPr/>
            <p:nvPr/>
          </p:nvSpPr>
          <p:spPr>
            <a:xfrm rot="-5400000" flipV="1">
              <a:off x="1349507" y="4486105"/>
              <a:ext cx="48799" cy="64027"/>
            </a:xfrm>
            <a:custGeom>
              <a:avLst/>
              <a:gdLst>
                <a:gd name="connsiteX0" fmla="*/ -2250 w 48799"/>
                <a:gd name="connsiteY0" fmla="*/ 61789 h 64027"/>
                <a:gd name="connsiteX1" fmla="*/ 6410 w 48799"/>
                <a:gd name="connsiteY1" fmla="*/ 61789 h 64027"/>
                <a:gd name="connsiteX2" fmla="*/ 6410 w 48799"/>
                <a:gd name="connsiteY2" fmla="*/ 35538 h 64027"/>
                <a:gd name="connsiteX3" fmla="*/ 37891 w 48799"/>
                <a:gd name="connsiteY3" fmla="*/ 35538 h 64027"/>
                <a:gd name="connsiteX4" fmla="*/ 37891 w 48799"/>
                <a:gd name="connsiteY4" fmla="*/ 61789 h 64027"/>
                <a:gd name="connsiteX5" fmla="*/ 46550 w 48799"/>
                <a:gd name="connsiteY5" fmla="*/ 61789 h 64027"/>
                <a:gd name="connsiteX6" fmla="*/ 46550 w 48799"/>
                <a:gd name="connsiteY6" fmla="*/ -2239 h 64027"/>
                <a:gd name="connsiteX7" fmla="*/ 37891 w 48799"/>
                <a:gd name="connsiteY7" fmla="*/ -2239 h 64027"/>
                <a:gd name="connsiteX8" fmla="*/ 37891 w 48799"/>
                <a:gd name="connsiteY8" fmla="*/ 28252 h 64027"/>
                <a:gd name="connsiteX9" fmla="*/ 6410 w 48799"/>
                <a:gd name="connsiteY9" fmla="*/ 28252 h 64027"/>
                <a:gd name="connsiteX10" fmla="*/ 6410 w 48799"/>
                <a:gd name="connsiteY10" fmla="*/ -2239 h 64027"/>
                <a:gd name="connsiteX11" fmla="*/ -2250 w 48799"/>
                <a:gd name="connsiteY11" fmla="*/ -2239 h 64027"/>
                <a:gd name="connsiteX12" fmla="*/ -2250 w 48799"/>
                <a:gd name="connsiteY12" fmla="*/ 61789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799" h="64027">
                  <a:moveTo>
                    <a:pt x="-2250" y="61789"/>
                  </a:moveTo>
                  <a:lnTo>
                    <a:pt x="6410" y="61789"/>
                  </a:lnTo>
                  <a:lnTo>
                    <a:pt x="6410" y="35538"/>
                  </a:lnTo>
                  <a:lnTo>
                    <a:pt x="37891" y="35538"/>
                  </a:lnTo>
                  <a:lnTo>
                    <a:pt x="37891" y="61789"/>
                  </a:lnTo>
                  <a:lnTo>
                    <a:pt x="46550" y="61789"/>
                  </a:lnTo>
                  <a:lnTo>
                    <a:pt x="46550" y="-2239"/>
                  </a:lnTo>
                  <a:lnTo>
                    <a:pt x="37891" y="-2239"/>
                  </a:lnTo>
                  <a:lnTo>
                    <a:pt x="37891" y="28252"/>
                  </a:lnTo>
                  <a:lnTo>
                    <a:pt x="6410" y="28252"/>
                  </a:lnTo>
                  <a:lnTo>
                    <a:pt x="6410" y="-2239"/>
                  </a:lnTo>
                  <a:lnTo>
                    <a:pt x="-2250" y="-2239"/>
                  </a:lnTo>
                  <a:lnTo>
                    <a:pt x="-2250" y="6178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91" name="Freeform: Shape 2690">
              <a:extLst>
                <a:ext uri="{FF2B5EF4-FFF2-40B4-BE49-F238E27FC236}">
                  <a16:creationId xmlns:a16="http://schemas.microsoft.com/office/drawing/2014/main" id="{137E3DEA-B80E-4069-A51C-4C43B46C36CD}"/>
                </a:ext>
              </a:extLst>
            </p:cNvPr>
            <p:cNvSpPr/>
            <p:nvPr/>
          </p:nvSpPr>
          <p:spPr>
            <a:xfrm rot="-5400000" flipV="1">
              <a:off x="1353281" y="4423841"/>
              <a:ext cx="41251" cy="64027"/>
            </a:xfrm>
            <a:custGeom>
              <a:avLst/>
              <a:gdLst>
                <a:gd name="connsiteX0" fmla="*/ -1975 w 41251"/>
                <a:gd name="connsiteY0" fmla="*/ 61781 h 64027"/>
                <a:gd name="connsiteX1" fmla="*/ 38509 w 41251"/>
                <a:gd name="connsiteY1" fmla="*/ 61781 h 64027"/>
                <a:gd name="connsiteX2" fmla="*/ 38509 w 41251"/>
                <a:gd name="connsiteY2" fmla="*/ 54481 h 64027"/>
                <a:gd name="connsiteX3" fmla="*/ 6685 w 41251"/>
                <a:gd name="connsiteY3" fmla="*/ 54481 h 64027"/>
                <a:gd name="connsiteX4" fmla="*/ 6685 w 41251"/>
                <a:gd name="connsiteY4" fmla="*/ 35531 h 64027"/>
                <a:gd name="connsiteX5" fmla="*/ 37177 w 41251"/>
                <a:gd name="connsiteY5" fmla="*/ 35531 h 64027"/>
                <a:gd name="connsiteX6" fmla="*/ 37177 w 41251"/>
                <a:gd name="connsiteY6" fmla="*/ 28245 h 64027"/>
                <a:gd name="connsiteX7" fmla="*/ 6685 w 41251"/>
                <a:gd name="connsiteY7" fmla="*/ 28245 h 64027"/>
                <a:gd name="connsiteX8" fmla="*/ 6685 w 41251"/>
                <a:gd name="connsiteY8" fmla="*/ 5041 h 64027"/>
                <a:gd name="connsiteX9" fmla="*/ 39277 w 41251"/>
                <a:gd name="connsiteY9" fmla="*/ 5041 h 64027"/>
                <a:gd name="connsiteX10" fmla="*/ 39277 w 41251"/>
                <a:gd name="connsiteY10" fmla="*/ -2246 h 64027"/>
                <a:gd name="connsiteX11" fmla="*/ -1975 w 41251"/>
                <a:gd name="connsiteY11" fmla="*/ -2246 h 64027"/>
                <a:gd name="connsiteX12" fmla="*/ -1975 w 41251"/>
                <a:gd name="connsiteY12" fmla="*/ 61781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51" h="64027">
                  <a:moveTo>
                    <a:pt x="-1975" y="61781"/>
                  </a:moveTo>
                  <a:lnTo>
                    <a:pt x="38509" y="61781"/>
                  </a:lnTo>
                  <a:lnTo>
                    <a:pt x="38509" y="54481"/>
                  </a:lnTo>
                  <a:lnTo>
                    <a:pt x="6685" y="54481"/>
                  </a:lnTo>
                  <a:lnTo>
                    <a:pt x="6685" y="35531"/>
                  </a:lnTo>
                  <a:lnTo>
                    <a:pt x="37177" y="35531"/>
                  </a:lnTo>
                  <a:lnTo>
                    <a:pt x="37177" y="28245"/>
                  </a:lnTo>
                  <a:lnTo>
                    <a:pt x="6685" y="28245"/>
                  </a:lnTo>
                  <a:lnTo>
                    <a:pt x="6685" y="5041"/>
                  </a:lnTo>
                  <a:lnTo>
                    <a:pt x="39277" y="5041"/>
                  </a:lnTo>
                  <a:lnTo>
                    <a:pt x="39277" y="-2246"/>
                  </a:lnTo>
                  <a:lnTo>
                    <a:pt x="-1975" y="-2246"/>
                  </a:lnTo>
                  <a:lnTo>
                    <a:pt x="-1975" y="6178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92" name="Freeform: Shape 2691">
              <a:extLst>
                <a:ext uri="{FF2B5EF4-FFF2-40B4-BE49-F238E27FC236}">
                  <a16:creationId xmlns:a16="http://schemas.microsoft.com/office/drawing/2014/main" id="{903EA6C5-8F81-43FC-8968-0DDC16DCD9C5}"/>
                </a:ext>
              </a:extLst>
            </p:cNvPr>
            <p:cNvSpPr/>
            <p:nvPr/>
          </p:nvSpPr>
          <p:spPr>
            <a:xfrm rot="-5400000" flipV="1">
              <a:off x="1348965" y="4364036"/>
              <a:ext cx="49883" cy="64027"/>
            </a:xfrm>
            <a:custGeom>
              <a:avLst/>
              <a:gdLst>
                <a:gd name="connsiteX0" fmla="*/ 28080 w 49883"/>
                <a:gd name="connsiteY0" fmla="*/ 27771 h 64027"/>
                <a:gd name="connsiteX1" fmla="*/ 33501 w 49883"/>
                <a:gd name="connsiteY1" fmla="*/ 23737 h 64027"/>
                <a:gd name="connsiteX2" fmla="*/ 38798 w 49883"/>
                <a:gd name="connsiteY2" fmla="*/ 15243 h 64027"/>
                <a:gd name="connsiteX3" fmla="*/ 47594 w 49883"/>
                <a:gd name="connsiteY3" fmla="*/ -2253 h 64027"/>
                <a:gd name="connsiteX4" fmla="*/ 38276 w 49883"/>
                <a:gd name="connsiteY4" fmla="*/ -2253 h 64027"/>
                <a:gd name="connsiteX5" fmla="*/ 30097 w 49883"/>
                <a:gd name="connsiteY5" fmla="*/ 14173 h 64027"/>
                <a:gd name="connsiteX6" fmla="*/ 23936 w 49883"/>
                <a:gd name="connsiteY6" fmla="*/ 22708 h 64027"/>
                <a:gd name="connsiteX7" fmla="*/ 15812 w 49883"/>
                <a:gd name="connsiteY7" fmla="*/ 24807 h 64027"/>
                <a:gd name="connsiteX8" fmla="*/ 6370 w 49883"/>
                <a:gd name="connsiteY8" fmla="*/ 24807 h 64027"/>
                <a:gd name="connsiteX9" fmla="*/ 6370 w 49883"/>
                <a:gd name="connsiteY9" fmla="*/ -2253 h 64027"/>
                <a:gd name="connsiteX10" fmla="*/ -2289 w 49883"/>
                <a:gd name="connsiteY10" fmla="*/ -2253 h 64027"/>
                <a:gd name="connsiteX11" fmla="*/ -2289 w 49883"/>
                <a:gd name="connsiteY11" fmla="*/ 61775 h 64027"/>
                <a:gd name="connsiteX12" fmla="*/ 17266 w 49883"/>
                <a:gd name="connsiteY12" fmla="*/ 61775 h 64027"/>
                <a:gd name="connsiteX13" fmla="*/ 33652 w 49883"/>
                <a:gd name="connsiteY13" fmla="*/ 57178 h 64027"/>
                <a:gd name="connsiteX14" fmla="*/ 39059 w 49883"/>
                <a:gd name="connsiteY14" fmla="*/ 43332 h 64027"/>
                <a:gd name="connsiteX15" fmla="*/ 36245 w 49883"/>
                <a:gd name="connsiteY15" fmla="*/ 33288 h 64027"/>
                <a:gd name="connsiteX16" fmla="*/ 28080 w 49883"/>
                <a:gd name="connsiteY16" fmla="*/ 27771 h 64027"/>
                <a:gd name="connsiteX17" fmla="*/ 6370 w 49883"/>
                <a:gd name="connsiteY17" fmla="*/ 54653 h 64027"/>
                <a:gd name="connsiteX18" fmla="*/ 6370 w 49883"/>
                <a:gd name="connsiteY18" fmla="*/ 31929 h 64027"/>
                <a:gd name="connsiteX19" fmla="*/ 17266 w 49883"/>
                <a:gd name="connsiteY19" fmla="*/ 31929 h 64027"/>
                <a:gd name="connsiteX20" fmla="*/ 26722 w 49883"/>
                <a:gd name="connsiteY20" fmla="*/ 34824 h 64027"/>
                <a:gd name="connsiteX21" fmla="*/ 29919 w 49883"/>
                <a:gd name="connsiteY21" fmla="*/ 43332 h 64027"/>
                <a:gd name="connsiteX22" fmla="*/ 26722 w 49883"/>
                <a:gd name="connsiteY22" fmla="*/ 51799 h 64027"/>
                <a:gd name="connsiteX23" fmla="*/ 17266 w 49883"/>
                <a:gd name="connsiteY23" fmla="*/ 54653 h 64027"/>
                <a:gd name="connsiteX24" fmla="*/ 6370 w 49883"/>
                <a:gd name="connsiteY24" fmla="*/ 54653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883" h="64027">
                  <a:moveTo>
                    <a:pt x="28080" y="27771"/>
                  </a:moveTo>
                  <a:cubicBezTo>
                    <a:pt x="29937" y="27140"/>
                    <a:pt x="31744" y="25795"/>
                    <a:pt x="33501" y="23737"/>
                  </a:cubicBezTo>
                  <a:cubicBezTo>
                    <a:pt x="35257" y="21679"/>
                    <a:pt x="37023" y="18847"/>
                    <a:pt x="38798" y="15243"/>
                  </a:cubicBezTo>
                  <a:lnTo>
                    <a:pt x="47594" y="-2253"/>
                  </a:lnTo>
                  <a:lnTo>
                    <a:pt x="38276" y="-2253"/>
                  </a:lnTo>
                  <a:lnTo>
                    <a:pt x="30097" y="14173"/>
                  </a:lnTo>
                  <a:cubicBezTo>
                    <a:pt x="27975" y="18463"/>
                    <a:pt x="25921" y="21308"/>
                    <a:pt x="23936" y="22708"/>
                  </a:cubicBezTo>
                  <a:cubicBezTo>
                    <a:pt x="21950" y="24107"/>
                    <a:pt x="19242" y="24807"/>
                    <a:pt x="15812" y="24807"/>
                  </a:cubicBezTo>
                  <a:lnTo>
                    <a:pt x="6370" y="24807"/>
                  </a:lnTo>
                  <a:lnTo>
                    <a:pt x="6370" y="-2253"/>
                  </a:lnTo>
                  <a:lnTo>
                    <a:pt x="-2289" y="-2253"/>
                  </a:lnTo>
                  <a:lnTo>
                    <a:pt x="-2289" y="61775"/>
                  </a:lnTo>
                  <a:lnTo>
                    <a:pt x="17266" y="61775"/>
                  </a:lnTo>
                  <a:cubicBezTo>
                    <a:pt x="24585" y="61775"/>
                    <a:pt x="30047" y="60242"/>
                    <a:pt x="33652" y="57178"/>
                  </a:cubicBezTo>
                  <a:cubicBezTo>
                    <a:pt x="37256" y="54122"/>
                    <a:pt x="39059" y="49507"/>
                    <a:pt x="39059" y="43332"/>
                  </a:cubicBezTo>
                  <a:cubicBezTo>
                    <a:pt x="39059" y="39298"/>
                    <a:pt x="38121" y="35950"/>
                    <a:pt x="36245" y="33288"/>
                  </a:cubicBezTo>
                  <a:cubicBezTo>
                    <a:pt x="34370" y="30635"/>
                    <a:pt x="31648" y="28796"/>
                    <a:pt x="28080" y="27771"/>
                  </a:cubicBezTo>
                  <a:close/>
                  <a:moveTo>
                    <a:pt x="6370" y="54653"/>
                  </a:moveTo>
                  <a:lnTo>
                    <a:pt x="6370" y="31929"/>
                  </a:lnTo>
                  <a:lnTo>
                    <a:pt x="17266" y="31929"/>
                  </a:lnTo>
                  <a:cubicBezTo>
                    <a:pt x="21438" y="31929"/>
                    <a:pt x="24590" y="32894"/>
                    <a:pt x="26722" y="34824"/>
                  </a:cubicBezTo>
                  <a:cubicBezTo>
                    <a:pt x="28853" y="36755"/>
                    <a:pt x="29919" y="39590"/>
                    <a:pt x="29919" y="43332"/>
                  </a:cubicBezTo>
                  <a:cubicBezTo>
                    <a:pt x="29919" y="47074"/>
                    <a:pt x="28853" y="49896"/>
                    <a:pt x="26722" y="51799"/>
                  </a:cubicBezTo>
                  <a:cubicBezTo>
                    <a:pt x="24590" y="53701"/>
                    <a:pt x="21438" y="54653"/>
                    <a:pt x="17266" y="54653"/>
                  </a:cubicBezTo>
                  <a:lnTo>
                    <a:pt x="6370" y="54653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93" name="Freeform: Shape 2692">
              <a:extLst>
                <a:ext uri="{FF2B5EF4-FFF2-40B4-BE49-F238E27FC236}">
                  <a16:creationId xmlns:a16="http://schemas.microsoft.com/office/drawing/2014/main" id="{B28C477D-EDFD-4809-9639-01D4C86B6DF1}"/>
                </a:ext>
              </a:extLst>
            </p:cNvPr>
            <p:cNvSpPr/>
            <p:nvPr/>
          </p:nvSpPr>
          <p:spPr>
            <a:xfrm rot="-5400000" flipV="1">
              <a:off x="1353281" y="4307332"/>
              <a:ext cx="41251" cy="64027"/>
            </a:xfrm>
            <a:custGeom>
              <a:avLst/>
              <a:gdLst>
                <a:gd name="connsiteX0" fmla="*/ -1975 w 41251"/>
                <a:gd name="connsiteY0" fmla="*/ 61768 h 64027"/>
                <a:gd name="connsiteX1" fmla="*/ 38509 w 41251"/>
                <a:gd name="connsiteY1" fmla="*/ 61768 h 64027"/>
                <a:gd name="connsiteX2" fmla="*/ 38509 w 41251"/>
                <a:gd name="connsiteY2" fmla="*/ 54468 h 64027"/>
                <a:gd name="connsiteX3" fmla="*/ 6685 w 41251"/>
                <a:gd name="connsiteY3" fmla="*/ 54468 h 64027"/>
                <a:gd name="connsiteX4" fmla="*/ 6685 w 41251"/>
                <a:gd name="connsiteY4" fmla="*/ 35518 h 64027"/>
                <a:gd name="connsiteX5" fmla="*/ 37177 w 41251"/>
                <a:gd name="connsiteY5" fmla="*/ 35518 h 64027"/>
                <a:gd name="connsiteX6" fmla="*/ 37177 w 41251"/>
                <a:gd name="connsiteY6" fmla="*/ 28231 h 64027"/>
                <a:gd name="connsiteX7" fmla="*/ 6685 w 41251"/>
                <a:gd name="connsiteY7" fmla="*/ 28231 h 64027"/>
                <a:gd name="connsiteX8" fmla="*/ 6685 w 41251"/>
                <a:gd name="connsiteY8" fmla="*/ 5027 h 64027"/>
                <a:gd name="connsiteX9" fmla="*/ 39277 w 41251"/>
                <a:gd name="connsiteY9" fmla="*/ 5027 h 64027"/>
                <a:gd name="connsiteX10" fmla="*/ 39277 w 41251"/>
                <a:gd name="connsiteY10" fmla="*/ -2259 h 64027"/>
                <a:gd name="connsiteX11" fmla="*/ -1975 w 41251"/>
                <a:gd name="connsiteY11" fmla="*/ -2259 h 64027"/>
                <a:gd name="connsiteX12" fmla="*/ -1975 w 41251"/>
                <a:gd name="connsiteY12" fmla="*/ 61768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51" h="64027">
                  <a:moveTo>
                    <a:pt x="-1975" y="61768"/>
                  </a:moveTo>
                  <a:lnTo>
                    <a:pt x="38509" y="61768"/>
                  </a:lnTo>
                  <a:lnTo>
                    <a:pt x="38509" y="54468"/>
                  </a:lnTo>
                  <a:lnTo>
                    <a:pt x="6685" y="54468"/>
                  </a:lnTo>
                  <a:lnTo>
                    <a:pt x="6685" y="35518"/>
                  </a:lnTo>
                  <a:lnTo>
                    <a:pt x="37177" y="35518"/>
                  </a:lnTo>
                  <a:lnTo>
                    <a:pt x="37177" y="28231"/>
                  </a:lnTo>
                  <a:lnTo>
                    <a:pt x="6685" y="28231"/>
                  </a:lnTo>
                  <a:lnTo>
                    <a:pt x="6685" y="5027"/>
                  </a:lnTo>
                  <a:lnTo>
                    <a:pt x="39277" y="5027"/>
                  </a:lnTo>
                  <a:lnTo>
                    <a:pt x="39277" y="-2259"/>
                  </a:lnTo>
                  <a:lnTo>
                    <a:pt x="-1975" y="-2259"/>
                  </a:lnTo>
                  <a:lnTo>
                    <a:pt x="-1975" y="6176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694" name="Graphic 8">
            <a:extLst>
              <a:ext uri="{FF2B5EF4-FFF2-40B4-BE49-F238E27FC236}">
                <a16:creationId xmlns:a16="http://schemas.microsoft.com/office/drawing/2014/main" id="{D7713B0A-A00A-46BC-BBEE-1BA61BB14DE8}"/>
              </a:ext>
            </a:extLst>
          </p:cNvPr>
          <p:cNvGrpSpPr/>
          <p:nvPr/>
        </p:nvGrpSpPr>
        <p:grpSpPr>
          <a:xfrm>
            <a:off x="1433391" y="4915134"/>
            <a:ext cx="64032" cy="145177"/>
            <a:chOff x="1469917" y="4433815"/>
            <a:chExt cx="64032" cy="170277"/>
          </a:xfrm>
          <a:solidFill>
            <a:srgbClr val="000000"/>
          </a:solidFill>
        </p:grpSpPr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DA2717C1-5736-446B-990A-ADE0B11E914F}"/>
                </a:ext>
              </a:extLst>
            </p:cNvPr>
            <p:cNvSpPr/>
            <p:nvPr/>
          </p:nvSpPr>
          <p:spPr>
            <a:xfrm rot="-5400000" flipV="1">
              <a:off x="1472600" y="4542748"/>
              <a:ext cx="58666" cy="64027"/>
            </a:xfrm>
            <a:custGeom>
              <a:avLst/>
              <a:gdLst>
                <a:gd name="connsiteX0" fmla="*/ 27324 w 58666"/>
                <a:gd name="connsiteY0" fmla="*/ 53260 h 64027"/>
                <a:gd name="connsiteX1" fmla="*/ 15563 w 58666"/>
                <a:gd name="connsiteY1" fmla="*/ 21397 h 64027"/>
                <a:gd name="connsiteX2" fmla="*/ 39112 w 58666"/>
                <a:gd name="connsiteY2" fmla="*/ 21397 h 64027"/>
                <a:gd name="connsiteX3" fmla="*/ 27324 w 58666"/>
                <a:gd name="connsiteY3" fmla="*/ 53260 h 64027"/>
                <a:gd name="connsiteX4" fmla="*/ 22424 w 58666"/>
                <a:gd name="connsiteY4" fmla="*/ 61795 h 64027"/>
                <a:gd name="connsiteX5" fmla="*/ 32250 w 58666"/>
                <a:gd name="connsiteY5" fmla="*/ 61795 h 64027"/>
                <a:gd name="connsiteX6" fmla="*/ 56650 w 58666"/>
                <a:gd name="connsiteY6" fmla="*/ -2232 h 64027"/>
                <a:gd name="connsiteX7" fmla="*/ 47647 w 58666"/>
                <a:gd name="connsiteY7" fmla="*/ -2232 h 64027"/>
                <a:gd name="connsiteX8" fmla="*/ 41815 w 58666"/>
                <a:gd name="connsiteY8" fmla="*/ 14193 h 64027"/>
                <a:gd name="connsiteX9" fmla="*/ 12955 w 58666"/>
                <a:gd name="connsiteY9" fmla="*/ 14193 h 64027"/>
                <a:gd name="connsiteX10" fmla="*/ 7123 w 58666"/>
                <a:gd name="connsiteY10" fmla="*/ -2232 h 64027"/>
                <a:gd name="connsiteX11" fmla="*/ -2016 w 58666"/>
                <a:gd name="connsiteY11" fmla="*/ -2232 h 64027"/>
                <a:gd name="connsiteX12" fmla="*/ 22424 w 58666"/>
                <a:gd name="connsiteY12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666" h="64027">
                  <a:moveTo>
                    <a:pt x="27324" y="53260"/>
                  </a:moveTo>
                  <a:lnTo>
                    <a:pt x="15563" y="21397"/>
                  </a:lnTo>
                  <a:lnTo>
                    <a:pt x="39112" y="21397"/>
                  </a:lnTo>
                  <a:lnTo>
                    <a:pt x="27324" y="53260"/>
                  </a:lnTo>
                  <a:close/>
                  <a:moveTo>
                    <a:pt x="22424" y="61795"/>
                  </a:moveTo>
                  <a:lnTo>
                    <a:pt x="32250" y="61795"/>
                  </a:lnTo>
                  <a:lnTo>
                    <a:pt x="56650" y="-2232"/>
                  </a:lnTo>
                  <a:lnTo>
                    <a:pt x="47647" y="-2232"/>
                  </a:lnTo>
                  <a:lnTo>
                    <a:pt x="41815" y="14193"/>
                  </a:lnTo>
                  <a:lnTo>
                    <a:pt x="12955" y="14193"/>
                  </a:lnTo>
                  <a:lnTo>
                    <a:pt x="7123" y="-2232"/>
                  </a:lnTo>
                  <a:lnTo>
                    <a:pt x="-2016" y="-2232"/>
                  </a:lnTo>
                  <a:lnTo>
                    <a:pt x="22424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EC2A2DE6-BDE1-4195-AB29-644C2F2B5C0B}"/>
                </a:ext>
              </a:extLst>
            </p:cNvPr>
            <p:cNvSpPr/>
            <p:nvPr/>
          </p:nvSpPr>
          <p:spPr>
            <a:xfrm rot="-5400000" flipV="1">
              <a:off x="1476992" y="4479131"/>
              <a:ext cx="49883" cy="64027"/>
            </a:xfrm>
            <a:custGeom>
              <a:avLst/>
              <a:gdLst>
                <a:gd name="connsiteX0" fmla="*/ 28095 w 49883"/>
                <a:gd name="connsiteY0" fmla="*/ 27784 h 64027"/>
                <a:gd name="connsiteX1" fmla="*/ 33515 w 49883"/>
                <a:gd name="connsiteY1" fmla="*/ 23750 h 64027"/>
                <a:gd name="connsiteX2" fmla="*/ 38813 w 49883"/>
                <a:gd name="connsiteY2" fmla="*/ 15256 h 64027"/>
                <a:gd name="connsiteX3" fmla="*/ 47609 w 49883"/>
                <a:gd name="connsiteY3" fmla="*/ -2240 h 64027"/>
                <a:gd name="connsiteX4" fmla="*/ 38291 w 49883"/>
                <a:gd name="connsiteY4" fmla="*/ -2240 h 64027"/>
                <a:gd name="connsiteX5" fmla="*/ 30112 w 49883"/>
                <a:gd name="connsiteY5" fmla="*/ 14186 h 64027"/>
                <a:gd name="connsiteX6" fmla="*/ 23950 w 49883"/>
                <a:gd name="connsiteY6" fmla="*/ 22721 h 64027"/>
                <a:gd name="connsiteX7" fmla="*/ 15826 w 49883"/>
                <a:gd name="connsiteY7" fmla="*/ 24820 h 64027"/>
                <a:gd name="connsiteX8" fmla="*/ 6385 w 49883"/>
                <a:gd name="connsiteY8" fmla="*/ 24820 h 64027"/>
                <a:gd name="connsiteX9" fmla="*/ 6385 w 49883"/>
                <a:gd name="connsiteY9" fmla="*/ -2240 h 64027"/>
                <a:gd name="connsiteX10" fmla="*/ -2274 w 49883"/>
                <a:gd name="connsiteY10" fmla="*/ -2240 h 64027"/>
                <a:gd name="connsiteX11" fmla="*/ -2274 w 49883"/>
                <a:gd name="connsiteY11" fmla="*/ 61788 h 64027"/>
                <a:gd name="connsiteX12" fmla="*/ 17281 w 49883"/>
                <a:gd name="connsiteY12" fmla="*/ 61788 h 64027"/>
                <a:gd name="connsiteX13" fmla="*/ 33666 w 49883"/>
                <a:gd name="connsiteY13" fmla="*/ 57191 h 64027"/>
                <a:gd name="connsiteX14" fmla="*/ 39073 w 49883"/>
                <a:gd name="connsiteY14" fmla="*/ 43345 h 64027"/>
                <a:gd name="connsiteX15" fmla="*/ 36260 w 49883"/>
                <a:gd name="connsiteY15" fmla="*/ 33301 h 64027"/>
                <a:gd name="connsiteX16" fmla="*/ 28095 w 49883"/>
                <a:gd name="connsiteY16" fmla="*/ 27784 h 64027"/>
                <a:gd name="connsiteX17" fmla="*/ 6385 w 49883"/>
                <a:gd name="connsiteY17" fmla="*/ 54666 h 64027"/>
                <a:gd name="connsiteX18" fmla="*/ 6385 w 49883"/>
                <a:gd name="connsiteY18" fmla="*/ 31942 h 64027"/>
                <a:gd name="connsiteX19" fmla="*/ 17281 w 49883"/>
                <a:gd name="connsiteY19" fmla="*/ 31942 h 64027"/>
                <a:gd name="connsiteX20" fmla="*/ 26736 w 49883"/>
                <a:gd name="connsiteY20" fmla="*/ 34838 h 64027"/>
                <a:gd name="connsiteX21" fmla="*/ 29934 w 49883"/>
                <a:gd name="connsiteY21" fmla="*/ 43345 h 64027"/>
                <a:gd name="connsiteX22" fmla="*/ 26736 w 49883"/>
                <a:gd name="connsiteY22" fmla="*/ 51812 h 64027"/>
                <a:gd name="connsiteX23" fmla="*/ 17281 w 49883"/>
                <a:gd name="connsiteY23" fmla="*/ 54666 h 64027"/>
                <a:gd name="connsiteX24" fmla="*/ 6385 w 49883"/>
                <a:gd name="connsiteY24" fmla="*/ 54666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883" h="64027">
                  <a:moveTo>
                    <a:pt x="28095" y="27784"/>
                  </a:moveTo>
                  <a:cubicBezTo>
                    <a:pt x="29952" y="27153"/>
                    <a:pt x="31759" y="25808"/>
                    <a:pt x="33515" y="23750"/>
                  </a:cubicBezTo>
                  <a:cubicBezTo>
                    <a:pt x="35272" y="21692"/>
                    <a:pt x="37038" y="18860"/>
                    <a:pt x="38813" y="15256"/>
                  </a:cubicBezTo>
                  <a:lnTo>
                    <a:pt x="47609" y="-2240"/>
                  </a:lnTo>
                  <a:lnTo>
                    <a:pt x="38291" y="-2240"/>
                  </a:lnTo>
                  <a:lnTo>
                    <a:pt x="30112" y="14186"/>
                  </a:lnTo>
                  <a:cubicBezTo>
                    <a:pt x="27990" y="18476"/>
                    <a:pt x="25936" y="21321"/>
                    <a:pt x="23950" y="22721"/>
                  </a:cubicBezTo>
                  <a:cubicBezTo>
                    <a:pt x="21965" y="24121"/>
                    <a:pt x="19257" y="24820"/>
                    <a:pt x="15826" y="24820"/>
                  </a:cubicBezTo>
                  <a:lnTo>
                    <a:pt x="6385" y="24820"/>
                  </a:lnTo>
                  <a:lnTo>
                    <a:pt x="6385" y="-2240"/>
                  </a:lnTo>
                  <a:lnTo>
                    <a:pt x="-2274" y="-2240"/>
                  </a:lnTo>
                  <a:lnTo>
                    <a:pt x="-2274" y="61788"/>
                  </a:lnTo>
                  <a:lnTo>
                    <a:pt x="17281" y="61788"/>
                  </a:lnTo>
                  <a:cubicBezTo>
                    <a:pt x="24600" y="61788"/>
                    <a:pt x="30062" y="60255"/>
                    <a:pt x="33666" y="57191"/>
                  </a:cubicBezTo>
                  <a:cubicBezTo>
                    <a:pt x="37271" y="54135"/>
                    <a:pt x="39073" y="49520"/>
                    <a:pt x="39073" y="43345"/>
                  </a:cubicBezTo>
                  <a:cubicBezTo>
                    <a:pt x="39073" y="39311"/>
                    <a:pt x="38136" y="35963"/>
                    <a:pt x="36260" y="33301"/>
                  </a:cubicBezTo>
                  <a:cubicBezTo>
                    <a:pt x="34384" y="30648"/>
                    <a:pt x="31663" y="28809"/>
                    <a:pt x="28095" y="27784"/>
                  </a:cubicBezTo>
                  <a:close/>
                  <a:moveTo>
                    <a:pt x="6385" y="54666"/>
                  </a:moveTo>
                  <a:lnTo>
                    <a:pt x="6385" y="31942"/>
                  </a:lnTo>
                  <a:lnTo>
                    <a:pt x="17281" y="31942"/>
                  </a:lnTo>
                  <a:cubicBezTo>
                    <a:pt x="21453" y="31942"/>
                    <a:pt x="24605" y="32907"/>
                    <a:pt x="26736" y="34838"/>
                  </a:cubicBezTo>
                  <a:cubicBezTo>
                    <a:pt x="28868" y="36768"/>
                    <a:pt x="29934" y="39604"/>
                    <a:pt x="29934" y="43345"/>
                  </a:cubicBezTo>
                  <a:cubicBezTo>
                    <a:pt x="29934" y="47087"/>
                    <a:pt x="28868" y="49909"/>
                    <a:pt x="26736" y="51812"/>
                  </a:cubicBezTo>
                  <a:cubicBezTo>
                    <a:pt x="24605" y="53715"/>
                    <a:pt x="21453" y="54666"/>
                    <a:pt x="17281" y="54666"/>
                  </a:cubicBezTo>
                  <a:lnTo>
                    <a:pt x="6385" y="54666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64BADE5C-94A8-4847-9363-36F8EC48CF74}"/>
                </a:ext>
              </a:extLst>
            </p:cNvPr>
            <p:cNvSpPr/>
            <p:nvPr/>
          </p:nvSpPr>
          <p:spPr>
            <a:xfrm rot="-5400000" flipV="1">
              <a:off x="1481307" y="4422425"/>
              <a:ext cx="41251" cy="64027"/>
            </a:xfrm>
            <a:custGeom>
              <a:avLst/>
              <a:gdLst>
                <a:gd name="connsiteX0" fmla="*/ -1960 w 41251"/>
                <a:gd name="connsiteY0" fmla="*/ 61781 h 64027"/>
                <a:gd name="connsiteX1" fmla="*/ 38523 w 41251"/>
                <a:gd name="connsiteY1" fmla="*/ 61781 h 64027"/>
                <a:gd name="connsiteX2" fmla="*/ 38523 w 41251"/>
                <a:gd name="connsiteY2" fmla="*/ 54481 h 64027"/>
                <a:gd name="connsiteX3" fmla="*/ 6699 w 41251"/>
                <a:gd name="connsiteY3" fmla="*/ 54481 h 64027"/>
                <a:gd name="connsiteX4" fmla="*/ 6699 w 41251"/>
                <a:gd name="connsiteY4" fmla="*/ 35531 h 64027"/>
                <a:gd name="connsiteX5" fmla="*/ 37192 w 41251"/>
                <a:gd name="connsiteY5" fmla="*/ 35531 h 64027"/>
                <a:gd name="connsiteX6" fmla="*/ 37192 w 41251"/>
                <a:gd name="connsiteY6" fmla="*/ 28244 h 64027"/>
                <a:gd name="connsiteX7" fmla="*/ 6699 w 41251"/>
                <a:gd name="connsiteY7" fmla="*/ 28244 h 64027"/>
                <a:gd name="connsiteX8" fmla="*/ 6699 w 41251"/>
                <a:gd name="connsiteY8" fmla="*/ 5040 h 64027"/>
                <a:gd name="connsiteX9" fmla="*/ 39292 w 41251"/>
                <a:gd name="connsiteY9" fmla="*/ 5040 h 64027"/>
                <a:gd name="connsiteX10" fmla="*/ 39292 w 41251"/>
                <a:gd name="connsiteY10" fmla="*/ -2246 h 64027"/>
                <a:gd name="connsiteX11" fmla="*/ -1960 w 41251"/>
                <a:gd name="connsiteY11" fmla="*/ -2246 h 64027"/>
                <a:gd name="connsiteX12" fmla="*/ -1960 w 41251"/>
                <a:gd name="connsiteY12" fmla="*/ 61781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51" h="64027">
                  <a:moveTo>
                    <a:pt x="-1960" y="61781"/>
                  </a:moveTo>
                  <a:lnTo>
                    <a:pt x="38523" y="61781"/>
                  </a:lnTo>
                  <a:lnTo>
                    <a:pt x="38523" y="54481"/>
                  </a:lnTo>
                  <a:lnTo>
                    <a:pt x="6699" y="54481"/>
                  </a:lnTo>
                  <a:lnTo>
                    <a:pt x="6699" y="35531"/>
                  </a:lnTo>
                  <a:lnTo>
                    <a:pt x="37192" y="35531"/>
                  </a:lnTo>
                  <a:lnTo>
                    <a:pt x="37192" y="28244"/>
                  </a:lnTo>
                  <a:lnTo>
                    <a:pt x="6699" y="28244"/>
                  </a:lnTo>
                  <a:lnTo>
                    <a:pt x="6699" y="5040"/>
                  </a:lnTo>
                  <a:lnTo>
                    <a:pt x="39292" y="5040"/>
                  </a:lnTo>
                  <a:lnTo>
                    <a:pt x="39292" y="-2246"/>
                  </a:lnTo>
                  <a:lnTo>
                    <a:pt x="-1960" y="-2246"/>
                  </a:lnTo>
                  <a:lnTo>
                    <a:pt x="-1960" y="6178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698" name="Graphic 8">
            <a:extLst>
              <a:ext uri="{FF2B5EF4-FFF2-40B4-BE49-F238E27FC236}">
                <a16:creationId xmlns:a16="http://schemas.microsoft.com/office/drawing/2014/main" id="{7010AAE0-94D4-48AF-8787-8661307D751A}"/>
              </a:ext>
            </a:extLst>
          </p:cNvPr>
          <p:cNvGrpSpPr/>
          <p:nvPr/>
        </p:nvGrpSpPr>
        <p:grpSpPr>
          <a:xfrm>
            <a:off x="1483451" y="4842817"/>
            <a:ext cx="66433" cy="210733"/>
            <a:chOff x="1519977" y="4348995"/>
            <a:chExt cx="66433" cy="247166"/>
          </a:xfrm>
          <a:solidFill>
            <a:srgbClr val="000000"/>
          </a:solidFill>
        </p:grpSpPr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A696C94E-DE3D-4EFA-BF33-5A2AE1893BBA}"/>
                </a:ext>
              </a:extLst>
            </p:cNvPr>
            <p:cNvSpPr/>
            <p:nvPr/>
          </p:nvSpPr>
          <p:spPr>
            <a:xfrm rot="-5400000" flipV="1">
              <a:off x="1523854" y="4534858"/>
              <a:ext cx="58583" cy="64027"/>
            </a:xfrm>
            <a:custGeom>
              <a:avLst/>
              <a:gdLst>
                <a:gd name="connsiteX0" fmla="*/ -2586 w 58583"/>
                <a:gd name="connsiteY0" fmla="*/ 61794 h 64027"/>
                <a:gd name="connsiteX1" fmla="*/ 10328 w 58583"/>
                <a:gd name="connsiteY1" fmla="*/ 61794 h 64027"/>
                <a:gd name="connsiteX2" fmla="*/ 26658 w 58583"/>
                <a:gd name="connsiteY2" fmla="*/ 18226 h 64027"/>
                <a:gd name="connsiteX3" fmla="*/ 43085 w 58583"/>
                <a:gd name="connsiteY3" fmla="*/ 61794 h 64027"/>
                <a:gd name="connsiteX4" fmla="*/ 55998 w 58583"/>
                <a:gd name="connsiteY4" fmla="*/ 61794 h 64027"/>
                <a:gd name="connsiteX5" fmla="*/ 55998 w 58583"/>
                <a:gd name="connsiteY5" fmla="*/ -2233 h 64027"/>
                <a:gd name="connsiteX6" fmla="*/ 47545 w 58583"/>
                <a:gd name="connsiteY6" fmla="*/ -2233 h 64027"/>
                <a:gd name="connsiteX7" fmla="*/ 47545 w 58583"/>
                <a:gd name="connsiteY7" fmla="*/ 53986 h 64027"/>
                <a:gd name="connsiteX8" fmla="*/ 31036 w 58583"/>
                <a:gd name="connsiteY8" fmla="*/ 10075 h 64027"/>
                <a:gd name="connsiteX9" fmla="*/ 22336 w 58583"/>
                <a:gd name="connsiteY9" fmla="*/ 10075 h 64027"/>
                <a:gd name="connsiteX10" fmla="*/ 5827 w 58583"/>
                <a:gd name="connsiteY10" fmla="*/ 53986 h 64027"/>
                <a:gd name="connsiteX11" fmla="*/ 5827 w 58583"/>
                <a:gd name="connsiteY11" fmla="*/ -2233 h 64027"/>
                <a:gd name="connsiteX12" fmla="*/ -2586 w 58583"/>
                <a:gd name="connsiteY12" fmla="*/ -2233 h 64027"/>
                <a:gd name="connsiteX13" fmla="*/ -2586 w 58583"/>
                <a:gd name="connsiteY13" fmla="*/ 61794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583" h="64027">
                  <a:moveTo>
                    <a:pt x="-2586" y="61794"/>
                  </a:moveTo>
                  <a:lnTo>
                    <a:pt x="10328" y="61794"/>
                  </a:lnTo>
                  <a:lnTo>
                    <a:pt x="26658" y="18226"/>
                  </a:lnTo>
                  <a:lnTo>
                    <a:pt x="43085" y="61794"/>
                  </a:lnTo>
                  <a:lnTo>
                    <a:pt x="55998" y="61794"/>
                  </a:lnTo>
                  <a:lnTo>
                    <a:pt x="55998" y="-2233"/>
                  </a:lnTo>
                  <a:lnTo>
                    <a:pt x="47545" y="-2233"/>
                  </a:lnTo>
                  <a:lnTo>
                    <a:pt x="47545" y="53986"/>
                  </a:lnTo>
                  <a:lnTo>
                    <a:pt x="31036" y="10075"/>
                  </a:lnTo>
                  <a:lnTo>
                    <a:pt x="22336" y="10075"/>
                  </a:lnTo>
                  <a:lnTo>
                    <a:pt x="5827" y="53986"/>
                  </a:lnTo>
                  <a:lnTo>
                    <a:pt x="5827" y="-2233"/>
                  </a:lnTo>
                  <a:lnTo>
                    <a:pt x="-2586" y="-2233"/>
                  </a:lnTo>
                  <a:lnTo>
                    <a:pt x="-2586" y="6179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BAE387C1-2738-4A99-8F3A-F83C0E7FF831}"/>
                </a:ext>
              </a:extLst>
            </p:cNvPr>
            <p:cNvSpPr/>
            <p:nvPr/>
          </p:nvSpPr>
          <p:spPr>
            <a:xfrm rot="-5400000" flipV="1">
              <a:off x="1523559" y="4461234"/>
              <a:ext cx="59270" cy="66428"/>
            </a:xfrm>
            <a:custGeom>
              <a:avLst/>
              <a:gdLst>
                <a:gd name="connsiteX0" fmla="*/ 27341 w 59270"/>
                <a:gd name="connsiteY0" fmla="*/ 57165 h 66428"/>
                <a:gd name="connsiteX1" fmla="*/ 12342 w 59270"/>
                <a:gd name="connsiteY1" fmla="*/ 50126 h 66428"/>
                <a:gd name="connsiteX2" fmla="*/ 6798 w 59270"/>
                <a:gd name="connsiteY2" fmla="*/ 30956 h 66428"/>
                <a:gd name="connsiteX3" fmla="*/ 12342 w 59270"/>
                <a:gd name="connsiteY3" fmla="*/ 11827 h 66428"/>
                <a:gd name="connsiteX4" fmla="*/ 27341 w 59270"/>
                <a:gd name="connsiteY4" fmla="*/ 4801 h 66428"/>
                <a:gd name="connsiteX5" fmla="*/ 42286 w 59270"/>
                <a:gd name="connsiteY5" fmla="*/ 11827 h 66428"/>
                <a:gd name="connsiteX6" fmla="*/ 47803 w 59270"/>
                <a:gd name="connsiteY6" fmla="*/ 30956 h 66428"/>
                <a:gd name="connsiteX7" fmla="*/ 42286 w 59270"/>
                <a:gd name="connsiteY7" fmla="*/ 50126 h 66428"/>
                <a:gd name="connsiteX8" fmla="*/ 27341 w 59270"/>
                <a:gd name="connsiteY8" fmla="*/ 57165 h 66428"/>
                <a:gd name="connsiteX9" fmla="*/ 27341 w 59270"/>
                <a:gd name="connsiteY9" fmla="*/ 64191 h 66428"/>
                <a:gd name="connsiteX10" fmla="*/ 48859 w 59270"/>
                <a:gd name="connsiteY10" fmla="*/ 55162 h 66428"/>
                <a:gd name="connsiteX11" fmla="*/ 56928 w 59270"/>
                <a:gd name="connsiteY11" fmla="*/ 30956 h 66428"/>
                <a:gd name="connsiteX12" fmla="*/ 48859 w 59270"/>
                <a:gd name="connsiteY12" fmla="*/ 6791 h 66428"/>
                <a:gd name="connsiteX13" fmla="*/ 27341 w 59270"/>
                <a:gd name="connsiteY13" fmla="*/ -2238 h 66428"/>
                <a:gd name="connsiteX14" fmla="*/ 5741 w 59270"/>
                <a:gd name="connsiteY14" fmla="*/ 6764 h 66428"/>
                <a:gd name="connsiteX15" fmla="*/ -2342 w 59270"/>
                <a:gd name="connsiteY15" fmla="*/ 30956 h 66428"/>
                <a:gd name="connsiteX16" fmla="*/ 5741 w 59270"/>
                <a:gd name="connsiteY16" fmla="*/ 55162 h 66428"/>
                <a:gd name="connsiteX17" fmla="*/ 27341 w 59270"/>
                <a:gd name="connsiteY17" fmla="*/ 64191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270" h="66428">
                  <a:moveTo>
                    <a:pt x="27341" y="57165"/>
                  </a:moveTo>
                  <a:cubicBezTo>
                    <a:pt x="21047" y="57165"/>
                    <a:pt x="16047" y="54818"/>
                    <a:pt x="12342" y="50126"/>
                  </a:cubicBezTo>
                  <a:cubicBezTo>
                    <a:pt x="8646" y="45442"/>
                    <a:pt x="6798" y="39052"/>
                    <a:pt x="6798" y="30956"/>
                  </a:cubicBezTo>
                  <a:cubicBezTo>
                    <a:pt x="6798" y="22896"/>
                    <a:pt x="8646" y="16520"/>
                    <a:pt x="12342" y="11827"/>
                  </a:cubicBezTo>
                  <a:cubicBezTo>
                    <a:pt x="16047" y="7143"/>
                    <a:pt x="21047" y="4801"/>
                    <a:pt x="27341" y="4801"/>
                  </a:cubicBezTo>
                  <a:cubicBezTo>
                    <a:pt x="33627" y="4801"/>
                    <a:pt x="38608" y="7143"/>
                    <a:pt x="42286" y="11827"/>
                  </a:cubicBezTo>
                  <a:cubicBezTo>
                    <a:pt x="45964" y="16520"/>
                    <a:pt x="47803" y="22896"/>
                    <a:pt x="47803" y="30956"/>
                  </a:cubicBezTo>
                  <a:cubicBezTo>
                    <a:pt x="47803" y="39052"/>
                    <a:pt x="45964" y="45442"/>
                    <a:pt x="42286" y="50126"/>
                  </a:cubicBezTo>
                  <a:cubicBezTo>
                    <a:pt x="38608" y="54818"/>
                    <a:pt x="33627" y="57165"/>
                    <a:pt x="27341" y="57165"/>
                  </a:cubicBezTo>
                  <a:close/>
                  <a:moveTo>
                    <a:pt x="27341" y="64191"/>
                  </a:moveTo>
                  <a:cubicBezTo>
                    <a:pt x="36316" y="64191"/>
                    <a:pt x="43489" y="61181"/>
                    <a:pt x="48859" y="55162"/>
                  </a:cubicBezTo>
                  <a:cubicBezTo>
                    <a:pt x="54239" y="49142"/>
                    <a:pt x="56928" y="41073"/>
                    <a:pt x="56928" y="30956"/>
                  </a:cubicBezTo>
                  <a:cubicBezTo>
                    <a:pt x="56928" y="20865"/>
                    <a:pt x="54239" y="12811"/>
                    <a:pt x="48859" y="6791"/>
                  </a:cubicBezTo>
                  <a:cubicBezTo>
                    <a:pt x="43489" y="772"/>
                    <a:pt x="36316" y="-2238"/>
                    <a:pt x="27341" y="-2238"/>
                  </a:cubicBezTo>
                  <a:cubicBezTo>
                    <a:pt x="18339" y="-2238"/>
                    <a:pt x="11139" y="763"/>
                    <a:pt x="5741" y="6764"/>
                  </a:cubicBezTo>
                  <a:cubicBezTo>
                    <a:pt x="353" y="12774"/>
                    <a:pt x="-2342" y="20838"/>
                    <a:pt x="-2342" y="30956"/>
                  </a:cubicBezTo>
                  <a:cubicBezTo>
                    <a:pt x="-2342" y="41073"/>
                    <a:pt x="353" y="49142"/>
                    <a:pt x="5741" y="55162"/>
                  </a:cubicBezTo>
                  <a:cubicBezTo>
                    <a:pt x="11139" y="61181"/>
                    <a:pt x="18339" y="64191"/>
                    <a:pt x="27341" y="64191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A8685D47-004A-4DA0-B40D-F2C05CD799AF}"/>
                </a:ext>
              </a:extLst>
            </p:cNvPr>
            <p:cNvSpPr/>
            <p:nvPr/>
          </p:nvSpPr>
          <p:spPr>
            <a:xfrm rot="-5400000" flipV="1">
              <a:off x="1528204" y="4394311"/>
              <a:ext cx="49883" cy="64027"/>
            </a:xfrm>
            <a:custGeom>
              <a:avLst/>
              <a:gdLst>
                <a:gd name="connsiteX0" fmla="*/ 28101 w 49883"/>
                <a:gd name="connsiteY0" fmla="*/ 27775 h 64027"/>
                <a:gd name="connsiteX1" fmla="*/ 33521 w 49883"/>
                <a:gd name="connsiteY1" fmla="*/ 23740 h 64027"/>
                <a:gd name="connsiteX2" fmla="*/ 38818 w 49883"/>
                <a:gd name="connsiteY2" fmla="*/ 15246 h 64027"/>
                <a:gd name="connsiteX3" fmla="*/ 47615 w 49883"/>
                <a:gd name="connsiteY3" fmla="*/ -2249 h 64027"/>
                <a:gd name="connsiteX4" fmla="*/ 38297 w 49883"/>
                <a:gd name="connsiteY4" fmla="*/ -2249 h 64027"/>
                <a:gd name="connsiteX5" fmla="*/ 30118 w 49883"/>
                <a:gd name="connsiteY5" fmla="*/ 14176 h 64027"/>
                <a:gd name="connsiteX6" fmla="*/ 23956 w 49883"/>
                <a:gd name="connsiteY6" fmla="*/ 22711 h 64027"/>
                <a:gd name="connsiteX7" fmla="*/ 15832 w 49883"/>
                <a:gd name="connsiteY7" fmla="*/ 24811 h 64027"/>
                <a:gd name="connsiteX8" fmla="*/ 6391 w 49883"/>
                <a:gd name="connsiteY8" fmla="*/ 24811 h 64027"/>
                <a:gd name="connsiteX9" fmla="*/ 6391 w 49883"/>
                <a:gd name="connsiteY9" fmla="*/ -2249 h 64027"/>
                <a:gd name="connsiteX10" fmla="*/ -2269 w 49883"/>
                <a:gd name="connsiteY10" fmla="*/ -2249 h 64027"/>
                <a:gd name="connsiteX11" fmla="*/ -2269 w 49883"/>
                <a:gd name="connsiteY11" fmla="*/ 61778 h 64027"/>
                <a:gd name="connsiteX12" fmla="*/ 17287 w 49883"/>
                <a:gd name="connsiteY12" fmla="*/ 61778 h 64027"/>
                <a:gd name="connsiteX13" fmla="*/ 33672 w 49883"/>
                <a:gd name="connsiteY13" fmla="*/ 57181 h 64027"/>
                <a:gd name="connsiteX14" fmla="*/ 39079 w 49883"/>
                <a:gd name="connsiteY14" fmla="*/ 43336 h 64027"/>
                <a:gd name="connsiteX15" fmla="*/ 36266 w 49883"/>
                <a:gd name="connsiteY15" fmla="*/ 33291 h 64027"/>
                <a:gd name="connsiteX16" fmla="*/ 28101 w 49883"/>
                <a:gd name="connsiteY16" fmla="*/ 27775 h 64027"/>
                <a:gd name="connsiteX17" fmla="*/ 6391 w 49883"/>
                <a:gd name="connsiteY17" fmla="*/ 54656 h 64027"/>
                <a:gd name="connsiteX18" fmla="*/ 6391 w 49883"/>
                <a:gd name="connsiteY18" fmla="*/ 31932 h 64027"/>
                <a:gd name="connsiteX19" fmla="*/ 17287 w 49883"/>
                <a:gd name="connsiteY19" fmla="*/ 31932 h 64027"/>
                <a:gd name="connsiteX20" fmla="*/ 26742 w 49883"/>
                <a:gd name="connsiteY20" fmla="*/ 34828 h 64027"/>
                <a:gd name="connsiteX21" fmla="*/ 29939 w 49883"/>
                <a:gd name="connsiteY21" fmla="*/ 43336 h 64027"/>
                <a:gd name="connsiteX22" fmla="*/ 26742 w 49883"/>
                <a:gd name="connsiteY22" fmla="*/ 51802 h 64027"/>
                <a:gd name="connsiteX23" fmla="*/ 17287 w 49883"/>
                <a:gd name="connsiteY23" fmla="*/ 54656 h 64027"/>
                <a:gd name="connsiteX24" fmla="*/ 6391 w 49883"/>
                <a:gd name="connsiteY24" fmla="*/ 54656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883" h="64027">
                  <a:moveTo>
                    <a:pt x="28101" y="27775"/>
                  </a:moveTo>
                  <a:cubicBezTo>
                    <a:pt x="29958" y="27143"/>
                    <a:pt x="31765" y="25799"/>
                    <a:pt x="33521" y="23740"/>
                  </a:cubicBezTo>
                  <a:cubicBezTo>
                    <a:pt x="35278" y="21682"/>
                    <a:pt x="37044" y="18851"/>
                    <a:pt x="38818" y="15246"/>
                  </a:cubicBezTo>
                  <a:lnTo>
                    <a:pt x="47615" y="-2249"/>
                  </a:lnTo>
                  <a:lnTo>
                    <a:pt x="38297" y="-2249"/>
                  </a:lnTo>
                  <a:lnTo>
                    <a:pt x="30118" y="14176"/>
                  </a:lnTo>
                  <a:cubicBezTo>
                    <a:pt x="27995" y="18467"/>
                    <a:pt x="25942" y="21312"/>
                    <a:pt x="23956" y="22711"/>
                  </a:cubicBezTo>
                  <a:cubicBezTo>
                    <a:pt x="21971" y="24111"/>
                    <a:pt x="19263" y="24811"/>
                    <a:pt x="15832" y="24811"/>
                  </a:cubicBezTo>
                  <a:lnTo>
                    <a:pt x="6391" y="24811"/>
                  </a:lnTo>
                  <a:lnTo>
                    <a:pt x="6391" y="-2249"/>
                  </a:lnTo>
                  <a:lnTo>
                    <a:pt x="-2269" y="-2249"/>
                  </a:lnTo>
                  <a:lnTo>
                    <a:pt x="-2269" y="61778"/>
                  </a:lnTo>
                  <a:lnTo>
                    <a:pt x="17287" y="61778"/>
                  </a:lnTo>
                  <a:cubicBezTo>
                    <a:pt x="24606" y="61778"/>
                    <a:pt x="30068" y="60246"/>
                    <a:pt x="33672" y="57181"/>
                  </a:cubicBezTo>
                  <a:cubicBezTo>
                    <a:pt x="37277" y="54126"/>
                    <a:pt x="39079" y="49510"/>
                    <a:pt x="39079" y="43336"/>
                  </a:cubicBezTo>
                  <a:cubicBezTo>
                    <a:pt x="39079" y="39301"/>
                    <a:pt x="38141" y="35953"/>
                    <a:pt x="36266" y="33291"/>
                  </a:cubicBezTo>
                  <a:cubicBezTo>
                    <a:pt x="34390" y="30638"/>
                    <a:pt x="31669" y="28799"/>
                    <a:pt x="28101" y="27775"/>
                  </a:cubicBezTo>
                  <a:close/>
                  <a:moveTo>
                    <a:pt x="6391" y="54656"/>
                  </a:moveTo>
                  <a:lnTo>
                    <a:pt x="6391" y="31932"/>
                  </a:lnTo>
                  <a:lnTo>
                    <a:pt x="17287" y="31932"/>
                  </a:lnTo>
                  <a:cubicBezTo>
                    <a:pt x="21459" y="31932"/>
                    <a:pt x="24610" y="32898"/>
                    <a:pt x="26742" y="34828"/>
                  </a:cubicBezTo>
                  <a:cubicBezTo>
                    <a:pt x="28874" y="36758"/>
                    <a:pt x="29939" y="39594"/>
                    <a:pt x="29939" y="43336"/>
                  </a:cubicBezTo>
                  <a:cubicBezTo>
                    <a:pt x="29939" y="47077"/>
                    <a:pt x="28874" y="49899"/>
                    <a:pt x="26742" y="51802"/>
                  </a:cubicBezTo>
                  <a:cubicBezTo>
                    <a:pt x="24610" y="53705"/>
                    <a:pt x="21459" y="54656"/>
                    <a:pt x="17287" y="54656"/>
                  </a:cubicBezTo>
                  <a:lnTo>
                    <a:pt x="6391" y="54656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1B04F70E-2550-40D6-AA71-2D17C5ECEC26}"/>
                </a:ext>
              </a:extLst>
            </p:cNvPr>
            <p:cNvSpPr/>
            <p:nvPr/>
          </p:nvSpPr>
          <p:spPr>
            <a:xfrm rot="-5400000" flipV="1">
              <a:off x="1532520" y="4337606"/>
              <a:ext cx="41251" cy="64027"/>
            </a:xfrm>
            <a:custGeom>
              <a:avLst/>
              <a:gdLst>
                <a:gd name="connsiteX0" fmla="*/ -1954 w 41251"/>
                <a:gd name="connsiteY0" fmla="*/ 61772 h 64027"/>
                <a:gd name="connsiteX1" fmla="*/ 38529 w 41251"/>
                <a:gd name="connsiteY1" fmla="*/ 61772 h 64027"/>
                <a:gd name="connsiteX2" fmla="*/ 38529 w 41251"/>
                <a:gd name="connsiteY2" fmla="*/ 54471 h 64027"/>
                <a:gd name="connsiteX3" fmla="*/ 6705 w 41251"/>
                <a:gd name="connsiteY3" fmla="*/ 54471 h 64027"/>
                <a:gd name="connsiteX4" fmla="*/ 6705 w 41251"/>
                <a:gd name="connsiteY4" fmla="*/ 35521 h 64027"/>
                <a:gd name="connsiteX5" fmla="*/ 37198 w 41251"/>
                <a:gd name="connsiteY5" fmla="*/ 35521 h 64027"/>
                <a:gd name="connsiteX6" fmla="*/ 37198 w 41251"/>
                <a:gd name="connsiteY6" fmla="*/ 28235 h 64027"/>
                <a:gd name="connsiteX7" fmla="*/ 6705 w 41251"/>
                <a:gd name="connsiteY7" fmla="*/ 28235 h 64027"/>
                <a:gd name="connsiteX8" fmla="*/ 6705 w 41251"/>
                <a:gd name="connsiteY8" fmla="*/ 5031 h 64027"/>
                <a:gd name="connsiteX9" fmla="*/ 39298 w 41251"/>
                <a:gd name="connsiteY9" fmla="*/ 5031 h 64027"/>
                <a:gd name="connsiteX10" fmla="*/ 39298 w 41251"/>
                <a:gd name="connsiteY10" fmla="*/ -2256 h 64027"/>
                <a:gd name="connsiteX11" fmla="*/ -1954 w 41251"/>
                <a:gd name="connsiteY11" fmla="*/ -2256 h 64027"/>
                <a:gd name="connsiteX12" fmla="*/ -1954 w 41251"/>
                <a:gd name="connsiteY12" fmla="*/ 61772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51" h="64027">
                  <a:moveTo>
                    <a:pt x="-1954" y="61772"/>
                  </a:moveTo>
                  <a:lnTo>
                    <a:pt x="38529" y="61772"/>
                  </a:lnTo>
                  <a:lnTo>
                    <a:pt x="38529" y="54471"/>
                  </a:lnTo>
                  <a:lnTo>
                    <a:pt x="6705" y="54471"/>
                  </a:lnTo>
                  <a:lnTo>
                    <a:pt x="6705" y="35521"/>
                  </a:lnTo>
                  <a:lnTo>
                    <a:pt x="37198" y="35521"/>
                  </a:lnTo>
                  <a:lnTo>
                    <a:pt x="37198" y="28235"/>
                  </a:lnTo>
                  <a:lnTo>
                    <a:pt x="6705" y="28235"/>
                  </a:lnTo>
                  <a:lnTo>
                    <a:pt x="6705" y="5031"/>
                  </a:lnTo>
                  <a:lnTo>
                    <a:pt x="39298" y="5031"/>
                  </a:lnTo>
                  <a:lnTo>
                    <a:pt x="39298" y="-2256"/>
                  </a:lnTo>
                  <a:lnTo>
                    <a:pt x="-1954" y="-2256"/>
                  </a:lnTo>
                  <a:lnTo>
                    <a:pt x="-1954" y="61772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703" name="Graphic 8">
            <a:extLst>
              <a:ext uri="{FF2B5EF4-FFF2-40B4-BE49-F238E27FC236}">
                <a16:creationId xmlns:a16="http://schemas.microsoft.com/office/drawing/2014/main" id="{0431FD57-0242-4B99-A20D-13ADE4E2B5F3}"/>
              </a:ext>
            </a:extLst>
          </p:cNvPr>
          <p:cNvGrpSpPr/>
          <p:nvPr/>
        </p:nvGrpSpPr>
        <p:grpSpPr>
          <a:xfrm>
            <a:off x="1843082" y="4858977"/>
            <a:ext cx="64032" cy="202142"/>
            <a:chOff x="1879608" y="4367949"/>
            <a:chExt cx="64032" cy="237090"/>
          </a:xfrm>
          <a:solidFill>
            <a:srgbClr val="000000"/>
          </a:solidFill>
        </p:grpSpPr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36137D1A-CBCA-44E4-A4C0-063EAA5B6602}"/>
                </a:ext>
              </a:extLst>
            </p:cNvPr>
            <p:cNvSpPr/>
            <p:nvPr/>
          </p:nvSpPr>
          <p:spPr>
            <a:xfrm rot="-5400000" flipV="1">
              <a:off x="1884542" y="4545945"/>
              <a:ext cx="54165" cy="64027"/>
            </a:xfrm>
            <a:custGeom>
              <a:avLst/>
              <a:gdLst>
                <a:gd name="connsiteX0" fmla="*/ -1737 w 54165"/>
                <a:gd name="connsiteY0" fmla="*/ 61795 h 64027"/>
                <a:gd name="connsiteX1" fmla="*/ 52428 w 54165"/>
                <a:gd name="connsiteY1" fmla="*/ 61795 h 64027"/>
                <a:gd name="connsiteX2" fmla="*/ 52428 w 54165"/>
                <a:gd name="connsiteY2" fmla="*/ 54495 h 64027"/>
                <a:gd name="connsiteX3" fmla="*/ 29703 w 54165"/>
                <a:gd name="connsiteY3" fmla="*/ 54495 h 64027"/>
                <a:gd name="connsiteX4" fmla="*/ 29703 w 54165"/>
                <a:gd name="connsiteY4" fmla="*/ -2232 h 64027"/>
                <a:gd name="connsiteX5" fmla="*/ 21002 w 54165"/>
                <a:gd name="connsiteY5" fmla="*/ -2232 h 64027"/>
                <a:gd name="connsiteX6" fmla="*/ 21002 w 54165"/>
                <a:gd name="connsiteY6" fmla="*/ 54495 h 64027"/>
                <a:gd name="connsiteX7" fmla="*/ -1737 w 54165"/>
                <a:gd name="connsiteY7" fmla="*/ 54495 h 64027"/>
                <a:gd name="connsiteX8" fmla="*/ -1737 w 54165"/>
                <a:gd name="connsiteY8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65" h="64027">
                  <a:moveTo>
                    <a:pt x="-1737" y="61795"/>
                  </a:moveTo>
                  <a:lnTo>
                    <a:pt x="52428" y="61795"/>
                  </a:lnTo>
                  <a:lnTo>
                    <a:pt x="52428" y="54495"/>
                  </a:lnTo>
                  <a:lnTo>
                    <a:pt x="29703" y="54495"/>
                  </a:lnTo>
                  <a:lnTo>
                    <a:pt x="29703" y="-2232"/>
                  </a:lnTo>
                  <a:lnTo>
                    <a:pt x="21002" y="-2232"/>
                  </a:lnTo>
                  <a:lnTo>
                    <a:pt x="21002" y="54495"/>
                  </a:lnTo>
                  <a:lnTo>
                    <a:pt x="-1737" y="54495"/>
                  </a:lnTo>
                  <a:lnTo>
                    <a:pt x="-1737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F07DE034-0192-48A8-894C-8CA904C67867}"/>
                </a:ext>
              </a:extLst>
            </p:cNvPr>
            <p:cNvSpPr/>
            <p:nvPr/>
          </p:nvSpPr>
          <p:spPr>
            <a:xfrm rot="-5400000" flipV="1">
              <a:off x="1887224" y="4486105"/>
              <a:ext cx="48799" cy="64027"/>
            </a:xfrm>
            <a:custGeom>
              <a:avLst/>
              <a:gdLst>
                <a:gd name="connsiteX0" fmla="*/ -2188 w 48799"/>
                <a:gd name="connsiteY0" fmla="*/ 61789 h 64027"/>
                <a:gd name="connsiteX1" fmla="*/ 6471 w 48799"/>
                <a:gd name="connsiteY1" fmla="*/ 61789 h 64027"/>
                <a:gd name="connsiteX2" fmla="*/ 6471 w 48799"/>
                <a:gd name="connsiteY2" fmla="*/ 35538 h 64027"/>
                <a:gd name="connsiteX3" fmla="*/ 37952 w 48799"/>
                <a:gd name="connsiteY3" fmla="*/ 35538 h 64027"/>
                <a:gd name="connsiteX4" fmla="*/ 37952 w 48799"/>
                <a:gd name="connsiteY4" fmla="*/ 61789 h 64027"/>
                <a:gd name="connsiteX5" fmla="*/ 46611 w 48799"/>
                <a:gd name="connsiteY5" fmla="*/ 61789 h 64027"/>
                <a:gd name="connsiteX6" fmla="*/ 46611 w 48799"/>
                <a:gd name="connsiteY6" fmla="*/ -2239 h 64027"/>
                <a:gd name="connsiteX7" fmla="*/ 37952 w 48799"/>
                <a:gd name="connsiteY7" fmla="*/ -2239 h 64027"/>
                <a:gd name="connsiteX8" fmla="*/ 37952 w 48799"/>
                <a:gd name="connsiteY8" fmla="*/ 28252 h 64027"/>
                <a:gd name="connsiteX9" fmla="*/ 6471 w 48799"/>
                <a:gd name="connsiteY9" fmla="*/ 28252 h 64027"/>
                <a:gd name="connsiteX10" fmla="*/ 6471 w 48799"/>
                <a:gd name="connsiteY10" fmla="*/ -2239 h 64027"/>
                <a:gd name="connsiteX11" fmla="*/ -2188 w 48799"/>
                <a:gd name="connsiteY11" fmla="*/ -2239 h 64027"/>
                <a:gd name="connsiteX12" fmla="*/ -2188 w 48799"/>
                <a:gd name="connsiteY12" fmla="*/ 61789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799" h="64027">
                  <a:moveTo>
                    <a:pt x="-2188" y="61789"/>
                  </a:moveTo>
                  <a:lnTo>
                    <a:pt x="6471" y="61789"/>
                  </a:lnTo>
                  <a:lnTo>
                    <a:pt x="6471" y="35538"/>
                  </a:lnTo>
                  <a:lnTo>
                    <a:pt x="37952" y="35538"/>
                  </a:lnTo>
                  <a:lnTo>
                    <a:pt x="37952" y="61789"/>
                  </a:lnTo>
                  <a:lnTo>
                    <a:pt x="46611" y="61789"/>
                  </a:lnTo>
                  <a:lnTo>
                    <a:pt x="46611" y="-2239"/>
                  </a:lnTo>
                  <a:lnTo>
                    <a:pt x="37952" y="-2239"/>
                  </a:lnTo>
                  <a:lnTo>
                    <a:pt x="37952" y="28252"/>
                  </a:lnTo>
                  <a:lnTo>
                    <a:pt x="6471" y="28252"/>
                  </a:lnTo>
                  <a:lnTo>
                    <a:pt x="6471" y="-2239"/>
                  </a:lnTo>
                  <a:lnTo>
                    <a:pt x="-2188" y="-2239"/>
                  </a:lnTo>
                  <a:lnTo>
                    <a:pt x="-2188" y="6178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E3796670-0B22-41D8-9BC3-50329D221893}"/>
                </a:ext>
              </a:extLst>
            </p:cNvPr>
            <p:cNvSpPr/>
            <p:nvPr/>
          </p:nvSpPr>
          <p:spPr>
            <a:xfrm rot="-5400000" flipV="1">
              <a:off x="1882291" y="4423066"/>
              <a:ext cx="58666" cy="64027"/>
            </a:xfrm>
            <a:custGeom>
              <a:avLst/>
              <a:gdLst>
                <a:gd name="connsiteX0" fmla="*/ 27370 w 58666"/>
                <a:gd name="connsiteY0" fmla="*/ 53246 h 64027"/>
                <a:gd name="connsiteX1" fmla="*/ 15609 w 58666"/>
                <a:gd name="connsiteY1" fmla="*/ 21383 h 64027"/>
                <a:gd name="connsiteX2" fmla="*/ 39158 w 58666"/>
                <a:gd name="connsiteY2" fmla="*/ 21383 h 64027"/>
                <a:gd name="connsiteX3" fmla="*/ 27370 w 58666"/>
                <a:gd name="connsiteY3" fmla="*/ 53246 h 64027"/>
                <a:gd name="connsiteX4" fmla="*/ 22471 w 58666"/>
                <a:gd name="connsiteY4" fmla="*/ 61781 h 64027"/>
                <a:gd name="connsiteX5" fmla="*/ 32297 w 58666"/>
                <a:gd name="connsiteY5" fmla="*/ 61781 h 64027"/>
                <a:gd name="connsiteX6" fmla="*/ 56696 w 58666"/>
                <a:gd name="connsiteY6" fmla="*/ -2246 h 64027"/>
                <a:gd name="connsiteX7" fmla="*/ 47694 w 58666"/>
                <a:gd name="connsiteY7" fmla="*/ -2246 h 64027"/>
                <a:gd name="connsiteX8" fmla="*/ 41862 w 58666"/>
                <a:gd name="connsiteY8" fmla="*/ 14179 h 64027"/>
                <a:gd name="connsiteX9" fmla="*/ 13002 w 58666"/>
                <a:gd name="connsiteY9" fmla="*/ 14179 h 64027"/>
                <a:gd name="connsiteX10" fmla="*/ 7170 w 58666"/>
                <a:gd name="connsiteY10" fmla="*/ -2246 h 64027"/>
                <a:gd name="connsiteX11" fmla="*/ -1970 w 58666"/>
                <a:gd name="connsiteY11" fmla="*/ -2246 h 64027"/>
                <a:gd name="connsiteX12" fmla="*/ 22471 w 58666"/>
                <a:gd name="connsiteY12" fmla="*/ 61781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666" h="64027">
                  <a:moveTo>
                    <a:pt x="27370" y="53246"/>
                  </a:moveTo>
                  <a:lnTo>
                    <a:pt x="15609" y="21383"/>
                  </a:lnTo>
                  <a:lnTo>
                    <a:pt x="39158" y="21383"/>
                  </a:lnTo>
                  <a:lnTo>
                    <a:pt x="27370" y="53246"/>
                  </a:lnTo>
                  <a:close/>
                  <a:moveTo>
                    <a:pt x="22471" y="61781"/>
                  </a:moveTo>
                  <a:lnTo>
                    <a:pt x="32297" y="61781"/>
                  </a:lnTo>
                  <a:lnTo>
                    <a:pt x="56696" y="-2246"/>
                  </a:lnTo>
                  <a:lnTo>
                    <a:pt x="47694" y="-2246"/>
                  </a:lnTo>
                  <a:lnTo>
                    <a:pt x="41862" y="14179"/>
                  </a:lnTo>
                  <a:lnTo>
                    <a:pt x="13002" y="14179"/>
                  </a:lnTo>
                  <a:lnTo>
                    <a:pt x="7170" y="-2246"/>
                  </a:lnTo>
                  <a:lnTo>
                    <a:pt x="-1970" y="-2246"/>
                  </a:lnTo>
                  <a:lnTo>
                    <a:pt x="22471" y="6178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DE49B4FA-A263-486A-AB39-90192E4E3507}"/>
                </a:ext>
              </a:extLst>
            </p:cNvPr>
            <p:cNvSpPr/>
            <p:nvPr/>
          </p:nvSpPr>
          <p:spPr>
            <a:xfrm rot="-5400000" flipV="1">
              <a:off x="1887396" y="4360161"/>
              <a:ext cx="48456" cy="64027"/>
            </a:xfrm>
            <a:custGeom>
              <a:avLst/>
              <a:gdLst>
                <a:gd name="connsiteX0" fmla="*/ -2176 w 48456"/>
                <a:gd name="connsiteY0" fmla="*/ 61774 h 64027"/>
                <a:gd name="connsiteX1" fmla="*/ 9489 w 48456"/>
                <a:gd name="connsiteY1" fmla="*/ 61774 h 64027"/>
                <a:gd name="connsiteX2" fmla="*/ 37882 w 48456"/>
                <a:gd name="connsiteY2" fmla="*/ 8217 h 64027"/>
                <a:gd name="connsiteX3" fmla="*/ 37882 w 48456"/>
                <a:gd name="connsiteY3" fmla="*/ 61774 h 64027"/>
                <a:gd name="connsiteX4" fmla="*/ 46280 w 48456"/>
                <a:gd name="connsiteY4" fmla="*/ 61774 h 64027"/>
                <a:gd name="connsiteX5" fmla="*/ 46280 w 48456"/>
                <a:gd name="connsiteY5" fmla="*/ -2253 h 64027"/>
                <a:gd name="connsiteX6" fmla="*/ 34616 w 48456"/>
                <a:gd name="connsiteY6" fmla="*/ -2253 h 64027"/>
                <a:gd name="connsiteX7" fmla="*/ 6236 w 48456"/>
                <a:gd name="connsiteY7" fmla="*/ 51304 h 64027"/>
                <a:gd name="connsiteX8" fmla="*/ 6236 w 48456"/>
                <a:gd name="connsiteY8" fmla="*/ -2253 h 64027"/>
                <a:gd name="connsiteX9" fmla="*/ -2176 w 48456"/>
                <a:gd name="connsiteY9" fmla="*/ -2253 h 64027"/>
                <a:gd name="connsiteX10" fmla="*/ -2176 w 48456"/>
                <a:gd name="connsiteY10" fmla="*/ 61774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456" h="64027">
                  <a:moveTo>
                    <a:pt x="-2176" y="61774"/>
                  </a:moveTo>
                  <a:lnTo>
                    <a:pt x="9489" y="61774"/>
                  </a:lnTo>
                  <a:lnTo>
                    <a:pt x="37882" y="8217"/>
                  </a:lnTo>
                  <a:lnTo>
                    <a:pt x="37882" y="61774"/>
                  </a:lnTo>
                  <a:lnTo>
                    <a:pt x="46280" y="61774"/>
                  </a:lnTo>
                  <a:lnTo>
                    <a:pt x="46280" y="-2253"/>
                  </a:lnTo>
                  <a:lnTo>
                    <a:pt x="34616" y="-2253"/>
                  </a:lnTo>
                  <a:lnTo>
                    <a:pt x="6236" y="51304"/>
                  </a:lnTo>
                  <a:lnTo>
                    <a:pt x="6236" y="-2253"/>
                  </a:lnTo>
                  <a:lnTo>
                    <a:pt x="-2176" y="-2253"/>
                  </a:lnTo>
                  <a:lnTo>
                    <a:pt x="-2176" y="6177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708" name="Graphic 8">
            <a:extLst>
              <a:ext uri="{FF2B5EF4-FFF2-40B4-BE49-F238E27FC236}">
                <a16:creationId xmlns:a16="http://schemas.microsoft.com/office/drawing/2014/main" id="{8E9704F6-F0EE-4B10-8083-FA4EE0A9FD15}"/>
              </a:ext>
            </a:extLst>
          </p:cNvPr>
          <p:cNvGrpSpPr/>
          <p:nvPr/>
        </p:nvGrpSpPr>
        <p:grpSpPr>
          <a:xfrm>
            <a:off x="2046779" y="4886395"/>
            <a:ext cx="66433" cy="174724"/>
            <a:chOff x="2083305" y="4400107"/>
            <a:chExt cx="66433" cy="204932"/>
          </a:xfrm>
          <a:solidFill>
            <a:srgbClr val="000000"/>
          </a:solidFill>
        </p:grpSpPr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4405F15D-818C-4F50-89BC-56EEAD35654B}"/>
                </a:ext>
              </a:extLst>
            </p:cNvPr>
            <p:cNvSpPr/>
            <p:nvPr/>
          </p:nvSpPr>
          <p:spPr>
            <a:xfrm rot="-5400000" flipV="1">
              <a:off x="2089391" y="4545945"/>
              <a:ext cx="54165" cy="64027"/>
            </a:xfrm>
            <a:custGeom>
              <a:avLst/>
              <a:gdLst>
                <a:gd name="connsiteX0" fmla="*/ -1714 w 54165"/>
                <a:gd name="connsiteY0" fmla="*/ 61795 h 64027"/>
                <a:gd name="connsiteX1" fmla="*/ 52452 w 54165"/>
                <a:gd name="connsiteY1" fmla="*/ 61795 h 64027"/>
                <a:gd name="connsiteX2" fmla="*/ 52452 w 54165"/>
                <a:gd name="connsiteY2" fmla="*/ 54495 h 64027"/>
                <a:gd name="connsiteX3" fmla="*/ 29726 w 54165"/>
                <a:gd name="connsiteY3" fmla="*/ 54495 h 64027"/>
                <a:gd name="connsiteX4" fmla="*/ 29726 w 54165"/>
                <a:gd name="connsiteY4" fmla="*/ -2232 h 64027"/>
                <a:gd name="connsiteX5" fmla="*/ 21026 w 54165"/>
                <a:gd name="connsiteY5" fmla="*/ -2232 h 64027"/>
                <a:gd name="connsiteX6" fmla="*/ 21026 w 54165"/>
                <a:gd name="connsiteY6" fmla="*/ 54495 h 64027"/>
                <a:gd name="connsiteX7" fmla="*/ -1714 w 54165"/>
                <a:gd name="connsiteY7" fmla="*/ 54495 h 64027"/>
                <a:gd name="connsiteX8" fmla="*/ -1714 w 54165"/>
                <a:gd name="connsiteY8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65" h="64027">
                  <a:moveTo>
                    <a:pt x="-1714" y="61795"/>
                  </a:moveTo>
                  <a:lnTo>
                    <a:pt x="52452" y="61795"/>
                  </a:lnTo>
                  <a:lnTo>
                    <a:pt x="52452" y="54495"/>
                  </a:lnTo>
                  <a:lnTo>
                    <a:pt x="29726" y="54495"/>
                  </a:lnTo>
                  <a:lnTo>
                    <a:pt x="29726" y="-2232"/>
                  </a:lnTo>
                  <a:lnTo>
                    <a:pt x="21026" y="-2232"/>
                  </a:lnTo>
                  <a:lnTo>
                    <a:pt x="21026" y="54495"/>
                  </a:lnTo>
                  <a:lnTo>
                    <a:pt x="-1714" y="54495"/>
                  </a:lnTo>
                  <a:lnTo>
                    <a:pt x="-1714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0" name="Freeform: Shape 2709">
              <a:extLst>
                <a:ext uri="{FF2B5EF4-FFF2-40B4-BE49-F238E27FC236}">
                  <a16:creationId xmlns:a16="http://schemas.microsoft.com/office/drawing/2014/main" id="{C913B8CB-6F4D-4982-8D04-5E249DC117B4}"/>
                </a:ext>
              </a:extLst>
            </p:cNvPr>
            <p:cNvSpPr/>
            <p:nvPr/>
          </p:nvSpPr>
          <p:spPr>
            <a:xfrm rot="-5400000" flipV="1">
              <a:off x="2075950" y="4475676"/>
              <a:ext cx="81048" cy="64027"/>
            </a:xfrm>
            <a:custGeom>
              <a:avLst/>
              <a:gdLst>
                <a:gd name="connsiteX0" fmla="*/ -2925 w 81048"/>
                <a:gd name="connsiteY0" fmla="*/ 61787 h 64027"/>
                <a:gd name="connsiteX1" fmla="*/ 5817 w 81048"/>
                <a:gd name="connsiteY1" fmla="*/ 61787 h 64027"/>
                <a:gd name="connsiteX2" fmla="*/ 19279 w 81048"/>
                <a:gd name="connsiteY2" fmla="*/ 7667 h 64027"/>
                <a:gd name="connsiteX3" fmla="*/ 32700 w 81048"/>
                <a:gd name="connsiteY3" fmla="*/ 61787 h 64027"/>
                <a:gd name="connsiteX4" fmla="*/ 42444 w 81048"/>
                <a:gd name="connsiteY4" fmla="*/ 61787 h 64027"/>
                <a:gd name="connsiteX5" fmla="*/ 55906 w 81048"/>
                <a:gd name="connsiteY5" fmla="*/ 7667 h 64027"/>
                <a:gd name="connsiteX6" fmla="*/ 69327 w 81048"/>
                <a:gd name="connsiteY6" fmla="*/ 61787 h 64027"/>
                <a:gd name="connsiteX7" fmla="*/ 78124 w 81048"/>
                <a:gd name="connsiteY7" fmla="*/ 61787 h 64027"/>
                <a:gd name="connsiteX8" fmla="*/ 62040 w 81048"/>
                <a:gd name="connsiteY8" fmla="*/ -2240 h 64027"/>
                <a:gd name="connsiteX9" fmla="*/ 51144 w 81048"/>
                <a:gd name="connsiteY9" fmla="*/ -2240 h 64027"/>
                <a:gd name="connsiteX10" fmla="*/ 37641 w 81048"/>
                <a:gd name="connsiteY10" fmla="*/ 53335 h 64027"/>
                <a:gd name="connsiteX11" fmla="*/ 24000 w 81048"/>
                <a:gd name="connsiteY11" fmla="*/ -2240 h 64027"/>
                <a:gd name="connsiteX12" fmla="*/ 13104 w 81048"/>
                <a:gd name="connsiteY12" fmla="*/ -2240 h 64027"/>
                <a:gd name="connsiteX13" fmla="*/ -2925 w 81048"/>
                <a:gd name="connsiteY13" fmla="*/ 61787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048" h="64027">
                  <a:moveTo>
                    <a:pt x="-2925" y="61787"/>
                  </a:moveTo>
                  <a:lnTo>
                    <a:pt x="5817" y="61787"/>
                  </a:lnTo>
                  <a:lnTo>
                    <a:pt x="19279" y="7667"/>
                  </a:lnTo>
                  <a:lnTo>
                    <a:pt x="32700" y="61787"/>
                  </a:lnTo>
                  <a:lnTo>
                    <a:pt x="42444" y="61787"/>
                  </a:lnTo>
                  <a:lnTo>
                    <a:pt x="55906" y="7667"/>
                  </a:lnTo>
                  <a:lnTo>
                    <a:pt x="69327" y="61787"/>
                  </a:lnTo>
                  <a:lnTo>
                    <a:pt x="78124" y="61787"/>
                  </a:lnTo>
                  <a:lnTo>
                    <a:pt x="62040" y="-2240"/>
                  </a:lnTo>
                  <a:lnTo>
                    <a:pt x="51144" y="-2240"/>
                  </a:lnTo>
                  <a:lnTo>
                    <a:pt x="37641" y="53335"/>
                  </a:lnTo>
                  <a:lnTo>
                    <a:pt x="24000" y="-2240"/>
                  </a:lnTo>
                  <a:lnTo>
                    <a:pt x="13104" y="-2240"/>
                  </a:lnTo>
                  <a:lnTo>
                    <a:pt x="-2925" y="61787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B7B4A091-FF7A-4E34-B1B6-ECF42DB1DD41}"/>
                </a:ext>
              </a:extLst>
            </p:cNvPr>
            <p:cNvSpPr/>
            <p:nvPr/>
          </p:nvSpPr>
          <p:spPr>
            <a:xfrm rot="-5400000" flipV="1">
              <a:off x="2086887" y="4396525"/>
              <a:ext cx="59270" cy="66428"/>
            </a:xfrm>
            <a:custGeom>
              <a:avLst/>
              <a:gdLst>
                <a:gd name="connsiteX0" fmla="*/ 27406 w 59270"/>
                <a:gd name="connsiteY0" fmla="*/ 57158 h 66428"/>
                <a:gd name="connsiteX1" fmla="*/ 12406 w 59270"/>
                <a:gd name="connsiteY1" fmla="*/ 50118 h 66428"/>
                <a:gd name="connsiteX2" fmla="*/ 6862 w 59270"/>
                <a:gd name="connsiteY2" fmla="*/ 30948 h 66428"/>
                <a:gd name="connsiteX3" fmla="*/ 12406 w 59270"/>
                <a:gd name="connsiteY3" fmla="*/ 11820 h 66428"/>
                <a:gd name="connsiteX4" fmla="*/ 27406 w 59270"/>
                <a:gd name="connsiteY4" fmla="*/ 4794 h 66428"/>
                <a:gd name="connsiteX5" fmla="*/ 42350 w 59270"/>
                <a:gd name="connsiteY5" fmla="*/ 11820 h 66428"/>
                <a:gd name="connsiteX6" fmla="*/ 47867 w 59270"/>
                <a:gd name="connsiteY6" fmla="*/ 30948 h 66428"/>
                <a:gd name="connsiteX7" fmla="*/ 42350 w 59270"/>
                <a:gd name="connsiteY7" fmla="*/ 50118 h 66428"/>
                <a:gd name="connsiteX8" fmla="*/ 27406 w 59270"/>
                <a:gd name="connsiteY8" fmla="*/ 57158 h 66428"/>
                <a:gd name="connsiteX9" fmla="*/ 27406 w 59270"/>
                <a:gd name="connsiteY9" fmla="*/ 64183 h 66428"/>
                <a:gd name="connsiteX10" fmla="*/ 48923 w 59270"/>
                <a:gd name="connsiteY10" fmla="*/ 55154 h 66428"/>
                <a:gd name="connsiteX11" fmla="*/ 56993 w 59270"/>
                <a:gd name="connsiteY11" fmla="*/ 30948 h 66428"/>
                <a:gd name="connsiteX12" fmla="*/ 48923 w 59270"/>
                <a:gd name="connsiteY12" fmla="*/ 6784 h 66428"/>
                <a:gd name="connsiteX13" fmla="*/ 27406 w 59270"/>
                <a:gd name="connsiteY13" fmla="*/ -2245 h 66428"/>
                <a:gd name="connsiteX14" fmla="*/ 5805 w 59270"/>
                <a:gd name="connsiteY14" fmla="*/ 6756 h 66428"/>
                <a:gd name="connsiteX15" fmla="*/ -2278 w 59270"/>
                <a:gd name="connsiteY15" fmla="*/ 30948 h 66428"/>
                <a:gd name="connsiteX16" fmla="*/ 5805 w 59270"/>
                <a:gd name="connsiteY16" fmla="*/ 55154 h 66428"/>
                <a:gd name="connsiteX17" fmla="*/ 27406 w 59270"/>
                <a:gd name="connsiteY17" fmla="*/ 64183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270" h="66428">
                  <a:moveTo>
                    <a:pt x="27406" y="57158"/>
                  </a:moveTo>
                  <a:cubicBezTo>
                    <a:pt x="21111" y="57158"/>
                    <a:pt x="16111" y="54811"/>
                    <a:pt x="12406" y="50118"/>
                  </a:cubicBezTo>
                  <a:cubicBezTo>
                    <a:pt x="8710" y="45434"/>
                    <a:pt x="6862" y="39044"/>
                    <a:pt x="6862" y="30948"/>
                  </a:cubicBezTo>
                  <a:cubicBezTo>
                    <a:pt x="6862" y="22889"/>
                    <a:pt x="8710" y="16513"/>
                    <a:pt x="12406" y="11820"/>
                  </a:cubicBezTo>
                  <a:cubicBezTo>
                    <a:pt x="16111" y="7136"/>
                    <a:pt x="21111" y="4794"/>
                    <a:pt x="27406" y="4794"/>
                  </a:cubicBezTo>
                  <a:cubicBezTo>
                    <a:pt x="33691" y="4794"/>
                    <a:pt x="38672" y="7136"/>
                    <a:pt x="42350" y="11820"/>
                  </a:cubicBezTo>
                  <a:cubicBezTo>
                    <a:pt x="46028" y="16513"/>
                    <a:pt x="47867" y="22889"/>
                    <a:pt x="47867" y="30948"/>
                  </a:cubicBezTo>
                  <a:cubicBezTo>
                    <a:pt x="47867" y="39044"/>
                    <a:pt x="46028" y="45434"/>
                    <a:pt x="42350" y="50118"/>
                  </a:cubicBezTo>
                  <a:cubicBezTo>
                    <a:pt x="38672" y="54811"/>
                    <a:pt x="33691" y="57158"/>
                    <a:pt x="27406" y="57158"/>
                  </a:cubicBezTo>
                  <a:close/>
                  <a:moveTo>
                    <a:pt x="27406" y="64183"/>
                  </a:moveTo>
                  <a:cubicBezTo>
                    <a:pt x="36380" y="64183"/>
                    <a:pt x="43553" y="61174"/>
                    <a:pt x="48923" y="55154"/>
                  </a:cubicBezTo>
                  <a:cubicBezTo>
                    <a:pt x="54303" y="49135"/>
                    <a:pt x="56993" y="41066"/>
                    <a:pt x="56993" y="30948"/>
                  </a:cubicBezTo>
                  <a:cubicBezTo>
                    <a:pt x="56993" y="20858"/>
                    <a:pt x="54303" y="12803"/>
                    <a:pt x="48923" y="6784"/>
                  </a:cubicBezTo>
                  <a:cubicBezTo>
                    <a:pt x="43553" y="764"/>
                    <a:pt x="36380" y="-2245"/>
                    <a:pt x="27406" y="-2245"/>
                  </a:cubicBezTo>
                  <a:cubicBezTo>
                    <a:pt x="18403" y="-2245"/>
                    <a:pt x="11203" y="755"/>
                    <a:pt x="5805" y="6756"/>
                  </a:cubicBezTo>
                  <a:cubicBezTo>
                    <a:pt x="417" y="12767"/>
                    <a:pt x="-2278" y="20831"/>
                    <a:pt x="-2278" y="30948"/>
                  </a:cubicBezTo>
                  <a:cubicBezTo>
                    <a:pt x="-2278" y="41066"/>
                    <a:pt x="417" y="49135"/>
                    <a:pt x="5805" y="55154"/>
                  </a:cubicBezTo>
                  <a:cubicBezTo>
                    <a:pt x="11203" y="61174"/>
                    <a:pt x="18403" y="64183"/>
                    <a:pt x="27406" y="64183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712" name="Graphic 8">
            <a:extLst>
              <a:ext uri="{FF2B5EF4-FFF2-40B4-BE49-F238E27FC236}">
                <a16:creationId xmlns:a16="http://schemas.microsoft.com/office/drawing/2014/main" id="{EFA9647D-E63B-4F78-8195-C42943572D04}"/>
              </a:ext>
            </a:extLst>
          </p:cNvPr>
          <p:cNvGrpSpPr/>
          <p:nvPr/>
        </p:nvGrpSpPr>
        <p:grpSpPr>
          <a:xfrm>
            <a:off x="2226018" y="4722412"/>
            <a:ext cx="66433" cy="331138"/>
            <a:chOff x="2262544" y="4207773"/>
            <a:chExt cx="66433" cy="388388"/>
          </a:xfrm>
          <a:solidFill>
            <a:srgbClr val="000000"/>
          </a:solidFill>
        </p:grpSpPr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DC25432A-8ED2-4306-8835-36398D026B6D}"/>
                </a:ext>
              </a:extLst>
            </p:cNvPr>
            <p:cNvSpPr/>
            <p:nvPr/>
          </p:nvSpPr>
          <p:spPr>
            <a:xfrm rot="-5400000" flipV="1">
              <a:off x="2277317" y="4545753"/>
              <a:ext cx="36791" cy="64027"/>
            </a:xfrm>
            <a:custGeom>
              <a:avLst/>
              <a:gdLst>
                <a:gd name="connsiteX0" fmla="*/ -1707 w 36791"/>
                <a:gd name="connsiteY0" fmla="*/ 61795 h 64027"/>
                <a:gd name="connsiteX1" fmla="*/ 35085 w 36791"/>
                <a:gd name="connsiteY1" fmla="*/ 61795 h 64027"/>
                <a:gd name="connsiteX2" fmla="*/ 35085 w 36791"/>
                <a:gd name="connsiteY2" fmla="*/ 54495 h 64027"/>
                <a:gd name="connsiteX3" fmla="*/ 6952 w 36791"/>
                <a:gd name="connsiteY3" fmla="*/ 54495 h 64027"/>
                <a:gd name="connsiteX4" fmla="*/ 6952 w 36791"/>
                <a:gd name="connsiteY4" fmla="*/ 35627 h 64027"/>
                <a:gd name="connsiteX5" fmla="*/ 32340 w 36791"/>
                <a:gd name="connsiteY5" fmla="*/ 35627 h 64027"/>
                <a:gd name="connsiteX6" fmla="*/ 32340 w 36791"/>
                <a:gd name="connsiteY6" fmla="*/ 28341 h 64027"/>
                <a:gd name="connsiteX7" fmla="*/ 6952 w 36791"/>
                <a:gd name="connsiteY7" fmla="*/ 28341 h 64027"/>
                <a:gd name="connsiteX8" fmla="*/ 6952 w 36791"/>
                <a:gd name="connsiteY8" fmla="*/ -2232 h 64027"/>
                <a:gd name="connsiteX9" fmla="*/ -1707 w 36791"/>
                <a:gd name="connsiteY9" fmla="*/ -2232 h 64027"/>
                <a:gd name="connsiteX10" fmla="*/ -1707 w 36791"/>
                <a:gd name="connsiteY10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791" h="64027">
                  <a:moveTo>
                    <a:pt x="-1707" y="61795"/>
                  </a:moveTo>
                  <a:lnTo>
                    <a:pt x="35085" y="61795"/>
                  </a:lnTo>
                  <a:lnTo>
                    <a:pt x="35085" y="54495"/>
                  </a:lnTo>
                  <a:lnTo>
                    <a:pt x="6952" y="54495"/>
                  </a:lnTo>
                  <a:lnTo>
                    <a:pt x="6952" y="35627"/>
                  </a:lnTo>
                  <a:lnTo>
                    <a:pt x="32340" y="35627"/>
                  </a:lnTo>
                  <a:lnTo>
                    <a:pt x="32340" y="28341"/>
                  </a:lnTo>
                  <a:lnTo>
                    <a:pt x="6952" y="28341"/>
                  </a:lnTo>
                  <a:lnTo>
                    <a:pt x="6952" y="-2232"/>
                  </a:lnTo>
                  <a:lnTo>
                    <a:pt x="-1707" y="-2232"/>
                  </a:lnTo>
                  <a:lnTo>
                    <a:pt x="-1707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B702AA91-4869-4B4A-9EE6-EF7FC4F62F81}"/>
                </a:ext>
              </a:extLst>
            </p:cNvPr>
            <p:cNvSpPr/>
            <p:nvPr/>
          </p:nvSpPr>
          <p:spPr>
            <a:xfrm rot="-5400000" flipV="1">
              <a:off x="2266380" y="4500247"/>
              <a:ext cx="58666" cy="64027"/>
            </a:xfrm>
            <a:custGeom>
              <a:avLst/>
              <a:gdLst>
                <a:gd name="connsiteX0" fmla="*/ 27414 w 58666"/>
                <a:gd name="connsiteY0" fmla="*/ 53255 h 64027"/>
                <a:gd name="connsiteX1" fmla="*/ 15653 w 58666"/>
                <a:gd name="connsiteY1" fmla="*/ 21392 h 64027"/>
                <a:gd name="connsiteX2" fmla="*/ 39202 w 58666"/>
                <a:gd name="connsiteY2" fmla="*/ 21392 h 64027"/>
                <a:gd name="connsiteX3" fmla="*/ 27414 w 58666"/>
                <a:gd name="connsiteY3" fmla="*/ 53255 h 64027"/>
                <a:gd name="connsiteX4" fmla="*/ 22515 w 58666"/>
                <a:gd name="connsiteY4" fmla="*/ 61790 h 64027"/>
                <a:gd name="connsiteX5" fmla="*/ 32341 w 58666"/>
                <a:gd name="connsiteY5" fmla="*/ 61790 h 64027"/>
                <a:gd name="connsiteX6" fmla="*/ 56740 w 58666"/>
                <a:gd name="connsiteY6" fmla="*/ -2237 h 64027"/>
                <a:gd name="connsiteX7" fmla="*/ 47738 w 58666"/>
                <a:gd name="connsiteY7" fmla="*/ -2237 h 64027"/>
                <a:gd name="connsiteX8" fmla="*/ 41906 w 58666"/>
                <a:gd name="connsiteY8" fmla="*/ 14188 h 64027"/>
                <a:gd name="connsiteX9" fmla="*/ 13046 w 58666"/>
                <a:gd name="connsiteY9" fmla="*/ 14188 h 64027"/>
                <a:gd name="connsiteX10" fmla="*/ 7213 w 58666"/>
                <a:gd name="connsiteY10" fmla="*/ -2237 h 64027"/>
                <a:gd name="connsiteX11" fmla="*/ -1926 w 58666"/>
                <a:gd name="connsiteY11" fmla="*/ -2237 h 64027"/>
                <a:gd name="connsiteX12" fmla="*/ 22515 w 58666"/>
                <a:gd name="connsiteY12" fmla="*/ 61790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666" h="64027">
                  <a:moveTo>
                    <a:pt x="27414" y="53255"/>
                  </a:moveTo>
                  <a:lnTo>
                    <a:pt x="15653" y="21392"/>
                  </a:lnTo>
                  <a:lnTo>
                    <a:pt x="39202" y="21392"/>
                  </a:lnTo>
                  <a:lnTo>
                    <a:pt x="27414" y="53255"/>
                  </a:lnTo>
                  <a:close/>
                  <a:moveTo>
                    <a:pt x="22515" y="61790"/>
                  </a:moveTo>
                  <a:lnTo>
                    <a:pt x="32341" y="61790"/>
                  </a:lnTo>
                  <a:lnTo>
                    <a:pt x="56740" y="-2237"/>
                  </a:lnTo>
                  <a:lnTo>
                    <a:pt x="47738" y="-2237"/>
                  </a:lnTo>
                  <a:lnTo>
                    <a:pt x="41906" y="14188"/>
                  </a:lnTo>
                  <a:lnTo>
                    <a:pt x="13046" y="14188"/>
                  </a:lnTo>
                  <a:lnTo>
                    <a:pt x="7213" y="-2237"/>
                  </a:lnTo>
                  <a:lnTo>
                    <a:pt x="-1926" y="-2237"/>
                  </a:lnTo>
                  <a:lnTo>
                    <a:pt x="22515" y="6179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C0F12E6C-C275-480F-9F0D-BC0ADB7FFCF0}"/>
                </a:ext>
              </a:extLst>
            </p:cNvPr>
            <p:cNvSpPr/>
            <p:nvPr/>
          </p:nvSpPr>
          <p:spPr>
            <a:xfrm rot="-5400000" flipV="1">
              <a:off x="2269941" y="4439779"/>
              <a:ext cx="51640" cy="66428"/>
            </a:xfrm>
            <a:custGeom>
              <a:avLst/>
              <a:gdLst>
                <a:gd name="connsiteX0" fmla="*/ 49661 w 51640"/>
                <a:gd name="connsiteY0" fmla="*/ 58096 h 66428"/>
                <a:gd name="connsiteX1" fmla="*/ 49661 w 51640"/>
                <a:gd name="connsiteY1" fmla="*/ 48970 h 66428"/>
                <a:gd name="connsiteX2" fmla="*/ 40329 w 51640"/>
                <a:gd name="connsiteY2" fmla="*/ 55049 h 66428"/>
                <a:gd name="connsiteX3" fmla="*/ 29804 w 51640"/>
                <a:gd name="connsiteY3" fmla="*/ 57066 h 66428"/>
                <a:gd name="connsiteX4" fmla="*/ 12993 w 51640"/>
                <a:gd name="connsiteY4" fmla="*/ 50356 h 66428"/>
                <a:gd name="connsiteX5" fmla="*/ 7160 w 51640"/>
                <a:gd name="connsiteY5" fmla="*/ 30953 h 66428"/>
                <a:gd name="connsiteX6" fmla="*/ 12993 w 51640"/>
                <a:gd name="connsiteY6" fmla="*/ 11591 h 66428"/>
                <a:gd name="connsiteX7" fmla="*/ 29804 w 51640"/>
                <a:gd name="connsiteY7" fmla="*/ 4881 h 66428"/>
                <a:gd name="connsiteX8" fmla="*/ 40329 w 51640"/>
                <a:gd name="connsiteY8" fmla="*/ 6898 h 66428"/>
                <a:gd name="connsiteX9" fmla="*/ 49661 w 51640"/>
                <a:gd name="connsiteY9" fmla="*/ 12991 h 66428"/>
                <a:gd name="connsiteX10" fmla="*/ 49661 w 51640"/>
                <a:gd name="connsiteY10" fmla="*/ 3934 h 66428"/>
                <a:gd name="connsiteX11" fmla="*/ 40027 w 51640"/>
                <a:gd name="connsiteY11" fmla="*/ -704 h 66428"/>
                <a:gd name="connsiteX12" fmla="*/ 29296 w 51640"/>
                <a:gd name="connsiteY12" fmla="*/ -2240 h 66428"/>
                <a:gd name="connsiteX13" fmla="*/ 6378 w 51640"/>
                <a:gd name="connsiteY13" fmla="*/ 6651 h 66428"/>
                <a:gd name="connsiteX14" fmla="*/ -1979 w 51640"/>
                <a:gd name="connsiteY14" fmla="*/ 30953 h 66428"/>
                <a:gd name="connsiteX15" fmla="*/ 6378 w 51640"/>
                <a:gd name="connsiteY15" fmla="*/ 55283 h 66428"/>
                <a:gd name="connsiteX16" fmla="*/ 29296 w 51640"/>
                <a:gd name="connsiteY16" fmla="*/ 64188 h 66428"/>
                <a:gd name="connsiteX17" fmla="*/ 40110 w 51640"/>
                <a:gd name="connsiteY17" fmla="*/ 62665 h 66428"/>
                <a:gd name="connsiteX18" fmla="*/ 49661 w 51640"/>
                <a:gd name="connsiteY18" fmla="*/ 58096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40" h="66428">
                  <a:moveTo>
                    <a:pt x="49661" y="58096"/>
                  </a:moveTo>
                  <a:lnTo>
                    <a:pt x="49661" y="48970"/>
                  </a:lnTo>
                  <a:cubicBezTo>
                    <a:pt x="46742" y="51687"/>
                    <a:pt x="43632" y="53714"/>
                    <a:pt x="40329" y="55049"/>
                  </a:cubicBezTo>
                  <a:cubicBezTo>
                    <a:pt x="37027" y="56394"/>
                    <a:pt x="33518" y="57066"/>
                    <a:pt x="29804" y="57066"/>
                  </a:cubicBezTo>
                  <a:cubicBezTo>
                    <a:pt x="22485" y="57066"/>
                    <a:pt x="16881" y="54830"/>
                    <a:pt x="12993" y="50356"/>
                  </a:cubicBezTo>
                  <a:cubicBezTo>
                    <a:pt x="9105" y="45883"/>
                    <a:pt x="7160" y="39415"/>
                    <a:pt x="7160" y="30953"/>
                  </a:cubicBezTo>
                  <a:cubicBezTo>
                    <a:pt x="7160" y="22519"/>
                    <a:pt x="9105" y="16065"/>
                    <a:pt x="12993" y="11591"/>
                  </a:cubicBezTo>
                  <a:cubicBezTo>
                    <a:pt x="16881" y="7118"/>
                    <a:pt x="22485" y="4881"/>
                    <a:pt x="29804" y="4881"/>
                  </a:cubicBezTo>
                  <a:cubicBezTo>
                    <a:pt x="33518" y="4881"/>
                    <a:pt x="37027" y="5554"/>
                    <a:pt x="40329" y="6898"/>
                  </a:cubicBezTo>
                  <a:cubicBezTo>
                    <a:pt x="43632" y="8243"/>
                    <a:pt x="46742" y="10274"/>
                    <a:pt x="49661" y="12991"/>
                  </a:cubicBezTo>
                  <a:lnTo>
                    <a:pt x="49661" y="3934"/>
                  </a:lnTo>
                  <a:cubicBezTo>
                    <a:pt x="46633" y="1876"/>
                    <a:pt x="43421" y="330"/>
                    <a:pt x="40027" y="-704"/>
                  </a:cubicBezTo>
                  <a:cubicBezTo>
                    <a:pt x="36642" y="-1728"/>
                    <a:pt x="33065" y="-2240"/>
                    <a:pt x="29296" y="-2240"/>
                  </a:cubicBezTo>
                  <a:cubicBezTo>
                    <a:pt x="19598" y="-2240"/>
                    <a:pt x="11959" y="724"/>
                    <a:pt x="6378" y="6651"/>
                  </a:cubicBezTo>
                  <a:cubicBezTo>
                    <a:pt x="807" y="12589"/>
                    <a:pt x="-1979" y="20689"/>
                    <a:pt x="-1979" y="30953"/>
                  </a:cubicBezTo>
                  <a:cubicBezTo>
                    <a:pt x="-1979" y="41245"/>
                    <a:pt x="807" y="49355"/>
                    <a:pt x="6378" y="55283"/>
                  </a:cubicBezTo>
                  <a:cubicBezTo>
                    <a:pt x="11959" y="61220"/>
                    <a:pt x="19598" y="64188"/>
                    <a:pt x="29296" y="64188"/>
                  </a:cubicBezTo>
                  <a:cubicBezTo>
                    <a:pt x="33120" y="64188"/>
                    <a:pt x="36725" y="63681"/>
                    <a:pt x="40110" y="62665"/>
                  </a:cubicBezTo>
                  <a:cubicBezTo>
                    <a:pt x="43504" y="61650"/>
                    <a:pt x="46688" y="60126"/>
                    <a:pt x="49661" y="58096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4F5F7DCF-23CF-4F2A-AC21-F92EF924E078}"/>
                </a:ext>
              </a:extLst>
            </p:cNvPr>
            <p:cNvSpPr/>
            <p:nvPr/>
          </p:nvSpPr>
          <p:spPr>
            <a:xfrm rot="-5400000" flipV="1">
              <a:off x="2268631" y="4383584"/>
              <a:ext cx="54165" cy="64027"/>
            </a:xfrm>
            <a:custGeom>
              <a:avLst/>
              <a:gdLst>
                <a:gd name="connsiteX0" fmla="*/ -1693 w 54165"/>
                <a:gd name="connsiteY0" fmla="*/ 61777 h 64027"/>
                <a:gd name="connsiteX1" fmla="*/ 52472 w 54165"/>
                <a:gd name="connsiteY1" fmla="*/ 61777 h 64027"/>
                <a:gd name="connsiteX2" fmla="*/ 52472 w 54165"/>
                <a:gd name="connsiteY2" fmla="*/ 54477 h 64027"/>
                <a:gd name="connsiteX3" fmla="*/ 29747 w 54165"/>
                <a:gd name="connsiteY3" fmla="*/ 54477 h 64027"/>
                <a:gd name="connsiteX4" fmla="*/ 29747 w 54165"/>
                <a:gd name="connsiteY4" fmla="*/ -2251 h 64027"/>
                <a:gd name="connsiteX5" fmla="*/ 21046 w 54165"/>
                <a:gd name="connsiteY5" fmla="*/ -2251 h 64027"/>
                <a:gd name="connsiteX6" fmla="*/ 21046 w 54165"/>
                <a:gd name="connsiteY6" fmla="*/ 54477 h 64027"/>
                <a:gd name="connsiteX7" fmla="*/ -1693 w 54165"/>
                <a:gd name="connsiteY7" fmla="*/ 54477 h 64027"/>
                <a:gd name="connsiteX8" fmla="*/ -1693 w 54165"/>
                <a:gd name="connsiteY8" fmla="*/ 61777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65" h="64027">
                  <a:moveTo>
                    <a:pt x="-1693" y="61777"/>
                  </a:moveTo>
                  <a:lnTo>
                    <a:pt x="52472" y="61777"/>
                  </a:lnTo>
                  <a:lnTo>
                    <a:pt x="52472" y="54477"/>
                  </a:lnTo>
                  <a:lnTo>
                    <a:pt x="29747" y="54477"/>
                  </a:lnTo>
                  <a:lnTo>
                    <a:pt x="29747" y="-2251"/>
                  </a:lnTo>
                  <a:lnTo>
                    <a:pt x="21046" y="-2251"/>
                  </a:lnTo>
                  <a:lnTo>
                    <a:pt x="21046" y="54477"/>
                  </a:lnTo>
                  <a:lnTo>
                    <a:pt x="-1693" y="54477"/>
                  </a:lnTo>
                  <a:lnTo>
                    <a:pt x="-1693" y="61777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CA3BD0AD-D318-463B-B37A-CC532BDA0E6E}"/>
                </a:ext>
              </a:extLst>
            </p:cNvPr>
            <p:cNvSpPr/>
            <p:nvPr/>
          </p:nvSpPr>
          <p:spPr>
            <a:xfrm rot="-5400000" flipV="1">
              <a:off x="2266126" y="4320999"/>
              <a:ext cx="59270" cy="66428"/>
            </a:xfrm>
            <a:custGeom>
              <a:avLst/>
              <a:gdLst>
                <a:gd name="connsiteX0" fmla="*/ 27426 w 59270"/>
                <a:gd name="connsiteY0" fmla="*/ 57149 h 66428"/>
                <a:gd name="connsiteX1" fmla="*/ 12427 w 59270"/>
                <a:gd name="connsiteY1" fmla="*/ 50110 h 66428"/>
                <a:gd name="connsiteX2" fmla="*/ 6882 w 59270"/>
                <a:gd name="connsiteY2" fmla="*/ 30940 h 66428"/>
                <a:gd name="connsiteX3" fmla="*/ 12427 w 59270"/>
                <a:gd name="connsiteY3" fmla="*/ 11811 h 66428"/>
                <a:gd name="connsiteX4" fmla="*/ 27426 w 59270"/>
                <a:gd name="connsiteY4" fmla="*/ 4785 h 66428"/>
                <a:gd name="connsiteX5" fmla="*/ 42370 w 59270"/>
                <a:gd name="connsiteY5" fmla="*/ 11811 h 66428"/>
                <a:gd name="connsiteX6" fmla="*/ 47887 w 59270"/>
                <a:gd name="connsiteY6" fmla="*/ 30940 h 66428"/>
                <a:gd name="connsiteX7" fmla="*/ 42370 w 59270"/>
                <a:gd name="connsiteY7" fmla="*/ 50110 h 66428"/>
                <a:gd name="connsiteX8" fmla="*/ 27426 w 59270"/>
                <a:gd name="connsiteY8" fmla="*/ 57149 h 66428"/>
                <a:gd name="connsiteX9" fmla="*/ 27426 w 59270"/>
                <a:gd name="connsiteY9" fmla="*/ 64175 h 66428"/>
                <a:gd name="connsiteX10" fmla="*/ 48944 w 59270"/>
                <a:gd name="connsiteY10" fmla="*/ 55146 h 66428"/>
                <a:gd name="connsiteX11" fmla="*/ 57013 w 59270"/>
                <a:gd name="connsiteY11" fmla="*/ 30940 h 66428"/>
                <a:gd name="connsiteX12" fmla="*/ 48944 w 59270"/>
                <a:gd name="connsiteY12" fmla="*/ 6775 h 66428"/>
                <a:gd name="connsiteX13" fmla="*/ 27426 w 59270"/>
                <a:gd name="connsiteY13" fmla="*/ -2254 h 66428"/>
                <a:gd name="connsiteX14" fmla="*/ 5826 w 59270"/>
                <a:gd name="connsiteY14" fmla="*/ 6748 h 66428"/>
                <a:gd name="connsiteX15" fmla="*/ -2257 w 59270"/>
                <a:gd name="connsiteY15" fmla="*/ 30940 h 66428"/>
                <a:gd name="connsiteX16" fmla="*/ 5826 w 59270"/>
                <a:gd name="connsiteY16" fmla="*/ 55146 h 66428"/>
                <a:gd name="connsiteX17" fmla="*/ 27426 w 59270"/>
                <a:gd name="connsiteY17" fmla="*/ 64175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270" h="66428">
                  <a:moveTo>
                    <a:pt x="27426" y="57149"/>
                  </a:moveTo>
                  <a:cubicBezTo>
                    <a:pt x="21132" y="57149"/>
                    <a:pt x="16132" y="54803"/>
                    <a:pt x="12427" y="50110"/>
                  </a:cubicBezTo>
                  <a:cubicBezTo>
                    <a:pt x="8731" y="45426"/>
                    <a:pt x="6882" y="39036"/>
                    <a:pt x="6882" y="30940"/>
                  </a:cubicBezTo>
                  <a:cubicBezTo>
                    <a:pt x="6882" y="22880"/>
                    <a:pt x="8731" y="16504"/>
                    <a:pt x="12427" y="11811"/>
                  </a:cubicBezTo>
                  <a:cubicBezTo>
                    <a:pt x="16132" y="7127"/>
                    <a:pt x="21132" y="4785"/>
                    <a:pt x="27426" y="4785"/>
                  </a:cubicBezTo>
                  <a:cubicBezTo>
                    <a:pt x="33711" y="4785"/>
                    <a:pt x="38693" y="7127"/>
                    <a:pt x="42370" y="11811"/>
                  </a:cubicBezTo>
                  <a:cubicBezTo>
                    <a:pt x="46048" y="16504"/>
                    <a:pt x="47887" y="22880"/>
                    <a:pt x="47887" y="30940"/>
                  </a:cubicBezTo>
                  <a:cubicBezTo>
                    <a:pt x="47887" y="39036"/>
                    <a:pt x="46048" y="45426"/>
                    <a:pt x="42370" y="50110"/>
                  </a:cubicBezTo>
                  <a:cubicBezTo>
                    <a:pt x="38693" y="54803"/>
                    <a:pt x="33711" y="57149"/>
                    <a:pt x="27426" y="57149"/>
                  </a:cubicBezTo>
                  <a:close/>
                  <a:moveTo>
                    <a:pt x="27426" y="64175"/>
                  </a:moveTo>
                  <a:cubicBezTo>
                    <a:pt x="36401" y="64175"/>
                    <a:pt x="43574" y="61165"/>
                    <a:pt x="48944" y="55146"/>
                  </a:cubicBezTo>
                  <a:cubicBezTo>
                    <a:pt x="54323" y="49126"/>
                    <a:pt x="57013" y="41057"/>
                    <a:pt x="57013" y="30940"/>
                  </a:cubicBezTo>
                  <a:cubicBezTo>
                    <a:pt x="57013" y="20849"/>
                    <a:pt x="54323" y="12795"/>
                    <a:pt x="48944" y="6775"/>
                  </a:cubicBezTo>
                  <a:cubicBezTo>
                    <a:pt x="43574" y="756"/>
                    <a:pt x="36401" y="-2254"/>
                    <a:pt x="27426" y="-2254"/>
                  </a:cubicBezTo>
                  <a:cubicBezTo>
                    <a:pt x="18424" y="-2254"/>
                    <a:pt x="11224" y="747"/>
                    <a:pt x="5826" y="6748"/>
                  </a:cubicBezTo>
                  <a:cubicBezTo>
                    <a:pt x="437" y="12758"/>
                    <a:pt x="-2257" y="20822"/>
                    <a:pt x="-2257" y="30940"/>
                  </a:cubicBezTo>
                  <a:cubicBezTo>
                    <a:pt x="-2257" y="41057"/>
                    <a:pt x="437" y="49126"/>
                    <a:pt x="5826" y="55146"/>
                  </a:cubicBezTo>
                  <a:cubicBezTo>
                    <a:pt x="11224" y="61165"/>
                    <a:pt x="18424" y="64175"/>
                    <a:pt x="27426" y="64175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30A552CF-502A-4BCD-91C2-4985B721DD1A}"/>
                </a:ext>
              </a:extLst>
            </p:cNvPr>
            <p:cNvSpPr/>
            <p:nvPr/>
          </p:nvSpPr>
          <p:spPr>
            <a:xfrm rot="-5400000" flipV="1">
              <a:off x="2270771" y="4254076"/>
              <a:ext cx="49883" cy="64027"/>
            </a:xfrm>
            <a:custGeom>
              <a:avLst/>
              <a:gdLst>
                <a:gd name="connsiteX0" fmla="*/ 28185 w 49883"/>
                <a:gd name="connsiteY0" fmla="*/ 27759 h 64027"/>
                <a:gd name="connsiteX1" fmla="*/ 33606 w 49883"/>
                <a:gd name="connsiteY1" fmla="*/ 23724 h 64027"/>
                <a:gd name="connsiteX2" fmla="*/ 38903 w 49883"/>
                <a:gd name="connsiteY2" fmla="*/ 15230 h 64027"/>
                <a:gd name="connsiteX3" fmla="*/ 47699 w 49883"/>
                <a:gd name="connsiteY3" fmla="*/ -2265 h 64027"/>
                <a:gd name="connsiteX4" fmla="*/ 38381 w 49883"/>
                <a:gd name="connsiteY4" fmla="*/ -2265 h 64027"/>
                <a:gd name="connsiteX5" fmla="*/ 30202 w 49883"/>
                <a:gd name="connsiteY5" fmla="*/ 14160 h 64027"/>
                <a:gd name="connsiteX6" fmla="*/ 24041 w 49883"/>
                <a:gd name="connsiteY6" fmla="*/ 22695 h 64027"/>
                <a:gd name="connsiteX7" fmla="*/ 15917 w 49883"/>
                <a:gd name="connsiteY7" fmla="*/ 24795 h 64027"/>
                <a:gd name="connsiteX8" fmla="*/ 6475 w 49883"/>
                <a:gd name="connsiteY8" fmla="*/ 24795 h 64027"/>
                <a:gd name="connsiteX9" fmla="*/ 6475 w 49883"/>
                <a:gd name="connsiteY9" fmla="*/ -2265 h 64027"/>
                <a:gd name="connsiteX10" fmla="*/ -2184 w 49883"/>
                <a:gd name="connsiteY10" fmla="*/ -2265 h 64027"/>
                <a:gd name="connsiteX11" fmla="*/ -2184 w 49883"/>
                <a:gd name="connsiteY11" fmla="*/ 61762 h 64027"/>
                <a:gd name="connsiteX12" fmla="*/ 17371 w 49883"/>
                <a:gd name="connsiteY12" fmla="*/ 61762 h 64027"/>
                <a:gd name="connsiteX13" fmla="*/ 33757 w 49883"/>
                <a:gd name="connsiteY13" fmla="*/ 57165 h 64027"/>
                <a:gd name="connsiteX14" fmla="*/ 39164 w 49883"/>
                <a:gd name="connsiteY14" fmla="*/ 43320 h 64027"/>
                <a:gd name="connsiteX15" fmla="*/ 36350 w 49883"/>
                <a:gd name="connsiteY15" fmla="*/ 33275 h 64027"/>
                <a:gd name="connsiteX16" fmla="*/ 28185 w 49883"/>
                <a:gd name="connsiteY16" fmla="*/ 27759 h 64027"/>
                <a:gd name="connsiteX17" fmla="*/ 6475 w 49883"/>
                <a:gd name="connsiteY17" fmla="*/ 54640 h 64027"/>
                <a:gd name="connsiteX18" fmla="*/ 6475 w 49883"/>
                <a:gd name="connsiteY18" fmla="*/ 31917 h 64027"/>
                <a:gd name="connsiteX19" fmla="*/ 17371 w 49883"/>
                <a:gd name="connsiteY19" fmla="*/ 31917 h 64027"/>
                <a:gd name="connsiteX20" fmla="*/ 26827 w 49883"/>
                <a:gd name="connsiteY20" fmla="*/ 34812 h 64027"/>
                <a:gd name="connsiteX21" fmla="*/ 30024 w 49883"/>
                <a:gd name="connsiteY21" fmla="*/ 43320 h 64027"/>
                <a:gd name="connsiteX22" fmla="*/ 26827 w 49883"/>
                <a:gd name="connsiteY22" fmla="*/ 51786 h 64027"/>
                <a:gd name="connsiteX23" fmla="*/ 17371 w 49883"/>
                <a:gd name="connsiteY23" fmla="*/ 54640 h 64027"/>
                <a:gd name="connsiteX24" fmla="*/ 6475 w 49883"/>
                <a:gd name="connsiteY24" fmla="*/ 54640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883" h="64027">
                  <a:moveTo>
                    <a:pt x="28185" y="27759"/>
                  </a:moveTo>
                  <a:cubicBezTo>
                    <a:pt x="30042" y="27127"/>
                    <a:pt x="31849" y="25783"/>
                    <a:pt x="33606" y="23724"/>
                  </a:cubicBezTo>
                  <a:cubicBezTo>
                    <a:pt x="35362" y="21666"/>
                    <a:pt x="37128" y="18835"/>
                    <a:pt x="38903" y="15230"/>
                  </a:cubicBezTo>
                  <a:lnTo>
                    <a:pt x="47699" y="-2265"/>
                  </a:lnTo>
                  <a:lnTo>
                    <a:pt x="38381" y="-2265"/>
                  </a:lnTo>
                  <a:lnTo>
                    <a:pt x="30202" y="14160"/>
                  </a:lnTo>
                  <a:cubicBezTo>
                    <a:pt x="28080" y="18451"/>
                    <a:pt x="26026" y="21296"/>
                    <a:pt x="24041" y="22695"/>
                  </a:cubicBezTo>
                  <a:cubicBezTo>
                    <a:pt x="22055" y="24095"/>
                    <a:pt x="19347" y="24795"/>
                    <a:pt x="15917" y="24795"/>
                  </a:cubicBezTo>
                  <a:lnTo>
                    <a:pt x="6475" y="24795"/>
                  </a:lnTo>
                  <a:lnTo>
                    <a:pt x="6475" y="-2265"/>
                  </a:lnTo>
                  <a:lnTo>
                    <a:pt x="-2184" y="-2265"/>
                  </a:lnTo>
                  <a:lnTo>
                    <a:pt x="-2184" y="61762"/>
                  </a:lnTo>
                  <a:lnTo>
                    <a:pt x="17371" y="61762"/>
                  </a:lnTo>
                  <a:cubicBezTo>
                    <a:pt x="24690" y="61762"/>
                    <a:pt x="30152" y="60230"/>
                    <a:pt x="33757" y="57165"/>
                  </a:cubicBezTo>
                  <a:cubicBezTo>
                    <a:pt x="37361" y="54110"/>
                    <a:pt x="39164" y="49495"/>
                    <a:pt x="39164" y="43320"/>
                  </a:cubicBezTo>
                  <a:cubicBezTo>
                    <a:pt x="39164" y="39285"/>
                    <a:pt x="38226" y="35937"/>
                    <a:pt x="36350" y="33275"/>
                  </a:cubicBezTo>
                  <a:cubicBezTo>
                    <a:pt x="34475" y="30622"/>
                    <a:pt x="31753" y="28783"/>
                    <a:pt x="28185" y="27759"/>
                  </a:cubicBezTo>
                  <a:close/>
                  <a:moveTo>
                    <a:pt x="6475" y="54640"/>
                  </a:moveTo>
                  <a:lnTo>
                    <a:pt x="6475" y="31917"/>
                  </a:lnTo>
                  <a:lnTo>
                    <a:pt x="17371" y="31917"/>
                  </a:lnTo>
                  <a:cubicBezTo>
                    <a:pt x="21543" y="31917"/>
                    <a:pt x="24695" y="32882"/>
                    <a:pt x="26827" y="34812"/>
                  </a:cubicBezTo>
                  <a:cubicBezTo>
                    <a:pt x="28958" y="36742"/>
                    <a:pt x="30024" y="39578"/>
                    <a:pt x="30024" y="43320"/>
                  </a:cubicBezTo>
                  <a:cubicBezTo>
                    <a:pt x="30024" y="47061"/>
                    <a:pt x="28958" y="49883"/>
                    <a:pt x="26827" y="51786"/>
                  </a:cubicBezTo>
                  <a:cubicBezTo>
                    <a:pt x="24695" y="53689"/>
                    <a:pt x="21543" y="54640"/>
                    <a:pt x="17371" y="54640"/>
                  </a:cubicBezTo>
                  <a:lnTo>
                    <a:pt x="6475" y="5464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21323994-E7A7-4A47-B06C-45568A1C1F55}"/>
                </a:ext>
              </a:extLst>
            </p:cNvPr>
            <p:cNvSpPr/>
            <p:nvPr/>
          </p:nvSpPr>
          <p:spPr>
            <a:xfrm rot="-5400000" flipV="1">
              <a:off x="2273228" y="4197090"/>
              <a:ext cx="45066" cy="66428"/>
            </a:xfrm>
            <a:custGeom>
              <a:avLst/>
              <a:gdLst>
                <a:gd name="connsiteX0" fmla="*/ 39408 w 45066"/>
                <a:gd name="connsiteY0" fmla="*/ 60908 h 66428"/>
                <a:gd name="connsiteX1" fmla="*/ 39408 w 45066"/>
                <a:gd name="connsiteY1" fmla="*/ 52456 h 66428"/>
                <a:gd name="connsiteX2" fmla="*/ 30104 w 45066"/>
                <a:gd name="connsiteY2" fmla="*/ 55969 h 66428"/>
                <a:gd name="connsiteX3" fmla="*/ 21650 w 45066"/>
                <a:gd name="connsiteY3" fmla="*/ 57135 h 66428"/>
                <a:gd name="connsiteX4" fmla="*/ 10740 w 45066"/>
                <a:gd name="connsiteY4" fmla="*/ 54390 h 66428"/>
                <a:gd name="connsiteX5" fmla="*/ 6898 w 45066"/>
                <a:gd name="connsiteY5" fmla="*/ 46583 h 66428"/>
                <a:gd name="connsiteX6" fmla="*/ 9450 w 45066"/>
                <a:gd name="connsiteY6" fmla="*/ 40161 h 66428"/>
                <a:gd name="connsiteX7" fmla="*/ 19125 w 45066"/>
                <a:gd name="connsiteY7" fmla="*/ 36675 h 66428"/>
                <a:gd name="connsiteX8" fmla="*/ 24354 w 45066"/>
                <a:gd name="connsiteY8" fmla="*/ 35605 h 66428"/>
                <a:gd name="connsiteX9" fmla="*/ 38653 w 45066"/>
                <a:gd name="connsiteY9" fmla="*/ 29101 h 66428"/>
                <a:gd name="connsiteX10" fmla="*/ 43264 w 45066"/>
                <a:gd name="connsiteY10" fmla="*/ 16655 h 66428"/>
                <a:gd name="connsiteX11" fmla="*/ 37020 w 45066"/>
                <a:gd name="connsiteY11" fmla="*/ 2535 h 66428"/>
                <a:gd name="connsiteX12" fmla="*/ 18741 w 45066"/>
                <a:gd name="connsiteY12" fmla="*/ -2268 h 66428"/>
                <a:gd name="connsiteX13" fmla="*/ 9066 w 45066"/>
                <a:gd name="connsiteY13" fmla="*/ -1239 h 66428"/>
                <a:gd name="connsiteX14" fmla="*/ -1542 w 45066"/>
                <a:gd name="connsiteY14" fmla="*/ 1807 h 66428"/>
                <a:gd name="connsiteX15" fmla="*/ -1542 w 45066"/>
                <a:gd name="connsiteY15" fmla="*/ 10727 h 66428"/>
                <a:gd name="connsiteX16" fmla="*/ 8792 w 45066"/>
                <a:gd name="connsiteY16" fmla="*/ 6267 h 66428"/>
                <a:gd name="connsiteX17" fmla="*/ 18741 w 45066"/>
                <a:gd name="connsiteY17" fmla="*/ 4771 h 66428"/>
                <a:gd name="connsiteX18" fmla="*/ 30186 w 45066"/>
                <a:gd name="connsiteY18" fmla="*/ 7680 h 66428"/>
                <a:gd name="connsiteX19" fmla="*/ 34221 w 45066"/>
                <a:gd name="connsiteY19" fmla="*/ 16010 h 66428"/>
                <a:gd name="connsiteX20" fmla="*/ 31325 w 45066"/>
                <a:gd name="connsiteY20" fmla="*/ 23379 h 66428"/>
                <a:gd name="connsiteX21" fmla="*/ 21829 w 45066"/>
                <a:gd name="connsiteY21" fmla="*/ 27372 h 66428"/>
                <a:gd name="connsiteX22" fmla="*/ 16545 w 45066"/>
                <a:gd name="connsiteY22" fmla="*/ 28401 h 66428"/>
                <a:gd name="connsiteX23" fmla="*/ 2520 w 45066"/>
                <a:gd name="connsiteY23" fmla="*/ 34439 h 66428"/>
                <a:gd name="connsiteX24" fmla="*/ -1803 w 45066"/>
                <a:gd name="connsiteY24" fmla="*/ 45896 h 66428"/>
                <a:gd name="connsiteX25" fmla="*/ 4181 w 45066"/>
                <a:gd name="connsiteY25" fmla="*/ 59276 h 66428"/>
                <a:gd name="connsiteX26" fmla="*/ 20662 w 45066"/>
                <a:gd name="connsiteY26" fmla="*/ 64161 h 66428"/>
                <a:gd name="connsiteX27" fmla="*/ 29843 w 45066"/>
                <a:gd name="connsiteY27" fmla="*/ 63337 h 66428"/>
                <a:gd name="connsiteX28" fmla="*/ 39408 w 45066"/>
                <a:gd name="connsiteY28" fmla="*/ 60908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066" h="66428">
                  <a:moveTo>
                    <a:pt x="39408" y="60908"/>
                  </a:moveTo>
                  <a:lnTo>
                    <a:pt x="39408" y="52456"/>
                  </a:lnTo>
                  <a:cubicBezTo>
                    <a:pt x="36124" y="54029"/>
                    <a:pt x="33022" y="55200"/>
                    <a:pt x="30104" y="55969"/>
                  </a:cubicBezTo>
                  <a:cubicBezTo>
                    <a:pt x="27185" y="56746"/>
                    <a:pt x="24367" y="57135"/>
                    <a:pt x="21650" y="57135"/>
                  </a:cubicBezTo>
                  <a:cubicBezTo>
                    <a:pt x="16939" y="57135"/>
                    <a:pt x="13302" y="56220"/>
                    <a:pt x="10740" y="54390"/>
                  </a:cubicBezTo>
                  <a:cubicBezTo>
                    <a:pt x="8179" y="52561"/>
                    <a:pt x="6898" y="49958"/>
                    <a:pt x="6898" y="46583"/>
                  </a:cubicBezTo>
                  <a:cubicBezTo>
                    <a:pt x="6898" y="43747"/>
                    <a:pt x="7749" y="41606"/>
                    <a:pt x="9450" y="40161"/>
                  </a:cubicBezTo>
                  <a:cubicBezTo>
                    <a:pt x="11152" y="38724"/>
                    <a:pt x="14377" y="37563"/>
                    <a:pt x="19125" y="36675"/>
                  </a:cubicBezTo>
                  <a:lnTo>
                    <a:pt x="24354" y="35605"/>
                  </a:lnTo>
                  <a:cubicBezTo>
                    <a:pt x="30813" y="34370"/>
                    <a:pt x="35579" y="32202"/>
                    <a:pt x="38653" y="29101"/>
                  </a:cubicBezTo>
                  <a:cubicBezTo>
                    <a:pt x="41727" y="25999"/>
                    <a:pt x="43264" y="21851"/>
                    <a:pt x="43264" y="16655"/>
                  </a:cubicBezTo>
                  <a:cubicBezTo>
                    <a:pt x="43264" y="10443"/>
                    <a:pt x="41183" y="5736"/>
                    <a:pt x="37020" y="2535"/>
                  </a:cubicBezTo>
                  <a:cubicBezTo>
                    <a:pt x="32867" y="-667"/>
                    <a:pt x="26773" y="-2268"/>
                    <a:pt x="18741" y="-2268"/>
                  </a:cubicBezTo>
                  <a:cubicBezTo>
                    <a:pt x="15713" y="-2268"/>
                    <a:pt x="12488" y="-1925"/>
                    <a:pt x="9066" y="-1239"/>
                  </a:cubicBezTo>
                  <a:cubicBezTo>
                    <a:pt x="5654" y="-553"/>
                    <a:pt x="2118" y="463"/>
                    <a:pt x="-1542" y="1807"/>
                  </a:cubicBezTo>
                  <a:lnTo>
                    <a:pt x="-1542" y="10727"/>
                  </a:lnTo>
                  <a:cubicBezTo>
                    <a:pt x="1971" y="8760"/>
                    <a:pt x="5416" y="7273"/>
                    <a:pt x="8792" y="6267"/>
                  </a:cubicBezTo>
                  <a:cubicBezTo>
                    <a:pt x="12168" y="5270"/>
                    <a:pt x="15484" y="4771"/>
                    <a:pt x="18741" y="4771"/>
                  </a:cubicBezTo>
                  <a:cubicBezTo>
                    <a:pt x="23681" y="4771"/>
                    <a:pt x="27496" y="5741"/>
                    <a:pt x="30186" y="7680"/>
                  </a:cubicBezTo>
                  <a:cubicBezTo>
                    <a:pt x="32876" y="9629"/>
                    <a:pt x="34221" y="12405"/>
                    <a:pt x="34221" y="16010"/>
                  </a:cubicBezTo>
                  <a:cubicBezTo>
                    <a:pt x="34221" y="19148"/>
                    <a:pt x="33255" y="21604"/>
                    <a:pt x="31325" y="23379"/>
                  </a:cubicBezTo>
                  <a:cubicBezTo>
                    <a:pt x="29395" y="25153"/>
                    <a:pt x="26229" y="26484"/>
                    <a:pt x="21829" y="27372"/>
                  </a:cubicBezTo>
                  <a:lnTo>
                    <a:pt x="16545" y="28401"/>
                  </a:lnTo>
                  <a:cubicBezTo>
                    <a:pt x="10086" y="29681"/>
                    <a:pt x="5411" y="31694"/>
                    <a:pt x="2520" y="34439"/>
                  </a:cubicBezTo>
                  <a:cubicBezTo>
                    <a:pt x="-362" y="37183"/>
                    <a:pt x="-1803" y="41002"/>
                    <a:pt x="-1803" y="45896"/>
                  </a:cubicBezTo>
                  <a:cubicBezTo>
                    <a:pt x="-1803" y="51559"/>
                    <a:pt x="192" y="56019"/>
                    <a:pt x="4181" y="59276"/>
                  </a:cubicBezTo>
                  <a:cubicBezTo>
                    <a:pt x="8170" y="62532"/>
                    <a:pt x="13663" y="64161"/>
                    <a:pt x="20662" y="64161"/>
                  </a:cubicBezTo>
                  <a:cubicBezTo>
                    <a:pt x="23672" y="64161"/>
                    <a:pt x="26732" y="63886"/>
                    <a:pt x="29843" y="63337"/>
                  </a:cubicBezTo>
                  <a:cubicBezTo>
                    <a:pt x="32963" y="62798"/>
                    <a:pt x="36151" y="61988"/>
                    <a:pt x="39408" y="60908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720" name="Graphic 8">
            <a:extLst>
              <a:ext uri="{FF2B5EF4-FFF2-40B4-BE49-F238E27FC236}">
                <a16:creationId xmlns:a16="http://schemas.microsoft.com/office/drawing/2014/main" id="{460BCB70-5959-4B0A-9801-ACC5FA4F0F6B}"/>
              </a:ext>
            </a:extLst>
          </p:cNvPr>
          <p:cNvGrpSpPr/>
          <p:nvPr/>
        </p:nvGrpSpPr>
        <p:grpSpPr>
          <a:xfrm>
            <a:off x="2662473" y="4862743"/>
            <a:ext cx="64032" cy="190807"/>
            <a:chOff x="2698999" y="4372366"/>
            <a:chExt cx="64032" cy="223795"/>
          </a:xfrm>
          <a:solidFill>
            <a:srgbClr val="000000"/>
          </a:solidFill>
        </p:grpSpPr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F4E93B14-6F5D-4DF5-A15B-FB70DDDEE3B7}"/>
                </a:ext>
              </a:extLst>
            </p:cNvPr>
            <p:cNvSpPr/>
            <p:nvPr/>
          </p:nvSpPr>
          <p:spPr>
            <a:xfrm rot="-5400000" flipV="1">
              <a:off x="2706615" y="4539750"/>
              <a:ext cx="48799" cy="64027"/>
            </a:xfrm>
            <a:custGeom>
              <a:avLst/>
              <a:gdLst>
                <a:gd name="connsiteX0" fmla="*/ -2095 w 48799"/>
                <a:gd name="connsiteY0" fmla="*/ 61795 h 64027"/>
                <a:gd name="connsiteX1" fmla="*/ 6564 w 48799"/>
                <a:gd name="connsiteY1" fmla="*/ 61795 h 64027"/>
                <a:gd name="connsiteX2" fmla="*/ 6564 w 48799"/>
                <a:gd name="connsiteY2" fmla="*/ 35544 h 64027"/>
                <a:gd name="connsiteX3" fmla="*/ 38045 w 48799"/>
                <a:gd name="connsiteY3" fmla="*/ 35544 h 64027"/>
                <a:gd name="connsiteX4" fmla="*/ 38045 w 48799"/>
                <a:gd name="connsiteY4" fmla="*/ 61795 h 64027"/>
                <a:gd name="connsiteX5" fmla="*/ 46704 w 48799"/>
                <a:gd name="connsiteY5" fmla="*/ 61795 h 64027"/>
                <a:gd name="connsiteX6" fmla="*/ 46704 w 48799"/>
                <a:gd name="connsiteY6" fmla="*/ -2233 h 64027"/>
                <a:gd name="connsiteX7" fmla="*/ 38045 w 48799"/>
                <a:gd name="connsiteY7" fmla="*/ -2233 h 64027"/>
                <a:gd name="connsiteX8" fmla="*/ 38045 w 48799"/>
                <a:gd name="connsiteY8" fmla="*/ 28258 h 64027"/>
                <a:gd name="connsiteX9" fmla="*/ 6564 w 48799"/>
                <a:gd name="connsiteY9" fmla="*/ 28258 h 64027"/>
                <a:gd name="connsiteX10" fmla="*/ 6564 w 48799"/>
                <a:gd name="connsiteY10" fmla="*/ -2233 h 64027"/>
                <a:gd name="connsiteX11" fmla="*/ -2095 w 48799"/>
                <a:gd name="connsiteY11" fmla="*/ -2233 h 64027"/>
                <a:gd name="connsiteX12" fmla="*/ -2095 w 48799"/>
                <a:gd name="connsiteY12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799" h="64027">
                  <a:moveTo>
                    <a:pt x="-2095" y="61795"/>
                  </a:moveTo>
                  <a:lnTo>
                    <a:pt x="6564" y="61795"/>
                  </a:lnTo>
                  <a:lnTo>
                    <a:pt x="6564" y="35544"/>
                  </a:lnTo>
                  <a:lnTo>
                    <a:pt x="38045" y="35544"/>
                  </a:lnTo>
                  <a:lnTo>
                    <a:pt x="38045" y="61795"/>
                  </a:lnTo>
                  <a:lnTo>
                    <a:pt x="46704" y="61795"/>
                  </a:lnTo>
                  <a:lnTo>
                    <a:pt x="46704" y="-2233"/>
                  </a:lnTo>
                  <a:lnTo>
                    <a:pt x="38045" y="-2233"/>
                  </a:lnTo>
                  <a:lnTo>
                    <a:pt x="38045" y="28258"/>
                  </a:lnTo>
                  <a:lnTo>
                    <a:pt x="6564" y="28258"/>
                  </a:lnTo>
                  <a:lnTo>
                    <a:pt x="6564" y="-2233"/>
                  </a:lnTo>
                  <a:lnTo>
                    <a:pt x="-2095" y="-2233"/>
                  </a:lnTo>
                  <a:lnTo>
                    <a:pt x="-2095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EC5C2D8C-2B47-46AB-9016-7AA917D854FE}"/>
                </a:ext>
              </a:extLst>
            </p:cNvPr>
            <p:cNvSpPr/>
            <p:nvPr/>
          </p:nvSpPr>
          <p:spPr>
            <a:xfrm rot="-5400000" flipV="1">
              <a:off x="2710389" y="4477486"/>
              <a:ext cx="41251" cy="64027"/>
            </a:xfrm>
            <a:custGeom>
              <a:avLst/>
              <a:gdLst>
                <a:gd name="connsiteX0" fmla="*/ -1820 w 41251"/>
                <a:gd name="connsiteY0" fmla="*/ 61788 h 64027"/>
                <a:gd name="connsiteX1" fmla="*/ 38663 w 41251"/>
                <a:gd name="connsiteY1" fmla="*/ 61788 h 64027"/>
                <a:gd name="connsiteX2" fmla="*/ 38663 w 41251"/>
                <a:gd name="connsiteY2" fmla="*/ 54487 h 64027"/>
                <a:gd name="connsiteX3" fmla="*/ 6839 w 41251"/>
                <a:gd name="connsiteY3" fmla="*/ 54487 h 64027"/>
                <a:gd name="connsiteX4" fmla="*/ 6839 w 41251"/>
                <a:gd name="connsiteY4" fmla="*/ 35537 h 64027"/>
                <a:gd name="connsiteX5" fmla="*/ 37332 w 41251"/>
                <a:gd name="connsiteY5" fmla="*/ 35537 h 64027"/>
                <a:gd name="connsiteX6" fmla="*/ 37332 w 41251"/>
                <a:gd name="connsiteY6" fmla="*/ 28251 h 64027"/>
                <a:gd name="connsiteX7" fmla="*/ 6839 w 41251"/>
                <a:gd name="connsiteY7" fmla="*/ 28251 h 64027"/>
                <a:gd name="connsiteX8" fmla="*/ 6839 w 41251"/>
                <a:gd name="connsiteY8" fmla="*/ 5047 h 64027"/>
                <a:gd name="connsiteX9" fmla="*/ 39432 w 41251"/>
                <a:gd name="connsiteY9" fmla="*/ 5047 h 64027"/>
                <a:gd name="connsiteX10" fmla="*/ 39432 w 41251"/>
                <a:gd name="connsiteY10" fmla="*/ -2240 h 64027"/>
                <a:gd name="connsiteX11" fmla="*/ -1820 w 41251"/>
                <a:gd name="connsiteY11" fmla="*/ -2240 h 64027"/>
                <a:gd name="connsiteX12" fmla="*/ -1820 w 41251"/>
                <a:gd name="connsiteY12" fmla="*/ 61788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51" h="64027">
                  <a:moveTo>
                    <a:pt x="-1820" y="61788"/>
                  </a:moveTo>
                  <a:lnTo>
                    <a:pt x="38663" y="61788"/>
                  </a:lnTo>
                  <a:lnTo>
                    <a:pt x="38663" y="54487"/>
                  </a:lnTo>
                  <a:lnTo>
                    <a:pt x="6839" y="54487"/>
                  </a:lnTo>
                  <a:lnTo>
                    <a:pt x="6839" y="35537"/>
                  </a:lnTo>
                  <a:lnTo>
                    <a:pt x="37332" y="35537"/>
                  </a:lnTo>
                  <a:lnTo>
                    <a:pt x="37332" y="28251"/>
                  </a:lnTo>
                  <a:lnTo>
                    <a:pt x="6839" y="28251"/>
                  </a:lnTo>
                  <a:lnTo>
                    <a:pt x="6839" y="5047"/>
                  </a:lnTo>
                  <a:lnTo>
                    <a:pt x="39432" y="5047"/>
                  </a:lnTo>
                  <a:lnTo>
                    <a:pt x="39432" y="-2240"/>
                  </a:lnTo>
                  <a:lnTo>
                    <a:pt x="-1820" y="-2240"/>
                  </a:lnTo>
                  <a:lnTo>
                    <a:pt x="-1820" y="6178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0BDCA96C-15BC-4BC6-AD01-286A2DD14234}"/>
                </a:ext>
              </a:extLst>
            </p:cNvPr>
            <p:cNvSpPr/>
            <p:nvPr/>
          </p:nvSpPr>
          <p:spPr>
            <a:xfrm rot="-5400000" flipV="1">
              <a:off x="2706073" y="4417681"/>
              <a:ext cx="49883" cy="64027"/>
            </a:xfrm>
            <a:custGeom>
              <a:avLst/>
              <a:gdLst>
                <a:gd name="connsiteX0" fmla="*/ 28235 w 49883"/>
                <a:gd name="connsiteY0" fmla="*/ 27777 h 64027"/>
                <a:gd name="connsiteX1" fmla="*/ 33655 w 49883"/>
                <a:gd name="connsiteY1" fmla="*/ 23743 h 64027"/>
                <a:gd name="connsiteX2" fmla="*/ 38952 w 49883"/>
                <a:gd name="connsiteY2" fmla="*/ 15249 h 64027"/>
                <a:gd name="connsiteX3" fmla="*/ 47749 w 49883"/>
                <a:gd name="connsiteY3" fmla="*/ -2247 h 64027"/>
                <a:gd name="connsiteX4" fmla="*/ 38431 w 49883"/>
                <a:gd name="connsiteY4" fmla="*/ -2247 h 64027"/>
                <a:gd name="connsiteX5" fmla="*/ 30252 w 49883"/>
                <a:gd name="connsiteY5" fmla="*/ 14179 h 64027"/>
                <a:gd name="connsiteX6" fmla="*/ 24090 w 49883"/>
                <a:gd name="connsiteY6" fmla="*/ 22714 h 64027"/>
                <a:gd name="connsiteX7" fmla="*/ 15966 w 49883"/>
                <a:gd name="connsiteY7" fmla="*/ 24813 h 64027"/>
                <a:gd name="connsiteX8" fmla="*/ 6525 w 49883"/>
                <a:gd name="connsiteY8" fmla="*/ 24813 h 64027"/>
                <a:gd name="connsiteX9" fmla="*/ 6525 w 49883"/>
                <a:gd name="connsiteY9" fmla="*/ -2247 h 64027"/>
                <a:gd name="connsiteX10" fmla="*/ -2135 w 49883"/>
                <a:gd name="connsiteY10" fmla="*/ -2247 h 64027"/>
                <a:gd name="connsiteX11" fmla="*/ -2135 w 49883"/>
                <a:gd name="connsiteY11" fmla="*/ 61781 h 64027"/>
                <a:gd name="connsiteX12" fmla="*/ 17421 w 49883"/>
                <a:gd name="connsiteY12" fmla="*/ 61781 h 64027"/>
                <a:gd name="connsiteX13" fmla="*/ 33806 w 49883"/>
                <a:gd name="connsiteY13" fmla="*/ 57184 h 64027"/>
                <a:gd name="connsiteX14" fmla="*/ 39213 w 49883"/>
                <a:gd name="connsiteY14" fmla="*/ 43338 h 64027"/>
                <a:gd name="connsiteX15" fmla="*/ 36400 w 49883"/>
                <a:gd name="connsiteY15" fmla="*/ 33294 h 64027"/>
                <a:gd name="connsiteX16" fmla="*/ 28235 w 49883"/>
                <a:gd name="connsiteY16" fmla="*/ 27777 h 64027"/>
                <a:gd name="connsiteX17" fmla="*/ 6525 w 49883"/>
                <a:gd name="connsiteY17" fmla="*/ 54659 h 64027"/>
                <a:gd name="connsiteX18" fmla="*/ 6525 w 49883"/>
                <a:gd name="connsiteY18" fmla="*/ 31935 h 64027"/>
                <a:gd name="connsiteX19" fmla="*/ 17421 w 49883"/>
                <a:gd name="connsiteY19" fmla="*/ 31935 h 64027"/>
                <a:gd name="connsiteX20" fmla="*/ 26876 w 49883"/>
                <a:gd name="connsiteY20" fmla="*/ 34831 h 64027"/>
                <a:gd name="connsiteX21" fmla="*/ 30074 w 49883"/>
                <a:gd name="connsiteY21" fmla="*/ 43338 h 64027"/>
                <a:gd name="connsiteX22" fmla="*/ 26876 w 49883"/>
                <a:gd name="connsiteY22" fmla="*/ 51805 h 64027"/>
                <a:gd name="connsiteX23" fmla="*/ 17421 w 49883"/>
                <a:gd name="connsiteY23" fmla="*/ 54659 h 64027"/>
                <a:gd name="connsiteX24" fmla="*/ 6525 w 49883"/>
                <a:gd name="connsiteY24" fmla="*/ 54659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883" h="64027">
                  <a:moveTo>
                    <a:pt x="28235" y="27777"/>
                  </a:moveTo>
                  <a:cubicBezTo>
                    <a:pt x="30092" y="27146"/>
                    <a:pt x="31899" y="25801"/>
                    <a:pt x="33655" y="23743"/>
                  </a:cubicBezTo>
                  <a:cubicBezTo>
                    <a:pt x="35412" y="21685"/>
                    <a:pt x="37178" y="18853"/>
                    <a:pt x="38952" y="15249"/>
                  </a:cubicBezTo>
                  <a:lnTo>
                    <a:pt x="47749" y="-2247"/>
                  </a:lnTo>
                  <a:lnTo>
                    <a:pt x="38431" y="-2247"/>
                  </a:lnTo>
                  <a:lnTo>
                    <a:pt x="30252" y="14179"/>
                  </a:lnTo>
                  <a:cubicBezTo>
                    <a:pt x="28129" y="18469"/>
                    <a:pt x="26076" y="21314"/>
                    <a:pt x="24090" y="22714"/>
                  </a:cubicBezTo>
                  <a:cubicBezTo>
                    <a:pt x="22105" y="24114"/>
                    <a:pt x="19397" y="24813"/>
                    <a:pt x="15966" y="24813"/>
                  </a:cubicBezTo>
                  <a:lnTo>
                    <a:pt x="6525" y="24813"/>
                  </a:lnTo>
                  <a:lnTo>
                    <a:pt x="6525" y="-2247"/>
                  </a:lnTo>
                  <a:lnTo>
                    <a:pt x="-2135" y="-2247"/>
                  </a:lnTo>
                  <a:lnTo>
                    <a:pt x="-2135" y="61781"/>
                  </a:lnTo>
                  <a:lnTo>
                    <a:pt x="17421" y="61781"/>
                  </a:lnTo>
                  <a:cubicBezTo>
                    <a:pt x="24740" y="61781"/>
                    <a:pt x="30202" y="60248"/>
                    <a:pt x="33806" y="57184"/>
                  </a:cubicBezTo>
                  <a:cubicBezTo>
                    <a:pt x="37411" y="54128"/>
                    <a:pt x="39213" y="49513"/>
                    <a:pt x="39213" y="43338"/>
                  </a:cubicBezTo>
                  <a:cubicBezTo>
                    <a:pt x="39213" y="39304"/>
                    <a:pt x="38275" y="35956"/>
                    <a:pt x="36400" y="33294"/>
                  </a:cubicBezTo>
                  <a:cubicBezTo>
                    <a:pt x="34524" y="30641"/>
                    <a:pt x="31803" y="28802"/>
                    <a:pt x="28235" y="27777"/>
                  </a:cubicBezTo>
                  <a:close/>
                  <a:moveTo>
                    <a:pt x="6525" y="54659"/>
                  </a:moveTo>
                  <a:lnTo>
                    <a:pt x="6525" y="31935"/>
                  </a:lnTo>
                  <a:lnTo>
                    <a:pt x="17421" y="31935"/>
                  </a:lnTo>
                  <a:cubicBezTo>
                    <a:pt x="21593" y="31935"/>
                    <a:pt x="24744" y="32900"/>
                    <a:pt x="26876" y="34831"/>
                  </a:cubicBezTo>
                  <a:cubicBezTo>
                    <a:pt x="29008" y="36761"/>
                    <a:pt x="30074" y="39597"/>
                    <a:pt x="30074" y="43338"/>
                  </a:cubicBezTo>
                  <a:cubicBezTo>
                    <a:pt x="30074" y="47080"/>
                    <a:pt x="29008" y="49902"/>
                    <a:pt x="26876" y="51805"/>
                  </a:cubicBezTo>
                  <a:cubicBezTo>
                    <a:pt x="24744" y="53708"/>
                    <a:pt x="21593" y="54659"/>
                    <a:pt x="17421" y="54659"/>
                  </a:cubicBezTo>
                  <a:lnTo>
                    <a:pt x="6525" y="5465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B39B4EEC-1BFD-47A1-A4FF-75ACEF8589CC}"/>
                </a:ext>
              </a:extLst>
            </p:cNvPr>
            <p:cNvSpPr/>
            <p:nvPr/>
          </p:nvSpPr>
          <p:spPr>
            <a:xfrm rot="-5400000" flipV="1">
              <a:off x="2710389" y="4360977"/>
              <a:ext cx="41251" cy="64027"/>
            </a:xfrm>
            <a:custGeom>
              <a:avLst/>
              <a:gdLst>
                <a:gd name="connsiteX0" fmla="*/ -1820 w 41251"/>
                <a:gd name="connsiteY0" fmla="*/ 61774 h 64027"/>
                <a:gd name="connsiteX1" fmla="*/ 38663 w 41251"/>
                <a:gd name="connsiteY1" fmla="*/ 61774 h 64027"/>
                <a:gd name="connsiteX2" fmla="*/ 38663 w 41251"/>
                <a:gd name="connsiteY2" fmla="*/ 54474 h 64027"/>
                <a:gd name="connsiteX3" fmla="*/ 6839 w 41251"/>
                <a:gd name="connsiteY3" fmla="*/ 54474 h 64027"/>
                <a:gd name="connsiteX4" fmla="*/ 6839 w 41251"/>
                <a:gd name="connsiteY4" fmla="*/ 35524 h 64027"/>
                <a:gd name="connsiteX5" fmla="*/ 37332 w 41251"/>
                <a:gd name="connsiteY5" fmla="*/ 35524 h 64027"/>
                <a:gd name="connsiteX6" fmla="*/ 37332 w 41251"/>
                <a:gd name="connsiteY6" fmla="*/ 28237 h 64027"/>
                <a:gd name="connsiteX7" fmla="*/ 6839 w 41251"/>
                <a:gd name="connsiteY7" fmla="*/ 28237 h 64027"/>
                <a:gd name="connsiteX8" fmla="*/ 6839 w 41251"/>
                <a:gd name="connsiteY8" fmla="*/ 5033 h 64027"/>
                <a:gd name="connsiteX9" fmla="*/ 39432 w 41251"/>
                <a:gd name="connsiteY9" fmla="*/ 5033 h 64027"/>
                <a:gd name="connsiteX10" fmla="*/ 39432 w 41251"/>
                <a:gd name="connsiteY10" fmla="*/ -2253 h 64027"/>
                <a:gd name="connsiteX11" fmla="*/ -1820 w 41251"/>
                <a:gd name="connsiteY11" fmla="*/ -2253 h 64027"/>
                <a:gd name="connsiteX12" fmla="*/ -1820 w 41251"/>
                <a:gd name="connsiteY12" fmla="*/ 61774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251" h="64027">
                  <a:moveTo>
                    <a:pt x="-1820" y="61774"/>
                  </a:moveTo>
                  <a:lnTo>
                    <a:pt x="38663" y="61774"/>
                  </a:lnTo>
                  <a:lnTo>
                    <a:pt x="38663" y="54474"/>
                  </a:lnTo>
                  <a:lnTo>
                    <a:pt x="6839" y="54474"/>
                  </a:lnTo>
                  <a:lnTo>
                    <a:pt x="6839" y="35524"/>
                  </a:lnTo>
                  <a:lnTo>
                    <a:pt x="37332" y="35524"/>
                  </a:lnTo>
                  <a:lnTo>
                    <a:pt x="37332" y="28237"/>
                  </a:lnTo>
                  <a:lnTo>
                    <a:pt x="6839" y="28237"/>
                  </a:lnTo>
                  <a:lnTo>
                    <a:pt x="6839" y="5033"/>
                  </a:lnTo>
                  <a:lnTo>
                    <a:pt x="39432" y="5033"/>
                  </a:lnTo>
                  <a:lnTo>
                    <a:pt x="39432" y="-2253"/>
                  </a:lnTo>
                  <a:lnTo>
                    <a:pt x="-1820" y="-2253"/>
                  </a:lnTo>
                  <a:lnTo>
                    <a:pt x="-1820" y="6177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410" name="Graphic 4">
            <a:extLst>
              <a:ext uri="{FF2B5EF4-FFF2-40B4-BE49-F238E27FC236}">
                <a16:creationId xmlns:a16="http://schemas.microsoft.com/office/drawing/2014/main" id="{46A2E77A-8F0D-4AD6-9B8F-725A33B9DDC3}"/>
              </a:ext>
            </a:extLst>
          </p:cNvPr>
          <p:cNvGrpSpPr/>
          <p:nvPr/>
        </p:nvGrpSpPr>
        <p:grpSpPr>
          <a:xfrm>
            <a:off x="7728334" y="6019365"/>
            <a:ext cx="75416" cy="212057"/>
            <a:chOff x="7728334" y="6019365"/>
            <a:chExt cx="75416" cy="212057"/>
          </a:xfrm>
          <a:solidFill>
            <a:srgbClr val="000000"/>
          </a:solidFill>
        </p:grpSpPr>
        <p:sp>
          <p:nvSpPr>
            <p:cNvPr id="3411" name="Freeform: Shape 3410">
              <a:extLst>
                <a:ext uri="{FF2B5EF4-FFF2-40B4-BE49-F238E27FC236}">
                  <a16:creationId xmlns:a16="http://schemas.microsoft.com/office/drawing/2014/main" id="{D29D0249-974A-4BBC-B0CF-C98D1AD99DD5}"/>
                </a:ext>
              </a:extLst>
            </p:cNvPr>
            <p:cNvSpPr/>
            <p:nvPr/>
          </p:nvSpPr>
          <p:spPr>
            <a:xfrm>
              <a:off x="7766045" y="6019365"/>
              <a:ext cx="7574" cy="26492"/>
            </a:xfrm>
            <a:custGeom>
              <a:avLst/>
              <a:gdLst>
                <a:gd name="connsiteX0" fmla="*/ 127 w 7574"/>
                <a:gd name="connsiteY0" fmla="*/ 308 h 26492"/>
                <a:gd name="connsiteX1" fmla="*/ 127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127" y="308"/>
                  </a:moveTo>
                  <a:lnTo>
                    <a:pt x="127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12" name="Graphic 4">
              <a:extLst>
                <a:ext uri="{FF2B5EF4-FFF2-40B4-BE49-F238E27FC236}">
                  <a16:creationId xmlns:a16="http://schemas.microsoft.com/office/drawing/2014/main" id="{8ADEB55A-F69C-47AE-A760-855104C278A5}"/>
                </a:ext>
              </a:extLst>
            </p:cNvPr>
            <p:cNvGrpSpPr/>
            <p:nvPr/>
          </p:nvGrpSpPr>
          <p:grpSpPr>
            <a:xfrm>
              <a:off x="7728334" y="6078416"/>
              <a:ext cx="75416" cy="153007"/>
              <a:chOff x="7728334" y="6078416"/>
              <a:chExt cx="75416" cy="153007"/>
            </a:xfrm>
            <a:solidFill>
              <a:srgbClr val="000000"/>
            </a:solidFill>
          </p:grpSpPr>
          <p:sp>
            <p:nvSpPr>
              <p:cNvPr id="3413" name="Freeform: Shape 3412">
                <a:extLst>
                  <a:ext uri="{FF2B5EF4-FFF2-40B4-BE49-F238E27FC236}">
                    <a16:creationId xmlns:a16="http://schemas.microsoft.com/office/drawing/2014/main" id="{7C54C4C7-8228-4523-B866-B4358FFF73EC}"/>
                  </a:ext>
                </a:extLst>
              </p:cNvPr>
              <p:cNvSpPr/>
              <p:nvPr/>
            </p:nvSpPr>
            <p:spPr>
              <a:xfrm rot="-5400000" flipV="1">
                <a:off x="7743928" y="6189490"/>
                <a:ext cx="26369" cy="57515"/>
              </a:xfrm>
              <a:custGeom>
                <a:avLst/>
                <a:gdLst>
                  <a:gd name="connsiteX0" fmla="*/ 25234 w 26369"/>
                  <a:gd name="connsiteY0" fmla="*/ 55418 h 57515"/>
                  <a:gd name="connsiteX1" fmla="*/ 25234 w 26369"/>
                  <a:gd name="connsiteY1" fmla="*/ 49752 h 57515"/>
                  <a:gd name="connsiteX2" fmla="*/ 18725 w 26369"/>
                  <a:gd name="connsiteY2" fmla="*/ 49752 h 57515"/>
                  <a:gd name="connsiteX3" fmla="*/ 13635 w 26369"/>
                  <a:gd name="connsiteY3" fmla="*/ 48274 h 57515"/>
                  <a:gd name="connsiteX4" fmla="*/ 12215 w 26369"/>
                  <a:gd name="connsiteY4" fmla="*/ 42952 h 57515"/>
                  <a:gd name="connsiteX5" fmla="*/ 12215 w 26369"/>
                  <a:gd name="connsiteY5" fmla="*/ 39297 h 57515"/>
                  <a:gd name="connsiteX6" fmla="*/ 23424 w 26369"/>
                  <a:gd name="connsiteY6" fmla="*/ 39297 h 57515"/>
                  <a:gd name="connsiteX7" fmla="*/ 23424 w 26369"/>
                  <a:gd name="connsiteY7" fmla="*/ 34011 h 57515"/>
                  <a:gd name="connsiteX8" fmla="*/ 12215 w 26369"/>
                  <a:gd name="connsiteY8" fmla="*/ 34011 h 57515"/>
                  <a:gd name="connsiteX9" fmla="*/ 12215 w 26369"/>
                  <a:gd name="connsiteY9" fmla="*/ -2098 h 57515"/>
                  <a:gd name="connsiteX10" fmla="*/ 5374 w 26369"/>
                  <a:gd name="connsiteY10" fmla="*/ -2098 h 57515"/>
                  <a:gd name="connsiteX11" fmla="*/ 5374 w 26369"/>
                  <a:gd name="connsiteY11" fmla="*/ 34011 h 57515"/>
                  <a:gd name="connsiteX12" fmla="*/ -1135 w 26369"/>
                  <a:gd name="connsiteY12" fmla="*/ 34011 h 57515"/>
                  <a:gd name="connsiteX13" fmla="*/ -1135 w 26369"/>
                  <a:gd name="connsiteY13" fmla="*/ 39297 h 57515"/>
                  <a:gd name="connsiteX14" fmla="*/ 5374 w 26369"/>
                  <a:gd name="connsiteY14" fmla="*/ 39297 h 57515"/>
                  <a:gd name="connsiteX15" fmla="*/ 5374 w 26369"/>
                  <a:gd name="connsiteY15" fmla="*/ 42183 h 57515"/>
                  <a:gd name="connsiteX16" fmla="*/ 8593 w 26369"/>
                  <a:gd name="connsiteY16" fmla="*/ 52248 h 57515"/>
                  <a:gd name="connsiteX17" fmla="*/ 18796 w 26369"/>
                  <a:gd name="connsiteY17" fmla="*/ 55418 h 57515"/>
                  <a:gd name="connsiteX18" fmla="*/ 25234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234" y="55418"/>
                    </a:moveTo>
                    <a:lnTo>
                      <a:pt x="25234" y="49752"/>
                    </a:lnTo>
                    <a:lnTo>
                      <a:pt x="18725" y="49752"/>
                    </a:lnTo>
                    <a:cubicBezTo>
                      <a:pt x="16287" y="49752"/>
                      <a:pt x="14590" y="49260"/>
                      <a:pt x="13635" y="48274"/>
                    </a:cubicBezTo>
                    <a:cubicBezTo>
                      <a:pt x="12689" y="47288"/>
                      <a:pt x="12215" y="45514"/>
                      <a:pt x="12215" y="42952"/>
                    </a:cubicBezTo>
                    <a:lnTo>
                      <a:pt x="12215" y="39297"/>
                    </a:lnTo>
                    <a:lnTo>
                      <a:pt x="23424" y="39297"/>
                    </a:lnTo>
                    <a:lnTo>
                      <a:pt x="23424" y="34011"/>
                    </a:lnTo>
                    <a:lnTo>
                      <a:pt x="12215" y="34011"/>
                    </a:lnTo>
                    <a:lnTo>
                      <a:pt x="12215" y="-2098"/>
                    </a:lnTo>
                    <a:lnTo>
                      <a:pt x="5374" y="-2098"/>
                    </a:lnTo>
                    <a:lnTo>
                      <a:pt x="5374" y="34011"/>
                    </a:lnTo>
                    <a:lnTo>
                      <a:pt x="-1135" y="34011"/>
                    </a:lnTo>
                    <a:lnTo>
                      <a:pt x="-1135" y="39297"/>
                    </a:lnTo>
                    <a:lnTo>
                      <a:pt x="5374" y="39297"/>
                    </a:lnTo>
                    <a:lnTo>
                      <a:pt x="5374" y="42183"/>
                    </a:lnTo>
                    <a:cubicBezTo>
                      <a:pt x="5374" y="46788"/>
                      <a:pt x="6447" y="50143"/>
                      <a:pt x="8593" y="52248"/>
                    </a:cubicBezTo>
                    <a:cubicBezTo>
                      <a:pt x="10740" y="54361"/>
                      <a:pt x="14140" y="55418"/>
                      <a:pt x="18796" y="55418"/>
                    </a:cubicBezTo>
                    <a:lnTo>
                      <a:pt x="25234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14" name="Freeform: Shape 3413">
                <a:extLst>
                  <a:ext uri="{FF2B5EF4-FFF2-40B4-BE49-F238E27FC236}">
                    <a16:creationId xmlns:a16="http://schemas.microsoft.com/office/drawing/2014/main" id="{170851EA-BC82-432E-827E-763E1C882F5E}"/>
                  </a:ext>
                </a:extLst>
              </p:cNvPr>
              <p:cNvSpPr/>
              <p:nvPr/>
            </p:nvSpPr>
            <p:spPr>
              <a:xfrm rot="-5400000" flipV="1">
                <a:off x="7781429" y="6184953"/>
                <a:ext cx="39365" cy="5274"/>
              </a:xfrm>
              <a:custGeom>
                <a:avLst/>
                <a:gdLst>
                  <a:gd name="connsiteX0" fmla="*/ 37897 w 39365"/>
                  <a:gd name="connsiteY0" fmla="*/ 6891 h 5274"/>
                  <a:gd name="connsiteX1" fmla="*/ 37897 w 39365"/>
                  <a:gd name="connsiteY1" fmla="*/ 1616 h 5274"/>
                  <a:gd name="connsiteX2" fmla="*/ -1469 w 39365"/>
                  <a:gd name="connsiteY2" fmla="*/ 1616 h 5274"/>
                  <a:gd name="connsiteX3" fmla="*/ -1469 w 39365"/>
                  <a:gd name="connsiteY3" fmla="*/ 6891 h 5274"/>
                  <a:gd name="connsiteX4" fmla="*/ 37897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7897" y="6891"/>
                    </a:moveTo>
                    <a:lnTo>
                      <a:pt x="37897" y="1616"/>
                    </a:lnTo>
                    <a:lnTo>
                      <a:pt x="-1469" y="1616"/>
                    </a:lnTo>
                    <a:lnTo>
                      <a:pt x="-1469" y="6891"/>
                    </a:lnTo>
                    <a:lnTo>
                      <a:pt x="37897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15" name="Freeform: Shape 3414">
                <a:extLst>
                  <a:ext uri="{FF2B5EF4-FFF2-40B4-BE49-F238E27FC236}">
                    <a16:creationId xmlns:a16="http://schemas.microsoft.com/office/drawing/2014/main" id="{4C6162D4-A9A7-4066-A8DD-85EF5F8AB8E2}"/>
                  </a:ext>
                </a:extLst>
              </p:cNvPr>
              <p:cNvSpPr/>
              <p:nvPr/>
            </p:nvSpPr>
            <p:spPr>
              <a:xfrm rot="-5400000" flipV="1">
                <a:off x="7741839" y="6116332"/>
                <a:ext cx="32879" cy="55185"/>
              </a:xfrm>
              <a:custGeom>
                <a:avLst/>
                <a:gdLst>
                  <a:gd name="connsiteX0" fmla="*/ -889 w 32879"/>
                  <a:gd name="connsiteY0" fmla="*/ 4271 h 55185"/>
                  <a:gd name="connsiteX1" fmla="*/ 11313 w 32879"/>
                  <a:gd name="connsiteY1" fmla="*/ 4271 h 55185"/>
                  <a:gd name="connsiteX2" fmla="*/ 11313 w 32879"/>
                  <a:gd name="connsiteY2" fmla="*/ 46376 h 55185"/>
                  <a:gd name="connsiteX3" fmla="*/ -1966 w 32879"/>
                  <a:gd name="connsiteY3" fmla="*/ 43715 h 55185"/>
                  <a:gd name="connsiteX4" fmla="*/ -1966 w 32879"/>
                  <a:gd name="connsiteY4" fmla="*/ 50515 h 55185"/>
                  <a:gd name="connsiteX5" fmla="*/ 11242 w 32879"/>
                  <a:gd name="connsiteY5" fmla="*/ 53176 h 55185"/>
                  <a:gd name="connsiteX6" fmla="*/ 18711 w 32879"/>
                  <a:gd name="connsiteY6" fmla="*/ 53176 h 55185"/>
                  <a:gd name="connsiteX7" fmla="*/ 18711 w 32879"/>
                  <a:gd name="connsiteY7" fmla="*/ 4271 h 55185"/>
                  <a:gd name="connsiteX8" fmla="*/ 30913 w 32879"/>
                  <a:gd name="connsiteY8" fmla="*/ 4271 h 55185"/>
                  <a:gd name="connsiteX9" fmla="*/ 30913 w 32879"/>
                  <a:gd name="connsiteY9" fmla="*/ -2009 h 55185"/>
                  <a:gd name="connsiteX10" fmla="*/ -889 w 32879"/>
                  <a:gd name="connsiteY10" fmla="*/ -2009 h 55185"/>
                  <a:gd name="connsiteX11" fmla="*/ -889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889" y="4271"/>
                    </a:moveTo>
                    <a:lnTo>
                      <a:pt x="11313" y="4271"/>
                    </a:lnTo>
                    <a:lnTo>
                      <a:pt x="11313" y="46376"/>
                    </a:lnTo>
                    <a:lnTo>
                      <a:pt x="-1966" y="43715"/>
                    </a:lnTo>
                    <a:lnTo>
                      <a:pt x="-1966" y="50515"/>
                    </a:lnTo>
                    <a:lnTo>
                      <a:pt x="11242" y="53176"/>
                    </a:lnTo>
                    <a:lnTo>
                      <a:pt x="18711" y="53176"/>
                    </a:lnTo>
                    <a:lnTo>
                      <a:pt x="18711" y="4271"/>
                    </a:lnTo>
                    <a:lnTo>
                      <a:pt x="30913" y="4271"/>
                    </a:lnTo>
                    <a:lnTo>
                      <a:pt x="30913" y="-2009"/>
                    </a:lnTo>
                    <a:lnTo>
                      <a:pt x="-889" y="-2009"/>
                    </a:lnTo>
                    <a:lnTo>
                      <a:pt x="-889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16" name="Freeform: Shape 3415">
                <a:extLst>
                  <a:ext uri="{FF2B5EF4-FFF2-40B4-BE49-F238E27FC236}">
                    <a16:creationId xmlns:a16="http://schemas.microsoft.com/office/drawing/2014/main" id="{13BBE216-1D27-427C-A594-6A7365186617}"/>
                  </a:ext>
                </a:extLst>
              </p:cNvPr>
              <p:cNvSpPr/>
              <p:nvPr/>
            </p:nvSpPr>
            <p:spPr>
              <a:xfrm rot="-5400000" flipV="1">
                <a:off x="7740146" y="6067949"/>
                <a:ext cx="36347" cy="57255"/>
              </a:xfrm>
              <a:custGeom>
                <a:avLst/>
                <a:gdLst>
                  <a:gd name="connsiteX0" fmla="*/ 23064 w 36347"/>
                  <a:gd name="connsiteY0" fmla="*/ 28822 h 57255"/>
                  <a:gd name="connsiteX1" fmla="*/ 31431 w 36347"/>
                  <a:gd name="connsiteY1" fmla="*/ 24043 h 57255"/>
                  <a:gd name="connsiteX2" fmla="*/ 34450 w 36347"/>
                  <a:gd name="connsiteY2" fmla="*/ 15102 h 57255"/>
                  <a:gd name="connsiteX3" fmla="*/ 28828 w 36347"/>
                  <a:gd name="connsiteY3" fmla="*/ 2459 h 57255"/>
                  <a:gd name="connsiteX4" fmla="*/ 12849 w 36347"/>
                  <a:gd name="connsiteY4" fmla="*/ -2012 h 57255"/>
                  <a:gd name="connsiteX5" fmla="*/ 5701 w 36347"/>
                  <a:gd name="connsiteY5" fmla="*/ -1326 h 57255"/>
                  <a:gd name="connsiteX6" fmla="*/ -1898 w 36347"/>
                  <a:gd name="connsiteY6" fmla="*/ 732 h 57255"/>
                  <a:gd name="connsiteX7" fmla="*/ -1898 w 36347"/>
                  <a:gd name="connsiteY7" fmla="*/ 7935 h 57255"/>
                  <a:gd name="connsiteX8" fmla="*/ 4896 w 36347"/>
                  <a:gd name="connsiteY8" fmla="*/ 5203 h 57255"/>
                  <a:gd name="connsiteX9" fmla="*/ 12636 w 36347"/>
                  <a:gd name="connsiteY9" fmla="*/ 4280 h 57255"/>
                  <a:gd name="connsiteX10" fmla="*/ 23336 w 36347"/>
                  <a:gd name="connsiteY10" fmla="*/ 7048 h 57255"/>
                  <a:gd name="connsiteX11" fmla="*/ 27017 w 36347"/>
                  <a:gd name="connsiteY11" fmla="*/ 15102 h 57255"/>
                  <a:gd name="connsiteX12" fmla="*/ 23596 w 36347"/>
                  <a:gd name="connsiteY12" fmla="*/ 22731 h 57255"/>
                  <a:gd name="connsiteX13" fmla="*/ 14080 w 36347"/>
                  <a:gd name="connsiteY13" fmla="*/ 25486 h 57255"/>
                  <a:gd name="connsiteX14" fmla="*/ 7642 w 36347"/>
                  <a:gd name="connsiteY14" fmla="*/ 25486 h 57255"/>
                  <a:gd name="connsiteX15" fmla="*/ 7642 w 36347"/>
                  <a:gd name="connsiteY15" fmla="*/ 31625 h 57255"/>
                  <a:gd name="connsiteX16" fmla="*/ 14376 w 36347"/>
                  <a:gd name="connsiteY16" fmla="*/ 31625 h 57255"/>
                  <a:gd name="connsiteX17" fmla="*/ 22803 w 36347"/>
                  <a:gd name="connsiteY17" fmla="*/ 33824 h 57255"/>
                  <a:gd name="connsiteX18" fmla="*/ 25727 w 36347"/>
                  <a:gd name="connsiteY18" fmla="*/ 40164 h 57255"/>
                  <a:gd name="connsiteX19" fmla="*/ 22709 w 36347"/>
                  <a:gd name="connsiteY19" fmla="*/ 46680 h 57255"/>
                  <a:gd name="connsiteX20" fmla="*/ 14080 w 36347"/>
                  <a:gd name="connsiteY20" fmla="*/ 48963 h 57255"/>
                  <a:gd name="connsiteX21" fmla="*/ 7488 w 36347"/>
                  <a:gd name="connsiteY21" fmla="*/ 48289 h 57255"/>
                  <a:gd name="connsiteX22" fmla="*/ -241 w 36347"/>
                  <a:gd name="connsiteY22" fmla="*/ 46231 h 57255"/>
                  <a:gd name="connsiteX23" fmla="*/ -241 w 36347"/>
                  <a:gd name="connsiteY23" fmla="*/ 52878 h 57255"/>
                  <a:gd name="connsiteX24" fmla="*/ 7736 w 36347"/>
                  <a:gd name="connsiteY24" fmla="*/ 54652 h 57255"/>
                  <a:gd name="connsiteX25" fmla="*/ 14743 w 36347"/>
                  <a:gd name="connsiteY25" fmla="*/ 55243 h 57255"/>
                  <a:gd name="connsiteX26" fmla="*/ 28200 w 36347"/>
                  <a:gd name="connsiteY26" fmla="*/ 51376 h 57255"/>
                  <a:gd name="connsiteX27" fmla="*/ 33159 w 36347"/>
                  <a:gd name="connsiteY27" fmla="*/ 40944 h 57255"/>
                  <a:gd name="connsiteX28" fmla="*/ 30532 w 36347"/>
                  <a:gd name="connsiteY28" fmla="*/ 33198 h 57255"/>
                  <a:gd name="connsiteX29" fmla="*/ 23064 w 36347"/>
                  <a:gd name="connsiteY29" fmla="*/ 28822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064" y="28822"/>
                    </a:moveTo>
                    <a:cubicBezTo>
                      <a:pt x="26638" y="28057"/>
                      <a:pt x="29427" y="26464"/>
                      <a:pt x="31431" y="24043"/>
                    </a:cubicBezTo>
                    <a:cubicBezTo>
                      <a:pt x="33443" y="21631"/>
                      <a:pt x="34450" y="18650"/>
                      <a:pt x="34450" y="15102"/>
                    </a:cubicBezTo>
                    <a:cubicBezTo>
                      <a:pt x="34450" y="9662"/>
                      <a:pt x="32576" y="5447"/>
                      <a:pt x="28828" y="2459"/>
                    </a:cubicBezTo>
                    <a:cubicBezTo>
                      <a:pt x="25080" y="-521"/>
                      <a:pt x="19754" y="-2012"/>
                      <a:pt x="12849" y="-2012"/>
                    </a:cubicBezTo>
                    <a:cubicBezTo>
                      <a:pt x="10538" y="-2012"/>
                      <a:pt x="8155" y="-1783"/>
                      <a:pt x="5701" y="-1326"/>
                    </a:cubicBezTo>
                    <a:cubicBezTo>
                      <a:pt x="3247" y="-868"/>
                      <a:pt x="714" y="-182"/>
                      <a:pt x="-1898" y="732"/>
                    </a:cubicBezTo>
                    <a:lnTo>
                      <a:pt x="-1898" y="7935"/>
                    </a:lnTo>
                    <a:cubicBezTo>
                      <a:pt x="169" y="6729"/>
                      <a:pt x="2434" y="5818"/>
                      <a:pt x="4896" y="5203"/>
                    </a:cubicBezTo>
                    <a:cubicBezTo>
                      <a:pt x="7366" y="4588"/>
                      <a:pt x="9946" y="4280"/>
                      <a:pt x="12636" y="4280"/>
                    </a:cubicBezTo>
                    <a:cubicBezTo>
                      <a:pt x="17315" y="4280"/>
                      <a:pt x="20882" y="5203"/>
                      <a:pt x="23336" y="7048"/>
                    </a:cubicBezTo>
                    <a:cubicBezTo>
                      <a:pt x="25790" y="8893"/>
                      <a:pt x="27017" y="11578"/>
                      <a:pt x="27017" y="15102"/>
                    </a:cubicBezTo>
                    <a:cubicBezTo>
                      <a:pt x="27017" y="18358"/>
                      <a:pt x="25877" y="20901"/>
                      <a:pt x="23596" y="22731"/>
                    </a:cubicBezTo>
                    <a:cubicBezTo>
                      <a:pt x="21316" y="24568"/>
                      <a:pt x="18144" y="25486"/>
                      <a:pt x="14080" y="25486"/>
                    </a:cubicBezTo>
                    <a:lnTo>
                      <a:pt x="7642" y="25486"/>
                    </a:lnTo>
                    <a:lnTo>
                      <a:pt x="7642" y="31625"/>
                    </a:lnTo>
                    <a:lnTo>
                      <a:pt x="14376" y="31625"/>
                    </a:lnTo>
                    <a:cubicBezTo>
                      <a:pt x="18045" y="31625"/>
                      <a:pt x="20854" y="32358"/>
                      <a:pt x="22803" y="33824"/>
                    </a:cubicBezTo>
                    <a:cubicBezTo>
                      <a:pt x="24752" y="35291"/>
                      <a:pt x="25727" y="37404"/>
                      <a:pt x="25727" y="40164"/>
                    </a:cubicBezTo>
                    <a:cubicBezTo>
                      <a:pt x="25727" y="42994"/>
                      <a:pt x="24721" y="45167"/>
                      <a:pt x="22709" y="46680"/>
                    </a:cubicBezTo>
                    <a:cubicBezTo>
                      <a:pt x="20704" y="48202"/>
                      <a:pt x="17828" y="48963"/>
                      <a:pt x="14080" y="48963"/>
                    </a:cubicBezTo>
                    <a:cubicBezTo>
                      <a:pt x="12029" y="48963"/>
                      <a:pt x="9831" y="48738"/>
                      <a:pt x="7488" y="48289"/>
                    </a:cubicBezTo>
                    <a:cubicBezTo>
                      <a:pt x="5144" y="47847"/>
                      <a:pt x="2568" y="47162"/>
                      <a:pt x="-241" y="46231"/>
                    </a:cubicBezTo>
                    <a:lnTo>
                      <a:pt x="-241" y="52878"/>
                    </a:lnTo>
                    <a:cubicBezTo>
                      <a:pt x="2600" y="53666"/>
                      <a:pt x="5259" y="54258"/>
                      <a:pt x="7736" y="54652"/>
                    </a:cubicBezTo>
                    <a:cubicBezTo>
                      <a:pt x="10214" y="55046"/>
                      <a:pt x="12550" y="55243"/>
                      <a:pt x="14743" y="55243"/>
                    </a:cubicBezTo>
                    <a:cubicBezTo>
                      <a:pt x="20416" y="55243"/>
                      <a:pt x="24902" y="53954"/>
                      <a:pt x="28200" y="51376"/>
                    </a:cubicBezTo>
                    <a:cubicBezTo>
                      <a:pt x="31506" y="48805"/>
                      <a:pt x="33159" y="45328"/>
                      <a:pt x="33159" y="40944"/>
                    </a:cubicBezTo>
                    <a:cubicBezTo>
                      <a:pt x="33159" y="37885"/>
                      <a:pt x="32284" y="35303"/>
                      <a:pt x="30532" y="33198"/>
                    </a:cubicBezTo>
                    <a:cubicBezTo>
                      <a:pt x="28780" y="31092"/>
                      <a:pt x="26291" y="29634"/>
                      <a:pt x="23064" y="288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17" name="Graphic 4">
            <a:extLst>
              <a:ext uri="{FF2B5EF4-FFF2-40B4-BE49-F238E27FC236}">
                <a16:creationId xmlns:a16="http://schemas.microsoft.com/office/drawing/2014/main" id="{BA37A662-32FC-476D-8A5A-1AE7BE55E04B}"/>
              </a:ext>
            </a:extLst>
          </p:cNvPr>
          <p:cNvGrpSpPr/>
          <p:nvPr/>
        </p:nvGrpSpPr>
        <p:grpSpPr>
          <a:xfrm>
            <a:off x="7825580" y="6019365"/>
            <a:ext cx="75416" cy="163901"/>
            <a:chOff x="7825580" y="6019365"/>
            <a:chExt cx="75416" cy="163901"/>
          </a:xfrm>
          <a:solidFill>
            <a:srgbClr val="000000"/>
          </a:solidFill>
        </p:grpSpPr>
        <p:sp>
          <p:nvSpPr>
            <p:cNvPr id="3418" name="Freeform: Shape 3417">
              <a:extLst>
                <a:ext uri="{FF2B5EF4-FFF2-40B4-BE49-F238E27FC236}">
                  <a16:creationId xmlns:a16="http://schemas.microsoft.com/office/drawing/2014/main" id="{99CD7C48-18ED-4C62-ACF6-E309B1E1714D}"/>
                </a:ext>
              </a:extLst>
            </p:cNvPr>
            <p:cNvSpPr/>
            <p:nvPr/>
          </p:nvSpPr>
          <p:spPr>
            <a:xfrm>
              <a:off x="7863290" y="6019365"/>
              <a:ext cx="7574" cy="26492"/>
            </a:xfrm>
            <a:custGeom>
              <a:avLst/>
              <a:gdLst>
                <a:gd name="connsiteX0" fmla="*/ 140 w 7574"/>
                <a:gd name="connsiteY0" fmla="*/ 308 h 26492"/>
                <a:gd name="connsiteX1" fmla="*/ 140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140" y="308"/>
                  </a:moveTo>
                  <a:lnTo>
                    <a:pt x="140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19" name="Graphic 4">
              <a:extLst>
                <a:ext uri="{FF2B5EF4-FFF2-40B4-BE49-F238E27FC236}">
                  <a16:creationId xmlns:a16="http://schemas.microsoft.com/office/drawing/2014/main" id="{8C5E3641-3300-49E5-92BF-4F55A573EA2B}"/>
                </a:ext>
              </a:extLst>
            </p:cNvPr>
            <p:cNvGrpSpPr/>
            <p:nvPr/>
          </p:nvGrpSpPr>
          <p:grpSpPr>
            <a:xfrm>
              <a:off x="7825580" y="6076597"/>
              <a:ext cx="75416" cy="106670"/>
              <a:chOff x="7825580" y="6076597"/>
              <a:chExt cx="75416" cy="106670"/>
            </a:xfrm>
            <a:solidFill>
              <a:srgbClr val="000000"/>
            </a:solidFill>
          </p:grpSpPr>
          <p:sp>
            <p:nvSpPr>
              <p:cNvPr id="3420" name="Freeform: Shape 3419">
                <a:extLst>
                  <a:ext uri="{FF2B5EF4-FFF2-40B4-BE49-F238E27FC236}">
                    <a16:creationId xmlns:a16="http://schemas.microsoft.com/office/drawing/2014/main" id="{F23FCE7F-442C-4569-BED6-7EB3506CBAAD}"/>
                  </a:ext>
                </a:extLst>
              </p:cNvPr>
              <p:cNvSpPr/>
              <p:nvPr/>
            </p:nvSpPr>
            <p:spPr>
              <a:xfrm rot="-5400000" flipV="1">
                <a:off x="7841173" y="6141334"/>
                <a:ext cx="26369" cy="57515"/>
              </a:xfrm>
              <a:custGeom>
                <a:avLst/>
                <a:gdLst>
                  <a:gd name="connsiteX0" fmla="*/ 25247 w 26369"/>
                  <a:gd name="connsiteY0" fmla="*/ 55411 h 57515"/>
                  <a:gd name="connsiteX1" fmla="*/ 25247 w 26369"/>
                  <a:gd name="connsiteY1" fmla="*/ 49746 h 57515"/>
                  <a:gd name="connsiteX2" fmla="*/ 18738 w 26369"/>
                  <a:gd name="connsiteY2" fmla="*/ 49746 h 57515"/>
                  <a:gd name="connsiteX3" fmla="*/ 13648 w 26369"/>
                  <a:gd name="connsiteY3" fmla="*/ 48268 h 57515"/>
                  <a:gd name="connsiteX4" fmla="*/ 12228 w 26369"/>
                  <a:gd name="connsiteY4" fmla="*/ 42945 h 57515"/>
                  <a:gd name="connsiteX5" fmla="*/ 12228 w 26369"/>
                  <a:gd name="connsiteY5" fmla="*/ 39291 h 57515"/>
                  <a:gd name="connsiteX6" fmla="*/ 23436 w 26369"/>
                  <a:gd name="connsiteY6" fmla="*/ 39291 h 57515"/>
                  <a:gd name="connsiteX7" fmla="*/ 23436 w 26369"/>
                  <a:gd name="connsiteY7" fmla="*/ 34004 h 57515"/>
                  <a:gd name="connsiteX8" fmla="*/ 12228 w 26369"/>
                  <a:gd name="connsiteY8" fmla="*/ 34004 h 57515"/>
                  <a:gd name="connsiteX9" fmla="*/ 12228 w 26369"/>
                  <a:gd name="connsiteY9" fmla="*/ -2104 h 57515"/>
                  <a:gd name="connsiteX10" fmla="*/ 5387 w 26369"/>
                  <a:gd name="connsiteY10" fmla="*/ -2104 h 57515"/>
                  <a:gd name="connsiteX11" fmla="*/ 5387 w 26369"/>
                  <a:gd name="connsiteY11" fmla="*/ 34004 h 57515"/>
                  <a:gd name="connsiteX12" fmla="*/ -1123 w 26369"/>
                  <a:gd name="connsiteY12" fmla="*/ 34004 h 57515"/>
                  <a:gd name="connsiteX13" fmla="*/ -1123 w 26369"/>
                  <a:gd name="connsiteY13" fmla="*/ 39291 h 57515"/>
                  <a:gd name="connsiteX14" fmla="*/ 5387 w 26369"/>
                  <a:gd name="connsiteY14" fmla="*/ 39291 h 57515"/>
                  <a:gd name="connsiteX15" fmla="*/ 5387 w 26369"/>
                  <a:gd name="connsiteY15" fmla="*/ 42177 h 57515"/>
                  <a:gd name="connsiteX16" fmla="*/ 8606 w 26369"/>
                  <a:gd name="connsiteY16" fmla="*/ 52242 h 57515"/>
                  <a:gd name="connsiteX17" fmla="*/ 18809 w 26369"/>
                  <a:gd name="connsiteY17" fmla="*/ 55411 h 57515"/>
                  <a:gd name="connsiteX18" fmla="*/ 25247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247" y="55411"/>
                    </a:moveTo>
                    <a:lnTo>
                      <a:pt x="25247" y="49746"/>
                    </a:lnTo>
                    <a:lnTo>
                      <a:pt x="18738" y="49746"/>
                    </a:lnTo>
                    <a:cubicBezTo>
                      <a:pt x="16299" y="49746"/>
                      <a:pt x="14603" y="49253"/>
                      <a:pt x="13648" y="48268"/>
                    </a:cubicBezTo>
                    <a:cubicBezTo>
                      <a:pt x="12701" y="47282"/>
                      <a:pt x="12228" y="45508"/>
                      <a:pt x="12228" y="42945"/>
                    </a:cubicBezTo>
                    <a:lnTo>
                      <a:pt x="12228" y="39291"/>
                    </a:lnTo>
                    <a:lnTo>
                      <a:pt x="23436" y="39291"/>
                    </a:lnTo>
                    <a:lnTo>
                      <a:pt x="23436" y="34004"/>
                    </a:lnTo>
                    <a:lnTo>
                      <a:pt x="12228" y="34004"/>
                    </a:lnTo>
                    <a:lnTo>
                      <a:pt x="12228" y="-2104"/>
                    </a:lnTo>
                    <a:lnTo>
                      <a:pt x="5387" y="-2104"/>
                    </a:lnTo>
                    <a:lnTo>
                      <a:pt x="5387" y="34004"/>
                    </a:lnTo>
                    <a:lnTo>
                      <a:pt x="-1123" y="34004"/>
                    </a:lnTo>
                    <a:lnTo>
                      <a:pt x="-1123" y="39291"/>
                    </a:lnTo>
                    <a:lnTo>
                      <a:pt x="5387" y="39291"/>
                    </a:lnTo>
                    <a:lnTo>
                      <a:pt x="5387" y="42177"/>
                    </a:lnTo>
                    <a:cubicBezTo>
                      <a:pt x="5387" y="46781"/>
                      <a:pt x="6460" y="50136"/>
                      <a:pt x="8606" y="52242"/>
                    </a:cubicBezTo>
                    <a:cubicBezTo>
                      <a:pt x="10752" y="54355"/>
                      <a:pt x="14153" y="55411"/>
                      <a:pt x="18809" y="55411"/>
                    </a:cubicBezTo>
                    <a:lnTo>
                      <a:pt x="25247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21" name="Freeform: Shape 3420">
                <a:extLst>
                  <a:ext uri="{FF2B5EF4-FFF2-40B4-BE49-F238E27FC236}">
                    <a16:creationId xmlns:a16="http://schemas.microsoft.com/office/drawing/2014/main" id="{DE5FA4C3-39B0-4209-82B8-7F9B805F19EE}"/>
                  </a:ext>
                </a:extLst>
              </p:cNvPr>
              <p:cNvSpPr/>
              <p:nvPr/>
            </p:nvSpPr>
            <p:spPr>
              <a:xfrm rot="-5400000" flipV="1">
                <a:off x="7878674" y="6136797"/>
                <a:ext cx="39365" cy="5274"/>
              </a:xfrm>
              <a:custGeom>
                <a:avLst/>
                <a:gdLst>
                  <a:gd name="connsiteX0" fmla="*/ 37910 w 39365"/>
                  <a:gd name="connsiteY0" fmla="*/ 6884 h 5274"/>
                  <a:gd name="connsiteX1" fmla="*/ 37910 w 39365"/>
                  <a:gd name="connsiteY1" fmla="*/ 1609 h 5274"/>
                  <a:gd name="connsiteX2" fmla="*/ -1456 w 39365"/>
                  <a:gd name="connsiteY2" fmla="*/ 1609 h 5274"/>
                  <a:gd name="connsiteX3" fmla="*/ -1456 w 39365"/>
                  <a:gd name="connsiteY3" fmla="*/ 6884 h 5274"/>
                  <a:gd name="connsiteX4" fmla="*/ 37910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7910" y="6884"/>
                    </a:moveTo>
                    <a:lnTo>
                      <a:pt x="37910" y="1609"/>
                    </a:lnTo>
                    <a:lnTo>
                      <a:pt x="-1456" y="1609"/>
                    </a:lnTo>
                    <a:lnTo>
                      <a:pt x="-1456" y="6884"/>
                    </a:lnTo>
                    <a:lnTo>
                      <a:pt x="37910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22" name="Freeform: Shape 3421">
                <a:extLst>
                  <a:ext uri="{FF2B5EF4-FFF2-40B4-BE49-F238E27FC236}">
                    <a16:creationId xmlns:a16="http://schemas.microsoft.com/office/drawing/2014/main" id="{935B8DF3-5626-4565-9508-A1F09C105FD6}"/>
                  </a:ext>
                </a:extLst>
              </p:cNvPr>
              <p:cNvSpPr/>
              <p:nvPr/>
            </p:nvSpPr>
            <p:spPr>
              <a:xfrm rot="-5400000" flipV="1">
                <a:off x="7835403" y="6069110"/>
                <a:ext cx="40241" cy="55185"/>
              </a:xfrm>
              <a:custGeom>
                <a:avLst/>
                <a:gdLst>
                  <a:gd name="connsiteX0" fmla="*/ 23051 w 40241"/>
                  <a:gd name="connsiteY0" fmla="*/ 46665 h 55185"/>
                  <a:gd name="connsiteX1" fmla="*/ 4185 w 40241"/>
                  <a:gd name="connsiteY1" fmla="*/ 17204 h 55185"/>
                  <a:gd name="connsiteX2" fmla="*/ 23051 w 40241"/>
                  <a:gd name="connsiteY2" fmla="*/ 17204 h 55185"/>
                  <a:gd name="connsiteX3" fmla="*/ 23051 w 40241"/>
                  <a:gd name="connsiteY3" fmla="*/ 46665 h 55185"/>
                  <a:gd name="connsiteX4" fmla="*/ 21087 w 40241"/>
                  <a:gd name="connsiteY4" fmla="*/ 53170 h 55185"/>
                  <a:gd name="connsiteX5" fmla="*/ 30484 w 40241"/>
                  <a:gd name="connsiteY5" fmla="*/ 53170 h 55185"/>
                  <a:gd name="connsiteX6" fmla="*/ 30484 w 40241"/>
                  <a:gd name="connsiteY6" fmla="*/ 17204 h 55185"/>
                  <a:gd name="connsiteX7" fmla="*/ 38367 w 40241"/>
                  <a:gd name="connsiteY7" fmla="*/ 17204 h 55185"/>
                  <a:gd name="connsiteX8" fmla="*/ 38367 w 40241"/>
                  <a:gd name="connsiteY8" fmla="*/ 10995 h 55185"/>
                  <a:gd name="connsiteX9" fmla="*/ 30484 w 40241"/>
                  <a:gd name="connsiteY9" fmla="*/ 10995 h 55185"/>
                  <a:gd name="connsiteX10" fmla="*/ 30484 w 40241"/>
                  <a:gd name="connsiteY10" fmla="*/ -2015 h 55185"/>
                  <a:gd name="connsiteX11" fmla="*/ 23051 w 40241"/>
                  <a:gd name="connsiteY11" fmla="*/ -2015 h 55185"/>
                  <a:gd name="connsiteX12" fmla="*/ 23051 w 40241"/>
                  <a:gd name="connsiteY12" fmla="*/ 10995 h 55185"/>
                  <a:gd name="connsiteX13" fmla="*/ -1874 w 40241"/>
                  <a:gd name="connsiteY13" fmla="*/ 10995 h 55185"/>
                  <a:gd name="connsiteX14" fmla="*/ -1874 w 40241"/>
                  <a:gd name="connsiteY14" fmla="*/ 18197 h 55185"/>
                  <a:gd name="connsiteX15" fmla="*/ 21087 w 40241"/>
                  <a:gd name="connsiteY15" fmla="*/ 53170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241" h="55185">
                    <a:moveTo>
                      <a:pt x="23051" y="46665"/>
                    </a:moveTo>
                    <a:lnTo>
                      <a:pt x="4185" y="17204"/>
                    </a:lnTo>
                    <a:lnTo>
                      <a:pt x="23051" y="17204"/>
                    </a:lnTo>
                    <a:lnTo>
                      <a:pt x="23051" y="46665"/>
                    </a:lnTo>
                    <a:close/>
                    <a:moveTo>
                      <a:pt x="21087" y="53170"/>
                    </a:moveTo>
                    <a:lnTo>
                      <a:pt x="30484" y="53170"/>
                    </a:lnTo>
                    <a:lnTo>
                      <a:pt x="30484" y="17204"/>
                    </a:lnTo>
                    <a:lnTo>
                      <a:pt x="38367" y="17204"/>
                    </a:lnTo>
                    <a:lnTo>
                      <a:pt x="38367" y="10995"/>
                    </a:lnTo>
                    <a:lnTo>
                      <a:pt x="30484" y="10995"/>
                    </a:lnTo>
                    <a:lnTo>
                      <a:pt x="30484" y="-2015"/>
                    </a:lnTo>
                    <a:lnTo>
                      <a:pt x="23051" y="-2015"/>
                    </a:lnTo>
                    <a:lnTo>
                      <a:pt x="23051" y="10995"/>
                    </a:lnTo>
                    <a:lnTo>
                      <a:pt x="-1874" y="10995"/>
                    </a:lnTo>
                    <a:lnTo>
                      <a:pt x="-1874" y="18197"/>
                    </a:lnTo>
                    <a:lnTo>
                      <a:pt x="21087" y="5317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23" name="Graphic 4">
            <a:extLst>
              <a:ext uri="{FF2B5EF4-FFF2-40B4-BE49-F238E27FC236}">
                <a16:creationId xmlns:a16="http://schemas.microsoft.com/office/drawing/2014/main" id="{E68F11AA-4E39-4474-BACB-66264EEB426D}"/>
              </a:ext>
            </a:extLst>
          </p:cNvPr>
          <p:cNvGrpSpPr/>
          <p:nvPr/>
        </p:nvGrpSpPr>
        <p:grpSpPr>
          <a:xfrm>
            <a:off x="7922825" y="6019365"/>
            <a:ext cx="75416" cy="163901"/>
            <a:chOff x="7922825" y="6019365"/>
            <a:chExt cx="75416" cy="163901"/>
          </a:xfrm>
          <a:solidFill>
            <a:srgbClr val="000000"/>
          </a:solidFill>
        </p:grpSpPr>
        <p:sp>
          <p:nvSpPr>
            <p:cNvPr id="3424" name="Freeform: Shape 3423">
              <a:extLst>
                <a:ext uri="{FF2B5EF4-FFF2-40B4-BE49-F238E27FC236}">
                  <a16:creationId xmlns:a16="http://schemas.microsoft.com/office/drawing/2014/main" id="{B1AE0382-9B58-4F3D-B397-9CD95800787C}"/>
                </a:ext>
              </a:extLst>
            </p:cNvPr>
            <p:cNvSpPr/>
            <p:nvPr/>
          </p:nvSpPr>
          <p:spPr>
            <a:xfrm>
              <a:off x="7960536" y="6019365"/>
              <a:ext cx="7574" cy="26492"/>
            </a:xfrm>
            <a:custGeom>
              <a:avLst/>
              <a:gdLst>
                <a:gd name="connsiteX0" fmla="*/ 152 w 7574"/>
                <a:gd name="connsiteY0" fmla="*/ 308 h 26492"/>
                <a:gd name="connsiteX1" fmla="*/ 152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152" y="308"/>
                  </a:moveTo>
                  <a:lnTo>
                    <a:pt x="152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25" name="Graphic 4">
              <a:extLst>
                <a:ext uri="{FF2B5EF4-FFF2-40B4-BE49-F238E27FC236}">
                  <a16:creationId xmlns:a16="http://schemas.microsoft.com/office/drawing/2014/main" id="{D3F15E28-767D-4192-9C20-9A756D2B6D5C}"/>
                </a:ext>
              </a:extLst>
            </p:cNvPr>
            <p:cNvGrpSpPr/>
            <p:nvPr/>
          </p:nvGrpSpPr>
          <p:grpSpPr>
            <a:xfrm>
              <a:off x="7922825" y="6078418"/>
              <a:ext cx="75416" cy="104848"/>
              <a:chOff x="7922825" y="6078418"/>
              <a:chExt cx="75416" cy="104848"/>
            </a:xfrm>
            <a:solidFill>
              <a:srgbClr val="000000"/>
            </a:solidFill>
          </p:grpSpPr>
          <p:sp>
            <p:nvSpPr>
              <p:cNvPr id="3426" name="Freeform: Shape 3425">
                <a:extLst>
                  <a:ext uri="{FF2B5EF4-FFF2-40B4-BE49-F238E27FC236}">
                    <a16:creationId xmlns:a16="http://schemas.microsoft.com/office/drawing/2014/main" id="{5BCA89A5-6912-4703-A971-8EC1261932D5}"/>
                  </a:ext>
                </a:extLst>
              </p:cNvPr>
              <p:cNvSpPr/>
              <p:nvPr/>
            </p:nvSpPr>
            <p:spPr>
              <a:xfrm rot="-5400000" flipV="1">
                <a:off x="7938419" y="6141334"/>
                <a:ext cx="26369" cy="57515"/>
              </a:xfrm>
              <a:custGeom>
                <a:avLst/>
                <a:gdLst>
                  <a:gd name="connsiteX0" fmla="*/ 25260 w 26369"/>
                  <a:gd name="connsiteY0" fmla="*/ 55411 h 57515"/>
                  <a:gd name="connsiteX1" fmla="*/ 25260 w 26369"/>
                  <a:gd name="connsiteY1" fmla="*/ 49746 h 57515"/>
                  <a:gd name="connsiteX2" fmla="*/ 18750 w 26369"/>
                  <a:gd name="connsiteY2" fmla="*/ 49746 h 57515"/>
                  <a:gd name="connsiteX3" fmla="*/ 13661 w 26369"/>
                  <a:gd name="connsiteY3" fmla="*/ 48268 h 57515"/>
                  <a:gd name="connsiteX4" fmla="*/ 12241 w 26369"/>
                  <a:gd name="connsiteY4" fmla="*/ 42945 h 57515"/>
                  <a:gd name="connsiteX5" fmla="*/ 12241 w 26369"/>
                  <a:gd name="connsiteY5" fmla="*/ 39291 h 57515"/>
                  <a:gd name="connsiteX6" fmla="*/ 23449 w 26369"/>
                  <a:gd name="connsiteY6" fmla="*/ 39291 h 57515"/>
                  <a:gd name="connsiteX7" fmla="*/ 23449 w 26369"/>
                  <a:gd name="connsiteY7" fmla="*/ 34004 h 57515"/>
                  <a:gd name="connsiteX8" fmla="*/ 12241 w 26369"/>
                  <a:gd name="connsiteY8" fmla="*/ 34004 h 57515"/>
                  <a:gd name="connsiteX9" fmla="*/ 12241 w 26369"/>
                  <a:gd name="connsiteY9" fmla="*/ -2104 h 57515"/>
                  <a:gd name="connsiteX10" fmla="*/ 5400 w 26369"/>
                  <a:gd name="connsiteY10" fmla="*/ -2104 h 57515"/>
                  <a:gd name="connsiteX11" fmla="*/ 5400 w 26369"/>
                  <a:gd name="connsiteY11" fmla="*/ 34004 h 57515"/>
                  <a:gd name="connsiteX12" fmla="*/ -1110 w 26369"/>
                  <a:gd name="connsiteY12" fmla="*/ 34004 h 57515"/>
                  <a:gd name="connsiteX13" fmla="*/ -1110 w 26369"/>
                  <a:gd name="connsiteY13" fmla="*/ 39291 h 57515"/>
                  <a:gd name="connsiteX14" fmla="*/ 5400 w 26369"/>
                  <a:gd name="connsiteY14" fmla="*/ 39291 h 57515"/>
                  <a:gd name="connsiteX15" fmla="*/ 5400 w 26369"/>
                  <a:gd name="connsiteY15" fmla="*/ 42177 h 57515"/>
                  <a:gd name="connsiteX16" fmla="*/ 8619 w 26369"/>
                  <a:gd name="connsiteY16" fmla="*/ 52242 h 57515"/>
                  <a:gd name="connsiteX17" fmla="*/ 18821 w 26369"/>
                  <a:gd name="connsiteY17" fmla="*/ 55411 h 57515"/>
                  <a:gd name="connsiteX18" fmla="*/ 25260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260" y="55411"/>
                    </a:moveTo>
                    <a:lnTo>
                      <a:pt x="25260" y="49746"/>
                    </a:lnTo>
                    <a:lnTo>
                      <a:pt x="18750" y="49746"/>
                    </a:lnTo>
                    <a:cubicBezTo>
                      <a:pt x="16312" y="49746"/>
                      <a:pt x="14616" y="49253"/>
                      <a:pt x="13661" y="48268"/>
                    </a:cubicBezTo>
                    <a:cubicBezTo>
                      <a:pt x="12714" y="47282"/>
                      <a:pt x="12241" y="45508"/>
                      <a:pt x="12241" y="42945"/>
                    </a:cubicBezTo>
                    <a:lnTo>
                      <a:pt x="12241" y="39291"/>
                    </a:lnTo>
                    <a:lnTo>
                      <a:pt x="23449" y="39291"/>
                    </a:lnTo>
                    <a:lnTo>
                      <a:pt x="23449" y="34004"/>
                    </a:lnTo>
                    <a:lnTo>
                      <a:pt x="12241" y="34004"/>
                    </a:lnTo>
                    <a:lnTo>
                      <a:pt x="12241" y="-2104"/>
                    </a:lnTo>
                    <a:lnTo>
                      <a:pt x="5400" y="-2104"/>
                    </a:lnTo>
                    <a:lnTo>
                      <a:pt x="5400" y="34004"/>
                    </a:lnTo>
                    <a:lnTo>
                      <a:pt x="-1110" y="34004"/>
                    </a:lnTo>
                    <a:lnTo>
                      <a:pt x="-1110" y="39291"/>
                    </a:lnTo>
                    <a:lnTo>
                      <a:pt x="5400" y="39291"/>
                    </a:lnTo>
                    <a:lnTo>
                      <a:pt x="5400" y="42177"/>
                    </a:lnTo>
                    <a:cubicBezTo>
                      <a:pt x="5400" y="46781"/>
                      <a:pt x="6473" y="50136"/>
                      <a:pt x="8619" y="52242"/>
                    </a:cubicBezTo>
                    <a:cubicBezTo>
                      <a:pt x="10765" y="54355"/>
                      <a:pt x="14166" y="55411"/>
                      <a:pt x="18821" y="55411"/>
                    </a:cubicBezTo>
                    <a:lnTo>
                      <a:pt x="25260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27" name="Freeform: Shape 3426">
                <a:extLst>
                  <a:ext uri="{FF2B5EF4-FFF2-40B4-BE49-F238E27FC236}">
                    <a16:creationId xmlns:a16="http://schemas.microsoft.com/office/drawing/2014/main" id="{B19CF3B1-D98D-4D8E-A0CC-CF1CDDBE8BE3}"/>
                  </a:ext>
                </a:extLst>
              </p:cNvPr>
              <p:cNvSpPr/>
              <p:nvPr/>
            </p:nvSpPr>
            <p:spPr>
              <a:xfrm rot="-5400000" flipV="1">
                <a:off x="7975920" y="6136797"/>
                <a:ext cx="39365" cy="5274"/>
              </a:xfrm>
              <a:custGeom>
                <a:avLst/>
                <a:gdLst>
                  <a:gd name="connsiteX0" fmla="*/ 37922 w 39365"/>
                  <a:gd name="connsiteY0" fmla="*/ 6884 h 5274"/>
                  <a:gd name="connsiteX1" fmla="*/ 37922 w 39365"/>
                  <a:gd name="connsiteY1" fmla="*/ 1609 h 5274"/>
                  <a:gd name="connsiteX2" fmla="*/ -1443 w 39365"/>
                  <a:gd name="connsiteY2" fmla="*/ 1609 h 5274"/>
                  <a:gd name="connsiteX3" fmla="*/ -1443 w 39365"/>
                  <a:gd name="connsiteY3" fmla="*/ 6884 h 5274"/>
                  <a:gd name="connsiteX4" fmla="*/ 37922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7922" y="6884"/>
                    </a:moveTo>
                    <a:lnTo>
                      <a:pt x="37922" y="1609"/>
                    </a:lnTo>
                    <a:lnTo>
                      <a:pt x="-1443" y="1609"/>
                    </a:lnTo>
                    <a:lnTo>
                      <a:pt x="-1443" y="6884"/>
                    </a:lnTo>
                    <a:lnTo>
                      <a:pt x="37922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28" name="Freeform: Shape 3427">
                <a:extLst>
                  <a:ext uri="{FF2B5EF4-FFF2-40B4-BE49-F238E27FC236}">
                    <a16:creationId xmlns:a16="http://schemas.microsoft.com/office/drawing/2014/main" id="{9C41348D-EC61-4064-BC91-913CEC2D8D4A}"/>
                  </a:ext>
                </a:extLst>
              </p:cNvPr>
              <p:cNvSpPr/>
              <p:nvPr/>
            </p:nvSpPr>
            <p:spPr>
              <a:xfrm rot="-5400000" flipV="1">
                <a:off x="7934637" y="6067951"/>
                <a:ext cx="36347" cy="57255"/>
              </a:xfrm>
              <a:custGeom>
                <a:avLst/>
                <a:gdLst>
                  <a:gd name="connsiteX0" fmla="*/ 23089 w 36347"/>
                  <a:gd name="connsiteY0" fmla="*/ 28822 h 57255"/>
                  <a:gd name="connsiteX1" fmla="*/ 31457 w 36347"/>
                  <a:gd name="connsiteY1" fmla="*/ 24043 h 57255"/>
                  <a:gd name="connsiteX2" fmla="*/ 34475 w 36347"/>
                  <a:gd name="connsiteY2" fmla="*/ 15102 h 57255"/>
                  <a:gd name="connsiteX3" fmla="*/ 28853 w 36347"/>
                  <a:gd name="connsiteY3" fmla="*/ 2459 h 57255"/>
                  <a:gd name="connsiteX4" fmla="*/ 12875 w 36347"/>
                  <a:gd name="connsiteY4" fmla="*/ -2012 h 57255"/>
                  <a:gd name="connsiteX5" fmla="*/ 5726 w 36347"/>
                  <a:gd name="connsiteY5" fmla="*/ -1326 h 57255"/>
                  <a:gd name="connsiteX6" fmla="*/ -1872 w 36347"/>
                  <a:gd name="connsiteY6" fmla="*/ 732 h 57255"/>
                  <a:gd name="connsiteX7" fmla="*/ -1872 w 36347"/>
                  <a:gd name="connsiteY7" fmla="*/ 7935 h 57255"/>
                  <a:gd name="connsiteX8" fmla="*/ 4922 w 36347"/>
                  <a:gd name="connsiteY8" fmla="*/ 5203 h 57255"/>
                  <a:gd name="connsiteX9" fmla="*/ 12662 w 36347"/>
                  <a:gd name="connsiteY9" fmla="*/ 4280 h 57255"/>
                  <a:gd name="connsiteX10" fmla="*/ 23361 w 36347"/>
                  <a:gd name="connsiteY10" fmla="*/ 7048 h 57255"/>
                  <a:gd name="connsiteX11" fmla="*/ 27042 w 36347"/>
                  <a:gd name="connsiteY11" fmla="*/ 15102 h 57255"/>
                  <a:gd name="connsiteX12" fmla="*/ 23622 w 36347"/>
                  <a:gd name="connsiteY12" fmla="*/ 22731 h 57255"/>
                  <a:gd name="connsiteX13" fmla="*/ 14106 w 36347"/>
                  <a:gd name="connsiteY13" fmla="*/ 25486 h 57255"/>
                  <a:gd name="connsiteX14" fmla="*/ 7667 w 36347"/>
                  <a:gd name="connsiteY14" fmla="*/ 25486 h 57255"/>
                  <a:gd name="connsiteX15" fmla="*/ 7667 w 36347"/>
                  <a:gd name="connsiteY15" fmla="*/ 31625 h 57255"/>
                  <a:gd name="connsiteX16" fmla="*/ 14402 w 36347"/>
                  <a:gd name="connsiteY16" fmla="*/ 31625 h 57255"/>
                  <a:gd name="connsiteX17" fmla="*/ 22829 w 36347"/>
                  <a:gd name="connsiteY17" fmla="*/ 33824 h 57255"/>
                  <a:gd name="connsiteX18" fmla="*/ 25752 w 36347"/>
                  <a:gd name="connsiteY18" fmla="*/ 40164 h 57255"/>
                  <a:gd name="connsiteX19" fmla="*/ 22734 w 36347"/>
                  <a:gd name="connsiteY19" fmla="*/ 46680 h 57255"/>
                  <a:gd name="connsiteX20" fmla="*/ 14106 w 36347"/>
                  <a:gd name="connsiteY20" fmla="*/ 48963 h 57255"/>
                  <a:gd name="connsiteX21" fmla="*/ 7514 w 36347"/>
                  <a:gd name="connsiteY21" fmla="*/ 48289 h 57255"/>
                  <a:gd name="connsiteX22" fmla="*/ -215 w 36347"/>
                  <a:gd name="connsiteY22" fmla="*/ 46231 h 57255"/>
                  <a:gd name="connsiteX23" fmla="*/ -215 w 36347"/>
                  <a:gd name="connsiteY23" fmla="*/ 52878 h 57255"/>
                  <a:gd name="connsiteX24" fmla="*/ 7762 w 36347"/>
                  <a:gd name="connsiteY24" fmla="*/ 54652 h 57255"/>
                  <a:gd name="connsiteX25" fmla="*/ 14769 w 36347"/>
                  <a:gd name="connsiteY25" fmla="*/ 55243 h 57255"/>
                  <a:gd name="connsiteX26" fmla="*/ 28226 w 36347"/>
                  <a:gd name="connsiteY26" fmla="*/ 51376 h 57255"/>
                  <a:gd name="connsiteX27" fmla="*/ 33185 w 36347"/>
                  <a:gd name="connsiteY27" fmla="*/ 40944 h 57255"/>
                  <a:gd name="connsiteX28" fmla="*/ 30558 w 36347"/>
                  <a:gd name="connsiteY28" fmla="*/ 33198 h 57255"/>
                  <a:gd name="connsiteX29" fmla="*/ 23089 w 36347"/>
                  <a:gd name="connsiteY29" fmla="*/ 28822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089" y="28822"/>
                    </a:moveTo>
                    <a:cubicBezTo>
                      <a:pt x="26664" y="28057"/>
                      <a:pt x="29453" y="26464"/>
                      <a:pt x="31457" y="24043"/>
                    </a:cubicBezTo>
                    <a:cubicBezTo>
                      <a:pt x="33469" y="21631"/>
                      <a:pt x="34475" y="18650"/>
                      <a:pt x="34475" y="15102"/>
                    </a:cubicBezTo>
                    <a:cubicBezTo>
                      <a:pt x="34475" y="9662"/>
                      <a:pt x="32601" y="5447"/>
                      <a:pt x="28853" y="2459"/>
                    </a:cubicBezTo>
                    <a:cubicBezTo>
                      <a:pt x="25105" y="-521"/>
                      <a:pt x="19779" y="-2012"/>
                      <a:pt x="12875" y="-2012"/>
                    </a:cubicBezTo>
                    <a:cubicBezTo>
                      <a:pt x="10563" y="-2012"/>
                      <a:pt x="8180" y="-1783"/>
                      <a:pt x="5726" y="-1326"/>
                    </a:cubicBezTo>
                    <a:cubicBezTo>
                      <a:pt x="3272" y="-868"/>
                      <a:pt x="740" y="-182"/>
                      <a:pt x="-1872" y="732"/>
                    </a:cubicBezTo>
                    <a:lnTo>
                      <a:pt x="-1872" y="7935"/>
                    </a:lnTo>
                    <a:cubicBezTo>
                      <a:pt x="195" y="6729"/>
                      <a:pt x="2460" y="5818"/>
                      <a:pt x="4922" y="5203"/>
                    </a:cubicBezTo>
                    <a:cubicBezTo>
                      <a:pt x="7391" y="4588"/>
                      <a:pt x="9971" y="4280"/>
                      <a:pt x="12662" y="4280"/>
                    </a:cubicBezTo>
                    <a:cubicBezTo>
                      <a:pt x="17341" y="4280"/>
                      <a:pt x="20908" y="5203"/>
                      <a:pt x="23361" y="7048"/>
                    </a:cubicBezTo>
                    <a:cubicBezTo>
                      <a:pt x="25815" y="8893"/>
                      <a:pt x="27042" y="11578"/>
                      <a:pt x="27042" y="15102"/>
                    </a:cubicBezTo>
                    <a:cubicBezTo>
                      <a:pt x="27042" y="18358"/>
                      <a:pt x="25902" y="20901"/>
                      <a:pt x="23622" y="22731"/>
                    </a:cubicBezTo>
                    <a:cubicBezTo>
                      <a:pt x="21342" y="24568"/>
                      <a:pt x="18170" y="25486"/>
                      <a:pt x="14106" y="25486"/>
                    </a:cubicBezTo>
                    <a:lnTo>
                      <a:pt x="7667" y="25486"/>
                    </a:lnTo>
                    <a:lnTo>
                      <a:pt x="7667" y="31625"/>
                    </a:lnTo>
                    <a:lnTo>
                      <a:pt x="14402" y="31625"/>
                    </a:lnTo>
                    <a:cubicBezTo>
                      <a:pt x="18071" y="31625"/>
                      <a:pt x="20880" y="32358"/>
                      <a:pt x="22829" y="33824"/>
                    </a:cubicBezTo>
                    <a:cubicBezTo>
                      <a:pt x="24778" y="35291"/>
                      <a:pt x="25752" y="37404"/>
                      <a:pt x="25752" y="40164"/>
                    </a:cubicBezTo>
                    <a:cubicBezTo>
                      <a:pt x="25752" y="42994"/>
                      <a:pt x="24746" y="45167"/>
                      <a:pt x="22734" y="46680"/>
                    </a:cubicBezTo>
                    <a:cubicBezTo>
                      <a:pt x="20730" y="48202"/>
                      <a:pt x="17854" y="48963"/>
                      <a:pt x="14106" y="48963"/>
                    </a:cubicBezTo>
                    <a:cubicBezTo>
                      <a:pt x="12055" y="48963"/>
                      <a:pt x="9857" y="48738"/>
                      <a:pt x="7514" y="48289"/>
                    </a:cubicBezTo>
                    <a:cubicBezTo>
                      <a:pt x="5170" y="47847"/>
                      <a:pt x="2594" y="47162"/>
                      <a:pt x="-215" y="46231"/>
                    </a:cubicBezTo>
                    <a:lnTo>
                      <a:pt x="-215" y="52878"/>
                    </a:lnTo>
                    <a:cubicBezTo>
                      <a:pt x="2625" y="53666"/>
                      <a:pt x="5285" y="54258"/>
                      <a:pt x="7762" y="54652"/>
                    </a:cubicBezTo>
                    <a:cubicBezTo>
                      <a:pt x="10240" y="55046"/>
                      <a:pt x="12575" y="55243"/>
                      <a:pt x="14769" y="55243"/>
                    </a:cubicBezTo>
                    <a:cubicBezTo>
                      <a:pt x="20442" y="55243"/>
                      <a:pt x="24928" y="53954"/>
                      <a:pt x="28226" y="51376"/>
                    </a:cubicBezTo>
                    <a:cubicBezTo>
                      <a:pt x="31532" y="48805"/>
                      <a:pt x="33185" y="45328"/>
                      <a:pt x="33185" y="40944"/>
                    </a:cubicBezTo>
                    <a:cubicBezTo>
                      <a:pt x="33185" y="37885"/>
                      <a:pt x="32309" y="35303"/>
                      <a:pt x="30558" y="33198"/>
                    </a:cubicBezTo>
                    <a:cubicBezTo>
                      <a:pt x="28806" y="31092"/>
                      <a:pt x="26317" y="29634"/>
                      <a:pt x="23089" y="288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29" name="Graphic 4">
            <a:extLst>
              <a:ext uri="{FF2B5EF4-FFF2-40B4-BE49-F238E27FC236}">
                <a16:creationId xmlns:a16="http://schemas.microsoft.com/office/drawing/2014/main" id="{65F9D856-098A-4474-9AC4-022200CFAF45}"/>
              </a:ext>
            </a:extLst>
          </p:cNvPr>
          <p:cNvGrpSpPr/>
          <p:nvPr/>
        </p:nvGrpSpPr>
        <p:grpSpPr>
          <a:xfrm>
            <a:off x="8020071" y="6019365"/>
            <a:ext cx="75416" cy="212057"/>
            <a:chOff x="8020071" y="6019365"/>
            <a:chExt cx="75416" cy="212057"/>
          </a:xfrm>
          <a:solidFill>
            <a:srgbClr val="000000"/>
          </a:solidFill>
        </p:grpSpPr>
        <p:sp>
          <p:nvSpPr>
            <p:cNvPr id="3430" name="Freeform: Shape 3429">
              <a:extLst>
                <a:ext uri="{FF2B5EF4-FFF2-40B4-BE49-F238E27FC236}">
                  <a16:creationId xmlns:a16="http://schemas.microsoft.com/office/drawing/2014/main" id="{625C4D53-D660-4EDB-BBBA-4CAD823B858E}"/>
                </a:ext>
              </a:extLst>
            </p:cNvPr>
            <p:cNvSpPr/>
            <p:nvPr/>
          </p:nvSpPr>
          <p:spPr>
            <a:xfrm>
              <a:off x="8057782" y="6019365"/>
              <a:ext cx="7574" cy="26492"/>
            </a:xfrm>
            <a:custGeom>
              <a:avLst/>
              <a:gdLst>
                <a:gd name="connsiteX0" fmla="*/ 165 w 7574"/>
                <a:gd name="connsiteY0" fmla="*/ 308 h 26492"/>
                <a:gd name="connsiteX1" fmla="*/ 165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165" y="308"/>
                  </a:moveTo>
                  <a:lnTo>
                    <a:pt x="165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31" name="Graphic 4">
              <a:extLst>
                <a:ext uri="{FF2B5EF4-FFF2-40B4-BE49-F238E27FC236}">
                  <a16:creationId xmlns:a16="http://schemas.microsoft.com/office/drawing/2014/main" id="{E71327AA-03CB-4407-AB92-888438ACA443}"/>
                </a:ext>
              </a:extLst>
            </p:cNvPr>
            <p:cNvGrpSpPr/>
            <p:nvPr/>
          </p:nvGrpSpPr>
          <p:grpSpPr>
            <a:xfrm>
              <a:off x="8020071" y="6077375"/>
              <a:ext cx="75416" cy="154047"/>
              <a:chOff x="8020071" y="6077375"/>
              <a:chExt cx="75416" cy="154047"/>
            </a:xfrm>
            <a:solidFill>
              <a:srgbClr val="000000"/>
            </a:solidFill>
          </p:grpSpPr>
          <p:sp>
            <p:nvSpPr>
              <p:cNvPr id="3432" name="Freeform: Shape 3431">
                <a:extLst>
                  <a:ext uri="{FF2B5EF4-FFF2-40B4-BE49-F238E27FC236}">
                    <a16:creationId xmlns:a16="http://schemas.microsoft.com/office/drawing/2014/main" id="{89FFE054-8E21-4709-A6F4-0CE8C73C5EA6}"/>
                  </a:ext>
                </a:extLst>
              </p:cNvPr>
              <p:cNvSpPr/>
              <p:nvPr/>
            </p:nvSpPr>
            <p:spPr>
              <a:xfrm rot="-5400000" flipV="1">
                <a:off x="8035664" y="6189490"/>
                <a:ext cx="26369" cy="57515"/>
              </a:xfrm>
              <a:custGeom>
                <a:avLst/>
                <a:gdLst>
                  <a:gd name="connsiteX0" fmla="*/ 25273 w 26369"/>
                  <a:gd name="connsiteY0" fmla="*/ 55418 h 57515"/>
                  <a:gd name="connsiteX1" fmla="*/ 25273 w 26369"/>
                  <a:gd name="connsiteY1" fmla="*/ 49752 h 57515"/>
                  <a:gd name="connsiteX2" fmla="*/ 18763 w 26369"/>
                  <a:gd name="connsiteY2" fmla="*/ 49752 h 57515"/>
                  <a:gd name="connsiteX3" fmla="*/ 13674 w 26369"/>
                  <a:gd name="connsiteY3" fmla="*/ 48274 h 57515"/>
                  <a:gd name="connsiteX4" fmla="*/ 12254 w 26369"/>
                  <a:gd name="connsiteY4" fmla="*/ 42952 h 57515"/>
                  <a:gd name="connsiteX5" fmla="*/ 12254 w 26369"/>
                  <a:gd name="connsiteY5" fmla="*/ 39297 h 57515"/>
                  <a:gd name="connsiteX6" fmla="*/ 23462 w 26369"/>
                  <a:gd name="connsiteY6" fmla="*/ 39297 h 57515"/>
                  <a:gd name="connsiteX7" fmla="*/ 23462 w 26369"/>
                  <a:gd name="connsiteY7" fmla="*/ 34011 h 57515"/>
                  <a:gd name="connsiteX8" fmla="*/ 12254 w 26369"/>
                  <a:gd name="connsiteY8" fmla="*/ 34011 h 57515"/>
                  <a:gd name="connsiteX9" fmla="*/ 12254 w 26369"/>
                  <a:gd name="connsiteY9" fmla="*/ -2098 h 57515"/>
                  <a:gd name="connsiteX10" fmla="*/ 5413 w 26369"/>
                  <a:gd name="connsiteY10" fmla="*/ -2098 h 57515"/>
                  <a:gd name="connsiteX11" fmla="*/ 5413 w 26369"/>
                  <a:gd name="connsiteY11" fmla="*/ 34011 h 57515"/>
                  <a:gd name="connsiteX12" fmla="*/ -1097 w 26369"/>
                  <a:gd name="connsiteY12" fmla="*/ 34011 h 57515"/>
                  <a:gd name="connsiteX13" fmla="*/ -1097 w 26369"/>
                  <a:gd name="connsiteY13" fmla="*/ 39297 h 57515"/>
                  <a:gd name="connsiteX14" fmla="*/ 5413 w 26369"/>
                  <a:gd name="connsiteY14" fmla="*/ 39297 h 57515"/>
                  <a:gd name="connsiteX15" fmla="*/ 5413 w 26369"/>
                  <a:gd name="connsiteY15" fmla="*/ 42183 h 57515"/>
                  <a:gd name="connsiteX16" fmla="*/ 8632 w 26369"/>
                  <a:gd name="connsiteY16" fmla="*/ 52248 h 57515"/>
                  <a:gd name="connsiteX17" fmla="*/ 18834 w 26369"/>
                  <a:gd name="connsiteY17" fmla="*/ 55418 h 57515"/>
                  <a:gd name="connsiteX18" fmla="*/ 25273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273" y="55418"/>
                    </a:moveTo>
                    <a:lnTo>
                      <a:pt x="25273" y="49752"/>
                    </a:lnTo>
                    <a:lnTo>
                      <a:pt x="18763" y="49752"/>
                    </a:lnTo>
                    <a:cubicBezTo>
                      <a:pt x="16325" y="49752"/>
                      <a:pt x="14629" y="49260"/>
                      <a:pt x="13674" y="48274"/>
                    </a:cubicBezTo>
                    <a:cubicBezTo>
                      <a:pt x="12727" y="47288"/>
                      <a:pt x="12254" y="45514"/>
                      <a:pt x="12254" y="42952"/>
                    </a:cubicBezTo>
                    <a:lnTo>
                      <a:pt x="12254" y="39297"/>
                    </a:lnTo>
                    <a:lnTo>
                      <a:pt x="23462" y="39297"/>
                    </a:lnTo>
                    <a:lnTo>
                      <a:pt x="23462" y="34011"/>
                    </a:lnTo>
                    <a:lnTo>
                      <a:pt x="12254" y="34011"/>
                    </a:lnTo>
                    <a:lnTo>
                      <a:pt x="12254" y="-2098"/>
                    </a:lnTo>
                    <a:lnTo>
                      <a:pt x="5413" y="-2098"/>
                    </a:lnTo>
                    <a:lnTo>
                      <a:pt x="5413" y="34011"/>
                    </a:lnTo>
                    <a:lnTo>
                      <a:pt x="-1097" y="34011"/>
                    </a:lnTo>
                    <a:lnTo>
                      <a:pt x="-1097" y="39297"/>
                    </a:lnTo>
                    <a:lnTo>
                      <a:pt x="5413" y="39297"/>
                    </a:lnTo>
                    <a:lnTo>
                      <a:pt x="5413" y="42183"/>
                    </a:lnTo>
                    <a:cubicBezTo>
                      <a:pt x="5413" y="46788"/>
                      <a:pt x="6486" y="50143"/>
                      <a:pt x="8632" y="52248"/>
                    </a:cubicBezTo>
                    <a:cubicBezTo>
                      <a:pt x="10778" y="54361"/>
                      <a:pt x="14179" y="55418"/>
                      <a:pt x="18834" y="55418"/>
                    </a:cubicBezTo>
                    <a:lnTo>
                      <a:pt x="25273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33" name="Freeform: Shape 3432">
                <a:extLst>
                  <a:ext uri="{FF2B5EF4-FFF2-40B4-BE49-F238E27FC236}">
                    <a16:creationId xmlns:a16="http://schemas.microsoft.com/office/drawing/2014/main" id="{1057F3D0-7E6D-46F6-8793-A8E36E444A06}"/>
                  </a:ext>
                </a:extLst>
              </p:cNvPr>
              <p:cNvSpPr/>
              <p:nvPr/>
            </p:nvSpPr>
            <p:spPr>
              <a:xfrm rot="-5400000" flipV="1">
                <a:off x="8073166" y="6184953"/>
                <a:ext cx="39365" cy="5274"/>
              </a:xfrm>
              <a:custGeom>
                <a:avLst/>
                <a:gdLst>
                  <a:gd name="connsiteX0" fmla="*/ 37935 w 39365"/>
                  <a:gd name="connsiteY0" fmla="*/ 6891 h 5274"/>
                  <a:gd name="connsiteX1" fmla="*/ 37935 w 39365"/>
                  <a:gd name="connsiteY1" fmla="*/ 1616 h 5274"/>
                  <a:gd name="connsiteX2" fmla="*/ -1430 w 39365"/>
                  <a:gd name="connsiteY2" fmla="*/ 1616 h 5274"/>
                  <a:gd name="connsiteX3" fmla="*/ -1430 w 39365"/>
                  <a:gd name="connsiteY3" fmla="*/ 6891 h 5274"/>
                  <a:gd name="connsiteX4" fmla="*/ 37935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7935" y="6891"/>
                    </a:moveTo>
                    <a:lnTo>
                      <a:pt x="37935" y="1616"/>
                    </a:lnTo>
                    <a:lnTo>
                      <a:pt x="-1430" y="1616"/>
                    </a:lnTo>
                    <a:lnTo>
                      <a:pt x="-1430" y="6891"/>
                    </a:lnTo>
                    <a:lnTo>
                      <a:pt x="37935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34" name="Freeform: Shape 3433">
                <a:extLst>
                  <a:ext uri="{FF2B5EF4-FFF2-40B4-BE49-F238E27FC236}">
                    <a16:creationId xmlns:a16="http://schemas.microsoft.com/office/drawing/2014/main" id="{FDE08FAE-B10A-429B-A1EC-CB001BBC131E}"/>
                  </a:ext>
                </a:extLst>
              </p:cNvPr>
              <p:cNvSpPr/>
              <p:nvPr/>
            </p:nvSpPr>
            <p:spPr>
              <a:xfrm rot="-5400000" flipV="1">
                <a:off x="8031883" y="6116107"/>
                <a:ext cx="36347" cy="57255"/>
              </a:xfrm>
              <a:custGeom>
                <a:avLst/>
                <a:gdLst>
                  <a:gd name="connsiteX0" fmla="*/ 23102 w 36347"/>
                  <a:gd name="connsiteY0" fmla="*/ 28828 h 57255"/>
                  <a:gd name="connsiteX1" fmla="*/ 31470 w 36347"/>
                  <a:gd name="connsiteY1" fmla="*/ 24050 h 57255"/>
                  <a:gd name="connsiteX2" fmla="*/ 34488 w 36347"/>
                  <a:gd name="connsiteY2" fmla="*/ 15108 h 57255"/>
                  <a:gd name="connsiteX3" fmla="*/ 28866 w 36347"/>
                  <a:gd name="connsiteY3" fmla="*/ 2465 h 57255"/>
                  <a:gd name="connsiteX4" fmla="*/ 12888 w 36347"/>
                  <a:gd name="connsiteY4" fmla="*/ -2005 h 57255"/>
                  <a:gd name="connsiteX5" fmla="*/ 5739 w 36347"/>
                  <a:gd name="connsiteY5" fmla="*/ -1319 h 57255"/>
                  <a:gd name="connsiteX6" fmla="*/ -1859 w 36347"/>
                  <a:gd name="connsiteY6" fmla="*/ 739 h 57255"/>
                  <a:gd name="connsiteX7" fmla="*/ -1859 w 36347"/>
                  <a:gd name="connsiteY7" fmla="*/ 7941 h 57255"/>
                  <a:gd name="connsiteX8" fmla="*/ 4934 w 36347"/>
                  <a:gd name="connsiteY8" fmla="*/ 5209 h 57255"/>
                  <a:gd name="connsiteX9" fmla="*/ 12675 w 36347"/>
                  <a:gd name="connsiteY9" fmla="*/ 4287 h 57255"/>
                  <a:gd name="connsiteX10" fmla="*/ 23374 w 36347"/>
                  <a:gd name="connsiteY10" fmla="*/ 7054 h 57255"/>
                  <a:gd name="connsiteX11" fmla="*/ 27055 w 36347"/>
                  <a:gd name="connsiteY11" fmla="*/ 15108 h 57255"/>
                  <a:gd name="connsiteX12" fmla="*/ 23635 w 36347"/>
                  <a:gd name="connsiteY12" fmla="*/ 22737 h 57255"/>
                  <a:gd name="connsiteX13" fmla="*/ 14119 w 36347"/>
                  <a:gd name="connsiteY13" fmla="*/ 25493 h 57255"/>
                  <a:gd name="connsiteX14" fmla="*/ 7680 w 36347"/>
                  <a:gd name="connsiteY14" fmla="*/ 25493 h 57255"/>
                  <a:gd name="connsiteX15" fmla="*/ 7680 w 36347"/>
                  <a:gd name="connsiteY15" fmla="*/ 31631 h 57255"/>
                  <a:gd name="connsiteX16" fmla="*/ 14415 w 36347"/>
                  <a:gd name="connsiteY16" fmla="*/ 31631 h 57255"/>
                  <a:gd name="connsiteX17" fmla="*/ 22842 w 36347"/>
                  <a:gd name="connsiteY17" fmla="*/ 33831 h 57255"/>
                  <a:gd name="connsiteX18" fmla="*/ 25765 w 36347"/>
                  <a:gd name="connsiteY18" fmla="*/ 40170 h 57255"/>
                  <a:gd name="connsiteX19" fmla="*/ 22747 w 36347"/>
                  <a:gd name="connsiteY19" fmla="*/ 46687 h 57255"/>
                  <a:gd name="connsiteX20" fmla="*/ 14119 w 36347"/>
                  <a:gd name="connsiteY20" fmla="*/ 48969 h 57255"/>
                  <a:gd name="connsiteX21" fmla="*/ 7526 w 36347"/>
                  <a:gd name="connsiteY21" fmla="*/ 48295 h 57255"/>
                  <a:gd name="connsiteX22" fmla="*/ -202 w 36347"/>
                  <a:gd name="connsiteY22" fmla="*/ 46237 h 57255"/>
                  <a:gd name="connsiteX23" fmla="*/ -202 w 36347"/>
                  <a:gd name="connsiteY23" fmla="*/ 52884 h 57255"/>
                  <a:gd name="connsiteX24" fmla="*/ 7775 w 36347"/>
                  <a:gd name="connsiteY24" fmla="*/ 54658 h 57255"/>
                  <a:gd name="connsiteX25" fmla="*/ 14782 w 36347"/>
                  <a:gd name="connsiteY25" fmla="*/ 55250 h 57255"/>
                  <a:gd name="connsiteX26" fmla="*/ 28239 w 36347"/>
                  <a:gd name="connsiteY26" fmla="*/ 51382 h 57255"/>
                  <a:gd name="connsiteX27" fmla="*/ 33198 w 36347"/>
                  <a:gd name="connsiteY27" fmla="*/ 40951 h 57255"/>
                  <a:gd name="connsiteX28" fmla="*/ 30570 w 36347"/>
                  <a:gd name="connsiteY28" fmla="*/ 33204 h 57255"/>
                  <a:gd name="connsiteX29" fmla="*/ 23102 w 36347"/>
                  <a:gd name="connsiteY29" fmla="*/ 28828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102" y="28828"/>
                    </a:moveTo>
                    <a:cubicBezTo>
                      <a:pt x="26676" y="28063"/>
                      <a:pt x="29466" y="26470"/>
                      <a:pt x="31470" y="24050"/>
                    </a:cubicBezTo>
                    <a:cubicBezTo>
                      <a:pt x="33482" y="21637"/>
                      <a:pt x="34488" y="18657"/>
                      <a:pt x="34488" y="15108"/>
                    </a:cubicBezTo>
                    <a:cubicBezTo>
                      <a:pt x="34488" y="9668"/>
                      <a:pt x="32614" y="5454"/>
                      <a:pt x="28866" y="2465"/>
                    </a:cubicBezTo>
                    <a:cubicBezTo>
                      <a:pt x="25118" y="-515"/>
                      <a:pt x="19792" y="-2005"/>
                      <a:pt x="12888" y="-2005"/>
                    </a:cubicBezTo>
                    <a:cubicBezTo>
                      <a:pt x="10576" y="-2005"/>
                      <a:pt x="8193" y="-1777"/>
                      <a:pt x="5739" y="-1319"/>
                    </a:cubicBezTo>
                    <a:cubicBezTo>
                      <a:pt x="3285" y="-862"/>
                      <a:pt x="752" y="-176"/>
                      <a:pt x="-1859" y="739"/>
                    </a:cubicBezTo>
                    <a:lnTo>
                      <a:pt x="-1859" y="7941"/>
                    </a:lnTo>
                    <a:cubicBezTo>
                      <a:pt x="208" y="6735"/>
                      <a:pt x="2473" y="5824"/>
                      <a:pt x="4934" y="5209"/>
                    </a:cubicBezTo>
                    <a:cubicBezTo>
                      <a:pt x="7404" y="4594"/>
                      <a:pt x="9984" y="4287"/>
                      <a:pt x="12675" y="4287"/>
                    </a:cubicBezTo>
                    <a:cubicBezTo>
                      <a:pt x="17354" y="4287"/>
                      <a:pt x="20920" y="5209"/>
                      <a:pt x="23374" y="7054"/>
                    </a:cubicBezTo>
                    <a:cubicBezTo>
                      <a:pt x="25828" y="8899"/>
                      <a:pt x="27055" y="11584"/>
                      <a:pt x="27055" y="15108"/>
                    </a:cubicBezTo>
                    <a:cubicBezTo>
                      <a:pt x="27055" y="18365"/>
                      <a:pt x="25915" y="20908"/>
                      <a:pt x="23635" y="22737"/>
                    </a:cubicBezTo>
                    <a:cubicBezTo>
                      <a:pt x="21354" y="24574"/>
                      <a:pt x="18182" y="25493"/>
                      <a:pt x="14119" y="25493"/>
                    </a:cubicBezTo>
                    <a:lnTo>
                      <a:pt x="7680" y="25493"/>
                    </a:lnTo>
                    <a:lnTo>
                      <a:pt x="7680" y="31631"/>
                    </a:lnTo>
                    <a:lnTo>
                      <a:pt x="14415" y="31631"/>
                    </a:lnTo>
                    <a:cubicBezTo>
                      <a:pt x="18084" y="31631"/>
                      <a:pt x="20893" y="32364"/>
                      <a:pt x="22842" y="33831"/>
                    </a:cubicBezTo>
                    <a:cubicBezTo>
                      <a:pt x="24791" y="35297"/>
                      <a:pt x="25765" y="37410"/>
                      <a:pt x="25765" y="40170"/>
                    </a:cubicBezTo>
                    <a:cubicBezTo>
                      <a:pt x="25765" y="43001"/>
                      <a:pt x="24759" y="45173"/>
                      <a:pt x="22747" y="46687"/>
                    </a:cubicBezTo>
                    <a:cubicBezTo>
                      <a:pt x="20743" y="48209"/>
                      <a:pt x="17867" y="48969"/>
                      <a:pt x="14119" y="48969"/>
                    </a:cubicBezTo>
                    <a:cubicBezTo>
                      <a:pt x="12067" y="48969"/>
                      <a:pt x="9870" y="48745"/>
                      <a:pt x="7526" y="48295"/>
                    </a:cubicBezTo>
                    <a:cubicBezTo>
                      <a:pt x="5183" y="47854"/>
                      <a:pt x="2607" y="47168"/>
                      <a:pt x="-202" y="46237"/>
                    </a:cubicBezTo>
                    <a:lnTo>
                      <a:pt x="-202" y="52884"/>
                    </a:lnTo>
                    <a:cubicBezTo>
                      <a:pt x="2638" y="53673"/>
                      <a:pt x="5297" y="54264"/>
                      <a:pt x="7775" y="54658"/>
                    </a:cubicBezTo>
                    <a:cubicBezTo>
                      <a:pt x="10252" y="55053"/>
                      <a:pt x="12588" y="55250"/>
                      <a:pt x="14782" y="55250"/>
                    </a:cubicBezTo>
                    <a:cubicBezTo>
                      <a:pt x="20455" y="55250"/>
                      <a:pt x="24941" y="53961"/>
                      <a:pt x="28239" y="51382"/>
                    </a:cubicBezTo>
                    <a:cubicBezTo>
                      <a:pt x="31545" y="48812"/>
                      <a:pt x="33198" y="45335"/>
                      <a:pt x="33198" y="40951"/>
                    </a:cubicBezTo>
                    <a:cubicBezTo>
                      <a:pt x="33198" y="37891"/>
                      <a:pt x="32322" y="35309"/>
                      <a:pt x="30570" y="33204"/>
                    </a:cubicBezTo>
                    <a:cubicBezTo>
                      <a:pt x="28819" y="31099"/>
                      <a:pt x="26329" y="29640"/>
                      <a:pt x="23102" y="28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35" name="Freeform: Shape 3434">
                <a:extLst>
                  <a:ext uri="{FF2B5EF4-FFF2-40B4-BE49-F238E27FC236}">
                    <a16:creationId xmlns:a16="http://schemas.microsoft.com/office/drawing/2014/main" id="{1A0E674F-0358-4549-80C6-A51726D11110}"/>
                  </a:ext>
                </a:extLst>
              </p:cNvPr>
              <p:cNvSpPr/>
              <p:nvPr/>
            </p:nvSpPr>
            <p:spPr>
              <a:xfrm rot="-5400000" flipV="1">
                <a:off x="8030972" y="6067819"/>
                <a:ext cx="38170" cy="57255"/>
              </a:xfrm>
              <a:custGeom>
                <a:avLst/>
                <a:gdLst>
                  <a:gd name="connsiteX0" fmla="*/ 17209 w 38170"/>
                  <a:gd name="connsiteY0" fmla="*/ 49330 h 57255"/>
                  <a:gd name="connsiteX1" fmla="*/ 8533 w 38170"/>
                  <a:gd name="connsiteY1" fmla="*/ 43653 h 57255"/>
                  <a:gd name="connsiteX2" fmla="*/ 5634 w 38170"/>
                  <a:gd name="connsiteY2" fmla="*/ 26598 h 57255"/>
                  <a:gd name="connsiteX3" fmla="*/ 8533 w 38170"/>
                  <a:gd name="connsiteY3" fmla="*/ 9579 h 57255"/>
                  <a:gd name="connsiteX4" fmla="*/ 17209 w 38170"/>
                  <a:gd name="connsiteY4" fmla="*/ 3902 h 57255"/>
                  <a:gd name="connsiteX5" fmla="*/ 25920 w 38170"/>
                  <a:gd name="connsiteY5" fmla="*/ 9579 h 57255"/>
                  <a:gd name="connsiteX6" fmla="*/ 28831 w 38170"/>
                  <a:gd name="connsiteY6" fmla="*/ 26598 h 57255"/>
                  <a:gd name="connsiteX7" fmla="*/ 25920 w 38170"/>
                  <a:gd name="connsiteY7" fmla="*/ 43653 h 57255"/>
                  <a:gd name="connsiteX8" fmla="*/ 17209 w 38170"/>
                  <a:gd name="connsiteY8" fmla="*/ 49330 h 57255"/>
                  <a:gd name="connsiteX9" fmla="*/ 17209 w 38170"/>
                  <a:gd name="connsiteY9" fmla="*/ 55243 h 57255"/>
                  <a:gd name="connsiteX10" fmla="*/ 31400 w 38170"/>
                  <a:gd name="connsiteY10" fmla="*/ 47899 h 57255"/>
                  <a:gd name="connsiteX11" fmla="*/ 36300 w 38170"/>
                  <a:gd name="connsiteY11" fmla="*/ 26598 h 57255"/>
                  <a:gd name="connsiteX12" fmla="*/ 31400 w 38170"/>
                  <a:gd name="connsiteY12" fmla="*/ 5321 h 57255"/>
                  <a:gd name="connsiteX13" fmla="*/ 17209 w 38170"/>
                  <a:gd name="connsiteY13" fmla="*/ -2012 h 57255"/>
                  <a:gd name="connsiteX14" fmla="*/ 3030 w 38170"/>
                  <a:gd name="connsiteY14" fmla="*/ 5321 h 57255"/>
                  <a:gd name="connsiteX15" fmla="*/ -1870 w 38170"/>
                  <a:gd name="connsiteY15" fmla="*/ 26598 h 57255"/>
                  <a:gd name="connsiteX16" fmla="*/ 3030 w 38170"/>
                  <a:gd name="connsiteY16" fmla="*/ 47899 h 57255"/>
                  <a:gd name="connsiteX17" fmla="*/ 17209 w 38170"/>
                  <a:gd name="connsiteY17" fmla="*/ 55243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170" h="57255">
                    <a:moveTo>
                      <a:pt x="17209" y="49330"/>
                    </a:moveTo>
                    <a:cubicBezTo>
                      <a:pt x="13366" y="49330"/>
                      <a:pt x="10474" y="47437"/>
                      <a:pt x="8533" y="43653"/>
                    </a:cubicBezTo>
                    <a:cubicBezTo>
                      <a:pt x="6600" y="39876"/>
                      <a:pt x="5634" y="34191"/>
                      <a:pt x="5634" y="26598"/>
                    </a:cubicBezTo>
                    <a:cubicBezTo>
                      <a:pt x="5634" y="19037"/>
                      <a:pt x="6600" y="13364"/>
                      <a:pt x="8533" y="9579"/>
                    </a:cubicBezTo>
                    <a:cubicBezTo>
                      <a:pt x="10474" y="5794"/>
                      <a:pt x="13366" y="3902"/>
                      <a:pt x="17209" y="3902"/>
                    </a:cubicBezTo>
                    <a:cubicBezTo>
                      <a:pt x="21083" y="3902"/>
                      <a:pt x="23987" y="5794"/>
                      <a:pt x="25920" y="9579"/>
                    </a:cubicBezTo>
                    <a:cubicBezTo>
                      <a:pt x="27861" y="13364"/>
                      <a:pt x="28831" y="19037"/>
                      <a:pt x="28831" y="26598"/>
                    </a:cubicBezTo>
                    <a:cubicBezTo>
                      <a:pt x="28831" y="34191"/>
                      <a:pt x="27861" y="39876"/>
                      <a:pt x="25920" y="43653"/>
                    </a:cubicBezTo>
                    <a:cubicBezTo>
                      <a:pt x="23987" y="47437"/>
                      <a:pt x="21083" y="49330"/>
                      <a:pt x="17209" y="49330"/>
                    </a:cubicBezTo>
                    <a:close/>
                    <a:moveTo>
                      <a:pt x="17209" y="55243"/>
                    </a:moveTo>
                    <a:cubicBezTo>
                      <a:pt x="23403" y="55243"/>
                      <a:pt x="28133" y="52795"/>
                      <a:pt x="31400" y="47899"/>
                    </a:cubicBezTo>
                    <a:cubicBezTo>
                      <a:pt x="34666" y="43010"/>
                      <a:pt x="36300" y="35910"/>
                      <a:pt x="36300" y="26598"/>
                    </a:cubicBezTo>
                    <a:cubicBezTo>
                      <a:pt x="36300" y="17310"/>
                      <a:pt x="34666" y="10217"/>
                      <a:pt x="31400" y="5321"/>
                    </a:cubicBezTo>
                    <a:cubicBezTo>
                      <a:pt x="28133" y="433"/>
                      <a:pt x="23403" y="-2012"/>
                      <a:pt x="17209" y="-2012"/>
                    </a:cubicBezTo>
                    <a:cubicBezTo>
                      <a:pt x="11023" y="-2012"/>
                      <a:pt x="6296" y="433"/>
                      <a:pt x="3030" y="5321"/>
                    </a:cubicBezTo>
                    <a:cubicBezTo>
                      <a:pt x="-237" y="10217"/>
                      <a:pt x="-1870" y="17310"/>
                      <a:pt x="-1870" y="26598"/>
                    </a:cubicBezTo>
                    <a:cubicBezTo>
                      <a:pt x="-1870" y="35910"/>
                      <a:pt x="-237" y="43010"/>
                      <a:pt x="3030" y="47899"/>
                    </a:cubicBezTo>
                    <a:cubicBezTo>
                      <a:pt x="6296" y="52795"/>
                      <a:pt x="11023" y="55243"/>
                      <a:pt x="17209" y="552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36" name="Graphic 4">
            <a:extLst>
              <a:ext uri="{FF2B5EF4-FFF2-40B4-BE49-F238E27FC236}">
                <a16:creationId xmlns:a16="http://schemas.microsoft.com/office/drawing/2014/main" id="{8AA33D22-94DD-46D5-B061-79B98AA56B1E}"/>
              </a:ext>
            </a:extLst>
          </p:cNvPr>
          <p:cNvGrpSpPr/>
          <p:nvPr/>
        </p:nvGrpSpPr>
        <p:grpSpPr>
          <a:xfrm>
            <a:off x="8117316" y="6019365"/>
            <a:ext cx="75416" cy="163901"/>
            <a:chOff x="8117316" y="6019365"/>
            <a:chExt cx="75416" cy="163901"/>
          </a:xfrm>
          <a:solidFill>
            <a:srgbClr val="000000"/>
          </a:solidFill>
        </p:grpSpPr>
        <p:sp>
          <p:nvSpPr>
            <p:cNvPr id="3437" name="Freeform: Shape 3436">
              <a:extLst>
                <a:ext uri="{FF2B5EF4-FFF2-40B4-BE49-F238E27FC236}">
                  <a16:creationId xmlns:a16="http://schemas.microsoft.com/office/drawing/2014/main" id="{CD2802B7-68E5-425C-915C-0CB2AD4DE36E}"/>
                </a:ext>
              </a:extLst>
            </p:cNvPr>
            <p:cNvSpPr/>
            <p:nvPr/>
          </p:nvSpPr>
          <p:spPr>
            <a:xfrm>
              <a:off x="8155020" y="6019365"/>
              <a:ext cx="7574" cy="26492"/>
            </a:xfrm>
            <a:custGeom>
              <a:avLst/>
              <a:gdLst>
                <a:gd name="connsiteX0" fmla="*/ 178 w 7574"/>
                <a:gd name="connsiteY0" fmla="*/ 308 h 26492"/>
                <a:gd name="connsiteX1" fmla="*/ 178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178" y="308"/>
                  </a:moveTo>
                  <a:lnTo>
                    <a:pt x="178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38" name="Graphic 4">
              <a:extLst>
                <a:ext uri="{FF2B5EF4-FFF2-40B4-BE49-F238E27FC236}">
                  <a16:creationId xmlns:a16="http://schemas.microsoft.com/office/drawing/2014/main" id="{A47DBC50-9516-4ED9-B3A6-218625E565E5}"/>
                </a:ext>
              </a:extLst>
            </p:cNvPr>
            <p:cNvGrpSpPr/>
            <p:nvPr/>
          </p:nvGrpSpPr>
          <p:grpSpPr>
            <a:xfrm>
              <a:off x="8117316" y="6079932"/>
              <a:ext cx="75416" cy="103334"/>
              <a:chOff x="8117316" y="6079932"/>
              <a:chExt cx="75416" cy="103334"/>
            </a:xfrm>
            <a:solidFill>
              <a:srgbClr val="000000"/>
            </a:solidFill>
          </p:grpSpPr>
          <p:sp>
            <p:nvSpPr>
              <p:cNvPr id="3439" name="Freeform: Shape 3438">
                <a:extLst>
                  <a:ext uri="{FF2B5EF4-FFF2-40B4-BE49-F238E27FC236}">
                    <a16:creationId xmlns:a16="http://schemas.microsoft.com/office/drawing/2014/main" id="{B419248F-6676-4530-910A-F87DE46EA9F6}"/>
                  </a:ext>
                </a:extLst>
              </p:cNvPr>
              <p:cNvSpPr/>
              <p:nvPr/>
            </p:nvSpPr>
            <p:spPr>
              <a:xfrm rot="-5400000" flipV="1">
                <a:off x="8132910" y="6141334"/>
                <a:ext cx="26369" cy="57515"/>
              </a:xfrm>
              <a:custGeom>
                <a:avLst/>
                <a:gdLst>
                  <a:gd name="connsiteX0" fmla="*/ 25286 w 26369"/>
                  <a:gd name="connsiteY0" fmla="*/ 55411 h 57515"/>
                  <a:gd name="connsiteX1" fmla="*/ 25286 w 26369"/>
                  <a:gd name="connsiteY1" fmla="*/ 49746 h 57515"/>
                  <a:gd name="connsiteX2" fmla="*/ 18776 w 26369"/>
                  <a:gd name="connsiteY2" fmla="*/ 49746 h 57515"/>
                  <a:gd name="connsiteX3" fmla="*/ 13687 w 26369"/>
                  <a:gd name="connsiteY3" fmla="*/ 48268 h 57515"/>
                  <a:gd name="connsiteX4" fmla="*/ 12267 w 26369"/>
                  <a:gd name="connsiteY4" fmla="*/ 42945 h 57515"/>
                  <a:gd name="connsiteX5" fmla="*/ 12267 w 26369"/>
                  <a:gd name="connsiteY5" fmla="*/ 39291 h 57515"/>
                  <a:gd name="connsiteX6" fmla="*/ 23475 w 26369"/>
                  <a:gd name="connsiteY6" fmla="*/ 39291 h 57515"/>
                  <a:gd name="connsiteX7" fmla="*/ 23475 w 26369"/>
                  <a:gd name="connsiteY7" fmla="*/ 34004 h 57515"/>
                  <a:gd name="connsiteX8" fmla="*/ 12267 w 26369"/>
                  <a:gd name="connsiteY8" fmla="*/ 34004 h 57515"/>
                  <a:gd name="connsiteX9" fmla="*/ 12267 w 26369"/>
                  <a:gd name="connsiteY9" fmla="*/ -2104 h 57515"/>
                  <a:gd name="connsiteX10" fmla="*/ 5425 w 26369"/>
                  <a:gd name="connsiteY10" fmla="*/ -2104 h 57515"/>
                  <a:gd name="connsiteX11" fmla="*/ 5425 w 26369"/>
                  <a:gd name="connsiteY11" fmla="*/ 34004 h 57515"/>
                  <a:gd name="connsiteX12" fmla="*/ -1084 w 26369"/>
                  <a:gd name="connsiteY12" fmla="*/ 34004 h 57515"/>
                  <a:gd name="connsiteX13" fmla="*/ -1084 w 26369"/>
                  <a:gd name="connsiteY13" fmla="*/ 39291 h 57515"/>
                  <a:gd name="connsiteX14" fmla="*/ 5425 w 26369"/>
                  <a:gd name="connsiteY14" fmla="*/ 39291 h 57515"/>
                  <a:gd name="connsiteX15" fmla="*/ 5425 w 26369"/>
                  <a:gd name="connsiteY15" fmla="*/ 42177 h 57515"/>
                  <a:gd name="connsiteX16" fmla="*/ 8645 w 26369"/>
                  <a:gd name="connsiteY16" fmla="*/ 52242 h 57515"/>
                  <a:gd name="connsiteX17" fmla="*/ 18847 w 26369"/>
                  <a:gd name="connsiteY17" fmla="*/ 55411 h 57515"/>
                  <a:gd name="connsiteX18" fmla="*/ 25286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286" y="55411"/>
                    </a:moveTo>
                    <a:lnTo>
                      <a:pt x="25286" y="49746"/>
                    </a:lnTo>
                    <a:lnTo>
                      <a:pt x="18776" y="49746"/>
                    </a:lnTo>
                    <a:cubicBezTo>
                      <a:pt x="16338" y="49746"/>
                      <a:pt x="14642" y="49253"/>
                      <a:pt x="13687" y="48268"/>
                    </a:cubicBezTo>
                    <a:cubicBezTo>
                      <a:pt x="12740" y="47282"/>
                      <a:pt x="12267" y="45508"/>
                      <a:pt x="12267" y="42945"/>
                    </a:cubicBezTo>
                    <a:lnTo>
                      <a:pt x="12267" y="39291"/>
                    </a:lnTo>
                    <a:lnTo>
                      <a:pt x="23475" y="39291"/>
                    </a:lnTo>
                    <a:lnTo>
                      <a:pt x="23475" y="34004"/>
                    </a:lnTo>
                    <a:lnTo>
                      <a:pt x="12267" y="34004"/>
                    </a:lnTo>
                    <a:lnTo>
                      <a:pt x="12267" y="-2104"/>
                    </a:lnTo>
                    <a:lnTo>
                      <a:pt x="5425" y="-2104"/>
                    </a:lnTo>
                    <a:lnTo>
                      <a:pt x="5425" y="34004"/>
                    </a:lnTo>
                    <a:lnTo>
                      <a:pt x="-1084" y="34004"/>
                    </a:lnTo>
                    <a:lnTo>
                      <a:pt x="-1084" y="39291"/>
                    </a:lnTo>
                    <a:lnTo>
                      <a:pt x="5425" y="39291"/>
                    </a:lnTo>
                    <a:lnTo>
                      <a:pt x="5425" y="42177"/>
                    </a:lnTo>
                    <a:cubicBezTo>
                      <a:pt x="5425" y="46781"/>
                      <a:pt x="6499" y="50136"/>
                      <a:pt x="8645" y="52242"/>
                    </a:cubicBezTo>
                    <a:cubicBezTo>
                      <a:pt x="10791" y="54355"/>
                      <a:pt x="14192" y="55411"/>
                      <a:pt x="18847" y="55411"/>
                    </a:cubicBezTo>
                    <a:lnTo>
                      <a:pt x="25286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40" name="Freeform: Shape 3439">
                <a:extLst>
                  <a:ext uri="{FF2B5EF4-FFF2-40B4-BE49-F238E27FC236}">
                    <a16:creationId xmlns:a16="http://schemas.microsoft.com/office/drawing/2014/main" id="{C2BC7698-3774-49DF-892B-2323EE06937D}"/>
                  </a:ext>
                </a:extLst>
              </p:cNvPr>
              <p:cNvSpPr/>
              <p:nvPr/>
            </p:nvSpPr>
            <p:spPr>
              <a:xfrm rot="-5400000" flipV="1">
                <a:off x="8170411" y="6136797"/>
                <a:ext cx="39365" cy="5274"/>
              </a:xfrm>
              <a:custGeom>
                <a:avLst/>
                <a:gdLst>
                  <a:gd name="connsiteX0" fmla="*/ 37948 w 39365"/>
                  <a:gd name="connsiteY0" fmla="*/ 6884 h 5274"/>
                  <a:gd name="connsiteX1" fmla="*/ 37948 w 39365"/>
                  <a:gd name="connsiteY1" fmla="*/ 1609 h 5274"/>
                  <a:gd name="connsiteX2" fmla="*/ -1417 w 39365"/>
                  <a:gd name="connsiteY2" fmla="*/ 1609 h 5274"/>
                  <a:gd name="connsiteX3" fmla="*/ -1417 w 39365"/>
                  <a:gd name="connsiteY3" fmla="*/ 6884 h 5274"/>
                  <a:gd name="connsiteX4" fmla="*/ 37948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7948" y="6884"/>
                    </a:moveTo>
                    <a:lnTo>
                      <a:pt x="37948" y="1609"/>
                    </a:lnTo>
                    <a:lnTo>
                      <a:pt x="-1417" y="1609"/>
                    </a:lnTo>
                    <a:lnTo>
                      <a:pt x="-1417" y="6884"/>
                    </a:lnTo>
                    <a:lnTo>
                      <a:pt x="37948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41" name="Freeform: Shape 3440">
                <a:extLst>
                  <a:ext uri="{FF2B5EF4-FFF2-40B4-BE49-F238E27FC236}">
                    <a16:creationId xmlns:a16="http://schemas.microsoft.com/office/drawing/2014/main" id="{18F9F476-CDB0-4DAF-A6A9-17934C4370A7}"/>
                  </a:ext>
                </a:extLst>
              </p:cNvPr>
              <p:cNvSpPr/>
              <p:nvPr/>
            </p:nvSpPr>
            <p:spPr>
              <a:xfrm rot="-5400000" flipV="1">
                <a:off x="8129235" y="6069358"/>
                <a:ext cx="35057" cy="56178"/>
              </a:xfrm>
              <a:custGeom>
                <a:avLst/>
                <a:gdLst>
                  <a:gd name="connsiteX0" fmla="*/ 7210 w 35057"/>
                  <a:gd name="connsiteY0" fmla="*/ 4223 h 56178"/>
                  <a:gd name="connsiteX1" fmla="*/ 33284 w 35057"/>
                  <a:gd name="connsiteY1" fmla="*/ 4223 h 56178"/>
                  <a:gd name="connsiteX2" fmla="*/ 33284 w 35057"/>
                  <a:gd name="connsiteY2" fmla="*/ -2057 h 56178"/>
                  <a:gd name="connsiteX3" fmla="*/ -1773 w 35057"/>
                  <a:gd name="connsiteY3" fmla="*/ -2057 h 56178"/>
                  <a:gd name="connsiteX4" fmla="*/ -1773 w 35057"/>
                  <a:gd name="connsiteY4" fmla="*/ 4223 h 56178"/>
                  <a:gd name="connsiteX5" fmla="*/ 9814 w 35057"/>
                  <a:gd name="connsiteY5" fmla="*/ 16027 h 56178"/>
                  <a:gd name="connsiteX6" fmla="*/ 19046 w 35057"/>
                  <a:gd name="connsiteY6" fmla="*/ 25595 h 56178"/>
                  <a:gd name="connsiteX7" fmla="*/ 24052 w 35057"/>
                  <a:gd name="connsiteY7" fmla="*/ 32407 h 56178"/>
                  <a:gd name="connsiteX8" fmla="*/ 25484 w 35057"/>
                  <a:gd name="connsiteY8" fmla="*/ 37895 h 56178"/>
                  <a:gd name="connsiteX9" fmla="*/ 22395 w 35057"/>
                  <a:gd name="connsiteY9" fmla="*/ 45062 h 56178"/>
                  <a:gd name="connsiteX10" fmla="*/ 14347 w 35057"/>
                  <a:gd name="connsiteY10" fmla="*/ 47841 h 56178"/>
                  <a:gd name="connsiteX11" fmla="*/ 6926 w 35057"/>
                  <a:gd name="connsiteY11" fmla="*/ 46623 h 56178"/>
                  <a:gd name="connsiteX12" fmla="*/ -1406 w 35057"/>
                  <a:gd name="connsiteY12" fmla="*/ 42921 h 56178"/>
                  <a:gd name="connsiteX13" fmla="*/ -1406 w 35057"/>
                  <a:gd name="connsiteY13" fmla="*/ 50467 h 56178"/>
                  <a:gd name="connsiteX14" fmla="*/ 7021 w 35057"/>
                  <a:gd name="connsiteY14" fmla="*/ 53199 h 56178"/>
                  <a:gd name="connsiteX15" fmla="*/ 14205 w 35057"/>
                  <a:gd name="connsiteY15" fmla="*/ 54122 h 56178"/>
                  <a:gd name="connsiteX16" fmla="*/ 27887 w 35057"/>
                  <a:gd name="connsiteY16" fmla="*/ 49828 h 56178"/>
                  <a:gd name="connsiteX17" fmla="*/ 32988 w 35057"/>
                  <a:gd name="connsiteY17" fmla="*/ 38380 h 56178"/>
                  <a:gd name="connsiteX18" fmla="*/ 31710 w 35057"/>
                  <a:gd name="connsiteY18" fmla="*/ 31922 h 56178"/>
                  <a:gd name="connsiteX19" fmla="*/ 27070 w 35057"/>
                  <a:gd name="connsiteY19" fmla="*/ 24743 h 56178"/>
                  <a:gd name="connsiteX20" fmla="*/ 21188 w 35057"/>
                  <a:gd name="connsiteY20" fmla="*/ 18546 h 56178"/>
                  <a:gd name="connsiteX21" fmla="*/ 7210 w 35057"/>
                  <a:gd name="connsiteY21" fmla="*/ 4223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210" y="4223"/>
                    </a:moveTo>
                    <a:lnTo>
                      <a:pt x="33284" y="4223"/>
                    </a:lnTo>
                    <a:lnTo>
                      <a:pt x="33284" y="-2057"/>
                    </a:lnTo>
                    <a:lnTo>
                      <a:pt x="-1773" y="-2057"/>
                    </a:lnTo>
                    <a:lnTo>
                      <a:pt x="-1773" y="4223"/>
                    </a:lnTo>
                    <a:cubicBezTo>
                      <a:pt x="1060" y="7156"/>
                      <a:pt x="4922" y="11091"/>
                      <a:pt x="9814" y="16027"/>
                    </a:cubicBezTo>
                    <a:cubicBezTo>
                      <a:pt x="14714" y="20970"/>
                      <a:pt x="17791" y="24160"/>
                      <a:pt x="19046" y="25595"/>
                    </a:cubicBezTo>
                    <a:cubicBezTo>
                      <a:pt x="21437" y="28276"/>
                      <a:pt x="23106" y="30546"/>
                      <a:pt x="24052" y="32407"/>
                    </a:cubicBezTo>
                    <a:cubicBezTo>
                      <a:pt x="25007" y="34268"/>
                      <a:pt x="25484" y="36097"/>
                      <a:pt x="25484" y="37895"/>
                    </a:cubicBezTo>
                    <a:cubicBezTo>
                      <a:pt x="25484" y="40828"/>
                      <a:pt x="24455" y="43217"/>
                      <a:pt x="22395" y="45062"/>
                    </a:cubicBezTo>
                    <a:cubicBezTo>
                      <a:pt x="20336" y="46915"/>
                      <a:pt x="17653" y="47841"/>
                      <a:pt x="14347" y="47841"/>
                    </a:cubicBezTo>
                    <a:cubicBezTo>
                      <a:pt x="12004" y="47841"/>
                      <a:pt x="9530" y="47435"/>
                      <a:pt x="6926" y="46623"/>
                    </a:cubicBezTo>
                    <a:cubicBezTo>
                      <a:pt x="4330" y="45811"/>
                      <a:pt x="1553" y="44577"/>
                      <a:pt x="-1406" y="42921"/>
                    </a:cubicBezTo>
                    <a:lnTo>
                      <a:pt x="-1406" y="50467"/>
                    </a:lnTo>
                    <a:cubicBezTo>
                      <a:pt x="1600" y="51673"/>
                      <a:pt x="4409" y="52584"/>
                      <a:pt x="7021" y="53199"/>
                    </a:cubicBezTo>
                    <a:cubicBezTo>
                      <a:pt x="9640" y="53814"/>
                      <a:pt x="12035" y="54122"/>
                      <a:pt x="14205" y="54122"/>
                    </a:cubicBezTo>
                    <a:cubicBezTo>
                      <a:pt x="19926" y="54122"/>
                      <a:pt x="24486" y="52691"/>
                      <a:pt x="27887" y="49828"/>
                    </a:cubicBezTo>
                    <a:cubicBezTo>
                      <a:pt x="31288" y="46974"/>
                      <a:pt x="32988" y="43158"/>
                      <a:pt x="32988" y="38380"/>
                    </a:cubicBezTo>
                    <a:cubicBezTo>
                      <a:pt x="32988" y="36109"/>
                      <a:pt x="32562" y="33956"/>
                      <a:pt x="31710" y="31922"/>
                    </a:cubicBezTo>
                    <a:cubicBezTo>
                      <a:pt x="30866" y="29896"/>
                      <a:pt x="29319" y="27503"/>
                      <a:pt x="27070" y="24743"/>
                    </a:cubicBezTo>
                    <a:cubicBezTo>
                      <a:pt x="26455" y="24026"/>
                      <a:pt x="24494" y="21960"/>
                      <a:pt x="21188" y="18546"/>
                    </a:cubicBezTo>
                    <a:cubicBezTo>
                      <a:pt x="17890" y="15132"/>
                      <a:pt x="13231" y="10357"/>
                      <a:pt x="7210" y="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42" name="Graphic 4">
            <a:extLst>
              <a:ext uri="{FF2B5EF4-FFF2-40B4-BE49-F238E27FC236}">
                <a16:creationId xmlns:a16="http://schemas.microsoft.com/office/drawing/2014/main" id="{29510444-8F34-4DED-A64C-1110520D592B}"/>
              </a:ext>
            </a:extLst>
          </p:cNvPr>
          <p:cNvGrpSpPr/>
          <p:nvPr/>
        </p:nvGrpSpPr>
        <p:grpSpPr>
          <a:xfrm>
            <a:off x="8214562" y="6019365"/>
            <a:ext cx="75416" cy="212057"/>
            <a:chOff x="8214562" y="6019365"/>
            <a:chExt cx="75416" cy="212057"/>
          </a:xfrm>
          <a:solidFill>
            <a:srgbClr val="000000"/>
          </a:solidFill>
        </p:grpSpPr>
        <p:sp>
          <p:nvSpPr>
            <p:cNvPr id="3443" name="Freeform: Shape 3442">
              <a:extLst>
                <a:ext uri="{FF2B5EF4-FFF2-40B4-BE49-F238E27FC236}">
                  <a16:creationId xmlns:a16="http://schemas.microsoft.com/office/drawing/2014/main" id="{2F9F024C-C2D0-4190-B98F-09C7A694B259}"/>
                </a:ext>
              </a:extLst>
            </p:cNvPr>
            <p:cNvSpPr/>
            <p:nvPr/>
          </p:nvSpPr>
          <p:spPr>
            <a:xfrm>
              <a:off x="8252265" y="6019365"/>
              <a:ext cx="7574" cy="26492"/>
            </a:xfrm>
            <a:custGeom>
              <a:avLst/>
              <a:gdLst>
                <a:gd name="connsiteX0" fmla="*/ 191 w 7574"/>
                <a:gd name="connsiteY0" fmla="*/ 308 h 26492"/>
                <a:gd name="connsiteX1" fmla="*/ 191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191" y="308"/>
                  </a:moveTo>
                  <a:lnTo>
                    <a:pt x="191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44" name="Graphic 4">
              <a:extLst>
                <a:ext uri="{FF2B5EF4-FFF2-40B4-BE49-F238E27FC236}">
                  <a16:creationId xmlns:a16="http://schemas.microsoft.com/office/drawing/2014/main" id="{085CFAE9-973A-40F4-B55D-6C3EC9F9E3E7}"/>
                </a:ext>
              </a:extLst>
            </p:cNvPr>
            <p:cNvGrpSpPr/>
            <p:nvPr/>
          </p:nvGrpSpPr>
          <p:grpSpPr>
            <a:xfrm>
              <a:off x="8214562" y="6077375"/>
              <a:ext cx="75416" cy="154047"/>
              <a:chOff x="8214562" y="6077375"/>
              <a:chExt cx="75416" cy="154047"/>
            </a:xfrm>
            <a:solidFill>
              <a:srgbClr val="000000"/>
            </a:solidFill>
          </p:grpSpPr>
          <p:sp>
            <p:nvSpPr>
              <p:cNvPr id="3445" name="Freeform: Shape 3444">
                <a:extLst>
                  <a:ext uri="{FF2B5EF4-FFF2-40B4-BE49-F238E27FC236}">
                    <a16:creationId xmlns:a16="http://schemas.microsoft.com/office/drawing/2014/main" id="{0308524C-ADB3-46D9-8EBC-C0FDD2206759}"/>
                  </a:ext>
                </a:extLst>
              </p:cNvPr>
              <p:cNvSpPr/>
              <p:nvPr/>
            </p:nvSpPr>
            <p:spPr>
              <a:xfrm rot="-5400000" flipV="1">
                <a:off x="8230156" y="6189490"/>
                <a:ext cx="26369" cy="57515"/>
              </a:xfrm>
              <a:custGeom>
                <a:avLst/>
                <a:gdLst>
                  <a:gd name="connsiteX0" fmla="*/ 25299 w 26369"/>
                  <a:gd name="connsiteY0" fmla="*/ 55418 h 57515"/>
                  <a:gd name="connsiteX1" fmla="*/ 25299 w 26369"/>
                  <a:gd name="connsiteY1" fmla="*/ 49752 h 57515"/>
                  <a:gd name="connsiteX2" fmla="*/ 18789 w 26369"/>
                  <a:gd name="connsiteY2" fmla="*/ 49752 h 57515"/>
                  <a:gd name="connsiteX3" fmla="*/ 13700 w 26369"/>
                  <a:gd name="connsiteY3" fmla="*/ 48274 h 57515"/>
                  <a:gd name="connsiteX4" fmla="*/ 12279 w 26369"/>
                  <a:gd name="connsiteY4" fmla="*/ 42952 h 57515"/>
                  <a:gd name="connsiteX5" fmla="*/ 12279 w 26369"/>
                  <a:gd name="connsiteY5" fmla="*/ 39297 h 57515"/>
                  <a:gd name="connsiteX6" fmla="*/ 23488 w 26369"/>
                  <a:gd name="connsiteY6" fmla="*/ 39297 h 57515"/>
                  <a:gd name="connsiteX7" fmla="*/ 23488 w 26369"/>
                  <a:gd name="connsiteY7" fmla="*/ 34011 h 57515"/>
                  <a:gd name="connsiteX8" fmla="*/ 12279 w 26369"/>
                  <a:gd name="connsiteY8" fmla="*/ 34011 h 57515"/>
                  <a:gd name="connsiteX9" fmla="*/ 12279 w 26369"/>
                  <a:gd name="connsiteY9" fmla="*/ -2098 h 57515"/>
                  <a:gd name="connsiteX10" fmla="*/ 5438 w 26369"/>
                  <a:gd name="connsiteY10" fmla="*/ -2098 h 57515"/>
                  <a:gd name="connsiteX11" fmla="*/ 5438 w 26369"/>
                  <a:gd name="connsiteY11" fmla="*/ 34011 h 57515"/>
                  <a:gd name="connsiteX12" fmla="*/ -1071 w 26369"/>
                  <a:gd name="connsiteY12" fmla="*/ 34011 h 57515"/>
                  <a:gd name="connsiteX13" fmla="*/ -1071 w 26369"/>
                  <a:gd name="connsiteY13" fmla="*/ 39297 h 57515"/>
                  <a:gd name="connsiteX14" fmla="*/ 5438 w 26369"/>
                  <a:gd name="connsiteY14" fmla="*/ 39297 h 57515"/>
                  <a:gd name="connsiteX15" fmla="*/ 5438 w 26369"/>
                  <a:gd name="connsiteY15" fmla="*/ 42183 h 57515"/>
                  <a:gd name="connsiteX16" fmla="*/ 8658 w 26369"/>
                  <a:gd name="connsiteY16" fmla="*/ 52248 h 57515"/>
                  <a:gd name="connsiteX17" fmla="*/ 18860 w 26369"/>
                  <a:gd name="connsiteY17" fmla="*/ 55418 h 57515"/>
                  <a:gd name="connsiteX18" fmla="*/ 25299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299" y="55418"/>
                    </a:moveTo>
                    <a:lnTo>
                      <a:pt x="25299" y="49752"/>
                    </a:lnTo>
                    <a:lnTo>
                      <a:pt x="18789" y="49752"/>
                    </a:lnTo>
                    <a:cubicBezTo>
                      <a:pt x="16351" y="49752"/>
                      <a:pt x="14654" y="49260"/>
                      <a:pt x="13700" y="48274"/>
                    </a:cubicBezTo>
                    <a:cubicBezTo>
                      <a:pt x="12753" y="47288"/>
                      <a:pt x="12279" y="45514"/>
                      <a:pt x="12279" y="42952"/>
                    </a:cubicBezTo>
                    <a:lnTo>
                      <a:pt x="12279" y="39297"/>
                    </a:lnTo>
                    <a:lnTo>
                      <a:pt x="23488" y="39297"/>
                    </a:lnTo>
                    <a:lnTo>
                      <a:pt x="23488" y="34011"/>
                    </a:lnTo>
                    <a:lnTo>
                      <a:pt x="12279" y="34011"/>
                    </a:lnTo>
                    <a:lnTo>
                      <a:pt x="12279" y="-2098"/>
                    </a:lnTo>
                    <a:lnTo>
                      <a:pt x="5438" y="-2098"/>
                    </a:lnTo>
                    <a:lnTo>
                      <a:pt x="5438" y="34011"/>
                    </a:lnTo>
                    <a:lnTo>
                      <a:pt x="-1071" y="34011"/>
                    </a:lnTo>
                    <a:lnTo>
                      <a:pt x="-1071" y="39297"/>
                    </a:lnTo>
                    <a:lnTo>
                      <a:pt x="5438" y="39297"/>
                    </a:lnTo>
                    <a:lnTo>
                      <a:pt x="5438" y="42183"/>
                    </a:lnTo>
                    <a:cubicBezTo>
                      <a:pt x="5438" y="46788"/>
                      <a:pt x="6511" y="50143"/>
                      <a:pt x="8658" y="52248"/>
                    </a:cubicBezTo>
                    <a:cubicBezTo>
                      <a:pt x="10804" y="54361"/>
                      <a:pt x="14205" y="55418"/>
                      <a:pt x="18860" y="55418"/>
                    </a:cubicBezTo>
                    <a:lnTo>
                      <a:pt x="25299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46" name="Freeform: Shape 3445">
                <a:extLst>
                  <a:ext uri="{FF2B5EF4-FFF2-40B4-BE49-F238E27FC236}">
                    <a16:creationId xmlns:a16="http://schemas.microsoft.com/office/drawing/2014/main" id="{737A3095-B3CA-45FC-8E6A-D613C5169100}"/>
                  </a:ext>
                </a:extLst>
              </p:cNvPr>
              <p:cNvSpPr/>
              <p:nvPr/>
            </p:nvSpPr>
            <p:spPr>
              <a:xfrm rot="-5400000" flipV="1">
                <a:off x="8267657" y="6184953"/>
                <a:ext cx="39365" cy="5274"/>
              </a:xfrm>
              <a:custGeom>
                <a:avLst/>
                <a:gdLst>
                  <a:gd name="connsiteX0" fmla="*/ 37961 w 39365"/>
                  <a:gd name="connsiteY0" fmla="*/ 6891 h 5274"/>
                  <a:gd name="connsiteX1" fmla="*/ 37961 w 39365"/>
                  <a:gd name="connsiteY1" fmla="*/ 1616 h 5274"/>
                  <a:gd name="connsiteX2" fmla="*/ -1404 w 39365"/>
                  <a:gd name="connsiteY2" fmla="*/ 1616 h 5274"/>
                  <a:gd name="connsiteX3" fmla="*/ -1404 w 39365"/>
                  <a:gd name="connsiteY3" fmla="*/ 6891 h 5274"/>
                  <a:gd name="connsiteX4" fmla="*/ 37961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7961" y="6891"/>
                    </a:moveTo>
                    <a:lnTo>
                      <a:pt x="37961" y="1616"/>
                    </a:lnTo>
                    <a:lnTo>
                      <a:pt x="-1404" y="1616"/>
                    </a:lnTo>
                    <a:lnTo>
                      <a:pt x="-1404" y="6891"/>
                    </a:lnTo>
                    <a:lnTo>
                      <a:pt x="37961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47" name="Freeform: Shape 3446">
                <a:extLst>
                  <a:ext uri="{FF2B5EF4-FFF2-40B4-BE49-F238E27FC236}">
                    <a16:creationId xmlns:a16="http://schemas.microsoft.com/office/drawing/2014/main" id="{3CF67060-D999-489F-8CC3-7CE11E7D43B9}"/>
                  </a:ext>
                </a:extLst>
              </p:cNvPr>
              <p:cNvSpPr/>
              <p:nvPr/>
            </p:nvSpPr>
            <p:spPr>
              <a:xfrm rot="-5400000" flipV="1">
                <a:off x="8228067" y="6116332"/>
                <a:ext cx="32879" cy="55185"/>
              </a:xfrm>
              <a:custGeom>
                <a:avLst/>
                <a:gdLst>
                  <a:gd name="connsiteX0" fmla="*/ -825 w 32879"/>
                  <a:gd name="connsiteY0" fmla="*/ 4271 h 55185"/>
                  <a:gd name="connsiteX1" fmla="*/ 11377 w 32879"/>
                  <a:gd name="connsiteY1" fmla="*/ 4271 h 55185"/>
                  <a:gd name="connsiteX2" fmla="*/ 11377 w 32879"/>
                  <a:gd name="connsiteY2" fmla="*/ 46376 h 55185"/>
                  <a:gd name="connsiteX3" fmla="*/ -1902 w 32879"/>
                  <a:gd name="connsiteY3" fmla="*/ 43715 h 55185"/>
                  <a:gd name="connsiteX4" fmla="*/ -1902 w 32879"/>
                  <a:gd name="connsiteY4" fmla="*/ 50515 h 55185"/>
                  <a:gd name="connsiteX5" fmla="*/ 11306 w 32879"/>
                  <a:gd name="connsiteY5" fmla="*/ 53176 h 55185"/>
                  <a:gd name="connsiteX6" fmla="*/ 18775 w 32879"/>
                  <a:gd name="connsiteY6" fmla="*/ 53176 h 55185"/>
                  <a:gd name="connsiteX7" fmla="*/ 18775 w 32879"/>
                  <a:gd name="connsiteY7" fmla="*/ 4271 h 55185"/>
                  <a:gd name="connsiteX8" fmla="*/ 30977 w 32879"/>
                  <a:gd name="connsiteY8" fmla="*/ 4271 h 55185"/>
                  <a:gd name="connsiteX9" fmla="*/ 30977 w 32879"/>
                  <a:gd name="connsiteY9" fmla="*/ -2009 h 55185"/>
                  <a:gd name="connsiteX10" fmla="*/ -825 w 32879"/>
                  <a:gd name="connsiteY10" fmla="*/ -2009 h 55185"/>
                  <a:gd name="connsiteX11" fmla="*/ -825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825" y="4271"/>
                    </a:moveTo>
                    <a:lnTo>
                      <a:pt x="11377" y="4271"/>
                    </a:lnTo>
                    <a:lnTo>
                      <a:pt x="11377" y="46376"/>
                    </a:lnTo>
                    <a:lnTo>
                      <a:pt x="-1902" y="43715"/>
                    </a:lnTo>
                    <a:lnTo>
                      <a:pt x="-1902" y="50515"/>
                    </a:lnTo>
                    <a:lnTo>
                      <a:pt x="11306" y="53176"/>
                    </a:lnTo>
                    <a:lnTo>
                      <a:pt x="18775" y="53176"/>
                    </a:lnTo>
                    <a:lnTo>
                      <a:pt x="18775" y="4271"/>
                    </a:lnTo>
                    <a:lnTo>
                      <a:pt x="30977" y="4271"/>
                    </a:lnTo>
                    <a:lnTo>
                      <a:pt x="30977" y="-2009"/>
                    </a:lnTo>
                    <a:lnTo>
                      <a:pt x="-825" y="-2009"/>
                    </a:lnTo>
                    <a:lnTo>
                      <a:pt x="-825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48" name="Freeform: Shape 3447">
                <a:extLst>
                  <a:ext uri="{FF2B5EF4-FFF2-40B4-BE49-F238E27FC236}">
                    <a16:creationId xmlns:a16="http://schemas.microsoft.com/office/drawing/2014/main" id="{0AF7B36A-38E8-4BF8-874E-778C86A9CCBD}"/>
                  </a:ext>
                </a:extLst>
              </p:cNvPr>
              <p:cNvSpPr/>
              <p:nvPr/>
            </p:nvSpPr>
            <p:spPr>
              <a:xfrm rot="-5400000" flipV="1">
                <a:off x="8225463" y="6067819"/>
                <a:ext cx="38170" cy="57255"/>
              </a:xfrm>
              <a:custGeom>
                <a:avLst/>
                <a:gdLst>
                  <a:gd name="connsiteX0" fmla="*/ 17234 w 38170"/>
                  <a:gd name="connsiteY0" fmla="*/ 49330 h 57255"/>
                  <a:gd name="connsiteX1" fmla="*/ 8559 w 38170"/>
                  <a:gd name="connsiteY1" fmla="*/ 43653 h 57255"/>
                  <a:gd name="connsiteX2" fmla="*/ 5659 w 38170"/>
                  <a:gd name="connsiteY2" fmla="*/ 26598 h 57255"/>
                  <a:gd name="connsiteX3" fmla="*/ 8559 w 38170"/>
                  <a:gd name="connsiteY3" fmla="*/ 9579 h 57255"/>
                  <a:gd name="connsiteX4" fmla="*/ 17234 w 38170"/>
                  <a:gd name="connsiteY4" fmla="*/ 3902 h 57255"/>
                  <a:gd name="connsiteX5" fmla="*/ 25946 w 38170"/>
                  <a:gd name="connsiteY5" fmla="*/ 9579 h 57255"/>
                  <a:gd name="connsiteX6" fmla="*/ 28857 w 38170"/>
                  <a:gd name="connsiteY6" fmla="*/ 26598 h 57255"/>
                  <a:gd name="connsiteX7" fmla="*/ 25946 w 38170"/>
                  <a:gd name="connsiteY7" fmla="*/ 43653 h 57255"/>
                  <a:gd name="connsiteX8" fmla="*/ 17234 w 38170"/>
                  <a:gd name="connsiteY8" fmla="*/ 49330 h 57255"/>
                  <a:gd name="connsiteX9" fmla="*/ 17234 w 38170"/>
                  <a:gd name="connsiteY9" fmla="*/ 55243 h 57255"/>
                  <a:gd name="connsiteX10" fmla="*/ 31425 w 38170"/>
                  <a:gd name="connsiteY10" fmla="*/ 47899 h 57255"/>
                  <a:gd name="connsiteX11" fmla="*/ 36325 w 38170"/>
                  <a:gd name="connsiteY11" fmla="*/ 26598 h 57255"/>
                  <a:gd name="connsiteX12" fmla="*/ 31425 w 38170"/>
                  <a:gd name="connsiteY12" fmla="*/ 5321 h 57255"/>
                  <a:gd name="connsiteX13" fmla="*/ 17234 w 38170"/>
                  <a:gd name="connsiteY13" fmla="*/ -2012 h 57255"/>
                  <a:gd name="connsiteX14" fmla="*/ 3055 w 38170"/>
                  <a:gd name="connsiteY14" fmla="*/ 5321 h 57255"/>
                  <a:gd name="connsiteX15" fmla="*/ -1845 w 38170"/>
                  <a:gd name="connsiteY15" fmla="*/ 26598 h 57255"/>
                  <a:gd name="connsiteX16" fmla="*/ 3055 w 38170"/>
                  <a:gd name="connsiteY16" fmla="*/ 47899 h 57255"/>
                  <a:gd name="connsiteX17" fmla="*/ 17234 w 38170"/>
                  <a:gd name="connsiteY17" fmla="*/ 55243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170" h="57255">
                    <a:moveTo>
                      <a:pt x="17234" y="49330"/>
                    </a:moveTo>
                    <a:cubicBezTo>
                      <a:pt x="13392" y="49330"/>
                      <a:pt x="10500" y="47437"/>
                      <a:pt x="8559" y="43653"/>
                    </a:cubicBezTo>
                    <a:cubicBezTo>
                      <a:pt x="6626" y="39876"/>
                      <a:pt x="5659" y="34191"/>
                      <a:pt x="5659" y="26598"/>
                    </a:cubicBezTo>
                    <a:cubicBezTo>
                      <a:pt x="5659" y="19037"/>
                      <a:pt x="6626" y="13364"/>
                      <a:pt x="8559" y="9579"/>
                    </a:cubicBezTo>
                    <a:cubicBezTo>
                      <a:pt x="10500" y="5794"/>
                      <a:pt x="13392" y="3902"/>
                      <a:pt x="17234" y="3902"/>
                    </a:cubicBezTo>
                    <a:cubicBezTo>
                      <a:pt x="21109" y="3902"/>
                      <a:pt x="24012" y="5794"/>
                      <a:pt x="25946" y="9579"/>
                    </a:cubicBezTo>
                    <a:cubicBezTo>
                      <a:pt x="27887" y="13364"/>
                      <a:pt x="28857" y="19037"/>
                      <a:pt x="28857" y="26598"/>
                    </a:cubicBezTo>
                    <a:cubicBezTo>
                      <a:pt x="28857" y="34191"/>
                      <a:pt x="27887" y="39876"/>
                      <a:pt x="25946" y="43653"/>
                    </a:cubicBezTo>
                    <a:cubicBezTo>
                      <a:pt x="24012" y="47437"/>
                      <a:pt x="21109" y="49330"/>
                      <a:pt x="17234" y="49330"/>
                    </a:cubicBezTo>
                    <a:close/>
                    <a:moveTo>
                      <a:pt x="17234" y="55243"/>
                    </a:moveTo>
                    <a:cubicBezTo>
                      <a:pt x="23428" y="55243"/>
                      <a:pt x="28159" y="52795"/>
                      <a:pt x="31425" y="47899"/>
                    </a:cubicBezTo>
                    <a:cubicBezTo>
                      <a:pt x="34692" y="43010"/>
                      <a:pt x="36325" y="35910"/>
                      <a:pt x="36325" y="26598"/>
                    </a:cubicBezTo>
                    <a:cubicBezTo>
                      <a:pt x="36325" y="17310"/>
                      <a:pt x="34692" y="10217"/>
                      <a:pt x="31425" y="5321"/>
                    </a:cubicBezTo>
                    <a:cubicBezTo>
                      <a:pt x="28159" y="433"/>
                      <a:pt x="23428" y="-2012"/>
                      <a:pt x="17234" y="-2012"/>
                    </a:cubicBezTo>
                    <a:cubicBezTo>
                      <a:pt x="11048" y="-2012"/>
                      <a:pt x="6322" y="433"/>
                      <a:pt x="3055" y="5321"/>
                    </a:cubicBezTo>
                    <a:cubicBezTo>
                      <a:pt x="-211" y="10217"/>
                      <a:pt x="-1845" y="17310"/>
                      <a:pt x="-1845" y="26598"/>
                    </a:cubicBezTo>
                    <a:cubicBezTo>
                      <a:pt x="-1845" y="35910"/>
                      <a:pt x="-211" y="43010"/>
                      <a:pt x="3055" y="47899"/>
                    </a:cubicBezTo>
                    <a:cubicBezTo>
                      <a:pt x="6322" y="52795"/>
                      <a:pt x="11048" y="55243"/>
                      <a:pt x="17234" y="552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49" name="Graphic 4">
            <a:extLst>
              <a:ext uri="{FF2B5EF4-FFF2-40B4-BE49-F238E27FC236}">
                <a16:creationId xmlns:a16="http://schemas.microsoft.com/office/drawing/2014/main" id="{7FF6F260-0910-4539-B45B-F4AB0FC315B9}"/>
              </a:ext>
            </a:extLst>
          </p:cNvPr>
          <p:cNvGrpSpPr/>
          <p:nvPr/>
        </p:nvGrpSpPr>
        <p:grpSpPr>
          <a:xfrm>
            <a:off x="8311808" y="6019365"/>
            <a:ext cx="75416" cy="163901"/>
            <a:chOff x="8311808" y="6019365"/>
            <a:chExt cx="75416" cy="163901"/>
          </a:xfrm>
          <a:solidFill>
            <a:srgbClr val="000000"/>
          </a:solidFill>
        </p:grpSpPr>
        <p:sp>
          <p:nvSpPr>
            <p:cNvPr id="3450" name="Freeform: Shape 3449">
              <a:extLst>
                <a:ext uri="{FF2B5EF4-FFF2-40B4-BE49-F238E27FC236}">
                  <a16:creationId xmlns:a16="http://schemas.microsoft.com/office/drawing/2014/main" id="{941CDD91-80EC-4DFD-BD59-9DACB1E35A69}"/>
                </a:ext>
              </a:extLst>
            </p:cNvPr>
            <p:cNvSpPr/>
            <p:nvPr/>
          </p:nvSpPr>
          <p:spPr>
            <a:xfrm>
              <a:off x="8349511" y="6019365"/>
              <a:ext cx="7574" cy="26492"/>
            </a:xfrm>
            <a:custGeom>
              <a:avLst/>
              <a:gdLst>
                <a:gd name="connsiteX0" fmla="*/ 204 w 7574"/>
                <a:gd name="connsiteY0" fmla="*/ 308 h 26492"/>
                <a:gd name="connsiteX1" fmla="*/ 204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204" y="308"/>
                  </a:moveTo>
                  <a:lnTo>
                    <a:pt x="204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51" name="Graphic 4">
              <a:extLst>
                <a:ext uri="{FF2B5EF4-FFF2-40B4-BE49-F238E27FC236}">
                  <a16:creationId xmlns:a16="http://schemas.microsoft.com/office/drawing/2014/main" id="{4B268B0A-5FF4-4BB7-9D84-2B921EA37656}"/>
                </a:ext>
              </a:extLst>
            </p:cNvPr>
            <p:cNvGrpSpPr/>
            <p:nvPr/>
          </p:nvGrpSpPr>
          <p:grpSpPr>
            <a:xfrm>
              <a:off x="8311808" y="6078820"/>
              <a:ext cx="75416" cy="104446"/>
              <a:chOff x="8311808" y="6078820"/>
              <a:chExt cx="75416" cy="104446"/>
            </a:xfrm>
            <a:solidFill>
              <a:srgbClr val="000000"/>
            </a:solidFill>
          </p:grpSpPr>
          <p:sp>
            <p:nvSpPr>
              <p:cNvPr id="3452" name="Freeform: Shape 3451">
                <a:extLst>
                  <a:ext uri="{FF2B5EF4-FFF2-40B4-BE49-F238E27FC236}">
                    <a16:creationId xmlns:a16="http://schemas.microsoft.com/office/drawing/2014/main" id="{44759D64-21AD-4EAA-ABF0-16B76B46F4EC}"/>
                  </a:ext>
                </a:extLst>
              </p:cNvPr>
              <p:cNvSpPr/>
              <p:nvPr/>
            </p:nvSpPr>
            <p:spPr>
              <a:xfrm rot="-5400000" flipV="1">
                <a:off x="8327401" y="6141334"/>
                <a:ext cx="26369" cy="57515"/>
              </a:xfrm>
              <a:custGeom>
                <a:avLst/>
                <a:gdLst>
                  <a:gd name="connsiteX0" fmla="*/ 25311 w 26369"/>
                  <a:gd name="connsiteY0" fmla="*/ 55411 h 57515"/>
                  <a:gd name="connsiteX1" fmla="*/ 25311 w 26369"/>
                  <a:gd name="connsiteY1" fmla="*/ 49746 h 57515"/>
                  <a:gd name="connsiteX2" fmla="*/ 18802 w 26369"/>
                  <a:gd name="connsiteY2" fmla="*/ 49746 h 57515"/>
                  <a:gd name="connsiteX3" fmla="*/ 13712 w 26369"/>
                  <a:gd name="connsiteY3" fmla="*/ 48268 h 57515"/>
                  <a:gd name="connsiteX4" fmla="*/ 12292 w 26369"/>
                  <a:gd name="connsiteY4" fmla="*/ 42945 h 57515"/>
                  <a:gd name="connsiteX5" fmla="*/ 12292 w 26369"/>
                  <a:gd name="connsiteY5" fmla="*/ 39291 h 57515"/>
                  <a:gd name="connsiteX6" fmla="*/ 23501 w 26369"/>
                  <a:gd name="connsiteY6" fmla="*/ 39291 h 57515"/>
                  <a:gd name="connsiteX7" fmla="*/ 23501 w 26369"/>
                  <a:gd name="connsiteY7" fmla="*/ 34004 h 57515"/>
                  <a:gd name="connsiteX8" fmla="*/ 12292 w 26369"/>
                  <a:gd name="connsiteY8" fmla="*/ 34004 h 57515"/>
                  <a:gd name="connsiteX9" fmla="*/ 12292 w 26369"/>
                  <a:gd name="connsiteY9" fmla="*/ -2104 h 57515"/>
                  <a:gd name="connsiteX10" fmla="*/ 5451 w 26369"/>
                  <a:gd name="connsiteY10" fmla="*/ -2104 h 57515"/>
                  <a:gd name="connsiteX11" fmla="*/ 5451 w 26369"/>
                  <a:gd name="connsiteY11" fmla="*/ 34004 h 57515"/>
                  <a:gd name="connsiteX12" fmla="*/ -1058 w 26369"/>
                  <a:gd name="connsiteY12" fmla="*/ 34004 h 57515"/>
                  <a:gd name="connsiteX13" fmla="*/ -1058 w 26369"/>
                  <a:gd name="connsiteY13" fmla="*/ 39291 h 57515"/>
                  <a:gd name="connsiteX14" fmla="*/ 5451 w 26369"/>
                  <a:gd name="connsiteY14" fmla="*/ 39291 h 57515"/>
                  <a:gd name="connsiteX15" fmla="*/ 5451 w 26369"/>
                  <a:gd name="connsiteY15" fmla="*/ 42177 h 57515"/>
                  <a:gd name="connsiteX16" fmla="*/ 8670 w 26369"/>
                  <a:gd name="connsiteY16" fmla="*/ 52242 h 57515"/>
                  <a:gd name="connsiteX17" fmla="*/ 18873 w 26369"/>
                  <a:gd name="connsiteY17" fmla="*/ 55411 h 57515"/>
                  <a:gd name="connsiteX18" fmla="*/ 25311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311" y="55411"/>
                    </a:moveTo>
                    <a:lnTo>
                      <a:pt x="25311" y="49746"/>
                    </a:lnTo>
                    <a:lnTo>
                      <a:pt x="18802" y="49746"/>
                    </a:lnTo>
                    <a:cubicBezTo>
                      <a:pt x="16364" y="49746"/>
                      <a:pt x="14667" y="49253"/>
                      <a:pt x="13712" y="48268"/>
                    </a:cubicBezTo>
                    <a:cubicBezTo>
                      <a:pt x="12766" y="47282"/>
                      <a:pt x="12292" y="45508"/>
                      <a:pt x="12292" y="42945"/>
                    </a:cubicBezTo>
                    <a:lnTo>
                      <a:pt x="12292" y="39291"/>
                    </a:lnTo>
                    <a:lnTo>
                      <a:pt x="23501" y="39291"/>
                    </a:lnTo>
                    <a:lnTo>
                      <a:pt x="23501" y="34004"/>
                    </a:lnTo>
                    <a:lnTo>
                      <a:pt x="12292" y="34004"/>
                    </a:lnTo>
                    <a:lnTo>
                      <a:pt x="12292" y="-2104"/>
                    </a:lnTo>
                    <a:lnTo>
                      <a:pt x="5451" y="-2104"/>
                    </a:lnTo>
                    <a:lnTo>
                      <a:pt x="5451" y="34004"/>
                    </a:lnTo>
                    <a:lnTo>
                      <a:pt x="-1058" y="34004"/>
                    </a:lnTo>
                    <a:lnTo>
                      <a:pt x="-1058" y="39291"/>
                    </a:lnTo>
                    <a:lnTo>
                      <a:pt x="5451" y="39291"/>
                    </a:lnTo>
                    <a:lnTo>
                      <a:pt x="5451" y="42177"/>
                    </a:lnTo>
                    <a:cubicBezTo>
                      <a:pt x="5451" y="46781"/>
                      <a:pt x="6524" y="50136"/>
                      <a:pt x="8670" y="52242"/>
                    </a:cubicBezTo>
                    <a:cubicBezTo>
                      <a:pt x="10817" y="54355"/>
                      <a:pt x="14217" y="55411"/>
                      <a:pt x="18873" y="55411"/>
                    </a:cubicBezTo>
                    <a:lnTo>
                      <a:pt x="25311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53" name="Freeform: Shape 3452">
                <a:extLst>
                  <a:ext uri="{FF2B5EF4-FFF2-40B4-BE49-F238E27FC236}">
                    <a16:creationId xmlns:a16="http://schemas.microsoft.com/office/drawing/2014/main" id="{9322CDB6-4DD0-403D-B120-C951093AAA85}"/>
                  </a:ext>
                </a:extLst>
              </p:cNvPr>
              <p:cNvSpPr/>
              <p:nvPr/>
            </p:nvSpPr>
            <p:spPr>
              <a:xfrm rot="-5400000" flipV="1">
                <a:off x="8364902" y="6136797"/>
                <a:ext cx="39365" cy="5274"/>
              </a:xfrm>
              <a:custGeom>
                <a:avLst/>
                <a:gdLst>
                  <a:gd name="connsiteX0" fmla="*/ 37974 w 39365"/>
                  <a:gd name="connsiteY0" fmla="*/ 6884 h 5274"/>
                  <a:gd name="connsiteX1" fmla="*/ 37974 w 39365"/>
                  <a:gd name="connsiteY1" fmla="*/ 1609 h 5274"/>
                  <a:gd name="connsiteX2" fmla="*/ -1392 w 39365"/>
                  <a:gd name="connsiteY2" fmla="*/ 1609 h 5274"/>
                  <a:gd name="connsiteX3" fmla="*/ -1392 w 39365"/>
                  <a:gd name="connsiteY3" fmla="*/ 6884 h 5274"/>
                  <a:gd name="connsiteX4" fmla="*/ 37974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7974" y="6884"/>
                    </a:moveTo>
                    <a:lnTo>
                      <a:pt x="37974" y="1609"/>
                    </a:lnTo>
                    <a:lnTo>
                      <a:pt x="-1392" y="1609"/>
                    </a:lnTo>
                    <a:lnTo>
                      <a:pt x="-1392" y="6884"/>
                    </a:lnTo>
                    <a:lnTo>
                      <a:pt x="37974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54" name="Freeform: Shape 3453">
                <a:extLst>
                  <a:ext uri="{FF2B5EF4-FFF2-40B4-BE49-F238E27FC236}">
                    <a16:creationId xmlns:a16="http://schemas.microsoft.com/office/drawing/2014/main" id="{BD326A36-1117-47DF-B008-D056345E18A6}"/>
                  </a:ext>
                </a:extLst>
              </p:cNvPr>
              <p:cNvSpPr/>
              <p:nvPr/>
            </p:nvSpPr>
            <p:spPr>
              <a:xfrm rot="-5400000" flipV="1">
                <a:off x="8323998" y="6068968"/>
                <a:ext cx="35506" cy="55185"/>
              </a:xfrm>
              <a:custGeom>
                <a:avLst/>
                <a:gdLst>
                  <a:gd name="connsiteX0" fmla="*/ -1822 w 35506"/>
                  <a:gd name="connsiteY0" fmla="*/ 53170 h 55185"/>
                  <a:gd name="connsiteX1" fmla="*/ 33685 w 35506"/>
                  <a:gd name="connsiteY1" fmla="*/ 53170 h 55185"/>
                  <a:gd name="connsiteX2" fmla="*/ 33685 w 35506"/>
                  <a:gd name="connsiteY2" fmla="*/ 49989 h 55185"/>
                  <a:gd name="connsiteX3" fmla="*/ 13635 w 35506"/>
                  <a:gd name="connsiteY3" fmla="*/ -2015 h 55185"/>
                  <a:gd name="connsiteX4" fmla="*/ 5835 w 35506"/>
                  <a:gd name="connsiteY4" fmla="*/ -2015 h 55185"/>
                  <a:gd name="connsiteX5" fmla="*/ 24701 w 35506"/>
                  <a:gd name="connsiteY5" fmla="*/ 46878 h 55185"/>
                  <a:gd name="connsiteX6" fmla="*/ -1822 w 35506"/>
                  <a:gd name="connsiteY6" fmla="*/ 46878 h 55185"/>
                  <a:gd name="connsiteX7" fmla="*/ -1822 w 35506"/>
                  <a:gd name="connsiteY7" fmla="*/ 53170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506" h="55185">
                    <a:moveTo>
                      <a:pt x="-1822" y="53170"/>
                    </a:moveTo>
                    <a:lnTo>
                      <a:pt x="33685" y="53170"/>
                    </a:lnTo>
                    <a:lnTo>
                      <a:pt x="33685" y="49989"/>
                    </a:lnTo>
                    <a:lnTo>
                      <a:pt x="13635" y="-2015"/>
                    </a:lnTo>
                    <a:lnTo>
                      <a:pt x="5835" y="-2015"/>
                    </a:lnTo>
                    <a:lnTo>
                      <a:pt x="24701" y="46878"/>
                    </a:lnTo>
                    <a:lnTo>
                      <a:pt x="-1822" y="46878"/>
                    </a:lnTo>
                    <a:lnTo>
                      <a:pt x="-1822" y="5317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55" name="Graphic 4">
            <a:extLst>
              <a:ext uri="{FF2B5EF4-FFF2-40B4-BE49-F238E27FC236}">
                <a16:creationId xmlns:a16="http://schemas.microsoft.com/office/drawing/2014/main" id="{B0342C37-BA9E-4ACD-AD2C-8D3D916AE851}"/>
              </a:ext>
            </a:extLst>
          </p:cNvPr>
          <p:cNvGrpSpPr/>
          <p:nvPr/>
        </p:nvGrpSpPr>
        <p:grpSpPr>
          <a:xfrm>
            <a:off x="8409046" y="6019365"/>
            <a:ext cx="75416" cy="212057"/>
            <a:chOff x="8409046" y="6019365"/>
            <a:chExt cx="75416" cy="212057"/>
          </a:xfrm>
          <a:solidFill>
            <a:srgbClr val="000000"/>
          </a:solidFill>
        </p:grpSpPr>
        <p:sp>
          <p:nvSpPr>
            <p:cNvPr id="3456" name="Freeform: Shape 3455">
              <a:extLst>
                <a:ext uri="{FF2B5EF4-FFF2-40B4-BE49-F238E27FC236}">
                  <a16:creationId xmlns:a16="http://schemas.microsoft.com/office/drawing/2014/main" id="{929BB4F1-C344-45A0-AAE4-907FCFF6423F}"/>
                </a:ext>
              </a:extLst>
            </p:cNvPr>
            <p:cNvSpPr/>
            <p:nvPr/>
          </p:nvSpPr>
          <p:spPr>
            <a:xfrm>
              <a:off x="8446756" y="6019365"/>
              <a:ext cx="7574" cy="26492"/>
            </a:xfrm>
            <a:custGeom>
              <a:avLst/>
              <a:gdLst>
                <a:gd name="connsiteX0" fmla="*/ 217 w 7574"/>
                <a:gd name="connsiteY0" fmla="*/ 308 h 26492"/>
                <a:gd name="connsiteX1" fmla="*/ 217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217" y="308"/>
                  </a:moveTo>
                  <a:lnTo>
                    <a:pt x="217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57" name="Graphic 4">
              <a:extLst>
                <a:ext uri="{FF2B5EF4-FFF2-40B4-BE49-F238E27FC236}">
                  <a16:creationId xmlns:a16="http://schemas.microsoft.com/office/drawing/2014/main" id="{397DF90F-E416-4D35-B9E1-56F17E4B9601}"/>
                </a:ext>
              </a:extLst>
            </p:cNvPr>
            <p:cNvGrpSpPr/>
            <p:nvPr/>
          </p:nvGrpSpPr>
          <p:grpSpPr>
            <a:xfrm>
              <a:off x="8409046" y="6079338"/>
              <a:ext cx="75416" cy="152084"/>
              <a:chOff x="8409046" y="6079338"/>
              <a:chExt cx="75416" cy="152084"/>
            </a:xfrm>
            <a:solidFill>
              <a:srgbClr val="000000"/>
            </a:solidFill>
          </p:grpSpPr>
          <p:sp>
            <p:nvSpPr>
              <p:cNvPr id="3458" name="Freeform: Shape 3457">
                <a:extLst>
                  <a:ext uri="{FF2B5EF4-FFF2-40B4-BE49-F238E27FC236}">
                    <a16:creationId xmlns:a16="http://schemas.microsoft.com/office/drawing/2014/main" id="{640AFFE2-5B63-44E2-AB5C-AE7285C88E40}"/>
                  </a:ext>
                </a:extLst>
              </p:cNvPr>
              <p:cNvSpPr/>
              <p:nvPr/>
            </p:nvSpPr>
            <p:spPr>
              <a:xfrm rot="-5400000" flipV="1">
                <a:off x="8424639" y="6189490"/>
                <a:ext cx="26369" cy="57515"/>
              </a:xfrm>
              <a:custGeom>
                <a:avLst/>
                <a:gdLst>
                  <a:gd name="connsiteX0" fmla="*/ 25324 w 26369"/>
                  <a:gd name="connsiteY0" fmla="*/ 55418 h 57515"/>
                  <a:gd name="connsiteX1" fmla="*/ 25324 w 26369"/>
                  <a:gd name="connsiteY1" fmla="*/ 49752 h 57515"/>
                  <a:gd name="connsiteX2" fmla="*/ 18815 w 26369"/>
                  <a:gd name="connsiteY2" fmla="*/ 49752 h 57515"/>
                  <a:gd name="connsiteX3" fmla="*/ 13725 w 26369"/>
                  <a:gd name="connsiteY3" fmla="*/ 48274 h 57515"/>
                  <a:gd name="connsiteX4" fmla="*/ 12305 w 26369"/>
                  <a:gd name="connsiteY4" fmla="*/ 42952 h 57515"/>
                  <a:gd name="connsiteX5" fmla="*/ 12305 w 26369"/>
                  <a:gd name="connsiteY5" fmla="*/ 39297 h 57515"/>
                  <a:gd name="connsiteX6" fmla="*/ 23513 w 26369"/>
                  <a:gd name="connsiteY6" fmla="*/ 39297 h 57515"/>
                  <a:gd name="connsiteX7" fmla="*/ 23513 w 26369"/>
                  <a:gd name="connsiteY7" fmla="*/ 34011 h 57515"/>
                  <a:gd name="connsiteX8" fmla="*/ 12305 w 26369"/>
                  <a:gd name="connsiteY8" fmla="*/ 34011 h 57515"/>
                  <a:gd name="connsiteX9" fmla="*/ 12305 w 26369"/>
                  <a:gd name="connsiteY9" fmla="*/ -2098 h 57515"/>
                  <a:gd name="connsiteX10" fmla="*/ 5464 w 26369"/>
                  <a:gd name="connsiteY10" fmla="*/ -2098 h 57515"/>
                  <a:gd name="connsiteX11" fmla="*/ 5464 w 26369"/>
                  <a:gd name="connsiteY11" fmla="*/ 34011 h 57515"/>
                  <a:gd name="connsiteX12" fmla="*/ -1046 w 26369"/>
                  <a:gd name="connsiteY12" fmla="*/ 34011 h 57515"/>
                  <a:gd name="connsiteX13" fmla="*/ -1046 w 26369"/>
                  <a:gd name="connsiteY13" fmla="*/ 39297 h 57515"/>
                  <a:gd name="connsiteX14" fmla="*/ 5464 w 26369"/>
                  <a:gd name="connsiteY14" fmla="*/ 39297 h 57515"/>
                  <a:gd name="connsiteX15" fmla="*/ 5464 w 26369"/>
                  <a:gd name="connsiteY15" fmla="*/ 42183 h 57515"/>
                  <a:gd name="connsiteX16" fmla="*/ 8683 w 26369"/>
                  <a:gd name="connsiteY16" fmla="*/ 52248 h 57515"/>
                  <a:gd name="connsiteX17" fmla="*/ 18886 w 26369"/>
                  <a:gd name="connsiteY17" fmla="*/ 55418 h 57515"/>
                  <a:gd name="connsiteX18" fmla="*/ 25324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324" y="55418"/>
                    </a:moveTo>
                    <a:lnTo>
                      <a:pt x="25324" y="49752"/>
                    </a:lnTo>
                    <a:lnTo>
                      <a:pt x="18815" y="49752"/>
                    </a:lnTo>
                    <a:cubicBezTo>
                      <a:pt x="16376" y="49752"/>
                      <a:pt x="14680" y="49260"/>
                      <a:pt x="13725" y="48274"/>
                    </a:cubicBezTo>
                    <a:cubicBezTo>
                      <a:pt x="12778" y="47288"/>
                      <a:pt x="12305" y="45514"/>
                      <a:pt x="12305" y="42952"/>
                    </a:cubicBezTo>
                    <a:lnTo>
                      <a:pt x="12305" y="39297"/>
                    </a:lnTo>
                    <a:lnTo>
                      <a:pt x="23513" y="39297"/>
                    </a:lnTo>
                    <a:lnTo>
                      <a:pt x="23513" y="34011"/>
                    </a:lnTo>
                    <a:lnTo>
                      <a:pt x="12305" y="34011"/>
                    </a:lnTo>
                    <a:lnTo>
                      <a:pt x="12305" y="-2098"/>
                    </a:lnTo>
                    <a:lnTo>
                      <a:pt x="5464" y="-2098"/>
                    </a:lnTo>
                    <a:lnTo>
                      <a:pt x="5464" y="34011"/>
                    </a:lnTo>
                    <a:lnTo>
                      <a:pt x="-1046" y="34011"/>
                    </a:lnTo>
                    <a:lnTo>
                      <a:pt x="-1046" y="39297"/>
                    </a:lnTo>
                    <a:lnTo>
                      <a:pt x="5464" y="39297"/>
                    </a:lnTo>
                    <a:lnTo>
                      <a:pt x="5464" y="42183"/>
                    </a:lnTo>
                    <a:cubicBezTo>
                      <a:pt x="5464" y="46788"/>
                      <a:pt x="6537" y="50143"/>
                      <a:pt x="8683" y="52248"/>
                    </a:cubicBezTo>
                    <a:cubicBezTo>
                      <a:pt x="10829" y="54361"/>
                      <a:pt x="14230" y="55418"/>
                      <a:pt x="18886" y="55418"/>
                    </a:cubicBezTo>
                    <a:lnTo>
                      <a:pt x="25324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59" name="Freeform: Shape 3458">
                <a:extLst>
                  <a:ext uri="{FF2B5EF4-FFF2-40B4-BE49-F238E27FC236}">
                    <a16:creationId xmlns:a16="http://schemas.microsoft.com/office/drawing/2014/main" id="{FC32B920-1F59-43FA-8E3E-D3C30CA675B0}"/>
                  </a:ext>
                </a:extLst>
              </p:cNvPr>
              <p:cNvSpPr/>
              <p:nvPr/>
            </p:nvSpPr>
            <p:spPr>
              <a:xfrm rot="-5400000" flipV="1">
                <a:off x="8462140" y="6184953"/>
                <a:ext cx="39365" cy="5274"/>
              </a:xfrm>
              <a:custGeom>
                <a:avLst/>
                <a:gdLst>
                  <a:gd name="connsiteX0" fmla="*/ 37987 w 39365"/>
                  <a:gd name="connsiteY0" fmla="*/ 6891 h 5274"/>
                  <a:gd name="connsiteX1" fmla="*/ 37987 w 39365"/>
                  <a:gd name="connsiteY1" fmla="*/ 1616 h 5274"/>
                  <a:gd name="connsiteX2" fmla="*/ -1379 w 39365"/>
                  <a:gd name="connsiteY2" fmla="*/ 1616 h 5274"/>
                  <a:gd name="connsiteX3" fmla="*/ -1379 w 39365"/>
                  <a:gd name="connsiteY3" fmla="*/ 6891 h 5274"/>
                  <a:gd name="connsiteX4" fmla="*/ 37987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7987" y="6891"/>
                    </a:moveTo>
                    <a:lnTo>
                      <a:pt x="37987" y="1616"/>
                    </a:lnTo>
                    <a:lnTo>
                      <a:pt x="-1379" y="1616"/>
                    </a:lnTo>
                    <a:lnTo>
                      <a:pt x="-1379" y="6891"/>
                    </a:lnTo>
                    <a:lnTo>
                      <a:pt x="37987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60" name="Freeform: Shape 3459">
                <a:extLst>
                  <a:ext uri="{FF2B5EF4-FFF2-40B4-BE49-F238E27FC236}">
                    <a16:creationId xmlns:a16="http://schemas.microsoft.com/office/drawing/2014/main" id="{3B93D862-A49D-4F62-A02C-084B07571CB3}"/>
                  </a:ext>
                </a:extLst>
              </p:cNvPr>
              <p:cNvSpPr/>
              <p:nvPr/>
            </p:nvSpPr>
            <p:spPr>
              <a:xfrm rot="-5400000" flipV="1">
                <a:off x="8422550" y="6116332"/>
                <a:ext cx="32879" cy="55185"/>
              </a:xfrm>
              <a:custGeom>
                <a:avLst/>
                <a:gdLst>
                  <a:gd name="connsiteX0" fmla="*/ -799 w 32879"/>
                  <a:gd name="connsiteY0" fmla="*/ 4271 h 55185"/>
                  <a:gd name="connsiteX1" fmla="*/ 11403 w 32879"/>
                  <a:gd name="connsiteY1" fmla="*/ 4271 h 55185"/>
                  <a:gd name="connsiteX2" fmla="*/ 11403 w 32879"/>
                  <a:gd name="connsiteY2" fmla="*/ 46376 h 55185"/>
                  <a:gd name="connsiteX3" fmla="*/ -1876 w 32879"/>
                  <a:gd name="connsiteY3" fmla="*/ 43715 h 55185"/>
                  <a:gd name="connsiteX4" fmla="*/ -1876 w 32879"/>
                  <a:gd name="connsiteY4" fmla="*/ 50515 h 55185"/>
                  <a:gd name="connsiteX5" fmla="*/ 11332 w 32879"/>
                  <a:gd name="connsiteY5" fmla="*/ 53176 h 55185"/>
                  <a:gd name="connsiteX6" fmla="*/ 18800 w 32879"/>
                  <a:gd name="connsiteY6" fmla="*/ 53176 h 55185"/>
                  <a:gd name="connsiteX7" fmla="*/ 18800 w 32879"/>
                  <a:gd name="connsiteY7" fmla="*/ 4271 h 55185"/>
                  <a:gd name="connsiteX8" fmla="*/ 31003 w 32879"/>
                  <a:gd name="connsiteY8" fmla="*/ 4271 h 55185"/>
                  <a:gd name="connsiteX9" fmla="*/ 31003 w 32879"/>
                  <a:gd name="connsiteY9" fmla="*/ -2009 h 55185"/>
                  <a:gd name="connsiteX10" fmla="*/ -799 w 32879"/>
                  <a:gd name="connsiteY10" fmla="*/ -2009 h 55185"/>
                  <a:gd name="connsiteX11" fmla="*/ -799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799" y="4271"/>
                    </a:moveTo>
                    <a:lnTo>
                      <a:pt x="11403" y="4271"/>
                    </a:lnTo>
                    <a:lnTo>
                      <a:pt x="11403" y="46376"/>
                    </a:lnTo>
                    <a:lnTo>
                      <a:pt x="-1876" y="43715"/>
                    </a:lnTo>
                    <a:lnTo>
                      <a:pt x="-1876" y="50515"/>
                    </a:lnTo>
                    <a:lnTo>
                      <a:pt x="11332" y="53176"/>
                    </a:lnTo>
                    <a:lnTo>
                      <a:pt x="18800" y="53176"/>
                    </a:lnTo>
                    <a:lnTo>
                      <a:pt x="18800" y="4271"/>
                    </a:lnTo>
                    <a:lnTo>
                      <a:pt x="31003" y="4271"/>
                    </a:lnTo>
                    <a:lnTo>
                      <a:pt x="31003" y="-2009"/>
                    </a:lnTo>
                    <a:lnTo>
                      <a:pt x="-799" y="-2009"/>
                    </a:lnTo>
                    <a:lnTo>
                      <a:pt x="-799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61" name="Freeform: Shape 3460">
                <a:extLst>
                  <a:ext uri="{FF2B5EF4-FFF2-40B4-BE49-F238E27FC236}">
                    <a16:creationId xmlns:a16="http://schemas.microsoft.com/office/drawing/2014/main" id="{34FF9F86-1E99-43AC-95E4-FF6D5DA8F823}"/>
                  </a:ext>
                </a:extLst>
              </p:cNvPr>
              <p:cNvSpPr/>
              <p:nvPr/>
            </p:nvSpPr>
            <p:spPr>
              <a:xfrm rot="-5400000" flipV="1">
                <a:off x="8422550" y="6068174"/>
                <a:ext cx="32879" cy="55185"/>
              </a:xfrm>
              <a:custGeom>
                <a:avLst/>
                <a:gdLst>
                  <a:gd name="connsiteX0" fmla="*/ -799 w 32879"/>
                  <a:gd name="connsiteY0" fmla="*/ 4265 h 55185"/>
                  <a:gd name="connsiteX1" fmla="*/ 11403 w 32879"/>
                  <a:gd name="connsiteY1" fmla="*/ 4265 h 55185"/>
                  <a:gd name="connsiteX2" fmla="*/ 11403 w 32879"/>
                  <a:gd name="connsiteY2" fmla="*/ 46369 h 55185"/>
                  <a:gd name="connsiteX3" fmla="*/ -1876 w 32879"/>
                  <a:gd name="connsiteY3" fmla="*/ 43708 h 55185"/>
                  <a:gd name="connsiteX4" fmla="*/ -1876 w 32879"/>
                  <a:gd name="connsiteY4" fmla="*/ 50509 h 55185"/>
                  <a:gd name="connsiteX5" fmla="*/ 11332 w 32879"/>
                  <a:gd name="connsiteY5" fmla="*/ 53170 h 55185"/>
                  <a:gd name="connsiteX6" fmla="*/ 18800 w 32879"/>
                  <a:gd name="connsiteY6" fmla="*/ 53170 h 55185"/>
                  <a:gd name="connsiteX7" fmla="*/ 18800 w 32879"/>
                  <a:gd name="connsiteY7" fmla="*/ 4265 h 55185"/>
                  <a:gd name="connsiteX8" fmla="*/ 31003 w 32879"/>
                  <a:gd name="connsiteY8" fmla="*/ 4265 h 55185"/>
                  <a:gd name="connsiteX9" fmla="*/ 31003 w 32879"/>
                  <a:gd name="connsiteY9" fmla="*/ -2015 h 55185"/>
                  <a:gd name="connsiteX10" fmla="*/ -799 w 32879"/>
                  <a:gd name="connsiteY10" fmla="*/ -2015 h 55185"/>
                  <a:gd name="connsiteX11" fmla="*/ -799 w 32879"/>
                  <a:gd name="connsiteY11" fmla="*/ 4265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799" y="4265"/>
                    </a:moveTo>
                    <a:lnTo>
                      <a:pt x="11403" y="4265"/>
                    </a:lnTo>
                    <a:lnTo>
                      <a:pt x="11403" y="46369"/>
                    </a:lnTo>
                    <a:lnTo>
                      <a:pt x="-1876" y="43708"/>
                    </a:lnTo>
                    <a:lnTo>
                      <a:pt x="-1876" y="50509"/>
                    </a:lnTo>
                    <a:lnTo>
                      <a:pt x="11332" y="53170"/>
                    </a:lnTo>
                    <a:lnTo>
                      <a:pt x="18800" y="53170"/>
                    </a:lnTo>
                    <a:lnTo>
                      <a:pt x="18800" y="4265"/>
                    </a:lnTo>
                    <a:lnTo>
                      <a:pt x="31003" y="4265"/>
                    </a:lnTo>
                    <a:lnTo>
                      <a:pt x="31003" y="-2015"/>
                    </a:lnTo>
                    <a:lnTo>
                      <a:pt x="-799" y="-2015"/>
                    </a:lnTo>
                    <a:lnTo>
                      <a:pt x="-799" y="4265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62" name="Graphic 4">
            <a:extLst>
              <a:ext uri="{FF2B5EF4-FFF2-40B4-BE49-F238E27FC236}">
                <a16:creationId xmlns:a16="http://schemas.microsoft.com/office/drawing/2014/main" id="{36ACFD28-B191-41C9-AC7D-CCAC8EEC3CDA}"/>
              </a:ext>
            </a:extLst>
          </p:cNvPr>
          <p:cNvGrpSpPr/>
          <p:nvPr/>
        </p:nvGrpSpPr>
        <p:grpSpPr>
          <a:xfrm>
            <a:off x="8506291" y="6019365"/>
            <a:ext cx="75416" cy="163901"/>
            <a:chOff x="8506291" y="6019365"/>
            <a:chExt cx="75416" cy="163901"/>
          </a:xfrm>
          <a:solidFill>
            <a:srgbClr val="000000"/>
          </a:solidFill>
        </p:grpSpPr>
        <p:sp>
          <p:nvSpPr>
            <p:cNvPr id="3463" name="Freeform: Shape 3462">
              <a:extLst>
                <a:ext uri="{FF2B5EF4-FFF2-40B4-BE49-F238E27FC236}">
                  <a16:creationId xmlns:a16="http://schemas.microsoft.com/office/drawing/2014/main" id="{F74A4B71-8992-42CF-903C-04ADFA0632D1}"/>
                </a:ext>
              </a:extLst>
            </p:cNvPr>
            <p:cNvSpPr/>
            <p:nvPr/>
          </p:nvSpPr>
          <p:spPr>
            <a:xfrm>
              <a:off x="8544002" y="6019365"/>
              <a:ext cx="7574" cy="26492"/>
            </a:xfrm>
            <a:custGeom>
              <a:avLst/>
              <a:gdLst>
                <a:gd name="connsiteX0" fmla="*/ 229 w 7574"/>
                <a:gd name="connsiteY0" fmla="*/ 308 h 26492"/>
                <a:gd name="connsiteX1" fmla="*/ 229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229" y="308"/>
                  </a:moveTo>
                  <a:lnTo>
                    <a:pt x="229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64" name="Graphic 4">
              <a:extLst>
                <a:ext uri="{FF2B5EF4-FFF2-40B4-BE49-F238E27FC236}">
                  <a16:creationId xmlns:a16="http://schemas.microsoft.com/office/drawing/2014/main" id="{008154C3-B9E2-4B9A-A658-2D17765B574D}"/>
                </a:ext>
              </a:extLst>
            </p:cNvPr>
            <p:cNvGrpSpPr/>
            <p:nvPr/>
          </p:nvGrpSpPr>
          <p:grpSpPr>
            <a:xfrm>
              <a:off x="8506291" y="6077673"/>
              <a:ext cx="75416" cy="105593"/>
              <a:chOff x="8506291" y="6077673"/>
              <a:chExt cx="75416" cy="105593"/>
            </a:xfrm>
            <a:solidFill>
              <a:srgbClr val="000000"/>
            </a:solidFill>
          </p:grpSpPr>
          <p:sp>
            <p:nvSpPr>
              <p:cNvPr id="3465" name="Freeform: Shape 3464">
                <a:extLst>
                  <a:ext uri="{FF2B5EF4-FFF2-40B4-BE49-F238E27FC236}">
                    <a16:creationId xmlns:a16="http://schemas.microsoft.com/office/drawing/2014/main" id="{EA5B19B7-B7EC-4ED6-A6F1-85BC7F87033C}"/>
                  </a:ext>
                </a:extLst>
              </p:cNvPr>
              <p:cNvSpPr/>
              <p:nvPr/>
            </p:nvSpPr>
            <p:spPr>
              <a:xfrm rot="-5400000" flipV="1">
                <a:off x="8521885" y="6141334"/>
                <a:ext cx="26369" cy="57515"/>
              </a:xfrm>
              <a:custGeom>
                <a:avLst/>
                <a:gdLst>
                  <a:gd name="connsiteX0" fmla="*/ 25337 w 26369"/>
                  <a:gd name="connsiteY0" fmla="*/ 55411 h 57515"/>
                  <a:gd name="connsiteX1" fmla="*/ 25337 w 26369"/>
                  <a:gd name="connsiteY1" fmla="*/ 49746 h 57515"/>
                  <a:gd name="connsiteX2" fmla="*/ 18827 w 26369"/>
                  <a:gd name="connsiteY2" fmla="*/ 49746 h 57515"/>
                  <a:gd name="connsiteX3" fmla="*/ 13738 w 26369"/>
                  <a:gd name="connsiteY3" fmla="*/ 48268 h 57515"/>
                  <a:gd name="connsiteX4" fmla="*/ 12318 w 26369"/>
                  <a:gd name="connsiteY4" fmla="*/ 42945 h 57515"/>
                  <a:gd name="connsiteX5" fmla="*/ 12318 w 26369"/>
                  <a:gd name="connsiteY5" fmla="*/ 39291 h 57515"/>
                  <a:gd name="connsiteX6" fmla="*/ 23526 w 26369"/>
                  <a:gd name="connsiteY6" fmla="*/ 39291 h 57515"/>
                  <a:gd name="connsiteX7" fmla="*/ 23526 w 26369"/>
                  <a:gd name="connsiteY7" fmla="*/ 34004 h 57515"/>
                  <a:gd name="connsiteX8" fmla="*/ 12318 w 26369"/>
                  <a:gd name="connsiteY8" fmla="*/ 34004 h 57515"/>
                  <a:gd name="connsiteX9" fmla="*/ 12318 w 26369"/>
                  <a:gd name="connsiteY9" fmla="*/ -2104 h 57515"/>
                  <a:gd name="connsiteX10" fmla="*/ 5477 w 26369"/>
                  <a:gd name="connsiteY10" fmla="*/ -2104 h 57515"/>
                  <a:gd name="connsiteX11" fmla="*/ 5477 w 26369"/>
                  <a:gd name="connsiteY11" fmla="*/ 34004 h 57515"/>
                  <a:gd name="connsiteX12" fmla="*/ -1033 w 26369"/>
                  <a:gd name="connsiteY12" fmla="*/ 34004 h 57515"/>
                  <a:gd name="connsiteX13" fmla="*/ -1033 w 26369"/>
                  <a:gd name="connsiteY13" fmla="*/ 39291 h 57515"/>
                  <a:gd name="connsiteX14" fmla="*/ 5477 w 26369"/>
                  <a:gd name="connsiteY14" fmla="*/ 39291 h 57515"/>
                  <a:gd name="connsiteX15" fmla="*/ 5477 w 26369"/>
                  <a:gd name="connsiteY15" fmla="*/ 42177 h 57515"/>
                  <a:gd name="connsiteX16" fmla="*/ 8696 w 26369"/>
                  <a:gd name="connsiteY16" fmla="*/ 52242 h 57515"/>
                  <a:gd name="connsiteX17" fmla="*/ 18898 w 26369"/>
                  <a:gd name="connsiteY17" fmla="*/ 55411 h 57515"/>
                  <a:gd name="connsiteX18" fmla="*/ 25337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337" y="55411"/>
                    </a:moveTo>
                    <a:lnTo>
                      <a:pt x="25337" y="49746"/>
                    </a:lnTo>
                    <a:lnTo>
                      <a:pt x="18827" y="49746"/>
                    </a:lnTo>
                    <a:cubicBezTo>
                      <a:pt x="16389" y="49746"/>
                      <a:pt x="14693" y="49253"/>
                      <a:pt x="13738" y="48268"/>
                    </a:cubicBezTo>
                    <a:cubicBezTo>
                      <a:pt x="12791" y="47282"/>
                      <a:pt x="12318" y="45508"/>
                      <a:pt x="12318" y="42945"/>
                    </a:cubicBezTo>
                    <a:lnTo>
                      <a:pt x="12318" y="39291"/>
                    </a:lnTo>
                    <a:lnTo>
                      <a:pt x="23526" y="39291"/>
                    </a:lnTo>
                    <a:lnTo>
                      <a:pt x="23526" y="34004"/>
                    </a:lnTo>
                    <a:lnTo>
                      <a:pt x="12318" y="34004"/>
                    </a:lnTo>
                    <a:lnTo>
                      <a:pt x="12318" y="-2104"/>
                    </a:lnTo>
                    <a:lnTo>
                      <a:pt x="5477" y="-2104"/>
                    </a:lnTo>
                    <a:lnTo>
                      <a:pt x="5477" y="34004"/>
                    </a:lnTo>
                    <a:lnTo>
                      <a:pt x="-1033" y="34004"/>
                    </a:lnTo>
                    <a:lnTo>
                      <a:pt x="-1033" y="39291"/>
                    </a:lnTo>
                    <a:lnTo>
                      <a:pt x="5477" y="39291"/>
                    </a:lnTo>
                    <a:lnTo>
                      <a:pt x="5477" y="42177"/>
                    </a:lnTo>
                    <a:cubicBezTo>
                      <a:pt x="5477" y="46781"/>
                      <a:pt x="6550" y="50136"/>
                      <a:pt x="8696" y="52242"/>
                    </a:cubicBezTo>
                    <a:cubicBezTo>
                      <a:pt x="10842" y="54355"/>
                      <a:pt x="14243" y="55411"/>
                      <a:pt x="18898" y="55411"/>
                    </a:cubicBezTo>
                    <a:lnTo>
                      <a:pt x="25337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66" name="Freeform: Shape 3465">
                <a:extLst>
                  <a:ext uri="{FF2B5EF4-FFF2-40B4-BE49-F238E27FC236}">
                    <a16:creationId xmlns:a16="http://schemas.microsoft.com/office/drawing/2014/main" id="{4ABD5DAC-EDC1-4A75-9309-BC85C82B20F2}"/>
                  </a:ext>
                </a:extLst>
              </p:cNvPr>
              <p:cNvSpPr/>
              <p:nvPr/>
            </p:nvSpPr>
            <p:spPr>
              <a:xfrm rot="-5400000" flipV="1">
                <a:off x="8559386" y="6136797"/>
                <a:ext cx="39365" cy="5274"/>
              </a:xfrm>
              <a:custGeom>
                <a:avLst/>
                <a:gdLst>
                  <a:gd name="connsiteX0" fmla="*/ 37999 w 39365"/>
                  <a:gd name="connsiteY0" fmla="*/ 6884 h 5274"/>
                  <a:gd name="connsiteX1" fmla="*/ 37999 w 39365"/>
                  <a:gd name="connsiteY1" fmla="*/ 1609 h 5274"/>
                  <a:gd name="connsiteX2" fmla="*/ -1366 w 39365"/>
                  <a:gd name="connsiteY2" fmla="*/ 1609 h 5274"/>
                  <a:gd name="connsiteX3" fmla="*/ -1366 w 39365"/>
                  <a:gd name="connsiteY3" fmla="*/ 6884 h 5274"/>
                  <a:gd name="connsiteX4" fmla="*/ 37999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7999" y="6884"/>
                    </a:moveTo>
                    <a:lnTo>
                      <a:pt x="37999" y="1609"/>
                    </a:lnTo>
                    <a:lnTo>
                      <a:pt x="-1366" y="1609"/>
                    </a:lnTo>
                    <a:lnTo>
                      <a:pt x="-1366" y="6884"/>
                    </a:lnTo>
                    <a:lnTo>
                      <a:pt x="37999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67" name="Freeform: Shape 3466">
                <a:extLst>
                  <a:ext uri="{FF2B5EF4-FFF2-40B4-BE49-F238E27FC236}">
                    <a16:creationId xmlns:a16="http://schemas.microsoft.com/office/drawing/2014/main" id="{42A990F7-A247-4073-BA10-FDF1F352A907}"/>
                  </a:ext>
                </a:extLst>
              </p:cNvPr>
              <p:cNvSpPr/>
              <p:nvPr/>
            </p:nvSpPr>
            <p:spPr>
              <a:xfrm rot="-5400000" flipV="1">
                <a:off x="8517227" y="6068081"/>
                <a:ext cx="38098" cy="57255"/>
              </a:xfrm>
              <a:custGeom>
                <a:avLst/>
                <a:gdLst>
                  <a:gd name="connsiteX0" fmla="*/ 1767 w 38098"/>
                  <a:gd name="connsiteY0" fmla="*/ 212 h 57255"/>
                  <a:gd name="connsiteX1" fmla="*/ 1767 w 38098"/>
                  <a:gd name="connsiteY1" fmla="*/ 7012 h 57255"/>
                  <a:gd name="connsiteX2" fmla="*/ 7460 w 38098"/>
                  <a:gd name="connsiteY2" fmla="*/ 4978 h 57255"/>
                  <a:gd name="connsiteX3" fmla="*/ 13129 w 38098"/>
                  <a:gd name="connsiteY3" fmla="*/ 4280 h 57255"/>
                  <a:gd name="connsiteX4" fmla="*/ 24420 w 38098"/>
                  <a:gd name="connsiteY4" fmla="*/ 9248 h 57255"/>
                  <a:gd name="connsiteX5" fmla="*/ 28882 w 38098"/>
                  <a:gd name="connsiteY5" fmla="*/ 24351 h 57255"/>
                  <a:gd name="connsiteX6" fmla="*/ 23438 w 38098"/>
                  <a:gd name="connsiteY6" fmla="*/ 19466 h 57255"/>
                  <a:gd name="connsiteX7" fmla="*/ 16159 w 38098"/>
                  <a:gd name="connsiteY7" fmla="*/ 17763 h 57255"/>
                  <a:gd name="connsiteX8" fmla="*/ 3045 w 38098"/>
                  <a:gd name="connsiteY8" fmla="*/ 22766 h 57255"/>
                  <a:gd name="connsiteX9" fmla="*/ -1784 w 38098"/>
                  <a:gd name="connsiteY9" fmla="*/ 36474 h 57255"/>
                  <a:gd name="connsiteX10" fmla="*/ 3246 w 38098"/>
                  <a:gd name="connsiteY10" fmla="*/ 50099 h 57255"/>
                  <a:gd name="connsiteX11" fmla="*/ 16632 w 38098"/>
                  <a:gd name="connsiteY11" fmla="*/ 55243 h 57255"/>
                  <a:gd name="connsiteX12" fmla="*/ 31261 w 38098"/>
                  <a:gd name="connsiteY12" fmla="*/ 47899 h 57255"/>
                  <a:gd name="connsiteX13" fmla="*/ 36315 w 38098"/>
                  <a:gd name="connsiteY13" fmla="*/ 26598 h 57255"/>
                  <a:gd name="connsiteX14" fmla="*/ 30113 w 38098"/>
                  <a:gd name="connsiteY14" fmla="*/ 5771 h 57255"/>
                  <a:gd name="connsiteX15" fmla="*/ 13460 w 38098"/>
                  <a:gd name="connsiteY15" fmla="*/ -2012 h 57255"/>
                  <a:gd name="connsiteX16" fmla="*/ 7755 w 38098"/>
                  <a:gd name="connsiteY16" fmla="*/ -1456 h 57255"/>
                  <a:gd name="connsiteX17" fmla="*/ 1767 w 38098"/>
                  <a:gd name="connsiteY17" fmla="*/ 212 h 57255"/>
                  <a:gd name="connsiteX18" fmla="*/ 16632 w 38098"/>
                  <a:gd name="connsiteY18" fmla="*/ 23606 h 57255"/>
                  <a:gd name="connsiteX19" fmla="*/ 24598 w 38098"/>
                  <a:gd name="connsiteY19" fmla="*/ 27036 h 57255"/>
                  <a:gd name="connsiteX20" fmla="*/ 27545 w 38098"/>
                  <a:gd name="connsiteY20" fmla="*/ 36474 h 57255"/>
                  <a:gd name="connsiteX21" fmla="*/ 24598 w 38098"/>
                  <a:gd name="connsiteY21" fmla="*/ 45876 h 57255"/>
                  <a:gd name="connsiteX22" fmla="*/ 16632 w 38098"/>
                  <a:gd name="connsiteY22" fmla="*/ 49330 h 57255"/>
                  <a:gd name="connsiteX23" fmla="*/ 8667 w 38098"/>
                  <a:gd name="connsiteY23" fmla="*/ 45876 h 57255"/>
                  <a:gd name="connsiteX24" fmla="*/ 5732 w 38098"/>
                  <a:gd name="connsiteY24" fmla="*/ 36474 h 57255"/>
                  <a:gd name="connsiteX25" fmla="*/ 8667 w 38098"/>
                  <a:gd name="connsiteY25" fmla="*/ 27036 h 57255"/>
                  <a:gd name="connsiteX26" fmla="*/ 16632 w 38098"/>
                  <a:gd name="connsiteY26" fmla="*/ 23606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8098" h="57255">
                    <a:moveTo>
                      <a:pt x="1767" y="212"/>
                    </a:moveTo>
                    <a:lnTo>
                      <a:pt x="1767" y="7012"/>
                    </a:lnTo>
                    <a:cubicBezTo>
                      <a:pt x="3645" y="6121"/>
                      <a:pt x="5542" y="5443"/>
                      <a:pt x="7460" y="4978"/>
                    </a:cubicBezTo>
                    <a:cubicBezTo>
                      <a:pt x="9385" y="4513"/>
                      <a:pt x="11275" y="4280"/>
                      <a:pt x="13129" y="4280"/>
                    </a:cubicBezTo>
                    <a:cubicBezTo>
                      <a:pt x="18060" y="4280"/>
                      <a:pt x="21824" y="5936"/>
                      <a:pt x="24420" y="9248"/>
                    </a:cubicBezTo>
                    <a:cubicBezTo>
                      <a:pt x="27024" y="12559"/>
                      <a:pt x="28511" y="17594"/>
                      <a:pt x="28882" y="24351"/>
                    </a:cubicBezTo>
                    <a:cubicBezTo>
                      <a:pt x="27454" y="22230"/>
                      <a:pt x="25639" y="20602"/>
                      <a:pt x="23438" y="19466"/>
                    </a:cubicBezTo>
                    <a:cubicBezTo>
                      <a:pt x="21244" y="18331"/>
                      <a:pt x="18818" y="17763"/>
                      <a:pt x="16159" y="17763"/>
                    </a:cubicBezTo>
                    <a:cubicBezTo>
                      <a:pt x="10635" y="17763"/>
                      <a:pt x="6264" y="19431"/>
                      <a:pt x="3045" y="22766"/>
                    </a:cubicBezTo>
                    <a:cubicBezTo>
                      <a:pt x="-174" y="26109"/>
                      <a:pt x="-1784" y="30678"/>
                      <a:pt x="-1784" y="36474"/>
                    </a:cubicBezTo>
                    <a:cubicBezTo>
                      <a:pt x="-1784" y="42135"/>
                      <a:pt x="-107" y="46677"/>
                      <a:pt x="3246" y="50099"/>
                    </a:cubicBezTo>
                    <a:cubicBezTo>
                      <a:pt x="6599" y="53528"/>
                      <a:pt x="11061" y="55243"/>
                      <a:pt x="16632" y="55243"/>
                    </a:cubicBezTo>
                    <a:cubicBezTo>
                      <a:pt x="23023" y="55243"/>
                      <a:pt x="27900" y="52795"/>
                      <a:pt x="31261" y="47899"/>
                    </a:cubicBezTo>
                    <a:cubicBezTo>
                      <a:pt x="34630" y="43010"/>
                      <a:pt x="36315" y="35910"/>
                      <a:pt x="36315" y="26598"/>
                    </a:cubicBezTo>
                    <a:cubicBezTo>
                      <a:pt x="36315" y="17901"/>
                      <a:pt x="34248" y="10959"/>
                      <a:pt x="30113" y="5771"/>
                    </a:cubicBezTo>
                    <a:cubicBezTo>
                      <a:pt x="25986" y="582"/>
                      <a:pt x="20435" y="-2012"/>
                      <a:pt x="13460" y="-2012"/>
                    </a:cubicBezTo>
                    <a:cubicBezTo>
                      <a:pt x="11582" y="-2012"/>
                      <a:pt x="9681" y="-1826"/>
                      <a:pt x="7755" y="-1456"/>
                    </a:cubicBezTo>
                    <a:cubicBezTo>
                      <a:pt x="5838" y="-1085"/>
                      <a:pt x="3842" y="-529"/>
                      <a:pt x="1767" y="212"/>
                    </a:cubicBezTo>
                    <a:close/>
                    <a:moveTo>
                      <a:pt x="16632" y="23606"/>
                    </a:moveTo>
                    <a:cubicBezTo>
                      <a:pt x="19986" y="23606"/>
                      <a:pt x="22641" y="24749"/>
                      <a:pt x="24598" y="27036"/>
                    </a:cubicBezTo>
                    <a:cubicBezTo>
                      <a:pt x="26562" y="29330"/>
                      <a:pt x="27545" y="32476"/>
                      <a:pt x="27545" y="36474"/>
                    </a:cubicBezTo>
                    <a:cubicBezTo>
                      <a:pt x="27545" y="40440"/>
                      <a:pt x="26562" y="43574"/>
                      <a:pt x="24598" y="45876"/>
                    </a:cubicBezTo>
                    <a:cubicBezTo>
                      <a:pt x="22641" y="48179"/>
                      <a:pt x="19986" y="49330"/>
                      <a:pt x="16632" y="49330"/>
                    </a:cubicBezTo>
                    <a:cubicBezTo>
                      <a:pt x="13279" y="49330"/>
                      <a:pt x="10624" y="48179"/>
                      <a:pt x="8667" y="45876"/>
                    </a:cubicBezTo>
                    <a:cubicBezTo>
                      <a:pt x="6710" y="43574"/>
                      <a:pt x="5732" y="40440"/>
                      <a:pt x="5732" y="36474"/>
                    </a:cubicBezTo>
                    <a:cubicBezTo>
                      <a:pt x="5732" y="32476"/>
                      <a:pt x="6710" y="29330"/>
                      <a:pt x="8667" y="27036"/>
                    </a:cubicBezTo>
                    <a:cubicBezTo>
                      <a:pt x="10624" y="24749"/>
                      <a:pt x="13279" y="23606"/>
                      <a:pt x="16632" y="236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68" name="Graphic 4">
            <a:extLst>
              <a:ext uri="{FF2B5EF4-FFF2-40B4-BE49-F238E27FC236}">
                <a16:creationId xmlns:a16="http://schemas.microsoft.com/office/drawing/2014/main" id="{18886538-169B-4639-87A7-10CFF28B4BB1}"/>
              </a:ext>
            </a:extLst>
          </p:cNvPr>
          <p:cNvGrpSpPr/>
          <p:nvPr/>
        </p:nvGrpSpPr>
        <p:grpSpPr>
          <a:xfrm>
            <a:off x="8603537" y="6019365"/>
            <a:ext cx="75416" cy="163901"/>
            <a:chOff x="8603537" y="6019365"/>
            <a:chExt cx="75416" cy="163901"/>
          </a:xfrm>
          <a:solidFill>
            <a:srgbClr val="000000"/>
          </a:solidFill>
        </p:grpSpPr>
        <p:sp>
          <p:nvSpPr>
            <p:cNvPr id="3469" name="Freeform: Shape 3468">
              <a:extLst>
                <a:ext uri="{FF2B5EF4-FFF2-40B4-BE49-F238E27FC236}">
                  <a16:creationId xmlns:a16="http://schemas.microsoft.com/office/drawing/2014/main" id="{49BB93CB-1381-45FE-A93B-50A106A7D965}"/>
                </a:ext>
              </a:extLst>
            </p:cNvPr>
            <p:cNvSpPr/>
            <p:nvPr/>
          </p:nvSpPr>
          <p:spPr>
            <a:xfrm>
              <a:off x="8641248" y="6019365"/>
              <a:ext cx="7574" cy="26492"/>
            </a:xfrm>
            <a:custGeom>
              <a:avLst/>
              <a:gdLst>
                <a:gd name="connsiteX0" fmla="*/ 242 w 7574"/>
                <a:gd name="connsiteY0" fmla="*/ 308 h 26492"/>
                <a:gd name="connsiteX1" fmla="*/ 242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242" y="308"/>
                  </a:moveTo>
                  <a:lnTo>
                    <a:pt x="242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70" name="Graphic 4">
              <a:extLst>
                <a:ext uri="{FF2B5EF4-FFF2-40B4-BE49-F238E27FC236}">
                  <a16:creationId xmlns:a16="http://schemas.microsoft.com/office/drawing/2014/main" id="{B3ED96D0-AFA7-469D-BEF9-4C5A8DAACCA6}"/>
                </a:ext>
              </a:extLst>
            </p:cNvPr>
            <p:cNvGrpSpPr/>
            <p:nvPr/>
          </p:nvGrpSpPr>
          <p:grpSpPr>
            <a:xfrm>
              <a:off x="8603537" y="6079341"/>
              <a:ext cx="75416" cy="103926"/>
              <a:chOff x="8603537" y="6079341"/>
              <a:chExt cx="75416" cy="103926"/>
            </a:xfrm>
            <a:solidFill>
              <a:srgbClr val="000000"/>
            </a:solidFill>
          </p:grpSpPr>
          <p:sp>
            <p:nvSpPr>
              <p:cNvPr id="3471" name="Freeform: Shape 3470">
                <a:extLst>
                  <a:ext uri="{FF2B5EF4-FFF2-40B4-BE49-F238E27FC236}">
                    <a16:creationId xmlns:a16="http://schemas.microsoft.com/office/drawing/2014/main" id="{D5B4B90D-0B14-422B-B89E-660E78F361FD}"/>
                  </a:ext>
                </a:extLst>
              </p:cNvPr>
              <p:cNvSpPr/>
              <p:nvPr/>
            </p:nvSpPr>
            <p:spPr>
              <a:xfrm rot="-5400000" flipV="1">
                <a:off x="8619130" y="6141334"/>
                <a:ext cx="26369" cy="57515"/>
              </a:xfrm>
              <a:custGeom>
                <a:avLst/>
                <a:gdLst>
                  <a:gd name="connsiteX0" fmla="*/ 25350 w 26369"/>
                  <a:gd name="connsiteY0" fmla="*/ 55411 h 57515"/>
                  <a:gd name="connsiteX1" fmla="*/ 25350 w 26369"/>
                  <a:gd name="connsiteY1" fmla="*/ 49746 h 57515"/>
                  <a:gd name="connsiteX2" fmla="*/ 18840 w 26369"/>
                  <a:gd name="connsiteY2" fmla="*/ 49746 h 57515"/>
                  <a:gd name="connsiteX3" fmla="*/ 13751 w 26369"/>
                  <a:gd name="connsiteY3" fmla="*/ 48268 h 57515"/>
                  <a:gd name="connsiteX4" fmla="*/ 12331 w 26369"/>
                  <a:gd name="connsiteY4" fmla="*/ 42945 h 57515"/>
                  <a:gd name="connsiteX5" fmla="*/ 12331 w 26369"/>
                  <a:gd name="connsiteY5" fmla="*/ 39291 h 57515"/>
                  <a:gd name="connsiteX6" fmla="*/ 23539 w 26369"/>
                  <a:gd name="connsiteY6" fmla="*/ 39291 h 57515"/>
                  <a:gd name="connsiteX7" fmla="*/ 23539 w 26369"/>
                  <a:gd name="connsiteY7" fmla="*/ 34004 h 57515"/>
                  <a:gd name="connsiteX8" fmla="*/ 12331 w 26369"/>
                  <a:gd name="connsiteY8" fmla="*/ 34004 h 57515"/>
                  <a:gd name="connsiteX9" fmla="*/ 12331 w 26369"/>
                  <a:gd name="connsiteY9" fmla="*/ -2104 h 57515"/>
                  <a:gd name="connsiteX10" fmla="*/ 5490 w 26369"/>
                  <a:gd name="connsiteY10" fmla="*/ -2104 h 57515"/>
                  <a:gd name="connsiteX11" fmla="*/ 5490 w 26369"/>
                  <a:gd name="connsiteY11" fmla="*/ 34004 h 57515"/>
                  <a:gd name="connsiteX12" fmla="*/ -1020 w 26369"/>
                  <a:gd name="connsiteY12" fmla="*/ 34004 h 57515"/>
                  <a:gd name="connsiteX13" fmla="*/ -1020 w 26369"/>
                  <a:gd name="connsiteY13" fmla="*/ 39291 h 57515"/>
                  <a:gd name="connsiteX14" fmla="*/ 5490 w 26369"/>
                  <a:gd name="connsiteY14" fmla="*/ 39291 h 57515"/>
                  <a:gd name="connsiteX15" fmla="*/ 5490 w 26369"/>
                  <a:gd name="connsiteY15" fmla="*/ 42177 h 57515"/>
                  <a:gd name="connsiteX16" fmla="*/ 8709 w 26369"/>
                  <a:gd name="connsiteY16" fmla="*/ 52242 h 57515"/>
                  <a:gd name="connsiteX17" fmla="*/ 18911 w 26369"/>
                  <a:gd name="connsiteY17" fmla="*/ 55411 h 57515"/>
                  <a:gd name="connsiteX18" fmla="*/ 25350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350" y="55411"/>
                    </a:moveTo>
                    <a:lnTo>
                      <a:pt x="25350" y="49746"/>
                    </a:lnTo>
                    <a:lnTo>
                      <a:pt x="18840" y="49746"/>
                    </a:lnTo>
                    <a:cubicBezTo>
                      <a:pt x="16402" y="49746"/>
                      <a:pt x="14706" y="49253"/>
                      <a:pt x="13751" y="48268"/>
                    </a:cubicBezTo>
                    <a:cubicBezTo>
                      <a:pt x="12804" y="47282"/>
                      <a:pt x="12331" y="45508"/>
                      <a:pt x="12331" y="42945"/>
                    </a:cubicBezTo>
                    <a:lnTo>
                      <a:pt x="12331" y="39291"/>
                    </a:lnTo>
                    <a:lnTo>
                      <a:pt x="23539" y="39291"/>
                    </a:lnTo>
                    <a:lnTo>
                      <a:pt x="23539" y="34004"/>
                    </a:lnTo>
                    <a:lnTo>
                      <a:pt x="12331" y="34004"/>
                    </a:lnTo>
                    <a:lnTo>
                      <a:pt x="12331" y="-2104"/>
                    </a:lnTo>
                    <a:lnTo>
                      <a:pt x="5490" y="-2104"/>
                    </a:lnTo>
                    <a:lnTo>
                      <a:pt x="5490" y="34004"/>
                    </a:lnTo>
                    <a:lnTo>
                      <a:pt x="-1020" y="34004"/>
                    </a:lnTo>
                    <a:lnTo>
                      <a:pt x="-1020" y="39291"/>
                    </a:lnTo>
                    <a:lnTo>
                      <a:pt x="5490" y="39291"/>
                    </a:lnTo>
                    <a:lnTo>
                      <a:pt x="5490" y="42177"/>
                    </a:lnTo>
                    <a:cubicBezTo>
                      <a:pt x="5490" y="46781"/>
                      <a:pt x="6563" y="50136"/>
                      <a:pt x="8709" y="52242"/>
                    </a:cubicBezTo>
                    <a:cubicBezTo>
                      <a:pt x="10855" y="54355"/>
                      <a:pt x="14256" y="55411"/>
                      <a:pt x="18911" y="55411"/>
                    </a:cubicBezTo>
                    <a:lnTo>
                      <a:pt x="25350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72" name="Freeform: Shape 3471">
                <a:extLst>
                  <a:ext uri="{FF2B5EF4-FFF2-40B4-BE49-F238E27FC236}">
                    <a16:creationId xmlns:a16="http://schemas.microsoft.com/office/drawing/2014/main" id="{1748388E-A6C6-4CAA-8217-A4E9C72F8240}"/>
                  </a:ext>
                </a:extLst>
              </p:cNvPr>
              <p:cNvSpPr/>
              <p:nvPr/>
            </p:nvSpPr>
            <p:spPr>
              <a:xfrm rot="-5400000" flipV="1">
                <a:off x="8656632" y="6136797"/>
                <a:ext cx="39365" cy="5274"/>
              </a:xfrm>
              <a:custGeom>
                <a:avLst/>
                <a:gdLst>
                  <a:gd name="connsiteX0" fmla="*/ 38012 w 39365"/>
                  <a:gd name="connsiteY0" fmla="*/ 6884 h 5274"/>
                  <a:gd name="connsiteX1" fmla="*/ 38012 w 39365"/>
                  <a:gd name="connsiteY1" fmla="*/ 1609 h 5274"/>
                  <a:gd name="connsiteX2" fmla="*/ -1353 w 39365"/>
                  <a:gd name="connsiteY2" fmla="*/ 1609 h 5274"/>
                  <a:gd name="connsiteX3" fmla="*/ -1353 w 39365"/>
                  <a:gd name="connsiteY3" fmla="*/ 6884 h 5274"/>
                  <a:gd name="connsiteX4" fmla="*/ 38012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012" y="6884"/>
                    </a:moveTo>
                    <a:lnTo>
                      <a:pt x="38012" y="1609"/>
                    </a:lnTo>
                    <a:lnTo>
                      <a:pt x="-1353" y="1609"/>
                    </a:lnTo>
                    <a:lnTo>
                      <a:pt x="-1353" y="6884"/>
                    </a:lnTo>
                    <a:lnTo>
                      <a:pt x="38012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73" name="Freeform: Shape 3472">
                <a:extLst>
                  <a:ext uri="{FF2B5EF4-FFF2-40B4-BE49-F238E27FC236}">
                    <a16:creationId xmlns:a16="http://schemas.microsoft.com/office/drawing/2014/main" id="{A2A0D7BB-A048-4576-8FB4-A7C16F341E36}"/>
                  </a:ext>
                </a:extLst>
              </p:cNvPr>
              <p:cNvSpPr/>
              <p:nvPr/>
            </p:nvSpPr>
            <p:spPr>
              <a:xfrm rot="-5400000" flipV="1">
                <a:off x="8617041" y="6068176"/>
                <a:ext cx="32879" cy="55185"/>
              </a:xfrm>
              <a:custGeom>
                <a:avLst/>
                <a:gdLst>
                  <a:gd name="connsiteX0" fmla="*/ -774 w 32879"/>
                  <a:gd name="connsiteY0" fmla="*/ 4265 h 55185"/>
                  <a:gd name="connsiteX1" fmla="*/ 11429 w 32879"/>
                  <a:gd name="connsiteY1" fmla="*/ 4265 h 55185"/>
                  <a:gd name="connsiteX2" fmla="*/ 11429 w 32879"/>
                  <a:gd name="connsiteY2" fmla="*/ 46369 h 55185"/>
                  <a:gd name="connsiteX3" fmla="*/ -1851 w 32879"/>
                  <a:gd name="connsiteY3" fmla="*/ 43708 h 55185"/>
                  <a:gd name="connsiteX4" fmla="*/ -1851 w 32879"/>
                  <a:gd name="connsiteY4" fmla="*/ 50509 h 55185"/>
                  <a:gd name="connsiteX5" fmla="*/ 11358 w 32879"/>
                  <a:gd name="connsiteY5" fmla="*/ 53170 h 55185"/>
                  <a:gd name="connsiteX6" fmla="*/ 18826 w 32879"/>
                  <a:gd name="connsiteY6" fmla="*/ 53170 h 55185"/>
                  <a:gd name="connsiteX7" fmla="*/ 18826 w 32879"/>
                  <a:gd name="connsiteY7" fmla="*/ 4265 h 55185"/>
                  <a:gd name="connsiteX8" fmla="*/ 31029 w 32879"/>
                  <a:gd name="connsiteY8" fmla="*/ 4265 h 55185"/>
                  <a:gd name="connsiteX9" fmla="*/ 31029 w 32879"/>
                  <a:gd name="connsiteY9" fmla="*/ -2015 h 55185"/>
                  <a:gd name="connsiteX10" fmla="*/ -774 w 32879"/>
                  <a:gd name="connsiteY10" fmla="*/ -2015 h 55185"/>
                  <a:gd name="connsiteX11" fmla="*/ -774 w 32879"/>
                  <a:gd name="connsiteY11" fmla="*/ 4265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774" y="4265"/>
                    </a:moveTo>
                    <a:lnTo>
                      <a:pt x="11429" y="4265"/>
                    </a:lnTo>
                    <a:lnTo>
                      <a:pt x="11429" y="46369"/>
                    </a:lnTo>
                    <a:lnTo>
                      <a:pt x="-1851" y="43708"/>
                    </a:lnTo>
                    <a:lnTo>
                      <a:pt x="-1851" y="50509"/>
                    </a:lnTo>
                    <a:lnTo>
                      <a:pt x="11358" y="53170"/>
                    </a:lnTo>
                    <a:lnTo>
                      <a:pt x="18826" y="53170"/>
                    </a:lnTo>
                    <a:lnTo>
                      <a:pt x="18826" y="4265"/>
                    </a:lnTo>
                    <a:lnTo>
                      <a:pt x="31029" y="4265"/>
                    </a:lnTo>
                    <a:lnTo>
                      <a:pt x="31029" y="-2015"/>
                    </a:lnTo>
                    <a:lnTo>
                      <a:pt x="-774" y="-2015"/>
                    </a:lnTo>
                    <a:lnTo>
                      <a:pt x="-774" y="4265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74" name="Graphic 4">
            <a:extLst>
              <a:ext uri="{FF2B5EF4-FFF2-40B4-BE49-F238E27FC236}">
                <a16:creationId xmlns:a16="http://schemas.microsoft.com/office/drawing/2014/main" id="{F2D63C85-DCD9-4A0F-B433-AE2464072E81}"/>
              </a:ext>
            </a:extLst>
          </p:cNvPr>
          <p:cNvGrpSpPr/>
          <p:nvPr/>
        </p:nvGrpSpPr>
        <p:grpSpPr>
          <a:xfrm>
            <a:off x="8700782" y="6019365"/>
            <a:ext cx="75416" cy="212057"/>
            <a:chOff x="8700782" y="6019365"/>
            <a:chExt cx="75416" cy="212057"/>
          </a:xfrm>
          <a:solidFill>
            <a:srgbClr val="000000"/>
          </a:solidFill>
        </p:grpSpPr>
        <p:sp>
          <p:nvSpPr>
            <p:cNvPr id="3475" name="Freeform: Shape 3474">
              <a:extLst>
                <a:ext uri="{FF2B5EF4-FFF2-40B4-BE49-F238E27FC236}">
                  <a16:creationId xmlns:a16="http://schemas.microsoft.com/office/drawing/2014/main" id="{71A48F9A-FE90-4048-A39B-975EAFE718AC}"/>
                </a:ext>
              </a:extLst>
            </p:cNvPr>
            <p:cNvSpPr/>
            <p:nvPr/>
          </p:nvSpPr>
          <p:spPr>
            <a:xfrm>
              <a:off x="8738493" y="6019365"/>
              <a:ext cx="7574" cy="26492"/>
            </a:xfrm>
            <a:custGeom>
              <a:avLst/>
              <a:gdLst>
                <a:gd name="connsiteX0" fmla="*/ 255 w 7574"/>
                <a:gd name="connsiteY0" fmla="*/ 308 h 26492"/>
                <a:gd name="connsiteX1" fmla="*/ 255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255" y="308"/>
                  </a:moveTo>
                  <a:lnTo>
                    <a:pt x="255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76" name="Graphic 4">
              <a:extLst>
                <a:ext uri="{FF2B5EF4-FFF2-40B4-BE49-F238E27FC236}">
                  <a16:creationId xmlns:a16="http://schemas.microsoft.com/office/drawing/2014/main" id="{3E521F8C-F54B-43ED-B8A9-C8076F6FCFEF}"/>
                </a:ext>
              </a:extLst>
            </p:cNvPr>
            <p:cNvGrpSpPr/>
            <p:nvPr/>
          </p:nvGrpSpPr>
          <p:grpSpPr>
            <a:xfrm>
              <a:off x="8700782" y="6078960"/>
              <a:ext cx="75416" cy="152463"/>
              <a:chOff x="8700782" y="6078960"/>
              <a:chExt cx="75416" cy="152463"/>
            </a:xfrm>
            <a:solidFill>
              <a:srgbClr val="000000"/>
            </a:solidFill>
          </p:grpSpPr>
          <p:sp>
            <p:nvSpPr>
              <p:cNvPr id="3477" name="Freeform: Shape 3476">
                <a:extLst>
                  <a:ext uri="{FF2B5EF4-FFF2-40B4-BE49-F238E27FC236}">
                    <a16:creationId xmlns:a16="http://schemas.microsoft.com/office/drawing/2014/main" id="{08617E82-D8A4-4765-B796-9D0BA17E172B}"/>
                  </a:ext>
                </a:extLst>
              </p:cNvPr>
              <p:cNvSpPr/>
              <p:nvPr/>
            </p:nvSpPr>
            <p:spPr>
              <a:xfrm rot="-5400000" flipV="1">
                <a:off x="8716376" y="6189490"/>
                <a:ext cx="26369" cy="57515"/>
              </a:xfrm>
              <a:custGeom>
                <a:avLst/>
                <a:gdLst>
                  <a:gd name="connsiteX0" fmla="*/ 25363 w 26369"/>
                  <a:gd name="connsiteY0" fmla="*/ 55418 h 57515"/>
                  <a:gd name="connsiteX1" fmla="*/ 25363 w 26369"/>
                  <a:gd name="connsiteY1" fmla="*/ 49752 h 57515"/>
                  <a:gd name="connsiteX2" fmla="*/ 18853 w 26369"/>
                  <a:gd name="connsiteY2" fmla="*/ 49752 h 57515"/>
                  <a:gd name="connsiteX3" fmla="*/ 13764 w 26369"/>
                  <a:gd name="connsiteY3" fmla="*/ 48274 h 57515"/>
                  <a:gd name="connsiteX4" fmla="*/ 12344 w 26369"/>
                  <a:gd name="connsiteY4" fmla="*/ 42952 h 57515"/>
                  <a:gd name="connsiteX5" fmla="*/ 12344 w 26369"/>
                  <a:gd name="connsiteY5" fmla="*/ 39297 h 57515"/>
                  <a:gd name="connsiteX6" fmla="*/ 23552 w 26369"/>
                  <a:gd name="connsiteY6" fmla="*/ 39297 h 57515"/>
                  <a:gd name="connsiteX7" fmla="*/ 23552 w 26369"/>
                  <a:gd name="connsiteY7" fmla="*/ 34011 h 57515"/>
                  <a:gd name="connsiteX8" fmla="*/ 12344 w 26369"/>
                  <a:gd name="connsiteY8" fmla="*/ 34011 h 57515"/>
                  <a:gd name="connsiteX9" fmla="*/ 12344 w 26369"/>
                  <a:gd name="connsiteY9" fmla="*/ -2098 h 57515"/>
                  <a:gd name="connsiteX10" fmla="*/ 5503 w 26369"/>
                  <a:gd name="connsiteY10" fmla="*/ -2098 h 57515"/>
                  <a:gd name="connsiteX11" fmla="*/ 5503 w 26369"/>
                  <a:gd name="connsiteY11" fmla="*/ 34011 h 57515"/>
                  <a:gd name="connsiteX12" fmla="*/ -1007 w 26369"/>
                  <a:gd name="connsiteY12" fmla="*/ 34011 h 57515"/>
                  <a:gd name="connsiteX13" fmla="*/ -1007 w 26369"/>
                  <a:gd name="connsiteY13" fmla="*/ 39297 h 57515"/>
                  <a:gd name="connsiteX14" fmla="*/ 5503 w 26369"/>
                  <a:gd name="connsiteY14" fmla="*/ 39297 h 57515"/>
                  <a:gd name="connsiteX15" fmla="*/ 5503 w 26369"/>
                  <a:gd name="connsiteY15" fmla="*/ 42183 h 57515"/>
                  <a:gd name="connsiteX16" fmla="*/ 8722 w 26369"/>
                  <a:gd name="connsiteY16" fmla="*/ 52248 h 57515"/>
                  <a:gd name="connsiteX17" fmla="*/ 18924 w 26369"/>
                  <a:gd name="connsiteY17" fmla="*/ 55418 h 57515"/>
                  <a:gd name="connsiteX18" fmla="*/ 25363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363" y="55418"/>
                    </a:moveTo>
                    <a:lnTo>
                      <a:pt x="25363" y="49752"/>
                    </a:lnTo>
                    <a:lnTo>
                      <a:pt x="18853" y="49752"/>
                    </a:lnTo>
                    <a:cubicBezTo>
                      <a:pt x="16415" y="49752"/>
                      <a:pt x="14719" y="49260"/>
                      <a:pt x="13764" y="48274"/>
                    </a:cubicBezTo>
                    <a:cubicBezTo>
                      <a:pt x="12817" y="47288"/>
                      <a:pt x="12344" y="45514"/>
                      <a:pt x="12344" y="42952"/>
                    </a:cubicBezTo>
                    <a:lnTo>
                      <a:pt x="12344" y="39297"/>
                    </a:lnTo>
                    <a:lnTo>
                      <a:pt x="23552" y="39297"/>
                    </a:lnTo>
                    <a:lnTo>
                      <a:pt x="23552" y="34011"/>
                    </a:lnTo>
                    <a:lnTo>
                      <a:pt x="12344" y="34011"/>
                    </a:lnTo>
                    <a:lnTo>
                      <a:pt x="12344" y="-2098"/>
                    </a:lnTo>
                    <a:lnTo>
                      <a:pt x="5503" y="-2098"/>
                    </a:lnTo>
                    <a:lnTo>
                      <a:pt x="5503" y="34011"/>
                    </a:lnTo>
                    <a:lnTo>
                      <a:pt x="-1007" y="34011"/>
                    </a:lnTo>
                    <a:lnTo>
                      <a:pt x="-1007" y="39297"/>
                    </a:lnTo>
                    <a:lnTo>
                      <a:pt x="5503" y="39297"/>
                    </a:lnTo>
                    <a:lnTo>
                      <a:pt x="5503" y="42183"/>
                    </a:lnTo>
                    <a:cubicBezTo>
                      <a:pt x="5503" y="46788"/>
                      <a:pt x="6576" y="50143"/>
                      <a:pt x="8722" y="52248"/>
                    </a:cubicBezTo>
                    <a:cubicBezTo>
                      <a:pt x="10868" y="54361"/>
                      <a:pt x="14269" y="55418"/>
                      <a:pt x="18924" y="55418"/>
                    </a:cubicBezTo>
                    <a:lnTo>
                      <a:pt x="25363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78" name="Freeform: Shape 3477">
                <a:extLst>
                  <a:ext uri="{FF2B5EF4-FFF2-40B4-BE49-F238E27FC236}">
                    <a16:creationId xmlns:a16="http://schemas.microsoft.com/office/drawing/2014/main" id="{DF3CE024-508F-441E-88DF-FF59949F2046}"/>
                  </a:ext>
                </a:extLst>
              </p:cNvPr>
              <p:cNvSpPr/>
              <p:nvPr/>
            </p:nvSpPr>
            <p:spPr>
              <a:xfrm rot="-5400000" flipV="1">
                <a:off x="8753877" y="6184953"/>
                <a:ext cx="39365" cy="5274"/>
              </a:xfrm>
              <a:custGeom>
                <a:avLst/>
                <a:gdLst>
                  <a:gd name="connsiteX0" fmla="*/ 38025 w 39365"/>
                  <a:gd name="connsiteY0" fmla="*/ 6891 h 5274"/>
                  <a:gd name="connsiteX1" fmla="*/ 38025 w 39365"/>
                  <a:gd name="connsiteY1" fmla="*/ 1616 h 5274"/>
                  <a:gd name="connsiteX2" fmla="*/ -1340 w 39365"/>
                  <a:gd name="connsiteY2" fmla="*/ 1616 h 5274"/>
                  <a:gd name="connsiteX3" fmla="*/ -1340 w 39365"/>
                  <a:gd name="connsiteY3" fmla="*/ 6891 h 5274"/>
                  <a:gd name="connsiteX4" fmla="*/ 38025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025" y="6891"/>
                    </a:moveTo>
                    <a:lnTo>
                      <a:pt x="38025" y="1616"/>
                    </a:lnTo>
                    <a:lnTo>
                      <a:pt x="-1340" y="1616"/>
                    </a:lnTo>
                    <a:lnTo>
                      <a:pt x="-1340" y="6891"/>
                    </a:lnTo>
                    <a:lnTo>
                      <a:pt x="38025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79" name="Freeform: Shape 3478">
                <a:extLst>
                  <a:ext uri="{FF2B5EF4-FFF2-40B4-BE49-F238E27FC236}">
                    <a16:creationId xmlns:a16="http://schemas.microsoft.com/office/drawing/2014/main" id="{3C9D4571-6ED7-4524-A0A6-610C7BFA641B}"/>
                  </a:ext>
                </a:extLst>
              </p:cNvPr>
              <p:cNvSpPr/>
              <p:nvPr/>
            </p:nvSpPr>
            <p:spPr>
              <a:xfrm rot="-5400000" flipV="1">
                <a:off x="8714287" y="6116332"/>
                <a:ext cx="32879" cy="55185"/>
              </a:xfrm>
              <a:custGeom>
                <a:avLst/>
                <a:gdLst>
                  <a:gd name="connsiteX0" fmla="*/ -761 w 32879"/>
                  <a:gd name="connsiteY0" fmla="*/ 4271 h 55185"/>
                  <a:gd name="connsiteX1" fmla="*/ 11442 w 32879"/>
                  <a:gd name="connsiteY1" fmla="*/ 4271 h 55185"/>
                  <a:gd name="connsiteX2" fmla="*/ 11442 w 32879"/>
                  <a:gd name="connsiteY2" fmla="*/ 46376 h 55185"/>
                  <a:gd name="connsiteX3" fmla="*/ -1838 w 32879"/>
                  <a:gd name="connsiteY3" fmla="*/ 43715 h 55185"/>
                  <a:gd name="connsiteX4" fmla="*/ -1838 w 32879"/>
                  <a:gd name="connsiteY4" fmla="*/ 50515 h 55185"/>
                  <a:gd name="connsiteX5" fmla="*/ 11371 w 32879"/>
                  <a:gd name="connsiteY5" fmla="*/ 53176 h 55185"/>
                  <a:gd name="connsiteX6" fmla="*/ 18839 w 32879"/>
                  <a:gd name="connsiteY6" fmla="*/ 53176 h 55185"/>
                  <a:gd name="connsiteX7" fmla="*/ 18839 w 32879"/>
                  <a:gd name="connsiteY7" fmla="*/ 4271 h 55185"/>
                  <a:gd name="connsiteX8" fmla="*/ 31042 w 32879"/>
                  <a:gd name="connsiteY8" fmla="*/ 4271 h 55185"/>
                  <a:gd name="connsiteX9" fmla="*/ 31042 w 32879"/>
                  <a:gd name="connsiteY9" fmla="*/ -2009 h 55185"/>
                  <a:gd name="connsiteX10" fmla="*/ -761 w 32879"/>
                  <a:gd name="connsiteY10" fmla="*/ -2009 h 55185"/>
                  <a:gd name="connsiteX11" fmla="*/ -761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761" y="4271"/>
                    </a:moveTo>
                    <a:lnTo>
                      <a:pt x="11442" y="4271"/>
                    </a:lnTo>
                    <a:lnTo>
                      <a:pt x="11442" y="46376"/>
                    </a:lnTo>
                    <a:lnTo>
                      <a:pt x="-1838" y="43715"/>
                    </a:lnTo>
                    <a:lnTo>
                      <a:pt x="-1838" y="50515"/>
                    </a:lnTo>
                    <a:lnTo>
                      <a:pt x="11371" y="53176"/>
                    </a:lnTo>
                    <a:lnTo>
                      <a:pt x="18839" y="53176"/>
                    </a:lnTo>
                    <a:lnTo>
                      <a:pt x="18839" y="4271"/>
                    </a:lnTo>
                    <a:lnTo>
                      <a:pt x="31042" y="4271"/>
                    </a:lnTo>
                    <a:lnTo>
                      <a:pt x="31042" y="-2009"/>
                    </a:lnTo>
                    <a:lnTo>
                      <a:pt x="-761" y="-2009"/>
                    </a:lnTo>
                    <a:lnTo>
                      <a:pt x="-761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80" name="Freeform: Shape 3479">
                <a:extLst>
                  <a:ext uri="{FF2B5EF4-FFF2-40B4-BE49-F238E27FC236}">
                    <a16:creationId xmlns:a16="http://schemas.microsoft.com/office/drawing/2014/main" id="{C878EAAB-FB98-4A07-A9E4-5768B65AA7AC}"/>
                  </a:ext>
                </a:extLst>
              </p:cNvPr>
              <p:cNvSpPr/>
              <p:nvPr/>
            </p:nvSpPr>
            <p:spPr>
              <a:xfrm rot="-5400000" flipV="1">
                <a:off x="8713399" y="6068682"/>
                <a:ext cx="35731" cy="56261"/>
              </a:xfrm>
              <a:custGeom>
                <a:avLst/>
                <a:gdLst>
                  <a:gd name="connsiteX0" fmla="*/ 582 w 35731"/>
                  <a:gd name="connsiteY0" fmla="*/ 54292 h 56261"/>
                  <a:gd name="connsiteX1" fmla="*/ 29911 w 35731"/>
                  <a:gd name="connsiteY1" fmla="*/ 54292 h 56261"/>
                  <a:gd name="connsiteX2" fmla="*/ 29911 w 35731"/>
                  <a:gd name="connsiteY2" fmla="*/ 48000 h 56261"/>
                  <a:gd name="connsiteX3" fmla="*/ 7423 w 35731"/>
                  <a:gd name="connsiteY3" fmla="*/ 48000 h 56261"/>
                  <a:gd name="connsiteX4" fmla="*/ 7423 w 35731"/>
                  <a:gd name="connsiteY4" fmla="*/ 34481 h 56261"/>
                  <a:gd name="connsiteX5" fmla="*/ 10666 w 35731"/>
                  <a:gd name="connsiteY5" fmla="*/ 35309 h 56261"/>
                  <a:gd name="connsiteX6" fmla="*/ 13933 w 35731"/>
                  <a:gd name="connsiteY6" fmla="*/ 35581 h 56261"/>
                  <a:gd name="connsiteX7" fmla="*/ 28574 w 35731"/>
                  <a:gd name="connsiteY7" fmla="*/ 30519 h 56261"/>
                  <a:gd name="connsiteX8" fmla="*/ 33982 w 35731"/>
                  <a:gd name="connsiteY8" fmla="*/ 16812 h 56261"/>
                  <a:gd name="connsiteX9" fmla="*/ 28432 w 35731"/>
                  <a:gd name="connsiteY9" fmla="*/ 2962 h 56261"/>
                  <a:gd name="connsiteX10" fmla="*/ 12785 w 35731"/>
                  <a:gd name="connsiteY10" fmla="*/ -1970 h 56261"/>
                  <a:gd name="connsiteX11" fmla="*/ 5695 w 35731"/>
                  <a:gd name="connsiteY11" fmla="*/ -1378 h 56261"/>
                  <a:gd name="connsiteX12" fmla="*/ -1749 w 35731"/>
                  <a:gd name="connsiteY12" fmla="*/ 396 h 56261"/>
                  <a:gd name="connsiteX13" fmla="*/ -1749 w 35731"/>
                  <a:gd name="connsiteY13" fmla="*/ 7906 h 56261"/>
                  <a:gd name="connsiteX14" fmla="*/ 5127 w 35731"/>
                  <a:gd name="connsiteY14" fmla="*/ 5209 h 56261"/>
                  <a:gd name="connsiteX15" fmla="*/ 12631 w 35731"/>
                  <a:gd name="connsiteY15" fmla="*/ 4322 h 56261"/>
                  <a:gd name="connsiteX16" fmla="*/ 22762 w 35731"/>
                  <a:gd name="connsiteY16" fmla="*/ 7681 h 56261"/>
                  <a:gd name="connsiteX17" fmla="*/ 26502 w 35731"/>
                  <a:gd name="connsiteY17" fmla="*/ 16812 h 56261"/>
                  <a:gd name="connsiteX18" fmla="*/ 22762 w 35731"/>
                  <a:gd name="connsiteY18" fmla="*/ 25930 h 56261"/>
                  <a:gd name="connsiteX19" fmla="*/ 12631 w 35731"/>
                  <a:gd name="connsiteY19" fmla="*/ 29301 h 56261"/>
                  <a:gd name="connsiteX20" fmla="*/ 6654 w 35731"/>
                  <a:gd name="connsiteY20" fmla="*/ 28639 h 56261"/>
                  <a:gd name="connsiteX21" fmla="*/ 582 w 35731"/>
                  <a:gd name="connsiteY21" fmla="*/ 26569 h 56261"/>
                  <a:gd name="connsiteX22" fmla="*/ 582 w 35731"/>
                  <a:gd name="connsiteY22" fmla="*/ 54292 h 56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731" h="56261">
                    <a:moveTo>
                      <a:pt x="582" y="54292"/>
                    </a:moveTo>
                    <a:lnTo>
                      <a:pt x="29911" y="54292"/>
                    </a:lnTo>
                    <a:lnTo>
                      <a:pt x="29911" y="48000"/>
                    </a:lnTo>
                    <a:lnTo>
                      <a:pt x="7423" y="48000"/>
                    </a:lnTo>
                    <a:lnTo>
                      <a:pt x="7423" y="34481"/>
                    </a:lnTo>
                    <a:cubicBezTo>
                      <a:pt x="8504" y="34852"/>
                      <a:pt x="9585" y="35128"/>
                      <a:pt x="10666" y="35309"/>
                    </a:cubicBezTo>
                    <a:cubicBezTo>
                      <a:pt x="11755" y="35491"/>
                      <a:pt x="12844" y="35581"/>
                      <a:pt x="13933" y="35581"/>
                    </a:cubicBezTo>
                    <a:cubicBezTo>
                      <a:pt x="20095" y="35581"/>
                      <a:pt x="24976" y="33894"/>
                      <a:pt x="28574" y="30519"/>
                    </a:cubicBezTo>
                    <a:cubicBezTo>
                      <a:pt x="32180" y="27145"/>
                      <a:pt x="33982" y="22575"/>
                      <a:pt x="33982" y="16812"/>
                    </a:cubicBezTo>
                    <a:cubicBezTo>
                      <a:pt x="33982" y="10875"/>
                      <a:pt x="32132" y="6258"/>
                      <a:pt x="28432" y="2962"/>
                    </a:cubicBezTo>
                    <a:cubicBezTo>
                      <a:pt x="24731" y="-326"/>
                      <a:pt x="19515" y="-1970"/>
                      <a:pt x="12785" y="-1970"/>
                    </a:cubicBezTo>
                    <a:cubicBezTo>
                      <a:pt x="10465" y="-1970"/>
                      <a:pt x="8102" y="-1773"/>
                      <a:pt x="5695" y="-1378"/>
                    </a:cubicBezTo>
                    <a:cubicBezTo>
                      <a:pt x="3297" y="-984"/>
                      <a:pt x="815" y="-393"/>
                      <a:pt x="-1749" y="396"/>
                    </a:cubicBezTo>
                    <a:lnTo>
                      <a:pt x="-1749" y="7906"/>
                    </a:lnTo>
                    <a:cubicBezTo>
                      <a:pt x="468" y="6700"/>
                      <a:pt x="2760" y="5801"/>
                      <a:pt x="5127" y="5209"/>
                    </a:cubicBezTo>
                    <a:cubicBezTo>
                      <a:pt x="7494" y="4618"/>
                      <a:pt x="9996" y="4322"/>
                      <a:pt x="12631" y="4322"/>
                    </a:cubicBezTo>
                    <a:cubicBezTo>
                      <a:pt x="16900" y="4322"/>
                      <a:pt x="20277" y="5442"/>
                      <a:pt x="22762" y="7681"/>
                    </a:cubicBezTo>
                    <a:cubicBezTo>
                      <a:pt x="25256" y="9920"/>
                      <a:pt x="26502" y="12964"/>
                      <a:pt x="26502" y="16812"/>
                    </a:cubicBezTo>
                    <a:cubicBezTo>
                      <a:pt x="26502" y="20652"/>
                      <a:pt x="25256" y="23691"/>
                      <a:pt x="22762" y="25930"/>
                    </a:cubicBezTo>
                    <a:cubicBezTo>
                      <a:pt x="20277" y="28178"/>
                      <a:pt x="16900" y="29301"/>
                      <a:pt x="12631" y="29301"/>
                    </a:cubicBezTo>
                    <a:cubicBezTo>
                      <a:pt x="10635" y="29301"/>
                      <a:pt x="8642" y="29080"/>
                      <a:pt x="6654" y="28639"/>
                    </a:cubicBezTo>
                    <a:cubicBezTo>
                      <a:pt x="4673" y="28197"/>
                      <a:pt x="2650" y="27507"/>
                      <a:pt x="582" y="26569"/>
                    </a:cubicBezTo>
                    <a:lnTo>
                      <a:pt x="582" y="54292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81" name="Graphic 4">
            <a:extLst>
              <a:ext uri="{FF2B5EF4-FFF2-40B4-BE49-F238E27FC236}">
                <a16:creationId xmlns:a16="http://schemas.microsoft.com/office/drawing/2014/main" id="{9B890091-24CE-4712-BF20-B7383278FB00}"/>
              </a:ext>
            </a:extLst>
          </p:cNvPr>
          <p:cNvGrpSpPr/>
          <p:nvPr/>
        </p:nvGrpSpPr>
        <p:grpSpPr>
          <a:xfrm>
            <a:off x="8798028" y="6019365"/>
            <a:ext cx="75416" cy="212057"/>
            <a:chOff x="8798028" y="6019365"/>
            <a:chExt cx="75416" cy="212057"/>
          </a:xfrm>
          <a:solidFill>
            <a:srgbClr val="000000"/>
          </a:solidFill>
        </p:grpSpPr>
        <p:sp>
          <p:nvSpPr>
            <p:cNvPr id="3482" name="Freeform: Shape 3481">
              <a:extLst>
                <a:ext uri="{FF2B5EF4-FFF2-40B4-BE49-F238E27FC236}">
                  <a16:creationId xmlns:a16="http://schemas.microsoft.com/office/drawing/2014/main" id="{44A20D83-99F0-48D6-B9F5-42E809C2424B}"/>
                </a:ext>
              </a:extLst>
            </p:cNvPr>
            <p:cNvSpPr/>
            <p:nvPr/>
          </p:nvSpPr>
          <p:spPr>
            <a:xfrm>
              <a:off x="8835739" y="6019365"/>
              <a:ext cx="7574" cy="26492"/>
            </a:xfrm>
            <a:custGeom>
              <a:avLst/>
              <a:gdLst>
                <a:gd name="connsiteX0" fmla="*/ 268 w 7574"/>
                <a:gd name="connsiteY0" fmla="*/ 308 h 26492"/>
                <a:gd name="connsiteX1" fmla="*/ 268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268" y="308"/>
                  </a:moveTo>
                  <a:lnTo>
                    <a:pt x="268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83" name="Graphic 4">
              <a:extLst>
                <a:ext uri="{FF2B5EF4-FFF2-40B4-BE49-F238E27FC236}">
                  <a16:creationId xmlns:a16="http://schemas.microsoft.com/office/drawing/2014/main" id="{9EA24CA8-78C5-4541-9B49-8BAE19FE20A0}"/>
                </a:ext>
              </a:extLst>
            </p:cNvPr>
            <p:cNvGrpSpPr/>
            <p:nvPr/>
          </p:nvGrpSpPr>
          <p:grpSpPr>
            <a:xfrm>
              <a:off x="8798028" y="6079930"/>
              <a:ext cx="75416" cy="151493"/>
              <a:chOff x="8798028" y="6079930"/>
              <a:chExt cx="75416" cy="151493"/>
            </a:xfrm>
            <a:solidFill>
              <a:srgbClr val="000000"/>
            </a:solidFill>
          </p:grpSpPr>
          <p:sp>
            <p:nvSpPr>
              <p:cNvPr id="3484" name="Freeform: Shape 3483">
                <a:extLst>
                  <a:ext uri="{FF2B5EF4-FFF2-40B4-BE49-F238E27FC236}">
                    <a16:creationId xmlns:a16="http://schemas.microsoft.com/office/drawing/2014/main" id="{3AC4E5F3-B008-4071-BEB3-AB309CBAE82B}"/>
                  </a:ext>
                </a:extLst>
              </p:cNvPr>
              <p:cNvSpPr/>
              <p:nvPr/>
            </p:nvSpPr>
            <p:spPr>
              <a:xfrm rot="-5400000" flipV="1">
                <a:off x="8813622" y="6189490"/>
                <a:ext cx="26369" cy="57515"/>
              </a:xfrm>
              <a:custGeom>
                <a:avLst/>
                <a:gdLst>
                  <a:gd name="connsiteX0" fmla="*/ 25376 w 26369"/>
                  <a:gd name="connsiteY0" fmla="*/ 55418 h 57515"/>
                  <a:gd name="connsiteX1" fmla="*/ 25376 w 26369"/>
                  <a:gd name="connsiteY1" fmla="*/ 49752 h 57515"/>
                  <a:gd name="connsiteX2" fmla="*/ 18866 w 26369"/>
                  <a:gd name="connsiteY2" fmla="*/ 49752 h 57515"/>
                  <a:gd name="connsiteX3" fmla="*/ 13777 w 26369"/>
                  <a:gd name="connsiteY3" fmla="*/ 48274 h 57515"/>
                  <a:gd name="connsiteX4" fmla="*/ 12356 w 26369"/>
                  <a:gd name="connsiteY4" fmla="*/ 42952 h 57515"/>
                  <a:gd name="connsiteX5" fmla="*/ 12356 w 26369"/>
                  <a:gd name="connsiteY5" fmla="*/ 39297 h 57515"/>
                  <a:gd name="connsiteX6" fmla="*/ 23565 w 26369"/>
                  <a:gd name="connsiteY6" fmla="*/ 39297 h 57515"/>
                  <a:gd name="connsiteX7" fmla="*/ 23565 w 26369"/>
                  <a:gd name="connsiteY7" fmla="*/ 34011 h 57515"/>
                  <a:gd name="connsiteX8" fmla="*/ 12356 w 26369"/>
                  <a:gd name="connsiteY8" fmla="*/ 34011 h 57515"/>
                  <a:gd name="connsiteX9" fmla="*/ 12356 w 26369"/>
                  <a:gd name="connsiteY9" fmla="*/ -2098 h 57515"/>
                  <a:gd name="connsiteX10" fmla="*/ 5515 w 26369"/>
                  <a:gd name="connsiteY10" fmla="*/ -2098 h 57515"/>
                  <a:gd name="connsiteX11" fmla="*/ 5515 w 26369"/>
                  <a:gd name="connsiteY11" fmla="*/ 34011 h 57515"/>
                  <a:gd name="connsiteX12" fmla="*/ -994 w 26369"/>
                  <a:gd name="connsiteY12" fmla="*/ 34011 h 57515"/>
                  <a:gd name="connsiteX13" fmla="*/ -994 w 26369"/>
                  <a:gd name="connsiteY13" fmla="*/ 39297 h 57515"/>
                  <a:gd name="connsiteX14" fmla="*/ 5515 w 26369"/>
                  <a:gd name="connsiteY14" fmla="*/ 39297 h 57515"/>
                  <a:gd name="connsiteX15" fmla="*/ 5515 w 26369"/>
                  <a:gd name="connsiteY15" fmla="*/ 42183 h 57515"/>
                  <a:gd name="connsiteX16" fmla="*/ 8735 w 26369"/>
                  <a:gd name="connsiteY16" fmla="*/ 52248 h 57515"/>
                  <a:gd name="connsiteX17" fmla="*/ 18937 w 26369"/>
                  <a:gd name="connsiteY17" fmla="*/ 55418 h 57515"/>
                  <a:gd name="connsiteX18" fmla="*/ 25376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376" y="55418"/>
                    </a:moveTo>
                    <a:lnTo>
                      <a:pt x="25376" y="49752"/>
                    </a:lnTo>
                    <a:lnTo>
                      <a:pt x="18866" y="49752"/>
                    </a:lnTo>
                    <a:cubicBezTo>
                      <a:pt x="16428" y="49752"/>
                      <a:pt x="14731" y="49260"/>
                      <a:pt x="13777" y="48274"/>
                    </a:cubicBezTo>
                    <a:cubicBezTo>
                      <a:pt x="12830" y="47288"/>
                      <a:pt x="12356" y="45514"/>
                      <a:pt x="12356" y="42952"/>
                    </a:cubicBezTo>
                    <a:lnTo>
                      <a:pt x="12356" y="39297"/>
                    </a:lnTo>
                    <a:lnTo>
                      <a:pt x="23565" y="39297"/>
                    </a:lnTo>
                    <a:lnTo>
                      <a:pt x="23565" y="34011"/>
                    </a:lnTo>
                    <a:lnTo>
                      <a:pt x="12356" y="34011"/>
                    </a:lnTo>
                    <a:lnTo>
                      <a:pt x="12356" y="-2098"/>
                    </a:lnTo>
                    <a:lnTo>
                      <a:pt x="5515" y="-2098"/>
                    </a:lnTo>
                    <a:lnTo>
                      <a:pt x="5515" y="34011"/>
                    </a:lnTo>
                    <a:lnTo>
                      <a:pt x="-994" y="34011"/>
                    </a:lnTo>
                    <a:lnTo>
                      <a:pt x="-994" y="39297"/>
                    </a:lnTo>
                    <a:lnTo>
                      <a:pt x="5515" y="39297"/>
                    </a:lnTo>
                    <a:lnTo>
                      <a:pt x="5515" y="42183"/>
                    </a:lnTo>
                    <a:cubicBezTo>
                      <a:pt x="5515" y="46788"/>
                      <a:pt x="6588" y="50143"/>
                      <a:pt x="8735" y="52248"/>
                    </a:cubicBezTo>
                    <a:cubicBezTo>
                      <a:pt x="10881" y="54361"/>
                      <a:pt x="14282" y="55418"/>
                      <a:pt x="18937" y="55418"/>
                    </a:cubicBezTo>
                    <a:lnTo>
                      <a:pt x="25376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85" name="Freeform: Shape 3484">
                <a:extLst>
                  <a:ext uri="{FF2B5EF4-FFF2-40B4-BE49-F238E27FC236}">
                    <a16:creationId xmlns:a16="http://schemas.microsoft.com/office/drawing/2014/main" id="{90D5A7D3-2355-409F-9CE0-3182058BE303}"/>
                  </a:ext>
                </a:extLst>
              </p:cNvPr>
              <p:cNvSpPr/>
              <p:nvPr/>
            </p:nvSpPr>
            <p:spPr>
              <a:xfrm rot="-5400000" flipV="1">
                <a:off x="8851123" y="6184953"/>
                <a:ext cx="39365" cy="5274"/>
              </a:xfrm>
              <a:custGeom>
                <a:avLst/>
                <a:gdLst>
                  <a:gd name="connsiteX0" fmla="*/ 38038 w 39365"/>
                  <a:gd name="connsiteY0" fmla="*/ 6891 h 5274"/>
                  <a:gd name="connsiteX1" fmla="*/ 38038 w 39365"/>
                  <a:gd name="connsiteY1" fmla="*/ 1616 h 5274"/>
                  <a:gd name="connsiteX2" fmla="*/ -1327 w 39365"/>
                  <a:gd name="connsiteY2" fmla="*/ 1616 h 5274"/>
                  <a:gd name="connsiteX3" fmla="*/ -1327 w 39365"/>
                  <a:gd name="connsiteY3" fmla="*/ 6891 h 5274"/>
                  <a:gd name="connsiteX4" fmla="*/ 38038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038" y="6891"/>
                    </a:moveTo>
                    <a:lnTo>
                      <a:pt x="38038" y="1616"/>
                    </a:lnTo>
                    <a:lnTo>
                      <a:pt x="-1327" y="1616"/>
                    </a:lnTo>
                    <a:lnTo>
                      <a:pt x="-1327" y="6891"/>
                    </a:lnTo>
                    <a:lnTo>
                      <a:pt x="38038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86" name="Freeform: Shape 3485">
                <a:extLst>
                  <a:ext uri="{FF2B5EF4-FFF2-40B4-BE49-F238E27FC236}">
                    <a16:creationId xmlns:a16="http://schemas.microsoft.com/office/drawing/2014/main" id="{6B74EAB9-9056-4AE1-8860-93277ABF46E5}"/>
                  </a:ext>
                </a:extLst>
              </p:cNvPr>
              <p:cNvSpPr/>
              <p:nvPr/>
            </p:nvSpPr>
            <p:spPr>
              <a:xfrm rot="-5400000" flipV="1">
                <a:off x="8811533" y="6116332"/>
                <a:ext cx="32879" cy="55185"/>
              </a:xfrm>
              <a:custGeom>
                <a:avLst/>
                <a:gdLst>
                  <a:gd name="connsiteX0" fmla="*/ -748 w 32879"/>
                  <a:gd name="connsiteY0" fmla="*/ 4271 h 55185"/>
                  <a:gd name="connsiteX1" fmla="*/ 11455 w 32879"/>
                  <a:gd name="connsiteY1" fmla="*/ 4271 h 55185"/>
                  <a:gd name="connsiteX2" fmla="*/ 11455 w 32879"/>
                  <a:gd name="connsiteY2" fmla="*/ 46376 h 55185"/>
                  <a:gd name="connsiteX3" fmla="*/ -1825 w 32879"/>
                  <a:gd name="connsiteY3" fmla="*/ 43715 h 55185"/>
                  <a:gd name="connsiteX4" fmla="*/ -1825 w 32879"/>
                  <a:gd name="connsiteY4" fmla="*/ 50515 h 55185"/>
                  <a:gd name="connsiteX5" fmla="*/ 11383 w 32879"/>
                  <a:gd name="connsiteY5" fmla="*/ 53176 h 55185"/>
                  <a:gd name="connsiteX6" fmla="*/ 18852 w 32879"/>
                  <a:gd name="connsiteY6" fmla="*/ 53176 h 55185"/>
                  <a:gd name="connsiteX7" fmla="*/ 18852 w 32879"/>
                  <a:gd name="connsiteY7" fmla="*/ 4271 h 55185"/>
                  <a:gd name="connsiteX8" fmla="*/ 31054 w 32879"/>
                  <a:gd name="connsiteY8" fmla="*/ 4271 h 55185"/>
                  <a:gd name="connsiteX9" fmla="*/ 31054 w 32879"/>
                  <a:gd name="connsiteY9" fmla="*/ -2009 h 55185"/>
                  <a:gd name="connsiteX10" fmla="*/ -748 w 32879"/>
                  <a:gd name="connsiteY10" fmla="*/ -2009 h 55185"/>
                  <a:gd name="connsiteX11" fmla="*/ -748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748" y="4271"/>
                    </a:moveTo>
                    <a:lnTo>
                      <a:pt x="11455" y="4271"/>
                    </a:lnTo>
                    <a:lnTo>
                      <a:pt x="11455" y="46376"/>
                    </a:lnTo>
                    <a:lnTo>
                      <a:pt x="-1825" y="43715"/>
                    </a:lnTo>
                    <a:lnTo>
                      <a:pt x="-1825" y="50515"/>
                    </a:lnTo>
                    <a:lnTo>
                      <a:pt x="11383" y="53176"/>
                    </a:lnTo>
                    <a:lnTo>
                      <a:pt x="18852" y="53176"/>
                    </a:lnTo>
                    <a:lnTo>
                      <a:pt x="18852" y="4271"/>
                    </a:lnTo>
                    <a:lnTo>
                      <a:pt x="31054" y="4271"/>
                    </a:lnTo>
                    <a:lnTo>
                      <a:pt x="31054" y="-2009"/>
                    </a:lnTo>
                    <a:lnTo>
                      <a:pt x="-748" y="-2009"/>
                    </a:lnTo>
                    <a:lnTo>
                      <a:pt x="-748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87" name="Freeform: Shape 3486">
                <a:extLst>
                  <a:ext uri="{FF2B5EF4-FFF2-40B4-BE49-F238E27FC236}">
                    <a16:creationId xmlns:a16="http://schemas.microsoft.com/office/drawing/2014/main" id="{D0CC4B54-5E78-4B14-92E5-CBD41FB87A42}"/>
                  </a:ext>
                </a:extLst>
              </p:cNvPr>
              <p:cNvSpPr/>
              <p:nvPr/>
            </p:nvSpPr>
            <p:spPr>
              <a:xfrm rot="-5400000" flipV="1">
                <a:off x="8809947" y="6069356"/>
                <a:ext cx="35057" cy="56178"/>
              </a:xfrm>
              <a:custGeom>
                <a:avLst/>
                <a:gdLst>
                  <a:gd name="connsiteX0" fmla="*/ 7300 w 35057"/>
                  <a:gd name="connsiteY0" fmla="*/ 4223 h 56178"/>
                  <a:gd name="connsiteX1" fmla="*/ 33374 w 35057"/>
                  <a:gd name="connsiteY1" fmla="*/ 4223 h 56178"/>
                  <a:gd name="connsiteX2" fmla="*/ 33374 w 35057"/>
                  <a:gd name="connsiteY2" fmla="*/ -2057 h 56178"/>
                  <a:gd name="connsiteX3" fmla="*/ -1683 w 35057"/>
                  <a:gd name="connsiteY3" fmla="*/ -2057 h 56178"/>
                  <a:gd name="connsiteX4" fmla="*/ -1683 w 35057"/>
                  <a:gd name="connsiteY4" fmla="*/ 4223 h 56178"/>
                  <a:gd name="connsiteX5" fmla="*/ 9904 w 35057"/>
                  <a:gd name="connsiteY5" fmla="*/ 16027 h 56178"/>
                  <a:gd name="connsiteX6" fmla="*/ 19136 w 35057"/>
                  <a:gd name="connsiteY6" fmla="*/ 25595 h 56178"/>
                  <a:gd name="connsiteX7" fmla="*/ 24142 w 35057"/>
                  <a:gd name="connsiteY7" fmla="*/ 32407 h 56178"/>
                  <a:gd name="connsiteX8" fmla="*/ 25574 w 35057"/>
                  <a:gd name="connsiteY8" fmla="*/ 37895 h 56178"/>
                  <a:gd name="connsiteX9" fmla="*/ 22485 w 35057"/>
                  <a:gd name="connsiteY9" fmla="*/ 45062 h 56178"/>
                  <a:gd name="connsiteX10" fmla="*/ 14437 w 35057"/>
                  <a:gd name="connsiteY10" fmla="*/ 47841 h 56178"/>
                  <a:gd name="connsiteX11" fmla="*/ 7016 w 35057"/>
                  <a:gd name="connsiteY11" fmla="*/ 46623 h 56178"/>
                  <a:gd name="connsiteX12" fmla="*/ -1316 w 35057"/>
                  <a:gd name="connsiteY12" fmla="*/ 42921 h 56178"/>
                  <a:gd name="connsiteX13" fmla="*/ -1316 w 35057"/>
                  <a:gd name="connsiteY13" fmla="*/ 50467 h 56178"/>
                  <a:gd name="connsiteX14" fmla="*/ 7111 w 35057"/>
                  <a:gd name="connsiteY14" fmla="*/ 53199 h 56178"/>
                  <a:gd name="connsiteX15" fmla="*/ 14295 w 35057"/>
                  <a:gd name="connsiteY15" fmla="*/ 54122 h 56178"/>
                  <a:gd name="connsiteX16" fmla="*/ 27977 w 35057"/>
                  <a:gd name="connsiteY16" fmla="*/ 49828 h 56178"/>
                  <a:gd name="connsiteX17" fmla="*/ 33078 w 35057"/>
                  <a:gd name="connsiteY17" fmla="*/ 38380 h 56178"/>
                  <a:gd name="connsiteX18" fmla="*/ 31800 w 35057"/>
                  <a:gd name="connsiteY18" fmla="*/ 31922 h 56178"/>
                  <a:gd name="connsiteX19" fmla="*/ 27160 w 35057"/>
                  <a:gd name="connsiteY19" fmla="*/ 24743 h 56178"/>
                  <a:gd name="connsiteX20" fmla="*/ 21278 w 35057"/>
                  <a:gd name="connsiteY20" fmla="*/ 18546 h 56178"/>
                  <a:gd name="connsiteX21" fmla="*/ 7300 w 35057"/>
                  <a:gd name="connsiteY21" fmla="*/ 4223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300" y="4223"/>
                    </a:moveTo>
                    <a:lnTo>
                      <a:pt x="33374" y="4223"/>
                    </a:lnTo>
                    <a:lnTo>
                      <a:pt x="33374" y="-2057"/>
                    </a:lnTo>
                    <a:lnTo>
                      <a:pt x="-1683" y="-2057"/>
                    </a:lnTo>
                    <a:lnTo>
                      <a:pt x="-1683" y="4223"/>
                    </a:lnTo>
                    <a:cubicBezTo>
                      <a:pt x="1149" y="7156"/>
                      <a:pt x="5012" y="11091"/>
                      <a:pt x="9904" y="16027"/>
                    </a:cubicBezTo>
                    <a:cubicBezTo>
                      <a:pt x="14804" y="20970"/>
                      <a:pt x="17881" y="24160"/>
                      <a:pt x="19136" y="25595"/>
                    </a:cubicBezTo>
                    <a:cubicBezTo>
                      <a:pt x="21527" y="28276"/>
                      <a:pt x="23195" y="30546"/>
                      <a:pt x="24142" y="32407"/>
                    </a:cubicBezTo>
                    <a:cubicBezTo>
                      <a:pt x="25097" y="34268"/>
                      <a:pt x="25574" y="36097"/>
                      <a:pt x="25574" y="37895"/>
                    </a:cubicBezTo>
                    <a:cubicBezTo>
                      <a:pt x="25574" y="40828"/>
                      <a:pt x="24545" y="43217"/>
                      <a:pt x="22485" y="45062"/>
                    </a:cubicBezTo>
                    <a:cubicBezTo>
                      <a:pt x="20426" y="46915"/>
                      <a:pt x="17743" y="47841"/>
                      <a:pt x="14437" y="47841"/>
                    </a:cubicBezTo>
                    <a:cubicBezTo>
                      <a:pt x="12094" y="47841"/>
                      <a:pt x="9620" y="47435"/>
                      <a:pt x="7016" y="46623"/>
                    </a:cubicBezTo>
                    <a:cubicBezTo>
                      <a:pt x="4420" y="45811"/>
                      <a:pt x="1643" y="44577"/>
                      <a:pt x="-1316" y="42921"/>
                    </a:cubicBezTo>
                    <a:lnTo>
                      <a:pt x="-1316" y="50467"/>
                    </a:lnTo>
                    <a:cubicBezTo>
                      <a:pt x="1690" y="51673"/>
                      <a:pt x="4499" y="52584"/>
                      <a:pt x="7111" y="53199"/>
                    </a:cubicBezTo>
                    <a:cubicBezTo>
                      <a:pt x="9730" y="53814"/>
                      <a:pt x="12125" y="54122"/>
                      <a:pt x="14295" y="54122"/>
                    </a:cubicBezTo>
                    <a:cubicBezTo>
                      <a:pt x="20016" y="54122"/>
                      <a:pt x="24576" y="52691"/>
                      <a:pt x="27977" y="49828"/>
                    </a:cubicBezTo>
                    <a:cubicBezTo>
                      <a:pt x="31378" y="46974"/>
                      <a:pt x="33078" y="43158"/>
                      <a:pt x="33078" y="38380"/>
                    </a:cubicBezTo>
                    <a:cubicBezTo>
                      <a:pt x="33078" y="36109"/>
                      <a:pt x="32652" y="33956"/>
                      <a:pt x="31800" y="31922"/>
                    </a:cubicBezTo>
                    <a:cubicBezTo>
                      <a:pt x="30956" y="29896"/>
                      <a:pt x="29409" y="27503"/>
                      <a:pt x="27160" y="24743"/>
                    </a:cubicBezTo>
                    <a:cubicBezTo>
                      <a:pt x="26545" y="24026"/>
                      <a:pt x="24584" y="21960"/>
                      <a:pt x="21278" y="18546"/>
                    </a:cubicBezTo>
                    <a:cubicBezTo>
                      <a:pt x="17980" y="15132"/>
                      <a:pt x="13321" y="10357"/>
                      <a:pt x="7300" y="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88" name="Graphic 4">
            <a:extLst>
              <a:ext uri="{FF2B5EF4-FFF2-40B4-BE49-F238E27FC236}">
                <a16:creationId xmlns:a16="http://schemas.microsoft.com/office/drawing/2014/main" id="{05D18100-E0BD-4217-BF8C-3CC3B7D169D6}"/>
              </a:ext>
            </a:extLst>
          </p:cNvPr>
          <p:cNvGrpSpPr/>
          <p:nvPr/>
        </p:nvGrpSpPr>
        <p:grpSpPr>
          <a:xfrm>
            <a:off x="8895274" y="6019365"/>
            <a:ext cx="75416" cy="212057"/>
            <a:chOff x="8895274" y="6019365"/>
            <a:chExt cx="75416" cy="212057"/>
          </a:xfrm>
          <a:solidFill>
            <a:srgbClr val="000000"/>
          </a:solidFill>
        </p:grpSpPr>
        <p:sp>
          <p:nvSpPr>
            <p:cNvPr id="3489" name="Freeform: Shape 3488">
              <a:extLst>
                <a:ext uri="{FF2B5EF4-FFF2-40B4-BE49-F238E27FC236}">
                  <a16:creationId xmlns:a16="http://schemas.microsoft.com/office/drawing/2014/main" id="{61C8D1EC-FDC7-47CD-865A-8FDEB3A51782}"/>
                </a:ext>
              </a:extLst>
            </p:cNvPr>
            <p:cNvSpPr/>
            <p:nvPr/>
          </p:nvSpPr>
          <p:spPr>
            <a:xfrm>
              <a:off x="8932984" y="6019365"/>
              <a:ext cx="7574" cy="26492"/>
            </a:xfrm>
            <a:custGeom>
              <a:avLst/>
              <a:gdLst>
                <a:gd name="connsiteX0" fmla="*/ 281 w 7574"/>
                <a:gd name="connsiteY0" fmla="*/ 308 h 26492"/>
                <a:gd name="connsiteX1" fmla="*/ 281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281" y="308"/>
                  </a:moveTo>
                  <a:lnTo>
                    <a:pt x="281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90" name="Graphic 4">
              <a:extLst>
                <a:ext uri="{FF2B5EF4-FFF2-40B4-BE49-F238E27FC236}">
                  <a16:creationId xmlns:a16="http://schemas.microsoft.com/office/drawing/2014/main" id="{9E191A2D-DD75-4C4B-81F9-4DEF10131693}"/>
                </a:ext>
              </a:extLst>
            </p:cNvPr>
            <p:cNvGrpSpPr/>
            <p:nvPr/>
          </p:nvGrpSpPr>
          <p:grpSpPr>
            <a:xfrm>
              <a:off x="8895274" y="6077375"/>
              <a:ext cx="75416" cy="154047"/>
              <a:chOff x="8895274" y="6077375"/>
              <a:chExt cx="75416" cy="154047"/>
            </a:xfrm>
            <a:solidFill>
              <a:srgbClr val="000000"/>
            </a:solidFill>
          </p:grpSpPr>
          <p:sp>
            <p:nvSpPr>
              <p:cNvPr id="3491" name="Freeform: Shape 3490">
                <a:extLst>
                  <a:ext uri="{FF2B5EF4-FFF2-40B4-BE49-F238E27FC236}">
                    <a16:creationId xmlns:a16="http://schemas.microsoft.com/office/drawing/2014/main" id="{91D2D647-B290-456C-9DF4-E6552921B84E}"/>
                  </a:ext>
                </a:extLst>
              </p:cNvPr>
              <p:cNvSpPr/>
              <p:nvPr/>
            </p:nvSpPr>
            <p:spPr>
              <a:xfrm rot="-5400000" flipV="1">
                <a:off x="8910867" y="6189490"/>
                <a:ext cx="26369" cy="57515"/>
              </a:xfrm>
              <a:custGeom>
                <a:avLst/>
                <a:gdLst>
                  <a:gd name="connsiteX0" fmla="*/ 25388 w 26369"/>
                  <a:gd name="connsiteY0" fmla="*/ 55418 h 57515"/>
                  <a:gd name="connsiteX1" fmla="*/ 25388 w 26369"/>
                  <a:gd name="connsiteY1" fmla="*/ 49752 h 57515"/>
                  <a:gd name="connsiteX2" fmla="*/ 18879 w 26369"/>
                  <a:gd name="connsiteY2" fmla="*/ 49752 h 57515"/>
                  <a:gd name="connsiteX3" fmla="*/ 13789 w 26369"/>
                  <a:gd name="connsiteY3" fmla="*/ 48274 h 57515"/>
                  <a:gd name="connsiteX4" fmla="*/ 12369 w 26369"/>
                  <a:gd name="connsiteY4" fmla="*/ 42952 h 57515"/>
                  <a:gd name="connsiteX5" fmla="*/ 12369 w 26369"/>
                  <a:gd name="connsiteY5" fmla="*/ 39297 h 57515"/>
                  <a:gd name="connsiteX6" fmla="*/ 23578 w 26369"/>
                  <a:gd name="connsiteY6" fmla="*/ 39297 h 57515"/>
                  <a:gd name="connsiteX7" fmla="*/ 23578 w 26369"/>
                  <a:gd name="connsiteY7" fmla="*/ 34011 h 57515"/>
                  <a:gd name="connsiteX8" fmla="*/ 12369 w 26369"/>
                  <a:gd name="connsiteY8" fmla="*/ 34011 h 57515"/>
                  <a:gd name="connsiteX9" fmla="*/ 12369 w 26369"/>
                  <a:gd name="connsiteY9" fmla="*/ -2098 h 57515"/>
                  <a:gd name="connsiteX10" fmla="*/ 5528 w 26369"/>
                  <a:gd name="connsiteY10" fmla="*/ -2098 h 57515"/>
                  <a:gd name="connsiteX11" fmla="*/ 5528 w 26369"/>
                  <a:gd name="connsiteY11" fmla="*/ 34011 h 57515"/>
                  <a:gd name="connsiteX12" fmla="*/ -981 w 26369"/>
                  <a:gd name="connsiteY12" fmla="*/ 34011 h 57515"/>
                  <a:gd name="connsiteX13" fmla="*/ -981 w 26369"/>
                  <a:gd name="connsiteY13" fmla="*/ 39297 h 57515"/>
                  <a:gd name="connsiteX14" fmla="*/ 5528 w 26369"/>
                  <a:gd name="connsiteY14" fmla="*/ 39297 h 57515"/>
                  <a:gd name="connsiteX15" fmla="*/ 5528 w 26369"/>
                  <a:gd name="connsiteY15" fmla="*/ 42183 h 57515"/>
                  <a:gd name="connsiteX16" fmla="*/ 8747 w 26369"/>
                  <a:gd name="connsiteY16" fmla="*/ 52248 h 57515"/>
                  <a:gd name="connsiteX17" fmla="*/ 18950 w 26369"/>
                  <a:gd name="connsiteY17" fmla="*/ 55418 h 57515"/>
                  <a:gd name="connsiteX18" fmla="*/ 25388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388" y="55418"/>
                    </a:moveTo>
                    <a:lnTo>
                      <a:pt x="25388" y="49752"/>
                    </a:lnTo>
                    <a:lnTo>
                      <a:pt x="18879" y="49752"/>
                    </a:lnTo>
                    <a:cubicBezTo>
                      <a:pt x="16441" y="49752"/>
                      <a:pt x="14744" y="49260"/>
                      <a:pt x="13789" y="48274"/>
                    </a:cubicBezTo>
                    <a:cubicBezTo>
                      <a:pt x="12843" y="47288"/>
                      <a:pt x="12369" y="45514"/>
                      <a:pt x="12369" y="42952"/>
                    </a:cubicBezTo>
                    <a:lnTo>
                      <a:pt x="12369" y="39297"/>
                    </a:lnTo>
                    <a:lnTo>
                      <a:pt x="23578" y="39297"/>
                    </a:lnTo>
                    <a:lnTo>
                      <a:pt x="23578" y="34011"/>
                    </a:lnTo>
                    <a:lnTo>
                      <a:pt x="12369" y="34011"/>
                    </a:lnTo>
                    <a:lnTo>
                      <a:pt x="12369" y="-2098"/>
                    </a:lnTo>
                    <a:lnTo>
                      <a:pt x="5528" y="-2098"/>
                    </a:lnTo>
                    <a:lnTo>
                      <a:pt x="5528" y="34011"/>
                    </a:lnTo>
                    <a:lnTo>
                      <a:pt x="-981" y="34011"/>
                    </a:lnTo>
                    <a:lnTo>
                      <a:pt x="-981" y="39297"/>
                    </a:lnTo>
                    <a:lnTo>
                      <a:pt x="5528" y="39297"/>
                    </a:lnTo>
                    <a:lnTo>
                      <a:pt x="5528" y="42183"/>
                    </a:lnTo>
                    <a:cubicBezTo>
                      <a:pt x="5528" y="46788"/>
                      <a:pt x="6601" y="50143"/>
                      <a:pt x="8747" y="52248"/>
                    </a:cubicBezTo>
                    <a:cubicBezTo>
                      <a:pt x="10894" y="54361"/>
                      <a:pt x="14295" y="55418"/>
                      <a:pt x="18950" y="55418"/>
                    </a:cubicBezTo>
                    <a:lnTo>
                      <a:pt x="25388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92" name="Freeform: Shape 3491">
                <a:extLst>
                  <a:ext uri="{FF2B5EF4-FFF2-40B4-BE49-F238E27FC236}">
                    <a16:creationId xmlns:a16="http://schemas.microsoft.com/office/drawing/2014/main" id="{6DCE3073-50C1-4EC3-8F20-DBD15F8033A3}"/>
                  </a:ext>
                </a:extLst>
              </p:cNvPr>
              <p:cNvSpPr/>
              <p:nvPr/>
            </p:nvSpPr>
            <p:spPr>
              <a:xfrm rot="-5400000" flipV="1">
                <a:off x="8948368" y="6184953"/>
                <a:ext cx="39365" cy="5274"/>
              </a:xfrm>
              <a:custGeom>
                <a:avLst/>
                <a:gdLst>
                  <a:gd name="connsiteX0" fmla="*/ 38051 w 39365"/>
                  <a:gd name="connsiteY0" fmla="*/ 6891 h 5274"/>
                  <a:gd name="connsiteX1" fmla="*/ 38051 w 39365"/>
                  <a:gd name="connsiteY1" fmla="*/ 1616 h 5274"/>
                  <a:gd name="connsiteX2" fmla="*/ -1315 w 39365"/>
                  <a:gd name="connsiteY2" fmla="*/ 1616 h 5274"/>
                  <a:gd name="connsiteX3" fmla="*/ -1315 w 39365"/>
                  <a:gd name="connsiteY3" fmla="*/ 6891 h 5274"/>
                  <a:gd name="connsiteX4" fmla="*/ 38051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051" y="6891"/>
                    </a:moveTo>
                    <a:lnTo>
                      <a:pt x="38051" y="1616"/>
                    </a:lnTo>
                    <a:lnTo>
                      <a:pt x="-1315" y="1616"/>
                    </a:lnTo>
                    <a:lnTo>
                      <a:pt x="-1315" y="6891"/>
                    </a:lnTo>
                    <a:lnTo>
                      <a:pt x="38051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93" name="Freeform: Shape 3492">
                <a:extLst>
                  <a:ext uri="{FF2B5EF4-FFF2-40B4-BE49-F238E27FC236}">
                    <a16:creationId xmlns:a16="http://schemas.microsoft.com/office/drawing/2014/main" id="{D78E4268-FBE2-494A-9429-D3A86F06F4C3}"/>
                  </a:ext>
                </a:extLst>
              </p:cNvPr>
              <p:cNvSpPr/>
              <p:nvPr/>
            </p:nvSpPr>
            <p:spPr>
              <a:xfrm rot="-5400000" flipV="1">
                <a:off x="8907192" y="6117515"/>
                <a:ext cx="35057" cy="56178"/>
              </a:xfrm>
              <a:custGeom>
                <a:avLst/>
                <a:gdLst>
                  <a:gd name="connsiteX0" fmla="*/ 7313 w 35057"/>
                  <a:gd name="connsiteY0" fmla="*/ 4229 h 56178"/>
                  <a:gd name="connsiteX1" fmla="*/ 33387 w 35057"/>
                  <a:gd name="connsiteY1" fmla="*/ 4229 h 56178"/>
                  <a:gd name="connsiteX2" fmla="*/ 33387 w 35057"/>
                  <a:gd name="connsiteY2" fmla="*/ -2051 h 56178"/>
                  <a:gd name="connsiteX3" fmla="*/ -1670 w 35057"/>
                  <a:gd name="connsiteY3" fmla="*/ -2051 h 56178"/>
                  <a:gd name="connsiteX4" fmla="*/ -1670 w 35057"/>
                  <a:gd name="connsiteY4" fmla="*/ 4229 h 56178"/>
                  <a:gd name="connsiteX5" fmla="*/ 9917 w 35057"/>
                  <a:gd name="connsiteY5" fmla="*/ 16033 h 56178"/>
                  <a:gd name="connsiteX6" fmla="*/ 19149 w 35057"/>
                  <a:gd name="connsiteY6" fmla="*/ 25601 h 56178"/>
                  <a:gd name="connsiteX7" fmla="*/ 24155 w 35057"/>
                  <a:gd name="connsiteY7" fmla="*/ 32413 h 56178"/>
                  <a:gd name="connsiteX8" fmla="*/ 25587 w 35057"/>
                  <a:gd name="connsiteY8" fmla="*/ 37901 h 56178"/>
                  <a:gd name="connsiteX9" fmla="*/ 22498 w 35057"/>
                  <a:gd name="connsiteY9" fmla="*/ 45068 h 56178"/>
                  <a:gd name="connsiteX10" fmla="*/ 14450 w 35057"/>
                  <a:gd name="connsiteY10" fmla="*/ 47848 h 56178"/>
                  <a:gd name="connsiteX11" fmla="*/ 7029 w 35057"/>
                  <a:gd name="connsiteY11" fmla="*/ 46630 h 56178"/>
                  <a:gd name="connsiteX12" fmla="*/ -1303 w 35057"/>
                  <a:gd name="connsiteY12" fmla="*/ 42928 h 56178"/>
                  <a:gd name="connsiteX13" fmla="*/ -1303 w 35057"/>
                  <a:gd name="connsiteY13" fmla="*/ 50473 h 56178"/>
                  <a:gd name="connsiteX14" fmla="*/ 7124 w 35057"/>
                  <a:gd name="connsiteY14" fmla="*/ 53206 h 56178"/>
                  <a:gd name="connsiteX15" fmla="*/ 14308 w 35057"/>
                  <a:gd name="connsiteY15" fmla="*/ 54128 h 56178"/>
                  <a:gd name="connsiteX16" fmla="*/ 27990 w 35057"/>
                  <a:gd name="connsiteY16" fmla="*/ 49835 h 56178"/>
                  <a:gd name="connsiteX17" fmla="*/ 33091 w 35057"/>
                  <a:gd name="connsiteY17" fmla="*/ 38386 h 56178"/>
                  <a:gd name="connsiteX18" fmla="*/ 31813 w 35057"/>
                  <a:gd name="connsiteY18" fmla="*/ 31929 h 56178"/>
                  <a:gd name="connsiteX19" fmla="*/ 27173 w 35057"/>
                  <a:gd name="connsiteY19" fmla="*/ 24749 h 56178"/>
                  <a:gd name="connsiteX20" fmla="*/ 21291 w 35057"/>
                  <a:gd name="connsiteY20" fmla="*/ 18552 h 56178"/>
                  <a:gd name="connsiteX21" fmla="*/ 7313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313" y="4229"/>
                    </a:moveTo>
                    <a:lnTo>
                      <a:pt x="33387" y="4229"/>
                    </a:lnTo>
                    <a:lnTo>
                      <a:pt x="33387" y="-2051"/>
                    </a:lnTo>
                    <a:lnTo>
                      <a:pt x="-1670" y="-2051"/>
                    </a:lnTo>
                    <a:lnTo>
                      <a:pt x="-1670" y="4229"/>
                    </a:lnTo>
                    <a:cubicBezTo>
                      <a:pt x="1162" y="7163"/>
                      <a:pt x="5025" y="11097"/>
                      <a:pt x="9917" y="16033"/>
                    </a:cubicBezTo>
                    <a:cubicBezTo>
                      <a:pt x="14817" y="20977"/>
                      <a:pt x="17894" y="24166"/>
                      <a:pt x="19149" y="25601"/>
                    </a:cubicBezTo>
                    <a:cubicBezTo>
                      <a:pt x="21539" y="28282"/>
                      <a:pt x="23208" y="30553"/>
                      <a:pt x="24155" y="32413"/>
                    </a:cubicBezTo>
                    <a:cubicBezTo>
                      <a:pt x="25110" y="34274"/>
                      <a:pt x="25587" y="36104"/>
                      <a:pt x="25587" y="37901"/>
                    </a:cubicBezTo>
                    <a:cubicBezTo>
                      <a:pt x="25587" y="40834"/>
                      <a:pt x="24557" y="43223"/>
                      <a:pt x="22498" y="45068"/>
                    </a:cubicBezTo>
                    <a:cubicBezTo>
                      <a:pt x="20439" y="46921"/>
                      <a:pt x="17756" y="47848"/>
                      <a:pt x="14450" y="47848"/>
                    </a:cubicBezTo>
                    <a:cubicBezTo>
                      <a:pt x="12106" y="47848"/>
                      <a:pt x="9633" y="47442"/>
                      <a:pt x="7029" y="46630"/>
                    </a:cubicBezTo>
                    <a:cubicBezTo>
                      <a:pt x="4433" y="45817"/>
                      <a:pt x="1655" y="44584"/>
                      <a:pt x="-1303" y="42928"/>
                    </a:cubicBezTo>
                    <a:lnTo>
                      <a:pt x="-1303" y="50473"/>
                    </a:lnTo>
                    <a:cubicBezTo>
                      <a:pt x="1703" y="51680"/>
                      <a:pt x="4512" y="52591"/>
                      <a:pt x="7124" y="53206"/>
                    </a:cubicBezTo>
                    <a:cubicBezTo>
                      <a:pt x="9743" y="53821"/>
                      <a:pt x="12138" y="54128"/>
                      <a:pt x="14308" y="54128"/>
                    </a:cubicBezTo>
                    <a:cubicBezTo>
                      <a:pt x="20028" y="54128"/>
                      <a:pt x="24589" y="52697"/>
                      <a:pt x="27990" y="49835"/>
                    </a:cubicBezTo>
                    <a:cubicBezTo>
                      <a:pt x="31391" y="46981"/>
                      <a:pt x="33091" y="43164"/>
                      <a:pt x="33091" y="38386"/>
                    </a:cubicBezTo>
                    <a:cubicBezTo>
                      <a:pt x="33091" y="36115"/>
                      <a:pt x="32665" y="33963"/>
                      <a:pt x="31813" y="31929"/>
                    </a:cubicBezTo>
                    <a:cubicBezTo>
                      <a:pt x="30969" y="29902"/>
                      <a:pt x="29422" y="27509"/>
                      <a:pt x="27173" y="24749"/>
                    </a:cubicBezTo>
                    <a:cubicBezTo>
                      <a:pt x="26558" y="24032"/>
                      <a:pt x="24597" y="21966"/>
                      <a:pt x="21291" y="18552"/>
                    </a:cubicBezTo>
                    <a:cubicBezTo>
                      <a:pt x="17993" y="15138"/>
                      <a:pt x="13333" y="10364"/>
                      <a:pt x="7313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94" name="Freeform: Shape 3493">
                <a:extLst>
                  <a:ext uri="{FF2B5EF4-FFF2-40B4-BE49-F238E27FC236}">
                    <a16:creationId xmlns:a16="http://schemas.microsoft.com/office/drawing/2014/main" id="{33E8D078-BF57-4402-9703-EC9DBB798031}"/>
                  </a:ext>
                </a:extLst>
              </p:cNvPr>
              <p:cNvSpPr/>
              <p:nvPr/>
            </p:nvSpPr>
            <p:spPr>
              <a:xfrm rot="-5400000" flipV="1">
                <a:off x="8906174" y="6067819"/>
                <a:ext cx="38170" cy="57255"/>
              </a:xfrm>
              <a:custGeom>
                <a:avLst/>
                <a:gdLst>
                  <a:gd name="connsiteX0" fmla="*/ 17324 w 38170"/>
                  <a:gd name="connsiteY0" fmla="*/ 49330 h 57255"/>
                  <a:gd name="connsiteX1" fmla="*/ 8649 w 38170"/>
                  <a:gd name="connsiteY1" fmla="*/ 43653 h 57255"/>
                  <a:gd name="connsiteX2" fmla="*/ 5749 w 38170"/>
                  <a:gd name="connsiteY2" fmla="*/ 26598 h 57255"/>
                  <a:gd name="connsiteX3" fmla="*/ 8649 w 38170"/>
                  <a:gd name="connsiteY3" fmla="*/ 9579 h 57255"/>
                  <a:gd name="connsiteX4" fmla="*/ 17324 w 38170"/>
                  <a:gd name="connsiteY4" fmla="*/ 3902 h 57255"/>
                  <a:gd name="connsiteX5" fmla="*/ 26035 w 38170"/>
                  <a:gd name="connsiteY5" fmla="*/ 9579 h 57255"/>
                  <a:gd name="connsiteX6" fmla="*/ 28947 w 38170"/>
                  <a:gd name="connsiteY6" fmla="*/ 26598 h 57255"/>
                  <a:gd name="connsiteX7" fmla="*/ 26035 w 38170"/>
                  <a:gd name="connsiteY7" fmla="*/ 43653 h 57255"/>
                  <a:gd name="connsiteX8" fmla="*/ 17324 w 38170"/>
                  <a:gd name="connsiteY8" fmla="*/ 49330 h 57255"/>
                  <a:gd name="connsiteX9" fmla="*/ 17324 w 38170"/>
                  <a:gd name="connsiteY9" fmla="*/ 55243 h 57255"/>
                  <a:gd name="connsiteX10" fmla="*/ 31515 w 38170"/>
                  <a:gd name="connsiteY10" fmla="*/ 47899 h 57255"/>
                  <a:gd name="connsiteX11" fmla="*/ 36415 w 38170"/>
                  <a:gd name="connsiteY11" fmla="*/ 26598 h 57255"/>
                  <a:gd name="connsiteX12" fmla="*/ 31515 w 38170"/>
                  <a:gd name="connsiteY12" fmla="*/ 5321 h 57255"/>
                  <a:gd name="connsiteX13" fmla="*/ 17324 w 38170"/>
                  <a:gd name="connsiteY13" fmla="*/ -2012 h 57255"/>
                  <a:gd name="connsiteX14" fmla="*/ 3145 w 38170"/>
                  <a:gd name="connsiteY14" fmla="*/ 5321 h 57255"/>
                  <a:gd name="connsiteX15" fmla="*/ -1755 w 38170"/>
                  <a:gd name="connsiteY15" fmla="*/ 26598 h 57255"/>
                  <a:gd name="connsiteX16" fmla="*/ 3145 w 38170"/>
                  <a:gd name="connsiteY16" fmla="*/ 47899 h 57255"/>
                  <a:gd name="connsiteX17" fmla="*/ 17324 w 38170"/>
                  <a:gd name="connsiteY17" fmla="*/ 55243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170" h="57255">
                    <a:moveTo>
                      <a:pt x="17324" y="49330"/>
                    </a:moveTo>
                    <a:cubicBezTo>
                      <a:pt x="13482" y="49330"/>
                      <a:pt x="10590" y="47437"/>
                      <a:pt x="8649" y="43653"/>
                    </a:cubicBezTo>
                    <a:cubicBezTo>
                      <a:pt x="6716" y="39876"/>
                      <a:pt x="5749" y="34191"/>
                      <a:pt x="5749" y="26598"/>
                    </a:cubicBezTo>
                    <a:cubicBezTo>
                      <a:pt x="5749" y="19037"/>
                      <a:pt x="6716" y="13364"/>
                      <a:pt x="8649" y="9579"/>
                    </a:cubicBezTo>
                    <a:cubicBezTo>
                      <a:pt x="10590" y="5794"/>
                      <a:pt x="13482" y="3902"/>
                      <a:pt x="17324" y="3902"/>
                    </a:cubicBezTo>
                    <a:cubicBezTo>
                      <a:pt x="21198" y="3902"/>
                      <a:pt x="24102" y="5794"/>
                      <a:pt x="26035" y="9579"/>
                    </a:cubicBezTo>
                    <a:cubicBezTo>
                      <a:pt x="27976" y="13364"/>
                      <a:pt x="28947" y="19037"/>
                      <a:pt x="28947" y="26598"/>
                    </a:cubicBezTo>
                    <a:cubicBezTo>
                      <a:pt x="28947" y="34191"/>
                      <a:pt x="27976" y="39876"/>
                      <a:pt x="26035" y="43653"/>
                    </a:cubicBezTo>
                    <a:cubicBezTo>
                      <a:pt x="24102" y="47437"/>
                      <a:pt x="21198" y="49330"/>
                      <a:pt x="17324" y="49330"/>
                    </a:cubicBezTo>
                    <a:close/>
                    <a:moveTo>
                      <a:pt x="17324" y="55243"/>
                    </a:moveTo>
                    <a:cubicBezTo>
                      <a:pt x="23518" y="55243"/>
                      <a:pt x="28249" y="52795"/>
                      <a:pt x="31515" y="47899"/>
                    </a:cubicBezTo>
                    <a:cubicBezTo>
                      <a:pt x="34782" y="43010"/>
                      <a:pt x="36415" y="35910"/>
                      <a:pt x="36415" y="26598"/>
                    </a:cubicBezTo>
                    <a:cubicBezTo>
                      <a:pt x="36415" y="17310"/>
                      <a:pt x="34782" y="10217"/>
                      <a:pt x="31515" y="5321"/>
                    </a:cubicBezTo>
                    <a:cubicBezTo>
                      <a:pt x="28249" y="433"/>
                      <a:pt x="23518" y="-2012"/>
                      <a:pt x="17324" y="-2012"/>
                    </a:cubicBezTo>
                    <a:cubicBezTo>
                      <a:pt x="11138" y="-2012"/>
                      <a:pt x="6412" y="433"/>
                      <a:pt x="3145" y="5321"/>
                    </a:cubicBezTo>
                    <a:cubicBezTo>
                      <a:pt x="-121" y="10217"/>
                      <a:pt x="-1755" y="17310"/>
                      <a:pt x="-1755" y="26598"/>
                    </a:cubicBezTo>
                    <a:cubicBezTo>
                      <a:pt x="-1755" y="35910"/>
                      <a:pt x="-121" y="43010"/>
                      <a:pt x="3145" y="47899"/>
                    </a:cubicBezTo>
                    <a:cubicBezTo>
                      <a:pt x="6412" y="52795"/>
                      <a:pt x="11138" y="55243"/>
                      <a:pt x="17324" y="552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495" name="Graphic 4">
            <a:extLst>
              <a:ext uri="{FF2B5EF4-FFF2-40B4-BE49-F238E27FC236}">
                <a16:creationId xmlns:a16="http://schemas.microsoft.com/office/drawing/2014/main" id="{16E0B27C-50FB-40F8-AE4E-B03C7DCFEE56}"/>
              </a:ext>
            </a:extLst>
          </p:cNvPr>
          <p:cNvGrpSpPr/>
          <p:nvPr/>
        </p:nvGrpSpPr>
        <p:grpSpPr>
          <a:xfrm>
            <a:off x="8992519" y="6019365"/>
            <a:ext cx="75416" cy="212057"/>
            <a:chOff x="8992519" y="6019365"/>
            <a:chExt cx="75416" cy="212057"/>
          </a:xfrm>
          <a:solidFill>
            <a:srgbClr val="000000"/>
          </a:solidFill>
        </p:grpSpPr>
        <p:sp>
          <p:nvSpPr>
            <p:cNvPr id="3496" name="Freeform: Shape 3495">
              <a:extLst>
                <a:ext uri="{FF2B5EF4-FFF2-40B4-BE49-F238E27FC236}">
                  <a16:creationId xmlns:a16="http://schemas.microsoft.com/office/drawing/2014/main" id="{EA60827D-1ED6-447E-B48B-9D86635E0D41}"/>
                </a:ext>
              </a:extLst>
            </p:cNvPr>
            <p:cNvSpPr/>
            <p:nvPr/>
          </p:nvSpPr>
          <p:spPr>
            <a:xfrm>
              <a:off x="9030230" y="6019365"/>
              <a:ext cx="7574" cy="26492"/>
            </a:xfrm>
            <a:custGeom>
              <a:avLst/>
              <a:gdLst>
                <a:gd name="connsiteX0" fmla="*/ 294 w 7574"/>
                <a:gd name="connsiteY0" fmla="*/ 308 h 26492"/>
                <a:gd name="connsiteX1" fmla="*/ 294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294" y="308"/>
                  </a:moveTo>
                  <a:lnTo>
                    <a:pt x="294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497" name="Graphic 4">
              <a:extLst>
                <a:ext uri="{FF2B5EF4-FFF2-40B4-BE49-F238E27FC236}">
                  <a16:creationId xmlns:a16="http://schemas.microsoft.com/office/drawing/2014/main" id="{27483934-D6A6-41DE-93B6-37B0246F2274}"/>
                </a:ext>
              </a:extLst>
            </p:cNvPr>
            <p:cNvGrpSpPr/>
            <p:nvPr/>
          </p:nvGrpSpPr>
          <p:grpSpPr>
            <a:xfrm>
              <a:off x="8992519" y="6077115"/>
              <a:ext cx="75416" cy="154308"/>
              <a:chOff x="8992519" y="6077115"/>
              <a:chExt cx="75416" cy="154308"/>
            </a:xfrm>
            <a:solidFill>
              <a:srgbClr val="000000"/>
            </a:solidFill>
          </p:grpSpPr>
          <p:sp>
            <p:nvSpPr>
              <p:cNvPr id="3498" name="Freeform: Shape 3497">
                <a:extLst>
                  <a:ext uri="{FF2B5EF4-FFF2-40B4-BE49-F238E27FC236}">
                    <a16:creationId xmlns:a16="http://schemas.microsoft.com/office/drawing/2014/main" id="{4A98A533-C5D2-4A76-8C59-18ED9130E164}"/>
                  </a:ext>
                </a:extLst>
              </p:cNvPr>
              <p:cNvSpPr/>
              <p:nvPr/>
            </p:nvSpPr>
            <p:spPr>
              <a:xfrm rot="-5400000" flipV="1">
                <a:off x="9008113" y="6189490"/>
                <a:ext cx="26369" cy="57515"/>
              </a:xfrm>
              <a:custGeom>
                <a:avLst/>
                <a:gdLst>
                  <a:gd name="connsiteX0" fmla="*/ 25401 w 26369"/>
                  <a:gd name="connsiteY0" fmla="*/ 55418 h 57515"/>
                  <a:gd name="connsiteX1" fmla="*/ 25401 w 26369"/>
                  <a:gd name="connsiteY1" fmla="*/ 49752 h 57515"/>
                  <a:gd name="connsiteX2" fmla="*/ 18892 w 26369"/>
                  <a:gd name="connsiteY2" fmla="*/ 49752 h 57515"/>
                  <a:gd name="connsiteX3" fmla="*/ 13802 w 26369"/>
                  <a:gd name="connsiteY3" fmla="*/ 48274 h 57515"/>
                  <a:gd name="connsiteX4" fmla="*/ 12382 w 26369"/>
                  <a:gd name="connsiteY4" fmla="*/ 42952 h 57515"/>
                  <a:gd name="connsiteX5" fmla="*/ 12382 w 26369"/>
                  <a:gd name="connsiteY5" fmla="*/ 39297 h 57515"/>
                  <a:gd name="connsiteX6" fmla="*/ 23590 w 26369"/>
                  <a:gd name="connsiteY6" fmla="*/ 39297 h 57515"/>
                  <a:gd name="connsiteX7" fmla="*/ 23590 w 26369"/>
                  <a:gd name="connsiteY7" fmla="*/ 34011 h 57515"/>
                  <a:gd name="connsiteX8" fmla="*/ 12382 w 26369"/>
                  <a:gd name="connsiteY8" fmla="*/ 34011 h 57515"/>
                  <a:gd name="connsiteX9" fmla="*/ 12382 w 26369"/>
                  <a:gd name="connsiteY9" fmla="*/ -2098 h 57515"/>
                  <a:gd name="connsiteX10" fmla="*/ 5541 w 26369"/>
                  <a:gd name="connsiteY10" fmla="*/ -2098 h 57515"/>
                  <a:gd name="connsiteX11" fmla="*/ 5541 w 26369"/>
                  <a:gd name="connsiteY11" fmla="*/ 34011 h 57515"/>
                  <a:gd name="connsiteX12" fmla="*/ -969 w 26369"/>
                  <a:gd name="connsiteY12" fmla="*/ 34011 h 57515"/>
                  <a:gd name="connsiteX13" fmla="*/ -969 w 26369"/>
                  <a:gd name="connsiteY13" fmla="*/ 39297 h 57515"/>
                  <a:gd name="connsiteX14" fmla="*/ 5541 w 26369"/>
                  <a:gd name="connsiteY14" fmla="*/ 39297 h 57515"/>
                  <a:gd name="connsiteX15" fmla="*/ 5541 w 26369"/>
                  <a:gd name="connsiteY15" fmla="*/ 42183 h 57515"/>
                  <a:gd name="connsiteX16" fmla="*/ 8760 w 26369"/>
                  <a:gd name="connsiteY16" fmla="*/ 52248 h 57515"/>
                  <a:gd name="connsiteX17" fmla="*/ 18963 w 26369"/>
                  <a:gd name="connsiteY17" fmla="*/ 55418 h 57515"/>
                  <a:gd name="connsiteX18" fmla="*/ 25401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401" y="55418"/>
                    </a:moveTo>
                    <a:lnTo>
                      <a:pt x="25401" y="49752"/>
                    </a:lnTo>
                    <a:lnTo>
                      <a:pt x="18892" y="49752"/>
                    </a:lnTo>
                    <a:cubicBezTo>
                      <a:pt x="16454" y="49752"/>
                      <a:pt x="14757" y="49260"/>
                      <a:pt x="13802" y="48274"/>
                    </a:cubicBezTo>
                    <a:cubicBezTo>
                      <a:pt x="12855" y="47288"/>
                      <a:pt x="12382" y="45514"/>
                      <a:pt x="12382" y="42952"/>
                    </a:cubicBezTo>
                    <a:lnTo>
                      <a:pt x="12382" y="39297"/>
                    </a:lnTo>
                    <a:lnTo>
                      <a:pt x="23590" y="39297"/>
                    </a:lnTo>
                    <a:lnTo>
                      <a:pt x="23590" y="34011"/>
                    </a:lnTo>
                    <a:lnTo>
                      <a:pt x="12382" y="34011"/>
                    </a:lnTo>
                    <a:lnTo>
                      <a:pt x="12382" y="-2098"/>
                    </a:lnTo>
                    <a:lnTo>
                      <a:pt x="5541" y="-2098"/>
                    </a:lnTo>
                    <a:lnTo>
                      <a:pt x="5541" y="34011"/>
                    </a:lnTo>
                    <a:lnTo>
                      <a:pt x="-969" y="34011"/>
                    </a:lnTo>
                    <a:lnTo>
                      <a:pt x="-969" y="39297"/>
                    </a:lnTo>
                    <a:lnTo>
                      <a:pt x="5541" y="39297"/>
                    </a:lnTo>
                    <a:lnTo>
                      <a:pt x="5541" y="42183"/>
                    </a:lnTo>
                    <a:cubicBezTo>
                      <a:pt x="5541" y="46788"/>
                      <a:pt x="6614" y="50143"/>
                      <a:pt x="8760" y="52248"/>
                    </a:cubicBezTo>
                    <a:cubicBezTo>
                      <a:pt x="10906" y="54361"/>
                      <a:pt x="14307" y="55418"/>
                      <a:pt x="18963" y="55418"/>
                    </a:cubicBezTo>
                    <a:lnTo>
                      <a:pt x="25401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499" name="Freeform: Shape 3498">
                <a:extLst>
                  <a:ext uri="{FF2B5EF4-FFF2-40B4-BE49-F238E27FC236}">
                    <a16:creationId xmlns:a16="http://schemas.microsoft.com/office/drawing/2014/main" id="{DC2FED6D-CB2D-44AA-8D70-A15317878638}"/>
                  </a:ext>
                </a:extLst>
              </p:cNvPr>
              <p:cNvSpPr/>
              <p:nvPr/>
            </p:nvSpPr>
            <p:spPr>
              <a:xfrm rot="-5400000" flipV="1">
                <a:off x="9045614" y="6184953"/>
                <a:ext cx="39365" cy="5274"/>
              </a:xfrm>
              <a:custGeom>
                <a:avLst/>
                <a:gdLst>
                  <a:gd name="connsiteX0" fmla="*/ 38064 w 39365"/>
                  <a:gd name="connsiteY0" fmla="*/ 6891 h 5274"/>
                  <a:gd name="connsiteX1" fmla="*/ 38064 w 39365"/>
                  <a:gd name="connsiteY1" fmla="*/ 1616 h 5274"/>
                  <a:gd name="connsiteX2" fmla="*/ -1302 w 39365"/>
                  <a:gd name="connsiteY2" fmla="*/ 1616 h 5274"/>
                  <a:gd name="connsiteX3" fmla="*/ -1302 w 39365"/>
                  <a:gd name="connsiteY3" fmla="*/ 6891 h 5274"/>
                  <a:gd name="connsiteX4" fmla="*/ 38064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064" y="6891"/>
                    </a:moveTo>
                    <a:lnTo>
                      <a:pt x="38064" y="1616"/>
                    </a:lnTo>
                    <a:lnTo>
                      <a:pt x="-1302" y="1616"/>
                    </a:lnTo>
                    <a:lnTo>
                      <a:pt x="-1302" y="6891"/>
                    </a:lnTo>
                    <a:lnTo>
                      <a:pt x="38064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00" name="Freeform: Shape 3499">
                <a:extLst>
                  <a:ext uri="{FF2B5EF4-FFF2-40B4-BE49-F238E27FC236}">
                    <a16:creationId xmlns:a16="http://schemas.microsoft.com/office/drawing/2014/main" id="{497C24FB-DA5F-44E1-AA41-6A94E4201398}"/>
                  </a:ext>
                </a:extLst>
              </p:cNvPr>
              <p:cNvSpPr/>
              <p:nvPr/>
            </p:nvSpPr>
            <p:spPr>
              <a:xfrm rot="-5400000" flipV="1">
                <a:off x="9006024" y="6116332"/>
                <a:ext cx="32879" cy="55185"/>
              </a:xfrm>
              <a:custGeom>
                <a:avLst/>
                <a:gdLst>
                  <a:gd name="connsiteX0" fmla="*/ -722 w 32879"/>
                  <a:gd name="connsiteY0" fmla="*/ 4271 h 55185"/>
                  <a:gd name="connsiteX1" fmla="*/ 11480 w 32879"/>
                  <a:gd name="connsiteY1" fmla="*/ 4271 h 55185"/>
                  <a:gd name="connsiteX2" fmla="*/ 11480 w 32879"/>
                  <a:gd name="connsiteY2" fmla="*/ 46376 h 55185"/>
                  <a:gd name="connsiteX3" fmla="*/ -1799 w 32879"/>
                  <a:gd name="connsiteY3" fmla="*/ 43715 h 55185"/>
                  <a:gd name="connsiteX4" fmla="*/ -1799 w 32879"/>
                  <a:gd name="connsiteY4" fmla="*/ 50515 h 55185"/>
                  <a:gd name="connsiteX5" fmla="*/ 11409 w 32879"/>
                  <a:gd name="connsiteY5" fmla="*/ 53176 h 55185"/>
                  <a:gd name="connsiteX6" fmla="*/ 18877 w 32879"/>
                  <a:gd name="connsiteY6" fmla="*/ 53176 h 55185"/>
                  <a:gd name="connsiteX7" fmla="*/ 18877 w 32879"/>
                  <a:gd name="connsiteY7" fmla="*/ 4271 h 55185"/>
                  <a:gd name="connsiteX8" fmla="*/ 31080 w 32879"/>
                  <a:gd name="connsiteY8" fmla="*/ 4271 h 55185"/>
                  <a:gd name="connsiteX9" fmla="*/ 31080 w 32879"/>
                  <a:gd name="connsiteY9" fmla="*/ -2009 h 55185"/>
                  <a:gd name="connsiteX10" fmla="*/ -722 w 32879"/>
                  <a:gd name="connsiteY10" fmla="*/ -2009 h 55185"/>
                  <a:gd name="connsiteX11" fmla="*/ -722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722" y="4271"/>
                    </a:moveTo>
                    <a:lnTo>
                      <a:pt x="11480" y="4271"/>
                    </a:lnTo>
                    <a:lnTo>
                      <a:pt x="11480" y="46376"/>
                    </a:lnTo>
                    <a:lnTo>
                      <a:pt x="-1799" y="43715"/>
                    </a:lnTo>
                    <a:lnTo>
                      <a:pt x="-1799" y="50515"/>
                    </a:lnTo>
                    <a:lnTo>
                      <a:pt x="11409" y="53176"/>
                    </a:lnTo>
                    <a:lnTo>
                      <a:pt x="18877" y="53176"/>
                    </a:lnTo>
                    <a:lnTo>
                      <a:pt x="18877" y="4271"/>
                    </a:lnTo>
                    <a:lnTo>
                      <a:pt x="31080" y="4271"/>
                    </a:lnTo>
                    <a:lnTo>
                      <a:pt x="31080" y="-2009"/>
                    </a:lnTo>
                    <a:lnTo>
                      <a:pt x="-722" y="-2009"/>
                    </a:lnTo>
                    <a:lnTo>
                      <a:pt x="-722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01" name="Freeform: Shape 3500">
                <a:extLst>
                  <a:ext uri="{FF2B5EF4-FFF2-40B4-BE49-F238E27FC236}">
                    <a16:creationId xmlns:a16="http://schemas.microsoft.com/office/drawing/2014/main" id="{58AA1914-2923-4E66-B902-EC2BB3F9D057}"/>
                  </a:ext>
                </a:extLst>
              </p:cNvPr>
              <p:cNvSpPr/>
              <p:nvPr/>
            </p:nvSpPr>
            <p:spPr>
              <a:xfrm rot="-5400000" flipV="1">
                <a:off x="9003438" y="6067541"/>
                <a:ext cx="38134" cy="57255"/>
              </a:xfrm>
              <a:custGeom>
                <a:avLst/>
                <a:gdLst>
                  <a:gd name="connsiteX0" fmla="*/ 17953 w 38134"/>
                  <a:gd name="connsiteY0" fmla="*/ 29626 h 57255"/>
                  <a:gd name="connsiteX1" fmla="*/ 9976 w 38134"/>
                  <a:gd name="connsiteY1" fmla="*/ 26184 h 57255"/>
                  <a:gd name="connsiteX2" fmla="*/ 7040 w 38134"/>
                  <a:gd name="connsiteY2" fmla="*/ 16770 h 57255"/>
                  <a:gd name="connsiteX3" fmla="*/ 9976 w 38134"/>
                  <a:gd name="connsiteY3" fmla="*/ 7355 h 57255"/>
                  <a:gd name="connsiteX4" fmla="*/ 17953 w 38134"/>
                  <a:gd name="connsiteY4" fmla="*/ 3902 h 57255"/>
                  <a:gd name="connsiteX5" fmla="*/ 25918 w 38134"/>
                  <a:gd name="connsiteY5" fmla="*/ 7355 h 57255"/>
                  <a:gd name="connsiteX6" fmla="*/ 28853 w 38134"/>
                  <a:gd name="connsiteY6" fmla="*/ 16770 h 57255"/>
                  <a:gd name="connsiteX7" fmla="*/ 25918 w 38134"/>
                  <a:gd name="connsiteY7" fmla="*/ 26184 h 57255"/>
                  <a:gd name="connsiteX8" fmla="*/ 17953 w 38134"/>
                  <a:gd name="connsiteY8" fmla="*/ 29626 h 57255"/>
                  <a:gd name="connsiteX9" fmla="*/ 32783 w 38134"/>
                  <a:gd name="connsiteY9" fmla="*/ 53032 h 57255"/>
                  <a:gd name="connsiteX10" fmla="*/ 32783 w 38134"/>
                  <a:gd name="connsiteY10" fmla="*/ 46231 h 57255"/>
                  <a:gd name="connsiteX11" fmla="*/ 27102 w 38134"/>
                  <a:gd name="connsiteY11" fmla="*/ 48253 h 57255"/>
                  <a:gd name="connsiteX12" fmla="*/ 21421 w 38134"/>
                  <a:gd name="connsiteY12" fmla="*/ 48963 h 57255"/>
                  <a:gd name="connsiteX13" fmla="*/ 10118 w 38134"/>
                  <a:gd name="connsiteY13" fmla="*/ 43972 h 57255"/>
                  <a:gd name="connsiteX14" fmla="*/ 5667 w 38134"/>
                  <a:gd name="connsiteY14" fmla="*/ 28892 h 57255"/>
                  <a:gd name="connsiteX15" fmla="*/ 11135 w 38134"/>
                  <a:gd name="connsiteY15" fmla="*/ 33824 h 57255"/>
                  <a:gd name="connsiteX16" fmla="*/ 18391 w 38134"/>
                  <a:gd name="connsiteY16" fmla="*/ 35539 h 57255"/>
                  <a:gd name="connsiteX17" fmla="*/ 31540 w 38134"/>
                  <a:gd name="connsiteY17" fmla="*/ 30489 h 57255"/>
                  <a:gd name="connsiteX18" fmla="*/ 36369 w 38134"/>
                  <a:gd name="connsiteY18" fmla="*/ 16770 h 57255"/>
                  <a:gd name="connsiteX19" fmla="*/ 31339 w 38134"/>
                  <a:gd name="connsiteY19" fmla="*/ 3121 h 57255"/>
                  <a:gd name="connsiteX20" fmla="*/ 17953 w 38134"/>
                  <a:gd name="connsiteY20" fmla="*/ -2012 h 57255"/>
                  <a:gd name="connsiteX21" fmla="*/ 3300 w 38134"/>
                  <a:gd name="connsiteY21" fmla="*/ 5321 h 57255"/>
                  <a:gd name="connsiteX22" fmla="*/ -1765 w 38134"/>
                  <a:gd name="connsiteY22" fmla="*/ 26598 h 57255"/>
                  <a:gd name="connsiteX23" fmla="*/ 4448 w 38134"/>
                  <a:gd name="connsiteY23" fmla="*/ 47461 h 57255"/>
                  <a:gd name="connsiteX24" fmla="*/ 21125 w 38134"/>
                  <a:gd name="connsiteY24" fmla="*/ 55243 h 57255"/>
                  <a:gd name="connsiteX25" fmla="*/ 26806 w 38134"/>
                  <a:gd name="connsiteY25" fmla="*/ 54687 h 57255"/>
                  <a:gd name="connsiteX26" fmla="*/ 32783 w 38134"/>
                  <a:gd name="connsiteY26" fmla="*/ 53032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8134" h="57255">
                    <a:moveTo>
                      <a:pt x="17953" y="29626"/>
                    </a:moveTo>
                    <a:cubicBezTo>
                      <a:pt x="14599" y="29626"/>
                      <a:pt x="11940" y="28479"/>
                      <a:pt x="9976" y="26184"/>
                    </a:cubicBezTo>
                    <a:cubicBezTo>
                      <a:pt x="8019" y="23898"/>
                      <a:pt x="7040" y="20759"/>
                      <a:pt x="7040" y="16770"/>
                    </a:cubicBezTo>
                    <a:cubicBezTo>
                      <a:pt x="7040" y="12804"/>
                      <a:pt x="8019" y="9666"/>
                      <a:pt x="9976" y="7355"/>
                    </a:cubicBezTo>
                    <a:cubicBezTo>
                      <a:pt x="11940" y="5053"/>
                      <a:pt x="14599" y="3902"/>
                      <a:pt x="17953" y="3902"/>
                    </a:cubicBezTo>
                    <a:cubicBezTo>
                      <a:pt x="21306" y="3902"/>
                      <a:pt x="23961" y="5053"/>
                      <a:pt x="25918" y="7355"/>
                    </a:cubicBezTo>
                    <a:cubicBezTo>
                      <a:pt x="27875" y="9666"/>
                      <a:pt x="28853" y="12804"/>
                      <a:pt x="28853" y="16770"/>
                    </a:cubicBezTo>
                    <a:cubicBezTo>
                      <a:pt x="28853" y="20759"/>
                      <a:pt x="27875" y="23898"/>
                      <a:pt x="25918" y="26184"/>
                    </a:cubicBezTo>
                    <a:cubicBezTo>
                      <a:pt x="23961" y="28479"/>
                      <a:pt x="21306" y="29626"/>
                      <a:pt x="17953" y="29626"/>
                    </a:cubicBezTo>
                    <a:close/>
                    <a:moveTo>
                      <a:pt x="32783" y="53032"/>
                    </a:moveTo>
                    <a:lnTo>
                      <a:pt x="32783" y="46231"/>
                    </a:lnTo>
                    <a:cubicBezTo>
                      <a:pt x="30905" y="47114"/>
                      <a:pt x="29011" y="47788"/>
                      <a:pt x="27102" y="48253"/>
                    </a:cubicBezTo>
                    <a:cubicBezTo>
                      <a:pt x="25192" y="48727"/>
                      <a:pt x="23299" y="48963"/>
                      <a:pt x="21421" y="48963"/>
                    </a:cubicBezTo>
                    <a:cubicBezTo>
                      <a:pt x="16489" y="48963"/>
                      <a:pt x="12721" y="47299"/>
                      <a:pt x="10118" y="43972"/>
                    </a:cubicBezTo>
                    <a:cubicBezTo>
                      <a:pt x="7522" y="40645"/>
                      <a:pt x="6038" y="35618"/>
                      <a:pt x="5667" y="28892"/>
                    </a:cubicBezTo>
                    <a:cubicBezTo>
                      <a:pt x="7119" y="31037"/>
                      <a:pt x="8942" y="32681"/>
                      <a:pt x="11135" y="33824"/>
                    </a:cubicBezTo>
                    <a:cubicBezTo>
                      <a:pt x="13337" y="34968"/>
                      <a:pt x="15755" y="35539"/>
                      <a:pt x="18391" y="35539"/>
                    </a:cubicBezTo>
                    <a:cubicBezTo>
                      <a:pt x="23938" y="35539"/>
                      <a:pt x="28321" y="33856"/>
                      <a:pt x="31540" y="30489"/>
                    </a:cubicBezTo>
                    <a:cubicBezTo>
                      <a:pt x="34759" y="27130"/>
                      <a:pt x="36369" y="22557"/>
                      <a:pt x="36369" y="16770"/>
                    </a:cubicBezTo>
                    <a:cubicBezTo>
                      <a:pt x="36369" y="11101"/>
                      <a:pt x="34692" y="6551"/>
                      <a:pt x="31339" y="3121"/>
                    </a:cubicBezTo>
                    <a:cubicBezTo>
                      <a:pt x="27986" y="-301"/>
                      <a:pt x="23523" y="-2012"/>
                      <a:pt x="17953" y="-2012"/>
                    </a:cubicBezTo>
                    <a:cubicBezTo>
                      <a:pt x="11562" y="-2012"/>
                      <a:pt x="6677" y="433"/>
                      <a:pt x="3300" y="5321"/>
                    </a:cubicBezTo>
                    <a:cubicBezTo>
                      <a:pt x="-77" y="10217"/>
                      <a:pt x="-1765" y="17310"/>
                      <a:pt x="-1765" y="26598"/>
                    </a:cubicBezTo>
                    <a:cubicBezTo>
                      <a:pt x="-1765" y="35318"/>
                      <a:pt x="306" y="42273"/>
                      <a:pt x="4448" y="47461"/>
                    </a:cubicBezTo>
                    <a:cubicBezTo>
                      <a:pt x="8591" y="52649"/>
                      <a:pt x="14150" y="55243"/>
                      <a:pt x="21125" y="55243"/>
                    </a:cubicBezTo>
                    <a:cubicBezTo>
                      <a:pt x="23003" y="55243"/>
                      <a:pt x="24896" y="55058"/>
                      <a:pt x="26806" y="54687"/>
                    </a:cubicBezTo>
                    <a:cubicBezTo>
                      <a:pt x="28715" y="54317"/>
                      <a:pt x="30708" y="53765"/>
                      <a:pt x="32783" y="530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02" name="Graphic 4">
            <a:extLst>
              <a:ext uri="{FF2B5EF4-FFF2-40B4-BE49-F238E27FC236}">
                <a16:creationId xmlns:a16="http://schemas.microsoft.com/office/drawing/2014/main" id="{7BBBA44F-6F06-4F0A-833A-1868DB6BCE2B}"/>
              </a:ext>
            </a:extLst>
          </p:cNvPr>
          <p:cNvGrpSpPr/>
          <p:nvPr/>
        </p:nvGrpSpPr>
        <p:grpSpPr>
          <a:xfrm>
            <a:off x="9089765" y="6019365"/>
            <a:ext cx="75416" cy="163901"/>
            <a:chOff x="9089765" y="6019365"/>
            <a:chExt cx="75416" cy="163901"/>
          </a:xfrm>
          <a:solidFill>
            <a:srgbClr val="000000"/>
          </a:solidFill>
        </p:grpSpPr>
        <p:sp>
          <p:nvSpPr>
            <p:cNvPr id="3503" name="Freeform: Shape 3502">
              <a:extLst>
                <a:ext uri="{FF2B5EF4-FFF2-40B4-BE49-F238E27FC236}">
                  <a16:creationId xmlns:a16="http://schemas.microsoft.com/office/drawing/2014/main" id="{B3A4A8BC-63F2-452D-B88C-9014D3B2C1CC}"/>
                </a:ext>
              </a:extLst>
            </p:cNvPr>
            <p:cNvSpPr/>
            <p:nvPr/>
          </p:nvSpPr>
          <p:spPr>
            <a:xfrm>
              <a:off x="9127468" y="6019365"/>
              <a:ext cx="7574" cy="26492"/>
            </a:xfrm>
            <a:custGeom>
              <a:avLst/>
              <a:gdLst>
                <a:gd name="connsiteX0" fmla="*/ 306 w 7574"/>
                <a:gd name="connsiteY0" fmla="*/ 308 h 26492"/>
                <a:gd name="connsiteX1" fmla="*/ 306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306" y="308"/>
                  </a:moveTo>
                  <a:lnTo>
                    <a:pt x="306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04" name="Graphic 4">
              <a:extLst>
                <a:ext uri="{FF2B5EF4-FFF2-40B4-BE49-F238E27FC236}">
                  <a16:creationId xmlns:a16="http://schemas.microsoft.com/office/drawing/2014/main" id="{5C6076F9-7184-4D50-AC5C-117089BB1C99}"/>
                </a:ext>
              </a:extLst>
            </p:cNvPr>
            <p:cNvGrpSpPr/>
            <p:nvPr/>
          </p:nvGrpSpPr>
          <p:grpSpPr>
            <a:xfrm>
              <a:off x="9089765" y="6077531"/>
              <a:ext cx="75416" cy="105735"/>
              <a:chOff x="9089765" y="6077531"/>
              <a:chExt cx="75416" cy="105735"/>
            </a:xfrm>
            <a:solidFill>
              <a:srgbClr val="000000"/>
            </a:solidFill>
          </p:grpSpPr>
          <p:sp>
            <p:nvSpPr>
              <p:cNvPr id="3505" name="Freeform: Shape 3504">
                <a:extLst>
                  <a:ext uri="{FF2B5EF4-FFF2-40B4-BE49-F238E27FC236}">
                    <a16:creationId xmlns:a16="http://schemas.microsoft.com/office/drawing/2014/main" id="{2F28A53F-86ED-4CBA-B07D-9A281A1FD4CA}"/>
                  </a:ext>
                </a:extLst>
              </p:cNvPr>
              <p:cNvSpPr/>
              <p:nvPr/>
            </p:nvSpPr>
            <p:spPr>
              <a:xfrm rot="-5400000" flipV="1">
                <a:off x="9105358" y="6141334"/>
                <a:ext cx="26369" cy="57515"/>
              </a:xfrm>
              <a:custGeom>
                <a:avLst/>
                <a:gdLst>
                  <a:gd name="connsiteX0" fmla="*/ 25414 w 26369"/>
                  <a:gd name="connsiteY0" fmla="*/ 55411 h 57515"/>
                  <a:gd name="connsiteX1" fmla="*/ 25414 w 26369"/>
                  <a:gd name="connsiteY1" fmla="*/ 49746 h 57515"/>
                  <a:gd name="connsiteX2" fmla="*/ 18904 w 26369"/>
                  <a:gd name="connsiteY2" fmla="*/ 49746 h 57515"/>
                  <a:gd name="connsiteX3" fmla="*/ 13815 w 26369"/>
                  <a:gd name="connsiteY3" fmla="*/ 48268 h 57515"/>
                  <a:gd name="connsiteX4" fmla="*/ 12395 w 26369"/>
                  <a:gd name="connsiteY4" fmla="*/ 42945 h 57515"/>
                  <a:gd name="connsiteX5" fmla="*/ 12395 w 26369"/>
                  <a:gd name="connsiteY5" fmla="*/ 39291 h 57515"/>
                  <a:gd name="connsiteX6" fmla="*/ 23603 w 26369"/>
                  <a:gd name="connsiteY6" fmla="*/ 39291 h 57515"/>
                  <a:gd name="connsiteX7" fmla="*/ 23603 w 26369"/>
                  <a:gd name="connsiteY7" fmla="*/ 34004 h 57515"/>
                  <a:gd name="connsiteX8" fmla="*/ 12395 w 26369"/>
                  <a:gd name="connsiteY8" fmla="*/ 34004 h 57515"/>
                  <a:gd name="connsiteX9" fmla="*/ 12395 w 26369"/>
                  <a:gd name="connsiteY9" fmla="*/ -2104 h 57515"/>
                  <a:gd name="connsiteX10" fmla="*/ 5554 w 26369"/>
                  <a:gd name="connsiteY10" fmla="*/ -2104 h 57515"/>
                  <a:gd name="connsiteX11" fmla="*/ 5554 w 26369"/>
                  <a:gd name="connsiteY11" fmla="*/ 34004 h 57515"/>
                  <a:gd name="connsiteX12" fmla="*/ -956 w 26369"/>
                  <a:gd name="connsiteY12" fmla="*/ 34004 h 57515"/>
                  <a:gd name="connsiteX13" fmla="*/ -956 w 26369"/>
                  <a:gd name="connsiteY13" fmla="*/ 39291 h 57515"/>
                  <a:gd name="connsiteX14" fmla="*/ 5554 w 26369"/>
                  <a:gd name="connsiteY14" fmla="*/ 39291 h 57515"/>
                  <a:gd name="connsiteX15" fmla="*/ 5554 w 26369"/>
                  <a:gd name="connsiteY15" fmla="*/ 42177 h 57515"/>
                  <a:gd name="connsiteX16" fmla="*/ 8773 w 26369"/>
                  <a:gd name="connsiteY16" fmla="*/ 52242 h 57515"/>
                  <a:gd name="connsiteX17" fmla="*/ 18976 w 26369"/>
                  <a:gd name="connsiteY17" fmla="*/ 55411 h 57515"/>
                  <a:gd name="connsiteX18" fmla="*/ 25414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414" y="55411"/>
                    </a:moveTo>
                    <a:lnTo>
                      <a:pt x="25414" y="49746"/>
                    </a:lnTo>
                    <a:lnTo>
                      <a:pt x="18904" y="49746"/>
                    </a:lnTo>
                    <a:cubicBezTo>
                      <a:pt x="16466" y="49746"/>
                      <a:pt x="14770" y="49253"/>
                      <a:pt x="13815" y="48268"/>
                    </a:cubicBezTo>
                    <a:cubicBezTo>
                      <a:pt x="12868" y="47282"/>
                      <a:pt x="12395" y="45508"/>
                      <a:pt x="12395" y="42945"/>
                    </a:cubicBezTo>
                    <a:lnTo>
                      <a:pt x="12395" y="39291"/>
                    </a:lnTo>
                    <a:lnTo>
                      <a:pt x="23603" y="39291"/>
                    </a:lnTo>
                    <a:lnTo>
                      <a:pt x="23603" y="34004"/>
                    </a:lnTo>
                    <a:lnTo>
                      <a:pt x="12395" y="34004"/>
                    </a:lnTo>
                    <a:lnTo>
                      <a:pt x="12395" y="-2104"/>
                    </a:lnTo>
                    <a:lnTo>
                      <a:pt x="5554" y="-2104"/>
                    </a:lnTo>
                    <a:lnTo>
                      <a:pt x="5554" y="34004"/>
                    </a:lnTo>
                    <a:lnTo>
                      <a:pt x="-956" y="34004"/>
                    </a:lnTo>
                    <a:lnTo>
                      <a:pt x="-956" y="39291"/>
                    </a:lnTo>
                    <a:lnTo>
                      <a:pt x="5554" y="39291"/>
                    </a:lnTo>
                    <a:lnTo>
                      <a:pt x="5554" y="42177"/>
                    </a:lnTo>
                    <a:cubicBezTo>
                      <a:pt x="5554" y="46781"/>
                      <a:pt x="6627" y="50136"/>
                      <a:pt x="8773" y="52242"/>
                    </a:cubicBezTo>
                    <a:cubicBezTo>
                      <a:pt x="10919" y="54355"/>
                      <a:pt x="14320" y="55411"/>
                      <a:pt x="18976" y="55411"/>
                    </a:cubicBezTo>
                    <a:lnTo>
                      <a:pt x="25414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06" name="Freeform: Shape 3505">
                <a:extLst>
                  <a:ext uri="{FF2B5EF4-FFF2-40B4-BE49-F238E27FC236}">
                    <a16:creationId xmlns:a16="http://schemas.microsoft.com/office/drawing/2014/main" id="{EE14809D-5AF4-434B-A3D3-C5058467E210}"/>
                  </a:ext>
                </a:extLst>
              </p:cNvPr>
              <p:cNvSpPr/>
              <p:nvPr/>
            </p:nvSpPr>
            <p:spPr>
              <a:xfrm rot="-5400000" flipV="1">
                <a:off x="9142860" y="6136797"/>
                <a:ext cx="39365" cy="5274"/>
              </a:xfrm>
              <a:custGeom>
                <a:avLst/>
                <a:gdLst>
                  <a:gd name="connsiteX0" fmla="*/ 38076 w 39365"/>
                  <a:gd name="connsiteY0" fmla="*/ 6884 h 5274"/>
                  <a:gd name="connsiteX1" fmla="*/ 38076 w 39365"/>
                  <a:gd name="connsiteY1" fmla="*/ 1609 h 5274"/>
                  <a:gd name="connsiteX2" fmla="*/ -1289 w 39365"/>
                  <a:gd name="connsiteY2" fmla="*/ 1609 h 5274"/>
                  <a:gd name="connsiteX3" fmla="*/ -1289 w 39365"/>
                  <a:gd name="connsiteY3" fmla="*/ 6884 h 5274"/>
                  <a:gd name="connsiteX4" fmla="*/ 38076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076" y="6884"/>
                    </a:moveTo>
                    <a:lnTo>
                      <a:pt x="38076" y="1609"/>
                    </a:lnTo>
                    <a:lnTo>
                      <a:pt x="-1289" y="1609"/>
                    </a:lnTo>
                    <a:lnTo>
                      <a:pt x="-1289" y="6884"/>
                    </a:lnTo>
                    <a:lnTo>
                      <a:pt x="38076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07" name="Freeform: Shape 3506">
                <a:extLst>
                  <a:ext uri="{FF2B5EF4-FFF2-40B4-BE49-F238E27FC236}">
                    <a16:creationId xmlns:a16="http://schemas.microsoft.com/office/drawing/2014/main" id="{C7896557-BD0C-4AC9-8CE5-201CB703DE76}"/>
                  </a:ext>
                </a:extLst>
              </p:cNvPr>
              <p:cNvSpPr/>
              <p:nvPr/>
            </p:nvSpPr>
            <p:spPr>
              <a:xfrm rot="-5400000" flipV="1">
                <a:off x="9100813" y="6067827"/>
                <a:ext cx="37874" cy="57255"/>
              </a:xfrm>
              <a:custGeom>
                <a:avLst/>
                <a:gdLst>
                  <a:gd name="connsiteX0" fmla="*/ 17208 w 37874"/>
                  <a:gd name="connsiteY0" fmla="*/ 25273 h 57255"/>
                  <a:gd name="connsiteX1" fmla="*/ 8829 w 37874"/>
                  <a:gd name="connsiteY1" fmla="*/ 22423 h 57255"/>
                  <a:gd name="connsiteX2" fmla="*/ 5787 w 37874"/>
                  <a:gd name="connsiteY2" fmla="*/ 14594 h 57255"/>
                  <a:gd name="connsiteX3" fmla="*/ 8829 w 37874"/>
                  <a:gd name="connsiteY3" fmla="*/ 6752 h 57255"/>
                  <a:gd name="connsiteX4" fmla="*/ 17208 w 37874"/>
                  <a:gd name="connsiteY4" fmla="*/ 3902 h 57255"/>
                  <a:gd name="connsiteX5" fmla="*/ 25600 w 37874"/>
                  <a:gd name="connsiteY5" fmla="*/ 6764 h 57255"/>
                  <a:gd name="connsiteX6" fmla="*/ 28677 w 37874"/>
                  <a:gd name="connsiteY6" fmla="*/ 14594 h 57255"/>
                  <a:gd name="connsiteX7" fmla="*/ 25624 w 37874"/>
                  <a:gd name="connsiteY7" fmla="*/ 22423 h 57255"/>
                  <a:gd name="connsiteX8" fmla="*/ 17208 w 37874"/>
                  <a:gd name="connsiteY8" fmla="*/ 25273 h 57255"/>
                  <a:gd name="connsiteX9" fmla="*/ 9740 w 37874"/>
                  <a:gd name="connsiteY9" fmla="*/ 28443 h 57255"/>
                  <a:gd name="connsiteX10" fmla="*/ 2248 w 37874"/>
                  <a:gd name="connsiteY10" fmla="*/ 32914 h 57255"/>
                  <a:gd name="connsiteX11" fmla="*/ -427 w 37874"/>
                  <a:gd name="connsiteY11" fmla="*/ 40944 h 57255"/>
                  <a:gd name="connsiteX12" fmla="*/ 4284 w 37874"/>
                  <a:gd name="connsiteY12" fmla="*/ 51399 h 57255"/>
                  <a:gd name="connsiteX13" fmla="*/ 17208 w 37874"/>
                  <a:gd name="connsiteY13" fmla="*/ 55243 h 57255"/>
                  <a:gd name="connsiteX14" fmla="*/ 30157 w 37874"/>
                  <a:gd name="connsiteY14" fmla="*/ 51399 h 57255"/>
                  <a:gd name="connsiteX15" fmla="*/ 34855 w 37874"/>
                  <a:gd name="connsiteY15" fmla="*/ 40944 h 57255"/>
                  <a:gd name="connsiteX16" fmla="*/ 32169 w 37874"/>
                  <a:gd name="connsiteY16" fmla="*/ 32914 h 57255"/>
                  <a:gd name="connsiteX17" fmla="*/ 24724 w 37874"/>
                  <a:gd name="connsiteY17" fmla="*/ 28443 h 57255"/>
                  <a:gd name="connsiteX18" fmla="*/ 33127 w 37874"/>
                  <a:gd name="connsiteY18" fmla="*/ 23523 h 57255"/>
                  <a:gd name="connsiteX19" fmla="*/ 36146 w 37874"/>
                  <a:gd name="connsiteY19" fmla="*/ 14594 h 57255"/>
                  <a:gd name="connsiteX20" fmla="*/ 31246 w 37874"/>
                  <a:gd name="connsiteY20" fmla="*/ 2270 h 57255"/>
                  <a:gd name="connsiteX21" fmla="*/ 17208 w 37874"/>
                  <a:gd name="connsiteY21" fmla="*/ -2012 h 57255"/>
                  <a:gd name="connsiteX22" fmla="*/ 3171 w 37874"/>
                  <a:gd name="connsiteY22" fmla="*/ 2270 h 57255"/>
                  <a:gd name="connsiteX23" fmla="*/ -1729 w 37874"/>
                  <a:gd name="connsiteY23" fmla="*/ 14594 h 57255"/>
                  <a:gd name="connsiteX24" fmla="*/ 1301 w 37874"/>
                  <a:gd name="connsiteY24" fmla="*/ 23523 h 57255"/>
                  <a:gd name="connsiteX25" fmla="*/ 9740 w 37874"/>
                  <a:gd name="connsiteY25" fmla="*/ 28443 h 57255"/>
                  <a:gd name="connsiteX26" fmla="*/ 7006 w 37874"/>
                  <a:gd name="connsiteY26" fmla="*/ 40235 h 57255"/>
                  <a:gd name="connsiteX27" fmla="*/ 9681 w 37874"/>
                  <a:gd name="connsiteY27" fmla="*/ 33552 h 57255"/>
                  <a:gd name="connsiteX28" fmla="*/ 17208 w 37874"/>
                  <a:gd name="connsiteY28" fmla="*/ 31151 h 57255"/>
                  <a:gd name="connsiteX29" fmla="*/ 24736 w 37874"/>
                  <a:gd name="connsiteY29" fmla="*/ 33552 h 57255"/>
                  <a:gd name="connsiteX30" fmla="*/ 27458 w 37874"/>
                  <a:gd name="connsiteY30" fmla="*/ 40235 h 57255"/>
                  <a:gd name="connsiteX31" fmla="*/ 24736 w 37874"/>
                  <a:gd name="connsiteY31" fmla="*/ 46929 h 57255"/>
                  <a:gd name="connsiteX32" fmla="*/ 17208 w 37874"/>
                  <a:gd name="connsiteY32" fmla="*/ 49330 h 57255"/>
                  <a:gd name="connsiteX33" fmla="*/ 9681 w 37874"/>
                  <a:gd name="connsiteY33" fmla="*/ 46929 h 57255"/>
                  <a:gd name="connsiteX34" fmla="*/ 7006 w 37874"/>
                  <a:gd name="connsiteY34" fmla="*/ 40235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7874" h="57255">
                    <a:moveTo>
                      <a:pt x="17208" y="25273"/>
                    </a:moveTo>
                    <a:cubicBezTo>
                      <a:pt x="13658" y="25273"/>
                      <a:pt x="10865" y="24323"/>
                      <a:pt x="8829" y="22423"/>
                    </a:cubicBezTo>
                    <a:cubicBezTo>
                      <a:pt x="6801" y="20523"/>
                      <a:pt x="5787" y="17913"/>
                      <a:pt x="5787" y="14594"/>
                    </a:cubicBezTo>
                    <a:cubicBezTo>
                      <a:pt x="5787" y="11266"/>
                      <a:pt x="6801" y="8652"/>
                      <a:pt x="8829" y="6752"/>
                    </a:cubicBezTo>
                    <a:cubicBezTo>
                      <a:pt x="10865" y="4852"/>
                      <a:pt x="13658" y="3902"/>
                      <a:pt x="17208" y="3902"/>
                    </a:cubicBezTo>
                    <a:cubicBezTo>
                      <a:pt x="20759" y="3902"/>
                      <a:pt x="23556" y="4856"/>
                      <a:pt x="25600" y="6764"/>
                    </a:cubicBezTo>
                    <a:cubicBezTo>
                      <a:pt x="27651" y="8680"/>
                      <a:pt x="28677" y="11290"/>
                      <a:pt x="28677" y="14594"/>
                    </a:cubicBezTo>
                    <a:cubicBezTo>
                      <a:pt x="28677" y="17913"/>
                      <a:pt x="27659" y="20523"/>
                      <a:pt x="25624" y="22423"/>
                    </a:cubicBezTo>
                    <a:cubicBezTo>
                      <a:pt x="23596" y="24323"/>
                      <a:pt x="20791" y="25273"/>
                      <a:pt x="17208" y="25273"/>
                    </a:cubicBezTo>
                    <a:close/>
                    <a:moveTo>
                      <a:pt x="9740" y="28443"/>
                    </a:moveTo>
                    <a:cubicBezTo>
                      <a:pt x="6537" y="29232"/>
                      <a:pt x="4039" y="30722"/>
                      <a:pt x="2248" y="32914"/>
                    </a:cubicBezTo>
                    <a:cubicBezTo>
                      <a:pt x="465" y="35114"/>
                      <a:pt x="-427" y="37790"/>
                      <a:pt x="-427" y="40944"/>
                    </a:cubicBezTo>
                    <a:cubicBezTo>
                      <a:pt x="-427" y="45352"/>
                      <a:pt x="1144" y="48837"/>
                      <a:pt x="4284" y="51399"/>
                    </a:cubicBezTo>
                    <a:cubicBezTo>
                      <a:pt x="7432" y="53962"/>
                      <a:pt x="11740" y="55243"/>
                      <a:pt x="17208" y="55243"/>
                    </a:cubicBezTo>
                    <a:cubicBezTo>
                      <a:pt x="22708" y="55243"/>
                      <a:pt x="27024" y="53962"/>
                      <a:pt x="30157" y="51399"/>
                    </a:cubicBezTo>
                    <a:cubicBezTo>
                      <a:pt x="33289" y="48837"/>
                      <a:pt x="34855" y="45352"/>
                      <a:pt x="34855" y="40944"/>
                    </a:cubicBezTo>
                    <a:cubicBezTo>
                      <a:pt x="34855" y="37790"/>
                      <a:pt x="33960" y="35114"/>
                      <a:pt x="32169" y="32914"/>
                    </a:cubicBezTo>
                    <a:cubicBezTo>
                      <a:pt x="30385" y="30722"/>
                      <a:pt x="27904" y="29232"/>
                      <a:pt x="24724" y="28443"/>
                    </a:cubicBezTo>
                    <a:cubicBezTo>
                      <a:pt x="28322" y="27607"/>
                      <a:pt x="31123" y="25967"/>
                      <a:pt x="33127" y="23523"/>
                    </a:cubicBezTo>
                    <a:cubicBezTo>
                      <a:pt x="35140" y="21087"/>
                      <a:pt x="36146" y="18110"/>
                      <a:pt x="36146" y="14594"/>
                    </a:cubicBezTo>
                    <a:cubicBezTo>
                      <a:pt x="36146" y="9240"/>
                      <a:pt x="34512" y="5132"/>
                      <a:pt x="31246" y="2270"/>
                    </a:cubicBezTo>
                    <a:cubicBezTo>
                      <a:pt x="27979" y="-585"/>
                      <a:pt x="23300" y="-2012"/>
                      <a:pt x="17208" y="-2012"/>
                    </a:cubicBezTo>
                    <a:cubicBezTo>
                      <a:pt x="11125" y="-2012"/>
                      <a:pt x="6446" y="-585"/>
                      <a:pt x="3171" y="2270"/>
                    </a:cubicBezTo>
                    <a:cubicBezTo>
                      <a:pt x="-95" y="5132"/>
                      <a:pt x="-1729" y="9240"/>
                      <a:pt x="-1729" y="14594"/>
                    </a:cubicBezTo>
                    <a:cubicBezTo>
                      <a:pt x="-1729" y="18110"/>
                      <a:pt x="-719" y="21087"/>
                      <a:pt x="1301" y="23523"/>
                    </a:cubicBezTo>
                    <a:cubicBezTo>
                      <a:pt x="3329" y="25967"/>
                      <a:pt x="6142" y="27607"/>
                      <a:pt x="9740" y="28443"/>
                    </a:cubicBezTo>
                    <a:close/>
                    <a:moveTo>
                      <a:pt x="7006" y="40235"/>
                    </a:moveTo>
                    <a:cubicBezTo>
                      <a:pt x="7006" y="37380"/>
                      <a:pt x="7898" y="35153"/>
                      <a:pt x="9681" y="33552"/>
                    </a:cubicBezTo>
                    <a:cubicBezTo>
                      <a:pt x="11472" y="31952"/>
                      <a:pt x="13981" y="31151"/>
                      <a:pt x="17208" y="31151"/>
                    </a:cubicBezTo>
                    <a:cubicBezTo>
                      <a:pt x="20420" y="31151"/>
                      <a:pt x="22929" y="31952"/>
                      <a:pt x="24736" y="33552"/>
                    </a:cubicBezTo>
                    <a:cubicBezTo>
                      <a:pt x="26551" y="35153"/>
                      <a:pt x="27458" y="37380"/>
                      <a:pt x="27458" y="40235"/>
                    </a:cubicBezTo>
                    <a:cubicBezTo>
                      <a:pt x="27458" y="43097"/>
                      <a:pt x="26551" y="45328"/>
                      <a:pt x="24736" y="46929"/>
                    </a:cubicBezTo>
                    <a:cubicBezTo>
                      <a:pt x="22929" y="48529"/>
                      <a:pt x="20420" y="49330"/>
                      <a:pt x="17208" y="49330"/>
                    </a:cubicBezTo>
                    <a:cubicBezTo>
                      <a:pt x="13981" y="49330"/>
                      <a:pt x="11472" y="48529"/>
                      <a:pt x="9681" y="46929"/>
                    </a:cubicBezTo>
                    <a:cubicBezTo>
                      <a:pt x="7898" y="45328"/>
                      <a:pt x="7006" y="43097"/>
                      <a:pt x="7006" y="40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08" name="Graphic 4">
            <a:extLst>
              <a:ext uri="{FF2B5EF4-FFF2-40B4-BE49-F238E27FC236}">
                <a16:creationId xmlns:a16="http://schemas.microsoft.com/office/drawing/2014/main" id="{8098B972-91F8-4BF1-9105-70975DD1FD22}"/>
              </a:ext>
            </a:extLst>
          </p:cNvPr>
          <p:cNvGrpSpPr/>
          <p:nvPr/>
        </p:nvGrpSpPr>
        <p:grpSpPr>
          <a:xfrm>
            <a:off x="9187010" y="6019365"/>
            <a:ext cx="75416" cy="212057"/>
            <a:chOff x="9187010" y="6019365"/>
            <a:chExt cx="75416" cy="212057"/>
          </a:xfrm>
          <a:solidFill>
            <a:srgbClr val="000000"/>
          </a:solidFill>
        </p:grpSpPr>
        <p:sp>
          <p:nvSpPr>
            <p:cNvPr id="3509" name="Freeform: Shape 3508">
              <a:extLst>
                <a:ext uri="{FF2B5EF4-FFF2-40B4-BE49-F238E27FC236}">
                  <a16:creationId xmlns:a16="http://schemas.microsoft.com/office/drawing/2014/main" id="{7B643352-BE03-45F5-A419-2EF9608BE5B5}"/>
                </a:ext>
              </a:extLst>
            </p:cNvPr>
            <p:cNvSpPr/>
            <p:nvPr/>
          </p:nvSpPr>
          <p:spPr>
            <a:xfrm>
              <a:off x="9224714" y="6019365"/>
              <a:ext cx="7574" cy="26492"/>
            </a:xfrm>
            <a:custGeom>
              <a:avLst/>
              <a:gdLst>
                <a:gd name="connsiteX0" fmla="*/ 319 w 7574"/>
                <a:gd name="connsiteY0" fmla="*/ 308 h 26492"/>
                <a:gd name="connsiteX1" fmla="*/ 319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319" y="308"/>
                  </a:moveTo>
                  <a:lnTo>
                    <a:pt x="319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10" name="Graphic 4">
              <a:extLst>
                <a:ext uri="{FF2B5EF4-FFF2-40B4-BE49-F238E27FC236}">
                  <a16:creationId xmlns:a16="http://schemas.microsoft.com/office/drawing/2014/main" id="{6B889057-74B4-4AA8-B92E-A3403D6A7663}"/>
                </a:ext>
              </a:extLst>
            </p:cNvPr>
            <p:cNvGrpSpPr/>
            <p:nvPr/>
          </p:nvGrpSpPr>
          <p:grpSpPr>
            <a:xfrm>
              <a:off x="9187010" y="6078818"/>
              <a:ext cx="75416" cy="152605"/>
              <a:chOff x="9187010" y="6078818"/>
              <a:chExt cx="75416" cy="152605"/>
            </a:xfrm>
            <a:solidFill>
              <a:srgbClr val="000000"/>
            </a:solidFill>
          </p:grpSpPr>
          <p:sp>
            <p:nvSpPr>
              <p:cNvPr id="3511" name="Freeform: Shape 3510">
                <a:extLst>
                  <a:ext uri="{FF2B5EF4-FFF2-40B4-BE49-F238E27FC236}">
                    <a16:creationId xmlns:a16="http://schemas.microsoft.com/office/drawing/2014/main" id="{EE9ECEB7-9AD0-4498-BBEA-09C30F2E7988}"/>
                  </a:ext>
                </a:extLst>
              </p:cNvPr>
              <p:cNvSpPr/>
              <p:nvPr/>
            </p:nvSpPr>
            <p:spPr>
              <a:xfrm rot="-5400000" flipV="1">
                <a:off x="9202604" y="6189490"/>
                <a:ext cx="26369" cy="57515"/>
              </a:xfrm>
              <a:custGeom>
                <a:avLst/>
                <a:gdLst>
                  <a:gd name="connsiteX0" fmla="*/ 25427 w 26369"/>
                  <a:gd name="connsiteY0" fmla="*/ 55418 h 57515"/>
                  <a:gd name="connsiteX1" fmla="*/ 25427 w 26369"/>
                  <a:gd name="connsiteY1" fmla="*/ 49752 h 57515"/>
                  <a:gd name="connsiteX2" fmla="*/ 18917 w 26369"/>
                  <a:gd name="connsiteY2" fmla="*/ 49752 h 57515"/>
                  <a:gd name="connsiteX3" fmla="*/ 13828 w 26369"/>
                  <a:gd name="connsiteY3" fmla="*/ 48274 h 57515"/>
                  <a:gd name="connsiteX4" fmla="*/ 12408 w 26369"/>
                  <a:gd name="connsiteY4" fmla="*/ 42952 h 57515"/>
                  <a:gd name="connsiteX5" fmla="*/ 12408 w 26369"/>
                  <a:gd name="connsiteY5" fmla="*/ 39297 h 57515"/>
                  <a:gd name="connsiteX6" fmla="*/ 23616 w 26369"/>
                  <a:gd name="connsiteY6" fmla="*/ 39297 h 57515"/>
                  <a:gd name="connsiteX7" fmla="*/ 23616 w 26369"/>
                  <a:gd name="connsiteY7" fmla="*/ 34011 h 57515"/>
                  <a:gd name="connsiteX8" fmla="*/ 12408 w 26369"/>
                  <a:gd name="connsiteY8" fmla="*/ 34011 h 57515"/>
                  <a:gd name="connsiteX9" fmla="*/ 12408 w 26369"/>
                  <a:gd name="connsiteY9" fmla="*/ -2098 h 57515"/>
                  <a:gd name="connsiteX10" fmla="*/ 5567 w 26369"/>
                  <a:gd name="connsiteY10" fmla="*/ -2098 h 57515"/>
                  <a:gd name="connsiteX11" fmla="*/ 5567 w 26369"/>
                  <a:gd name="connsiteY11" fmla="*/ 34011 h 57515"/>
                  <a:gd name="connsiteX12" fmla="*/ -943 w 26369"/>
                  <a:gd name="connsiteY12" fmla="*/ 34011 h 57515"/>
                  <a:gd name="connsiteX13" fmla="*/ -943 w 26369"/>
                  <a:gd name="connsiteY13" fmla="*/ 39297 h 57515"/>
                  <a:gd name="connsiteX14" fmla="*/ 5567 w 26369"/>
                  <a:gd name="connsiteY14" fmla="*/ 39297 h 57515"/>
                  <a:gd name="connsiteX15" fmla="*/ 5567 w 26369"/>
                  <a:gd name="connsiteY15" fmla="*/ 42183 h 57515"/>
                  <a:gd name="connsiteX16" fmla="*/ 8786 w 26369"/>
                  <a:gd name="connsiteY16" fmla="*/ 52248 h 57515"/>
                  <a:gd name="connsiteX17" fmla="*/ 18988 w 26369"/>
                  <a:gd name="connsiteY17" fmla="*/ 55418 h 57515"/>
                  <a:gd name="connsiteX18" fmla="*/ 25427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427" y="55418"/>
                    </a:moveTo>
                    <a:lnTo>
                      <a:pt x="25427" y="49752"/>
                    </a:lnTo>
                    <a:lnTo>
                      <a:pt x="18917" y="49752"/>
                    </a:lnTo>
                    <a:cubicBezTo>
                      <a:pt x="16479" y="49752"/>
                      <a:pt x="14783" y="49260"/>
                      <a:pt x="13828" y="48274"/>
                    </a:cubicBezTo>
                    <a:cubicBezTo>
                      <a:pt x="12881" y="47288"/>
                      <a:pt x="12408" y="45514"/>
                      <a:pt x="12408" y="42952"/>
                    </a:cubicBezTo>
                    <a:lnTo>
                      <a:pt x="12408" y="39297"/>
                    </a:lnTo>
                    <a:lnTo>
                      <a:pt x="23616" y="39297"/>
                    </a:lnTo>
                    <a:lnTo>
                      <a:pt x="23616" y="34011"/>
                    </a:lnTo>
                    <a:lnTo>
                      <a:pt x="12408" y="34011"/>
                    </a:lnTo>
                    <a:lnTo>
                      <a:pt x="12408" y="-2098"/>
                    </a:lnTo>
                    <a:lnTo>
                      <a:pt x="5567" y="-2098"/>
                    </a:lnTo>
                    <a:lnTo>
                      <a:pt x="5567" y="34011"/>
                    </a:lnTo>
                    <a:lnTo>
                      <a:pt x="-943" y="34011"/>
                    </a:lnTo>
                    <a:lnTo>
                      <a:pt x="-943" y="39297"/>
                    </a:lnTo>
                    <a:lnTo>
                      <a:pt x="5567" y="39297"/>
                    </a:lnTo>
                    <a:lnTo>
                      <a:pt x="5567" y="42183"/>
                    </a:lnTo>
                    <a:cubicBezTo>
                      <a:pt x="5567" y="46788"/>
                      <a:pt x="6640" y="50143"/>
                      <a:pt x="8786" y="52248"/>
                    </a:cubicBezTo>
                    <a:cubicBezTo>
                      <a:pt x="10932" y="54361"/>
                      <a:pt x="14333" y="55418"/>
                      <a:pt x="18988" y="55418"/>
                    </a:cubicBezTo>
                    <a:lnTo>
                      <a:pt x="25427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12" name="Freeform: Shape 3511">
                <a:extLst>
                  <a:ext uri="{FF2B5EF4-FFF2-40B4-BE49-F238E27FC236}">
                    <a16:creationId xmlns:a16="http://schemas.microsoft.com/office/drawing/2014/main" id="{D82D6240-0AF7-479E-B18A-3A33DC70580D}"/>
                  </a:ext>
                </a:extLst>
              </p:cNvPr>
              <p:cNvSpPr/>
              <p:nvPr/>
            </p:nvSpPr>
            <p:spPr>
              <a:xfrm rot="-5400000" flipV="1">
                <a:off x="9240105" y="6184953"/>
                <a:ext cx="39365" cy="5274"/>
              </a:xfrm>
              <a:custGeom>
                <a:avLst/>
                <a:gdLst>
                  <a:gd name="connsiteX0" fmla="*/ 38089 w 39365"/>
                  <a:gd name="connsiteY0" fmla="*/ 6891 h 5274"/>
                  <a:gd name="connsiteX1" fmla="*/ 38089 w 39365"/>
                  <a:gd name="connsiteY1" fmla="*/ 1616 h 5274"/>
                  <a:gd name="connsiteX2" fmla="*/ -1276 w 39365"/>
                  <a:gd name="connsiteY2" fmla="*/ 1616 h 5274"/>
                  <a:gd name="connsiteX3" fmla="*/ -1276 w 39365"/>
                  <a:gd name="connsiteY3" fmla="*/ 6891 h 5274"/>
                  <a:gd name="connsiteX4" fmla="*/ 38089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089" y="6891"/>
                    </a:moveTo>
                    <a:lnTo>
                      <a:pt x="38089" y="1616"/>
                    </a:lnTo>
                    <a:lnTo>
                      <a:pt x="-1276" y="1616"/>
                    </a:lnTo>
                    <a:lnTo>
                      <a:pt x="-1276" y="6891"/>
                    </a:lnTo>
                    <a:lnTo>
                      <a:pt x="38089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13" name="Freeform: Shape 3512">
                <a:extLst>
                  <a:ext uri="{FF2B5EF4-FFF2-40B4-BE49-F238E27FC236}">
                    <a16:creationId xmlns:a16="http://schemas.microsoft.com/office/drawing/2014/main" id="{476E0751-998B-4C6E-AF75-78E90652065E}"/>
                  </a:ext>
                </a:extLst>
              </p:cNvPr>
              <p:cNvSpPr/>
              <p:nvPr/>
            </p:nvSpPr>
            <p:spPr>
              <a:xfrm rot="-5400000" flipV="1">
                <a:off x="9200515" y="6116332"/>
                <a:ext cx="32879" cy="55185"/>
              </a:xfrm>
              <a:custGeom>
                <a:avLst/>
                <a:gdLst>
                  <a:gd name="connsiteX0" fmla="*/ -697 w 32879"/>
                  <a:gd name="connsiteY0" fmla="*/ 4271 h 55185"/>
                  <a:gd name="connsiteX1" fmla="*/ 11506 w 32879"/>
                  <a:gd name="connsiteY1" fmla="*/ 4271 h 55185"/>
                  <a:gd name="connsiteX2" fmla="*/ 11506 w 32879"/>
                  <a:gd name="connsiteY2" fmla="*/ 46376 h 55185"/>
                  <a:gd name="connsiteX3" fmla="*/ -1774 w 32879"/>
                  <a:gd name="connsiteY3" fmla="*/ 43715 h 55185"/>
                  <a:gd name="connsiteX4" fmla="*/ -1774 w 32879"/>
                  <a:gd name="connsiteY4" fmla="*/ 50515 h 55185"/>
                  <a:gd name="connsiteX5" fmla="*/ 11435 w 32879"/>
                  <a:gd name="connsiteY5" fmla="*/ 53176 h 55185"/>
                  <a:gd name="connsiteX6" fmla="*/ 18903 w 32879"/>
                  <a:gd name="connsiteY6" fmla="*/ 53176 h 55185"/>
                  <a:gd name="connsiteX7" fmla="*/ 18903 w 32879"/>
                  <a:gd name="connsiteY7" fmla="*/ 4271 h 55185"/>
                  <a:gd name="connsiteX8" fmla="*/ 31106 w 32879"/>
                  <a:gd name="connsiteY8" fmla="*/ 4271 h 55185"/>
                  <a:gd name="connsiteX9" fmla="*/ 31106 w 32879"/>
                  <a:gd name="connsiteY9" fmla="*/ -2009 h 55185"/>
                  <a:gd name="connsiteX10" fmla="*/ -697 w 32879"/>
                  <a:gd name="connsiteY10" fmla="*/ -2009 h 55185"/>
                  <a:gd name="connsiteX11" fmla="*/ -697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697" y="4271"/>
                    </a:moveTo>
                    <a:lnTo>
                      <a:pt x="11506" y="4271"/>
                    </a:lnTo>
                    <a:lnTo>
                      <a:pt x="11506" y="46376"/>
                    </a:lnTo>
                    <a:lnTo>
                      <a:pt x="-1774" y="43715"/>
                    </a:lnTo>
                    <a:lnTo>
                      <a:pt x="-1774" y="50515"/>
                    </a:lnTo>
                    <a:lnTo>
                      <a:pt x="11435" y="53176"/>
                    </a:lnTo>
                    <a:lnTo>
                      <a:pt x="18903" y="53176"/>
                    </a:lnTo>
                    <a:lnTo>
                      <a:pt x="18903" y="4271"/>
                    </a:lnTo>
                    <a:lnTo>
                      <a:pt x="31106" y="4271"/>
                    </a:lnTo>
                    <a:lnTo>
                      <a:pt x="31106" y="-2009"/>
                    </a:lnTo>
                    <a:lnTo>
                      <a:pt x="-697" y="-2009"/>
                    </a:lnTo>
                    <a:lnTo>
                      <a:pt x="-697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14" name="Freeform: Shape 3513">
                <a:extLst>
                  <a:ext uri="{FF2B5EF4-FFF2-40B4-BE49-F238E27FC236}">
                    <a16:creationId xmlns:a16="http://schemas.microsoft.com/office/drawing/2014/main" id="{22BE1113-A11F-4080-BF41-1E46500B4C9A}"/>
                  </a:ext>
                </a:extLst>
              </p:cNvPr>
              <p:cNvSpPr/>
              <p:nvPr/>
            </p:nvSpPr>
            <p:spPr>
              <a:xfrm rot="-5400000" flipV="1">
                <a:off x="9199201" y="6068966"/>
                <a:ext cx="35506" cy="55185"/>
              </a:xfrm>
              <a:custGeom>
                <a:avLst/>
                <a:gdLst>
                  <a:gd name="connsiteX0" fmla="*/ -1707 w 35506"/>
                  <a:gd name="connsiteY0" fmla="*/ 53170 h 55185"/>
                  <a:gd name="connsiteX1" fmla="*/ 33800 w 35506"/>
                  <a:gd name="connsiteY1" fmla="*/ 53170 h 55185"/>
                  <a:gd name="connsiteX2" fmla="*/ 33800 w 35506"/>
                  <a:gd name="connsiteY2" fmla="*/ 49989 h 55185"/>
                  <a:gd name="connsiteX3" fmla="*/ 13751 w 35506"/>
                  <a:gd name="connsiteY3" fmla="*/ -2015 h 55185"/>
                  <a:gd name="connsiteX4" fmla="*/ 5951 w 35506"/>
                  <a:gd name="connsiteY4" fmla="*/ -2015 h 55185"/>
                  <a:gd name="connsiteX5" fmla="*/ 24817 w 35506"/>
                  <a:gd name="connsiteY5" fmla="*/ 46878 h 55185"/>
                  <a:gd name="connsiteX6" fmla="*/ -1707 w 35506"/>
                  <a:gd name="connsiteY6" fmla="*/ 46878 h 55185"/>
                  <a:gd name="connsiteX7" fmla="*/ -1707 w 35506"/>
                  <a:gd name="connsiteY7" fmla="*/ 53170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506" h="55185">
                    <a:moveTo>
                      <a:pt x="-1707" y="53170"/>
                    </a:moveTo>
                    <a:lnTo>
                      <a:pt x="33800" y="53170"/>
                    </a:lnTo>
                    <a:lnTo>
                      <a:pt x="33800" y="49989"/>
                    </a:lnTo>
                    <a:lnTo>
                      <a:pt x="13751" y="-2015"/>
                    </a:lnTo>
                    <a:lnTo>
                      <a:pt x="5951" y="-2015"/>
                    </a:lnTo>
                    <a:lnTo>
                      <a:pt x="24817" y="46878"/>
                    </a:lnTo>
                    <a:lnTo>
                      <a:pt x="-1707" y="46878"/>
                    </a:lnTo>
                    <a:lnTo>
                      <a:pt x="-1707" y="5317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15" name="Graphic 4">
            <a:extLst>
              <a:ext uri="{FF2B5EF4-FFF2-40B4-BE49-F238E27FC236}">
                <a16:creationId xmlns:a16="http://schemas.microsoft.com/office/drawing/2014/main" id="{5B1AE204-B62E-47C7-8170-26BC298704EB}"/>
              </a:ext>
            </a:extLst>
          </p:cNvPr>
          <p:cNvGrpSpPr/>
          <p:nvPr/>
        </p:nvGrpSpPr>
        <p:grpSpPr>
          <a:xfrm>
            <a:off x="9284256" y="6019365"/>
            <a:ext cx="75416" cy="212057"/>
            <a:chOff x="9284256" y="6019365"/>
            <a:chExt cx="75416" cy="212057"/>
          </a:xfrm>
          <a:solidFill>
            <a:srgbClr val="000000"/>
          </a:solidFill>
        </p:grpSpPr>
        <p:sp>
          <p:nvSpPr>
            <p:cNvPr id="3516" name="Freeform: Shape 3515">
              <a:extLst>
                <a:ext uri="{FF2B5EF4-FFF2-40B4-BE49-F238E27FC236}">
                  <a16:creationId xmlns:a16="http://schemas.microsoft.com/office/drawing/2014/main" id="{310C90E6-8F1C-4E91-ABE0-B21BCB3CF9DA}"/>
                </a:ext>
              </a:extLst>
            </p:cNvPr>
            <p:cNvSpPr/>
            <p:nvPr/>
          </p:nvSpPr>
          <p:spPr>
            <a:xfrm>
              <a:off x="9321959" y="6019365"/>
              <a:ext cx="7574" cy="26492"/>
            </a:xfrm>
            <a:custGeom>
              <a:avLst/>
              <a:gdLst>
                <a:gd name="connsiteX0" fmla="*/ 332 w 7574"/>
                <a:gd name="connsiteY0" fmla="*/ 308 h 26492"/>
                <a:gd name="connsiteX1" fmla="*/ 332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332" y="308"/>
                  </a:moveTo>
                  <a:lnTo>
                    <a:pt x="332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17" name="Graphic 4">
              <a:extLst>
                <a:ext uri="{FF2B5EF4-FFF2-40B4-BE49-F238E27FC236}">
                  <a16:creationId xmlns:a16="http://schemas.microsoft.com/office/drawing/2014/main" id="{FA12E0CD-74B8-4BD6-AD2F-E72F541DC54A}"/>
                </a:ext>
              </a:extLst>
            </p:cNvPr>
            <p:cNvGrpSpPr/>
            <p:nvPr/>
          </p:nvGrpSpPr>
          <p:grpSpPr>
            <a:xfrm>
              <a:off x="9284256" y="6077671"/>
              <a:ext cx="75416" cy="153752"/>
              <a:chOff x="9284256" y="6077671"/>
              <a:chExt cx="75416" cy="153752"/>
            </a:xfrm>
            <a:solidFill>
              <a:srgbClr val="000000"/>
            </a:solidFill>
          </p:grpSpPr>
          <p:sp>
            <p:nvSpPr>
              <p:cNvPr id="3518" name="Freeform: Shape 3517">
                <a:extLst>
                  <a:ext uri="{FF2B5EF4-FFF2-40B4-BE49-F238E27FC236}">
                    <a16:creationId xmlns:a16="http://schemas.microsoft.com/office/drawing/2014/main" id="{A74CDBFF-ED80-423B-8B3A-71ACAC9EE121}"/>
                  </a:ext>
                </a:extLst>
              </p:cNvPr>
              <p:cNvSpPr/>
              <p:nvPr/>
            </p:nvSpPr>
            <p:spPr>
              <a:xfrm rot="-5400000" flipV="1">
                <a:off x="9299849" y="6189490"/>
                <a:ext cx="26369" cy="57515"/>
              </a:xfrm>
              <a:custGeom>
                <a:avLst/>
                <a:gdLst>
                  <a:gd name="connsiteX0" fmla="*/ 25440 w 26369"/>
                  <a:gd name="connsiteY0" fmla="*/ 55418 h 57515"/>
                  <a:gd name="connsiteX1" fmla="*/ 25440 w 26369"/>
                  <a:gd name="connsiteY1" fmla="*/ 49752 h 57515"/>
                  <a:gd name="connsiteX2" fmla="*/ 18930 w 26369"/>
                  <a:gd name="connsiteY2" fmla="*/ 49752 h 57515"/>
                  <a:gd name="connsiteX3" fmla="*/ 13841 w 26369"/>
                  <a:gd name="connsiteY3" fmla="*/ 48274 h 57515"/>
                  <a:gd name="connsiteX4" fmla="*/ 12421 w 26369"/>
                  <a:gd name="connsiteY4" fmla="*/ 42952 h 57515"/>
                  <a:gd name="connsiteX5" fmla="*/ 12421 w 26369"/>
                  <a:gd name="connsiteY5" fmla="*/ 39297 h 57515"/>
                  <a:gd name="connsiteX6" fmla="*/ 23629 w 26369"/>
                  <a:gd name="connsiteY6" fmla="*/ 39297 h 57515"/>
                  <a:gd name="connsiteX7" fmla="*/ 23629 w 26369"/>
                  <a:gd name="connsiteY7" fmla="*/ 34011 h 57515"/>
                  <a:gd name="connsiteX8" fmla="*/ 12421 w 26369"/>
                  <a:gd name="connsiteY8" fmla="*/ 34011 h 57515"/>
                  <a:gd name="connsiteX9" fmla="*/ 12421 w 26369"/>
                  <a:gd name="connsiteY9" fmla="*/ -2098 h 57515"/>
                  <a:gd name="connsiteX10" fmla="*/ 5580 w 26369"/>
                  <a:gd name="connsiteY10" fmla="*/ -2098 h 57515"/>
                  <a:gd name="connsiteX11" fmla="*/ 5580 w 26369"/>
                  <a:gd name="connsiteY11" fmla="*/ 34011 h 57515"/>
                  <a:gd name="connsiteX12" fmla="*/ -930 w 26369"/>
                  <a:gd name="connsiteY12" fmla="*/ 34011 h 57515"/>
                  <a:gd name="connsiteX13" fmla="*/ -930 w 26369"/>
                  <a:gd name="connsiteY13" fmla="*/ 39297 h 57515"/>
                  <a:gd name="connsiteX14" fmla="*/ 5580 w 26369"/>
                  <a:gd name="connsiteY14" fmla="*/ 39297 h 57515"/>
                  <a:gd name="connsiteX15" fmla="*/ 5580 w 26369"/>
                  <a:gd name="connsiteY15" fmla="*/ 42183 h 57515"/>
                  <a:gd name="connsiteX16" fmla="*/ 8799 w 26369"/>
                  <a:gd name="connsiteY16" fmla="*/ 52248 h 57515"/>
                  <a:gd name="connsiteX17" fmla="*/ 19001 w 26369"/>
                  <a:gd name="connsiteY17" fmla="*/ 55418 h 57515"/>
                  <a:gd name="connsiteX18" fmla="*/ 25440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440" y="55418"/>
                    </a:moveTo>
                    <a:lnTo>
                      <a:pt x="25440" y="49752"/>
                    </a:lnTo>
                    <a:lnTo>
                      <a:pt x="18930" y="49752"/>
                    </a:lnTo>
                    <a:cubicBezTo>
                      <a:pt x="16492" y="49752"/>
                      <a:pt x="14796" y="49260"/>
                      <a:pt x="13841" y="48274"/>
                    </a:cubicBezTo>
                    <a:cubicBezTo>
                      <a:pt x="12894" y="47288"/>
                      <a:pt x="12421" y="45514"/>
                      <a:pt x="12421" y="42952"/>
                    </a:cubicBezTo>
                    <a:lnTo>
                      <a:pt x="12421" y="39297"/>
                    </a:lnTo>
                    <a:lnTo>
                      <a:pt x="23629" y="39297"/>
                    </a:lnTo>
                    <a:lnTo>
                      <a:pt x="23629" y="34011"/>
                    </a:lnTo>
                    <a:lnTo>
                      <a:pt x="12421" y="34011"/>
                    </a:lnTo>
                    <a:lnTo>
                      <a:pt x="12421" y="-2098"/>
                    </a:lnTo>
                    <a:lnTo>
                      <a:pt x="5580" y="-2098"/>
                    </a:lnTo>
                    <a:lnTo>
                      <a:pt x="5580" y="34011"/>
                    </a:lnTo>
                    <a:lnTo>
                      <a:pt x="-930" y="34011"/>
                    </a:lnTo>
                    <a:lnTo>
                      <a:pt x="-930" y="39297"/>
                    </a:lnTo>
                    <a:lnTo>
                      <a:pt x="5580" y="39297"/>
                    </a:lnTo>
                    <a:lnTo>
                      <a:pt x="5580" y="42183"/>
                    </a:lnTo>
                    <a:cubicBezTo>
                      <a:pt x="5580" y="46788"/>
                      <a:pt x="6653" y="50143"/>
                      <a:pt x="8799" y="52248"/>
                    </a:cubicBezTo>
                    <a:cubicBezTo>
                      <a:pt x="10945" y="54361"/>
                      <a:pt x="14346" y="55418"/>
                      <a:pt x="19001" y="55418"/>
                    </a:cubicBezTo>
                    <a:lnTo>
                      <a:pt x="25440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19" name="Freeform: Shape 3518">
                <a:extLst>
                  <a:ext uri="{FF2B5EF4-FFF2-40B4-BE49-F238E27FC236}">
                    <a16:creationId xmlns:a16="http://schemas.microsoft.com/office/drawing/2014/main" id="{782048A1-7615-49FE-A32E-B43378B865CD}"/>
                  </a:ext>
                </a:extLst>
              </p:cNvPr>
              <p:cNvSpPr/>
              <p:nvPr/>
            </p:nvSpPr>
            <p:spPr>
              <a:xfrm rot="-5400000" flipV="1">
                <a:off x="9337351" y="6184953"/>
                <a:ext cx="39365" cy="5274"/>
              </a:xfrm>
              <a:custGeom>
                <a:avLst/>
                <a:gdLst>
                  <a:gd name="connsiteX0" fmla="*/ 38102 w 39365"/>
                  <a:gd name="connsiteY0" fmla="*/ 6891 h 5274"/>
                  <a:gd name="connsiteX1" fmla="*/ 38102 w 39365"/>
                  <a:gd name="connsiteY1" fmla="*/ 1616 h 5274"/>
                  <a:gd name="connsiteX2" fmla="*/ -1263 w 39365"/>
                  <a:gd name="connsiteY2" fmla="*/ 1616 h 5274"/>
                  <a:gd name="connsiteX3" fmla="*/ -1263 w 39365"/>
                  <a:gd name="connsiteY3" fmla="*/ 6891 h 5274"/>
                  <a:gd name="connsiteX4" fmla="*/ 38102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102" y="6891"/>
                    </a:moveTo>
                    <a:lnTo>
                      <a:pt x="38102" y="1616"/>
                    </a:lnTo>
                    <a:lnTo>
                      <a:pt x="-1263" y="1616"/>
                    </a:lnTo>
                    <a:lnTo>
                      <a:pt x="-1263" y="6891"/>
                    </a:lnTo>
                    <a:lnTo>
                      <a:pt x="38102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20" name="Freeform: Shape 3519">
                <a:extLst>
                  <a:ext uri="{FF2B5EF4-FFF2-40B4-BE49-F238E27FC236}">
                    <a16:creationId xmlns:a16="http://schemas.microsoft.com/office/drawing/2014/main" id="{86AB9C59-7434-43E5-8E20-75EB66F46C6D}"/>
                  </a:ext>
                </a:extLst>
              </p:cNvPr>
              <p:cNvSpPr/>
              <p:nvPr/>
            </p:nvSpPr>
            <p:spPr>
              <a:xfrm rot="-5400000" flipV="1">
                <a:off x="9296175" y="6117515"/>
                <a:ext cx="35057" cy="56178"/>
              </a:xfrm>
              <a:custGeom>
                <a:avLst/>
                <a:gdLst>
                  <a:gd name="connsiteX0" fmla="*/ 7364 w 35057"/>
                  <a:gd name="connsiteY0" fmla="*/ 4229 h 56178"/>
                  <a:gd name="connsiteX1" fmla="*/ 33438 w 35057"/>
                  <a:gd name="connsiteY1" fmla="*/ 4229 h 56178"/>
                  <a:gd name="connsiteX2" fmla="*/ 33438 w 35057"/>
                  <a:gd name="connsiteY2" fmla="*/ -2051 h 56178"/>
                  <a:gd name="connsiteX3" fmla="*/ -1619 w 35057"/>
                  <a:gd name="connsiteY3" fmla="*/ -2051 h 56178"/>
                  <a:gd name="connsiteX4" fmla="*/ -1619 w 35057"/>
                  <a:gd name="connsiteY4" fmla="*/ 4229 h 56178"/>
                  <a:gd name="connsiteX5" fmla="*/ 9968 w 35057"/>
                  <a:gd name="connsiteY5" fmla="*/ 16033 h 56178"/>
                  <a:gd name="connsiteX6" fmla="*/ 19200 w 35057"/>
                  <a:gd name="connsiteY6" fmla="*/ 25601 h 56178"/>
                  <a:gd name="connsiteX7" fmla="*/ 24206 w 35057"/>
                  <a:gd name="connsiteY7" fmla="*/ 32413 h 56178"/>
                  <a:gd name="connsiteX8" fmla="*/ 25639 w 35057"/>
                  <a:gd name="connsiteY8" fmla="*/ 37901 h 56178"/>
                  <a:gd name="connsiteX9" fmla="*/ 22549 w 35057"/>
                  <a:gd name="connsiteY9" fmla="*/ 45068 h 56178"/>
                  <a:gd name="connsiteX10" fmla="*/ 14501 w 35057"/>
                  <a:gd name="connsiteY10" fmla="*/ 47848 h 56178"/>
                  <a:gd name="connsiteX11" fmla="*/ 7080 w 35057"/>
                  <a:gd name="connsiteY11" fmla="*/ 46630 h 56178"/>
                  <a:gd name="connsiteX12" fmla="*/ -1252 w 35057"/>
                  <a:gd name="connsiteY12" fmla="*/ 42928 h 56178"/>
                  <a:gd name="connsiteX13" fmla="*/ -1252 w 35057"/>
                  <a:gd name="connsiteY13" fmla="*/ 50473 h 56178"/>
                  <a:gd name="connsiteX14" fmla="*/ 7175 w 35057"/>
                  <a:gd name="connsiteY14" fmla="*/ 53206 h 56178"/>
                  <a:gd name="connsiteX15" fmla="*/ 14359 w 35057"/>
                  <a:gd name="connsiteY15" fmla="*/ 54128 h 56178"/>
                  <a:gd name="connsiteX16" fmla="*/ 28041 w 35057"/>
                  <a:gd name="connsiteY16" fmla="*/ 49835 h 56178"/>
                  <a:gd name="connsiteX17" fmla="*/ 33142 w 35057"/>
                  <a:gd name="connsiteY17" fmla="*/ 38386 h 56178"/>
                  <a:gd name="connsiteX18" fmla="*/ 31864 w 35057"/>
                  <a:gd name="connsiteY18" fmla="*/ 31929 h 56178"/>
                  <a:gd name="connsiteX19" fmla="*/ 27225 w 35057"/>
                  <a:gd name="connsiteY19" fmla="*/ 24749 h 56178"/>
                  <a:gd name="connsiteX20" fmla="*/ 21342 w 35057"/>
                  <a:gd name="connsiteY20" fmla="*/ 18552 h 56178"/>
                  <a:gd name="connsiteX21" fmla="*/ 7364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364" y="4229"/>
                    </a:moveTo>
                    <a:lnTo>
                      <a:pt x="33438" y="4229"/>
                    </a:lnTo>
                    <a:lnTo>
                      <a:pt x="33438" y="-2051"/>
                    </a:lnTo>
                    <a:lnTo>
                      <a:pt x="-1619" y="-2051"/>
                    </a:lnTo>
                    <a:lnTo>
                      <a:pt x="-1619" y="4229"/>
                    </a:lnTo>
                    <a:cubicBezTo>
                      <a:pt x="1214" y="7163"/>
                      <a:pt x="5076" y="11097"/>
                      <a:pt x="9968" y="16033"/>
                    </a:cubicBezTo>
                    <a:cubicBezTo>
                      <a:pt x="14868" y="20977"/>
                      <a:pt x="17945" y="24166"/>
                      <a:pt x="19200" y="25601"/>
                    </a:cubicBezTo>
                    <a:cubicBezTo>
                      <a:pt x="21591" y="28282"/>
                      <a:pt x="23260" y="30553"/>
                      <a:pt x="24206" y="32413"/>
                    </a:cubicBezTo>
                    <a:cubicBezTo>
                      <a:pt x="25161" y="34274"/>
                      <a:pt x="25639" y="36104"/>
                      <a:pt x="25639" y="37901"/>
                    </a:cubicBezTo>
                    <a:cubicBezTo>
                      <a:pt x="25639" y="40834"/>
                      <a:pt x="24609" y="43223"/>
                      <a:pt x="22549" y="45068"/>
                    </a:cubicBezTo>
                    <a:cubicBezTo>
                      <a:pt x="20490" y="46921"/>
                      <a:pt x="17807" y="47848"/>
                      <a:pt x="14501" y="47848"/>
                    </a:cubicBezTo>
                    <a:cubicBezTo>
                      <a:pt x="12158" y="47848"/>
                      <a:pt x="9684" y="47442"/>
                      <a:pt x="7080" y="46630"/>
                    </a:cubicBezTo>
                    <a:cubicBezTo>
                      <a:pt x="4484" y="45817"/>
                      <a:pt x="1707" y="44584"/>
                      <a:pt x="-1252" y="42928"/>
                    </a:cubicBezTo>
                    <a:lnTo>
                      <a:pt x="-1252" y="50473"/>
                    </a:lnTo>
                    <a:cubicBezTo>
                      <a:pt x="1754" y="51680"/>
                      <a:pt x="4563" y="52591"/>
                      <a:pt x="7175" y="53206"/>
                    </a:cubicBezTo>
                    <a:cubicBezTo>
                      <a:pt x="9795" y="53821"/>
                      <a:pt x="12189" y="54128"/>
                      <a:pt x="14359" y="54128"/>
                    </a:cubicBezTo>
                    <a:cubicBezTo>
                      <a:pt x="20080" y="54128"/>
                      <a:pt x="24640" y="52697"/>
                      <a:pt x="28041" y="49835"/>
                    </a:cubicBezTo>
                    <a:cubicBezTo>
                      <a:pt x="31442" y="46981"/>
                      <a:pt x="33142" y="43164"/>
                      <a:pt x="33142" y="38386"/>
                    </a:cubicBezTo>
                    <a:cubicBezTo>
                      <a:pt x="33142" y="36115"/>
                      <a:pt x="32716" y="33963"/>
                      <a:pt x="31864" y="31929"/>
                    </a:cubicBezTo>
                    <a:cubicBezTo>
                      <a:pt x="31020" y="29902"/>
                      <a:pt x="29473" y="27509"/>
                      <a:pt x="27225" y="24749"/>
                    </a:cubicBezTo>
                    <a:cubicBezTo>
                      <a:pt x="26609" y="24032"/>
                      <a:pt x="24648" y="21966"/>
                      <a:pt x="21342" y="18552"/>
                    </a:cubicBezTo>
                    <a:cubicBezTo>
                      <a:pt x="18044" y="15138"/>
                      <a:pt x="13385" y="10364"/>
                      <a:pt x="7364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21" name="Freeform: Shape 3520">
                <a:extLst>
                  <a:ext uri="{FF2B5EF4-FFF2-40B4-BE49-F238E27FC236}">
                    <a16:creationId xmlns:a16="http://schemas.microsoft.com/office/drawing/2014/main" id="{BD80E697-9FC8-441E-A05D-CA50BF15E311}"/>
                  </a:ext>
                </a:extLst>
              </p:cNvPr>
              <p:cNvSpPr/>
              <p:nvPr/>
            </p:nvSpPr>
            <p:spPr>
              <a:xfrm rot="-5400000" flipV="1">
                <a:off x="9295192" y="6068079"/>
                <a:ext cx="38098" cy="57255"/>
              </a:xfrm>
              <a:custGeom>
                <a:avLst/>
                <a:gdLst>
                  <a:gd name="connsiteX0" fmla="*/ 1869 w 38098"/>
                  <a:gd name="connsiteY0" fmla="*/ 212 h 57255"/>
                  <a:gd name="connsiteX1" fmla="*/ 1869 w 38098"/>
                  <a:gd name="connsiteY1" fmla="*/ 7012 h 57255"/>
                  <a:gd name="connsiteX2" fmla="*/ 7562 w 38098"/>
                  <a:gd name="connsiteY2" fmla="*/ 4978 h 57255"/>
                  <a:gd name="connsiteX3" fmla="*/ 13232 w 38098"/>
                  <a:gd name="connsiteY3" fmla="*/ 4280 h 57255"/>
                  <a:gd name="connsiteX4" fmla="*/ 24523 w 38098"/>
                  <a:gd name="connsiteY4" fmla="*/ 9248 h 57255"/>
                  <a:gd name="connsiteX5" fmla="*/ 28985 w 38098"/>
                  <a:gd name="connsiteY5" fmla="*/ 24351 h 57255"/>
                  <a:gd name="connsiteX6" fmla="*/ 23540 w 38098"/>
                  <a:gd name="connsiteY6" fmla="*/ 19466 h 57255"/>
                  <a:gd name="connsiteX7" fmla="*/ 16261 w 38098"/>
                  <a:gd name="connsiteY7" fmla="*/ 17763 h 57255"/>
                  <a:gd name="connsiteX8" fmla="*/ 3148 w 38098"/>
                  <a:gd name="connsiteY8" fmla="*/ 22766 h 57255"/>
                  <a:gd name="connsiteX9" fmla="*/ -1681 w 38098"/>
                  <a:gd name="connsiteY9" fmla="*/ 36474 h 57255"/>
                  <a:gd name="connsiteX10" fmla="*/ 3349 w 38098"/>
                  <a:gd name="connsiteY10" fmla="*/ 50099 h 57255"/>
                  <a:gd name="connsiteX11" fmla="*/ 16735 w 38098"/>
                  <a:gd name="connsiteY11" fmla="*/ 55243 h 57255"/>
                  <a:gd name="connsiteX12" fmla="*/ 31364 w 38098"/>
                  <a:gd name="connsiteY12" fmla="*/ 47899 h 57255"/>
                  <a:gd name="connsiteX13" fmla="*/ 36418 w 38098"/>
                  <a:gd name="connsiteY13" fmla="*/ 26598 h 57255"/>
                  <a:gd name="connsiteX14" fmla="*/ 30216 w 38098"/>
                  <a:gd name="connsiteY14" fmla="*/ 5771 h 57255"/>
                  <a:gd name="connsiteX15" fmla="*/ 13563 w 38098"/>
                  <a:gd name="connsiteY15" fmla="*/ -2012 h 57255"/>
                  <a:gd name="connsiteX16" fmla="*/ 7858 w 38098"/>
                  <a:gd name="connsiteY16" fmla="*/ -1456 h 57255"/>
                  <a:gd name="connsiteX17" fmla="*/ 1869 w 38098"/>
                  <a:gd name="connsiteY17" fmla="*/ 212 h 57255"/>
                  <a:gd name="connsiteX18" fmla="*/ 16735 w 38098"/>
                  <a:gd name="connsiteY18" fmla="*/ 23606 h 57255"/>
                  <a:gd name="connsiteX19" fmla="*/ 24700 w 38098"/>
                  <a:gd name="connsiteY19" fmla="*/ 27036 h 57255"/>
                  <a:gd name="connsiteX20" fmla="*/ 27647 w 38098"/>
                  <a:gd name="connsiteY20" fmla="*/ 36474 h 57255"/>
                  <a:gd name="connsiteX21" fmla="*/ 24700 w 38098"/>
                  <a:gd name="connsiteY21" fmla="*/ 45876 h 57255"/>
                  <a:gd name="connsiteX22" fmla="*/ 16735 w 38098"/>
                  <a:gd name="connsiteY22" fmla="*/ 49330 h 57255"/>
                  <a:gd name="connsiteX23" fmla="*/ 8769 w 38098"/>
                  <a:gd name="connsiteY23" fmla="*/ 45876 h 57255"/>
                  <a:gd name="connsiteX24" fmla="*/ 5834 w 38098"/>
                  <a:gd name="connsiteY24" fmla="*/ 36474 h 57255"/>
                  <a:gd name="connsiteX25" fmla="*/ 8769 w 38098"/>
                  <a:gd name="connsiteY25" fmla="*/ 27036 h 57255"/>
                  <a:gd name="connsiteX26" fmla="*/ 16735 w 38098"/>
                  <a:gd name="connsiteY26" fmla="*/ 23606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8098" h="57255">
                    <a:moveTo>
                      <a:pt x="1869" y="212"/>
                    </a:moveTo>
                    <a:lnTo>
                      <a:pt x="1869" y="7012"/>
                    </a:lnTo>
                    <a:cubicBezTo>
                      <a:pt x="3747" y="6121"/>
                      <a:pt x="5645" y="5443"/>
                      <a:pt x="7562" y="4978"/>
                    </a:cubicBezTo>
                    <a:cubicBezTo>
                      <a:pt x="9488" y="4513"/>
                      <a:pt x="11377" y="4280"/>
                      <a:pt x="13232" y="4280"/>
                    </a:cubicBezTo>
                    <a:cubicBezTo>
                      <a:pt x="18163" y="4280"/>
                      <a:pt x="21927" y="5936"/>
                      <a:pt x="24523" y="9248"/>
                    </a:cubicBezTo>
                    <a:cubicBezTo>
                      <a:pt x="27127" y="12559"/>
                      <a:pt x="28614" y="17594"/>
                      <a:pt x="28985" y="24351"/>
                    </a:cubicBezTo>
                    <a:cubicBezTo>
                      <a:pt x="27557" y="22230"/>
                      <a:pt x="25742" y="20602"/>
                      <a:pt x="23540" y="19466"/>
                    </a:cubicBezTo>
                    <a:cubicBezTo>
                      <a:pt x="21347" y="18331"/>
                      <a:pt x="18921" y="17763"/>
                      <a:pt x="16261" y="17763"/>
                    </a:cubicBezTo>
                    <a:cubicBezTo>
                      <a:pt x="10738" y="17763"/>
                      <a:pt x="6367" y="19431"/>
                      <a:pt x="3148" y="22766"/>
                    </a:cubicBezTo>
                    <a:cubicBezTo>
                      <a:pt x="-72" y="26109"/>
                      <a:pt x="-1681" y="30678"/>
                      <a:pt x="-1681" y="36474"/>
                    </a:cubicBezTo>
                    <a:cubicBezTo>
                      <a:pt x="-1681" y="42135"/>
                      <a:pt x="-5" y="46677"/>
                      <a:pt x="3349" y="50099"/>
                    </a:cubicBezTo>
                    <a:cubicBezTo>
                      <a:pt x="6702" y="53528"/>
                      <a:pt x="11164" y="55243"/>
                      <a:pt x="16735" y="55243"/>
                    </a:cubicBezTo>
                    <a:cubicBezTo>
                      <a:pt x="23126" y="55243"/>
                      <a:pt x="28002" y="52795"/>
                      <a:pt x="31364" y="47899"/>
                    </a:cubicBezTo>
                    <a:cubicBezTo>
                      <a:pt x="34733" y="43010"/>
                      <a:pt x="36418" y="35910"/>
                      <a:pt x="36418" y="26598"/>
                    </a:cubicBezTo>
                    <a:cubicBezTo>
                      <a:pt x="36418" y="17901"/>
                      <a:pt x="34350" y="10959"/>
                      <a:pt x="30216" y="5771"/>
                    </a:cubicBezTo>
                    <a:cubicBezTo>
                      <a:pt x="26089" y="582"/>
                      <a:pt x="20538" y="-2012"/>
                      <a:pt x="13563" y="-2012"/>
                    </a:cubicBezTo>
                    <a:cubicBezTo>
                      <a:pt x="11685" y="-2012"/>
                      <a:pt x="9783" y="-1826"/>
                      <a:pt x="7858" y="-1456"/>
                    </a:cubicBezTo>
                    <a:cubicBezTo>
                      <a:pt x="5941" y="-1085"/>
                      <a:pt x="3944" y="-529"/>
                      <a:pt x="1869" y="212"/>
                    </a:cubicBezTo>
                    <a:close/>
                    <a:moveTo>
                      <a:pt x="16735" y="23606"/>
                    </a:moveTo>
                    <a:cubicBezTo>
                      <a:pt x="20088" y="23606"/>
                      <a:pt x="22743" y="24749"/>
                      <a:pt x="24700" y="27036"/>
                    </a:cubicBezTo>
                    <a:cubicBezTo>
                      <a:pt x="26665" y="29330"/>
                      <a:pt x="27647" y="32476"/>
                      <a:pt x="27647" y="36474"/>
                    </a:cubicBezTo>
                    <a:cubicBezTo>
                      <a:pt x="27647" y="40440"/>
                      <a:pt x="26665" y="43574"/>
                      <a:pt x="24700" y="45876"/>
                    </a:cubicBezTo>
                    <a:cubicBezTo>
                      <a:pt x="22743" y="48179"/>
                      <a:pt x="20088" y="49330"/>
                      <a:pt x="16735" y="49330"/>
                    </a:cubicBezTo>
                    <a:cubicBezTo>
                      <a:pt x="13381" y="49330"/>
                      <a:pt x="10726" y="48179"/>
                      <a:pt x="8769" y="45876"/>
                    </a:cubicBezTo>
                    <a:cubicBezTo>
                      <a:pt x="6813" y="43574"/>
                      <a:pt x="5834" y="40440"/>
                      <a:pt x="5834" y="36474"/>
                    </a:cubicBezTo>
                    <a:cubicBezTo>
                      <a:pt x="5834" y="32476"/>
                      <a:pt x="6813" y="29330"/>
                      <a:pt x="8769" y="27036"/>
                    </a:cubicBezTo>
                    <a:cubicBezTo>
                      <a:pt x="10726" y="24749"/>
                      <a:pt x="13381" y="23606"/>
                      <a:pt x="16735" y="236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22" name="Graphic 4">
            <a:extLst>
              <a:ext uri="{FF2B5EF4-FFF2-40B4-BE49-F238E27FC236}">
                <a16:creationId xmlns:a16="http://schemas.microsoft.com/office/drawing/2014/main" id="{1A41C667-B383-4E82-8E57-D191502F5AA0}"/>
              </a:ext>
            </a:extLst>
          </p:cNvPr>
          <p:cNvGrpSpPr/>
          <p:nvPr/>
        </p:nvGrpSpPr>
        <p:grpSpPr>
          <a:xfrm>
            <a:off x="9381494" y="6019365"/>
            <a:ext cx="75416" cy="212057"/>
            <a:chOff x="9381494" y="6019365"/>
            <a:chExt cx="75416" cy="212057"/>
          </a:xfrm>
          <a:solidFill>
            <a:srgbClr val="000000"/>
          </a:solidFill>
        </p:grpSpPr>
        <p:sp>
          <p:nvSpPr>
            <p:cNvPr id="3523" name="Freeform: Shape 3522">
              <a:extLst>
                <a:ext uri="{FF2B5EF4-FFF2-40B4-BE49-F238E27FC236}">
                  <a16:creationId xmlns:a16="http://schemas.microsoft.com/office/drawing/2014/main" id="{C1EEE500-A221-452E-8A38-D6B0A82C77B7}"/>
                </a:ext>
              </a:extLst>
            </p:cNvPr>
            <p:cNvSpPr/>
            <p:nvPr/>
          </p:nvSpPr>
          <p:spPr>
            <a:xfrm>
              <a:off x="9419205" y="6019365"/>
              <a:ext cx="7574" cy="26492"/>
            </a:xfrm>
            <a:custGeom>
              <a:avLst/>
              <a:gdLst>
                <a:gd name="connsiteX0" fmla="*/ 345 w 7574"/>
                <a:gd name="connsiteY0" fmla="*/ 308 h 26492"/>
                <a:gd name="connsiteX1" fmla="*/ 345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345" y="308"/>
                  </a:moveTo>
                  <a:lnTo>
                    <a:pt x="345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24" name="Graphic 4">
              <a:extLst>
                <a:ext uri="{FF2B5EF4-FFF2-40B4-BE49-F238E27FC236}">
                  <a16:creationId xmlns:a16="http://schemas.microsoft.com/office/drawing/2014/main" id="{BBA9850F-A162-475E-8CF8-90A8B1B4BFCD}"/>
                </a:ext>
              </a:extLst>
            </p:cNvPr>
            <p:cNvGrpSpPr/>
            <p:nvPr/>
          </p:nvGrpSpPr>
          <p:grpSpPr>
            <a:xfrm>
              <a:off x="9381494" y="6078416"/>
              <a:ext cx="75416" cy="153007"/>
              <a:chOff x="9381494" y="6078416"/>
              <a:chExt cx="75416" cy="153007"/>
            </a:xfrm>
            <a:solidFill>
              <a:srgbClr val="000000"/>
            </a:solidFill>
          </p:grpSpPr>
          <p:sp>
            <p:nvSpPr>
              <p:cNvPr id="3525" name="Freeform: Shape 3524">
                <a:extLst>
                  <a:ext uri="{FF2B5EF4-FFF2-40B4-BE49-F238E27FC236}">
                    <a16:creationId xmlns:a16="http://schemas.microsoft.com/office/drawing/2014/main" id="{0C41E29B-9F65-4D34-A900-2BD3A66EEF10}"/>
                  </a:ext>
                </a:extLst>
              </p:cNvPr>
              <p:cNvSpPr/>
              <p:nvPr/>
            </p:nvSpPr>
            <p:spPr>
              <a:xfrm rot="-5400000" flipV="1">
                <a:off x="9397088" y="6189490"/>
                <a:ext cx="26369" cy="57515"/>
              </a:xfrm>
              <a:custGeom>
                <a:avLst/>
                <a:gdLst>
                  <a:gd name="connsiteX0" fmla="*/ 25453 w 26369"/>
                  <a:gd name="connsiteY0" fmla="*/ 55418 h 57515"/>
                  <a:gd name="connsiteX1" fmla="*/ 25453 w 26369"/>
                  <a:gd name="connsiteY1" fmla="*/ 49752 h 57515"/>
                  <a:gd name="connsiteX2" fmla="*/ 18943 w 26369"/>
                  <a:gd name="connsiteY2" fmla="*/ 49752 h 57515"/>
                  <a:gd name="connsiteX3" fmla="*/ 13854 w 26369"/>
                  <a:gd name="connsiteY3" fmla="*/ 48274 h 57515"/>
                  <a:gd name="connsiteX4" fmla="*/ 12433 w 26369"/>
                  <a:gd name="connsiteY4" fmla="*/ 42952 h 57515"/>
                  <a:gd name="connsiteX5" fmla="*/ 12433 w 26369"/>
                  <a:gd name="connsiteY5" fmla="*/ 39297 h 57515"/>
                  <a:gd name="connsiteX6" fmla="*/ 23642 w 26369"/>
                  <a:gd name="connsiteY6" fmla="*/ 39297 h 57515"/>
                  <a:gd name="connsiteX7" fmla="*/ 23642 w 26369"/>
                  <a:gd name="connsiteY7" fmla="*/ 34011 h 57515"/>
                  <a:gd name="connsiteX8" fmla="*/ 12433 w 26369"/>
                  <a:gd name="connsiteY8" fmla="*/ 34011 h 57515"/>
                  <a:gd name="connsiteX9" fmla="*/ 12433 w 26369"/>
                  <a:gd name="connsiteY9" fmla="*/ -2098 h 57515"/>
                  <a:gd name="connsiteX10" fmla="*/ 5592 w 26369"/>
                  <a:gd name="connsiteY10" fmla="*/ -2098 h 57515"/>
                  <a:gd name="connsiteX11" fmla="*/ 5592 w 26369"/>
                  <a:gd name="connsiteY11" fmla="*/ 34011 h 57515"/>
                  <a:gd name="connsiteX12" fmla="*/ -917 w 26369"/>
                  <a:gd name="connsiteY12" fmla="*/ 34011 h 57515"/>
                  <a:gd name="connsiteX13" fmla="*/ -917 w 26369"/>
                  <a:gd name="connsiteY13" fmla="*/ 39297 h 57515"/>
                  <a:gd name="connsiteX14" fmla="*/ 5592 w 26369"/>
                  <a:gd name="connsiteY14" fmla="*/ 39297 h 57515"/>
                  <a:gd name="connsiteX15" fmla="*/ 5592 w 26369"/>
                  <a:gd name="connsiteY15" fmla="*/ 42183 h 57515"/>
                  <a:gd name="connsiteX16" fmla="*/ 8812 w 26369"/>
                  <a:gd name="connsiteY16" fmla="*/ 52248 h 57515"/>
                  <a:gd name="connsiteX17" fmla="*/ 19014 w 26369"/>
                  <a:gd name="connsiteY17" fmla="*/ 55418 h 57515"/>
                  <a:gd name="connsiteX18" fmla="*/ 25453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453" y="55418"/>
                    </a:moveTo>
                    <a:lnTo>
                      <a:pt x="25453" y="49752"/>
                    </a:lnTo>
                    <a:lnTo>
                      <a:pt x="18943" y="49752"/>
                    </a:lnTo>
                    <a:cubicBezTo>
                      <a:pt x="16505" y="49752"/>
                      <a:pt x="14808" y="49260"/>
                      <a:pt x="13854" y="48274"/>
                    </a:cubicBezTo>
                    <a:cubicBezTo>
                      <a:pt x="12907" y="47288"/>
                      <a:pt x="12433" y="45514"/>
                      <a:pt x="12433" y="42952"/>
                    </a:cubicBezTo>
                    <a:lnTo>
                      <a:pt x="12433" y="39297"/>
                    </a:lnTo>
                    <a:lnTo>
                      <a:pt x="23642" y="39297"/>
                    </a:lnTo>
                    <a:lnTo>
                      <a:pt x="23642" y="34011"/>
                    </a:lnTo>
                    <a:lnTo>
                      <a:pt x="12433" y="34011"/>
                    </a:lnTo>
                    <a:lnTo>
                      <a:pt x="12433" y="-2098"/>
                    </a:lnTo>
                    <a:lnTo>
                      <a:pt x="5592" y="-2098"/>
                    </a:lnTo>
                    <a:lnTo>
                      <a:pt x="5592" y="34011"/>
                    </a:lnTo>
                    <a:lnTo>
                      <a:pt x="-917" y="34011"/>
                    </a:lnTo>
                    <a:lnTo>
                      <a:pt x="-917" y="39297"/>
                    </a:lnTo>
                    <a:lnTo>
                      <a:pt x="5592" y="39297"/>
                    </a:lnTo>
                    <a:lnTo>
                      <a:pt x="5592" y="42183"/>
                    </a:lnTo>
                    <a:cubicBezTo>
                      <a:pt x="5592" y="46788"/>
                      <a:pt x="6665" y="50143"/>
                      <a:pt x="8812" y="52248"/>
                    </a:cubicBezTo>
                    <a:cubicBezTo>
                      <a:pt x="10958" y="54361"/>
                      <a:pt x="14359" y="55418"/>
                      <a:pt x="19014" y="55418"/>
                    </a:cubicBezTo>
                    <a:lnTo>
                      <a:pt x="25453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26" name="Freeform: Shape 3525">
                <a:extLst>
                  <a:ext uri="{FF2B5EF4-FFF2-40B4-BE49-F238E27FC236}">
                    <a16:creationId xmlns:a16="http://schemas.microsoft.com/office/drawing/2014/main" id="{18F8F28A-84A5-4768-BE9A-039EBA049694}"/>
                  </a:ext>
                </a:extLst>
              </p:cNvPr>
              <p:cNvSpPr/>
              <p:nvPr/>
            </p:nvSpPr>
            <p:spPr>
              <a:xfrm rot="-5400000" flipV="1">
                <a:off x="9434589" y="6184953"/>
                <a:ext cx="39365" cy="5274"/>
              </a:xfrm>
              <a:custGeom>
                <a:avLst/>
                <a:gdLst>
                  <a:gd name="connsiteX0" fmla="*/ 38115 w 39365"/>
                  <a:gd name="connsiteY0" fmla="*/ 6891 h 5274"/>
                  <a:gd name="connsiteX1" fmla="*/ 38115 w 39365"/>
                  <a:gd name="connsiteY1" fmla="*/ 1616 h 5274"/>
                  <a:gd name="connsiteX2" fmla="*/ -1250 w 39365"/>
                  <a:gd name="connsiteY2" fmla="*/ 1616 h 5274"/>
                  <a:gd name="connsiteX3" fmla="*/ -1250 w 39365"/>
                  <a:gd name="connsiteY3" fmla="*/ 6891 h 5274"/>
                  <a:gd name="connsiteX4" fmla="*/ 38115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115" y="6891"/>
                    </a:moveTo>
                    <a:lnTo>
                      <a:pt x="38115" y="1616"/>
                    </a:lnTo>
                    <a:lnTo>
                      <a:pt x="-1250" y="1616"/>
                    </a:lnTo>
                    <a:lnTo>
                      <a:pt x="-1250" y="6891"/>
                    </a:lnTo>
                    <a:lnTo>
                      <a:pt x="38115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27" name="Freeform: Shape 3526">
                <a:extLst>
                  <a:ext uri="{FF2B5EF4-FFF2-40B4-BE49-F238E27FC236}">
                    <a16:creationId xmlns:a16="http://schemas.microsoft.com/office/drawing/2014/main" id="{5909A275-F638-4F80-A42A-2AD2BE528C60}"/>
                  </a:ext>
                </a:extLst>
              </p:cNvPr>
              <p:cNvSpPr/>
              <p:nvPr/>
            </p:nvSpPr>
            <p:spPr>
              <a:xfrm rot="-5400000" flipV="1">
                <a:off x="9393306" y="6116107"/>
                <a:ext cx="36347" cy="57255"/>
              </a:xfrm>
              <a:custGeom>
                <a:avLst/>
                <a:gdLst>
                  <a:gd name="connsiteX0" fmla="*/ 23282 w 36347"/>
                  <a:gd name="connsiteY0" fmla="*/ 28828 h 57255"/>
                  <a:gd name="connsiteX1" fmla="*/ 31650 w 36347"/>
                  <a:gd name="connsiteY1" fmla="*/ 24050 h 57255"/>
                  <a:gd name="connsiteX2" fmla="*/ 34668 w 36347"/>
                  <a:gd name="connsiteY2" fmla="*/ 15108 h 57255"/>
                  <a:gd name="connsiteX3" fmla="*/ 29046 w 36347"/>
                  <a:gd name="connsiteY3" fmla="*/ 2465 h 57255"/>
                  <a:gd name="connsiteX4" fmla="*/ 13068 w 36347"/>
                  <a:gd name="connsiteY4" fmla="*/ -2005 h 57255"/>
                  <a:gd name="connsiteX5" fmla="*/ 5919 w 36347"/>
                  <a:gd name="connsiteY5" fmla="*/ -1319 h 57255"/>
                  <a:gd name="connsiteX6" fmla="*/ -1680 w 36347"/>
                  <a:gd name="connsiteY6" fmla="*/ 739 h 57255"/>
                  <a:gd name="connsiteX7" fmla="*/ -1680 w 36347"/>
                  <a:gd name="connsiteY7" fmla="*/ 7941 h 57255"/>
                  <a:gd name="connsiteX8" fmla="*/ 5114 w 36347"/>
                  <a:gd name="connsiteY8" fmla="*/ 5209 h 57255"/>
                  <a:gd name="connsiteX9" fmla="*/ 12855 w 36347"/>
                  <a:gd name="connsiteY9" fmla="*/ 4287 h 57255"/>
                  <a:gd name="connsiteX10" fmla="*/ 23554 w 36347"/>
                  <a:gd name="connsiteY10" fmla="*/ 7054 h 57255"/>
                  <a:gd name="connsiteX11" fmla="*/ 27235 w 36347"/>
                  <a:gd name="connsiteY11" fmla="*/ 15108 h 57255"/>
                  <a:gd name="connsiteX12" fmla="*/ 23814 w 36347"/>
                  <a:gd name="connsiteY12" fmla="*/ 22737 h 57255"/>
                  <a:gd name="connsiteX13" fmla="*/ 14299 w 36347"/>
                  <a:gd name="connsiteY13" fmla="*/ 25493 h 57255"/>
                  <a:gd name="connsiteX14" fmla="*/ 7860 w 36347"/>
                  <a:gd name="connsiteY14" fmla="*/ 25493 h 57255"/>
                  <a:gd name="connsiteX15" fmla="*/ 7860 w 36347"/>
                  <a:gd name="connsiteY15" fmla="*/ 31631 h 57255"/>
                  <a:gd name="connsiteX16" fmla="*/ 14594 w 36347"/>
                  <a:gd name="connsiteY16" fmla="*/ 31631 h 57255"/>
                  <a:gd name="connsiteX17" fmla="*/ 23021 w 36347"/>
                  <a:gd name="connsiteY17" fmla="*/ 33831 h 57255"/>
                  <a:gd name="connsiteX18" fmla="*/ 25945 w 36347"/>
                  <a:gd name="connsiteY18" fmla="*/ 40170 h 57255"/>
                  <a:gd name="connsiteX19" fmla="*/ 22927 w 36347"/>
                  <a:gd name="connsiteY19" fmla="*/ 46687 h 57255"/>
                  <a:gd name="connsiteX20" fmla="*/ 14299 w 36347"/>
                  <a:gd name="connsiteY20" fmla="*/ 48969 h 57255"/>
                  <a:gd name="connsiteX21" fmla="*/ 7706 w 36347"/>
                  <a:gd name="connsiteY21" fmla="*/ 48295 h 57255"/>
                  <a:gd name="connsiteX22" fmla="*/ -23 w 36347"/>
                  <a:gd name="connsiteY22" fmla="*/ 46237 h 57255"/>
                  <a:gd name="connsiteX23" fmla="*/ -23 w 36347"/>
                  <a:gd name="connsiteY23" fmla="*/ 52884 h 57255"/>
                  <a:gd name="connsiteX24" fmla="*/ 7955 w 36347"/>
                  <a:gd name="connsiteY24" fmla="*/ 54658 h 57255"/>
                  <a:gd name="connsiteX25" fmla="*/ 14961 w 36347"/>
                  <a:gd name="connsiteY25" fmla="*/ 55250 h 57255"/>
                  <a:gd name="connsiteX26" fmla="*/ 28419 w 36347"/>
                  <a:gd name="connsiteY26" fmla="*/ 51382 h 57255"/>
                  <a:gd name="connsiteX27" fmla="*/ 33378 w 36347"/>
                  <a:gd name="connsiteY27" fmla="*/ 40951 h 57255"/>
                  <a:gd name="connsiteX28" fmla="*/ 30750 w 36347"/>
                  <a:gd name="connsiteY28" fmla="*/ 33204 h 57255"/>
                  <a:gd name="connsiteX29" fmla="*/ 23282 w 36347"/>
                  <a:gd name="connsiteY29" fmla="*/ 28828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282" y="28828"/>
                    </a:moveTo>
                    <a:cubicBezTo>
                      <a:pt x="26856" y="28063"/>
                      <a:pt x="29646" y="26470"/>
                      <a:pt x="31650" y="24050"/>
                    </a:cubicBezTo>
                    <a:cubicBezTo>
                      <a:pt x="33662" y="21637"/>
                      <a:pt x="34668" y="18657"/>
                      <a:pt x="34668" y="15108"/>
                    </a:cubicBezTo>
                    <a:cubicBezTo>
                      <a:pt x="34668" y="9668"/>
                      <a:pt x="32794" y="5454"/>
                      <a:pt x="29046" y="2465"/>
                    </a:cubicBezTo>
                    <a:cubicBezTo>
                      <a:pt x="25298" y="-515"/>
                      <a:pt x="19972" y="-2005"/>
                      <a:pt x="13068" y="-2005"/>
                    </a:cubicBezTo>
                    <a:cubicBezTo>
                      <a:pt x="10756" y="-2005"/>
                      <a:pt x="8373" y="-1777"/>
                      <a:pt x="5919" y="-1319"/>
                    </a:cubicBezTo>
                    <a:cubicBezTo>
                      <a:pt x="3465" y="-862"/>
                      <a:pt x="932" y="-176"/>
                      <a:pt x="-1680" y="739"/>
                    </a:cubicBezTo>
                    <a:lnTo>
                      <a:pt x="-1680" y="7941"/>
                    </a:lnTo>
                    <a:cubicBezTo>
                      <a:pt x="388" y="6735"/>
                      <a:pt x="2652" y="5824"/>
                      <a:pt x="5114" y="5209"/>
                    </a:cubicBezTo>
                    <a:cubicBezTo>
                      <a:pt x="7584" y="4594"/>
                      <a:pt x="10164" y="4287"/>
                      <a:pt x="12855" y="4287"/>
                    </a:cubicBezTo>
                    <a:cubicBezTo>
                      <a:pt x="17534" y="4287"/>
                      <a:pt x="21100" y="5209"/>
                      <a:pt x="23554" y="7054"/>
                    </a:cubicBezTo>
                    <a:cubicBezTo>
                      <a:pt x="26008" y="8899"/>
                      <a:pt x="27235" y="11584"/>
                      <a:pt x="27235" y="15108"/>
                    </a:cubicBezTo>
                    <a:cubicBezTo>
                      <a:pt x="27235" y="18365"/>
                      <a:pt x="26095" y="20908"/>
                      <a:pt x="23814" y="22737"/>
                    </a:cubicBezTo>
                    <a:cubicBezTo>
                      <a:pt x="21534" y="24574"/>
                      <a:pt x="18362" y="25493"/>
                      <a:pt x="14299" y="25493"/>
                    </a:cubicBezTo>
                    <a:lnTo>
                      <a:pt x="7860" y="25493"/>
                    </a:lnTo>
                    <a:lnTo>
                      <a:pt x="7860" y="31631"/>
                    </a:lnTo>
                    <a:lnTo>
                      <a:pt x="14594" y="31631"/>
                    </a:lnTo>
                    <a:cubicBezTo>
                      <a:pt x="18264" y="31631"/>
                      <a:pt x="21072" y="32364"/>
                      <a:pt x="23021" y="33831"/>
                    </a:cubicBezTo>
                    <a:cubicBezTo>
                      <a:pt x="24970" y="35297"/>
                      <a:pt x="25945" y="37410"/>
                      <a:pt x="25945" y="40170"/>
                    </a:cubicBezTo>
                    <a:cubicBezTo>
                      <a:pt x="25945" y="43001"/>
                      <a:pt x="24939" y="45173"/>
                      <a:pt x="22927" y="46687"/>
                    </a:cubicBezTo>
                    <a:cubicBezTo>
                      <a:pt x="20923" y="48209"/>
                      <a:pt x="18047" y="48969"/>
                      <a:pt x="14299" y="48969"/>
                    </a:cubicBezTo>
                    <a:cubicBezTo>
                      <a:pt x="12247" y="48969"/>
                      <a:pt x="10050" y="48745"/>
                      <a:pt x="7706" y="48295"/>
                    </a:cubicBezTo>
                    <a:cubicBezTo>
                      <a:pt x="5363" y="47854"/>
                      <a:pt x="2786" y="47168"/>
                      <a:pt x="-23" y="46237"/>
                    </a:cubicBezTo>
                    <a:lnTo>
                      <a:pt x="-23" y="52884"/>
                    </a:lnTo>
                    <a:cubicBezTo>
                      <a:pt x="2818" y="53673"/>
                      <a:pt x="5477" y="54264"/>
                      <a:pt x="7955" y="54658"/>
                    </a:cubicBezTo>
                    <a:cubicBezTo>
                      <a:pt x="10432" y="55053"/>
                      <a:pt x="12768" y="55250"/>
                      <a:pt x="14961" y="55250"/>
                    </a:cubicBezTo>
                    <a:cubicBezTo>
                      <a:pt x="20635" y="55250"/>
                      <a:pt x="25120" y="53961"/>
                      <a:pt x="28419" y="51382"/>
                    </a:cubicBezTo>
                    <a:cubicBezTo>
                      <a:pt x="31725" y="48812"/>
                      <a:pt x="33378" y="45335"/>
                      <a:pt x="33378" y="40951"/>
                    </a:cubicBezTo>
                    <a:cubicBezTo>
                      <a:pt x="33378" y="37891"/>
                      <a:pt x="32502" y="35309"/>
                      <a:pt x="30750" y="33204"/>
                    </a:cubicBezTo>
                    <a:cubicBezTo>
                      <a:pt x="28998" y="31099"/>
                      <a:pt x="26509" y="29640"/>
                      <a:pt x="23282" y="28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28" name="Freeform: Shape 3527">
                <a:extLst>
                  <a:ext uri="{FF2B5EF4-FFF2-40B4-BE49-F238E27FC236}">
                    <a16:creationId xmlns:a16="http://schemas.microsoft.com/office/drawing/2014/main" id="{52C1DFB0-676E-4CC0-A6B9-79BD2589360E}"/>
                  </a:ext>
                </a:extLst>
              </p:cNvPr>
              <p:cNvSpPr/>
              <p:nvPr/>
            </p:nvSpPr>
            <p:spPr>
              <a:xfrm rot="-5400000" flipV="1">
                <a:off x="9393306" y="6067949"/>
                <a:ext cx="36347" cy="57255"/>
              </a:xfrm>
              <a:custGeom>
                <a:avLst/>
                <a:gdLst>
                  <a:gd name="connsiteX0" fmla="*/ 23282 w 36347"/>
                  <a:gd name="connsiteY0" fmla="*/ 28822 h 57255"/>
                  <a:gd name="connsiteX1" fmla="*/ 31650 w 36347"/>
                  <a:gd name="connsiteY1" fmla="*/ 24043 h 57255"/>
                  <a:gd name="connsiteX2" fmla="*/ 34668 w 36347"/>
                  <a:gd name="connsiteY2" fmla="*/ 15102 h 57255"/>
                  <a:gd name="connsiteX3" fmla="*/ 29046 w 36347"/>
                  <a:gd name="connsiteY3" fmla="*/ 2459 h 57255"/>
                  <a:gd name="connsiteX4" fmla="*/ 13068 w 36347"/>
                  <a:gd name="connsiteY4" fmla="*/ -2012 h 57255"/>
                  <a:gd name="connsiteX5" fmla="*/ 5919 w 36347"/>
                  <a:gd name="connsiteY5" fmla="*/ -1326 h 57255"/>
                  <a:gd name="connsiteX6" fmla="*/ -1680 w 36347"/>
                  <a:gd name="connsiteY6" fmla="*/ 732 h 57255"/>
                  <a:gd name="connsiteX7" fmla="*/ -1680 w 36347"/>
                  <a:gd name="connsiteY7" fmla="*/ 7935 h 57255"/>
                  <a:gd name="connsiteX8" fmla="*/ 5114 w 36347"/>
                  <a:gd name="connsiteY8" fmla="*/ 5203 h 57255"/>
                  <a:gd name="connsiteX9" fmla="*/ 12855 w 36347"/>
                  <a:gd name="connsiteY9" fmla="*/ 4280 h 57255"/>
                  <a:gd name="connsiteX10" fmla="*/ 23554 w 36347"/>
                  <a:gd name="connsiteY10" fmla="*/ 7048 h 57255"/>
                  <a:gd name="connsiteX11" fmla="*/ 27235 w 36347"/>
                  <a:gd name="connsiteY11" fmla="*/ 15102 h 57255"/>
                  <a:gd name="connsiteX12" fmla="*/ 23814 w 36347"/>
                  <a:gd name="connsiteY12" fmla="*/ 22731 h 57255"/>
                  <a:gd name="connsiteX13" fmla="*/ 14299 w 36347"/>
                  <a:gd name="connsiteY13" fmla="*/ 25486 h 57255"/>
                  <a:gd name="connsiteX14" fmla="*/ 7860 w 36347"/>
                  <a:gd name="connsiteY14" fmla="*/ 25486 h 57255"/>
                  <a:gd name="connsiteX15" fmla="*/ 7860 w 36347"/>
                  <a:gd name="connsiteY15" fmla="*/ 31625 h 57255"/>
                  <a:gd name="connsiteX16" fmla="*/ 14594 w 36347"/>
                  <a:gd name="connsiteY16" fmla="*/ 31625 h 57255"/>
                  <a:gd name="connsiteX17" fmla="*/ 23021 w 36347"/>
                  <a:gd name="connsiteY17" fmla="*/ 33824 h 57255"/>
                  <a:gd name="connsiteX18" fmla="*/ 25945 w 36347"/>
                  <a:gd name="connsiteY18" fmla="*/ 40164 h 57255"/>
                  <a:gd name="connsiteX19" fmla="*/ 22927 w 36347"/>
                  <a:gd name="connsiteY19" fmla="*/ 46680 h 57255"/>
                  <a:gd name="connsiteX20" fmla="*/ 14299 w 36347"/>
                  <a:gd name="connsiteY20" fmla="*/ 48963 h 57255"/>
                  <a:gd name="connsiteX21" fmla="*/ 7706 w 36347"/>
                  <a:gd name="connsiteY21" fmla="*/ 48289 h 57255"/>
                  <a:gd name="connsiteX22" fmla="*/ -23 w 36347"/>
                  <a:gd name="connsiteY22" fmla="*/ 46231 h 57255"/>
                  <a:gd name="connsiteX23" fmla="*/ -23 w 36347"/>
                  <a:gd name="connsiteY23" fmla="*/ 52878 h 57255"/>
                  <a:gd name="connsiteX24" fmla="*/ 7955 w 36347"/>
                  <a:gd name="connsiteY24" fmla="*/ 54652 h 57255"/>
                  <a:gd name="connsiteX25" fmla="*/ 14961 w 36347"/>
                  <a:gd name="connsiteY25" fmla="*/ 55243 h 57255"/>
                  <a:gd name="connsiteX26" fmla="*/ 28419 w 36347"/>
                  <a:gd name="connsiteY26" fmla="*/ 51376 h 57255"/>
                  <a:gd name="connsiteX27" fmla="*/ 33378 w 36347"/>
                  <a:gd name="connsiteY27" fmla="*/ 40944 h 57255"/>
                  <a:gd name="connsiteX28" fmla="*/ 30750 w 36347"/>
                  <a:gd name="connsiteY28" fmla="*/ 33198 h 57255"/>
                  <a:gd name="connsiteX29" fmla="*/ 23282 w 36347"/>
                  <a:gd name="connsiteY29" fmla="*/ 28822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282" y="28822"/>
                    </a:moveTo>
                    <a:cubicBezTo>
                      <a:pt x="26856" y="28057"/>
                      <a:pt x="29646" y="26464"/>
                      <a:pt x="31650" y="24043"/>
                    </a:cubicBezTo>
                    <a:cubicBezTo>
                      <a:pt x="33662" y="21631"/>
                      <a:pt x="34668" y="18650"/>
                      <a:pt x="34668" y="15102"/>
                    </a:cubicBezTo>
                    <a:cubicBezTo>
                      <a:pt x="34668" y="9662"/>
                      <a:pt x="32794" y="5447"/>
                      <a:pt x="29046" y="2459"/>
                    </a:cubicBezTo>
                    <a:cubicBezTo>
                      <a:pt x="25298" y="-521"/>
                      <a:pt x="19972" y="-2012"/>
                      <a:pt x="13068" y="-2012"/>
                    </a:cubicBezTo>
                    <a:cubicBezTo>
                      <a:pt x="10756" y="-2012"/>
                      <a:pt x="8373" y="-1783"/>
                      <a:pt x="5919" y="-1326"/>
                    </a:cubicBezTo>
                    <a:cubicBezTo>
                      <a:pt x="3465" y="-868"/>
                      <a:pt x="932" y="-182"/>
                      <a:pt x="-1680" y="732"/>
                    </a:cubicBezTo>
                    <a:lnTo>
                      <a:pt x="-1680" y="7935"/>
                    </a:lnTo>
                    <a:cubicBezTo>
                      <a:pt x="388" y="6729"/>
                      <a:pt x="2652" y="5818"/>
                      <a:pt x="5114" y="5203"/>
                    </a:cubicBezTo>
                    <a:cubicBezTo>
                      <a:pt x="7584" y="4588"/>
                      <a:pt x="10164" y="4280"/>
                      <a:pt x="12855" y="4280"/>
                    </a:cubicBezTo>
                    <a:cubicBezTo>
                      <a:pt x="17534" y="4280"/>
                      <a:pt x="21100" y="5203"/>
                      <a:pt x="23554" y="7048"/>
                    </a:cubicBezTo>
                    <a:cubicBezTo>
                      <a:pt x="26008" y="8893"/>
                      <a:pt x="27235" y="11578"/>
                      <a:pt x="27235" y="15102"/>
                    </a:cubicBezTo>
                    <a:cubicBezTo>
                      <a:pt x="27235" y="18358"/>
                      <a:pt x="26095" y="20901"/>
                      <a:pt x="23814" y="22731"/>
                    </a:cubicBezTo>
                    <a:cubicBezTo>
                      <a:pt x="21534" y="24568"/>
                      <a:pt x="18362" y="25486"/>
                      <a:pt x="14299" y="25486"/>
                    </a:cubicBezTo>
                    <a:lnTo>
                      <a:pt x="7860" y="25486"/>
                    </a:lnTo>
                    <a:lnTo>
                      <a:pt x="7860" y="31625"/>
                    </a:lnTo>
                    <a:lnTo>
                      <a:pt x="14594" y="31625"/>
                    </a:lnTo>
                    <a:cubicBezTo>
                      <a:pt x="18264" y="31625"/>
                      <a:pt x="21072" y="32358"/>
                      <a:pt x="23021" y="33824"/>
                    </a:cubicBezTo>
                    <a:cubicBezTo>
                      <a:pt x="24970" y="35291"/>
                      <a:pt x="25945" y="37404"/>
                      <a:pt x="25945" y="40164"/>
                    </a:cubicBezTo>
                    <a:cubicBezTo>
                      <a:pt x="25945" y="42994"/>
                      <a:pt x="24939" y="45167"/>
                      <a:pt x="22927" y="46680"/>
                    </a:cubicBezTo>
                    <a:cubicBezTo>
                      <a:pt x="20923" y="48202"/>
                      <a:pt x="18047" y="48963"/>
                      <a:pt x="14299" y="48963"/>
                    </a:cubicBezTo>
                    <a:cubicBezTo>
                      <a:pt x="12247" y="48963"/>
                      <a:pt x="10050" y="48738"/>
                      <a:pt x="7706" y="48289"/>
                    </a:cubicBezTo>
                    <a:cubicBezTo>
                      <a:pt x="5363" y="47847"/>
                      <a:pt x="2786" y="47162"/>
                      <a:pt x="-23" y="46231"/>
                    </a:cubicBezTo>
                    <a:lnTo>
                      <a:pt x="-23" y="52878"/>
                    </a:lnTo>
                    <a:cubicBezTo>
                      <a:pt x="2818" y="53666"/>
                      <a:pt x="5477" y="54258"/>
                      <a:pt x="7955" y="54652"/>
                    </a:cubicBezTo>
                    <a:cubicBezTo>
                      <a:pt x="10432" y="55046"/>
                      <a:pt x="12768" y="55243"/>
                      <a:pt x="14961" y="55243"/>
                    </a:cubicBezTo>
                    <a:cubicBezTo>
                      <a:pt x="20635" y="55243"/>
                      <a:pt x="25120" y="53954"/>
                      <a:pt x="28419" y="51376"/>
                    </a:cubicBezTo>
                    <a:cubicBezTo>
                      <a:pt x="31725" y="48805"/>
                      <a:pt x="33378" y="45328"/>
                      <a:pt x="33378" y="40944"/>
                    </a:cubicBezTo>
                    <a:cubicBezTo>
                      <a:pt x="33378" y="37885"/>
                      <a:pt x="32502" y="35303"/>
                      <a:pt x="30750" y="33198"/>
                    </a:cubicBezTo>
                    <a:cubicBezTo>
                      <a:pt x="28998" y="31092"/>
                      <a:pt x="26509" y="29634"/>
                      <a:pt x="23282" y="288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29" name="Graphic 4">
            <a:extLst>
              <a:ext uri="{FF2B5EF4-FFF2-40B4-BE49-F238E27FC236}">
                <a16:creationId xmlns:a16="http://schemas.microsoft.com/office/drawing/2014/main" id="{8A282EBD-A371-41DC-B5CD-6645D4189F0E}"/>
              </a:ext>
            </a:extLst>
          </p:cNvPr>
          <p:cNvGrpSpPr/>
          <p:nvPr/>
        </p:nvGrpSpPr>
        <p:grpSpPr>
          <a:xfrm>
            <a:off x="9478740" y="6019365"/>
            <a:ext cx="75416" cy="163901"/>
            <a:chOff x="9478740" y="6019365"/>
            <a:chExt cx="75416" cy="163901"/>
          </a:xfrm>
          <a:solidFill>
            <a:srgbClr val="000000"/>
          </a:solidFill>
        </p:grpSpPr>
        <p:sp>
          <p:nvSpPr>
            <p:cNvPr id="3530" name="Freeform: Shape 3529">
              <a:extLst>
                <a:ext uri="{FF2B5EF4-FFF2-40B4-BE49-F238E27FC236}">
                  <a16:creationId xmlns:a16="http://schemas.microsoft.com/office/drawing/2014/main" id="{A99B0D74-F78A-4636-9D50-6BFD0EF322AA}"/>
                </a:ext>
              </a:extLst>
            </p:cNvPr>
            <p:cNvSpPr/>
            <p:nvPr/>
          </p:nvSpPr>
          <p:spPr>
            <a:xfrm>
              <a:off x="9516450" y="6019365"/>
              <a:ext cx="7574" cy="26492"/>
            </a:xfrm>
            <a:custGeom>
              <a:avLst/>
              <a:gdLst>
                <a:gd name="connsiteX0" fmla="*/ 358 w 7574"/>
                <a:gd name="connsiteY0" fmla="*/ 308 h 26492"/>
                <a:gd name="connsiteX1" fmla="*/ 358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358" y="308"/>
                  </a:moveTo>
                  <a:lnTo>
                    <a:pt x="358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31" name="Graphic 4">
              <a:extLst>
                <a:ext uri="{FF2B5EF4-FFF2-40B4-BE49-F238E27FC236}">
                  <a16:creationId xmlns:a16="http://schemas.microsoft.com/office/drawing/2014/main" id="{0B23346C-A330-431E-B46D-BD753AA4634B}"/>
                </a:ext>
              </a:extLst>
            </p:cNvPr>
            <p:cNvGrpSpPr/>
            <p:nvPr/>
          </p:nvGrpSpPr>
          <p:grpSpPr>
            <a:xfrm>
              <a:off x="9478740" y="6078962"/>
              <a:ext cx="75416" cy="104304"/>
              <a:chOff x="9478740" y="6078962"/>
              <a:chExt cx="75416" cy="104304"/>
            </a:xfrm>
            <a:solidFill>
              <a:srgbClr val="000000"/>
            </a:solidFill>
          </p:grpSpPr>
          <p:sp>
            <p:nvSpPr>
              <p:cNvPr id="3532" name="Freeform: Shape 3531">
                <a:extLst>
                  <a:ext uri="{FF2B5EF4-FFF2-40B4-BE49-F238E27FC236}">
                    <a16:creationId xmlns:a16="http://schemas.microsoft.com/office/drawing/2014/main" id="{D8225F89-5922-411D-A68B-93DAF4AD9001}"/>
                  </a:ext>
                </a:extLst>
              </p:cNvPr>
              <p:cNvSpPr/>
              <p:nvPr/>
            </p:nvSpPr>
            <p:spPr>
              <a:xfrm rot="-5400000" flipV="1">
                <a:off x="9494333" y="6141334"/>
                <a:ext cx="26369" cy="57515"/>
              </a:xfrm>
              <a:custGeom>
                <a:avLst/>
                <a:gdLst>
                  <a:gd name="connsiteX0" fmla="*/ 25465 w 26369"/>
                  <a:gd name="connsiteY0" fmla="*/ 55411 h 57515"/>
                  <a:gd name="connsiteX1" fmla="*/ 25465 w 26369"/>
                  <a:gd name="connsiteY1" fmla="*/ 49746 h 57515"/>
                  <a:gd name="connsiteX2" fmla="*/ 18956 w 26369"/>
                  <a:gd name="connsiteY2" fmla="*/ 49746 h 57515"/>
                  <a:gd name="connsiteX3" fmla="*/ 13867 w 26369"/>
                  <a:gd name="connsiteY3" fmla="*/ 48268 h 57515"/>
                  <a:gd name="connsiteX4" fmla="*/ 12446 w 26369"/>
                  <a:gd name="connsiteY4" fmla="*/ 42945 h 57515"/>
                  <a:gd name="connsiteX5" fmla="*/ 12446 w 26369"/>
                  <a:gd name="connsiteY5" fmla="*/ 39291 h 57515"/>
                  <a:gd name="connsiteX6" fmla="*/ 23655 w 26369"/>
                  <a:gd name="connsiteY6" fmla="*/ 39291 h 57515"/>
                  <a:gd name="connsiteX7" fmla="*/ 23655 w 26369"/>
                  <a:gd name="connsiteY7" fmla="*/ 34004 h 57515"/>
                  <a:gd name="connsiteX8" fmla="*/ 12446 w 26369"/>
                  <a:gd name="connsiteY8" fmla="*/ 34004 h 57515"/>
                  <a:gd name="connsiteX9" fmla="*/ 12446 w 26369"/>
                  <a:gd name="connsiteY9" fmla="*/ -2104 h 57515"/>
                  <a:gd name="connsiteX10" fmla="*/ 5605 w 26369"/>
                  <a:gd name="connsiteY10" fmla="*/ -2104 h 57515"/>
                  <a:gd name="connsiteX11" fmla="*/ 5605 w 26369"/>
                  <a:gd name="connsiteY11" fmla="*/ 34004 h 57515"/>
                  <a:gd name="connsiteX12" fmla="*/ -904 w 26369"/>
                  <a:gd name="connsiteY12" fmla="*/ 34004 h 57515"/>
                  <a:gd name="connsiteX13" fmla="*/ -904 w 26369"/>
                  <a:gd name="connsiteY13" fmla="*/ 39291 h 57515"/>
                  <a:gd name="connsiteX14" fmla="*/ 5605 w 26369"/>
                  <a:gd name="connsiteY14" fmla="*/ 39291 h 57515"/>
                  <a:gd name="connsiteX15" fmla="*/ 5605 w 26369"/>
                  <a:gd name="connsiteY15" fmla="*/ 42177 h 57515"/>
                  <a:gd name="connsiteX16" fmla="*/ 8825 w 26369"/>
                  <a:gd name="connsiteY16" fmla="*/ 52242 h 57515"/>
                  <a:gd name="connsiteX17" fmla="*/ 19027 w 26369"/>
                  <a:gd name="connsiteY17" fmla="*/ 55411 h 57515"/>
                  <a:gd name="connsiteX18" fmla="*/ 25465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465" y="55411"/>
                    </a:moveTo>
                    <a:lnTo>
                      <a:pt x="25465" y="49746"/>
                    </a:lnTo>
                    <a:lnTo>
                      <a:pt x="18956" y="49746"/>
                    </a:lnTo>
                    <a:cubicBezTo>
                      <a:pt x="16518" y="49746"/>
                      <a:pt x="14821" y="49253"/>
                      <a:pt x="13867" y="48268"/>
                    </a:cubicBezTo>
                    <a:cubicBezTo>
                      <a:pt x="12920" y="47282"/>
                      <a:pt x="12446" y="45508"/>
                      <a:pt x="12446" y="42945"/>
                    </a:cubicBezTo>
                    <a:lnTo>
                      <a:pt x="12446" y="39291"/>
                    </a:lnTo>
                    <a:lnTo>
                      <a:pt x="23655" y="39291"/>
                    </a:lnTo>
                    <a:lnTo>
                      <a:pt x="23655" y="34004"/>
                    </a:lnTo>
                    <a:lnTo>
                      <a:pt x="12446" y="34004"/>
                    </a:lnTo>
                    <a:lnTo>
                      <a:pt x="12446" y="-2104"/>
                    </a:lnTo>
                    <a:lnTo>
                      <a:pt x="5605" y="-2104"/>
                    </a:lnTo>
                    <a:lnTo>
                      <a:pt x="5605" y="34004"/>
                    </a:lnTo>
                    <a:lnTo>
                      <a:pt x="-904" y="34004"/>
                    </a:lnTo>
                    <a:lnTo>
                      <a:pt x="-904" y="39291"/>
                    </a:lnTo>
                    <a:lnTo>
                      <a:pt x="5605" y="39291"/>
                    </a:lnTo>
                    <a:lnTo>
                      <a:pt x="5605" y="42177"/>
                    </a:lnTo>
                    <a:cubicBezTo>
                      <a:pt x="5605" y="46781"/>
                      <a:pt x="6678" y="50136"/>
                      <a:pt x="8825" y="52242"/>
                    </a:cubicBezTo>
                    <a:cubicBezTo>
                      <a:pt x="10971" y="54355"/>
                      <a:pt x="14372" y="55411"/>
                      <a:pt x="19027" y="55411"/>
                    </a:cubicBezTo>
                    <a:lnTo>
                      <a:pt x="25465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33" name="Freeform: Shape 3532">
                <a:extLst>
                  <a:ext uri="{FF2B5EF4-FFF2-40B4-BE49-F238E27FC236}">
                    <a16:creationId xmlns:a16="http://schemas.microsoft.com/office/drawing/2014/main" id="{4C0B501F-6F41-47F5-8AB9-DD8B402216A1}"/>
                  </a:ext>
                </a:extLst>
              </p:cNvPr>
              <p:cNvSpPr/>
              <p:nvPr/>
            </p:nvSpPr>
            <p:spPr>
              <a:xfrm rot="-5400000" flipV="1">
                <a:off x="9531834" y="6136797"/>
                <a:ext cx="39365" cy="5274"/>
              </a:xfrm>
              <a:custGeom>
                <a:avLst/>
                <a:gdLst>
                  <a:gd name="connsiteX0" fmla="*/ 38128 w 39365"/>
                  <a:gd name="connsiteY0" fmla="*/ 6884 h 5274"/>
                  <a:gd name="connsiteX1" fmla="*/ 38128 w 39365"/>
                  <a:gd name="connsiteY1" fmla="*/ 1609 h 5274"/>
                  <a:gd name="connsiteX2" fmla="*/ -1238 w 39365"/>
                  <a:gd name="connsiteY2" fmla="*/ 1609 h 5274"/>
                  <a:gd name="connsiteX3" fmla="*/ -1238 w 39365"/>
                  <a:gd name="connsiteY3" fmla="*/ 6884 h 5274"/>
                  <a:gd name="connsiteX4" fmla="*/ 38128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128" y="6884"/>
                    </a:moveTo>
                    <a:lnTo>
                      <a:pt x="38128" y="1609"/>
                    </a:lnTo>
                    <a:lnTo>
                      <a:pt x="-1238" y="1609"/>
                    </a:lnTo>
                    <a:lnTo>
                      <a:pt x="-1238" y="6884"/>
                    </a:lnTo>
                    <a:lnTo>
                      <a:pt x="38128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34" name="Freeform: Shape 3533">
                <a:extLst>
                  <a:ext uri="{FF2B5EF4-FFF2-40B4-BE49-F238E27FC236}">
                    <a16:creationId xmlns:a16="http://schemas.microsoft.com/office/drawing/2014/main" id="{549CE194-E43D-49D4-9641-88FB67C09DDD}"/>
                  </a:ext>
                </a:extLst>
              </p:cNvPr>
              <p:cNvSpPr/>
              <p:nvPr/>
            </p:nvSpPr>
            <p:spPr>
              <a:xfrm rot="-5400000" flipV="1">
                <a:off x="9491356" y="6068684"/>
                <a:ext cx="35731" cy="56261"/>
              </a:xfrm>
              <a:custGeom>
                <a:avLst/>
                <a:gdLst>
                  <a:gd name="connsiteX0" fmla="*/ 685 w 35731"/>
                  <a:gd name="connsiteY0" fmla="*/ 54292 h 56261"/>
                  <a:gd name="connsiteX1" fmla="*/ 30014 w 35731"/>
                  <a:gd name="connsiteY1" fmla="*/ 54292 h 56261"/>
                  <a:gd name="connsiteX2" fmla="*/ 30014 w 35731"/>
                  <a:gd name="connsiteY2" fmla="*/ 48000 h 56261"/>
                  <a:gd name="connsiteX3" fmla="*/ 7526 w 35731"/>
                  <a:gd name="connsiteY3" fmla="*/ 48000 h 56261"/>
                  <a:gd name="connsiteX4" fmla="*/ 7526 w 35731"/>
                  <a:gd name="connsiteY4" fmla="*/ 34481 h 56261"/>
                  <a:gd name="connsiteX5" fmla="*/ 10769 w 35731"/>
                  <a:gd name="connsiteY5" fmla="*/ 35309 h 56261"/>
                  <a:gd name="connsiteX6" fmla="*/ 14036 w 35731"/>
                  <a:gd name="connsiteY6" fmla="*/ 35581 h 56261"/>
                  <a:gd name="connsiteX7" fmla="*/ 28676 w 35731"/>
                  <a:gd name="connsiteY7" fmla="*/ 30519 h 56261"/>
                  <a:gd name="connsiteX8" fmla="*/ 34085 w 35731"/>
                  <a:gd name="connsiteY8" fmla="*/ 16812 h 56261"/>
                  <a:gd name="connsiteX9" fmla="*/ 28534 w 35731"/>
                  <a:gd name="connsiteY9" fmla="*/ 2962 h 56261"/>
                  <a:gd name="connsiteX10" fmla="*/ 12888 w 35731"/>
                  <a:gd name="connsiteY10" fmla="*/ -1970 h 56261"/>
                  <a:gd name="connsiteX11" fmla="*/ 5798 w 35731"/>
                  <a:gd name="connsiteY11" fmla="*/ -1378 h 56261"/>
                  <a:gd name="connsiteX12" fmla="*/ -1647 w 35731"/>
                  <a:gd name="connsiteY12" fmla="*/ 396 h 56261"/>
                  <a:gd name="connsiteX13" fmla="*/ -1647 w 35731"/>
                  <a:gd name="connsiteY13" fmla="*/ 7906 h 56261"/>
                  <a:gd name="connsiteX14" fmla="*/ 5230 w 35731"/>
                  <a:gd name="connsiteY14" fmla="*/ 5209 h 56261"/>
                  <a:gd name="connsiteX15" fmla="*/ 12734 w 35731"/>
                  <a:gd name="connsiteY15" fmla="*/ 4322 h 56261"/>
                  <a:gd name="connsiteX16" fmla="*/ 22865 w 35731"/>
                  <a:gd name="connsiteY16" fmla="*/ 7681 h 56261"/>
                  <a:gd name="connsiteX17" fmla="*/ 26605 w 35731"/>
                  <a:gd name="connsiteY17" fmla="*/ 16812 h 56261"/>
                  <a:gd name="connsiteX18" fmla="*/ 22865 w 35731"/>
                  <a:gd name="connsiteY18" fmla="*/ 25930 h 56261"/>
                  <a:gd name="connsiteX19" fmla="*/ 12734 w 35731"/>
                  <a:gd name="connsiteY19" fmla="*/ 29301 h 56261"/>
                  <a:gd name="connsiteX20" fmla="*/ 6757 w 35731"/>
                  <a:gd name="connsiteY20" fmla="*/ 28639 h 56261"/>
                  <a:gd name="connsiteX21" fmla="*/ 685 w 35731"/>
                  <a:gd name="connsiteY21" fmla="*/ 26569 h 56261"/>
                  <a:gd name="connsiteX22" fmla="*/ 685 w 35731"/>
                  <a:gd name="connsiteY22" fmla="*/ 54292 h 56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731" h="56261">
                    <a:moveTo>
                      <a:pt x="685" y="54292"/>
                    </a:moveTo>
                    <a:lnTo>
                      <a:pt x="30014" y="54292"/>
                    </a:lnTo>
                    <a:lnTo>
                      <a:pt x="30014" y="48000"/>
                    </a:lnTo>
                    <a:lnTo>
                      <a:pt x="7526" y="48000"/>
                    </a:lnTo>
                    <a:lnTo>
                      <a:pt x="7526" y="34481"/>
                    </a:lnTo>
                    <a:cubicBezTo>
                      <a:pt x="8607" y="34852"/>
                      <a:pt x="9688" y="35128"/>
                      <a:pt x="10769" y="35309"/>
                    </a:cubicBezTo>
                    <a:cubicBezTo>
                      <a:pt x="11858" y="35491"/>
                      <a:pt x="12947" y="35581"/>
                      <a:pt x="14036" y="35581"/>
                    </a:cubicBezTo>
                    <a:cubicBezTo>
                      <a:pt x="20198" y="35581"/>
                      <a:pt x="25078" y="33894"/>
                      <a:pt x="28676" y="30519"/>
                    </a:cubicBezTo>
                    <a:cubicBezTo>
                      <a:pt x="32282" y="27145"/>
                      <a:pt x="34085" y="22575"/>
                      <a:pt x="34085" y="16812"/>
                    </a:cubicBezTo>
                    <a:cubicBezTo>
                      <a:pt x="34085" y="10875"/>
                      <a:pt x="32235" y="6258"/>
                      <a:pt x="28534" y="2962"/>
                    </a:cubicBezTo>
                    <a:cubicBezTo>
                      <a:pt x="24834" y="-326"/>
                      <a:pt x="19618" y="-1970"/>
                      <a:pt x="12888" y="-1970"/>
                    </a:cubicBezTo>
                    <a:cubicBezTo>
                      <a:pt x="10568" y="-1970"/>
                      <a:pt x="8205" y="-1773"/>
                      <a:pt x="5798" y="-1378"/>
                    </a:cubicBezTo>
                    <a:cubicBezTo>
                      <a:pt x="3399" y="-984"/>
                      <a:pt x="918" y="-393"/>
                      <a:pt x="-1647" y="396"/>
                    </a:cubicBezTo>
                    <a:lnTo>
                      <a:pt x="-1647" y="7906"/>
                    </a:lnTo>
                    <a:cubicBezTo>
                      <a:pt x="571" y="6700"/>
                      <a:pt x="2863" y="5801"/>
                      <a:pt x="5230" y="5209"/>
                    </a:cubicBezTo>
                    <a:cubicBezTo>
                      <a:pt x="7597" y="4618"/>
                      <a:pt x="10098" y="4322"/>
                      <a:pt x="12734" y="4322"/>
                    </a:cubicBezTo>
                    <a:cubicBezTo>
                      <a:pt x="17002" y="4322"/>
                      <a:pt x="20379" y="5442"/>
                      <a:pt x="22865" y="7681"/>
                    </a:cubicBezTo>
                    <a:cubicBezTo>
                      <a:pt x="25358" y="9920"/>
                      <a:pt x="26605" y="12964"/>
                      <a:pt x="26605" y="16812"/>
                    </a:cubicBezTo>
                    <a:cubicBezTo>
                      <a:pt x="26605" y="20652"/>
                      <a:pt x="25358" y="23691"/>
                      <a:pt x="22865" y="25930"/>
                    </a:cubicBezTo>
                    <a:cubicBezTo>
                      <a:pt x="20379" y="28178"/>
                      <a:pt x="17002" y="29301"/>
                      <a:pt x="12734" y="29301"/>
                    </a:cubicBezTo>
                    <a:cubicBezTo>
                      <a:pt x="10737" y="29301"/>
                      <a:pt x="8745" y="29080"/>
                      <a:pt x="6757" y="28639"/>
                    </a:cubicBezTo>
                    <a:cubicBezTo>
                      <a:pt x="4776" y="28197"/>
                      <a:pt x="2752" y="27507"/>
                      <a:pt x="685" y="26569"/>
                    </a:cubicBezTo>
                    <a:lnTo>
                      <a:pt x="685" y="54292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35" name="Graphic 4">
            <a:extLst>
              <a:ext uri="{FF2B5EF4-FFF2-40B4-BE49-F238E27FC236}">
                <a16:creationId xmlns:a16="http://schemas.microsoft.com/office/drawing/2014/main" id="{2862997A-4109-4F7C-9CE3-5D7711691CC4}"/>
              </a:ext>
            </a:extLst>
          </p:cNvPr>
          <p:cNvGrpSpPr/>
          <p:nvPr/>
        </p:nvGrpSpPr>
        <p:grpSpPr>
          <a:xfrm>
            <a:off x="9575985" y="6019365"/>
            <a:ext cx="75416" cy="212057"/>
            <a:chOff x="9575985" y="6019365"/>
            <a:chExt cx="75416" cy="212057"/>
          </a:xfrm>
          <a:solidFill>
            <a:srgbClr val="000000"/>
          </a:solidFill>
        </p:grpSpPr>
        <p:sp>
          <p:nvSpPr>
            <p:cNvPr id="3536" name="Freeform: Shape 3535">
              <a:extLst>
                <a:ext uri="{FF2B5EF4-FFF2-40B4-BE49-F238E27FC236}">
                  <a16:creationId xmlns:a16="http://schemas.microsoft.com/office/drawing/2014/main" id="{EB1C6426-9139-4A59-BFB7-E51A037D8F21}"/>
                </a:ext>
              </a:extLst>
            </p:cNvPr>
            <p:cNvSpPr/>
            <p:nvPr/>
          </p:nvSpPr>
          <p:spPr>
            <a:xfrm>
              <a:off x="9613696" y="6019365"/>
              <a:ext cx="7574" cy="26492"/>
            </a:xfrm>
            <a:custGeom>
              <a:avLst/>
              <a:gdLst>
                <a:gd name="connsiteX0" fmla="*/ 371 w 7574"/>
                <a:gd name="connsiteY0" fmla="*/ 308 h 26492"/>
                <a:gd name="connsiteX1" fmla="*/ 371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371" y="308"/>
                  </a:moveTo>
                  <a:lnTo>
                    <a:pt x="371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37" name="Graphic 4">
              <a:extLst>
                <a:ext uri="{FF2B5EF4-FFF2-40B4-BE49-F238E27FC236}">
                  <a16:creationId xmlns:a16="http://schemas.microsoft.com/office/drawing/2014/main" id="{2938FC6F-B960-46E9-B82A-50DBA7364CBA}"/>
                </a:ext>
              </a:extLst>
            </p:cNvPr>
            <p:cNvGrpSpPr/>
            <p:nvPr/>
          </p:nvGrpSpPr>
          <p:grpSpPr>
            <a:xfrm>
              <a:off x="9575985" y="6077671"/>
              <a:ext cx="75416" cy="153752"/>
              <a:chOff x="9575985" y="6077671"/>
              <a:chExt cx="75416" cy="153752"/>
            </a:xfrm>
            <a:solidFill>
              <a:srgbClr val="000000"/>
            </a:solidFill>
          </p:grpSpPr>
          <p:sp>
            <p:nvSpPr>
              <p:cNvPr id="3538" name="Freeform: Shape 3537">
                <a:extLst>
                  <a:ext uri="{FF2B5EF4-FFF2-40B4-BE49-F238E27FC236}">
                    <a16:creationId xmlns:a16="http://schemas.microsoft.com/office/drawing/2014/main" id="{650868A6-76AC-4FF8-9AE0-5CA0F2A01B44}"/>
                  </a:ext>
                </a:extLst>
              </p:cNvPr>
              <p:cNvSpPr/>
              <p:nvPr/>
            </p:nvSpPr>
            <p:spPr>
              <a:xfrm rot="-5400000" flipV="1">
                <a:off x="9591579" y="6189490"/>
                <a:ext cx="26369" cy="57515"/>
              </a:xfrm>
              <a:custGeom>
                <a:avLst/>
                <a:gdLst>
                  <a:gd name="connsiteX0" fmla="*/ 25478 w 26369"/>
                  <a:gd name="connsiteY0" fmla="*/ 55418 h 57515"/>
                  <a:gd name="connsiteX1" fmla="*/ 25478 w 26369"/>
                  <a:gd name="connsiteY1" fmla="*/ 49752 h 57515"/>
                  <a:gd name="connsiteX2" fmla="*/ 18969 w 26369"/>
                  <a:gd name="connsiteY2" fmla="*/ 49752 h 57515"/>
                  <a:gd name="connsiteX3" fmla="*/ 13879 w 26369"/>
                  <a:gd name="connsiteY3" fmla="*/ 48274 h 57515"/>
                  <a:gd name="connsiteX4" fmla="*/ 12459 w 26369"/>
                  <a:gd name="connsiteY4" fmla="*/ 42952 h 57515"/>
                  <a:gd name="connsiteX5" fmla="*/ 12459 w 26369"/>
                  <a:gd name="connsiteY5" fmla="*/ 39297 h 57515"/>
                  <a:gd name="connsiteX6" fmla="*/ 23667 w 26369"/>
                  <a:gd name="connsiteY6" fmla="*/ 39297 h 57515"/>
                  <a:gd name="connsiteX7" fmla="*/ 23667 w 26369"/>
                  <a:gd name="connsiteY7" fmla="*/ 34011 h 57515"/>
                  <a:gd name="connsiteX8" fmla="*/ 12459 w 26369"/>
                  <a:gd name="connsiteY8" fmla="*/ 34011 h 57515"/>
                  <a:gd name="connsiteX9" fmla="*/ 12459 w 26369"/>
                  <a:gd name="connsiteY9" fmla="*/ -2098 h 57515"/>
                  <a:gd name="connsiteX10" fmla="*/ 5618 w 26369"/>
                  <a:gd name="connsiteY10" fmla="*/ -2098 h 57515"/>
                  <a:gd name="connsiteX11" fmla="*/ 5618 w 26369"/>
                  <a:gd name="connsiteY11" fmla="*/ 34011 h 57515"/>
                  <a:gd name="connsiteX12" fmla="*/ -892 w 26369"/>
                  <a:gd name="connsiteY12" fmla="*/ 34011 h 57515"/>
                  <a:gd name="connsiteX13" fmla="*/ -892 w 26369"/>
                  <a:gd name="connsiteY13" fmla="*/ 39297 h 57515"/>
                  <a:gd name="connsiteX14" fmla="*/ 5618 w 26369"/>
                  <a:gd name="connsiteY14" fmla="*/ 39297 h 57515"/>
                  <a:gd name="connsiteX15" fmla="*/ 5618 w 26369"/>
                  <a:gd name="connsiteY15" fmla="*/ 42183 h 57515"/>
                  <a:gd name="connsiteX16" fmla="*/ 8837 w 26369"/>
                  <a:gd name="connsiteY16" fmla="*/ 52248 h 57515"/>
                  <a:gd name="connsiteX17" fmla="*/ 19040 w 26369"/>
                  <a:gd name="connsiteY17" fmla="*/ 55418 h 57515"/>
                  <a:gd name="connsiteX18" fmla="*/ 25478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478" y="55418"/>
                    </a:moveTo>
                    <a:lnTo>
                      <a:pt x="25478" y="49752"/>
                    </a:lnTo>
                    <a:lnTo>
                      <a:pt x="18969" y="49752"/>
                    </a:lnTo>
                    <a:cubicBezTo>
                      <a:pt x="16531" y="49752"/>
                      <a:pt x="14834" y="49260"/>
                      <a:pt x="13879" y="48274"/>
                    </a:cubicBezTo>
                    <a:cubicBezTo>
                      <a:pt x="12932" y="47288"/>
                      <a:pt x="12459" y="45514"/>
                      <a:pt x="12459" y="42952"/>
                    </a:cubicBezTo>
                    <a:lnTo>
                      <a:pt x="12459" y="39297"/>
                    </a:lnTo>
                    <a:lnTo>
                      <a:pt x="23667" y="39297"/>
                    </a:lnTo>
                    <a:lnTo>
                      <a:pt x="23667" y="34011"/>
                    </a:lnTo>
                    <a:lnTo>
                      <a:pt x="12459" y="34011"/>
                    </a:lnTo>
                    <a:lnTo>
                      <a:pt x="12459" y="-2098"/>
                    </a:lnTo>
                    <a:lnTo>
                      <a:pt x="5618" y="-2098"/>
                    </a:lnTo>
                    <a:lnTo>
                      <a:pt x="5618" y="34011"/>
                    </a:lnTo>
                    <a:lnTo>
                      <a:pt x="-892" y="34011"/>
                    </a:lnTo>
                    <a:lnTo>
                      <a:pt x="-892" y="39297"/>
                    </a:lnTo>
                    <a:lnTo>
                      <a:pt x="5618" y="39297"/>
                    </a:lnTo>
                    <a:lnTo>
                      <a:pt x="5618" y="42183"/>
                    </a:lnTo>
                    <a:cubicBezTo>
                      <a:pt x="5618" y="46788"/>
                      <a:pt x="6691" y="50143"/>
                      <a:pt x="8837" y="52248"/>
                    </a:cubicBezTo>
                    <a:cubicBezTo>
                      <a:pt x="10984" y="54361"/>
                      <a:pt x="14384" y="55418"/>
                      <a:pt x="19040" y="55418"/>
                    </a:cubicBezTo>
                    <a:lnTo>
                      <a:pt x="25478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39" name="Freeform: Shape 3538">
                <a:extLst>
                  <a:ext uri="{FF2B5EF4-FFF2-40B4-BE49-F238E27FC236}">
                    <a16:creationId xmlns:a16="http://schemas.microsoft.com/office/drawing/2014/main" id="{8119E534-A657-4791-BC32-AA519A6C98A5}"/>
                  </a:ext>
                </a:extLst>
              </p:cNvPr>
              <p:cNvSpPr/>
              <p:nvPr/>
            </p:nvSpPr>
            <p:spPr>
              <a:xfrm rot="-5400000" flipV="1">
                <a:off x="9629080" y="6184953"/>
                <a:ext cx="39365" cy="5274"/>
              </a:xfrm>
              <a:custGeom>
                <a:avLst/>
                <a:gdLst>
                  <a:gd name="connsiteX0" fmla="*/ 38141 w 39365"/>
                  <a:gd name="connsiteY0" fmla="*/ 6891 h 5274"/>
                  <a:gd name="connsiteX1" fmla="*/ 38141 w 39365"/>
                  <a:gd name="connsiteY1" fmla="*/ 1616 h 5274"/>
                  <a:gd name="connsiteX2" fmla="*/ -1225 w 39365"/>
                  <a:gd name="connsiteY2" fmla="*/ 1616 h 5274"/>
                  <a:gd name="connsiteX3" fmla="*/ -1225 w 39365"/>
                  <a:gd name="connsiteY3" fmla="*/ 6891 h 5274"/>
                  <a:gd name="connsiteX4" fmla="*/ 38141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141" y="6891"/>
                    </a:moveTo>
                    <a:lnTo>
                      <a:pt x="38141" y="1616"/>
                    </a:lnTo>
                    <a:lnTo>
                      <a:pt x="-1225" y="1616"/>
                    </a:lnTo>
                    <a:lnTo>
                      <a:pt x="-1225" y="6891"/>
                    </a:lnTo>
                    <a:lnTo>
                      <a:pt x="38141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40" name="Freeform: Shape 3539">
                <a:extLst>
                  <a:ext uri="{FF2B5EF4-FFF2-40B4-BE49-F238E27FC236}">
                    <a16:creationId xmlns:a16="http://schemas.microsoft.com/office/drawing/2014/main" id="{EB74CED8-AD97-42EA-B823-05231FE2F97D}"/>
                  </a:ext>
                </a:extLst>
              </p:cNvPr>
              <p:cNvSpPr/>
              <p:nvPr/>
            </p:nvSpPr>
            <p:spPr>
              <a:xfrm rot="-5400000" flipV="1">
                <a:off x="9589490" y="6116332"/>
                <a:ext cx="32879" cy="55185"/>
              </a:xfrm>
              <a:custGeom>
                <a:avLst/>
                <a:gdLst>
                  <a:gd name="connsiteX0" fmla="*/ -645 w 32879"/>
                  <a:gd name="connsiteY0" fmla="*/ 4271 h 55185"/>
                  <a:gd name="connsiteX1" fmla="*/ 11557 w 32879"/>
                  <a:gd name="connsiteY1" fmla="*/ 4271 h 55185"/>
                  <a:gd name="connsiteX2" fmla="*/ 11557 w 32879"/>
                  <a:gd name="connsiteY2" fmla="*/ 46376 h 55185"/>
                  <a:gd name="connsiteX3" fmla="*/ -1722 w 32879"/>
                  <a:gd name="connsiteY3" fmla="*/ 43715 h 55185"/>
                  <a:gd name="connsiteX4" fmla="*/ -1722 w 32879"/>
                  <a:gd name="connsiteY4" fmla="*/ 50515 h 55185"/>
                  <a:gd name="connsiteX5" fmla="*/ 11486 w 32879"/>
                  <a:gd name="connsiteY5" fmla="*/ 53176 h 55185"/>
                  <a:gd name="connsiteX6" fmla="*/ 18955 w 32879"/>
                  <a:gd name="connsiteY6" fmla="*/ 53176 h 55185"/>
                  <a:gd name="connsiteX7" fmla="*/ 18955 w 32879"/>
                  <a:gd name="connsiteY7" fmla="*/ 4271 h 55185"/>
                  <a:gd name="connsiteX8" fmla="*/ 31157 w 32879"/>
                  <a:gd name="connsiteY8" fmla="*/ 4271 h 55185"/>
                  <a:gd name="connsiteX9" fmla="*/ 31157 w 32879"/>
                  <a:gd name="connsiteY9" fmla="*/ -2009 h 55185"/>
                  <a:gd name="connsiteX10" fmla="*/ -645 w 32879"/>
                  <a:gd name="connsiteY10" fmla="*/ -2009 h 55185"/>
                  <a:gd name="connsiteX11" fmla="*/ -645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645" y="4271"/>
                    </a:moveTo>
                    <a:lnTo>
                      <a:pt x="11557" y="4271"/>
                    </a:lnTo>
                    <a:lnTo>
                      <a:pt x="11557" y="46376"/>
                    </a:lnTo>
                    <a:lnTo>
                      <a:pt x="-1722" y="43715"/>
                    </a:lnTo>
                    <a:lnTo>
                      <a:pt x="-1722" y="50515"/>
                    </a:lnTo>
                    <a:lnTo>
                      <a:pt x="11486" y="53176"/>
                    </a:lnTo>
                    <a:lnTo>
                      <a:pt x="18955" y="53176"/>
                    </a:lnTo>
                    <a:lnTo>
                      <a:pt x="18955" y="4271"/>
                    </a:lnTo>
                    <a:lnTo>
                      <a:pt x="31157" y="4271"/>
                    </a:lnTo>
                    <a:lnTo>
                      <a:pt x="31157" y="-2009"/>
                    </a:lnTo>
                    <a:lnTo>
                      <a:pt x="-645" y="-2009"/>
                    </a:lnTo>
                    <a:lnTo>
                      <a:pt x="-645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41" name="Freeform: Shape 3540">
                <a:extLst>
                  <a:ext uri="{FF2B5EF4-FFF2-40B4-BE49-F238E27FC236}">
                    <a16:creationId xmlns:a16="http://schemas.microsoft.com/office/drawing/2014/main" id="{9A2F8EE7-A735-4AE3-A930-DB0F74AE140F}"/>
                  </a:ext>
                </a:extLst>
              </p:cNvPr>
              <p:cNvSpPr/>
              <p:nvPr/>
            </p:nvSpPr>
            <p:spPr>
              <a:xfrm rot="-5400000" flipV="1">
                <a:off x="9586921" y="6068079"/>
                <a:ext cx="38098" cy="57255"/>
              </a:xfrm>
              <a:custGeom>
                <a:avLst/>
                <a:gdLst>
                  <a:gd name="connsiteX0" fmla="*/ 1908 w 38098"/>
                  <a:gd name="connsiteY0" fmla="*/ 212 h 57255"/>
                  <a:gd name="connsiteX1" fmla="*/ 1908 w 38098"/>
                  <a:gd name="connsiteY1" fmla="*/ 7012 h 57255"/>
                  <a:gd name="connsiteX2" fmla="*/ 7601 w 38098"/>
                  <a:gd name="connsiteY2" fmla="*/ 4978 h 57255"/>
                  <a:gd name="connsiteX3" fmla="*/ 13270 w 38098"/>
                  <a:gd name="connsiteY3" fmla="*/ 4280 h 57255"/>
                  <a:gd name="connsiteX4" fmla="*/ 24561 w 38098"/>
                  <a:gd name="connsiteY4" fmla="*/ 9248 h 57255"/>
                  <a:gd name="connsiteX5" fmla="*/ 29023 w 38098"/>
                  <a:gd name="connsiteY5" fmla="*/ 24351 h 57255"/>
                  <a:gd name="connsiteX6" fmla="*/ 23579 w 38098"/>
                  <a:gd name="connsiteY6" fmla="*/ 19466 h 57255"/>
                  <a:gd name="connsiteX7" fmla="*/ 16300 w 38098"/>
                  <a:gd name="connsiteY7" fmla="*/ 17763 h 57255"/>
                  <a:gd name="connsiteX8" fmla="*/ 3186 w 38098"/>
                  <a:gd name="connsiteY8" fmla="*/ 22766 h 57255"/>
                  <a:gd name="connsiteX9" fmla="*/ -1643 w 38098"/>
                  <a:gd name="connsiteY9" fmla="*/ 36474 h 57255"/>
                  <a:gd name="connsiteX10" fmla="*/ 3387 w 38098"/>
                  <a:gd name="connsiteY10" fmla="*/ 50099 h 57255"/>
                  <a:gd name="connsiteX11" fmla="*/ 16773 w 38098"/>
                  <a:gd name="connsiteY11" fmla="*/ 55243 h 57255"/>
                  <a:gd name="connsiteX12" fmla="*/ 31402 w 38098"/>
                  <a:gd name="connsiteY12" fmla="*/ 47899 h 57255"/>
                  <a:gd name="connsiteX13" fmla="*/ 36456 w 38098"/>
                  <a:gd name="connsiteY13" fmla="*/ 26598 h 57255"/>
                  <a:gd name="connsiteX14" fmla="*/ 30254 w 38098"/>
                  <a:gd name="connsiteY14" fmla="*/ 5771 h 57255"/>
                  <a:gd name="connsiteX15" fmla="*/ 13601 w 38098"/>
                  <a:gd name="connsiteY15" fmla="*/ -2012 h 57255"/>
                  <a:gd name="connsiteX16" fmla="*/ 7897 w 38098"/>
                  <a:gd name="connsiteY16" fmla="*/ -1456 h 57255"/>
                  <a:gd name="connsiteX17" fmla="*/ 1908 w 38098"/>
                  <a:gd name="connsiteY17" fmla="*/ 212 h 57255"/>
                  <a:gd name="connsiteX18" fmla="*/ 16773 w 38098"/>
                  <a:gd name="connsiteY18" fmla="*/ 23606 h 57255"/>
                  <a:gd name="connsiteX19" fmla="*/ 24739 w 38098"/>
                  <a:gd name="connsiteY19" fmla="*/ 27036 h 57255"/>
                  <a:gd name="connsiteX20" fmla="*/ 27686 w 38098"/>
                  <a:gd name="connsiteY20" fmla="*/ 36474 h 57255"/>
                  <a:gd name="connsiteX21" fmla="*/ 24739 w 38098"/>
                  <a:gd name="connsiteY21" fmla="*/ 45876 h 57255"/>
                  <a:gd name="connsiteX22" fmla="*/ 16773 w 38098"/>
                  <a:gd name="connsiteY22" fmla="*/ 49330 h 57255"/>
                  <a:gd name="connsiteX23" fmla="*/ 8808 w 38098"/>
                  <a:gd name="connsiteY23" fmla="*/ 45876 h 57255"/>
                  <a:gd name="connsiteX24" fmla="*/ 5873 w 38098"/>
                  <a:gd name="connsiteY24" fmla="*/ 36474 h 57255"/>
                  <a:gd name="connsiteX25" fmla="*/ 8808 w 38098"/>
                  <a:gd name="connsiteY25" fmla="*/ 27036 h 57255"/>
                  <a:gd name="connsiteX26" fmla="*/ 16773 w 38098"/>
                  <a:gd name="connsiteY26" fmla="*/ 23606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8098" h="57255">
                    <a:moveTo>
                      <a:pt x="1908" y="212"/>
                    </a:moveTo>
                    <a:lnTo>
                      <a:pt x="1908" y="7012"/>
                    </a:lnTo>
                    <a:cubicBezTo>
                      <a:pt x="3786" y="6121"/>
                      <a:pt x="5683" y="5443"/>
                      <a:pt x="7601" y="4978"/>
                    </a:cubicBezTo>
                    <a:cubicBezTo>
                      <a:pt x="9526" y="4513"/>
                      <a:pt x="11416" y="4280"/>
                      <a:pt x="13270" y="4280"/>
                    </a:cubicBezTo>
                    <a:cubicBezTo>
                      <a:pt x="18202" y="4280"/>
                      <a:pt x="21965" y="5936"/>
                      <a:pt x="24561" y="9248"/>
                    </a:cubicBezTo>
                    <a:cubicBezTo>
                      <a:pt x="27165" y="12559"/>
                      <a:pt x="28652" y="17594"/>
                      <a:pt x="29023" y="24351"/>
                    </a:cubicBezTo>
                    <a:cubicBezTo>
                      <a:pt x="27595" y="22230"/>
                      <a:pt x="25780" y="20602"/>
                      <a:pt x="23579" y="19466"/>
                    </a:cubicBezTo>
                    <a:cubicBezTo>
                      <a:pt x="21385" y="18331"/>
                      <a:pt x="18959" y="17763"/>
                      <a:pt x="16300" y="17763"/>
                    </a:cubicBezTo>
                    <a:cubicBezTo>
                      <a:pt x="10777" y="17763"/>
                      <a:pt x="6405" y="19431"/>
                      <a:pt x="3186" y="22766"/>
                    </a:cubicBezTo>
                    <a:cubicBezTo>
                      <a:pt x="-33" y="26109"/>
                      <a:pt x="-1643" y="30678"/>
                      <a:pt x="-1643" y="36474"/>
                    </a:cubicBezTo>
                    <a:cubicBezTo>
                      <a:pt x="-1643" y="42135"/>
                      <a:pt x="34" y="46677"/>
                      <a:pt x="3387" y="50099"/>
                    </a:cubicBezTo>
                    <a:cubicBezTo>
                      <a:pt x="6741" y="53528"/>
                      <a:pt x="11203" y="55243"/>
                      <a:pt x="16773" y="55243"/>
                    </a:cubicBezTo>
                    <a:cubicBezTo>
                      <a:pt x="23165" y="55243"/>
                      <a:pt x="28041" y="52795"/>
                      <a:pt x="31402" y="47899"/>
                    </a:cubicBezTo>
                    <a:cubicBezTo>
                      <a:pt x="34772" y="43010"/>
                      <a:pt x="36456" y="35910"/>
                      <a:pt x="36456" y="26598"/>
                    </a:cubicBezTo>
                    <a:cubicBezTo>
                      <a:pt x="36456" y="17901"/>
                      <a:pt x="34389" y="10959"/>
                      <a:pt x="30254" y="5771"/>
                    </a:cubicBezTo>
                    <a:cubicBezTo>
                      <a:pt x="26127" y="582"/>
                      <a:pt x="20577" y="-2012"/>
                      <a:pt x="13601" y="-2012"/>
                    </a:cubicBezTo>
                    <a:cubicBezTo>
                      <a:pt x="11723" y="-2012"/>
                      <a:pt x="9822" y="-1826"/>
                      <a:pt x="7897" y="-1456"/>
                    </a:cubicBezTo>
                    <a:cubicBezTo>
                      <a:pt x="5979" y="-1085"/>
                      <a:pt x="3983" y="-529"/>
                      <a:pt x="1908" y="212"/>
                    </a:cubicBezTo>
                    <a:close/>
                    <a:moveTo>
                      <a:pt x="16773" y="23606"/>
                    </a:moveTo>
                    <a:cubicBezTo>
                      <a:pt x="20127" y="23606"/>
                      <a:pt x="22782" y="24749"/>
                      <a:pt x="24739" y="27036"/>
                    </a:cubicBezTo>
                    <a:cubicBezTo>
                      <a:pt x="26704" y="29330"/>
                      <a:pt x="27686" y="32476"/>
                      <a:pt x="27686" y="36474"/>
                    </a:cubicBezTo>
                    <a:cubicBezTo>
                      <a:pt x="27686" y="40440"/>
                      <a:pt x="26704" y="43574"/>
                      <a:pt x="24739" y="45876"/>
                    </a:cubicBezTo>
                    <a:cubicBezTo>
                      <a:pt x="22782" y="48179"/>
                      <a:pt x="20127" y="49330"/>
                      <a:pt x="16773" y="49330"/>
                    </a:cubicBezTo>
                    <a:cubicBezTo>
                      <a:pt x="13420" y="49330"/>
                      <a:pt x="10765" y="48179"/>
                      <a:pt x="8808" y="45876"/>
                    </a:cubicBezTo>
                    <a:cubicBezTo>
                      <a:pt x="6851" y="43574"/>
                      <a:pt x="5873" y="40440"/>
                      <a:pt x="5873" y="36474"/>
                    </a:cubicBezTo>
                    <a:cubicBezTo>
                      <a:pt x="5873" y="32476"/>
                      <a:pt x="6851" y="29330"/>
                      <a:pt x="8808" y="27036"/>
                    </a:cubicBezTo>
                    <a:cubicBezTo>
                      <a:pt x="10765" y="24749"/>
                      <a:pt x="13420" y="23606"/>
                      <a:pt x="16773" y="236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42" name="Graphic 4">
            <a:extLst>
              <a:ext uri="{FF2B5EF4-FFF2-40B4-BE49-F238E27FC236}">
                <a16:creationId xmlns:a16="http://schemas.microsoft.com/office/drawing/2014/main" id="{A291B679-EDEB-438D-B151-87BF35765BE8}"/>
              </a:ext>
            </a:extLst>
          </p:cNvPr>
          <p:cNvGrpSpPr/>
          <p:nvPr/>
        </p:nvGrpSpPr>
        <p:grpSpPr>
          <a:xfrm>
            <a:off x="9673231" y="6019365"/>
            <a:ext cx="75416" cy="212057"/>
            <a:chOff x="9673231" y="6019365"/>
            <a:chExt cx="75416" cy="212057"/>
          </a:xfrm>
          <a:solidFill>
            <a:srgbClr val="000000"/>
          </a:solidFill>
        </p:grpSpPr>
        <p:sp>
          <p:nvSpPr>
            <p:cNvPr id="3543" name="Freeform: Shape 3542">
              <a:extLst>
                <a:ext uri="{FF2B5EF4-FFF2-40B4-BE49-F238E27FC236}">
                  <a16:creationId xmlns:a16="http://schemas.microsoft.com/office/drawing/2014/main" id="{5D56B9E2-F223-4388-BEC7-568DFC808840}"/>
                </a:ext>
              </a:extLst>
            </p:cNvPr>
            <p:cNvSpPr/>
            <p:nvPr/>
          </p:nvSpPr>
          <p:spPr>
            <a:xfrm>
              <a:off x="9710942" y="6019365"/>
              <a:ext cx="7574" cy="26492"/>
            </a:xfrm>
            <a:custGeom>
              <a:avLst/>
              <a:gdLst>
                <a:gd name="connsiteX0" fmla="*/ 383 w 7574"/>
                <a:gd name="connsiteY0" fmla="*/ 308 h 26492"/>
                <a:gd name="connsiteX1" fmla="*/ 383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383" y="308"/>
                  </a:moveTo>
                  <a:lnTo>
                    <a:pt x="383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44" name="Graphic 4">
              <a:extLst>
                <a:ext uri="{FF2B5EF4-FFF2-40B4-BE49-F238E27FC236}">
                  <a16:creationId xmlns:a16="http://schemas.microsoft.com/office/drawing/2014/main" id="{476B50D6-825D-4946-92A0-CCC4D4E1B939}"/>
                </a:ext>
              </a:extLst>
            </p:cNvPr>
            <p:cNvGrpSpPr/>
            <p:nvPr/>
          </p:nvGrpSpPr>
          <p:grpSpPr>
            <a:xfrm>
              <a:off x="9673231" y="6077529"/>
              <a:ext cx="75416" cy="153894"/>
              <a:chOff x="9673231" y="6077529"/>
              <a:chExt cx="75416" cy="153894"/>
            </a:xfrm>
            <a:solidFill>
              <a:srgbClr val="000000"/>
            </a:solidFill>
          </p:grpSpPr>
          <p:sp>
            <p:nvSpPr>
              <p:cNvPr id="3545" name="Freeform: Shape 3544">
                <a:extLst>
                  <a:ext uri="{FF2B5EF4-FFF2-40B4-BE49-F238E27FC236}">
                    <a16:creationId xmlns:a16="http://schemas.microsoft.com/office/drawing/2014/main" id="{C90889ED-4F63-4218-94A7-A904A8DD088F}"/>
                  </a:ext>
                </a:extLst>
              </p:cNvPr>
              <p:cNvSpPr/>
              <p:nvPr/>
            </p:nvSpPr>
            <p:spPr>
              <a:xfrm rot="-5400000" flipV="1">
                <a:off x="9688824" y="6189490"/>
                <a:ext cx="26369" cy="57515"/>
              </a:xfrm>
              <a:custGeom>
                <a:avLst/>
                <a:gdLst>
                  <a:gd name="connsiteX0" fmla="*/ 25491 w 26369"/>
                  <a:gd name="connsiteY0" fmla="*/ 55418 h 57515"/>
                  <a:gd name="connsiteX1" fmla="*/ 25491 w 26369"/>
                  <a:gd name="connsiteY1" fmla="*/ 49752 h 57515"/>
                  <a:gd name="connsiteX2" fmla="*/ 18982 w 26369"/>
                  <a:gd name="connsiteY2" fmla="*/ 49752 h 57515"/>
                  <a:gd name="connsiteX3" fmla="*/ 13892 w 26369"/>
                  <a:gd name="connsiteY3" fmla="*/ 48274 h 57515"/>
                  <a:gd name="connsiteX4" fmla="*/ 12472 w 26369"/>
                  <a:gd name="connsiteY4" fmla="*/ 42952 h 57515"/>
                  <a:gd name="connsiteX5" fmla="*/ 12472 w 26369"/>
                  <a:gd name="connsiteY5" fmla="*/ 39297 h 57515"/>
                  <a:gd name="connsiteX6" fmla="*/ 23680 w 26369"/>
                  <a:gd name="connsiteY6" fmla="*/ 39297 h 57515"/>
                  <a:gd name="connsiteX7" fmla="*/ 23680 w 26369"/>
                  <a:gd name="connsiteY7" fmla="*/ 34011 h 57515"/>
                  <a:gd name="connsiteX8" fmla="*/ 12472 w 26369"/>
                  <a:gd name="connsiteY8" fmla="*/ 34011 h 57515"/>
                  <a:gd name="connsiteX9" fmla="*/ 12472 w 26369"/>
                  <a:gd name="connsiteY9" fmla="*/ -2098 h 57515"/>
                  <a:gd name="connsiteX10" fmla="*/ 5631 w 26369"/>
                  <a:gd name="connsiteY10" fmla="*/ -2098 h 57515"/>
                  <a:gd name="connsiteX11" fmla="*/ 5631 w 26369"/>
                  <a:gd name="connsiteY11" fmla="*/ 34011 h 57515"/>
                  <a:gd name="connsiteX12" fmla="*/ -879 w 26369"/>
                  <a:gd name="connsiteY12" fmla="*/ 34011 h 57515"/>
                  <a:gd name="connsiteX13" fmla="*/ -879 w 26369"/>
                  <a:gd name="connsiteY13" fmla="*/ 39297 h 57515"/>
                  <a:gd name="connsiteX14" fmla="*/ 5631 w 26369"/>
                  <a:gd name="connsiteY14" fmla="*/ 39297 h 57515"/>
                  <a:gd name="connsiteX15" fmla="*/ 5631 w 26369"/>
                  <a:gd name="connsiteY15" fmla="*/ 42183 h 57515"/>
                  <a:gd name="connsiteX16" fmla="*/ 8850 w 26369"/>
                  <a:gd name="connsiteY16" fmla="*/ 52248 h 57515"/>
                  <a:gd name="connsiteX17" fmla="*/ 19053 w 26369"/>
                  <a:gd name="connsiteY17" fmla="*/ 55418 h 57515"/>
                  <a:gd name="connsiteX18" fmla="*/ 25491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491" y="55418"/>
                    </a:moveTo>
                    <a:lnTo>
                      <a:pt x="25491" y="49752"/>
                    </a:lnTo>
                    <a:lnTo>
                      <a:pt x="18982" y="49752"/>
                    </a:lnTo>
                    <a:cubicBezTo>
                      <a:pt x="16543" y="49752"/>
                      <a:pt x="14847" y="49260"/>
                      <a:pt x="13892" y="48274"/>
                    </a:cubicBezTo>
                    <a:cubicBezTo>
                      <a:pt x="12945" y="47288"/>
                      <a:pt x="12472" y="45514"/>
                      <a:pt x="12472" y="42952"/>
                    </a:cubicBezTo>
                    <a:lnTo>
                      <a:pt x="12472" y="39297"/>
                    </a:lnTo>
                    <a:lnTo>
                      <a:pt x="23680" y="39297"/>
                    </a:lnTo>
                    <a:lnTo>
                      <a:pt x="23680" y="34011"/>
                    </a:lnTo>
                    <a:lnTo>
                      <a:pt x="12472" y="34011"/>
                    </a:lnTo>
                    <a:lnTo>
                      <a:pt x="12472" y="-2098"/>
                    </a:lnTo>
                    <a:lnTo>
                      <a:pt x="5631" y="-2098"/>
                    </a:lnTo>
                    <a:lnTo>
                      <a:pt x="5631" y="34011"/>
                    </a:lnTo>
                    <a:lnTo>
                      <a:pt x="-879" y="34011"/>
                    </a:lnTo>
                    <a:lnTo>
                      <a:pt x="-879" y="39297"/>
                    </a:lnTo>
                    <a:lnTo>
                      <a:pt x="5631" y="39297"/>
                    </a:lnTo>
                    <a:lnTo>
                      <a:pt x="5631" y="42183"/>
                    </a:lnTo>
                    <a:cubicBezTo>
                      <a:pt x="5631" y="46788"/>
                      <a:pt x="6704" y="50143"/>
                      <a:pt x="8850" y="52248"/>
                    </a:cubicBezTo>
                    <a:cubicBezTo>
                      <a:pt x="10996" y="54361"/>
                      <a:pt x="14397" y="55418"/>
                      <a:pt x="19053" y="55418"/>
                    </a:cubicBezTo>
                    <a:lnTo>
                      <a:pt x="25491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46" name="Freeform: Shape 3545">
                <a:extLst>
                  <a:ext uri="{FF2B5EF4-FFF2-40B4-BE49-F238E27FC236}">
                    <a16:creationId xmlns:a16="http://schemas.microsoft.com/office/drawing/2014/main" id="{22054C18-E051-4552-ACB7-45525E73F248}"/>
                  </a:ext>
                </a:extLst>
              </p:cNvPr>
              <p:cNvSpPr/>
              <p:nvPr/>
            </p:nvSpPr>
            <p:spPr>
              <a:xfrm rot="-5400000" flipV="1">
                <a:off x="9726326" y="6184953"/>
                <a:ext cx="39365" cy="5274"/>
              </a:xfrm>
              <a:custGeom>
                <a:avLst/>
                <a:gdLst>
                  <a:gd name="connsiteX0" fmla="*/ 38154 w 39365"/>
                  <a:gd name="connsiteY0" fmla="*/ 6891 h 5274"/>
                  <a:gd name="connsiteX1" fmla="*/ 38154 w 39365"/>
                  <a:gd name="connsiteY1" fmla="*/ 1616 h 5274"/>
                  <a:gd name="connsiteX2" fmla="*/ -1212 w 39365"/>
                  <a:gd name="connsiteY2" fmla="*/ 1616 h 5274"/>
                  <a:gd name="connsiteX3" fmla="*/ -1212 w 39365"/>
                  <a:gd name="connsiteY3" fmla="*/ 6891 h 5274"/>
                  <a:gd name="connsiteX4" fmla="*/ 38154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154" y="6891"/>
                    </a:moveTo>
                    <a:lnTo>
                      <a:pt x="38154" y="1616"/>
                    </a:lnTo>
                    <a:lnTo>
                      <a:pt x="-1212" y="1616"/>
                    </a:lnTo>
                    <a:lnTo>
                      <a:pt x="-1212" y="6891"/>
                    </a:lnTo>
                    <a:lnTo>
                      <a:pt x="38154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47" name="Freeform: Shape 3546">
                <a:extLst>
                  <a:ext uri="{FF2B5EF4-FFF2-40B4-BE49-F238E27FC236}">
                    <a16:creationId xmlns:a16="http://schemas.microsoft.com/office/drawing/2014/main" id="{A470C3E7-A8DF-40B6-AE4F-7117BB997BCB}"/>
                  </a:ext>
                </a:extLst>
              </p:cNvPr>
              <p:cNvSpPr/>
              <p:nvPr/>
            </p:nvSpPr>
            <p:spPr>
              <a:xfrm rot="-5400000" flipV="1">
                <a:off x="9685043" y="6116107"/>
                <a:ext cx="36347" cy="57255"/>
              </a:xfrm>
              <a:custGeom>
                <a:avLst/>
                <a:gdLst>
                  <a:gd name="connsiteX0" fmla="*/ 23320 w 36347"/>
                  <a:gd name="connsiteY0" fmla="*/ 28828 h 57255"/>
                  <a:gd name="connsiteX1" fmla="*/ 31688 w 36347"/>
                  <a:gd name="connsiteY1" fmla="*/ 24050 h 57255"/>
                  <a:gd name="connsiteX2" fmla="*/ 34706 w 36347"/>
                  <a:gd name="connsiteY2" fmla="*/ 15108 h 57255"/>
                  <a:gd name="connsiteX3" fmla="*/ 29084 w 36347"/>
                  <a:gd name="connsiteY3" fmla="*/ 2465 h 57255"/>
                  <a:gd name="connsiteX4" fmla="*/ 13106 w 36347"/>
                  <a:gd name="connsiteY4" fmla="*/ -2005 h 57255"/>
                  <a:gd name="connsiteX5" fmla="*/ 5957 w 36347"/>
                  <a:gd name="connsiteY5" fmla="*/ -1319 h 57255"/>
                  <a:gd name="connsiteX6" fmla="*/ -1641 w 36347"/>
                  <a:gd name="connsiteY6" fmla="*/ 739 h 57255"/>
                  <a:gd name="connsiteX7" fmla="*/ -1641 w 36347"/>
                  <a:gd name="connsiteY7" fmla="*/ 7941 h 57255"/>
                  <a:gd name="connsiteX8" fmla="*/ 5153 w 36347"/>
                  <a:gd name="connsiteY8" fmla="*/ 5209 h 57255"/>
                  <a:gd name="connsiteX9" fmla="*/ 12893 w 36347"/>
                  <a:gd name="connsiteY9" fmla="*/ 4287 h 57255"/>
                  <a:gd name="connsiteX10" fmla="*/ 23593 w 36347"/>
                  <a:gd name="connsiteY10" fmla="*/ 7054 h 57255"/>
                  <a:gd name="connsiteX11" fmla="*/ 27273 w 36347"/>
                  <a:gd name="connsiteY11" fmla="*/ 15108 h 57255"/>
                  <a:gd name="connsiteX12" fmla="*/ 23853 w 36347"/>
                  <a:gd name="connsiteY12" fmla="*/ 22737 h 57255"/>
                  <a:gd name="connsiteX13" fmla="*/ 14337 w 36347"/>
                  <a:gd name="connsiteY13" fmla="*/ 25493 h 57255"/>
                  <a:gd name="connsiteX14" fmla="*/ 7898 w 36347"/>
                  <a:gd name="connsiteY14" fmla="*/ 25493 h 57255"/>
                  <a:gd name="connsiteX15" fmla="*/ 7898 w 36347"/>
                  <a:gd name="connsiteY15" fmla="*/ 31631 h 57255"/>
                  <a:gd name="connsiteX16" fmla="*/ 14633 w 36347"/>
                  <a:gd name="connsiteY16" fmla="*/ 31631 h 57255"/>
                  <a:gd name="connsiteX17" fmla="*/ 23060 w 36347"/>
                  <a:gd name="connsiteY17" fmla="*/ 33831 h 57255"/>
                  <a:gd name="connsiteX18" fmla="*/ 25983 w 36347"/>
                  <a:gd name="connsiteY18" fmla="*/ 40170 h 57255"/>
                  <a:gd name="connsiteX19" fmla="*/ 22965 w 36347"/>
                  <a:gd name="connsiteY19" fmla="*/ 46687 h 57255"/>
                  <a:gd name="connsiteX20" fmla="*/ 14337 w 36347"/>
                  <a:gd name="connsiteY20" fmla="*/ 48969 h 57255"/>
                  <a:gd name="connsiteX21" fmla="*/ 7745 w 36347"/>
                  <a:gd name="connsiteY21" fmla="*/ 48295 h 57255"/>
                  <a:gd name="connsiteX22" fmla="*/ 16 w 36347"/>
                  <a:gd name="connsiteY22" fmla="*/ 46237 h 57255"/>
                  <a:gd name="connsiteX23" fmla="*/ 16 w 36347"/>
                  <a:gd name="connsiteY23" fmla="*/ 52884 h 57255"/>
                  <a:gd name="connsiteX24" fmla="*/ 7993 w 36347"/>
                  <a:gd name="connsiteY24" fmla="*/ 54658 h 57255"/>
                  <a:gd name="connsiteX25" fmla="*/ 15000 w 36347"/>
                  <a:gd name="connsiteY25" fmla="*/ 55250 h 57255"/>
                  <a:gd name="connsiteX26" fmla="*/ 28457 w 36347"/>
                  <a:gd name="connsiteY26" fmla="*/ 51382 h 57255"/>
                  <a:gd name="connsiteX27" fmla="*/ 33416 w 36347"/>
                  <a:gd name="connsiteY27" fmla="*/ 40951 h 57255"/>
                  <a:gd name="connsiteX28" fmla="*/ 30789 w 36347"/>
                  <a:gd name="connsiteY28" fmla="*/ 33204 h 57255"/>
                  <a:gd name="connsiteX29" fmla="*/ 23320 w 36347"/>
                  <a:gd name="connsiteY29" fmla="*/ 28828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320" y="28828"/>
                    </a:moveTo>
                    <a:cubicBezTo>
                      <a:pt x="26895" y="28063"/>
                      <a:pt x="29684" y="26470"/>
                      <a:pt x="31688" y="24050"/>
                    </a:cubicBezTo>
                    <a:cubicBezTo>
                      <a:pt x="33700" y="21637"/>
                      <a:pt x="34706" y="18657"/>
                      <a:pt x="34706" y="15108"/>
                    </a:cubicBezTo>
                    <a:cubicBezTo>
                      <a:pt x="34706" y="9668"/>
                      <a:pt x="32832" y="5454"/>
                      <a:pt x="29084" y="2465"/>
                    </a:cubicBezTo>
                    <a:cubicBezTo>
                      <a:pt x="25336" y="-515"/>
                      <a:pt x="20010" y="-2005"/>
                      <a:pt x="13106" y="-2005"/>
                    </a:cubicBezTo>
                    <a:cubicBezTo>
                      <a:pt x="10794" y="-2005"/>
                      <a:pt x="8411" y="-1777"/>
                      <a:pt x="5957" y="-1319"/>
                    </a:cubicBezTo>
                    <a:cubicBezTo>
                      <a:pt x="3504" y="-862"/>
                      <a:pt x="971" y="-176"/>
                      <a:pt x="-1641" y="739"/>
                    </a:cubicBezTo>
                    <a:lnTo>
                      <a:pt x="-1641" y="7941"/>
                    </a:lnTo>
                    <a:cubicBezTo>
                      <a:pt x="426" y="6735"/>
                      <a:pt x="2691" y="5824"/>
                      <a:pt x="5153" y="5209"/>
                    </a:cubicBezTo>
                    <a:cubicBezTo>
                      <a:pt x="7622" y="4594"/>
                      <a:pt x="10203" y="4287"/>
                      <a:pt x="12893" y="4287"/>
                    </a:cubicBezTo>
                    <a:cubicBezTo>
                      <a:pt x="17572" y="4287"/>
                      <a:pt x="21139" y="5209"/>
                      <a:pt x="23593" y="7054"/>
                    </a:cubicBezTo>
                    <a:cubicBezTo>
                      <a:pt x="26046" y="8899"/>
                      <a:pt x="27273" y="11584"/>
                      <a:pt x="27273" y="15108"/>
                    </a:cubicBezTo>
                    <a:cubicBezTo>
                      <a:pt x="27273" y="18365"/>
                      <a:pt x="26133" y="20908"/>
                      <a:pt x="23853" y="22737"/>
                    </a:cubicBezTo>
                    <a:cubicBezTo>
                      <a:pt x="21573" y="24574"/>
                      <a:pt x="18401" y="25493"/>
                      <a:pt x="14337" y="25493"/>
                    </a:cubicBezTo>
                    <a:lnTo>
                      <a:pt x="7898" y="25493"/>
                    </a:lnTo>
                    <a:lnTo>
                      <a:pt x="7898" y="31631"/>
                    </a:lnTo>
                    <a:lnTo>
                      <a:pt x="14633" y="31631"/>
                    </a:lnTo>
                    <a:cubicBezTo>
                      <a:pt x="18302" y="31631"/>
                      <a:pt x="21111" y="32364"/>
                      <a:pt x="23060" y="33831"/>
                    </a:cubicBezTo>
                    <a:cubicBezTo>
                      <a:pt x="25009" y="35297"/>
                      <a:pt x="25983" y="37410"/>
                      <a:pt x="25983" y="40170"/>
                    </a:cubicBezTo>
                    <a:cubicBezTo>
                      <a:pt x="25983" y="43001"/>
                      <a:pt x="24977" y="45173"/>
                      <a:pt x="22965" y="46687"/>
                    </a:cubicBezTo>
                    <a:cubicBezTo>
                      <a:pt x="20961" y="48209"/>
                      <a:pt x="18085" y="48969"/>
                      <a:pt x="14337" y="48969"/>
                    </a:cubicBezTo>
                    <a:cubicBezTo>
                      <a:pt x="12286" y="48969"/>
                      <a:pt x="10088" y="48745"/>
                      <a:pt x="7745" y="48295"/>
                    </a:cubicBezTo>
                    <a:cubicBezTo>
                      <a:pt x="5401" y="47854"/>
                      <a:pt x="2825" y="47168"/>
                      <a:pt x="16" y="46237"/>
                    </a:cubicBezTo>
                    <a:lnTo>
                      <a:pt x="16" y="52884"/>
                    </a:lnTo>
                    <a:cubicBezTo>
                      <a:pt x="2856" y="53673"/>
                      <a:pt x="5516" y="54264"/>
                      <a:pt x="7993" y="54658"/>
                    </a:cubicBezTo>
                    <a:cubicBezTo>
                      <a:pt x="10471" y="55053"/>
                      <a:pt x="12806" y="55250"/>
                      <a:pt x="15000" y="55250"/>
                    </a:cubicBezTo>
                    <a:cubicBezTo>
                      <a:pt x="20673" y="55250"/>
                      <a:pt x="25159" y="53961"/>
                      <a:pt x="28457" y="51382"/>
                    </a:cubicBezTo>
                    <a:cubicBezTo>
                      <a:pt x="31763" y="48812"/>
                      <a:pt x="33416" y="45335"/>
                      <a:pt x="33416" y="40951"/>
                    </a:cubicBezTo>
                    <a:cubicBezTo>
                      <a:pt x="33416" y="37891"/>
                      <a:pt x="32540" y="35309"/>
                      <a:pt x="30789" y="33204"/>
                    </a:cubicBezTo>
                    <a:cubicBezTo>
                      <a:pt x="29037" y="31099"/>
                      <a:pt x="26548" y="29640"/>
                      <a:pt x="23320" y="28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48" name="Freeform: Shape 3547">
                <a:extLst>
                  <a:ext uri="{FF2B5EF4-FFF2-40B4-BE49-F238E27FC236}">
                    <a16:creationId xmlns:a16="http://schemas.microsoft.com/office/drawing/2014/main" id="{B110FFE1-946A-452E-8677-15D2B74AA49F}"/>
                  </a:ext>
                </a:extLst>
              </p:cNvPr>
              <p:cNvSpPr/>
              <p:nvPr/>
            </p:nvSpPr>
            <p:spPr>
              <a:xfrm rot="-5400000" flipV="1">
                <a:off x="9684279" y="6067825"/>
                <a:ext cx="37874" cy="57255"/>
              </a:xfrm>
              <a:custGeom>
                <a:avLst/>
                <a:gdLst>
                  <a:gd name="connsiteX0" fmla="*/ 17286 w 37874"/>
                  <a:gd name="connsiteY0" fmla="*/ 25273 h 57255"/>
                  <a:gd name="connsiteX1" fmla="*/ 8906 w 37874"/>
                  <a:gd name="connsiteY1" fmla="*/ 22423 h 57255"/>
                  <a:gd name="connsiteX2" fmla="*/ 5864 w 37874"/>
                  <a:gd name="connsiteY2" fmla="*/ 14594 h 57255"/>
                  <a:gd name="connsiteX3" fmla="*/ 8906 w 37874"/>
                  <a:gd name="connsiteY3" fmla="*/ 6752 h 57255"/>
                  <a:gd name="connsiteX4" fmla="*/ 17286 w 37874"/>
                  <a:gd name="connsiteY4" fmla="*/ 3902 h 57255"/>
                  <a:gd name="connsiteX5" fmla="*/ 25677 w 37874"/>
                  <a:gd name="connsiteY5" fmla="*/ 6764 h 57255"/>
                  <a:gd name="connsiteX6" fmla="*/ 28754 w 37874"/>
                  <a:gd name="connsiteY6" fmla="*/ 14594 h 57255"/>
                  <a:gd name="connsiteX7" fmla="*/ 25701 w 37874"/>
                  <a:gd name="connsiteY7" fmla="*/ 22423 h 57255"/>
                  <a:gd name="connsiteX8" fmla="*/ 17286 w 37874"/>
                  <a:gd name="connsiteY8" fmla="*/ 25273 h 57255"/>
                  <a:gd name="connsiteX9" fmla="*/ 9817 w 37874"/>
                  <a:gd name="connsiteY9" fmla="*/ 28443 h 57255"/>
                  <a:gd name="connsiteX10" fmla="*/ 2325 w 37874"/>
                  <a:gd name="connsiteY10" fmla="*/ 32914 h 57255"/>
                  <a:gd name="connsiteX11" fmla="*/ -350 w 37874"/>
                  <a:gd name="connsiteY11" fmla="*/ 40944 h 57255"/>
                  <a:gd name="connsiteX12" fmla="*/ 4361 w 37874"/>
                  <a:gd name="connsiteY12" fmla="*/ 51399 h 57255"/>
                  <a:gd name="connsiteX13" fmla="*/ 17286 w 37874"/>
                  <a:gd name="connsiteY13" fmla="*/ 55243 h 57255"/>
                  <a:gd name="connsiteX14" fmla="*/ 30234 w 37874"/>
                  <a:gd name="connsiteY14" fmla="*/ 51399 h 57255"/>
                  <a:gd name="connsiteX15" fmla="*/ 34932 w 37874"/>
                  <a:gd name="connsiteY15" fmla="*/ 40944 h 57255"/>
                  <a:gd name="connsiteX16" fmla="*/ 32246 w 37874"/>
                  <a:gd name="connsiteY16" fmla="*/ 32914 h 57255"/>
                  <a:gd name="connsiteX17" fmla="*/ 24801 w 37874"/>
                  <a:gd name="connsiteY17" fmla="*/ 28443 h 57255"/>
                  <a:gd name="connsiteX18" fmla="*/ 33204 w 37874"/>
                  <a:gd name="connsiteY18" fmla="*/ 23523 h 57255"/>
                  <a:gd name="connsiteX19" fmla="*/ 36223 w 37874"/>
                  <a:gd name="connsiteY19" fmla="*/ 14594 h 57255"/>
                  <a:gd name="connsiteX20" fmla="*/ 31323 w 37874"/>
                  <a:gd name="connsiteY20" fmla="*/ 2270 h 57255"/>
                  <a:gd name="connsiteX21" fmla="*/ 17286 w 37874"/>
                  <a:gd name="connsiteY21" fmla="*/ -2012 h 57255"/>
                  <a:gd name="connsiteX22" fmla="*/ 3248 w 37874"/>
                  <a:gd name="connsiteY22" fmla="*/ 2270 h 57255"/>
                  <a:gd name="connsiteX23" fmla="*/ -1652 w 37874"/>
                  <a:gd name="connsiteY23" fmla="*/ 14594 h 57255"/>
                  <a:gd name="connsiteX24" fmla="*/ 1378 w 37874"/>
                  <a:gd name="connsiteY24" fmla="*/ 23523 h 57255"/>
                  <a:gd name="connsiteX25" fmla="*/ 9817 w 37874"/>
                  <a:gd name="connsiteY25" fmla="*/ 28443 h 57255"/>
                  <a:gd name="connsiteX26" fmla="*/ 7083 w 37874"/>
                  <a:gd name="connsiteY26" fmla="*/ 40235 h 57255"/>
                  <a:gd name="connsiteX27" fmla="*/ 9758 w 37874"/>
                  <a:gd name="connsiteY27" fmla="*/ 33552 h 57255"/>
                  <a:gd name="connsiteX28" fmla="*/ 17286 w 37874"/>
                  <a:gd name="connsiteY28" fmla="*/ 31151 h 57255"/>
                  <a:gd name="connsiteX29" fmla="*/ 24813 w 37874"/>
                  <a:gd name="connsiteY29" fmla="*/ 33552 h 57255"/>
                  <a:gd name="connsiteX30" fmla="*/ 27535 w 37874"/>
                  <a:gd name="connsiteY30" fmla="*/ 40235 h 57255"/>
                  <a:gd name="connsiteX31" fmla="*/ 24813 w 37874"/>
                  <a:gd name="connsiteY31" fmla="*/ 46929 h 57255"/>
                  <a:gd name="connsiteX32" fmla="*/ 17286 w 37874"/>
                  <a:gd name="connsiteY32" fmla="*/ 49330 h 57255"/>
                  <a:gd name="connsiteX33" fmla="*/ 9758 w 37874"/>
                  <a:gd name="connsiteY33" fmla="*/ 46929 h 57255"/>
                  <a:gd name="connsiteX34" fmla="*/ 7083 w 37874"/>
                  <a:gd name="connsiteY34" fmla="*/ 40235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7874" h="57255">
                    <a:moveTo>
                      <a:pt x="17286" y="25273"/>
                    </a:moveTo>
                    <a:cubicBezTo>
                      <a:pt x="13735" y="25273"/>
                      <a:pt x="10942" y="24323"/>
                      <a:pt x="8906" y="22423"/>
                    </a:cubicBezTo>
                    <a:cubicBezTo>
                      <a:pt x="6878" y="20523"/>
                      <a:pt x="5864" y="17913"/>
                      <a:pt x="5864" y="14594"/>
                    </a:cubicBezTo>
                    <a:cubicBezTo>
                      <a:pt x="5864" y="11266"/>
                      <a:pt x="6878" y="8652"/>
                      <a:pt x="8906" y="6752"/>
                    </a:cubicBezTo>
                    <a:cubicBezTo>
                      <a:pt x="10942" y="4852"/>
                      <a:pt x="13735" y="3902"/>
                      <a:pt x="17286" y="3902"/>
                    </a:cubicBezTo>
                    <a:cubicBezTo>
                      <a:pt x="20836" y="3902"/>
                      <a:pt x="23633" y="4856"/>
                      <a:pt x="25677" y="6764"/>
                    </a:cubicBezTo>
                    <a:cubicBezTo>
                      <a:pt x="27728" y="8680"/>
                      <a:pt x="28754" y="11290"/>
                      <a:pt x="28754" y="14594"/>
                    </a:cubicBezTo>
                    <a:cubicBezTo>
                      <a:pt x="28754" y="17913"/>
                      <a:pt x="27736" y="20523"/>
                      <a:pt x="25701" y="22423"/>
                    </a:cubicBezTo>
                    <a:cubicBezTo>
                      <a:pt x="23673" y="24323"/>
                      <a:pt x="20868" y="25273"/>
                      <a:pt x="17286" y="25273"/>
                    </a:cubicBezTo>
                    <a:close/>
                    <a:moveTo>
                      <a:pt x="9817" y="28443"/>
                    </a:moveTo>
                    <a:cubicBezTo>
                      <a:pt x="6614" y="29232"/>
                      <a:pt x="4116" y="30722"/>
                      <a:pt x="2325" y="32914"/>
                    </a:cubicBezTo>
                    <a:cubicBezTo>
                      <a:pt x="542" y="35114"/>
                      <a:pt x="-350" y="37790"/>
                      <a:pt x="-350" y="40944"/>
                    </a:cubicBezTo>
                    <a:cubicBezTo>
                      <a:pt x="-350" y="45352"/>
                      <a:pt x="1221" y="48837"/>
                      <a:pt x="4361" y="51399"/>
                    </a:cubicBezTo>
                    <a:cubicBezTo>
                      <a:pt x="7509" y="53962"/>
                      <a:pt x="11817" y="55243"/>
                      <a:pt x="17286" y="55243"/>
                    </a:cubicBezTo>
                    <a:cubicBezTo>
                      <a:pt x="22785" y="55243"/>
                      <a:pt x="27101" y="53962"/>
                      <a:pt x="30234" y="51399"/>
                    </a:cubicBezTo>
                    <a:cubicBezTo>
                      <a:pt x="33366" y="48837"/>
                      <a:pt x="34932" y="45352"/>
                      <a:pt x="34932" y="40944"/>
                    </a:cubicBezTo>
                    <a:cubicBezTo>
                      <a:pt x="34932" y="37790"/>
                      <a:pt x="34037" y="35114"/>
                      <a:pt x="32246" y="32914"/>
                    </a:cubicBezTo>
                    <a:cubicBezTo>
                      <a:pt x="30463" y="30722"/>
                      <a:pt x="27981" y="29232"/>
                      <a:pt x="24801" y="28443"/>
                    </a:cubicBezTo>
                    <a:cubicBezTo>
                      <a:pt x="28399" y="27607"/>
                      <a:pt x="31200" y="25967"/>
                      <a:pt x="33204" y="23523"/>
                    </a:cubicBezTo>
                    <a:cubicBezTo>
                      <a:pt x="35217" y="21087"/>
                      <a:pt x="36223" y="18110"/>
                      <a:pt x="36223" y="14594"/>
                    </a:cubicBezTo>
                    <a:cubicBezTo>
                      <a:pt x="36223" y="9240"/>
                      <a:pt x="34589" y="5132"/>
                      <a:pt x="31323" y="2270"/>
                    </a:cubicBezTo>
                    <a:cubicBezTo>
                      <a:pt x="28056" y="-585"/>
                      <a:pt x="23377" y="-2012"/>
                      <a:pt x="17286" y="-2012"/>
                    </a:cubicBezTo>
                    <a:cubicBezTo>
                      <a:pt x="11202" y="-2012"/>
                      <a:pt x="6523" y="-585"/>
                      <a:pt x="3248" y="2270"/>
                    </a:cubicBezTo>
                    <a:cubicBezTo>
                      <a:pt x="-18" y="5132"/>
                      <a:pt x="-1652" y="9240"/>
                      <a:pt x="-1652" y="14594"/>
                    </a:cubicBezTo>
                    <a:cubicBezTo>
                      <a:pt x="-1652" y="18110"/>
                      <a:pt x="-642" y="21087"/>
                      <a:pt x="1378" y="23523"/>
                    </a:cubicBezTo>
                    <a:cubicBezTo>
                      <a:pt x="3406" y="25967"/>
                      <a:pt x="6219" y="27607"/>
                      <a:pt x="9817" y="28443"/>
                    </a:cubicBezTo>
                    <a:close/>
                    <a:moveTo>
                      <a:pt x="7083" y="40235"/>
                    </a:moveTo>
                    <a:cubicBezTo>
                      <a:pt x="7083" y="37380"/>
                      <a:pt x="7975" y="35153"/>
                      <a:pt x="9758" y="33552"/>
                    </a:cubicBezTo>
                    <a:cubicBezTo>
                      <a:pt x="11549" y="31952"/>
                      <a:pt x="14058" y="31151"/>
                      <a:pt x="17286" y="31151"/>
                    </a:cubicBezTo>
                    <a:cubicBezTo>
                      <a:pt x="20497" y="31151"/>
                      <a:pt x="23006" y="31952"/>
                      <a:pt x="24813" y="33552"/>
                    </a:cubicBezTo>
                    <a:cubicBezTo>
                      <a:pt x="26628" y="35153"/>
                      <a:pt x="27535" y="37380"/>
                      <a:pt x="27535" y="40235"/>
                    </a:cubicBezTo>
                    <a:cubicBezTo>
                      <a:pt x="27535" y="43097"/>
                      <a:pt x="26628" y="45328"/>
                      <a:pt x="24813" y="46929"/>
                    </a:cubicBezTo>
                    <a:cubicBezTo>
                      <a:pt x="23006" y="48529"/>
                      <a:pt x="20497" y="49330"/>
                      <a:pt x="17286" y="49330"/>
                    </a:cubicBezTo>
                    <a:cubicBezTo>
                      <a:pt x="14058" y="49330"/>
                      <a:pt x="11549" y="48529"/>
                      <a:pt x="9758" y="46929"/>
                    </a:cubicBezTo>
                    <a:cubicBezTo>
                      <a:pt x="7975" y="45328"/>
                      <a:pt x="7083" y="43097"/>
                      <a:pt x="7083" y="40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49" name="Graphic 4">
            <a:extLst>
              <a:ext uri="{FF2B5EF4-FFF2-40B4-BE49-F238E27FC236}">
                <a16:creationId xmlns:a16="http://schemas.microsoft.com/office/drawing/2014/main" id="{CF1A011E-5118-4C65-9927-F72E0D60D869}"/>
              </a:ext>
            </a:extLst>
          </p:cNvPr>
          <p:cNvGrpSpPr/>
          <p:nvPr/>
        </p:nvGrpSpPr>
        <p:grpSpPr>
          <a:xfrm>
            <a:off x="9770476" y="6019365"/>
            <a:ext cx="75416" cy="212057"/>
            <a:chOff x="9770476" y="6019365"/>
            <a:chExt cx="75416" cy="212057"/>
          </a:xfrm>
          <a:solidFill>
            <a:srgbClr val="000000"/>
          </a:solidFill>
        </p:grpSpPr>
        <p:sp>
          <p:nvSpPr>
            <p:cNvPr id="3550" name="Freeform: Shape 3549">
              <a:extLst>
                <a:ext uri="{FF2B5EF4-FFF2-40B4-BE49-F238E27FC236}">
                  <a16:creationId xmlns:a16="http://schemas.microsoft.com/office/drawing/2014/main" id="{7D094FA4-2BCE-4DC1-BD4D-DF8ECF5EF829}"/>
                </a:ext>
              </a:extLst>
            </p:cNvPr>
            <p:cNvSpPr/>
            <p:nvPr/>
          </p:nvSpPr>
          <p:spPr>
            <a:xfrm>
              <a:off x="9808187" y="6019365"/>
              <a:ext cx="7574" cy="26492"/>
            </a:xfrm>
            <a:custGeom>
              <a:avLst/>
              <a:gdLst>
                <a:gd name="connsiteX0" fmla="*/ 396 w 7574"/>
                <a:gd name="connsiteY0" fmla="*/ 308 h 26492"/>
                <a:gd name="connsiteX1" fmla="*/ 396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396" y="308"/>
                  </a:moveTo>
                  <a:lnTo>
                    <a:pt x="396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51" name="Graphic 4">
              <a:extLst>
                <a:ext uri="{FF2B5EF4-FFF2-40B4-BE49-F238E27FC236}">
                  <a16:creationId xmlns:a16="http://schemas.microsoft.com/office/drawing/2014/main" id="{4F1247AC-7167-45C1-BB07-1BCC4BA6FF03}"/>
                </a:ext>
              </a:extLst>
            </p:cNvPr>
            <p:cNvGrpSpPr/>
            <p:nvPr/>
          </p:nvGrpSpPr>
          <p:grpSpPr>
            <a:xfrm>
              <a:off x="9770476" y="6076594"/>
              <a:ext cx="75416" cy="154828"/>
              <a:chOff x="9770476" y="6076594"/>
              <a:chExt cx="75416" cy="154828"/>
            </a:xfrm>
            <a:solidFill>
              <a:srgbClr val="000000"/>
            </a:solidFill>
          </p:grpSpPr>
          <p:sp>
            <p:nvSpPr>
              <p:cNvPr id="3552" name="Freeform: Shape 3551">
                <a:extLst>
                  <a:ext uri="{FF2B5EF4-FFF2-40B4-BE49-F238E27FC236}">
                    <a16:creationId xmlns:a16="http://schemas.microsoft.com/office/drawing/2014/main" id="{040FD879-3B4E-45CD-A7C9-DB4227973B6B}"/>
                  </a:ext>
                </a:extLst>
              </p:cNvPr>
              <p:cNvSpPr/>
              <p:nvPr/>
            </p:nvSpPr>
            <p:spPr>
              <a:xfrm rot="-5400000" flipV="1">
                <a:off x="9786070" y="6189490"/>
                <a:ext cx="26369" cy="57515"/>
              </a:xfrm>
              <a:custGeom>
                <a:avLst/>
                <a:gdLst>
                  <a:gd name="connsiteX0" fmla="*/ 25504 w 26369"/>
                  <a:gd name="connsiteY0" fmla="*/ 55418 h 57515"/>
                  <a:gd name="connsiteX1" fmla="*/ 25504 w 26369"/>
                  <a:gd name="connsiteY1" fmla="*/ 49752 h 57515"/>
                  <a:gd name="connsiteX2" fmla="*/ 18994 w 26369"/>
                  <a:gd name="connsiteY2" fmla="*/ 49752 h 57515"/>
                  <a:gd name="connsiteX3" fmla="*/ 13905 w 26369"/>
                  <a:gd name="connsiteY3" fmla="*/ 48274 h 57515"/>
                  <a:gd name="connsiteX4" fmla="*/ 12485 w 26369"/>
                  <a:gd name="connsiteY4" fmla="*/ 42952 h 57515"/>
                  <a:gd name="connsiteX5" fmla="*/ 12485 w 26369"/>
                  <a:gd name="connsiteY5" fmla="*/ 39297 h 57515"/>
                  <a:gd name="connsiteX6" fmla="*/ 23693 w 26369"/>
                  <a:gd name="connsiteY6" fmla="*/ 39297 h 57515"/>
                  <a:gd name="connsiteX7" fmla="*/ 23693 w 26369"/>
                  <a:gd name="connsiteY7" fmla="*/ 34011 h 57515"/>
                  <a:gd name="connsiteX8" fmla="*/ 12485 w 26369"/>
                  <a:gd name="connsiteY8" fmla="*/ 34011 h 57515"/>
                  <a:gd name="connsiteX9" fmla="*/ 12485 w 26369"/>
                  <a:gd name="connsiteY9" fmla="*/ -2098 h 57515"/>
                  <a:gd name="connsiteX10" fmla="*/ 5644 w 26369"/>
                  <a:gd name="connsiteY10" fmla="*/ -2098 h 57515"/>
                  <a:gd name="connsiteX11" fmla="*/ 5644 w 26369"/>
                  <a:gd name="connsiteY11" fmla="*/ 34011 h 57515"/>
                  <a:gd name="connsiteX12" fmla="*/ -866 w 26369"/>
                  <a:gd name="connsiteY12" fmla="*/ 34011 h 57515"/>
                  <a:gd name="connsiteX13" fmla="*/ -866 w 26369"/>
                  <a:gd name="connsiteY13" fmla="*/ 39297 h 57515"/>
                  <a:gd name="connsiteX14" fmla="*/ 5644 w 26369"/>
                  <a:gd name="connsiteY14" fmla="*/ 39297 h 57515"/>
                  <a:gd name="connsiteX15" fmla="*/ 5644 w 26369"/>
                  <a:gd name="connsiteY15" fmla="*/ 42183 h 57515"/>
                  <a:gd name="connsiteX16" fmla="*/ 8863 w 26369"/>
                  <a:gd name="connsiteY16" fmla="*/ 52248 h 57515"/>
                  <a:gd name="connsiteX17" fmla="*/ 19065 w 26369"/>
                  <a:gd name="connsiteY17" fmla="*/ 55418 h 57515"/>
                  <a:gd name="connsiteX18" fmla="*/ 25504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504" y="55418"/>
                    </a:moveTo>
                    <a:lnTo>
                      <a:pt x="25504" y="49752"/>
                    </a:lnTo>
                    <a:lnTo>
                      <a:pt x="18994" y="49752"/>
                    </a:lnTo>
                    <a:cubicBezTo>
                      <a:pt x="16556" y="49752"/>
                      <a:pt x="14860" y="49260"/>
                      <a:pt x="13905" y="48274"/>
                    </a:cubicBezTo>
                    <a:cubicBezTo>
                      <a:pt x="12958" y="47288"/>
                      <a:pt x="12485" y="45514"/>
                      <a:pt x="12485" y="42952"/>
                    </a:cubicBezTo>
                    <a:lnTo>
                      <a:pt x="12485" y="39297"/>
                    </a:lnTo>
                    <a:lnTo>
                      <a:pt x="23693" y="39297"/>
                    </a:lnTo>
                    <a:lnTo>
                      <a:pt x="23693" y="34011"/>
                    </a:lnTo>
                    <a:lnTo>
                      <a:pt x="12485" y="34011"/>
                    </a:lnTo>
                    <a:lnTo>
                      <a:pt x="12485" y="-2098"/>
                    </a:lnTo>
                    <a:lnTo>
                      <a:pt x="5644" y="-2098"/>
                    </a:lnTo>
                    <a:lnTo>
                      <a:pt x="5644" y="34011"/>
                    </a:lnTo>
                    <a:lnTo>
                      <a:pt x="-866" y="34011"/>
                    </a:lnTo>
                    <a:lnTo>
                      <a:pt x="-866" y="39297"/>
                    </a:lnTo>
                    <a:lnTo>
                      <a:pt x="5644" y="39297"/>
                    </a:lnTo>
                    <a:lnTo>
                      <a:pt x="5644" y="42183"/>
                    </a:lnTo>
                    <a:cubicBezTo>
                      <a:pt x="5644" y="46788"/>
                      <a:pt x="6717" y="50143"/>
                      <a:pt x="8863" y="52248"/>
                    </a:cubicBezTo>
                    <a:cubicBezTo>
                      <a:pt x="11009" y="54361"/>
                      <a:pt x="14410" y="55418"/>
                      <a:pt x="19065" y="55418"/>
                    </a:cubicBezTo>
                    <a:lnTo>
                      <a:pt x="25504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53" name="Freeform: Shape 3552">
                <a:extLst>
                  <a:ext uri="{FF2B5EF4-FFF2-40B4-BE49-F238E27FC236}">
                    <a16:creationId xmlns:a16="http://schemas.microsoft.com/office/drawing/2014/main" id="{DAB322F0-23AD-42FC-BF7D-28A593949B46}"/>
                  </a:ext>
                </a:extLst>
              </p:cNvPr>
              <p:cNvSpPr/>
              <p:nvPr/>
            </p:nvSpPr>
            <p:spPr>
              <a:xfrm rot="-5400000" flipV="1">
                <a:off x="9823571" y="6184953"/>
                <a:ext cx="39365" cy="5274"/>
              </a:xfrm>
              <a:custGeom>
                <a:avLst/>
                <a:gdLst>
                  <a:gd name="connsiteX0" fmla="*/ 38166 w 39365"/>
                  <a:gd name="connsiteY0" fmla="*/ 6891 h 5274"/>
                  <a:gd name="connsiteX1" fmla="*/ 38166 w 39365"/>
                  <a:gd name="connsiteY1" fmla="*/ 1616 h 5274"/>
                  <a:gd name="connsiteX2" fmla="*/ -1199 w 39365"/>
                  <a:gd name="connsiteY2" fmla="*/ 1616 h 5274"/>
                  <a:gd name="connsiteX3" fmla="*/ -1199 w 39365"/>
                  <a:gd name="connsiteY3" fmla="*/ 6891 h 5274"/>
                  <a:gd name="connsiteX4" fmla="*/ 38166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166" y="6891"/>
                    </a:moveTo>
                    <a:lnTo>
                      <a:pt x="38166" y="1616"/>
                    </a:lnTo>
                    <a:lnTo>
                      <a:pt x="-1199" y="1616"/>
                    </a:lnTo>
                    <a:lnTo>
                      <a:pt x="-1199" y="6891"/>
                    </a:lnTo>
                    <a:lnTo>
                      <a:pt x="38166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54" name="Freeform: Shape 3553">
                <a:extLst>
                  <a:ext uri="{FF2B5EF4-FFF2-40B4-BE49-F238E27FC236}">
                    <a16:creationId xmlns:a16="http://schemas.microsoft.com/office/drawing/2014/main" id="{23759509-3A58-4D69-A148-F92C7FE20BB7}"/>
                  </a:ext>
                </a:extLst>
              </p:cNvPr>
              <p:cNvSpPr/>
              <p:nvPr/>
            </p:nvSpPr>
            <p:spPr>
              <a:xfrm rot="-5400000" flipV="1">
                <a:off x="9782288" y="6116107"/>
                <a:ext cx="36347" cy="57255"/>
              </a:xfrm>
              <a:custGeom>
                <a:avLst/>
                <a:gdLst>
                  <a:gd name="connsiteX0" fmla="*/ 23333 w 36347"/>
                  <a:gd name="connsiteY0" fmla="*/ 28828 h 57255"/>
                  <a:gd name="connsiteX1" fmla="*/ 31701 w 36347"/>
                  <a:gd name="connsiteY1" fmla="*/ 24050 h 57255"/>
                  <a:gd name="connsiteX2" fmla="*/ 34719 w 36347"/>
                  <a:gd name="connsiteY2" fmla="*/ 15108 h 57255"/>
                  <a:gd name="connsiteX3" fmla="*/ 29097 w 36347"/>
                  <a:gd name="connsiteY3" fmla="*/ 2465 h 57255"/>
                  <a:gd name="connsiteX4" fmla="*/ 13119 w 36347"/>
                  <a:gd name="connsiteY4" fmla="*/ -2005 h 57255"/>
                  <a:gd name="connsiteX5" fmla="*/ 5970 w 36347"/>
                  <a:gd name="connsiteY5" fmla="*/ -1319 h 57255"/>
                  <a:gd name="connsiteX6" fmla="*/ -1628 w 36347"/>
                  <a:gd name="connsiteY6" fmla="*/ 739 h 57255"/>
                  <a:gd name="connsiteX7" fmla="*/ -1628 w 36347"/>
                  <a:gd name="connsiteY7" fmla="*/ 7941 h 57255"/>
                  <a:gd name="connsiteX8" fmla="*/ 5165 w 36347"/>
                  <a:gd name="connsiteY8" fmla="*/ 5209 h 57255"/>
                  <a:gd name="connsiteX9" fmla="*/ 12906 w 36347"/>
                  <a:gd name="connsiteY9" fmla="*/ 4287 h 57255"/>
                  <a:gd name="connsiteX10" fmla="*/ 23605 w 36347"/>
                  <a:gd name="connsiteY10" fmla="*/ 7054 h 57255"/>
                  <a:gd name="connsiteX11" fmla="*/ 27286 w 36347"/>
                  <a:gd name="connsiteY11" fmla="*/ 15108 h 57255"/>
                  <a:gd name="connsiteX12" fmla="*/ 23866 w 36347"/>
                  <a:gd name="connsiteY12" fmla="*/ 22737 h 57255"/>
                  <a:gd name="connsiteX13" fmla="*/ 14350 w 36347"/>
                  <a:gd name="connsiteY13" fmla="*/ 25493 h 57255"/>
                  <a:gd name="connsiteX14" fmla="*/ 7911 w 36347"/>
                  <a:gd name="connsiteY14" fmla="*/ 25493 h 57255"/>
                  <a:gd name="connsiteX15" fmla="*/ 7911 w 36347"/>
                  <a:gd name="connsiteY15" fmla="*/ 31631 h 57255"/>
                  <a:gd name="connsiteX16" fmla="*/ 14646 w 36347"/>
                  <a:gd name="connsiteY16" fmla="*/ 31631 h 57255"/>
                  <a:gd name="connsiteX17" fmla="*/ 23073 w 36347"/>
                  <a:gd name="connsiteY17" fmla="*/ 33831 h 57255"/>
                  <a:gd name="connsiteX18" fmla="*/ 25996 w 36347"/>
                  <a:gd name="connsiteY18" fmla="*/ 40170 h 57255"/>
                  <a:gd name="connsiteX19" fmla="*/ 22978 w 36347"/>
                  <a:gd name="connsiteY19" fmla="*/ 46687 h 57255"/>
                  <a:gd name="connsiteX20" fmla="*/ 14350 w 36347"/>
                  <a:gd name="connsiteY20" fmla="*/ 48969 h 57255"/>
                  <a:gd name="connsiteX21" fmla="*/ 7757 w 36347"/>
                  <a:gd name="connsiteY21" fmla="*/ 48295 h 57255"/>
                  <a:gd name="connsiteX22" fmla="*/ 29 w 36347"/>
                  <a:gd name="connsiteY22" fmla="*/ 46237 h 57255"/>
                  <a:gd name="connsiteX23" fmla="*/ 29 w 36347"/>
                  <a:gd name="connsiteY23" fmla="*/ 52884 h 57255"/>
                  <a:gd name="connsiteX24" fmla="*/ 8006 w 36347"/>
                  <a:gd name="connsiteY24" fmla="*/ 54658 h 57255"/>
                  <a:gd name="connsiteX25" fmla="*/ 15013 w 36347"/>
                  <a:gd name="connsiteY25" fmla="*/ 55250 h 57255"/>
                  <a:gd name="connsiteX26" fmla="*/ 28470 w 36347"/>
                  <a:gd name="connsiteY26" fmla="*/ 51382 h 57255"/>
                  <a:gd name="connsiteX27" fmla="*/ 33429 w 36347"/>
                  <a:gd name="connsiteY27" fmla="*/ 40951 h 57255"/>
                  <a:gd name="connsiteX28" fmla="*/ 30801 w 36347"/>
                  <a:gd name="connsiteY28" fmla="*/ 33204 h 57255"/>
                  <a:gd name="connsiteX29" fmla="*/ 23333 w 36347"/>
                  <a:gd name="connsiteY29" fmla="*/ 28828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333" y="28828"/>
                    </a:moveTo>
                    <a:cubicBezTo>
                      <a:pt x="26908" y="28063"/>
                      <a:pt x="29697" y="26470"/>
                      <a:pt x="31701" y="24050"/>
                    </a:cubicBezTo>
                    <a:cubicBezTo>
                      <a:pt x="33713" y="21637"/>
                      <a:pt x="34719" y="18657"/>
                      <a:pt x="34719" y="15108"/>
                    </a:cubicBezTo>
                    <a:cubicBezTo>
                      <a:pt x="34719" y="9668"/>
                      <a:pt x="32845" y="5454"/>
                      <a:pt x="29097" y="2465"/>
                    </a:cubicBezTo>
                    <a:cubicBezTo>
                      <a:pt x="25349" y="-515"/>
                      <a:pt x="20023" y="-2005"/>
                      <a:pt x="13119" y="-2005"/>
                    </a:cubicBezTo>
                    <a:cubicBezTo>
                      <a:pt x="10807" y="-2005"/>
                      <a:pt x="8424" y="-1777"/>
                      <a:pt x="5970" y="-1319"/>
                    </a:cubicBezTo>
                    <a:cubicBezTo>
                      <a:pt x="3516" y="-862"/>
                      <a:pt x="984" y="-176"/>
                      <a:pt x="-1628" y="739"/>
                    </a:cubicBezTo>
                    <a:lnTo>
                      <a:pt x="-1628" y="7941"/>
                    </a:lnTo>
                    <a:cubicBezTo>
                      <a:pt x="439" y="6735"/>
                      <a:pt x="2704" y="5824"/>
                      <a:pt x="5165" y="5209"/>
                    </a:cubicBezTo>
                    <a:cubicBezTo>
                      <a:pt x="7635" y="4594"/>
                      <a:pt x="10215" y="4287"/>
                      <a:pt x="12906" y="4287"/>
                    </a:cubicBezTo>
                    <a:cubicBezTo>
                      <a:pt x="17585" y="4287"/>
                      <a:pt x="21152" y="5209"/>
                      <a:pt x="23605" y="7054"/>
                    </a:cubicBezTo>
                    <a:cubicBezTo>
                      <a:pt x="26059" y="8899"/>
                      <a:pt x="27286" y="11584"/>
                      <a:pt x="27286" y="15108"/>
                    </a:cubicBezTo>
                    <a:cubicBezTo>
                      <a:pt x="27286" y="18365"/>
                      <a:pt x="26146" y="20908"/>
                      <a:pt x="23866" y="22737"/>
                    </a:cubicBezTo>
                    <a:cubicBezTo>
                      <a:pt x="21585" y="24574"/>
                      <a:pt x="18413" y="25493"/>
                      <a:pt x="14350" y="25493"/>
                    </a:cubicBezTo>
                    <a:lnTo>
                      <a:pt x="7911" y="25493"/>
                    </a:lnTo>
                    <a:lnTo>
                      <a:pt x="7911" y="31631"/>
                    </a:lnTo>
                    <a:lnTo>
                      <a:pt x="14646" y="31631"/>
                    </a:lnTo>
                    <a:cubicBezTo>
                      <a:pt x="18315" y="31631"/>
                      <a:pt x="21124" y="32364"/>
                      <a:pt x="23073" y="33831"/>
                    </a:cubicBezTo>
                    <a:cubicBezTo>
                      <a:pt x="25022" y="35297"/>
                      <a:pt x="25996" y="37410"/>
                      <a:pt x="25996" y="40170"/>
                    </a:cubicBezTo>
                    <a:cubicBezTo>
                      <a:pt x="25996" y="43001"/>
                      <a:pt x="24990" y="45173"/>
                      <a:pt x="22978" y="46687"/>
                    </a:cubicBezTo>
                    <a:cubicBezTo>
                      <a:pt x="20974" y="48209"/>
                      <a:pt x="18098" y="48969"/>
                      <a:pt x="14350" y="48969"/>
                    </a:cubicBezTo>
                    <a:cubicBezTo>
                      <a:pt x="12298" y="48969"/>
                      <a:pt x="10101" y="48745"/>
                      <a:pt x="7757" y="48295"/>
                    </a:cubicBezTo>
                    <a:cubicBezTo>
                      <a:pt x="5414" y="47854"/>
                      <a:pt x="2838" y="47168"/>
                      <a:pt x="29" y="46237"/>
                    </a:cubicBezTo>
                    <a:lnTo>
                      <a:pt x="29" y="52884"/>
                    </a:lnTo>
                    <a:cubicBezTo>
                      <a:pt x="2869" y="53673"/>
                      <a:pt x="5528" y="54264"/>
                      <a:pt x="8006" y="54658"/>
                    </a:cubicBezTo>
                    <a:cubicBezTo>
                      <a:pt x="10484" y="55053"/>
                      <a:pt x="12819" y="55250"/>
                      <a:pt x="15013" y="55250"/>
                    </a:cubicBezTo>
                    <a:cubicBezTo>
                      <a:pt x="20686" y="55250"/>
                      <a:pt x="25172" y="53961"/>
                      <a:pt x="28470" y="51382"/>
                    </a:cubicBezTo>
                    <a:cubicBezTo>
                      <a:pt x="31776" y="48812"/>
                      <a:pt x="33429" y="45335"/>
                      <a:pt x="33429" y="40951"/>
                    </a:cubicBezTo>
                    <a:cubicBezTo>
                      <a:pt x="33429" y="37891"/>
                      <a:pt x="32553" y="35309"/>
                      <a:pt x="30801" y="33204"/>
                    </a:cubicBezTo>
                    <a:cubicBezTo>
                      <a:pt x="29050" y="31099"/>
                      <a:pt x="26560" y="29640"/>
                      <a:pt x="23333" y="28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55" name="Freeform: Shape 3554">
                <a:extLst>
                  <a:ext uri="{FF2B5EF4-FFF2-40B4-BE49-F238E27FC236}">
                    <a16:creationId xmlns:a16="http://schemas.microsoft.com/office/drawing/2014/main" id="{2262A92A-15FD-4E33-B356-E9087E6AB6AA}"/>
                  </a:ext>
                </a:extLst>
              </p:cNvPr>
              <p:cNvSpPr/>
              <p:nvPr/>
            </p:nvSpPr>
            <p:spPr>
              <a:xfrm rot="-5400000" flipV="1">
                <a:off x="9780300" y="6069108"/>
                <a:ext cx="40241" cy="55185"/>
              </a:xfrm>
              <a:custGeom>
                <a:avLst/>
                <a:gdLst>
                  <a:gd name="connsiteX0" fmla="*/ 23308 w 40241"/>
                  <a:gd name="connsiteY0" fmla="*/ 46665 h 55185"/>
                  <a:gd name="connsiteX1" fmla="*/ 4442 w 40241"/>
                  <a:gd name="connsiteY1" fmla="*/ 17204 h 55185"/>
                  <a:gd name="connsiteX2" fmla="*/ 23308 w 40241"/>
                  <a:gd name="connsiteY2" fmla="*/ 17204 h 55185"/>
                  <a:gd name="connsiteX3" fmla="*/ 23308 w 40241"/>
                  <a:gd name="connsiteY3" fmla="*/ 46665 h 55185"/>
                  <a:gd name="connsiteX4" fmla="*/ 21343 w 40241"/>
                  <a:gd name="connsiteY4" fmla="*/ 53170 h 55185"/>
                  <a:gd name="connsiteX5" fmla="*/ 30741 w 40241"/>
                  <a:gd name="connsiteY5" fmla="*/ 53170 h 55185"/>
                  <a:gd name="connsiteX6" fmla="*/ 30741 w 40241"/>
                  <a:gd name="connsiteY6" fmla="*/ 17204 h 55185"/>
                  <a:gd name="connsiteX7" fmla="*/ 38624 w 40241"/>
                  <a:gd name="connsiteY7" fmla="*/ 17204 h 55185"/>
                  <a:gd name="connsiteX8" fmla="*/ 38624 w 40241"/>
                  <a:gd name="connsiteY8" fmla="*/ 10995 h 55185"/>
                  <a:gd name="connsiteX9" fmla="*/ 30741 w 40241"/>
                  <a:gd name="connsiteY9" fmla="*/ 10995 h 55185"/>
                  <a:gd name="connsiteX10" fmla="*/ 30741 w 40241"/>
                  <a:gd name="connsiteY10" fmla="*/ -2015 h 55185"/>
                  <a:gd name="connsiteX11" fmla="*/ 23308 w 40241"/>
                  <a:gd name="connsiteY11" fmla="*/ -2015 h 55185"/>
                  <a:gd name="connsiteX12" fmla="*/ 23308 w 40241"/>
                  <a:gd name="connsiteY12" fmla="*/ 10995 h 55185"/>
                  <a:gd name="connsiteX13" fmla="*/ -1618 w 40241"/>
                  <a:gd name="connsiteY13" fmla="*/ 10995 h 55185"/>
                  <a:gd name="connsiteX14" fmla="*/ -1618 w 40241"/>
                  <a:gd name="connsiteY14" fmla="*/ 18197 h 55185"/>
                  <a:gd name="connsiteX15" fmla="*/ 21343 w 40241"/>
                  <a:gd name="connsiteY15" fmla="*/ 53170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241" h="55185">
                    <a:moveTo>
                      <a:pt x="23308" y="46665"/>
                    </a:moveTo>
                    <a:lnTo>
                      <a:pt x="4442" y="17204"/>
                    </a:lnTo>
                    <a:lnTo>
                      <a:pt x="23308" y="17204"/>
                    </a:lnTo>
                    <a:lnTo>
                      <a:pt x="23308" y="46665"/>
                    </a:lnTo>
                    <a:close/>
                    <a:moveTo>
                      <a:pt x="21343" y="53170"/>
                    </a:moveTo>
                    <a:lnTo>
                      <a:pt x="30741" y="53170"/>
                    </a:lnTo>
                    <a:lnTo>
                      <a:pt x="30741" y="17204"/>
                    </a:lnTo>
                    <a:lnTo>
                      <a:pt x="38624" y="17204"/>
                    </a:lnTo>
                    <a:lnTo>
                      <a:pt x="38624" y="10995"/>
                    </a:lnTo>
                    <a:lnTo>
                      <a:pt x="30741" y="10995"/>
                    </a:lnTo>
                    <a:lnTo>
                      <a:pt x="30741" y="-2015"/>
                    </a:lnTo>
                    <a:lnTo>
                      <a:pt x="23308" y="-2015"/>
                    </a:lnTo>
                    <a:lnTo>
                      <a:pt x="23308" y="10995"/>
                    </a:lnTo>
                    <a:lnTo>
                      <a:pt x="-1618" y="10995"/>
                    </a:lnTo>
                    <a:lnTo>
                      <a:pt x="-1618" y="18197"/>
                    </a:lnTo>
                    <a:lnTo>
                      <a:pt x="21343" y="5317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56" name="Graphic 4">
            <a:extLst>
              <a:ext uri="{FF2B5EF4-FFF2-40B4-BE49-F238E27FC236}">
                <a16:creationId xmlns:a16="http://schemas.microsoft.com/office/drawing/2014/main" id="{74B121B6-3512-4ADB-B927-A1B1E10497FD}"/>
              </a:ext>
            </a:extLst>
          </p:cNvPr>
          <p:cNvGrpSpPr/>
          <p:nvPr/>
        </p:nvGrpSpPr>
        <p:grpSpPr>
          <a:xfrm>
            <a:off x="9867722" y="6019365"/>
            <a:ext cx="75416" cy="163901"/>
            <a:chOff x="9867722" y="6019365"/>
            <a:chExt cx="75416" cy="163901"/>
          </a:xfrm>
          <a:solidFill>
            <a:srgbClr val="000000"/>
          </a:solidFill>
        </p:grpSpPr>
        <p:sp>
          <p:nvSpPr>
            <p:cNvPr id="3557" name="Freeform: Shape 3556">
              <a:extLst>
                <a:ext uri="{FF2B5EF4-FFF2-40B4-BE49-F238E27FC236}">
                  <a16:creationId xmlns:a16="http://schemas.microsoft.com/office/drawing/2014/main" id="{308EF7C7-E715-4DAD-800E-B62DB8B9241C}"/>
                </a:ext>
              </a:extLst>
            </p:cNvPr>
            <p:cNvSpPr/>
            <p:nvPr/>
          </p:nvSpPr>
          <p:spPr>
            <a:xfrm>
              <a:off x="9905433" y="6019365"/>
              <a:ext cx="7574" cy="26492"/>
            </a:xfrm>
            <a:custGeom>
              <a:avLst/>
              <a:gdLst>
                <a:gd name="connsiteX0" fmla="*/ 409 w 7574"/>
                <a:gd name="connsiteY0" fmla="*/ 308 h 26492"/>
                <a:gd name="connsiteX1" fmla="*/ 409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409" y="308"/>
                  </a:moveTo>
                  <a:lnTo>
                    <a:pt x="409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58" name="Graphic 4">
              <a:extLst>
                <a:ext uri="{FF2B5EF4-FFF2-40B4-BE49-F238E27FC236}">
                  <a16:creationId xmlns:a16="http://schemas.microsoft.com/office/drawing/2014/main" id="{AB929B83-7925-4ED3-9E43-0CA10B2B5B0B}"/>
                </a:ext>
              </a:extLst>
            </p:cNvPr>
            <p:cNvGrpSpPr/>
            <p:nvPr/>
          </p:nvGrpSpPr>
          <p:grpSpPr>
            <a:xfrm>
              <a:off x="9867722" y="6077117"/>
              <a:ext cx="75416" cy="106149"/>
              <a:chOff x="9867722" y="6077117"/>
              <a:chExt cx="75416" cy="106149"/>
            </a:xfrm>
            <a:solidFill>
              <a:srgbClr val="000000"/>
            </a:solidFill>
          </p:grpSpPr>
          <p:sp>
            <p:nvSpPr>
              <p:cNvPr id="3559" name="Freeform: Shape 3558">
                <a:extLst>
                  <a:ext uri="{FF2B5EF4-FFF2-40B4-BE49-F238E27FC236}">
                    <a16:creationId xmlns:a16="http://schemas.microsoft.com/office/drawing/2014/main" id="{EA92AF92-DD71-49FC-8661-D35581925D90}"/>
                  </a:ext>
                </a:extLst>
              </p:cNvPr>
              <p:cNvSpPr/>
              <p:nvPr/>
            </p:nvSpPr>
            <p:spPr>
              <a:xfrm rot="-5400000" flipV="1">
                <a:off x="9883315" y="6141334"/>
                <a:ext cx="26369" cy="57515"/>
              </a:xfrm>
              <a:custGeom>
                <a:avLst/>
                <a:gdLst>
                  <a:gd name="connsiteX0" fmla="*/ 25517 w 26369"/>
                  <a:gd name="connsiteY0" fmla="*/ 55411 h 57515"/>
                  <a:gd name="connsiteX1" fmla="*/ 25517 w 26369"/>
                  <a:gd name="connsiteY1" fmla="*/ 49746 h 57515"/>
                  <a:gd name="connsiteX2" fmla="*/ 19007 w 26369"/>
                  <a:gd name="connsiteY2" fmla="*/ 49746 h 57515"/>
                  <a:gd name="connsiteX3" fmla="*/ 13918 w 26369"/>
                  <a:gd name="connsiteY3" fmla="*/ 48268 h 57515"/>
                  <a:gd name="connsiteX4" fmla="*/ 12498 w 26369"/>
                  <a:gd name="connsiteY4" fmla="*/ 42945 h 57515"/>
                  <a:gd name="connsiteX5" fmla="*/ 12498 w 26369"/>
                  <a:gd name="connsiteY5" fmla="*/ 39291 h 57515"/>
                  <a:gd name="connsiteX6" fmla="*/ 23706 w 26369"/>
                  <a:gd name="connsiteY6" fmla="*/ 39291 h 57515"/>
                  <a:gd name="connsiteX7" fmla="*/ 23706 w 26369"/>
                  <a:gd name="connsiteY7" fmla="*/ 34004 h 57515"/>
                  <a:gd name="connsiteX8" fmla="*/ 12498 w 26369"/>
                  <a:gd name="connsiteY8" fmla="*/ 34004 h 57515"/>
                  <a:gd name="connsiteX9" fmla="*/ 12498 w 26369"/>
                  <a:gd name="connsiteY9" fmla="*/ -2104 h 57515"/>
                  <a:gd name="connsiteX10" fmla="*/ 5657 w 26369"/>
                  <a:gd name="connsiteY10" fmla="*/ -2104 h 57515"/>
                  <a:gd name="connsiteX11" fmla="*/ 5657 w 26369"/>
                  <a:gd name="connsiteY11" fmla="*/ 34004 h 57515"/>
                  <a:gd name="connsiteX12" fmla="*/ -853 w 26369"/>
                  <a:gd name="connsiteY12" fmla="*/ 34004 h 57515"/>
                  <a:gd name="connsiteX13" fmla="*/ -853 w 26369"/>
                  <a:gd name="connsiteY13" fmla="*/ 39291 h 57515"/>
                  <a:gd name="connsiteX14" fmla="*/ 5657 w 26369"/>
                  <a:gd name="connsiteY14" fmla="*/ 39291 h 57515"/>
                  <a:gd name="connsiteX15" fmla="*/ 5657 w 26369"/>
                  <a:gd name="connsiteY15" fmla="*/ 42177 h 57515"/>
                  <a:gd name="connsiteX16" fmla="*/ 8876 w 26369"/>
                  <a:gd name="connsiteY16" fmla="*/ 52242 h 57515"/>
                  <a:gd name="connsiteX17" fmla="*/ 19078 w 26369"/>
                  <a:gd name="connsiteY17" fmla="*/ 55411 h 57515"/>
                  <a:gd name="connsiteX18" fmla="*/ 25517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517" y="55411"/>
                    </a:moveTo>
                    <a:lnTo>
                      <a:pt x="25517" y="49746"/>
                    </a:lnTo>
                    <a:lnTo>
                      <a:pt x="19007" y="49746"/>
                    </a:lnTo>
                    <a:cubicBezTo>
                      <a:pt x="16569" y="49746"/>
                      <a:pt x="14873" y="49253"/>
                      <a:pt x="13918" y="48268"/>
                    </a:cubicBezTo>
                    <a:cubicBezTo>
                      <a:pt x="12971" y="47282"/>
                      <a:pt x="12498" y="45508"/>
                      <a:pt x="12498" y="42945"/>
                    </a:cubicBezTo>
                    <a:lnTo>
                      <a:pt x="12498" y="39291"/>
                    </a:lnTo>
                    <a:lnTo>
                      <a:pt x="23706" y="39291"/>
                    </a:lnTo>
                    <a:lnTo>
                      <a:pt x="23706" y="34004"/>
                    </a:lnTo>
                    <a:lnTo>
                      <a:pt x="12498" y="34004"/>
                    </a:lnTo>
                    <a:lnTo>
                      <a:pt x="12498" y="-2104"/>
                    </a:lnTo>
                    <a:lnTo>
                      <a:pt x="5657" y="-2104"/>
                    </a:lnTo>
                    <a:lnTo>
                      <a:pt x="5657" y="34004"/>
                    </a:lnTo>
                    <a:lnTo>
                      <a:pt x="-853" y="34004"/>
                    </a:lnTo>
                    <a:lnTo>
                      <a:pt x="-853" y="39291"/>
                    </a:lnTo>
                    <a:lnTo>
                      <a:pt x="5657" y="39291"/>
                    </a:lnTo>
                    <a:lnTo>
                      <a:pt x="5657" y="42177"/>
                    </a:lnTo>
                    <a:cubicBezTo>
                      <a:pt x="5657" y="46781"/>
                      <a:pt x="6730" y="50136"/>
                      <a:pt x="8876" y="52242"/>
                    </a:cubicBezTo>
                    <a:cubicBezTo>
                      <a:pt x="11022" y="54355"/>
                      <a:pt x="14423" y="55411"/>
                      <a:pt x="19078" y="55411"/>
                    </a:cubicBezTo>
                    <a:lnTo>
                      <a:pt x="25517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60" name="Freeform: Shape 3559">
                <a:extLst>
                  <a:ext uri="{FF2B5EF4-FFF2-40B4-BE49-F238E27FC236}">
                    <a16:creationId xmlns:a16="http://schemas.microsoft.com/office/drawing/2014/main" id="{EE7F4D22-3683-42FC-8374-C81D84DC85EE}"/>
                  </a:ext>
                </a:extLst>
              </p:cNvPr>
              <p:cNvSpPr/>
              <p:nvPr/>
            </p:nvSpPr>
            <p:spPr>
              <a:xfrm rot="-5400000" flipV="1">
                <a:off x="9920817" y="6136797"/>
                <a:ext cx="39365" cy="5274"/>
              </a:xfrm>
              <a:custGeom>
                <a:avLst/>
                <a:gdLst>
                  <a:gd name="connsiteX0" fmla="*/ 38179 w 39365"/>
                  <a:gd name="connsiteY0" fmla="*/ 6884 h 5274"/>
                  <a:gd name="connsiteX1" fmla="*/ 38179 w 39365"/>
                  <a:gd name="connsiteY1" fmla="*/ 1609 h 5274"/>
                  <a:gd name="connsiteX2" fmla="*/ -1186 w 39365"/>
                  <a:gd name="connsiteY2" fmla="*/ 1609 h 5274"/>
                  <a:gd name="connsiteX3" fmla="*/ -1186 w 39365"/>
                  <a:gd name="connsiteY3" fmla="*/ 6884 h 5274"/>
                  <a:gd name="connsiteX4" fmla="*/ 38179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179" y="6884"/>
                    </a:moveTo>
                    <a:lnTo>
                      <a:pt x="38179" y="1609"/>
                    </a:lnTo>
                    <a:lnTo>
                      <a:pt x="-1186" y="1609"/>
                    </a:lnTo>
                    <a:lnTo>
                      <a:pt x="-1186" y="6884"/>
                    </a:lnTo>
                    <a:lnTo>
                      <a:pt x="38179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61" name="Freeform: Shape 3560">
                <a:extLst>
                  <a:ext uri="{FF2B5EF4-FFF2-40B4-BE49-F238E27FC236}">
                    <a16:creationId xmlns:a16="http://schemas.microsoft.com/office/drawing/2014/main" id="{0559143E-48C9-4E25-AA80-BFFD9F01CC6C}"/>
                  </a:ext>
                </a:extLst>
              </p:cNvPr>
              <p:cNvSpPr/>
              <p:nvPr/>
            </p:nvSpPr>
            <p:spPr>
              <a:xfrm rot="-5400000" flipV="1">
                <a:off x="9878640" y="6067543"/>
                <a:ext cx="38134" cy="57255"/>
              </a:xfrm>
              <a:custGeom>
                <a:avLst/>
                <a:gdLst>
                  <a:gd name="connsiteX0" fmla="*/ 18068 w 38134"/>
                  <a:gd name="connsiteY0" fmla="*/ 29626 h 57255"/>
                  <a:gd name="connsiteX1" fmla="*/ 10091 w 38134"/>
                  <a:gd name="connsiteY1" fmla="*/ 26184 h 57255"/>
                  <a:gd name="connsiteX2" fmla="*/ 7156 w 38134"/>
                  <a:gd name="connsiteY2" fmla="*/ 16770 h 57255"/>
                  <a:gd name="connsiteX3" fmla="*/ 10091 w 38134"/>
                  <a:gd name="connsiteY3" fmla="*/ 7355 h 57255"/>
                  <a:gd name="connsiteX4" fmla="*/ 18068 w 38134"/>
                  <a:gd name="connsiteY4" fmla="*/ 3902 h 57255"/>
                  <a:gd name="connsiteX5" fmla="*/ 26034 w 38134"/>
                  <a:gd name="connsiteY5" fmla="*/ 7355 h 57255"/>
                  <a:gd name="connsiteX6" fmla="*/ 28969 w 38134"/>
                  <a:gd name="connsiteY6" fmla="*/ 16770 h 57255"/>
                  <a:gd name="connsiteX7" fmla="*/ 26034 w 38134"/>
                  <a:gd name="connsiteY7" fmla="*/ 26184 h 57255"/>
                  <a:gd name="connsiteX8" fmla="*/ 18068 w 38134"/>
                  <a:gd name="connsiteY8" fmla="*/ 29626 h 57255"/>
                  <a:gd name="connsiteX9" fmla="*/ 32898 w 38134"/>
                  <a:gd name="connsiteY9" fmla="*/ 53032 h 57255"/>
                  <a:gd name="connsiteX10" fmla="*/ 32898 w 38134"/>
                  <a:gd name="connsiteY10" fmla="*/ 46231 h 57255"/>
                  <a:gd name="connsiteX11" fmla="*/ 27217 w 38134"/>
                  <a:gd name="connsiteY11" fmla="*/ 48253 h 57255"/>
                  <a:gd name="connsiteX12" fmla="*/ 21536 w 38134"/>
                  <a:gd name="connsiteY12" fmla="*/ 48963 h 57255"/>
                  <a:gd name="connsiteX13" fmla="*/ 10233 w 38134"/>
                  <a:gd name="connsiteY13" fmla="*/ 43972 h 57255"/>
                  <a:gd name="connsiteX14" fmla="*/ 5783 w 38134"/>
                  <a:gd name="connsiteY14" fmla="*/ 28892 h 57255"/>
                  <a:gd name="connsiteX15" fmla="*/ 11251 w 38134"/>
                  <a:gd name="connsiteY15" fmla="*/ 33824 h 57255"/>
                  <a:gd name="connsiteX16" fmla="*/ 18506 w 38134"/>
                  <a:gd name="connsiteY16" fmla="*/ 35539 h 57255"/>
                  <a:gd name="connsiteX17" fmla="*/ 31656 w 38134"/>
                  <a:gd name="connsiteY17" fmla="*/ 30489 h 57255"/>
                  <a:gd name="connsiteX18" fmla="*/ 36485 w 38134"/>
                  <a:gd name="connsiteY18" fmla="*/ 16770 h 57255"/>
                  <a:gd name="connsiteX19" fmla="*/ 31454 w 38134"/>
                  <a:gd name="connsiteY19" fmla="*/ 3121 h 57255"/>
                  <a:gd name="connsiteX20" fmla="*/ 18068 w 38134"/>
                  <a:gd name="connsiteY20" fmla="*/ -2012 h 57255"/>
                  <a:gd name="connsiteX21" fmla="*/ 3416 w 38134"/>
                  <a:gd name="connsiteY21" fmla="*/ 5321 h 57255"/>
                  <a:gd name="connsiteX22" fmla="*/ -1650 w 38134"/>
                  <a:gd name="connsiteY22" fmla="*/ 26598 h 57255"/>
                  <a:gd name="connsiteX23" fmla="*/ 4564 w 38134"/>
                  <a:gd name="connsiteY23" fmla="*/ 47461 h 57255"/>
                  <a:gd name="connsiteX24" fmla="*/ 21240 w 38134"/>
                  <a:gd name="connsiteY24" fmla="*/ 55243 h 57255"/>
                  <a:gd name="connsiteX25" fmla="*/ 26921 w 38134"/>
                  <a:gd name="connsiteY25" fmla="*/ 54687 h 57255"/>
                  <a:gd name="connsiteX26" fmla="*/ 32898 w 38134"/>
                  <a:gd name="connsiteY26" fmla="*/ 53032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8134" h="57255">
                    <a:moveTo>
                      <a:pt x="18068" y="29626"/>
                    </a:moveTo>
                    <a:cubicBezTo>
                      <a:pt x="14715" y="29626"/>
                      <a:pt x="12056" y="28479"/>
                      <a:pt x="10091" y="26184"/>
                    </a:cubicBezTo>
                    <a:cubicBezTo>
                      <a:pt x="8134" y="23898"/>
                      <a:pt x="7156" y="20759"/>
                      <a:pt x="7156" y="16770"/>
                    </a:cubicBezTo>
                    <a:cubicBezTo>
                      <a:pt x="7156" y="12804"/>
                      <a:pt x="8134" y="9666"/>
                      <a:pt x="10091" y="7355"/>
                    </a:cubicBezTo>
                    <a:cubicBezTo>
                      <a:pt x="12056" y="5053"/>
                      <a:pt x="14715" y="3902"/>
                      <a:pt x="18068" y="3902"/>
                    </a:cubicBezTo>
                    <a:cubicBezTo>
                      <a:pt x="21422" y="3902"/>
                      <a:pt x="24077" y="5053"/>
                      <a:pt x="26034" y="7355"/>
                    </a:cubicBezTo>
                    <a:cubicBezTo>
                      <a:pt x="27991" y="9666"/>
                      <a:pt x="28969" y="12804"/>
                      <a:pt x="28969" y="16770"/>
                    </a:cubicBezTo>
                    <a:cubicBezTo>
                      <a:pt x="28969" y="20759"/>
                      <a:pt x="27991" y="23898"/>
                      <a:pt x="26034" y="26184"/>
                    </a:cubicBezTo>
                    <a:cubicBezTo>
                      <a:pt x="24077" y="28479"/>
                      <a:pt x="21422" y="29626"/>
                      <a:pt x="18068" y="29626"/>
                    </a:cubicBezTo>
                    <a:close/>
                    <a:moveTo>
                      <a:pt x="32898" y="53032"/>
                    </a:moveTo>
                    <a:lnTo>
                      <a:pt x="32898" y="46231"/>
                    </a:lnTo>
                    <a:cubicBezTo>
                      <a:pt x="31020" y="47114"/>
                      <a:pt x="29127" y="47788"/>
                      <a:pt x="27217" y="48253"/>
                    </a:cubicBezTo>
                    <a:cubicBezTo>
                      <a:pt x="25308" y="48727"/>
                      <a:pt x="23414" y="48963"/>
                      <a:pt x="21536" y="48963"/>
                    </a:cubicBezTo>
                    <a:cubicBezTo>
                      <a:pt x="16605" y="48963"/>
                      <a:pt x="12837" y="47299"/>
                      <a:pt x="10233" y="43972"/>
                    </a:cubicBezTo>
                    <a:cubicBezTo>
                      <a:pt x="7637" y="40645"/>
                      <a:pt x="6154" y="35618"/>
                      <a:pt x="5783" y="28892"/>
                    </a:cubicBezTo>
                    <a:cubicBezTo>
                      <a:pt x="7235" y="31037"/>
                      <a:pt x="9057" y="32681"/>
                      <a:pt x="11251" y="33824"/>
                    </a:cubicBezTo>
                    <a:cubicBezTo>
                      <a:pt x="13452" y="34968"/>
                      <a:pt x="15871" y="35539"/>
                      <a:pt x="18506" y="35539"/>
                    </a:cubicBezTo>
                    <a:cubicBezTo>
                      <a:pt x="24053" y="35539"/>
                      <a:pt x="28436" y="33856"/>
                      <a:pt x="31656" y="30489"/>
                    </a:cubicBezTo>
                    <a:cubicBezTo>
                      <a:pt x="34875" y="27130"/>
                      <a:pt x="36485" y="22557"/>
                      <a:pt x="36485" y="16770"/>
                    </a:cubicBezTo>
                    <a:cubicBezTo>
                      <a:pt x="36485" y="11101"/>
                      <a:pt x="34808" y="6551"/>
                      <a:pt x="31454" y="3121"/>
                    </a:cubicBezTo>
                    <a:cubicBezTo>
                      <a:pt x="28101" y="-301"/>
                      <a:pt x="23639" y="-2012"/>
                      <a:pt x="18068" y="-2012"/>
                    </a:cubicBezTo>
                    <a:cubicBezTo>
                      <a:pt x="11677" y="-2012"/>
                      <a:pt x="6793" y="433"/>
                      <a:pt x="3416" y="5321"/>
                    </a:cubicBezTo>
                    <a:cubicBezTo>
                      <a:pt x="39" y="10217"/>
                      <a:pt x="-1650" y="17310"/>
                      <a:pt x="-1650" y="26598"/>
                    </a:cubicBezTo>
                    <a:cubicBezTo>
                      <a:pt x="-1650" y="35318"/>
                      <a:pt x="421" y="42273"/>
                      <a:pt x="4564" y="47461"/>
                    </a:cubicBezTo>
                    <a:cubicBezTo>
                      <a:pt x="8706" y="52649"/>
                      <a:pt x="14265" y="55243"/>
                      <a:pt x="21240" y="55243"/>
                    </a:cubicBezTo>
                    <a:cubicBezTo>
                      <a:pt x="23118" y="55243"/>
                      <a:pt x="25012" y="55058"/>
                      <a:pt x="26921" y="54687"/>
                    </a:cubicBezTo>
                    <a:cubicBezTo>
                      <a:pt x="28831" y="54317"/>
                      <a:pt x="30823" y="53765"/>
                      <a:pt x="32898" y="530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62" name="Graphic 4">
            <a:extLst>
              <a:ext uri="{FF2B5EF4-FFF2-40B4-BE49-F238E27FC236}">
                <a16:creationId xmlns:a16="http://schemas.microsoft.com/office/drawing/2014/main" id="{9FED5CDF-D1B4-4D6F-938C-A7FF2816FE33}"/>
              </a:ext>
            </a:extLst>
          </p:cNvPr>
          <p:cNvGrpSpPr/>
          <p:nvPr/>
        </p:nvGrpSpPr>
        <p:grpSpPr>
          <a:xfrm>
            <a:off x="9964968" y="6019365"/>
            <a:ext cx="75416" cy="163901"/>
            <a:chOff x="9964968" y="6019365"/>
            <a:chExt cx="75416" cy="163901"/>
          </a:xfrm>
          <a:solidFill>
            <a:srgbClr val="000000"/>
          </a:solidFill>
        </p:grpSpPr>
        <p:sp>
          <p:nvSpPr>
            <p:cNvPr id="3563" name="Freeform: Shape 3562">
              <a:extLst>
                <a:ext uri="{FF2B5EF4-FFF2-40B4-BE49-F238E27FC236}">
                  <a16:creationId xmlns:a16="http://schemas.microsoft.com/office/drawing/2014/main" id="{650CEE41-E5C4-44EE-BA87-D143B60C45C7}"/>
                </a:ext>
              </a:extLst>
            </p:cNvPr>
            <p:cNvSpPr/>
            <p:nvPr/>
          </p:nvSpPr>
          <p:spPr>
            <a:xfrm>
              <a:off x="10002678" y="6019365"/>
              <a:ext cx="7574" cy="26492"/>
            </a:xfrm>
            <a:custGeom>
              <a:avLst/>
              <a:gdLst>
                <a:gd name="connsiteX0" fmla="*/ 422 w 7574"/>
                <a:gd name="connsiteY0" fmla="*/ 308 h 26492"/>
                <a:gd name="connsiteX1" fmla="*/ 422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422" y="308"/>
                  </a:moveTo>
                  <a:lnTo>
                    <a:pt x="422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64" name="Graphic 4">
              <a:extLst>
                <a:ext uri="{FF2B5EF4-FFF2-40B4-BE49-F238E27FC236}">
                  <a16:creationId xmlns:a16="http://schemas.microsoft.com/office/drawing/2014/main" id="{D09BC3F6-A253-4C0F-9C52-8CB09247AF6E}"/>
                </a:ext>
              </a:extLst>
            </p:cNvPr>
            <p:cNvGrpSpPr/>
            <p:nvPr/>
          </p:nvGrpSpPr>
          <p:grpSpPr>
            <a:xfrm>
              <a:off x="9964968" y="6077377"/>
              <a:ext cx="75416" cy="105889"/>
              <a:chOff x="9964968" y="6077377"/>
              <a:chExt cx="75416" cy="105889"/>
            </a:xfrm>
            <a:solidFill>
              <a:srgbClr val="000000"/>
            </a:solidFill>
          </p:grpSpPr>
          <p:sp>
            <p:nvSpPr>
              <p:cNvPr id="3565" name="Freeform: Shape 3564">
                <a:extLst>
                  <a:ext uri="{FF2B5EF4-FFF2-40B4-BE49-F238E27FC236}">
                    <a16:creationId xmlns:a16="http://schemas.microsoft.com/office/drawing/2014/main" id="{1F5C97BA-7307-48FB-B5C8-093184D5C19B}"/>
                  </a:ext>
                </a:extLst>
              </p:cNvPr>
              <p:cNvSpPr/>
              <p:nvPr/>
            </p:nvSpPr>
            <p:spPr>
              <a:xfrm rot="-5400000" flipV="1">
                <a:off x="9980561" y="6141334"/>
                <a:ext cx="26369" cy="57515"/>
              </a:xfrm>
              <a:custGeom>
                <a:avLst/>
                <a:gdLst>
                  <a:gd name="connsiteX0" fmla="*/ 25530 w 26369"/>
                  <a:gd name="connsiteY0" fmla="*/ 55411 h 57515"/>
                  <a:gd name="connsiteX1" fmla="*/ 25530 w 26369"/>
                  <a:gd name="connsiteY1" fmla="*/ 49746 h 57515"/>
                  <a:gd name="connsiteX2" fmla="*/ 19020 w 26369"/>
                  <a:gd name="connsiteY2" fmla="*/ 49746 h 57515"/>
                  <a:gd name="connsiteX3" fmla="*/ 13931 w 26369"/>
                  <a:gd name="connsiteY3" fmla="*/ 48268 h 57515"/>
                  <a:gd name="connsiteX4" fmla="*/ 12510 w 26369"/>
                  <a:gd name="connsiteY4" fmla="*/ 42945 h 57515"/>
                  <a:gd name="connsiteX5" fmla="*/ 12510 w 26369"/>
                  <a:gd name="connsiteY5" fmla="*/ 39291 h 57515"/>
                  <a:gd name="connsiteX6" fmla="*/ 23719 w 26369"/>
                  <a:gd name="connsiteY6" fmla="*/ 39291 h 57515"/>
                  <a:gd name="connsiteX7" fmla="*/ 23719 w 26369"/>
                  <a:gd name="connsiteY7" fmla="*/ 34004 h 57515"/>
                  <a:gd name="connsiteX8" fmla="*/ 12510 w 26369"/>
                  <a:gd name="connsiteY8" fmla="*/ 34004 h 57515"/>
                  <a:gd name="connsiteX9" fmla="*/ 12510 w 26369"/>
                  <a:gd name="connsiteY9" fmla="*/ -2104 h 57515"/>
                  <a:gd name="connsiteX10" fmla="*/ 5669 w 26369"/>
                  <a:gd name="connsiteY10" fmla="*/ -2104 h 57515"/>
                  <a:gd name="connsiteX11" fmla="*/ 5669 w 26369"/>
                  <a:gd name="connsiteY11" fmla="*/ 34004 h 57515"/>
                  <a:gd name="connsiteX12" fmla="*/ -840 w 26369"/>
                  <a:gd name="connsiteY12" fmla="*/ 34004 h 57515"/>
                  <a:gd name="connsiteX13" fmla="*/ -840 w 26369"/>
                  <a:gd name="connsiteY13" fmla="*/ 39291 h 57515"/>
                  <a:gd name="connsiteX14" fmla="*/ 5669 w 26369"/>
                  <a:gd name="connsiteY14" fmla="*/ 39291 h 57515"/>
                  <a:gd name="connsiteX15" fmla="*/ 5669 w 26369"/>
                  <a:gd name="connsiteY15" fmla="*/ 42177 h 57515"/>
                  <a:gd name="connsiteX16" fmla="*/ 8889 w 26369"/>
                  <a:gd name="connsiteY16" fmla="*/ 52242 h 57515"/>
                  <a:gd name="connsiteX17" fmla="*/ 19091 w 26369"/>
                  <a:gd name="connsiteY17" fmla="*/ 55411 h 57515"/>
                  <a:gd name="connsiteX18" fmla="*/ 25530 w 26369"/>
                  <a:gd name="connsiteY18" fmla="*/ 55411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530" y="55411"/>
                    </a:moveTo>
                    <a:lnTo>
                      <a:pt x="25530" y="49746"/>
                    </a:lnTo>
                    <a:lnTo>
                      <a:pt x="19020" y="49746"/>
                    </a:lnTo>
                    <a:cubicBezTo>
                      <a:pt x="16582" y="49746"/>
                      <a:pt x="14885" y="49253"/>
                      <a:pt x="13931" y="48268"/>
                    </a:cubicBezTo>
                    <a:cubicBezTo>
                      <a:pt x="12984" y="47282"/>
                      <a:pt x="12510" y="45508"/>
                      <a:pt x="12510" y="42945"/>
                    </a:cubicBezTo>
                    <a:lnTo>
                      <a:pt x="12510" y="39291"/>
                    </a:lnTo>
                    <a:lnTo>
                      <a:pt x="23719" y="39291"/>
                    </a:lnTo>
                    <a:lnTo>
                      <a:pt x="23719" y="34004"/>
                    </a:lnTo>
                    <a:lnTo>
                      <a:pt x="12510" y="34004"/>
                    </a:lnTo>
                    <a:lnTo>
                      <a:pt x="12510" y="-2104"/>
                    </a:lnTo>
                    <a:lnTo>
                      <a:pt x="5669" y="-2104"/>
                    </a:lnTo>
                    <a:lnTo>
                      <a:pt x="5669" y="34004"/>
                    </a:lnTo>
                    <a:lnTo>
                      <a:pt x="-840" y="34004"/>
                    </a:lnTo>
                    <a:lnTo>
                      <a:pt x="-840" y="39291"/>
                    </a:lnTo>
                    <a:lnTo>
                      <a:pt x="5669" y="39291"/>
                    </a:lnTo>
                    <a:lnTo>
                      <a:pt x="5669" y="42177"/>
                    </a:lnTo>
                    <a:cubicBezTo>
                      <a:pt x="5669" y="46781"/>
                      <a:pt x="6743" y="50136"/>
                      <a:pt x="8889" y="52242"/>
                    </a:cubicBezTo>
                    <a:cubicBezTo>
                      <a:pt x="11035" y="54355"/>
                      <a:pt x="14436" y="55411"/>
                      <a:pt x="19091" y="55411"/>
                    </a:cubicBezTo>
                    <a:lnTo>
                      <a:pt x="25530" y="5541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66" name="Freeform: Shape 3565">
                <a:extLst>
                  <a:ext uri="{FF2B5EF4-FFF2-40B4-BE49-F238E27FC236}">
                    <a16:creationId xmlns:a16="http://schemas.microsoft.com/office/drawing/2014/main" id="{28A54896-1197-4806-BE53-C1A5216DE7E0}"/>
                  </a:ext>
                </a:extLst>
              </p:cNvPr>
              <p:cNvSpPr/>
              <p:nvPr/>
            </p:nvSpPr>
            <p:spPr>
              <a:xfrm rot="-5400000" flipV="1">
                <a:off x="10018062" y="6136797"/>
                <a:ext cx="39365" cy="5274"/>
              </a:xfrm>
              <a:custGeom>
                <a:avLst/>
                <a:gdLst>
                  <a:gd name="connsiteX0" fmla="*/ 38192 w 39365"/>
                  <a:gd name="connsiteY0" fmla="*/ 6884 h 5274"/>
                  <a:gd name="connsiteX1" fmla="*/ 38192 w 39365"/>
                  <a:gd name="connsiteY1" fmla="*/ 1609 h 5274"/>
                  <a:gd name="connsiteX2" fmla="*/ -1173 w 39365"/>
                  <a:gd name="connsiteY2" fmla="*/ 1609 h 5274"/>
                  <a:gd name="connsiteX3" fmla="*/ -1173 w 39365"/>
                  <a:gd name="connsiteY3" fmla="*/ 6884 h 5274"/>
                  <a:gd name="connsiteX4" fmla="*/ 38192 w 39365"/>
                  <a:gd name="connsiteY4" fmla="*/ 6884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192" y="6884"/>
                    </a:moveTo>
                    <a:lnTo>
                      <a:pt x="38192" y="1609"/>
                    </a:lnTo>
                    <a:lnTo>
                      <a:pt x="-1173" y="1609"/>
                    </a:lnTo>
                    <a:lnTo>
                      <a:pt x="-1173" y="6884"/>
                    </a:lnTo>
                    <a:lnTo>
                      <a:pt x="38192" y="6884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67" name="Freeform: Shape 3566">
                <a:extLst>
                  <a:ext uri="{FF2B5EF4-FFF2-40B4-BE49-F238E27FC236}">
                    <a16:creationId xmlns:a16="http://schemas.microsoft.com/office/drawing/2014/main" id="{0B2BE7B6-BB82-4F64-9CB4-CC688F749D1C}"/>
                  </a:ext>
                </a:extLst>
              </p:cNvPr>
              <p:cNvSpPr/>
              <p:nvPr/>
            </p:nvSpPr>
            <p:spPr>
              <a:xfrm rot="-5400000" flipV="1">
                <a:off x="9975868" y="6067821"/>
                <a:ext cx="38170" cy="57255"/>
              </a:xfrm>
              <a:custGeom>
                <a:avLst/>
                <a:gdLst>
                  <a:gd name="connsiteX0" fmla="*/ 17466 w 38170"/>
                  <a:gd name="connsiteY0" fmla="*/ 49330 h 57255"/>
                  <a:gd name="connsiteX1" fmla="*/ 8790 w 38170"/>
                  <a:gd name="connsiteY1" fmla="*/ 43653 h 57255"/>
                  <a:gd name="connsiteX2" fmla="*/ 5890 w 38170"/>
                  <a:gd name="connsiteY2" fmla="*/ 26598 h 57255"/>
                  <a:gd name="connsiteX3" fmla="*/ 8790 w 38170"/>
                  <a:gd name="connsiteY3" fmla="*/ 9579 h 57255"/>
                  <a:gd name="connsiteX4" fmla="*/ 17466 w 38170"/>
                  <a:gd name="connsiteY4" fmla="*/ 3902 h 57255"/>
                  <a:gd name="connsiteX5" fmla="*/ 26177 w 38170"/>
                  <a:gd name="connsiteY5" fmla="*/ 9579 h 57255"/>
                  <a:gd name="connsiteX6" fmla="*/ 29088 w 38170"/>
                  <a:gd name="connsiteY6" fmla="*/ 26598 h 57255"/>
                  <a:gd name="connsiteX7" fmla="*/ 26177 w 38170"/>
                  <a:gd name="connsiteY7" fmla="*/ 43653 h 57255"/>
                  <a:gd name="connsiteX8" fmla="*/ 17466 w 38170"/>
                  <a:gd name="connsiteY8" fmla="*/ 49330 h 57255"/>
                  <a:gd name="connsiteX9" fmla="*/ 17466 w 38170"/>
                  <a:gd name="connsiteY9" fmla="*/ 55243 h 57255"/>
                  <a:gd name="connsiteX10" fmla="*/ 31657 w 38170"/>
                  <a:gd name="connsiteY10" fmla="*/ 47899 h 57255"/>
                  <a:gd name="connsiteX11" fmla="*/ 36556 w 38170"/>
                  <a:gd name="connsiteY11" fmla="*/ 26598 h 57255"/>
                  <a:gd name="connsiteX12" fmla="*/ 31657 w 38170"/>
                  <a:gd name="connsiteY12" fmla="*/ 5321 h 57255"/>
                  <a:gd name="connsiteX13" fmla="*/ 17466 w 38170"/>
                  <a:gd name="connsiteY13" fmla="*/ -2012 h 57255"/>
                  <a:gd name="connsiteX14" fmla="*/ 3286 w 38170"/>
                  <a:gd name="connsiteY14" fmla="*/ 5321 h 57255"/>
                  <a:gd name="connsiteX15" fmla="*/ -1614 w 38170"/>
                  <a:gd name="connsiteY15" fmla="*/ 26598 h 57255"/>
                  <a:gd name="connsiteX16" fmla="*/ 3286 w 38170"/>
                  <a:gd name="connsiteY16" fmla="*/ 47899 h 57255"/>
                  <a:gd name="connsiteX17" fmla="*/ 17466 w 38170"/>
                  <a:gd name="connsiteY17" fmla="*/ 55243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170" h="57255">
                    <a:moveTo>
                      <a:pt x="17466" y="49330"/>
                    </a:moveTo>
                    <a:cubicBezTo>
                      <a:pt x="13623" y="49330"/>
                      <a:pt x="10731" y="47437"/>
                      <a:pt x="8790" y="43653"/>
                    </a:cubicBezTo>
                    <a:cubicBezTo>
                      <a:pt x="6857" y="39876"/>
                      <a:pt x="5890" y="34191"/>
                      <a:pt x="5890" y="26598"/>
                    </a:cubicBezTo>
                    <a:cubicBezTo>
                      <a:pt x="5890" y="19037"/>
                      <a:pt x="6857" y="13364"/>
                      <a:pt x="8790" y="9579"/>
                    </a:cubicBezTo>
                    <a:cubicBezTo>
                      <a:pt x="10731" y="5794"/>
                      <a:pt x="13623" y="3902"/>
                      <a:pt x="17466" y="3902"/>
                    </a:cubicBezTo>
                    <a:cubicBezTo>
                      <a:pt x="21340" y="3902"/>
                      <a:pt x="24243" y="5794"/>
                      <a:pt x="26177" y="9579"/>
                    </a:cubicBezTo>
                    <a:cubicBezTo>
                      <a:pt x="28118" y="13364"/>
                      <a:pt x="29088" y="19037"/>
                      <a:pt x="29088" y="26598"/>
                    </a:cubicBezTo>
                    <a:cubicBezTo>
                      <a:pt x="29088" y="34191"/>
                      <a:pt x="28118" y="39876"/>
                      <a:pt x="26177" y="43653"/>
                    </a:cubicBezTo>
                    <a:cubicBezTo>
                      <a:pt x="24243" y="47437"/>
                      <a:pt x="21340" y="49330"/>
                      <a:pt x="17466" y="49330"/>
                    </a:cubicBezTo>
                    <a:close/>
                    <a:moveTo>
                      <a:pt x="17466" y="55243"/>
                    </a:moveTo>
                    <a:cubicBezTo>
                      <a:pt x="23660" y="55243"/>
                      <a:pt x="28390" y="52795"/>
                      <a:pt x="31657" y="47899"/>
                    </a:cubicBezTo>
                    <a:cubicBezTo>
                      <a:pt x="34923" y="43010"/>
                      <a:pt x="36556" y="35910"/>
                      <a:pt x="36556" y="26598"/>
                    </a:cubicBezTo>
                    <a:cubicBezTo>
                      <a:pt x="36556" y="17310"/>
                      <a:pt x="34923" y="10217"/>
                      <a:pt x="31657" y="5321"/>
                    </a:cubicBezTo>
                    <a:cubicBezTo>
                      <a:pt x="28390" y="433"/>
                      <a:pt x="23660" y="-2012"/>
                      <a:pt x="17466" y="-2012"/>
                    </a:cubicBezTo>
                    <a:cubicBezTo>
                      <a:pt x="11279" y="-2012"/>
                      <a:pt x="6553" y="433"/>
                      <a:pt x="3286" y="5321"/>
                    </a:cubicBezTo>
                    <a:cubicBezTo>
                      <a:pt x="20" y="10217"/>
                      <a:pt x="-1614" y="17310"/>
                      <a:pt x="-1614" y="26598"/>
                    </a:cubicBezTo>
                    <a:cubicBezTo>
                      <a:pt x="-1614" y="35910"/>
                      <a:pt x="20" y="43010"/>
                      <a:pt x="3286" y="47899"/>
                    </a:cubicBezTo>
                    <a:cubicBezTo>
                      <a:pt x="6553" y="52795"/>
                      <a:pt x="11279" y="55243"/>
                      <a:pt x="17466" y="552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68" name="Graphic 4">
            <a:extLst>
              <a:ext uri="{FF2B5EF4-FFF2-40B4-BE49-F238E27FC236}">
                <a16:creationId xmlns:a16="http://schemas.microsoft.com/office/drawing/2014/main" id="{E3D66F5A-4785-468E-ABDC-69DE0346E771}"/>
              </a:ext>
            </a:extLst>
          </p:cNvPr>
          <p:cNvGrpSpPr/>
          <p:nvPr/>
        </p:nvGrpSpPr>
        <p:grpSpPr>
          <a:xfrm>
            <a:off x="10062213" y="6019365"/>
            <a:ext cx="75416" cy="212057"/>
            <a:chOff x="10062213" y="6019365"/>
            <a:chExt cx="75416" cy="212057"/>
          </a:xfrm>
          <a:solidFill>
            <a:srgbClr val="000000"/>
          </a:solidFill>
        </p:grpSpPr>
        <p:sp>
          <p:nvSpPr>
            <p:cNvPr id="3569" name="Freeform: Shape 3568">
              <a:extLst>
                <a:ext uri="{FF2B5EF4-FFF2-40B4-BE49-F238E27FC236}">
                  <a16:creationId xmlns:a16="http://schemas.microsoft.com/office/drawing/2014/main" id="{495D8387-A9B7-4E1A-9D4D-13019AC681C1}"/>
                </a:ext>
              </a:extLst>
            </p:cNvPr>
            <p:cNvSpPr/>
            <p:nvPr/>
          </p:nvSpPr>
          <p:spPr>
            <a:xfrm>
              <a:off x="10099916" y="6019365"/>
              <a:ext cx="7574" cy="26492"/>
            </a:xfrm>
            <a:custGeom>
              <a:avLst/>
              <a:gdLst>
                <a:gd name="connsiteX0" fmla="*/ 435 w 7574"/>
                <a:gd name="connsiteY0" fmla="*/ 308 h 26492"/>
                <a:gd name="connsiteX1" fmla="*/ 435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435" y="308"/>
                  </a:moveTo>
                  <a:lnTo>
                    <a:pt x="435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70" name="Graphic 4">
              <a:extLst>
                <a:ext uri="{FF2B5EF4-FFF2-40B4-BE49-F238E27FC236}">
                  <a16:creationId xmlns:a16="http://schemas.microsoft.com/office/drawing/2014/main" id="{A9800AE2-B9CC-49CB-9AAD-9868674C4F34}"/>
                </a:ext>
              </a:extLst>
            </p:cNvPr>
            <p:cNvGrpSpPr/>
            <p:nvPr/>
          </p:nvGrpSpPr>
          <p:grpSpPr>
            <a:xfrm>
              <a:off x="10062213" y="6078818"/>
              <a:ext cx="75416" cy="152605"/>
              <a:chOff x="10062213" y="6078818"/>
              <a:chExt cx="75416" cy="152605"/>
            </a:xfrm>
            <a:solidFill>
              <a:srgbClr val="000000"/>
            </a:solidFill>
          </p:grpSpPr>
          <p:sp>
            <p:nvSpPr>
              <p:cNvPr id="3571" name="Freeform: Shape 3570">
                <a:extLst>
                  <a:ext uri="{FF2B5EF4-FFF2-40B4-BE49-F238E27FC236}">
                    <a16:creationId xmlns:a16="http://schemas.microsoft.com/office/drawing/2014/main" id="{6055E7BE-2A31-4A22-BE09-B3A36FE8FC64}"/>
                  </a:ext>
                </a:extLst>
              </p:cNvPr>
              <p:cNvSpPr/>
              <p:nvPr/>
            </p:nvSpPr>
            <p:spPr>
              <a:xfrm rot="-5400000" flipV="1">
                <a:off x="10077807" y="6189490"/>
                <a:ext cx="26369" cy="57515"/>
              </a:xfrm>
              <a:custGeom>
                <a:avLst/>
                <a:gdLst>
                  <a:gd name="connsiteX0" fmla="*/ 25542 w 26369"/>
                  <a:gd name="connsiteY0" fmla="*/ 55418 h 57515"/>
                  <a:gd name="connsiteX1" fmla="*/ 25542 w 26369"/>
                  <a:gd name="connsiteY1" fmla="*/ 49752 h 57515"/>
                  <a:gd name="connsiteX2" fmla="*/ 19033 w 26369"/>
                  <a:gd name="connsiteY2" fmla="*/ 49752 h 57515"/>
                  <a:gd name="connsiteX3" fmla="*/ 13944 w 26369"/>
                  <a:gd name="connsiteY3" fmla="*/ 48274 h 57515"/>
                  <a:gd name="connsiteX4" fmla="*/ 12523 w 26369"/>
                  <a:gd name="connsiteY4" fmla="*/ 42952 h 57515"/>
                  <a:gd name="connsiteX5" fmla="*/ 12523 w 26369"/>
                  <a:gd name="connsiteY5" fmla="*/ 39297 h 57515"/>
                  <a:gd name="connsiteX6" fmla="*/ 23732 w 26369"/>
                  <a:gd name="connsiteY6" fmla="*/ 39297 h 57515"/>
                  <a:gd name="connsiteX7" fmla="*/ 23732 w 26369"/>
                  <a:gd name="connsiteY7" fmla="*/ 34011 h 57515"/>
                  <a:gd name="connsiteX8" fmla="*/ 12523 w 26369"/>
                  <a:gd name="connsiteY8" fmla="*/ 34011 h 57515"/>
                  <a:gd name="connsiteX9" fmla="*/ 12523 w 26369"/>
                  <a:gd name="connsiteY9" fmla="*/ -2098 h 57515"/>
                  <a:gd name="connsiteX10" fmla="*/ 5682 w 26369"/>
                  <a:gd name="connsiteY10" fmla="*/ -2098 h 57515"/>
                  <a:gd name="connsiteX11" fmla="*/ 5682 w 26369"/>
                  <a:gd name="connsiteY11" fmla="*/ 34011 h 57515"/>
                  <a:gd name="connsiteX12" fmla="*/ -827 w 26369"/>
                  <a:gd name="connsiteY12" fmla="*/ 34011 h 57515"/>
                  <a:gd name="connsiteX13" fmla="*/ -827 w 26369"/>
                  <a:gd name="connsiteY13" fmla="*/ 39297 h 57515"/>
                  <a:gd name="connsiteX14" fmla="*/ 5682 w 26369"/>
                  <a:gd name="connsiteY14" fmla="*/ 39297 h 57515"/>
                  <a:gd name="connsiteX15" fmla="*/ 5682 w 26369"/>
                  <a:gd name="connsiteY15" fmla="*/ 42183 h 57515"/>
                  <a:gd name="connsiteX16" fmla="*/ 8902 w 26369"/>
                  <a:gd name="connsiteY16" fmla="*/ 52248 h 57515"/>
                  <a:gd name="connsiteX17" fmla="*/ 19104 w 26369"/>
                  <a:gd name="connsiteY17" fmla="*/ 55418 h 57515"/>
                  <a:gd name="connsiteX18" fmla="*/ 25542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542" y="55418"/>
                    </a:moveTo>
                    <a:lnTo>
                      <a:pt x="25542" y="49752"/>
                    </a:lnTo>
                    <a:lnTo>
                      <a:pt x="19033" y="49752"/>
                    </a:lnTo>
                    <a:cubicBezTo>
                      <a:pt x="16595" y="49752"/>
                      <a:pt x="14898" y="49260"/>
                      <a:pt x="13944" y="48274"/>
                    </a:cubicBezTo>
                    <a:cubicBezTo>
                      <a:pt x="12997" y="47288"/>
                      <a:pt x="12523" y="45514"/>
                      <a:pt x="12523" y="42952"/>
                    </a:cubicBezTo>
                    <a:lnTo>
                      <a:pt x="12523" y="39297"/>
                    </a:lnTo>
                    <a:lnTo>
                      <a:pt x="23732" y="39297"/>
                    </a:lnTo>
                    <a:lnTo>
                      <a:pt x="23732" y="34011"/>
                    </a:lnTo>
                    <a:lnTo>
                      <a:pt x="12523" y="34011"/>
                    </a:lnTo>
                    <a:lnTo>
                      <a:pt x="12523" y="-2098"/>
                    </a:lnTo>
                    <a:lnTo>
                      <a:pt x="5682" y="-2098"/>
                    </a:lnTo>
                    <a:lnTo>
                      <a:pt x="5682" y="34011"/>
                    </a:lnTo>
                    <a:lnTo>
                      <a:pt x="-827" y="34011"/>
                    </a:lnTo>
                    <a:lnTo>
                      <a:pt x="-827" y="39297"/>
                    </a:lnTo>
                    <a:lnTo>
                      <a:pt x="5682" y="39297"/>
                    </a:lnTo>
                    <a:lnTo>
                      <a:pt x="5682" y="42183"/>
                    </a:lnTo>
                    <a:cubicBezTo>
                      <a:pt x="5682" y="46788"/>
                      <a:pt x="6755" y="50143"/>
                      <a:pt x="8902" y="52248"/>
                    </a:cubicBezTo>
                    <a:cubicBezTo>
                      <a:pt x="11048" y="54361"/>
                      <a:pt x="14449" y="55418"/>
                      <a:pt x="19104" y="55418"/>
                    </a:cubicBezTo>
                    <a:lnTo>
                      <a:pt x="25542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72" name="Freeform: Shape 3571">
                <a:extLst>
                  <a:ext uri="{FF2B5EF4-FFF2-40B4-BE49-F238E27FC236}">
                    <a16:creationId xmlns:a16="http://schemas.microsoft.com/office/drawing/2014/main" id="{4479B1EC-E1EF-427C-90C7-14C73EA2957A}"/>
                  </a:ext>
                </a:extLst>
              </p:cNvPr>
              <p:cNvSpPr/>
              <p:nvPr/>
            </p:nvSpPr>
            <p:spPr>
              <a:xfrm rot="-5400000" flipV="1">
                <a:off x="10115308" y="6184953"/>
                <a:ext cx="39365" cy="5274"/>
              </a:xfrm>
              <a:custGeom>
                <a:avLst/>
                <a:gdLst>
                  <a:gd name="connsiteX0" fmla="*/ 38205 w 39365"/>
                  <a:gd name="connsiteY0" fmla="*/ 6891 h 5274"/>
                  <a:gd name="connsiteX1" fmla="*/ 38205 w 39365"/>
                  <a:gd name="connsiteY1" fmla="*/ 1616 h 5274"/>
                  <a:gd name="connsiteX2" fmla="*/ -1161 w 39365"/>
                  <a:gd name="connsiteY2" fmla="*/ 1616 h 5274"/>
                  <a:gd name="connsiteX3" fmla="*/ -1161 w 39365"/>
                  <a:gd name="connsiteY3" fmla="*/ 6891 h 5274"/>
                  <a:gd name="connsiteX4" fmla="*/ 38205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205" y="6891"/>
                    </a:moveTo>
                    <a:lnTo>
                      <a:pt x="38205" y="1616"/>
                    </a:lnTo>
                    <a:lnTo>
                      <a:pt x="-1161" y="1616"/>
                    </a:lnTo>
                    <a:lnTo>
                      <a:pt x="-1161" y="6891"/>
                    </a:lnTo>
                    <a:lnTo>
                      <a:pt x="38205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73" name="Freeform: Shape 3572">
                <a:extLst>
                  <a:ext uri="{FF2B5EF4-FFF2-40B4-BE49-F238E27FC236}">
                    <a16:creationId xmlns:a16="http://schemas.microsoft.com/office/drawing/2014/main" id="{5BA54347-0606-4949-AAAE-2225F7B0DC12}"/>
                  </a:ext>
                </a:extLst>
              </p:cNvPr>
              <p:cNvSpPr/>
              <p:nvPr/>
            </p:nvSpPr>
            <p:spPr>
              <a:xfrm rot="-5400000" flipV="1">
                <a:off x="10074025" y="6116107"/>
                <a:ext cx="36347" cy="57255"/>
              </a:xfrm>
              <a:custGeom>
                <a:avLst/>
                <a:gdLst>
                  <a:gd name="connsiteX0" fmla="*/ 23372 w 36347"/>
                  <a:gd name="connsiteY0" fmla="*/ 28828 h 57255"/>
                  <a:gd name="connsiteX1" fmla="*/ 31740 w 36347"/>
                  <a:gd name="connsiteY1" fmla="*/ 24050 h 57255"/>
                  <a:gd name="connsiteX2" fmla="*/ 34758 w 36347"/>
                  <a:gd name="connsiteY2" fmla="*/ 15108 h 57255"/>
                  <a:gd name="connsiteX3" fmla="*/ 29136 w 36347"/>
                  <a:gd name="connsiteY3" fmla="*/ 2465 h 57255"/>
                  <a:gd name="connsiteX4" fmla="*/ 13158 w 36347"/>
                  <a:gd name="connsiteY4" fmla="*/ -2005 h 57255"/>
                  <a:gd name="connsiteX5" fmla="*/ 6009 w 36347"/>
                  <a:gd name="connsiteY5" fmla="*/ -1319 h 57255"/>
                  <a:gd name="connsiteX6" fmla="*/ -1590 w 36347"/>
                  <a:gd name="connsiteY6" fmla="*/ 739 h 57255"/>
                  <a:gd name="connsiteX7" fmla="*/ -1590 w 36347"/>
                  <a:gd name="connsiteY7" fmla="*/ 7941 h 57255"/>
                  <a:gd name="connsiteX8" fmla="*/ 5204 w 36347"/>
                  <a:gd name="connsiteY8" fmla="*/ 5209 h 57255"/>
                  <a:gd name="connsiteX9" fmla="*/ 12944 w 36347"/>
                  <a:gd name="connsiteY9" fmla="*/ 4287 h 57255"/>
                  <a:gd name="connsiteX10" fmla="*/ 23644 w 36347"/>
                  <a:gd name="connsiteY10" fmla="*/ 7054 h 57255"/>
                  <a:gd name="connsiteX11" fmla="*/ 27325 w 36347"/>
                  <a:gd name="connsiteY11" fmla="*/ 15108 h 57255"/>
                  <a:gd name="connsiteX12" fmla="*/ 23904 w 36347"/>
                  <a:gd name="connsiteY12" fmla="*/ 22737 h 57255"/>
                  <a:gd name="connsiteX13" fmla="*/ 14388 w 36347"/>
                  <a:gd name="connsiteY13" fmla="*/ 25493 h 57255"/>
                  <a:gd name="connsiteX14" fmla="*/ 7950 w 36347"/>
                  <a:gd name="connsiteY14" fmla="*/ 25493 h 57255"/>
                  <a:gd name="connsiteX15" fmla="*/ 7950 w 36347"/>
                  <a:gd name="connsiteY15" fmla="*/ 31631 h 57255"/>
                  <a:gd name="connsiteX16" fmla="*/ 14684 w 36347"/>
                  <a:gd name="connsiteY16" fmla="*/ 31631 h 57255"/>
                  <a:gd name="connsiteX17" fmla="*/ 23111 w 36347"/>
                  <a:gd name="connsiteY17" fmla="*/ 33831 h 57255"/>
                  <a:gd name="connsiteX18" fmla="*/ 26035 w 36347"/>
                  <a:gd name="connsiteY18" fmla="*/ 40170 h 57255"/>
                  <a:gd name="connsiteX19" fmla="*/ 23017 w 36347"/>
                  <a:gd name="connsiteY19" fmla="*/ 46687 h 57255"/>
                  <a:gd name="connsiteX20" fmla="*/ 14388 w 36347"/>
                  <a:gd name="connsiteY20" fmla="*/ 48969 h 57255"/>
                  <a:gd name="connsiteX21" fmla="*/ 7796 w 36347"/>
                  <a:gd name="connsiteY21" fmla="*/ 48295 h 57255"/>
                  <a:gd name="connsiteX22" fmla="*/ 67 w 36347"/>
                  <a:gd name="connsiteY22" fmla="*/ 46237 h 57255"/>
                  <a:gd name="connsiteX23" fmla="*/ 67 w 36347"/>
                  <a:gd name="connsiteY23" fmla="*/ 52884 h 57255"/>
                  <a:gd name="connsiteX24" fmla="*/ 8045 w 36347"/>
                  <a:gd name="connsiteY24" fmla="*/ 54658 h 57255"/>
                  <a:gd name="connsiteX25" fmla="*/ 15051 w 36347"/>
                  <a:gd name="connsiteY25" fmla="*/ 55250 h 57255"/>
                  <a:gd name="connsiteX26" fmla="*/ 28508 w 36347"/>
                  <a:gd name="connsiteY26" fmla="*/ 51382 h 57255"/>
                  <a:gd name="connsiteX27" fmla="*/ 33468 w 36347"/>
                  <a:gd name="connsiteY27" fmla="*/ 40951 h 57255"/>
                  <a:gd name="connsiteX28" fmla="*/ 30840 w 36347"/>
                  <a:gd name="connsiteY28" fmla="*/ 33204 h 57255"/>
                  <a:gd name="connsiteX29" fmla="*/ 23372 w 36347"/>
                  <a:gd name="connsiteY29" fmla="*/ 28828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372" y="28828"/>
                    </a:moveTo>
                    <a:cubicBezTo>
                      <a:pt x="26946" y="28063"/>
                      <a:pt x="29735" y="26470"/>
                      <a:pt x="31740" y="24050"/>
                    </a:cubicBezTo>
                    <a:cubicBezTo>
                      <a:pt x="33752" y="21637"/>
                      <a:pt x="34758" y="18657"/>
                      <a:pt x="34758" y="15108"/>
                    </a:cubicBezTo>
                    <a:cubicBezTo>
                      <a:pt x="34758" y="9668"/>
                      <a:pt x="32884" y="5454"/>
                      <a:pt x="29136" y="2465"/>
                    </a:cubicBezTo>
                    <a:cubicBezTo>
                      <a:pt x="25388" y="-515"/>
                      <a:pt x="20062" y="-2005"/>
                      <a:pt x="13158" y="-2005"/>
                    </a:cubicBezTo>
                    <a:cubicBezTo>
                      <a:pt x="10846" y="-2005"/>
                      <a:pt x="8463" y="-1777"/>
                      <a:pt x="6009" y="-1319"/>
                    </a:cubicBezTo>
                    <a:cubicBezTo>
                      <a:pt x="3555" y="-862"/>
                      <a:pt x="1022" y="-176"/>
                      <a:pt x="-1590" y="739"/>
                    </a:cubicBezTo>
                    <a:lnTo>
                      <a:pt x="-1590" y="7941"/>
                    </a:lnTo>
                    <a:cubicBezTo>
                      <a:pt x="478" y="6735"/>
                      <a:pt x="2742" y="5824"/>
                      <a:pt x="5204" y="5209"/>
                    </a:cubicBezTo>
                    <a:cubicBezTo>
                      <a:pt x="7674" y="4594"/>
                      <a:pt x="10254" y="4287"/>
                      <a:pt x="12944" y="4287"/>
                    </a:cubicBezTo>
                    <a:cubicBezTo>
                      <a:pt x="17623" y="4287"/>
                      <a:pt x="21190" y="5209"/>
                      <a:pt x="23644" y="7054"/>
                    </a:cubicBezTo>
                    <a:cubicBezTo>
                      <a:pt x="26098" y="8899"/>
                      <a:pt x="27325" y="11584"/>
                      <a:pt x="27325" y="15108"/>
                    </a:cubicBezTo>
                    <a:cubicBezTo>
                      <a:pt x="27325" y="18365"/>
                      <a:pt x="26185" y="20908"/>
                      <a:pt x="23904" y="22737"/>
                    </a:cubicBezTo>
                    <a:cubicBezTo>
                      <a:pt x="21624" y="24574"/>
                      <a:pt x="18452" y="25493"/>
                      <a:pt x="14388" y="25493"/>
                    </a:cubicBezTo>
                    <a:lnTo>
                      <a:pt x="7950" y="25493"/>
                    </a:lnTo>
                    <a:lnTo>
                      <a:pt x="7950" y="31631"/>
                    </a:lnTo>
                    <a:lnTo>
                      <a:pt x="14684" y="31631"/>
                    </a:lnTo>
                    <a:cubicBezTo>
                      <a:pt x="18353" y="31631"/>
                      <a:pt x="21162" y="32364"/>
                      <a:pt x="23111" y="33831"/>
                    </a:cubicBezTo>
                    <a:cubicBezTo>
                      <a:pt x="25060" y="35297"/>
                      <a:pt x="26035" y="37410"/>
                      <a:pt x="26035" y="40170"/>
                    </a:cubicBezTo>
                    <a:cubicBezTo>
                      <a:pt x="26035" y="43001"/>
                      <a:pt x="25029" y="45173"/>
                      <a:pt x="23017" y="46687"/>
                    </a:cubicBezTo>
                    <a:cubicBezTo>
                      <a:pt x="21013" y="48209"/>
                      <a:pt x="18136" y="48969"/>
                      <a:pt x="14388" y="48969"/>
                    </a:cubicBezTo>
                    <a:cubicBezTo>
                      <a:pt x="12337" y="48969"/>
                      <a:pt x="10139" y="48745"/>
                      <a:pt x="7796" y="48295"/>
                    </a:cubicBezTo>
                    <a:cubicBezTo>
                      <a:pt x="5453" y="47854"/>
                      <a:pt x="2876" y="47168"/>
                      <a:pt x="67" y="46237"/>
                    </a:cubicBezTo>
                    <a:lnTo>
                      <a:pt x="67" y="52884"/>
                    </a:lnTo>
                    <a:cubicBezTo>
                      <a:pt x="2908" y="53673"/>
                      <a:pt x="5567" y="54264"/>
                      <a:pt x="8045" y="54658"/>
                    </a:cubicBezTo>
                    <a:cubicBezTo>
                      <a:pt x="10522" y="55053"/>
                      <a:pt x="12858" y="55250"/>
                      <a:pt x="15051" y="55250"/>
                    </a:cubicBezTo>
                    <a:cubicBezTo>
                      <a:pt x="20724" y="55250"/>
                      <a:pt x="25210" y="53961"/>
                      <a:pt x="28508" y="51382"/>
                    </a:cubicBezTo>
                    <a:cubicBezTo>
                      <a:pt x="31814" y="48812"/>
                      <a:pt x="33468" y="45335"/>
                      <a:pt x="33468" y="40951"/>
                    </a:cubicBezTo>
                    <a:cubicBezTo>
                      <a:pt x="33468" y="37891"/>
                      <a:pt x="32592" y="35309"/>
                      <a:pt x="30840" y="33204"/>
                    </a:cubicBezTo>
                    <a:cubicBezTo>
                      <a:pt x="29088" y="31099"/>
                      <a:pt x="26599" y="29640"/>
                      <a:pt x="23372" y="28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74" name="Freeform: Shape 3573">
                <a:extLst>
                  <a:ext uri="{FF2B5EF4-FFF2-40B4-BE49-F238E27FC236}">
                    <a16:creationId xmlns:a16="http://schemas.microsoft.com/office/drawing/2014/main" id="{26A3E57B-DCF5-4F34-B960-0F770938C2EF}"/>
                  </a:ext>
                </a:extLst>
              </p:cNvPr>
              <p:cNvSpPr/>
              <p:nvPr/>
            </p:nvSpPr>
            <p:spPr>
              <a:xfrm rot="-5400000" flipV="1">
                <a:off x="10074404" y="6068966"/>
                <a:ext cx="35506" cy="55185"/>
              </a:xfrm>
              <a:custGeom>
                <a:avLst/>
                <a:gdLst>
                  <a:gd name="connsiteX0" fmla="*/ -1591 w 35506"/>
                  <a:gd name="connsiteY0" fmla="*/ 53170 h 55185"/>
                  <a:gd name="connsiteX1" fmla="*/ 33916 w 35506"/>
                  <a:gd name="connsiteY1" fmla="*/ 53170 h 55185"/>
                  <a:gd name="connsiteX2" fmla="*/ 33916 w 35506"/>
                  <a:gd name="connsiteY2" fmla="*/ 49989 h 55185"/>
                  <a:gd name="connsiteX3" fmla="*/ 13866 w 35506"/>
                  <a:gd name="connsiteY3" fmla="*/ -2015 h 55185"/>
                  <a:gd name="connsiteX4" fmla="*/ 6066 w 35506"/>
                  <a:gd name="connsiteY4" fmla="*/ -2015 h 55185"/>
                  <a:gd name="connsiteX5" fmla="*/ 24933 w 35506"/>
                  <a:gd name="connsiteY5" fmla="*/ 46878 h 55185"/>
                  <a:gd name="connsiteX6" fmla="*/ -1591 w 35506"/>
                  <a:gd name="connsiteY6" fmla="*/ 46878 h 55185"/>
                  <a:gd name="connsiteX7" fmla="*/ -1591 w 35506"/>
                  <a:gd name="connsiteY7" fmla="*/ 53170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506" h="55185">
                    <a:moveTo>
                      <a:pt x="-1591" y="53170"/>
                    </a:moveTo>
                    <a:lnTo>
                      <a:pt x="33916" y="53170"/>
                    </a:lnTo>
                    <a:lnTo>
                      <a:pt x="33916" y="49989"/>
                    </a:lnTo>
                    <a:lnTo>
                      <a:pt x="13866" y="-2015"/>
                    </a:lnTo>
                    <a:lnTo>
                      <a:pt x="6066" y="-2015"/>
                    </a:lnTo>
                    <a:lnTo>
                      <a:pt x="24933" y="46878"/>
                    </a:lnTo>
                    <a:lnTo>
                      <a:pt x="-1591" y="46878"/>
                    </a:lnTo>
                    <a:lnTo>
                      <a:pt x="-1591" y="5317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75" name="Graphic 4">
            <a:extLst>
              <a:ext uri="{FF2B5EF4-FFF2-40B4-BE49-F238E27FC236}">
                <a16:creationId xmlns:a16="http://schemas.microsoft.com/office/drawing/2014/main" id="{89C00ADD-6D5D-4C68-A25E-5703B276FAE7}"/>
              </a:ext>
            </a:extLst>
          </p:cNvPr>
          <p:cNvGrpSpPr/>
          <p:nvPr/>
        </p:nvGrpSpPr>
        <p:grpSpPr>
          <a:xfrm>
            <a:off x="10159459" y="6019365"/>
            <a:ext cx="75416" cy="212057"/>
            <a:chOff x="10159459" y="6019365"/>
            <a:chExt cx="75416" cy="212057"/>
          </a:xfrm>
          <a:solidFill>
            <a:srgbClr val="000000"/>
          </a:solidFill>
        </p:grpSpPr>
        <p:sp>
          <p:nvSpPr>
            <p:cNvPr id="3576" name="Freeform: Shape 3575">
              <a:extLst>
                <a:ext uri="{FF2B5EF4-FFF2-40B4-BE49-F238E27FC236}">
                  <a16:creationId xmlns:a16="http://schemas.microsoft.com/office/drawing/2014/main" id="{4C52964D-CD23-4F8F-8241-3FCFE595063A}"/>
                </a:ext>
              </a:extLst>
            </p:cNvPr>
            <p:cNvSpPr/>
            <p:nvPr/>
          </p:nvSpPr>
          <p:spPr>
            <a:xfrm>
              <a:off x="10197162" y="6019365"/>
              <a:ext cx="7574" cy="26492"/>
            </a:xfrm>
            <a:custGeom>
              <a:avLst/>
              <a:gdLst>
                <a:gd name="connsiteX0" fmla="*/ 448 w 7574"/>
                <a:gd name="connsiteY0" fmla="*/ 308 h 26492"/>
                <a:gd name="connsiteX1" fmla="*/ 448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448" y="308"/>
                  </a:moveTo>
                  <a:lnTo>
                    <a:pt x="448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77" name="Graphic 4">
              <a:extLst>
                <a:ext uri="{FF2B5EF4-FFF2-40B4-BE49-F238E27FC236}">
                  <a16:creationId xmlns:a16="http://schemas.microsoft.com/office/drawing/2014/main" id="{0E21D6B3-C91C-4822-A6BC-271935EB94FF}"/>
                </a:ext>
              </a:extLst>
            </p:cNvPr>
            <p:cNvGrpSpPr/>
            <p:nvPr/>
          </p:nvGrpSpPr>
          <p:grpSpPr>
            <a:xfrm>
              <a:off x="10159459" y="6077529"/>
              <a:ext cx="75416" cy="153894"/>
              <a:chOff x="10159459" y="6077529"/>
              <a:chExt cx="75416" cy="153894"/>
            </a:xfrm>
            <a:solidFill>
              <a:srgbClr val="000000"/>
            </a:solidFill>
          </p:grpSpPr>
          <p:sp>
            <p:nvSpPr>
              <p:cNvPr id="3578" name="Freeform: Shape 3577">
                <a:extLst>
                  <a:ext uri="{FF2B5EF4-FFF2-40B4-BE49-F238E27FC236}">
                    <a16:creationId xmlns:a16="http://schemas.microsoft.com/office/drawing/2014/main" id="{65A2AE01-E3DD-4BCF-B201-DE347335066A}"/>
                  </a:ext>
                </a:extLst>
              </p:cNvPr>
              <p:cNvSpPr/>
              <p:nvPr/>
            </p:nvSpPr>
            <p:spPr>
              <a:xfrm rot="-5400000" flipV="1">
                <a:off x="10175052" y="6189490"/>
                <a:ext cx="26369" cy="57515"/>
              </a:xfrm>
              <a:custGeom>
                <a:avLst/>
                <a:gdLst>
                  <a:gd name="connsiteX0" fmla="*/ 25555 w 26369"/>
                  <a:gd name="connsiteY0" fmla="*/ 55418 h 57515"/>
                  <a:gd name="connsiteX1" fmla="*/ 25555 w 26369"/>
                  <a:gd name="connsiteY1" fmla="*/ 49752 h 57515"/>
                  <a:gd name="connsiteX2" fmla="*/ 19046 w 26369"/>
                  <a:gd name="connsiteY2" fmla="*/ 49752 h 57515"/>
                  <a:gd name="connsiteX3" fmla="*/ 13956 w 26369"/>
                  <a:gd name="connsiteY3" fmla="*/ 48274 h 57515"/>
                  <a:gd name="connsiteX4" fmla="*/ 12536 w 26369"/>
                  <a:gd name="connsiteY4" fmla="*/ 42952 h 57515"/>
                  <a:gd name="connsiteX5" fmla="*/ 12536 w 26369"/>
                  <a:gd name="connsiteY5" fmla="*/ 39297 h 57515"/>
                  <a:gd name="connsiteX6" fmla="*/ 23744 w 26369"/>
                  <a:gd name="connsiteY6" fmla="*/ 39297 h 57515"/>
                  <a:gd name="connsiteX7" fmla="*/ 23744 w 26369"/>
                  <a:gd name="connsiteY7" fmla="*/ 34011 h 57515"/>
                  <a:gd name="connsiteX8" fmla="*/ 12536 w 26369"/>
                  <a:gd name="connsiteY8" fmla="*/ 34011 h 57515"/>
                  <a:gd name="connsiteX9" fmla="*/ 12536 w 26369"/>
                  <a:gd name="connsiteY9" fmla="*/ -2098 h 57515"/>
                  <a:gd name="connsiteX10" fmla="*/ 5695 w 26369"/>
                  <a:gd name="connsiteY10" fmla="*/ -2098 h 57515"/>
                  <a:gd name="connsiteX11" fmla="*/ 5695 w 26369"/>
                  <a:gd name="connsiteY11" fmla="*/ 34011 h 57515"/>
                  <a:gd name="connsiteX12" fmla="*/ -815 w 26369"/>
                  <a:gd name="connsiteY12" fmla="*/ 34011 h 57515"/>
                  <a:gd name="connsiteX13" fmla="*/ -815 w 26369"/>
                  <a:gd name="connsiteY13" fmla="*/ 39297 h 57515"/>
                  <a:gd name="connsiteX14" fmla="*/ 5695 w 26369"/>
                  <a:gd name="connsiteY14" fmla="*/ 39297 h 57515"/>
                  <a:gd name="connsiteX15" fmla="*/ 5695 w 26369"/>
                  <a:gd name="connsiteY15" fmla="*/ 42183 h 57515"/>
                  <a:gd name="connsiteX16" fmla="*/ 8914 w 26369"/>
                  <a:gd name="connsiteY16" fmla="*/ 52248 h 57515"/>
                  <a:gd name="connsiteX17" fmla="*/ 19117 w 26369"/>
                  <a:gd name="connsiteY17" fmla="*/ 55418 h 57515"/>
                  <a:gd name="connsiteX18" fmla="*/ 25555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555" y="55418"/>
                    </a:moveTo>
                    <a:lnTo>
                      <a:pt x="25555" y="49752"/>
                    </a:lnTo>
                    <a:lnTo>
                      <a:pt x="19046" y="49752"/>
                    </a:lnTo>
                    <a:cubicBezTo>
                      <a:pt x="16608" y="49752"/>
                      <a:pt x="14911" y="49260"/>
                      <a:pt x="13956" y="48274"/>
                    </a:cubicBezTo>
                    <a:cubicBezTo>
                      <a:pt x="13010" y="47288"/>
                      <a:pt x="12536" y="45514"/>
                      <a:pt x="12536" y="42952"/>
                    </a:cubicBezTo>
                    <a:lnTo>
                      <a:pt x="12536" y="39297"/>
                    </a:lnTo>
                    <a:lnTo>
                      <a:pt x="23744" y="39297"/>
                    </a:lnTo>
                    <a:lnTo>
                      <a:pt x="23744" y="34011"/>
                    </a:lnTo>
                    <a:lnTo>
                      <a:pt x="12536" y="34011"/>
                    </a:lnTo>
                    <a:lnTo>
                      <a:pt x="12536" y="-2098"/>
                    </a:lnTo>
                    <a:lnTo>
                      <a:pt x="5695" y="-2098"/>
                    </a:lnTo>
                    <a:lnTo>
                      <a:pt x="5695" y="34011"/>
                    </a:lnTo>
                    <a:lnTo>
                      <a:pt x="-815" y="34011"/>
                    </a:lnTo>
                    <a:lnTo>
                      <a:pt x="-815" y="39297"/>
                    </a:lnTo>
                    <a:lnTo>
                      <a:pt x="5695" y="39297"/>
                    </a:lnTo>
                    <a:lnTo>
                      <a:pt x="5695" y="42183"/>
                    </a:lnTo>
                    <a:cubicBezTo>
                      <a:pt x="5695" y="46788"/>
                      <a:pt x="6768" y="50143"/>
                      <a:pt x="8914" y="52248"/>
                    </a:cubicBezTo>
                    <a:cubicBezTo>
                      <a:pt x="11061" y="54361"/>
                      <a:pt x="14461" y="55418"/>
                      <a:pt x="19117" y="55418"/>
                    </a:cubicBezTo>
                    <a:lnTo>
                      <a:pt x="25555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79" name="Freeform: Shape 3578">
                <a:extLst>
                  <a:ext uri="{FF2B5EF4-FFF2-40B4-BE49-F238E27FC236}">
                    <a16:creationId xmlns:a16="http://schemas.microsoft.com/office/drawing/2014/main" id="{F1C20A8E-AA85-4736-A96A-E3E3D420703B}"/>
                  </a:ext>
                </a:extLst>
              </p:cNvPr>
              <p:cNvSpPr/>
              <p:nvPr/>
            </p:nvSpPr>
            <p:spPr>
              <a:xfrm rot="-5400000" flipV="1">
                <a:off x="10212554" y="6184953"/>
                <a:ext cx="39365" cy="5274"/>
              </a:xfrm>
              <a:custGeom>
                <a:avLst/>
                <a:gdLst>
                  <a:gd name="connsiteX0" fmla="*/ 38218 w 39365"/>
                  <a:gd name="connsiteY0" fmla="*/ 6891 h 5274"/>
                  <a:gd name="connsiteX1" fmla="*/ 38218 w 39365"/>
                  <a:gd name="connsiteY1" fmla="*/ 1616 h 5274"/>
                  <a:gd name="connsiteX2" fmla="*/ -1148 w 39365"/>
                  <a:gd name="connsiteY2" fmla="*/ 1616 h 5274"/>
                  <a:gd name="connsiteX3" fmla="*/ -1148 w 39365"/>
                  <a:gd name="connsiteY3" fmla="*/ 6891 h 5274"/>
                  <a:gd name="connsiteX4" fmla="*/ 38218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218" y="6891"/>
                    </a:moveTo>
                    <a:lnTo>
                      <a:pt x="38218" y="1616"/>
                    </a:lnTo>
                    <a:lnTo>
                      <a:pt x="-1148" y="1616"/>
                    </a:lnTo>
                    <a:lnTo>
                      <a:pt x="-1148" y="6891"/>
                    </a:lnTo>
                    <a:lnTo>
                      <a:pt x="38218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80" name="Freeform: Shape 3579">
                <a:extLst>
                  <a:ext uri="{FF2B5EF4-FFF2-40B4-BE49-F238E27FC236}">
                    <a16:creationId xmlns:a16="http://schemas.microsoft.com/office/drawing/2014/main" id="{4F1A96F8-3278-44ED-90C8-41464E8DE2FC}"/>
                  </a:ext>
                </a:extLst>
              </p:cNvPr>
              <p:cNvSpPr/>
              <p:nvPr/>
            </p:nvSpPr>
            <p:spPr>
              <a:xfrm rot="-5400000" flipV="1">
                <a:off x="10172963" y="6116332"/>
                <a:ext cx="32879" cy="55185"/>
              </a:xfrm>
              <a:custGeom>
                <a:avLst/>
                <a:gdLst>
                  <a:gd name="connsiteX0" fmla="*/ -568 w 32879"/>
                  <a:gd name="connsiteY0" fmla="*/ 4271 h 55185"/>
                  <a:gd name="connsiteX1" fmla="*/ 11634 w 32879"/>
                  <a:gd name="connsiteY1" fmla="*/ 4271 h 55185"/>
                  <a:gd name="connsiteX2" fmla="*/ 11634 w 32879"/>
                  <a:gd name="connsiteY2" fmla="*/ 46376 h 55185"/>
                  <a:gd name="connsiteX3" fmla="*/ -1645 w 32879"/>
                  <a:gd name="connsiteY3" fmla="*/ 43715 h 55185"/>
                  <a:gd name="connsiteX4" fmla="*/ -1645 w 32879"/>
                  <a:gd name="connsiteY4" fmla="*/ 50515 h 55185"/>
                  <a:gd name="connsiteX5" fmla="*/ 11563 w 32879"/>
                  <a:gd name="connsiteY5" fmla="*/ 53176 h 55185"/>
                  <a:gd name="connsiteX6" fmla="*/ 19032 w 32879"/>
                  <a:gd name="connsiteY6" fmla="*/ 53176 h 55185"/>
                  <a:gd name="connsiteX7" fmla="*/ 19032 w 32879"/>
                  <a:gd name="connsiteY7" fmla="*/ 4271 h 55185"/>
                  <a:gd name="connsiteX8" fmla="*/ 31234 w 32879"/>
                  <a:gd name="connsiteY8" fmla="*/ 4271 h 55185"/>
                  <a:gd name="connsiteX9" fmla="*/ 31234 w 32879"/>
                  <a:gd name="connsiteY9" fmla="*/ -2009 h 55185"/>
                  <a:gd name="connsiteX10" fmla="*/ -568 w 32879"/>
                  <a:gd name="connsiteY10" fmla="*/ -2009 h 55185"/>
                  <a:gd name="connsiteX11" fmla="*/ -568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568" y="4271"/>
                    </a:moveTo>
                    <a:lnTo>
                      <a:pt x="11634" y="4271"/>
                    </a:lnTo>
                    <a:lnTo>
                      <a:pt x="11634" y="46376"/>
                    </a:lnTo>
                    <a:lnTo>
                      <a:pt x="-1645" y="43715"/>
                    </a:lnTo>
                    <a:lnTo>
                      <a:pt x="-1645" y="50515"/>
                    </a:lnTo>
                    <a:lnTo>
                      <a:pt x="11563" y="53176"/>
                    </a:lnTo>
                    <a:lnTo>
                      <a:pt x="19032" y="53176"/>
                    </a:lnTo>
                    <a:lnTo>
                      <a:pt x="19032" y="4271"/>
                    </a:lnTo>
                    <a:lnTo>
                      <a:pt x="31234" y="4271"/>
                    </a:lnTo>
                    <a:lnTo>
                      <a:pt x="31234" y="-2009"/>
                    </a:lnTo>
                    <a:lnTo>
                      <a:pt x="-568" y="-2009"/>
                    </a:lnTo>
                    <a:lnTo>
                      <a:pt x="-568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81" name="Freeform: Shape 3580">
                <a:extLst>
                  <a:ext uri="{FF2B5EF4-FFF2-40B4-BE49-F238E27FC236}">
                    <a16:creationId xmlns:a16="http://schemas.microsoft.com/office/drawing/2014/main" id="{CB2A6AE0-8F86-4EF8-97F6-6AF6B4A03C37}"/>
                  </a:ext>
                </a:extLst>
              </p:cNvPr>
              <p:cNvSpPr/>
              <p:nvPr/>
            </p:nvSpPr>
            <p:spPr>
              <a:xfrm rot="-5400000" flipV="1">
                <a:off x="10170507" y="6067825"/>
                <a:ext cx="37874" cy="57255"/>
              </a:xfrm>
              <a:custGeom>
                <a:avLst/>
                <a:gdLst>
                  <a:gd name="connsiteX0" fmla="*/ 17350 w 37874"/>
                  <a:gd name="connsiteY0" fmla="*/ 25273 h 57255"/>
                  <a:gd name="connsiteX1" fmla="*/ 8970 w 37874"/>
                  <a:gd name="connsiteY1" fmla="*/ 22423 h 57255"/>
                  <a:gd name="connsiteX2" fmla="*/ 5928 w 37874"/>
                  <a:gd name="connsiteY2" fmla="*/ 14594 h 57255"/>
                  <a:gd name="connsiteX3" fmla="*/ 8970 w 37874"/>
                  <a:gd name="connsiteY3" fmla="*/ 6752 h 57255"/>
                  <a:gd name="connsiteX4" fmla="*/ 17350 w 37874"/>
                  <a:gd name="connsiteY4" fmla="*/ 3902 h 57255"/>
                  <a:gd name="connsiteX5" fmla="*/ 25741 w 37874"/>
                  <a:gd name="connsiteY5" fmla="*/ 6764 h 57255"/>
                  <a:gd name="connsiteX6" fmla="*/ 28818 w 37874"/>
                  <a:gd name="connsiteY6" fmla="*/ 14594 h 57255"/>
                  <a:gd name="connsiteX7" fmla="*/ 25765 w 37874"/>
                  <a:gd name="connsiteY7" fmla="*/ 22423 h 57255"/>
                  <a:gd name="connsiteX8" fmla="*/ 17350 w 37874"/>
                  <a:gd name="connsiteY8" fmla="*/ 25273 h 57255"/>
                  <a:gd name="connsiteX9" fmla="*/ 9881 w 37874"/>
                  <a:gd name="connsiteY9" fmla="*/ 28443 h 57255"/>
                  <a:gd name="connsiteX10" fmla="*/ 2389 w 37874"/>
                  <a:gd name="connsiteY10" fmla="*/ 32914 h 57255"/>
                  <a:gd name="connsiteX11" fmla="*/ -285 w 37874"/>
                  <a:gd name="connsiteY11" fmla="*/ 40944 h 57255"/>
                  <a:gd name="connsiteX12" fmla="*/ 4425 w 37874"/>
                  <a:gd name="connsiteY12" fmla="*/ 51399 h 57255"/>
                  <a:gd name="connsiteX13" fmla="*/ 17350 w 37874"/>
                  <a:gd name="connsiteY13" fmla="*/ 55243 h 57255"/>
                  <a:gd name="connsiteX14" fmla="*/ 30298 w 37874"/>
                  <a:gd name="connsiteY14" fmla="*/ 51399 h 57255"/>
                  <a:gd name="connsiteX15" fmla="*/ 34997 w 37874"/>
                  <a:gd name="connsiteY15" fmla="*/ 40944 h 57255"/>
                  <a:gd name="connsiteX16" fmla="*/ 32310 w 37874"/>
                  <a:gd name="connsiteY16" fmla="*/ 32914 h 57255"/>
                  <a:gd name="connsiteX17" fmla="*/ 24865 w 37874"/>
                  <a:gd name="connsiteY17" fmla="*/ 28443 h 57255"/>
                  <a:gd name="connsiteX18" fmla="*/ 33269 w 37874"/>
                  <a:gd name="connsiteY18" fmla="*/ 23523 h 57255"/>
                  <a:gd name="connsiteX19" fmla="*/ 36287 w 37874"/>
                  <a:gd name="connsiteY19" fmla="*/ 14594 h 57255"/>
                  <a:gd name="connsiteX20" fmla="*/ 31387 w 37874"/>
                  <a:gd name="connsiteY20" fmla="*/ 2270 h 57255"/>
                  <a:gd name="connsiteX21" fmla="*/ 17350 w 37874"/>
                  <a:gd name="connsiteY21" fmla="*/ -2012 h 57255"/>
                  <a:gd name="connsiteX22" fmla="*/ 3313 w 37874"/>
                  <a:gd name="connsiteY22" fmla="*/ 2270 h 57255"/>
                  <a:gd name="connsiteX23" fmla="*/ -1587 w 37874"/>
                  <a:gd name="connsiteY23" fmla="*/ 14594 h 57255"/>
                  <a:gd name="connsiteX24" fmla="*/ 1443 w 37874"/>
                  <a:gd name="connsiteY24" fmla="*/ 23523 h 57255"/>
                  <a:gd name="connsiteX25" fmla="*/ 9881 w 37874"/>
                  <a:gd name="connsiteY25" fmla="*/ 28443 h 57255"/>
                  <a:gd name="connsiteX26" fmla="*/ 7147 w 37874"/>
                  <a:gd name="connsiteY26" fmla="*/ 40235 h 57255"/>
                  <a:gd name="connsiteX27" fmla="*/ 9822 w 37874"/>
                  <a:gd name="connsiteY27" fmla="*/ 33552 h 57255"/>
                  <a:gd name="connsiteX28" fmla="*/ 17350 w 37874"/>
                  <a:gd name="connsiteY28" fmla="*/ 31151 h 57255"/>
                  <a:gd name="connsiteX29" fmla="*/ 24877 w 37874"/>
                  <a:gd name="connsiteY29" fmla="*/ 33552 h 57255"/>
                  <a:gd name="connsiteX30" fmla="*/ 27599 w 37874"/>
                  <a:gd name="connsiteY30" fmla="*/ 40235 h 57255"/>
                  <a:gd name="connsiteX31" fmla="*/ 24877 w 37874"/>
                  <a:gd name="connsiteY31" fmla="*/ 46929 h 57255"/>
                  <a:gd name="connsiteX32" fmla="*/ 17350 w 37874"/>
                  <a:gd name="connsiteY32" fmla="*/ 49330 h 57255"/>
                  <a:gd name="connsiteX33" fmla="*/ 9822 w 37874"/>
                  <a:gd name="connsiteY33" fmla="*/ 46929 h 57255"/>
                  <a:gd name="connsiteX34" fmla="*/ 7147 w 37874"/>
                  <a:gd name="connsiteY34" fmla="*/ 40235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7874" h="57255">
                    <a:moveTo>
                      <a:pt x="17350" y="25273"/>
                    </a:moveTo>
                    <a:cubicBezTo>
                      <a:pt x="13799" y="25273"/>
                      <a:pt x="11006" y="24323"/>
                      <a:pt x="8970" y="22423"/>
                    </a:cubicBezTo>
                    <a:cubicBezTo>
                      <a:pt x="6942" y="20523"/>
                      <a:pt x="5928" y="17913"/>
                      <a:pt x="5928" y="14594"/>
                    </a:cubicBezTo>
                    <a:cubicBezTo>
                      <a:pt x="5928" y="11266"/>
                      <a:pt x="6942" y="8652"/>
                      <a:pt x="8970" y="6752"/>
                    </a:cubicBezTo>
                    <a:cubicBezTo>
                      <a:pt x="11006" y="4852"/>
                      <a:pt x="13799" y="3902"/>
                      <a:pt x="17350" y="3902"/>
                    </a:cubicBezTo>
                    <a:cubicBezTo>
                      <a:pt x="20900" y="3902"/>
                      <a:pt x="23698" y="4856"/>
                      <a:pt x="25741" y="6764"/>
                    </a:cubicBezTo>
                    <a:cubicBezTo>
                      <a:pt x="27793" y="8680"/>
                      <a:pt x="28818" y="11290"/>
                      <a:pt x="28818" y="14594"/>
                    </a:cubicBezTo>
                    <a:cubicBezTo>
                      <a:pt x="28818" y="17913"/>
                      <a:pt x="27801" y="20523"/>
                      <a:pt x="25765" y="22423"/>
                    </a:cubicBezTo>
                    <a:cubicBezTo>
                      <a:pt x="23737" y="24323"/>
                      <a:pt x="20932" y="25273"/>
                      <a:pt x="17350" y="25273"/>
                    </a:cubicBezTo>
                    <a:close/>
                    <a:moveTo>
                      <a:pt x="9881" y="28443"/>
                    </a:moveTo>
                    <a:cubicBezTo>
                      <a:pt x="6678" y="29232"/>
                      <a:pt x="4181" y="30722"/>
                      <a:pt x="2389" y="32914"/>
                    </a:cubicBezTo>
                    <a:cubicBezTo>
                      <a:pt x="606" y="35114"/>
                      <a:pt x="-285" y="37790"/>
                      <a:pt x="-285" y="40944"/>
                    </a:cubicBezTo>
                    <a:cubicBezTo>
                      <a:pt x="-285" y="45352"/>
                      <a:pt x="1285" y="48837"/>
                      <a:pt x="4425" y="51399"/>
                    </a:cubicBezTo>
                    <a:cubicBezTo>
                      <a:pt x="7573" y="53962"/>
                      <a:pt x="11882" y="55243"/>
                      <a:pt x="17350" y="55243"/>
                    </a:cubicBezTo>
                    <a:cubicBezTo>
                      <a:pt x="22849" y="55243"/>
                      <a:pt x="27165" y="53962"/>
                      <a:pt x="30298" y="51399"/>
                    </a:cubicBezTo>
                    <a:cubicBezTo>
                      <a:pt x="33430" y="48837"/>
                      <a:pt x="34997" y="45352"/>
                      <a:pt x="34997" y="40944"/>
                    </a:cubicBezTo>
                    <a:cubicBezTo>
                      <a:pt x="34997" y="37790"/>
                      <a:pt x="34101" y="35114"/>
                      <a:pt x="32310" y="32914"/>
                    </a:cubicBezTo>
                    <a:cubicBezTo>
                      <a:pt x="30527" y="30722"/>
                      <a:pt x="28045" y="29232"/>
                      <a:pt x="24865" y="28443"/>
                    </a:cubicBezTo>
                    <a:cubicBezTo>
                      <a:pt x="28463" y="27607"/>
                      <a:pt x="31265" y="25967"/>
                      <a:pt x="33269" y="23523"/>
                    </a:cubicBezTo>
                    <a:cubicBezTo>
                      <a:pt x="35281" y="21087"/>
                      <a:pt x="36287" y="18110"/>
                      <a:pt x="36287" y="14594"/>
                    </a:cubicBezTo>
                    <a:cubicBezTo>
                      <a:pt x="36287" y="9240"/>
                      <a:pt x="34653" y="5132"/>
                      <a:pt x="31387" y="2270"/>
                    </a:cubicBezTo>
                    <a:cubicBezTo>
                      <a:pt x="28120" y="-585"/>
                      <a:pt x="23441" y="-2012"/>
                      <a:pt x="17350" y="-2012"/>
                    </a:cubicBezTo>
                    <a:cubicBezTo>
                      <a:pt x="11266" y="-2012"/>
                      <a:pt x="6587" y="-585"/>
                      <a:pt x="3313" y="2270"/>
                    </a:cubicBezTo>
                    <a:cubicBezTo>
                      <a:pt x="46" y="5132"/>
                      <a:pt x="-1587" y="9240"/>
                      <a:pt x="-1587" y="14594"/>
                    </a:cubicBezTo>
                    <a:cubicBezTo>
                      <a:pt x="-1587" y="18110"/>
                      <a:pt x="-577" y="21087"/>
                      <a:pt x="1443" y="23523"/>
                    </a:cubicBezTo>
                    <a:cubicBezTo>
                      <a:pt x="3470" y="25967"/>
                      <a:pt x="6283" y="27607"/>
                      <a:pt x="9881" y="28443"/>
                    </a:cubicBezTo>
                    <a:close/>
                    <a:moveTo>
                      <a:pt x="7147" y="40235"/>
                    </a:moveTo>
                    <a:cubicBezTo>
                      <a:pt x="7147" y="37380"/>
                      <a:pt x="8039" y="35153"/>
                      <a:pt x="9822" y="33552"/>
                    </a:cubicBezTo>
                    <a:cubicBezTo>
                      <a:pt x="11613" y="31952"/>
                      <a:pt x="14122" y="31151"/>
                      <a:pt x="17350" y="31151"/>
                    </a:cubicBezTo>
                    <a:cubicBezTo>
                      <a:pt x="20561" y="31151"/>
                      <a:pt x="23070" y="31952"/>
                      <a:pt x="24877" y="33552"/>
                    </a:cubicBezTo>
                    <a:cubicBezTo>
                      <a:pt x="26692" y="35153"/>
                      <a:pt x="27599" y="37380"/>
                      <a:pt x="27599" y="40235"/>
                    </a:cubicBezTo>
                    <a:cubicBezTo>
                      <a:pt x="27599" y="43097"/>
                      <a:pt x="26692" y="45328"/>
                      <a:pt x="24877" y="46929"/>
                    </a:cubicBezTo>
                    <a:cubicBezTo>
                      <a:pt x="23070" y="48529"/>
                      <a:pt x="20561" y="49330"/>
                      <a:pt x="17350" y="49330"/>
                    </a:cubicBezTo>
                    <a:cubicBezTo>
                      <a:pt x="14122" y="49330"/>
                      <a:pt x="11613" y="48529"/>
                      <a:pt x="9822" y="46929"/>
                    </a:cubicBezTo>
                    <a:cubicBezTo>
                      <a:pt x="8039" y="45328"/>
                      <a:pt x="7147" y="43097"/>
                      <a:pt x="7147" y="40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82" name="Graphic 4">
            <a:extLst>
              <a:ext uri="{FF2B5EF4-FFF2-40B4-BE49-F238E27FC236}">
                <a16:creationId xmlns:a16="http://schemas.microsoft.com/office/drawing/2014/main" id="{AD77E2EC-5A95-45F7-BA3C-4B30870D676D}"/>
              </a:ext>
            </a:extLst>
          </p:cNvPr>
          <p:cNvGrpSpPr/>
          <p:nvPr/>
        </p:nvGrpSpPr>
        <p:grpSpPr>
          <a:xfrm>
            <a:off x="10256704" y="6019365"/>
            <a:ext cx="75416" cy="212057"/>
            <a:chOff x="10256704" y="6019365"/>
            <a:chExt cx="75416" cy="212057"/>
          </a:xfrm>
          <a:solidFill>
            <a:srgbClr val="000000"/>
          </a:solidFill>
        </p:grpSpPr>
        <p:sp>
          <p:nvSpPr>
            <p:cNvPr id="3583" name="Freeform: Shape 3582">
              <a:extLst>
                <a:ext uri="{FF2B5EF4-FFF2-40B4-BE49-F238E27FC236}">
                  <a16:creationId xmlns:a16="http://schemas.microsoft.com/office/drawing/2014/main" id="{10F144E5-5C7F-4408-9061-DA29E5848077}"/>
                </a:ext>
              </a:extLst>
            </p:cNvPr>
            <p:cNvSpPr/>
            <p:nvPr/>
          </p:nvSpPr>
          <p:spPr>
            <a:xfrm>
              <a:off x="10294408" y="6019365"/>
              <a:ext cx="7574" cy="26492"/>
            </a:xfrm>
            <a:custGeom>
              <a:avLst/>
              <a:gdLst>
                <a:gd name="connsiteX0" fmla="*/ 460 w 7574"/>
                <a:gd name="connsiteY0" fmla="*/ 308 h 26492"/>
                <a:gd name="connsiteX1" fmla="*/ 460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460" y="308"/>
                  </a:moveTo>
                  <a:lnTo>
                    <a:pt x="460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84" name="Graphic 4">
              <a:extLst>
                <a:ext uri="{FF2B5EF4-FFF2-40B4-BE49-F238E27FC236}">
                  <a16:creationId xmlns:a16="http://schemas.microsoft.com/office/drawing/2014/main" id="{E00F3931-3B5F-411D-90A7-E014564A93D1}"/>
                </a:ext>
              </a:extLst>
            </p:cNvPr>
            <p:cNvGrpSpPr/>
            <p:nvPr/>
          </p:nvGrpSpPr>
          <p:grpSpPr>
            <a:xfrm>
              <a:off x="10256704" y="6079930"/>
              <a:ext cx="75416" cy="151493"/>
              <a:chOff x="10256704" y="6079930"/>
              <a:chExt cx="75416" cy="151493"/>
            </a:xfrm>
            <a:solidFill>
              <a:srgbClr val="000000"/>
            </a:solidFill>
          </p:grpSpPr>
          <p:sp>
            <p:nvSpPr>
              <p:cNvPr id="3585" name="Freeform: Shape 3584">
                <a:extLst>
                  <a:ext uri="{FF2B5EF4-FFF2-40B4-BE49-F238E27FC236}">
                    <a16:creationId xmlns:a16="http://schemas.microsoft.com/office/drawing/2014/main" id="{844190F7-511A-4B57-85AF-F94A6029442A}"/>
                  </a:ext>
                </a:extLst>
              </p:cNvPr>
              <p:cNvSpPr/>
              <p:nvPr/>
            </p:nvSpPr>
            <p:spPr>
              <a:xfrm rot="-5400000" flipV="1">
                <a:off x="10272298" y="6189490"/>
                <a:ext cx="26369" cy="57515"/>
              </a:xfrm>
              <a:custGeom>
                <a:avLst/>
                <a:gdLst>
                  <a:gd name="connsiteX0" fmla="*/ 25568 w 26369"/>
                  <a:gd name="connsiteY0" fmla="*/ 55418 h 57515"/>
                  <a:gd name="connsiteX1" fmla="*/ 25568 w 26369"/>
                  <a:gd name="connsiteY1" fmla="*/ 49752 h 57515"/>
                  <a:gd name="connsiteX2" fmla="*/ 19059 w 26369"/>
                  <a:gd name="connsiteY2" fmla="*/ 49752 h 57515"/>
                  <a:gd name="connsiteX3" fmla="*/ 13969 w 26369"/>
                  <a:gd name="connsiteY3" fmla="*/ 48274 h 57515"/>
                  <a:gd name="connsiteX4" fmla="*/ 12549 w 26369"/>
                  <a:gd name="connsiteY4" fmla="*/ 42952 h 57515"/>
                  <a:gd name="connsiteX5" fmla="*/ 12549 w 26369"/>
                  <a:gd name="connsiteY5" fmla="*/ 39297 h 57515"/>
                  <a:gd name="connsiteX6" fmla="*/ 23757 w 26369"/>
                  <a:gd name="connsiteY6" fmla="*/ 39297 h 57515"/>
                  <a:gd name="connsiteX7" fmla="*/ 23757 w 26369"/>
                  <a:gd name="connsiteY7" fmla="*/ 34011 h 57515"/>
                  <a:gd name="connsiteX8" fmla="*/ 12549 w 26369"/>
                  <a:gd name="connsiteY8" fmla="*/ 34011 h 57515"/>
                  <a:gd name="connsiteX9" fmla="*/ 12549 w 26369"/>
                  <a:gd name="connsiteY9" fmla="*/ -2098 h 57515"/>
                  <a:gd name="connsiteX10" fmla="*/ 5708 w 26369"/>
                  <a:gd name="connsiteY10" fmla="*/ -2098 h 57515"/>
                  <a:gd name="connsiteX11" fmla="*/ 5708 w 26369"/>
                  <a:gd name="connsiteY11" fmla="*/ 34011 h 57515"/>
                  <a:gd name="connsiteX12" fmla="*/ -802 w 26369"/>
                  <a:gd name="connsiteY12" fmla="*/ 34011 h 57515"/>
                  <a:gd name="connsiteX13" fmla="*/ -802 w 26369"/>
                  <a:gd name="connsiteY13" fmla="*/ 39297 h 57515"/>
                  <a:gd name="connsiteX14" fmla="*/ 5708 w 26369"/>
                  <a:gd name="connsiteY14" fmla="*/ 39297 h 57515"/>
                  <a:gd name="connsiteX15" fmla="*/ 5708 w 26369"/>
                  <a:gd name="connsiteY15" fmla="*/ 42183 h 57515"/>
                  <a:gd name="connsiteX16" fmla="*/ 8927 w 26369"/>
                  <a:gd name="connsiteY16" fmla="*/ 52248 h 57515"/>
                  <a:gd name="connsiteX17" fmla="*/ 19130 w 26369"/>
                  <a:gd name="connsiteY17" fmla="*/ 55418 h 57515"/>
                  <a:gd name="connsiteX18" fmla="*/ 25568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568" y="55418"/>
                    </a:moveTo>
                    <a:lnTo>
                      <a:pt x="25568" y="49752"/>
                    </a:lnTo>
                    <a:lnTo>
                      <a:pt x="19059" y="49752"/>
                    </a:lnTo>
                    <a:cubicBezTo>
                      <a:pt x="16620" y="49752"/>
                      <a:pt x="14924" y="49260"/>
                      <a:pt x="13969" y="48274"/>
                    </a:cubicBezTo>
                    <a:cubicBezTo>
                      <a:pt x="13022" y="47288"/>
                      <a:pt x="12549" y="45514"/>
                      <a:pt x="12549" y="42952"/>
                    </a:cubicBezTo>
                    <a:lnTo>
                      <a:pt x="12549" y="39297"/>
                    </a:lnTo>
                    <a:lnTo>
                      <a:pt x="23757" y="39297"/>
                    </a:lnTo>
                    <a:lnTo>
                      <a:pt x="23757" y="34011"/>
                    </a:lnTo>
                    <a:lnTo>
                      <a:pt x="12549" y="34011"/>
                    </a:lnTo>
                    <a:lnTo>
                      <a:pt x="12549" y="-2098"/>
                    </a:lnTo>
                    <a:lnTo>
                      <a:pt x="5708" y="-2098"/>
                    </a:lnTo>
                    <a:lnTo>
                      <a:pt x="5708" y="34011"/>
                    </a:lnTo>
                    <a:lnTo>
                      <a:pt x="-802" y="34011"/>
                    </a:lnTo>
                    <a:lnTo>
                      <a:pt x="-802" y="39297"/>
                    </a:lnTo>
                    <a:lnTo>
                      <a:pt x="5708" y="39297"/>
                    </a:lnTo>
                    <a:lnTo>
                      <a:pt x="5708" y="42183"/>
                    </a:lnTo>
                    <a:cubicBezTo>
                      <a:pt x="5708" y="46788"/>
                      <a:pt x="6781" y="50143"/>
                      <a:pt x="8927" y="52248"/>
                    </a:cubicBezTo>
                    <a:cubicBezTo>
                      <a:pt x="11073" y="54361"/>
                      <a:pt x="14474" y="55418"/>
                      <a:pt x="19130" y="55418"/>
                    </a:cubicBezTo>
                    <a:lnTo>
                      <a:pt x="25568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86" name="Freeform: Shape 3585">
                <a:extLst>
                  <a:ext uri="{FF2B5EF4-FFF2-40B4-BE49-F238E27FC236}">
                    <a16:creationId xmlns:a16="http://schemas.microsoft.com/office/drawing/2014/main" id="{62F4ECE0-57E3-484C-A192-D80C6C8EA646}"/>
                  </a:ext>
                </a:extLst>
              </p:cNvPr>
              <p:cNvSpPr/>
              <p:nvPr/>
            </p:nvSpPr>
            <p:spPr>
              <a:xfrm rot="-5400000" flipV="1">
                <a:off x="10309799" y="6184953"/>
                <a:ext cx="39365" cy="5274"/>
              </a:xfrm>
              <a:custGeom>
                <a:avLst/>
                <a:gdLst>
                  <a:gd name="connsiteX0" fmla="*/ 38231 w 39365"/>
                  <a:gd name="connsiteY0" fmla="*/ 6891 h 5274"/>
                  <a:gd name="connsiteX1" fmla="*/ 38231 w 39365"/>
                  <a:gd name="connsiteY1" fmla="*/ 1616 h 5274"/>
                  <a:gd name="connsiteX2" fmla="*/ -1135 w 39365"/>
                  <a:gd name="connsiteY2" fmla="*/ 1616 h 5274"/>
                  <a:gd name="connsiteX3" fmla="*/ -1135 w 39365"/>
                  <a:gd name="connsiteY3" fmla="*/ 6891 h 5274"/>
                  <a:gd name="connsiteX4" fmla="*/ 38231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231" y="6891"/>
                    </a:moveTo>
                    <a:lnTo>
                      <a:pt x="38231" y="1616"/>
                    </a:lnTo>
                    <a:lnTo>
                      <a:pt x="-1135" y="1616"/>
                    </a:lnTo>
                    <a:lnTo>
                      <a:pt x="-1135" y="6891"/>
                    </a:lnTo>
                    <a:lnTo>
                      <a:pt x="38231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87" name="Freeform: Shape 3586">
                <a:extLst>
                  <a:ext uri="{FF2B5EF4-FFF2-40B4-BE49-F238E27FC236}">
                    <a16:creationId xmlns:a16="http://schemas.microsoft.com/office/drawing/2014/main" id="{0705BF85-F443-4DE2-A684-6E250CD47F03}"/>
                  </a:ext>
                </a:extLst>
              </p:cNvPr>
              <p:cNvSpPr/>
              <p:nvPr/>
            </p:nvSpPr>
            <p:spPr>
              <a:xfrm rot="-5400000" flipV="1">
                <a:off x="10268516" y="6116107"/>
                <a:ext cx="36347" cy="57255"/>
              </a:xfrm>
              <a:custGeom>
                <a:avLst/>
                <a:gdLst>
                  <a:gd name="connsiteX0" fmla="*/ 23397 w 36347"/>
                  <a:gd name="connsiteY0" fmla="*/ 28828 h 57255"/>
                  <a:gd name="connsiteX1" fmla="*/ 31765 w 36347"/>
                  <a:gd name="connsiteY1" fmla="*/ 24050 h 57255"/>
                  <a:gd name="connsiteX2" fmla="*/ 34783 w 36347"/>
                  <a:gd name="connsiteY2" fmla="*/ 15108 h 57255"/>
                  <a:gd name="connsiteX3" fmla="*/ 29161 w 36347"/>
                  <a:gd name="connsiteY3" fmla="*/ 2465 h 57255"/>
                  <a:gd name="connsiteX4" fmla="*/ 13183 w 36347"/>
                  <a:gd name="connsiteY4" fmla="*/ -2005 h 57255"/>
                  <a:gd name="connsiteX5" fmla="*/ 6034 w 36347"/>
                  <a:gd name="connsiteY5" fmla="*/ -1319 h 57255"/>
                  <a:gd name="connsiteX6" fmla="*/ -1564 w 36347"/>
                  <a:gd name="connsiteY6" fmla="*/ 739 h 57255"/>
                  <a:gd name="connsiteX7" fmla="*/ -1564 w 36347"/>
                  <a:gd name="connsiteY7" fmla="*/ 7941 h 57255"/>
                  <a:gd name="connsiteX8" fmla="*/ 5230 w 36347"/>
                  <a:gd name="connsiteY8" fmla="*/ 5209 h 57255"/>
                  <a:gd name="connsiteX9" fmla="*/ 12970 w 36347"/>
                  <a:gd name="connsiteY9" fmla="*/ 4287 h 57255"/>
                  <a:gd name="connsiteX10" fmla="*/ 23670 w 36347"/>
                  <a:gd name="connsiteY10" fmla="*/ 7054 h 57255"/>
                  <a:gd name="connsiteX11" fmla="*/ 27350 w 36347"/>
                  <a:gd name="connsiteY11" fmla="*/ 15108 h 57255"/>
                  <a:gd name="connsiteX12" fmla="*/ 23930 w 36347"/>
                  <a:gd name="connsiteY12" fmla="*/ 22737 h 57255"/>
                  <a:gd name="connsiteX13" fmla="*/ 14414 w 36347"/>
                  <a:gd name="connsiteY13" fmla="*/ 25493 h 57255"/>
                  <a:gd name="connsiteX14" fmla="*/ 7976 w 36347"/>
                  <a:gd name="connsiteY14" fmla="*/ 25493 h 57255"/>
                  <a:gd name="connsiteX15" fmla="*/ 7976 w 36347"/>
                  <a:gd name="connsiteY15" fmla="*/ 31631 h 57255"/>
                  <a:gd name="connsiteX16" fmla="*/ 14710 w 36347"/>
                  <a:gd name="connsiteY16" fmla="*/ 31631 h 57255"/>
                  <a:gd name="connsiteX17" fmla="*/ 23137 w 36347"/>
                  <a:gd name="connsiteY17" fmla="*/ 33831 h 57255"/>
                  <a:gd name="connsiteX18" fmla="*/ 26060 w 36347"/>
                  <a:gd name="connsiteY18" fmla="*/ 40170 h 57255"/>
                  <a:gd name="connsiteX19" fmla="*/ 23042 w 36347"/>
                  <a:gd name="connsiteY19" fmla="*/ 46687 h 57255"/>
                  <a:gd name="connsiteX20" fmla="*/ 14414 w 36347"/>
                  <a:gd name="connsiteY20" fmla="*/ 48969 h 57255"/>
                  <a:gd name="connsiteX21" fmla="*/ 7822 w 36347"/>
                  <a:gd name="connsiteY21" fmla="*/ 48295 h 57255"/>
                  <a:gd name="connsiteX22" fmla="*/ 93 w 36347"/>
                  <a:gd name="connsiteY22" fmla="*/ 46237 h 57255"/>
                  <a:gd name="connsiteX23" fmla="*/ 93 w 36347"/>
                  <a:gd name="connsiteY23" fmla="*/ 52884 h 57255"/>
                  <a:gd name="connsiteX24" fmla="*/ 8070 w 36347"/>
                  <a:gd name="connsiteY24" fmla="*/ 54658 h 57255"/>
                  <a:gd name="connsiteX25" fmla="*/ 15077 w 36347"/>
                  <a:gd name="connsiteY25" fmla="*/ 55250 h 57255"/>
                  <a:gd name="connsiteX26" fmla="*/ 28534 w 36347"/>
                  <a:gd name="connsiteY26" fmla="*/ 51382 h 57255"/>
                  <a:gd name="connsiteX27" fmla="*/ 33493 w 36347"/>
                  <a:gd name="connsiteY27" fmla="*/ 40951 h 57255"/>
                  <a:gd name="connsiteX28" fmla="*/ 30866 w 36347"/>
                  <a:gd name="connsiteY28" fmla="*/ 33204 h 57255"/>
                  <a:gd name="connsiteX29" fmla="*/ 23397 w 36347"/>
                  <a:gd name="connsiteY29" fmla="*/ 28828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397" y="28828"/>
                    </a:moveTo>
                    <a:cubicBezTo>
                      <a:pt x="26972" y="28063"/>
                      <a:pt x="29761" y="26470"/>
                      <a:pt x="31765" y="24050"/>
                    </a:cubicBezTo>
                    <a:cubicBezTo>
                      <a:pt x="33777" y="21637"/>
                      <a:pt x="34783" y="18657"/>
                      <a:pt x="34783" y="15108"/>
                    </a:cubicBezTo>
                    <a:cubicBezTo>
                      <a:pt x="34783" y="9668"/>
                      <a:pt x="32909" y="5454"/>
                      <a:pt x="29161" y="2465"/>
                    </a:cubicBezTo>
                    <a:cubicBezTo>
                      <a:pt x="25413" y="-515"/>
                      <a:pt x="20087" y="-2005"/>
                      <a:pt x="13183" y="-2005"/>
                    </a:cubicBezTo>
                    <a:cubicBezTo>
                      <a:pt x="10871" y="-2005"/>
                      <a:pt x="8488" y="-1777"/>
                      <a:pt x="6034" y="-1319"/>
                    </a:cubicBezTo>
                    <a:cubicBezTo>
                      <a:pt x="3581" y="-862"/>
                      <a:pt x="1048" y="-176"/>
                      <a:pt x="-1564" y="739"/>
                    </a:cubicBezTo>
                    <a:lnTo>
                      <a:pt x="-1564" y="7941"/>
                    </a:lnTo>
                    <a:cubicBezTo>
                      <a:pt x="503" y="6735"/>
                      <a:pt x="2768" y="5824"/>
                      <a:pt x="5230" y="5209"/>
                    </a:cubicBezTo>
                    <a:cubicBezTo>
                      <a:pt x="7699" y="4594"/>
                      <a:pt x="10280" y="4287"/>
                      <a:pt x="12970" y="4287"/>
                    </a:cubicBezTo>
                    <a:cubicBezTo>
                      <a:pt x="17649" y="4287"/>
                      <a:pt x="21216" y="5209"/>
                      <a:pt x="23670" y="7054"/>
                    </a:cubicBezTo>
                    <a:cubicBezTo>
                      <a:pt x="26123" y="8899"/>
                      <a:pt x="27350" y="11584"/>
                      <a:pt x="27350" y="15108"/>
                    </a:cubicBezTo>
                    <a:cubicBezTo>
                      <a:pt x="27350" y="18365"/>
                      <a:pt x="26210" y="20908"/>
                      <a:pt x="23930" y="22737"/>
                    </a:cubicBezTo>
                    <a:cubicBezTo>
                      <a:pt x="21650" y="24574"/>
                      <a:pt x="18478" y="25493"/>
                      <a:pt x="14414" y="25493"/>
                    </a:cubicBezTo>
                    <a:lnTo>
                      <a:pt x="7976" y="25493"/>
                    </a:lnTo>
                    <a:lnTo>
                      <a:pt x="7976" y="31631"/>
                    </a:lnTo>
                    <a:lnTo>
                      <a:pt x="14710" y="31631"/>
                    </a:lnTo>
                    <a:cubicBezTo>
                      <a:pt x="18379" y="31631"/>
                      <a:pt x="21188" y="32364"/>
                      <a:pt x="23137" y="33831"/>
                    </a:cubicBezTo>
                    <a:cubicBezTo>
                      <a:pt x="25086" y="35297"/>
                      <a:pt x="26060" y="37410"/>
                      <a:pt x="26060" y="40170"/>
                    </a:cubicBezTo>
                    <a:cubicBezTo>
                      <a:pt x="26060" y="43001"/>
                      <a:pt x="25054" y="45173"/>
                      <a:pt x="23042" y="46687"/>
                    </a:cubicBezTo>
                    <a:cubicBezTo>
                      <a:pt x="21038" y="48209"/>
                      <a:pt x="18162" y="48969"/>
                      <a:pt x="14414" y="48969"/>
                    </a:cubicBezTo>
                    <a:cubicBezTo>
                      <a:pt x="12363" y="48969"/>
                      <a:pt x="10165" y="48745"/>
                      <a:pt x="7822" y="48295"/>
                    </a:cubicBezTo>
                    <a:cubicBezTo>
                      <a:pt x="5478" y="47854"/>
                      <a:pt x="2902" y="47168"/>
                      <a:pt x="93" y="46237"/>
                    </a:cubicBezTo>
                    <a:lnTo>
                      <a:pt x="93" y="52884"/>
                    </a:lnTo>
                    <a:cubicBezTo>
                      <a:pt x="2934" y="53673"/>
                      <a:pt x="5593" y="54264"/>
                      <a:pt x="8070" y="54658"/>
                    </a:cubicBezTo>
                    <a:cubicBezTo>
                      <a:pt x="10548" y="55053"/>
                      <a:pt x="12883" y="55250"/>
                      <a:pt x="15077" y="55250"/>
                    </a:cubicBezTo>
                    <a:cubicBezTo>
                      <a:pt x="20750" y="55250"/>
                      <a:pt x="25236" y="53961"/>
                      <a:pt x="28534" y="51382"/>
                    </a:cubicBezTo>
                    <a:cubicBezTo>
                      <a:pt x="31840" y="48812"/>
                      <a:pt x="33493" y="45335"/>
                      <a:pt x="33493" y="40951"/>
                    </a:cubicBezTo>
                    <a:cubicBezTo>
                      <a:pt x="33493" y="37891"/>
                      <a:pt x="32617" y="35309"/>
                      <a:pt x="30866" y="33204"/>
                    </a:cubicBezTo>
                    <a:cubicBezTo>
                      <a:pt x="29114" y="31099"/>
                      <a:pt x="26625" y="29640"/>
                      <a:pt x="23397" y="28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88" name="Freeform: Shape 3587">
                <a:extLst>
                  <a:ext uri="{FF2B5EF4-FFF2-40B4-BE49-F238E27FC236}">
                    <a16:creationId xmlns:a16="http://schemas.microsoft.com/office/drawing/2014/main" id="{7016DCFE-A420-4E14-AB5F-09E635A27C01}"/>
                  </a:ext>
                </a:extLst>
              </p:cNvPr>
              <p:cNvSpPr/>
              <p:nvPr/>
            </p:nvSpPr>
            <p:spPr>
              <a:xfrm rot="-5400000" flipV="1">
                <a:off x="10268623" y="6069356"/>
                <a:ext cx="35057" cy="56178"/>
              </a:xfrm>
              <a:custGeom>
                <a:avLst/>
                <a:gdLst>
                  <a:gd name="connsiteX0" fmla="*/ 7493 w 35057"/>
                  <a:gd name="connsiteY0" fmla="*/ 4223 h 56178"/>
                  <a:gd name="connsiteX1" fmla="*/ 33567 w 35057"/>
                  <a:gd name="connsiteY1" fmla="*/ 4223 h 56178"/>
                  <a:gd name="connsiteX2" fmla="*/ 33567 w 35057"/>
                  <a:gd name="connsiteY2" fmla="*/ -2057 h 56178"/>
                  <a:gd name="connsiteX3" fmla="*/ -1491 w 35057"/>
                  <a:gd name="connsiteY3" fmla="*/ -2057 h 56178"/>
                  <a:gd name="connsiteX4" fmla="*/ -1491 w 35057"/>
                  <a:gd name="connsiteY4" fmla="*/ 4223 h 56178"/>
                  <a:gd name="connsiteX5" fmla="*/ 10097 w 35057"/>
                  <a:gd name="connsiteY5" fmla="*/ 16027 h 56178"/>
                  <a:gd name="connsiteX6" fmla="*/ 19328 w 35057"/>
                  <a:gd name="connsiteY6" fmla="*/ 25595 h 56178"/>
                  <a:gd name="connsiteX7" fmla="*/ 24335 w 35057"/>
                  <a:gd name="connsiteY7" fmla="*/ 32407 h 56178"/>
                  <a:gd name="connsiteX8" fmla="*/ 25767 w 35057"/>
                  <a:gd name="connsiteY8" fmla="*/ 37895 h 56178"/>
                  <a:gd name="connsiteX9" fmla="*/ 22678 w 35057"/>
                  <a:gd name="connsiteY9" fmla="*/ 45062 h 56178"/>
                  <a:gd name="connsiteX10" fmla="*/ 14630 w 35057"/>
                  <a:gd name="connsiteY10" fmla="*/ 47841 h 56178"/>
                  <a:gd name="connsiteX11" fmla="*/ 7209 w 35057"/>
                  <a:gd name="connsiteY11" fmla="*/ 46623 h 56178"/>
                  <a:gd name="connsiteX12" fmla="*/ -1124 w 35057"/>
                  <a:gd name="connsiteY12" fmla="*/ 42921 h 56178"/>
                  <a:gd name="connsiteX13" fmla="*/ -1124 w 35057"/>
                  <a:gd name="connsiteY13" fmla="*/ 50467 h 56178"/>
                  <a:gd name="connsiteX14" fmla="*/ 7303 w 35057"/>
                  <a:gd name="connsiteY14" fmla="*/ 53199 h 56178"/>
                  <a:gd name="connsiteX15" fmla="*/ 14488 w 35057"/>
                  <a:gd name="connsiteY15" fmla="*/ 54122 h 56178"/>
                  <a:gd name="connsiteX16" fmla="*/ 28170 w 35057"/>
                  <a:gd name="connsiteY16" fmla="*/ 49828 h 56178"/>
                  <a:gd name="connsiteX17" fmla="*/ 33271 w 35057"/>
                  <a:gd name="connsiteY17" fmla="*/ 38380 h 56178"/>
                  <a:gd name="connsiteX18" fmla="*/ 31992 w 35057"/>
                  <a:gd name="connsiteY18" fmla="*/ 31922 h 56178"/>
                  <a:gd name="connsiteX19" fmla="*/ 27353 w 35057"/>
                  <a:gd name="connsiteY19" fmla="*/ 24743 h 56178"/>
                  <a:gd name="connsiteX20" fmla="*/ 21471 w 35057"/>
                  <a:gd name="connsiteY20" fmla="*/ 18546 h 56178"/>
                  <a:gd name="connsiteX21" fmla="*/ 7493 w 35057"/>
                  <a:gd name="connsiteY21" fmla="*/ 4223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493" y="4223"/>
                    </a:moveTo>
                    <a:lnTo>
                      <a:pt x="33567" y="4223"/>
                    </a:lnTo>
                    <a:lnTo>
                      <a:pt x="33567" y="-2057"/>
                    </a:lnTo>
                    <a:lnTo>
                      <a:pt x="-1491" y="-2057"/>
                    </a:lnTo>
                    <a:lnTo>
                      <a:pt x="-1491" y="4223"/>
                    </a:lnTo>
                    <a:cubicBezTo>
                      <a:pt x="1342" y="7156"/>
                      <a:pt x="5204" y="11091"/>
                      <a:pt x="10097" y="16027"/>
                    </a:cubicBezTo>
                    <a:cubicBezTo>
                      <a:pt x="14996" y="20970"/>
                      <a:pt x="18074" y="24160"/>
                      <a:pt x="19328" y="25595"/>
                    </a:cubicBezTo>
                    <a:cubicBezTo>
                      <a:pt x="21719" y="28276"/>
                      <a:pt x="23388" y="30546"/>
                      <a:pt x="24335" y="32407"/>
                    </a:cubicBezTo>
                    <a:cubicBezTo>
                      <a:pt x="25290" y="34268"/>
                      <a:pt x="25767" y="36097"/>
                      <a:pt x="25767" y="37895"/>
                    </a:cubicBezTo>
                    <a:cubicBezTo>
                      <a:pt x="25767" y="40828"/>
                      <a:pt x="24737" y="43217"/>
                      <a:pt x="22678" y="45062"/>
                    </a:cubicBezTo>
                    <a:cubicBezTo>
                      <a:pt x="20618" y="46915"/>
                      <a:pt x="17936" y="47841"/>
                      <a:pt x="14630" y="47841"/>
                    </a:cubicBezTo>
                    <a:cubicBezTo>
                      <a:pt x="12286" y="47841"/>
                      <a:pt x="9812" y="47435"/>
                      <a:pt x="7209" y="46623"/>
                    </a:cubicBezTo>
                    <a:cubicBezTo>
                      <a:pt x="4613" y="45811"/>
                      <a:pt x="1835" y="44577"/>
                      <a:pt x="-1124" y="42921"/>
                    </a:cubicBezTo>
                    <a:lnTo>
                      <a:pt x="-1124" y="50467"/>
                    </a:lnTo>
                    <a:cubicBezTo>
                      <a:pt x="1883" y="51673"/>
                      <a:pt x="4692" y="52584"/>
                      <a:pt x="7303" y="53199"/>
                    </a:cubicBezTo>
                    <a:cubicBezTo>
                      <a:pt x="9923" y="53814"/>
                      <a:pt x="12318" y="54122"/>
                      <a:pt x="14488" y="54122"/>
                    </a:cubicBezTo>
                    <a:cubicBezTo>
                      <a:pt x="20208" y="54122"/>
                      <a:pt x="24769" y="52691"/>
                      <a:pt x="28170" y="49828"/>
                    </a:cubicBezTo>
                    <a:cubicBezTo>
                      <a:pt x="31570" y="46974"/>
                      <a:pt x="33271" y="43158"/>
                      <a:pt x="33271" y="38380"/>
                    </a:cubicBezTo>
                    <a:cubicBezTo>
                      <a:pt x="33271" y="36109"/>
                      <a:pt x="32845" y="33956"/>
                      <a:pt x="31992" y="31922"/>
                    </a:cubicBezTo>
                    <a:cubicBezTo>
                      <a:pt x="31148" y="29896"/>
                      <a:pt x="29602" y="27503"/>
                      <a:pt x="27353" y="24743"/>
                    </a:cubicBezTo>
                    <a:cubicBezTo>
                      <a:pt x="26737" y="24026"/>
                      <a:pt x="24777" y="21960"/>
                      <a:pt x="21471" y="18546"/>
                    </a:cubicBezTo>
                    <a:cubicBezTo>
                      <a:pt x="18172" y="15132"/>
                      <a:pt x="13513" y="10357"/>
                      <a:pt x="7493" y="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89" name="Graphic 4">
            <a:extLst>
              <a:ext uri="{FF2B5EF4-FFF2-40B4-BE49-F238E27FC236}">
                <a16:creationId xmlns:a16="http://schemas.microsoft.com/office/drawing/2014/main" id="{D12C5E89-559B-4FBE-833E-21F3B3024EC0}"/>
              </a:ext>
            </a:extLst>
          </p:cNvPr>
          <p:cNvGrpSpPr/>
          <p:nvPr/>
        </p:nvGrpSpPr>
        <p:grpSpPr>
          <a:xfrm>
            <a:off x="10353942" y="6019365"/>
            <a:ext cx="75416" cy="212057"/>
            <a:chOff x="10353942" y="6019365"/>
            <a:chExt cx="75416" cy="212057"/>
          </a:xfrm>
          <a:solidFill>
            <a:srgbClr val="000000"/>
          </a:solidFill>
        </p:grpSpPr>
        <p:sp>
          <p:nvSpPr>
            <p:cNvPr id="3590" name="Freeform: Shape 3589">
              <a:extLst>
                <a:ext uri="{FF2B5EF4-FFF2-40B4-BE49-F238E27FC236}">
                  <a16:creationId xmlns:a16="http://schemas.microsoft.com/office/drawing/2014/main" id="{B53C8857-9171-4B54-9B08-0AB143A32B64}"/>
                </a:ext>
              </a:extLst>
            </p:cNvPr>
            <p:cNvSpPr/>
            <p:nvPr/>
          </p:nvSpPr>
          <p:spPr>
            <a:xfrm>
              <a:off x="10391653" y="6019365"/>
              <a:ext cx="7574" cy="26492"/>
            </a:xfrm>
            <a:custGeom>
              <a:avLst/>
              <a:gdLst>
                <a:gd name="connsiteX0" fmla="*/ 473 w 7574"/>
                <a:gd name="connsiteY0" fmla="*/ 308 h 26492"/>
                <a:gd name="connsiteX1" fmla="*/ 473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473" y="308"/>
                  </a:moveTo>
                  <a:lnTo>
                    <a:pt x="473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91" name="Graphic 4">
              <a:extLst>
                <a:ext uri="{FF2B5EF4-FFF2-40B4-BE49-F238E27FC236}">
                  <a16:creationId xmlns:a16="http://schemas.microsoft.com/office/drawing/2014/main" id="{25754FCB-6F20-4901-9266-96F7B8A7F54E}"/>
                </a:ext>
              </a:extLst>
            </p:cNvPr>
            <p:cNvGrpSpPr/>
            <p:nvPr/>
          </p:nvGrpSpPr>
          <p:grpSpPr>
            <a:xfrm>
              <a:off x="10353942" y="6076594"/>
              <a:ext cx="75416" cy="154828"/>
              <a:chOff x="10353942" y="6076594"/>
              <a:chExt cx="75416" cy="154828"/>
            </a:xfrm>
            <a:solidFill>
              <a:srgbClr val="000000"/>
            </a:solidFill>
          </p:grpSpPr>
          <p:sp>
            <p:nvSpPr>
              <p:cNvPr id="3592" name="Freeform: Shape 3591">
                <a:extLst>
                  <a:ext uri="{FF2B5EF4-FFF2-40B4-BE49-F238E27FC236}">
                    <a16:creationId xmlns:a16="http://schemas.microsoft.com/office/drawing/2014/main" id="{66642C2C-115D-4E14-B264-B939028B5E68}"/>
                  </a:ext>
                </a:extLst>
              </p:cNvPr>
              <p:cNvSpPr/>
              <p:nvPr/>
            </p:nvSpPr>
            <p:spPr>
              <a:xfrm rot="-5400000" flipV="1">
                <a:off x="10369536" y="6189490"/>
                <a:ext cx="26369" cy="57515"/>
              </a:xfrm>
              <a:custGeom>
                <a:avLst/>
                <a:gdLst>
                  <a:gd name="connsiteX0" fmla="*/ 25581 w 26369"/>
                  <a:gd name="connsiteY0" fmla="*/ 55418 h 57515"/>
                  <a:gd name="connsiteX1" fmla="*/ 25581 w 26369"/>
                  <a:gd name="connsiteY1" fmla="*/ 49752 h 57515"/>
                  <a:gd name="connsiteX2" fmla="*/ 19071 w 26369"/>
                  <a:gd name="connsiteY2" fmla="*/ 49752 h 57515"/>
                  <a:gd name="connsiteX3" fmla="*/ 13982 w 26369"/>
                  <a:gd name="connsiteY3" fmla="*/ 48274 h 57515"/>
                  <a:gd name="connsiteX4" fmla="*/ 12562 w 26369"/>
                  <a:gd name="connsiteY4" fmla="*/ 42952 h 57515"/>
                  <a:gd name="connsiteX5" fmla="*/ 12562 w 26369"/>
                  <a:gd name="connsiteY5" fmla="*/ 39297 h 57515"/>
                  <a:gd name="connsiteX6" fmla="*/ 23770 w 26369"/>
                  <a:gd name="connsiteY6" fmla="*/ 39297 h 57515"/>
                  <a:gd name="connsiteX7" fmla="*/ 23770 w 26369"/>
                  <a:gd name="connsiteY7" fmla="*/ 34011 h 57515"/>
                  <a:gd name="connsiteX8" fmla="*/ 12562 w 26369"/>
                  <a:gd name="connsiteY8" fmla="*/ 34011 h 57515"/>
                  <a:gd name="connsiteX9" fmla="*/ 12562 w 26369"/>
                  <a:gd name="connsiteY9" fmla="*/ -2098 h 57515"/>
                  <a:gd name="connsiteX10" fmla="*/ 5721 w 26369"/>
                  <a:gd name="connsiteY10" fmla="*/ -2098 h 57515"/>
                  <a:gd name="connsiteX11" fmla="*/ 5721 w 26369"/>
                  <a:gd name="connsiteY11" fmla="*/ 34011 h 57515"/>
                  <a:gd name="connsiteX12" fmla="*/ -789 w 26369"/>
                  <a:gd name="connsiteY12" fmla="*/ 34011 h 57515"/>
                  <a:gd name="connsiteX13" fmla="*/ -789 w 26369"/>
                  <a:gd name="connsiteY13" fmla="*/ 39297 h 57515"/>
                  <a:gd name="connsiteX14" fmla="*/ 5721 w 26369"/>
                  <a:gd name="connsiteY14" fmla="*/ 39297 h 57515"/>
                  <a:gd name="connsiteX15" fmla="*/ 5721 w 26369"/>
                  <a:gd name="connsiteY15" fmla="*/ 42183 h 57515"/>
                  <a:gd name="connsiteX16" fmla="*/ 8940 w 26369"/>
                  <a:gd name="connsiteY16" fmla="*/ 52248 h 57515"/>
                  <a:gd name="connsiteX17" fmla="*/ 19142 w 26369"/>
                  <a:gd name="connsiteY17" fmla="*/ 55418 h 57515"/>
                  <a:gd name="connsiteX18" fmla="*/ 25581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581" y="55418"/>
                    </a:moveTo>
                    <a:lnTo>
                      <a:pt x="25581" y="49752"/>
                    </a:lnTo>
                    <a:lnTo>
                      <a:pt x="19071" y="49752"/>
                    </a:lnTo>
                    <a:cubicBezTo>
                      <a:pt x="16633" y="49752"/>
                      <a:pt x="14937" y="49260"/>
                      <a:pt x="13982" y="48274"/>
                    </a:cubicBezTo>
                    <a:cubicBezTo>
                      <a:pt x="13035" y="47288"/>
                      <a:pt x="12562" y="45514"/>
                      <a:pt x="12562" y="42952"/>
                    </a:cubicBezTo>
                    <a:lnTo>
                      <a:pt x="12562" y="39297"/>
                    </a:lnTo>
                    <a:lnTo>
                      <a:pt x="23770" y="39297"/>
                    </a:lnTo>
                    <a:lnTo>
                      <a:pt x="23770" y="34011"/>
                    </a:lnTo>
                    <a:lnTo>
                      <a:pt x="12562" y="34011"/>
                    </a:lnTo>
                    <a:lnTo>
                      <a:pt x="12562" y="-2098"/>
                    </a:lnTo>
                    <a:lnTo>
                      <a:pt x="5721" y="-2098"/>
                    </a:lnTo>
                    <a:lnTo>
                      <a:pt x="5721" y="34011"/>
                    </a:lnTo>
                    <a:lnTo>
                      <a:pt x="-789" y="34011"/>
                    </a:lnTo>
                    <a:lnTo>
                      <a:pt x="-789" y="39297"/>
                    </a:lnTo>
                    <a:lnTo>
                      <a:pt x="5721" y="39297"/>
                    </a:lnTo>
                    <a:lnTo>
                      <a:pt x="5721" y="42183"/>
                    </a:lnTo>
                    <a:cubicBezTo>
                      <a:pt x="5721" y="46788"/>
                      <a:pt x="6794" y="50143"/>
                      <a:pt x="8940" y="52248"/>
                    </a:cubicBezTo>
                    <a:cubicBezTo>
                      <a:pt x="11086" y="54361"/>
                      <a:pt x="14487" y="55418"/>
                      <a:pt x="19142" y="55418"/>
                    </a:cubicBezTo>
                    <a:lnTo>
                      <a:pt x="25581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93" name="Freeform: Shape 3592">
                <a:extLst>
                  <a:ext uri="{FF2B5EF4-FFF2-40B4-BE49-F238E27FC236}">
                    <a16:creationId xmlns:a16="http://schemas.microsoft.com/office/drawing/2014/main" id="{84BCE5B2-9929-4884-9150-9948F4F12416}"/>
                  </a:ext>
                </a:extLst>
              </p:cNvPr>
              <p:cNvSpPr/>
              <p:nvPr/>
            </p:nvSpPr>
            <p:spPr>
              <a:xfrm rot="-5400000" flipV="1">
                <a:off x="10407037" y="6184953"/>
                <a:ext cx="39365" cy="5274"/>
              </a:xfrm>
              <a:custGeom>
                <a:avLst/>
                <a:gdLst>
                  <a:gd name="connsiteX0" fmla="*/ 38243 w 39365"/>
                  <a:gd name="connsiteY0" fmla="*/ 6891 h 5274"/>
                  <a:gd name="connsiteX1" fmla="*/ 38243 w 39365"/>
                  <a:gd name="connsiteY1" fmla="*/ 1616 h 5274"/>
                  <a:gd name="connsiteX2" fmla="*/ -1122 w 39365"/>
                  <a:gd name="connsiteY2" fmla="*/ 1616 h 5274"/>
                  <a:gd name="connsiteX3" fmla="*/ -1122 w 39365"/>
                  <a:gd name="connsiteY3" fmla="*/ 6891 h 5274"/>
                  <a:gd name="connsiteX4" fmla="*/ 38243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243" y="6891"/>
                    </a:moveTo>
                    <a:lnTo>
                      <a:pt x="38243" y="1616"/>
                    </a:lnTo>
                    <a:lnTo>
                      <a:pt x="-1122" y="1616"/>
                    </a:lnTo>
                    <a:lnTo>
                      <a:pt x="-1122" y="6891"/>
                    </a:lnTo>
                    <a:lnTo>
                      <a:pt x="38243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94" name="Freeform: Shape 3593">
                <a:extLst>
                  <a:ext uri="{FF2B5EF4-FFF2-40B4-BE49-F238E27FC236}">
                    <a16:creationId xmlns:a16="http://schemas.microsoft.com/office/drawing/2014/main" id="{D00AC310-2DF0-4C9F-AFD0-F9A53E021F3B}"/>
                  </a:ext>
                </a:extLst>
              </p:cNvPr>
              <p:cNvSpPr/>
              <p:nvPr/>
            </p:nvSpPr>
            <p:spPr>
              <a:xfrm rot="-5400000" flipV="1">
                <a:off x="10365861" y="6117515"/>
                <a:ext cx="35057" cy="56178"/>
              </a:xfrm>
              <a:custGeom>
                <a:avLst/>
                <a:gdLst>
                  <a:gd name="connsiteX0" fmla="*/ 7506 w 35057"/>
                  <a:gd name="connsiteY0" fmla="*/ 4229 h 56178"/>
                  <a:gd name="connsiteX1" fmla="*/ 33579 w 35057"/>
                  <a:gd name="connsiteY1" fmla="*/ 4229 h 56178"/>
                  <a:gd name="connsiteX2" fmla="*/ 33579 w 35057"/>
                  <a:gd name="connsiteY2" fmla="*/ -2051 h 56178"/>
                  <a:gd name="connsiteX3" fmla="*/ -1478 w 35057"/>
                  <a:gd name="connsiteY3" fmla="*/ -2051 h 56178"/>
                  <a:gd name="connsiteX4" fmla="*/ -1478 w 35057"/>
                  <a:gd name="connsiteY4" fmla="*/ 4229 h 56178"/>
                  <a:gd name="connsiteX5" fmla="*/ 10109 w 35057"/>
                  <a:gd name="connsiteY5" fmla="*/ 16033 h 56178"/>
                  <a:gd name="connsiteX6" fmla="*/ 19341 w 35057"/>
                  <a:gd name="connsiteY6" fmla="*/ 25601 h 56178"/>
                  <a:gd name="connsiteX7" fmla="*/ 24348 w 35057"/>
                  <a:gd name="connsiteY7" fmla="*/ 32413 h 56178"/>
                  <a:gd name="connsiteX8" fmla="*/ 25780 w 35057"/>
                  <a:gd name="connsiteY8" fmla="*/ 37901 h 56178"/>
                  <a:gd name="connsiteX9" fmla="*/ 22691 w 35057"/>
                  <a:gd name="connsiteY9" fmla="*/ 45068 h 56178"/>
                  <a:gd name="connsiteX10" fmla="*/ 14642 w 35057"/>
                  <a:gd name="connsiteY10" fmla="*/ 47848 h 56178"/>
                  <a:gd name="connsiteX11" fmla="*/ 7221 w 35057"/>
                  <a:gd name="connsiteY11" fmla="*/ 46630 h 56178"/>
                  <a:gd name="connsiteX12" fmla="*/ -1111 w 35057"/>
                  <a:gd name="connsiteY12" fmla="*/ 42928 h 56178"/>
                  <a:gd name="connsiteX13" fmla="*/ -1111 w 35057"/>
                  <a:gd name="connsiteY13" fmla="*/ 50473 h 56178"/>
                  <a:gd name="connsiteX14" fmla="*/ 7316 w 35057"/>
                  <a:gd name="connsiteY14" fmla="*/ 53206 h 56178"/>
                  <a:gd name="connsiteX15" fmla="*/ 14500 w 35057"/>
                  <a:gd name="connsiteY15" fmla="*/ 54128 h 56178"/>
                  <a:gd name="connsiteX16" fmla="*/ 28182 w 35057"/>
                  <a:gd name="connsiteY16" fmla="*/ 49835 h 56178"/>
                  <a:gd name="connsiteX17" fmla="*/ 33284 w 35057"/>
                  <a:gd name="connsiteY17" fmla="*/ 38386 h 56178"/>
                  <a:gd name="connsiteX18" fmla="*/ 32005 w 35057"/>
                  <a:gd name="connsiteY18" fmla="*/ 31929 h 56178"/>
                  <a:gd name="connsiteX19" fmla="*/ 27366 w 35057"/>
                  <a:gd name="connsiteY19" fmla="*/ 24749 h 56178"/>
                  <a:gd name="connsiteX20" fmla="*/ 21483 w 35057"/>
                  <a:gd name="connsiteY20" fmla="*/ 18552 h 56178"/>
                  <a:gd name="connsiteX21" fmla="*/ 7506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506" y="4229"/>
                    </a:moveTo>
                    <a:lnTo>
                      <a:pt x="33579" y="4229"/>
                    </a:lnTo>
                    <a:lnTo>
                      <a:pt x="33579" y="-2051"/>
                    </a:lnTo>
                    <a:lnTo>
                      <a:pt x="-1478" y="-2051"/>
                    </a:lnTo>
                    <a:lnTo>
                      <a:pt x="-1478" y="4229"/>
                    </a:lnTo>
                    <a:cubicBezTo>
                      <a:pt x="1355" y="7163"/>
                      <a:pt x="5217" y="11097"/>
                      <a:pt x="10109" y="16033"/>
                    </a:cubicBezTo>
                    <a:cubicBezTo>
                      <a:pt x="15009" y="20977"/>
                      <a:pt x="18087" y="24166"/>
                      <a:pt x="19341" y="25601"/>
                    </a:cubicBezTo>
                    <a:cubicBezTo>
                      <a:pt x="21732" y="28282"/>
                      <a:pt x="23401" y="30553"/>
                      <a:pt x="24348" y="32413"/>
                    </a:cubicBezTo>
                    <a:cubicBezTo>
                      <a:pt x="25302" y="34274"/>
                      <a:pt x="25780" y="36104"/>
                      <a:pt x="25780" y="37901"/>
                    </a:cubicBezTo>
                    <a:cubicBezTo>
                      <a:pt x="25780" y="40834"/>
                      <a:pt x="24750" y="43223"/>
                      <a:pt x="22691" y="45068"/>
                    </a:cubicBezTo>
                    <a:cubicBezTo>
                      <a:pt x="20631" y="46921"/>
                      <a:pt x="17948" y="47848"/>
                      <a:pt x="14642" y="47848"/>
                    </a:cubicBezTo>
                    <a:cubicBezTo>
                      <a:pt x="12299" y="47848"/>
                      <a:pt x="9825" y="47442"/>
                      <a:pt x="7221" y="46630"/>
                    </a:cubicBezTo>
                    <a:cubicBezTo>
                      <a:pt x="4625" y="45817"/>
                      <a:pt x="1848" y="44584"/>
                      <a:pt x="-1111" y="42928"/>
                    </a:cubicBezTo>
                    <a:lnTo>
                      <a:pt x="-1111" y="50473"/>
                    </a:lnTo>
                    <a:cubicBezTo>
                      <a:pt x="1895" y="51680"/>
                      <a:pt x="4704" y="52591"/>
                      <a:pt x="7316" y="53206"/>
                    </a:cubicBezTo>
                    <a:cubicBezTo>
                      <a:pt x="9936" y="53821"/>
                      <a:pt x="12331" y="54128"/>
                      <a:pt x="14500" y="54128"/>
                    </a:cubicBezTo>
                    <a:cubicBezTo>
                      <a:pt x="20221" y="54128"/>
                      <a:pt x="24782" y="52697"/>
                      <a:pt x="28182" y="49835"/>
                    </a:cubicBezTo>
                    <a:cubicBezTo>
                      <a:pt x="31583" y="46981"/>
                      <a:pt x="33284" y="43164"/>
                      <a:pt x="33284" y="38386"/>
                    </a:cubicBezTo>
                    <a:cubicBezTo>
                      <a:pt x="33284" y="36115"/>
                      <a:pt x="32857" y="33963"/>
                      <a:pt x="32005" y="31929"/>
                    </a:cubicBezTo>
                    <a:cubicBezTo>
                      <a:pt x="31161" y="29902"/>
                      <a:pt x="29615" y="27509"/>
                      <a:pt x="27366" y="24749"/>
                    </a:cubicBezTo>
                    <a:cubicBezTo>
                      <a:pt x="26750" y="24032"/>
                      <a:pt x="24789" y="21966"/>
                      <a:pt x="21483" y="18552"/>
                    </a:cubicBezTo>
                    <a:cubicBezTo>
                      <a:pt x="18185" y="15138"/>
                      <a:pt x="13526" y="10364"/>
                      <a:pt x="7506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595" name="Freeform: Shape 3594">
                <a:extLst>
                  <a:ext uri="{FF2B5EF4-FFF2-40B4-BE49-F238E27FC236}">
                    <a16:creationId xmlns:a16="http://schemas.microsoft.com/office/drawing/2014/main" id="{685BF351-5A25-4C52-B4A4-8D8F6EB76F53}"/>
                  </a:ext>
                </a:extLst>
              </p:cNvPr>
              <p:cNvSpPr/>
              <p:nvPr/>
            </p:nvSpPr>
            <p:spPr>
              <a:xfrm rot="-5400000" flipV="1">
                <a:off x="10363766" y="6069108"/>
                <a:ext cx="40241" cy="55185"/>
              </a:xfrm>
              <a:custGeom>
                <a:avLst/>
                <a:gdLst>
                  <a:gd name="connsiteX0" fmla="*/ 23385 w 40241"/>
                  <a:gd name="connsiteY0" fmla="*/ 46665 h 55185"/>
                  <a:gd name="connsiteX1" fmla="*/ 4519 w 40241"/>
                  <a:gd name="connsiteY1" fmla="*/ 17204 h 55185"/>
                  <a:gd name="connsiteX2" fmla="*/ 23385 w 40241"/>
                  <a:gd name="connsiteY2" fmla="*/ 17204 h 55185"/>
                  <a:gd name="connsiteX3" fmla="*/ 23385 w 40241"/>
                  <a:gd name="connsiteY3" fmla="*/ 46665 h 55185"/>
                  <a:gd name="connsiteX4" fmla="*/ 21420 w 40241"/>
                  <a:gd name="connsiteY4" fmla="*/ 53170 h 55185"/>
                  <a:gd name="connsiteX5" fmla="*/ 30818 w 40241"/>
                  <a:gd name="connsiteY5" fmla="*/ 53170 h 55185"/>
                  <a:gd name="connsiteX6" fmla="*/ 30818 w 40241"/>
                  <a:gd name="connsiteY6" fmla="*/ 17204 h 55185"/>
                  <a:gd name="connsiteX7" fmla="*/ 38701 w 40241"/>
                  <a:gd name="connsiteY7" fmla="*/ 17204 h 55185"/>
                  <a:gd name="connsiteX8" fmla="*/ 38701 w 40241"/>
                  <a:gd name="connsiteY8" fmla="*/ 10995 h 55185"/>
                  <a:gd name="connsiteX9" fmla="*/ 30818 w 40241"/>
                  <a:gd name="connsiteY9" fmla="*/ 10995 h 55185"/>
                  <a:gd name="connsiteX10" fmla="*/ 30818 w 40241"/>
                  <a:gd name="connsiteY10" fmla="*/ -2015 h 55185"/>
                  <a:gd name="connsiteX11" fmla="*/ 23385 w 40241"/>
                  <a:gd name="connsiteY11" fmla="*/ -2015 h 55185"/>
                  <a:gd name="connsiteX12" fmla="*/ 23385 w 40241"/>
                  <a:gd name="connsiteY12" fmla="*/ 10995 h 55185"/>
                  <a:gd name="connsiteX13" fmla="*/ -1541 w 40241"/>
                  <a:gd name="connsiteY13" fmla="*/ 10995 h 55185"/>
                  <a:gd name="connsiteX14" fmla="*/ -1541 w 40241"/>
                  <a:gd name="connsiteY14" fmla="*/ 18197 h 55185"/>
                  <a:gd name="connsiteX15" fmla="*/ 21420 w 40241"/>
                  <a:gd name="connsiteY15" fmla="*/ 53170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241" h="55185">
                    <a:moveTo>
                      <a:pt x="23385" y="46665"/>
                    </a:moveTo>
                    <a:lnTo>
                      <a:pt x="4519" y="17204"/>
                    </a:lnTo>
                    <a:lnTo>
                      <a:pt x="23385" y="17204"/>
                    </a:lnTo>
                    <a:lnTo>
                      <a:pt x="23385" y="46665"/>
                    </a:lnTo>
                    <a:close/>
                    <a:moveTo>
                      <a:pt x="21420" y="53170"/>
                    </a:moveTo>
                    <a:lnTo>
                      <a:pt x="30818" y="53170"/>
                    </a:lnTo>
                    <a:lnTo>
                      <a:pt x="30818" y="17204"/>
                    </a:lnTo>
                    <a:lnTo>
                      <a:pt x="38701" y="17204"/>
                    </a:lnTo>
                    <a:lnTo>
                      <a:pt x="38701" y="10995"/>
                    </a:lnTo>
                    <a:lnTo>
                      <a:pt x="30818" y="10995"/>
                    </a:lnTo>
                    <a:lnTo>
                      <a:pt x="30818" y="-2015"/>
                    </a:lnTo>
                    <a:lnTo>
                      <a:pt x="23385" y="-2015"/>
                    </a:lnTo>
                    <a:lnTo>
                      <a:pt x="23385" y="10995"/>
                    </a:lnTo>
                    <a:lnTo>
                      <a:pt x="-1541" y="10995"/>
                    </a:lnTo>
                    <a:lnTo>
                      <a:pt x="-1541" y="18197"/>
                    </a:lnTo>
                    <a:lnTo>
                      <a:pt x="21420" y="5317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596" name="Graphic 4">
            <a:extLst>
              <a:ext uri="{FF2B5EF4-FFF2-40B4-BE49-F238E27FC236}">
                <a16:creationId xmlns:a16="http://schemas.microsoft.com/office/drawing/2014/main" id="{98781337-413A-473F-9F4D-1EAFEE0CD112}"/>
              </a:ext>
            </a:extLst>
          </p:cNvPr>
          <p:cNvGrpSpPr/>
          <p:nvPr/>
        </p:nvGrpSpPr>
        <p:grpSpPr>
          <a:xfrm>
            <a:off x="10451188" y="6019365"/>
            <a:ext cx="75416" cy="212057"/>
            <a:chOff x="10451188" y="6019365"/>
            <a:chExt cx="75416" cy="212057"/>
          </a:xfrm>
          <a:solidFill>
            <a:srgbClr val="000000"/>
          </a:solidFill>
        </p:grpSpPr>
        <p:sp>
          <p:nvSpPr>
            <p:cNvPr id="3597" name="Freeform: Shape 3596">
              <a:extLst>
                <a:ext uri="{FF2B5EF4-FFF2-40B4-BE49-F238E27FC236}">
                  <a16:creationId xmlns:a16="http://schemas.microsoft.com/office/drawing/2014/main" id="{A4F4C695-272E-46CD-99C6-7F175EF8C268}"/>
                </a:ext>
              </a:extLst>
            </p:cNvPr>
            <p:cNvSpPr/>
            <p:nvPr/>
          </p:nvSpPr>
          <p:spPr>
            <a:xfrm>
              <a:off x="10488899" y="6019365"/>
              <a:ext cx="7574" cy="26492"/>
            </a:xfrm>
            <a:custGeom>
              <a:avLst/>
              <a:gdLst>
                <a:gd name="connsiteX0" fmla="*/ 486 w 7574"/>
                <a:gd name="connsiteY0" fmla="*/ 308 h 26492"/>
                <a:gd name="connsiteX1" fmla="*/ 486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486" y="308"/>
                  </a:moveTo>
                  <a:lnTo>
                    <a:pt x="486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598" name="Graphic 4">
              <a:extLst>
                <a:ext uri="{FF2B5EF4-FFF2-40B4-BE49-F238E27FC236}">
                  <a16:creationId xmlns:a16="http://schemas.microsoft.com/office/drawing/2014/main" id="{C3821F2D-AE42-4E37-B6E9-6200A4BB3737}"/>
                </a:ext>
              </a:extLst>
            </p:cNvPr>
            <p:cNvGrpSpPr/>
            <p:nvPr/>
          </p:nvGrpSpPr>
          <p:grpSpPr>
            <a:xfrm>
              <a:off x="10451188" y="6077115"/>
              <a:ext cx="75416" cy="154308"/>
              <a:chOff x="10451188" y="6077115"/>
              <a:chExt cx="75416" cy="154308"/>
            </a:xfrm>
            <a:solidFill>
              <a:srgbClr val="000000"/>
            </a:solidFill>
          </p:grpSpPr>
          <p:sp>
            <p:nvSpPr>
              <p:cNvPr id="3599" name="Freeform: Shape 3598">
                <a:extLst>
                  <a:ext uri="{FF2B5EF4-FFF2-40B4-BE49-F238E27FC236}">
                    <a16:creationId xmlns:a16="http://schemas.microsoft.com/office/drawing/2014/main" id="{6ED3D6B5-4FF7-4C45-995E-A85EF1F667E3}"/>
                  </a:ext>
                </a:extLst>
              </p:cNvPr>
              <p:cNvSpPr/>
              <p:nvPr/>
            </p:nvSpPr>
            <p:spPr>
              <a:xfrm rot="-5400000" flipV="1">
                <a:off x="10466781" y="6189490"/>
                <a:ext cx="26369" cy="57515"/>
              </a:xfrm>
              <a:custGeom>
                <a:avLst/>
                <a:gdLst>
                  <a:gd name="connsiteX0" fmla="*/ 25594 w 26369"/>
                  <a:gd name="connsiteY0" fmla="*/ 55418 h 57515"/>
                  <a:gd name="connsiteX1" fmla="*/ 25594 w 26369"/>
                  <a:gd name="connsiteY1" fmla="*/ 49752 h 57515"/>
                  <a:gd name="connsiteX2" fmla="*/ 19084 w 26369"/>
                  <a:gd name="connsiteY2" fmla="*/ 49752 h 57515"/>
                  <a:gd name="connsiteX3" fmla="*/ 13995 w 26369"/>
                  <a:gd name="connsiteY3" fmla="*/ 48274 h 57515"/>
                  <a:gd name="connsiteX4" fmla="*/ 12575 w 26369"/>
                  <a:gd name="connsiteY4" fmla="*/ 42952 h 57515"/>
                  <a:gd name="connsiteX5" fmla="*/ 12575 w 26369"/>
                  <a:gd name="connsiteY5" fmla="*/ 39297 h 57515"/>
                  <a:gd name="connsiteX6" fmla="*/ 23783 w 26369"/>
                  <a:gd name="connsiteY6" fmla="*/ 39297 h 57515"/>
                  <a:gd name="connsiteX7" fmla="*/ 23783 w 26369"/>
                  <a:gd name="connsiteY7" fmla="*/ 34011 h 57515"/>
                  <a:gd name="connsiteX8" fmla="*/ 12575 w 26369"/>
                  <a:gd name="connsiteY8" fmla="*/ 34011 h 57515"/>
                  <a:gd name="connsiteX9" fmla="*/ 12575 w 26369"/>
                  <a:gd name="connsiteY9" fmla="*/ -2098 h 57515"/>
                  <a:gd name="connsiteX10" fmla="*/ 5734 w 26369"/>
                  <a:gd name="connsiteY10" fmla="*/ -2098 h 57515"/>
                  <a:gd name="connsiteX11" fmla="*/ 5734 w 26369"/>
                  <a:gd name="connsiteY11" fmla="*/ 34011 h 57515"/>
                  <a:gd name="connsiteX12" fmla="*/ -776 w 26369"/>
                  <a:gd name="connsiteY12" fmla="*/ 34011 h 57515"/>
                  <a:gd name="connsiteX13" fmla="*/ -776 w 26369"/>
                  <a:gd name="connsiteY13" fmla="*/ 39297 h 57515"/>
                  <a:gd name="connsiteX14" fmla="*/ 5734 w 26369"/>
                  <a:gd name="connsiteY14" fmla="*/ 39297 h 57515"/>
                  <a:gd name="connsiteX15" fmla="*/ 5734 w 26369"/>
                  <a:gd name="connsiteY15" fmla="*/ 42183 h 57515"/>
                  <a:gd name="connsiteX16" fmla="*/ 8953 w 26369"/>
                  <a:gd name="connsiteY16" fmla="*/ 52248 h 57515"/>
                  <a:gd name="connsiteX17" fmla="*/ 19155 w 26369"/>
                  <a:gd name="connsiteY17" fmla="*/ 55418 h 57515"/>
                  <a:gd name="connsiteX18" fmla="*/ 25594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594" y="55418"/>
                    </a:moveTo>
                    <a:lnTo>
                      <a:pt x="25594" y="49752"/>
                    </a:lnTo>
                    <a:lnTo>
                      <a:pt x="19084" y="49752"/>
                    </a:lnTo>
                    <a:cubicBezTo>
                      <a:pt x="16646" y="49752"/>
                      <a:pt x="14950" y="49260"/>
                      <a:pt x="13995" y="48274"/>
                    </a:cubicBezTo>
                    <a:cubicBezTo>
                      <a:pt x="13048" y="47288"/>
                      <a:pt x="12575" y="45514"/>
                      <a:pt x="12575" y="42952"/>
                    </a:cubicBezTo>
                    <a:lnTo>
                      <a:pt x="12575" y="39297"/>
                    </a:lnTo>
                    <a:lnTo>
                      <a:pt x="23783" y="39297"/>
                    </a:lnTo>
                    <a:lnTo>
                      <a:pt x="23783" y="34011"/>
                    </a:lnTo>
                    <a:lnTo>
                      <a:pt x="12575" y="34011"/>
                    </a:lnTo>
                    <a:lnTo>
                      <a:pt x="12575" y="-2098"/>
                    </a:lnTo>
                    <a:lnTo>
                      <a:pt x="5734" y="-2098"/>
                    </a:lnTo>
                    <a:lnTo>
                      <a:pt x="5734" y="34011"/>
                    </a:lnTo>
                    <a:lnTo>
                      <a:pt x="-776" y="34011"/>
                    </a:lnTo>
                    <a:lnTo>
                      <a:pt x="-776" y="39297"/>
                    </a:lnTo>
                    <a:lnTo>
                      <a:pt x="5734" y="39297"/>
                    </a:lnTo>
                    <a:lnTo>
                      <a:pt x="5734" y="42183"/>
                    </a:lnTo>
                    <a:cubicBezTo>
                      <a:pt x="5734" y="46788"/>
                      <a:pt x="6807" y="50143"/>
                      <a:pt x="8953" y="52248"/>
                    </a:cubicBezTo>
                    <a:cubicBezTo>
                      <a:pt x="11099" y="54361"/>
                      <a:pt x="14500" y="55418"/>
                      <a:pt x="19155" y="55418"/>
                    </a:cubicBezTo>
                    <a:lnTo>
                      <a:pt x="25594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00" name="Freeform: Shape 3599">
                <a:extLst>
                  <a:ext uri="{FF2B5EF4-FFF2-40B4-BE49-F238E27FC236}">
                    <a16:creationId xmlns:a16="http://schemas.microsoft.com/office/drawing/2014/main" id="{79C61A42-B85E-4218-B07E-15AFE6089D0C}"/>
                  </a:ext>
                </a:extLst>
              </p:cNvPr>
              <p:cNvSpPr/>
              <p:nvPr/>
            </p:nvSpPr>
            <p:spPr>
              <a:xfrm rot="-5400000" flipV="1">
                <a:off x="10504283" y="6184953"/>
                <a:ext cx="39365" cy="5274"/>
              </a:xfrm>
              <a:custGeom>
                <a:avLst/>
                <a:gdLst>
                  <a:gd name="connsiteX0" fmla="*/ 38256 w 39365"/>
                  <a:gd name="connsiteY0" fmla="*/ 6891 h 5274"/>
                  <a:gd name="connsiteX1" fmla="*/ 38256 w 39365"/>
                  <a:gd name="connsiteY1" fmla="*/ 1616 h 5274"/>
                  <a:gd name="connsiteX2" fmla="*/ -1109 w 39365"/>
                  <a:gd name="connsiteY2" fmla="*/ 1616 h 5274"/>
                  <a:gd name="connsiteX3" fmla="*/ -1109 w 39365"/>
                  <a:gd name="connsiteY3" fmla="*/ 6891 h 5274"/>
                  <a:gd name="connsiteX4" fmla="*/ 38256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256" y="6891"/>
                    </a:moveTo>
                    <a:lnTo>
                      <a:pt x="38256" y="1616"/>
                    </a:lnTo>
                    <a:lnTo>
                      <a:pt x="-1109" y="1616"/>
                    </a:lnTo>
                    <a:lnTo>
                      <a:pt x="-1109" y="6891"/>
                    </a:lnTo>
                    <a:lnTo>
                      <a:pt x="38256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01" name="Freeform: Shape 3600">
                <a:extLst>
                  <a:ext uri="{FF2B5EF4-FFF2-40B4-BE49-F238E27FC236}">
                    <a16:creationId xmlns:a16="http://schemas.microsoft.com/office/drawing/2014/main" id="{6353B492-1EB4-441E-A014-2303A930E4A1}"/>
                  </a:ext>
                </a:extLst>
              </p:cNvPr>
              <p:cNvSpPr/>
              <p:nvPr/>
            </p:nvSpPr>
            <p:spPr>
              <a:xfrm rot="-5400000" flipV="1">
                <a:off x="10463106" y="6117515"/>
                <a:ext cx="35057" cy="56178"/>
              </a:xfrm>
              <a:custGeom>
                <a:avLst/>
                <a:gdLst>
                  <a:gd name="connsiteX0" fmla="*/ 7518 w 35057"/>
                  <a:gd name="connsiteY0" fmla="*/ 4229 h 56178"/>
                  <a:gd name="connsiteX1" fmla="*/ 33592 w 35057"/>
                  <a:gd name="connsiteY1" fmla="*/ 4229 h 56178"/>
                  <a:gd name="connsiteX2" fmla="*/ 33592 w 35057"/>
                  <a:gd name="connsiteY2" fmla="*/ -2051 h 56178"/>
                  <a:gd name="connsiteX3" fmla="*/ -1465 w 35057"/>
                  <a:gd name="connsiteY3" fmla="*/ -2051 h 56178"/>
                  <a:gd name="connsiteX4" fmla="*/ -1465 w 35057"/>
                  <a:gd name="connsiteY4" fmla="*/ 4229 h 56178"/>
                  <a:gd name="connsiteX5" fmla="*/ 10122 w 35057"/>
                  <a:gd name="connsiteY5" fmla="*/ 16033 h 56178"/>
                  <a:gd name="connsiteX6" fmla="*/ 19354 w 35057"/>
                  <a:gd name="connsiteY6" fmla="*/ 25601 h 56178"/>
                  <a:gd name="connsiteX7" fmla="*/ 24360 w 35057"/>
                  <a:gd name="connsiteY7" fmla="*/ 32413 h 56178"/>
                  <a:gd name="connsiteX8" fmla="*/ 25793 w 35057"/>
                  <a:gd name="connsiteY8" fmla="*/ 37901 h 56178"/>
                  <a:gd name="connsiteX9" fmla="*/ 22703 w 35057"/>
                  <a:gd name="connsiteY9" fmla="*/ 45068 h 56178"/>
                  <a:gd name="connsiteX10" fmla="*/ 14655 w 35057"/>
                  <a:gd name="connsiteY10" fmla="*/ 47848 h 56178"/>
                  <a:gd name="connsiteX11" fmla="*/ 7234 w 35057"/>
                  <a:gd name="connsiteY11" fmla="*/ 46630 h 56178"/>
                  <a:gd name="connsiteX12" fmla="*/ -1098 w 35057"/>
                  <a:gd name="connsiteY12" fmla="*/ 42928 h 56178"/>
                  <a:gd name="connsiteX13" fmla="*/ -1098 w 35057"/>
                  <a:gd name="connsiteY13" fmla="*/ 50473 h 56178"/>
                  <a:gd name="connsiteX14" fmla="*/ 7329 w 35057"/>
                  <a:gd name="connsiteY14" fmla="*/ 53206 h 56178"/>
                  <a:gd name="connsiteX15" fmla="*/ 14513 w 35057"/>
                  <a:gd name="connsiteY15" fmla="*/ 54128 h 56178"/>
                  <a:gd name="connsiteX16" fmla="*/ 28195 w 35057"/>
                  <a:gd name="connsiteY16" fmla="*/ 49835 h 56178"/>
                  <a:gd name="connsiteX17" fmla="*/ 33296 w 35057"/>
                  <a:gd name="connsiteY17" fmla="*/ 38386 h 56178"/>
                  <a:gd name="connsiteX18" fmla="*/ 32018 w 35057"/>
                  <a:gd name="connsiteY18" fmla="*/ 31929 h 56178"/>
                  <a:gd name="connsiteX19" fmla="*/ 27379 w 35057"/>
                  <a:gd name="connsiteY19" fmla="*/ 24749 h 56178"/>
                  <a:gd name="connsiteX20" fmla="*/ 21496 w 35057"/>
                  <a:gd name="connsiteY20" fmla="*/ 18552 h 56178"/>
                  <a:gd name="connsiteX21" fmla="*/ 7518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518" y="4229"/>
                    </a:moveTo>
                    <a:lnTo>
                      <a:pt x="33592" y="4229"/>
                    </a:lnTo>
                    <a:lnTo>
                      <a:pt x="33592" y="-2051"/>
                    </a:lnTo>
                    <a:lnTo>
                      <a:pt x="-1465" y="-2051"/>
                    </a:lnTo>
                    <a:lnTo>
                      <a:pt x="-1465" y="4229"/>
                    </a:lnTo>
                    <a:cubicBezTo>
                      <a:pt x="1368" y="7163"/>
                      <a:pt x="5230" y="11097"/>
                      <a:pt x="10122" y="16033"/>
                    </a:cubicBezTo>
                    <a:cubicBezTo>
                      <a:pt x="15022" y="20977"/>
                      <a:pt x="18099" y="24166"/>
                      <a:pt x="19354" y="25601"/>
                    </a:cubicBezTo>
                    <a:cubicBezTo>
                      <a:pt x="21745" y="28282"/>
                      <a:pt x="23414" y="30553"/>
                      <a:pt x="24360" y="32413"/>
                    </a:cubicBezTo>
                    <a:cubicBezTo>
                      <a:pt x="25315" y="34274"/>
                      <a:pt x="25793" y="36104"/>
                      <a:pt x="25793" y="37901"/>
                    </a:cubicBezTo>
                    <a:cubicBezTo>
                      <a:pt x="25793" y="40834"/>
                      <a:pt x="24763" y="43223"/>
                      <a:pt x="22703" y="45068"/>
                    </a:cubicBezTo>
                    <a:cubicBezTo>
                      <a:pt x="20644" y="46921"/>
                      <a:pt x="17961" y="47848"/>
                      <a:pt x="14655" y="47848"/>
                    </a:cubicBezTo>
                    <a:cubicBezTo>
                      <a:pt x="12312" y="47848"/>
                      <a:pt x="9838" y="47442"/>
                      <a:pt x="7234" y="46630"/>
                    </a:cubicBezTo>
                    <a:cubicBezTo>
                      <a:pt x="4638" y="45817"/>
                      <a:pt x="1861" y="44584"/>
                      <a:pt x="-1098" y="42928"/>
                    </a:cubicBezTo>
                    <a:lnTo>
                      <a:pt x="-1098" y="50473"/>
                    </a:lnTo>
                    <a:cubicBezTo>
                      <a:pt x="1908" y="51680"/>
                      <a:pt x="4717" y="52591"/>
                      <a:pt x="7329" y="53206"/>
                    </a:cubicBezTo>
                    <a:cubicBezTo>
                      <a:pt x="9949" y="53821"/>
                      <a:pt x="12343" y="54128"/>
                      <a:pt x="14513" y="54128"/>
                    </a:cubicBezTo>
                    <a:cubicBezTo>
                      <a:pt x="20234" y="54128"/>
                      <a:pt x="24795" y="52697"/>
                      <a:pt x="28195" y="49835"/>
                    </a:cubicBezTo>
                    <a:cubicBezTo>
                      <a:pt x="31596" y="46981"/>
                      <a:pt x="33296" y="43164"/>
                      <a:pt x="33296" y="38386"/>
                    </a:cubicBezTo>
                    <a:cubicBezTo>
                      <a:pt x="33296" y="36115"/>
                      <a:pt x="32870" y="33963"/>
                      <a:pt x="32018" y="31929"/>
                    </a:cubicBezTo>
                    <a:cubicBezTo>
                      <a:pt x="31174" y="29902"/>
                      <a:pt x="29627" y="27509"/>
                      <a:pt x="27379" y="24749"/>
                    </a:cubicBezTo>
                    <a:cubicBezTo>
                      <a:pt x="26763" y="24032"/>
                      <a:pt x="24802" y="21966"/>
                      <a:pt x="21496" y="18552"/>
                    </a:cubicBezTo>
                    <a:cubicBezTo>
                      <a:pt x="18198" y="15138"/>
                      <a:pt x="13539" y="10364"/>
                      <a:pt x="7518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02" name="Freeform: Shape 3601">
                <a:extLst>
                  <a:ext uri="{FF2B5EF4-FFF2-40B4-BE49-F238E27FC236}">
                    <a16:creationId xmlns:a16="http://schemas.microsoft.com/office/drawing/2014/main" id="{FF68170C-34E3-4DEA-AC0B-18EFEEF2F8EF}"/>
                  </a:ext>
                </a:extLst>
              </p:cNvPr>
              <p:cNvSpPr/>
              <p:nvPr/>
            </p:nvSpPr>
            <p:spPr>
              <a:xfrm rot="-5400000" flipV="1">
                <a:off x="10462106" y="6067541"/>
                <a:ext cx="38134" cy="57255"/>
              </a:xfrm>
              <a:custGeom>
                <a:avLst/>
                <a:gdLst>
                  <a:gd name="connsiteX0" fmla="*/ 18145 w 38134"/>
                  <a:gd name="connsiteY0" fmla="*/ 29626 h 57255"/>
                  <a:gd name="connsiteX1" fmla="*/ 10168 w 38134"/>
                  <a:gd name="connsiteY1" fmla="*/ 26184 h 57255"/>
                  <a:gd name="connsiteX2" fmla="*/ 7233 w 38134"/>
                  <a:gd name="connsiteY2" fmla="*/ 16770 h 57255"/>
                  <a:gd name="connsiteX3" fmla="*/ 10168 w 38134"/>
                  <a:gd name="connsiteY3" fmla="*/ 7355 h 57255"/>
                  <a:gd name="connsiteX4" fmla="*/ 18145 w 38134"/>
                  <a:gd name="connsiteY4" fmla="*/ 3902 h 57255"/>
                  <a:gd name="connsiteX5" fmla="*/ 26111 w 38134"/>
                  <a:gd name="connsiteY5" fmla="*/ 7355 h 57255"/>
                  <a:gd name="connsiteX6" fmla="*/ 29046 w 38134"/>
                  <a:gd name="connsiteY6" fmla="*/ 16770 h 57255"/>
                  <a:gd name="connsiteX7" fmla="*/ 26111 w 38134"/>
                  <a:gd name="connsiteY7" fmla="*/ 26184 h 57255"/>
                  <a:gd name="connsiteX8" fmla="*/ 18145 w 38134"/>
                  <a:gd name="connsiteY8" fmla="*/ 29626 h 57255"/>
                  <a:gd name="connsiteX9" fmla="*/ 32975 w 38134"/>
                  <a:gd name="connsiteY9" fmla="*/ 53032 h 57255"/>
                  <a:gd name="connsiteX10" fmla="*/ 32975 w 38134"/>
                  <a:gd name="connsiteY10" fmla="*/ 46231 h 57255"/>
                  <a:gd name="connsiteX11" fmla="*/ 27294 w 38134"/>
                  <a:gd name="connsiteY11" fmla="*/ 48253 h 57255"/>
                  <a:gd name="connsiteX12" fmla="*/ 21613 w 38134"/>
                  <a:gd name="connsiteY12" fmla="*/ 48963 h 57255"/>
                  <a:gd name="connsiteX13" fmla="*/ 10310 w 38134"/>
                  <a:gd name="connsiteY13" fmla="*/ 43972 h 57255"/>
                  <a:gd name="connsiteX14" fmla="*/ 5860 w 38134"/>
                  <a:gd name="connsiteY14" fmla="*/ 28892 h 57255"/>
                  <a:gd name="connsiteX15" fmla="*/ 11328 w 38134"/>
                  <a:gd name="connsiteY15" fmla="*/ 33824 h 57255"/>
                  <a:gd name="connsiteX16" fmla="*/ 18583 w 38134"/>
                  <a:gd name="connsiteY16" fmla="*/ 35539 h 57255"/>
                  <a:gd name="connsiteX17" fmla="*/ 31733 w 38134"/>
                  <a:gd name="connsiteY17" fmla="*/ 30489 h 57255"/>
                  <a:gd name="connsiteX18" fmla="*/ 36562 w 38134"/>
                  <a:gd name="connsiteY18" fmla="*/ 16770 h 57255"/>
                  <a:gd name="connsiteX19" fmla="*/ 31531 w 38134"/>
                  <a:gd name="connsiteY19" fmla="*/ 3121 h 57255"/>
                  <a:gd name="connsiteX20" fmla="*/ 18145 w 38134"/>
                  <a:gd name="connsiteY20" fmla="*/ -2012 h 57255"/>
                  <a:gd name="connsiteX21" fmla="*/ 3493 w 38134"/>
                  <a:gd name="connsiteY21" fmla="*/ 5321 h 57255"/>
                  <a:gd name="connsiteX22" fmla="*/ -1573 w 38134"/>
                  <a:gd name="connsiteY22" fmla="*/ 26598 h 57255"/>
                  <a:gd name="connsiteX23" fmla="*/ 4641 w 38134"/>
                  <a:gd name="connsiteY23" fmla="*/ 47461 h 57255"/>
                  <a:gd name="connsiteX24" fmla="*/ 21317 w 38134"/>
                  <a:gd name="connsiteY24" fmla="*/ 55243 h 57255"/>
                  <a:gd name="connsiteX25" fmla="*/ 26998 w 38134"/>
                  <a:gd name="connsiteY25" fmla="*/ 54687 h 57255"/>
                  <a:gd name="connsiteX26" fmla="*/ 32975 w 38134"/>
                  <a:gd name="connsiteY26" fmla="*/ 53032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8134" h="57255">
                    <a:moveTo>
                      <a:pt x="18145" y="29626"/>
                    </a:moveTo>
                    <a:cubicBezTo>
                      <a:pt x="14792" y="29626"/>
                      <a:pt x="12133" y="28479"/>
                      <a:pt x="10168" y="26184"/>
                    </a:cubicBezTo>
                    <a:cubicBezTo>
                      <a:pt x="8211" y="23898"/>
                      <a:pt x="7233" y="20759"/>
                      <a:pt x="7233" y="16770"/>
                    </a:cubicBezTo>
                    <a:cubicBezTo>
                      <a:pt x="7233" y="12804"/>
                      <a:pt x="8211" y="9666"/>
                      <a:pt x="10168" y="7355"/>
                    </a:cubicBezTo>
                    <a:cubicBezTo>
                      <a:pt x="12133" y="5053"/>
                      <a:pt x="14792" y="3902"/>
                      <a:pt x="18145" y="3902"/>
                    </a:cubicBezTo>
                    <a:cubicBezTo>
                      <a:pt x="21499" y="3902"/>
                      <a:pt x="24154" y="5053"/>
                      <a:pt x="26111" y="7355"/>
                    </a:cubicBezTo>
                    <a:cubicBezTo>
                      <a:pt x="28068" y="9666"/>
                      <a:pt x="29046" y="12804"/>
                      <a:pt x="29046" y="16770"/>
                    </a:cubicBezTo>
                    <a:cubicBezTo>
                      <a:pt x="29046" y="20759"/>
                      <a:pt x="28068" y="23898"/>
                      <a:pt x="26111" y="26184"/>
                    </a:cubicBezTo>
                    <a:cubicBezTo>
                      <a:pt x="24154" y="28479"/>
                      <a:pt x="21499" y="29626"/>
                      <a:pt x="18145" y="29626"/>
                    </a:cubicBezTo>
                    <a:close/>
                    <a:moveTo>
                      <a:pt x="32975" y="53032"/>
                    </a:moveTo>
                    <a:lnTo>
                      <a:pt x="32975" y="46231"/>
                    </a:lnTo>
                    <a:cubicBezTo>
                      <a:pt x="31097" y="47114"/>
                      <a:pt x="29204" y="47788"/>
                      <a:pt x="27294" y="48253"/>
                    </a:cubicBezTo>
                    <a:cubicBezTo>
                      <a:pt x="25385" y="48727"/>
                      <a:pt x="23491" y="48963"/>
                      <a:pt x="21613" y="48963"/>
                    </a:cubicBezTo>
                    <a:cubicBezTo>
                      <a:pt x="16682" y="48963"/>
                      <a:pt x="12914" y="47299"/>
                      <a:pt x="10310" y="43972"/>
                    </a:cubicBezTo>
                    <a:cubicBezTo>
                      <a:pt x="7714" y="40645"/>
                      <a:pt x="6231" y="35618"/>
                      <a:pt x="5860" y="28892"/>
                    </a:cubicBezTo>
                    <a:cubicBezTo>
                      <a:pt x="7312" y="31037"/>
                      <a:pt x="9135" y="32681"/>
                      <a:pt x="11328" y="33824"/>
                    </a:cubicBezTo>
                    <a:cubicBezTo>
                      <a:pt x="13529" y="34968"/>
                      <a:pt x="15948" y="35539"/>
                      <a:pt x="18583" y="35539"/>
                    </a:cubicBezTo>
                    <a:cubicBezTo>
                      <a:pt x="24130" y="35539"/>
                      <a:pt x="28513" y="33856"/>
                      <a:pt x="31733" y="30489"/>
                    </a:cubicBezTo>
                    <a:cubicBezTo>
                      <a:pt x="34952" y="27130"/>
                      <a:pt x="36562" y="22557"/>
                      <a:pt x="36562" y="16770"/>
                    </a:cubicBezTo>
                    <a:cubicBezTo>
                      <a:pt x="36562" y="11101"/>
                      <a:pt x="34885" y="6551"/>
                      <a:pt x="31531" y="3121"/>
                    </a:cubicBezTo>
                    <a:cubicBezTo>
                      <a:pt x="28178" y="-301"/>
                      <a:pt x="23716" y="-2012"/>
                      <a:pt x="18145" y="-2012"/>
                    </a:cubicBezTo>
                    <a:cubicBezTo>
                      <a:pt x="11754" y="-2012"/>
                      <a:pt x="6870" y="433"/>
                      <a:pt x="3493" y="5321"/>
                    </a:cubicBezTo>
                    <a:cubicBezTo>
                      <a:pt x="116" y="10217"/>
                      <a:pt x="-1573" y="17310"/>
                      <a:pt x="-1573" y="26598"/>
                    </a:cubicBezTo>
                    <a:cubicBezTo>
                      <a:pt x="-1573" y="35318"/>
                      <a:pt x="498" y="42273"/>
                      <a:pt x="4641" y="47461"/>
                    </a:cubicBezTo>
                    <a:cubicBezTo>
                      <a:pt x="8783" y="52649"/>
                      <a:pt x="14342" y="55243"/>
                      <a:pt x="21317" y="55243"/>
                    </a:cubicBezTo>
                    <a:cubicBezTo>
                      <a:pt x="23195" y="55243"/>
                      <a:pt x="25089" y="55058"/>
                      <a:pt x="26998" y="54687"/>
                    </a:cubicBezTo>
                    <a:cubicBezTo>
                      <a:pt x="28908" y="54317"/>
                      <a:pt x="30900" y="53765"/>
                      <a:pt x="32975" y="530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03" name="Graphic 4">
            <a:extLst>
              <a:ext uri="{FF2B5EF4-FFF2-40B4-BE49-F238E27FC236}">
                <a16:creationId xmlns:a16="http://schemas.microsoft.com/office/drawing/2014/main" id="{B5D73A73-5B4A-41F9-9094-2EA025CFB0B3}"/>
              </a:ext>
            </a:extLst>
          </p:cNvPr>
          <p:cNvGrpSpPr/>
          <p:nvPr/>
        </p:nvGrpSpPr>
        <p:grpSpPr>
          <a:xfrm>
            <a:off x="10548434" y="6019365"/>
            <a:ext cx="75416" cy="212057"/>
            <a:chOff x="10548434" y="6019365"/>
            <a:chExt cx="75416" cy="212057"/>
          </a:xfrm>
          <a:solidFill>
            <a:srgbClr val="000000"/>
          </a:solidFill>
        </p:grpSpPr>
        <p:sp>
          <p:nvSpPr>
            <p:cNvPr id="3604" name="Freeform: Shape 3603">
              <a:extLst>
                <a:ext uri="{FF2B5EF4-FFF2-40B4-BE49-F238E27FC236}">
                  <a16:creationId xmlns:a16="http://schemas.microsoft.com/office/drawing/2014/main" id="{3538B0ED-2BDB-4D56-B52D-87A08EEC1E18}"/>
                </a:ext>
              </a:extLst>
            </p:cNvPr>
            <p:cNvSpPr/>
            <p:nvPr/>
          </p:nvSpPr>
          <p:spPr>
            <a:xfrm>
              <a:off x="10586144" y="6019365"/>
              <a:ext cx="7574" cy="26492"/>
            </a:xfrm>
            <a:custGeom>
              <a:avLst/>
              <a:gdLst>
                <a:gd name="connsiteX0" fmla="*/ 499 w 7574"/>
                <a:gd name="connsiteY0" fmla="*/ 308 h 26492"/>
                <a:gd name="connsiteX1" fmla="*/ 499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499" y="308"/>
                  </a:moveTo>
                  <a:lnTo>
                    <a:pt x="499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05" name="Graphic 4">
              <a:extLst>
                <a:ext uri="{FF2B5EF4-FFF2-40B4-BE49-F238E27FC236}">
                  <a16:creationId xmlns:a16="http://schemas.microsoft.com/office/drawing/2014/main" id="{D2796CC7-27F9-4FC5-ABF9-6CBBBCDF6588}"/>
                </a:ext>
              </a:extLst>
            </p:cNvPr>
            <p:cNvGrpSpPr/>
            <p:nvPr/>
          </p:nvGrpSpPr>
          <p:grpSpPr>
            <a:xfrm>
              <a:off x="10548434" y="6076594"/>
              <a:ext cx="75416" cy="154828"/>
              <a:chOff x="10548434" y="6076594"/>
              <a:chExt cx="75416" cy="154828"/>
            </a:xfrm>
            <a:solidFill>
              <a:srgbClr val="000000"/>
            </a:solidFill>
          </p:grpSpPr>
          <p:sp>
            <p:nvSpPr>
              <p:cNvPr id="3606" name="Freeform: Shape 3605">
                <a:extLst>
                  <a:ext uri="{FF2B5EF4-FFF2-40B4-BE49-F238E27FC236}">
                    <a16:creationId xmlns:a16="http://schemas.microsoft.com/office/drawing/2014/main" id="{0E1D0B85-119E-41B2-B43C-4FB0E277AB2D}"/>
                  </a:ext>
                </a:extLst>
              </p:cNvPr>
              <p:cNvSpPr/>
              <p:nvPr/>
            </p:nvSpPr>
            <p:spPr>
              <a:xfrm rot="-5400000" flipV="1">
                <a:off x="10564027" y="6189490"/>
                <a:ext cx="26369" cy="57515"/>
              </a:xfrm>
              <a:custGeom>
                <a:avLst/>
                <a:gdLst>
                  <a:gd name="connsiteX0" fmla="*/ 25607 w 26369"/>
                  <a:gd name="connsiteY0" fmla="*/ 55418 h 57515"/>
                  <a:gd name="connsiteX1" fmla="*/ 25607 w 26369"/>
                  <a:gd name="connsiteY1" fmla="*/ 49752 h 57515"/>
                  <a:gd name="connsiteX2" fmla="*/ 19097 w 26369"/>
                  <a:gd name="connsiteY2" fmla="*/ 49752 h 57515"/>
                  <a:gd name="connsiteX3" fmla="*/ 14008 w 26369"/>
                  <a:gd name="connsiteY3" fmla="*/ 48274 h 57515"/>
                  <a:gd name="connsiteX4" fmla="*/ 12587 w 26369"/>
                  <a:gd name="connsiteY4" fmla="*/ 42952 h 57515"/>
                  <a:gd name="connsiteX5" fmla="*/ 12587 w 26369"/>
                  <a:gd name="connsiteY5" fmla="*/ 39297 h 57515"/>
                  <a:gd name="connsiteX6" fmla="*/ 23796 w 26369"/>
                  <a:gd name="connsiteY6" fmla="*/ 39297 h 57515"/>
                  <a:gd name="connsiteX7" fmla="*/ 23796 w 26369"/>
                  <a:gd name="connsiteY7" fmla="*/ 34011 h 57515"/>
                  <a:gd name="connsiteX8" fmla="*/ 12587 w 26369"/>
                  <a:gd name="connsiteY8" fmla="*/ 34011 h 57515"/>
                  <a:gd name="connsiteX9" fmla="*/ 12587 w 26369"/>
                  <a:gd name="connsiteY9" fmla="*/ -2098 h 57515"/>
                  <a:gd name="connsiteX10" fmla="*/ 5746 w 26369"/>
                  <a:gd name="connsiteY10" fmla="*/ -2098 h 57515"/>
                  <a:gd name="connsiteX11" fmla="*/ 5746 w 26369"/>
                  <a:gd name="connsiteY11" fmla="*/ 34011 h 57515"/>
                  <a:gd name="connsiteX12" fmla="*/ -763 w 26369"/>
                  <a:gd name="connsiteY12" fmla="*/ 34011 h 57515"/>
                  <a:gd name="connsiteX13" fmla="*/ -763 w 26369"/>
                  <a:gd name="connsiteY13" fmla="*/ 39297 h 57515"/>
                  <a:gd name="connsiteX14" fmla="*/ 5746 w 26369"/>
                  <a:gd name="connsiteY14" fmla="*/ 39297 h 57515"/>
                  <a:gd name="connsiteX15" fmla="*/ 5746 w 26369"/>
                  <a:gd name="connsiteY15" fmla="*/ 42183 h 57515"/>
                  <a:gd name="connsiteX16" fmla="*/ 8966 w 26369"/>
                  <a:gd name="connsiteY16" fmla="*/ 52248 h 57515"/>
                  <a:gd name="connsiteX17" fmla="*/ 19168 w 26369"/>
                  <a:gd name="connsiteY17" fmla="*/ 55418 h 57515"/>
                  <a:gd name="connsiteX18" fmla="*/ 25607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607" y="55418"/>
                    </a:moveTo>
                    <a:lnTo>
                      <a:pt x="25607" y="49752"/>
                    </a:lnTo>
                    <a:lnTo>
                      <a:pt x="19097" y="49752"/>
                    </a:lnTo>
                    <a:cubicBezTo>
                      <a:pt x="16659" y="49752"/>
                      <a:pt x="14963" y="49260"/>
                      <a:pt x="14008" y="48274"/>
                    </a:cubicBezTo>
                    <a:cubicBezTo>
                      <a:pt x="13061" y="47288"/>
                      <a:pt x="12587" y="45514"/>
                      <a:pt x="12587" y="42952"/>
                    </a:cubicBezTo>
                    <a:lnTo>
                      <a:pt x="12587" y="39297"/>
                    </a:lnTo>
                    <a:lnTo>
                      <a:pt x="23796" y="39297"/>
                    </a:lnTo>
                    <a:lnTo>
                      <a:pt x="23796" y="34011"/>
                    </a:lnTo>
                    <a:lnTo>
                      <a:pt x="12587" y="34011"/>
                    </a:lnTo>
                    <a:lnTo>
                      <a:pt x="12587" y="-2098"/>
                    </a:lnTo>
                    <a:lnTo>
                      <a:pt x="5746" y="-2098"/>
                    </a:lnTo>
                    <a:lnTo>
                      <a:pt x="5746" y="34011"/>
                    </a:lnTo>
                    <a:lnTo>
                      <a:pt x="-763" y="34011"/>
                    </a:lnTo>
                    <a:lnTo>
                      <a:pt x="-763" y="39297"/>
                    </a:lnTo>
                    <a:lnTo>
                      <a:pt x="5746" y="39297"/>
                    </a:lnTo>
                    <a:lnTo>
                      <a:pt x="5746" y="42183"/>
                    </a:lnTo>
                    <a:cubicBezTo>
                      <a:pt x="5746" y="46788"/>
                      <a:pt x="6820" y="50143"/>
                      <a:pt x="8966" y="52248"/>
                    </a:cubicBezTo>
                    <a:cubicBezTo>
                      <a:pt x="11112" y="54361"/>
                      <a:pt x="14513" y="55418"/>
                      <a:pt x="19168" y="55418"/>
                    </a:cubicBezTo>
                    <a:lnTo>
                      <a:pt x="25607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07" name="Freeform: Shape 3606">
                <a:extLst>
                  <a:ext uri="{FF2B5EF4-FFF2-40B4-BE49-F238E27FC236}">
                    <a16:creationId xmlns:a16="http://schemas.microsoft.com/office/drawing/2014/main" id="{C0411A3F-A1F6-45C8-94A1-28CFCA85EAD8}"/>
                  </a:ext>
                </a:extLst>
              </p:cNvPr>
              <p:cNvSpPr/>
              <p:nvPr/>
            </p:nvSpPr>
            <p:spPr>
              <a:xfrm rot="-5400000" flipV="1">
                <a:off x="10601528" y="6184953"/>
                <a:ext cx="39365" cy="5274"/>
              </a:xfrm>
              <a:custGeom>
                <a:avLst/>
                <a:gdLst>
                  <a:gd name="connsiteX0" fmla="*/ 38269 w 39365"/>
                  <a:gd name="connsiteY0" fmla="*/ 6891 h 5274"/>
                  <a:gd name="connsiteX1" fmla="*/ 38269 w 39365"/>
                  <a:gd name="connsiteY1" fmla="*/ 1616 h 5274"/>
                  <a:gd name="connsiteX2" fmla="*/ -1096 w 39365"/>
                  <a:gd name="connsiteY2" fmla="*/ 1616 h 5274"/>
                  <a:gd name="connsiteX3" fmla="*/ -1096 w 39365"/>
                  <a:gd name="connsiteY3" fmla="*/ 6891 h 5274"/>
                  <a:gd name="connsiteX4" fmla="*/ 38269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269" y="6891"/>
                    </a:moveTo>
                    <a:lnTo>
                      <a:pt x="38269" y="1616"/>
                    </a:lnTo>
                    <a:lnTo>
                      <a:pt x="-1096" y="1616"/>
                    </a:lnTo>
                    <a:lnTo>
                      <a:pt x="-1096" y="6891"/>
                    </a:lnTo>
                    <a:lnTo>
                      <a:pt x="38269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08" name="Freeform: Shape 3607">
                <a:extLst>
                  <a:ext uri="{FF2B5EF4-FFF2-40B4-BE49-F238E27FC236}">
                    <a16:creationId xmlns:a16="http://schemas.microsoft.com/office/drawing/2014/main" id="{93BF294B-0265-49BB-B375-F6B78243C02F}"/>
                  </a:ext>
                </a:extLst>
              </p:cNvPr>
              <p:cNvSpPr/>
              <p:nvPr/>
            </p:nvSpPr>
            <p:spPr>
              <a:xfrm rot="-5400000" flipV="1">
                <a:off x="10561938" y="6116332"/>
                <a:ext cx="32879" cy="55185"/>
              </a:xfrm>
              <a:custGeom>
                <a:avLst/>
                <a:gdLst>
                  <a:gd name="connsiteX0" fmla="*/ -517 w 32879"/>
                  <a:gd name="connsiteY0" fmla="*/ 4271 h 55185"/>
                  <a:gd name="connsiteX1" fmla="*/ 11686 w 32879"/>
                  <a:gd name="connsiteY1" fmla="*/ 4271 h 55185"/>
                  <a:gd name="connsiteX2" fmla="*/ 11686 w 32879"/>
                  <a:gd name="connsiteY2" fmla="*/ 46376 h 55185"/>
                  <a:gd name="connsiteX3" fmla="*/ -1594 w 32879"/>
                  <a:gd name="connsiteY3" fmla="*/ 43715 h 55185"/>
                  <a:gd name="connsiteX4" fmla="*/ -1594 w 32879"/>
                  <a:gd name="connsiteY4" fmla="*/ 50515 h 55185"/>
                  <a:gd name="connsiteX5" fmla="*/ 11615 w 32879"/>
                  <a:gd name="connsiteY5" fmla="*/ 53176 h 55185"/>
                  <a:gd name="connsiteX6" fmla="*/ 19083 w 32879"/>
                  <a:gd name="connsiteY6" fmla="*/ 53176 h 55185"/>
                  <a:gd name="connsiteX7" fmla="*/ 19083 w 32879"/>
                  <a:gd name="connsiteY7" fmla="*/ 4271 h 55185"/>
                  <a:gd name="connsiteX8" fmla="*/ 31285 w 32879"/>
                  <a:gd name="connsiteY8" fmla="*/ 4271 h 55185"/>
                  <a:gd name="connsiteX9" fmla="*/ 31285 w 32879"/>
                  <a:gd name="connsiteY9" fmla="*/ -2009 h 55185"/>
                  <a:gd name="connsiteX10" fmla="*/ -517 w 32879"/>
                  <a:gd name="connsiteY10" fmla="*/ -2009 h 55185"/>
                  <a:gd name="connsiteX11" fmla="*/ -517 w 32879"/>
                  <a:gd name="connsiteY11" fmla="*/ 4271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517" y="4271"/>
                    </a:moveTo>
                    <a:lnTo>
                      <a:pt x="11686" y="4271"/>
                    </a:lnTo>
                    <a:lnTo>
                      <a:pt x="11686" y="46376"/>
                    </a:lnTo>
                    <a:lnTo>
                      <a:pt x="-1594" y="43715"/>
                    </a:lnTo>
                    <a:lnTo>
                      <a:pt x="-1594" y="50515"/>
                    </a:lnTo>
                    <a:lnTo>
                      <a:pt x="11615" y="53176"/>
                    </a:lnTo>
                    <a:lnTo>
                      <a:pt x="19083" y="53176"/>
                    </a:lnTo>
                    <a:lnTo>
                      <a:pt x="19083" y="4271"/>
                    </a:lnTo>
                    <a:lnTo>
                      <a:pt x="31285" y="4271"/>
                    </a:lnTo>
                    <a:lnTo>
                      <a:pt x="31285" y="-2009"/>
                    </a:lnTo>
                    <a:lnTo>
                      <a:pt x="-517" y="-2009"/>
                    </a:lnTo>
                    <a:lnTo>
                      <a:pt x="-517" y="42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09" name="Freeform: Shape 3608">
                <a:extLst>
                  <a:ext uri="{FF2B5EF4-FFF2-40B4-BE49-F238E27FC236}">
                    <a16:creationId xmlns:a16="http://schemas.microsoft.com/office/drawing/2014/main" id="{A2F1CF2F-1850-405A-AD4D-24479E9CB15D}"/>
                  </a:ext>
                </a:extLst>
              </p:cNvPr>
              <p:cNvSpPr/>
              <p:nvPr/>
            </p:nvSpPr>
            <p:spPr>
              <a:xfrm rot="-5400000" flipV="1">
                <a:off x="10558257" y="6069108"/>
                <a:ext cx="40241" cy="55185"/>
              </a:xfrm>
              <a:custGeom>
                <a:avLst/>
                <a:gdLst>
                  <a:gd name="connsiteX0" fmla="*/ 23411 w 40241"/>
                  <a:gd name="connsiteY0" fmla="*/ 46665 h 55185"/>
                  <a:gd name="connsiteX1" fmla="*/ 4545 w 40241"/>
                  <a:gd name="connsiteY1" fmla="*/ 17204 h 55185"/>
                  <a:gd name="connsiteX2" fmla="*/ 23411 w 40241"/>
                  <a:gd name="connsiteY2" fmla="*/ 17204 h 55185"/>
                  <a:gd name="connsiteX3" fmla="*/ 23411 w 40241"/>
                  <a:gd name="connsiteY3" fmla="*/ 46665 h 55185"/>
                  <a:gd name="connsiteX4" fmla="*/ 21446 w 40241"/>
                  <a:gd name="connsiteY4" fmla="*/ 53170 h 55185"/>
                  <a:gd name="connsiteX5" fmla="*/ 30844 w 40241"/>
                  <a:gd name="connsiteY5" fmla="*/ 53170 h 55185"/>
                  <a:gd name="connsiteX6" fmla="*/ 30844 w 40241"/>
                  <a:gd name="connsiteY6" fmla="*/ 17204 h 55185"/>
                  <a:gd name="connsiteX7" fmla="*/ 38726 w 40241"/>
                  <a:gd name="connsiteY7" fmla="*/ 17204 h 55185"/>
                  <a:gd name="connsiteX8" fmla="*/ 38726 w 40241"/>
                  <a:gd name="connsiteY8" fmla="*/ 10995 h 55185"/>
                  <a:gd name="connsiteX9" fmla="*/ 30844 w 40241"/>
                  <a:gd name="connsiteY9" fmla="*/ 10995 h 55185"/>
                  <a:gd name="connsiteX10" fmla="*/ 30844 w 40241"/>
                  <a:gd name="connsiteY10" fmla="*/ -2015 h 55185"/>
                  <a:gd name="connsiteX11" fmla="*/ 23411 w 40241"/>
                  <a:gd name="connsiteY11" fmla="*/ -2015 h 55185"/>
                  <a:gd name="connsiteX12" fmla="*/ 23411 w 40241"/>
                  <a:gd name="connsiteY12" fmla="*/ 10995 h 55185"/>
                  <a:gd name="connsiteX13" fmla="*/ -1515 w 40241"/>
                  <a:gd name="connsiteY13" fmla="*/ 10995 h 55185"/>
                  <a:gd name="connsiteX14" fmla="*/ -1515 w 40241"/>
                  <a:gd name="connsiteY14" fmla="*/ 18197 h 55185"/>
                  <a:gd name="connsiteX15" fmla="*/ 21446 w 40241"/>
                  <a:gd name="connsiteY15" fmla="*/ 53170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241" h="55185">
                    <a:moveTo>
                      <a:pt x="23411" y="46665"/>
                    </a:moveTo>
                    <a:lnTo>
                      <a:pt x="4545" y="17204"/>
                    </a:lnTo>
                    <a:lnTo>
                      <a:pt x="23411" y="17204"/>
                    </a:lnTo>
                    <a:lnTo>
                      <a:pt x="23411" y="46665"/>
                    </a:lnTo>
                    <a:close/>
                    <a:moveTo>
                      <a:pt x="21446" y="53170"/>
                    </a:moveTo>
                    <a:lnTo>
                      <a:pt x="30844" y="53170"/>
                    </a:lnTo>
                    <a:lnTo>
                      <a:pt x="30844" y="17204"/>
                    </a:lnTo>
                    <a:lnTo>
                      <a:pt x="38726" y="17204"/>
                    </a:lnTo>
                    <a:lnTo>
                      <a:pt x="38726" y="10995"/>
                    </a:lnTo>
                    <a:lnTo>
                      <a:pt x="30844" y="10995"/>
                    </a:lnTo>
                    <a:lnTo>
                      <a:pt x="30844" y="-2015"/>
                    </a:lnTo>
                    <a:lnTo>
                      <a:pt x="23411" y="-2015"/>
                    </a:lnTo>
                    <a:lnTo>
                      <a:pt x="23411" y="10995"/>
                    </a:lnTo>
                    <a:lnTo>
                      <a:pt x="-1515" y="10995"/>
                    </a:lnTo>
                    <a:lnTo>
                      <a:pt x="-1515" y="18197"/>
                    </a:lnTo>
                    <a:lnTo>
                      <a:pt x="21446" y="5317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10" name="Graphic 4">
            <a:extLst>
              <a:ext uri="{FF2B5EF4-FFF2-40B4-BE49-F238E27FC236}">
                <a16:creationId xmlns:a16="http://schemas.microsoft.com/office/drawing/2014/main" id="{C3DB3FC6-00E6-448A-9483-CF4046240BD6}"/>
              </a:ext>
            </a:extLst>
          </p:cNvPr>
          <p:cNvGrpSpPr/>
          <p:nvPr/>
        </p:nvGrpSpPr>
        <p:grpSpPr>
          <a:xfrm>
            <a:off x="10645679" y="6019365"/>
            <a:ext cx="75416" cy="212057"/>
            <a:chOff x="10645679" y="6019365"/>
            <a:chExt cx="75416" cy="212057"/>
          </a:xfrm>
          <a:solidFill>
            <a:srgbClr val="000000"/>
          </a:solidFill>
        </p:grpSpPr>
        <p:sp>
          <p:nvSpPr>
            <p:cNvPr id="3611" name="Freeform: Shape 3610">
              <a:extLst>
                <a:ext uri="{FF2B5EF4-FFF2-40B4-BE49-F238E27FC236}">
                  <a16:creationId xmlns:a16="http://schemas.microsoft.com/office/drawing/2014/main" id="{D8E39D3F-9F1A-4956-BF5B-C2904BD6AE4A}"/>
                </a:ext>
              </a:extLst>
            </p:cNvPr>
            <p:cNvSpPr/>
            <p:nvPr/>
          </p:nvSpPr>
          <p:spPr>
            <a:xfrm>
              <a:off x="10683390" y="6019365"/>
              <a:ext cx="7574" cy="26492"/>
            </a:xfrm>
            <a:custGeom>
              <a:avLst/>
              <a:gdLst>
                <a:gd name="connsiteX0" fmla="*/ 512 w 7574"/>
                <a:gd name="connsiteY0" fmla="*/ 308 h 26492"/>
                <a:gd name="connsiteX1" fmla="*/ 512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512" y="308"/>
                  </a:moveTo>
                  <a:lnTo>
                    <a:pt x="512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12" name="Graphic 4">
              <a:extLst>
                <a:ext uri="{FF2B5EF4-FFF2-40B4-BE49-F238E27FC236}">
                  <a16:creationId xmlns:a16="http://schemas.microsoft.com/office/drawing/2014/main" id="{4939F88F-2D99-4310-969C-E2AB02CE2B3A}"/>
                </a:ext>
              </a:extLst>
            </p:cNvPr>
            <p:cNvGrpSpPr/>
            <p:nvPr/>
          </p:nvGrpSpPr>
          <p:grpSpPr>
            <a:xfrm>
              <a:off x="10645679" y="6079338"/>
              <a:ext cx="75416" cy="152084"/>
              <a:chOff x="10645679" y="6079338"/>
              <a:chExt cx="75416" cy="152084"/>
            </a:xfrm>
            <a:solidFill>
              <a:srgbClr val="000000"/>
            </a:solidFill>
          </p:grpSpPr>
          <p:sp>
            <p:nvSpPr>
              <p:cNvPr id="3613" name="Freeform: Shape 3612">
                <a:extLst>
                  <a:ext uri="{FF2B5EF4-FFF2-40B4-BE49-F238E27FC236}">
                    <a16:creationId xmlns:a16="http://schemas.microsoft.com/office/drawing/2014/main" id="{AC13ADBA-00F3-4ADC-BCED-457D4F4D2441}"/>
                  </a:ext>
                </a:extLst>
              </p:cNvPr>
              <p:cNvSpPr/>
              <p:nvPr/>
            </p:nvSpPr>
            <p:spPr>
              <a:xfrm rot="-5400000" flipV="1">
                <a:off x="10661273" y="6189490"/>
                <a:ext cx="26369" cy="57515"/>
              </a:xfrm>
              <a:custGeom>
                <a:avLst/>
                <a:gdLst>
                  <a:gd name="connsiteX0" fmla="*/ 25620 w 26369"/>
                  <a:gd name="connsiteY0" fmla="*/ 55418 h 57515"/>
                  <a:gd name="connsiteX1" fmla="*/ 25620 w 26369"/>
                  <a:gd name="connsiteY1" fmla="*/ 49752 h 57515"/>
                  <a:gd name="connsiteX2" fmla="*/ 19110 w 26369"/>
                  <a:gd name="connsiteY2" fmla="*/ 49752 h 57515"/>
                  <a:gd name="connsiteX3" fmla="*/ 14021 w 26369"/>
                  <a:gd name="connsiteY3" fmla="*/ 48274 h 57515"/>
                  <a:gd name="connsiteX4" fmla="*/ 12600 w 26369"/>
                  <a:gd name="connsiteY4" fmla="*/ 42952 h 57515"/>
                  <a:gd name="connsiteX5" fmla="*/ 12600 w 26369"/>
                  <a:gd name="connsiteY5" fmla="*/ 39297 h 57515"/>
                  <a:gd name="connsiteX6" fmla="*/ 23809 w 26369"/>
                  <a:gd name="connsiteY6" fmla="*/ 39297 h 57515"/>
                  <a:gd name="connsiteX7" fmla="*/ 23809 w 26369"/>
                  <a:gd name="connsiteY7" fmla="*/ 34011 h 57515"/>
                  <a:gd name="connsiteX8" fmla="*/ 12600 w 26369"/>
                  <a:gd name="connsiteY8" fmla="*/ 34011 h 57515"/>
                  <a:gd name="connsiteX9" fmla="*/ 12600 w 26369"/>
                  <a:gd name="connsiteY9" fmla="*/ -2098 h 57515"/>
                  <a:gd name="connsiteX10" fmla="*/ 5759 w 26369"/>
                  <a:gd name="connsiteY10" fmla="*/ -2098 h 57515"/>
                  <a:gd name="connsiteX11" fmla="*/ 5759 w 26369"/>
                  <a:gd name="connsiteY11" fmla="*/ 34011 h 57515"/>
                  <a:gd name="connsiteX12" fmla="*/ -750 w 26369"/>
                  <a:gd name="connsiteY12" fmla="*/ 34011 h 57515"/>
                  <a:gd name="connsiteX13" fmla="*/ -750 w 26369"/>
                  <a:gd name="connsiteY13" fmla="*/ 39297 h 57515"/>
                  <a:gd name="connsiteX14" fmla="*/ 5759 w 26369"/>
                  <a:gd name="connsiteY14" fmla="*/ 39297 h 57515"/>
                  <a:gd name="connsiteX15" fmla="*/ 5759 w 26369"/>
                  <a:gd name="connsiteY15" fmla="*/ 42183 h 57515"/>
                  <a:gd name="connsiteX16" fmla="*/ 8979 w 26369"/>
                  <a:gd name="connsiteY16" fmla="*/ 52248 h 57515"/>
                  <a:gd name="connsiteX17" fmla="*/ 19181 w 26369"/>
                  <a:gd name="connsiteY17" fmla="*/ 55418 h 57515"/>
                  <a:gd name="connsiteX18" fmla="*/ 25620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620" y="55418"/>
                    </a:moveTo>
                    <a:lnTo>
                      <a:pt x="25620" y="49752"/>
                    </a:lnTo>
                    <a:lnTo>
                      <a:pt x="19110" y="49752"/>
                    </a:lnTo>
                    <a:cubicBezTo>
                      <a:pt x="16672" y="49752"/>
                      <a:pt x="14975" y="49260"/>
                      <a:pt x="14021" y="48274"/>
                    </a:cubicBezTo>
                    <a:cubicBezTo>
                      <a:pt x="13074" y="47288"/>
                      <a:pt x="12600" y="45514"/>
                      <a:pt x="12600" y="42952"/>
                    </a:cubicBezTo>
                    <a:lnTo>
                      <a:pt x="12600" y="39297"/>
                    </a:lnTo>
                    <a:lnTo>
                      <a:pt x="23809" y="39297"/>
                    </a:lnTo>
                    <a:lnTo>
                      <a:pt x="23809" y="34011"/>
                    </a:lnTo>
                    <a:lnTo>
                      <a:pt x="12600" y="34011"/>
                    </a:lnTo>
                    <a:lnTo>
                      <a:pt x="12600" y="-2098"/>
                    </a:lnTo>
                    <a:lnTo>
                      <a:pt x="5759" y="-2098"/>
                    </a:lnTo>
                    <a:lnTo>
                      <a:pt x="5759" y="34011"/>
                    </a:lnTo>
                    <a:lnTo>
                      <a:pt x="-750" y="34011"/>
                    </a:lnTo>
                    <a:lnTo>
                      <a:pt x="-750" y="39297"/>
                    </a:lnTo>
                    <a:lnTo>
                      <a:pt x="5759" y="39297"/>
                    </a:lnTo>
                    <a:lnTo>
                      <a:pt x="5759" y="42183"/>
                    </a:lnTo>
                    <a:cubicBezTo>
                      <a:pt x="5759" y="46788"/>
                      <a:pt x="6832" y="50143"/>
                      <a:pt x="8979" y="52248"/>
                    </a:cubicBezTo>
                    <a:cubicBezTo>
                      <a:pt x="11125" y="54361"/>
                      <a:pt x="14526" y="55418"/>
                      <a:pt x="19181" y="55418"/>
                    </a:cubicBezTo>
                    <a:lnTo>
                      <a:pt x="25620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14" name="Freeform: Shape 3613">
                <a:extLst>
                  <a:ext uri="{FF2B5EF4-FFF2-40B4-BE49-F238E27FC236}">
                    <a16:creationId xmlns:a16="http://schemas.microsoft.com/office/drawing/2014/main" id="{EF4ADD4B-2A74-41B4-8118-D0B840FD7A40}"/>
                  </a:ext>
                </a:extLst>
              </p:cNvPr>
              <p:cNvSpPr/>
              <p:nvPr/>
            </p:nvSpPr>
            <p:spPr>
              <a:xfrm rot="-5400000" flipV="1">
                <a:off x="10698774" y="6184953"/>
                <a:ext cx="39365" cy="5274"/>
              </a:xfrm>
              <a:custGeom>
                <a:avLst/>
                <a:gdLst>
                  <a:gd name="connsiteX0" fmla="*/ 38282 w 39365"/>
                  <a:gd name="connsiteY0" fmla="*/ 6891 h 5274"/>
                  <a:gd name="connsiteX1" fmla="*/ 38282 w 39365"/>
                  <a:gd name="connsiteY1" fmla="*/ 1616 h 5274"/>
                  <a:gd name="connsiteX2" fmla="*/ -1084 w 39365"/>
                  <a:gd name="connsiteY2" fmla="*/ 1616 h 5274"/>
                  <a:gd name="connsiteX3" fmla="*/ -1084 w 39365"/>
                  <a:gd name="connsiteY3" fmla="*/ 6891 h 5274"/>
                  <a:gd name="connsiteX4" fmla="*/ 38282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282" y="6891"/>
                    </a:moveTo>
                    <a:lnTo>
                      <a:pt x="38282" y="1616"/>
                    </a:lnTo>
                    <a:lnTo>
                      <a:pt x="-1084" y="1616"/>
                    </a:lnTo>
                    <a:lnTo>
                      <a:pt x="-1084" y="6891"/>
                    </a:lnTo>
                    <a:lnTo>
                      <a:pt x="38282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15" name="Freeform: Shape 3614">
                <a:extLst>
                  <a:ext uri="{FF2B5EF4-FFF2-40B4-BE49-F238E27FC236}">
                    <a16:creationId xmlns:a16="http://schemas.microsoft.com/office/drawing/2014/main" id="{6C41CC8D-AF85-4640-836C-AF8C19BF11C2}"/>
                  </a:ext>
                </a:extLst>
              </p:cNvPr>
              <p:cNvSpPr/>
              <p:nvPr/>
            </p:nvSpPr>
            <p:spPr>
              <a:xfrm rot="-5400000" flipV="1">
                <a:off x="10657598" y="6117515"/>
                <a:ext cx="35057" cy="56178"/>
              </a:xfrm>
              <a:custGeom>
                <a:avLst/>
                <a:gdLst>
                  <a:gd name="connsiteX0" fmla="*/ 7544 w 35057"/>
                  <a:gd name="connsiteY0" fmla="*/ 4229 h 56178"/>
                  <a:gd name="connsiteX1" fmla="*/ 33618 w 35057"/>
                  <a:gd name="connsiteY1" fmla="*/ 4229 h 56178"/>
                  <a:gd name="connsiteX2" fmla="*/ 33618 w 35057"/>
                  <a:gd name="connsiteY2" fmla="*/ -2051 h 56178"/>
                  <a:gd name="connsiteX3" fmla="*/ -1439 w 35057"/>
                  <a:gd name="connsiteY3" fmla="*/ -2051 h 56178"/>
                  <a:gd name="connsiteX4" fmla="*/ -1439 w 35057"/>
                  <a:gd name="connsiteY4" fmla="*/ 4229 h 56178"/>
                  <a:gd name="connsiteX5" fmla="*/ 10148 w 35057"/>
                  <a:gd name="connsiteY5" fmla="*/ 16033 h 56178"/>
                  <a:gd name="connsiteX6" fmla="*/ 19380 w 35057"/>
                  <a:gd name="connsiteY6" fmla="*/ 25601 h 56178"/>
                  <a:gd name="connsiteX7" fmla="*/ 24386 w 35057"/>
                  <a:gd name="connsiteY7" fmla="*/ 32413 h 56178"/>
                  <a:gd name="connsiteX8" fmla="*/ 25818 w 35057"/>
                  <a:gd name="connsiteY8" fmla="*/ 37901 h 56178"/>
                  <a:gd name="connsiteX9" fmla="*/ 22729 w 35057"/>
                  <a:gd name="connsiteY9" fmla="*/ 45068 h 56178"/>
                  <a:gd name="connsiteX10" fmla="*/ 14681 w 35057"/>
                  <a:gd name="connsiteY10" fmla="*/ 47848 h 56178"/>
                  <a:gd name="connsiteX11" fmla="*/ 7260 w 35057"/>
                  <a:gd name="connsiteY11" fmla="*/ 46630 h 56178"/>
                  <a:gd name="connsiteX12" fmla="*/ -1072 w 35057"/>
                  <a:gd name="connsiteY12" fmla="*/ 42928 h 56178"/>
                  <a:gd name="connsiteX13" fmla="*/ -1072 w 35057"/>
                  <a:gd name="connsiteY13" fmla="*/ 50473 h 56178"/>
                  <a:gd name="connsiteX14" fmla="*/ 7355 w 35057"/>
                  <a:gd name="connsiteY14" fmla="*/ 53206 h 56178"/>
                  <a:gd name="connsiteX15" fmla="*/ 14539 w 35057"/>
                  <a:gd name="connsiteY15" fmla="*/ 54128 h 56178"/>
                  <a:gd name="connsiteX16" fmla="*/ 28221 w 35057"/>
                  <a:gd name="connsiteY16" fmla="*/ 49835 h 56178"/>
                  <a:gd name="connsiteX17" fmla="*/ 33322 w 35057"/>
                  <a:gd name="connsiteY17" fmla="*/ 38386 h 56178"/>
                  <a:gd name="connsiteX18" fmla="*/ 32044 w 35057"/>
                  <a:gd name="connsiteY18" fmla="*/ 31929 h 56178"/>
                  <a:gd name="connsiteX19" fmla="*/ 27404 w 35057"/>
                  <a:gd name="connsiteY19" fmla="*/ 24749 h 56178"/>
                  <a:gd name="connsiteX20" fmla="*/ 21522 w 35057"/>
                  <a:gd name="connsiteY20" fmla="*/ 18552 h 56178"/>
                  <a:gd name="connsiteX21" fmla="*/ 7544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544" y="4229"/>
                    </a:moveTo>
                    <a:lnTo>
                      <a:pt x="33618" y="4229"/>
                    </a:lnTo>
                    <a:lnTo>
                      <a:pt x="33618" y="-2051"/>
                    </a:lnTo>
                    <a:lnTo>
                      <a:pt x="-1439" y="-2051"/>
                    </a:lnTo>
                    <a:lnTo>
                      <a:pt x="-1439" y="4229"/>
                    </a:lnTo>
                    <a:cubicBezTo>
                      <a:pt x="1393" y="7163"/>
                      <a:pt x="5256" y="11097"/>
                      <a:pt x="10148" y="16033"/>
                    </a:cubicBezTo>
                    <a:cubicBezTo>
                      <a:pt x="15048" y="20977"/>
                      <a:pt x="18125" y="24166"/>
                      <a:pt x="19380" y="25601"/>
                    </a:cubicBezTo>
                    <a:cubicBezTo>
                      <a:pt x="21770" y="28282"/>
                      <a:pt x="23439" y="30553"/>
                      <a:pt x="24386" y="32413"/>
                    </a:cubicBezTo>
                    <a:cubicBezTo>
                      <a:pt x="25341" y="34274"/>
                      <a:pt x="25818" y="36104"/>
                      <a:pt x="25818" y="37901"/>
                    </a:cubicBezTo>
                    <a:cubicBezTo>
                      <a:pt x="25818" y="40834"/>
                      <a:pt x="24789" y="43223"/>
                      <a:pt x="22729" y="45068"/>
                    </a:cubicBezTo>
                    <a:cubicBezTo>
                      <a:pt x="20670" y="46921"/>
                      <a:pt x="17987" y="47848"/>
                      <a:pt x="14681" y="47848"/>
                    </a:cubicBezTo>
                    <a:cubicBezTo>
                      <a:pt x="12337" y="47848"/>
                      <a:pt x="9864" y="47442"/>
                      <a:pt x="7260" y="46630"/>
                    </a:cubicBezTo>
                    <a:cubicBezTo>
                      <a:pt x="4664" y="45817"/>
                      <a:pt x="1887" y="44584"/>
                      <a:pt x="-1072" y="42928"/>
                    </a:cubicBezTo>
                    <a:lnTo>
                      <a:pt x="-1072" y="50473"/>
                    </a:lnTo>
                    <a:cubicBezTo>
                      <a:pt x="1934" y="51680"/>
                      <a:pt x="4743" y="52591"/>
                      <a:pt x="7355" y="53206"/>
                    </a:cubicBezTo>
                    <a:cubicBezTo>
                      <a:pt x="9974" y="53821"/>
                      <a:pt x="12369" y="54128"/>
                      <a:pt x="14539" y="54128"/>
                    </a:cubicBezTo>
                    <a:cubicBezTo>
                      <a:pt x="20259" y="54128"/>
                      <a:pt x="24820" y="52697"/>
                      <a:pt x="28221" y="49835"/>
                    </a:cubicBezTo>
                    <a:cubicBezTo>
                      <a:pt x="31622" y="46981"/>
                      <a:pt x="33322" y="43164"/>
                      <a:pt x="33322" y="38386"/>
                    </a:cubicBezTo>
                    <a:cubicBezTo>
                      <a:pt x="33322" y="36115"/>
                      <a:pt x="32896" y="33963"/>
                      <a:pt x="32044" y="31929"/>
                    </a:cubicBezTo>
                    <a:cubicBezTo>
                      <a:pt x="31200" y="29902"/>
                      <a:pt x="29653" y="27509"/>
                      <a:pt x="27404" y="24749"/>
                    </a:cubicBezTo>
                    <a:cubicBezTo>
                      <a:pt x="26789" y="24032"/>
                      <a:pt x="24828" y="21966"/>
                      <a:pt x="21522" y="18552"/>
                    </a:cubicBezTo>
                    <a:cubicBezTo>
                      <a:pt x="18224" y="15138"/>
                      <a:pt x="13564" y="10364"/>
                      <a:pt x="7544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16" name="Freeform: Shape 3615">
                <a:extLst>
                  <a:ext uri="{FF2B5EF4-FFF2-40B4-BE49-F238E27FC236}">
                    <a16:creationId xmlns:a16="http://schemas.microsoft.com/office/drawing/2014/main" id="{77416309-4DF5-408C-BEB2-CB52BB204CB6}"/>
                  </a:ext>
                </a:extLst>
              </p:cNvPr>
              <p:cNvSpPr/>
              <p:nvPr/>
            </p:nvSpPr>
            <p:spPr>
              <a:xfrm rot="-5400000" flipV="1">
                <a:off x="10659184" y="6068174"/>
                <a:ext cx="32879" cy="55185"/>
              </a:xfrm>
              <a:custGeom>
                <a:avLst/>
                <a:gdLst>
                  <a:gd name="connsiteX0" fmla="*/ -504 w 32879"/>
                  <a:gd name="connsiteY0" fmla="*/ 4265 h 55185"/>
                  <a:gd name="connsiteX1" fmla="*/ 11698 w 32879"/>
                  <a:gd name="connsiteY1" fmla="*/ 4265 h 55185"/>
                  <a:gd name="connsiteX2" fmla="*/ 11698 w 32879"/>
                  <a:gd name="connsiteY2" fmla="*/ 46369 h 55185"/>
                  <a:gd name="connsiteX3" fmla="*/ -1581 w 32879"/>
                  <a:gd name="connsiteY3" fmla="*/ 43708 h 55185"/>
                  <a:gd name="connsiteX4" fmla="*/ -1581 w 32879"/>
                  <a:gd name="connsiteY4" fmla="*/ 50509 h 55185"/>
                  <a:gd name="connsiteX5" fmla="*/ 11627 w 32879"/>
                  <a:gd name="connsiteY5" fmla="*/ 53170 h 55185"/>
                  <a:gd name="connsiteX6" fmla="*/ 19096 w 32879"/>
                  <a:gd name="connsiteY6" fmla="*/ 53170 h 55185"/>
                  <a:gd name="connsiteX7" fmla="*/ 19096 w 32879"/>
                  <a:gd name="connsiteY7" fmla="*/ 4265 h 55185"/>
                  <a:gd name="connsiteX8" fmla="*/ 31298 w 32879"/>
                  <a:gd name="connsiteY8" fmla="*/ 4265 h 55185"/>
                  <a:gd name="connsiteX9" fmla="*/ 31298 w 32879"/>
                  <a:gd name="connsiteY9" fmla="*/ -2015 h 55185"/>
                  <a:gd name="connsiteX10" fmla="*/ -504 w 32879"/>
                  <a:gd name="connsiteY10" fmla="*/ -2015 h 55185"/>
                  <a:gd name="connsiteX11" fmla="*/ -504 w 32879"/>
                  <a:gd name="connsiteY11" fmla="*/ 4265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504" y="4265"/>
                    </a:moveTo>
                    <a:lnTo>
                      <a:pt x="11698" y="4265"/>
                    </a:lnTo>
                    <a:lnTo>
                      <a:pt x="11698" y="46369"/>
                    </a:lnTo>
                    <a:lnTo>
                      <a:pt x="-1581" y="43708"/>
                    </a:lnTo>
                    <a:lnTo>
                      <a:pt x="-1581" y="50509"/>
                    </a:lnTo>
                    <a:lnTo>
                      <a:pt x="11627" y="53170"/>
                    </a:lnTo>
                    <a:lnTo>
                      <a:pt x="19096" y="53170"/>
                    </a:lnTo>
                    <a:lnTo>
                      <a:pt x="19096" y="4265"/>
                    </a:lnTo>
                    <a:lnTo>
                      <a:pt x="31298" y="4265"/>
                    </a:lnTo>
                    <a:lnTo>
                      <a:pt x="31298" y="-2015"/>
                    </a:lnTo>
                    <a:lnTo>
                      <a:pt x="-504" y="-2015"/>
                    </a:lnTo>
                    <a:lnTo>
                      <a:pt x="-504" y="4265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17" name="Graphic 4">
            <a:extLst>
              <a:ext uri="{FF2B5EF4-FFF2-40B4-BE49-F238E27FC236}">
                <a16:creationId xmlns:a16="http://schemas.microsoft.com/office/drawing/2014/main" id="{E96C0C59-483D-4E93-A8FE-510A06765D24}"/>
              </a:ext>
            </a:extLst>
          </p:cNvPr>
          <p:cNvGrpSpPr/>
          <p:nvPr/>
        </p:nvGrpSpPr>
        <p:grpSpPr>
          <a:xfrm>
            <a:off x="10742925" y="6019365"/>
            <a:ext cx="75416" cy="212057"/>
            <a:chOff x="10742925" y="6019365"/>
            <a:chExt cx="75416" cy="212057"/>
          </a:xfrm>
          <a:solidFill>
            <a:srgbClr val="000000"/>
          </a:solidFill>
        </p:grpSpPr>
        <p:sp>
          <p:nvSpPr>
            <p:cNvPr id="3618" name="Freeform: Shape 3617">
              <a:extLst>
                <a:ext uri="{FF2B5EF4-FFF2-40B4-BE49-F238E27FC236}">
                  <a16:creationId xmlns:a16="http://schemas.microsoft.com/office/drawing/2014/main" id="{4513D5C8-1591-42A8-A5F7-C6211E9375B3}"/>
                </a:ext>
              </a:extLst>
            </p:cNvPr>
            <p:cNvSpPr/>
            <p:nvPr/>
          </p:nvSpPr>
          <p:spPr>
            <a:xfrm>
              <a:off x="10780636" y="6019365"/>
              <a:ext cx="7574" cy="26492"/>
            </a:xfrm>
            <a:custGeom>
              <a:avLst/>
              <a:gdLst>
                <a:gd name="connsiteX0" fmla="*/ 525 w 7574"/>
                <a:gd name="connsiteY0" fmla="*/ 308 h 26492"/>
                <a:gd name="connsiteX1" fmla="*/ 525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525" y="308"/>
                  </a:moveTo>
                  <a:lnTo>
                    <a:pt x="525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19" name="Graphic 4">
              <a:extLst>
                <a:ext uri="{FF2B5EF4-FFF2-40B4-BE49-F238E27FC236}">
                  <a16:creationId xmlns:a16="http://schemas.microsoft.com/office/drawing/2014/main" id="{36D51DE1-5437-4CB6-A3B9-06357BFF6D69}"/>
                </a:ext>
              </a:extLst>
            </p:cNvPr>
            <p:cNvGrpSpPr/>
            <p:nvPr/>
          </p:nvGrpSpPr>
          <p:grpSpPr>
            <a:xfrm>
              <a:off x="10742925" y="6078960"/>
              <a:ext cx="75416" cy="152463"/>
              <a:chOff x="10742925" y="6078960"/>
              <a:chExt cx="75416" cy="152463"/>
            </a:xfrm>
            <a:solidFill>
              <a:srgbClr val="000000"/>
            </a:solidFill>
          </p:grpSpPr>
          <p:sp>
            <p:nvSpPr>
              <p:cNvPr id="3620" name="Freeform: Shape 3619">
                <a:extLst>
                  <a:ext uri="{FF2B5EF4-FFF2-40B4-BE49-F238E27FC236}">
                    <a16:creationId xmlns:a16="http://schemas.microsoft.com/office/drawing/2014/main" id="{163DE2F1-268C-4AD7-947C-53F5CA62E25B}"/>
                  </a:ext>
                </a:extLst>
              </p:cNvPr>
              <p:cNvSpPr/>
              <p:nvPr/>
            </p:nvSpPr>
            <p:spPr>
              <a:xfrm rot="-5400000" flipV="1">
                <a:off x="10758518" y="6189490"/>
                <a:ext cx="26369" cy="57515"/>
              </a:xfrm>
              <a:custGeom>
                <a:avLst/>
                <a:gdLst>
                  <a:gd name="connsiteX0" fmla="*/ 25632 w 26369"/>
                  <a:gd name="connsiteY0" fmla="*/ 55418 h 57515"/>
                  <a:gd name="connsiteX1" fmla="*/ 25632 w 26369"/>
                  <a:gd name="connsiteY1" fmla="*/ 49752 h 57515"/>
                  <a:gd name="connsiteX2" fmla="*/ 19123 w 26369"/>
                  <a:gd name="connsiteY2" fmla="*/ 49752 h 57515"/>
                  <a:gd name="connsiteX3" fmla="*/ 14033 w 26369"/>
                  <a:gd name="connsiteY3" fmla="*/ 48274 h 57515"/>
                  <a:gd name="connsiteX4" fmla="*/ 12613 w 26369"/>
                  <a:gd name="connsiteY4" fmla="*/ 42952 h 57515"/>
                  <a:gd name="connsiteX5" fmla="*/ 12613 w 26369"/>
                  <a:gd name="connsiteY5" fmla="*/ 39297 h 57515"/>
                  <a:gd name="connsiteX6" fmla="*/ 23821 w 26369"/>
                  <a:gd name="connsiteY6" fmla="*/ 39297 h 57515"/>
                  <a:gd name="connsiteX7" fmla="*/ 23821 w 26369"/>
                  <a:gd name="connsiteY7" fmla="*/ 34011 h 57515"/>
                  <a:gd name="connsiteX8" fmla="*/ 12613 w 26369"/>
                  <a:gd name="connsiteY8" fmla="*/ 34011 h 57515"/>
                  <a:gd name="connsiteX9" fmla="*/ 12613 w 26369"/>
                  <a:gd name="connsiteY9" fmla="*/ -2098 h 57515"/>
                  <a:gd name="connsiteX10" fmla="*/ 5772 w 26369"/>
                  <a:gd name="connsiteY10" fmla="*/ -2098 h 57515"/>
                  <a:gd name="connsiteX11" fmla="*/ 5772 w 26369"/>
                  <a:gd name="connsiteY11" fmla="*/ 34011 h 57515"/>
                  <a:gd name="connsiteX12" fmla="*/ -738 w 26369"/>
                  <a:gd name="connsiteY12" fmla="*/ 34011 h 57515"/>
                  <a:gd name="connsiteX13" fmla="*/ -738 w 26369"/>
                  <a:gd name="connsiteY13" fmla="*/ 39297 h 57515"/>
                  <a:gd name="connsiteX14" fmla="*/ 5772 w 26369"/>
                  <a:gd name="connsiteY14" fmla="*/ 39297 h 57515"/>
                  <a:gd name="connsiteX15" fmla="*/ 5772 w 26369"/>
                  <a:gd name="connsiteY15" fmla="*/ 42183 h 57515"/>
                  <a:gd name="connsiteX16" fmla="*/ 8991 w 26369"/>
                  <a:gd name="connsiteY16" fmla="*/ 52248 h 57515"/>
                  <a:gd name="connsiteX17" fmla="*/ 19194 w 26369"/>
                  <a:gd name="connsiteY17" fmla="*/ 55418 h 57515"/>
                  <a:gd name="connsiteX18" fmla="*/ 25632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632" y="55418"/>
                    </a:moveTo>
                    <a:lnTo>
                      <a:pt x="25632" y="49752"/>
                    </a:lnTo>
                    <a:lnTo>
                      <a:pt x="19123" y="49752"/>
                    </a:lnTo>
                    <a:cubicBezTo>
                      <a:pt x="16685" y="49752"/>
                      <a:pt x="14988" y="49260"/>
                      <a:pt x="14033" y="48274"/>
                    </a:cubicBezTo>
                    <a:cubicBezTo>
                      <a:pt x="13087" y="47288"/>
                      <a:pt x="12613" y="45514"/>
                      <a:pt x="12613" y="42952"/>
                    </a:cubicBezTo>
                    <a:lnTo>
                      <a:pt x="12613" y="39297"/>
                    </a:lnTo>
                    <a:lnTo>
                      <a:pt x="23821" y="39297"/>
                    </a:lnTo>
                    <a:lnTo>
                      <a:pt x="23821" y="34011"/>
                    </a:lnTo>
                    <a:lnTo>
                      <a:pt x="12613" y="34011"/>
                    </a:lnTo>
                    <a:lnTo>
                      <a:pt x="12613" y="-2098"/>
                    </a:lnTo>
                    <a:lnTo>
                      <a:pt x="5772" y="-2098"/>
                    </a:lnTo>
                    <a:lnTo>
                      <a:pt x="5772" y="34011"/>
                    </a:lnTo>
                    <a:lnTo>
                      <a:pt x="-738" y="34011"/>
                    </a:lnTo>
                    <a:lnTo>
                      <a:pt x="-738" y="39297"/>
                    </a:lnTo>
                    <a:lnTo>
                      <a:pt x="5772" y="39297"/>
                    </a:lnTo>
                    <a:lnTo>
                      <a:pt x="5772" y="42183"/>
                    </a:lnTo>
                    <a:cubicBezTo>
                      <a:pt x="5772" y="46788"/>
                      <a:pt x="6845" y="50143"/>
                      <a:pt x="8991" y="52248"/>
                    </a:cubicBezTo>
                    <a:cubicBezTo>
                      <a:pt x="11138" y="54361"/>
                      <a:pt x="14538" y="55418"/>
                      <a:pt x="19194" y="55418"/>
                    </a:cubicBezTo>
                    <a:lnTo>
                      <a:pt x="25632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21" name="Freeform: Shape 3620">
                <a:extLst>
                  <a:ext uri="{FF2B5EF4-FFF2-40B4-BE49-F238E27FC236}">
                    <a16:creationId xmlns:a16="http://schemas.microsoft.com/office/drawing/2014/main" id="{3C172E64-A387-4F02-AA2B-7EE53B0478EF}"/>
                  </a:ext>
                </a:extLst>
              </p:cNvPr>
              <p:cNvSpPr/>
              <p:nvPr/>
            </p:nvSpPr>
            <p:spPr>
              <a:xfrm rot="-5400000" flipV="1">
                <a:off x="10796020" y="6184953"/>
                <a:ext cx="39365" cy="5274"/>
              </a:xfrm>
              <a:custGeom>
                <a:avLst/>
                <a:gdLst>
                  <a:gd name="connsiteX0" fmla="*/ 38295 w 39365"/>
                  <a:gd name="connsiteY0" fmla="*/ 6891 h 5274"/>
                  <a:gd name="connsiteX1" fmla="*/ 38295 w 39365"/>
                  <a:gd name="connsiteY1" fmla="*/ 1616 h 5274"/>
                  <a:gd name="connsiteX2" fmla="*/ -1071 w 39365"/>
                  <a:gd name="connsiteY2" fmla="*/ 1616 h 5274"/>
                  <a:gd name="connsiteX3" fmla="*/ -1071 w 39365"/>
                  <a:gd name="connsiteY3" fmla="*/ 6891 h 5274"/>
                  <a:gd name="connsiteX4" fmla="*/ 38295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295" y="6891"/>
                    </a:moveTo>
                    <a:lnTo>
                      <a:pt x="38295" y="1616"/>
                    </a:lnTo>
                    <a:lnTo>
                      <a:pt x="-1071" y="1616"/>
                    </a:lnTo>
                    <a:lnTo>
                      <a:pt x="-1071" y="6891"/>
                    </a:lnTo>
                    <a:lnTo>
                      <a:pt x="38295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22" name="Freeform: Shape 3621">
                <a:extLst>
                  <a:ext uri="{FF2B5EF4-FFF2-40B4-BE49-F238E27FC236}">
                    <a16:creationId xmlns:a16="http://schemas.microsoft.com/office/drawing/2014/main" id="{FB4CB391-6B86-4CCB-B4D6-CCE4C33DAA90}"/>
                  </a:ext>
                </a:extLst>
              </p:cNvPr>
              <p:cNvSpPr/>
              <p:nvPr/>
            </p:nvSpPr>
            <p:spPr>
              <a:xfrm rot="-5400000" flipV="1">
                <a:off x="10754843" y="6117515"/>
                <a:ext cx="35057" cy="56178"/>
              </a:xfrm>
              <a:custGeom>
                <a:avLst/>
                <a:gdLst>
                  <a:gd name="connsiteX0" fmla="*/ 7557 w 35057"/>
                  <a:gd name="connsiteY0" fmla="*/ 4229 h 56178"/>
                  <a:gd name="connsiteX1" fmla="*/ 33631 w 35057"/>
                  <a:gd name="connsiteY1" fmla="*/ 4229 h 56178"/>
                  <a:gd name="connsiteX2" fmla="*/ 33631 w 35057"/>
                  <a:gd name="connsiteY2" fmla="*/ -2051 h 56178"/>
                  <a:gd name="connsiteX3" fmla="*/ -1426 w 35057"/>
                  <a:gd name="connsiteY3" fmla="*/ -2051 h 56178"/>
                  <a:gd name="connsiteX4" fmla="*/ -1426 w 35057"/>
                  <a:gd name="connsiteY4" fmla="*/ 4229 h 56178"/>
                  <a:gd name="connsiteX5" fmla="*/ 10161 w 35057"/>
                  <a:gd name="connsiteY5" fmla="*/ 16033 h 56178"/>
                  <a:gd name="connsiteX6" fmla="*/ 19393 w 35057"/>
                  <a:gd name="connsiteY6" fmla="*/ 25601 h 56178"/>
                  <a:gd name="connsiteX7" fmla="*/ 24399 w 35057"/>
                  <a:gd name="connsiteY7" fmla="*/ 32413 h 56178"/>
                  <a:gd name="connsiteX8" fmla="*/ 25831 w 35057"/>
                  <a:gd name="connsiteY8" fmla="*/ 37901 h 56178"/>
                  <a:gd name="connsiteX9" fmla="*/ 22742 w 35057"/>
                  <a:gd name="connsiteY9" fmla="*/ 45068 h 56178"/>
                  <a:gd name="connsiteX10" fmla="*/ 14694 w 35057"/>
                  <a:gd name="connsiteY10" fmla="*/ 47848 h 56178"/>
                  <a:gd name="connsiteX11" fmla="*/ 7273 w 35057"/>
                  <a:gd name="connsiteY11" fmla="*/ 46630 h 56178"/>
                  <a:gd name="connsiteX12" fmla="*/ -1060 w 35057"/>
                  <a:gd name="connsiteY12" fmla="*/ 42928 h 56178"/>
                  <a:gd name="connsiteX13" fmla="*/ -1060 w 35057"/>
                  <a:gd name="connsiteY13" fmla="*/ 50473 h 56178"/>
                  <a:gd name="connsiteX14" fmla="*/ 7367 w 35057"/>
                  <a:gd name="connsiteY14" fmla="*/ 53206 h 56178"/>
                  <a:gd name="connsiteX15" fmla="*/ 14552 w 35057"/>
                  <a:gd name="connsiteY15" fmla="*/ 54128 h 56178"/>
                  <a:gd name="connsiteX16" fmla="*/ 28234 w 35057"/>
                  <a:gd name="connsiteY16" fmla="*/ 49835 h 56178"/>
                  <a:gd name="connsiteX17" fmla="*/ 33335 w 35057"/>
                  <a:gd name="connsiteY17" fmla="*/ 38386 h 56178"/>
                  <a:gd name="connsiteX18" fmla="*/ 32057 w 35057"/>
                  <a:gd name="connsiteY18" fmla="*/ 31929 h 56178"/>
                  <a:gd name="connsiteX19" fmla="*/ 27417 w 35057"/>
                  <a:gd name="connsiteY19" fmla="*/ 24749 h 56178"/>
                  <a:gd name="connsiteX20" fmla="*/ 21535 w 35057"/>
                  <a:gd name="connsiteY20" fmla="*/ 18552 h 56178"/>
                  <a:gd name="connsiteX21" fmla="*/ 7557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557" y="4229"/>
                    </a:moveTo>
                    <a:lnTo>
                      <a:pt x="33631" y="4229"/>
                    </a:lnTo>
                    <a:lnTo>
                      <a:pt x="33631" y="-2051"/>
                    </a:lnTo>
                    <a:lnTo>
                      <a:pt x="-1426" y="-2051"/>
                    </a:lnTo>
                    <a:lnTo>
                      <a:pt x="-1426" y="4229"/>
                    </a:lnTo>
                    <a:cubicBezTo>
                      <a:pt x="1406" y="7163"/>
                      <a:pt x="5269" y="11097"/>
                      <a:pt x="10161" y="16033"/>
                    </a:cubicBezTo>
                    <a:cubicBezTo>
                      <a:pt x="15061" y="20977"/>
                      <a:pt x="18138" y="24166"/>
                      <a:pt x="19393" y="25601"/>
                    </a:cubicBezTo>
                    <a:cubicBezTo>
                      <a:pt x="21783" y="28282"/>
                      <a:pt x="23452" y="30553"/>
                      <a:pt x="24399" y="32413"/>
                    </a:cubicBezTo>
                    <a:cubicBezTo>
                      <a:pt x="25354" y="34274"/>
                      <a:pt x="25831" y="36104"/>
                      <a:pt x="25831" y="37901"/>
                    </a:cubicBezTo>
                    <a:cubicBezTo>
                      <a:pt x="25831" y="40834"/>
                      <a:pt x="24801" y="43223"/>
                      <a:pt x="22742" y="45068"/>
                    </a:cubicBezTo>
                    <a:cubicBezTo>
                      <a:pt x="20683" y="46921"/>
                      <a:pt x="18000" y="47848"/>
                      <a:pt x="14694" y="47848"/>
                    </a:cubicBezTo>
                    <a:cubicBezTo>
                      <a:pt x="12350" y="47848"/>
                      <a:pt x="9877" y="47442"/>
                      <a:pt x="7273" y="46630"/>
                    </a:cubicBezTo>
                    <a:cubicBezTo>
                      <a:pt x="4677" y="45817"/>
                      <a:pt x="1899" y="44584"/>
                      <a:pt x="-1060" y="42928"/>
                    </a:cubicBezTo>
                    <a:lnTo>
                      <a:pt x="-1060" y="50473"/>
                    </a:lnTo>
                    <a:cubicBezTo>
                      <a:pt x="1947" y="51680"/>
                      <a:pt x="4756" y="52591"/>
                      <a:pt x="7367" y="53206"/>
                    </a:cubicBezTo>
                    <a:cubicBezTo>
                      <a:pt x="9987" y="53821"/>
                      <a:pt x="12382" y="54128"/>
                      <a:pt x="14552" y="54128"/>
                    </a:cubicBezTo>
                    <a:cubicBezTo>
                      <a:pt x="20272" y="54128"/>
                      <a:pt x="24833" y="52697"/>
                      <a:pt x="28234" y="49835"/>
                    </a:cubicBezTo>
                    <a:cubicBezTo>
                      <a:pt x="31634" y="46981"/>
                      <a:pt x="33335" y="43164"/>
                      <a:pt x="33335" y="38386"/>
                    </a:cubicBezTo>
                    <a:cubicBezTo>
                      <a:pt x="33335" y="36115"/>
                      <a:pt x="32909" y="33963"/>
                      <a:pt x="32057" y="31929"/>
                    </a:cubicBezTo>
                    <a:cubicBezTo>
                      <a:pt x="31212" y="29902"/>
                      <a:pt x="29666" y="27509"/>
                      <a:pt x="27417" y="24749"/>
                    </a:cubicBezTo>
                    <a:cubicBezTo>
                      <a:pt x="26802" y="24032"/>
                      <a:pt x="24841" y="21966"/>
                      <a:pt x="21535" y="18552"/>
                    </a:cubicBezTo>
                    <a:cubicBezTo>
                      <a:pt x="18237" y="15138"/>
                      <a:pt x="13577" y="10364"/>
                      <a:pt x="7557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23" name="Freeform: Shape 3622">
                <a:extLst>
                  <a:ext uri="{FF2B5EF4-FFF2-40B4-BE49-F238E27FC236}">
                    <a16:creationId xmlns:a16="http://schemas.microsoft.com/office/drawing/2014/main" id="{2EFCCB18-DE76-4681-81E2-DDCDF6F90AF6}"/>
                  </a:ext>
                </a:extLst>
              </p:cNvPr>
              <p:cNvSpPr/>
              <p:nvPr/>
            </p:nvSpPr>
            <p:spPr>
              <a:xfrm rot="-5400000" flipV="1">
                <a:off x="10755542" y="6068682"/>
                <a:ext cx="35731" cy="56261"/>
              </a:xfrm>
              <a:custGeom>
                <a:avLst/>
                <a:gdLst>
                  <a:gd name="connsiteX0" fmla="*/ 852 w 35731"/>
                  <a:gd name="connsiteY0" fmla="*/ 54292 h 56261"/>
                  <a:gd name="connsiteX1" fmla="*/ 30181 w 35731"/>
                  <a:gd name="connsiteY1" fmla="*/ 54292 h 56261"/>
                  <a:gd name="connsiteX2" fmla="*/ 30181 w 35731"/>
                  <a:gd name="connsiteY2" fmla="*/ 48000 h 56261"/>
                  <a:gd name="connsiteX3" fmla="*/ 7693 w 35731"/>
                  <a:gd name="connsiteY3" fmla="*/ 48000 h 56261"/>
                  <a:gd name="connsiteX4" fmla="*/ 7693 w 35731"/>
                  <a:gd name="connsiteY4" fmla="*/ 34481 h 56261"/>
                  <a:gd name="connsiteX5" fmla="*/ 10936 w 35731"/>
                  <a:gd name="connsiteY5" fmla="*/ 35309 h 56261"/>
                  <a:gd name="connsiteX6" fmla="*/ 14202 w 35731"/>
                  <a:gd name="connsiteY6" fmla="*/ 35581 h 56261"/>
                  <a:gd name="connsiteX7" fmla="*/ 28843 w 35731"/>
                  <a:gd name="connsiteY7" fmla="*/ 30519 h 56261"/>
                  <a:gd name="connsiteX8" fmla="*/ 34252 w 35731"/>
                  <a:gd name="connsiteY8" fmla="*/ 16812 h 56261"/>
                  <a:gd name="connsiteX9" fmla="*/ 28701 w 35731"/>
                  <a:gd name="connsiteY9" fmla="*/ 2962 h 56261"/>
                  <a:gd name="connsiteX10" fmla="*/ 13054 w 35731"/>
                  <a:gd name="connsiteY10" fmla="*/ -1970 h 56261"/>
                  <a:gd name="connsiteX11" fmla="*/ 5965 w 35731"/>
                  <a:gd name="connsiteY11" fmla="*/ -1378 h 56261"/>
                  <a:gd name="connsiteX12" fmla="*/ -1480 w 35731"/>
                  <a:gd name="connsiteY12" fmla="*/ 396 h 56261"/>
                  <a:gd name="connsiteX13" fmla="*/ -1480 w 35731"/>
                  <a:gd name="connsiteY13" fmla="*/ 7906 h 56261"/>
                  <a:gd name="connsiteX14" fmla="*/ 5397 w 35731"/>
                  <a:gd name="connsiteY14" fmla="*/ 5209 h 56261"/>
                  <a:gd name="connsiteX15" fmla="*/ 12901 w 35731"/>
                  <a:gd name="connsiteY15" fmla="*/ 4322 h 56261"/>
                  <a:gd name="connsiteX16" fmla="*/ 23032 w 35731"/>
                  <a:gd name="connsiteY16" fmla="*/ 7681 h 56261"/>
                  <a:gd name="connsiteX17" fmla="*/ 26772 w 35731"/>
                  <a:gd name="connsiteY17" fmla="*/ 16812 h 56261"/>
                  <a:gd name="connsiteX18" fmla="*/ 23032 w 35731"/>
                  <a:gd name="connsiteY18" fmla="*/ 25930 h 56261"/>
                  <a:gd name="connsiteX19" fmla="*/ 12901 w 35731"/>
                  <a:gd name="connsiteY19" fmla="*/ 29301 h 56261"/>
                  <a:gd name="connsiteX20" fmla="*/ 6924 w 35731"/>
                  <a:gd name="connsiteY20" fmla="*/ 28639 h 56261"/>
                  <a:gd name="connsiteX21" fmla="*/ 852 w 35731"/>
                  <a:gd name="connsiteY21" fmla="*/ 26569 h 56261"/>
                  <a:gd name="connsiteX22" fmla="*/ 852 w 35731"/>
                  <a:gd name="connsiteY22" fmla="*/ 54292 h 56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731" h="56261">
                    <a:moveTo>
                      <a:pt x="852" y="54292"/>
                    </a:moveTo>
                    <a:lnTo>
                      <a:pt x="30181" y="54292"/>
                    </a:lnTo>
                    <a:lnTo>
                      <a:pt x="30181" y="48000"/>
                    </a:lnTo>
                    <a:lnTo>
                      <a:pt x="7693" y="48000"/>
                    </a:lnTo>
                    <a:lnTo>
                      <a:pt x="7693" y="34481"/>
                    </a:lnTo>
                    <a:cubicBezTo>
                      <a:pt x="8774" y="34852"/>
                      <a:pt x="9855" y="35128"/>
                      <a:pt x="10936" y="35309"/>
                    </a:cubicBezTo>
                    <a:cubicBezTo>
                      <a:pt x="12025" y="35491"/>
                      <a:pt x="13114" y="35581"/>
                      <a:pt x="14202" y="35581"/>
                    </a:cubicBezTo>
                    <a:cubicBezTo>
                      <a:pt x="20365" y="35581"/>
                      <a:pt x="25245" y="33894"/>
                      <a:pt x="28843" y="30519"/>
                    </a:cubicBezTo>
                    <a:cubicBezTo>
                      <a:pt x="32449" y="27145"/>
                      <a:pt x="34252" y="22575"/>
                      <a:pt x="34252" y="16812"/>
                    </a:cubicBezTo>
                    <a:cubicBezTo>
                      <a:pt x="34252" y="10875"/>
                      <a:pt x="32402" y="6258"/>
                      <a:pt x="28701" y="2962"/>
                    </a:cubicBezTo>
                    <a:cubicBezTo>
                      <a:pt x="25001" y="-326"/>
                      <a:pt x="19785" y="-1970"/>
                      <a:pt x="13054" y="-1970"/>
                    </a:cubicBezTo>
                    <a:cubicBezTo>
                      <a:pt x="10735" y="-1970"/>
                      <a:pt x="8371" y="-1773"/>
                      <a:pt x="5965" y="-1378"/>
                    </a:cubicBezTo>
                    <a:cubicBezTo>
                      <a:pt x="3566" y="-984"/>
                      <a:pt x="1085" y="-393"/>
                      <a:pt x="-1480" y="396"/>
                    </a:cubicBezTo>
                    <a:lnTo>
                      <a:pt x="-1480" y="7906"/>
                    </a:lnTo>
                    <a:cubicBezTo>
                      <a:pt x="737" y="6700"/>
                      <a:pt x="3030" y="5801"/>
                      <a:pt x="5397" y="5209"/>
                    </a:cubicBezTo>
                    <a:cubicBezTo>
                      <a:pt x="7764" y="4618"/>
                      <a:pt x="10265" y="4322"/>
                      <a:pt x="12901" y="4322"/>
                    </a:cubicBezTo>
                    <a:cubicBezTo>
                      <a:pt x="17169" y="4322"/>
                      <a:pt x="20546" y="5442"/>
                      <a:pt x="23032" y="7681"/>
                    </a:cubicBezTo>
                    <a:cubicBezTo>
                      <a:pt x="25525" y="9920"/>
                      <a:pt x="26772" y="12964"/>
                      <a:pt x="26772" y="16812"/>
                    </a:cubicBezTo>
                    <a:cubicBezTo>
                      <a:pt x="26772" y="20652"/>
                      <a:pt x="25525" y="23691"/>
                      <a:pt x="23032" y="25930"/>
                    </a:cubicBezTo>
                    <a:cubicBezTo>
                      <a:pt x="20546" y="28178"/>
                      <a:pt x="17169" y="29301"/>
                      <a:pt x="12901" y="29301"/>
                    </a:cubicBezTo>
                    <a:cubicBezTo>
                      <a:pt x="10904" y="29301"/>
                      <a:pt x="8912" y="29080"/>
                      <a:pt x="6924" y="28639"/>
                    </a:cubicBezTo>
                    <a:cubicBezTo>
                      <a:pt x="4943" y="28197"/>
                      <a:pt x="2919" y="27507"/>
                      <a:pt x="852" y="26569"/>
                    </a:cubicBezTo>
                    <a:lnTo>
                      <a:pt x="852" y="54292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24" name="Graphic 4">
            <a:extLst>
              <a:ext uri="{FF2B5EF4-FFF2-40B4-BE49-F238E27FC236}">
                <a16:creationId xmlns:a16="http://schemas.microsoft.com/office/drawing/2014/main" id="{30DA4814-D9A3-4472-B3ED-9D4A13C3A517}"/>
              </a:ext>
            </a:extLst>
          </p:cNvPr>
          <p:cNvGrpSpPr/>
          <p:nvPr/>
        </p:nvGrpSpPr>
        <p:grpSpPr>
          <a:xfrm>
            <a:off x="10840170" y="6019365"/>
            <a:ext cx="75416" cy="212057"/>
            <a:chOff x="10840170" y="6019365"/>
            <a:chExt cx="75416" cy="212057"/>
          </a:xfrm>
          <a:solidFill>
            <a:srgbClr val="000000"/>
          </a:solidFill>
        </p:grpSpPr>
        <p:sp>
          <p:nvSpPr>
            <p:cNvPr id="3625" name="Freeform: Shape 3624">
              <a:extLst>
                <a:ext uri="{FF2B5EF4-FFF2-40B4-BE49-F238E27FC236}">
                  <a16:creationId xmlns:a16="http://schemas.microsoft.com/office/drawing/2014/main" id="{7BC8F294-E584-4E88-976D-613ACEAEB221}"/>
                </a:ext>
              </a:extLst>
            </p:cNvPr>
            <p:cNvSpPr/>
            <p:nvPr/>
          </p:nvSpPr>
          <p:spPr>
            <a:xfrm>
              <a:off x="10877881" y="6019365"/>
              <a:ext cx="7574" cy="26492"/>
            </a:xfrm>
            <a:custGeom>
              <a:avLst/>
              <a:gdLst>
                <a:gd name="connsiteX0" fmla="*/ 538 w 7574"/>
                <a:gd name="connsiteY0" fmla="*/ 308 h 26492"/>
                <a:gd name="connsiteX1" fmla="*/ 538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538" y="308"/>
                  </a:moveTo>
                  <a:lnTo>
                    <a:pt x="538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26" name="Graphic 4">
              <a:extLst>
                <a:ext uri="{FF2B5EF4-FFF2-40B4-BE49-F238E27FC236}">
                  <a16:creationId xmlns:a16="http://schemas.microsoft.com/office/drawing/2014/main" id="{58D622AF-2D0F-4E0A-A1DA-EB730035440E}"/>
                </a:ext>
              </a:extLst>
            </p:cNvPr>
            <p:cNvGrpSpPr/>
            <p:nvPr/>
          </p:nvGrpSpPr>
          <p:grpSpPr>
            <a:xfrm>
              <a:off x="10840170" y="6078960"/>
              <a:ext cx="75416" cy="152463"/>
              <a:chOff x="10840170" y="6078960"/>
              <a:chExt cx="75416" cy="152463"/>
            </a:xfrm>
            <a:solidFill>
              <a:srgbClr val="000000"/>
            </a:solidFill>
          </p:grpSpPr>
          <p:sp>
            <p:nvSpPr>
              <p:cNvPr id="3627" name="Freeform: Shape 3626">
                <a:extLst>
                  <a:ext uri="{FF2B5EF4-FFF2-40B4-BE49-F238E27FC236}">
                    <a16:creationId xmlns:a16="http://schemas.microsoft.com/office/drawing/2014/main" id="{13A90ED4-892D-4B33-A7D4-4320728CEE96}"/>
                  </a:ext>
                </a:extLst>
              </p:cNvPr>
              <p:cNvSpPr/>
              <p:nvPr/>
            </p:nvSpPr>
            <p:spPr>
              <a:xfrm rot="-5400000" flipV="1">
                <a:off x="10855764" y="6189490"/>
                <a:ext cx="26369" cy="57515"/>
              </a:xfrm>
              <a:custGeom>
                <a:avLst/>
                <a:gdLst>
                  <a:gd name="connsiteX0" fmla="*/ 25645 w 26369"/>
                  <a:gd name="connsiteY0" fmla="*/ 55418 h 57515"/>
                  <a:gd name="connsiteX1" fmla="*/ 25645 w 26369"/>
                  <a:gd name="connsiteY1" fmla="*/ 49752 h 57515"/>
                  <a:gd name="connsiteX2" fmla="*/ 19136 w 26369"/>
                  <a:gd name="connsiteY2" fmla="*/ 49752 h 57515"/>
                  <a:gd name="connsiteX3" fmla="*/ 14046 w 26369"/>
                  <a:gd name="connsiteY3" fmla="*/ 48274 h 57515"/>
                  <a:gd name="connsiteX4" fmla="*/ 12626 w 26369"/>
                  <a:gd name="connsiteY4" fmla="*/ 42952 h 57515"/>
                  <a:gd name="connsiteX5" fmla="*/ 12626 w 26369"/>
                  <a:gd name="connsiteY5" fmla="*/ 39297 h 57515"/>
                  <a:gd name="connsiteX6" fmla="*/ 23834 w 26369"/>
                  <a:gd name="connsiteY6" fmla="*/ 39297 h 57515"/>
                  <a:gd name="connsiteX7" fmla="*/ 23834 w 26369"/>
                  <a:gd name="connsiteY7" fmla="*/ 34011 h 57515"/>
                  <a:gd name="connsiteX8" fmla="*/ 12626 w 26369"/>
                  <a:gd name="connsiteY8" fmla="*/ 34011 h 57515"/>
                  <a:gd name="connsiteX9" fmla="*/ 12626 w 26369"/>
                  <a:gd name="connsiteY9" fmla="*/ -2098 h 57515"/>
                  <a:gd name="connsiteX10" fmla="*/ 5785 w 26369"/>
                  <a:gd name="connsiteY10" fmla="*/ -2098 h 57515"/>
                  <a:gd name="connsiteX11" fmla="*/ 5785 w 26369"/>
                  <a:gd name="connsiteY11" fmla="*/ 34011 h 57515"/>
                  <a:gd name="connsiteX12" fmla="*/ -725 w 26369"/>
                  <a:gd name="connsiteY12" fmla="*/ 34011 h 57515"/>
                  <a:gd name="connsiteX13" fmla="*/ -725 w 26369"/>
                  <a:gd name="connsiteY13" fmla="*/ 39297 h 57515"/>
                  <a:gd name="connsiteX14" fmla="*/ 5785 w 26369"/>
                  <a:gd name="connsiteY14" fmla="*/ 39297 h 57515"/>
                  <a:gd name="connsiteX15" fmla="*/ 5785 w 26369"/>
                  <a:gd name="connsiteY15" fmla="*/ 42183 h 57515"/>
                  <a:gd name="connsiteX16" fmla="*/ 9004 w 26369"/>
                  <a:gd name="connsiteY16" fmla="*/ 52248 h 57515"/>
                  <a:gd name="connsiteX17" fmla="*/ 19207 w 26369"/>
                  <a:gd name="connsiteY17" fmla="*/ 55418 h 57515"/>
                  <a:gd name="connsiteX18" fmla="*/ 25645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645" y="55418"/>
                    </a:moveTo>
                    <a:lnTo>
                      <a:pt x="25645" y="49752"/>
                    </a:lnTo>
                    <a:lnTo>
                      <a:pt x="19136" y="49752"/>
                    </a:lnTo>
                    <a:cubicBezTo>
                      <a:pt x="16697" y="49752"/>
                      <a:pt x="15001" y="49260"/>
                      <a:pt x="14046" y="48274"/>
                    </a:cubicBezTo>
                    <a:cubicBezTo>
                      <a:pt x="13099" y="47288"/>
                      <a:pt x="12626" y="45514"/>
                      <a:pt x="12626" y="42952"/>
                    </a:cubicBezTo>
                    <a:lnTo>
                      <a:pt x="12626" y="39297"/>
                    </a:lnTo>
                    <a:lnTo>
                      <a:pt x="23834" y="39297"/>
                    </a:lnTo>
                    <a:lnTo>
                      <a:pt x="23834" y="34011"/>
                    </a:lnTo>
                    <a:lnTo>
                      <a:pt x="12626" y="34011"/>
                    </a:lnTo>
                    <a:lnTo>
                      <a:pt x="12626" y="-2098"/>
                    </a:lnTo>
                    <a:lnTo>
                      <a:pt x="5785" y="-2098"/>
                    </a:lnTo>
                    <a:lnTo>
                      <a:pt x="5785" y="34011"/>
                    </a:lnTo>
                    <a:lnTo>
                      <a:pt x="-725" y="34011"/>
                    </a:lnTo>
                    <a:lnTo>
                      <a:pt x="-725" y="39297"/>
                    </a:lnTo>
                    <a:lnTo>
                      <a:pt x="5785" y="39297"/>
                    </a:lnTo>
                    <a:lnTo>
                      <a:pt x="5785" y="42183"/>
                    </a:lnTo>
                    <a:cubicBezTo>
                      <a:pt x="5785" y="46788"/>
                      <a:pt x="6858" y="50143"/>
                      <a:pt x="9004" y="52248"/>
                    </a:cubicBezTo>
                    <a:cubicBezTo>
                      <a:pt x="11150" y="54361"/>
                      <a:pt x="14551" y="55418"/>
                      <a:pt x="19207" y="55418"/>
                    </a:cubicBezTo>
                    <a:lnTo>
                      <a:pt x="25645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28" name="Freeform: Shape 3627">
                <a:extLst>
                  <a:ext uri="{FF2B5EF4-FFF2-40B4-BE49-F238E27FC236}">
                    <a16:creationId xmlns:a16="http://schemas.microsoft.com/office/drawing/2014/main" id="{8EB0374F-56B5-46C7-804F-9481FF79351E}"/>
                  </a:ext>
                </a:extLst>
              </p:cNvPr>
              <p:cNvSpPr/>
              <p:nvPr/>
            </p:nvSpPr>
            <p:spPr>
              <a:xfrm rot="-5400000" flipV="1">
                <a:off x="10893265" y="6184953"/>
                <a:ext cx="39365" cy="5274"/>
              </a:xfrm>
              <a:custGeom>
                <a:avLst/>
                <a:gdLst>
                  <a:gd name="connsiteX0" fmla="*/ 38308 w 39365"/>
                  <a:gd name="connsiteY0" fmla="*/ 6891 h 5274"/>
                  <a:gd name="connsiteX1" fmla="*/ 38308 w 39365"/>
                  <a:gd name="connsiteY1" fmla="*/ 1616 h 5274"/>
                  <a:gd name="connsiteX2" fmla="*/ -1058 w 39365"/>
                  <a:gd name="connsiteY2" fmla="*/ 1616 h 5274"/>
                  <a:gd name="connsiteX3" fmla="*/ -1058 w 39365"/>
                  <a:gd name="connsiteY3" fmla="*/ 6891 h 5274"/>
                  <a:gd name="connsiteX4" fmla="*/ 38308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308" y="6891"/>
                    </a:moveTo>
                    <a:lnTo>
                      <a:pt x="38308" y="1616"/>
                    </a:lnTo>
                    <a:lnTo>
                      <a:pt x="-1058" y="1616"/>
                    </a:lnTo>
                    <a:lnTo>
                      <a:pt x="-1058" y="6891"/>
                    </a:lnTo>
                    <a:lnTo>
                      <a:pt x="38308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29" name="Freeform: Shape 3628">
                <a:extLst>
                  <a:ext uri="{FF2B5EF4-FFF2-40B4-BE49-F238E27FC236}">
                    <a16:creationId xmlns:a16="http://schemas.microsoft.com/office/drawing/2014/main" id="{0B87BCF2-38CE-42BA-9C9A-CB01DB05A426}"/>
                  </a:ext>
                </a:extLst>
              </p:cNvPr>
              <p:cNvSpPr/>
              <p:nvPr/>
            </p:nvSpPr>
            <p:spPr>
              <a:xfrm rot="-5400000" flipV="1">
                <a:off x="10851982" y="6116107"/>
                <a:ext cx="36347" cy="57255"/>
              </a:xfrm>
              <a:custGeom>
                <a:avLst/>
                <a:gdLst>
                  <a:gd name="connsiteX0" fmla="*/ 23474 w 36347"/>
                  <a:gd name="connsiteY0" fmla="*/ 28828 h 57255"/>
                  <a:gd name="connsiteX1" fmla="*/ 31842 w 36347"/>
                  <a:gd name="connsiteY1" fmla="*/ 24050 h 57255"/>
                  <a:gd name="connsiteX2" fmla="*/ 34860 w 36347"/>
                  <a:gd name="connsiteY2" fmla="*/ 15108 h 57255"/>
                  <a:gd name="connsiteX3" fmla="*/ 29238 w 36347"/>
                  <a:gd name="connsiteY3" fmla="*/ 2465 h 57255"/>
                  <a:gd name="connsiteX4" fmla="*/ 13260 w 36347"/>
                  <a:gd name="connsiteY4" fmla="*/ -2005 h 57255"/>
                  <a:gd name="connsiteX5" fmla="*/ 6111 w 36347"/>
                  <a:gd name="connsiteY5" fmla="*/ -1319 h 57255"/>
                  <a:gd name="connsiteX6" fmla="*/ -1487 w 36347"/>
                  <a:gd name="connsiteY6" fmla="*/ 739 h 57255"/>
                  <a:gd name="connsiteX7" fmla="*/ -1487 w 36347"/>
                  <a:gd name="connsiteY7" fmla="*/ 7941 h 57255"/>
                  <a:gd name="connsiteX8" fmla="*/ 5307 w 36347"/>
                  <a:gd name="connsiteY8" fmla="*/ 5209 h 57255"/>
                  <a:gd name="connsiteX9" fmla="*/ 13047 w 36347"/>
                  <a:gd name="connsiteY9" fmla="*/ 4287 h 57255"/>
                  <a:gd name="connsiteX10" fmla="*/ 23747 w 36347"/>
                  <a:gd name="connsiteY10" fmla="*/ 7054 h 57255"/>
                  <a:gd name="connsiteX11" fmla="*/ 27428 w 36347"/>
                  <a:gd name="connsiteY11" fmla="*/ 15108 h 57255"/>
                  <a:gd name="connsiteX12" fmla="*/ 24007 w 36347"/>
                  <a:gd name="connsiteY12" fmla="*/ 22737 h 57255"/>
                  <a:gd name="connsiteX13" fmla="*/ 14491 w 36347"/>
                  <a:gd name="connsiteY13" fmla="*/ 25493 h 57255"/>
                  <a:gd name="connsiteX14" fmla="*/ 8053 w 36347"/>
                  <a:gd name="connsiteY14" fmla="*/ 25493 h 57255"/>
                  <a:gd name="connsiteX15" fmla="*/ 8053 w 36347"/>
                  <a:gd name="connsiteY15" fmla="*/ 31631 h 57255"/>
                  <a:gd name="connsiteX16" fmla="*/ 14787 w 36347"/>
                  <a:gd name="connsiteY16" fmla="*/ 31631 h 57255"/>
                  <a:gd name="connsiteX17" fmla="*/ 23214 w 36347"/>
                  <a:gd name="connsiteY17" fmla="*/ 33831 h 57255"/>
                  <a:gd name="connsiteX18" fmla="*/ 26137 w 36347"/>
                  <a:gd name="connsiteY18" fmla="*/ 40170 h 57255"/>
                  <a:gd name="connsiteX19" fmla="*/ 23119 w 36347"/>
                  <a:gd name="connsiteY19" fmla="*/ 46687 h 57255"/>
                  <a:gd name="connsiteX20" fmla="*/ 14491 w 36347"/>
                  <a:gd name="connsiteY20" fmla="*/ 48969 h 57255"/>
                  <a:gd name="connsiteX21" fmla="*/ 7899 w 36347"/>
                  <a:gd name="connsiteY21" fmla="*/ 48295 h 57255"/>
                  <a:gd name="connsiteX22" fmla="*/ 170 w 36347"/>
                  <a:gd name="connsiteY22" fmla="*/ 46237 h 57255"/>
                  <a:gd name="connsiteX23" fmla="*/ 170 w 36347"/>
                  <a:gd name="connsiteY23" fmla="*/ 52884 h 57255"/>
                  <a:gd name="connsiteX24" fmla="*/ 8147 w 36347"/>
                  <a:gd name="connsiteY24" fmla="*/ 54658 h 57255"/>
                  <a:gd name="connsiteX25" fmla="*/ 15154 w 36347"/>
                  <a:gd name="connsiteY25" fmla="*/ 55250 h 57255"/>
                  <a:gd name="connsiteX26" fmla="*/ 28611 w 36347"/>
                  <a:gd name="connsiteY26" fmla="*/ 51382 h 57255"/>
                  <a:gd name="connsiteX27" fmla="*/ 33570 w 36347"/>
                  <a:gd name="connsiteY27" fmla="*/ 40951 h 57255"/>
                  <a:gd name="connsiteX28" fmla="*/ 30943 w 36347"/>
                  <a:gd name="connsiteY28" fmla="*/ 33204 h 57255"/>
                  <a:gd name="connsiteX29" fmla="*/ 23474 w 36347"/>
                  <a:gd name="connsiteY29" fmla="*/ 28828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474" y="28828"/>
                    </a:moveTo>
                    <a:cubicBezTo>
                      <a:pt x="27049" y="28063"/>
                      <a:pt x="29838" y="26470"/>
                      <a:pt x="31842" y="24050"/>
                    </a:cubicBezTo>
                    <a:cubicBezTo>
                      <a:pt x="33854" y="21637"/>
                      <a:pt x="34860" y="18657"/>
                      <a:pt x="34860" y="15108"/>
                    </a:cubicBezTo>
                    <a:cubicBezTo>
                      <a:pt x="34860" y="9668"/>
                      <a:pt x="32986" y="5454"/>
                      <a:pt x="29238" y="2465"/>
                    </a:cubicBezTo>
                    <a:cubicBezTo>
                      <a:pt x="25490" y="-515"/>
                      <a:pt x="20164" y="-2005"/>
                      <a:pt x="13260" y="-2005"/>
                    </a:cubicBezTo>
                    <a:cubicBezTo>
                      <a:pt x="10948" y="-2005"/>
                      <a:pt x="8565" y="-1777"/>
                      <a:pt x="6111" y="-1319"/>
                    </a:cubicBezTo>
                    <a:cubicBezTo>
                      <a:pt x="3658" y="-862"/>
                      <a:pt x="1125" y="-176"/>
                      <a:pt x="-1487" y="739"/>
                    </a:cubicBezTo>
                    <a:lnTo>
                      <a:pt x="-1487" y="7941"/>
                    </a:lnTo>
                    <a:cubicBezTo>
                      <a:pt x="580" y="6735"/>
                      <a:pt x="2845" y="5824"/>
                      <a:pt x="5307" y="5209"/>
                    </a:cubicBezTo>
                    <a:cubicBezTo>
                      <a:pt x="7776" y="4594"/>
                      <a:pt x="10357" y="4287"/>
                      <a:pt x="13047" y="4287"/>
                    </a:cubicBezTo>
                    <a:cubicBezTo>
                      <a:pt x="17726" y="4287"/>
                      <a:pt x="21293" y="5209"/>
                      <a:pt x="23747" y="7054"/>
                    </a:cubicBezTo>
                    <a:cubicBezTo>
                      <a:pt x="26201" y="8899"/>
                      <a:pt x="27428" y="11584"/>
                      <a:pt x="27428" y="15108"/>
                    </a:cubicBezTo>
                    <a:cubicBezTo>
                      <a:pt x="27428" y="18365"/>
                      <a:pt x="26287" y="20908"/>
                      <a:pt x="24007" y="22737"/>
                    </a:cubicBezTo>
                    <a:cubicBezTo>
                      <a:pt x="21727" y="24574"/>
                      <a:pt x="18555" y="25493"/>
                      <a:pt x="14491" y="25493"/>
                    </a:cubicBezTo>
                    <a:lnTo>
                      <a:pt x="8053" y="25493"/>
                    </a:lnTo>
                    <a:lnTo>
                      <a:pt x="8053" y="31631"/>
                    </a:lnTo>
                    <a:lnTo>
                      <a:pt x="14787" y="31631"/>
                    </a:lnTo>
                    <a:cubicBezTo>
                      <a:pt x="18456" y="31631"/>
                      <a:pt x="21265" y="32364"/>
                      <a:pt x="23214" y="33831"/>
                    </a:cubicBezTo>
                    <a:cubicBezTo>
                      <a:pt x="25163" y="35297"/>
                      <a:pt x="26137" y="37410"/>
                      <a:pt x="26137" y="40170"/>
                    </a:cubicBezTo>
                    <a:cubicBezTo>
                      <a:pt x="26137" y="43001"/>
                      <a:pt x="25131" y="45173"/>
                      <a:pt x="23119" y="46687"/>
                    </a:cubicBezTo>
                    <a:cubicBezTo>
                      <a:pt x="21115" y="48209"/>
                      <a:pt x="18239" y="48969"/>
                      <a:pt x="14491" y="48969"/>
                    </a:cubicBezTo>
                    <a:cubicBezTo>
                      <a:pt x="12440" y="48969"/>
                      <a:pt x="10242" y="48745"/>
                      <a:pt x="7899" y="48295"/>
                    </a:cubicBezTo>
                    <a:cubicBezTo>
                      <a:pt x="5555" y="47854"/>
                      <a:pt x="2979" y="47168"/>
                      <a:pt x="170" y="46237"/>
                    </a:cubicBezTo>
                    <a:lnTo>
                      <a:pt x="170" y="52884"/>
                    </a:lnTo>
                    <a:cubicBezTo>
                      <a:pt x="3011" y="53673"/>
                      <a:pt x="5670" y="54264"/>
                      <a:pt x="8147" y="54658"/>
                    </a:cubicBezTo>
                    <a:cubicBezTo>
                      <a:pt x="10625" y="55053"/>
                      <a:pt x="12960" y="55250"/>
                      <a:pt x="15154" y="55250"/>
                    </a:cubicBezTo>
                    <a:cubicBezTo>
                      <a:pt x="20827" y="55250"/>
                      <a:pt x="25313" y="53961"/>
                      <a:pt x="28611" y="51382"/>
                    </a:cubicBezTo>
                    <a:cubicBezTo>
                      <a:pt x="31917" y="48812"/>
                      <a:pt x="33570" y="45335"/>
                      <a:pt x="33570" y="40951"/>
                    </a:cubicBezTo>
                    <a:cubicBezTo>
                      <a:pt x="33570" y="37891"/>
                      <a:pt x="32694" y="35309"/>
                      <a:pt x="30943" y="33204"/>
                    </a:cubicBezTo>
                    <a:cubicBezTo>
                      <a:pt x="29191" y="31099"/>
                      <a:pt x="26702" y="29640"/>
                      <a:pt x="23474" y="28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30" name="Freeform: Shape 3629">
                <a:extLst>
                  <a:ext uri="{FF2B5EF4-FFF2-40B4-BE49-F238E27FC236}">
                    <a16:creationId xmlns:a16="http://schemas.microsoft.com/office/drawing/2014/main" id="{39D8BDE5-48A5-4118-AE70-4AF51A930C07}"/>
                  </a:ext>
                </a:extLst>
              </p:cNvPr>
              <p:cNvSpPr/>
              <p:nvPr/>
            </p:nvSpPr>
            <p:spPr>
              <a:xfrm rot="-5400000" flipV="1">
                <a:off x="10852787" y="6068682"/>
                <a:ext cx="35731" cy="56261"/>
              </a:xfrm>
              <a:custGeom>
                <a:avLst/>
                <a:gdLst>
                  <a:gd name="connsiteX0" fmla="*/ 865 w 35731"/>
                  <a:gd name="connsiteY0" fmla="*/ 54292 h 56261"/>
                  <a:gd name="connsiteX1" fmla="*/ 30193 w 35731"/>
                  <a:gd name="connsiteY1" fmla="*/ 54292 h 56261"/>
                  <a:gd name="connsiteX2" fmla="*/ 30193 w 35731"/>
                  <a:gd name="connsiteY2" fmla="*/ 48000 h 56261"/>
                  <a:gd name="connsiteX3" fmla="*/ 7706 w 35731"/>
                  <a:gd name="connsiteY3" fmla="*/ 48000 h 56261"/>
                  <a:gd name="connsiteX4" fmla="*/ 7706 w 35731"/>
                  <a:gd name="connsiteY4" fmla="*/ 34481 h 56261"/>
                  <a:gd name="connsiteX5" fmla="*/ 10949 w 35731"/>
                  <a:gd name="connsiteY5" fmla="*/ 35309 h 56261"/>
                  <a:gd name="connsiteX6" fmla="*/ 14215 w 35731"/>
                  <a:gd name="connsiteY6" fmla="*/ 35581 h 56261"/>
                  <a:gd name="connsiteX7" fmla="*/ 28856 w 35731"/>
                  <a:gd name="connsiteY7" fmla="*/ 30519 h 56261"/>
                  <a:gd name="connsiteX8" fmla="*/ 34265 w 35731"/>
                  <a:gd name="connsiteY8" fmla="*/ 16812 h 56261"/>
                  <a:gd name="connsiteX9" fmla="*/ 28714 w 35731"/>
                  <a:gd name="connsiteY9" fmla="*/ 2962 h 56261"/>
                  <a:gd name="connsiteX10" fmla="*/ 13067 w 35731"/>
                  <a:gd name="connsiteY10" fmla="*/ -1970 h 56261"/>
                  <a:gd name="connsiteX11" fmla="*/ 5978 w 35731"/>
                  <a:gd name="connsiteY11" fmla="*/ -1378 h 56261"/>
                  <a:gd name="connsiteX12" fmla="*/ -1467 w 35731"/>
                  <a:gd name="connsiteY12" fmla="*/ 396 h 56261"/>
                  <a:gd name="connsiteX13" fmla="*/ -1467 w 35731"/>
                  <a:gd name="connsiteY13" fmla="*/ 7906 h 56261"/>
                  <a:gd name="connsiteX14" fmla="*/ 5410 w 35731"/>
                  <a:gd name="connsiteY14" fmla="*/ 5209 h 56261"/>
                  <a:gd name="connsiteX15" fmla="*/ 12913 w 35731"/>
                  <a:gd name="connsiteY15" fmla="*/ 4322 h 56261"/>
                  <a:gd name="connsiteX16" fmla="*/ 23045 w 35731"/>
                  <a:gd name="connsiteY16" fmla="*/ 7681 h 56261"/>
                  <a:gd name="connsiteX17" fmla="*/ 26785 w 35731"/>
                  <a:gd name="connsiteY17" fmla="*/ 16812 h 56261"/>
                  <a:gd name="connsiteX18" fmla="*/ 23045 w 35731"/>
                  <a:gd name="connsiteY18" fmla="*/ 25930 h 56261"/>
                  <a:gd name="connsiteX19" fmla="*/ 12913 w 35731"/>
                  <a:gd name="connsiteY19" fmla="*/ 29301 h 56261"/>
                  <a:gd name="connsiteX20" fmla="*/ 6936 w 35731"/>
                  <a:gd name="connsiteY20" fmla="*/ 28639 h 56261"/>
                  <a:gd name="connsiteX21" fmla="*/ 865 w 35731"/>
                  <a:gd name="connsiteY21" fmla="*/ 26569 h 56261"/>
                  <a:gd name="connsiteX22" fmla="*/ 865 w 35731"/>
                  <a:gd name="connsiteY22" fmla="*/ 54292 h 56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731" h="56261">
                    <a:moveTo>
                      <a:pt x="865" y="54292"/>
                    </a:moveTo>
                    <a:lnTo>
                      <a:pt x="30193" y="54292"/>
                    </a:lnTo>
                    <a:lnTo>
                      <a:pt x="30193" y="48000"/>
                    </a:lnTo>
                    <a:lnTo>
                      <a:pt x="7706" y="48000"/>
                    </a:lnTo>
                    <a:lnTo>
                      <a:pt x="7706" y="34481"/>
                    </a:lnTo>
                    <a:cubicBezTo>
                      <a:pt x="8787" y="34852"/>
                      <a:pt x="9868" y="35128"/>
                      <a:pt x="10949" y="35309"/>
                    </a:cubicBezTo>
                    <a:cubicBezTo>
                      <a:pt x="12038" y="35491"/>
                      <a:pt x="13126" y="35581"/>
                      <a:pt x="14215" y="35581"/>
                    </a:cubicBezTo>
                    <a:cubicBezTo>
                      <a:pt x="20378" y="35581"/>
                      <a:pt x="25258" y="33894"/>
                      <a:pt x="28856" y="30519"/>
                    </a:cubicBezTo>
                    <a:cubicBezTo>
                      <a:pt x="32462" y="27145"/>
                      <a:pt x="34265" y="22575"/>
                      <a:pt x="34265" y="16812"/>
                    </a:cubicBezTo>
                    <a:cubicBezTo>
                      <a:pt x="34265" y="10875"/>
                      <a:pt x="32415" y="6258"/>
                      <a:pt x="28714" y="2962"/>
                    </a:cubicBezTo>
                    <a:cubicBezTo>
                      <a:pt x="25013" y="-326"/>
                      <a:pt x="19798" y="-1970"/>
                      <a:pt x="13067" y="-1970"/>
                    </a:cubicBezTo>
                    <a:cubicBezTo>
                      <a:pt x="10747" y="-1970"/>
                      <a:pt x="8384" y="-1773"/>
                      <a:pt x="5978" y="-1378"/>
                    </a:cubicBezTo>
                    <a:cubicBezTo>
                      <a:pt x="3579" y="-984"/>
                      <a:pt x="1097" y="-393"/>
                      <a:pt x="-1467" y="396"/>
                    </a:cubicBezTo>
                    <a:lnTo>
                      <a:pt x="-1467" y="7906"/>
                    </a:lnTo>
                    <a:cubicBezTo>
                      <a:pt x="750" y="6700"/>
                      <a:pt x="3042" y="5801"/>
                      <a:pt x="5410" y="5209"/>
                    </a:cubicBezTo>
                    <a:cubicBezTo>
                      <a:pt x="7777" y="4618"/>
                      <a:pt x="10278" y="4322"/>
                      <a:pt x="12913" y="4322"/>
                    </a:cubicBezTo>
                    <a:cubicBezTo>
                      <a:pt x="17182" y="4322"/>
                      <a:pt x="20559" y="5442"/>
                      <a:pt x="23045" y="7681"/>
                    </a:cubicBezTo>
                    <a:cubicBezTo>
                      <a:pt x="25538" y="9920"/>
                      <a:pt x="26785" y="12964"/>
                      <a:pt x="26785" y="16812"/>
                    </a:cubicBezTo>
                    <a:cubicBezTo>
                      <a:pt x="26785" y="20652"/>
                      <a:pt x="25538" y="23691"/>
                      <a:pt x="23045" y="25930"/>
                    </a:cubicBezTo>
                    <a:cubicBezTo>
                      <a:pt x="20559" y="28178"/>
                      <a:pt x="17182" y="29301"/>
                      <a:pt x="12913" y="29301"/>
                    </a:cubicBezTo>
                    <a:cubicBezTo>
                      <a:pt x="10917" y="29301"/>
                      <a:pt x="8925" y="29080"/>
                      <a:pt x="6936" y="28639"/>
                    </a:cubicBezTo>
                    <a:cubicBezTo>
                      <a:pt x="4956" y="28197"/>
                      <a:pt x="2932" y="27507"/>
                      <a:pt x="865" y="26569"/>
                    </a:cubicBezTo>
                    <a:lnTo>
                      <a:pt x="865" y="54292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31" name="Graphic 4">
            <a:extLst>
              <a:ext uri="{FF2B5EF4-FFF2-40B4-BE49-F238E27FC236}">
                <a16:creationId xmlns:a16="http://schemas.microsoft.com/office/drawing/2014/main" id="{2CFBC686-3E95-4756-AE52-EF7E3C5F6D75}"/>
              </a:ext>
            </a:extLst>
          </p:cNvPr>
          <p:cNvGrpSpPr/>
          <p:nvPr/>
        </p:nvGrpSpPr>
        <p:grpSpPr>
          <a:xfrm>
            <a:off x="10937416" y="6019365"/>
            <a:ext cx="75416" cy="212057"/>
            <a:chOff x="10937416" y="6019365"/>
            <a:chExt cx="75416" cy="212057"/>
          </a:xfrm>
          <a:solidFill>
            <a:srgbClr val="000000"/>
          </a:solidFill>
        </p:grpSpPr>
        <p:sp>
          <p:nvSpPr>
            <p:cNvPr id="3632" name="Freeform: Shape 3631">
              <a:extLst>
                <a:ext uri="{FF2B5EF4-FFF2-40B4-BE49-F238E27FC236}">
                  <a16:creationId xmlns:a16="http://schemas.microsoft.com/office/drawing/2014/main" id="{81B3F49A-A16F-4173-803D-87DB3E2B92E7}"/>
                </a:ext>
              </a:extLst>
            </p:cNvPr>
            <p:cNvSpPr/>
            <p:nvPr/>
          </p:nvSpPr>
          <p:spPr>
            <a:xfrm>
              <a:off x="10975127" y="6019365"/>
              <a:ext cx="7574" cy="26492"/>
            </a:xfrm>
            <a:custGeom>
              <a:avLst/>
              <a:gdLst>
                <a:gd name="connsiteX0" fmla="*/ 550 w 7574"/>
                <a:gd name="connsiteY0" fmla="*/ 308 h 26492"/>
                <a:gd name="connsiteX1" fmla="*/ 550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550" y="308"/>
                  </a:moveTo>
                  <a:lnTo>
                    <a:pt x="550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33" name="Graphic 4">
              <a:extLst>
                <a:ext uri="{FF2B5EF4-FFF2-40B4-BE49-F238E27FC236}">
                  <a16:creationId xmlns:a16="http://schemas.microsoft.com/office/drawing/2014/main" id="{4B06CF24-66F7-4253-A4BE-98EB88D45A84}"/>
                </a:ext>
              </a:extLst>
            </p:cNvPr>
            <p:cNvGrpSpPr/>
            <p:nvPr/>
          </p:nvGrpSpPr>
          <p:grpSpPr>
            <a:xfrm>
              <a:off x="10937416" y="6077115"/>
              <a:ext cx="75416" cy="154308"/>
              <a:chOff x="10937416" y="6077115"/>
              <a:chExt cx="75416" cy="154308"/>
            </a:xfrm>
            <a:solidFill>
              <a:srgbClr val="000000"/>
            </a:solidFill>
          </p:grpSpPr>
          <p:sp>
            <p:nvSpPr>
              <p:cNvPr id="3634" name="Freeform: Shape 3633">
                <a:extLst>
                  <a:ext uri="{FF2B5EF4-FFF2-40B4-BE49-F238E27FC236}">
                    <a16:creationId xmlns:a16="http://schemas.microsoft.com/office/drawing/2014/main" id="{84BAB034-936A-4071-A875-2EFA9F4D2026}"/>
                  </a:ext>
                </a:extLst>
              </p:cNvPr>
              <p:cNvSpPr/>
              <p:nvPr/>
            </p:nvSpPr>
            <p:spPr>
              <a:xfrm rot="-5400000" flipV="1">
                <a:off x="10953009" y="6189490"/>
                <a:ext cx="26369" cy="57515"/>
              </a:xfrm>
              <a:custGeom>
                <a:avLst/>
                <a:gdLst>
                  <a:gd name="connsiteX0" fmla="*/ 25658 w 26369"/>
                  <a:gd name="connsiteY0" fmla="*/ 55418 h 57515"/>
                  <a:gd name="connsiteX1" fmla="*/ 25658 w 26369"/>
                  <a:gd name="connsiteY1" fmla="*/ 49752 h 57515"/>
                  <a:gd name="connsiteX2" fmla="*/ 19148 w 26369"/>
                  <a:gd name="connsiteY2" fmla="*/ 49752 h 57515"/>
                  <a:gd name="connsiteX3" fmla="*/ 14059 w 26369"/>
                  <a:gd name="connsiteY3" fmla="*/ 48274 h 57515"/>
                  <a:gd name="connsiteX4" fmla="*/ 12639 w 26369"/>
                  <a:gd name="connsiteY4" fmla="*/ 42952 h 57515"/>
                  <a:gd name="connsiteX5" fmla="*/ 12639 w 26369"/>
                  <a:gd name="connsiteY5" fmla="*/ 39297 h 57515"/>
                  <a:gd name="connsiteX6" fmla="*/ 23847 w 26369"/>
                  <a:gd name="connsiteY6" fmla="*/ 39297 h 57515"/>
                  <a:gd name="connsiteX7" fmla="*/ 23847 w 26369"/>
                  <a:gd name="connsiteY7" fmla="*/ 34011 h 57515"/>
                  <a:gd name="connsiteX8" fmla="*/ 12639 w 26369"/>
                  <a:gd name="connsiteY8" fmla="*/ 34011 h 57515"/>
                  <a:gd name="connsiteX9" fmla="*/ 12639 w 26369"/>
                  <a:gd name="connsiteY9" fmla="*/ -2098 h 57515"/>
                  <a:gd name="connsiteX10" fmla="*/ 5798 w 26369"/>
                  <a:gd name="connsiteY10" fmla="*/ -2098 h 57515"/>
                  <a:gd name="connsiteX11" fmla="*/ 5798 w 26369"/>
                  <a:gd name="connsiteY11" fmla="*/ 34011 h 57515"/>
                  <a:gd name="connsiteX12" fmla="*/ -712 w 26369"/>
                  <a:gd name="connsiteY12" fmla="*/ 34011 h 57515"/>
                  <a:gd name="connsiteX13" fmla="*/ -712 w 26369"/>
                  <a:gd name="connsiteY13" fmla="*/ 39297 h 57515"/>
                  <a:gd name="connsiteX14" fmla="*/ 5798 w 26369"/>
                  <a:gd name="connsiteY14" fmla="*/ 39297 h 57515"/>
                  <a:gd name="connsiteX15" fmla="*/ 5798 w 26369"/>
                  <a:gd name="connsiteY15" fmla="*/ 42183 h 57515"/>
                  <a:gd name="connsiteX16" fmla="*/ 9017 w 26369"/>
                  <a:gd name="connsiteY16" fmla="*/ 52248 h 57515"/>
                  <a:gd name="connsiteX17" fmla="*/ 19219 w 26369"/>
                  <a:gd name="connsiteY17" fmla="*/ 55418 h 57515"/>
                  <a:gd name="connsiteX18" fmla="*/ 25658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658" y="55418"/>
                    </a:moveTo>
                    <a:lnTo>
                      <a:pt x="25658" y="49752"/>
                    </a:lnTo>
                    <a:lnTo>
                      <a:pt x="19148" y="49752"/>
                    </a:lnTo>
                    <a:cubicBezTo>
                      <a:pt x="16710" y="49752"/>
                      <a:pt x="15014" y="49260"/>
                      <a:pt x="14059" y="48274"/>
                    </a:cubicBezTo>
                    <a:cubicBezTo>
                      <a:pt x="13112" y="47288"/>
                      <a:pt x="12639" y="45514"/>
                      <a:pt x="12639" y="42952"/>
                    </a:cubicBezTo>
                    <a:lnTo>
                      <a:pt x="12639" y="39297"/>
                    </a:lnTo>
                    <a:lnTo>
                      <a:pt x="23847" y="39297"/>
                    </a:lnTo>
                    <a:lnTo>
                      <a:pt x="23847" y="34011"/>
                    </a:lnTo>
                    <a:lnTo>
                      <a:pt x="12639" y="34011"/>
                    </a:lnTo>
                    <a:lnTo>
                      <a:pt x="12639" y="-2098"/>
                    </a:lnTo>
                    <a:lnTo>
                      <a:pt x="5798" y="-2098"/>
                    </a:lnTo>
                    <a:lnTo>
                      <a:pt x="5798" y="34011"/>
                    </a:lnTo>
                    <a:lnTo>
                      <a:pt x="-712" y="34011"/>
                    </a:lnTo>
                    <a:lnTo>
                      <a:pt x="-712" y="39297"/>
                    </a:lnTo>
                    <a:lnTo>
                      <a:pt x="5798" y="39297"/>
                    </a:lnTo>
                    <a:lnTo>
                      <a:pt x="5798" y="42183"/>
                    </a:lnTo>
                    <a:cubicBezTo>
                      <a:pt x="5798" y="46788"/>
                      <a:pt x="6871" y="50143"/>
                      <a:pt x="9017" y="52248"/>
                    </a:cubicBezTo>
                    <a:cubicBezTo>
                      <a:pt x="11163" y="54361"/>
                      <a:pt x="14564" y="55418"/>
                      <a:pt x="19219" y="55418"/>
                    </a:cubicBezTo>
                    <a:lnTo>
                      <a:pt x="25658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35" name="Freeform: Shape 3634">
                <a:extLst>
                  <a:ext uri="{FF2B5EF4-FFF2-40B4-BE49-F238E27FC236}">
                    <a16:creationId xmlns:a16="http://schemas.microsoft.com/office/drawing/2014/main" id="{FD1F3A9B-98B5-409B-BBB4-D284DF46CA3F}"/>
                  </a:ext>
                </a:extLst>
              </p:cNvPr>
              <p:cNvSpPr/>
              <p:nvPr/>
            </p:nvSpPr>
            <p:spPr>
              <a:xfrm rot="-5400000" flipV="1">
                <a:off x="10990511" y="6184953"/>
                <a:ext cx="39365" cy="5274"/>
              </a:xfrm>
              <a:custGeom>
                <a:avLst/>
                <a:gdLst>
                  <a:gd name="connsiteX0" fmla="*/ 38320 w 39365"/>
                  <a:gd name="connsiteY0" fmla="*/ 6891 h 5274"/>
                  <a:gd name="connsiteX1" fmla="*/ 38320 w 39365"/>
                  <a:gd name="connsiteY1" fmla="*/ 1616 h 5274"/>
                  <a:gd name="connsiteX2" fmla="*/ -1045 w 39365"/>
                  <a:gd name="connsiteY2" fmla="*/ 1616 h 5274"/>
                  <a:gd name="connsiteX3" fmla="*/ -1045 w 39365"/>
                  <a:gd name="connsiteY3" fmla="*/ 6891 h 5274"/>
                  <a:gd name="connsiteX4" fmla="*/ 38320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320" y="6891"/>
                    </a:moveTo>
                    <a:lnTo>
                      <a:pt x="38320" y="1616"/>
                    </a:lnTo>
                    <a:lnTo>
                      <a:pt x="-1045" y="1616"/>
                    </a:lnTo>
                    <a:lnTo>
                      <a:pt x="-1045" y="6891"/>
                    </a:lnTo>
                    <a:lnTo>
                      <a:pt x="38320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36" name="Freeform: Shape 3635">
                <a:extLst>
                  <a:ext uri="{FF2B5EF4-FFF2-40B4-BE49-F238E27FC236}">
                    <a16:creationId xmlns:a16="http://schemas.microsoft.com/office/drawing/2014/main" id="{3FCFE96F-B55B-47D8-BF1F-72C00457F708}"/>
                  </a:ext>
                </a:extLst>
              </p:cNvPr>
              <p:cNvSpPr/>
              <p:nvPr/>
            </p:nvSpPr>
            <p:spPr>
              <a:xfrm rot="-5400000" flipV="1">
                <a:off x="10949228" y="6116107"/>
                <a:ext cx="36347" cy="57255"/>
              </a:xfrm>
              <a:custGeom>
                <a:avLst/>
                <a:gdLst>
                  <a:gd name="connsiteX0" fmla="*/ 23487 w 36347"/>
                  <a:gd name="connsiteY0" fmla="*/ 28828 h 57255"/>
                  <a:gd name="connsiteX1" fmla="*/ 31855 w 36347"/>
                  <a:gd name="connsiteY1" fmla="*/ 24050 h 57255"/>
                  <a:gd name="connsiteX2" fmla="*/ 34873 w 36347"/>
                  <a:gd name="connsiteY2" fmla="*/ 15108 h 57255"/>
                  <a:gd name="connsiteX3" fmla="*/ 29251 w 36347"/>
                  <a:gd name="connsiteY3" fmla="*/ 2465 h 57255"/>
                  <a:gd name="connsiteX4" fmla="*/ 13273 w 36347"/>
                  <a:gd name="connsiteY4" fmla="*/ -2005 h 57255"/>
                  <a:gd name="connsiteX5" fmla="*/ 6124 w 36347"/>
                  <a:gd name="connsiteY5" fmla="*/ -1319 h 57255"/>
                  <a:gd name="connsiteX6" fmla="*/ -1474 w 36347"/>
                  <a:gd name="connsiteY6" fmla="*/ 739 h 57255"/>
                  <a:gd name="connsiteX7" fmla="*/ -1474 w 36347"/>
                  <a:gd name="connsiteY7" fmla="*/ 7941 h 57255"/>
                  <a:gd name="connsiteX8" fmla="*/ 5320 w 36347"/>
                  <a:gd name="connsiteY8" fmla="*/ 5209 h 57255"/>
                  <a:gd name="connsiteX9" fmla="*/ 13060 w 36347"/>
                  <a:gd name="connsiteY9" fmla="*/ 4287 h 57255"/>
                  <a:gd name="connsiteX10" fmla="*/ 23759 w 36347"/>
                  <a:gd name="connsiteY10" fmla="*/ 7054 h 57255"/>
                  <a:gd name="connsiteX11" fmla="*/ 27440 w 36347"/>
                  <a:gd name="connsiteY11" fmla="*/ 15108 h 57255"/>
                  <a:gd name="connsiteX12" fmla="*/ 24020 w 36347"/>
                  <a:gd name="connsiteY12" fmla="*/ 22737 h 57255"/>
                  <a:gd name="connsiteX13" fmla="*/ 14504 w 36347"/>
                  <a:gd name="connsiteY13" fmla="*/ 25493 h 57255"/>
                  <a:gd name="connsiteX14" fmla="*/ 8065 w 36347"/>
                  <a:gd name="connsiteY14" fmla="*/ 25493 h 57255"/>
                  <a:gd name="connsiteX15" fmla="*/ 8065 w 36347"/>
                  <a:gd name="connsiteY15" fmla="*/ 31631 h 57255"/>
                  <a:gd name="connsiteX16" fmla="*/ 14800 w 36347"/>
                  <a:gd name="connsiteY16" fmla="*/ 31631 h 57255"/>
                  <a:gd name="connsiteX17" fmla="*/ 23227 w 36347"/>
                  <a:gd name="connsiteY17" fmla="*/ 33831 h 57255"/>
                  <a:gd name="connsiteX18" fmla="*/ 26150 w 36347"/>
                  <a:gd name="connsiteY18" fmla="*/ 40170 h 57255"/>
                  <a:gd name="connsiteX19" fmla="*/ 23132 w 36347"/>
                  <a:gd name="connsiteY19" fmla="*/ 46687 h 57255"/>
                  <a:gd name="connsiteX20" fmla="*/ 14504 w 36347"/>
                  <a:gd name="connsiteY20" fmla="*/ 48969 h 57255"/>
                  <a:gd name="connsiteX21" fmla="*/ 7912 w 36347"/>
                  <a:gd name="connsiteY21" fmla="*/ 48295 h 57255"/>
                  <a:gd name="connsiteX22" fmla="*/ 183 w 36347"/>
                  <a:gd name="connsiteY22" fmla="*/ 46237 h 57255"/>
                  <a:gd name="connsiteX23" fmla="*/ 183 w 36347"/>
                  <a:gd name="connsiteY23" fmla="*/ 52884 h 57255"/>
                  <a:gd name="connsiteX24" fmla="*/ 8160 w 36347"/>
                  <a:gd name="connsiteY24" fmla="*/ 54658 h 57255"/>
                  <a:gd name="connsiteX25" fmla="*/ 15167 w 36347"/>
                  <a:gd name="connsiteY25" fmla="*/ 55250 h 57255"/>
                  <a:gd name="connsiteX26" fmla="*/ 28624 w 36347"/>
                  <a:gd name="connsiteY26" fmla="*/ 51382 h 57255"/>
                  <a:gd name="connsiteX27" fmla="*/ 33583 w 36347"/>
                  <a:gd name="connsiteY27" fmla="*/ 40951 h 57255"/>
                  <a:gd name="connsiteX28" fmla="*/ 30956 w 36347"/>
                  <a:gd name="connsiteY28" fmla="*/ 33204 h 57255"/>
                  <a:gd name="connsiteX29" fmla="*/ 23487 w 36347"/>
                  <a:gd name="connsiteY29" fmla="*/ 28828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487" y="28828"/>
                    </a:moveTo>
                    <a:cubicBezTo>
                      <a:pt x="27062" y="28063"/>
                      <a:pt x="29851" y="26470"/>
                      <a:pt x="31855" y="24050"/>
                    </a:cubicBezTo>
                    <a:cubicBezTo>
                      <a:pt x="33867" y="21637"/>
                      <a:pt x="34873" y="18657"/>
                      <a:pt x="34873" y="15108"/>
                    </a:cubicBezTo>
                    <a:cubicBezTo>
                      <a:pt x="34873" y="9668"/>
                      <a:pt x="32999" y="5454"/>
                      <a:pt x="29251" y="2465"/>
                    </a:cubicBezTo>
                    <a:cubicBezTo>
                      <a:pt x="25503" y="-515"/>
                      <a:pt x="20177" y="-2005"/>
                      <a:pt x="13273" y="-2005"/>
                    </a:cubicBezTo>
                    <a:cubicBezTo>
                      <a:pt x="10961" y="-2005"/>
                      <a:pt x="8578" y="-1777"/>
                      <a:pt x="6124" y="-1319"/>
                    </a:cubicBezTo>
                    <a:cubicBezTo>
                      <a:pt x="3670" y="-862"/>
                      <a:pt x="1138" y="-176"/>
                      <a:pt x="-1474" y="739"/>
                    </a:cubicBezTo>
                    <a:lnTo>
                      <a:pt x="-1474" y="7941"/>
                    </a:lnTo>
                    <a:cubicBezTo>
                      <a:pt x="593" y="6735"/>
                      <a:pt x="2858" y="5824"/>
                      <a:pt x="5320" y="5209"/>
                    </a:cubicBezTo>
                    <a:cubicBezTo>
                      <a:pt x="7789" y="4594"/>
                      <a:pt x="10369" y="4287"/>
                      <a:pt x="13060" y="4287"/>
                    </a:cubicBezTo>
                    <a:cubicBezTo>
                      <a:pt x="17739" y="4287"/>
                      <a:pt x="21306" y="5209"/>
                      <a:pt x="23759" y="7054"/>
                    </a:cubicBezTo>
                    <a:cubicBezTo>
                      <a:pt x="26213" y="8899"/>
                      <a:pt x="27440" y="11584"/>
                      <a:pt x="27440" y="15108"/>
                    </a:cubicBezTo>
                    <a:cubicBezTo>
                      <a:pt x="27440" y="18365"/>
                      <a:pt x="26300" y="20908"/>
                      <a:pt x="24020" y="22737"/>
                    </a:cubicBezTo>
                    <a:cubicBezTo>
                      <a:pt x="21739" y="24574"/>
                      <a:pt x="18568" y="25493"/>
                      <a:pt x="14504" y="25493"/>
                    </a:cubicBezTo>
                    <a:lnTo>
                      <a:pt x="8065" y="25493"/>
                    </a:lnTo>
                    <a:lnTo>
                      <a:pt x="8065" y="31631"/>
                    </a:lnTo>
                    <a:lnTo>
                      <a:pt x="14800" y="31631"/>
                    </a:lnTo>
                    <a:cubicBezTo>
                      <a:pt x="18469" y="31631"/>
                      <a:pt x="21278" y="32364"/>
                      <a:pt x="23227" y="33831"/>
                    </a:cubicBezTo>
                    <a:cubicBezTo>
                      <a:pt x="25176" y="35297"/>
                      <a:pt x="26150" y="37410"/>
                      <a:pt x="26150" y="40170"/>
                    </a:cubicBezTo>
                    <a:cubicBezTo>
                      <a:pt x="26150" y="43001"/>
                      <a:pt x="25144" y="45173"/>
                      <a:pt x="23132" y="46687"/>
                    </a:cubicBezTo>
                    <a:cubicBezTo>
                      <a:pt x="21128" y="48209"/>
                      <a:pt x="18252" y="48969"/>
                      <a:pt x="14504" y="48969"/>
                    </a:cubicBezTo>
                    <a:cubicBezTo>
                      <a:pt x="12453" y="48969"/>
                      <a:pt x="10255" y="48745"/>
                      <a:pt x="7912" y="48295"/>
                    </a:cubicBezTo>
                    <a:cubicBezTo>
                      <a:pt x="5568" y="47854"/>
                      <a:pt x="2992" y="47168"/>
                      <a:pt x="183" y="46237"/>
                    </a:cubicBezTo>
                    <a:lnTo>
                      <a:pt x="183" y="52884"/>
                    </a:lnTo>
                    <a:cubicBezTo>
                      <a:pt x="3023" y="53673"/>
                      <a:pt x="5683" y="54264"/>
                      <a:pt x="8160" y="54658"/>
                    </a:cubicBezTo>
                    <a:cubicBezTo>
                      <a:pt x="10638" y="55053"/>
                      <a:pt x="12973" y="55250"/>
                      <a:pt x="15167" y="55250"/>
                    </a:cubicBezTo>
                    <a:cubicBezTo>
                      <a:pt x="20840" y="55250"/>
                      <a:pt x="25326" y="53961"/>
                      <a:pt x="28624" y="51382"/>
                    </a:cubicBezTo>
                    <a:cubicBezTo>
                      <a:pt x="31930" y="48812"/>
                      <a:pt x="33583" y="45335"/>
                      <a:pt x="33583" y="40951"/>
                    </a:cubicBezTo>
                    <a:cubicBezTo>
                      <a:pt x="33583" y="37891"/>
                      <a:pt x="32707" y="35309"/>
                      <a:pt x="30956" y="33204"/>
                    </a:cubicBezTo>
                    <a:cubicBezTo>
                      <a:pt x="29204" y="31099"/>
                      <a:pt x="26714" y="29640"/>
                      <a:pt x="23487" y="28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D0CA8648-435C-4DB2-8D33-CADED3545800}"/>
                  </a:ext>
                </a:extLst>
              </p:cNvPr>
              <p:cNvSpPr/>
              <p:nvPr/>
            </p:nvSpPr>
            <p:spPr>
              <a:xfrm rot="-5400000" flipV="1">
                <a:off x="10948334" y="6067541"/>
                <a:ext cx="38134" cy="57255"/>
              </a:xfrm>
              <a:custGeom>
                <a:avLst/>
                <a:gdLst>
                  <a:gd name="connsiteX0" fmla="*/ 18210 w 38134"/>
                  <a:gd name="connsiteY0" fmla="*/ 29626 h 57255"/>
                  <a:gd name="connsiteX1" fmla="*/ 10232 w 38134"/>
                  <a:gd name="connsiteY1" fmla="*/ 26184 h 57255"/>
                  <a:gd name="connsiteX2" fmla="*/ 7297 w 38134"/>
                  <a:gd name="connsiteY2" fmla="*/ 16770 h 57255"/>
                  <a:gd name="connsiteX3" fmla="*/ 10232 w 38134"/>
                  <a:gd name="connsiteY3" fmla="*/ 7355 h 57255"/>
                  <a:gd name="connsiteX4" fmla="*/ 18210 w 38134"/>
                  <a:gd name="connsiteY4" fmla="*/ 3902 h 57255"/>
                  <a:gd name="connsiteX5" fmla="*/ 26175 w 38134"/>
                  <a:gd name="connsiteY5" fmla="*/ 7355 h 57255"/>
                  <a:gd name="connsiteX6" fmla="*/ 29110 w 38134"/>
                  <a:gd name="connsiteY6" fmla="*/ 16770 h 57255"/>
                  <a:gd name="connsiteX7" fmla="*/ 26175 w 38134"/>
                  <a:gd name="connsiteY7" fmla="*/ 26184 h 57255"/>
                  <a:gd name="connsiteX8" fmla="*/ 18210 w 38134"/>
                  <a:gd name="connsiteY8" fmla="*/ 29626 h 57255"/>
                  <a:gd name="connsiteX9" fmla="*/ 33040 w 38134"/>
                  <a:gd name="connsiteY9" fmla="*/ 53032 h 57255"/>
                  <a:gd name="connsiteX10" fmla="*/ 33040 w 38134"/>
                  <a:gd name="connsiteY10" fmla="*/ 46231 h 57255"/>
                  <a:gd name="connsiteX11" fmla="*/ 27359 w 38134"/>
                  <a:gd name="connsiteY11" fmla="*/ 48253 h 57255"/>
                  <a:gd name="connsiteX12" fmla="*/ 21677 w 38134"/>
                  <a:gd name="connsiteY12" fmla="*/ 48963 h 57255"/>
                  <a:gd name="connsiteX13" fmla="*/ 10374 w 38134"/>
                  <a:gd name="connsiteY13" fmla="*/ 43972 h 57255"/>
                  <a:gd name="connsiteX14" fmla="*/ 5924 w 38134"/>
                  <a:gd name="connsiteY14" fmla="*/ 28892 h 57255"/>
                  <a:gd name="connsiteX15" fmla="*/ 11392 w 38134"/>
                  <a:gd name="connsiteY15" fmla="*/ 33824 h 57255"/>
                  <a:gd name="connsiteX16" fmla="*/ 18647 w 38134"/>
                  <a:gd name="connsiteY16" fmla="*/ 35539 h 57255"/>
                  <a:gd name="connsiteX17" fmla="*/ 31797 w 38134"/>
                  <a:gd name="connsiteY17" fmla="*/ 30489 h 57255"/>
                  <a:gd name="connsiteX18" fmla="*/ 36626 w 38134"/>
                  <a:gd name="connsiteY18" fmla="*/ 16770 h 57255"/>
                  <a:gd name="connsiteX19" fmla="*/ 31596 w 38134"/>
                  <a:gd name="connsiteY19" fmla="*/ 3121 h 57255"/>
                  <a:gd name="connsiteX20" fmla="*/ 18210 w 38134"/>
                  <a:gd name="connsiteY20" fmla="*/ -2012 h 57255"/>
                  <a:gd name="connsiteX21" fmla="*/ 3557 w 38134"/>
                  <a:gd name="connsiteY21" fmla="*/ 5321 h 57255"/>
                  <a:gd name="connsiteX22" fmla="*/ -1509 w 38134"/>
                  <a:gd name="connsiteY22" fmla="*/ 26598 h 57255"/>
                  <a:gd name="connsiteX23" fmla="*/ 4705 w 38134"/>
                  <a:gd name="connsiteY23" fmla="*/ 47461 h 57255"/>
                  <a:gd name="connsiteX24" fmla="*/ 21382 w 38134"/>
                  <a:gd name="connsiteY24" fmla="*/ 55243 h 57255"/>
                  <a:gd name="connsiteX25" fmla="*/ 27063 w 38134"/>
                  <a:gd name="connsiteY25" fmla="*/ 54687 h 57255"/>
                  <a:gd name="connsiteX26" fmla="*/ 33040 w 38134"/>
                  <a:gd name="connsiteY26" fmla="*/ 53032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8134" h="57255">
                    <a:moveTo>
                      <a:pt x="18210" y="29626"/>
                    </a:moveTo>
                    <a:cubicBezTo>
                      <a:pt x="14856" y="29626"/>
                      <a:pt x="12197" y="28479"/>
                      <a:pt x="10232" y="26184"/>
                    </a:cubicBezTo>
                    <a:cubicBezTo>
                      <a:pt x="8276" y="23898"/>
                      <a:pt x="7297" y="20759"/>
                      <a:pt x="7297" y="16770"/>
                    </a:cubicBezTo>
                    <a:cubicBezTo>
                      <a:pt x="7297" y="12804"/>
                      <a:pt x="8276" y="9666"/>
                      <a:pt x="10232" y="7355"/>
                    </a:cubicBezTo>
                    <a:cubicBezTo>
                      <a:pt x="12197" y="5053"/>
                      <a:pt x="14856" y="3902"/>
                      <a:pt x="18210" y="3902"/>
                    </a:cubicBezTo>
                    <a:cubicBezTo>
                      <a:pt x="21563" y="3902"/>
                      <a:pt x="24218" y="5053"/>
                      <a:pt x="26175" y="7355"/>
                    </a:cubicBezTo>
                    <a:cubicBezTo>
                      <a:pt x="28132" y="9666"/>
                      <a:pt x="29110" y="12804"/>
                      <a:pt x="29110" y="16770"/>
                    </a:cubicBezTo>
                    <a:cubicBezTo>
                      <a:pt x="29110" y="20759"/>
                      <a:pt x="28132" y="23898"/>
                      <a:pt x="26175" y="26184"/>
                    </a:cubicBezTo>
                    <a:cubicBezTo>
                      <a:pt x="24218" y="28479"/>
                      <a:pt x="21563" y="29626"/>
                      <a:pt x="18210" y="29626"/>
                    </a:cubicBezTo>
                    <a:close/>
                    <a:moveTo>
                      <a:pt x="33040" y="53032"/>
                    </a:moveTo>
                    <a:lnTo>
                      <a:pt x="33040" y="46231"/>
                    </a:lnTo>
                    <a:cubicBezTo>
                      <a:pt x="31162" y="47114"/>
                      <a:pt x="29268" y="47788"/>
                      <a:pt x="27359" y="48253"/>
                    </a:cubicBezTo>
                    <a:cubicBezTo>
                      <a:pt x="25449" y="48727"/>
                      <a:pt x="23555" y="48963"/>
                      <a:pt x="21677" y="48963"/>
                    </a:cubicBezTo>
                    <a:cubicBezTo>
                      <a:pt x="16746" y="48963"/>
                      <a:pt x="12978" y="47299"/>
                      <a:pt x="10374" y="43972"/>
                    </a:cubicBezTo>
                    <a:cubicBezTo>
                      <a:pt x="7778" y="40645"/>
                      <a:pt x="6295" y="35618"/>
                      <a:pt x="5924" y="28892"/>
                    </a:cubicBezTo>
                    <a:cubicBezTo>
                      <a:pt x="7376" y="31037"/>
                      <a:pt x="9199" y="32681"/>
                      <a:pt x="11392" y="33824"/>
                    </a:cubicBezTo>
                    <a:cubicBezTo>
                      <a:pt x="13594" y="34968"/>
                      <a:pt x="16012" y="35539"/>
                      <a:pt x="18647" y="35539"/>
                    </a:cubicBezTo>
                    <a:cubicBezTo>
                      <a:pt x="24194" y="35539"/>
                      <a:pt x="28578" y="33856"/>
                      <a:pt x="31797" y="30489"/>
                    </a:cubicBezTo>
                    <a:cubicBezTo>
                      <a:pt x="35016" y="27130"/>
                      <a:pt x="36626" y="22557"/>
                      <a:pt x="36626" y="16770"/>
                    </a:cubicBezTo>
                    <a:cubicBezTo>
                      <a:pt x="36626" y="11101"/>
                      <a:pt x="34949" y="6551"/>
                      <a:pt x="31596" y="3121"/>
                    </a:cubicBezTo>
                    <a:cubicBezTo>
                      <a:pt x="28242" y="-301"/>
                      <a:pt x="23780" y="-2012"/>
                      <a:pt x="18210" y="-2012"/>
                    </a:cubicBezTo>
                    <a:cubicBezTo>
                      <a:pt x="11818" y="-2012"/>
                      <a:pt x="6934" y="433"/>
                      <a:pt x="3557" y="5321"/>
                    </a:cubicBezTo>
                    <a:cubicBezTo>
                      <a:pt x="180" y="10217"/>
                      <a:pt x="-1509" y="17310"/>
                      <a:pt x="-1509" y="26598"/>
                    </a:cubicBezTo>
                    <a:cubicBezTo>
                      <a:pt x="-1509" y="35318"/>
                      <a:pt x="563" y="42273"/>
                      <a:pt x="4705" y="47461"/>
                    </a:cubicBezTo>
                    <a:cubicBezTo>
                      <a:pt x="8848" y="52649"/>
                      <a:pt x="14406" y="55243"/>
                      <a:pt x="21382" y="55243"/>
                    </a:cubicBezTo>
                    <a:cubicBezTo>
                      <a:pt x="23259" y="55243"/>
                      <a:pt x="25153" y="55058"/>
                      <a:pt x="27063" y="54687"/>
                    </a:cubicBezTo>
                    <a:cubicBezTo>
                      <a:pt x="28972" y="54317"/>
                      <a:pt x="30964" y="53765"/>
                      <a:pt x="33040" y="530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38" name="Graphic 4">
            <a:extLst>
              <a:ext uri="{FF2B5EF4-FFF2-40B4-BE49-F238E27FC236}">
                <a16:creationId xmlns:a16="http://schemas.microsoft.com/office/drawing/2014/main" id="{C6E34CDA-A606-4AA7-9E6E-CDB345953A15}"/>
              </a:ext>
            </a:extLst>
          </p:cNvPr>
          <p:cNvGrpSpPr/>
          <p:nvPr/>
        </p:nvGrpSpPr>
        <p:grpSpPr>
          <a:xfrm>
            <a:off x="11034662" y="6019365"/>
            <a:ext cx="75416" cy="212057"/>
            <a:chOff x="11034662" y="6019365"/>
            <a:chExt cx="75416" cy="212057"/>
          </a:xfrm>
          <a:solidFill>
            <a:srgbClr val="000000"/>
          </a:solidFill>
        </p:grpSpPr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5F0A751C-969E-441F-BE62-C662C57712DE}"/>
                </a:ext>
              </a:extLst>
            </p:cNvPr>
            <p:cNvSpPr/>
            <p:nvPr/>
          </p:nvSpPr>
          <p:spPr>
            <a:xfrm>
              <a:off x="11072365" y="6019365"/>
              <a:ext cx="7574" cy="26492"/>
            </a:xfrm>
            <a:custGeom>
              <a:avLst/>
              <a:gdLst>
                <a:gd name="connsiteX0" fmla="*/ 563 w 7574"/>
                <a:gd name="connsiteY0" fmla="*/ 308 h 26492"/>
                <a:gd name="connsiteX1" fmla="*/ 563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563" y="308"/>
                  </a:moveTo>
                  <a:lnTo>
                    <a:pt x="563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40" name="Graphic 4">
              <a:extLst>
                <a:ext uri="{FF2B5EF4-FFF2-40B4-BE49-F238E27FC236}">
                  <a16:creationId xmlns:a16="http://schemas.microsoft.com/office/drawing/2014/main" id="{E14C6BA8-0213-4C9B-8D3E-DA6154A3E812}"/>
                </a:ext>
              </a:extLst>
            </p:cNvPr>
            <p:cNvGrpSpPr/>
            <p:nvPr/>
          </p:nvGrpSpPr>
          <p:grpSpPr>
            <a:xfrm>
              <a:off x="11034662" y="6079930"/>
              <a:ext cx="75416" cy="151493"/>
              <a:chOff x="11034662" y="6079930"/>
              <a:chExt cx="75416" cy="151493"/>
            </a:xfrm>
            <a:solidFill>
              <a:srgbClr val="000000"/>
            </a:solidFill>
          </p:grpSpPr>
          <p:sp>
            <p:nvSpPr>
              <p:cNvPr id="3641" name="Freeform: Shape 3640">
                <a:extLst>
                  <a:ext uri="{FF2B5EF4-FFF2-40B4-BE49-F238E27FC236}">
                    <a16:creationId xmlns:a16="http://schemas.microsoft.com/office/drawing/2014/main" id="{A8E50382-5A35-40B4-93BB-C8330DC5BD8A}"/>
                  </a:ext>
                </a:extLst>
              </p:cNvPr>
              <p:cNvSpPr/>
              <p:nvPr/>
            </p:nvSpPr>
            <p:spPr>
              <a:xfrm rot="-5400000" flipV="1">
                <a:off x="11050255" y="6189490"/>
                <a:ext cx="26369" cy="57515"/>
              </a:xfrm>
              <a:custGeom>
                <a:avLst/>
                <a:gdLst>
                  <a:gd name="connsiteX0" fmla="*/ 25671 w 26369"/>
                  <a:gd name="connsiteY0" fmla="*/ 55418 h 57515"/>
                  <a:gd name="connsiteX1" fmla="*/ 25671 w 26369"/>
                  <a:gd name="connsiteY1" fmla="*/ 49752 h 57515"/>
                  <a:gd name="connsiteX2" fmla="*/ 19161 w 26369"/>
                  <a:gd name="connsiteY2" fmla="*/ 49752 h 57515"/>
                  <a:gd name="connsiteX3" fmla="*/ 14072 w 26369"/>
                  <a:gd name="connsiteY3" fmla="*/ 48274 h 57515"/>
                  <a:gd name="connsiteX4" fmla="*/ 12652 w 26369"/>
                  <a:gd name="connsiteY4" fmla="*/ 42952 h 57515"/>
                  <a:gd name="connsiteX5" fmla="*/ 12652 w 26369"/>
                  <a:gd name="connsiteY5" fmla="*/ 39297 h 57515"/>
                  <a:gd name="connsiteX6" fmla="*/ 23860 w 26369"/>
                  <a:gd name="connsiteY6" fmla="*/ 39297 h 57515"/>
                  <a:gd name="connsiteX7" fmla="*/ 23860 w 26369"/>
                  <a:gd name="connsiteY7" fmla="*/ 34011 h 57515"/>
                  <a:gd name="connsiteX8" fmla="*/ 12652 w 26369"/>
                  <a:gd name="connsiteY8" fmla="*/ 34011 h 57515"/>
                  <a:gd name="connsiteX9" fmla="*/ 12652 w 26369"/>
                  <a:gd name="connsiteY9" fmla="*/ -2098 h 57515"/>
                  <a:gd name="connsiteX10" fmla="*/ 5811 w 26369"/>
                  <a:gd name="connsiteY10" fmla="*/ -2098 h 57515"/>
                  <a:gd name="connsiteX11" fmla="*/ 5811 w 26369"/>
                  <a:gd name="connsiteY11" fmla="*/ 34011 h 57515"/>
                  <a:gd name="connsiteX12" fmla="*/ -699 w 26369"/>
                  <a:gd name="connsiteY12" fmla="*/ 34011 h 57515"/>
                  <a:gd name="connsiteX13" fmla="*/ -699 w 26369"/>
                  <a:gd name="connsiteY13" fmla="*/ 39297 h 57515"/>
                  <a:gd name="connsiteX14" fmla="*/ 5811 w 26369"/>
                  <a:gd name="connsiteY14" fmla="*/ 39297 h 57515"/>
                  <a:gd name="connsiteX15" fmla="*/ 5811 w 26369"/>
                  <a:gd name="connsiteY15" fmla="*/ 42183 h 57515"/>
                  <a:gd name="connsiteX16" fmla="*/ 9030 w 26369"/>
                  <a:gd name="connsiteY16" fmla="*/ 52248 h 57515"/>
                  <a:gd name="connsiteX17" fmla="*/ 19232 w 26369"/>
                  <a:gd name="connsiteY17" fmla="*/ 55418 h 57515"/>
                  <a:gd name="connsiteX18" fmla="*/ 25671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671" y="55418"/>
                    </a:moveTo>
                    <a:lnTo>
                      <a:pt x="25671" y="49752"/>
                    </a:lnTo>
                    <a:lnTo>
                      <a:pt x="19161" y="49752"/>
                    </a:lnTo>
                    <a:cubicBezTo>
                      <a:pt x="16723" y="49752"/>
                      <a:pt x="15027" y="49260"/>
                      <a:pt x="14072" y="48274"/>
                    </a:cubicBezTo>
                    <a:cubicBezTo>
                      <a:pt x="13125" y="47288"/>
                      <a:pt x="12652" y="45514"/>
                      <a:pt x="12652" y="42952"/>
                    </a:cubicBezTo>
                    <a:lnTo>
                      <a:pt x="12652" y="39297"/>
                    </a:lnTo>
                    <a:lnTo>
                      <a:pt x="23860" y="39297"/>
                    </a:lnTo>
                    <a:lnTo>
                      <a:pt x="23860" y="34011"/>
                    </a:lnTo>
                    <a:lnTo>
                      <a:pt x="12652" y="34011"/>
                    </a:lnTo>
                    <a:lnTo>
                      <a:pt x="12652" y="-2098"/>
                    </a:lnTo>
                    <a:lnTo>
                      <a:pt x="5811" y="-2098"/>
                    </a:lnTo>
                    <a:lnTo>
                      <a:pt x="5811" y="34011"/>
                    </a:lnTo>
                    <a:lnTo>
                      <a:pt x="-699" y="34011"/>
                    </a:lnTo>
                    <a:lnTo>
                      <a:pt x="-699" y="39297"/>
                    </a:lnTo>
                    <a:lnTo>
                      <a:pt x="5811" y="39297"/>
                    </a:lnTo>
                    <a:lnTo>
                      <a:pt x="5811" y="42183"/>
                    </a:lnTo>
                    <a:cubicBezTo>
                      <a:pt x="5811" y="46788"/>
                      <a:pt x="6884" y="50143"/>
                      <a:pt x="9030" y="52248"/>
                    </a:cubicBezTo>
                    <a:cubicBezTo>
                      <a:pt x="11176" y="54361"/>
                      <a:pt x="14577" y="55418"/>
                      <a:pt x="19232" y="55418"/>
                    </a:cubicBezTo>
                    <a:lnTo>
                      <a:pt x="25671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42" name="Freeform: Shape 3641">
                <a:extLst>
                  <a:ext uri="{FF2B5EF4-FFF2-40B4-BE49-F238E27FC236}">
                    <a16:creationId xmlns:a16="http://schemas.microsoft.com/office/drawing/2014/main" id="{29102C43-8D02-4B07-9B57-4AD5A2B058E8}"/>
                  </a:ext>
                </a:extLst>
              </p:cNvPr>
              <p:cNvSpPr/>
              <p:nvPr/>
            </p:nvSpPr>
            <p:spPr>
              <a:xfrm rot="-5400000" flipV="1">
                <a:off x="11087756" y="6184953"/>
                <a:ext cx="39365" cy="5274"/>
              </a:xfrm>
              <a:custGeom>
                <a:avLst/>
                <a:gdLst>
                  <a:gd name="connsiteX0" fmla="*/ 38333 w 39365"/>
                  <a:gd name="connsiteY0" fmla="*/ 6891 h 5274"/>
                  <a:gd name="connsiteX1" fmla="*/ 38333 w 39365"/>
                  <a:gd name="connsiteY1" fmla="*/ 1616 h 5274"/>
                  <a:gd name="connsiteX2" fmla="*/ -1032 w 39365"/>
                  <a:gd name="connsiteY2" fmla="*/ 1616 h 5274"/>
                  <a:gd name="connsiteX3" fmla="*/ -1032 w 39365"/>
                  <a:gd name="connsiteY3" fmla="*/ 6891 h 5274"/>
                  <a:gd name="connsiteX4" fmla="*/ 38333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333" y="6891"/>
                    </a:moveTo>
                    <a:lnTo>
                      <a:pt x="38333" y="1616"/>
                    </a:lnTo>
                    <a:lnTo>
                      <a:pt x="-1032" y="1616"/>
                    </a:lnTo>
                    <a:lnTo>
                      <a:pt x="-1032" y="6891"/>
                    </a:lnTo>
                    <a:lnTo>
                      <a:pt x="38333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43" name="Freeform: Shape 3642">
                <a:extLst>
                  <a:ext uri="{FF2B5EF4-FFF2-40B4-BE49-F238E27FC236}">
                    <a16:creationId xmlns:a16="http://schemas.microsoft.com/office/drawing/2014/main" id="{56A1F84D-8121-44BD-A975-A4074EB3EAEB}"/>
                  </a:ext>
                </a:extLst>
              </p:cNvPr>
              <p:cNvSpPr/>
              <p:nvPr/>
            </p:nvSpPr>
            <p:spPr>
              <a:xfrm rot="-5400000" flipV="1">
                <a:off x="11046580" y="6117515"/>
                <a:ext cx="35057" cy="56178"/>
              </a:xfrm>
              <a:custGeom>
                <a:avLst/>
                <a:gdLst>
                  <a:gd name="connsiteX0" fmla="*/ 7595 w 35057"/>
                  <a:gd name="connsiteY0" fmla="*/ 4229 h 56178"/>
                  <a:gd name="connsiteX1" fmla="*/ 33669 w 35057"/>
                  <a:gd name="connsiteY1" fmla="*/ 4229 h 56178"/>
                  <a:gd name="connsiteX2" fmla="*/ 33669 w 35057"/>
                  <a:gd name="connsiteY2" fmla="*/ -2051 h 56178"/>
                  <a:gd name="connsiteX3" fmla="*/ -1388 w 35057"/>
                  <a:gd name="connsiteY3" fmla="*/ -2051 h 56178"/>
                  <a:gd name="connsiteX4" fmla="*/ -1388 w 35057"/>
                  <a:gd name="connsiteY4" fmla="*/ 4229 h 56178"/>
                  <a:gd name="connsiteX5" fmla="*/ 10199 w 35057"/>
                  <a:gd name="connsiteY5" fmla="*/ 16033 h 56178"/>
                  <a:gd name="connsiteX6" fmla="*/ 19431 w 35057"/>
                  <a:gd name="connsiteY6" fmla="*/ 25601 h 56178"/>
                  <a:gd name="connsiteX7" fmla="*/ 24438 w 35057"/>
                  <a:gd name="connsiteY7" fmla="*/ 32413 h 56178"/>
                  <a:gd name="connsiteX8" fmla="*/ 25870 w 35057"/>
                  <a:gd name="connsiteY8" fmla="*/ 37901 h 56178"/>
                  <a:gd name="connsiteX9" fmla="*/ 22781 w 35057"/>
                  <a:gd name="connsiteY9" fmla="*/ 45068 h 56178"/>
                  <a:gd name="connsiteX10" fmla="*/ 14732 w 35057"/>
                  <a:gd name="connsiteY10" fmla="*/ 47848 h 56178"/>
                  <a:gd name="connsiteX11" fmla="*/ 7311 w 35057"/>
                  <a:gd name="connsiteY11" fmla="*/ 46630 h 56178"/>
                  <a:gd name="connsiteX12" fmla="*/ -1021 w 35057"/>
                  <a:gd name="connsiteY12" fmla="*/ 42928 h 56178"/>
                  <a:gd name="connsiteX13" fmla="*/ -1021 w 35057"/>
                  <a:gd name="connsiteY13" fmla="*/ 50473 h 56178"/>
                  <a:gd name="connsiteX14" fmla="*/ 7406 w 35057"/>
                  <a:gd name="connsiteY14" fmla="*/ 53206 h 56178"/>
                  <a:gd name="connsiteX15" fmla="*/ 14590 w 35057"/>
                  <a:gd name="connsiteY15" fmla="*/ 54128 h 56178"/>
                  <a:gd name="connsiteX16" fmla="*/ 28272 w 35057"/>
                  <a:gd name="connsiteY16" fmla="*/ 49835 h 56178"/>
                  <a:gd name="connsiteX17" fmla="*/ 33373 w 35057"/>
                  <a:gd name="connsiteY17" fmla="*/ 38386 h 56178"/>
                  <a:gd name="connsiteX18" fmla="*/ 32095 w 35057"/>
                  <a:gd name="connsiteY18" fmla="*/ 31929 h 56178"/>
                  <a:gd name="connsiteX19" fmla="*/ 27456 w 35057"/>
                  <a:gd name="connsiteY19" fmla="*/ 24749 h 56178"/>
                  <a:gd name="connsiteX20" fmla="*/ 21573 w 35057"/>
                  <a:gd name="connsiteY20" fmla="*/ 18552 h 56178"/>
                  <a:gd name="connsiteX21" fmla="*/ 7595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595" y="4229"/>
                    </a:moveTo>
                    <a:lnTo>
                      <a:pt x="33669" y="4229"/>
                    </a:lnTo>
                    <a:lnTo>
                      <a:pt x="33669" y="-2051"/>
                    </a:lnTo>
                    <a:lnTo>
                      <a:pt x="-1388" y="-2051"/>
                    </a:lnTo>
                    <a:lnTo>
                      <a:pt x="-1388" y="4229"/>
                    </a:lnTo>
                    <a:cubicBezTo>
                      <a:pt x="1445" y="7163"/>
                      <a:pt x="5307" y="11097"/>
                      <a:pt x="10199" y="16033"/>
                    </a:cubicBezTo>
                    <a:cubicBezTo>
                      <a:pt x="15099" y="20977"/>
                      <a:pt x="18176" y="24166"/>
                      <a:pt x="19431" y="25601"/>
                    </a:cubicBezTo>
                    <a:cubicBezTo>
                      <a:pt x="21822" y="28282"/>
                      <a:pt x="23491" y="30553"/>
                      <a:pt x="24438" y="32413"/>
                    </a:cubicBezTo>
                    <a:cubicBezTo>
                      <a:pt x="25392" y="34274"/>
                      <a:pt x="25870" y="36104"/>
                      <a:pt x="25870" y="37901"/>
                    </a:cubicBezTo>
                    <a:cubicBezTo>
                      <a:pt x="25870" y="40834"/>
                      <a:pt x="24840" y="43223"/>
                      <a:pt x="22781" y="45068"/>
                    </a:cubicBezTo>
                    <a:cubicBezTo>
                      <a:pt x="20721" y="46921"/>
                      <a:pt x="18038" y="47848"/>
                      <a:pt x="14732" y="47848"/>
                    </a:cubicBezTo>
                    <a:cubicBezTo>
                      <a:pt x="12389" y="47848"/>
                      <a:pt x="9915" y="47442"/>
                      <a:pt x="7311" y="46630"/>
                    </a:cubicBezTo>
                    <a:cubicBezTo>
                      <a:pt x="4715" y="45817"/>
                      <a:pt x="1938" y="44584"/>
                      <a:pt x="-1021" y="42928"/>
                    </a:cubicBezTo>
                    <a:lnTo>
                      <a:pt x="-1021" y="50473"/>
                    </a:lnTo>
                    <a:cubicBezTo>
                      <a:pt x="1985" y="51680"/>
                      <a:pt x="4794" y="52591"/>
                      <a:pt x="7406" y="53206"/>
                    </a:cubicBezTo>
                    <a:cubicBezTo>
                      <a:pt x="10026" y="53821"/>
                      <a:pt x="12420" y="54128"/>
                      <a:pt x="14590" y="54128"/>
                    </a:cubicBezTo>
                    <a:cubicBezTo>
                      <a:pt x="20311" y="54128"/>
                      <a:pt x="24872" y="52697"/>
                      <a:pt x="28272" y="49835"/>
                    </a:cubicBezTo>
                    <a:cubicBezTo>
                      <a:pt x="31673" y="46981"/>
                      <a:pt x="33373" y="43164"/>
                      <a:pt x="33373" y="38386"/>
                    </a:cubicBezTo>
                    <a:cubicBezTo>
                      <a:pt x="33373" y="36115"/>
                      <a:pt x="32947" y="33963"/>
                      <a:pt x="32095" y="31929"/>
                    </a:cubicBezTo>
                    <a:cubicBezTo>
                      <a:pt x="31251" y="29902"/>
                      <a:pt x="29704" y="27509"/>
                      <a:pt x="27456" y="24749"/>
                    </a:cubicBezTo>
                    <a:cubicBezTo>
                      <a:pt x="26840" y="24032"/>
                      <a:pt x="24879" y="21966"/>
                      <a:pt x="21573" y="18552"/>
                    </a:cubicBezTo>
                    <a:cubicBezTo>
                      <a:pt x="18275" y="15138"/>
                      <a:pt x="13616" y="10364"/>
                      <a:pt x="7595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44" name="Freeform: Shape 3643">
                <a:extLst>
                  <a:ext uri="{FF2B5EF4-FFF2-40B4-BE49-F238E27FC236}">
                    <a16:creationId xmlns:a16="http://schemas.microsoft.com/office/drawing/2014/main" id="{B9550243-3948-4FC5-A4EA-9C5CA351E1DD}"/>
                  </a:ext>
                </a:extLst>
              </p:cNvPr>
              <p:cNvSpPr/>
              <p:nvPr/>
            </p:nvSpPr>
            <p:spPr>
              <a:xfrm rot="-5400000" flipV="1">
                <a:off x="11046580" y="6069356"/>
                <a:ext cx="35057" cy="56178"/>
              </a:xfrm>
              <a:custGeom>
                <a:avLst/>
                <a:gdLst>
                  <a:gd name="connsiteX0" fmla="*/ 7595 w 35057"/>
                  <a:gd name="connsiteY0" fmla="*/ 4223 h 56178"/>
                  <a:gd name="connsiteX1" fmla="*/ 33669 w 35057"/>
                  <a:gd name="connsiteY1" fmla="*/ 4223 h 56178"/>
                  <a:gd name="connsiteX2" fmla="*/ 33669 w 35057"/>
                  <a:gd name="connsiteY2" fmla="*/ -2057 h 56178"/>
                  <a:gd name="connsiteX3" fmla="*/ -1388 w 35057"/>
                  <a:gd name="connsiteY3" fmla="*/ -2057 h 56178"/>
                  <a:gd name="connsiteX4" fmla="*/ -1388 w 35057"/>
                  <a:gd name="connsiteY4" fmla="*/ 4223 h 56178"/>
                  <a:gd name="connsiteX5" fmla="*/ 10199 w 35057"/>
                  <a:gd name="connsiteY5" fmla="*/ 16027 h 56178"/>
                  <a:gd name="connsiteX6" fmla="*/ 19431 w 35057"/>
                  <a:gd name="connsiteY6" fmla="*/ 25595 h 56178"/>
                  <a:gd name="connsiteX7" fmla="*/ 24438 w 35057"/>
                  <a:gd name="connsiteY7" fmla="*/ 32407 h 56178"/>
                  <a:gd name="connsiteX8" fmla="*/ 25870 w 35057"/>
                  <a:gd name="connsiteY8" fmla="*/ 37895 h 56178"/>
                  <a:gd name="connsiteX9" fmla="*/ 22781 w 35057"/>
                  <a:gd name="connsiteY9" fmla="*/ 45062 h 56178"/>
                  <a:gd name="connsiteX10" fmla="*/ 14732 w 35057"/>
                  <a:gd name="connsiteY10" fmla="*/ 47841 h 56178"/>
                  <a:gd name="connsiteX11" fmla="*/ 7311 w 35057"/>
                  <a:gd name="connsiteY11" fmla="*/ 46623 h 56178"/>
                  <a:gd name="connsiteX12" fmla="*/ -1021 w 35057"/>
                  <a:gd name="connsiteY12" fmla="*/ 42921 h 56178"/>
                  <a:gd name="connsiteX13" fmla="*/ -1021 w 35057"/>
                  <a:gd name="connsiteY13" fmla="*/ 50467 h 56178"/>
                  <a:gd name="connsiteX14" fmla="*/ 7406 w 35057"/>
                  <a:gd name="connsiteY14" fmla="*/ 53199 h 56178"/>
                  <a:gd name="connsiteX15" fmla="*/ 14590 w 35057"/>
                  <a:gd name="connsiteY15" fmla="*/ 54122 h 56178"/>
                  <a:gd name="connsiteX16" fmla="*/ 28272 w 35057"/>
                  <a:gd name="connsiteY16" fmla="*/ 49828 h 56178"/>
                  <a:gd name="connsiteX17" fmla="*/ 33373 w 35057"/>
                  <a:gd name="connsiteY17" fmla="*/ 38380 h 56178"/>
                  <a:gd name="connsiteX18" fmla="*/ 32095 w 35057"/>
                  <a:gd name="connsiteY18" fmla="*/ 31922 h 56178"/>
                  <a:gd name="connsiteX19" fmla="*/ 27456 w 35057"/>
                  <a:gd name="connsiteY19" fmla="*/ 24743 h 56178"/>
                  <a:gd name="connsiteX20" fmla="*/ 21573 w 35057"/>
                  <a:gd name="connsiteY20" fmla="*/ 18546 h 56178"/>
                  <a:gd name="connsiteX21" fmla="*/ 7595 w 35057"/>
                  <a:gd name="connsiteY21" fmla="*/ 4223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595" y="4223"/>
                    </a:moveTo>
                    <a:lnTo>
                      <a:pt x="33669" y="4223"/>
                    </a:lnTo>
                    <a:lnTo>
                      <a:pt x="33669" y="-2057"/>
                    </a:lnTo>
                    <a:lnTo>
                      <a:pt x="-1388" y="-2057"/>
                    </a:lnTo>
                    <a:lnTo>
                      <a:pt x="-1388" y="4223"/>
                    </a:lnTo>
                    <a:cubicBezTo>
                      <a:pt x="1445" y="7156"/>
                      <a:pt x="5307" y="11091"/>
                      <a:pt x="10199" y="16027"/>
                    </a:cubicBezTo>
                    <a:cubicBezTo>
                      <a:pt x="15099" y="20970"/>
                      <a:pt x="18176" y="24160"/>
                      <a:pt x="19431" y="25595"/>
                    </a:cubicBezTo>
                    <a:cubicBezTo>
                      <a:pt x="21822" y="28276"/>
                      <a:pt x="23491" y="30546"/>
                      <a:pt x="24438" y="32407"/>
                    </a:cubicBezTo>
                    <a:cubicBezTo>
                      <a:pt x="25392" y="34268"/>
                      <a:pt x="25870" y="36097"/>
                      <a:pt x="25870" y="37895"/>
                    </a:cubicBezTo>
                    <a:cubicBezTo>
                      <a:pt x="25870" y="40828"/>
                      <a:pt x="24840" y="43217"/>
                      <a:pt x="22781" y="45062"/>
                    </a:cubicBezTo>
                    <a:cubicBezTo>
                      <a:pt x="20721" y="46915"/>
                      <a:pt x="18038" y="47841"/>
                      <a:pt x="14732" y="47841"/>
                    </a:cubicBezTo>
                    <a:cubicBezTo>
                      <a:pt x="12389" y="47841"/>
                      <a:pt x="9915" y="47435"/>
                      <a:pt x="7311" y="46623"/>
                    </a:cubicBezTo>
                    <a:cubicBezTo>
                      <a:pt x="4715" y="45811"/>
                      <a:pt x="1938" y="44577"/>
                      <a:pt x="-1021" y="42921"/>
                    </a:cubicBezTo>
                    <a:lnTo>
                      <a:pt x="-1021" y="50467"/>
                    </a:lnTo>
                    <a:cubicBezTo>
                      <a:pt x="1985" y="51673"/>
                      <a:pt x="4794" y="52584"/>
                      <a:pt x="7406" y="53199"/>
                    </a:cubicBezTo>
                    <a:cubicBezTo>
                      <a:pt x="10026" y="53814"/>
                      <a:pt x="12420" y="54122"/>
                      <a:pt x="14590" y="54122"/>
                    </a:cubicBezTo>
                    <a:cubicBezTo>
                      <a:pt x="20311" y="54122"/>
                      <a:pt x="24872" y="52691"/>
                      <a:pt x="28272" y="49828"/>
                    </a:cubicBezTo>
                    <a:cubicBezTo>
                      <a:pt x="31673" y="46974"/>
                      <a:pt x="33373" y="43158"/>
                      <a:pt x="33373" y="38380"/>
                    </a:cubicBezTo>
                    <a:cubicBezTo>
                      <a:pt x="33373" y="36109"/>
                      <a:pt x="32947" y="33956"/>
                      <a:pt x="32095" y="31922"/>
                    </a:cubicBezTo>
                    <a:cubicBezTo>
                      <a:pt x="31251" y="29896"/>
                      <a:pt x="29704" y="27503"/>
                      <a:pt x="27456" y="24743"/>
                    </a:cubicBezTo>
                    <a:cubicBezTo>
                      <a:pt x="26840" y="24026"/>
                      <a:pt x="24879" y="21960"/>
                      <a:pt x="21573" y="18546"/>
                    </a:cubicBezTo>
                    <a:cubicBezTo>
                      <a:pt x="18275" y="15132"/>
                      <a:pt x="13616" y="10357"/>
                      <a:pt x="7595" y="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45" name="Graphic 4">
            <a:extLst>
              <a:ext uri="{FF2B5EF4-FFF2-40B4-BE49-F238E27FC236}">
                <a16:creationId xmlns:a16="http://schemas.microsoft.com/office/drawing/2014/main" id="{00DFF7F9-53FC-4C31-85C9-39D5AA1C3527}"/>
              </a:ext>
            </a:extLst>
          </p:cNvPr>
          <p:cNvGrpSpPr/>
          <p:nvPr/>
        </p:nvGrpSpPr>
        <p:grpSpPr>
          <a:xfrm>
            <a:off x="11131907" y="6019365"/>
            <a:ext cx="75416" cy="212057"/>
            <a:chOff x="11131907" y="6019365"/>
            <a:chExt cx="75416" cy="212057"/>
          </a:xfrm>
          <a:solidFill>
            <a:srgbClr val="000000"/>
          </a:solidFill>
        </p:grpSpPr>
        <p:sp>
          <p:nvSpPr>
            <p:cNvPr id="3646" name="Freeform: Shape 3645">
              <a:extLst>
                <a:ext uri="{FF2B5EF4-FFF2-40B4-BE49-F238E27FC236}">
                  <a16:creationId xmlns:a16="http://schemas.microsoft.com/office/drawing/2014/main" id="{BC49C790-CF0D-4E4B-9502-533A83639873}"/>
                </a:ext>
              </a:extLst>
            </p:cNvPr>
            <p:cNvSpPr/>
            <p:nvPr/>
          </p:nvSpPr>
          <p:spPr>
            <a:xfrm>
              <a:off x="11169610" y="6019365"/>
              <a:ext cx="7574" cy="26492"/>
            </a:xfrm>
            <a:custGeom>
              <a:avLst/>
              <a:gdLst>
                <a:gd name="connsiteX0" fmla="*/ 576 w 7574"/>
                <a:gd name="connsiteY0" fmla="*/ 308 h 26492"/>
                <a:gd name="connsiteX1" fmla="*/ 576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576" y="308"/>
                  </a:moveTo>
                  <a:lnTo>
                    <a:pt x="576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47" name="Graphic 4">
              <a:extLst>
                <a:ext uri="{FF2B5EF4-FFF2-40B4-BE49-F238E27FC236}">
                  <a16:creationId xmlns:a16="http://schemas.microsoft.com/office/drawing/2014/main" id="{621A5DA1-9F07-4B88-A173-8250966246F3}"/>
                </a:ext>
              </a:extLst>
            </p:cNvPr>
            <p:cNvGrpSpPr/>
            <p:nvPr/>
          </p:nvGrpSpPr>
          <p:grpSpPr>
            <a:xfrm>
              <a:off x="11131907" y="6079338"/>
              <a:ext cx="75416" cy="152084"/>
              <a:chOff x="11131907" y="6079338"/>
              <a:chExt cx="75416" cy="152084"/>
            </a:xfrm>
            <a:solidFill>
              <a:srgbClr val="000000"/>
            </a:solidFill>
          </p:grpSpPr>
          <p:sp>
            <p:nvSpPr>
              <p:cNvPr id="3648" name="Freeform: Shape 3647">
                <a:extLst>
                  <a:ext uri="{FF2B5EF4-FFF2-40B4-BE49-F238E27FC236}">
                    <a16:creationId xmlns:a16="http://schemas.microsoft.com/office/drawing/2014/main" id="{6BC2ACA2-CA69-4C93-9EDB-6C4209358CC3}"/>
                  </a:ext>
                </a:extLst>
              </p:cNvPr>
              <p:cNvSpPr/>
              <p:nvPr/>
            </p:nvSpPr>
            <p:spPr>
              <a:xfrm rot="-5400000" flipV="1">
                <a:off x="11147501" y="6189490"/>
                <a:ext cx="26369" cy="57515"/>
              </a:xfrm>
              <a:custGeom>
                <a:avLst/>
                <a:gdLst>
                  <a:gd name="connsiteX0" fmla="*/ 25684 w 26369"/>
                  <a:gd name="connsiteY0" fmla="*/ 55418 h 57515"/>
                  <a:gd name="connsiteX1" fmla="*/ 25684 w 26369"/>
                  <a:gd name="connsiteY1" fmla="*/ 49752 h 57515"/>
                  <a:gd name="connsiteX2" fmla="*/ 19174 w 26369"/>
                  <a:gd name="connsiteY2" fmla="*/ 49752 h 57515"/>
                  <a:gd name="connsiteX3" fmla="*/ 14085 w 26369"/>
                  <a:gd name="connsiteY3" fmla="*/ 48274 h 57515"/>
                  <a:gd name="connsiteX4" fmla="*/ 12664 w 26369"/>
                  <a:gd name="connsiteY4" fmla="*/ 42952 h 57515"/>
                  <a:gd name="connsiteX5" fmla="*/ 12664 w 26369"/>
                  <a:gd name="connsiteY5" fmla="*/ 39297 h 57515"/>
                  <a:gd name="connsiteX6" fmla="*/ 23873 w 26369"/>
                  <a:gd name="connsiteY6" fmla="*/ 39297 h 57515"/>
                  <a:gd name="connsiteX7" fmla="*/ 23873 w 26369"/>
                  <a:gd name="connsiteY7" fmla="*/ 34011 h 57515"/>
                  <a:gd name="connsiteX8" fmla="*/ 12664 w 26369"/>
                  <a:gd name="connsiteY8" fmla="*/ 34011 h 57515"/>
                  <a:gd name="connsiteX9" fmla="*/ 12664 w 26369"/>
                  <a:gd name="connsiteY9" fmla="*/ -2098 h 57515"/>
                  <a:gd name="connsiteX10" fmla="*/ 5823 w 26369"/>
                  <a:gd name="connsiteY10" fmla="*/ -2098 h 57515"/>
                  <a:gd name="connsiteX11" fmla="*/ 5823 w 26369"/>
                  <a:gd name="connsiteY11" fmla="*/ 34011 h 57515"/>
                  <a:gd name="connsiteX12" fmla="*/ -686 w 26369"/>
                  <a:gd name="connsiteY12" fmla="*/ 34011 h 57515"/>
                  <a:gd name="connsiteX13" fmla="*/ -686 w 26369"/>
                  <a:gd name="connsiteY13" fmla="*/ 39297 h 57515"/>
                  <a:gd name="connsiteX14" fmla="*/ 5823 w 26369"/>
                  <a:gd name="connsiteY14" fmla="*/ 39297 h 57515"/>
                  <a:gd name="connsiteX15" fmla="*/ 5823 w 26369"/>
                  <a:gd name="connsiteY15" fmla="*/ 42183 h 57515"/>
                  <a:gd name="connsiteX16" fmla="*/ 9043 w 26369"/>
                  <a:gd name="connsiteY16" fmla="*/ 52248 h 57515"/>
                  <a:gd name="connsiteX17" fmla="*/ 19245 w 26369"/>
                  <a:gd name="connsiteY17" fmla="*/ 55418 h 57515"/>
                  <a:gd name="connsiteX18" fmla="*/ 25684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684" y="55418"/>
                    </a:moveTo>
                    <a:lnTo>
                      <a:pt x="25684" y="49752"/>
                    </a:lnTo>
                    <a:lnTo>
                      <a:pt x="19174" y="49752"/>
                    </a:lnTo>
                    <a:cubicBezTo>
                      <a:pt x="16736" y="49752"/>
                      <a:pt x="15040" y="49260"/>
                      <a:pt x="14085" y="48274"/>
                    </a:cubicBezTo>
                    <a:cubicBezTo>
                      <a:pt x="13138" y="47288"/>
                      <a:pt x="12664" y="45514"/>
                      <a:pt x="12664" y="42952"/>
                    </a:cubicBezTo>
                    <a:lnTo>
                      <a:pt x="12664" y="39297"/>
                    </a:lnTo>
                    <a:lnTo>
                      <a:pt x="23873" y="39297"/>
                    </a:lnTo>
                    <a:lnTo>
                      <a:pt x="23873" y="34011"/>
                    </a:lnTo>
                    <a:lnTo>
                      <a:pt x="12664" y="34011"/>
                    </a:lnTo>
                    <a:lnTo>
                      <a:pt x="12664" y="-2098"/>
                    </a:lnTo>
                    <a:lnTo>
                      <a:pt x="5823" y="-2098"/>
                    </a:lnTo>
                    <a:lnTo>
                      <a:pt x="5823" y="34011"/>
                    </a:lnTo>
                    <a:lnTo>
                      <a:pt x="-686" y="34011"/>
                    </a:lnTo>
                    <a:lnTo>
                      <a:pt x="-686" y="39297"/>
                    </a:lnTo>
                    <a:lnTo>
                      <a:pt x="5823" y="39297"/>
                    </a:lnTo>
                    <a:lnTo>
                      <a:pt x="5823" y="42183"/>
                    </a:lnTo>
                    <a:cubicBezTo>
                      <a:pt x="5823" y="46788"/>
                      <a:pt x="6897" y="50143"/>
                      <a:pt x="9043" y="52248"/>
                    </a:cubicBezTo>
                    <a:cubicBezTo>
                      <a:pt x="11189" y="54361"/>
                      <a:pt x="14590" y="55418"/>
                      <a:pt x="19245" y="55418"/>
                    </a:cubicBezTo>
                    <a:lnTo>
                      <a:pt x="25684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49" name="Freeform: Shape 3648">
                <a:extLst>
                  <a:ext uri="{FF2B5EF4-FFF2-40B4-BE49-F238E27FC236}">
                    <a16:creationId xmlns:a16="http://schemas.microsoft.com/office/drawing/2014/main" id="{002E2F83-021E-4BD1-82D6-B59FDCE8AAB6}"/>
                  </a:ext>
                </a:extLst>
              </p:cNvPr>
              <p:cNvSpPr/>
              <p:nvPr/>
            </p:nvSpPr>
            <p:spPr>
              <a:xfrm rot="-5400000" flipV="1">
                <a:off x="11185002" y="6184953"/>
                <a:ext cx="39365" cy="5274"/>
              </a:xfrm>
              <a:custGeom>
                <a:avLst/>
                <a:gdLst>
                  <a:gd name="connsiteX0" fmla="*/ 38346 w 39365"/>
                  <a:gd name="connsiteY0" fmla="*/ 6891 h 5274"/>
                  <a:gd name="connsiteX1" fmla="*/ 38346 w 39365"/>
                  <a:gd name="connsiteY1" fmla="*/ 1616 h 5274"/>
                  <a:gd name="connsiteX2" fmla="*/ -1019 w 39365"/>
                  <a:gd name="connsiteY2" fmla="*/ 1616 h 5274"/>
                  <a:gd name="connsiteX3" fmla="*/ -1019 w 39365"/>
                  <a:gd name="connsiteY3" fmla="*/ 6891 h 5274"/>
                  <a:gd name="connsiteX4" fmla="*/ 38346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346" y="6891"/>
                    </a:moveTo>
                    <a:lnTo>
                      <a:pt x="38346" y="1616"/>
                    </a:lnTo>
                    <a:lnTo>
                      <a:pt x="-1019" y="1616"/>
                    </a:lnTo>
                    <a:lnTo>
                      <a:pt x="-1019" y="6891"/>
                    </a:lnTo>
                    <a:lnTo>
                      <a:pt x="38346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50" name="Freeform: Shape 3649">
                <a:extLst>
                  <a:ext uri="{FF2B5EF4-FFF2-40B4-BE49-F238E27FC236}">
                    <a16:creationId xmlns:a16="http://schemas.microsoft.com/office/drawing/2014/main" id="{02C1DD2F-74DF-4EDF-B835-94981E68C7BE}"/>
                  </a:ext>
                </a:extLst>
              </p:cNvPr>
              <p:cNvSpPr/>
              <p:nvPr/>
            </p:nvSpPr>
            <p:spPr>
              <a:xfrm rot="-5400000" flipV="1">
                <a:off x="11143719" y="6116107"/>
                <a:ext cx="36347" cy="57255"/>
              </a:xfrm>
              <a:custGeom>
                <a:avLst/>
                <a:gdLst>
                  <a:gd name="connsiteX0" fmla="*/ 23513 w 36347"/>
                  <a:gd name="connsiteY0" fmla="*/ 28828 h 57255"/>
                  <a:gd name="connsiteX1" fmla="*/ 31881 w 36347"/>
                  <a:gd name="connsiteY1" fmla="*/ 24050 h 57255"/>
                  <a:gd name="connsiteX2" fmla="*/ 34899 w 36347"/>
                  <a:gd name="connsiteY2" fmla="*/ 15108 h 57255"/>
                  <a:gd name="connsiteX3" fmla="*/ 29277 w 36347"/>
                  <a:gd name="connsiteY3" fmla="*/ 2465 h 57255"/>
                  <a:gd name="connsiteX4" fmla="*/ 13299 w 36347"/>
                  <a:gd name="connsiteY4" fmla="*/ -2005 h 57255"/>
                  <a:gd name="connsiteX5" fmla="*/ 6150 w 36347"/>
                  <a:gd name="connsiteY5" fmla="*/ -1319 h 57255"/>
                  <a:gd name="connsiteX6" fmla="*/ -1448 w 36347"/>
                  <a:gd name="connsiteY6" fmla="*/ 739 h 57255"/>
                  <a:gd name="connsiteX7" fmla="*/ -1448 w 36347"/>
                  <a:gd name="connsiteY7" fmla="*/ 7941 h 57255"/>
                  <a:gd name="connsiteX8" fmla="*/ 5345 w 36347"/>
                  <a:gd name="connsiteY8" fmla="*/ 5209 h 57255"/>
                  <a:gd name="connsiteX9" fmla="*/ 13086 w 36347"/>
                  <a:gd name="connsiteY9" fmla="*/ 4287 h 57255"/>
                  <a:gd name="connsiteX10" fmla="*/ 23785 w 36347"/>
                  <a:gd name="connsiteY10" fmla="*/ 7054 h 57255"/>
                  <a:gd name="connsiteX11" fmla="*/ 27466 w 36347"/>
                  <a:gd name="connsiteY11" fmla="*/ 15108 h 57255"/>
                  <a:gd name="connsiteX12" fmla="*/ 24046 w 36347"/>
                  <a:gd name="connsiteY12" fmla="*/ 22737 h 57255"/>
                  <a:gd name="connsiteX13" fmla="*/ 14530 w 36347"/>
                  <a:gd name="connsiteY13" fmla="*/ 25493 h 57255"/>
                  <a:gd name="connsiteX14" fmla="*/ 8091 w 36347"/>
                  <a:gd name="connsiteY14" fmla="*/ 25493 h 57255"/>
                  <a:gd name="connsiteX15" fmla="*/ 8091 w 36347"/>
                  <a:gd name="connsiteY15" fmla="*/ 31631 h 57255"/>
                  <a:gd name="connsiteX16" fmla="*/ 14826 w 36347"/>
                  <a:gd name="connsiteY16" fmla="*/ 31631 h 57255"/>
                  <a:gd name="connsiteX17" fmla="*/ 23253 w 36347"/>
                  <a:gd name="connsiteY17" fmla="*/ 33831 h 57255"/>
                  <a:gd name="connsiteX18" fmla="*/ 26176 w 36347"/>
                  <a:gd name="connsiteY18" fmla="*/ 40170 h 57255"/>
                  <a:gd name="connsiteX19" fmla="*/ 23158 w 36347"/>
                  <a:gd name="connsiteY19" fmla="*/ 46687 h 57255"/>
                  <a:gd name="connsiteX20" fmla="*/ 14530 w 36347"/>
                  <a:gd name="connsiteY20" fmla="*/ 48969 h 57255"/>
                  <a:gd name="connsiteX21" fmla="*/ 7937 w 36347"/>
                  <a:gd name="connsiteY21" fmla="*/ 48295 h 57255"/>
                  <a:gd name="connsiteX22" fmla="*/ 209 w 36347"/>
                  <a:gd name="connsiteY22" fmla="*/ 46237 h 57255"/>
                  <a:gd name="connsiteX23" fmla="*/ 209 w 36347"/>
                  <a:gd name="connsiteY23" fmla="*/ 52884 h 57255"/>
                  <a:gd name="connsiteX24" fmla="*/ 8186 w 36347"/>
                  <a:gd name="connsiteY24" fmla="*/ 54658 h 57255"/>
                  <a:gd name="connsiteX25" fmla="*/ 15192 w 36347"/>
                  <a:gd name="connsiteY25" fmla="*/ 55250 h 57255"/>
                  <a:gd name="connsiteX26" fmla="*/ 28650 w 36347"/>
                  <a:gd name="connsiteY26" fmla="*/ 51382 h 57255"/>
                  <a:gd name="connsiteX27" fmla="*/ 33609 w 36347"/>
                  <a:gd name="connsiteY27" fmla="*/ 40951 h 57255"/>
                  <a:gd name="connsiteX28" fmla="*/ 30981 w 36347"/>
                  <a:gd name="connsiteY28" fmla="*/ 33204 h 57255"/>
                  <a:gd name="connsiteX29" fmla="*/ 23513 w 36347"/>
                  <a:gd name="connsiteY29" fmla="*/ 28828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513" y="28828"/>
                    </a:moveTo>
                    <a:cubicBezTo>
                      <a:pt x="27087" y="28063"/>
                      <a:pt x="29877" y="26470"/>
                      <a:pt x="31881" y="24050"/>
                    </a:cubicBezTo>
                    <a:cubicBezTo>
                      <a:pt x="33893" y="21637"/>
                      <a:pt x="34899" y="18657"/>
                      <a:pt x="34899" y="15108"/>
                    </a:cubicBezTo>
                    <a:cubicBezTo>
                      <a:pt x="34899" y="9668"/>
                      <a:pt x="33025" y="5454"/>
                      <a:pt x="29277" y="2465"/>
                    </a:cubicBezTo>
                    <a:cubicBezTo>
                      <a:pt x="25529" y="-515"/>
                      <a:pt x="20203" y="-2005"/>
                      <a:pt x="13299" y="-2005"/>
                    </a:cubicBezTo>
                    <a:cubicBezTo>
                      <a:pt x="10987" y="-2005"/>
                      <a:pt x="8604" y="-1777"/>
                      <a:pt x="6150" y="-1319"/>
                    </a:cubicBezTo>
                    <a:cubicBezTo>
                      <a:pt x="3696" y="-862"/>
                      <a:pt x="1163" y="-176"/>
                      <a:pt x="-1448" y="739"/>
                    </a:cubicBezTo>
                    <a:lnTo>
                      <a:pt x="-1448" y="7941"/>
                    </a:lnTo>
                    <a:cubicBezTo>
                      <a:pt x="619" y="6735"/>
                      <a:pt x="2883" y="5824"/>
                      <a:pt x="5345" y="5209"/>
                    </a:cubicBezTo>
                    <a:cubicBezTo>
                      <a:pt x="7815" y="4594"/>
                      <a:pt x="10395" y="4287"/>
                      <a:pt x="13086" y="4287"/>
                    </a:cubicBezTo>
                    <a:cubicBezTo>
                      <a:pt x="17765" y="4287"/>
                      <a:pt x="21331" y="5209"/>
                      <a:pt x="23785" y="7054"/>
                    </a:cubicBezTo>
                    <a:cubicBezTo>
                      <a:pt x="26239" y="8899"/>
                      <a:pt x="27466" y="11584"/>
                      <a:pt x="27466" y="15108"/>
                    </a:cubicBezTo>
                    <a:cubicBezTo>
                      <a:pt x="27466" y="18365"/>
                      <a:pt x="26326" y="20908"/>
                      <a:pt x="24046" y="22737"/>
                    </a:cubicBezTo>
                    <a:cubicBezTo>
                      <a:pt x="21765" y="24574"/>
                      <a:pt x="18593" y="25493"/>
                      <a:pt x="14530" y="25493"/>
                    </a:cubicBezTo>
                    <a:lnTo>
                      <a:pt x="8091" y="25493"/>
                    </a:lnTo>
                    <a:lnTo>
                      <a:pt x="8091" y="31631"/>
                    </a:lnTo>
                    <a:lnTo>
                      <a:pt x="14826" y="31631"/>
                    </a:lnTo>
                    <a:cubicBezTo>
                      <a:pt x="18495" y="31631"/>
                      <a:pt x="21304" y="32364"/>
                      <a:pt x="23253" y="33831"/>
                    </a:cubicBezTo>
                    <a:cubicBezTo>
                      <a:pt x="25202" y="35297"/>
                      <a:pt x="26176" y="37410"/>
                      <a:pt x="26176" y="40170"/>
                    </a:cubicBezTo>
                    <a:cubicBezTo>
                      <a:pt x="26176" y="43001"/>
                      <a:pt x="25170" y="45173"/>
                      <a:pt x="23158" y="46687"/>
                    </a:cubicBezTo>
                    <a:cubicBezTo>
                      <a:pt x="21154" y="48209"/>
                      <a:pt x="18278" y="48969"/>
                      <a:pt x="14530" y="48969"/>
                    </a:cubicBezTo>
                    <a:cubicBezTo>
                      <a:pt x="12478" y="48969"/>
                      <a:pt x="10281" y="48745"/>
                      <a:pt x="7937" y="48295"/>
                    </a:cubicBezTo>
                    <a:cubicBezTo>
                      <a:pt x="5594" y="47854"/>
                      <a:pt x="3017" y="47168"/>
                      <a:pt x="209" y="46237"/>
                    </a:cubicBezTo>
                    <a:lnTo>
                      <a:pt x="209" y="52884"/>
                    </a:lnTo>
                    <a:cubicBezTo>
                      <a:pt x="3049" y="53673"/>
                      <a:pt x="5708" y="54264"/>
                      <a:pt x="8186" y="54658"/>
                    </a:cubicBezTo>
                    <a:cubicBezTo>
                      <a:pt x="10663" y="55053"/>
                      <a:pt x="12999" y="55250"/>
                      <a:pt x="15192" y="55250"/>
                    </a:cubicBezTo>
                    <a:cubicBezTo>
                      <a:pt x="20866" y="55250"/>
                      <a:pt x="25351" y="53961"/>
                      <a:pt x="28650" y="51382"/>
                    </a:cubicBezTo>
                    <a:cubicBezTo>
                      <a:pt x="31956" y="48812"/>
                      <a:pt x="33609" y="45335"/>
                      <a:pt x="33609" y="40951"/>
                    </a:cubicBezTo>
                    <a:cubicBezTo>
                      <a:pt x="33609" y="37891"/>
                      <a:pt x="32733" y="35309"/>
                      <a:pt x="30981" y="33204"/>
                    </a:cubicBezTo>
                    <a:cubicBezTo>
                      <a:pt x="29230" y="31099"/>
                      <a:pt x="26740" y="29640"/>
                      <a:pt x="23513" y="28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51" name="Freeform: Shape 3650">
                <a:extLst>
                  <a:ext uri="{FF2B5EF4-FFF2-40B4-BE49-F238E27FC236}">
                    <a16:creationId xmlns:a16="http://schemas.microsoft.com/office/drawing/2014/main" id="{F489BC1C-41B6-4E4E-B42B-453B7B79F1E4}"/>
                  </a:ext>
                </a:extLst>
              </p:cNvPr>
              <p:cNvSpPr/>
              <p:nvPr/>
            </p:nvSpPr>
            <p:spPr>
              <a:xfrm rot="-5400000" flipV="1">
                <a:off x="11145412" y="6068174"/>
                <a:ext cx="32879" cy="55185"/>
              </a:xfrm>
              <a:custGeom>
                <a:avLst/>
                <a:gdLst>
                  <a:gd name="connsiteX0" fmla="*/ -440 w 32879"/>
                  <a:gd name="connsiteY0" fmla="*/ 4265 h 55185"/>
                  <a:gd name="connsiteX1" fmla="*/ 11763 w 32879"/>
                  <a:gd name="connsiteY1" fmla="*/ 4265 h 55185"/>
                  <a:gd name="connsiteX2" fmla="*/ 11763 w 32879"/>
                  <a:gd name="connsiteY2" fmla="*/ 46369 h 55185"/>
                  <a:gd name="connsiteX3" fmla="*/ -1517 w 32879"/>
                  <a:gd name="connsiteY3" fmla="*/ 43708 h 55185"/>
                  <a:gd name="connsiteX4" fmla="*/ -1517 w 32879"/>
                  <a:gd name="connsiteY4" fmla="*/ 50509 h 55185"/>
                  <a:gd name="connsiteX5" fmla="*/ 11692 w 32879"/>
                  <a:gd name="connsiteY5" fmla="*/ 53170 h 55185"/>
                  <a:gd name="connsiteX6" fmla="*/ 19160 w 32879"/>
                  <a:gd name="connsiteY6" fmla="*/ 53170 h 55185"/>
                  <a:gd name="connsiteX7" fmla="*/ 19160 w 32879"/>
                  <a:gd name="connsiteY7" fmla="*/ 4265 h 55185"/>
                  <a:gd name="connsiteX8" fmla="*/ 31362 w 32879"/>
                  <a:gd name="connsiteY8" fmla="*/ 4265 h 55185"/>
                  <a:gd name="connsiteX9" fmla="*/ 31362 w 32879"/>
                  <a:gd name="connsiteY9" fmla="*/ -2015 h 55185"/>
                  <a:gd name="connsiteX10" fmla="*/ -440 w 32879"/>
                  <a:gd name="connsiteY10" fmla="*/ -2015 h 55185"/>
                  <a:gd name="connsiteX11" fmla="*/ -440 w 32879"/>
                  <a:gd name="connsiteY11" fmla="*/ 4265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440" y="4265"/>
                    </a:moveTo>
                    <a:lnTo>
                      <a:pt x="11763" y="4265"/>
                    </a:lnTo>
                    <a:lnTo>
                      <a:pt x="11763" y="46369"/>
                    </a:lnTo>
                    <a:lnTo>
                      <a:pt x="-1517" y="43708"/>
                    </a:lnTo>
                    <a:lnTo>
                      <a:pt x="-1517" y="50509"/>
                    </a:lnTo>
                    <a:lnTo>
                      <a:pt x="11692" y="53170"/>
                    </a:lnTo>
                    <a:lnTo>
                      <a:pt x="19160" y="53170"/>
                    </a:lnTo>
                    <a:lnTo>
                      <a:pt x="19160" y="4265"/>
                    </a:lnTo>
                    <a:lnTo>
                      <a:pt x="31362" y="4265"/>
                    </a:lnTo>
                    <a:lnTo>
                      <a:pt x="31362" y="-2015"/>
                    </a:lnTo>
                    <a:lnTo>
                      <a:pt x="-440" y="-2015"/>
                    </a:lnTo>
                    <a:lnTo>
                      <a:pt x="-440" y="4265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52" name="Graphic 4">
            <a:extLst>
              <a:ext uri="{FF2B5EF4-FFF2-40B4-BE49-F238E27FC236}">
                <a16:creationId xmlns:a16="http://schemas.microsoft.com/office/drawing/2014/main" id="{48D27541-844B-47BC-8724-886A35F369BF}"/>
              </a:ext>
            </a:extLst>
          </p:cNvPr>
          <p:cNvGrpSpPr/>
          <p:nvPr/>
        </p:nvGrpSpPr>
        <p:grpSpPr>
          <a:xfrm>
            <a:off x="11229153" y="6019365"/>
            <a:ext cx="75416" cy="212057"/>
            <a:chOff x="11229153" y="6019365"/>
            <a:chExt cx="75416" cy="212057"/>
          </a:xfrm>
          <a:solidFill>
            <a:srgbClr val="000000"/>
          </a:solidFill>
        </p:grpSpPr>
        <p:sp>
          <p:nvSpPr>
            <p:cNvPr id="3653" name="Freeform: Shape 3652">
              <a:extLst>
                <a:ext uri="{FF2B5EF4-FFF2-40B4-BE49-F238E27FC236}">
                  <a16:creationId xmlns:a16="http://schemas.microsoft.com/office/drawing/2014/main" id="{ADA72C97-F75E-4EE4-8083-D83BB0B575B8}"/>
                </a:ext>
              </a:extLst>
            </p:cNvPr>
            <p:cNvSpPr/>
            <p:nvPr/>
          </p:nvSpPr>
          <p:spPr>
            <a:xfrm>
              <a:off x="11266856" y="6019365"/>
              <a:ext cx="7574" cy="26492"/>
            </a:xfrm>
            <a:custGeom>
              <a:avLst/>
              <a:gdLst>
                <a:gd name="connsiteX0" fmla="*/ 589 w 7574"/>
                <a:gd name="connsiteY0" fmla="*/ 308 h 26492"/>
                <a:gd name="connsiteX1" fmla="*/ 589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589" y="308"/>
                  </a:moveTo>
                  <a:lnTo>
                    <a:pt x="589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54" name="Graphic 4">
              <a:extLst>
                <a:ext uri="{FF2B5EF4-FFF2-40B4-BE49-F238E27FC236}">
                  <a16:creationId xmlns:a16="http://schemas.microsoft.com/office/drawing/2014/main" id="{0E5F99B7-C118-4F0F-9023-265D91ABCCCE}"/>
                </a:ext>
              </a:extLst>
            </p:cNvPr>
            <p:cNvGrpSpPr/>
            <p:nvPr/>
          </p:nvGrpSpPr>
          <p:grpSpPr>
            <a:xfrm>
              <a:off x="11229153" y="6077529"/>
              <a:ext cx="75416" cy="153894"/>
              <a:chOff x="11229153" y="6077529"/>
              <a:chExt cx="75416" cy="153894"/>
            </a:xfrm>
            <a:solidFill>
              <a:srgbClr val="000000"/>
            </a:solidFill>
          </p:grpSpPr>
          <p:sp>
            <p:nvSpPr>
              <p:cNvPr id="3655" name="Freeform: Shape 3654">
                <a:extLst>
                  <a:ext uri="{FF2B5EF4-FFF2-40B4-BE49-F238E27FC236}">
                    <a16:creationId xmlns:a16="http://schemas.microsoft.com/office/drawing/2014/main" id="{FA852C17-3244-40A9-AA16-6ECD71880430}"/>
                  </a:ext>
                </a:extLst>
              </p:cNvPr>
              <p:cNvSpPr/>
              <p:nvPr/>
            </p:nvSpPr>
            <p:spPr>
              <a:xfrm rot="-5400000" flipV="1">
                <a:off x="11244746" y="6189490"/>
                <a:ext cx="26369" cy="57515"/>
              </a:xfrm>
              <a:custGeom>
                <a:avLst/>
                <a:gdLst>
                  <a:gd name="connsiteX0" fmla="*/ 25697 w 26369"/>
                  <a:gd name="connsiteY0" fmla="*/ 55418 h 57515"/>
                  <a:gd name="connsiteX1" fmla="*/ 25697 w 26369"/>
                  <a:gd name="connsiteY1" fmla="*/ 49752 h 57515"/>
                  <a:gd name="connsiteX2" fmla="*/ 19187 w 26369"/>
                  <a:gd name="connsiteY2" fmla="*/ 49752 h 57515"/>
                  <a:gd name="connsiteX3" fmla="*/ 14098 w 26369"/>
                  <a:gd name="connsiteY3" fmla="*/ 48274 h 57515"/>
                  <a:gd name="connsiteX4" fmla="*/ 12677 w 26369"/>
                  <a:gd name="connsiteY4" fmla="*/ 42952 h 57515"/>
                  <a:gd name="connsiteX5" fmla="*/ 12677 w 26369"/>
                  <a:gd name="connsiteY5" fmla="*/ 39297 h 57515"/>
                  <a:gd name="connsiteX6" fmla="*/ 23886 w 26369"/>
                  <a:gd name="connsiteY6" fmla="*/ 39297 h 57515"/>
                  <a:gd name="connsiteX7" fmla="*/ 23886 w 26369"/>
                  <a:gd name="connsiteY7" fmla="*/ 34011 h 57515"/>
                  <a:gd name="connsiteX8" fmla="*/ 12677 w 26369"/>
                  <a:gd name="connsiteY8" fmla="*/ 34011 h 57515"/>
                  <a:gd name="connsiteX9" fmla="*/ 12677 w 26369"/>
                  <a:gd name="connsiteY9" fmla="*/ -2098 h 57515"/>
                  <a:gd name="connsiteX10" fmla="*/ 5836 w 26369"/>
                  <a:gd name="connsiteY10" fmla="*/ -2098 h 57515"/>
                  <a:gd name="connsiteX11" fmla="*/ 5836 w 26369"/>
                  <a:gd name="connsiteY11" fmla="*/ 34011 h 57515"/>
                  <a:gd name="connsiteX12" fmla="*/ -673 w 26369"/>
                  <a:gd name="connsiteY12" fmla="*/ 34011 h 57515"/>
                  <a:gd name="connsiteX13" fmla="*/ -673 w 26369"/>
                  <a:gd name="connsiteY13" fmla="*/ 39297 h 57515"/>
                  <a:gd name="connsiteX14" fmla="*/ 5836 w 26369"/>
                  <a:gd name="connsiteY14" fmla="*/ 39297 h 57515"/>
                  <a:gd name="connsiteX15" fmla="*/ 5836 w 26369"/>
                  <a:gd name="connsiteY15" fmla="*/ 42183 h 57515"/>
                  <a:gd name="connsiteX16" fmla="*/ 9056 w 26369"/>
                  <a:gd name="connsiteY16" fmla="*/ 52248 h 57515"/>
                  <a:gd name="connsiteX17" fmla="*/ 19258 w 26369"/>
                  <a:gd name="connsiteY17" fmla="*/ 55418 h 57515"/>
                  <a:gd name="connsiteX18" fmla="*/ 25697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697" y="55418"/>
                    </a:moveTo>
                    <a:lnTo>
                      <a:pt x="25697" y="49752"/>
                    </a:lnTo>
                    <a:lnTo>
                      <a:pt x="19187" y="49752"/>
                    </a:lnTo>
                    <a:cubicBezTo>
                      <a:pt x="16749" y="49752"/>
                      <a:pt x="15052" y="49260"/>
                      <a:pt x="14098" y="48274"/>
                    </a:cubicBezTo>
                    <a:cubicBezTo>
                      <a:pt x="13151" y="47288"/>
                      <a:pt x="12677" y="45514"/>
                      <a:pt x="12677" y="42952"/>
                    </a:cubicBezTo>
                    <a:lnTo>
                      <a:pt x="12677" y="39297"/>
                    </a:lnTo>
                    <a:lnTo>
                      <a:pt x="23886" y="39297"/>
                    </a:lnTo>
                    <a:lnTo>
                      <a:pt x="23886" y="34011"/>
                    </a:lnTo>
                    <a:lnTo>
                      <a:pt x="12677" y="34011"/>
                    </a:lnTo>
                    <a:lnTo>
                      <a:pt x="12677" y="-2098"/>
                    </a:lnTo>
                    <a:lnTo>
                      <a:pt x="5836" y="-2098"/>
                    </a:lnTo>
                    <a:lnTo>
                      <a:pt x="5836" y="34011"/>
                    </a:lnTo>
                    <a:lnTo>
                      <a:pt x="-673" y="34011"/>
                    </a:lnTo>
                    <a:lnTo>
                      <a:pt x="-673" y="39297"/>
                    </a:lnTo>
                    <a:lnTo>
                      <a:pt x="5836" y="39297"/>
                    </a:lnTo>
                    <a:lnTo>
                      <a:pt x="5836" y="42183"/>
                    </a:lnTo>
                    <a:cubicBezTo>
                      <a:pt x="5836" y="46788"/>
                      <a:pt x="6909" y="50143"/>
                      <a:pt x="9056" y="52248"/>
                    </a:cubicBezTo>
                    <a:cubicBezTo>
                      <a:pt x="11202" y="54361"/>
                      <a:pt x="14603" y="55418"/>
                      <a:pt x="19258" y="55418"/>
                    </a:cubicBezTo>
                    <a:lnTo>
                      <a:pt x="25697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56" name="Freeform: Shape 3655">
                <a:extLst>
                  <a:ext uri="{FF2B5EF4-FFF2-40B4-BE49-F238E27FC236}">
                    <a16:creationId xmlns:a16="http://schemas.microsoft.com/office/drawing/2014/main" id="{E664A11E-5B11-44BB-BDAB-AF1761EAD9C9}"/>
                  </a:ext>
                </a:extLst>
              </p:cNvPr>
              <p:cNvSpPr/>
              <p:nvPr/>
            </p:nvSpPr>
            <p:spPr>
              <a:xfrm rot="-5400000" flipV="1">
                <a:off x="11282247" y="6184953"/>
                <a:ext cx="39365" cy="5274"/>
              </a:xfrm>
              <a:custGeom>
                <a:avLst/>
                <a:gdLst>
                  <a:gd name="connsiteX0" fmla="*/ 38359 w 39365"/>
                  <a:gd name="connsiteY0" fmla="*/ 6891 h 5274"/>
                  <a:gd name="connsiteX1" fmla="*/ 38359 w 39365"/>
                  <a:gd name="connsiteY1" fmla="*/ 1616 h 5274"/>
                  <a:gd name="connsiteX2" fmla="*/ -1007 w 39365"/>
                  <a:gd name="connsiteY2" fmla="*/ 1616 h 5274"/>
                  <a:gd name="connsiteX3" fmla="*/ -1007 w 39365"/>
                  <a:gd name="connsiteY3" fmla="*/ 6891 h 5274"/>
                  <a:gd name="connsiteX4" fmla="*/ 38359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359" y="6891"/>
                    </a:moveTo>
                    <a:lnTo>
                      <a:pt x="38359" y="1616"/>
                    </a:lnTo>
                    <a:lnTo>
                      <a:pt x="-1007" y="1616"/>
                    </a:lnTo>
                    <a:lnTo>
                      <a:pt x="-1007" y="6891"/>
                    </a:lnTo>
                    <a:lnTo>
                      <a:pt x="38359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57" name="Freeform: Shape 3656">
                <a:extLst>
                  <a:ext uri="{FF2B5EF4-FFF2-40B4-BE49-F238E27FC236}">
                    <a16:creationId xmlns:a16="http://schemas.microsoft.com/office/drawing/2014/main" id="{F6029C6A-E7D3-41F2-95DD-4CFD158FFCF1}"/>
                  </a:ext>
                </a:extLst>
              </p:cNvPr>
              <p:cNvSpPr/>
              <p:nvPr/>
            </p:nvSpPr>
            <p:spPr>
              <a:xfrm rot="-5400000" flipV="1">
                <a:off x="11241071" y="6117515"/>
                <a:ext cx="35057" cy="56178"/>
              </a:xfrm>
              <a:custGeom>
                <a:avLst/>
                <a:gdLst>
                  <a:gd name="connsiteX0" fmla="*/ 7621 w 35057"/>
                  <a:gd name="connsiteY0" fmla="*/ 4229 h 56178"/>
                  <a:gd name="connsiteX1" fmla="*/ 33695 w 35057"/>
                  <a:gd name="connsiteY1" fmla="*/ 4229 h 56178"/>
                  <a:gd name="connsiteX2" fmla="*/ 33695 w 35057"/>
                  <a:gd name="connsiteY2" fmla="*/ -2051 h 56178"/>
                  <a:gd name="connsiteX3" fmla="*/ -1362 w 35057"/>
                  <a:gd name="connsiteY3" fmla="*/ -2051 h 56178"/>
                  <a:gd name="connsiteX4" fmla="*/ -1362 w 35057"/>
                  <a:gd name="connsiteY4" fmla="*/ 4229 h 56178"/>
                  <a:gd name="connsiteX5" fmla="*/ 10225 w 35057"/>
                  <a:gd name="connsiteY5" fmla="*/ 16033 h 56178"/>
                  <a:gd name="connsiteX6" fmla="*/ 19457 w 35057"/>
                  <a:gd name="connsiteY6" fmla="*/ 25601 h 56178"/>
                  <a:gd name="connsiteX7" fmla="*/ 24463 w 35057"/>
                  <a:gd name="connsiteY7" fmla="*/ 32413 h 56178"/>
                  <a:gd name="connsiteX8" fmla="*/ 25895 w 35057"/>
                  <a:gd name="connsiteY8" fmla="*/ 37901 h 56178"/>
                  <a:gd name="connsiteX9" fmla="*/ 22806 w 35057"/>
                  <a:gd name="connsiteY9" fmla="*/ 45068 h 56178"/>
                  <a:gd name="connsiteX10" fmla="*/ 14758 w 35057"/>
                  <a:gd name="connsiteY10" fmla="*/ 47848 h 56178"/>
                  <a:gd name="connsiteX11" fmla="*/ 7337 w 35057"/>
                  <a:gd name="connsiteY11" fmla="*/ 46630 h 56178"/>
                  <a:gd name="connsiteX12" fmla="*/ -995 w 35057"/>
                  <a:gd name="connsiteY12" fmla="*/ 42928 h 56178"/>
                  <a:gd name="connsiteX13" fmla="*/ -995 w 35057"/>
                  <a:gd name="connsiteY13" fmla="*/ 50473 h 56178"/>
                  <a:gd name="connsiteX14" fmla="*/ 7432 w 35057"/>
                  <a:gd name="connsiteY14" fmla="*/ 53206 h 56178"/>
                  <a:gd name="connsiteX15" fmla="*/ 14616 w 35057"/>
                  <a:gd name="connsiteY15" fmla="*/ 54128 h 56178"/>
                  <a:gd name="connsiteX16" fmla="*/ 28298 w 35057"/>
                  <a:gd name="connsiteY16" fmla="*/ 49835 h 56178"/>
                  <a:gd name="connsiteX17" fmla="*/ 33399 w 35057"/>
                  <a:gd name="connsiteY17" fmla="*/ 38386 h 56178"/>
                  <a:gd name="connsiteX18" fmla="*/ 32121 w 35057"/>
                  <a:gd name="connsiteY18" fmla="*/ 31929 h 56178"/>
                  <a:gd name="connsiteX19" fmla="*/ 27481 w 35057"/>
                  <a:gd name="connsiteY19" fmla="*/ 24749 h 56178"/>
                  <a:gd name="connsiteX20" fmla="*/ 21599 w 35057"/>
                  <a:gd name="connsiteY20" fmla="*/ 18552 h 56178"/>
                  <a:gd name="connsiteX21" fmla="*/ 7621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621" y="4229"/>
                    </a:moveTo>
                    <a:lnTo>
                      <a:pt x="33695" y="4229"/>
                    </a:lnTo>
                    <a:lnTo>
                      <a:pt x="33695" y="-2051"/>
                    </a:lnTo>
                    <a:lnTo>
                      <a:pt x="-1362" y="-2051"/>
                    </a:lnTo>
                    <a:lnTo>
                      <a:pt x="-1362" y="4229"/>
                    </a:lnTo>
                    <a:cubicBezTo>
                      <a:pt x="1470" y="7163"/>
                      <a:pt x="5333" y="11097"/>
                      <a:pt x="10225" y="16033"/>
                    </a:cubicBezTo>
                    <a:cubicBezTo>
                      <a:pt x="15125" y="20977"/>
                      <a:pt x="18202" y="24166"/>
                      <a:pt x="19457" y="25601"/>
                    </a:cubicBezTo>
                    <a:cubicBezTo>
                      <a:pt x="21848" y="28282"/>
                      <a:pt x="23516" y="30553"/>
                      <a:pt x="24463" y="32413"/>
                    </a:cubicBezTo>
                    <a:cubicBezTo>
                      <a:pt x="25418" y="34274"/>
                      <a:pt x="25895" y="36104"/>
                      <a:pt x="25895" y="37901"/>
                    </a:cubicBezTo>
                    <a:cubicBezTo>
                      <a:pt x="25895" y="40834"/>
                      <a:pt x="24866" y="43223"/>
                      <a:pt x="22806" y="45068"/>
                    </a:cubicBezTo>
                    <a:cubicBezTo>
                      <a:pt x="20747" y="46921"/>
                      <a:pt x="18064" y="47848"/>
                      <a:pt x="14758" y="47848"/>
                    </a:cubicBezTo>
                    <a:cubicBezTo>
                      <a:pt x="12414" y="47848"/>
                      <a:pt x="9941" y="47442"/>
                      <a:pt x="7337" y="46630"/>
                    </a:cubicBezTo>
                    <a:cubicBezTo>
                      <a:pt x="4741" y="45817"/>
                      <a:pt x="1964" y="44584"/>
                      <a:pt x="-995" y="42928"/>
                    </a:cubicBezTo>
                    <a:lnTo>
                      <a:pt x="-995" y="50473"/>
                    </a:lnTo>
                    <a:cubicBezTo>
                      <a:pt x="2011" y="51680"/>
                      <a:pt x="4820" y="52591"/>
                      <a:pt x="7432" y="53206"/>
                    </a:cubicBezTo>
                    <a:cubicBezTo>
                      <a:pt x="10051" y="53821"/>
                      <a:pt x="12446" y="54128"/>
                      <a:pt x="14616" y="54128"/>
                    </a:cubicBezTo>
                    <a:cubicBezTo>
                      <a:pt x="20336" y="54128"/>
                      <a:pt x="24897" y="52697"/>
                      <a:pt x="28298" y="49835"/>
                    </a:cubicBezTo>
                    <a:cubicBezTo>
                      <a:pt x="31699" y="46981"/>
                      <a:pt x="33399" y="43164"/>
                      <a:pt x="33399" y="38386"/>
                    </a:cubicBezTo>
                    <a:cubicBezTo>
                      <a:pt x="33399" y="36115"/>
                      <a:pt x="32973" y="33963"/>
                      <a:pt x="32121" y="31929"/>
                    </a:cubicBezTo>
                    <a:cubicBezTo>
                      <a:pt x="31277" y="29902"/>
                      <a:pt x="29730" y="27509"/>
                      <a:pt x="27481" y="24749"/>
                    </a:cubicBezTo>
                    <a:cubicBezTo>
                      <a:pt x="26866" y="24032"/>
                      <a:pt x="24905" y="21966"/>
                      <a:pt x="21599" y="18552"/>
                    </a:cubicBezTo>
                    <a:cubicBezTo>
                      <a:pt x="18301" y="15138"/>
                      <a:pt x="13641" y="10364"/>
                      <a:pt x="7621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58" name="Freeform: Shape 3657">
                <a:extLst>
                  <a:ext uri="{FF2B5EF4-FFF2-40B4-BE49-F238E27FC236}">
                    <a16:creationId xmlns:a16="http://schemas.microsoft.com/office/drawing/2014/main" id="{AC548985-5E2D-4AD4-B78A-5DE85D8CC949}"/>
                  </a:ext>
                </a:extLst>
              </p:cNvPr>
              <p:cNvSpPr/>
              <p:nvPr/>
            </p:nvSpPr>
            <p:spPr>
              <a:xfrm rot="-5400000" flipV="1">
                <a:off x="11240201" y="6067825"/>
                <a:ext cx="37874" cy="57255"/>
              </a:xfrm>
              <a:custGeom>
                <a:avLst/>
                <a:gdLst>
                  <a:gd name="connsiteX0" fmla="*/ 17491 w 37874"/>
                  <a:gd name="connsiteY0" fmla="*/ 25273 h 57255"/>
                  <a:gd name="connsiteX1" fmla="*/ 9111 w 37874"/>
                  <a:gd name="connsiteY1" fmla="*/ 22423 h 57255"/>
                  <a:gd name="connsiteX2" fmla="*/ 6069 w 37874"/>
                  <a:gd name="connsiteY2" fmla="*/ 14594 h 57255"/>
                  <a:gd name="connsiteX3" fmla="*/ 9111 w 37874"/>
                  <a:gd name="connsiteY3" fmla="*/ 6752 h 57255"/>
                  <a:gd name="connsiteX4" fmla="*/ 17491 w 37874"/>
                  <a:gd name="connsiteY4" fmla="*/ 3902 h 57255"/>
                  <a:gd name="connsiteX5" fmla="*/ 25882 w 37874"/>
                  <a:gd name="connsiteY5" fmla="*/ 6764 h 57255"/>
                  <a:gd name="connsiteX6" fmla="*/ 28960 w 37874"/>
                  <a:gd name="connsiteY6" fmla="*/ 14594 h 57255"/>
                  <a:gd name="connsiteX7" fmla="*/ 25906 w 37874"/>
                  <a:gd name="connsiteY7" fmla="*/ 22423 h 57255"/>
                  <a:gd name="connsiteX8" fmla="*/ 17491 w 37874"/>
                  <a:gd name="connsiteY8" fmla="*/ 25273 h 57255"/>
                  <a:gd name="connsiteX9" fmla="*/ 10023 w 37874"/>
                  <a:gd name="connsiteY9" fmla="*/ 28443 h 57255"/>
                  <a:gd name="connsiteX10" fmla="*/ 2531 w 37874"/>
                  <a:gd name="connsiteY10" fmla="*/ 32914 h 57255"/>
                  <a:gd name="connsiteX11" fmla="*/ -144 w 37874"/>
                  <a:gd name="connsiteY11" fmla="*/ 40944 h 57255"/>
                  <a:gd name="connsiteX12" fmla="*/ 4566 w 37874"/>
                  <a:gd name="connsiteY12" fmla="*/ 51399 h 57255"/>
                  <a:gd name="connsiteX13" fmla="*/ 17491 w 37874"/>
                  <a:gd name="connsiteY13" fmla="*/ 55243 h 57255"/>
                  <a:gd name="connsiteX14" fmla="*/ 30439 w 37874"/>
                  <a:gd name="connsiteY14" fmla="*/ 51399 h 57255"/>
                  <a:gd name="connsiteX15" fmla="*/ 35138 w 37874"/>
                  <a:gd name="connsiteY15" fmla="*/ 40944 h 57255"/>
                  <a:gd name="connsiteX16" fmla="*/ 32451 w 37874"/>
                  <a:gd name="connsiteY16" fmla="*/ 32914 h 57255"/>
                  <a:gd name="connsiteX17" fmla="*/ 25007 w 37874"/>
                  <a:gd name="connsiteY17" fmla="*/ 28443 h 57255"/>
                  <a:gd name="connsiteX18" fmla="*/ 33410 w 37874"/>
                  <a:gd name="connsiteY18" fmla="*/ 23523 h 57255"/>
                  <a:gd name="connsiteX19" fmla="*/ 36428 w 37874"/>
                  <a:gd name="connsiteY19" fmla="*/ 14594 h 57255"/>
                  <a:gd name="connsiteX20" fmla="*/ 31528 w 37874"/>
                  <a:gd name="connsiteY20" fmla="*/ 2270 h 57255"/>
                  <a:gd name="connsiteX21" fmla="*/ 17491 w 37874"/>
                  <a:gd name="connsiteY21" fmla="*/ -2012 h 57255"/>
                  <a:gd name="connsiteX22" fmla="*/ 3454 w 37874"/>
                  <a:gd name="connsiteY22" fmla="*/ 2270 h 57255"/>
                  <a:gd name="connsiteX23" fmla="*/ -1446 w 37874"/>
                  <a:gd name="connsiteY23" fmla="*/ 14594 h 57255"/>
                  <a:gd name="connsiteX24" fmla="*/ 1584 w 37874"/>
                  <a:gd name="connsiteY24" fmla="*/ 23523 h 57255"/>
                  <a:gd name="connsiteX25" fmla="*/ 10023 w 37874"/>
                  <a:gd name="connsiteY25" fmla="*/ 28443 h 57255"/>
                  <a:gd name="connsiteX26" fmla="*/ 7289 w 37874"/>
                  <a:gd name="connsiteY26" fmla="*/ 40235 h 57255"/>
                  <a:gd name="connsiteX27" fmla="*/ 9963 w 37874"/>
                  <a:gd name="connsiteY27" fmla="*/ 33552 h 57255"/>
                  <a:gd name="connsiteX28" fmla="*/ 17491 w 37874"/>
                  <a:gd name="connsiteY28" fmla="*/ 31151 h 57255"/>
                  <a:gd name="connsiteX29" fmla="*/ 25018 w 37874"/>
                  <a:gd name="connsiteY29" fmla="*/ 33552 h 57255"/>
                  <a:gd name="connsiteX30" fmla="*/ 27741 w 37874"/>
                  <a:gd name="connsiteY30" fmla="*/ 40235 h 57255"/>
                  <a:gd name="connsiteX31" fmla="*/ 25018 w 37874"/>
                  <a:gd name="connsiteY31" fmla="*/ 46929 h 57255"/>
                  <a:gd name="connsiteX32" fmla="*/ 17491 w 37874"/>
                  <a:gd name="connsiteY32" fmla="*/ 49330 h 57255"/>
                  <a:gd name="connsiteX33" fmla="*/ 9963 w 37874"/>
                  <a:gd name="connsiteY33" fmla="*/ 46929 h 57255"/>
                  <a:gd name="connsiteX34" fmla="*/ 7289 w 37874"/>
                  <a:gd name="connsiteY34" fmla="*/ 40235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7874" h="57255">
                    <a:moveTo>
                      <a:pt x="17491" y="25273"/>
                    </a:moveTo>
                    <a:cubicBezTo>
                      <a:pt x="13940" y="25273"/>
                      <a:pt x="11147" y="24323"/>
                      <a:pt x="9111" y="22423"/>
                    </a:cubicBezTo>
                    <a:cubicBezTo>
                      <a:pt x="7083" y="20523"/>
                      <a:pt x="6069" y="17913"/>
                      <a:pt x="6069" y="14594"/>
                    </a:cubicBezTo>
                    <a:cubicBezTo>
                      <a:pt x="6069" y="11266"/>
                      <a:pt x="7083" y="8652"/>
                      <a:pt x="9111" y="6752"/>
                    </a:cubicBezTo>
                    <a:cubicBezTo>
                      <a:pt x="11147" y="4852"/>
                      <a:pt x="13940" y="3902"/>
                      <a:pt x="17491" y="3902"/>
                    </a:cubicBezTo>
                    <a:cubicBezTo>
                      <a:pt x="21042" y="3902"/>
                      <a:pt x="23839" y="4856"/>
                      <a:pt x="25882" y="6764"/>
                    </a:cubicBezTo>
                    <a:cubicBezTo>
                      <a:pt x="27934" y="8680"/>
                      <a:pt x="28960" y="11290"/>
                      <a:pt x="28960" y="14594"/>
                    </a:cubicBezTo>
                    <a:cubicBezTo>
                      <a:pt x="28960" y="17913"/>
                      <a:pt x="27942" y="20523"/>
                      <a:pt x="25906" y="22423"/>
                    </a:cubicBezTo>
                    <a:cubicBezTo>
                      <a:pt x="23878" y="24323"/>
                      <a:pt x="21073" y="25273"/>
                      <a:pt x="17491" y="25273"/>
                    </a:cubicBezTo>
                    <a:close/>
                    <a:moveTo>
                      <a:pt x="10023" y="28443"/>
                    </a:moveTo>
                    <a:cubicBezTo>
                      <a:pt x="6819" y="29232"/>
                      <a:pt x="4322" y="30722"/>
                      <a:pt x="2531" y="32914"/>
                    </a:cubicBezTo>
                    <a:cubicBezTo>
                      <a:pt x="747" y="35114"/>
                      <a:pt x="-144" y="37790"/>
                      <a:pt x="-144" y="40944"/>
                    </a:cubicBezTo>
                    <a:cubicBezTo>
                      <a:pt x="-144" y="45352"/>
                      <a:pt x="1426" y="48837"/>
                      <a:pt x="4566" y="51399"/>
                    </a:cubicBezTo>
                    <a:cubicBezTo>
                      <a:pt x="7715" y="53962"/>
                      <a:pt x="12023" y="55243"/>
                      <a:pt x="17491" y="55243"/>
                    </a:cubicBezTo>
                    <a:cubicBezTo>
                      <a:pt x="22991" y="55243"/>
                      <a:pt x="27307" y="53962"/>
                      <a:pt x="30439" y="51399"/>
                    </a:cubicBezTo>
                    <a:cubicBezTo>
                      <a:pt x="33572" y="48837"/>
                      <a:pt x="35138" y="45352"/>
                      <a:pt x="35138" y="40944"/>
                    </a:cubicBezTo>
                    <a:cubicBezTo>
                      <a:pt x="35138" y="37790"/>
                      <a:pt x="34242" y="35114"/>
                      <a:pt x="32451" y="32914"/>
                    </a:cubicBezTo>
                    <a:cubicBezTo>
                      <a:pt x="30668" y="30722"/>
                      <a:pt x="28186" y="29232"/>
                      <a:pt x="25007" y="28443"/>
                    </a:cubicBezTo>
                    <a:cubicBezTo>
                      <a:pt x="28605" y="27607"/>
                      <a:pt x="31406" y="25967"/>
                      <a:pt x="33410" y="23523"/>
                    </a:cubicBezTo>
                    <a:cubicBezTo>
                      <a:pt x="35422" y="21087"/>
                      <a:pt x="36428" y="18110"/>
                      <a:pt x="36428" y="14594"/>
                    </a:cubicBezTo>
                    <a:cubicBezTo>
                      <a:pt x="36428" y="9240"/>
                      <a:pt x="34795" y="5132"/>
                      <a:pt x="31528" y="2270"/>
                    </a:cubicBezTo>
                    <a:cubicBezTo>
                      <a:pt x="28261" y="-585"/>
                      <a:pt x="23582" y="-2012"/>
                      <a:pt x="17491" y="-2012"/>
                    </a:cubicBezTo>
                    <a:cubicBezTo>
                      <a:pt x="11407" y="-2012"/>
                      <a:pt x="6728" y="-585"/>
                      <a:pt x="3454" y="2270"/>
                    </a:cubicBezTo>
                    <a:cubicBezTo>
                      <a:pt x="187" y="5132"/>
                      <a:pt x="-1446" y="9240"/>
                      <a:pt x="-1446" y="14594"/>
                    </a:cubicBezTo>
                    <a:cubicBezTo>
                      <a:pt x="-1446" y="18110"/>
                      <a:pt x="-436" y="21087"/>
                      <a:pt x="1584" y="23523"/>
                    </a:cubicBezTo>
                    <a:cubicBezTo>
                      <a:pt x="3612" y="25967"/>
                      <a:pt x="6425" y="27607"/>
                      <a:pt x="10023" y="28443"/>
                    </a:cubicBezTo>
                    <a:close/>
                    <a:moveTo>
                      <a:pt x="7289" y="40235"/>
                    </a:moveTo>
                    <a:cubicBezTo>
                      <a:pt x="7289" y="37380"/>
                      <a:pt x="8180" y="35153"/>
                      <a:pt x="9963" y="33552"/>
                    </a:cubicBezTo>
                    <a:cubicBezTo>
                      <a:pt x="11755" y="31952"/>
                      <a:pt x="14264" y="31151"/>
                      <a:pt x="17491" y="31151"/>
                    </a:cubicBezTo>
                    <a:cubicBezTo>
                      <a:pt x="20702" y="31151"/>
                      <a:pt x="23211" y="31952"/>
                      <a:pt x="25018" y="33552"/>
                    </a:cubicBezTo>
                    <a:cubicBezTo>
                      <a:pt x="26833" y="35153"/>
                      <a:pt x="27741" y="37380"/>
                      <a:pt x="27741" y="40235"/>
                    </a:cubicBezTo>
                    <a:cubicBezTo>
                      <a:pt x="27741" y="43097"/>
                      <a:pt x="26833" y="45328"/>
                      <a:pt x="25018" y="46929"/>
                    </a:cubicBezTo>
                    <a:cubicBezTo>
                      <a:pt x="23211" y="48529"/>
                      <a:pt x="20702" y="49330"/>
                      <a:pt x="17491" y="49330"/>
                    </a:cubicBezTo>
                    <a:cubicBezTo>
                      <a:pt x="14264" y="49330"/>
                      <a:pt x="11755" y="48529"/>
                      <a:pt x="9963" y="46929"/>
                    </a:cubicBezTo>
                    <a:cubicBezTo>
                      <a:pt x="8180" y="45328"/>
                      <a:pt x="7289" y="43097"/>
                      <a:pt x="7289" y="40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59" name="Graphic 4">
            <a:extLst>
              <a:ext uri="{FF2B5EF4-FFF2-40B4-BE49-F238E27FC236}">
                <a16:creationId xmlns:a16="http://schemas.microsoft.com/office/drawing/2014/main" id="{69007D4A-3680-4F51-92E9-556F4DCE5F28}"/>
              </a:ext>
            </a:extLst>
          </p:cNvPr>
          <p:cNvGrpSpPr/>
          <p:nvPr/>
        </p:nvGrpSpPr>
        <p:grpSpPr>
          <a:xfrm>
            <a:off x="11326398" y="6019365"/>
            <a:ext cx="75416" cy="212057"/>
            <a:chOff x="11326398" y="6019365"/>
            <a:chExt cx="75416" cy="212057"/>
          </a:xfrm>
          <a:solidFill>
            <a:srgbClr val="000000"/>
          </a:solidFill>
        </p:grpSpPr>
        <p:sp>
          <p:nvSpPr>
            <p:cNvPr id="3660" name="Freeform: Shape 3659">
              <a:extLst>
                <a:ext uri="{FF2B5EF4-FFF2-40B4-BE49-F238E27FC236}">
                  <a16:creationId xmlns:a16="http://schemas.microsoft.com/office/drawing/2014/main" id="{8B7993FA-37E0-4879-9D2B-E812CCE049A0}"/>
                </a:ext>
              </a:extLst>
            </p:cNvPr>
            <p:cNvSpPr/>
            <p:nvPr/>
          </p:nvSpPr>
          <p:spPr>
            <a:xfrm>
              <a:off x="11364102" y="6019365"/>
              <a:ext cx="7574" cy="26492"/>
            </a:xfrm>
            <a:custGeom>
              <a:avLst/>
              <a:gdLst>
                <a:gd name="connsiteX0" fmla="*/ 602 w 7574"/>
                <a:gd name="connsiteY0" fmla="*/ 308 h 26492"/>
                <a:gd name="connsiteX1" fmla="*/ 602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602" y="308"/>
                  </a:moveTo>
                  <a:lnTo>
                    <a:pt x="602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61" name="Graphic 4">
              <a:extLst>
                <a:ext uri="{FF2B5EF4-FFF2-40B4-BE49-F238E27FC236}">
                  <a16:creationId xmlns:a16="http://schemas.microsoft.com/office/drawing/2014/main" id="{42867E0D-954B-4819-A2FF-E2AA9FD3CFA5}"/>
                </a:ext>
              </a:extLst>
            </p:cNvPr>
            <p:cNvGrpSpPr/>
            <p:nvPr/>
          </p:nvGrpSpPr>
          <p:grpSpPr>
            <a:xfrm>
              <a:off x="11326398" y="6078818"/>
              <a:ext cx="75416" cy="152605"/>
              <a:chOff x="11326398" y="6078818"/>
              <a:chExt cx="75416" cy="152605"/>
            </a:xfrm>
            <a:solidFill>
              <a:srgbClr val="000000"/>
            </a:solidFill>
          </p:grpSpPr>
          <p:sp>
            <p:nvSpPr>
              <p:cNvPr id="3662" name="Freeform: Shape 3661">
                <a:extLst>
                  <a:ext uri="{FF2B5EF4-FFF2-40B4-BE49-F238E27FC236}">
                    <a16:creationId xmlns:a16="http://schemas.microsoft.com/office/drawing/2014/main" id="{6DD3FA3B-A9E0-47B5-8D87-D99BC030297C}"/>
                  </a:ext>
                </a:extLst>
              </p:cNvPr>
              <p:cNvSpPr/>
              <p:nvPr/>
            </p:nvSpPr>
            <p:spPr>
              <a:xfrm rot="-5400000" flipV="1">
                <a:off x="11341992" y="6189490"/>
                <a:ext cx="26369" cy="57515"/>
              </a:xfrm>
              <a:custGeom>
                <a:avLst/>
                <a:gdLst>
                  <a:gd name="connsiteX0" fmla="*/ 25709 w 26369"/>
                  <a:gd name="connsiteY0" fmla="*/ 55418 h 57515"/>
                  <a:gd name="connsiteX1" fmla="*/ 25709 w 26369"/>
                  <a:gd name="connsiteY1" fmla="*/ 49752 h 57515"/>
                  <a:gd name="connsiteX2" fmla="*/ 19200 w 26369"/>
                  <a:gd name="connsiteY2" fmla="*/ 49752 h 57515"/>
                  <a:gd name="connsiteX3" fmla="*/ 14110 w 26369"/>
                  <a:gd name="connsiteY3" fmla="*/ 48274 h 57515"/>
                  <a:gd name="connsiteX4" fmla="*/ 12690 w 26369"/>
                  <a:gd name="connsiteY4" fmla="*/ 42952 h 57515"/>
                  <a:gd name="connsiteX5" fmla="*/ 12690 w 26369"/>
                  <a:gd name="connsiteY5" fmla="*/ 39297 h 57515"/>
                  <a:gd name="connsiteX6" fmla="*/ 23899 w 26369"/>
                  <a:gd name="connsiteY6" fmla="*/ 39297 h 57515"/>
                  <a:gd name="connsiteX7" fmla="*/ 23899 w 26369"/>
                  <a:gd name="connsiteY7" fmla="*/ 34011 h 57515"/>
                  <a:gd name="connsiteX8" fmla="*/ 12690 w 26369"/>
                  <a:gd name="connsiteY8" fmla="*/ 34011 h 57515"/>
                  <a:gd name="connsiteX9" fmla="*/ 12690 w 26369"/>
                  <a:gd name="connsiteY9" fmla="*/ -2098 h 57515"/>
                  <a:gd name="connsiteX10" fmla="*/ 5849 w 26369"/>
                  <a:gd name="connsiteY10" fmla="*/ -2098 h 57515"/>
                  <a:gd name="connsiteX11" fmla="*/ 5849 w 26369"/>
                  <a:gd name="connsiteY11" fmla="*/ 34011 h 57515"/>
                  <a:gd name="connsiteX12" fmla="*/ -660 w 26369"/>
                  <a:gd name="connsiteY12" fmla="*/ 34011 h 57515"/>
                  <a:gd name="connsiteX13" fmla="*/ -660 w 26369"/>
                  <a:gd name="connsiteY13" fmla="*/ 39297 h 57515"/>
                  <a:gd name="connsiteX14" fmla="*/ 5849 w 26369"/>
                  <a:gd name="connsiteY14" fmla="*/ 39297 h 57515"/>
                  <a:gd name="connsiteX15" fmla="*/ 5849 w 26369"/>
                  <a:gd name="connsiteY15" fmla="*/ 42183 h 57515"/>
                  <a:gd name="connsiteX16" fmla="*/ 9068 w 26369"/>
                  <a:gd name="connsiteY16" fmla="*/ 52248 h 57515"/>
                  <a:gd name="connsiteX17" fmla="*/ 19271 w 26369"/>
                  <a:gd name="connsiteY17" fmla="*/ 55418 h 57515"/>
                  <a:gd name="connsiteX18" fmla="*/ 25709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709" y="55418"/>
                    </a:moveTo>
                    <a:lnTo>
                      <a:pt x="25709" y="49752"/>
                    </a:lnTo>
                    <a:lnTo>
                      <a:pt x="19200" y="49752"/>
                    </a:lnTo>
                    <a:cubicBezTo>
                      <a:pt x="16762" y="49752"/>
                      <a:pt x="15065" y="49260"/>
                      <a:pt x="14110" y="48274"/>
                    </a:cubicBezTo>
                    <a:cubicBezTo>
                      <a:pt x="13164" y="47288"/>
                      <a:pt x="12690" y="45514"/>
                      <a:pt x="12690" y="42952"/>
                    </a:cubicBezTo>
                    <a:lnTo>
                      <a:pt x="12690" y="39297"/>
                    </a:lnTo>
                    <a:lnTo>
                      <a:pt x="23899" y="39297"/>
                    </a:lnTo>
                    <a:lnTo>
                      <a:pt x="23899" y="34011"/>
                    </a:lnTo>
                    <a:lnTo>
                      <a:pt x="12690" y="34011"/>
                    </a:lnTo>
                    <a:lnTo>
                      <a:pt x="12690" y="-2098"/>
                    </a:lnTo>
                    <a:lnTo>
                      <a:pt x="5849" y="-2098"/>
                    </a:lnTo>
                    <a:lnTo>
                      <a:pt x="5849" y="34011"/>
                    </a:lnTo>
                    <a:lnTo>
                      <a:pt x="-660" y="34011"/>
                    </a:lnTo>
                    <a:lnTo>
                      <a:pt x="-660" y="39297"/>
                    </a:lnTo>
                    <a:lnTo>
                      <a:pt x="5849" y="39297"/>
                    </a:lnTo>
                    <a:lnTo>
                      <a:pt x="5849" y="42183"/>
                    </a:lnTo>
                    <a:cubicBezTo>
                      <a:pt x="5849" y="46788"/>
                      <a:pt x="6922" y="50143"/>
                      <a:pt x="9068" y="52248"/>
                    </a:cubicBezTo>
                    <a:cubicBezTo>
                      <a:pt x="11215" y="54361"/>
                      <a:pt x="14615" y="55418"/>
                      <a:pt x="19271" y="55418"/>
                    </a:cubicBezTo>
                    <a:lnTo>
                      <a:pt x="25709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63" name="Freeform: Shape 3662">
                <a:extLst>
                  <a:ext uri="{FF2B5EF4-FFF2-40B4-BE49-F238E27FC236}">
                    <a16:creationId xmlns:a16="http://schemas.microsoft.com/office/drawing/2014/main" id="{73E604BB-1A0D-4D2C-8FDC-64D9A628DE53}"/>
                  </a:ext>
                </a:extLst>
              </p:cNvPr>
              <p:cNvSpPr/>
              <p:nvPr/>
            </p:nvSpPr>
            <p:spPr>
              <a:xfrm rot="-5400000" flipV="1">
                <a:off x="11379493" y="6184953"/>
                <a:ext cx="39365" cy="5274"/>
              </a:xfrm>
              <a:custGeom>
                <a:avLst/>
                <a:gdLst>
                  <a:gd name="connsiteX0" fmla="*/ 38372 w 39365"/>
                  <a:gd name="connsiteY0" fmla="*/ 6891 h 5274"/>
                  <a:gd name="connsiteX1" fmla="*/ 38372 w 39365"/>
                  <a:gd name="connsiteY1" fmla="*/ 1616 h 5274"/>
                  <a:gd name="connsiteX2" fmla="*/ -994 w 39365"/>
                  <a:gd name="connsiteY2" fmla="*/ 1616 h 5274"/>
                  <a:gd name="connsiteX3" fmla="*/ -994 w 39365"/>
                  <a:gd name="connsiteY3" fmla="*/ 6891 h 5274"/>
                  <a:gd name="connsiteX4" fmla="*/ 38372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372" y="6891"/>
                    </a:moveTo>
                    <a:lnTo>
                      <a:pt x="38372" y="1616"/>
                    </a:lnTo>
                    <a:lnTo>
                      <a:pt x="-994" y="1616"/>
                    </a:lnTo>
                    <a:lnTo>
                      <a:pt x="-994" y="6891"/>
                    </a:lnTo>
                    <a:lnTo>
                      <a:pt x="38372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64" name="Freeform: Shape 3663">
                <a:extLst>
                  <a:ext uri="{FF2B5EF4-FFF2-40B4-BE49-F238E27FC236}">
                    <a16:creationId xmlns:a16="http://schemas.microsoft.com/office/drawing/2014/main" id="{63F09848-31BC-4476-B574-9B7714944077}"/>
                  </a:ext>
                </a:extLst>
              </p:cNvPr>
              <p:cNvSpPr/>
              <p:nvPr/>
            </p:nvSpPr>
            <p:spPr>
              <a:xfrm rot="-5400000" flipV="1">
                <a:off x="11338317" y="6117515"/>
                <a:ext cx="35057" cy="56178"/>
              </a:xfrm>
              <a:custGeom>
                <a:avLst/>
                <a:gdLst>
                  <a:gd name="connsiteX0" fmla="*/ 7634 w 35057"/>
                  <a:gd name="connsiteY0" fmla="*/ 4229 h 56178"/>
                  <a:gd name="connsiteX1" fmla="*/ 33708 w 35057"/>
                  <a:gd name="connsiteY1" fmla="*/ 4229 h 56178"/>
                  <a:gd name="connsiteX2" fmla="*/ 33708 w 35057"/>
                  <a:gd name="connsiteY2" fmla="*/ -2051 h 56178"/>
                  <a:gd name="connsiteX3" fmla="*/ -1349 w 35057"/>
                  <a:gd name="connsiteY3" fmla="*/ -2051 h 56178"/>
                  <a:gd name="connsiteX4" fmla="*/ -1349 w 35057"/>
                  <a:gd name="connsiteY4" fmla="*/ 4229 h 56178"/>
                  <a:gd name="connsiteX5" fmla="*/ 10238 w 35057"/>
                  <a:gd name="connsiteY5" fmla="*/ 16033 h 56178"/>
                  <a:gd name="connsiteX6" fmla="*/ 19470 w 35057"/>
                  <a:gd name="connsiteY6" fmla="*/ 25601 h 56178"/>
                  <a:gd name="connsiteX7" fmla="*/ 24476 w 35057"/>
                  <a:gd name="connsiteY7" fmla="*/ 32413 h 56178"/>
                  <a:gd name="connsiteX8" fmla="*/ 25908 w 35057"/>
                  <a:gd name="connsiteY8" fmla="*/ 37901 h 56178"/>
                  <a:gd name="connsiteX9" fmla="*/ 22819 w 35057"/>
                  <a:gd name="connsiteY9" fmla="*/ 45068 h 56178"/>
                  <a:gd name="connsiteX10" fmla="*/ 14771 w 35057"/>
                  <a:gd name="connsiteY10" fmla="*/ 47848 h 56178"/>
                  <a:gd name="connsiteX11" fmla="*/ 7350 w 35057"/>
                  <a:gd name="connsiteY11" fmla="*/ 46630 h 56178"/>
                  <a:gd name="connsiteX12" fmla="*/ -982 w 35057"/>
                  <a:gd name="connsiteY12" fmla="*/ 42928 h 56178"/>
                  <a:gd name="connsiteX13" fmla="*/ -982 w 35057"/>
                  <a:gd name="connsiteY13" fmla="*/ 50473 h 56178"/>
                  <a:gd name="connsiteX14" fmla="*/ 7445 w 35057"/>
                  <a:gd name="connsiteY14" fmla="*/ 53206 h 56178"/>
                  <a:gd name="connsiteX15" fmla="*/ 14629 w 35057"/>
                  <a:gd name="connsiteY15" fmla="*/ 54128 h 56178"/>
                  <a:gd name="connsiteX16" fmla="*/ 28311 w 35057"/>
                  <a:gd name="connsiteY16" fmla="*/ 49835 h 56178"/>
                  <a:gd name="connsiteX17" fmla="*/ 33412 w 35057"/>
                  <a:gd name="connsiteY17" fmla="*/ 38386 h 56178"/>
                  <a:gd name="connsiteX18" fmla="*/ 32134 w 35057"/>
                  <a:gd name="connsiteY18" fmla="*/ 31929 h 56178"/>
                  <a:gd name="connsiteX19" fmla="*/ 27494 w 35057"/>
                  <a:gd name="connsiteY19" fmla="*/ 24749 h 56178"/>
                  <a:gd name="connsiteX20" fmla="*/ 21612 w 35057"/>
                  <a:gd name="connsiteY20" fmla="*/ 18552 h 56178"/>
                  <a:gd name="connsiteX21" fmla="*/ 7634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634" y="4229"/>
                    </a:moveTo>
                    <a:lnTo>
                      <a:pt x="33708" y="4229"/>
                    </a:lnTo>
                    <a:lnTo>
                      <a:pt x="33708" y="-2051"/>
                    </a:lnTo>
                    <a:lnTo>
                      <a:pt x="-1349" y="-2051"/>
                    </a:lnTo>
                    <a:lnTo>
                      <a:pt x="-1349" y="4229"/>
                    </a:lnTo>
                    <a:cubicBezTo>
                      <a:pt x="1483" y="7163"/>
                      <a:pt x="5346" y="11097"/>
                      <a:pt x="10238" y="16033"/>
                    </a:cubicBezTo>
                    <a:cubicBezTo>
                      <a:pt x="15138" y="20977"/>
                      <a:pt x="18215" y="24166"/>
                      <a:pt x="19470" y="25601"/>
                    </a:cubicBezTo>
                    <a:cubicBezTo>
                      <a:pt x="21860" y="28282"/>
                      <a:pt x="23529" y="30553"/>
                      <a:pt x="24476" y="32413"/>
                    </a:cubicBezTo>
                    <a:cubicBezTo>
                      <a:pt x="25431" y="34274"/>
                      <a:pt x="25908" y="36104"/>
                      <a:pt x="25908" y="37901"/>
                    </a:cubicBezTo>
                    <a:cubicBezTo>
                      <a:pt x="25908" y="40834"/>
                      <a:pt x="24878" y="43223"/>
                      <a:pt x="22819" y="45068"/>
                    </a:cubicBezTo>
                    <a:cubicBezTo>
                      <a:pt x="20760" y="46921"/>
                      <a:pt x="18077" y="47848"/>
                      <a:pt x="14771" y="47848"/>
                    </a:cubicBezTo>
                    <a:cubicBezTo>
                      <a:pt x="12427" y="47848"/>
                      <a:pt x="9954" y="47442"/>
                      <a:pt x="7350" y="46630"/>
                    </a:cubicBezTo>
                    <a:cubicBezTo>
                      <a:pt x="4754" y="45817"/>
                      <a:pt x="1976" y="44584"/>
                      <a:pt x="-982" y="42928"/>
                    </a:cubicBezTo>
                    <a:lnTo>
                      <a:pt x="-982" y="50473"/>
                    </a:lnTo>
                    <a:cubicBezTo>
                      <a:pt x="2024" y="51680"/>
                      <a:pt x="4833" y="52591"/>
                      <a:pt x="7445" y="53206"/>
                    </a:cubicBezTo>
                    <a:cubicBezTo>
                      <a:pt x="10064" y="53821"/>
                      <a:pt x="12459" y="54128"/>
                      <a:pt x="14629" y="54128"/>
                    </a:cubicBezTo>
                    <a:cubicBezTo>
                      <a:pt x="20349" y="54128"/>
                      <a:pt x="24910" y="52697"/>
                      <a:pt x="28311" y="49835"/>
                    </a:cubicBezTo>
                    <a:cubicBezTo>
                      <a:pt x="31712" y="46981"/>
                      <a:pt x="33412" y="43164"/>
                      <a:pt x="33412" y="38386"/>
                    </a:cubicBezTo>
                    <a:cubicBezTo>
                      <a:pt x="33412" y="36115"/>
                      <a:pt x="32986" y="33963"/>
                      <a:pt x="32134" y="31929"/>
                    </a:cubicBezTo>
                    <a:cubicBezTo>
                      <a:pt x="31289" y="29902"/>
                      <a:pt x="29743" y="27509"/>
                      <a:pt x="27494" y="24749"/>
                    </a:cubicBezTo>
                    <a:cubicBezTo>
                      <a:pt x="26879" y="24032"/>
                      <a:pt x="24918" y="21966"/>
                      <a:pt x="21612" y="18552"/>
                    </a:cubicBezTo>
                    <a:cubicBezTo>
                      <a:pt x="18314" y="15138"/>
                      <a:pt x="13654" y="10364"/>
                      <a:pt x="7634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65" name="Freeform: Shape 3664">
                <a:extLst>
                  <a:ext uri="{FF2B5EF4-FFF2-40B4-BE49-F238E27FC236}">
                    <a16:creationId xmlns:a16="http://schemas.microsoft.com/office/drawing/2014/main" id="{49AA8029-2A13-47D5-A1E0-F6D3C48DCCCE}"/>
                  </a:ext>
                </a:extLst>
              </p:cNvPr>
              <p:cNvSpPr/>
              <p:nvPr/>
            </p:nvSpPr>
            <p:spPr>
              <a:xfrm rot="-5400000" flipV="1">
                <a:off x="11338589" y="6068966"/>
                <a:ext cx="35506" cy="55185"/>
              </a:xfrm>
              <a:custGeom>
                <a:avLst/>
                <a:gdLst>
                  <a:gd name="connsiteX0" fmla="*/ -1424 w 35506"/>
                  <a:gd name="connsiteY0" fmla="*/ 53170 h 55185"/>
                  <a:gd name="connsiteX1" fmla="*/ 34083 w 35506"/>
                  <a:gd name="connsiteY1" fmla="*/ 53170 h 55185"/>
                  <a:gd name="connsiteX2" fmla="*/ 34083 w 35506"/>
                  <a:gd name="connsiteY2" fmla="*/ 49989 h 55185"/>
                  <a:gd name="connsiteX3" fmla="*/ 14033 w 35506"/>
                  <a:gd name="connsiteY3" fmla="*/ -2015 h 55185"/>
                  <a:gd name="connsiteX4" fmla="*/ 6233 w 35506"/>
                  <a:gd name="connsiteY4" fmla="*/ -2015 h 55185"/>
                  <a:gd name="connsiteX5" fmla="*/ 25099 w 35506"/>
                  <a:gd name="connsiteY5" fmla="*/ 46878 h 55185"/>
                  <a:gd name="connsiteX6" fmla="*/ -1424 w 35506"/>
                  <a:gd name="connsiteY6" fmla="*/ 46878 h 55185"/>
                  <a:gd name="connsiteX7" fmla="*/ -1424 w 35506"/>
                  <a:gd name="connsiteY7" fmla="*/ 53170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506" h="55185">
                    <a:moveTo>
                      <a:pt x="-1424" y="53170"/>
                    </a:moveTo>
                    <a:lnTo>
                      <a:pt x="34083" y="53170"/>
                    </a:lnTo>
                    <a:lnTo>
                      <a:pt x="34083" y="49989"/>
                    </a:lnTo>
                    <a:lnTo>
                      <a:pt x="14033" y="-2015"/>
                    </a:lnTo>
                    <a:lnTo>
                      <a:pt x="6233" y="-2015"/>
                    </a:lnTo>
                    <a:lnTo>
                      <a:pt x="25099" y="46878"/>
                    </a:lnTo>
                    <a:lnTo>
                      <a:pt x="-1424" y="46878"/>
                    </a:lnTo>
                    <a:lnTo>
                      <a:pt x="-1424" y="5317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666" name="Graphic 4">
            <a:extLst>
              <a:ext uri="{FF2B5EF4-FFF2-40B4-BE49-F238E27FC236}">
                <a16:creationId xmlns:a16="http://schemas.microsoft.com/office/drawing/2014/main" id="{F0CADE56-78D1-4A3A-8998-8288EF4AC037}"/>
              </a:ext>
            </a:extLst>
          </p:cNvPr>
          <p:cNvGrpSpPr/>
          <p:nvPr/>
        </p:nvGrpSpPr>
        <p:grpSpPr>
          <a:xfrm>
            <a:off x="11423636" y="6019365"/>
            <a:ext cx="75416" cy="212057"/>
            <a:chOff x="11423636" y="6019365"/>
            <a:chExt cx="75416" cy="212057"/>
          </a:xfrm>
          <a:solidFill>
            <a:srgbClr val="000000"/>
          </a:solidFill>
        </p:grpSpPr>
        <p:sp>
          <p:nvSpPr>
            <p:cNvPr id="3667" name="Freeform: Shape 3666">
              <a:extLst>
                <a:ext uri="{FF2B5EF4-FFF2-40B4-BE49-F238E27FC236}">
                  <a16:creationId xmlns:a16="http://schemas.microsoft.com/office/drawing/2014/main" id="{B4037678-5725-4876-A9CE-D76FF6D3C128}"/>
                </a:ext>
              </a:extLst>
            </p:cNvPr>
            <p:cNvSpPr/>
            <p:nvPr/>
          </p:nvSpPr>
          <p:spPr>
            <a:xfrm>
              <a:off x="11461347" y="6019365"/>
              <a:ext cx="7574" cy="26492"/>
            </a:xfrm>
            <a:custGeom>
              <a:avLst/>
              <a:gdLst>
                <a:gd name="connsiteX0" fmla="*/ 615 w 7574"/>
                <a:gd name="connsiteY0" fmla="*/ 308 h 26492"/>
                <a:gd name="connsiteX1" fmla="*/ 615 w 7574"/>
                <a:gd name="connsiteY1" fmla="*/ 26800 h 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492">
                  <a:moveTo>
                    <a:pt x="615" y="308"/>
                  </a:moveTo>
                  <a:lnTo>
                    <a:pt x="615" y="26800"/>
                  </a:lnTo>
                </a:path>
              </a:pathLst>
            </a:custGeom>
            <a:solidFill>
              <a:srgbClr val="000000"/>
            </a:solidFill>
            <a:ln w="6055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grpSp>
          <p:nvGrpSpPr>
            <p:cNvPr id="3668" name="Graphic 4">
              <a:extLst>
                <a:ext uri="{FF2B5EF4-FFF2-40B4-BE49-F238E27FC236}">
                  <a16:creationId xmlns:a16="http://schemas.microsoft.com/office/drawing/2014/main" id="{8D182B86-6DB4-44E3-B01B-221699F1AA61}"/>
                </a:ext>
              </a:extLst>
            </p:cNvPr>
            <p:cNvGrpSpPr/>
            <p:nvPr/>
          </p:nvGrpSpPr>
          <p:grpSpPr>
            <a:xfrm>
              <a:off x="11423636" y="6078416"/>
              <a:ext cx="75416" cy="153007"/>
              <a:chOff x="11423636" y="6078416"/>
              <a:chExt cx="75416" cy="153007"/>
            </a:xfrm>
            <a:solidFill>
              <a:srgbClr val="000000"/>
            </a:solidFill>
          </p:grpSpPr>
          <p:sp>
            <p:nvSpPr>
              <p:cNvPr id="3669" name="Freeform: Shape 3668">
                <a:extLst>
                  <a:ext uri="{FF2B5EF4-FFF2-40B4-BE49-F238E27FC236}">
                    <a16:creationId xmlns:a16="http://schemas.microsoft.com/office/drawing/2014/main" id="{B33C796A-8528-4DBE-B07C-360B2B15158A}"/>
                  </a:ext>
                </a:extLst>
              </p:cNvPr>
              <p:cNvSpPr/>
              <p:nvPr/>
            </p:nvSpPr>
            <p:spPr>
              <a:xfrm rot="-5400000" flipV="1">
                <a:off x="11439230" y="6189490"/>
                <a:ext cx="26369" cy="57515"/>
              </a:xfrm>
              <a:custGeom>
                <a:avLst/>
                <a:gdLst>
                  <a:gd name="connsiteX0" fmla="*/ 25722 w 26369"/>
                  <a:gd name="connsiteY0" fmla="*/ 55418 h 57515"/>
                  <a:gd name="connsiteX1" fmla="*/ 25722 w 26369"/>
                  <a:gd name="connsiteY1" fmla="*/ 49752 h 57515"/>
                  <a:gd name="connsiteX2" fmla="*/ 19213 w 26369"/>
                  <a:gd name="connsiteY2" fmla="*/ 49752 h 57515"/>
                  <a:gd name="connsiteX3" fmla="*/ 14123 w 26369"/>
                  <a:gd name="connsiteY3" fmla="*/ 48274 h 57515"/>
                  <a:gd name="connsiteX4" fmla="*/ 12703 w 26369"/>
                  <a:gd name="connsiteY4" fmla="*/ 42952 h 57515"/>
                  <a:gd name="connsiteX5" fmla="*/ 12703 w 26369"/>
                  <a:gd name="connsiteY5" fmla="*/ 39297 h 57515"/>
                  <a:gd name="connsiteX6" fmla="*/ 23911 w 26369"/>
                  <a:gd name="connsiteY6" fmla="*/ 39297 h 57515"/>
                  <a:gd name="connsiteX7" fmla="*/ 23911 w 26369"/>
                  <a:gd name="connsiteY7" fmla="*/ 34011 h 57515"/>
                  <a:gd name="connsiteX8" fmla="*/ 12703 w 26369"/>
                  <a:gd name="connsiteY8" fmla="*/ 34011 h 57515"/>
                  <a:gd name="connsiteX9" fmla="*/ 12703 w 26369"/>
                  <a:gd name="connsiteY9" fmla="*/ -2098 h 57515"/>
                  <a:gd name="connsiteX10" fmla="*/ 5862 w 26369"/>
                  <a:gd name="connsiteY10" fmla="*/ -2098 h 57515"/>
                  <a:gd name="connsiteX11" fmla="*/ 5862 w 26369"/>
                  <a:gd name="connsiteY11" fmla="*/ 34011 h 57515"/>
                  <a:gd name="connsiteX12" fmla="*/ -648 w 26369"/>
                  <a:gd name="connsiteY12" fmla="*/ 34011 h 57515"/>
                  <a:gd name="connsiteX13" fmla="*/ -648 w 26369"/>
                  <a:gd name="connsiteY13" fmla="*/ 39297 h 57515"/>
                  <a:gd name="connsiteX14" fmla="*/ 5862 w 26369"/>
                  <a:gd name="connsiteY14" fmla="*/ 39297 h 57515"/>
                  <a:gd name="connsiteX15" fmla="*/ 5862 w 26369"/>
                  <a:gd name="connsiteY15" fmla="*/ 42183 h 57515"/>
                  <a:gd name="connsiteX16" fmla="*/ 9081 w 26369"/>
                  <a:gd name="connsiteY16" fmla="*/ 52248 h 57515"/>
                  <a:gd name="connsiteX17" fmla="*/ 19284 w 26369"/>
                  <a:gd name="connsiteY17" fmla="*/ 55418 h 57515"/>
                  <a:gd name="connsiteX18" fmla="*/ 25722 w 26369"/>
                  <a:gd name="connsiteY18" fmla="*/ 55418 h 57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369" h="57515">
                    <a:moveTo>
                      <a:pt x="25722" y="55418"/>
                    </a:moveTo>
                    <a:lnTo>
                      <a:pt x="25722" y="49752"/>
                    </a:lnTo>
                    <a:lnTo>
                      <a:pt x="19213" y="49752"/>
                    </a:lnTo>
                    <a:cubicBezTo>
                      <a:pt x="16774" y="49752"/>
                      <a:pt x="15078" y="49260"/>
                      <a:pt x="14123" y="48274"/>
                    </a:cubicBezTo>
                    <a:cubicBezTo>
                      <a:pt x="13176" y="47288"/>
                      <a:pt x="12703" y="45514"/>
                      <a:pt x="12703" y="42952"/>
                    </a:cubicBezTo>
                    <a:lnTo>
                      <a:pt x="12703" y="39297"/>
                    </a:lnTo>
                    <a:lnTo>
                      <a:pt x="23911" y="39297"/>
                    </a:lnTo>
                    <a:lnTo>
                      <a:pt x="23911" y="34011"/>
                    </a:lnTo>
                    <a:lnTo>
                      <a:pt x="12703" y="34011"/>
                    </a:lnTo>
                    <a:lnTo>
                      <a:pt x="12703" y="-2098"/>
                    </a:lnTo>
                    <a:lnTo>
                      <a:pt x="5862" y="-2098"/>
                    </a:lnTo>
                    <a:lnTo>
                      <a:pt x="5862" y="34011"/>
                    </a:lnTo>
                    <a:lnTo>
                      <a:pt x="-648" y="34011"/>
                    </a:lnTo>
                    <a:lnTo>
                      <a:pt x="-648" y="39297"/>
                    </a:lnTo>
                    <a:lnTo>
                      <a:pt x="5862" y="39297"/>
                    </a:lnTo>
                    <a:lnTo>
                      <a:pt x="5862" y="42183"/>
                    </a:lnTo>
                    <a:cubicBezTo>
                      <a:pt x="5862" y="46788"/>
                      <a:pt x="6935" y="50143"/>
                      <a:pt x="9081" y="52248"/>
                    </a:cubicBezTo>
                    <a:cubicBezTo>
                      <a:pt x="11227" y="54361"/>
                      <a:pt x="14628" y="55418"/>
                      <a:pt x="19284" y="55418"/>
                    </a:cubicBezTo>
                    <a:lnTo>
                      <a:pt x="25722" y="55418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70" name="Freeform: Shape 3669">
                <a:extLst>
                  <a:ext uri="{FF2B5EF4-FFF2-40B4-BE49-F238E27FC236}">
                    <a16:creationId xmlns:a16="http://schemas.microsoft.com/office/drawing/2014/main" id="{B0AFD307-A5C0-4FE5-A880-EA835997FB47}"/>
                  </a:ext>
                </a:extLst>
              </p:cNvPr>
              <p:cNvSpPr/>
              <p:nvPr/>
            </p:nvSpPr>
            <p:spPr>
              <a:xfrm rot="-5400000" flipV="1">
                <a:off x="11476731" y="6184953"/>
                <a:ext cx="39365" cy="5274"/>
              </a:xfrm>
              <a:custGeom>
                <a:avLst/>
                <a:gdLst>
                  <a:gd name="connsiteX0" fmla="*/ 38385 w 39365"/>
                  <a:gd name="connsiteY0" fmla="*/ 6891 h 5274"/>
                  <a:gd name="connsiteX1" fmla="*/ 38385 w 39365"/>
                  <a:gd name="connsiteY1" fmla="*/ 1616 h 5274"/>
                  <a:gd name="connsiteX2" fmla="*/ -981 w 39365"/>
                  <a:gd name="connsiteY2" fmla="*/ 1616 h 5274"/>
                  <a:gd name="connsiteX3" fmla="*/ -981 w 39365"/>
                  <a:gd name="connsiteY3" fmla="*/ 6891 h 5274"/>
                  <a:gd name="connsiteX4" fmla="*/ 38385 w 39365"/>
                  <a:gd name="connsiteY4" fmla="*/ 6891 h 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5" h="5274">
                    <a:moveTo>
                      <a:pt x="38385" y="6891"/>
                    </a:moveTo>
                    <a:lnTo>
                      <a:pt x="38385" y="1616"/>
                    </a:lnTo>
                    <a:lnTo>
                      <a:pt x="-981" y="1616"/>
                    </a:lnTo>
                    <a:lnTo>
                      <a:pt x="-981" y="6891"/>
                    </a:lnTo>
                    <a:lnTo>
                      <a:pt x="38385" y="689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71" name="Freeform: Shape 3670">
                <a:extLst>
                  <a:ext uri="{FF2B5EF4-FFF2-40B4-BE49-F238E27FC236}">
                    <a16:creationId xmlns:a16="http://schemas.microsoft.com/office/drawing/2014/main" id="{DADB04DC-8386-47A0-8155-8311FB6058EF}"/>
                  </a:ext>
                </a:extLst>
              </p:cNvPr>
              <p:cNvSpPr/>
              <p:nvPr/>
            </p:nvSpPr>
            <p:spPr>
              <a:xfrm rot="-5400000" flipV="1">
                <a:off x="11435555" y="6117515"/>
                <a:ext cx="35057" cy="56178"/>
              </a:xfrm>
              <a:custGeom>
                <a:avLst/>
                <a:gdLst>
                  <a:gd name="connsiteX0" fmla="*/ 7647 w 35057"/>
                  <a:gd name="connsiteY0" fmla="*/ 4229 h 56178"/>
                  <a:gd name="connsiteX1" fmla="*/ 33721 w 35057"/>
                  <a:gd name="connsiteY1" fmla="*/ 4229 h 56178"/>
                  <a:gd name="connsiteX2" fmla="*/ 33721 w 35057"/>
                  <a:gd name="connsiteY2" fmla="*/ -2051 h 56178"/>
                  <a:gd name="connsiteX3" fmla="*/ -1337 w 35057"/>
                  <a:gd name="connsiteY3" fmla="*/ -2051 h 56178"/>
                  <a:gd name="connsiteX4" fmla="*/ -1337 w 35057"/>
                  <a:gd name="connsiteY4" fmla="*/ 4229 h 56178"/>
                  <a:gd name="connsiteX5" fmla="*/ 10251 w 35057"/>
                  <a:gd name="connsiteY5" fmla="*/ 16033 h 56178"/>
                  <a:gd name="connsiteX6" fmla="*/ 19482 w 35057"/>
                  <a:gd name="connsiteY6" fmla="*/ 25601 h 56178"/>
                  <a:gd name="connsiteX7" fmla="*/ 24489 w 35057"/>
                  <a:gd name="connsiteY7" fmla="*/ 32413 h 56178"/>
                  <a:gd name="connsiteX8" fmla="*/ 25921 w 35057"/>
                  <a:gd name="connsiteY8" fmla="*/ 37901 h 56178"/>
                  <a:gd name="connsiteX9" fmla="*/ 22832 w 35057"/>
                  <a:gd name="connsiteY9" fmla="*/ 45068 h 56178"/>
                  <a:gd name="connsiteX10" fmla="*/ 14784 w 35057"/>
                  <a:gd name="connsiteY10" fmla="*/ 47848 h 56178"/>
                  <a:gd name="connsiteX11" fmla="*/ 7363 w 35057"/>
                  <a:gd name="connsiteY11" fmla="*/ 46630 h 56178"/>
                  <a:gd name="connsiteX12" fmla="*/ -970 w 35057"/>
                  <a:gd name="connsiteY12" fmla="*/ 42928 h 56178"/>
                  <a:gd name="connsiteX13" fmla="*/ -970 w 35057"/>
                  <a:gd name="connsiteY13" fmla="*/ 50473 h 56178"/>
                  <a:gd name="connsiteX14" fmla="*/ 7457 w 35057"/>
                  <a:gd name="connsiteY14" fmla="*/ 53206 h 56178"/>
                  <a:gd name="connsiteX15" fmla="*/ 14642 w 35057"/>
                  <a:gd name="connsiteY15" fmla="*/ 54128 h 56178"/>
                  <a:gd name="connsiteX16" fmla="*/ 28324 w 35057"/>
                  <a:gd name="connsiteY16" fmla="*/ 49835 h 56178"/>
                  <a:gd name="connsiteX17" fmla="*/ 33425 w 35057"/>
                  <a:gd name="connsiteY17" fmla="*/ 38386 h 56178"/>
                  <a:gd name="connsiteX18" fmla="*/ 32147 w 35057"/>
                  <a:gd name="connsiteY18" fmla="*/ 31929 h 56178"/>
                  <a:gd name="connsiteX19" fmla="*/ 27507 w 35057"/>
                  <a:gd name="connsiteY19" fmla="*/ 24749 h 56178"/>
                  <a:gd name="connsiteX20" fmla="*/ 21625 w 35057"/>
                  <a:gd name="connsiteY20" fmla="*/ 18552 h 56178"/>
                  <a:gd name="connsiteX21" fmla="*/ 7647 w 35057"/>
                  <a:gd name="connsiteY21" fmla="*/ 4229 h 5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057" h="56178">
                    <a:moveTo>
                      <a:pt x="7647" y="4229"/>
                    </a:moveTo>
                    <a:lnTo>
                      <a:pt x="33721" y="4229"/>
                    </a:lnTo>
                    <a:lnTo>
                      <a:pt x="33721" y="-2051"/>
                    </a:lnTo>
                    <a:lnTo>
                      <a:pt x="-1337" y="-2051"/>
                    </a:lnTo>
                    <a:lnTo>
                      <a:pt x="-1337" y="4229"/>
                    </a:lnTo>
                    <a:cubicBezTo>
                      <a:pt x="1496" y="7163"/>
                      <a:pt x="5359" y="11097"/>
                      <a:pt x="10251" y="16033"/>
                    </a:cubicBezTo>
                    <a:cubicBezTo>
                      <a:pt x="15151" y="20977"/>
                      <a:pt x="18228" y="24166"/>
                      <a:pt x="19482" y="25601"/>
                    </a:cubicBezTo>
                    <a:cubicBezTo>
                      <a:pt x="21873" y="28282"/>
                      <a:pt x="23542" y="30553"/>
                      <a:pt x="24489" y="32413"/>
                    </a:cubicBezTo>
                    <a:cubicBezTo>
                      <a:pt x="25444" y="34274"/>
                      <a:pt x="25921" y="36104"/>
                      <a:pt x="25921" y="37901"/>
                    </a:cubicBezTo>
                    <a:cubicBezTo>
                      <a:pt x="25921" y="40834"/>
                      <a:pt x="24891" y="43223"/>
                      <a:pt x="22832" y="45068"/>
                    </a:cubicBezTo>
                    <a:cubicBezTo>
                      <a:pt x="20772" y="46921"/>
                      <a:pt x="18090" y="47848"/>
                      <a:pt x="14784" y="47848"/>
                    </a:cubicBezTo>
                    <a:cubicBezTo>
                      <a:pt x="12440" y="47848"/>
                      <a:pt x="9967" y="47442"/>
                      <a:pt x="7363" y="46630"/>
                    </a:cubicBezTo>
                    <a:cubicBezTo>
                      <a:pt x="4767" y="45817"/>
                      <a:pt x="1989" y="44584"/>
                      <a:pt x="-970" y="42928"/>
                    </a:cubicBezTo>
                    <a:lnTo>
                      <a:pt x="-970" y="50473"/>
                    </a:lnTo>
                    <a:cubicBezTo>
                      <a:pt x="2037" y="51680"/>
                      <a:pt x="4846" y="52591"/>
                      <a:pt x="7457" y="53206"/>
                    </a:cubicBezTo>
                    <a:cubicBezTo>
                      <a:pt x="10077" y="53821"/>
                      <a:pt x="12472" y="54128"/>
                      <a:pt x="14642" y="54128"/>
                    </a:cubicBezTo>
                    <a:cubicBezTo>
                      <a:pt x="20362" y="54128"/>
                      <a:pt x="24923" y="52697"/>
                      <a:pt x="28324" y="49835"/>
                    </a:cubicBezTo>
                    <a:cubicBezTo>
                      <a:pt x="31724" y="46981"/>
                      <a:pt x="33425" y="43164"/>
                      <a:pt x="33425" y="38386"/>
                    </a:cubicBezTo>
                    <a:cubicBezTo>
                      <a:pt x="33425" y="36115"/>
                      <a:pt x="32999" y="33963"/>
                      <a:pt x="32147" y="31929"/>
                    </a:cubicBezTo>
                    <a:cubicBezTo>
                      <a:pt x="31302" y="29902"/>
                      <a:pt x="29756" y="27509"/>
                      <a:pt x="27507" y="24749"/>
                    </a:cubicBezTo>
                    <a:cubicBezTo>
                      <a:pt x="26892" y="24032"/>
                      <a:pt x="24931" y="21966"/>
                      <a:pt x="21625" y="18552"/>
                    </a:cubicBezTo>
                    <a:cubicBezTo>
                      <a:pt x="18326" y="15138"/>
                      <a:pt x="13667" y="10364"/>
                      <a:pt x="7647" y="4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72" name="Freeform: Shape 3671">
                <a:extLst>
                  <a:ext uri="{FF2B5EF4-FFF2-40B4-BE49-F238E27FC236}">
                    <a16:creationId xmlns:a16="http://schemas.microsoft.com/office/drawing/2014/main" id="{D118F63C-51B2-47AB-9B27-2C22162B038B}"/>
                  </a:ext>
                </a:extLst>
              </p:cNvPr>
              <p:cNvSpPr/>
              <p:nvPr/>
            </p:nvSpPr>
            <p:spPr>
              <a:xfrm rot="-5400000" flipV="1">
                <a:off x="11435448" y="6067949"/>
                <a:ext cx="36347" cy="57255"/>
              </a:xfrm>
              <a:custGeom>
                <a:avLst/>
                <a:gdLst>
                  <a:gd name="connsiteX0" fmla="*/ 23551 w 36347"/>
                  <a:gd name="connsiteY0" fmla="*/ 28822 h 57255"/>
                  <a:gd name="connsiteX1" fmla="*/ 31919 w 36347"/>
                  <a:gd name="connsiteY1" fmla="*/ 24043 h 57255"/>
                  <a:gd name="connsiteX2" fmla="*/ 34937 w 36347"/>
                  <a:gd name="connsiteY2" fmla="*/ 15102 h 57255"/>
                  <a:gd name="connsiteX3" fmla="*/ 29315 w 36347"/>
                  <a:gd name="connsiteY3" fmla="*/ 2459 h 57255"/>
                  <a:gd name="connsiteX4" fmla="*/ 13337 w 36347"/>
                  <a:gd name="connsiteY4" fmla="*/ -2012 h 57255"/>
                  <a:gd name="connsiteX5" fmla="*/ 6189 w 36347"/>
                  <a:gd name="connsiteY5" fmla="*/ -1326 h 57255"/>
                  <a:gd name="connsiteX6" fmla="*/ -1410 w 36347"/>
                  <a:gd name="connsiteY6" fmla="*/ 732 h 57255"/>
                  <a:gd name="connsiteX7" fmla="*/ -1410 w 36347"/>
                  <a:gd name="connsiteY7" fmla="*/ 7935 h 57255"/>
                  <a:gd name="connsiteX8" fmla="*/ 5384 w 36347"/>
                  <a:gd name="connsiteY8" fmla="*/ 5203 h 57255"/>
                  <a:gd name="connsiteX9" fmla="*/ 13124 w 36347"/>
                  <a:gd name="connsiteY9" fmla="*/ 4280 h 57255"/>
                  <a:gd name="connsiteX10" fmla="*/ 23824 w 36347"/>
                  <a:gd name="connsiteY10" fmla="*/ 7048 h 57255"/>
                  <a:gd name="connsiteX11" fmla="*/ 27505 w 36347"/>
                  <a:gd name="connsiteY11" fmla="*/ 15102 h 57255"/>
                  <a:gd name="connsiteX12" fmla="*/ 24084 w 36347"/>
                  <a:gd name="connsiteY12" fmla="*/ 22731 h 57255"/>
                  <a:gd name="connsiteX13" fmla="*/ 14568 w 36347"/>
                  <a:gd name="connsiteY13" fmla="*/ 25486 h 57255"/>
                  <a:gd name="connsiteX14" fmla="*/ 8130 w 36347"/>
                  <a:gd name="connsiteY14" fmla="*/ 25486 h 57255"/>
                  <a:gd name="connsiteX15" fmla="*/ 8130 w 36347"/>
                  <a:gd name="connsiteY15" fmla="*/ 31625 h 57255"/>
                  <a:gd name="connsiteX16" fmla="*/ 14864 w 36347"/>
                  <a:gd name="connsiteY16" fmla="*/ 31625 h 57255"/>
                  <a:gd name="connsiteX17" fmla="*/ 23291 w 36347"/>
                  <a:gd name="connsiteY17" fmla="*/ 33824 h 57255"/>
                  <a:gd name="connsiteX18" fmla="*/ 26214 w 36347"/>
                  <a:gd name="connsiteY18" fmla="*/ 40164 h 57255"/>
                  <a:gd name="connsiteX19" fmla="*/ 23196 w 36347"/>
                  <a:gd name="connsiteY19" fmla="*/ 46680 h 57255"/>
                  <a:gd name="connsiteX20" fmla="*/ 14568 w 36347"/>
                  <a:gd name="connsiteY20" fmla="*/ 48963 h 57255"/>
                  <a:gd name="connsiteX21" fmla="*/ 7976 w 36347"/>
                  <a:gd name="connsiteY21" fmla="*/ 48289 h 57255"/>
                  <a:gd name="connsiteX22" fmla="*/ 247 w 36347"/>
                  <a:gd name="connsiteY22" fmla="*/ 46231 h 57255"/>
                  <a:gd name="connsiteX23" fmla="*/ 247 w 36347"/>
                  <a:gd name="connsiteY23" fmla="*/ 52878 h 57255"/>
                  <a:gd name="connsiteX24" fmla="*/ 8224 w 36347"/>
                  <a:gd name="connsiteY24" fmla="*/ 54652 h 57255"/>
                  <a:gd name="connsiteX25" fmla="*/ 15231 w 36347"/>
                  <a:gd name="connsiteY25" fmla="*/ 55243 h 57255"/>
                  <a:gd name="connsiteX26" fmla="*/ 28688 w 36347"/>
                  <a:gd name="connsiteY26" fmla="*/ 51376 h 57255"/>
                  <a:gd name="connsiteX27" fmla="*/ 33647 w 36347"/>
                  <a:gd name="connsiteY27" fmla="*/ 40944 h 57255"/>
                  <a:gd name="connsiteX28" fmla="*/ 31020 w 36347"/>
                  <a:gd name="connsiteY28" fmla="*/ 33198 h 57255"/>
                  <a:gd name="connsiteX29" fmla="*/ 23551 w 36347"/>
                  <a:gd name="connsiteY29" fmla="*/ 28822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47" h="57255">
                    <a:moveTo>
                      <a:pt x="23551" y="28822"/>
                    </a:moveTo>
                    <a:cubicBezTo>
                      <a:pt x="27126" y="28057"/>
                      <a:pt x="29915" y="26464"/>
                      <a:pt x="31919" y="24043"/>
                    </a:cubicBezTo>
                    <a:cubicBezTo>
                      <a:pt x="33931" y="21631"/>
                      <a:pt x="34937" y="18650"/>
                      <a:pt x="34937" y="15102"/>
                    </a:cubicBezTo>
                    <a:cubicBezTo>
                      <a:pt x="34937" y="9662"/>
                      <a:pt x="33063" y="5447"/>
                      <a:pt x="29315" y="2459"/>
                    </a:cubicBezTo>
                    <a:cubicBezTo>
                      <a:pt x="25567" y="-521"/>
                      <a:pt x="20241" y="-2012"/>
                      <a:pt x="13337" y="-2012"/>
                    </a:cubicBezTo>
                    <a:cubicBezTo>
                      <a:pt x="11025" y="-2012"/>
                      <a:pt x="8642" y="-1783"/>
                      <a:pt x="6189" y="-1326"/>
                    </a:cubicBezTo>
                    <a:cubicBezTo>
                      <a:pt x="3735" y="-868"/>
                      <a:pt x="1202" y="-182"/>
                      <a:pt x="-1410" y="732"/>
                    </a:cubicBezTo>
                    <a:lnTo>
                      <a:pt x="-1410" y="7935"/>
                    </a:lnTo>
                    <a:cubicBezTo>
                      <a:pt x="657" y="6729"/>
                      <a:pt x="2922" y="5818"/>
                      <a:pt x="5384" y="5203"/>
                    </a:cubicBezTo>
                    <a:cubicBezTo>
                      <a:pt x="7853" y="4588"/>
                      <a:pt x="10434" y="4280"/>
                      <a:pt x="13124" y="4280"/>
                    </a:cubicBezTo>
                    <a:cubicBezTo>
                      <a:pt x="17803" y="4280"/>
                      <a:pt x="21370" y="5203"/>
                      <a:pt x="23824" y="7048"/>
                    </a:cubicBezTo>
                    <a:cubicBezTo>
                      <a:pt x="26278" y="8893"/>
                      <a:pt x="27505" y="11578"/>
                      <a:pt x="27505" y="15102"/>
                    </a:cubicBezTo>
                    <a:cubicBezTo>
                      <a:pt x="27505" y="18358"/>
                      <a:pt x="26364" y="20901"/>
                      <a:pt x="24084" y="22731"/>
                    </a:cubicBezTo>
                    <a:cubicBezTo>
                      <a:pt x="21804" y="24568"/>
                      <a:pt x="18632" y="25486"/>
                      <a:pt x="14568" y="25486"/>
                    </a:cubicBezTo>
                    <a:lnTo>
                      <a:pt x="8130" y="25486"/>
                    </a:lnTo>
                    <a:lnTo>
                      <a:pt x="8130" y="31625"/>
                    </a:lnTo>
                    <a:lnTo>
                      <a:pt x="14864" y="31625"/>
                    </a:lnTo>
                    <a:cubicBezTo>
                      <a:pt x="18533" y="31625"/>
                      <a:pt x="21342" y="32358"/>
                      <a:pt x="23291" y="33824"/>
                    </a:cubicBezTo>
                    <a:cubicBezTo>
                      <a:pt x="25240" y="35291"/>
                      <a:pt x="26214" y="37404"/>
                      <a:pt x="26214" y="40164"/>
                    </a:cubicBezTo>
                    <a:cubicBezTo>
                      <a:pt x="26214" y="42994"/>
                      <a:pt x="25208" y="45167"/>
                      <a:pt x="23196" y="46680"/>
                    </a:cubicBezTo>
                    <a:cubicBezTo>
                      <a:pt x="21192" y="48202"/>
                      <a:pt x="18316" y="48963"/>
                      <a:pt x="14568" y="48963"/>
                    </a:cubicBezTo>
                    <a:cubicBezTo>
                      <a:pt x="12517" y="48963"/>
                      <a:pt x="10319" y="48738"/>
                      <a:pt x="7976" y="48289"/>
                    </a:cubicBezTo>
                    <a:cubicBezTo>
                      <a:pt x="5632" y="47847"/>
                      <a:pt x="3056" y="47162"/>
                      <a:pt x="247" y="46231"/>
                    </a:cubicBezTo>
                    <a:lnTo>
                      <a:pt x="247" y="52878"/>
                    </a:lnTo>
                    <a:cubicBezTo>
                      <a:pt x="3088" y="53666"/>
                      <a:pt x="5747" y="54258"/>
                      <a:pt x="8224" y="54652"/>
                    </a:cubicBezTo>
                    <a:cubicBezTo>
                      <a:pt x="10702" y="55046"/>
                      <a:pt x="13037" y="55243"/>
                      <a:pt x="15231" y="55243"/>
                    </a:cubicBezTo>
                    <a:cubicBezTo>
                      <a:pt x="20904" y="55243"/>
                      <a:pt x="25390" y="53954"/>
                      <a:pt x="28688" y="51376"/>
                    </a:cubicBezTo>
                    <a:cubicBezTo>
                      <a:pt x="31994" y="48805"/>
                      <a:pt x="33647" y="45328"/>
                      <a:pt x="33647" y="40944"/>
                    </a:cubicBezTo>
                    <a:cubicBezTo>
                      <a:pt x="33647" y="37885"/>
                      <a:pt x="32771" y="35303"/>
                      <a:pt x="31020" y="33198"/>
                    </a:cubicBezTo>
                    <a:cubicBezTo>
                      <a:pt x="29268" y="31092"/>
                      <a:pt x="26779" y="29634"/>
                      <a:pt x="23551" y="288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</p:grpSp>
      <p:grpSp>
        <p:nvGrpSpPr>
          <p:cNvPr id="3785" name="Group 3784">
            <a:extLst>
              <a:ext uri="{FF2B5EF4-FFF2-40B4-BE49-F238E27FC236}">
                <a16:creationId xmlns:a16="http://schemas.microsoft.com/office/drawing/2014/main" id="{2957F02D-466D-4600-A919-832E23980BC9}"/>
              </a:ext>
            </a:extLst>
          </p:cNvPr>
          <p:cNvGrpSpPr/>
          <p:nvPr/>
        </p:nvGrpSpPr>
        <p:grpSpPr>
          <a:xfrm>
            <a:off x="7382947" y="4991648"/>
            <a:ext cx="4101124" cy="965992"/>
            <a:chOff x="7382947" y="5527804"/>
            <a:chExt cx="4101124" cy="429835"/>
          </a:xfrm>
        </p:grpSpPr>
        <p:grpSp>
          <p:nvGrpSpPr>
            <p:cNvPr id="3674" name="Graphic 4">
              <a:extLst>
                <a:ext uri="{FF2B5EF4-FFF2-40B4-BE49-F238E27FC236}">
                  <a16:creationId xmlns:a16="http://schemas.microsoft.com/office/drawing/2014/main" id="{CA78DE44-E6F9-4973-9CDF-A9D15247BA9B}"/>
                </a:ext>
              </a:extLst>
            </p:cNvPr>
            <p:cNvGrpSpPr/>
            <p:nvPr/>
          </p:nvGrpSpPr>
          <p:grpSpPr>
            <a:xfrm>
              <a:off x="7382947" y="5900384"/>
              <a:ext cx="96223" cy="57255"/>
              <a:chOff x="7382947" y="5900384"/>
              <a:chExt cx="96223" cy="57255"/>
            </a:xfrm>
            <a:solidFill>
              <a:srgbClr val="000000"/>
            </a:solidFill>
          </p:grpSpPr>
          <p:sp>
            <p:nvSpPr>
              <p:cNvPr id="3675" name="Freeform: Shape 3674">
                <a:extLst>
                  <a:ext uri="{FF2B5EF4-FFF2-40B4-BE49-F238E27FC236}">
                    <a16:creationId xmlns:a16="http://schemas.microsoft.com/office/drawing/2014/main" id="{FB5CBE6E-E321-43D8-B627-4878C0489DA2}"/>
                  </a:ext>
                </a:extLst>
              </p:cNvPr>
              <p:cNvSpPr/>
              <p:nvPr/>
            </p:nvSpPr>
            <p:spPr>
              <a:xfrm>
                <a:off x="7452659" y="5927807"/>
                <a:ext cx="26511" cy="7569"/>
              </a:xfrm>
              <a:custGeom>
                <a:avLst/>
                <a:gdLst>
                  <a:gd name="connsiteX0" fmla="*/ 26601 w 26511"/>
                  <a:gd name="connsiteY0" fmla="*/ 295 h 7569"/>
                  <a:gd name="connsiteX1" fmla="*/ 89 w 26511"/>
                  <a:gd name="connsiteY1" fmla="*/ 295 h 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1" h="7569">
                    <a:moveTo>
                      <a:pt x="26601" y="295"/>
                    </a:moveTo>
                    <a:lnTo>
                      <a:pt x="89" y="295"/>
                    </a:lnTo>
                  </a:path>
                </a:pathLst>
              </a:custGeom>
              <a:solidFill>
                <a:srgbClr val="000000"/>
              </a:solidFill>
              <a:ln w="6055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76" name="Freeform: Shape 3675">
                <a:extLst>
                  <a:ext uri="{FF2B5EF4-FFF2-40B4-BE49-F238E27FC236}">
                    <a16:creationId xmlns:a16="http://schemas.microsoft.com/office/drawing/2014/main" id="{175E4D06-7E02-471F-8A09-5428D87C8E13}"/>
                  </a:ext>
                </a:extLst>
              </p:cNvPr>
              <p:cNvSpPr/>
              <p:nvPr/>
            </p:nvSpPr>
            <p:spPr>
              <a:xfrm flipV="1">
                <a:off x="7382947" y="5900384"/>
                <a:ext cx="38170" cy="57255"/>
              </a:xfrm>
              <a:custGeom>
                <a:avLst/>
                <a:gdLst>
                  <a:gd name="connsiteX0" fmla="*/ 17123 w 38170"/>
                  <a:gd name="connsiteY0" fmla="*/ 49308 h 57255"/>
                  <a:gd name="connsiteX1" fmla="*/ 8448 w 38170"/>
                  <a:gd name="connsiteY1" fmla="*/ 43631 h 57255"/>
                  <a:gd name="connsiteX2" fmla="*/ 5548 w 38170"/>
                  <a:gd name="connsiteY2" fmla="*/ 26576 h 57255"/>
                  <a:gd name="connsiteX3" fmla="*/ 8448 w 38170"/>
                  <a:gd name="connsiteY3" fmla="*/ 9557 h 57255"/>
                  <a:gd name="connsiteX4" fmla="*/ 17123 w 38170"/>
                  <a:gd name="connsiteY4" fmla="*/ 3880 h 57255"/>
                  <a:gd name="connsiteX5" fmla="*/ 25834 w 38170"/>
                  <a:gd name="connsiteY5" fmla="*/ 9557 h 57255"/>
                  <a:gd name="connsiteX6" fmla="*/ 28746 w 38170"/>
                  <a:gd name="connsiteY6" fmla="*/ 26576 h 57255"/>
                  <a:gd name="connsiteX7" fmla="*/ 25834 w 38170"/>
                  <a:gd name="connsiteY7" fmla="*/ 43631 h 57255"/>
                  <a:gd name="connsiteX8" fmla="*/ 17123 w 38170"/>
                  <a:gd name="connsiteY8" fmla="*/ 49308 h 57255"/>
                  <a:gd name="connsiteX9" fmla="*/ 17123 w 38170"/>
                  <a:gd name="connsiteY9" fmla="*/ 55221 h 57255"/>
                  <a:gd name="connsiteX10" fmla="*/ 31314 w 38170"/>
                  <a:gd name="connsiteY10" fmla="*/ 47877 h 57255"/>
                  <a:gd name="connsiteX11" fmla="*/ 36214 w 38170"/>
                  <a:gd name="connsiteY11" fmla="*/ 26576 h 57255"/>
                  <a:gd name="connsiteX12" fmla="*/ 31314 w 38170"/>
                  <a:gd name="connsiteY12" fmla="*/ 5299 h 57255"/>
                  <a:gd name="connsiteX13" fmla="*/ 17123 w 38170"/>
                  <a:gd name="connsiteY13" fmla="*/ -2034 h 57255"/>
                  <a:gd name="connsiteX14" fmla="*/ 2944 w 38170"/>
                  <a:gd name="connsiteY14" fmla="*/ 5299 h 57255"/>
                  <a:gd name="connsiteX15" fmla="*/ -1956 w 38170"/>
                  <a:gd name="connsiteY15" fmla="*/ 26576 h 57255"/>
                  <a:gd name="connsiteX16" fmla="*/ 2944 w 38170"/>
                  <a:gd name="connsiteY16" fmla="*/ 47877 h 57255"/>
                  <a:gd name="connsiteX17" fmla="*/ 17123 w 38170"/>
                  <a:gd name="connsiteY17" fmla="*/ 55221 h 57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170" h="57255">
                    <a:moveTo>
                      <a:pt x="17123" y="49308"/>
                    </a:moveTo>
                    <a:cubicBezTo>
                      <a:pt x="13281" y="49308"/>
                      <a:pt x="10389" y="47415"/>
                      <a:pt x="8448" y="43631"/>
                    </a:cubicBezTo>
                    <a:cubicBezTo>
                      <a:pt x="6515" y="39854"/>
                      <a:pt x="5548" y="34169"/>
                      <a:pt x="5548" y="26576"/>
                    </a:cubicBezTo>
                    <a:cubicBezTo>
                      <a:pt x="5548" y="19014"/>
                      <a:pt x="6515" y="13341"/>
                      <a:pt x="8448" y="9557"/>
                    </a:cubicBezTo>
                    <a:cubicBezTo>
                      <a:pt x="10389" y="5772"/>
                      <a:pt x="13281" y="3880"/>
                      <a:pt x="17123" y="3880"/>
                    </a:cubicBezTo>
                    <a:cubicBezTo>
                      <a:pt x="20997" y="3880"/>
                      <a:pt x="23901" y="5772"/>
                      <a:pt x="25834" y="9557"/>
                    </a:cubicBezTo>
                    <a:cubicBezTo>
                      <a:pt x="27775" y="13341"/>
                      <a:pt x="28746" y="19014"/>
                      <a:pt x="28746" y="26576"/>
                    </a:cubicBezTo>
                    <a:cubicBezTo>
                      <a:pt x="28746" y="34169"/>
                      <a:pt x="27775" y="39854"/>
                      <a:pt x="25834" y="43631"/>
                    </a:cubicBezTo>
                    <a:cubicBezTo>
                      <a:pt x="23901" y="47415"/>
                      <a:pt x="20997" y="49308"/>
                      <a:pt x="17123" y="49308"/>
                    </a:cubicBezTo>
                    <a:close/>
                    <a:moveTo>
                      <a:pt x="17123" y="55221"/>
                    </a:moveTo>
                    <a:cubicBezTo>
                      <a:pt x="23317" y="55221"/>
                      <a:pt x="28048" y="52773"/>
                      <a:pt x="31314" y="47877"/>
                    </a:cubicBezTo>
                    <a:cubicBezTo>
                      <a:pt x="34581" y="42988"/>
                      <a:pt x="36214" y="35888"/>
                      <a:pt x="36214" y="26576"/>
                    </a:cubicBezTo>
                    <a:cubicBezTo>
                      <a:pt x="36214" y="17288"/>
                      <a:pt x="34581" y="10195"/>
                      <a:pt x="31314" y="5299"/>
                    </a:cubicBezTo>
                    <a:cubicBezTo>
                      <a:pt x="28048" y="410"/>
                      <a:pt x="23317" y="-2034"/>
                      <a:pt x="17123" y="-2034"/>
                    </a:cubicBezTo>
                    <a:cubicBezTo>
                      <a:pt x="10937" y="-2034"/>
                      <a:pt x="6211" y="410"/>
                      <a:pt x="2944" y="5299"/>
                    </a:cubicBezTo>
                    <a:cubicBezTo>
                      <a:pt x="-323" y="10195"/>
                      <a:pt x="-1956" y="17288"/>
                      <a:pt x="-1956" y="26576"/>
                    </a:cubicBezTo>
                    <a:cubicBezTo>
                      <a:pt x="-1956" y="35888"/>
                      <a:pt x="-323" y="42988"/>
                      <a:pt x="2944" y="47877"/>
                    </a:cubicBezTo>
                    <a:cubicBezTo>
                      <a:pt x="6211" y="52773"/>
                      <a:pt x="10937" y="55221"/>
                      <a:pt x="17123" y="55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grpSp>
          <p:nvGrpSpPr>
            <p:cNvPr id="3677" name="Graphic 4">
              <a:extLst>
                <a:ext uri="{FF2B5EF4-FFF2-40B4-BE49-F238E27FC236}">
                  <a16:creationId xmlns:a16="http://schemas.microsoft.com/office/drawing/2014/main" id="{839C9CD1-8EF3-4CE9-B17A-7533BD3E3639}"/>
                </a:ext>
              </a:extLst>
            </p:cNvPr>
            <p:cNvGrpSpPr/>
            <p:nvPr/>
          </p:nvGrpSpPr>
          <p:grpSpPr>
            <a:xfrm>
              <a:off x="7386273" y="5593834"/>
              <a:ext cx="92898" cy="55185"/>
              <a:chOff x="7386273" y="5593834"/>
              <a:chExt cx="92898" cy="55185"/>
            </a:xfrm>
            <a:solidFill>
              <a:srgbClr val="000000"/>
            </a:solidFill>
          </p:grpSpPr>
          <p:sp>
            <p:nvSpPr>
              <p:cNvPr id="3678" name="Freeform: Shape 3677">
                <a:extLst>
                  <a:ext uri="{FF2B5EF4-FFF2-40B4-BE49-F238E27FC236}">
                    <a16:creationId xmlns:a16="http://schemas.microsoft.com/office/drawing/2014/main" id="{BA260280-D4FC-411D-B128-787134ED788C}"/>
                  </a:ext>
                </a:extLst>
              </p:cNvPr>
              <p:cNvSpPr/>
              <p:nvPr/>
            </p:nvSpPr>
            <p:spPr>
              <a:xfrm>
                <a:off x="7452659" y="5620264"/>
                <a:ext cx="26511" cy="7569"/>
              </a:xfrm>
              <a:custGeom>
                <a:avLst/>
                <a:gdLst>
                  <a:gd name="connsiteX0" fmla="*/ 26601 w 26511"/>
                  <a:gd name="connsiteY0" fmla="*/ 255 h 7569"/>
                  <a:gd name="connsiteX1" fmla="*/ 89 w 26511"/>
                  <a:gd name="connsiteY1" fmla="*/ 255 h 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511" h="7569">
                    <a:moveTo>
                      <a:pt x="26601" y="255"/>
                    </a:moveTo>
                    <a:lnTo>
                      <a:pt x="89" y="255"/>
                    </a:lnTo>
                  </a:path>
                </a:pathLst>
              </a:custGeom>
              <a:solidFill>
                <a:srgbClr val="000000"/>
              </a:solidFill>
              <a:ln w="6055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3679" name="Freeform: Shape 3678">
                <a:extLst>
                  <a:ext uri="{FF2B5EF4-FFF2-40B4-BE49-F238E27FC236}">
                    <a16:creationId xmlns:a16="http://schemas.microsoft.com/office/drawing/2014/main" id="{FD660814-B671-42EE-8EBD-88C5F58EC239}"/>
                  </a:ext>
                </a:extLst>
              </p:cNvPr>
              <p:cNvSpPr/>
              <p:nvPr/>
            </p:nvSpPr>
            <p:spPr>
              <a:xfrm flipV="1">
                <a:off x="7386273" y="5593834"/>
                <a:ext cx="32879" cy="55185"/>
              </a:xfrm>
              <a:custGeom>
                <a:avLst/>
                <a:gdLst>
                  <a:gd name="connsiteX0" fmla="*/ -936 w 32879"/>
                  <a:gd name="connsiteY0" fmla="*/ 4202 h 55185"/>
                  <a:gd name="connsiteX1" fmla="*/ 11266 w 32879"/>
                  <a:gd name="connsiteY1" fmla="*/ 4202 h 55185"/>
                  <a:gd name="connsiteX2" fmla="*/ 11266 w 32879"/>
                  <a:gd name="connsiteY2" fmla="*/ 46307 h 55185"/>
                  <a:gd name="connsiteX3" fmla="*/ -2013 w 32879"/>
                  <a:gd name="connsiteY3" fmla="*/ 43646 h 55185"/>
                  <a:gd name="connsiteX4" fmla="*/ -2013 w 32879"/>
                  <a:gd name="connsiteY4" fmla="*/ 50446 h 55185"/>
                  <a:gd name="connsiteX5" fmla="*/ 11195 w 32879"/>
                  <a:gd name="connsiteY5" fmla="*/ 53107 h 55185"/>
                  <a:gd name="connsiteX6" fmla="*/ 18664 w 32879"/>
                  <a:gd name="connsiteY6" fmla="*/ 53107 h 55185"/>
                  <a:gd name="connsiteX7" fmla="*/ 18664 w 32879"/>
                  <a:gd name="connsiteY7" fmla="*/ 4202 h 55185"/>
                  <a:gd name="connsiteX8" fmla="*/ 30866 w 32879"/>
                  <a:gd name="connsiteY8" fmla="*/ 4202 h 55185"/>
                  <a:gd name="connsiteX9" fmla="*/ 30866 w 32879"/>
                  <a:gd name="connsiteY9" fmla="*/ -2078 h 55185"/>
                  <a:gd name="connsiteX10" fmla="*/ -936 w 32879"/>
                  <a:gd name="connsiteY10" fmla="*/ -2078 h 55185"/>
                  <a:gd name="connsiteX11" fmla="*/ -936 w 32879"/>
                  <a:gd name="connsiteY11" fmla="*/ 4202 h 5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879" h="55185">
                    <a:moveTo>
                      <a:pt x="-936" y="4202"/>
                    </a:moveTo>
                    <a:lnTo>
                      <a:pt x="11266" y="4202"/>
                    </a:lnTo>
                    <a:lnTo>
                      <a:pt x="11266" y="46307"/>
                    </a:lnTo>
                    <a:lnTo>
                      <a:pt x="-2013" y="43646"/>
                    </a:lnTo>
                    <a:lnTo>
                      <a:pt x="-2013" y="50446"/>
                    </a:lnTo>
                    <a:lnTo>
                      <a:pt x="11195" y="53107"/>
                    </a:lnTo>
                    <a:lnTo>
                      <a:pt x="18664" y="53107"/>
                    </a:lnTo>
                    <a:lnTo>
                      <a:pt x="18664" y="4202"/>
                    </a:lnTo>
                    <a:lnTo>
                      <a:pt x="30866" y="4202"/>
                    </a:lnTo>
                    <a:lnTo>
                      <a:pt x="30866" y="-2078"/>
                    </a:lnTo>
                    <a:lnTo>
                      <a:pt x="-936" y="-2078"/>
                    </a:lnTo>
                    <a:lnTo>
                      <a:pt x="-936" y="4202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</p:grpSp>
        <p:sp>
          <p:nvSpPr>
            <p:cNvPr id="3697" name="Freeform: Shape 3696">
              <a:extLst>
                <a:ext uri="{FF2B5EF4-FFF2-40B4-BE49-F238E27FC236}">
                  <a16:creationId xmlns:a16="http://schemas.microsoft.com/office/drawing/2014/main" id="{8D2A7D0B-E547-422F-A221-8B8E3DA09EDA}"/>
                </a:ext>
              </a:extLst>
            </p:cNvPr>
            <p:cNvSpPr/>
            <p:nvPr/>
          </p:nvSpPr>
          <p:spPr>
            <a:xfrm>
              <a:off x="7766045" y="5550512"/>
              <a:ext cx="7574" cy="377294"/>
            </a:xfrm>
            <a:custGeom>
              <a:avLst/>
              <a:gdLst>
                <a:gd name="connsiteX0" fmla="*/ 0 w 7574"/>
                <a:gd name="connsiteY0" fmla="*/ 377294 h 377294"/>
                <a:gd name="connsiteX1" fmla="*/ 0 w 7574"/>
                <a:gd name="connsiteY1" fmla="*/ 0 h 377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377294">
                  <a:moveTo>
                    <a:pt x="0" y="377294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8" name="Freeform: Shape 3697">
              <a:extLst>
                <a:ext uri="{FF2B5EF4-FFF2-40B4-BE49-F238E27FC236}">
                  <a16:creationId xmlns:a16="http://schemas.microsoft.com/office/drawing/2014/main" id="{0480D1CD-2F17-4474-816E-D97077EDC7D8}"/>
                </a:ext>
              </a:extLst>
            </p:cNvPr>
            <p:cNvSpPr/>
            <p:nvPr/>
          </p:nvSpPr>
          <p:spPr>
            <a:xfrm>
              <a:off x="7863290" y="5620264"/>
              <a:ext cx="7574" cy="307542"/>
            </a:xfrm>
            <a:custGeom>
              <a:avLst/>
              <a:gdLst>
                <a:gd name="connsiteX0" fmla="*/ 0 w 7574"/>
                <a:gd name="connsiteY0" fmla="*/ 307543 h 307542"/>
                <a:gd name="connsiteX1" fmla="*/ 0 w 7574"/>
                <a:gd name="connsiteY1" fmla="*/ 0 h 30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307542">
                  <a:moveTo>
                    <a:pt x="0" y="307543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9" name="Freeform: Shape 3698">
              <a:extLst>
                <a:ext uri="{FF2B5EF4-FFF2-40B4-BE49-F238E27FC236}">
                  <a16:creationId xmlns:a16="http://schemas.microsoft.com/office/drawing/2014/main" id="{2FD80951-5FDB-4F05-A2D0-81E523B4502B}"/>
                </a:ext>
              </a:extLst>
            </p:cNvPr>
            <p:cNvSpPr/>
            <p:nvPr/>
          </p:nvSpPr>
          <p:spPr>
            <a:xfrm>
              <a:off x="7960536" y="5658845"/>
              <a:ext cx="7574" cy="268961"/>
            </a:xfrm>
            <a:custGeom>
              <a:avLst/>
              <a:gdLst>
                <a:gd name="connsiteX0" fmla="*/ 0 w 7574"/>
                <a:gd name="connsiteY0" fmla="*/ 268962 h 268961"/>
                <a:gd name="connsiteX1" fmla="*/ 0 w 7574"/>
                <a:gd name="connsiteY1" fmla="*/ 0 h 2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68961">
                  <a:moveTo>
                    <a:pt x="0" y="268962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0" name="Freeform: Shape 3699">
              <a:extLst>
                <a:ext uri="{FF2B5EF4-FFF2-40B4-BE49-F238E27FC236}">
                  <a16:creationId xmlns:a16="http://schemas.microsoft.com/office/drawing/2014/main" id="{D69494F9-1F84-479B-A228-B0A8EB974194}"/>
                </a:ext>
              </a:extLst>
            </p:cNvPr>
            <p:cNvSpPr/>
            <p:nvPr/>
          </p:nvSpPr>
          <p:spPr>
            <a:xfrm>
              <a:off x="8057782" y="5716955"/>
              <a:ext cx="7574" cy="210851"/>
            </a:xfrm>
            <a:custGeom>
              <a:avLst/>
              <a:gdLst>
                <a:gd name="connsiteX0" fmla="*/ 0 w 7574"/>
                <a:gd name="connsiteY0" fmla="*/ 210852 h 210851"/>
                <a:gd name="connsiteX1" fmla="*/ 0 w 7574"/>
                <a:gd name="connsiteY1" fmla="*/ 0 h 21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10851">
                  <a:moveTo>
                    <a:pt x="0" y="210852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1" name="Freeform: Shape 3700">
              <a:extLst>
                <a:ext uri="{FF2B5EF4-FFF2-40B4-BE49-F238E27FC236}">
                  <a16:creationId xmlns:a16="http://schemas.microsoft.com/office/drawing/2014/main" id="{6B8D95BC-7E3D-4861-A0B2-47A7199BD20C}"/>
                </a:ext>
              </a:extLst>
            </p:cNvPr>
            <p:cNvSpPr/>
            <p:nvPr/>
          </p:nvSpPr>
          <p:spPr>
            <a:xfrm>
              <a:off x="8155020" y="5726621"/>
              <a:ext cx="7574" cy="201185"/>
            </a:xfrm>
            <a:custGeom>
              <a:avLst/>
              <a:gdLst>
                <a:gd name="connsiteX0" fmla="*/ 0 w 7574"/>
                <a:gd name="connsiteY0" fmla="*/ 201186 h 201185"/>
                <a:gd name="connsiteX1" fmla="*/ 0 w 7574"/>
                <a:gd name="connsiteY1" fmla="*/ 0 h 20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01185">
                  <a:moveTo>
                    <a:pt x="0" y="201186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2" name="Freeform: Shape 3701">
              <a:extLst>
                <a:ext uri="{FF2B5EF4-FFF2-40B4-BE49-F238E27FC236}">
                  <a16:creationId xmlns:a16="http://schemas.microsoft.com/office/drawing/2014/main" id="{1E3B8995-A38F-4299-AE3A-376CAD6943C3}"/>
                </a:ext>
              </a:extLst>
            </p:cNvPr>
            <p:cNvSpPr/>
            <p:nvPr/>
          </p:nvSpPr>
          <p:spPr>
            <a:xfrm>
              <a:off x="8252265" y="5743236"/>
              <a:ext cx="7574" cy="184571"/>
            </a:xfrm>
            <a:custGeom>
              <a:avLst/>
              <a:gdLst>
                <a:gd name="connsiteX0" fmla="*/ 0 w 7574"/>
                <a:gd name="connsiteY0" fmla="*/ 184571 h 184571"/>
                <a:gd name="connsiteX1" fmla="*/ 0 w 7574"/>
                <a:gd name="connsiteY1" fmla="*/ 0 h 18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84571">
                  <a:moveTo>
                    <a:pt x="0" y="184571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3" name="Freeform: Shape 3702">
              <a:extLst>
                <a:ext uri="{FF2B5EF4-FFF2-40B4-BE49-F238E27FC236}">
                  <a16:creationId xmlns:a16="http://schemas.microsoft.com/office/drawing/2014/main" id="{F66DA5D5-40F1-41BA-A5ED-290B404EFF06}"/>
                </a:ext>
              </a:extLst>
            </p:cNvPr>
            <p:cNvSpPr/>
            <p:nvPr/>
          </p:nvSpPr>
          <p:spPr>
            <a:xfrm>
              <a:off x="8349511" y="5747557"/>
              <a:ext cx="7574" cy="180249"/>
            </a:xfrm>
            <a:custGeom>
              <a:avLst/>
              <a:gdLst>
                <a:gd name="connsiteX0" fmla="*/ 0 w 7574"/>
                <a:gd name="connsiteY0" fmla="*/ 180249 h 180249"/>
                <a:gd name="connsiteX1" fmla="*/ 0 w 7574"/>
                <a:gd name="connsiteY1" fmla="*/ 0 h 1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80249">
                  <a:moveTo>
                    <a:pt x="0" y="180249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4" name="Freeform: Shape 3703">
              <a:extLst>
                <a:ext uri="{FF2B5EF4-FFF2-40B4-BE49-F238E27FC236}">
                  <a16:creationId xmlns:a16="http://schemas.microsoft.com/office/drawing/2014/main" id="{A9929173-FA5A-4FA4-97A1-449546B5CBBA}"/>
                </a:ext>
              </a:extLst>
            </p:cNvPr>
            <p:cNvSpPr/>
            <p:nvPr/>
          </p:nvSpPr>
          <p:spPr>
            <a:xfrm>
              <a:off x="8446756" y="5791187"/>
              <a:ext cx="7574" cy="136619"/>
            </a:xfrm>
            <a:custGeom>
              <a:avLst/>
              <a:gdLst>
                <a:gd name="connsiteX0" fmla="*/ 0 w 7574"/>
                <a:gd name="connsiteY0" fmla="*/ 136619 h 136619"/>
                <a:gd name="connsiteX1" fmla="*/ 0 w 7574"/>
                <a:gd name="connsiteY1" fmla="*/ 0 h 13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36619">
                  <a:moveTo>
                    <a:pt x="0" y="136619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5" name="Freeform: Shape 3704">
              <a:extLst>
                <a:ext uri="{FF2B5EF4-FFF2-40B4-BE49-F238E27FC236}">
                  <a16:creationId xmlns:a16="http://schemas.microsoft.com/office/drawing/2014/main" id="{2138FD6D-7596-44D4-9B27-08640E344D4E}"/>
                </a:ext>
              </a:extLst>
            </p:cNvPr>
            <p:cNvSpPr/>
            <p:nvPr/>
          </p:nvSpPr>
          <p:spPr>
            <a:xfrm>
              <a:off x="8544002" y="5793768"/>
              <a:ext cx="7574" cy="134038"/>
            </a:xfrm>
            <a:custGeom>
              <a:avLst/>
              <a:gdLst>
                <a:gd name="connsiteX0" fmla="*/ 0 w 7574"/>
                <a:gd name="connsiteY0" fmla="*/ 134038 h 134038"/>
                <a:gd name="connsiteX1" fmla="*/ 0 w 7574"/>
                <a:gd name="connsiteY1" fmla="*/ 0 h 13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34038">
                  <a:moveTo>
                    <a:pt x="0" y="134038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6" name="Freeform: Shape 3705">
              <a:extLst>
                <a:ext uri="{FF2B5EF4-FFF2-40B4-BE49-F238E27FC236}">
                  <a16:creationId xmlns:a16="http://schemas.microsoft.com/office/drawing/2014/main" id="{3FC7F115-2650-45E8-8E64-1B487B8F78C1}"/>
                </a:ext>
              </a:extLst>
            </p:cNvPr>
            <p:cNvSpPr/>
            <p:nvPr/>
          </p:nvSpPr>
          <p:spPr>
            <a:xfrm>
              <a:off x="8641248" y="5797704"/>
              <a:ext cx="7574" cy="130102"/>
            </a:xfrm>
            <a:custGeom>
              <a:avLst/>
              <a:gdLst>
                <a:gd name="connsiteX0" fmla="*/ 0 w 7574"/>
                <a:gd name="connsiteY0" fmla="*/ 130102 h 130102"/>
                <a:gd name="connsiteX1" fmla="*/ 0 w 7574"/>
                <a:gd name="connsiteY1" fmla="*/ 0 h 13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30102">
                  <a:moveTo>
                    <a:pt x="0" y="130102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7" name="Freeform: Shape 3706">
              <a:extLst>
                <a:ext uri="{FF2B5EF4-FFF2-40B4-BE49-F238E27FC236}">
                  <a16:creationId xmlns:a16="http://schemas.microsoft.com/office/drawing/2014/main" id="{DD461006-0DC8-4200-A1B7-3FAE6CF17D4F}"/>
                </a:ext>
              </a:extLst>
            </p:cNvPr>
            <p:cNvSpPr/>
            <p:nvPr/>
          </p:nvSpPr>
          <p:spPr>
            <a:xfrm>
              <a:off x="8738493" y="5804025"/>
              <a:ext cx="7574" cy="123781"/>
            </a:xfrm>
            <a:custGeom>
              <a:avLst/>
              <a:gdLst>
                <a:gd name="connsiteX0" fmla="*/ 0 w 7574"/>
                <a:gd name="connsiteY0" fmla="*/ 123782 h 123781"/>
                <a:gd name="connsiteX1" fmla="*/ 0 w 7574"/>
                <a:gd name="connsiteY1" fmla="*/ 0 h 12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23781">
                  <a:moveTo>
                    <a:pt x="0" y="123782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8" name="Freeform: Shape 3707">
              <a:extLst>
                <a:ext uri="{FF2B5EF4-FFF2-40B4-BE49-F238E27FC236}">
                  <a16:creationId xmlns:a16="http://schemas.microsoft.com/office/drawing/2014/main" id="{FFB3F77C-7A91-4DA4-87AD-41BBA70F9F5E}"/>
                </a:ext>
              </a:extLst>
            </p:cNvPr>
            <p:cNvSpPr/>
            <p:nvPr/>
          </p:nvSpPr>
          <p:spPr>
            <a:xfrm>
              <a:off x="8835739" y="5804138"/>
              <a:ext cx="7574" cy="123668"/>
            </a:xfrm>
            <a:custGeom>
              <a:avLst/>
              <a:gdLst>
                <a:gd name="connsiteX0" fmla="*/ 0 w 7574"/>
                <a:gd name="connsiteY0" fmla="*/ 123668 h 123668"/>
                <a:gd name="connsiteX1" fmla="*/ 0 w 7574"/>
                <a:gd name="connsiteY1" fmla="*/ 0 h 12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23668">
                  <a:moveTo>
                    <a:pt x="0" y="123668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0FA50C10-EF37-484D-BEE3-51A377971EB0}"/>
                </a:ext>
              </a:extLst>
            </p:cNvPr>
            <p:cNvSpPr/>
            <p:nvPr/>
          </p:nvSpPr>
          <p:spPr>
            <a:xfrm>
              <a:off x="8932984" y="5805819"/>
              <a:ext cx="7574" cy="121987"/>
            </a:xfrm>
            <a:custGeom>
              <a:avLst/>
              <a:gdLst>
                <a:gd name="connsiteX0" fmla="*/ 0 w 7574"/>
                <a:gd name="connsiteY0" fmla="*/ 121988 h 121987"/>
                <a:gd name="connsiteX1" fmla="*/ 0 w 7574"/>
                <a:gd name="connsiteY1" fmla="*/ 0 h 12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21987">
                  <a:moveTo>
                    <a:pt x="0" y="121988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0" name="Freeform: Shape 3709">
              <a:extLst>
                <a:ext uri="{FF2B5EF4-FFF2-40B4-BE49-F238E27FC236}">
                  <a16:creationId xmlns:a16="http://schemas.microsoft.com/office/drawing/2014/main" id="{C5302F03-9DAA-4687-8BDE-34FB1E25DC49}"/>
                </a:ext>
              </a:extLst>
            </p:cNvPr>
            <p:cNvSpPr/>
            <p:nvPr/>
          </p:nvSpPr>
          <p:spPr>
            <a:xfrm>
              <a:off x="9030230" y="5806636"/>
              <a:ext cx="7574" cy="121170"/>
            </a:xfrm>
            <a:custGeom>
              <a:avLst/>
              <a:gdLst>
                <a:gd name="connsiteX0" fmla="*/ 0 w 7574"/>
                <a:gd name="connsiteY0" fmla="*/ 121170 h 121170"/>
                <a:gd name="connsiteX1" fmla="*/ 0 w 7574"/>
                <a:gd name="connsiteY1" fmla="*/ 0 h 12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21170">
                  <a:moveTo>
                    <a:pt x="0" y="121170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1" name="Freeform: Shape 3710">
              <a:extLst>
                <a:ext uri="{FF2B5EF4-FFF2-40B4-BE49-F238E27FC236}">
                  <a16:creationId xmlns:a16="http://schemas.microsoft.com/office/drawing/2014/main" id="{9990CED1-0247-4BF3-A43E-9FF51549B4C9}"/>
                </a:ext>
              </a:extLst>
            </p:cNvPr>
            <p:cNvSpPr/>
            <p:nvPr/>
          </p:nvSpPr>
          <p:spPr>
            <a:xfrm>
              <a:off x="9127468" y="5807953"/>
              <a:ext cx="7574" cy="119853"/>
            </a:xfrm>
            <a:custGeom>
              <a:avLst/>
              <a:gdLst>
                <a:gd name="connsiteX0" fmla="*/ 0 w 7574"/>
                <a:gd name="connsiteY0" fmla="*/ 119853 h 119853"/>
                <a:gd name="connsiteX1" fmla="*/ 0 w 7574"/>
                <a:gd name="connsiteY1" fmla="*/ 0 h 11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19853">
                  <a:moveTo>
                    <a:pt x="0" y="119853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2" name="Freeform: Shape 3711">
              <a:extLst>
                <a:ext uri="{FF2B5EF4-FFF2-40B4-BE49-F238E27FC236}">
                  <a16:creationId xmlns:a16="http://schemas.microsoft.com/office/drawing/2014/main" id="{B63C527C-5A25-4724-818D-F43D53684F94}"/>
                </a:ext>
              </a:extLst>
            </p:cNvPr>
            <p:cNvSpPr/>
            <p:nvPr/>
          </p:nvSpPr>
          <p:spPr>
            <a:xfrm>
              <a:off x="9224714" y="5808143"/>
              <a:ext cx="7574" cy="119664"/>
            </a:xfrm>
            <a:custGeom>
              <a:avLst/>
              <a:gdLst>
                <a:gd name="connsiteX0" fmla="*/ 0 w 7574"/>
                <a:gd name="connsiteY0" fmla="*/ 119664 h 119664"/>
                <a:gd name="connsiteX1" fmla="*/ 0 w 7574"/>
                <a:gd name="connsiteY1" fmla="*/ 0 h 11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19664">
                  <a:moveTo>
                    <a:pt x="0" y="119664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3" name="Freeform: Shape 3712">
              <a:extLst>
                <a:ext uri="{FF2B5EF4-FFF2-40B4-BE49-F238E27FC236}">
                  <a16:creationId xmlns:a16="http://schemas.microsoft.com/office/drawing/2014/main" id="{54B9FA67-F3A3-4664-87C3-19A38B3FCAFB}"/>
                </a:ext>
              </a:extLst>
            </p:cNvPr>
            <p:cNvSpPr/>
            <p:nvPr/>
          </p:nvSpPr>
          <p:spPr>
            <a:xfrm>
              <a:off x="9321959" y="5814145"/>
              <a:ext cx="7574" cy="113661"/>
            </a:xfrm>
            <a:custGeom>
              <a:avLst/>
              <a:gdLst>
                <a:gd name="connsiteX0" fmla="*/ 0 w 7574"/>
                <a:gd name="connsiteY0" fmla="*/ 113662 h 113661"/>
                <a:gd name="connsiteX1" fmla="*/ 0 w 7574"/>
                <a:gd name="connsiteY1" fmla="*/ 0 h 11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13661">
                  <a:moveTo>
                    <a:pt x="0" y="113662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4" name="Freeform: Shape 3713">
              <a:extLst>
                <a:ext uri="{FF2B5EF4-FFF2-40B4-BE49-F238E27FC236}">
                  <a16:creationId xmlns:a16="http://schemas.microsoft.com/office/drawing/2014/main" id="{536130E9-16C0-4065-B943-10B58E060542}"/>
                </a:ext>
              </a:extLst>
            </p:cNvPr>
            <p:cNvSpPr/>
            <p:nvPr/>
          </p:nvSpPr>
          <p:spPr>
            <a:xfrm>
              <a:off x="9419205" y="5819724"/>
              <a:ext cx="7574" cy="108082"/>
            </a:xfrm>
            <a:custGeom>
              <a:avLst/>
              <a:gdLst>
                <a:gd name="connsiteX0" fmla="*/ 0 w 7574"/>
                <a:gd name="connsiteY0" fmla="*/ 108083 h 108082"/>
                <a:gd name="connsiteX1" fmla="*/ 0 w 7574"/>
                <a:gd name="connsiteY1" fmla="*/ 0 h 10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08082">
                  <a:moveTo>
                    <a:pt x="0" y="108083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5" name="Freeform: Shape 3714">
              <a:extLst>
                <a:ext uri="{FF2B5EF4-FFF2-40B4-BE49-F238E27FC236}">
                  <a16:creationId xmlns:a16="http://schemas.microsoft.com/office/drawing/2014/main" id="{B0E1AF3F-65FD-4CFC-B2E9-9DFFC5410688}"/>
                </a:ext>
              </a:extLst>
            </p:cNvPr>
            <p:cNvSpPr/>
            <p:nvPr/>
          </p:nvSpPr>
          <p:spPr>
            <a:xfrm>
              <a:off x="9516450" y="5824439"/>
              <a:ext cx="7574" cy="103367"/>
            </a:xfrm>
            <a:custGeom>
              <a:avLst/>
              <a:gdLst>
                <a:gd name="connsiteX0" fmla="*/ 0 w 7574"/>
                <a:gd name="connsiteY0" fmla="*/ 103367 h 103367"/>
                <a:gd name="connsiteX1" fmla="*/ 0 w 7574"/>
                <a:gd name="connsiteY1" fmla="*/ 0 h 10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03367">
                  <a:moveTo>
                    <a:pt x="0" y="103367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6" name="Freeform: Shape 3715">
              <a:extLst>
                <a:ext uri="{FF2B5EF4-FFF2-40B4-BE49-F238E27FC236}">
                  <a16:creationId xmlns:a16="http://schemas.microsoft.com/office/drawing/2014/main" id="{DEFCBF36-2738-4AD8-854B-463B6CE6F464}"/>
                </a:ext>
              </a:extLst>
            </p:cNvPr>
            <p:cNvSpPr/>
            <p:nvPr/>
          </p:nvSpPr>
          <p:spPr>
            <a:xfrm>
              <a:off x="9613696" y="5840555"/>
              <a:ext cx="7574" cy="87251"/>
            </a:xfrm>
            <a:custGeom>
              <a:avLst/>
              <a:gdLst>
                <a:gd name="connsiteX0" fmla="*/ 0 w 7574"/>
                <a:gd name="connsiteY0" fmla="*/ 87252 h 87251"/>
                <a:gd name="connsiteX1" fmla="*/ 0 w 7574"/>
                <a:gd name="connsiteY1" fmla="*/ 0 h 8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87251">
                  <a:moveTo>
                    <a:pt x="0" y="87252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7" name="Freeform: Shape 3716">
              <a:extLst>
                <a:ext uri="{FF2B5EF4-FFF2-40B4-BE49-F238E27FC236}">
                  <a16:creationId xmlns:a16="http://schemas.microsoft.com/office/drawing/2014/main" id="{F5F8C0AD-4C38-4921-A66E-91FB4E2A1155}"/>
                </a:ext>
              </a:extLst>
            </p:cNvPr>
            <p:cNvSpPr/>
            <p:nvPr/>
          </p:nvSpPr>
          <p:spPr>
            <a:xfrm>
              <a:off x="9710942" y="5842878"/>
              <a:ext cx="7574" cy="84928"/>
            </a:xfrm>
            <a:custGeom>
              <a:avLst/>
              <a:gdLst>
                <a:gd name="connsiteX0" fmla="*/ 0 w 7574"/>
                <a:gd name="connsiteY0" fmla="*/ 84928 h 84928"/>
                <a:gd name="connsiteX1" fmla="*/ 0 w 7574"/>
                <a:gd name="connsiteY1" fmla="*/ 0 h 8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84928">
                  <a:moveTo>
                    <a:pt x="0" y="84928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8" name="Freeform: Shape 3717">
              <a:extLst>
                <a:ext uri="{FF2B5EF4-FFF2-40B4-BE49-F238E27FC236}">
                  <a16:creationId xmlns:a16="http://schemas.microsoft.com/office/drawing/2014/main" id="{A4846732-4673-4AF7-AE26-ED2157DA3EA1}"/>
                </a:ext>
              </a:extLst>
            </p:cNvPr>
            <p:cNvSpPr/>
            <p:nvPr/>
          </p:nvSpPr>
          <p:spPr>
            <a:xfrm>
              <a:off x="9808187" y="5847806"/>
              <a:ext cx="7574" cy="80000"/>
            </a:xfrm>
            <a:custGeom>
              <a:avLst/>
              <a:gdLst>
                <a:gd name="connsiteX0" fmla="*/ 0 w 7574"/>
                <a:gd name="connsiteY0" fmla="*/ 80000 h 80000"/>
                <a:gd name="connsiteX1" fmla="*/ 0 w 7574"/>
                <a:gd name="connsiteY1" fmla="*/ 0 h 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80000">
                  <a:moveTo>
                    <a:pt x="0" y="80000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19" name="Freeform: Shape 3718">
              <a:extLst>
                <a:ext uri="{FF2B5EF4-FFF2-40B4-BE49-F238E27FC236}">
                  <a16:creationId xmlns:a16="http://schemas.microsoft.com/office/drawing/2014/main" id="{C2DBD9B4-8AE6-4530-B1CF-837815B038FF}"/>
                </a:ext>
              </a:extLst>
            </p:cNvPr>
            <p:cNvSpPr/>
            <p:nvPr/>
          </p:nvSpPr>
          <p:spPr>
            <a:xfrm>
              <a:off x="9905433" y="5854074"/>
              <a:ext cx="7574" cy="73733"/>
            </a:xfrm>
            <a:custGeom>
              <a:avLst/>
              <a:gdLst>
                <a:gd name="connsiteX0" fmla="*/ 0 w 7574"/>
                <a:gd name="connsiteY0" fmla="*/ 73733 h 73733"/>
                <a:gd name="connsiteX1" fmla="*/ 0 w 7574"/>
                <a:gd name="connsiteY1" fmla="*/ 0 h 7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73733">
                  <a:moveTo>
                    <a:pt x="0" y="73733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0" name="Freeform: Shape 3719">
              <a:extLst>
                <a:ext uri="{FF2B5EF4-FFF2-40B4-BE49-F238E27FC236}">
                  <a16:creationId xmlns:a16="http://schemas.microsoft.com/office/drawing/2014/main" id="{5F8F37BC-6F2A-455A-9A8C-57B2051AF170}"/>
                </a:ext>
              </a:extLst>
            </p:cNvPr>
            <p:cNvSpPr/>
            <p:nvPr/>
          </p:nvSpPr>
          <p:spPr>
            <a:xfrm>
              <a:off x="10002678" y="5856655"/>
              <a:ext cx="7574" cy="71151"/>
            </a:xfrm>
            <a:custGeom>
              <a:avLst/>
              <a:gdLst>
                <a:gd name="connsiteX0" fmla="*/ 0 w 7574"/>
                <a:gd name="connsiteY0" fmla="*/ 71152 h 71151"/>
                <a:gd name="connsiteX1" fmla="*/ 0 w 7574"/>
                <a:gd name="connsiteY1" fmla="*/ 0 h 7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71151">
                  <a:moveTo>
                    <a:pt x="0" y="71152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1" name="Freeform: Shape 3720">
              <a:extLst>
                <a:ext uri="{FF2B5EF4-FFF2-40B4-BE49-F238E27FC236}">
                  <a16:creationId xmlns:a16="http://schemas.microsoft.com/office/drawing/2014/main" id="{13E06C99-5890-46EA-A5AC-85CE08E90FF5}"/>
                </a:ext>
              </a:extLst>
            </p:cNvPr>
            <p:cNvSpPr/>
            <p:nvPr/>
          </p:nvSpPr>
          <p:spPr>
            <a:xfrm>
              <a:off x="10099916" y="5857253"/>
              <a:ext cx="7574" cy="70554"/>
            </a:xfrm>
            <a:custGeom>
              <a:avLst/>
              <a:gdLst>
                <a:gd name="connsiteX0" fmla="*/ 0 w 7574"/>
                <a:gd name="connsiteY0" fmla="*/ 70554 h 70554"/>
                <a:gd name="connsiteX1" fmla="*/ 0 w 7574"/>
                <a:gd name="connsiteY1" fmla="*/ 0 h 7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70554">
                  <a:moveTo>
                    <a:pt x="0" y="70554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2" name="Freeform: Shape 3721">
              <a:extLst>
                <a:ext uri="{FF2B5EF4-FFF2-40B4-BE49-F238E27FC236}">
                  <a16:creationId xmlns:a16="http://schemas.microsoft.com/office/drawing/2014/main" id="{7ED2E336-00B6-47D6-99B9-615E658A1BA1}"/>
                </a:ext>
              </a:extLst>
            </p:cNvPr>
            <p:cNvSpPr/>
            <p:nvPr/>
          </p:nvSpPr>
          <p:spPr>
            <a:xfrm>
              <a:off x="10197162" y="5858078"/>
              <a:ext cx="7574" cy="69728"/>
            </a:xfrm>
            <a:custGeom>
              <a:avLst/>
              <a:gdLst>
                <a:gd name="connsiteX0" fmla="*/ 0 w 7574"/>
                <a:gd name="connsiteY0" fmla="*/ 69729 h 69728"/>
                <a:gd name="connsiteX1" fmla="*/ 0 w 7574"/>
                <a:gd name="connsiteY1" fmla="*/ 0 h 6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69728">
                  <a:moveTo>
                    <a:pt x="0" y="69729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3" name="Freeform: Shape 3722">
              <a:extLst>
                <a:ext uri="{FF2B5EF4-FFF2-40B4-BE49-F238E27FC236}">
                  <a16:creationId xmlns:a16="http://schemas.microsoft.com/office/drawing/2014/main" id="{D4079FF3-8CF8-4936-B744-49F554BA27FB}"/>
                </a:ext>
              </a:extLst>
            </p:cNvPr>
            <p:cNvSpPr/>
            <p:nvPr/>
          </p:nvSpPr>
          <p:spPr>
            <a:xfrm>
              <a:off x="10294408" y="5865503"/>
              <a:ext cx="7574" cy="62303"/>
            </a:xfrm>
            <a:custGeom>
              <a:avLst/>
              <a:gdLst>
                <a:gd name="connsiteX0" fmla="*/ 0 w 7574"/>
                <a:gd name="connsiteY0" fmla="*/ 62303 h 62303"/>
                <a:gd name="connsiteX1" fmla="*/ 0 w 7574"/>
                <a:gd name="connsiteY1" fmla="*/ 0 h 6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62303">
                  <a:moveTo>
                    <a:pt x="0" y="62303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4" name="Freeform: Shape 3723">
              <a:extLst>
                <a:ext uri="{FF2B5EF4-FFF2-40B4-BE49-F238E27FC236}">
                  <a16:creationId xmlns:a16="http://schemas.microsoft.com/office/drawing/2014/main" id="{846DEB50-7F75-411A-B61C-A7AEFEEF7D2D}"/>
                </a:ext>
              </a:extLst>
            </p:cNvPr>
            <p:cNvSpPr/>
            <p:nvPr/>
          </p:nvSpPr>
          <p:spPr>
            <a:xfrm>
              <a:off x="10391653" y="5879612"/>
              <a:ext cx="7574" cy="48194"/>
            </a:xfrm>
            <a:custGeom>
              <a:avLst/>
              <a:gdLst>
                <a:gd name="connsiteX0" fmla="*/ 0 w 7574"/>
                <a:gd name="connsiteY0" fmla="*/ 48194 h 48194"/>
                <a:gd name="connsiteX1" fmla="*/ 0 w 7574"/>
                <a:gd name="connsiteY1" fmla="*/ 0 h 4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48194">
                  <a:moveTo>
                    <a:pt x="0" y="48194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5" name="Freeform: Shape 3724">
              <a:extLst>
                <a:ext uri="{FF2B5EF4-FFF2-40B4-BE49-F238E27FC236}">
                  <a16:creationId xmlns:a16="http://schemas.microsoft.com/office/drawing/2014/main" id="{7706A367-E060-4C1D-A326-5817A1564EA7}"/>
                </a:ext>
              </a:extLst>
            </p:cNvPr>
            <p:cNvSpPr/>
            <p:nvPr/>
          </p:nvSpPr>
          <p:spPr>
            <a:xfrm>
              <a:off x="10488899" y="5879817"/>
              <a:ext cx="7574" cy="47989"/>
            </a:xfrm>
            <a:custGeom>
              <a:avLst/>
              <a:gdLst>
                <a:gd name="connsiteX0" fmla="*/ 0 w 7574"/>
                <a:gd name="connsiteY0" fmla="*/ 47990 h 47989"/>
                <a:gd name="connsiteX1" fmla="*/ 0 w 7574"/>
                <a:gd name="connsiteY1" fmla="*/ 0 h 47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47989">
                  <a:moveTo>
                    <a:pt x="0" y="47990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6" name="Freeform: Shape 3725">
              <a:extLst>
                <a:ext uri="{FF2B5EF4-FFF2-40B4-BE49-F238E27FC236}">
                  <a16:creationId xmlns:a16="http://schemas.microsoft.com/office/drawing/2014/main" id="{23D844C0-D8E2-4ACF-BA0A-160B7EA86F33}"/>
                </a:ext>
              </a:extLst>
            </p:cNvPr>
            <p:cNvSpPr/>
            <p:nvPr/>
          </p:nvSpPr>
          <p:spPr>
            <a:xfrm>
              <a:off x="10586144" y="5884646"/>
              <a:ext cx="7574" cy="43160"/>
            </a:xfrm>
            <a:custGeom>
              <a:avLst/>
              <a:gdLst>
                <a:gd name="connsiteX0" fmla="*/ 0 w 7574"/>
                <a:gd name="connsiteY0" fmla="*/ 43160 h 43160"/>
                <a:gd name="connsiteX1" fmla="*/ 0 w 7574"/>
                <a:gd name="connsiteY1" fmla="*/ 0 h 4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43160">
                  <a:moveTo>
                    <a:pt x="0" y="43160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7" name="Freeform: Shape 3726">
              <a:extLst>
                <a:ext uri="{FF2B5EF4-FFF2-40B4-BE49-F238E27FC236}">
                  <a16:creationId xmlns:a16="http://schemas.microsoft.com/office/drawing/2014/main" id="{E804593A-CCC8-4F45-96B3-58F5A2CA6B37}"/>
                </a:ext>
              </a:extLst>
            </p:cNvPr>
            <p:cNvSpPr/>
            <p:nvPr/>
          </p:nvSpPr>
          <p:spPr>
            <a:xfrm>
              <a:off x="10683390" y="5891095"/>
              <a:ext cx="7574" cy="36711"/>
            </a:xfrm>
            <a:custGeom>
              <a:avLst/>
              <a:gdLst>
                <a:gd name="connsiteX0" fmla="*/ 0 w 7574"/>
                <a:gd name="connsiteY0" fmla="*/ 36711 h 36711"/>
                <a:gd name="connsiteX1" fmla="*/ 0 w 7574"/>
                <a:gd name="connsiteY1" fmla="*/ 0 h 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36711">
                  <a:moveTo>
                    <a:pt x="0" y="36711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8" name="Freeform: Shape 3727">
              <a:extLst>
                <a:ext uri="{FF2B5EF4-FFF2-40B4-BE49-F238E27FC236}">
                  <a16:creationId xmlns:a16="http://schemas.microsoft.com/office/drawing/2014/main" id="{4872E2E2-0032-4526-A3F4-99AAD6AB62DE}"/>
                </a:ext>
              </a:extLst>
            </p:cNvPr>
            <p:cNvSpPr/>
            <p:nvPr/>
          </p:nvSpPr>
          <p:spPr>
            <a:xfrm>
              <a:off x="10780636" y="5891769"/>
              <a:ext cx="7574" cy="36037"/>
            </a:xfrm>
            <a:custGeom>
              <a:avLst/>
              <a:gdLst>
                <a:gd name="connsiteX0" fmla="*/ 0 w 7574"/>
                <a:gd name="connsiteY0" fmla="*/ 36038 h 36037"/>
                <a:gd name="connsiteX1" fmla="*/ 0 w 7574"/>
                <a:gd name="connsiteY1" fmla="*/ 0 h 3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36037">
                  <a:moveTo>
                    <a:pt x="0" y="36038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29" name="Freeform: Shape 3728">
              <a:extLst>
                <a:ext uri="{FF2B5EF4-FFF2-40B4-BE49-F238E27FC236}">
                  <a16:creationId xmlns:a16="http://schemas.microsoft.com/office/drawing/2014/main" id="{D46E457A-E846-4E30-961F-9D89EE4F1D90}"/>
                </a:ext>
              </a:extLst>
            </p:cNvPr>
            <p:cNvSpPr/>
            <p:nvPr/>
          </p:nvSpPr>
          <p:spPr>
            <a:xfrm>
              <a:off x="10877881" y="5892124"/>
              <a:ext cx="7574" cy="35682"/>
            </a:xfrm>
            <a:custGeom>
              <a:avLst/>
              <a:gdLst>
                <a:gd name="connsiteX0" fmla="*/ 0 w 7574"/>
                <a:gd name="connsiteY0" fmla="*/ 35682 h 35682"/>
                <a:gd name="connsiteX1" fmla="*/ 0 w 7574"/>
                <a:gd name="connsiteY1" fmla="*/ 0 h 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35682">
                  <a:moveTo>
                    <a:pt x="0" y="35682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0" name="Freeform: Shape 3729">
              <a:extLst>
                <a:ext uri="{FF2B5EF4-FFF2-40B4-BE49-F238E27FC236}">
                  <a16:creationId xmlns:a16="http://schemas.microsoft.com/office/drawing/2014/main" id="{3C671BF3-EDF8-4BB2-8015-5E25FC0EBFB4}"/>
                </a:ext>
              </a:extLst>
            </p:cNvPr>
            <p:cNvSpPr/>
            <p:nvPr/>
          </p:nvSpPr>
          <p:spPr>
            <a:xfrm>
              <a:off x="10975127" y="5892382"/>
              <a:ext cx="7574" cy="35424"/>
            </a:xfrm>
            <a:custGeom>
              <a:avLst/>
              <a:gdLst>
                <a:gd name="connsiteX0" fmla="*/ 0 w 7574"/>
                <a:gd name="connsiteY0" fmla="*/ 35425 h 35424"/>
                <a:gd name="connsiteX1" fmla="*/ 0 w 7574"/>
                <a:gd name="connsiteY1" fmla="*/ 0 h 3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35424">
                  <a:moveTo>
                    <a:pt x="0" y="35425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1" name="Freeform: Shape 3730">
              <a:extLst>
                <a:ext uri="{FF2B5EF4-FFF2-40B4-BE49-F238E27FC236}">
                  <a16:creationId xmlns:a16="http://schemas.microsoft.com/office/drawing/2014/main" id="{95BD4F38-D935-4B38-AD34-B57AE61D5DB8}"/>
                </a:ext>
              </a:extLst>
            </p:cNvPr>
            <p:cNvSpPr/>
            <p:nvPr/>
          </p:nvSpPr>
          <p:spPr>
            <a:xfrm>
              <a:off x="11072365" y="5897446"/>
              <a:ext cx="7574" cy="30360"/>
            </a:xfrm>
            <a:custGeom>
              <a:avLst/>
              <a:gdLst>
                <a:gd name="connsiteX0" fmla="*/ 0 w 7574"/>
                <a:gd name="connsiteY0" fmla="*/ 30361 h 30360"/>
                <a:gd name="connsiteX1" fmla="*/ 0 w 7574"/>
                <a:gd name="connsiteY1" fmla="*/ 0 h 3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30360">
                  <a:moveTo>
                    <a:pt x="0" y="30361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2" name="Freeform: Shape 3731">
              <a:extLst>
                <a:ext uri="{FF2B5EF4-FFF2-40B4-BE49-F238E27FC236}">
                  <a16:creationId xmlns:a16="http://schemas.microsoft.com/office/drawing/2014/main" id="{D3C51CD6-42B3-457B-9D60-C51BA5B2392C}"/>
                </a:ext>
              </a:extLst>
            </p:cNvPr>
            <p:cNvSpPr/>
            <p:nvPr/>
          </p:nvSpPr>
          <p:spPr>
            <a:xfrm>
              <a:off x="11169610" y="5900277"/>
              <a:ext cx="7574" cy="27529"/>
            </a:xfrm>
            <a:custGeom>
              <a:avLst/>
              <a:gdLst>
                <a:gd name="connsiteX0" fmla="*/ 0 w 7574"/>
                <a:gd name="connsiteY0" fmla="*/ 27530 h 27529"/>
                <a:gd name="connsiteX1" fmla="*/ 0 w 7574"/>
                <a:gd name="connsiteY1" fmla="*/ 0 h 2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27529">
                  <a:moveTo>
                    <a:pt x="0" y="27530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3" name="Freeform: Shape 3732">
              <a:extLst>
                <a:ext uri="{FF2B5EF4-FFF2-40B4-BE49-F238E27FC236}">
                  <a16:creationId xmlns:a16="http://schemas.microsoft.com/office/drawing/2014/main" id="{78773B41-9484-4744-8473-28A830A7FAA8}"/>
                </a:ext>
              </a:extLst>
            </p:cNvPr>
            <p:cNvSpPr/>
            <p:nvPr/>
          </p:nvSpPr>
          <p:spPr>
            <a:xfrm>
              <a:off x="11266856" y="5908278"/>
              <a:ext cx="7574" cy="19529"/>
            </a:xfrm>
            <a:custGeom>
              <a:avLst/>
              <a:gdLst>
                <a:gd name="connsiteX0" fmla="*/ 0 w 7574"/>
                <a:gd name="connsiteY0" fmla="*/ 19529 h 19529"/>
                <a:gd name="connsiteX1" fmla="*/ 0 w 7574"/>
                <a:gd name="connsiteY1" fmla="*/ 0 h 1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9529">
                  <a:moveTo>
                    <a:pt x="0" y="19529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4" name="Freeform: Shape 3733">
              <a:extLst>
                <a:ext uri="{FF2B5EF4-FFF2-40B4-BE49-F238E27FC236}">
                  <a16:creationId xmlns:a16="http://schemas.microsoft.com/office/drawing/2014/main" id="{696EEA7A-98DC-4F0B-8438-C85133BD77FC}"/>
                </a:ext>
              </a:extLst>
            </p:cNvPr>
            <p:cNvSpPr/>
            <p:nvPr/>
          </p:nvSpPr>
          <p:spPr>
            <a:xfrm>
              <a:off x="11364101" y="5916218"/>
              <a:ext cx="7574" cy="11588"/>
            </a:xfrm>
            <a:custGeom>
              <a:avLst/>
              <a:gdLst>
                <a:gd name="connsiteX0" fmla="*/ 0 w 7574"/>
                <a:gd name="connsiteY0" fmla="*/ 11589 h 11588"/>
                <a:gd name="connsiteX1" fmla="*/ 0 w 7574"/>
                <a:gd name="connsiteY1" fmla="*/ 0 h 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1588">
                  <a:moveTo>
                    <a:pt x="0" y="11589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5" name="Freeform: Shape 3734">
              <a:extLst>
                <a:ext uri="{FF2B5EF4-FFF2-40B4-BE49-F238E27FC236}">
                  <a16:creationId xmlns:a16="http://schemas.microsoft.com/office/drawing/2014/main" id="{EB4AB63B-04A7-43F4-A66A-CC32E304B4B9}"/>
                </a:ext>
              </a:extLst>
            </p:cNvPr>
            <p:cNvSpPr/>
            <p:nvPr/>
          </p:nvSpPr>
          <p:spPr>
            <a:xfrm>
              <a:off x="11461347" y="5916755"/>
              <a:ext cx="7574" cy="11051"/>
            </a:xfrm>
            <a:custGeom>
              <a:avLst/>
              <a:gdLst>
                <a:gd name="connsiteX0" fmla="*/ 0 w 7574"/>
                <a:gd name="connsiteY0" fmla="*/ 11051 h 11051"/>
                <a:gd name="connsiteX1" fmla="*/ 0 w 7574"/>
                <a:gd name="connsiteY1" fmla="*/ 0 h 1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74" h="11051">
                  <a:moveTo>
                    <a:pt x="0" y="11051"/>
                  </a:moveTo>
                  <a:lnTo>
                    <a:pt x="0" y="0"/>
                  </a:lnTo>
                </a:path>
              </a:pathLst>
            </a:custGeom>
            <a:noFill/>
            <a:ln w="1135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8" name="Freeform: Shape 3737">
              <a:extLst>
                <a:ext uri="{FF2B5EF4-FFF2-40B4-BE49-F238E27FC236}">
                  <a16:creationId xmlns:a16="http://schemas.microsoft.com/office/drawing/2014/main" id="{6209A82C-72A0-4C74-8747-C35615A670E7}"/>
                </a:ext>
              </a:extLst>
            </p:cNvPr>
            <p:cNvSpPr/>
            <p:nvPr/>
          </p:nvSpPr>
          <p:spPr>
            <a:xfrm>
              <a:off x="7743320" y="5527804"/>
              <a:ext cx="45448" cy="45416"/>
            </a:xfrm>
            <a:custGeom>
              <a:avLst/>
              <a:gdLst>
                <a:gd name="connsiteX0" fmla="*/ 22851 w 45448"/>
                <a:gd name="connsiteY0" fmla="*/ 45662 h 45416"/>
                <a:gd name="connsiteX1" fmla="*/ 38920 w 45448"/>
                <a:gd name="connsiteY1" fmla="*/ 39011 h 45416"/>
                <a:gd name="connsiteX2" fmla="*/ 45576 w 45448"/>
                <a:gd name="connsiteY2" fmla="*/ 22954 h 45416"/>
                <a:gd name="connsiteX3" fmla="*/ 38920 w 45448"/>
                <a:gd name="connsiteY3" fmla="*/ 6897 h 45416"/>
                <a:gd name="connsiteX4" fmla="*/ 22851 w 45448"/>
                <a:gd name="connsiteY4" fmla="*/ 246 h 45416"/>
                <a:gd name="connsiteX5" fmla="*/ 6783 w 45448"/>
                <a:gd name="connsiteY5" fmla="*/ 6897 h 45416"/>
                <a:gd name="connsiteX6" fmla="*/ 127 w 45448"/>
                <a:gd name="connsiteY6" fmla="*/ 22954 h 45416"/>
                <a:gd name="connsiteX7" fmla="*/ 6783 w 45448"/>
                <a:gd name="connsiteY7" fmla="*/ 39011 h 45416"/>
                <a:gd name="connsiteX8" fmla="*/ 22851 w 45448"/>
                <a:gd name="connsiteY8" fmla="*/ 45662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851" y="45662"/>
                  </a:moveTo>
                  <a:cubicBezTo>
                    <a:pt x="28878" y="45662"/>
                    <a:pt x="34658" y="43269"/>
                    <a:pt x="38920" y="39011"/>
                  </a:cubicBezTo>
                  <a:cubicBezTo>
                    <a:pt x="43181" y="34752"/>
                    <a:pt x="45576" y="28976"/>
                    <a:pt x="45576" y="22954"/>
                  </a:cubicBezTo>
                  <a:cubicBezTo>
                    <a:pt x="45576" y="16931"/>
                    <a:pt x="43181" y="11155"/>
                    <a:pt x="38920" y="6897"/>
                  </a:cubicBezTo>
                  <a:cubicBezTo>
                    <a:pt x="34658" y="2638"/>
                    <a:pt x="28878" y="246"/>
                    <a:pt x="22851" y="246"/>
                  </a:cubicBezTo>
                  <a:cubicBezTo>
                    <a:pt x="16825" y="246"/>
                    <a:pt x="11044" y="2638"/>
                    <a:pt x="6783" y="6897"/>
                  </a:cubicBezTo>
                  <a:cubicBezTo>
                    <a:pt x="2521" y="11155"/>
                    <a:pt x="127" y="16931"/>
                    <a:pt x="127" y="22954"/>
                  </a:cubicBezTo>
                  <a:cubicBezTo>
                    <a:pt x="127" y="28976"/>
                    <a:pt x="2521" y="34752"/>
                    <a:pt x="6783" y="39011"/>
                  </a:cubicBezTo>
                  <a:cubicBezTo>
                    <a:pt x="11044" y="43269"/>
                    <a:pt x="16825" y="45662"/>
                    <a:pt x="22851" y="45662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9" name="Freeform: Shape 3738">
              <a:extLst>
                <a:ext uri="{FF2B5EF4-FFF2-40B4-BE49-F238E27FC236}">
                  <a16:creationId xmlns:a16="http://schemas.microsoft.com/office/drawing/2014/main" id="{DCE3ABB9-6E53-475E-9A01-2B199A72585E}"/>
                </a:ext>
              </a:extLst>
            </p:cNvPr>
            <p:cNvSpPr/>
            <p:nvPr/>
          </p:nvSpPr>
          <p:spPr>
            <a:xfrm>
              <a:off x="7840566" y="5597556"/>
              <a:ext cx="45448" cy="45416"/>
            </a:xfrm>
            <a:custGeom>
              <a:avLst/>
              <a:gdLst>
                <a:gd name="connsiteX0" fmla="*/ 22864 w 45448"/>
                <a:gd name="connsiteY0" fmla="*/ 45671 h 45416"/>
                <a:gd name="connsiteX1" fmla="*/ 38933 w 45448"/>
                <a:gd name="connsiteY1" fmla="*/ 39020 h 45416"/>
                <a:gd name="connsiteX2" fmla="*/ 45588 w 45448"/>
                <a:gd name="connsiteY2" fmla="*/ 22963 h 45416"/>
                <a:gd name="connsiteX3" fmla="*/ 38933 w 45448"/>
                <a:gd name="connsiteY3" fmla="*/ 6906 h 45416"/>
                <a:gd name="connsiteX4" fmla="*/ 22864 w 45448"/>
                <a:gd name="connsiteY4" fmla="*/ 255 h 45416"/>
                <a:gd name="connsiteX5" fmla="*/ 6795 w 45448"/>
                <a:gd name="connsiteY5" fmla="*/ 6906 h 45416"/>
                <a:gd name="connsiteX6" fmla="*/ 140 w 45448"/>
                <a:gd name="connsiteY6" fmla="*/ 22963 h 45416"/>
                <a:gd name="connsiteX7" fmla="*/ 6795 w 45448"/>
                <a:gd name="connsiteY7" fmla="*/ 39020 h 45416"/>
                <a:gd name="connsiteX8" fmla="*/ 22864 w 45448"/>
                <a:gd name="connsiteY8" fmla="*/ 45671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864" y="45671"/>
                  </a:moveTo>
                  <a:cubicBezTo>
                    <a:pt x="28891" y="45671"/>
                    <a:pt x="34671" y="43278"/>
                    <a:pt x="38933" y="39020"/>
                  </a:cubicBezTo>
                  <a:cubicBezTo>
                    <a:pt x="43194" y="34762"/>
                    <a:pt x="45588" y="28985"/>
                    <a:pt x="45588" y="22963"/>
                  </a:cubicBezTo>
                  <a:cubicBezTo>
                    <a:pt x="45588" y="16941"/>
                    <a:pt x="43194" y="11164"/>
                    <a:pt x="38933" y="6906"/>
                  </a:cubicBezTo>
                  <a:cubicBezTo>
                    <a:pt x="34671" y="2648"/>
                    <a:pt x="28891" y="255"/>
                    <a:pt x="22864" y="255"/>
                  </a:cubicBezTo>
                  <a:cubicBezTo>
                    <a:pt x="16837" y="255"/>
                    <a:pt x="11057" y="2648"/>
                    <a:pt x="6795" y="6906"/>
                  </a:cubicBezTo>
                  <a:cubicBezTo>
                    <a:pt x="2534" y="11164"/>
                    <a:pt x="140" y="16941"/>
                    <a:pt x="140" y="22963"/>
                  </a:cubicBezTo>
                  <a:cubicBezTo>
                    <a:pt x="140" y="28985"/>
                    <a:pt x="2534" y="34762"/>
                    <a:pt x="6795" y="39020"/>
                  </a:cubicBezTo>
                  <a:cubicBezTo>
                    <a:pt x="11057" y="43278"/>
                    <a:pt x="16837" y="45671"/>
                    <a:pt x="22864" y="45671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0" name="Freeform: Shape 3739">
              <a:extLst>
                <a:ext uri="{FF2B5EF4-FFF2-40B4-BE49-F238E27FC236}">
                  <a16:creationId xmlns:a16="http://schemas.microsoft.com/office/drawing/2014/main" id="{F70945A3-BE6B-4927-A0C5-584A527EC1E2}"/>
                </a:ext>
              </a:extLst>
            </p:cNvPr>
            <p:cNvSpPr/>
            <p:nvPr/>
          </p:nvSpPr>
          <p:spPr>
            <a:xfrm>
              <a:off x="7937812" y="5636137"/>
              <a:ext cx="45448" cy="45416"/>
            </a:xfrm>
            <a:custGeom>
              <a:avLst/>
              <a:gdLst>
                <a:gd name="connsiteX0" fmla="*/ 22877 w 45448"/>
                <a:gd name="connsiteY0" fmla="*/ 45676 h 45416"/>
                <a:gd name="connsiteX1" fmla="*/ 38945 w 45448"/>
                <a:gd name="connsiteY1" fmla="*/ 39025 h 45416"/>
                <a:gd name="connsiteX2" fmla="*/ 45601 w 45448"/>
                <a:gd name="connsiteY2" fmla="*/ 22968 h 45416"/>
                <a:gd name="connsiteX3" fmla="*/ 38945 w 45448"/>
                <a:gd name="connsiteY3" fmla="*/ 6911 h 45416"/>
                <a:gd name="connsiteX4" fmla="*/ 22877 w 45448"/>
                <a:gd name="connsiteY4" fmla="*/ 260 h 45416"/>
                <a:gd name="connsiteX5" fmla="*/ 6808 w 45448"/>
                <a:gd name="connsiteY5" fmla="*/ 6911 h 45416"/>
                <a:gd name="connsiteX6" fmla="*/ 152 w 45448"/>
                <a:gd name="connsiteY6" fmla="*/ 22968 h 45416"/>
                <a:gd name="connsiteX7" fmla="*/ 6808 w 45448"/>
                <a:gd name="connsiteY7" fmla="*/ 39025 h 45416"/>
                <a:gd name="connsiteX8" fmla="*/ 22877 w 45448"/>
                <a:gd name="connsiteY8" fmla="*/ 45676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877" y="45676"/>
                  </a:moveTo>
                  <a:cubicBezTo>
                    <a:pt x="28903" y="45676"/>
                    <a:pt x="34684" y="43283"/>
                    <a:pt x="38945" y="39025"/>
                  </a:cubicBezTo>
                  <a:cubicBezTo>
                    <a:pt x="43207" y="34767"/>
                    <a:pt x="45601" y="28990"/>
                    <a:pt x="45601" y="22968"/>
                  </a:cubicBezTo>
                  <a:cubicBezTo>
                    <a:pt x="45601" y="16946"/>
                    <a:pt x="43207" y="11169"/>
                    <a:pt x="38945" y="6911"/>
                  </a:cubicBezTo>
                  <a:cubicBezTo>
                    <a:pt x="34684" y="2653"/>
                    <a:pt x="28903" y="260"/>
                    <a:pt x="22877" y="260"/>
                  </a:cubicBezTo>
                  <a:cubicBezTo>
                    <a:pt x="16850" y="260"/>
                    <a:pt x="11070" y="2653"/>
                    <a:pt x="6808" y="6911"/>
                  </a:cubicBezTo>
                  <a:cubicBezTo>
                    <a:pt x="2547" y="11169"/>
                    <a:pt x="152" y="16946"/>
                    <a:pt x="152" y="22968"/>
                  </a:cubicBezTo>
                  <a:cubicBezTo>
                    <a:pt x="152" y="28990"/>
                    <a:pt x="2547" y="34767"/>
                    <a:pt x="6808" y="39025"/>
                  </a:cubicBezTo>
                  <a:cubicBezTo>
                    <a:pt x="11070" y="43283"/>
                    <a:pt x="16850" y="45676"/>
                    <a:pt x="22877" y="45676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1" name="Freeform: Shape 3740">
              <a:extLst>
                <a:ext uri="{FF2B5EF4-FFF2-40B4-BE49-F238E27FC236}">
                  <a16:creationId xmlns:a16="http://schemas.microsoft.com/office/drawing/2014/main" id="{303030C9-D23F-4F03-A51A-598D08F5F64C}"/>
                </a:ext>
              </a:extLst>
            </p:cNvPr>
            <p:cNvSpPr/>
            <p:nvPr/>
          </p:nvSpPr>
          <p:spPr>
            <a:xfrm>
              <a:off x="8035057" y="5694247"/>
              <a:ext cx="45448" cy="45416"/>
            </a:xfrm>
            <a:custGeom>
              <a:avLst/>
              <a:gdLst>
                <a:gd name="connsiteX0" fmla="*/ 22890 w 45448"/>
                <a:gd name="connsiteY0" fmla="*/ 45684 h 45416"/>
                <a:gd name="connsiteX1" fmla="*/ 38958 w 45448"/>
                <a:gd name="connsiteY1" fmla="*/ 39033 h 45416"/>
                <a:gd name="connsiteX2" fmla="*/ 45614 w 45448"/>
                <a:gd name="connsiteY2" fmla="*/ 22976 h 45416"/>
                <a:gd name="connsiteX3" fmla="*/ 38958 w 45448"/>
                <a:gd name="connsiteY3" fmla="*/ 6919 h 45416"/>
                <a:gd name="connsiteX4" fmla="*/ 22890 w 45448"/>
                <a:gd name="connsiteY4" fmla="*/ 268 h 45416"/>
                <a:gd name="connsiteX5" fmla="*/ 6821 w 45448"/>
                <a:gd name="connsiteY5" fmla="*/ 6919 h 45416"/>
                <a:gd name="connsiteX6" fmla="*/ 165 w 45448"/>
                <a:gd name="connsiteY6" fmla="*/ 22976 h 45416"/>
                <a:gd name="connsiteX7" fmla="*/ 6821 w 45448"/>
                <a:gd name="connsiteY7" fmla="*/ 39033 h 45416"/>
                <a:gd name="connsiteX8" fmla="*/ 22890 w 45448"/>
                <a:gd name="connsiteY8" fmla="*/ 45684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890" y="45684"/>
                  </a:moveTo>
                  <a:cubicBezTo>
                    <a:pt x="28916" y="45684"/>
                    <a:pt x="34697" y="43291"/>
                    <a:pt x="38958" y="39033"/>
                  </a:cubicBezTo>
                  <a:cubicBezTo>
                    <a:pt x="43220" y="34774"/>
                    <a:pt x="45614" y="28998"/>
                    <a:pt x="45614" y="22976"/>
                  </a:cubicBezTo>
                  <a:cubicBezTo>
                    <a:pt x="45614" y="16953"/>
                    <a:pt x="43220" y="11177"/>
                    <a:pt x="38958" y="6919"/>
                  </a:cubicBezTo>
                  <a:cubicBezTo>
                    <a:pt x="34697" y="2660"/>
                    <a:pt x="28916" y="268"/>
                    <a:pt x="22890" y="268"/>
                  </a:cubicBezTo>
                  <a:cubicBezTo>
                    <a:pt x="16863" y="268"/>
                    <a:pt x="11083" y="2660"/>
                    <a:pt x="6821" y="6919"/>
                  </a:cubicBezTo>
                  <a:cubicBezTo>
                    <a:pt x="2560" y="11177"/>
                    <a:pt x="165" y="16953"/>
                    <a:pt x="165" y="22976"/>
                  </a:cubicBezTo>
                  <a:cubicBezTo>
                    <a:pt x="165" y="28998"/>
                    <a:pt x="2560" y="34774"/>
                    <a:pt x="6821" y="39033"/>
                  </a:cubicBezTo>
                  <a:cubicBezTo>
                    <a:pt x="11083" y="43291"/>
                    <a:pt x="16863" y="45684"/>
                    <a:pt x="22890" y="45684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2" name="Freeform: Shape 3741">
              <a:extLst>
                <a:ext uri="{FF2B5EF4-FFF2-40B4-BE49-F238E27FC236}">
                  <a16:creationId xmlns:a16="http://schemas.microsoft.com/office/drawing/2014/main" id="{3FB4F719-9A2A-4982-A56D-4BF253081B5F}"/>
                </a:ext>
              </a:extLst>
            </p:cNvPr>
            <p:cNvSpPr/>
            <p:nvPr/>
          </p:nvSpPr>
          <p:spPr>
            <a:xfrm>
              <a:off x="8132295" y="5703913"/>
              <a:ext cx="45448" cy="45416"/>
            </a:xfrm>
            <a:custGeom>
              <a:avLst/>
              <a:gdLst>
                <a:gd name="connsiteX0" fmla="*/ 22903 w 45448"/>
                <a:gd name="connsiteY0" fmla="*/ 45685 h 45416"/>
                <a:gd name="connsiteX1" fmla="*/ 38971 w 45448"/>
                <a:gd name="connsiteY1" fmla="*/ 39034 h 45416"/>
                <a:gd name="connsiteX2" fmla="*/ 45627 w 45448"/>
                <a:gd name="connsiteY2" fmla="*/ 22977 h 45416"/>
                <a:gd name="connsiteX3" fmla="*/ 38971 w 45448"/>
                <a:gd name="connsiteY3" fmla="*/ 6920 h 45416"/>
                <a:gd name="connsiteX4" fmla="*/ 22903 w 45448"/>
                <a:gd name="connsiteY4" fmla="*/ 269 h 45416"/>
                <a:gd name="connsiteX5" fmla="*/ 6834 w 45448"/>
                <a:gd name="connsiteY5" fmla="*/ 6920 h 45416"/>
                <a:gd name="connsiteX6" fmla="*/ 178 w 45448"/>
                <a:gd name="connsiteY6" fmla="*/ 22977 h 45416"/>
                <a:gd name="connsiteX7" fmla="*/ 6834 w 45448"/>
                <a:gd name="connsiteY7" fmla="*/ 39034 h 45416"/>
                <a:gd name="connsiteX8" fmla="*/ 22903 w 45448"/>
                <a:gd name="connsiteY8" fmla="*/ 45685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903" y="45685"/>
                  </a:moveTo>
                  <a:cubicBezTo>
                    <a:pt x="28929" y="45685"/>
                    <a:pt x="34710" y="43292"/>
                    <a:pt x="38971" y="39034"/>
                  </a:cubicBezTo>
                  <a:cubicBezTo>
                    <a:pt x="43233" y="34776"/>
                    <a:pt x="45627" y="28999"/>
                    <a:pt x="45627" y="22977"/>
                  </a:cubicBezTo>
                  <a:cubicBezTo>
                    <a:pt x="45627" y="16955"/>
                    <a:pt x="43233" y="11178"/>
                    <a:pt x="38971" y="6920"/>
                  </a:cubicBezTo>
                  <a:cubicBezTo>
                    <a:pt x="34710" y="2662"/>
                    <a:pt x="28929" y="269"/>
                    <a:pt x="22903" y="269"/>
                  </a:cubicBezTo>
                  <a:cubicBezTo>
                    <a:pt x="16876" y="269"/>
                    <a:pt x="11095" y="2662"/>
                    <a:pt x="6834" y="6920"/>
                  </a:cubicBezTo>
                  <a:cubicBezTo>
                    <a:pt x="2572" y="11178"/>
                    <a:pt x="178" y="16955"/>
                    <a:pt x="178" y="22977"/>
                  </a:cubicBezTo>
                  <a:cubicBezTo>
                    <a:pt x="178" y="28999"/>
                    <a:pt x="2572" y="34776"/>
                    <a:pt x="6834" y="39034"/>
                  </a:cubicBezTo>
                  <a:cubicBezTo>
                    <a:pt x="11095" y="43292"/>
                    <a:pt x="16876" y="45685"/>
                    <a:pt x="22903" y="45685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3" name="Freeform: Shape 3742">
              <a:extLst>
                <a:ext uri="{FF2B5EF4-FFF2-40B4-BE49-F238E27FC236}">
                  <a16:creationId xmlns:a16="http://schemas.microsoft.com/office/drawing/2014/main" id="{62720961-CF4E-4B36-A845-D71ADF9A9B08}"/>
                </a:ext>
              </a:extLst>
            </p:cNvPr>
            <p:cNvSpPr/>
            <p:nvPr/>
          </p:nvSpPr>
          <p:spPr>
            <a:xfrm>
              <a:off x="8229541" y="5720527"/>
              <a:ext cx="45448" cy="45416"/>
            </a:xfrm>
            <a:custGeom>
              <a:avLst/>
              <a:gdLst>
                <a:gd name="connsiteX0" fmla="*/ 22915 w 45448"/>
                <a:gd name="connsiteY0" fmla="*/ 45687 h 45416"/>
                <a:gd name="connsiteX1" fmla="*/ 38984 w 45448"/>
                <a:gd name="connsiteY1" fmla="*/ 39036 h 45416"/>
                <a:gd name="connsiteX2" fmla="*/ 45640 w 45448"/>
                <a:gd name="connsiteY2" fmla="*/ 22979 h 45416"/>
                <a:gd name="connsiteX3" fmla="*/ 38984 w 45448"/>
                <a:gd name="connsiteY3" fmla="*/ 6922 h 45416"/>
                <a:gd name="connsiteX4" fmla="*/ 22915 w 45448"/>
                <a:gd name="connsiteY4" fmla="*/ 271 h 45416"/>
                <a:gd name="connsiteX5" fmla="*/ 6847 w 45448"/>
                <a:gd name="connsiteY5" fmla="*/ 6922 h 45416"/>
                <a:gd name="connsiteX6" fmla="*/ 191 w 45448"/>
                <a:gd name="connsiteY6" fmla="*/ 22979 h 45416"/>
                <a:gd name="connsiteX7" fmla="*/ 6847 w 45448"/>
                <a:gd name="connsiteY7" fmla="*/ 39036 h 45416"/>
                <a:gd name="connsiteX8" fmla="*/ 22915 w 45448"/>
                <a:gd name="connsiteY8" fmla="*/ 45687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915" y="45687"/>
                  </a:moveTo>
                  <a:cubicBezTo>
                    <a:pt x="28942" y="45687"/>
                    <a:pt x="34723" y="43295"/>
                    <a:pt x="38984" y="39036"/>
                  </a:cubicBezTo>
                  <a:cubicBezTo>
                    <a:pt x="43245" y="34778"/>
                    <a:pt x="45640" y="29001"/>
                    <a:pt x="45640" y="22979"/>
                  </a:cubicBezTo>
                  <a:cubicBezTo>
                    <a:pt x="45640" y="16957"/>
                    <a:pt x="43245" y="11181"/>
                    <a:pt x="38984" y="6922"/>
                  </a:cubicBezTo>
                  <a:cubicBezTo>
                    <a:pt x="34723" y="2664"/>
                    <a:pt x="28942" y="271"/>
                    <a:pt x="22915" y="271"/>
                  </a:cubicBezTo>
                  <a:cubicBezTo>
                    <a:pt x="16889" y="271"/>
                    <a:pt x="11108" y="2664"/>
                    <a:pt x="6847" y="6922"/>
                  </a:cubicBezTo>
                  <a:cubicBezTo>
                    <a:pt x="2585" y="11181"/>
                    <a:pt x="191" y="16957"/>
                    <a:pt x="191" y="22979"/>
                  </a:cubicBezTo>
                  <a:cubicBezTo>
                    <a:pt x="191" y="29001"/>
                    <a:pt x="2585" y="34778"/>
                    <a:pt x="6847" y="39036"/>
                  </a:cubicBezTo>
                  <a:cubicBezTo>
                    <a:pt x="11108" y="43295"/>
                    <a:pt x="16889" y="45687"/>
                    <a:pt x="22915" y="45687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4" name="Freeform: Shape 3743">
              <a:extLst>
                <a:ext uri="{FF2B5EF4-FFF2-40B4-BE49-F238E27FC236}">
                  <a16:creationId xmlns:a16="http://schemas.microsoft.com/office/drawing/2014/main" id="{1B335476-EC37-4694-832B-4776A30E14A1}"/>
                </a:ext>
              </a:extLst>
            </p:cNvPr>
            <p:cNvSpPr/>
            <p:nvPr/>
          </p:nvSpPr>
          <p:spPr>
            <a:xfrm>
              <a:off x="8326786" y="5724850"/>
              <a:ext cx="45448" cy="45416"/>
            </a:xfrm>
            <a:custGeom>
              <a:avLst/>
              <a:gdLst>
                <a:gd name="connsiteX0" fmla="*/ 22928 w 45448"/>
                <a:gd name="connsiteY0" fmla="*/ 45688 h 45416"/>
                <a:gd name="connsiteX1" fmla="*/ 38997 w 45448"/>
                <a:gd name="connsiteY1" fmla="*/ 39037 h 45416"/>
                <a:gd name="connsiteX2" fmla="*/ 45653 w 45448"/>
                <a:gd name="connsiteY2" fmla="*/ 22980 h 45416"/>
                <a:gd name="connsiteX3" fmla="*/ 38997 w 45448"/>
                <a:gd name="connsiteY3" fmla="*/ 6923 h 45416"/>
                <a:gd name="connsiteX4" fmla="*/ 22928 w 45448"/>
                <a:gd name="connsiteY4" fmla="*/ 272 h 45416"/>
                <a:gd name="connsiteX5" fmla="*/ 6860 w 45448"/>
                <a:gd name="connsiteY5" fmla="*/ 6923 h 45416"/>
                <a:gd name="connsiteX6" fmla="*/ 204 w 45448"/>
                <a:gd name="connsiteY6" fmla="*/ 22980 h 45416"/>
                <a:gd name="connsiteX7" fmla="*/ 6860 w 45448"/>
                <a:gd name="connsiteY7" fmla="*/ 39037 h 45416"/>
                <a:gd name="connsiteX8" fmla="*/ 22928 w 45448"/>
                <a:gd name="connsiteY8" fmla="*/ 45688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928" y="45688"/>
                  </a:moveTo>
                  <a:cubicBezTo>
                    <a:pt x="28955" y="45688"/>
                    <a:pt x="34735" y="43295"/>
                    <a:pt x="38997" y="39037"/>
                  </a:cubicBezTo>
                  <a:cubicBezTo>
                    <a:pt x="43258" y="34778"/>
                    <a:pt x="45653" y="29002"/>
                    <a:pt x="45653" y="22980"/>
                  </a:cubicBezTo>
                  <a:cubicBezTo>
                    <a:pt x="45653" y="16957"/>
                    <a:pt x="43258" y="11181"/>
                    <a:pt x="38997" y="6923"/>
                  </a:cubicBezTo>
                  <a:cubicBezTo>
                    <a:pt x="34735" y="2664"/>
                    <a:pt x="28955" y="272"/>
                    <a:pt x="22928" y="272"/>
                  </a:cubicBezTo>
                  <a:cubicBezTo>
                    <a:pt x="16902" y="272"/>
                    <a:pt x="11121" y="2664"/>
                    <a:pt x="6860" y="6923"/>
                  </a:cubicBezTo>
                  <a:cubicBezTo>
                    <a:pt x="2598" y="11181"/>
                    <a:pt x="204" y="16957"/>
                    <a:pt x="204" y="22980"/>
                  </a:cubicBezTo>
                  <a:cubicBezTo>
                    <a:pt x="204" y="29002"/>
                    <a:pt x="2598" y="34778"/>
                    <a:pt x="6860" y="39037"/>
                  </a:cubicBezTo>
                  <a:cubicBezTo>
                    <a:pt x="11121" y="43295"/>
                    <a:pt x="16902" y="45688"/>
                    <a:pt x="22928" y="45688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5" name="Freeform: Shape 3744">
              <a:extLst>
                <a:ext uri="{FF2B5EF4-FFF2-40B4-BE49-F238E27FC236}">
                  <a16:creationId xmlns:a16="http://schemas.microsoft.com/office/drawing/2014/main" id="{9DAAE9F3-6C55-43AA-B3E8-4C4567A2A3D5}"/>
                </a:ext>
              </a:extLst>
            </p:cNvPr>
            <p:cNvSpPr/>
            <p:nvPr/>
          </p:nvSpPr>
          <p:spPr>
            <a:xfrm>
              <a:off x="8424032" y="5768479"/>
              <a:ext cx="45448" cy="45416"/>
            </a:xfrm>
            <a:custGeom>
              <a:avLst/>
              <a:gdLst>
                <a:gd name="connsiteX0" fmla="*/ 22941 w 45448"/>
                <a:gd name="connsiteY0" fmla="*/ 45694 h 45416"/>
                <a:gd name="connsiteX1" fmla="*/ 39010 w 45448"/>
                <a:gd name="connsiteY1" fmla="*/ 39043 h 45416"/>
                <a:gd name="connsiteX2" fmla="*/ 45666 w 45448"/>
                <a:gd name="connsiteY2" fmla="*/ 22985 h 45416"/>
                <a:gd name="connsiteX3" fmla="*/ 39010 w 45448"/>
                <a:gd name="connsiteY3" fmla="*/ 6928 h 45416"/>
                <a:gd name="connsiteX4" fmla="*/ 22941 w 45448"/>
                <a:gd name="connsiteY4" fmla="*/ 277 h 45416"/>
                <a:gd name="connsiteX5" fmla="*/ 6872 w 45448"/>
                <a:gd name="connsiteY5" fmla="*/ 6928 h 45416"/>
                <a:gd name="connsiteX6" fmla="*/ 217 w 45448"/>
                <a:gd name="connsiteY6" fmla="*/ 22985 h 45416"/>
                <a:gd name="connsiteX7" fmla="*/ 6872 w 45448"/>
                <a:gd name="connsiteY7" fmla="*/ 39043 h 45416"/>
                <a:gd name="connsiteX8" fmla="*/ 22941 w 45448"/>
                <a:gd name="connsiteY8" fmla="*/ 45694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941" y="45694"/>
                  </a:moveTo>
                  <a:cubicBezTo>
                    <a:pt x="28968" y="45694"/>
                    <a:pt x="34748" y="43301"/>
                    <a:pt x="39010" y="39043"/>
                  </a:cubicBezTo>
                  <a:cubicBezTo>
                    <a:pt x="43271" y="34784"/>
                    <a:pt x="45666" y="29008"/>
                    <a:pt x="45666" y="22985"/>
                  </a:cubicBezTo>
                  <a:cubicBezTo>
                    <a:pt x="45666" y="16963"/>
                    <a:pt x="43271" y="11187"/>
                    <a:pt x="39010" y="6928"/>
                  </a:cubicBezTo>
                  <a:cubicBezTo>
                    <a:pt x="34748" y="2670"/>
                    <a:pt x="28968" y="277"/>
                    <a:pt x="22941" y="277"/>
                  </a:cubicBezTo>
                  <a:cubicBezTo>
                    <a:pt x="16914" y="277"/>
                    <a:pt x="11134" y="2670"/>
                    <a:pt x="6872" y="6928"/>
                  </a:cubicBezTo>
                  <a:cubicBezTo>
                    <a:pt x="2611" y="11187"/>
                    <a:pt x="217" y="16963"/>
                    <a:pt x="217" y="22985"/>
                  </a:cubicBezTo>
                  <a:cubicBezTo>
                    <a:pt x="217" y="29008"/>
                    <a:pt x="2611" y="34784"/>
                    <a:pt x="6872" y="39043"/>
                  </a:cubicBezTo>
                  <a:cubicBezTo>
                    <a:pt x="11134" y="43301"/>
                    <a:pt x="16914" y="45694"/>
                    <a:pt x="22941" y="45694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6" name="Freeform: Shape 3745">
              <a:extLst>
                <a:ext uri="{FF2B5EF4-FFF2-40B4-BE49-F238E27FC236}">
                  <a16:creationId xmlns:a16="http://schemas.microsoft.com/office/drawing/2014/main" id="{79A16AB5-15DF-4922-8436-9FB19E7A4118}"/>
                </a:ext>
              </a:extLst>
            </p:cNvPr>
            <p:cNvSpPr/>
            <p:nvPr/>
          </p:nvSpPr>
          <p:spPr>
            <a:xfrm>
              <a:off x="8521278" y="5771060"/>
              <a:ext cx="45448" cy="45416"/>
            </a:xfrm>
            <a:custGeom>
              <a:avLst/>
              <a:gdLst>
                <a:gd name="connsiteX0" fmla="*/ 22954 w 45448"/>
                <a:gd name="connsiteY0" fmla="*/ 45694 h 45416"/>
                <a:gd name="connsiteX1" fmla="*/ 39023 w 45448"/>
                <a:gd name="connsiteY1" fmla="*/ 39043 h 45416"/>
                <a:gd name="connsiteX2" fmla="*/ 45678 w 45448"/>
                <a:gd name="connsiteY2" fmla="*/ 22986 h 45416"/>
                <a:gd name="connsiteX3" fmla="*/ 39023 w 45448"/>
                <a:gd name="connsiteY3" fmla="*/ 6929 h 45416"/>
                <a:gd name="connsiteX4" fmla="*/ 22954 w 45448"/>
                <a:gd name="connsiteY4" fmla="*/ 278 h 45416"/>
                <a:gd name="connsiteX5" fmla="*/ 6885 w 45448"/>
                <a:gd name="connsiteY5" fmla="*/ 6929 h 45416"/>
                <a:gd name="connsiteX6" fmla="*/ 229 w 45448"/>
                <a:gd name="connsiteY6" fmla="*/ 22986 h 45416"/>
                <a:gd name="connsiteX7" fmla="*/ 6885 w 45448"/>
                <a:gd name="connsiteY7" fmla="*/ 39043 h 45416"/>
                <a:gd name="connsiteX8" fmla="*/ 22954 w 45448"/>
                <a:gd name="connsiteY8" fmla="*/ 45694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954" y="45694"/>
                  </a:moveTo>
                  <a:cubicBezTo>
                    <a:pt x="28980" y="45694"/>
                    <a:pt x="34761" y="43301"/>
                    <a:pt x="39023" y="39043"/>
                  </a:cubicBezTo>
                  <a:cubicBezTo>
                    <a:pt x="43284" y="34784"/>
                    <a:pt x="45678" y="29008"/>
                    <a:pt x="45678" y="22986"/>
                  </a:cubicBezTo>
                  <a:cubicBezTo>
                    <a:pt x="45678" y="16964"/>
                    <a:pt x="43284" y="11187"/>
                    <a:pt x="39023" y="6929"/>
                  </a:cubicBezTo>
                  <a:cubicBezTo>
                    <a:pt x="34761" y="2670"/>
                    <a:pt x="28980" y="278"/>
                    <a:pt x="22954" y="278"/>
                  </a:cubicBezTo>
                  <a:cubicBezTo>
                    <a:pt x="16927" y="278"/>
                    <a:pt x="11147" y="2670"/>
                    <a:pt x="6885" y="6929"/>
                  </a:cubicBezTo>
                  <a:cubicBezTo>
                    <a:pt x="2624" y="11187"/>
                    <a:pt x="229" y="16964"/>
                    <a:pt x="229" y="22986"/>
                  </a:cubicBezTo>
                  <a:cubicBezTo>
                    <a:pt x="229" y="29008"/>
                    <a:pt x="2624" y="34784"/>
                    <a:pt x="6885" y="39043"/>
                  </a:cubicBezTo>
                  <a:cubicBezTo>
                    <a:pt x="11147" y="43301"/>
                    <a:pt x="16927" y="45694"/>
                    <a:pt x="22954" y="45694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7" name="Freeform: Shape 3746">
              <a:extLst>
                <a:ext uri="{FF2B5EF4-FFF2-40B4-BE49-F238E27FC236}">
                  <a16:creationId xmlns:a16="http://schemas.microsoft.com/office/drawing/2014/main" id="{5EB83D8D-DC67-42E1-A514-C0B76AD09911}"/>
                </a:ext>
              </a:extLst>
            </p:cNvPr>
            <p:cNvSpPr/>
            <p:nvPr/>
          </p:nvSpPr>
          <p:spPr>
            <a:xfrm>
              <a:off x="8618523" y="5774996"/>
              <a:ext cx="45448" cy="45416"/>
            </a:xfrm>
            <a:custGeom>
              <a:avLst/>
              <a:gdLst>
                <a:gd name="connsiteX0" fmla="*/ 22967 w 45448"/>
                <a:gd name="connsiteY0" fmla="*/ 45694 h 45416"/>
                <a:gd name="connsiteX1" fmla="*/ 39035 w 45448"/>
                <a:gd name="connsiteY1" fmla="*/ 39043 h 45416"/>
                <a:gd name="connsiteX2" fmla="*/ 45691 w 45448"/>
                <a:gd name="connsiteY2" fmla="*/ 22986 h 45416"/>
                <a:gd name="connsiteX3" fmla="*/ 39035 w 45448"/>
                <a:gd name="connsiteY3" fmla="*/ 6929 h 45416"/>
                <a:gd name="connsiteX4" fmla="*/ 22967 w 45448"/>
                <a:gd name="connsiteY4" fmla="*/ 278 h 45416"/>
                <a:gd name="connsiteX5" fmla="*/ 6898 w 45448"/>
                <a:gd name="connsiteY5" fmla="*/ 6929 h 45416"/>
                <a:gd name="connsiteX6" fmla="*/ 242 w 45448"/>
                <a:gd name="connsiteY6" fmla="*/ 22986 h 45416"/>
                <a:gd name="connsiteX7" fmla="*/ 6898 w 45448"/>
                <a:gd name="connsiteY7" fmla="*/ 39043 h 45416"/>
                <a:gd name="connsiteX8" fmla="*/ 22967 w 45448"/>
                <a:gd name="connsiteY8" fmla="*/ 45694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967" y="45694"/>
                  </a:moveTo>
                  <a:cubicBezTo>
                    <a:pt x="28993" y="45694"/>
                    <a:pt x="34774" y="43302"/>
                    <a:pt x="39035" y="39043"/>
                  </a:cubicBezTo>
                  <a:cubicBezTo>
                    <a:pt x="43297" y="34785"/>
                    <a:pt x="45691" y="29009"/>
                    <a:pt x="45691" y="22986"/>
                  </a:cubicBezTo>
                  <a:cubicBezTo>
                    <a:pt x="45691" y="16964"/>
                    <a:pt x="43297" y="11188"/>
                    <a:pt x="39035" y="6929"/>
                  </a:cubicBezTo>
                  <a:cubicBezTo>
                    <a:pt x="34774" y="2671"/>
                    <a:pt x="28993" y="278"/>
                    <a:pt x="22967" y="278"/>
                  </a:cubicBezTo>
                  <a:cubicBezTo>
                    <a:pt x="16940" y="278"/>
                    <a:pt x="11160" y="2671"/>
                    <a:pt x="6898" y="6929"/>
                  </a:cubicBezTo>
                  <a:cubicBezTo>
                    <a:pt x="2637" y="11188"/>
                    <a:pt x="242" y="16964"/>
                    <a:pt x="242" y="22986"/>
                  </a:cubicBezTo>
                  <a:cubicBezTo>
                    <a:pt x="242" y="29009"/>
                    <a:pt x="2637" y="34785"/>
                    <a:pt x="6898" y="39043"/>
                  </a:cubicBezTo>
                  <a:cubicBezTo>
                    <a:pt x="11160" y="43302"/>
                    <a:pt x="16940" y="45694"/>
                    <a:pt x="22967" y="45694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8" name="Freeform: Shape 3747">
              <a:extLst>
                <a:ext uri="{FF2B5EF4-FFF2-40B4-BE49-F238E27FC236}">
                  <a16:creationId xmlns:a16="http://schemas.microsoft.com/office/drawing/2014/main" id="{05E4FE85-B468-4462-BB51-6835707FADAD}"/>
                </a:ext>
              </a:extLst>
            </p:cNvPr>
            <p:cNvSpPr/>
            <p:nvPr/>
          </p:nvSpPr>
          <p:spPr>
            <a:xfrm>
              <a:off x="8715769" y="5781317"/>
              <a:ext cx="45448" cy="45416"/>
            </a:xfrm>
            <a:custGeom>
              <a:avLst/>
              <a:gdLst>
                <a:gd name="connsiteX0" fmla="*/ 22980 w 45448"/>
                <a:gd name="connsiteY0" fmla="*/ 45695 h 45416"/>
                <a:gd name="connsiteX1" fmla="*/ 39048 w 45448"/>
                <a:gd name="connsiteY1" fmla="*/ 39044 h 45416"/>
                <a:gd name="connsiteX2" fmla="*/ 45704 w 45448"/>
                <a:gd name="connsiteY2" fmla="*/ 22987 h 45416"/>
                <a:gd name="connsiteX3" fmla="*/ 39048 w 45448"/>
                <a:gd name="connsiteY3" fmla="*/ 6930 h 45416"/>
                <a:gd name="connsiteX4" fmla="*/ 22980 w 45448"/>
                <a:gd name="connsiteY4" fmla="*/ 279 h 45416"/>
                <a:gd name="connsiteX5" fmla="*/ 6911 w 45448"/>
                <a:gd name="connsiteY5" fmla="*/ 6930 h 45416"/>
                <a:gd name="connsiteX6" fmla="*/ 255 w 45448"/>
                <a:gd name="connsiteY6" fmla="*/ 22987 h 45416"/>
                <a:gd name="connsiteX7" fmla="*/ 6911 w 45448"/>
                <a:gd name="connsiteY7" fmla="*/ 39044 h 45416"/>
                <a:gd name="connsiteX8" fmla="*/ 22980 w 45448"/>
                <a:gd name="connsiteY8" fmla="*/ 45695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980" y="45695"/>
                  </a:moveTo>
                  <a:cubicBezTo>
                    <a:pt x="29006" y="45695"/>
                    <a:pt x="34787" y="43303"/>
                    <a:pt x="39048" y="39044"/>
                  </a:cubicBezTo>
                  <a:cubicBezTo>
                    <a:pt x="43310" y="34786"/>
                    <a:pt x="45704" y="29009"/>
                    <a:pt x="45704" y="22987"/>
                  </a:cubicBezTo>
                  <a:cubicBezTo>
                    <a:pt x="45704" y="16965"/>
                    <a:pt x="43310" y="11189"/>
                    <a:pt x="39048" y="6930"/>
                  </a:cubicBezTo>
                  <a:cubicBezTo>
                    <a:pt x="34787" y="2672"/>
                    <a:pt x="29006" y="279"/>
                    <a:pt x="22980" y="279"/>
                  </a:cubicBezTo>
                  <a:cubicBezTo>
                    <a:pt x="16953" y="279"/>
                    <a:pt x="11172" y="2672"/>
                    <a:pt x="6911" y="6930"/>
                  </a:cubicBezTo>
                  <a:cubicBezTo>
                    <a:pt x="2649" y="11189"/>
                    <a:pt x="255" y="16965"/>
                    <a:pt x="255" y="22987"/>
                  </a:cubicBezTo>
                  <a:cubicBezTo>
                    <a:pt x="255" y="29009"/>
                    <a:pt x="2649" y="34786"/>
                    <a:pt x="6911" y="39044"/>
                  </a:cubicBezTo>
                  <a:cubicBezTo>
                    <a:pt x="11172" y="43303"/>
                    <a:pt x="16953" y="45695"/>
                    <a:pt x="22980" y="45695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49" name="Freeform: Shape 3748">
              <a:extLst>
                <a:ext uri="{FF2B5EF4-FFF2-40B4-BE49-F238E27FC236}">
                  <a16:creationId xmlns:a16="http://schemas.microsoft.com/office/drawing/2014/main" id="{98ABD46B-5780-4473-A17B-C4C999E22A67}"/>
                </a:ext>
              </a:extLst>
            </p:cNvPr>
            <p:cNvSpPr/>
            <p:nvPr/>
          </p:nvSpPr>
          <p:spPr>
            <a:xfrm>
              <a:off x="8813014" y="5781430"/>
              <a:ext cx="45448" cy="45416"/>
            </a:xfrm>
            <a:custGeom>
              <a:avLst/>
              <a:gdLst>
                <a:gd name="connsiteX0" fmla="*/ 22992 w 45448"/>
                <a:gd name="connsiteY0" fmla="*/ 45695 h 45416"/>
                <a:gd name="connsiteX1" fmla="*/ 39061 w 45448"/>
                <a:gd name="connsiteY1" fmla="*/ 39044 h 45416"/>
                <a:gd name="connsiteX2" fmla="*/ 45717 w 45448"/>
                <a:gd name="connsiteY2" fmla="*/ 22987 h 45416"/>
                <a:gd name="connsiteX3" fmla="*/ 39061 w 45448"/>
                <a:gd name="connsiteY3" fmla="*/ 6930 h 45416"/>
                <a:gd name="connsiteX4" fmla="*/ 22992 w 45448"/>
                <a:gd name="connsiteY4" fmla="*/ 279 h 45416"/>
                <a:gd name="connsiteX5" fmla="*/ 6924 w 45448"/>
                <a:gd name="connsiteY5" fmla="*/ 6930 h 45416"/>
                <a:gd name="connsiteX6" fmla="*/ 268 w 45448"/>
                <a:gd name="connsiteY6" fmla="*/ 22987 h 45416"/>
                <a:gd name="connsiteX7" fmla="*/ 6924 w 45448"/>
                <a:gd name="connsiteY7" fmla="*/ 39044 h 45416"/>
                <a:gd name="connsiteX8" fmla="*/ 22992 w 45448"/>
                <a:gd name="connsiteY8" fmla="*/ 45695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2992" y="45695"/>
                  </a:moveTo>
                  <a:cubicBezTo>
                    <a:pt x="29019" y="45695"/>
                    <a:pt x="34800" y="43303"/>
                    <a:pt x="39061" y="39044"/>
                  </a:cubicBezTo>
                  <a:cubicBezTo>
                    <a:pt x="43322" y="34786"/>
                    <a:pt x="45717" y="29009"/>
                    <a:pt x="45717" y="22987"/>
                  </a:cubicBezTo>
                  <a:cubicBezTo>
                    <a:pt x="45717" y="16965"/>
                    <a:pt x="43322" y="11189"/>
                    <a:pt x="39061" y="6930"/>
                  </a:cubicBezTo>
                  <a:cubicBezTo>
                    <a:pt x="34800" y="2672"/>
                    <a:pt x="29019" y="279"/>
                    <a:pt x="22992" y="279"/>
                  </a:cubicBezTo>
                  <a:cubicBezTo>
                    <a:pt x="16966" y="279"/>
                    <a:pt x="11185" y="2672"/>
                    <a:pt x="6924" y="6930"/>
                  </a:cubicBezTo>
                  <a:cubicBezTo>
                    <a:pt x="2662" y="11189"/>
                    <a:pt x="268" y="16965"/>
                    <a:pt x="268" y="22987"/>
                  </a:cubicBezTo>
                  <a:cubicBezTo>
                    <a:pt x="268" y="29009"/>
                    <a:pt x="2662" y="34786"/>
                    <a:pt x="6924" y="39044"/>
                  </a:cubicBezTo>
                  <a:cubicBezTo>
                    <a:pt x="11185" y="43303"/>
                    <a:pt x="16966" y="45695"/>
                    <a:pt x="22992" y="45695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31CC5B00-0E14-479D-B332-01703BADEFA5}"/>
                </a:ext>
              </a:extLst>
            </p:cNvPr>
            <p:cNvSpPr/>
            <p:nvPr/>
          </p:nvSpPr>
          <p:spPr>
            <a:xfrm>
              <a:off x="8910260" y="5783111"/>
              <a:ext cx="45448" cy="45416"/>
            </a:xfrm>
            <a:custGeom>
              <a:avLst/>
              <a:gdLst>
                <a:gd name="connsiteX0" fmla="*/ 23005 w 45448"/>
                <a:gd name="connsiteY0" fmla="*/ 45695 h 45416"/>
                <a:gd name="connsiteX1" fmla="*/ 39074 w 45448"/>
                <a:gd name="connsiteY1" fmla="*/ 39044 h 45416"/>
                <a:gd name="connsiteX2" fmla="*/ 45730 w 45448"/>
                <a:gd name="connsiteY2" fmla="*/ 22987 h 45416"/>
                <a:gd name="connsiteX3" fmla="*/ 39074 w 45448"/>
                <a:gd name="connsiteY3" fmla="*/ 6930 h 45416"/>
                <a:gd name="connsiteX4" fmla="*/ 23005 w 45448"/>
                <a:gd name="connsiteY4" fmla="*/ 279 h 45416"/>
                <a:gd name="connsiteX5" fmla="*/ 6937 w 45448"/>
                <a:gd name="connsiteY5" fmla="*/ 6930 h 45416"/>
                <a:gd name="connsiteX6" fmla="*/ 281 w 45448"/>
                <a:gd name="connsiteY6" fmla="*/ 22987 h 45416"/>
                <a:gd name="connsiteX7" fmla="*/ 6937 w 45448"/>
                <a:gd name="connsiteY7" fmla="*/ 39044 h 45416"/>
                <a:gd name="connsiteX8" fmla="*/ 23005 w 45448"/>
                <a:gd name="connsiteY8" fmla="*/ 45695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005" y="45695"/>
                  </a:moveTo>
                  <a:cubicBezTo>
                    <a:pt x="29032" y="45695"/>
                    <a:pt x="34812" y="43303"/>
                    <a:pt x="39074" y="39044"/>
                  </a:cubicBezTo>
                  <a:cubicBezTo>
                    <a:pt x="43335" y="34786"/>
                    <a:pt x="45730" y="29010"/>
                    <a:pt x="45730" y="22987"/>
                  </a:cubicBezTo>
                  <a:cubicBezTo>
                    <a:pt x="45730" y="16965"/>
                    <a:pt x="43335" y="11189"/>
                    <a:pt x="39074" y="6930"/>
                  </a:cubicBezTo>
                  <a:cubicBezTo>
                    <a:pt x="34812" y="2672"/>
                    <a:pt x="29032" y="279"/>
                    <a:pt x="23005" y="279"/>
                  </a:cubicBezTo>
                  <a:cubicBezTo>
                    <a:pt x="16979" y="279"/>
                    <a:pt x="11198" y="2672"/>
                    <a:pt x="6937" y="6930"/>
                  </a:cubicBezTo>
                  <a:cubicBezTo>
                    <a:pt x="2675" y="11189"/>
                    <a:pt x="281" y="16965"/>
                    <a:pt x="281" y="22987"/>
                  </a:cubicBezTo>
                  <a:cubicBezTo>
                    <a:pt x="281" y="29010"/>
                    <a:pt x="2675" y="34786"/>
                    <a:pt x="6937" y="39044"/>
                  </a:cubicBezTo>
                  <a:cubicBezTo>
                    <a:pt x="11198" y="43303"/>
                    <a:pt x="16979" y="45695"/>
                    <a:pt x="23005" y="45695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72F9C4E2-45F5-455A-BDA4-9538E3C1B74A}"/>
                </a:ext>
              </a:extLst>
            </p:cNvPr>
            <p:cNvSpPr/>
            <p:nvPr/>
          </p:nvSpPr>
          <p:spPr>
            <a:xfrm>
              <a:off x="9007506" y="5783928"/>
              <a:ext cx="45448" cy="45416"/>
            </a:xfrm>
            <a:custGeom>
              <a:avLst/>
              <a:gdLst>
                <a:gd name="connsiteX0" fmla="*/ 23018 w 45448"/>
                <a:gd name="connsiteY0" fmla="*/ 45696 h 45416"/>
                <a:gd name="connsiteX1" fmla="*/ 39087 w 45448"/>
                <a:gd name="connsiteY1" fmla="*/ 39045 h 45416"/>
                <a:gd name="connsiteX2" fmla="*/ 45743 w 45448"/>
                <a:gd name="connsiteY2" fmla="*/ 22988 h 45416"/>
                <a:gd name="connsiteX3" fmla="*/ 39087 w 45448"/>
                <a:gd name="connsiteY3" fmla="*/ 6931 h 45416"/>
                <a:gd name="connsiteX4" fmla="*/ 23018 w 45448"/>
                <a:gd name="connsiteY4" fmla="*/ 279 h 45416"/>
                <a:gd name="connsiteX5" fmla="*/ 6949 w 45448"/>
                <a:gd name="connsiteY5" fmla="*/ 6931 h 45416"/>
                <a:gd name="connsiteX6" fmla="*/ 294 w 45448"/>
                <a:gd name="connsiteY6" fmla="*/ 22988 h 45416"/>
                <a:gd name="connsiteX7" fmla="*/ 6949 w 45448"/>
                <a:gd name="connsiteY7" fmla="*/ 39045 h 45416"/>
                <a:gd name="connsiteX8" fmla="*/ 23018 w 45448"/>
                <a:gd name="connsiteY8" fmla="*/ 45696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018" y="45696"/>
                  </a:moveTo>
                  <a:cubicBezTo>
                    <a:pt x="29045" y="45696"/>
                    <a:pt x="34825" y="43303"/>
                    <a:pt x="39087" y="39045"/>
                  </a:cubicBezTo>
                  <a:cubicBezTo>
                    <a:pt x="43348" y="34786"/>
                    <a:pt x="45743" y="29010"/>
                    <a:pt x="45743" y="22988"/>
                  </a:cubicBezTo>
                  <a:cubicBezTo>
                    <a:pt x="45743" y="16965"/>
                    <a:pt x="43348" y="11189"/>
                    <a:pt x="39087" y="6931"/>
                  </a:cubicBezTo>
                  <a:cubicBezTo>
                    <a:pt x="34825" y="2672"/>
                    <a:pt x="29045" y="279"/>
                    <a:pt x="23018" y="279"/>
                  </a:cubicBezTo>
                  <a:cubicBezTo>
                    <a:pt x="16991" y="279"/>
                    <a:pt x="11211" y="2672"/>
                    <a:pt x="6949" y="6931"/>
                  </a:cubicBezTo>
                  <a:cubicBezTo>
                    <a:pt x="2688" y="11189"/>
                    <a:pt x="294" y="16965"/>
                    <a:pt x="294" y="22988"/>
                  </a:cubicBezTo>
                  <a:cubicBezTo>
                    <a:pt x="294" y="29010"/>
                    <a:pt x="2688" y="34786"/>
                    <a:pt x="6949" y="39045"/>
                  </a:cubicBezTo>
                  <a:cubicBezTo>
                    <a:pt x="11211" y="43303"/>
                    <a:pt x="16991" y="45696"/>
                    <a:pt x="23018" y="45696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049FE6FB-879C-49E2-981C-3D3FB161E44C}"/>
                </a:ext>
              </a:extLst>
            </p:cNvPr>
            <p:cNvSpPr/>
            <p:nvPr/>
          </p:nvSpPr>
          <p:spPr>
            <a:xfrm>
              <a:off x="9104744" y="5785245"/>
              <a:ext cx="45448" cy="45416"/>
            </a:xfrm>
            <a:custGeom>
              <a:avLst/>
              <a:gdLst>
                <a:gd name="connsiteX0" fmla="*/ 23031 w 45448"/>
                <a:gd name="connsiteY0" fmla="*/ 45696 h 45416"/>
                <a:gd name="connsiteX1" fmla="*/ 39100 w 45448"/>
                <a:gd name="connsiteY1" fmla="*/ 39045 h 45416"/>
                <a:gd name="connsiteX2" fmla="*/ 45755 w 45448"/>
                <a:gd name="connsiteY2" fmla="*/ 22988 h 45416"/>
                <a:gd name="connsiteX3" fmla="*/ 39100 w 45448"/>
                <a:gd name="connsiteY3" fmla="*/ 6931 h 45416"/>
                <a:gd name="connsiteX4" fmla="*/ 23031 w 45448"/>
                <a:gd name="connsiteY4" fmla="*/ 280 h 45416"/>
                <a:gd name="connsiteX5" fmla="*/ 6962 w 45448"/>
                <a:gd name="connsiteY5" fmla="*/ 6931 h 45416"/>
                <a:gd name="connsiteX6" fmla="*/ 306 w 45448"/>
                <a:gd name="connsiteY6" fmla="*/ 22988 h 45416"/>
                <a:gd name="connsiteX7" fmla="*/ 6962 w 45448"/>
                <a:gd name="connsiteY7" fmla="*/ 39045 h 45416"/>
                <a:gd name="connsiteX8" fmla="*/ 23031 w 45448"/>
                <a:gd name="connsiteY8" fmla="*/ 45696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031" y="45696"/>
                  </a:moveTo>
                  <a:cubicBezTo>
                    <a:pt x="29058" y="45696"/>
                    <a:pt x="34838" y="43303"/>
                    <a:pt x="39100" y="39045"/>
                  </a:cubicBezTo>
                  <a:cubicBezTo>
                    <a:pt x="43361" y="34786"/>
                    <a:pt x="45755" y="29010"/>
                    <a:pt x="45755" y="22988"/>
                  </a:cubicBezTo>
                  <a:cubicBezTo>
                    <a:pt x="45755" y="16965"/>
                    <a:pt x="43361" y="11189"/>
                    <a:pt x="39100" y="6931"/>
                  </a:cubicBezTo>
                  <a:cubicBezTo>
                    <a:pt x="34838" y="2672"/>
                    <a:pt x="29058" y="280"/>
                    <a:pt x="23031" y="280"/>
                  </a:cubicBezTo>
                  <a:cubicBezTo>
                    <a:pt x="17004" y="280"/>
                    <a:pt x="11224" y="2672"/>
                    <a:pt x="6962" y="6931"/>
                  </a:cubicBezTo>
                  <a:cubicBezTo>
                    <a:pt x="2701" y="11189"/>
                    <a:pt x="306" y="16965"/>
                    <a:pt x="306" y="22988"/>
                  </a:cubicBezTo>
                  <a:cubicBezTo>
                    <a:pt x="306" y="29010"/>
                    <a:pt x="2701" y="34786"/>
                    <a:pt x="6962" y="39045"/>
                  </a:cubicBezTo>
                  <a:cubicBezTo>
                    <a:pt x="11224" y="43303"/>
                    <a:pt x="17004" y="45696"/>
                    <a:pt x="23031" y="45696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94BCF950-08E0-4CB7-B6F5-170D982A5A6F}"/>
                </a:ext>
              </a:extLst>
            </p:cNvPr>
            <p:cNvSpPr/>
            <p:nvPr/>
          </p:nvSpPr>
          <p:spPr>
            <a:xfrm>
              <a:off x="9201989" y="5785435"/>
              <a:ext cx="45448" cy="45416"/>
            </a:xfrm>
            <a:custGeom>
              <a:avLst/>
              <a:gdLst>
                <a:gd name="connsiteX0" fmla="*/ 23044 w 45448"/>
                <a:gd name="connsiteY0" fmla="*/ 45696 h 45416"/>
                <a:gd name="connsiteX1" fmla="*/ 39112 w 45448"/>
                <a:gd name="connsiteY1" fmla="*/ 39045 h 45416"/>
                <a:gd name="connsiteX2" fmla="*/ 45768 w 45448"/>
                <a:gd name="connsiteY2" fmla="*/ 22988 h 45416"/>
                <a:gd name="connsiteX3" fmla="*/ 39112 w 45448"/>
                <a:gd name="connsiteY3" fmla="*/ 6931 h 45416"/>
                <a:gd name="connsiteX4" fmla="*/ 23044 w 45448"/>
                <a:gd name="connsiteY4" fmla="*/ 280 h 45416"/>
                <a:gd name="connsiteX5" fmla="*/ 6975 w 45448"/>
                <a:gd name="connsiteY5" fmla="*/ 6931 h 45416"/>
                <a:gd name="connsiteX6" fmla="*/ 319 w 45448"/>
                <a:gd name="connsiteY6" fmla="*/ 22988 h 45416"/>
                <a:gd name="connsiteX7" fmla="*/ 6975 w 45448"/>
                <a:gd name="connsiteY7" fmla="*/ 39045 h 45416"/>
                <a:gd name="connsiteX8" fmla="*/ 23044 w 45448"/>
                <a:gd name="connsiteY8" fmla="*/ 45696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044" y="45696"/>
                  </a:moveTo>
                  <a:cubicBezTo>
                    <a:pt x="29070" y="45696"/>
                    <a:pt x="34851" y="43303"/>
                    <a:pt x="39112" y="39045"/>
                  </a:cubicBezTo>
                  <a:cubicBezTo>
                    <a:pt x="43374" y="34786"/>
                    <a:pt x="45768" y="29010"/>
                    <a:pt x="45768" y="22988"/>
                  </a:cubicBezTo>
                  <a:cubicBezTo>
                    <a:pt x="45768" y="16965"/>
                    <a:pt x="43374" y="11189"/>
                    <a:pt x="39112" y="6931"/>
                  </a:cubicBezTo>
                  <a:cubicBezTo>
                    <a:pt x="34851" y="2672"/>
                    <a:pt x="29070" y="280"/>
                    <a:pt x="23044" y="280"/>
                  </a:cubicBezTo>
                  <a:cubicBezTo>
                    <a:pt x="17017" y="280"/>
                    <a:pt x="11237" y="2672"/>
                    <a:pt x="6975" y="6931"/>
                  </a:cubicBezTo>
                  <a:cubicBezTo>
                    <a:pt x="2714" y="11189"/>
                    <a:pt x="319" y="16965"/>
                    <a:pt x="319" y="22988"/>
                  </a:cubicBezTo>
                  <a:cubicBezTo>
                    <a:pt x="319" y="29010"/>
                    <a:pt x="2714" y="34786"/>
                    <a:pt x="6975" y="39045"/>
                  </a:cubicBezTo>
                  <a:cubicBezTo>
                    <a:pt x="11237" y="43303"/>
                    <a:pt x="17017" y="45696"/>
                    <a:pt x="23044" y="45696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4" name="Freeform: Shape 3753">
              <a:extLst>
                <a:ext uri="{FF2B5EF4-FFF2-40B4-BE49-F238E27FC236}">
                  <a16:creationId xmlns:a16="http://schemas.microsoft.com/office/drawing/2014/main" id="{8E4F51DC-1B2E-4762-9D14-8846A824F171}"/>
                </a:ext>
              </a:extLst>
            </p:cNvPr>
            <p:cNvSpPr/>
            <p:nvPr/>
          </p:nvSpPr>
          <p:spPr>
            <a:xfrm>
              <a:off x="9299235" y="5791437"/>
              <a:ext cx="45448" cy="45416"/>
            </a:xfrm>
            <a:custGeom>
              <a:avLst/>
              <a:gdLst>
                <a:gd name="connsiteX0" fmla="*/ 23057 w 45448"/>
                <a:gd name="connsiteY0" fmla="*/ 45697 h 45416"/>
                <a:gd name="connsiteX1" fmla="*/ 39125 w 45448"/>
                <a:gd name="connsiteY1" fmla="*/ 39046 h 45416"/>
                <a:gd name="connsiteX2" fmla="*/ 45781 w 45448"/>
                <a:gd name="connsiteY2" fmla="*/ 22989 h 45416"/>
                <a:gd name="connsiteX3" fmla="*/ 39125 w 45448"/>
                <a:gd name="connsiteY3" fmla="*/ 6932 h 45416"/>
                <a:gd name="connsiteX4" fmla="*/ 23057 w 45448"/>
                <a:gd name="connsiteY4" fmla="*/ 280 h 45416"/>
                <a:gd name="connsiteX5" fmla="*/ 6988 w 45448"/>
                <a:gd name="connsiteY5" fmla="*/ 6932 h 45416"/>
                <a:gd name="connsiteX6" fmla="*/ 332 w 45448"/>
                <a:gd name="connsiteY6" fmla="*/ 22989 h 45416"/>
                <a:gd name="connsiteX7" fmla="*/ 6988 w 45448"/>
                <a:gd name="connsiteY7" fmla="*/ 39046 h 45416"/>
                <a:gd name="connsiteX8" fmla="*/ 23057 w 45448"/>
                <a:gd name="connsiteY8" fmla="*/ 45697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057" y="45697"/>
                  </a:moveTo>
                  <a:cubicBezTo>
                    <a:pt x="29083" y="45697"/>
                    <a:pt x="34864" y="43304"/>
                    <a:pt x="39125" y="39046"/>
                  </a:cubicBezTo>
                  <a:cubicBezTo>
                    <a:pt x="43387" y="34787"/>
                    <a:pt x="45781" y="29011"/>
                    <a:pt x="45781" y="22989"/>
                  </a:cubicBezTo>
                  <a:cubicBezTo>
                    <a:pt x="45781" y="16966"/>
                    <a:pt x="43387" y="11190"/>
                    <a:pt x="39125" y="6932"/>
                  </a:cubicBezTo>
                  <a:cubicBezTo>
                    <a:pt x="34864" y="2673"/>
                    <a:pt x="29083" y="280"/>
                    <a:pt x="23057" y="280"/>
                  </a:cubicBezTo>
                  <a:cubicBezTo>
                    <a:pt x="17030" y="280"/>
                    <a:pt x="11249" y="2673"/>
                    <a:pt x="6988" y="6932"/>
                  </a:cubicBezTo>
                  <a:cubicBezTo>
                    <a:pt x="2727" y="11190"/>
                    <a:pt x="332" y="16966"/>
                    <a:pt x="332" y="22989"/>
                  </a:cubicBezTo>
                  <a:cubicBezTo>
                    <a:pt x="332" y="29011"/>
                    <a:pt x="2727" y="34787"/>
                    <a:pt x="6988" y="39046"/>
                  </a:cubicBezTo>
                  <a:cubicBezTo>
                    <a:pt x="11249" y="43304"/>
                    <a:pt x="17030" y="45697"/>
                    <a:pt x="23057" y="45697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5" name="Freeform: Shape 3754">
              <a:extLst>
                <a:ext uri="{FF2B5EF4-FFF2-40B4-BE49-F238E27FC236}">
                  <a16:creationId xmlns:a16="http://schemas.microsoft.com/office/drawing/2014/main" id="{496123A2-E162-4E8C-961D-1AF727EF0861}"/>
                </a:ext>
              </a:extLst>
            </p:cNvPr>
            <p:cNvSpPr/>
            <p:nvPr/>
          </p:nvSpPr>
          <p:spPr>
            <a:xfrm>
              <a:off x="9396480" y="5797016"/>
              <a:ext cx="45448" cy="45416"/>
            </a:xfrm>
            <a:custGeom>
              <a:avLst/>
              <a:gdLst>
                <a:gd name="connsiteX0" fmla="*/ 23069 w 45448"/>
                <a:gd name="connsiteY0" fmla="*/ 45697 h 45416"/>
                <a:gd name="connsiteX1" fmla="*/ 39138 w 45448"/>
                <a:gd name="connsiteY1" fmla="*/ 39046 h 45416"/>
                <a:gd name="connsiteX2" fmla="*/ 45794 w 45448"/>
                <a:gd name="connsiteY2" fmla="*/ 22989 h 45416"/>
                <a:gd name="connsiteX3" fmla="*/ 39138 w 45448"/>
                <a:gd name="connsiteY3" fmla="*/ 6932 h 45416"/>
                <a:gd name="connsiteX4" fmla="*/ 23069 w 45448"/>
                <a:gd name="connsiteY4" fmla="*/ 281 h 45416"/>
                <a:gd name="connsiteX5" fmla="*/ 7001 w 45448"/>
                <a:gd name="connsiteY5" fmla="*/ 6932 h 45416"/>
                <a:gd name="connsiteX6" fmla="*/ 345 w 45448"/>
                <a:gd name="connsiteY6" fmla="*/ 22989 h 45416"/>
                <a:gd name="connsiteX7" fmla="*/ 7001 w 45448"/>
                <a:gd name="connsiteY7" fmla="*/ 39046 h 45416"/>
                <a:gd name="connsiteX8" fmla="*/ 23069 w 45448"/>
                <a:gd name="connsiteY8" fmla="*/ 45697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069" y="45697"/>
                  </a:moveTo>
                  <a:cubicBezTo>
                    <a:pt x="29096" y="45697"/>
                    <a:pt x="34877" y="43305"/>
                    <a:pt x="39138" y="39046"/>
                  </a:cubicBezTo>
                  <a:cubicBezTo>
                    <a:pt x="43399" y="34788"/>
                    <a:pt x="45794" y="29012"/>
                    <a:pt x="45794" y="22989"/>
                  </a:cubicBezTo>
                  <a:cubicBezTo>
                    <a:pt x="45794" y="16967"/>
                    <a:pt x="43399" y="11191"/>
                    <a:pt x="39138" y="6932"/>
                  </a:cubicBezTo>
                  <a:cubicBezTo>
                    <a:pt x="34877" y="2674"/>
                    <a:pt x="29096" y="281"/>
                    <a:pt x="23069" y="281"/>
                  </a:cubicBezTo>
                  <a:cubicBezTo>
                    <a:pt x="17043" y="281"/>
                    <a:pt x="11262" y="2674"/>
                    <a:pt x="7001" y="6932"/>
                  </a:cubicBezTo>
                  <a:cubicBezTo>
                    <a:pt x="2739" y="11191"/>
                    <a:pt x="345" y="16967"/>
                    <a:pt x="345" y="22989"/>
                  </a:cubicBezTo>
                  <a:cubicBezTo>
                    <a:pt x="345" y="29012"/>
                    <a:pt x="2739" y="34788"/>
                    <a:pt x="7001" y="39046"/>
                  </a:cubicBezTo>
                  <a:cubicBezTo>
                    <a:pt x="11262" y="43305"/>
                    <a:pt x="17043" y="45697"/>
                    <a:pt x="23069" y="45697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6" name="Freeform: Shape 3755">
              <a:extLst>
                <a:ext uri="{FF2B5EF4-FFF2-40B4-BE49-F238E27FC236}">
                  <a16:creationId xmlns:a16="http://schemas.microsoft.com/office/drawing/2014/main" id="{57BD86CD-3B85-4363-BC08-4132D18D2758}"/>
                </a:ext>
              </a:extLst>
            </p:cNvPr>
            <p:cNvSpPr/>
            <p:nvPr/>
          </p:nvSpPr>
          <p:spPr>
            <a:xfrm>
              <a:off x="9493726" y="5801731"/>
              <a:ext cx="45448" cy="45416"/>
            </a:xfrm>
            <a:custGeom>
              <a:avLst/>
              <a:gdLst>
                <a:gd name="connsiteX0" fmla="*/ 23082 w 45448"/>
                <a:gd name="connsiteY0" fmla="*/ 45698 h 45416"/>
                <a:gd name="connsiteX1" fmla="*/ 39151 w 45448"/>
                <a:gd name="connsiteY1" fmla="*/ 39047 h 45416"/>
                <a:gd name="connsiteX2" fmla="*/ 45807 w 45448"/>
                <a:gd name="connsiteY2" fmla="*/ 22990 h 45416"/>
                <a:gd name="connsiteX3" fmla="*/ 39151 w 45448"/>
                <a:gd name="connsiteY3" fmla="*/ 6933 h 45416"/>
                <a:gd name="connsiteX4" fmla="*/ 23082 w 45448"/>
                <a:gd name="connsiteY4" fmla="*/ 282 h 45416"/>
                <a:gd name="connsiteX5" fmla="*/ 7014 w 45448"/>
                <a:gd name="connsiteY5" fmla="*/ 6933 h 45416"/>
                <a:gd name="connsiteX6" fmla="*/ 358 w 45448"/>
                <a:gd name="connsiteY6" fmla="*/ 22990 h 45416"/>
                <a:gd name="connsiteX7" fmla="*/ 7014 w 45448"/>
                <a:gd name="connsiteY7" fmla="*/ 39047 h 45416"/>
                <a:gd name="connsiteX8" fmla="*/ 23082 w 45448"/>
                <a:gd name="connsiteY8" fmla="*/ 45698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082" y="45698"/>
                  </a:moveTo>
                  <a:cubicBezTo>
                    <a:pt x="29109" y="45698"/>
                    <a:pt x="34889" y="43305"/>
                    <a:pt x="39151" y="39047"/>
                  </a:cubicBezTo>
                  <a:cubicBezTo>
                    <a:pt x="43412" y="34789"/>
                    <a:pt x="45807" y="29012"/>
                    <a:pt x="45807" y="22990"/>
                  </a:cubicBezTo>
                  <a:cubicBezTo>
                    <a:pt x="45807" y="16968"/>
                    <a:pt x="43412" y="11191"/>
                    <a:pt x="39151" y="6933"/>
                  </a:cubicBezTo>
                  <a:cubicBezTo>
                    <a:pt x="34889" y="2675"/>
                    <a:pt x="29109" y="282"/>
                    <a:pt x="23082" y="282"/>
                  </a:cubicBezTo>
                  <a:cubicBezTo>
                    <a:pt x="17056" y="282"/>
                    <a:pt x="11275" y="2675"/>
                    <a:pt x="7014" y="6933"/>
                  </a:cubicBezTo>
                  <a:cubicBezTo>
                    <a:pt x="2752" y="11191"/>
                    <a:pt x="358" y="16968"/>
                    <a:pt x="358" y="22990"/>
                  </a:cubicBezTo>
                  <a:cubicBezTo>
                    <a:pt x="358" y="29012"/>
                    <a:pt x="2752" y="34789"/>
                    <a:pt x="7014" y="39047"/>
                  </a:cubicBezTo>
                  <a:cubicBezTo>
                    <a:pt x="11275" y="43305"/>
                    <a:pt x="17056" y="45698"/>
                    <a:pt x="23082" y="45698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7" name="Freeform: Shape 3756">
              <a:extLst>
                <a:ext uri="{FF2B5EF4-FFF2-40B4-BE49-F238E27FC236}">
                  <a16:creationId xmlns:a16="http://schemas.microsoft.com/office/drawing/2014/main" id="{98D1B645-1876-4EA2-9BDB-0D36A14BCCA0}"/>
                </a:ext>
              </a:extLst>
            </p:cNvPr>
            <p:cNvSpPr/>
            <p:nvPr/>
          </p:nvSpPr>
          <p:spPr>
            <a:xfrm>
              <a:off x="9590972" y="5817847"/>
              <a:ext cx="45448" cy="45416"/>
            </a:xfrm>
            <a:custGeom>
              <a:avLst/>
              <a:gdLst>
                <a:gd name="connsiteX0" fmla="*/ 23095 w 45448"/>
                <a:gd name="connsiteY0" fmla="*/ 45700 h 45416"/>
                <a:gd name="connsiteX1" fmla="*/ 39164 w 45448"/>
                <a:gd name="connsiteY1" fmla="*/ 39049 h 45416"/>
                <a:gd name="connsiteX2" fmla="*/ 45820 w 45448"/>
                <a:gd name="connsiteY2" fmla="*/ 22992 h 45416"/>
                <a:gd name="connsiteX3" fmla="*/ 39164 w 45448"/>
                <a:gd name="connsiteY3" fmla="*/ 6935 h 45416"/>
                <a:gd name="connsiteX4" fmla="*/ 23095 w 45448"/>
                <a:gd name="connsiteY4" fmla="*/ 284 h 45416"/>
                <a:gd name="connsiteX5" fmla="*/ 7026 w 45448"/>
                <a:gd name="connsiteY5" fmla="*/ 6935 h 45416"/>
                <a:gd name="connsiteX6" fmla="*/ 371 w 45448"/>
                <a:gd name="connsiteY6" fmla="*/ 22992 h 45416"/>
                <a:gd name="connsiteX7" fmla="*/ 7026 w 45448"/>
                <a:gd name="connsiteY7" fmla="*/ 39049 h 45416"/>
                <a:gd name="connsiteX8" fmla="*/ 23095 w 45448"/>
                <a:gd name="connsiteY8" fmla="*/ 45700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095" y="45700"/>
                  </a:moveTo>
                  <a:cubicBezTo>
                    <a:pt x="29122" y="45700"/>
                    <a:pt x="34902" y="43307"/>
                    <a:pt x="39164" y="39049"/>
                  </a:cubicBezTo>
                  <a:cubicBezTo>
                    <a:pt x="43425" y="34791"/>
                    <a:pt x="45820" y="29014"/>
                    <a:pt x="45820" y="22992"/>
                  </a:cubicBezTo>
                  <a:cubicBezTo>
                    <a:pt x="45820" y="16970"/>
                    <a:pt x="43425" y="11193"/>
                    <a:pt x="39164" y="6935"/>
                  </a:cubicBezTo>
                  <a:cubicBezTo>
                    <a:pt x="34902" y="2677"/>
                    <a:pt x="29122" y="284"/>
                    <a:pt x="23095" y="284"/>
                  </a:cubicBezTo>
                  <a:cubicBezTo>
                    <a:pt x="17068" y="284"/>
                    <a:pt x="11288" y="2677"/>
                    <a:pt x="7026" y="6935"/>
                  </a:cubicBezTo>
                  <a:cubicBezTo>
                    <a:pt x="2765" y="11193"/>
                    <a:pt x="371" y="16970"/>
                    <a:pt x="371" y="22992"/>
                  </a:cubicBezTo>
                  <a:cubicBezTo>
                    <a:pt x="371" y="29014"/>
                    <a:pt x="2765" y="34791"/>
                    <a:pt x="7026" y="39049"/>
                  </a:cubicBezTo>
                  <a:cubicBezTo>
                    <a:pt x="11288" y="43307"/>
                    <a:pt x="17068" y="45700"/>
                    <a:pt x="23095" y="45700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8" name="Freeform: Shape 3757">
              <a:extLst>
                <a:ext uri="{FF2B5EF4-FFF2-40B4-BE49-F238E27FC236}">
                  <a16:creationId xmlns:a16="http://schemas.microsoft.com/office/drawing/2014/main" id="{B3EBFF07-6363-4980-96F6-5DDF1FB0CD52}"/>
                </a:ext>
              </a:extLst>
            </p:cNvPr>
            <p:cNvSpPr/>
            <p:nvPr/>
          </p:nvSpPr>
          <p:spPr>
            <a:xfrm>
              <a:off x="9688217" y="5820170"/>
              <a:ext cx="45448" cy="45416"/>
            </a:xfrm>
            <a:custGeom>
              <a:avLst/>
              <a:gdLst>
                <a:gd name="connsiteX0" fmla="*/ 23108 w 45448"/>
                <a:gd name="connsiteY0" fmla="*/ 45700 h 45416"/>
                <a:gd name="connsiteX1" fmla="*/ 39177 w 45448"/>
                <a:gd name="connsiteY1" fmla="*/ 39049 h 45416"/>
                <a:gd name="connsiteX2" fmla="*/ 45832 w 45448"/>
                <a:gd name="connsiteY2" fmla="*/ 22992 h 45416"/>
                <a:gd name="connsiteX3" fmla="*/ 39177 w 45448"/>
                <a:gd name="connsiteY3" fmla="*/ 6935 h 45416"/>
                <a:gd name="connsiteX4" fmla="*/ 23108 w 45448"/>
                <a:gd name="connsiteY4" fmla="*/ 284 h 45416"/>
                <a:gd name="connsiteX5" fmla="*/ 7039 w 45448"/>
                <a:gd name="connsiteY5" fmla="*/ 6935 h 45416"/>
                <a:gd name="connsiteX6" fmla="*/ 383 w 45448"/>
                <a:gd name="connsiteY6" fmla="*/ 22992 h 45416"/>
                <a:gd name="connsiteX7" fmla="*/ 7039 w 45448"/>
                <a:gd name="connsiteY7" fmla="*/ 39049 h 45416"/>
                <a:gd name="connsiteX8" fmla="*/ 23108 w 45448"/>
                <a:gd name="connsiteY8" fmla="*/ 45700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108" y="45700"/>
                  </a:moveTo>
                  <a:cubicBezTo>
                    <a:pt x="29135" y="45700"/>
                    <a:pt x="34915" y="43308"/>
                    <a:pt x="39177" y="39049"/>
                  </a:cubicBezTo>
                  <a:cubicBezTo>
                    <a:pt x="43438" y="34791"/>
                    <a:pt x="45832" y="29015"/>
                    <a:pt x="45832" y="22992"/>
                  </a:cubicBezTo>
                  <a:cubicBezTo>
                    <a:pt x="45832" y="16970"/>
                    <a:pt x="43438" y="11194"/>
                    <a:pt x="39177" y="6935"/>
                  </a:cubicBezTo>
                  <a:cubicBezTo>
                    <a:pt x="34915" y="2677"/>
                    <a:pt x="29135" y="284"/>
                    <a:pt x="23108" y="284"/>
                  </a:cubicBezTo>
                  <a:cubicBezTo>
                    <a:pt x="17081" y="284"/>
                    <a:pt x="11301" y="2677"/>
                    <a:pt x="7039" y="6935"/>
                  </a:cubicBezTo>
                  <a:cubicBezTo>
                    <a:pt x="2778" y="11194"/>
                    <a:pt x="383" y="16970"/>
                    <a:pt x="383" y="22992"/>
                  </a:cubicBezTo>
                  <a:cubicBezTo>
                    <a:pt x="383" y="29015"/>
                    <a:pt x="2778" y="34791"/>
                    <a:pt x="7039" y="39049"/>
                  </a:cubicBezTo>
                  <a:cubicBezTo>
                    <a:pt x="11301" y="43308"/>
                    <a:pt x="17081" y="45700"/>
                    <a:pt x="23108" y="45700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59" name="Freeform: Shape 3758">
              <a:extLst>
                <a:ext uri="{FF2B5EF4-FFF2-40B4-BE49-F238E27FC236}">
                  <a16:creationId xmlns:a16="http://schemas.microsoft.com/office/drawing/2014/main" id="{0E0FBA40-D078-4A08-A3E1-77386B1AD4DF}"/>
                </a:ext>
              </a:extLst>
            </p:cNvPr>
            <p:cNvSpPr/>
            <p:nvPr/>
          </p:nvSpPr>
          <p:spPr>
            <a:xfrm>
              <a:off x="9785463" y="5825098"/>
              <a:ext cx="45448" cy="45416"/>
            </a:xfrm>
            <a:custGeom>
              <a:avLst/>
              <a:gdLst>
                <a:gd name="connsiteX0" fmla="*/ 23121 w 45448"/>
                <a:gd name="connsiteY0" fmla="*/ 45701 h 45416"/>
                <a:gd name="connsiteX1" fmla="*/ 39189 w 45448"/>
                <a:gd name="connsiteY1" fmla="*/ 39050 h 45416"/>
                <a:gd name="connsiteX2" fmla="*/ 45845 w 45448"/>
                <a:gd name="connsiteY2" fmla="*/ 22993 h 45416"/>
                <a:gd name="connsiteX3" fmla="*/ 39189 w 45448"/>
                <a:gd name="connsiteY3" fmla="*/ 6936 h 45416"/>
                <a:gd name="connsiteX4" fmla="*/ 23121 w 45448"/>
                <a:gd name="connsiteY4" fmla="*/ 285 h 45416"/>
                <a:gd name="connsiteX5" fmla="*/ 7052 w 45448"/>
                <a:gd name="connsiteY5" fmla="*/ 6936 h 45416"/>
                <a:gd name="connsiteX6" fmla="*/ 396 w 45448"/>
                <a:gd name="connsiteY6" fmla="*/ 22993 h 45416"/>
                <a:gd name="connsiteX7" fmla="*/ 7052 w 45448"/>
                <a:gd name="connsiteY7" fmla="*/ 39050 h 45416"/>
                <a:gd name="connsiteX8" fmla="*/ 23121 w 45448"/>
                <a:gd name="connsiteY8" fmla="*/ 45701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121" y="45701"/>
                  </a:moveTo>
                  <a:cubicBezTo>
                    <a:pt x="29147" y="45701"/>
                    <a:pt x="34928" y="43308"/>
                    <a:pt x="39189" y="39050"/>
                  </a:cubicBezTo>
                  <a:cubicBezTo>
                    <a:pt x="43451" y="34792"/>
                    <a:pt x="45845" y="29015"/>
                    <a:pt x="45845" y="22993"/>
                  </a:cubicBezTo>
                  <a:cubicBezTo>
                    <a:pt x="45845" y="16971"/>
                    <a:pt x="43451" y="11194"/>
                    <a:pt x="39189" y="6936"/>
                  </a:cubicBezTo>
                  <a:cubicBezTo>
                    <a:pt x="34928" y="2678"/>
                    <a:pt x="29147" y="285"/>
                    <a:pt x="23121" y="285"/>
                  </a:cubicBezTo>
                  <a:cubicBezTo>
                    <a:pt x="17094" y="285"/>
                    <a:pt x="11314" y="2678"/>
                    <a:pt x="7052" y="6936"/>
                  </a:cubicBezTo>
                  <a:cubicBezTo>
                    <a:pt x="2791" y="11194"/>
                    <a:pt x="396" y="16971"/>
                    <a:pt x="396" y="22993"/>
                  </a:cubicBezTo>
                  <a:cubicBezTo>
                    <a:pt x="396" y="29015"/>
                    <a:pt x="2791" y="34792"/>
                    <a:pt x="7052" y="39050"/>
                  </a:cubicBezTo>
                  <a:cubicBezTo>
                    <a:pt x="11314" y="43308"/>
                    <a:pt x="17094" y="45701"/>
                    <a:pt x="23121" y="45701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0" name="Freeform: Shape 3759">
              <a:extLst>
                <a:ext uri="{FF2B5EF4-FFF2-40B4-BE49-F238E27FC236}">
                  <a16:creationId xmlns:a16="http://schemas.microsoft.com/office/drawing/2014/main" id="{1ABD6A3D-9DC1-477C-B392-72E053E23C27}"/>
                </a:ext>
              </a:extLst>
            </p:cNvPr>
            <p:cNvSpPr/>
            <p:nvPr/>
          </p:nvSpPr>
          <p:spPr>
            <a:xfrm>
              <a:off x="9882708" y="5831365"/>
              <a:ext cx="45448" cy="45416"/>
            </a:xfrm>
            <a:custGeom>
              <a:avLst/>
              <a:gdLst>
                <a:gd name="connsiteX0" fmla="*/ 23134 w 45448"/>
                <a:gd name="connsiteY0" fmla="*/ 45702 h 45416"/>
                <a:gd name="connsiteX1" fmla="*/ 39202 w 45448"/>
                <a:gd name="connsiteY1" fmla="*/ 39051 h 45416"/>
                <a:gd name="connsiteX2" fmla="*/ 45858 w 45448"/>
                <a:gd name="connsiteY2" fmla="*/ 22994 h 45416"/>
                <a:gd name="connsiteX3" fmla="*/ 39202 w 45448"/>
                <a:gd name="connsiteY3" fmla="*/ 6937 h 45416"/>
                <a:gd name="connsiteX4" fmla="*/ 23134 w 45448"/>
                <a:gd name="connsiteY4" fmla="*/ 286 h 45416"/>
                <a:gd name="connsiteX5" fmla="*/ 7065 w 45448"/>
                <a:gd name="connsiteY5" fmla="*/ 6937 h 45416"/>
                <a:gd name="connsiteX6" fmla="*/ 409 w 45448"/>
                <a:gd name="connsiteY6" fmla="*/ 22994 h 45416"/>
                <a:gd name="connsiteX7" fmla="*/ 7065 w 45448"/>
                <a:gd name="connsiteY7" fmla="*/ 39051 h 45416"/>
                <a:gd name="connsiteX8" fmla="*/ 23134 w 45448"/>
                <a:gd name="connsiteY8" fmla="*/ 45702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134" y="45702"/>
                  </a:moveTo>
                  <a:cubicBezTo>
                    <a:pt x="29160" y="45702"/>
                    <a:pt x="34941" y="43309"/>
                    <a:pt x="39202" y="39051"/>
                  </a:cubicBezTo>
                  <a:cubicBezTo>
                    <a:pt x="43464" y="34792"/>
                    <a:pt x="45858" y="29016"/>
                    <a:pt x="45858" y="22994"/>
                  </a:cubicBezTo>
                  <a:cubicBezTo>
                    <a:pt x="45858" y="16972"/>
                    <a:pt x="43464" y="11195"/>
                    <a:pt x="39202" y="6937"/>
                  </a:cubicBezTo>
                  <a:cubicBezTo>
                    <a:pt x="34941" y="2678"/>
                    <a:pt x="29160" y="286"/>
                    <a:pt x="23134" y="286"/>
                  </a:cubicBezTo>
                  <a:cubicBezTo>
                    <a:pt x="17107" y="286"/>
                    <a:pt x="11326" y="2678"/>
                    <a:pt x="7065" y="6937"/>
                  </a:cubicBezTo>
                  <a:cubicBezTo>
                    <a:pt x="2804" y="11195"/>
                    <a:pt x="409" y="16972"/>
                    <a:pt x="409" y="22994"/>
                  </a:cubicBezTo>
                  <a:cubicBezTo>
                    <a:pt x="409" y="29016"/>
                    <a:pt x="2804" y="34792"/>
                    <a:pt x="7065" y="39051"/>
                  </a:cubicBezTo>
                  <a:cubicBezTo>
                    <a:pt x="11326" y="43309"/>
                    <a:pt x="17107" y="45702"/>
                    <a:pt x="23134" y="45702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1" name="Freeform: Shape 3760">
              <a:extLst>
                <a:ext uri="{FF2B5EF4-FFF2-40B4-BE49-F238E27FC236}">
                  <a16:creationId xmlns:a16="http://schemas.microsoft.com/office/drawing/2014/main" id="{CB9CB517-6E1A-4EFC-9283-911F29E793AC}"/>
                </a:ext>
              </a:extLst>
            </p:cNvPr>
            <p:cNvSpPr/>
            <p:nvPr/>
          </p:nvSpPr>
          <p:spPr>
            <a:xfrm>
              <a:off x="9979954" y="5833947"/>
              <a:ext cx="45448" cy="45416"/>
            </a:xfrm>
            <a:custGeom>
              <a:avLst/>
              <a:gdLst>
                <a:gd name="connsiteX0" fmla="*/ 23146 w 45448"/>
                <a:gd name="connsiteY0" fmla="*/ 45702 h 45416"/>
                <a:gd name="connsiteX1" fmla="*/ 39215 w 45448"/>
                <a:gd name="connsiteY1" fmla="*/ 39051 h 45416"/>
                <a:gd name="connsiteX2" fmla="*/ 45871 w 45448"/>
                <a:gd name="connsiteY2" fmla="*/ 22994 h 45416"/>
                <a:gd name="connsiteX3" fmla="*/ 39215 w 45448"/>
                <a:gd name="connsiteY3" fmla="*/ 6937 h 45416"/>
                <a:gd name="connsiteX4" fmla="*/ 23146 w 45448"/>
                <a:gd name="connsiteY4" fmla="*/ 286 h 45416"/>
                <a:gd name="connsiteX5" fmla="*/ 7078 w 45448"/>
                <a:gd name="connsiteY5" fmla="*/ 6937 h 45416"/>
                <a:gd name="connsiteX6" fmla="*/ 422 w 45448"/>
                <a:gd name="connsiteY6" fmla="*/ 22994 h 45416"/>
                <a:gd name="connsiteX7" fmla="*/ 7078 w 45448"/>
                <a:gd name="connsiteY7" fmla="*/ 39051 h 45416"/>
                <a:gd name="connsiteX8" fmla="*/ 23146 w 45448"/>
                <a:gd name="connsiteY8" fmla="*/ 45702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146" y="45702"/>
                  </a:moveTo>
                  <a:cubicBezTo>
                    <a:pt x="29173" y="45702"/>
                    <a:pt x="34954" y="43310"/>
                    <a:pt x="39215" y="39051"/>
                  </a:cubicBezTo>
                  <a:cubicBezTo>
                    <a:pt x="43477" y="34793"/>
                    <a:pt x="45871" y="29016"/>
                    <a:pt x="45871" y="22994"/>
                  </a:cubicBezTo>
                  <a:cubicBezTo>
                    <a:pt x="45871" y="16972"/>
                    <a:pt x="43477" y="11195"/>
                    <a:pt x="39215" y="6937"/>
                  </a:cubicBezTo>
                  <a:cubicBezTo>
                    <a:pt x="34954" y="2679"/>
                    <a:pt x="29173" y="286"/>
                    <a:pt x="23146" y="286"/>
                  </a:cubicBezTo>
                  <a:cubicBezTo>
                    <a:pt x="17120" y="286"/>
                    <a:pt x="11339" y="2679"/>
                    <a:pt x="7078" y="6937"/>
                  </a:cubicBezTo>
                  <a:cubicBezTo>
                    <a:pt x="2816" y="11195"/>
                    <a:pt x="422" y="16972"/>
                    <a:pt x="422" y="22994"/>
                  </a:cubicBezTo>
                  <a:cubicBezTo>
                    <a:pt x="422" y="29016"/>
                    <a:pt x="2816" y="34793"/>
                    <a:pt x="7078" y="39051"/>
                  </a:cubicBezTo>
                  <a:cubicBezTo>
                    <a:pt x="11339" y="43310"/>
                    <a:pt x="17120" y="45702"/>
                    <a:pt x="23146" y="45702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2" name="Freeform: Shape 3761">
              <a:extLst>
                <a:ext uri="{FF2B5EF4-FFF2-40B4-BE49-F238E27FC236}">
                  <a16:creationId xmlns:a16="http://schemas.microsoft.com/office/drawing/2014/main" id="{B6F530B4-7EF7-4DE5-9901-AA6ABA6357FE}"/>
                </a:ext>
              </a:extLst>
            </p:cNvPr>
            <p:cNvSpPr/>
            <p:nvPr/>
          </p:nvSpPr>
          <p:spPr>
            <a:xfrm>
              <a:off x="10077192" y="5834545"/>
              <a:ext cx="45448" cy="45416"/>
            </a:xfrm>
            <a:custGeom>
              <a:avLst/>
              <a:gdLst>
                <a:gd name="connsiteX0" fmla="*/ 23159 w 45448"/>
                <a:gd name="connsiteY0" fmla="*/ 45702 h 45416"/>
                <a:gd name="connsiteX1" fmla="*/ 39228 w 45448"/>
                <a:gd name="connsiteY1" fmla="*/ 39051 h 45416"/>
                <a:gd name="connsiteX2" fmla="*/ 45884 w 45448"/>
                <a:gd name="connsiteY2" fmla="*/ 22994 h 45416"/>
                <a:gd name="connsiteX3" fmla="*/ 39228 w 45448"/>
                <a:gd name="connsiteY3" fmla="*/ 6937 h 45416"/>
                <a:gd name="connsiteX4" fmla="*/ 23159 w 45448"/>
                <a:gd name="connsiteY4" fmla="*/ 286 h 45416"/>
                <a:gd name="connsiteX5" fmla="*/ 7091 w 45448"/>
                <a:gd name="connsiteY5" fmla="*/ 6937 h 45416"/>
                <a:gd name="connsiteX6" fmla="*/ 435 w 45448"/>
                <a:gd name="connsiteY6" fmla="*/ 22994 h 45416"/>
                <a:gd name="connsiteX7" fmla="*/ 7091 w 45448"/>
                <a:gd name="connsiteY7" fmla="*/ 39051 h 45416"/>
                <a:gd name="connsiteX8" fmla="*/ 23159 w 45448"/>
                <a:gd name="connsiteY8" fmla="*/ 45702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159" y="45702"/>
                  </a:moveTo>
                  <a:cubicBezTo>
                    <a:pt x="29186" y="45702"/>
                    <a:pt x="34966" y="43310"/>
                    <a:pt x="39228" y="39051"/>
                  </a:cubicBezTo>
                  <a:cubicBezTo>
                    <a:pt x="43489" y="34793"/>
                    <a:pt x="45884" y="29016"/>
                    <a:pt x="45884" y="22994"/>
                  </a:cubicBezTo>
                  <a:cubicBezTo>
                    <a:pt x="45884" y="16972"/>
                    <a:pt x="43489" y="11196"/>
                    <a:pt x="39228" y="6937"/>
                  </a:cubicBezTo>
                  <a:cubicBezTo>
                    <a:pt x="34966" y="2679"/>
                    <a:pt x="29186" y="286"/>
                    <a:pt x="23159" y="286"/>
                  </a:cubicBezTo>
                  <a:cubicBezTo>
                    <a:pt x="17133" y="286"/>
                    <a:pt x="11352" y="2679"/>
                    <a:pt x="7091" y="6937"/>
                  </a:cubicBezTo>
                  <a:cubicBezTo>
                    <a:pt x="2829" y="11196"/>
                    <a:pt x="435" y="16972"/>
                    <a:pt x="435" y="22994"/>
                  </a:cubicBezTo>
                  <a:cubicBezTo>
                    <a:pt x="435" y="29016"/>
                    <a:pt x="2829" y="34793"/>
                    <a:pt x="7091" y="39051"/>
                  </a:cubicBezTo>
                  <a:cubicBezTo>
                    <a:pt x="11352" y="43310"/>
                    <a:pt x="17133" y="45702"/>
                    <a:pt x="23159" y="45702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3" name="Freeform: Shape 3762">
              <a:extLst>
                <a:ext uri="{FF2B5EF4-FFF2-40B4-BE49-F238E27FC236}">
                  <a16:creationId xmlns:a16="http://schemas.microsoft.com/office/drawing/2014/main" id="{41218122-C6C0-476C-AF0B-3A5E49D97B70}"/>
                </a:ext>
              </a:extLst>
            </p:cNvPr>
            <p:cNvSpPr/>
            <p:nvPr/>
          </p:nvSpPr>
          <p:spPr>
            <a:xfrm>
              <a:off x="10174438" y="5835370"/>
              <a:ext cx="45448" cy="45416"/>
            </a:xfrm>
            <a:custGeom>
              <a:avLst/>
              <a:gdLst>
                <a:gd name="connsiteX0" fmla="*/ 23172 w 45448"/>
                <a:gd name="connsiteY0" fmla="*/ 45702 h 45416"/>
                <a:gd name="connsiteX1" fmla="*/ 39241 w 45448"/>
                <a:gd name="connsiteY1" fmla="*/ 39051 h 45416"/>
                <a:gd name="connsiteX2" fmla="*/ 45897 w 45448"/>
                <a:gd name="connsiteY2" fmla="*/ 22994 h 45416"/>
                <a:gd name="connsiteX3" fmla="*/ 39241 w 45448"/>
                <a:gd name="connsiteY3" fmla="*/ 6937 h 45416"/>
                <a:gd name="connsiteX4" fmla="*/ 23172 w 45448"/>
                <a:gd name="connsiteY4" fmla="*/ 286 h 45416"/>
                <a:gd name="connsiteX5" fmla="*/ 7103 w 45448"/>
                <a:gd name="connsiteY5" fmla="*/ 6937 h 45416"/>
                <a:gd name="connsiteX6" fmla="*/ 448 w 45448"/>
                <a:gd name="connsiteY6" fmla="*/ 22994 h 45416"/>
                <a:gd name="connsiteX7" fmla="*/ 7103 w 45448"/>
                <a:gd name="connsiteY7" fmla="*/ 39051 h 45416"/>
                <a:gd name="connsiteX8" fmla="*/ 23172 w 45448"/>
                <a:gd name="connsiteY8" fmla="*/ 45702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172" y="45702"/>
                  </a:moveTo>
                  <a:cubicBezTo>
                    <a:pt x="29199" y="45702"/>
                    <a:pt x="34979" y="43310"/>
                    <a:pt x="39241" y="39051"/>
                  </a:cubicBezTo>
                  <a:cubicBezTo>
                    <a:pt x="43502" y="34793"/>
                    <a:pt x="45897" y="29017"/>
                    <a:pt x="45897" y="22994"/>
                  </a:cubicBezTo>
                  <a:cubicBezTo>
                    <a:pt x="45897" y="16972"/>
                    <a:pt x="43502" y="11196"/>
                    <a:pt x="39241" y="6937"/>
                  </a:cubicBezTo>
                  <a:cubicBezTo>
                    <a:pt x="34979" y="2679"/>
                    <a:pt x="29199" y="286"/>
                    <a:pt x="23172" y="286"/>
                  </a:cubicBezTo>
                  <a:cubicBezTo>
                    <a:pt x="17146" y="286"/>
                    <a:pt x="11365" y="2679"/>
                    <a:pt x="7103" y="6937"/>
                  </a:cubicBezTo>
                  <a:cubicBezTo>
                    <a:pt x="2842" y="11196"/>
                    <a:pt x="448" y="16972"/>
                    <a:pt x="448" y="22994"/>
                  </a:cubicBezTo>
                  <a:cubicBezTo>
                    <a:pt x="448" y="29017"/>
                    <a:pt x="2842" y="34793"/>
                    <a:pt x="7103" y="39051"/>
                  </a:cubicBezTo>
                  <a:cubicBezTo>
                    <a:pt x="11365" y="43310"/>
                    <a:pt x="17146" y="45702"/>
                    <a:pt x="23172" y="45702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1F2A8769-630D-4971-91D7-AC8ABC6AF8CC}"/>
                </a:ext>
              </a:extLst>
            </p:cNvPr>
            <p:cNvSpPr/>
            <p:nvPr/>
          </p:nvSpPr>
          <p:spPr>
            <a:xfrm>
              <a:off x="10271683" y="5842795"/>
              <a:ext cx="45448" cy="45416"/>
            </a:xfrm>
            <a:custGeom>
              <a:avLst/>
              <a:gdLst>
                <a:gd name="connsiteX0" fmla="*/ 23185 w 45448"/>
                <a:gd name="connsiteY0" fmla="*/ 45703 h 45416"/>
                <a:gd name="connsiteX1" fmla="*/ 39254 w 45448"/>
                <a:gd name="connsiteY1" fmla="*/ 39052 h 45416"/>
                <a:gd name="connsiteX2" fmla="*/ 45909 w 45448"/>
                <a:gd name="connsiteY2" fmla="*/ 22995 h 45416"/>
                <a:gd name="connsiteX3" fmla="*/ 39254 w 45448"/>
                <a:gd name="connsiteY3" fmla="*/ 6938 h 45416"/>
                <a:gd name="connsiteX4" fmla="*/ 23185 w 45448"/>
                <a:gd name="connsiteY4" fmla="*/ 287 h 45416"/>
                <a:gd name="connsiteX5" fmla="*/ 7116 w 45448"/>
                <a:gd name="connsiteY5" fmla="*/ 6938 h 45416"/>
                <a:gd name="connsiteX6" fmla="*/ 460 w 45448"/>
                <a:gd name="connsiteY6" fmla="*/ 22995 h 45416"/>
                <a:gd name="connsiteX7" fmla="*/ 7116 w 45448"/>
                <a:gd name="connsiteY7" fmla="*/ 39052 h 45416"/>
                <a:gd name="connsiteX8" fmla="*/ 23185 w 45448"/>
                <a:gd name="connsiteY8" fmla="*/ 45703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185" y="45703"/>
                  </a:moveTo>
                  <a:cubicBezTo>
                    <a:pt x="29212" y="45703"/>
                    <a:pt x="34992" y="43311"/>
                    <a:pt x="39254" y="39052"/>
                  </a:cubicBezTo>
                  <a:cubicBezTo>
                    <a:pt x="43515" y="34794"/>
                    <a:pt x="45909" y="29018"/>
                    <a:pt x="45909" y="22995"/>
                  </a:cubicBezTo>
                  <a:cubicBezTo>
                    <a:pt x="45909" y="16973"/>
                    <a:pt x="43515" y="11197"/>
                    <a:pt x="39254" y="6938"/>
                  </a:cubicBezTo>
                  <a:cubicBezTo>
                    <a:pt x="34992" y="2680"/>
                    <a:pt x="29212" y="287"/>
                    <a:pt x="23185" y="287"/>
                  </a:cubicBezTo>
                  <a:cubicBezTo>
                    <a:pt x="17158" y="287"/>
                    <a:pt x="11378" y="2680"/>
                    <a:pt x="7116" y="6938"/>
                  </a:cubicBezTo>
                  <a:cubicBezTo>
                    <a:pt x="2855" y="11197"/>
                    <a:pt x="460" y="16973"/>
                    <a:pt x="460" y="22995"/>
                  </a:cubicBezTo>
                  <a:cubicBezTo>
                    <a:pt x="460" y="29018"/>
                    <a:pt x="2855" y="34794"/>
                    <a:pt x="7116" y="39052"/>
                  </a:cubicBezTo>
                  <a:cubicBezTo>
                    <a:pt x="11378" y="43311"/>
                    <a:pt x="17158" y="45703"/>
                    <a:pt x="23185" y="45703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5" name="Freeform: Shape 3764">
              <a:extLst>
                <a:ext uri="{FF2B5EF4-FFF2-40B4-BE49-F238E27FC236}">
                  <a16:creationId xmlns:a16="http://schemas.microsoft.com/office/drawing/2014/main" id="{27DA1911-24B8-4AF4-B7F7-4896E95F0727}"/>
                </a:ext>
              </a:extLst>
            </p:cNvPr>
            <p:cNvSpPr/>
            <p:nvPr/>
          </p:nvSpPr>
          <p:spPr>
            <a:xfrm>
              <a:off x="10368929" y="5856904"/>
              <a:ext cx="45448" cy="45416"/>
            </a:xfrm>
            <a:custGeom>
              <a:avLst/>
              <a:gdLst>
                <a:gd name="connsiteX0" fmla="*/ 23198 w 45448"/>
                <a:gd name="connsiteY0" fmla="*/ 45705 h 45416"/>
                <a:gd name="connsiteX1" fmla="*/ 39266 w 45448"/>
                <a:gd name="connsiteY1" fmla="*/ 39054 h 45416"/>
                <a:gd name="connsiteX2" fmla="*/ 45922 w 45448"/>
                <a:gd name="connsiteY2" fmla="*/ 22997 h 45416"/>
                <a:gd name="connsiteX3" fmla="*/ 39266 w 45448"/>
                <a:gd name="connsiteY3" fmla="*/ 6940 h 45416"/>
                <a:gd name="connsiteX4" fmla="*/ 23198 w 45448"/>
                <a:gd name="connsiteY4" fmla="*/ 289 h 45416"/>
                <a:gd name="connsiteX5" fmla="*/ 7129 w 45448"/>
                <a:gd name="connsiteY5" fmla="*/ 6940 h 45416"/>
                <a:gd name="connsiteX6" fmla="*/ 473 w 45448"/>
                <a:gd name="connsiteY6" fmla="*/ 22997 h 45416"/>
                <a:gd name="connsiteX7" fmla="*/ 7129 w 45448"/>
                <a:gd name="connsiteY7" fmla="*/ 39054 h 45416"/>
                <a:gd name="connsiteX8" fmla="*/ 23198 w 45448"/>
                <a:gd name="connsiteY8" fmla="*/ 45705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198" y="45705"/>
                  </a:moveTo>
                  <a:cubicBezTo>
                    <a:pt x="29224" y="45705"/>
                    <a:pt x="35005" y="43313"/>
                    <a:pt x="39266" y="39054"/>
                  </a:cubicBezTo>
                  <a:cubicBezTo>
                    <a:pt x="43528" y="34796"/>
                    <a:pt x="45922" y="29019"/>
                    <a:pt x="45922" y="22997"/>
                  </a:cubicBezTo>
                  <a:cubicBezTo>
                    <a:pt x="45922" y="16975"/>
                    <a:pt x="43528" y="11199"/>
                    <a:pt x="39266" y="6940"/>
                  </a:cubicBezTo>
                  <a:cubicBezTo>
                    <a:pt x="35005" y="2682"/>
                    <a:pt x="29224" y="289"/>
                    <a:pt x="23198" y="289"/>
                  </a:cubicBezTo>
                  <a:cubicBezTo>
                    <a:pt x="17171" y="289"/>
                    <a:pt x="11391" y="2682"/>
                    <a:pt x="7129" y="6940"/>
                  </a:cubicBezTo>
                  <a:cubicBezTo>
                    <a:pt x="2868" y="11199"/>
                    <a:pt x="473" y="16975"/>
                    <a:pt x="473" y="22997"/>
                  </a:cubicBezTo>
                  <a:cubicBezTo>
                    <a:pt x="473" y="29019"/>
                    <a:pt x="2868" y="34796"/>
                    <a:pt x="7129" y="39054"/>
                  </a:cubicBezTo>
                  <a:cubicBezTo>
                    <a:pt x="11391" y="43313"/>
                    <a:pt x="17171" y="45705"/>
                    <a:pt x="23198" y="45705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0A71E913-4EA6-43E0-BDF7-1314111B46B4}"/>
                </a:ext>
              </a:extLst>
            </p:cNvPr>
            <p:cNvSpPr/>
            <p:nvPr/>
          </p:nvSpPr>
          <p:spPr>
            <a:xfrm>
              <a:off x="10466174" y="5857109"/>
              <a:ext cx="45448" cy="45416"/>
            </a:xfrm>
            <a:custGeom>
              <a:avLst/>
              <a:gdLst>
                <a:gd name="connsiteX0" fmla="*/ 23211 w 45448"/>
                <a:gd name="connsiteY0" fmla="*/ 45705 h 45416"/>
                <a:gd name="connsiteX1" fmla="*/ 39279 w 45448"/>
                <a:gd name="connsiteY1" fmla="*/ 39054 h 45416"/>
                <a:gd name="connsiteX2" fmla="*/ 45935 w 45448"/>
                <a:gd name="connsiteY2" fmla="*/ 22997 h 45416"/>
                <a:gd name="connsiteX3" fmla="*/ 39279 w 45448"/>
                <a:gd name="connsiteY3" fmla="*/ 6940 h 45416"/>
                <a:gd name="connsiteX4" fmla="*/ 23211 w 45448"/>
                <a:gd name="connsiteY4" fmla="*/ 289 h 45416"/>
                <a:gd name="connsiteX5" fmla="*/ 7142 w 45448"/>
                <a:gd name="connsiteY5" fmla="*/ 6940 h 45416"/>
                <a:gd name="connsiteX6" fmla="*/ 486 w 45448"/>
                <a:gd name="connsiteY6" fmla="*/ 22997 h 45416"/>
                <a:gd name="connsiteX7" fmla="*/ 7142 w 45448"/>
                <a:gd name="connsiteY7" fmla="*/ 39054 h 45416"/>
                <a:gd name="connsiteX8" fmla="*/ 23211 w 45448"/>
                <a:gd name="connsiteY8" fmla="*/ 45705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211" y="45705"/>
                  </a:moveTo>
                  <a:cubicBezTo>
                    <a:pt x="29237" y="45705"/>
                    <a:pt x="35018" y="43313"/>
                    <a:pt x="39279" y="39054"/>
                  </a:cubicBezTo>
                  <a:cubicBezTo>
                    <a:pt x="43541" y="34796"/>
                    <a:pt x="45935" y="29019"/>
                    <a:pt x="45935" y="22997"/>
                  </a:cubicBezTo>
                  <a:cubicBezTo>
                    <a:pt x="45935" y="16975"/>
                    <a:pt x="43541" y="11199"/>
                    <a:pt x="39279" y="6940"/>
                  </a:cubicBezTo>
                  <a:cubicBezTo>
                    <a:pt x="35018" y="2682"/>
                    <a:pt x="29237" y="289"/>
                    <a:pt x="23211" y="289"/>
                  </a:cubicBezTo>
                  <a:cubicBezTo>
                    <a:pt x="17184" y="289"/>
                    <a:pt x="11403" y="2682"/>
                    <a:pt x="7142" y="6940"/>
                  </a:cubicBezTo>
                  <a:cubicBezTo>
                    <a:pt x="2881" y="11199"/>
                    <a:pt x="486" y="16975"/>
                    <a:pt x="486" y="22997"/>
                  </a:cubicBezTo>
                  <a:cubicBezTo>
                    <a:pt x="486" y="29019"/>
                    <a:pt x="2881" y="34796"/>
                    <a:pt x="7142" y="39054"/>
                  </a:cubicBezTo>
                  <a:cubicBezTo>
                    <a:pt x="11403" y="43313"/>
                    <a:pt x="17184" y="45705"/>
                    <a:pt x="23211" y="45705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7" name="Freeform: Shape 3766">
              <a:extLst>
                <a:ext uri="{FF2B5EF4-FFF2-40B4-BE49-F238E27FC236}">
                  <a16:creationId xmlns:a16="http://schemas.microsoft.com/office/drawing/2014/main" id="{D46527FF-2177-45AF-B905-9D884F8152FE}"/>
                </a:ext>
              </a:extLst>
            </p:cNvPr>
            <p:cNvSpPr/>
            <p:nvPr/>
          </p:nvSpPr>
          <p:spPr>
            <a:xfrm>
              <a:off x="10563420" y="5861938"/>
              <a:ext cx="45448" cy="45416"/>
            </a:xfrm>
            <a:custGeom>
              <a:avLst/>
              <a:gdLst>
                <a:gd name="connsiteX0" fmla="*/ 23223 w 45448"/>
                <a:gd name="connsiteY0" fmla="*/ 45706 h 45416"/>
                <a:gd name="connsiteX1" fmla="*/ 39292 w 45448"/>
                <a:gd name="connsiteY1" fmla="*/ 39055 h 45416"/>
                <a:gd name="connsiteX2" fmla="*/ 45948 w 45448"/>
                <a:gd name="connsiteY2" fmla="*/ 22998 h 45416"/>
                <a:gd name="connsiteX3" fmla="*/ 39292 w 45448"/>
                <a:gd name="connsiteY3" fmla="*/ 6941 h 45416"/>
                <a:gd name="connsiteX4" fmla="*/ 23223 w 45448"/>
                <a:gd name="connsiteY4" fmla="*/ 290 h 45416"/>
                <a:gd name="connsiteX5" fmla="*/ 7155 w 45448"/>
                <a:gd name="connsiteY5" fmla="*/ 6941 h 45416"/>
                <a:gd name="connsiteX6" fmla="*/ 499 w 45448"/>
                <a:gd name="connsiteY6" fmla="*/ 22998 h 45416"/>
                <a:gd name="connsiteX7" fmla="*/ 7155 w 45448"/>
                <a:gd name="connsiteY7" fmla="*/ 39055 h 45416"/>
                <a:gd name="connsiteX8" fmla="*/ 23223 w 45448"/>
                <a:gd name="connsiteY8" fmla="*/ 45706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223" y="45706"/>
                  </a:moveTo>
                  <a:cubicBezTo>
                    <a:pt x="29250" y="45706"/>
                    <a:pt x="35031" y="43313"/>
                    <a:pt x="39292" y="39055"/>
                  </a:cubicBezTo>
                  <a:cubicBezTo>
                    <a:pt x="43554" y="34796"/>
                    <a:pt x="45948" y="29020"/>
                    <a:pt x="45948" y="22998"/>
                  </a:cubicBezTo>
                  <a:cubicBezTo>
                    <a:pt x="45948" y="16976"/>
                    <a:pt x="43554" y="11199"/>
                    <a:pt x="39292" y="6941"/>
                  </a:cubicBezTo>
                  <a:cubicBezTo>
                    <a:pt x="35031" y="2682"/>
                    <a:pt x="29250" y="290"/>
                    <a:pt x="23223" y="290"/>
                  </a:cubicBezTo>
                  <a:cubicBezTo>
                    <a:pt x="17197" y="290"/>
                    <a:pt x="11416" y="2682"/>
                    <a:pt x="7155" y="6941"/>
                  </a:cubicBezTo>
                  <a:cubicBezTo>
                    <a:pt x="2893" y="11199"/>
                    <a:pt x="499" y="16976"/>
                    <a:pt x="499" y="22998"/>
                  </a:cubicBezTo>
                  <a:cubicBezTo>
                    <a:pt x="499" y="29020"/>
                    <a:pt x="2893" y="34796"/>
                    <a:pt x="7155" y="39055"/>
                  </a:cubicBezTo>
                  <a:cubicBezTo>
                    <a:pt x="11416" y="43313"/>
                    <a:pt x="17197" y="45706"/>
                    <a:pt x="23223" y="45706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8" name="Freeform: Shape 3767">
              <a:extLst>
                <a:ext uri="{FF2B5EF4-FFF2-40B4-BE49-F238E27FC236}">
                  <a16:creationId xmlns:a16="http://schemas.microsoft.com/office/drawing/2014/main" id="{2FBBF404-C705-4235-97D7-43C7ED17ACB1}"/>
                </a:ext>
              </a:extLst>
            </p:cNvPr>
            <p:cNvSpPr/>
            <p:nvPr/>
          </p:nvSpPr>
          <p:spPr>
            <a:xfrm>
              <a:off x="10660665" y="5868387"/>
              <a:ext cx="45448" cy="45416"/>
            </a:xfrm>
            <a:custGeom>
              <a:avLst/>
              <a:gdLst>
                <a:gd name="connsiteX0" fmla="*/ 23236 w 45448"/>
                <a:gd name="connsiteY0" fmla="*/ 45707 h 45416"/>
                <a:gd name="connsiteX1" fmla="*/ 39305 w 45448"/>
                <a:gd name="connsiteY1" fmla="*/ 39056 h 45416"/>
                <a:gd name="connsiteX2" fmla="*/ 45961 w 45448"/>
                <a:gd name="connsiteY2" fmla="*/ 22999 h 45416"/>
                <a:gd name="connsiteX3" fmla="*/ 39305 w 45448"/>
                <a:gd name="connsiteY3" fmla="*/ 6942 h 45416"/>
                <a:gd name="connsiteX4" fmla="*/ 23236 w 45448"/>
                <a:gd name="connsiteY4" fmla="*/ 291 h 45416"/>
                <a:gd name="connsiteX5" fmla="*/ 7168 w 45448"/>
                <a:gd name="connsiteY5" fmla="*/ 6942 h 45416"/>
                <a:gd name="connsiteX6" fmla="*/ 512 w 45448"/>
                <a:gd name="connsiteY6" fmla="*/ 22999 h 45416"/>
                <a:gd name="connsiteX7" fmla="*/ 7168 w 45448"/>
                <a:gd name="connsiteY7" fmla="*/ 39056 h 45416"/>
                <a:gd name="connsiteX8" fmla="*/ 23236 w 45448"/>
                <a:gd name="connsiteY8" fmla="*/ 45707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236" y="45707"/>
                  </a:moveTo>
                  <a:cubicBezTo>
                    <a:pt x="29263" y="45707"/>
                    <a:pt x="35043" y="43314"/>
                    <a:pt x="39305" y="39056"/>
                  </a:cubicBezTo>
                  <a:cubicBezTo>
                    <a:pt x="43566" y="34797"/>
                    <a:pt x="45961" y="29021"/>
                    <a:pt x="45961" y="22999"/>
                  </a:cubicBezTo>
                  <a:cubicBezTo>
                    <a:pt x="45961" y="16976"/>
                    <a:pt x="43566" y="11200"/>
                    <a:pt x="39305" y="6942"/>
                  </a:cubicBezTo>
                  <a:cubicBezTo>
                    <a:pt x="35043" y="2683"/>
                    <a:pt x="29263" y="291"/>
                    <a:pt x="23236" y="291"/>
                  </a:cubicBezTo>
                  <a:cubicBezTo>
                    <a:pt x="17210" y="291"/>
                    <a:pt x="11429" y="2683"/>
                    <a:pt x="7168" y="6942"/>
                  </a:cubicBezTo>
                  <a:cubicBezTo>
                    <a:pt x="2906" y="11200"/>
                    <a:pt x="512" y="16976"/>
                    <a:pt x="512" y="22999"/>
                  </a:cubicBezTo>
                  <a:cubicBezTo>
                    <a:pt x="512" y="29021"/>
                    <a:pt x="2906" y="34797"/>
                    <a:pt x="7168" y="39056"/>
                  </a:cubicBezTo>
                  <a:cubicBezTo>
                    <a:pt x="11429" y="43314"/>
                    <a:pt x="17210" y="45707"/>
                    <a:pt x="23236" y="45707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69" name="Freeform: Shape 3768">
              <a:extLst>
                <a:ext uri="{FF2B5EF4-FFF2-40B4-BE49-F238E27FC236}">
                  <a16:creationId xmlns:a16="http://schemas.microsoft.com/office/drawing/2014/main" id="{E8854B52-3D8B-43A1-B2EC-E7379D856D13}"/>
                </a:ext>
              </a:extLst>
            </p:cNvPr>
            <p:cNvSpPr/>
            <p:nvPr/>
          </p:nvSpPr>
          <p:spPr>
            <a:xfrm>
              <a:off x="10757911" y="5869061"/>
              <a:ext cx="45448" cy="45416"/>
            </a:xfrm>
            <a:custGeom>
              <a:avLst/>
              <a:gdLst>
                <a:gd name="connsiteX0" fmla="*/ 23249 w 45448"/>
                <a:gd name="connsiteY0" fmla="*/ 45707 h 45416"/>
                <a:gd name="connsiteX1" fmla="*/ 39318 w 45448"/>
                <a:gd name="connsiteY1" fmla="*/ 39056 h 45416"/>
                <a:gd name="connsiteX2" fmla="*/ 45974 w 45448"/>
                <a:gd name="connsiteY2" fmla="*/ 22999 h 45416"/>
                <a:gd name="connsiteX3" fmla="*/ 39318 w 45448"/>
                <a:gd name="connsiteY3" fmla="*/ 6942 h 45416"/>
                <a:gd name="connsiteX4" fmla="*/ 23249 w 45448"/>
                <a:gd name="connsiteY4" fmla="*/ 291 h 45416"/>
                <a:gd name="connsiteX5" fmla="*/ 7181 w 45448"/>
                <a:gd name="connsiteY5" fmla="*/ 6942 h 45416"/>
                <a:gd name="connsiteX6" fmla="*/ 525 w 45448"/>
                <a:gd name="connsiteY6" fmla="*/ 22999 h 45416"/>
                <a:gd name="connsiteX7" fmla="*/ 7181 w 45448"/>
                <a:gd name="connsiteY7" fmla="*/ 39056 h 45416"/>
                <a:gd name="connsiteX8" fmla="*/ 23249 w 45448"/>
                <a:gd name="connsiteY8" fmla="*/ 45707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249" y="45707"/>
                  </a:moveTo>
                  <a:cubicBezTo>
                    <a:pt x="29276" y="45707"/>
                    <a:pt x="35056" y="43314"/>
                    <a:pt x="39318" y="39056"/>
                  </a:cubicBezTo>
                  <a:cubicBezTo>
                    <a:pt x="43579" y="34797"/>
                    <a:pt x="45974" y="29021"/>
                    <a:pt x="45974" y="22999"/>
                  </a:cubicBezTo>
                  <a:cubicBezTo>
                    <a:pt x="45974" y="16977"/>
                    <a:pt x="43579" y="11200"/>
                    <a:pt x="39318" y="6942"/>
                  </a:cubicBezTo>
                  <a:cubicBezTo>
                    <a:pt x="35056" y="2683"/>
                    <a:pt x="29276" y="291"/>
                    <a:pt x="23249" y="291"/>
                  </a:cubicBezTo>
                  <a:cubicBezTo>
                    <a:pt x="17223" y="291"/>
                    <a:pt x="11442" y="2683"/>
                    <a:pt x="7181" y="6942"/>
                  </a:cubicBezTo>
                  <a:cubicBezTo>
                    <a:pt x="2919" y="11200"/>
                    <a:pt x="525" y="16977"/>
                    <a:pt x="525" y="22999"/>
                  </a:cubicBezTo>
                  <a:cubicBezTo>
                    <a:pt x="525" y="29021"/>
                    <a:pt x="2919" y="34797"/>
                    <a:pt x="7181" y="39056"/>
                  </a:cubicBezTo>
                  <a:cubicBezTo>
                    <a:pt x="11442" y="43314"/>
                    <a:pt x="17223" y="45707"/>
                    <a:pt x="23249" y="45707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0" name="Freeform: Shape 3769">
              <a:extLst>
                <a:ext uri="{FF2B5EF4-FFF2-40B4-BE49-F238E27FC236}">
                  <a16:creationId xmlns:a16="http://schemas.microsoft.com/office/drawing/2014/main" id="{033986CD-AAC2-4DC2-BABE-44FE0DFC52DA}"/>
                </a:ext>
              </a:extLst>
            </p:cNvPr>
            <p:cNvSpPr/>
            <p:nvPr/>
          </p:nvSpPr>
          <p:spPr>
            <a:xfrm>
              <a:off x="10855157" y="5869417"/>
              <a:ext cx="45448" cy="45416"/>
            </a:xfrm>
            <a:custGeom>
              <a:avLst/>
              <a:gdLst>
                <a:gd name="connsiteX0" fmla="*/ 23262 w 45448"/>
                <a:gd name="connsiteY0" fmla="*/ 45707 h 45416"/>
                <a:gd name="connsiteX1" fmla="*/ 39331 w 45448"/>
                <a:gd name="connsiteY1" fmla="*/ 39056 h 45416"/>
                <a:gd name="connsiteX2" fmla="*/ 45986 w 45448"/>
                <a:gd name="connsiteY2" fmla="*/ 22999 h 45416"/>
                <a:gd name="connsiteX3" fmla="*/ 39331 w 45448"/>
                <a:gd name="connsiteY3" fmla="*/ 6942 h 45416"/>
                <a:gd name="connsiteX4" fmla="*/ 23262 w 45448"/>
                <a:gd name="connsiteY4" fmla="*/ 291 h 45416"/>
                <a:gd name="connsiteX5" fmla="*/ 7193 w 45448"/>
                <a:gd name="connsiteY5" fmla="*/ 6942 h 45416"/>
                <a:gd name="connsiteX6" fmla="*/ 538 w 45448"/>
                <a:gd name="connsiteY6" fmla="*/ 22999 h 45416"/>
                <a:gd name="connsiteX7" fmla="*/ 7193 w 45448"/>
                <a:gd name="connsiteY7" fmla="*/ 39056 h 45416"/>
                <a:gd name="connsiteX8" fmla="*/ 23262 w 45448"/>
                <a:gd name="connsiteY8" fmla="*/ 45707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262" y="45707"/>
                  </a:moveTo>
                  <a:cubicBezTo>
                    <a:pt x="29289" y="45707"/>
                    <a:pt x="35069" y="43314"/>
                    <a:pt x="39331" y="39056"/>
                  </a:cubicBezTo>
                  <a:cubicBezTo>
                    <a:pt x="43592" y="34797"/>
                    <a:pt x="45986" y="29021"/>
                    <a:pt x="45986" y="22999"/>
                  </a:cubicBezTo>
                  <a:cubicBezTo>
                    <a:pt x="45986" y="16977"/>
                    <a:pt x="43592" y="11200"/>
                    <a:pt x="39331" y="6942"/>
                  </a:cubicBezTo>
                  <a:cubicBezTo>
                    <a:pt x="35069" y="2683"/>
                    <a:pt x="29289" y="291"/>
                    <a:pt x="23262" y="291"/>
                  </a:cubicBezTo>
                  <a:cubicBezTo>
                    <a:pt x="17235" y="291"/>
                    <a:pt x="11455" y="2683"/>
                    <a:pt x="7193" y="6942"/>
                  </a:cubicBezTo>
                  <a:cubicBezTo>
                    <a:pt x="2932" y="11200"/>
                    <a:pt x="538" y="16977"/>
                    <a:pt x="538" y="22999"/>
                  </a:cubicBezTo>
                  <a:cubicBezTo>
                    <a:pt x="538" y="29021"/>
                    <a:pt x="2932" y="34797"/>
                    <a:pt x="7193" y="39056"/>
                  </a:cubicBezTo>
                  <a:cubicBezTo>
                    <a:pt x="11455" y="43314"/>
                    <a:pt x="17235" y="45707"/>
                    <a:pt x="23262" y="45707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1" name="Freeform: Shape 3770">
              <a:extLst>
                <a:ext uri="{FF2B5EF4-FFF2-40B4-BE49-F238E27FC236}">
                  <a16:creationId xmlns:a16="http://schemas.microsoft.com/office/drawing/2014/main" id="{4062F847-216F-42DF-8DE2-A309F0855E60}"/>
                </a:ext>
              </a:extLst>
            </p:cNvPr>
            <p:cNvSpPr/>
            <p:nvPr/>
          </p:nvSpPr>
          <p:spPr>
            <a:xfrm>
              <a:off x="10952402" y="5869674"/>
              <a:ext cx="45448" cy="45416"/>
            </a:xfrm>
            <a:custGeom>
              <a:avLst/>
              <a:gdLst>
                <a:gd name="connsiteX0" fmla="*/ 23275 w 45448"/>
                <a:gd name="connsiteY0" fmla="*/ 45707 h 45416"/>
                <a:gd name="connsiteX1" fmla="*/ 39343 w 45448"/>
                <a:gd name="connsiteY1" fmla="*/ 39056 h 45416"/>
                <a:gd name="connsiteX2" fmla="*/ 45999 w 45448"/>
                <a:gd name="connsiteY2" fmla="*/ 22999 h 45416"/>
                <a:gd name="connsiteX3" fmla="*/ 39343 w 45448"/>
                <a:gd name="connsiteY3" fmla="*/ 6942 h 45416"/>
                <a:gd name="connsiteX4" fmla="*/ 23275 w 45448"/>
                <a:gd name="connsiteY4" fmla="*/ 291 h 45416"/>
                <a:gd name="connsiteX5" fmla="*/ 7206 w 45448"/>
                <a:gd name="connsiteY5" fmla="*/ 6942 h 45416"/>
                <a:gd name="connsiteX6" fmla="*/ 550 w 45448"/>
                <a:gd name="connsiteY6" fmla="*/ 22999 h 45416"/>
                <a:gd name="connsiteX7" fmla="*/ 7206 w 45448"/>
                <a:gd name="connsiteY7" fmla="*/ 39056 h 45416"/>
                <a:gd name="connsiteX8" fmla="*/ 23275 w 45448"/>
                <a:gd name="connsiteY8" fmla="*/ 45707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275" y="45707"/>
                  </a:moveTo>
                  <a:cubicBezTo>
                    <a:pt x="29301" y="45707"/>
                    <a:pt x="35082" y="43314"/>
                    <a:pt x="39343" y="39056"/>
                  </a:cubicBezTo>
                  <a:cubicBezTo>
                    <a:pt x="43605" y="34798"/>
                    <a:pt x="45999" y="29021"/>
                    <a:pt x="45999" y="22999"/>
                  </a:cubicBezTo>
                  <a:cubicBezTo>
                    <a:pt x="45999" y="16977"/>
                    <a:pt x="43605" y="11200"/>
                    <a:pt x="39343" y="6942"/>
                  </a:cubicBezTo>
                  <a:cubicBezTo>
                    <a:pt x="35082" y="2683"/>
                    <a:pt x="29301" y="291"/>
                    <a:pt x="23275" y="291"/>
                  </a:cubicBezTo>
                  <a:cubicBezTo>
                    <a:pt x="17248" y="291"/>
                    <a:pt x="11468" y="2683"/>
                    <a:pt x="7206" y="6942"/>
                  </a:cubicBezTo>
                  <a:cubicBezTo>
                    <a:pt x="2945" y="11200"/>
                    <a:pt x="550" y="16977"/>
                    <a:pt x="550" y="22999"/>
                  </a:cubicBezTo>
                  <a:cubicBezTo>
                    <a:pt x="550" y="29021"/>
                    <a:pt x="2945" y="34798"/>
                    <a:pt x="7206" y="39056"/>
                  </a:cubicBezTo>
                  <a:cubicBezTo>
                    <a:pt x="11468" y="43314"/>
                    <a:pt x="17248" y="45707"/>
                    <a:pt x="23275" y="45707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2" name="Freeform: Shape 3771">
              <a:extLst>
                <a:ext uri="{FF2B5EF4-FFF2-40B4-BE49-F238E27FC236}">
                  <a16:creationId xmlns:a16="http://schemas.microsoft.com/office/drawing/2014/main" id="{6C865450-7F7A-4165-A204-4587CD1394A9}"/>
                </a:ext>
              </a:extLst>
            </p:cNvPr>
            <p:cNvSpPr/>
            <p:nvPr/>
          </p:nvSpPr>
          <p:spPr>
            <a:xfrm>
              <a:off x="11049640" y="5874738"/>
              <a:ext cx="45448" cy="45416"/>
            </a:xfrm>
            <a:custGeom>
              <a:avLst/>
              <a:gdLst>
                <a:gd name="connsiteX0" fmla="*/ 23288 w 45448"/>
                <a:gd name="connsiteY0" fmla="*/ 45708 h 45416"/>
                <a:gd name="connsiteX1" fmla="*/ 39356 w 45448"/>
                <a:gd name="connsiteY1" fmla="*/ 39057 h 45416"/>
                <a:gd name="connsiteX2" fmla="*/ 46012 w 45448"/>
                <a:gd name="connsiteY2" fmla="*/ 23000 h 45416"/>
                <a:gd name="connsiteX3" fmla="*/ 39356 w 45448"/>
                <a:gd name="connsiteY3" fmla="*/ 6943 h 45416"/>
                <a:gd name="connsiteX4" fmla="*/ 23288 w 45448"/>
                <a:gd name="connsiteY4" fmla="*/ 291 h 45416"/>
                <a:gd name="connsiteX5" fmla="*/ 7219 w 45448"/>
                <a:gd name="connsiteY5" fmla="*/ 6943 h 45416"/>
                <a:gd name="connsiteX6" fmla="*/ 563 w 45448"/>
                <a:gd name="connsiteY6" fmla="*/ 23000 h 45416"/>
                <a:gd name="connsiteX7" fmla="*/ 7219 w 45448"/>
                <a:gd name="connsiteY7" fmla="*/ 39057 h 45416"/>
                <a:gd name="connsiteX8" fmla="*/ 23288 w 45448"/>
                <a:gd name="connsiteY8" fmla="*/ 45708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288" y="45708"/>
                  </a:moveTo>
                  <a:cubicBezTo>
                    <a:pt x="29314" y="45708"/>
                    <a:pt x="35095" y="43315"/>
                    <a:pt x="39356" y="39057"/>
                  </a:cubicBezTo>
                  <a:cubicBezTo>
                    <a:pt x="43618" y="34798"/>
                    <a:pt x="46012" y="29022"/>
                    <a:pt x="46012" y="23000"/>
                  </a:cubicBezTo>
                  <a:cubicBezTo>
                    <a:pt x="46012" y="16977"/>
                    <a:pt x="43618" y="11201"/>
                    <a:pt x="39356" y="6943"/>
                  </a:cubicBezTo>
                  <a:cubicBezTo>
                    <a:pt x="35095" y="2684"/>
                    <a:pt x="29314" y="291"/>
                    <a:pt x="23288" y="291"/>
                  </a:cubicBezTo>
                  <a:cubicBezTo>
                    <a:pt x="17261" y="291"/>
                    <a:pt x="11480" y="2684"/>
                    <a:pt x="7219" y="6943"/>
                  </a:cubicBezTo>
                  <a:cubicBezTo>
                    <a:pt x="2958" y="11201"/>
                    <a:pt x="563" y="16977"/>
                    <a:pt x="563" y="23000"/>
                  </a:cubicBezTo>
                  <a:cubicBezTo>
                    <a:pt x="563" y="29022"/>
                    <a:pt x="2958" y="34798"/>
                    <a:pt x="7219" y="39057"/>
                  </a:cubicBezTo>
                  <a:cubicBezTo>
                    <a:pt x="11480" y="43315"/>
                    <a:pt x="17261" y="45708"/>
                    <a:pt x="23288" y="45708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3" name="Freeform: Shape 3772">
              <a:extLst>
                <a:ext uri="{FF2B5EF4-FFF2-40B4-BE49-F238E27FC236}">
                  <a16:creationId xmlns:a16="http://schemas.microsoft.com/office/drawing/2014/main" id="{84E4DC1A-96BE-4BBC-BC90-0DE082091778}"/>
                </a:ext>
              </a:extLst>
            </p:cNvPr>
            <p:cNvSpPr/>
            <p:nvPr/>
          </p:nvSpPr>
          <p:spPr>
            <a:xfrm>
              <a:off x="11146886" y="5877569"/>
              <a:ext cx="45448" cy="45416"/>
            </a:xfrm>
            <a:custGeom>
              <a:avLst/>
              <a:gdLst>
                <a:gd name="connsiteX0" fmla="*/ 23301 w 45448"/>
                <a:gd name="connsiteY0" fmla="*/ 45708 h 45416"/>
                <a:gd name="connsiteX1" fmla="*/ 39369 w 45448"/>
                <a:gd name="connsiteY1" fmla="*/ 39057 h 45416"/>
                <a:gd name="connsiteX2" fmla="*/ 46025 w 45448"/>
                <a:gd name="connsiteY2" fmla="*/ 23000 h 45416"/>
                <a:gd name="connsiteX3" fmla="*/ 39369 w 45448"/>
                <a:gd name="connsiteY3" fmla="*/ 6943 h 45416"/>
                <a:gd name="connsiteX4" fmla="*/ 23301 w 45448"/>
                <a:gd name="connsiteY4" fmla="*/ 292 h 45416"/>
                <a:gd name="connsiteX5" fmla="*/ 7232 w 45448"/>
                <a:gd name="connsiteY5" fmla="*/ 6943 h 45416"/>
                <a:gd name="connsiteX6" fmla="*/ 576 w 45448"/>
                <a:gd name="connsiteY6" fmla="*/ 23000 h 45416"/>
                <a:gd name="connsiteX7" fmla="*/ 7232 w 45448"/>
                <a:gd name="connsiteY7" fmla="*/ 39057 h 45416"/>
                <a:gd name="connsiteX8" fmla="*/ 23301 w 45448"/>
                <a:gd name="connsiteY8" fmla="*/ 45708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301" y="45708"/>
                  </a:moveTo>
                  <a:cubicBezTo>
                    <a:pt x="29327" y="45708"/>
                    <a:pt x="35108" y="43315"/>
                    <a:pt x="39369" y="39057"/>
                  </a:cubicBezTo>
                  <a:cubicBezTo>
                    <a:pt x="43631" y="34799"/>
                    <a:pt x="46025" y="29022"/>
                    <a:pt x="46025" y="23000"/>
                  </a:cubicBezTo>
                  <a:cubicBezTo>
                    <a:pt x="46025" y="16978"/>
                    <a:pt x="43631" y="11201"/>
                    <a:pt x="39369" y="6943"/>
                  </a:cubicBezTo>
                  <a:cubicBezTo>
                    <a:pt x="35108" y="2685"/>
                    <a:pt x="29327" y="292"/>
                    <a:pt x="23301" y="292"/>
                  </a:cubicBezTo>
                  <a:cubicBezTo>
                    <a:pt x="17274" y="292"/>
                    <a:pt x="11493" y="2685"/>
                    <a:pt x="7232" y="6943"/>
                  </a:cubicBezTo>
                  <a:cubicBezTo>
                    <a:pt x="2970" y="11201"/>
                    <a:pt x="576" y="16978"/>
                    <a:pt x="576" y="23000"/>
                  </a:cubicBezTo>
                  <a:cubicBezTo>
                    <a:pt x="576" y="29022"/>
                    <a:pt x="2970" y="34799"/>
                    <a:pt x="7232" y="39057"/>
                  </a:cubicBezTo>
                  <a:cubicBezTo>
                    <a:pt x="11493" y="43315"/>
                    <a:pt x="17274" y="45708"/>
                    <a:pt x="23301" y="45708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4" name="Freeform: Shape 3773">
              <a:extLst>
                <a:ext uri="{FF2B5EF4-FFF2-40B4-BE49-F238E27FC236}">
                  <a16:creationId xmlns:a16="http://schemas.microsoft.com/office/drawing/2014/main" id="{72A24F92-E08F-4349-A01F-18664A5699DC}"/>
                </a:ext>
              </a:extLst>
            </p:cNvPr>
            <p:cNvSpPr/>
            <p:nvPr/>
          </p:nvSpPr>
          <p:spPr>
            <a:xfrm>
              <a:off x="11244131" y="5885570"/>
              <a:ext cx="45448" cy="45416"/>
            </a:xfrm>
            <a:custGeom>
              <a:avLst/>
              <a:gdLst>
                <a:gd name="connsiteX0" fmla="*/ 23313 w 45448"/>
                <a:gd name="connsiteY0" fmla="*/ 45709 h 45416"/>
                <a:gd name="connsiteX1" fmla="*/ 39382 w 45448"/>
                <a:gd name="connsiteY1" fmla="*/ 39058 h 45416"/>
                <a:gd name="connsiteX2" fmla="*/ 46038 w 45448"/>
                <a:gd name="connsiteY2" fmla="*/ 23001 h 45416"/>
                <a:gd name="connsiteX3" fmla="*/ 39382 w 45448"/>
                <a:gd name="connsiteY3" fmla="*/ 6944 h 45416"/>
                <a:gd name="connsiteX4" fmla="*/ 23313 w 45448"/>
                <a:gd name="connsiteY4" fmla="*/ 293 h 45416"/>
                <a:gd name="connsiteX5" fmla="*/ 7245 w 45448"/>
                <a:gd name="connsiteY5" fmla="*/ 6944 h 45416"/>
                <a:gd name="connsiteX6" fmla="*/ 589 w 45448"/>
                <a:gd name="connsiteY6" fmla="*/ 23001 h 45416"/>
                <a:gd name="connsiteX7" fmla="*/ 7245 w 45448"/>
                <a:gd name="connsiteY7" fmla="*/ 39058 h 45416"/>
                <a:gd name="connsiteX8" fmla="*/ 23313 w 45448"/>
                <a:gd name="connsiteY8" fmla="*/ 45709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313" y="45709"/>
                  </a:moveTo>
                  <a:cubicBezTo>
                    <a:pt x="29340" y="45709"/>
                    <a:pt x="35121" y="43316"/>
                    <a:pt x="39382" y="39058"/>
                  </a:cubicBezTo>
                  <a:cubicBezTo>
                    <a:pt x="43643" y="34800"/>
                    <a:pt x="46038" y="29023"/>
                    <a:pt x="46038" y="23001"/>
                  </a:cubicBezTo>
                  <a:cubicBezTo>
                    <a:pt x="46038" y="16979"/>
                    <a:pt x="43643" y="11202"/>
                    <a:pt x="39382" y="6944"/>
                  </a:cubicBezTo>
                  <a:cubicBezTo>
                    <a:pt x="35121" y="2686"/>
                    <a:pt x="29340" y="293"/>
                    <a:pt x="23313" y="293"/>
                  </a:cubicBezTo>
                  <a:cubicBezTo>
                    <a:pt x="17287" y="293"/>
                    <a:pt x="11506" y="2686"/>
                    <a:pt x="7245" y="6944"/>
                  </a:cubicBezTo>
                  <a:cubicBezTo>
                    <a:pt x="2983" y="11202"/>
                    <a:pt x="589" y="16979"/>
                    <a:pt x="589" y="23001"/>
                  </a:cubicBezTo>
                  <a:cubicBezTo>
                    <a:pt x="589" y="29023"/>
                    <a:pt x="2983" y="34800"/>
                    <a:pt x="7245" y="39058"/>
                  </a:cubicBezTo>
                  <a:cubicBezTo>
                    <a:pt x="11506" y="43316"/>
                    <a:pt x="17287" y="45709"/>
                    <a:pt x="23313" y="45709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5" name="Freeform: Shape 3774">
              <a:extLst>
                <a:ext uri="{FF2B5EF4-FFF2-40B4-BE49-F238E27FC236}">
                  <a16:creationId xmlns:a16="http://schemas.microsoft.com/office/drawing/2014/main" id="{C5FC2BEA-F91C-4DAC-999A-4319CB3860FE}"/>
                </a:ext>
              </a:extLst>
            </p:cNvPr>
            <p:cNvSpPr/>
            <p:nvPr/>
          </p:nvSpPr>
          <p:spPr>
            <a:xfrm>
              <a:off x="11341377" y="5893510"/>
              <a:ext cx="45448" cy="45416"/>
            </a:xfrm>
            <a:custGeom>
              <a:avLst/>
              <a:gdLst>
                <a:gd name="connsiteX0" fmla="*/ 23326 w 45448"/>
                <a:gd name="connsiteY0" fmla="*/ 45710 h 45416"/>
                <a:gd name="connsiteX1" fmla="*/ 39395 w 45448"/>
                <a:gd name="connsiteY1" fmla="*/ 39059 h 45416"/>
                <a:gd name="connsiteX2" fmla="*/ 46051 w 45448"/>
                <a:gd name="connsiteY2" fmla="*/ 23002 h 45416"/>
                <a:gd name="connsiteX3" fmla="*/ 39395 w 45448"/>
                <a:gd name="connsiteY3" fmla="*/ 6945 h 45416"/>
                <a:gd name="connsiteX4" fmla="*/ 23326 w 45448"/>
                <a:gd name="connsiteY4" fmla="*/ 294 h 45416"/>
                <a:gd name="connsiteX5" fmla="*/ 7258 w 45448"/>
                <a:gd name="connsiteY5" fmla="*/ 6945 h 45416"/>
                <a:gd name="connsiteX6" fmla="*/ 602 w 45448"/>
                <a:gd name="connsiteY6" fmla="*/ 23002 h 45416"/>
                <a:gd name="connsiteX7" fmla="*/ 7258 w 45448"/>
                <a:gd name="connsiteY7" fmla="*/ 39059 h 45416"/>
                <a:gd name="connsiteX8" fmla="*/ 23326 w 45448"/>
                <a:gd name="connsiteY8" fmla="*/ 45710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326" y="45710"/>
                  </a:moveTo>
                  <a:cubicBezTo>
                    <a:pt x="29353" y="45710"/>
                    <a:pt x="35133" y="43317"/>
                    <a:pt x="39395" y="39059"/>
                  </a:cubicBezTo>
                  <a:cubicBezTo>
                    <a:pt x="43656" y="34801"/>
                    <a:pt x="46051" y="29024"/>
                    <a:pt x="46051" y="23002"/>
                  </a:cubicBezTo>
                  <a:cubicBezTo>
                    <a:pt x="46051" y="16980"/>
                    <a:pt x="43656" y="11203"/>
                    <a:pt x="39395" y="6945"/>
                  </a:cubicBezTo>
                  <a:cubicBezTo>
                    <a:pt x="35133" y="2687"/>
                    <a:pt x="29353" y="294"/>
                    <a:pt x="23326" y="294"/>
                  </a:cubicBezTo>
                  <a:cubicBezTo>
                    <a:pt x="17300" y="294"/>
                    <a:pt x="11519" y="2687"/>
                    <a:pt x="7258" y="6945"/>
                  </a:cubicBezTo>
                  <a:cubicBezTo>
                    <a:pt x="2996" y="11203"/>
                    <a:pt x="602" y="16980"/>
                    <a:pt x="602" y="23002"/>
                  </a:cubicBezTo>
                  <a:cubicBezTo>
                    <a:pt x="602" y="29024"/>
                    <a:pt x="2996" y="34801"/>
                    <a:pt x="7258" y="39059"/>
                  </a:cubicBezTo>
                  <a:cubicBezTo>
                    <a:pt x="11519" y="43317"/>
                    <a:pt x="17300" y="45710"/>
                    <a:pt x="23326" y="45710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6" name="Freeform: Shape 3775">
              <a:extLst>
                <a:ext uri="{FF2B5EF4-FFF2-40B4-BE49-F238E27FC236}">
                  <a16:creationId xmlns:a16="http://schemas.microsoft.com/office/drawing/2014/main" id="{7FA220BA-62B9-4DDA-8B75-411EC9442C46}"/>
                </a:ext>
              </a:extLst>
            </p:cNvPr>
            <p:cNvSpPr/>
            <p:nvPr/>
          </p:nvSpPr>
          <p:spPr>
            <a:xfrm>
              <a:off x="11438623" y="5894047"/>
              <a:ext cx="45448" cy="45416"/>
            </a:xfrm>
            <a:custGeom>
              <a:avLst/>
              <a:gdLst>
                <a:gd name="connsiteX0" fmla="*/ 23339 w 45448"/>
                <a:gd name="connsiteY0" fmla="*/ 45710 h 45416"/>
                <a:gd name="connsiteX1" fmla="*/ 39408 w 45448"/>
                <a:gd name="connsiteY1" fmla="*/ 39059 h 45416"/>
                <a:gd name="connsiteX2" fmla="*/ 46063 w 45448"/>
                <a:gd name="connsiteY2" fmla="*/ 23002 h 45416"/>
                <a:gd name="connsiteX3" fmla="*/ 39408 w 45448"/>
                <a:gd name="connsiteY3" fmla="*/ 6945 h 45416"/>
                <a:gd name="connsiteX4" fmla="*/ 23339 w 45448"/>
                <a:gd name="connsiteY4" fmla="*/ 294 h 45416"/>
                <a:gd name="connsiteX5" fmla="*/ 7270 w 45448"/>
                <a:gd name="connsiteY5" fmla="*/ 6945 h 45416"/>
                <a:gd name="connsiteX6" fmla="*/ 615 w 45448"/>
                <a:gd name="connsiteY6" fmla="*/ 23002 h 45416"/>
                <a:gd name="connsiteX7" fmla="*/ 7270 w 45448"/>
                <a:gd name="connsiteY7" fmla="*/ 39059 h 45416"/>
                <a:gd name="connsiteX8" fmla="*/ 23339 w 45448"/>
                <a:gd name="connsiteY8" fmla="*/ 45710 h 4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48" h="45416">
                  <a:moveTo>
                    <a:pt x="23339" y="45710"/>
                  </a:moveTo>
                  <a:cubicBezTo>
                    <a:pt x="29366" y="45710"/>
                    <a:pt x="35146" y="43317"/>
                    <a:pt x="39408" y="39059"/>
                  </a:cubicBezTo>
                  <a:cubicBezTo>
                    <a:pt x="43669" y="34801"/>
                    <a:pt x="46063" y="29024"/>
                    <a:pt x="46063" y="23002"/>
                  </a:cubicBezTo>
                  <a:cubicBezTo>
                    <a:pt x="46063" y="16980"/>
                    <a:pt x="43669" y="11203"/>
                    <a:pt x="39408" y="6945"/>
                  </a:cubicBezTo>
                  <a:cubicBezTo>
                    <a:pt x="35146" y="2687"/>
                    <a:pt x="29366" y="294"/>
                    <a:pt x="23339" y="294"/>
                  </a:cubicBezTo>
                  <a:cubicBezTo>
                    <a:pt x="17312" y="294"/>
                    <a:pt x="11532" y="2687"/>
                    <a:pt x="7270" y="6945"/>
                  </a:cubicBezTo>
                  <a:cubicBezTo>
                    <a:pt x="3009" y="11203"/>
                    <a:pt x="615" y="16980"/>
                    <a:pt x="615" y="23002"/>
                  </a:cubicBezTo>
                  <a:cubicBezTo>
                    <a:pt x="615" y="29024"/>
                    <a:pt x="3009" y="34801"/>
                    <a:pt x="7270" y="39059"/>
                  </a:cubicBezTo>
                  <a:cubicBezTo>
                    <a:pt x="11532" y="43317"/>
                    <a:pt x="17312" y="45710"/>
                    <a:pt x="23339" y="45710"/>
                  </a:cubicBezTo>
                  <a:close/>
                </a:path>
              </a:pathLst>
            </a:custGeom>
            <a:solidFill>
              <a:srgbClr val="1F77B4"/>
            </a:solidFill>
            <a:ln w="7569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7" name="Freeform: Shape 3776">
              <a:extLst>
                <a:ext uri="{FF2B5EF4-FFF2-40B4-BE49-F238E27FC236}">
                  <a16:creationId xmlns:a16="http://schemas.microsoft.com/office/drawing/2014/main" id="{868155C8-C1BE-4EB5-B19D-373F7ACC6EA5}"/>
                </a:ext>
              </a:extLst>
            </p:cNvPr>
            <p:cNvSpPr/>
            <p:nvPr/>
          </p:nvSpPr>
          <p:spPr>
            <a:xfrm>
              <a:off x="7668799" y="5927807"/>
              <a:ext cx="3792547" cy="7569"/>
            </a:xfrm>
            <a:custGeom>
              <a:avLst/>
              <a:gdLst>
                <a:gd name="connsiteX0" fmla="*/ 0 w 3792547"/>
                <a:gd name="connsiteY0" fmla="*/ 0 h 7569"/>
                <a:gd name="connsiteX1" fmla="*/ 3792548 w 3792547"/>
                <a:gd name="connsiteY1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2547" h="7569">
                  <a:moveTo>
                    <a:pt x="0" y="0"/>
                  </a:moveTo>
                  <a:lnTo>
                    <a:pt x="3792548" y="0"/>
                  </a:lnTo>
                </a:path>
              </a:pathLst>
            </a:custGeom>
            <a:noFill/>
            <a:ln w="11354" cap="sq">
              <a:solidFill>
                <a:srgbClr val="D6272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3778" name="Freeform: Shape 3777">
            <a:extLst>
              <a:ext uri="{FF2B5EF4-FFF2-40B4-BE49-F238E27FC236}">
                <a16:creationId xmlns:a16="http://schemas.microsoft.com/office/drawing/2014/main" id="{BCA12E85-C2FE-435D-A0D2-9AE1685F8221}"/>
              </a:ext>
            </a:extLst>
          </p:cNvPr>
          <p:cNvSpPr/>
          <p:nvPr/>
        </p:nvSpPr>
        <p:spPr>
          <a:xfrm>
            <a:off x="7479171" y="4934411"/>
            <a:ext cx="194898" cy="1084954"/>
          </a:xfrm>
          <a:custGeom>
            <a:avLst/>
            <a:gdLst>
              <a:gd name="connsiteX0" fmla="*/ 0 w 7574"/>
              <a:gd name="connsiteY0" fmla="*/ 2014295 h 2014294"/>
              <a:gd name="connsiteX1" fmla="*/ 0 w 7574"/>
              <a:gd name="connsiteY1" fmla="*/ 0 h 201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74" h="2014294">
                <a:moveTo>
                  <a:pt x="0" y="2014295"/>
                </a:moveTo>
                <a:lnTo>
                  <a:pt x="0" y="0"/>
                </a:lnTo>
              </a:path>
            </a:pathLst>
          </a:custGeom>
          <a:noFill/>
          <a:ln w="6055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3780" name="Freeform: Shape 3779">
            <a:extLst>
              <a:ext uri="{FF2B5EF4-FFF2-40B4-BE49-F238E27FC236}">
                <a16:creationId xmlns:a16="http://schemas.microsoft.com/office/drawing/2014/main" id="{6732B049-0628-4DD9-B79E-AF4E740BF434}"/>
              </a:ext>
            </a:extLst>
          </p:cNvPr>
          <p:cNvSpPr/>
          <p:nvPr/>
        </p:nvSpPr>
        <p:spPr>
          <a:xfrm>
            <a:off x="7479171" y="6019365"/>
            <a:ext cx="4171804" cy="7569"/>
          </a:xfrm>
          <a:custGeom>
            <a:avLst/>
            <a:gdLst>
              <a:gd name="connsiteX0" fmla="*/ 0 w 4171804"/>
              <a:gd name="connsiteY0" fmla="*/ 0 h 7569"/>
              <a:gd name="connsiteX1" fmla="*/ 4171804 w 4171804"/>
              <a:gd name="connsiteY1" fmla="*/ 0 h 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71804" h="7569">
                <a:moveTo>
                  <a:pt x="0" y="0"/>
                </a:moveTo>
                <a:lnTo>
                  <a:pt x="4171804" y="0"/>
                </a:lnTo>
              </a:path>
            </a:pathLst>
          </a:custGeom>
          <a:noFill/>
          <a:ln w="6055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5BAE53-FB37-451A-8613-00200956A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8743" y="970039"/>
            <a:ext cx="3033713" cy="2277755"/>
          </a:xfrm>
          <a:prstGeom prst="rect">
            <a:avLst/>
          </a:prstGeom>
        </p:spPr>
      </p:pic>
      <p:sp>
        <p:nvSpPr>
          <p:cNvPr id="3782" name="TextBox 3781">
            <a:extLst>
              <a:ext uri="{FF2B5EF4-FFF2-40B4-BE49-F238E27FC236}">
                <a16:creationId xmlns:a16="http://schemas.microsoft.com/office/drawing/2014/main" id="{4F755833-9C6E-4F73-832D-1920A281C687}"/>
              </a:ext>
            </a:extLst>
          </p:cNvPr>
          <p:cNvSpPr txBox="1"/>
          <p:nvPr/>
        </p:nvSpPr>
        <p:spPr>
          <a:xfrm rot="16200000">
            <a:off x="6577335" y="5423982"/>
            <a:ext cx="1288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Significance value</a:t>
            </a:r>
          </a:p>
        </p:txBody>
      </p:sp>
      <p:sp>
        <p:nvSpPr>
          <p:cNvPr id="3783" name="TextBox 3782">
            <a:extLst>
              <a:ext uri="{FF2B5EF4-FFF2-40B4-BE49-F238E27FC236}">
                <a16:creationId xmlns:a16="http://schemas.microsoft.com/office/drawing/2014/main" id="{50B28AE1-B6E0-4314-BF3D-3F0B2938866D}"/>
              </a:ext>
            </a:extLst>
          </p:cNvPr>
          <p:cNvSpPr txBox="1"/>
          <p:nvPr/>
        </p:nvSpPr>
        <p:spPr>
          <a:xfrm>
            <a:off x="8422725" y="4565079"/>
            <a:ext cx="17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Feature selection</a:t>
            </a:r>
          </a:p>
        </p:txBody>
      </p:sp>
      <p:sp>
        <p:nvSpPr>
          <p:cNvPr id="3786" name="TextBox 3785">
            <a:extLst>
              <a:ext uri="{FF2B5EF4-FFF2-40B4-BE49-F238E27FC236}">
                <a16:creationId xmlns:a16="http://schemas.microsoft.com/office/drawing/2014/main" id="{6342ADD4-99A8-442E-89CE-4A5BCBE7C62D}"/>
              </a:ext>
            </a:extLst>
          </p:cNvPr>
          <p:cNvSpPr txBox="1"/>
          <p:nvPr/>
        </p:nvSpPr>
        <p:spPr>
          <a:xfrm rot="16200000">
            <a:off x="8532109" y="197905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 (s)</a:t>
            </a:r>
          </a:p>
        </p:txBody>
      </p:sp>
      <p:sp>
        <p:nvSpPr>
          <p:cNvPr id="3787" name="TextBox 3786">
            <a:extLst>
              <a:ext uri="{FF2B5EF4-FFF2-40B4-BE49-F238E27FC236}">
                <a16:creationId xmlns:a16="http://schemas.microsoft.com/office/drawing/2014/main" id="{0AF5DBEC-5B42-4235-A7DF-81273163435D}"/>
              </a:ext>
            </a:extLst>
          </p:cNvPr>
          <p:cNvSpPr txBox="1"/>
          <p:nvPr/>
        </p:nvSpPr>
        <p:spPr>
          <a:xfrm>
            <a:off x="9350835" y="904875"/>
            <a:ext cx="23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Performance Measures</a:t>
            </a:r>
          </a:p>
        </p:txBody>
      </p:sp>
      <p:sp>
        <p:nvSpPr>
          <p:cNvPr id="1332" name="Rectangle 1331">
            <a:extLst>
              <a:ext uri="{FF2B5EF4-FFF2-40B4-BE49-F238E27FC236}">
                <a16:creationId xmlns:a16="http://schemas.microsoft.com/office/drawing/2014/main" id="{35E43D00-6EA6-4A57-9AF6-0015EA852581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Word onsets prediction result for DM1012 </a:t>
            </a:r>
          </a:p>
        </p:txBody>
      </p:sp>
      <p:sp>
        <p:nvSpPr>
          <p:cNvPr id="2918" name="Freeform: Shape 2917">
            <a:extLst>
              <a:ext uri="{FF2B5EF4-FFF2-40B4-BE49-F238E27FC236}">
                <a16:creationId xmlns:a16="http://schemas.microsoft.com/office/drawing/2014/main" id="{F77BD939-AE4D-4BDC-B499-ED987B42A0BC}"/>
              </a:ext>
            </a:extLst>
          </p:cNvPr>
          <p:cNvSpPr/>
          <p:nvPr/>
        </p:nvSpPr>
        <p:spPr>
          <a:xfrm>
            <a:off x="1040108" y="2599466"/>
            <a:ext cx="4693080" cy="1824046"/>
          </a:xfrm>
          <a:custGeom>
            <a:avLst/>
            <a:gdLst>
              <a:gd name="connsiteX0" fmla="*/ 0 w 4693080"/>
              <a:gd name="connsiteY0" fmla="*/ 2124577 h 2124577"/>
              <a:gd name="connsiteX1" fmla="*/ 245563 w 4693080"/>
              <a:gd name="connsiteY1" fmla="*/ 2124577 h 2124577"/>
              <a:gd name="connsiteX2" fmla="*/ 272852 w 4693080"/>
              <a:gd name="connsiteY2" fmla="*/ 1417368 h 2124577"/>
              <a:gd name="connsiteX3" fmla="*/ 300132 w 4693080"/>
              <a:gd name="connsiteY3" fmla="*/ 1381107 h 2124577"/>
              <a:gd name="connsiteX4" fmla="*/ 327421 w 4693080"/>
              <a:gd name="connsiteY4" fmla="*/ 1342992 h 2124577"/>
              <a:gd name="connsiteX5" fmla="*/ 354710 w 4693080"/>
              <a:gd name="connsiteY5" fmla="*/ 1302919 h 2124577"/>
              <a:gd name="connsiteX6" fmla="*/ 381989 w 4693080"/>
              <a:gd name="connsiteY6" fmla="*/ 1260791 h 2124577"/>
              <a:gd name="connsiteX7" fmla="*/ 409278 w 4693080"/>
              <a:gd name="connsiteY7" fmla="*/ 1216503 h 2124577"/>
              <a:gd name="connsiteX8" fmla="*/ 436558 w 4693080"/>
              <a:gd name="connsiteY8" fmla="*/ 1381107 h 2124577"/>
              <a:gd name="connsiteX9" fmla="*/ 463847 w 4693080"/>
              <a:gd name="connsiteY9" fmla="*/ 1381107 h 2124577"/>
              <a:gd name="connsiteX10" fmla="*/ 491136 w 4693080"/>
              <a:gd name="connsiteY10" fmla="*/ 1342992 h 2124577"/>
              <a:gd name="connsiteX11" fmla="*/ 518415 w 4693080"/>
              <a:gd name="connsiteY11" fmla="*/ 1302919 h 2124577"/>
              <a:gd name="connsiteX12" fmla="*/ 545704 w 4693080"/>
              <a:gd name="connsiteY12" fmla="*/ 1260791 h 2124577"/>
              <a:gd name="connsiteX13" fmla="*/ 572993 w 4693080"/>
              <a:gd name="connsiteY13" fmla="*/ 1216503 h 2124577"/>
              <a:gd name="connsiteX14" fmla="*/ 600273 w 4693080"/>
              <a:gd name="connsiteY14" fmla="*/ 1169940 h 2124577"/>
              <a:gd name="connsiteX15" fmla="*/ 627562 w 4693080"/>
              <a:gd name="connsiteY15" fmla="*/ 1120997 h 2124577"/>
              <a:gd name="connsiteX16" fmla="*/ 654841 w 4693080"/>
              <a:gd name="connsiteY16" fmla="*/ 1069543 h 2124577"/>
              <a:gd name="connsiteX17" fmla="*/ 682130 w 4693080"/>
              <a:gd name="connsiteY17" fmla="*/ 1015453 h 2124577"/>
              <a:gd name="connsiteX18" fmla="*/ 709419 w 4693080"/>
              <a:gd name="connsiteY18" fmla="*/ 958580 h 2124577"/>
              <a:gd name="connsiteX19" fmla="*/ 736699 w 4693080"/>
              <a:gd name="connsiteY19" fmla="*/ 1381107 h 2124577"/>
              <a:gd name="connsiteX20" fmla="*/ 763988 w 4693080"/>
              <a:gd name="connsiteY20" fmla="*/ 1342992 h 2124577"/>
              <a:gd name="connsiteX21" fmla="*/ 791276 w 4693080"/>
              <a:gd name="connsiteY21" fmla="*/ 1302919 h 2124577"/>
              <a:gd name="connsiteX22" fmla="*/ 818556 w 4693080"/>
              <a:gd name="connsiteY22" fmla="*/ 1260791 h 2124577"/>
              <a:gd name="connsiteX23" fmla="*/ 845845 w 4693080"/>
              <a:gd name="connsiteY23" fmla="*/ 1216503 h 2124577"/>
              <a:gd name="connsiteX24" fmla="*/ 873125 w 4693080"/>
              <a:gd name="connsiteY24" fmla="*/ 1169940 h 2124577"/>
              <a:gd name="connsiteX25" fmla="*/ 900414 w 4693080"/>
              <a:gd name="connsiteY25" fmla="*/ 1120997 h 2124577"/>
              <a:gd name="connsiteX26" fmla="*/ 927702 w 4693080"/>
              <a:gd name="connsiteY26" fmla="*/ 1069543 h 2124577"/>
              <a:gd name="connsiteX27" fmla="*/ 954982 w 4693080"/>
              <a:gd name="connsiteY27" fmla="*/ 1015453 h 2124577"/>
              <a:gd name="connsiteX28" fmla="*/ 982271 w 4693080"/>
              <a:gd name="connsiteY28" fmla="*/ 1381107 h 2124577"/>
              <a:gd name="connsiteX29" fmla="*/ 1009560 w 4693080"/>
              <a:gd name="connsiteY29" fmla="*/ 1342992 h 2124577"/>
              <a:gd name="connsiteX30" fmla="*/ 1036840 w 4693080"/>
              <a:gd name="connsiteY30" fmla="*/ 1302919 h 2124577"/>
              <a:gd name="connsiteX31" fmla="*/ 1064128 w 4693080"/>
              <a:gd name="connsiteY31" fmla="*/ 1260791 h 2124577"/>
              <a:gd name="connsiteX32" fmla="*/ 1091408 w 4693080"/>
              <a:gd name="connsiteY32" fmla="*/ 1216503 h 2124577"/>
              <a:gd name="connsiteX33" fmla="*/ 1118697 w 4693080"/>
              <a:gd name="connsiteY33" fmla="*/ 1169940 h 2124577"/>
              <a:gd name="connsiteX34" fmla="*/ 1145986 w 4693080"/>
              <a:gd name="connsiteY34" fmla="*/ 1120997 h 2124577"/>
              <a:gd name="connsiteX35" fmla="*/ 1173266 w 4693080"/>
              <a:gd name="connsiteY35" fmla="*/ 1069543 h 2124577"/>
              <a:gd name="connsiteX36" fmla="*/ 1200554 w 4693080"/>
              <a:gd name="connsiteY36" fmla="*/ 1381107 h 2124577"/>
              <a:gd name="connsiteX37" fmla="*/ 1227843 w 4693080"/>
              <a:gd name="connsiteY37" fmla="*/ 1342992 h 2124577"/>
              <a:gd name="connsiteX38" fmla="*/ 1255123 w 4693080"/>
              <a:gd name="connsiteY38" fmla="*/ 1302919 h 2124577"/>
              <a:gd name="connsiteX39" fmla="*/ 1282412 w 4693080"/>
              <a:gd name="connsiteY39" fmla="*/ 1260791 h 2124577"/>
              <a:gd name="connsiteX40" fmla="*/ 1309692 w 4693080"/>
              <a:gd name="connsiteY40" fmla="*/ 1216503 h 2124577"/>
              <a:gd name="connsiteX41" fmla="*/ 1336980 w 4693080"/>
              <a:gd name="connsiteY41" fmla="*/ 1169940 h 2124577"/>
              <a:gd name="connsiteX42" fmla="*/ 1364269 w 4693080"/>
              <a:gd name="connsiteY42" fmla="*/ 1120997 h 2124577"/>
              <a:gd name="connsiteX43" fmla="*/ 1391549 w 4693080"/>
              <a:gd name="connsiteY43" fmla="*/ 1069543 h 2124577"/>
              <a:gd name="connsiteX44" fmla="*/ 1418838 w 4693080"/>
              <a:gd name="connsiteY44" fmla="*/ 1015453 h 2124577"/>
              <a:gd name="connsiteX45" fmla="*/ 1446118 w 4693080"/>
              <a:gd name="connsiteY45" fmla="*/ 958580 h 2124577"/>
              <a:gd name="connsiteX46" fmla="*/ 1473406 w 4693080"/>
              <a:gd name="connsiteY46" fmla="*/ 898800 h 2124577"/>
              <a:gd name="connsiteX47" fmla="*/ 1500695 w 4693080"/>
              <a:gd name="connsiteY47" fmla="*/ 835955 h 2124577"/>
              <a:gd name="connsiteX48" fmla="*/ 1527975 w 4693080"/>
              <a:gd name="connsiteY48" fmla="*/ 769887 h 2124577"/>
              <a:gd name="connsiteX49" fmla="*/ 1555264 w 4693080"/>
              <a:gd name="connsiteY49" fmla="*/ 700429 h 2124577"/>
              <a:gd name="connsiteX50" fmla="*/ 1582553 w 4693080"/>
              <a:gd name="connsiteY50" fmla="*/ 627414 h 2124577"/>
              <a:gd name="connsiteX51" fmla="*/ 1609832 w 4693080"/>
              <a:gd name="connsiteY51" fmla="*/ 550649 h 2124577"/>
              <a:gd name="connsiteX52" fmla="*/ 1637121 w 4693080"/>
              <a:gd name="connsiteY52" fmla="*/ 469959 h 2124577"/>
              <a:gd name="connsiteX53" fmla="*/ 1664401 w 4693080"/>
              <a:gd name="connsiteY53" fmla="*/ 385121 h 2124577"/>
              <a:gd name="connsiteX54" fmla="*/ 1691690 w 4693080"/>
              <a:gd name="connsiteY54" fmla="*/ 295936 h 2124577"/>
              <a:gd name="connsiteX55" fmla="*/ 1718979 w 4693080"/>
              <a:gd name="connsiteY55" fmla="*/ 202180 h 2124577"/>
              <a:gd name="connsiteX56" fmla="*/ 1746259 w 4693080"/>
              <a:gd name="connsiteY56" fmla="*/ 103617 h 2124577"/>
              <a:gd name="connsiteX57" fmla="*/ 1773547 w 4693080"/>
              <a:gd name="connsiteY57" fmla="*/ 0 h 2124577"/>
              <a:gd name="connsiteX58" fmla="*/ 1800836 w 4693080"/>
              <a:gd name="connsiteY58" fmla="*/ 2124577 h 2124577"/>
              <a:gd name="connsiteX59" fmla="*/ 4693081 w 4693080"/>
              <a:gd name="connsiteY59" fmla="*/ 2124577 h 2124577"/>
              <a:gd name="connsiteX60" fmla="*/ 4693081 w 4693080"/>
              <a:gd name="connsiteY60" fmla="*/ 2124577 h 21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693080" h="2124577">
                <a:moveTo>
                  <a:pt x="0" y="2124577"/>
                </a:moveTo>
                <a:lnTo>
                  <a:pt x="245563" y="2124577"/>
                </a:lnTo>
                <a:lnTo>
                  <a:pt x="272852" y="1417368"/>
                </a:lnTo>
                <a:lnTo>
                  <a:pt x="300132" y="1381107"/>
                </a:lnTo>
                <a:lnTo>
                  <a:pt x="327421" y="1342992"/>
                </a:lnTo>
                <a:lnTo>
                  <a:pt x="354710" y="1302919"/>
                </a:lnTo>
                <a:lnTo>
                  <a:pt x="381989" y="1260791"/>
                </a:lnTo>
                <a:lnTo>
                  <a:pt x="409278" y="1216503"/>
                </a:lnTo>
                <a:lnTo>
                  <a:pt x="436558" y="1381107"/>
                </a:lnTo>
                <a:lnTo>
                  <a:pt x="463847" y="1381107"/>
                </a:lnTo>
                <a:lnTo>
                  <a:pt x="491136" y="1342992"/>
                </a:lnTo>
                <a:lnTo>
                  <a:pt x="518415" y="1302919"/>
                </a:lnTo>
                <a:lnTo>
                  <a:pt x="545704" y="1260791"/>
                </a:lnTo>
                <a:lnTo>
                  <a:pt x="572993" y="1216503"/>
                </a:lnTo>
                <a:lnTo>
                  <a:pt x="600273" y="1169940"/>
                </a:lnTo>
                <a:lnTo>
                  <a:pt x="627562" y="1120997"/>
                </a:lnTo>
                <a:lnTo>
                  <a:pt x="654841" y="1069543"/>
                </a:lnTo>
                <a:lnTo>
                  <a:pt x="682130" y="1015453"/>
                </a:lnTo>
                <a:lnTo>
                  <a:pt x="709419" y="958580"/>
                </a:lnTo>
                <a:lnTo>
                  <a:pt x="736699" y="1381107"/>
                </a:lnTo>
                <a:lnTo>
                  <a:pt x="763988" y="1342992"/>
                </a:lnTo>
                <a:lnTo>
                  <a:pt x="791276" y="1302919"/>
                </a:lnTo>
                <a:lnTo>
                  <a:pt x="818556" y="1260791"/>
                </a:lnTo>
                <a:lnTo>
                  <a:pt x="845845" y="1216503"/>
                </a:lnTo>
                <a:lnTo>
                  <a:pt x="873125" y="1169940"/>
                </a:lnTo>
                <a:lnTo>
                  <a:pt x="900414" y="1120997"/>
                </a:lnTo>
                <a:lnTo>
                  <a:pt x="927702" y="1069543"/>
                </a:lnTo>
                <a:lnTo>
                  <a:pt x="954982" y="1015453"/>
                </a:lnTo>
                <a:lnTo>
                  <a:pt x="982271" y="1381107"/>
                </a:lnTo>
                <a:lnTo>
                  <a:pt x="1009560" y="1342992"/>
                </a:lnTo>
                <a:lnTo>
                  <a:pt x="1036840" y="1302919"/>
                </a:lnTo>
                <a:lnTo>
                  <a:pt x="1064128" y="1260791"/>
                </a:lnTo>
                <a:lnTo>
                  <a:pt x="1091408" y="1216503"/>
                </a:lnTo>
                <a:lnTo>
                  <a:pt x="1118697" y="1169940"/>
                </a:lnTo>
                <a:lnTo>
                  <a:pt x="1145986" y="1120997"/>
                </a:lnTo>
                <a:lnTo>
                  <a:pt x="1173266" y="1069543"/>
                </a:lnTo>
                <a:lnTo>
                  <a:pt x="1200554" y="1381107"/>
                </a:lnTo>
                <a:lnTo>
                  <a:pt x="1227843" y="1342992"/>
                </a:lnTo>
                <a:lnTo>
                  <a:pt x="1255123" y="1302919"/>
                </a:lnTo>
                <a:lnTo>
                  <a:pt x="1282412" y="1260791"/>
                </a:lnTo>
                <a:lnTo>
                  <a:pt x="1309692" y="1216503"/>
                </a:lnTo>
                <a:lnTo>
                  <a:pt x="1336980" y="1169940"/>
                </a:lnTo>
                <a:lnTo>
                  <a:pt x="1364269" y="1120997"/>
                </a:lnTo>
                <a:lnTo>
                  <a:pt x="1391549" y="1069543"/>
                </a:lnTo>
                <a:lnTo>
                  <a:pt x="1418838" y="1015453"/>
                </a:lnTo>
                <a:lnTo>
                  <a:pt x="1446118" y="958580"/>
                </a:lnTo>
                <a:lnTo>
                  <a:pt x="1473406" y="898800"/>
                </a:lnTo>
                <a:lnTo>
                  <a:pt x="1500695" y="835955"/>
                </a:lnTo>
                <a:lnTo>
                  <a:pt x="1527975" y="769887"/>
                </a:lnTo>
                <a:lnTo>
                  <a:pt x="1555264" y="700429"/>
                </a:lnTo>
                <a:lnTo>
                  <a:pt x="1582553" y="627414"/>
                </a:lnTo>
                <a:lnTo>
                  <a:pt x="1609832" y="550649"/>
                </a:lnTo>
                <a:lnTo>
                  <a:pt x="1637121" y="469959"/>
                </a:lnTo>
                <a:lnTo>
                  <a:pt x="1664401" y="385121"/>
                </a:lnTo>
                <a:lnTo>
                  <a:pt x="1691690" y="295936"/>
                </a:lnTo>
                <a:lnTo>
                  <a:pt x="1718979" y="202180"/>
                </a:lnTo>
                <a:lnTo>
                  <a:pt x="1746259" y="103617"/>
                </a:lnTo>
                <a:lnTo>
                  <a:pt x="1773547" y="0"/>
                </a:lnTo>
                <a:lnTo>
                  <a:pt x="1800836" y="2124577"/>
                </a:lnTo>
                <a:lnTo>
                  <a:pt x="4693081" y="2124577"/>
                </a:lnTo>
                <a:lnTo>
                  <a:pt x="4693081" y="2124577"/>
                </a:lnTo>
              </a:path>
            </a:pathLst>
          </a:custGeom>
          <a:noFill/>
          <a:ln w="13174" cap="sq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919" name="Freeform: Shape 2918">
            <a:extLst>
              <a:ext uri="{FF2B5EF4-FFF2-40B4-BE49-F238E27FC236}">
                <a16:creationId xmlns:a16="http://schemas.microsoft.com/office/drawing/2014/main" id="{AFDA5AED-C0C4-4F75-A436-D7211FFA09FB}"/>
              </a:ext>
            </a:extLst>
          </p:cNvPr>
          <p:cNvSpPr/>
          <p:nvPr/>
        </p:nvSpPr>
        <p:spPr>
          <a:xfrm>
            <a:off x="1040108" y="2599466"/>
            <a:ext cx="4693080" cy="1824046"/>
          </a:xfrm>
          <a:custGeom>
            <a:avLst/>
            <a:gdLst>
              <a:gd name="connsiteX0" fmla="*/ 0 w 4693080"/>
              <a:gd name="connsiteY0" fmla="*/ 2124577 h 2124577"/>
              <a:gd name="connsiteX1" fmla="*/ 245563 w 4693080"/>
              <a:gd name="connsiteY1" fmla="*/ 2124577 h 2124577"/>
              <a:gd name="connsiteX2" fmla="*/ 272852 w 4693080"/>
              <a:gd name="connsiteY2" fmla="*/ 1871994 h 2124577"/>
              <a:gd name="connsiteX3" fmla="*/ 300132 w 4693080"/>
              <a:gd name="connsiteY3" fmla="*/ 2124577 h 2124577"/>
              <a:gd name="connsiteX4" fmla="*/ 436558 w 4693080"/>
              <a:gd name="connsiteY4" fmla="*/ 2124577 h 2124577"/>
              <a:gd name="connsiteX5" fmla="*/ 463847 w 4693080"/>
              <a:gd name="connsiteY5" fmla="*/ 154689 h 2124577"/>
              <a:gd name="connsiteX6" fmla="*/ 491136 w 4693080"/>
              <a:gd name="connsiteY6" fmla="*/ 2124577 h 2124577"/>
              <a:gd name="connsiteX7" fmla="*/ 518415 w 4693080"/>
              <a:gd name="connsiteY7" fmla="*/ 0 h 2124577"/>
              <a:gd name="connsiteX8" fmla="*/ 545704 w 4693080"/>
              <a:gd name="connsiteY8" fmla="*/ 2124577 h 2124577"/>
              <a:gd name="connsiteX9" fmla="*/ 818556 w 4693080"/>
              <a:gd name="connsiteY9" fmla="*/ 2124577 h 2124577"/>
              <a:gd name="connsiteX10" fmla="*/ 845845 w 4693080"/>
              <a:gd name="connsiteY10" fmla="*/ 1279489 h 2124577"/>
              <a:gd name="connsiteX11" fmla="*/ 873125 w 4693080"/>
              <a:gd name="connsiteY11" fmla="*/ 2124577 h 2124577"/>
              <a:gd name="connsiteX12" fmla="*/ 1036840 w 4693080"/>
              <a:gd name="connsiteY12" fmla="*/ 2124577 h 2124577"/>
              <a:gd name="connsiteX13" fmla="*/ 1064128 w 4693080"/>
              <a:gd name="connsiteY13" fmla="*/ 448768 h 2124577"/>
              <a:gd name="connsiteX14" fmla="*/ 1091408 w 4693080"/>
              <a:gd name="connsiteY14" fmla="*/ 2124577 h 2124577"/>
              <a:gd name="connsiteX15" fmla="*/ 1227843 w 4693080"/>
              <a:gd name="connsiteY15" fmla="*/ 2124577 h 2124577"/>
              <a:gd name="connsiteX16" fmla="*/ 1255123 w 4693080"/>
              <a:gd name="connsiteY16" fmla="*/ 1627806 h 2124577"/>
              <a:gd name="connsiteX17" fmla="*/ 1282412 w 4693080"/>
              <a:gd name="connsiteY17" fmla="*/ 2124577 h 2124577"/>
              <a:gd name="connsiteX18" fmla="*/ 1746259 w 4693080"/>
              <a:gd name="connsiteY18" fmla="*/ 2124577 h 2124577"/>
              <a:gd name="connsiteX19" fmla="*/ 1773547 w 4693080"/>
              <a:gd name="connsiteY19" fmla="*/ 2051510 h 2124577"/>
              <a:gd name="connsiteX20" fmla="*/ 1800836 w 4693080"/>
              <a:gd name="connsiteY20" fmla="*/ 2050447 h 2124577"/>
              <a:gd name="connsiteX21" fmla="*/ 1828116 w 4693080"/>
              <a:gd name="connsiteY21" fmla="*/ 2021686 h 2124577"/>
              <a:gd name="connsiteX22" fmla="*/ 1855405 w 4693080"/>
              <a:gd name="connsiteY22" fmla="*/ 2124577 h 2124577"/>
              <a:gd name="connsiteX23" fmla="*/ 4693081 w 4693080"/>
              <a:gd name="connsiteY23" fmla="*/ 2124577 h 2124577"/>
              <a:gd name="connsiteX24" fmla="*/ 4693081 w 4693080"/>
              <a:gd name="connsiteY24" fmla="*/ 2124577 h 21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93080" h="2124577">
                <a:moveTo>
                  <a:pt x="0" y="2124577"/>
                </a:moveTo>
                <a:lnTo>
                  <a:pt x="245563" y="2124577"/>
                </a:lnTo>
                <a:lnTo>
                  <a:pt x="272852" y="1871994"/>
                </a:lnTo>
                <a:lnTo>
                  <a:pt x="300132" y="2124577"/>
                </a:lnTo>
                <a:lnTo>
                  <a:pt x="436558" y="2124577"/>
                </a:lnTo>
                <a:lnTo>
                  <a:pt x="463847" y="154689"/>
                </a:lnTo>
                <a:lnTo>
                  <a:pt x="491136" y="2124577"/>
                </a:lnTo>
                <a:lnTo>
                  <a:pt x="518415" y="0"/>
                </a:lnTo>
                <a:lnTo>
                  <a:pt x="545704" y="2124577"/>
                </a:lnTo>
                <a:lnTo>
                  <a:pt x="818556" y="2124577"/>
                </a:lnTo>
                <a:lnTo>
                  <a:pt x="845845" y="1279489"/>
                </a:lnTo>
                <a:lnTo>
                  <a:pt x="873125" y="2124577"/>
                </a:lnTo>
                <a:lnTo>
                  <a:pt x="1036840" y="2124577"/>
                </a:lnTo>
                <a:lnTo>
                  <a:pt x="1064128" y="448768"/>
                </a:lnTo>
                <a:lnTo>
                  <a:pt x="1091408" y="2124577"/>
                </a:lnTo>
                <a:lnTo>
                  <a:pt x="1227843" y="2124577"/>
                </a:lnTo>
                <a:lnTo>
                  <a:pt x="1255123" y="1627806"/>
                </a:lnTo>
                <a:lnTo>
                  <a:pt x="1282412" y="2124577"/>
                </a:lnTo>
                <a:lnTo>
                  <a:pt x="1746259" y="2124577"/>
                </a:lnTo>
                <a:lnTo>
                  <a:pt x="1773547" y="2051510"/>
                </a:lnTo>
                <a:lnTo>
                  <a:pt x="1800836" y="2050447"/>
                </a:lnTo>
                <a:lnTo>
                  <a:pt x="1828116" y="2021686"/>
                </a:lnTo>
                <a:lnTo>
                  <a:pt x="1855405" y="2124577"/>
                </a:lnTo>
                <a:lnTo>
                  <a:pt x="4693081" y="2124577"/>
                </a:lnTo>
                <a:lnTo>
                  <a:pt x="4693081" y="2124577"/>
                </a:lnTo>
              </a:path>
            </a:pathLst>
          </a:custGeom>
          <a:noFill/>
          <a:ln w="13174" cap="sq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920" name="Graphic 6">
            <a:extLst>
              <a:ext uri="{FF2B5EF4-FFF2-40B4-BE49-F238E27FC236}">
                <a16:creationId xmlns:a16="http://schemas.microsoft.com/office/drawing/2014/main" id="{43F29203-4125-4A65-A1D7-FE269C6A05DB}"/>
              </a:ext>
            </a:extLst>
          </p:cNvPr>
          <p:cNvGrpSpPr/>
          <p:nvPr/>
        </p:nvGrpSpPr>
        <p:grpSpPr>
          <a:xfrm>
            <a:off x="1040108" y="2599466"/>
            <a:ext cx="4693080" cy="1824046"/>
            <a:chOff x="1067303" y="1278703"/>
            <a:chExt cx="4693080" cy="2124577"/>
          </a:xfrm>
          <a:noFill/>
        </p:grpSpPr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F686E488-848C-4E21-9E6E-F91346E88F04}"/>
                </a:ext>
              </a:extLst>
            </p:cNvPr>
            <p:cNvSpPr/>
            <p:nvPr/>
          </p:nvSpPr>
          <p:spPr>
            <a:xfrm>
              <a:off x="106730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68F5AD55-4966-43F2-A961-9996FB1F441D}"/>
                </a:ext>
              </a:extLst>
            </p:cNvPr>
            <p:cNvSpPr/>
            <p:nvPr/>
          </p:nvSpPr>
          <p:spPr>
            <a:xfrm>
              <a:off x="109458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CBAF6B76-9FF3-455A-A0DC-1D06AB6349D2}"/>
                </a:ext>
              </a:extLst>
            </p:cNvPr>
            <p:cNvSpPr/>
            <p:nvPr/>
          </p:nvSpPr>
          <p:spPr>
            <a:xfrm>
              <a:off x="112187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28F87DE4-2235-4BD6-9A8D-7AB924086D32}"/>
                </a:ext>
              </a:extLst>
            </p:cNvPr>
            <p:cNvSpPr/>
            <p:nvPr/>
          </p:nvSpPr>
          <p:spPr>
            <a:xfrm>
              <a:off x="114915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BD740CDC-1D23-42CF-A6FD-DEAC75372789}"/>
                </a:ext>
              </a:extLst>
            </p:cNvPr>
            <p:cNvSpPr/>
            <p:nvPr/>
          </p:nvSpPr>
          <p:spPr>
            <a:xfrm>
              <a:off x="117644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3FABCDA6-83E6-411C-ACF5-271095B09F2B}"/>
                </a:ext>
              </a:extLst>
            </p:cNvPr>
            <p:cNvSpPr/>
            <p:nvPr/>
          </p:nvSpPr>
          <p:spPr>
            <a:xfrm>
              <a:off x="120372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61845566-14B1-4584-8963-3CEE182B2603}"/>
                </a:ext>
              </a:extLst>
            </p:cNvPr>
            <p:cNvSpPr/>
            <p:nvPr/>
          </p:nvSpPr>
          <p:spPr>
            <a:xfrm>
              <a:off x="123100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BB9AD845-F020-4713-9A03-FEDFA92DE634}"/>
                </a:ext>
              </a:extLst>
            </p:cNvPr>
            <p:cNvSpPr/>
            <p:nvPr/>
          </p:nvSpPr>
          <p:spPr>
            <a:xfrm>
              <a:off x="125829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D3C5B6A3-F865-4CAB-B06B-D1CE71ABD77B}"/>
                </a:ext>
              </a:extLst>
            </p:cNvPr>
            <p:cNvSpPr/>
            <p:nvPr/>
          </p:nvSpPr>
          <p:spPr>
            <a:xfrm>
              <a:off x="128558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C9DC8D9F-5CB2-453A-A929-B58BF41D967D}"/>
                </a:ext>
              </a:extLst>
            </p:cNvPr>
            <p:cNvSpPr/>
            <p:nvPr/>
          </p:nvSpPr>
          <p:spPr>
            <a:xfrm>
              <a:off x="131286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8BEBD5A4-27D3-4A6F-9708-35E6E420D56C}"/>
                </a:ext>
              </a:extLst>
            </p:cNvPr>
            <p:cNvSpPr/>
            <p:nvPr/>
          </p:nvSpPr>
          <p:spPr>
            <a:xfrm>
              <a:off x="1340155" y="1278703"/>
              <a:ext cx="8794" cy="2124577"/>
            </a:xfrm>
            <a:custGeom>
              <a:avLst/>
              <a:gdLst>
                <a:gd name="connsiteX0" fmla="*/ 0 w 8794"/>
                <a:gd name="connsiteY0" fmla="*/ 2124577 h 2124577"/>
                <a:gd name="connsiteX1" fmla="*/ 0 w 8794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D358BEE9-0A0A-45E2-B816-4B2D21D84D52}"/>
                </a:ext>
              </a:extLst>
            </p:cNvPr>
            <p:cNvSpPr/>
            <p:nvPr/>
          </p:nvSpPr>
          <p:spPr>
            <a:xfrm>
              <a:off x="136743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799CF8A0-B104-4B0A-A831-0D6C0A9A77CB}"/>
                </a:ext>
              </a:extLst>
            </p:cNvPr>
            <p:cNvSpPr/>
            <p:nvPr/>
          </p:nvSpPr>
          <p:spPr>
            <a:xfrm>
              <a:off x="139472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A789D190-8735-4BCF-90CB-49AFDC2D3399}"/>
                </a:ext>
              </a:extLst>
            </p:cNvPr>
            <p:cNvSpPr/>
            <p:nvPr/>
          </p:nvSpPr>
          <p:spPr>
            <a:xfrm>
              <a:off x="142201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F237000B-F15B-4254-8286-B61EB62DFDC9}"/>
                </a:ext>
              </a:extLst>
            </p:cNvPr>
            <p:cNvSpPr/>
            <p:nvPr/>
          </p:nvSpPr>
          <p:spPr>
            <a:xfrm>
              <a:off x="144929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4FC8A177-0DD4-4386-BC01-55C9F2E2D916}"/>
                </a:ext>
              </a:extLst>
            </p:cNvPr>
            <p:cNvSpPr/>
            <p:nvPr/>
          </p:nvSpPr>
          <p:spPr>
            <a:xfrm>
              <a:off x="147658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E351B521-59B2-44A5-9CC9-81CD673036C1}"/>
                </a:ext>
              </a:extLst>
            </p:cNvPr>
            <p:cNvSpPr/>
            <p:nvPr/>
          </p:nvSpPr>
          <p:spPr>
            <a:xfrm>
              <a:off x="150386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58D02434-18DD-4B91-B9E3-8924C6C62A7C}"/>
                </a:ext>
              </a:extLst>
            </p:cNvPr>
            <p:cNvSpPr/>
            <p:nvPr/>
          </p:nvSpPr>
          <p:spPr>
            <a:xfrm>
              <a:off x="1531149" y="1278703"/>
              <a:ext cx="8794" cy="2124577"/>
            </a:xfrm>
            <a:custGeom>
              <a:avLst/>
              <a:gdLst>
                <a:gd name="connsiteX0" fmla="*/ 0 w 8794"/>
                <a:gd name="connsiteY0" fmla="*/ 2124577 h 2124577"/>
                <a:gd name="connsiteX1" fmla="*/ 0 w 8794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D02FDCDA-12A0-4CB3-8C3E-D704FB46B022}"/>
                </a:ext>
              </a:extLst>
            </p:cNvPr>
            <p:cNvSpPr/>
            <p:nvPr/>
          </p:nvSpPr>
          <p:spPr>
            <a:xfrm>
              <a:off x="155843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1CB74CBF-1950-47DD-9019-B423E1B79051}"/>
                </a:ext>
              </a:extLst>
            </p:cNvPr>
            <p:cNvSpPr/>
            <p:nvPr/>
          </p:nvSpPr>
          <p:spPr>
            <a:xfrm>
              <a:off x="1585718" y="1278703"/>
              <a:ext cx="8794" cy="2124577"/>
            </a:xfrm>
            <a:custGeom>
              <a:avLst/>
              <a:gdLst>
                <a:gd name="connsiteX0" fmla="*/ 0 w 8794"/>
                <a:gd name="connsiteY0" fmla="*/ 2124577 h 2124577"/>
                <a:gd name="connsiteX1" fmla="*/ 0 w 8794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DF65A049-3AC7-4EE5-A713-EB6AC48B5AB1}"/>
                </a:ext>
              </a:extLst>
            </p:cNvPr>
            <p:cNvSpPr/>
            <p:nvPr/>
          </p:nvSpPr>
          <p:spPr>
            <a:xfrm>
              <a:off x="161300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C445BFF6-E507-4B97-AD03-429849FABD9C}"/>
                </a:ext>
              </a:extLst>
            </p:cNvPr>
            <p:cNvSpPr/>
            <p:nvPr/>
          </p:nvSpPr>
          <p:spPr>
            <a:xfrm>
              <a:off x="164029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54D5BE86-9A55-4777-A24D-123AA27899F3}"/>
                </a:ext>
              </a:extLst>
            </p:cNvPr>
            <p:cNvSpPr/>
            <p:nvPr/>
          </p:nvSpPr>
          <p:spPr>
            <a:xfrm>
              <a:off x="166757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6759824F-0E56-42AF-A7B1-D782A53D88C7}"/>
                </a:ext>
              </a:extLst>
            </p:cNvPr>
            <p:cNvSpPr/>
            <p:nvPr/>
          </p:nvSpPr>
          <p:spPr>
            <a:xfrm>
              <a:off x="169486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ECB122CB-05AE-4D41-99AB-166005DA07DE}"/>
                </a:ext>
              </a:extLst>
            </p:cNvPr>
            <p:cNvSpPr/>
            <p:nvPr/>
          </p:nvSpPr>
          <p:spPr>
            <a:xfrm>
              <a:off x="172214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8391DE11-0BF6-47EF-8DF9-225A15ED3AD9}"/>
                </a:ext>
              </a:extLst>
            </p:cNvPr>
            <p:cNvSpPr/>
            <p:nvPr/>
          </p:nvSpPr>
          <p:spPr>
            <a:xfrm>
              <a:off x="174943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7" name="Freeform: Shape 2946">
              <a:extLst>
                <a:ext uri="{FF2B5EF4-FFF2-40B4-BE49-F238E27FC236}">
                  <a16:creationId xmlns:a16="http://schemas.microsoft.com/office/drawing/2014/main" id="{6F81B10D-647F-49D1-B19C-47A789FBDC34}"/>
                </a:ext>
              </a:extLst>
            </p:cNvPr>
            <p:cNvSpPr/>
            <p:nvPr/>
          </p:nvSpPr>
          <p:spPr>
            <a:xfrm>
              <a:off x="177672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73001FF2-8599-4A96-8DC3-5BF317B17696}"/>
                </a:ext>
              </a:extLst>
            </p:cNvPr>
            <p:cNvSpPr/>
            <p:nvPr/>
          </p:nvSpPr>
          <p:spPr>
            <a:xfrm>
              <a:off x="180400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BF231A69-CE20-40D2-A7AD-59121FE8F163}"/>
                </a:ext>
              </a:extLst>
            </p:cNvPr>
            <p:cNvSpPr/>
            <p:nvPr/>
          </p:nvSpPr>
          <p:spPr>
            <a:xfrm>
              <a:off x="183129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B7AFF77B-0974-4CD5-87B5-FC2BB1458DBE}"/>
                </a:ext>
              </a:extLst>
            </p:cNvPr>
            <p:cNvSpPr/>
            <p:nvPr/>
          </p:nvSpPr>
          <p:spPr>
            <a:xfrm>
              <a:off x="185857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1" name="Freeform: Shape 2950">
              <a:extLst>
                <a:ext uri="{FF2B5EF4-FFF2-40B4-BE49-F238E27FC236}">
                  <a16:creationId xmlns:a16="http://schemas.microsoft.com/office/drawing/2014/main" id="{713A2545-706B-4851-A291-E312C1AACB8D}"/>
                </a:ext>
              </a:extLst>
            </p:cNvPr>
            <p:cNvSpPr/>
            <p:nvPr/>
          </p:nvSpPr>
          <p:spPr>
            <a:xfrm>
              <a:off x="188585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4CBA1225-98B1-488A-B0B6-278C8C38BA5C}"/>
                </a:ext>
              </a:extLst>
            </p:cNvPr>
            <p:cNvSpPr/>
            <p:nvPr/>
          </p:nvSpPr>
          <p:spPr>
            <a:xfrm>
              <a:off x="1913148" y="1278703"/>
              <a:ext cx="8794" cy="2124577"/>
            </a:xfrm>
            <a:custGeom>
              <a:avLst/>
              <a:gdLst>
                <a:gd name="connsiteX0" fmla="*/ 0 w 8794"/>
                <a:gd name="connsiteY0" fmla="*/ 2124577 h 2124577"/>
                <a:gd name="connsiteX1" fmla="*/ 0 w 8794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0CBD87E6-9AC1-42F4-9A53-323101B77BD1}"/>
                </a:ext>
              </a:extLst>
            </p:cNvPr>
            <p:cNvSpPr/>
            <p:nvPr/>
          </p:nvSpPr>
          <p:spPr>
            <a:xfrm>
              <a:off x="194042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44BCD4B7-FA1F-40B0-B38E-1081FE36BF6C}"/>
                </a:ext>
              </a:extLst>
            </p:cNvPr>
            <p:cNvSpPr/>
            <p:nvPr/>
          </p:nvSpPr>
          <p:spPr>
            <a:xfrm>
              <a:off x="196771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B2A99490-E157-4E56-A770-B93BECE3B749}"/>
                </a:ext>
              </a:extLst>
            </p:cNvPr>
            <p:cNvSpPr/>
            <p:nvPr/>
          </p:nvSpPr>
          <p:spPr>
            <a:xfrm>
              <a:off x="199500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AD62FC6F-148B-4806-887A-64DBE250381D}"/>
                </a:ext>
              </a:extLst>
            </p:cNvPr>
            <p:cNvSpPr/>
            <p:nvPr/>
          </p:nvSpPr>
          <p:spPr>
            <a:xfrm>
              <a:off x="202228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7" name="Freeform: Shape 2956">
              <a:extLst>
                <a:ext uri="{FF2B5EF4-FFF2-40B4-BE49-F238E27FC236}">
                  <a16:creationId xmlns:a16="http://schemas.microsoft.com/office/drawing/2014/main" id="{9B9D5ECD-796C-4603-8827-6B909808AC99}"/>
                </a:ext>
              </a:extLst>
            </p:cNvPr>
            <p:cNvSpPr/>
            <p:nvPr/>
          </p:nvSpPr>
          <p:spPr>
            <a:xfrm>
              <a:off x="204957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1585FAF4-E074-4C81-9B6D-34CB2659E1BC}"/>
                </a:ext>
              </a:extLst>
            </p:cNvPr>
            <p:cNvSpPr/>
            <p:nvPr/>
          </p:nvSpPr>
          <p:spPr>
            <a:xfrm>
              <a:off x="207686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C0EF82B7-157A-4D40-9671-DDF84E6D7862}"/>
                </a:ext>
              </a:extLst>
            </p:cNvPr>
            <p:cNvSpPr/>
            <p:nvPr/>
          </p:nvSpPr>
          <p:spPr>
            <a:xfrm>
              <a:off x="210414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1F6392DA-FE53-4AC8-B283-0534E6B2A7FE}"/>
                </a:ext>
              </a:extLst>
            </p:cNvPr>
            <p:cNvSpPr/>
            <p:nvPr/>
          </p:nvSpPr>
          <p:spPr>
            <a:xfrm>
              <a:off x="2131431" y="1278703"/>
              <a:ext cx="8794" cy="2124577"/>
            </a:xfrm>
            <a:custGeom>
              <a:avLst/>
              <a:gdLst>
                <a:gd name="connsiteX0" fmla="*/ 0 w 8794"/>
                <a:gd name="connsiteY0" fmla="*/ 2124577 h 2124577"/>
                <a:gd name="connsiteX1" fmla="*/ 0 w 8794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6E3CD77E-0E6D-408F-B2BB-1B30A2563C8A}"/>
                </a:ext>
              </a:extLst>
            </p:cNvPr>
            <p:cNvSpPr/>
            <p:nvPr/>
          </p:nvSpPr>
          <p:spPr>
            <a:xfrm>
              <a:off x="215871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2" name="Freeform: Shape 2961">
              <a:extLst>
                <a:ext uri="{FF2B5EF4-FFF2-40B4-BE49-F238E27FC236}">
                  <a16:creationId xmlns:a16="http://schemas.microsoft.com/office/drawing/2014/main" id="{D41F23E4-778D-4E57-ACB9-840CD9122E85}"/>
                </a:ext>
              </a:extLst>
            </p:cNvPr>
            <p:cNvSpPr/>
            <p:nvPr/>
          </p:nvSpPr>
          <p:spPr>
            <a:xfrm>
              <a:off x="218600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3" name="Freeform: Shape 2962">
              <a:extLst>
                <a:ext uri="{FF2B5EF4-FFF2-40B4-BE49-F238E27FC236}">
                  <a16:creationId xmlns:a16="http://schemas.microsoft.com/office/drawing/2014/main" id="{B9300C53-EA1C-4377-BA9B-940861F1A4FB}"/>
                </a:ext>
              </a:extLst>
            </p:cNvPr>
            <p:cNvSpPr/>
            <p:nvPr/>
          </p:nvSpPr>
          <p:spPr>
            <a:xfrm>
              <a:off x="221328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4" name="Freeform: Shape 2963">
              <a:extLst>
                <a:ext uri="{FF2B5EF4-FFF2-40B4-BE49-F238E27FC236}">
                  <a16:creationId xmlns:a16="http://schemas.microsoft.com/office/drawing/2014/main" id="{CACCC8B1-0BF5-4C27-BEDE-EBC73BD2BC40}"/>
                </a:ext>
              </a:extLst>
            </p:cNvPr>
            <p:cNvSpPr/>
            <p:nvPr/>
          </p:nvSpPr>
          <p:spPr>
            <a:xfrm>
              <a:off x="224056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5" name="Freeform: Shape 2964">
              <a:extLst>
                <a:ext uri="{FF2B5EF4-FFF2-40B4-BE49-F238E27FC236}">
                  <a16:creationId xmlns:a16="http://schemas.microsoft.com/office/drawing/2014/main" id="{1EBC91C4-D050-4DDD-B91C-43CD15CF00D3}"/>
                </a:ext>
              </a:extLst>
            </p:cNvPr>
            <p:cNvSpPr/>
            <p:nvPr/>
          </p:nvSpPr>
          <p:spPr>
            <a:xfrm>
              <a:off x="226785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468187D1-6A83-41BD-854A-CF5C880D3DA5}"/>
                </a:ext>
              </a:extLst>
            </p:cNvPr>
            <p:cNvSpPr/>
            <p:nvPr/>
          </p:nvSpPr>
          <p:spPr>
            <a:xfrm>
              <a:off x="229514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A429CF41-A5CF-4987-BFF6-8BF7B3CA41C9}"/>
                </a:ext>
              </a:extLst>
            </p:cNvPr>
            <p:cNvSpPr/>
            <p:nvPr/>
          </p:nvSpPr>
          <p:spPr>
            <a:xfrm>
              <a:off x="2322426" y="1278703"/>
              <a:ext cx="8794" cy="2124577"/>
            </a:xfrm>
            <a:custGeom>
              <a:avLst/>
              <a:gdLst>
                <a:gd name="connsiteX0" fmla="*/ 0 w 8794"/>
                <a:gd name="connsiteY0" fmla="*/ 2124577 h 2124577"/>
                <a:gd name="connsiteX1" fmla="*/ 0 w 8794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8" name="Freeform: Shape 2967">
              <a:extLst>
                <a:ext uri="{FF2B5EF4-FFF2-40B4-BE49-F238E27FC236}">
                  <a16:creationId xmlns:a16="http://schemas.microsoft.com/office/drawing/2014/main" id="{7E418791-C130-46AE-AF53-38B16904B0DE}"/>
                </a:ext>
              </a:extLst>
            </p:cNvPr>
            <p:cNvSpPr/>
            <p:nvPr/>
          </p:nvSpPr>
          <p:spPr>
            <a:xfrm>
              <a:off x="234971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A38FC5D8-6B55-4FCD-A4FF-044D79AF3E2E}"/>
                </a:ext>
              </a:extLst>
            </p:cNvPr>
            <p:cNvSpPr/>
            <p:nvPr/>
          </p:nvSpPr>
          <p:spPr>
            <a:xfrm>
              <a:off x="237699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5A7B7F9F-B72F-4160-B1A4-314049297B56}"/>
                </a:ext>
              </a:extLst>
            </p:cNvPr>
            <p:cNvSpPr/>
            <p:nvPr/>
          </p:nvSpPr>
          <p:spPr>
            <a:xfrm>
              <a:off x="240428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1" name="Freeform: Shape 2970">
              <a:extLst>
                <a:ext uri="{FF2B5EF4-FFF2-40B4-BE49-F238E27FC236}">
                  <a16:creationId xmlns:a16="http://schemas.microsoft.com/office/drawing/2014/main" id="{9DBC9C17-C66B-464A-84F7-57CF9425F3EA}"/>
                </a:ext>
              </a:extLst>
            </p:cNvPr>
            <p:cNvSpPr/>
            <p:nvPr/>
          </p:nvSpPr>
          <p:spPr>
            <a:xfrm>
              <a:off x="243157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FF464049-B41B-42B5-8D3B-03C3F6EC0A23}"/>
                </a:ext>
              </a:extLst>
            </p:cNvPr>
            <p:cNvSpPr/>
            <p:nvPr/>
          </p:nvSpPr>
          <p:spPr>
            <a:xfrm>
              <a:off x="245885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731F277A-03B8-4B55-AF3C-9C66E1133330}"/>
                </a:ext>
              </a:extLst>
            </p:cNvPr>
            <p:cNvSpPr/>
            <p:nvPr/>
          </p:nvSpPr>
          <p:spPr>
            <a:xfrm>
              <a:off x="248614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9EE649EA-0688-4559-B640-A979D2A966B0}"/>
                </a:ext>
              </a:extLst>
            </p:cNvPr>
            <p:cNvSpPr/>
            <p:nvPr/>
          </p:nvSpPr>
          <p:spPr>
            <a:xfrm>
              <a:off x="251342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697719FD-C7DE-4507-8B47-53ECBCF27177}"/>
                </a:ext>
              </a:extLst>
            </p:cNvPr>
            <p:cNvSpPr/>
            <p:nvPr/>
          </p:nvSpPr>
          <p:spPr>
            <a:xfrm>
              <a:off x="254070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8F221E3E-9BB8-4B12-95C2-762018D58D30}"/>
                </a:ext>
              </a:extLst>
            </p:cNvPr>
            <p:cNvSpPr/>
            <p:nvPr/>
          </p:nvSpPr>
          <p:spPr>
            <a:xfrm>
              <a:off x="256799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FD14E5B3-5C96-4DEC-827A-918041C1ECD3}"/>
                </a:ext>
              </a:extLst>
            </p:cNvPr>
            <p:cNvSpPr/>
            <p:nvPr/>
          </p:nvSpPr>
          <p:spPr>
            <a:xfrm>
              <a:off x="259527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27CAEEB4-F0F0-4524-AFCE-67B007216E24}"/>
                </a:ext>
              </a:extLst>
            </p:cNvPr>
            <p:cNvSpPr/>
            <p:nvPr/>
          </p:nvSpPr>
          <p:spPr>
            <a:xfrm>
              <a:off x="262256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46D056E3-BEC9-439B-BA2A-7F0830D1B3B2}"/>
                </a:ext>
              </a:extLst>
            </p:cNvPr>
            <p:cNvSpPr/>
            <p:nvPr/>
          </p:nvSpPr>
          <p:spPr>
            <a:xfrm>
              <a:off x="264985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EA50F47F-AFC3-451B-A8B0-8C20E689DD77}"/>
                </a:ext>
              </a:extLst>
            </p:cNvPr>
            <p:cNvSpPr/>
            <p:nvPr/>
          </p:nvSpPr>
          <p:spPr>
            <a:xfrm>
              <a:off x="267713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757FD6DD-1726-4BB3-BDA9-BC2C40D510C0}"/>
                </a:ext>
              </a:extLst>
            </p:cNvPr>
            <p:cNvSpPr/>
            <p:nvPr/>
          </p:nvSpPr>
          <p:spPr>
            <a:xfrm>
              <a:off x="270442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BF441A6C-367F-4FEA-A699-848889106557}"/>
                </a:ext>
              </a:extLst>
            </p:cNvPr>
            <p:cNvSpPr/>
            <p:nvPr/>
          </p:nvSpPr>
          <p:spPr>
            <a:xfrm>
              <a:off x="273170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9627D7C3-058A-454E-BB3D-DC2CA6420190}"/>
                </a:ext>
              </a:extLst>
            </p:cNvPr>
            <p:cNvSpPr/>
            <p:nvPr/>
          </p:nvSpPr>
          <p:spPr>
            <a:xfrm>
              <a:off x="275899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5EC13F5A-5287-4919-8DE0-919B34B4354C}"/>
                </a:ext>
              </a:extLst>
            </p:cNvPr>
            <p:cNvSpPr/>
            <p:nvPr/>
          </p:nvSpPr>
          <p:spPr>
            <a:xfrm>
              <a:off x="278628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D2654AC1-8E3B-4D75-ABAE-699047F1E13D}"/>
                </a:ext>
              </a:extLst>
            </p:cNvPr>
            <p:cNvSpPr/>
            <p:nvPr/>
          </p:nvSpPr>
          <p:spPr>
            <a:xfrm>
              <a:off x="281356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BC1EC0A9-AA78-4F78-8F79-F8C0E9CDA01E}"/>
                </a:ext>
              </a:extLst>
            </p:cNvPr>
            <p:cNvSpPr/>
            <p:nvPr/>
          </p:nvSpPr>
          <p:spPr>
            <a:xfrm>
              <a:off x="284085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2C290D3E-C325-48A7-9024-C995300108D5}"/>
                </a:ext>
              </a:extLst>
            </p:cNvPr>
            <p:cNvSpPr/>
            <p:nvPr/>
          </p:nvSpPr>
          <p:spPr>
            <a:xfrm>
              <a:off x="286813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CDE68C7B-623A-4531-BCAD-B433A194E9C9}"/>
                </a:ext>
              </a:extLst>
            </p:cNvPr>
            <p:cNvSpPr/>
            <p:nvPr/>
          </p:nvSpPr>
          <p:spPr>
            <a:xfrm>
              <a:off x="2895419" y="1278703"/>
              <a:ext cx="8794" cy="2124577"/>
            </a:xfrm>
            <a:custGeom>
              <a:avLst/>
              <a:gdLst>
                <a:gd name="connsiteX0" fmla="*/ 0 w 8794"/>
                <a:gd name="connsiteY0" fmla="*/ 2124577 h 2124577"/>
                <a:gd name="connsiteX1" fmla="*/ 0 w 8794"/>
                <a:gd name="connsiteY1" fmla="*/ 0 h 21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2124577">
                  <a:moveTo>
                    <a:pt x="0" y="2124577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BC7CED4E-267E-44B5-99C9-D571E9730622}"/>
                </a:ext>
              </a:extLst>
            </p:cNvPr>
            <p:cNvSpPr/>
            <p:nvPr/>
          </p:nvSpPr>
          <p:spPr>
            <a:xfrm>
              <a:off x="292270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FF216EA6-E3BF-4A46-8711-861A9CD163A2}"/>
                </a:ext>
              </a:extLst>
            </p:cNvPr>
            <p:cNvSpPr/>
            <p:nvPr/>
          </p:nvSpPr>
          <p:spPr>
            <a:xfrm>
              <a:off x="294998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35D82B8D-A293-442A-9356-A16038951369}"/>
                </a:ext>
              </a:extLst>
            </p:cNvPr>
            <p:cNvSpPr/>
            <p:nvPr/>
          </p:nvSpPr>
          <p:spPr>
            <a:xfrm>
              <a:off x="297727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4EF17609-8D7F-40FD-BBA0-07A01CA05557}"/>
                </a:ext>
              </a:extLst>
            </p:cNvPr>
            <p:cNvSpPr/>
            <p:nvPr/>
          </p:nvSpPr>
          <p:spPr>
            <a:xfrm>
              <a:off x="300456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3" name="Freeform: Shape 2992">
              <a:extLst>
                <a:ext uri="{FF2B5EF4-FFF2-40B4-BE49-F238E27FC236}">
                  <a16:creationId xmlns:a16="http://schemas.microsoft.com/office/drawing/2014/main" id="{BECBAFEF-517D-4E72-AB7E-68068C94AC94}"/>
                </a:ext>
              </a:extLst>
            </p:cNvPr>
            <p:cNvSpPr/>
            <p:nvPr/>
          </p:nvSpPr>
          <p:spPr>
            <a:xfrm>
              <a:off x="303184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0344EB7A-D75A-4CBF-B94B-9C08117A504F}"/>
                </a:ext>
              </a:extLst>
            </p:cNvPr>
            <p:cNvSpPr/>
            <p:nvPr/>
          </p:nvSpPr>
          <p:spPr>
            <a:xfrm>
              <a:off x="305913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9E3EA3C3-D11D-46D3-A015-09596E3CBE03}"/>
                </a:ext>
              </a:extLst>
            </p:cNvPr>
            <p:cNvSpPr/>
            <p:nvPr/>
          </p:nvSpPr>
          <p:spPr>
            <a:xfrm>
              <a:off x="308642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13C3FAF8-159F-401E-BCF8-D3BB019B259F}"/>
                </a:ext>
              </a:extLst>
            </p:cNvPr>
            <p:cNvSpPr/>
            <p:nvPr/>
          </p:nvSpPr>
          <p:spPr>
            <a:xfrm>
              <a:off x="311370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634C2B98-F074-4631-B466-DBAFD863FC41}"/>
                </a:ext>
              </a:extLst>
            </p:cNvPr>
            <p:cNvSpPr/>
            <p:nvPr/>
          </p:nvSpPr>
          <p:spPr>
            <a:xfrm>
              <a:off x="314099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91628011-4948-4403-8F4C-79FBBDFBC168}"/>
                </a:ext>
              </a:extLst>
            </p:cNvPr>
            <p:cNvSpPr/>
            <p:nvPr/>
          </p:nvSpPr>
          <p:spPr>
            <a:xfrm>
              <a:off x="316827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F31CAFF2-3ECA-40F7-8733-4EBEE7682007}"/>
                </a:ext>
              </a:extLst>
            </p:cNvPr>
            <p:cNvSpPr/>
            <p:nvPr/>
          </p:nvSpPr>
          <p:spPr>
            <a:xfrm>
              <a:off x="319555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7003B5E8-9399-43FD-A803-4599E908118C}"/>
                </a:ext>
              </a:extLst>
            </p:cNvPr>
            <p:cNvSpPr/>
            <p:nvPr/>
          </p:nvSpPr>
          <p:spPr>
            <a:xfrm>
              <a:off x="322284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EE4DAE23-D8D9-4235-BE67-9D7FD1856AB1}"/>
                </a:ext>
              </a:extLst>
            </p:cNvPr>
            <p:cNvSpPr/>
            <p:nvPr/>
          </p:nvSpPr>
          <p:spPr>
            <a:xfrm>
              <a:off x="325012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A51FB2F1-3C52-4FD2-B101-46FD97CE9CE4}"/>
                </a:ext>
              </a:extLst>
            </p:cNvPr>
            <p:cNvSpPr/>
            <p:nvPr/>
          </p:nvSpPr>
          <p:spPr>
            <a:xfrm>
              <a:off x="327741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585F6BDB-F1A0-438F-964C-2DC1B3CA31D9}"/>
                </a:ext>
              </a:extLst>
            </p:cNvPr>
            <p:cNvSpPr/>
            <p:nvPr/>
          </p:nvSpPr>
          <p:spPr>
            <a:xfrm>
              <a:off x="330470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9EABBF6F-F092-4AD1-AE03-9B1B7EF686ED}"/>
                </a:ext>
              </a:extLst>
            </p:cNvPr>
            <p:cNvSpPr/>
            <p:nvPr/>
          </p:nvSpPr>
          <p:spPr>
            <a:xfrm>
              <a:off x="333198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B57CCE95-B759-457F-8370-36C76C2AAAC4}"/>
                </a:ext>
              </a:extLst>
            </p:cNvPr>
            <p:cNvSpPr/>
            <p:nvPr/>
          </p:nvSpPr>
          <p:spPr>
            <a:xfrm>
              <a:off x="335927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1DFE929E-FD77-44FD-BF59-AF54C54D7702}"/>
                </a:ext>
              </a:extLst>
            </p:cNvPr>
            <p:cNvSpPr/>
            <p:nvPr/>
          </p:nvSpPr>
          <p:spPr>
            <a:xfrm>
              <a:off x="338655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7D29437F-24E0-4442-8780-C2559E99A4BF}"/>
                </a:ext>
              </a:extLst>
            </p:cNvPr>
            <p:cNvSpPr/>
            <p:nvPr/>
          </p:nvSpPr>
          <p:spPr>
            <a:xfrm>
              <a:off x="341384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54357EBF-4B19-4177-87B1-D33604154D84}"/>
                </a:ext>
              </a:extLst>
            </p:cNvPr>
            <p:cNvSpPr/>
            <p:nvPr/>
          </p:nvSpPr>
          <p:spPr>
            <a:xfrm>
              <a:off x="344113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0E4786E8-E739-41CF-8601-7CF6CDEBA0D2}"/>
                </a:ext>
              </a:extLst>
            </p:cNvPr>
            <p:cNvSpPr/>
            <p:nvPr/>
          </p:nvSpPr>
          <p:spPr>
            <a:xfrm>
              <a:off x="346841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EFA77F0D-978F-4890-9BC3-2701C50CC413}"/>
                </a:ext>
              </a:extLst>
            </p:cNvPr>
            <p:cNvSpPr/>
            <p:nvPr/>
          </p:nvSpPr>
          <p:spPr>
            <a:xfrm>
              <a:off x="349570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78812EEE-4E8B-4A13-93BB-446D3815D7FE}"/>
                </a:ext>
              </a:extLst>
            </p:cNvPr>
            <p:cNvSpPr/>
            <p:nvPr/>
          </p:nvSpPr>
          <p:spPr>
            <a:xfrm>
              <a:off x="352298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2" name="Freeform: Shape 3011">
              <a:extLst>
                <a:ext uri="{FF2B5EF4-FFF2-40B4-BE49-F238E27FC236}">
                  <a16:creationId xmlns:a16="http://schemas.microsoft.com/office/drawing/2014/main" id="{7BE70F0F-0A91-47A0-AA11-7D99B1B96E0D}"/>
                </a:ext>
              </a:extLst>
            </p:cNvPr>
            <p:cNvSpPr/>
            <p:nvPr/>
          </p:nvSpPr>
          <p:spPr>
            <a:xfrm>
              <a:off x="355026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04950806-F67D-483C-962B-EFD40F429557}"/>
                </a:ext>
              </a:extLst>
            </p:cNvPr>
            <p:cNvSpPr/>
            <p:nvPr/>
          </p:nvSpPr>
          <p:spPr>
            <a:xfrm>
              <a:off x="357755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7FF0C903-A8F6-47F2-B107-6C7F73A4D1B7}"/>
                </a:ext>
              </a:extLst>
            </p:cNvPr>
            <p:cNvSpPr/>
            <p:nvPr/>
          </p:nvSpPr>
          <p:spPr>
            <a:xfrm>
              <a:off x="360483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5" name="Freeform: Shape 3014">
              <a:extLst>
                <a:ext uri="{FF2B5EF4-FFF2-40B4-BE49-F238E27FC236}">
                  <a16:creationId xmlns:a16="http://schemas.microsoft.com/office/drawing/2014/main" id="{29A6DD96-DF9F-4368-A81A-10808761C1CD}"/>
                </a:ext>
              </a:extLst>
            </p:cNvPr>
            <p:cNvSpPr/>
            <p:nvPr/>
          </p:nvSpPr>
          <p:spPr>
            <a:xfrm>
              <a:off x="363212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6" name="Freeform: Shape 3015">
              <a:extLst>
                <a:ext uri="{FF2B5EF4-FFF2-40B4-BE49-F238E27FC236}">
                  <a16:creationId xmlns:a16="http://schemas.microsoft.com/office/drawing/2014/main" id="{06FDC377-A0B8-4977-9B8D-3A6B2F89E7F8}"/>
                </a:ext>
              </a:extLst>
            </p:cNvPr>
            <p:cNvSpPr/>
            <p:nvPr/>
          </p:nvSpPr>
          <p:spPr>
            <a:xfrm>
              <a:off x="365941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7" name="Freeform: Shape 3016">
              <a:extLst>
                <a:ext uri="{FF2B5EF4-FFF2-40B4-BE49-F238E27FC236}">
                  <a16:creationId xmlns:a16="http://schemas.microsoft.com/office/drawing/2014/main" id="{1F3322A3-9269-48D5-8949-8A63DADCE3DD}"/>
                </a:ext>
              </a:extLst>
            </p:cNvPr>
            <p:cNvSpPr/>
            <p:nvPr/>
          </p:nvSpPr>
          <p:spPr>
            <a:xfrm>
              <a:off x="368669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8" name="Freeform: Shape 3017">
              <a:extLst>
                <a:ext uri="{FF2B5EF4-FFF2-40B4-BE49-F238E27FC236}">
                  <a16:creationId xmlns:a16="http://schemas.microsoft.com/office/drawing/2014/main" id="{431FF603-26EE-4CEE-B326-F7C5E395331E}"/>
                </a:ext>
              </a:extLst>
            </p:cNvPr>
            <p:cNvSpPr/>
            <p:nvPr/>
          </p:nvSpPr>
          <p:spPr>
            <a:xfrm>
              <a:off x="371398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6488A94F-F04D-4F2B-AFE8-F6F7409433EB}"/>
                </a:ext>
              </a:extLst>
            </p:cNvPr>
            <p:cNvSpPr/>
            <p:nvPr/>
          </p:nvSpPr>
          <p:spPr>
            <a:xfrm>
              <a:off x="374126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519DD52A-311F-4C5E-BA62-AEBBAED29E45}"/>
                </a:ext>
              </a:extLst>
            </p:cNvPr>
            <p:cNvSpPr/>
            <p:nvPr/>
          </p:nvSpPr>
          <p:spPr>
            <a:xfrm>
              <a:off x="376855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1" name="Freeform: Shape 3020">
              <a:extLst>
                <a:ext uri="{FF2B5EF4-FFF2-40B4-BE49-F238E27FC236}">
                  <a16:creationId xmlns:a16="http://schemas.microsoft.com/office/drawing/2014/main" id="{970B0FD4-EFB1-467A-AA71-47C14AAA7CE4}"/>
                </a:ext>
              </a:extLst>
            </p:cNvPr>
            <p:cNvSpPr/>
            <p:nvPr/>
          </p:nvSpPr>
          <p:spPr>
            <a:xfrm>
              <a:off x="379584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2" name="Freeform: Shape 3021">
              <a:extLst>
                <a:ext uri="{FF2B5EF4-FFF2-40B4-BE49-F238E27FC236}">
                  <a16:creationId xmlns:a16="http://schemas.microsoft.com/office/drawing/2014/main" id="{7A137061-085F-4AE1-86FB-09DA615078B2}"/>
                </a:ext>
              </a:extLst>
            </p:cNvPr>
            <p:cNvSpPr/>
            <p:nvPr/>
          </p:nvSpPr>
          <p:spPr>
            <a:xfrm>
              <a:off x="382312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03CB277E-B9A2-486E-A52F-20635ECF4282}"/>
                </a:ext>
              </a:extLst>
            </p:cNvPr>
            <p:cNvSpPr/>
            <p:nvPr/>
          </p:nvSpPr>
          <p:spPr>
            <a:xfrm>
              <a:off x="385040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4" name="Freeform: Shape 3023">
              <a:extLst>
                <a:ext uri="{FF2B5EF4-FFF2-40B4-BE49-F238E27FC236}">
                  <a16:creationId xmlns:a16="http://schemas.microsoft.com/office/drawing/2014/main" id="{3379126E-A8CB-430B-A492-71987D5061E8}"/>
                </a:ext>
              </a:extLst>
            </p:cNvPr>
            <p:cNvSpPr/>
            <p:nvPr/>
          </p:nvSpPr>
          <p:spPr>
            <a:xfrm>
              <a:off x="387769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5" name="Freeform: Shape 3024">
              <a:extLst>
                <a:ext uri="{FF2B5EF4-FFF2-40B4-BE49-F238E27FC236}">
                  <a16:creationId xmlns:a16="http://schemas.microsoft.com/office/drawing/2014/main" id="{C2D6B1C2-FB55-4174-8297-564FE965ED61}"/>
                </a:ext>
              </a:extLst>
            </p:cNvPr>
            <p:cNvSpPr/>
            <p:nvPr/>
          </p:nvSpPr>
          <p:spPr>
            <a:xfrm>
              <a:off x="390497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6" name="Freeform: Shape 3025">
              <a:extLst>
                <a:ext uri="{FF2B5EF4-FFF2-40B4-BE49-F238E27FC236}">
                  <a16:creationId xmlns:a16="http://schemas.microsoft.com/office/drawing/2014/main" id="{EAAC320F-89B7-45D8-91B7-7C60C6E4EB13}"/>
                </a:ext>
              </a:extLst>
            </p:cNvPr>
            <p:cNvSpPr/>
            <p:nvPr/>
          </p:nvSpPr>
          <p:spPr>
            <a:xfrm>
              <a:off x="393226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7" name="Freeform: Shape 3026">
              <a:extLst>
                <a:ext uri="{FF2B5EF4-FFF2-40B4-BE49-F238E27FC236}">
                  <a16:creationId xmlns:a16="http://schemas.microsoft.com/office/drawing/2014/main" id="{1FFC6929-E6F6-4E7D-A96B-B82AF6C8321C}"/>
                </a:ext>
              </a:extLst>
            </p:cNvPr>
            <p:cNvSpPr/>
            <p:nvPr/>
          </p:nvSpPr>
          <p:spPr>
            <a:xfrm>
              <a:off x="395954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8" name="Freeform: Shape 3027">
              <a:extLst>
                <a:ext uri="{FF2B5EF4-FFF2-40B4-BE49-F238E27FC236}">
                  <a16:creationId xmlns:a16="http://schemas.microsoft.com/office/drawing/2014/main" id="{4C2EEBAF-C01F-4961-A2CE-4C740675B777}"/>
                </a:ext>
              </a:extLst>
            </p:cNvPr>
            <p:cNvSpPr/>
            <p:nvPr/>
          </p:nvSpPr>
          <p:spPr>
            <a:xfrm>
              <a:off x="398683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29" name="Freeform: Shape 3028">
              <a:extLst>
                <a:ext uri="{FF2B5EF4-FFF2-40B4-BE49-F238E27FC236}">
                  <a16:creationId xmlns:a16="http://schemas.microsoft.com/office/drawing/2014/main" id="{59D89019-1101-45BC-9E59-FCE8B5D19AFF}"/>
                </a:ext>
              </a:extLst>
            </p:cNvPr>
            <p:cNvSpPr/>
            <p:nvPr/>
          </p:nvSpPr>
          <p:spPr>
            <a:xfrm>
              <a:off x="401412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0" name="Freeform: Shape 3029">
              <a:extLst>
                <a:ext uri="{FF2B5EF4-FFF2-40B4-BE49-F238E27FC236}">
                  <a16:creationId xmlns:a16="http://schemas.microsoft.com/office/drawing/2014/main" id="{309E753E-C6BE-4131-83E9-29E12139B238}"/>
                </a:ext>
              </a:extLst>
            </p:cNvPr>
            <p:cNvSpPr/>
            <p:nvPr/>
          </p:nvSpPr>
          <p:spPr>
            <a:xfrm>
              <a:off x="404140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1" name="Freeform: Shape 3030">
              <a:extLst>
                <a:ext uri="{FF2B5EF4-FFF2-40B4-BE49-F238E27FC236}">
                  <a16:creationId xmlns:a16="http://schemas.microsoft.com/office/drawing/2014/main" id="{CBD4CC1C-4780-43CC-B080-C721BF9BD286}"/>
                </a:ext>
              </a:extLst>
            </p:cNvPr>
            <p:cNvSpPr/>
            <p:nvPr/>
          </p:nvSpPr>
          <p:spPr>
            <a:xfrm>
              <a:off x="406869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2" name="Freeform: Shape 3031">
              <a:extLst>
                <a:ext uri="{FF2B5EF4-FFF2-40B4-BE49-F238E27FC236}">
                  <a16:creationId xmlns:a16="http://schemas.microsoft.com/office/drawing/2014/main" id="{85666CFC-7AA4-4458-9F11-42BB419BB15C}"/>
                </a:ext>
              </a:extLst>
            </p:cNvPr>
            <p:cNvSpPr/>
            <p:nvPr/>
          </p:nvSpPr>
          <p:spPr>
            <a:xfrm>
              <a:off x="409598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3" name="Freeform: Shape 3032">
              <a:extLst>
                <a:ext uri="{FF2B5EF4-FFF2-40B4-BE49-F238E27FC236}">
                  <a16:creationId xmlns:a16="http://schemas.microsoft.com/office/drawing/2014/main" id="{855D2D54-5C88-4BF8-93C9-9553ED7B4770}"/>
                </a:ext>
              </a:extLst>
            </p:cNvPr>
            <p:cNvSpPr/>
            <p:nvPr/>
          </p:nvSpPr>
          <p:spPr>
            <a:xfrm>
              <a:off x="412326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4" name="Freeform: Shape 3033">
              <a:extLst>
                <a:ext uri="{FF2B5EF4-FFF2-40B4-BE49-F238E27FC236}">
                  <a16:creationId xmlns:a16="http://schemas.microsoft.com/office/drawing/2014/main" id="{E5B108E3-A8B3-4FA1-8896-B88CCAF05A0A}"/>
                </a:ext>
              </a:extLst>
            </p:cNvPr>
            <p:cNvSpPr/>
            <p:nvPr/>
          </p:nvSpPr>
          <p:spPr>
            <a:xfrm>
              <a:off x="415055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DCDC7EA0-ECFD-4170-ABDA-410AFE4A6F39}"/>
                </a:ext>
              </a:extLst>
            </p:cNvPr>
            <p:cNvSpPr/>
            <p:nvPr/>
          </p:nvSpPr>
          <p:spPr>
            <a:xfrm>
              <a:off x="417783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1ECADF07-ADB7-464F-9305-2D8B0642D8CA}"/>
                </a:ext>
              </a:extLst>
            </p:cNvPr>
            <p:cNvSpPr/>
            <p:nvPr/>
          </p:nvSpPr>
          <p:spPr>
            <a:xfrm>
              <a:off x="420511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16BCCA81-650A-4B68-8524-1E2BB1E53D9E}"/>
                </a:ext>
              </a:extLst>
            </p:cNvPr>
            <p:cNvSpPr/>
            <p:nvPr/>
          </p:nvSpPr>
          <p:spPr>
            <a:xfrm>
              <a:off x="423240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A665E81A-E56D-483B-B0EF-36EEE8961155}"/>
                </a:ext>
              </a:extLst>
            </p:cNvPr>
            <p:cNvSpPr/>
            <p:nvPr/>
          </p:nvSpPr>
          <p:spPr>
            <a:xfrm>
              <a:off x="425968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CD51766F-028F-4C6E-AD1D-9E49875733CD}"/>
                </a:ext>
              </a:extLst>
            </p:cNvPr>
            <p:cNvSpPr/>
            <p:nvPr/>
          </p:nvSpPr>
          <p:spPr>
            <a:xfrm>
              <a:off x="428697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8ADF8333-E703-4A2A-9FB4-67C00AA8FCAD}"/>
                </a:ext>
              </a:extLst>
            </p:cNvPr>
            <p:cNvSpPr/>
            <p:nvPr/>
          </p:nvSpPr>
          <p:spPr>
            <a:xfrm>
              <a:off x="431426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874AC42C-AC96-4508-876D-1C583DD99096}"/>
                </a:ext>
              </a:extLst>
            </p:cNvPr>
            <p:cNvSpPr/>
            <p:nvPr/>
          </p:nvSpPr>
          <p:spPr>
            <a:xfrm>
              <a:off x="434154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B0B6B39E-F81B-46F5-91EF-CECC8EB439D8}"/>
                </a:ext>
              </a:extLst>
            </p:cNvPr>
            <p:cNvSpPr/>
            <p:nvPr/>
          </p:nvSpPr>
          <p:spPr>
            <a:xfrm>
              <a:off x="436883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F1B0E6A7-5309-4655-AEC9-45D70C975974}"/>
                </a:ext>
              </a:extLst>
            </p:cNvPr>
            <p:cNvSpPr/>
            <p:nvPr/>
          </p:nvSpPr>
          <p:spPr>
            <a:xfrm>
              <a:off x="439611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BD918067-738B-404C-ACA5-A8DD3CF46040}"/>
                </a:ext>
              </a:extLst>
            </p:cNvPr>
            <p:cNvSpPr/>
            <p:nvPr/>
          </p:nvSpPr>
          <p:spPr>
            <a:xfrm>
              <a:off x="442340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0C22B9F1-4651-4C3D-8E55-01B376C745EC}"/>
                </a:ext>
              </a:extLst>
            </p:cNvPr>
            <p:cNvSpPr/>
            <p:nvPr/>
          </p:nvSpPr>
          <p:spPr>
            <a:xfrm>
              <a:off x="445069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5C8B825F-710A-4E4E-AE1E-2E1C97532D39}"/>
                </a:ext>
              </a:extLst>
            </p:cNvPr>
            <p:cNvSpPr/>
            <p:nvPr/>
          </p:nvSpPr>
          <p:spPr>
            <a:xfrm>
              <a:off x="447797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44A6342A-012B-43FB-9438-D5482ED19840}"/>
                </a:ext>
              </a:extLst>
            </p:cNvPr>
            <p:cNvSpPr/>
            <p:nvPr/>
          </p:nvSpPr>
          <p:spPr>
            <a:xfrm>
              <a:off x="450526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D2105922-35E3-46A2-8354-D7DF967AC5C2}"/>
                </a:ext>
              </a:extLst>
            </p:cNvPr>
            <p:cNvSpPr/>
            <p:nvPr/>
          </p:nvSpPr>
          <p:spPr>
            <a:xfrm>
              <a:off x="453254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99DF272B-6F91-4F2B-8439-28973883E1BA}"/>
                </a:ext>
              </a:extLst>
            </p:cNvPr>
            <p:cNvSpPr/>
            <p:nvPr/>
          </p:nvSpPr>
          <p:spPr>
            <a:xfrm>
              <a:off x="455982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18295C33-9400-41E4-8491-DE03F4C59FE3}"/>
                </a:ext>
              </a:extLst>
            </p:cNvPr>
            <p:cNvSpPr/>
            <p:nvPr/>
          </p:nvSpPr>
          <p:spPr>
            <a:xfrm>
              <a:off x="458711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3DE90CC0-52AA-438A-AEA0-385051D2336B}"/>
                </a:ext>
              </a:extLst>
            </p:cNvPr>
            <p:cNvSpPr/>
            <p:nvPr/>
          </p:nvSpPr>
          <p:spPr>
            <a:xfrm>
              <a:off x="461439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8998A18C-0D81-419E-8B90-78844E0822E8}"/>
                </a:ext>
              </a:extLst>
            </p:cNvPr>
            <p:cNvSpPr/>
            <p:nvPr/>
          </p:nvSpPr>
          <p:spPr>
            <a:xfrm>
              <a:off x="464168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BBF501ED-5849-46D5-B000-53853E558350}"/>
                </a:ext>
              </a:extLst>
            </p:cNvPr>
            <p:cNvSpPr/>
            <p:nvPr/>
          </p:nvSpPr>
          <p:spPr>
            <a:xfrm>
              <a:off x="466897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81CE7752-AA1B-4684-9FB4-0273D0D39A13}"/>
                </a:ext>
              </a:extLst>
            </p:cNvPr>
            <p:cNvSpPr/>
            <p:nvPr/>
          </p:nvSpPr>
          <p:spPr>
            <a:xfrm>
              <a:off x="469625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862A681B-7463-4854-A275-A4B6E7B5A18A}"/>
                </a:ext>
              </a:extLst>
            </p:cNvPr>
            <p:cNvSpPr/>
            <p:nvPr/>
          </p:nvSpPr>
          <p:spPr>
            <a:xfrm>
              <a:off x="472354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28D967B0-9DDC-4AF8-967C-2BE6CFEB2CF8}"/>
                </a:ext>
              </a:extLst>
            </p:cNvPr>
            <p:cNvSpPr/>
            <p:nvPr/>
          </p:nvSpPr>
          <p:spPr>
            <a:xfrm>
              <a:off x="475082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C19591EF-AD82-41F7-924C-4007F661A29B}"/>
                </a:ext>
              </a:extLst>
            </p:cNvPr>
            <p:cNvSpPr/>
            <p:nvPr/>
          </p:nvSpPr>
          <p:spPr>
            <a:xfrm>
              <a:off x="477811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66A1F4A0-5A30-4699-A646-9EF6469B311C}"/>
                </a:ext>
              </a:extLst>
            </p:cNvPr>
            <p:cNvSpPr/>
            <p:nvPr/>
          </p:nvSpPr>
          <p:spPr>
            <a:xfrm>
              <a:off x="480540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81951B32-3420-4C69-B73E-EA8396A5D82B}"/>
                </a:ext>
              </a:extLst>
            </p:cNvPr>
            <p:cNvSpPr/>
            <p:nvPr/>
          </p:nvSpPr>
          <p:spPr>
            <a:xfrm>
              <a:off x="483268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7E0271E6-53CD-452A-9AA1-AD3AF2EB29C0}"/>
                </a:ext>
              </a:extLst>
            </p:cNvPr>
            <p:cNvSpPr/>
            <p:nvPr/>
          </p:nvSpPr>
          <p:spPr>
            <a:xfrm>
              <a:off x="485996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3D235C98-067F-447B-BDBD-CC798043C289}"/>
                </a:ext>
              </a:extLst>
            </p:cNvPr>
            <p:cNvSpPr/>
            <p:nvPr/>
          </p:nvSpPr>
          <p:spPr>
            <a:xfrm>
              <a:off x="488725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2" name="Freeform: Shape 3061">
              <a:extLst>
                <a:ext uri="{FF2B5EF4-FFF2-40B4-BE49-F238E27FC236}">
                  <a16:creationId xmlns:a16="http://schemas.microsoft.com/office/drawing/2014/main" id="{6305839F-F115-4757-8224-C6EB4CE58423}"/>
                </a:ext>
              </a:extLst>
            </p:cNvPr>
            <p:cNvSpPr/>
            <p:nvPr/>
          </p:nvSpPr>
          <p:spPr>
            <a:xfrm>
              <a:off x="491453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45EE8C7A-C72C-4FF2-9DDE-3A819BAF8FCC}"/>
                </a:ext>
              </a:extLst>
            </p:cNvPr>
            <p:cNvSpPr/>
            <p:nvPr/>
          </p:nvSpPr>
          <p:spPr>
            <a:xfrm>
              <a:off x="494182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5104625B-E4B4-451E-A4F0-952460F777E8}"/>
                </a:ext>
              </a:extLst>
            </p:cNvPr>
            <p:cNvSpPr/>
            <p:nvPr/>
          </p:nvSpPr>
          <p:spPr>
            <a:xfrm>
              <a:off x="496910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06D9E76F-70E2-4403-BF52-E6EE7AD05974}"/>
                </a:ext>
              </a:extLst>
            </p:cNvPr>
            <p:cNvSpPr/>
            <p:nvPr/>
          </p:nvSpPr>
          <p:spPr>
            <a:xfrm>
              <a:off x="499639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8CE0FDF9-D248-41A8-834C-A1495CFF9269}"/>
                </a:ext>
              </a:extLst>
            </p:cNvPr>
            <p:cNvSpPr/>
            <p:nvPr/>
          </p:nvSpPr>
          <p:spPr>
            <a:xfrm>
              <a:off x="502368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55D026C6-8F74-4424-A91C-7BB956750353}"/>
                </a:ext>
              </a:extLst>
            </p:cNvPr>
            <p:cNvSpPr/>
            <p:nvPr/>
          </p:nvSpPr>
          <p:spPr>
            <a:xfrm>
              <a:off x="505096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E8412EFE-B6B7-436A-A4E7-5143A07300A3}"/>
                </a:ext>
              </a:extLst>
            </p:cNvPr>
            <p:cNvSpPr/>
            <p:nvPr/>
          </p:nvSpPr>
          <p:spPr>
            <a:xfrm>
              <a:off x="507825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54FDA232-76E7-4377-959B-2177DA501F93}"/>
                </a:ext>
              </a:extLst>
            </p:cNvPr>
            <p:cNvSpPr/>
            <p:nvPr/>
          </p:nvSpPr>
          <p:spPr>
            <a:xfrm>
              <a:off x="510554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DC548A8B-E3B8-4A60-9F11-A942E6D36661}"/>
                </a:ext>
              </a:extLst>
            </p:cNvPr>
            <p:cNvSpPr/>
            <p:nvPr/>
          </p:nvSpPr>
          <p:spPr>
            <a:xfrm>
              <a:off x="513282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89EFA9F0-6C80-40A4-B357-C7B579667148}"/>
                </a:ext>
              </a:extLst>
            </p:cNvPr>
            <p:cNvSpPr/>
            <p:nvPr/>
          </p:nvSpPr>
          <p:spPr>
            <a:xfrm>
              <a:off x="516011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90667E63-B69F-4537-8DDE-CCBC6E668503}"/>
                </a:ext>
              </a:extLst>
            </p:cNvPr>
            <p:cNvSpPr/>
            <p:nvPr/>
          </p:nvSpPr>
          <p:spPr>
            <a:xfrm>
              <a:off x="518739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ECB27240-1DF2-4145-8B3C-E876E4C54057}"/>
                </a:ext>
              </a:extLst>
            </p:cNvPr>
            <p:cNvSpPr/>
            <p:nvPr/>
          </p:nvSpPr>
          <p:spPr>
            <a:xfrm>
              <a:off x="5214679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411840A7-ACB5-41EC-BD34-FB39B44E7A37}"/>
                </a:ext>
              </a:extLst>
            </p:cNvPr>
            <p:cNvSpPr/>
            <p:nvPr/>
          </p:nvSpPr>
          <p:spPr>
            <a:xfrm>
              <a:off x="524196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D399114C-5D1E-4D1D-9DA2-0ADDA3D8AEB9}"/>
                </a:ext>
              </a:extLst>
            </p:cNvPr>
            <p:cNvSpPr/>
            <p:nvPr/>
          </p:nvSpPr>
          <p:spPr>
            <a:xfrm>
              <a:off x="526924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82607A04-7FD5-4327-B482-5F661C14A005}"/>
                </a:ext>
              </a:extLst>
            </p:cNvPr>
            <p:cNvSpPr/>
            <p:nvPr/>
          </p:nvSpPr>
          <p:spPr>
            <a:xfrm>
              <a:off x="529653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AF0FBF87-60AD-467A-AE7B-0A4081E544FC}"/>
                </a:ext>
              </a:extLst>
            </p:cNvPr>
            <p:cNvSpPr/>
            <p:nvPr/>
          </p:nvSpPr>
          <p:spPr>
            <a:xfrm>
              <a:off x="532382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B4BD8F99-C985-4857-964B-14FFB0FA8469}"/>
                </a:ext>
              </a:extLst>
            </p:cNvPr>
            <p:cNvSpPr/>
            <p:nvPr/>
          </p:nvSpPr>
          <p:spPr>
            <a:xfrm>
              <a:off x="5351105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8DB87CB9-CB14-4E61-99FE-2B2899F21C09}"/>
                </a:ext>
              </a:extLst>
            </p:cNvPr>
            <p:cNvSpPr/>
            <p:nvPr/>
          </p:nvSpPr>
          <p:spPr>
            <a:xfrm>
              <a:off x="537839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D6D98A19-9799-40EB-98D4-A1F9DA4D3A6A}"/>
                </a:ext>
              </a:extLst>
            </p:cNvPr>
            <p:cNvSpPr/>
            <p:nvPr/>
          </p:nvSpPr>
          <p:spPr>
            <a:xfrm>
              <a:off x="540567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286D3B66-C6C7-4044-946E-7260701C2AB7}"/>
                </a:ext>
              </a:extLst>
            </p:cNvPr>
            <p:cNvSpPr/>
            <p:nvPr/>
          </p:nvSpPr>
          <p:spPr>
            <a:xfrm>
              <a:off x="5432962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DCC0FC1E-03ED-4E44-9EF3-3DFF5E6ABB83}"/>
                </a:ext>
              </a:extLst>
            </p:cNvPr>
            <p:cNvSpPr/>
            <p:nvPr/>
          </p:nvSpPr>
          <p:spPr>
            <a:xfrm>
              <a:off x="546025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A6E63BE9-37C6-4F10-A891-B74822AE29E4}"/>
                </a:ext>
              </a:extLst>
            </p:cNvPr>
            <p:cNvSpPr/>
            <p:nvPr/>
          </p:nvSpPr>
          <p:spPr>
            <a:xfrm>
              <a:off x="5487531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108E6587-2552-4743-AA7B-7D08E25B3FBF}"/>
                </a:ext>
              </a:extLst>
            </p:cNvPr>
            <p:cNvSpPr/>
            <p:nvPr/>
          </p:nvSpPr>
          <p:spPr>
            <a:xfrm>
              <a:off x="5514820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C8CDFD31-F93E-4619-A991-B1DA1E25C2D2}"/>
                </a:ext>
              </a:extLst>
            </p:cNvPr>
            <p:cNvSpPr/>
            <p:nvPr/>
          </p:nvSpPr>
          <p:spPr>
            <a:xfrm>
              <a:off x="554210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36AC0740-2B46-4C4B-A671-796D72C0262D}"/>
                </a:ext>
              </a:extLst>
            </p:cNvPr>
            <p:cNvSpPr/>
            <p:nvPr/>
          </p:nvSpPr>
          <p:spPr>
            <a:xfrm>
              <a:off x="5569388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5C4017AD-B8E0-4FBA-8854-7692FC80FE13}"/>
                </a:ext>
              </a:extLst>
            </p:cNvPr>
            <p:cNvSpPr/>
            <p:nvPr/>
          </p:nvSpPr>
          <p:spPr>
            <a:xfrm>
              <a:off x="559667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EDB56F7C-B125-44F2-BC27-387EED9D98EF}"/>
                </a:ext>
              </a:extLst>
            </p:cNvPr>
            <p:cNvSpPr/>
            <p:nvPr/>
          </p:nvSpPr>
          <p:spPr>
            <a:xfrm>
              <a:off x="5623957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68437473-8E27-4707-AF91-248256AC4518}"/>
                </a:ext>
              </a:extLst>
            </p:cNvPr>
            <p:cNvSpPr/>
            <p:nvPr/>
          </p:nvSpPr>
          <p:spPr>
            <a:xfrm>
              <a:off x="5651246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32B2C834-9D61-41A0-B5A9-A452A6339C0B}"/>
                </a:ext>
              </a:extLst>
            </p:cNvPr>
            <p:cNvSpPr/>
            <p:nvPr/>
          </p:nvSpPr>
          <p:spPr>
            <a:xfrm>
              <a:off x="567853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36292411-F587-4A33-9481-D46A2B155A03}"/>
                </a:ext>
              </a:extLst>
            </p:cNvPr>
            <p:cNvSpPr/>
            <p:nvPr/>
          </p:nvSpPr>
          <p:spPr>
            <a:xfrm>
              <a:off x="5705814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A618E51D-6477-4BB7-A61F-96C533E3E7ED}"/>
                </a:ext>
              </a:extLst>
            </p:cNvPr>
            <p:cNvSpPr/>
            <p:nvPr/>
          </p:nvSpPr>
          <p:spPr>
            <a:xfrm>
              <a:off x="573310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D1442E4F-C611-4BFA-8B68-7690D29AA3FE}"/>
                </a:ext>
              </a:extLst>
            </p:cNvPr>
            <p:cNvSpPr/>
            <p:nvPr/>
          </p:nvSpPr>
          <p:spPr>
            <a:xfrm>
              <a:off x="5760383" y="3403280"/>
              <a:ext cx="8794" cy="8782"/>
            </a:xfrm>
            <a:custGeom>
              <a:avLst/>
              <a:gdLst>
                <a:gd name="connsiteX0" fmla="*/ 0 w 8794"/>
                <a:gd name="connsiteY0" fmla="*/ 0 h 8782"/>
                <a:gd name="connsiteX1" fmla="*/ 0 w 8794"/>
                <a:gd name="connsiteY1" fmla="*/ 0 h 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4" h="8782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3174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094" name="Graphic 6">
            <a:extLst>
              <a:ext uri="{FF2B5EF4-FFF2-40B4-BE49-F238E27FC236}">
                <a16:creationId xmlns:a16="http://schemas.microsoft.com/office/drawing/2014/main" id="{94F9069B-2B8F-48CF-A521-948C375B1270}"/>
              </a:ext>
            </a:extLst>
          </p:cNvPr>
          <p:cNvGrpSpPr/>
          <p:nvPr/>
        </p:nvGrpSpPr>
        <p:grpSpPr>
          <a:xfrm>
            <a:off x="1013725" y="2576845"/>
            <a:ext cx="4745846" cy="1869285"/>
            <a:chOff x="1040920" y="1252356"/>
            <a:chExt cx="4745846" cy="2177269"/>
          </a:xfrm>
        </p:grpSpPr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1306598E-6B2B-4DC7-B64D-8F5E936BA401}"/>
                </a:ext>
              </a:extLst>
            </p:cNvPr>
            <p:cNvSpPr/>
            <p:nvPr/>
          </p:nvSpPr>
          <p:spPr>
            <a:xfrm>
              <a:off x="1040920" y="3376933"/>
              <a:ext cx="52765" cy="52692"/>
            </a:xfrm>
            <a:custGeom>
              <a:avLst/>
              <a:gdLst>
                <a:gd name="connsiteX0" fmla="*/ 26504 w 52765"/>
                <a:gd name="connsiteY0" fmla="*/ 52988 h 52692"/>
                <a:gd name="connsiteX1" fmla="*/ 45160 w 52765"/>
                <a:gd name="connsiteY1" fmla="*/ 45272 h 52692"/>
                <a:gd name="connsiteX2" fmla="*/ 52887 w 52765"/>
                <a:gd name="connsiteY2" fmla="*/ 26642 h 52692"/>
                <a:gd name="connsiteX3" fmla="*/ 45160 w 52765"/>
                <a:gd name="connsiteY3" fmla="*/ 8012 h 52692"/>
                <a:gd name="connsiteX4" fmla="*/ 26504 w 52765"/>
                <a:gd name="connsiteY4" fmla="*/ 295 h 52692"/>
                <a:gd name="connsiteX5" fmla="*/ 7849 w 52765"/>
                <a:gd name="connsiteY5" fmla="*/ 8012 h 52692"/>
                <a:gd name="connsiteX6" fmla="*/ 121 w 52765"/>
                <a:gd name="connsiteY6" fmla="*/ 26642 h 52692"/>
                <a:gd name="connsiteX7" fmla="*/ 7849 w 52765"/>
                <a:gd name="connsiteY7" fmla="*/ 45272 h 52692"/>
                <a:gd name="connsiteX8" fmla="*/ 2650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04" y="52988"/>
                  </a:moveTo>
                  <a:cubicBezTo>
                    <a:pt x="33501" y="52988"/>
                    <a:pt x="40212" y="50212"/>
                    <a:pt x="45160" y="45272"/>
                  </a:cubicBezTo>
                  <a:cubicBezTo>
                    <a:pt x="50107" y="40331"/>
                    <a:pt x="52887" y="33629"/>
                    <a:pt x="52887" y="26642"/>
                  </a:cubicBezTo>
                  <a:cubicBezTo>
                    <a:pt x="52887" y="19655"/>
                    <a:pt x="50107" y="12953"/>
                    <a:pt x="45160" y="8012"/>
                  </a:cubicBezTo>
                  <a:cubicBezTo>
                    <a:pt x="40212" y="3072"/>
                    <a:pt x="33501" y="295"/>
                    <a:pt x="26504" y="295"/>
                  </a:cubicBezTo>
                  <a:cubicBezTo>
                    <a:pt x="19507" y="295"/>
                    <a:pt x="12796" y="3072"/>
                    <a:pt x="7849" y="8012"/>
                  </a:cubicBezTo>
                  <a:cubicBezTo>
                    <a:pt x="2901" y="12953"/>
                    <a:pt x="121" y="19655"/>
                    <a:pt x="121" y="26642"/>
                  </a:cubicBezTo>
                  <a:cubicBezTo>
                    <a:pt x="121" y="33629"/>
                    <a:pt x="2901" y="40331"/>
                    <a:pt x="7849" y="45272"/>
                  </a:cubicBezTo>
                  <a:cubicBezTo>
                    <a:pt x="12796" y="50212"/>
                    <a:pt x="19507" y="52988"/>
                    <a:pt x="2650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FF67406B-12C8-4CAF-BF81-34E8D0A01137}"/>
                </a:ext>
              </a:extLst>
            </p:cNvPr>
            <p:cNvSpPr/>
            <p:nvPr/>
          </p:nvSpPr>
          <p:spPr>
            <a:xfrm>
              <a:off x="1068200" y="3376933"/>
              <a:ext cx="52765" cy="52692"/>
            </a:xfrm>
            <a:custGeom>
              <a:avLst/>
              <a:gdLst>
                <a:gd name="connsiteX0" fmla="*/ 26507 w 52765"/>
                <a:gd name="connsiteY0" fmla="*/ 52988 h 52692"/>
                <a:gd name="connsiteX1" fmla="*/ 45163 w 52765"/>
                <a:gd name="connsiteY1" fmla="*/ 45272 h 52692"/>
                <a:gd name="connsiteX2" fmla="*/ 52890 w 52765"/>
                <a:gd name="connsiteY2" fmla="*/ 26642 h 52692"/>
                <a:gd name="connsiteX3" fmla="*/ 45163 w 52765"/>
                <a:gd name="connsiteY3" fmla="*/ 8012 h 52692"/>
                <a:gd name="connsiteX4" fmla="*/ 26507 w 52765"/>
                <a:gd name="connsiteY4" fmla="*/ 295 h 52692"/>
                <a:gd name="connsiteX5" fmla="*/ 7852 w 52765"/>
                <a:gd name="connsiteY5" fmla="*/ 8012 h 52692"/>
                <a:gd name="connsiteX6" fmla="*/ 124 w 52765"/>
                <a:gd name="connsiteY6" fmla="*/ 26642 h 52692"/>
                <a:gd name="connsiteX7" fmla="*/ 7852 w 52765"/>
                <a:gd name="connsiteY7" fmla="*/ 45272 h 52692"/>
                <a:gd name="connsiteX8" fmla="*/ 2650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07" y="52988"/>
                  </a:moveTo>
                  <a:cubicBezTo>
                    <a:pt x="33504" y="52988"/>
                    <a:pt x="40215" y="50212"/>
                    <a:pt x="45163" y="45272"/>
                  </a:cubicBezTo>
                  <a:cubicBezTo>
                    <a:pt x="50110" y="40331"/>
                    <a:pt x="52890" y="33629"/>
                    <a:pt x="52890" y="26642"/>
                  </a:cubicBezTo>
                  <a:cubicBezTo>
                    <a:pt x="52890" y="19655"/>
                    <a:pt x="50110" y="12953"/>
                    <a:pt x="45163" y="8012"/>
                  </a:cubicBezTo>
                  <a:cubicBezTo>
                    <a:pt x="40215" y="3072"/>
                    <a:pt x="33504" y="295"/>
                    <a:pt x="26507" y="295"/>
                  </a:cubicBezTo>
                  <a:cubicBezTo>
                    <a:pt x="19511" y="295"/>
                    <a:pt x="12799" y="3072"/>
                    <a:pt x="7852" y="8012"/>
                  </a:cubicBezTo>
                  <a:cubicBezTo>
                    <a:pt x="2904" y="12953"/>
                    <a:pt x="124" y="19655"/>
                    <a:pt x="124" y="26642"/>
                  </a:cubicBezTo>
                  <a:cubicBezTo>
                    <a:pt x="124" y="33629"/>
                    <a:pt x="2904" y="40331"/>
                    <a:pt x="7852" y="45272"/>
                  </a:cubicBezTo>
                  <a:cubicBezTo>
                    <a:pt x="12799" y="50212"/>
                    <a:pt x="19511" y="52988"/>
                    <a:pt x="2650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32BCD1D6-1136-4DD9-9A02-3E2EB66D218B}"/>
                </a:ext>
              </a:extLst>
            </p:cNvPr>
            <p:cNvSpPr/>
            <p:nvPr/>
          </p:nvSpPr>
          <p:spPr>
            <a:xfrm>
              <a:off x="1095488" y="3376933"/>
              <a:ext cx="52765" cy="52692"/>
            </a:xfrm>
            <a:custGeom>
              <a:avLst/>
              <a:gdLst>
                <a:gd name="connsiteX0" fmla="*/ 26510 w 52765"/>
                <a:gd name="connsiteY0" fmla="*/ 52988 h 52692"/>
                <a:gd name="connsiteX1" fmla="*/ 45166 w 52765"/>
                <a:gd name="connsiteY1" fmla="*/ 45272 h 52692"/>
                <a:gd name="connsiteX2" fmla="*/ 52893 w 52765"/>
                <a:gd name="connsiteY2" fmla="*/ 26642 h 52692"/>
                <a:gd name="connsiteX3" fmla="*/ 45166 w 52765"/>
                <a:gd name="connsiteY3" fmla="*/ 8012 h 52692"/>
                <a:gd name="connsiteX4" fmla="*/ 26510 w 52765"/>
                <a:gd name="connsiteY4" fmla="*/ 295 h 52692"/>
                <a:gd name="connsiteX5" fmla="*/ 7855 w 52765"/>
                <a:gd name="connsiteY5" fmla="*/ 8012 h 52692"/>
                <a:gd name="connsiteX6" fmla="*/ 128 w 52765"/>
                <a:gd name="connsiteY6" fmla="*/ 26642 h 52692"/>
                <a:gd name="connsiteX7" fmla="*/ 7855 w 52765"/>
                <a:gd name="connsiteY7" fmla="*/ 45272 h 52692"/>
                <a:gd name="connsiteX8" fmla="*/ 2651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10" y="52988"/>
                  </a:moveTo>
                  <a:cubicBezTo>
                    <a:pt x="33507" y="52988"/>
                    <a:pt x="40219" y="50212"/>
                    <a:pt x="45166" y="45272"/>
                  </a:cubicBezTo>
                  <a:cubicBezTo>
                    <a:pt x="50114" y="40331"/>
                    <a:pt x="52893" y="33629"/>
                    <a:pt x="52893" y="26642"/>
                  </a:cubicBezTo>
                  <a:cubicBezTo>
                    <a:pt x="52893" y="19655"/>
                    <a:pt x="50114" y="12953"/>
                    <a:pt x="45166" y="8012"/>
                  </a:cubicBezTo>
                  <a:cubicBezTo>
                    <a:pt x="40219" y="3072"/>
                    <a:pt x="33507" y="295"/>
                    <a:pt x="26510" y="295"/>
                  </a:cubicBezTo>
                  <a:cubicBezTo>
                    <a:pt x="19514" y="295"/>
                    <a:pt x="12802" y="3072"/>
                    <a:pt x="7855" y="8012"/>
                  </a:cubicBezTo>
                  <a:cubicBezTo>
                    <a:pt x="2907" y="12953"/>
                    <a:pt x="128" y="19655"/>
                    <a:pt x="128" y="26642"/>
                  </a:cubicBezTo>
                  <a:cubicBezTo>
                    <a:pt x="128" y="33629"/>
                    <a:pt x="2907" y="40331"/>
                    <a:pt x="7855" y="45272"/>
                  </a:cubicBezTo>
                  <a:cubicBezTo>
                    <a:pt x="12802" y="50212"/>
                    <a:pt x="19514" y="52988"/>
                    <a:pt x="2651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970A10BC-D24B-4BA5-A1BC-EF535879C49E}"/>
                </a:ext>
              </a:extLst>
            </p:cNvPr>
            <p:cNvSpPr/>
            <p:nvPr/>
          </p:nvSpPr>
          <p:spPr>
            <a:xfrm>
              <a:off x="1122768" y="3376933"/>
              <a:ext cx="52765" cy="52692"/>
            </a:xfrm>
            <a:custGeom>
              <a:avLst/>
              <a:gdLst>
                <a:gd name="connsiteX0" fmla="*/ 26514 w 52765"/>
                <a:gd name="connsiteY0" fmla="*/ 52988 h 52692"/>
                <a:gd name="connsiteX1" fmla="*/ 45169 w 52765"/>
                <a:gd name="connsiteY1" fmla="*/ 45272 h 52692"/>
                <a:gd name="connsiteX2" fmla="*/ 52896 w 52765"/>
                <a:gd name="connsiteY2" fmla="*/ 26642 h 52692"/>
                <a:gd name="connsiteX3" fmla="*/ 45169 w 52765"/>
                <a:gd name="connsiteY3" fmla="*/ 8012 h 52692"/>
                <a:gd name="connsiteX4" fmla="*/ 26514 w 52765"/>
                <a:gd name="connsiteY4" fmla="*/ 295 h 52692"/>
                <a:gd name="connsiteX5" fmla="*/ 7858 w 52765"/>
                <a:gd name="connsiteY5" fmla="*/ 8012 h 52692"/>
                <a:gd name="connsiteX6" fmla="*/ 131 w 52765"/>
                <a:gd name="connsiteY6" fmla="*/ 26642 h 52692"/>
                <a:gd name="connsiteX7" fmla="*/ 7858 w 52765"/>
                <a:gd name="connsiteY7" fmla="*/ 45272 h 52692"/>
                <a:gd name="connsiteX8" fmla="*/ 2651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14" y="52988"/>
                  </a:moveTo>
                  <a:cubicBezTo>
                    <a:pt x="33510" y="52988"/>
                    <a:pt x="40222" y="50212"/>
                    <a:pt x="45169" y="45272"/>
                  </a:cubicBezTo>
                  <a:cubicBezTo>
                    <a:pt x="50117" y="40331"/>
                    <a:pt x="52896" y="33629"/>
                    <a:pt x="52896" y="26642"/>
                  </a:cubicBezTo>
                  <a:cubicBezTo>
                    <a:pt x="52896" y="19655"/>
                    <a:pt x="50117" y="12953"/>
                    <a:pt x="45169" y="8012"/>
                  </a:cubicBezTo>
                  <a:cubicBezTo>
                    <a:pt x="40222" y="3072"/>
                    <a:pt x="33510" y="295"/>
                    <a:pt x="26514" y="295"/>
                  </a:cubicBezTo>
                  <a:cubicBezTo>
                    <a:pt x="19517" y="295"/>
                    <a:pt x="12806" y="3072"/>
                    <a:pt x="7858" y="8012"/>
                  </a:cubicBezTo>
                  <a:cubicBezTo>
                    <a:pt x="2911" y="12953"/>
                    <a:pt x="131" y="19655"/>
                    <a:pt x="131" y="26642"/>
                  </a:cubicBezTo>
                  <a:cubicBezTo>
                    <a:pt x="131" y="33629"/>
                    <a:pt x="2911" y="40331"/>
                    <a:pt x="7858" y="45272"/>
                  </a:cubicBezTo>
                  <a:cubicBezTo>
                    <a:pt x="12806" y="50212"/>
                    <a:pt x="19517" y="52988"/>
                    <a:pt x="2651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40A6EC06-39A8-4014-8A8B-25E3C7161F74}"/>
                </a:ext>
              </a:extLst>
            </p:cNvPr>
            <p:cNvSpPr/>
            <p:nvPr/>
          </p:nvSpPr>
          <p:spPr>
            <a:xfrm>
              <a:off x="1150057" y="3376933"/>
              <a:ext cx="52765" cy="52692"/>
            </a:xfrm>
            <a:custGeom>
              <a:avLst/>
              <a:gdLst>
                <a:gd name="connsiteX0" fmla="*/ 26517 w 52765"/>
                <a:gd name="connsiteY0" fmla="*/ 52988 h 52692"/>
                <a:gd name="connsiteX1" fmla="*/ 45172 w 52765"/>
                <a:gd name="connsiteY1" fmla="*/ 45272 h 52692"/>
                <a:gd name="connsiteX2" fmla="*/ 52900 w 52765"/>
                <a:gd name="connsiteY2" fmla="*/ 26642 h 52692"/>
                <a:gd name="connsiteX3" fmla="*/ 45172 w 52765"/>
                <a:gd name="connsiteY3" fmla="*/ 8012 h 52692"/>
                <a:gd name="connsiteX4" fmla="*/ 26517 w 52765"/>
                <a:gd name="connsiteY4" fmla="*/ 295 h 52692"/>
                <a:gd name="connsiteX5" fmla="*/ 7861 w 52765"/>
                <a:gd name="connsiteY5" fmla="*/ 8012 h 52692"/>
                <a:gd name="connsiteX6" fmla="*/ 134 w 52765"/>
                <a:gd name="connsiteY6" fmla="*/ 26642 h 52692"/>
                <a:gd name="connsiteX7" fmla="*/ 7861 w 52765"/>
                <a:gd name="connsiteY7" fmla="*/ 45272 h 52692"/>
                <a:gd name="connsiteX8" fmla="*/ 2651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17" y="52988"/>
                  </a:moveTo>
                  <a:cubicBezTo>
                    <a:pt x="33514" y="52988"/>
                    <a:pt x="40225" y="50212"/>
                    <a:pt x="45172" y="45272"/>
                  </a:cubicBezTo>
                  <a:cubicBezTo>
                    <a:pt x="50120" y="40331"/>
                    <a:pt x="52900" y="33629"/>
                    <a:pt x="52900" y="26642"/>
                  </a:cubicBezTo>
                  <a:cubicBezTo>
                    <a:pt x="52900" y="19655"/>
                    <a:pt x="50120" y="12953"/>
                    <a:pt x="45172" y="8012"/>
                  </a:cubicBezTo>
                  <a:cubicBezTo>
                    <a:pt x="40225" y="3072"/>
                    <a:pt x="33514" y="295"/>
                    <a:pt x="26517" y="295"/>
                  </a:cubicBezTo>
                  <a:cubicBezTo>
                    <a:pt x="19520" y="295"/>
                    <a:pt x="12809" y="3072"/>
                    <a:pt x="7861" y="8012"/>
                  </a:cubicBezTo>
                  <a:cubicBezTo>
                    <a:pt x="2914" y="12953"/>
                    <a:pt x="134" y="19655"/>
                    <a:pt x="134" y="26642"/>
                  </a:cubicBezTo>
                  <a:cubicBezTo>
                    <a:pt x="134" y="33629"/>
                    <a:pt x="2914" y="40331"/>
                    <a:pt x="7861" y="45272"/>
                  </a:cubicBezTo>
                  <a:cubicBezTo>
                    <a:pt x="12809" y="50212"/>
                    <a:pt x="19520" y="52988"/>
                    <a:pt x="2651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A13A1E76-9FC8-499F-BB4C-BD31EA656686}"/>
                </a:ext>
              </a:extLst>
            </p:cNvPr>
            <p:cNvSpPr/>
            <p:nvPr/>
          </p:nvSpPr>
          <p:spPr>
            <a:xfrm>
              <a:off x="1177346" y="3376933"/>
              <a:ext cx="52765" cy="52692"/>
            </a:xfrm>
            <a:custGeom>
              <a:avLst/>
              <a:gdLst>
                <a:gd name="connsiteX0" fmla="*/ 26520 w 52765"/>
                <a:gd name="connsiteY0" fmla="*/ 52988 h 52692"/>
                <a:gd name="connsiteX1" fmla="*/ 45175 w 52765"/>
                <a:gd name="connsiteY1" fmla="*/ 45272 h 52692"/>
                <a:gd name="connsiteX2" fmla="*/ 52903 w 52765"/>
                <a:gd name="connsiteY2" fmla="*/ 26642 h 52692"/>
                <a:gd name="connsiteX3" fmla="*/ 45175 w 52765"/>
                <a:gd name="connsiteY3" fmla="*/ 8012 h 52692"/>
                <a:gd name="connsiteX4" fmla="*/ 26520 w 52765"/>
                <a:gd name="connsiteY4" fmla="*/ 295 h 52692"/>
                <a:gd name="connsiteX5" fmla="*/ 7864 w 52765"/>
                <a:gd name="connsiteY5" fmla="*/ 8012 h 52692"/>
                <a:gd name="connsiteX6" fmla="*/ 137 w 52765"/>
                <a:gd name="connsiteY6" fmla="*/ 26642 h 52692"/>
                <a:gd name="connsiteX7" fmla="*/ 7864 w 52765"/>
                <a:gd name="connsiteY7" fmla="*/ 45272 h 52692"/>
                <a:gd name="connsiteX8" fmla="*/ 2652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20" y="52988"/>
                  </a:moveTo>
                  <a:cubicBezTo>
                    <a:pt x="33517" y="52988"/>
                    <a:pt x="40228" y="50212"/>
                    <a:pt x="45175" y="45272"/>
                  </a:cubicBezTo>
                  <a:cubicBezTo>
                    <a:pt x="50123" y="40331"/>
                    <a:pt x="52903" y="33629"/>
                    <a:pt x="52903" y="26642"/>
                  </a:cubicBezTo>
                  <a:cubicBezTo>
                    <a:pt x="52903" y="19655"/>
                    <a:pt x="50123" y="12953"/>
                    <a:pt x="45175" y="8012"/>
                  </a:cubicBezTo>
                  <a:cubicBezTo>
                    <a:pt x="40228" y="3072"/>
                    <a:pt x="33517" y="295"/>
                    <a:pt x="26520" y="295"/>
                  </a:cubicBezTo>
                  <a:cubicBezTo>
                    <a:pt x="19523" y="295"/>
                    <a:pt x="12812" y="3072"/>
                    <a:pt x="7864" y="8012"/>
                  </a:cubicBezTo>
                  <a:cubicBezTo>
                    <a:pt x="2917" y="12953"/>
                    <a:pt x="137" y="19655"/>
                    <a:pt x="137" y="26642"/>
                  </a:cubicBezTo>
                  <a:cubicBezTo>
                    <a:pt x="137" y="33629"/>
                    <a:pt x="2917" y="40331"/>
                    <a:pt x="7864" y="45272"/>
                  </a:cubicBezTo>
                  <a:cubicBezTo>
                    <a:pt x="12812" y="50212"/>
                    <a:pt x="19523" y="52988"/>
                    <a:pt x="2652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072F6115-6120-47A1-84DD-7D9C0C9A6186}"/>
                </a:ext>
              </a:extLst>
            </p:cNvPr>
            <p:cNvSpPr/>
            <p:nvPr/>
          </p:nvSpPr>
          <p:spPr>
            <a:xfrm>
              <a:off x="1204626" y="3376933"/>
              <a:ext cx="52765" cy="52692"/>
            </a:xfrm>
            <a:custGeom>
              <a:avLst/>
              <a:gdLst>
                <a:gd name="connsiteX0" fmla="*/ 26523 w 52765"/>
                <a:gd name="connsiteY0" fmla="*/ 52988 h 52692"/>
                <a:gd name="connsiteX1" fmla="*/ 45178 w 52765"/>
                <a:gd name="connsiteY1" fmla="*/ 45272 h 52692"/>
                <a:gd name="connsiteX2" fmla="*/ 52906 w 52765"/>
                <a:gd name="connsiteY2" fmla="*/ 26642 h 52692"/>
                <a:gd name="connsiteX3" fmla="*/ 45178 w 52765"/>
                <a:gd name="connsiteY3" fmla="*/ 8012 h 52692"/>
                <a:gd name="connsiteX4" fmla="*/ 26523 w 52765"/>
                <a:gd name="connsiteY4" fmla="*/ 295 h 52692"/>
                <a:gd name="connsiteX5" fmla="*/ 7867 w 52765"/>
                <a:gd name="connsiteY5" fmla="*/ 8012 h 52692"/>
                <a:gd name="connsiteX6" fmla="*/ 140 w 52765"/>
                <a:gd name="connsiteY6" fmla="*/ 26642 h 52692"/>
                <a:gd name="connsiteX7" fmla="*/ 7867 w 52765"/>
                <a:gd name="connsiteY7" fmla="*/ 45272 h 52692"/>
                <a:gd name="connsiteX8" fmla="*/ 2652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23" y="52988"/>
                  </a:moveTo>
                  <a:cubicBezTo>
                    <a:pt x="33520" y="52988"/>
                    <a:pt x="40231" y="50212"/>
                    <a:pt x="45178" y="45272"/>
                  </a:cubicBezTo>
                  <a:cubicBezTo>
                    <a:pt x="50126" y="40331"/>
                    <a:pt x="52906" y="33629"/>
                    <a:pt x="52906" y="26642"/>
                  </a:cubicBezTo>
                  <a:cubicBezTo>
                    <a:pt x="52906" y="19655"/>
                    <a:pt x="50126" y="12953"/>
                    <a:pt x="45178" y="8012"/>
                  </a:cubicBezTo>
                  <a:cubicBezTo>
                    <a:pt x="40231" y="3072"/>
                    <a:pt x="33520" y="295"/>
                    <a:pt x="26523" y="295"/>
                  </a:cubicBezTo>
                  <a:cubicBezTo>
                    <a:pt x="19526" y="295"/>
                    <a:pt x="12815" y="3072"/>
                    <a:pt x="7867" y="8012"/>
                  </a:cubicBezTo>
                  <a:cubicBezTo>
                    <a:pt x="2920" y="12953"/>
                    <a:pt x="140" y="19655"/>
                    <a:pt x="140" y="26642"/>
                  </a:cubicBezTo>
                  <a:cubicBezTo>
                    <a:pt x="140" y="33629"/>
                    <a:pt x="2920" y="40331"/>
                    <a:pt x="7867" y="45272"/>
                  </a:cubicBezTo>
                  <a:cubicBezTo>
                    <a:pt x="12815" y="50212"/>
                    <a:pt x="19526" y="52988"/>
                    <a:pt x="2652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65AA3C02-904B-4CF2-A407-B2AED45F06CD}"/>
                </a:ext>
              </a:extLst>
            </p:cNvPr>
            <p:cNvSpPr/>
            <p:nvPr/>
          </p:nvSpPr>
          <p:spPr>
            <a:xfrm>
              <a:off x="1231914" y="3376933"/>
              <a:ext cx="52765" cy="52692"/>
            </a:xfrm>
            <a:custGeom>
              <a:avLst/>
              <a:gdLst>
                <a:gd name="connsiteX0" fmla="*/ 26526 w 52765"/>
                <a:gd name="connsiteY0" fmla="*/ 52988 h 52692"/>
                <a:gd name="connsiteX1" fmla="*/ 45182 w 52765"/>
                <a:gd name="connsiteY1" fmla="*/ 45272 h 52692"/>
                <a:gd name="connsiteX2" fmla="*/ 52909 w 52765"/>
                <a:gd name="connsiteY2" fmla="*/ 26642 h 52692"/>
                <a:gd name="connsiteX3" fmla="*/ 45182 w 52765"/>
                <a:gd name="connsiteY3" fmla="*/ 8012 h 52692"/>
                <a:gd name="connsiteX4" fmla="*/ 26526 w 52765"/>
                <a:gd name="connsiteY4" fmla="*/ 295 h 52692"/>
                <a:gd name="connsiteX5" fmla="*/ 7870 w 52765"/>
                <a:gd name="connsiteY5" fmla="*/ 8012 h 52692"/>
                <a:gd name="connsiteX6" fmla="*/ 143 w 52765"/>
                <a:gd name="connsiteY6" fmla="*/ 26642 h 52692"/>
                <a:gd name="connsiteX7" fmla="*/ 7870 w 52765"/>
                <a:gd name="connsiteY7" fmla="*/ 45272 h 52692"/>
                <a:gd name="connsiteX8" fmla="*/ 2652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26" y="52988"/>
                  </a:moveTo>
                  <a:cubicBezTo>
                    <a:pt x="33523" y="52988"/>
                    <a:pt x="40234" y="50212"/>
                    <a:pt x="45182" y="45272"/>
                  </a:cubicBezTo>
                  <a:cubicBezTo>
                    <a:pt x="50129" y="40331"/>
                    <a:pt x="52909" y="33629"/>
                    <a:pt x="52909" y="26642"/>
                  </a:cubicBezTo>
                  <a:cubicBezTo>
                    <a:pt x="52909" y="19655"/>
                    <a:pt x="50129" y="12953"/>
                    <a:pt x="45182" y="8012"/>
                  </a:cubicBezTo>
                  <a:cubicBezTo>
                    <a:pt x="40234" y="3072"/>
                    <a:pt x="33523" y="295"/>
                    <a:pt x="26526" y="295"/>
                  </a:cubicBezTo>
                  <a:cubicBezTo>
                    <a:pt x="19529" y="295"/>
                    <a:pt x="12818" y="3072"/>
                    <a:pt x="7870" y="8012"/>
                  </a:cubicBezTo>
                  <a:cubicBezTo>
                    <a:pt x="2923" y="12953"/>
                    <a:pt x="143" y="19655"/>
                    <a:pt x="143" y="26642"/>
                  </a:cubicBezTo>
                  <a:cubicBezTo>
                    <a:pt x="143" y="33629"/>
                    <a:pt x="2923" y="40331"/>
                    <a:pt x="7870" y="45272"/>
                  </a:cubicBezTo>
                  <a:cubicBezTo>
                    <a:pt x="12818" y="50212"/>
                    <a:pt x="19529" y="52988"/>
                    <a:pt x="2652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15E4424E-EFBE-4406-97DF-148DE482A2CA}"/>
                </a:ext>
              </a:extLst>
            </p:cNvPr>
            <p:cNvSpPr/>
            <p:nvPr/>
          </p:nvSpPr>
          <p:spPr>
            <a:xfrm>
              <a:off x="1259203" y="3376933"/>
              <a:ext cx="52765" cy="52692"/>
            </a:xfrm>
            <a:custGeom>
              <a:avLst/>
              <a:gdLst>
                <a:gd name="connsiteX0" fmla="*/ 26529 w 52765"/>
                <a:gd name="connsiteY0" fmla="*/ 52988 h 52692"/>
                <a:gd name="connsiteX1" fmla="*/ 45185 w 52765"/>
                <a:gd name="connsiteY1" fmla="*/ 45272 h 52692"/>
                <a:gd name="connsiteX2" fmla="*/ 52912 w 52765"/>
                <a:gd name="connsiteY2" fmla="*/ 26642 h 52692"/>
                <a:gd name="connsiteX3" fmla="*/ 45185 w 52765"/>
                <a:gd name="connsiteY3" fmla="*/ 8012 h 52692"/>
                <a:gd name="connsiteX4" fmla="*/ 26529 w 52765"/>
                <a:gd name="connsiteY4" fmla="*/ 295 h 52692"/>
                <a:gd name="connsiteX5" fmla="*/ 7874 w 52765"/>
                <a:gd name="connsiteY5" fmla="*/ 8012 h 52692"/>
                <a:gd name="connsiteX6" fmla="*/ 146 w 52765"/>
                <a:gd name="connsiteY6" fmla="*/ 26642 h 52692"/>
                <a:gd name="connsiteX7" fmla="*/ 7874 w 52765"/>
                <a:gd name="connsiteY7" fmla="*/ 45272 h 52692"/>
                <a:gd name="connsiteX8" fmla="*/ 2652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29" y="52988"/>
                  </a:moveTo>
                  <a:cubicBezTo>
                    <a:pt x="33526" y="52988"/>
                    <a:pt x="40237" y="50212"/>
                    <a:pt x="45185" y="45272"/>
                  </a:cubicBezTo>
                  <a:cubicBezTo>
                    <a:pt x="50132" y="40331"/>
                    <a:pt x="52912" y="33629"/>
                    <a:pt x="52912" y="26642"/>
                  </a:cubicBezTo>
                  <a:cubicBezTo>
                    <a:pt x="52912" y="19655"/>
                    <a:pt x="50132" y="12953"/>
                    <a:pt x="45185" y="8012"/>
                  </a:cubicBezTo>
                  <a:cubicBezTo>
                    <a:pt x="40237" y="3072"/>
                    <a:pt x="33526" y="295"/>
                    <a:pt x="26529" y="295"/>
                  </a:cubicBezTo>
                  <a:cubicBezTo>
                    <a:pt x="19532" y="295"/>
                    <a:pt x="12821" y="3072"/>
                    <a:pt x="7874" y="8012"/>
                  </a:cubicBezTo>
                  <a:cubicBezTo>
                    <a:pt x="2926" y="12953"/>
                    <a:pt x="146" y="19655"/>
                    <a:pt x="146" y="26642"/>
                  </a:cubicBezTo>
                  <a:cubicBezTo>
                    <a:pt x="146" y="33629"/>
                    <a:pt x="2926" y="40331"/>
                    <a:pt x="7874" y="45272"/>
                  </a:cubicBezTo>
                  <a:cubicBezTo>
                    <a:pt x="12821" y="50212"/>
                    <a:pt x="19532" y="52988"/>
                    <a:pt x="2652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79769943-C3FA-448A-A26E-5CB04DA40AC8}"/>
                </a:ext>
              </a:extLst>
            </p:cNvPr>
            <p:cNvSpPr/>
            <p:nvPr/>
          </p:nvSpPr>
          <p:spPr>
            <a:xfrm>
              <a:off x="1286483" y="3376933"/>
              <a:ext cx="52765" cy="52692"/>
            </a:xfrm>
            <a:custGeom>
              <a:avLst/>
              <a:gdLst>
                <a:gd name="connsiteX0" fmla="*/ 26532 w 52765"/>
                <a:gd name="connsiteY0" fmla="*/ 52988 h 52692"/>
                <a:gd name="connsiteX1" fmla="*/ 45188 w 52765"/>
                <a:gd name="connsiteY1" fmla="*/ 45272 h 52692"/>
                <a:gd name="connsiteX2" fmla="*/ 52915 w 52765"/>
                <a:gd name="connsiteY2" fmla="*/ 26642 h 52692"/>
                <a:gd name="connsiteX3" fmla="*/ 45188 w 52765"/>
                <a:gd name="connsiteY3" fmla="*/ 8012 h 52692"/>
                <a:gd name="connsiteX4" fmla="*/ 26532 w 52765"/>
                <a:gd name="connsiteY4" fmla="*/ 295 h 52692"/>
                <a:gd name="connsiteX5" fmla="*/ 7877 w 52765"/>
                <a:gd name="connsiteY5" fmla="*/ 8012 h 52692"/>
                <a:gd name="connsiteX6" fmla="*/ 149 w 52765"/>
                <a:gd name="connsiteY6" fmla="*/ 26642 h 52692"/>
                <a:gd name="connsiteX7" fmla="*/ 7877 w 52765"/>
                <a:gd name="connsiteY7" fmla="*/ 45272 h 52692"/>
                <a:gd name="connsiteX8" fmla="*/ 2653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32" y="52988"/>
                  </a:moveTo>
                  <a:cubicBezTo>
                    <a:pt x="33529" y="52988"/>
                    <a:pt x="40240" y="50212"/>
                    <a:pt x="45188" y="45272"/>
                  </a:cubicBezTo>
                  <a:cubicBezTo>
                    <a:pt x="50135" y="40331"/>
                    <a:pt x="52915" y="33629"/>
                    <a:pt x="52915" y="26642"/>
                  </a:cubicBezTo>
                  <a:cubicBezTo>
                    <a:pt x="52915" y="19655"/>
                    <a:pt x="50135" y="12953"/>
                    <a:pt x="45188" y="8012"/>
                  </a:cubicBezTo>
                  <a:cubicBezTo>
                    <a:pt x="40240" y="3072"/>
                    <a:pt x="33529" y="295"/>
                    <a:pt x="26532" y="295"/>
                  </a:cubicBezTo>
                  <a:cubicBezTo>
                    <a:pt x="19535" y="295"/>
                    <a:pt x="12824" y="3072"/>
                    <a:pt x="7877" y="8012"/>
                  </a:cubicBezTo>
                  <a:cubicBezTo>
                    <a:pt x="2929" y="12953"/>
                    <a:pt x="149" y="19655"/>
                    <a:pt x="149" y="26642"/>
                  </a:cubicBezTo>
                  <a:cubicBezTo>
                    <a:pt x="149" y="33629"/>
                    <a:pt x="2929" y="40331"/>
                    <a:pt x="7877" y="45272"/>
                  </a:cubicBezTo>
                  <a:cubicBezTo>
                    <a:pt x="12824" y="50212"/>
                    <a:pt x="19535" y="52988"/>
                    <a:pt x="2653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D658A889-47E6-4ADF-841C-71AFD8629DF4}"/>
                </a:ext>
              </a:extLst>
            </p:cNvPr>
            <p:cNvSpPr/>
            <p:nvPr/>
          </p:nvSpPr>
          <p:spPr>
            <a:xfrm>
              <a:off x="1313772" y="1252356"/>
              <a:ext cx="52765" cy="52692"/>
            </a:xfrm>
            <a:custGeom>
              <a:avLst/>
              <a:gdLst>
                <a:gd name="connsiteX0" fmla="*/ 26535 w 52765"/>
                <a:gd name="connsiteY0" fmla="*/ 52746 h 52692"/>
                <a:gd name="connsiteX1" fmla="*/ 45191 w 52765"/>
                <a:gd name="connsiteY1" fmla="*/ 45030 h 52692"/>
                <a:gd name="connsiteX2" fmla="*/ 52918 w 52765"/>
                <a:gd name="connsiteY2" fmla="*/ 26400 h 52692"/>
                <a:gd name="connsiteX3" fmla="*/ 45191 w 52765"/>
                <a:gd name="connsiteY3" fmla="*/ 7770 h 52692"/>
                <a:gd name="connsiteX4" fmla="*/ 26535 w 52765"/>
                <a:gd name="connsiteY4" fmla="*/ 54 h 52692"/>
                <a:gd name="connsiteX5" fmla="*/ 7880 w 52765"/>
                <a:gd name="connsiteY5" fmla="*/ 7770 h 52692"/>
                <a:gd name="connsiteX6" fmla="*/ 152 w 52765"/>
                <a:gd name="connsiteY6" fmla="*/ 26400 h 52692"/>
                <a:gd name="connsiteX7" fmla="*/ 7880 w 52765"/>
                <a:gd name="connsiteY7" fmla="*/ 45030 h 52692"/>
                <a:gd name="connsiteX8" fmla="*/ 26535 w 52765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35" y="52746"/>
                  </a:moveTo>
                  <a:cubicBezTo>
                    <a:pt x="33532" y="52746"/>
                    <a:pt x="40243" y="49970"/>
                    <a:pt x="45191" y="45030"/>
                  </a:cubicBezTo>
                  <a:cubicBezTo>
                    <a:pt x="50138" y="40089"/>
                    <a:pt x="52918" y="33387"/>
                    <a:pt x="52918" y="26400"/>
                  </a:cubicBezTo>
                  <a:cubicBezTo>
                    <a:pt x="52918" y="19413"/>
                    <a:pt x="50138" y="12711"/>
                    <a:pt x="45191" y="7770"/>
                  </a:cubicBezTo>
                  <a:cubicBezTo>
                    <a:pt x="40243" y="2830"/>
                    <a:pt x="33532" y="54"/>
                    <a:pt x="26535" y="54"/>
                  </a:cubicBezTo>
                  <a:cubicBezTo>
                    <a:pt x="19538" y="54"/>
                    <a:pt x="12827" y="2830"/>
                    <a:pt x="7880" y="7770"/>
                  </a:cubicBezTo>
                  <a:cubicBezTo>
                    <a:pt x="2932" y="12711"/>
                    <a:pt x="152" y="19413"/>
                    <a:pt x="152" y="26400"/>
                  </a:cubicBezTo>
                  <a:cubicBezTo>
                    <a:pt x="152" y="33387"/>
                    <a:pt x="2932" y="40089"/>
                    <a:pt x="7880" y="45030"/>
                  </a:cubicBezTo>
                  <a:cubicBezTo>
                    <a:pt x="12827" y="49970"/>
                    <a:pt x="19538" y="52746"/>
                    <a:pt x="26535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361FFF24-3001-4163-AB04-DE14532D0056}"/>
                </a:ext>
              </a:extLst>
            </p:cNvPr>
            <p:cNvSpPr/>
            <p:nvPr/>
          </p:nvSpPr>
          <p:spPr>
            <a:xfrm>
              <a:off x="1341052" y="3376933"/>
              <a:ext cx="52765" cy="52692"/>
            </a:xfrm>
            <a:custGeom>
              <a:avLst/>
              <a:gdLst>
                <a:gd name="connsiteX0" fmla="*/ 26538 w 52765"/>
                <a:gd name="connsiteY0" fmla="*/ 52988 h 52692"/>
                <a:gd name="connsiteX1" fmla="*/ 45194 w 52765"/>
                <a:gd name="connsiteY1" fmla="*/ 45272 h 52692"/>
                <a:gd name="connsiteX2" fmla="*/ 52921 w 52765"/>
                <a:gd name="connsiteY2" fmla="*/ 26642 h 52692"/>
                <a:gd name="connsiteX3" fmla="*/ 45194 w 52765"/>
                <a:gd name="connsiteY3" fmla="*/ 8012 h 52692"/>
                <a:gd name="connsiteX4" fmla="*/ 26538 w 52765"/>
                <a:gd name="connsiteY4" fmla="*/ 295 h 52692"/>
                <a:gd name="connsiteX5" fmla="*/ 7883 w 52765"/>
                <a:gd name="connsiteY5" fmla="*/ 8012 h 52692"/>
                <a:gd name="connsiteX6" fmla="*/ 155 w 52765"/>
                <a:gd name="connsiteY6" fmla="*/ 26642 h 52692"/>
                <a:gd name="connsiteX7" fmla="*/ 7883 w 52765"/>
                <a:gd name="connsiteY7" fmla="*/ 45272 h 52692"/>
                <a:gd name="connsiteX8" fmla="*/ 2653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38" y="52988"/>
                  </a:moveTo>
                  <a:cubicBezTo>
                    <a:pt x="33535" y="52988"/>
                    <a:pt x="40246" y="50212"/>
                    <a:pt x="45194" y="45272"/>
                  </a:cubicBezTo>
                  <a:cubicBezTo>
                    <a:pt x="50141" y="40331"/>
                    <a:pt x="52921" y="33629"/>
                    <a:pt x="52921" y="26642"/>
                  </a:cubicBezTo>
                  <a:cubicBezTo>
                    <a:pt x="52921" y="19655"/>
                    <a:pt x="50141" y="12953"/>
                    <a:pt x="45194" y="8012"/>
                  </a:cubicBezTo>
                  <a:cubicBezTo>
                    <a:pt x="40246" y="3072"/>
                    <a:pt x="33535" y="295"/>
                    <a:pt x="26538" y="295"/>
                  </a:cubicBezTo>
                  <a:cubicBezTo>
                    <a:pt x="19542" y="295"/>
                    <a:pt x="12830" y="3072"/>
                    <a:pt x="7883" y="8012"/>
                  </a:cubicBezTo>
                  <a:cubicBezTo>
                    <a:pt x="2935" y="12953"/>
                    <a:pt x="155" y="19655"/>
                    <a:pt x="155" y="26642"/>
                  </a:cubicBezTo>
                  <a:cubicBezTo>
                    <a:pt x="155" y="33629"/>
                    <a:pt x="2935" y="40331"/>
                    <a:pt x="7883" y="45272"/>
                  </a:cubicBezTo>
                  <a:cubicBezTo>
                    <a:pt x="12830" y="50212"/>
                    <a:pt x="19542" y="52988"/>
                    <a:pt x="2653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43296336-AF63-44C9-8F90-6037853DDD11}"/>
                </a:ext>
              </a:extLst>
            </p:cNvPr>
            <p:cNvSpPr/>
            <p:nvPr/>
          </p:nvSpPr>
          <p:spPr>
            <a:xfrm>
              <a:off x="1368340" y="3376933"/>
              <a:ext cx="52765" cy="52692"/>
            </a:xfrm>
            <a:custGeom>
              <a:avLst/>
              <a:gdLst>
                <a:gd name="connsiteX0" fmla="*/ 26542 w 52765"/>
                <a:gd name="connsiteY0" fmla="*/ 52988 h 52692"/>
                <a:gd name="connsiteX1" fmla="*/ 45197 w 52765"/>
                <a:gd name="connsiteY1" fmla="*/ 45272 h 52692"/>
                <a:gd name="connsiteX2" fmla="*/ 52924 w 52765"/>
                <a:gd name="connsiteY2" fmla="*/ 26642 h 52692"/>
                <a:gd name="connsiteX3" fmla="*/ 45197 w 52765"/>
                <a:gd name="connsiteY3" fmla="*/ 8012 h 52692"/>
                <a:gd name="connsiteX4" fmla="*/ 26542 w 52765"/>
                <a:gd name="connsiteY4" fmla="*/ 295 h 52692"/>
                <a:gd name="connsiteX5" fmla="*/ 7886 w 52765"/>
                <a:gd name="connsiteY5" fmla="*/ 8012 h 52692"/>
                <a:gd name="connsiteX6" fmla="*/ 159 w 52765"/>
                <a:gd name="connsiteY6" fmla="*/ 26642 h 52692"/>
                <a:gd name="connsiteX7" fmla="*/ 7886 w 52765"/>
                <a:gd name="connsiteY7" fmla="*/ 45272 h 52692"/>
                <a:gd name="connsiteX8" fmla="*/ 2654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42" y="52988"/>
                  </a:moveTo>
                  <a:cubicBezTo>
                    <a:pt x="33538" y="52988"/>
                    <a:pt x="40250" y="50212"/>
                    <a:pt x="45197" y="45272"/>
                  </a:cubicBezTo>
                  <a:cubicBezTo>
                    <a:pt x="50145" y="40331"/>
                    <a:pt x="52924" y="33629"/>
                    <a:pt x="52924" y="26642"/>
                  </a:cubicBezTo>
                  <a:cubicBezTo>
                    <a:pt x="52924" y="19655"/>
                    <a:pt x="50145" y="12953"/>
                    <a:pt x="45197" y="8012"/>
                  </a:cubicBezTo>
                  <a:cubicBezTo>
                    <a:pt x="40250" y="3072"/>
                    <a:pt x="33538" y="295"/>
                    <a:pt x="26542" y="295"/>
                  </a:cubicBezTo>
                  <a:cubicBezTo>
                    <a:pt x="19545" y="295"/>
                    <a:pt x="12833" y="3072"/>
                    <a:pt x="7886" y="8012"/>
                  </a:cubicBezTo>
                  <a:cubicBezTo>
                    <a:pt x="2938" y="12953"/>
                    <a:pt x="159" y="19655"/>
                    <a:pt x="159" y="26642"/>
                  </a:cubicBezTo>
                  <a:cubicBezTo>
                    <a:pt x="159" y="33629"/>
                    <a:pt x="2938" y="40331"/>
                    <a:pt x="7886" y="45272"/>
                  </a:cubicBezTo>
                  <a:cubicBezTo>
                    <a:pt x="12833" y="50212"/>
                    <a:pt x="19545" y="52988"/>
                    <a:pt x="2654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1A97CCFE-883B-455E-824B-DA6EEDB8D01B}"/>
                </a:ext>
              </a:extLst>
            </p:cNvPr>
            <p:cNvSpPr/>
            <p:nvPr/>
          </p:nvSpPr>
          <p:spPr>
            <a:xfrm>
              <a:off x="1395629" y="3376933"/>
              <a:ext cx="52765" cy="52692"/>
            </a:xfrm>
            <a:custGeom>
              <a:avLst/>
              <a:gdLst>
                <a:gd name="connsiteX0" fmla="*/ 26545 w 52765"/>
                <a:gd name="connsiteY0" fmla="*/ 52988 h 52692"/>
                <a:gd name="connsiteX1" fmla="*/ 45200 w 52765"/>
                <a:gd name="connsiteY1" fmla="*/ 45272 h 52692"/>
                <a:gd name="connsiteX2" fmla="*/ 52928 w 52765"/>
                <a:gd name="connsiteY2" fmla="*/ 26642 h 52692"/>
                <a:gd name="connsiteX3" fmla="*/ 45200 w 52765"/>
                <a:gd name="connsiteY3" fmla="*/ 8012 h 52692"/>
                <a:gd name="connsiteX4" fmla="*/ 26545 w 52765"/>
                <a:gd name="connsiteY4" fmla="*/ 295 h 52692"/>
                <a:gd name="connsiteX5" fmla="*/ 7889 w 52765"/>
                <a:gd name="connsiteY5" fmla="*/ 8012 h 52692"/>
                <a:gd name="connsiteX6" fmla="*/ 162 w 52765"/>
                <a:gd name="connsiteY6" fmla="*/ 26642 h 52692"/>
                <a:gd name="connsiteX7" fmla="*/ 7889 w 52765"/>
                <a:gd name="connsiteY7" fmla="*/ 45272 h 52692"/>
                <a:gd name="connsiteX8" fmla="*/ 2654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45" y="52988"/>
                  </a:moveTo>
                  <a:cubicBezTo>
                    <a:pt x="33541" y="52988"/>
                    <a:pt x="40253" y="50212"/>
                    <a:pt x="45200" y="45272"/>
                  </a:cubicBezTo>
                  <a:cubicBezTo>
                    <a:pt x="50148" y="40331"/>
                    <a:pt x="52928" y="33629"/>
                    <a:pt x="52928" y="26642"/>
                  </a:cubicBezTo>
                  <a:cubicBezTo>
                    <a:pt x="52928" y="19655"/>
                    <a:pt x="50148" y="12953"/>
                    <a:pt x="45200" y="8012"/>
                  </a:cubicBezTo>
                  <a:cubicBezTo>
                    <a:pt x="40253" y="3072"/>
                    <a:pt x="33541" y="295"/>
                    <a:pt x="26545" y="295"/>
                  </a:cubicBezTo>
                  <a:cubicBezTo>
                    <a:pt x="19548" y="295"/>
                    <a:pt x="12837" y="3072"/>
                    <a:pt x="7889" y="8012"/>
                  </a:cubicBezTo>
                  <a:cubicBezTo>
                    <a:pt x="2942" y="12953"/>
                    <a:pt x="162" y="19655"/>
                    <a:pt x="162" y="26642"/>
                  </a:cubicBezTo>
                  <a:cubicBezTo>
                    <a:pt x="162" y="33629"/>
                    <a:pt x="2942" y="40331"/>
                    <a:pt x="7889" y="45272"/>
                  </a:cubicBezTo>
                  <a:cubicBezTo>
                    <a:pt x="12837" y="50212"/>
                    <a:pt x="19548" y="52988"/>
                    <a:pt x="2654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EBF3DBFD-A105-4EE2-AE92-A88C550E759E}"/>
                </a:ext>
              </a:extLst>
            </p:cNvPr>
            <p:cNvSpPr/>
            <p:nvPr/>
          </p:nvSpPr>
          <p:spPr>
            <a:xfrm>
              <a:off x="1422909" y="3376933"/>
              <a:ext cx="52765" cy="52692"/>
            </a:xfrm>
            <a:custGeom>
              <a:avLst/>
              <a:gdLst>
                <a:gd name="connsiteX0" fmla="*/ 26548 w 52765"/>
                <a:gd name="connsiteY0" fmla="*/ 52988 h 52692"/>
                <a:gd name="connsiteX1" fmla="*/ 45203 w 52765"/>
                <a:gd name="connsiteY1" fmla="*/ 45272 h 52692"/>
                <a:gd name="connsiteX2" fmla="*/ 52931 w 52765"/>
                <a:gd name="connsiteY2" fmla="*/ 26642 h 52692"/>
                <a:gd name="connsiteX3" fmla="*/ 45203 w 52765"/>
                <a:gd name="connsiteY3" fmla="*/ 8012 h 52692"/>
                <a:gd name="connsiteX4" fmla="*/ 26548 w 52765"/>
                <a:gd name="connsiteY4" fmla="*/ 295 h 52692"/>
                <a:gd name="connsiteX5" fmla="*/ 7892 w 52765"/>
                <a:gd name="connsiteY5" fmla="*/ 8012 h 52692"/>
                <a:gd name="connsiteX6" fmla="*/ 165 w 52765"/>
                <a:gd name="connsiteY6" fmla="*/ 26642 h 52692"/>
                <a:gd name="connsiteX7" fmla="*/ 7892 w 52765"/>
                <a:gd name="connsiteY7" fmla="*/ 45272 h 52692"/>
                <a:gd name="connsiteX8" fmla="*/ 2654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48" y="52988"/>
                  </a:moveTo>
                  <a:cubicBezTo>
                    <a:pt x="33545" y="52988"/>
                    <a:pt x="40256" y="50212"/>
                    <a:pt x="45203" y="45272"/>
                  </a:cubicBezTo>
                  <a:cubicBezTo>
                    <a:pt x="50151" y="40331"/>
                    <a:pt x="52931" y="33629"/>
                    <a:pt x="52931" y="26642"/>
                  </a:cubicBezTo>
                  <a:cubicBezTo>
                    <a:pt x="52931" y="19655"/>
                    <a:pt x="50151" y="12953"/>
                    <a:pt x="45203" y="8012"/>
                  </a:cubicBezTo>
                  <a:cubicBezTo>
                    <a:pt x="40256" y="3072"/>
                    <a:pt x="33545" y="295"/>
                    <a:pt x="26548" y="295"/>
                  </a:cubicBezTo>
                  <a:cubicBezTo>
                    <a:pt x="19551" y="295"/>
                    <a:pt x="12840" y="3072"/>
                    <a:pt x="7892" y="8012"/>
                  </a:cubicBezTo>
                  <a:cubicBezTo>
                    <a:pt x="2945" y="12953"/>
                    <a:pt x="165" y="19655"/>
                    <a:pt x="165" y="26642"/>
                  </a:cubicBezTo>
                  <a:cubicBezTo>
                    <a:pt x="165" y="33629"/>
                    <a:pt x="2945" y="40331"/>
                    <a:pt x="7892" y="45272"/>
                  </a:cubicBezTo>
                  <a:cubicBezTo>
                    <a:pt x="12840" y="50212"/>
                    <a:pt x="19551" y="52988"/>
                    <a:pt x="2654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181E7465-2F40-47BB-93F3-EEC659703A72}"/>
                </a:ext>
              </a:extLst>
            </p:cNvPr>
            <p:cNvSpPr/>
            <p:nvPr/>
          </p:nvSpPr>
          <p:spPr>
            <a:xfrm>
              <a:off x="1450198" y="3376933"/>
              <a:ext cx="52765" cy="52692"/>
            </a:xfrm>
            <a:custGeom>
              <a:avLst/>
              <a:gdLst>
                <a:gd name="connsiteX0" fmla="*/ 26551 w 52765"/>
                <a:gd name="connsiteY0" fmla="*/ 52988 h 52692"/>
                <a:gd name="connsiteX1" fmla="*/ 45206 w 52765"/>
                <a:gd name="connsiteY1" fmla="*/ 45272 h 52692"/>
                <a:gd name="connsiteX2" fmla="*/ 52934 w 52765"/>
                <a:gd name="connsiteY2" fmla="*/ 26642 h 52692"/>
                <a:gd name="connsiteX3" fmla="*/ 45206 w 52765"/>
                <a:gd name="connsiteY3" fmla="*/ 8012 h 52692"/>
                <a:gd name="connsiteX4" fmla="*/ 26551 w 52765"/>
                <a:gd name="connsiteY4" fmla="*/ 295 h 52692"/>
                <a:gd name="connsiteX5" fmla="*/ 7895 w 52765"/>
                <a:gd name="connsiteY5" fmla="*/ 8012 h 52692"/>
                <a:gd name="connsiteX6" fmla="*/ 168 w 52765"/>
                <a:gd name="connsiteY6" fmla="*/ 26642 h 52692"/>
                <a:gd name="connsiteX7" fmla="*/ 7895 w 52765"/>
                <a:gd name="connsiteY7" fmla="*/ 45272 h 52692"/>
                <a:gd name="connsiteX8" fmla="*/ 2655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51" y="52988"/>
                  </a:moveTo>
                  <a:cubicBezTo>
                    <a:pt x="33548" y="52988"/>
                    <a:pt x="40259" y="50212"/>
                    <a:pt x="45206" y="45272"/>
                  </a:cubicBezTo>
                  <a:cubicBezTo>
                    <a:pt x="50154" y="40331"/>
                    <a:pt x="52934" y="33629"/>
                    <a:pt x="52934" y="26642"/>
                  </a:cubicBezTo>
                  <a:cubicBezTo>
                    <a:pt x="52934" y="19655"/>
                    <a:pt x="50154" y="12953"/>
                    <a:pt x="45206" y="8012"/>
                  </a:cubicBezTo>
                  <a:cubicBezTo>
                    <a:pt x="40259" y="3072"/>
                    <a:pt x="33548" y="295"/>
                    <a:pt x="26551" y="295"/>
                  </a:cubicBezTo>
                  <a:cubicBezTo>
                    <a:pt x="19554" y="295"/>
                    <a:pt x="12843" y="3072"/>
                    <a:pt x="7895" y="8012"/>
                  </a:cubicBezTo>
                  <a:cubicBezTo>
                    <a:pt x="2948" y="12953"/>
                    <a:pt x="168" y="19655"/>
                    <a:pt x="168" y="26642"/>
                  </a:cubicBezTo>
                  <a:cubicBezTo>
                    <a:pt x="168" y="33629"/>
                    <a:pt x="2948" y="40331"/>
                    <a:pt x="7895" y="45272"/>
                  </a:cubicBezTo>
                  <a:cubicBezTo>
                    <a:pt x="12843" y="50212"/>
                    <a:pt x="19554" y="52988"/>
                    <a:pt x="2655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4F5C3075-240C-472E-8DBB-E27A319FBA19}"/>
                </a:ext>
              </a:extLst>
            </p:cNvPr>
            <p:cNvSpPr/>
            <p:nvPr/>
          </p:nvSpPr>
          <p:spPr>
            <a:xfrm>
              <a:off x="1477478" y="3376933"/>
              <a:ext cx="52765" cy="52692"/>
            </a:xfrm>
            <a:custGeom>
              <a:avLst/>
              <a:gdLst>
                <a:gd name="connsiteX0" fmla="*/ 26554 w 52765"/>
                <a:gd name="connsiteY0" fmla="*/ 52988 h 52692"/>
                <a:gd name="connsiteX1" fmla="*/ 45209 w 52765"/>
                <a:gd name="connsiteY1" fmla="*/ 45272 h 52692"/>
                <a:gd name="connsiteX2" fmla="*/ 52937 w 52765"/>
                <a:gd name="connsiteY2" fmla="*/ 26642 h 52692"/>
                <a:gd name="connsiteX3" fmla="*/ 45209 w 52765"/>
                <a:gd name="connsiteY3" fmla="*/ 8012 h 52692"/>
                <a:gd name="connsiteX4" fmla="*/ 26554 w 52765"/>
                <a:gd name="connsiteY4" fmla="*/ 295 h 52692"/>
                <a:gd name="connsiteX5" fmla="*/ 7898 w 52765"/>
                <a:gd name="connsiteY5" fmla="*/ 8012 h 52692"/>
                <a:gd name="connsiteX6" fmla="*/ 171 w 52765"/>
                <a:gd name="connsiteY6" fmla="*/ 26642 h 52692"/>
                <a:gd name="connsiteX7" fmla="*/ 7898 w 52765"/>
                <a:gd name="connsiteY7" fmla="*/ 45272 h 52692"/>
                <a:gd name="connsiteX8" fmla="*/ 2655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54" y="52988"/>
                  </a:moveTo>
                  <a:cubicBezTo>
                    <a:pt x="33551" y="52988"/>
                    <a:pt x="40262" y="50212"/>
                    <a:pt x="45209" y="45272"/>
                  </a:cubicBezTo>
                  <a:cubicBezTo>
                    <a:pt x="50157" y="40331"/>
                    <a:pt x="52937" y="33629"/>
                    <a:pt x="52937" y="26642"/>
                  </a:cubicBezTo>
                  <a:cubicBezTo>
                    <a:pt x="52937" y="19655"/>
                    <a:pt x="50157" y="12953"/>
                    <a:pt x="45209" y="8012"/>
                  </a:cubicBezTo>
                  <a:cubicBezTo>
                    <a:pt x="40262" y="3072"/>
                    <a:pt x="33551" y="295"/>
                    <a:pt x="26554" y="295"/>
                  </a:cubicBezTo>
                  <a:cubicBezTo>
                    <a:pt x="19557" y="295"/>
                    <a:pt x="12846" y="3072"/>
                    <a:pt x="7898" y="8012"/>
                  </a:cubicBezTo>
                  <a:cubicBezTo>
                    <a:pt x="2951" y="12953"/>
                    <a:pt x="171" y="19655"/>
                    <a:pt x="171" y="26642"/>
                  </a:cubicBezTo>
                  <a:cubicBezTo>
                    <a:pt x="171" y="33629"/>
                    <a:pt x="2951" y="40331"/>
                    <a:pt x="7898" y="45272"/>
                  </a:cubicBezTo>
                  <a:cubicBezTo>
                    <a:pt x="12846" y="50212"/>
                    <a:pt x="19557" y="52988"/>
                    <a:pt x="2655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A295DF39-03AB-4B51-BFFA-4FFA62E9682E}"/>
                </a:ext>
              </a:extLst>
            </p:cNvPr>
            <p:cNvSpPr/>
            <p:nvPr/>
          </p:nvSpPr>
          <p:spPr>
            <a:xfrm>
              <a:off x="1504766" y="1252356"/>
              <a:ext cx="52765" cy="52692"/>
            </a:xfrm>
            <a:custGeom>
              <a:avLst/>
              <a:gdLst>
                <a:gd name="connsiteX0" fmla="*/ 26557 w 52765"/>
                <a:gd name="connsiteY0" fmla="*/ 52746 h 52692"/>
                <a:gd name="connsiteX1" fmla="*/ 45213 w 52765"/>
                <a:gd name="connsiteY1" fmla="*/ 45030 h 52692"/>
                <a:gd name="connsiteX2" fmla="*/ 52940 w 52765"/>
                <a:gd name="connsiteY2" fmla="*/ 26400 h 52692"/>
                <a:gd name="connsiteX3" fmla="*/ 45213 w 52765"/>
                <a:gd name="connsiteY3" fmla="*/ 7770 h 52692"/>
                <a:gd name="connsiteX4" fmla="*/ 26557 w 52765"/>
                <a:gd name="connsiteY4" fmla="*/ 54 h 52692"/>
                <a:gd name="connsiteX5" fmla="*/ 7901 w 52765"/>
                <a:gd name="connsiteY5" fmla="*/ 7770 h 52692"/>
                <a:gd name="connsiteX6" fmla="*/ 174 w 52765"/>
                <a:gd name="connsiteY6" fmla="*/ 26400 h 52692"/>
                <a:gd name="connsiteX7" fmla="*/ 7901 w 52765"/>
                <a:gd name="connsiteY7" fmla="*/ 45030 h 52692"/>
                <a:gd name="connsiteX8" fmla="*/ 26557 w 52765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57" y="52746"/>
                  </a:moveTo>
                  <a:cubicBezTo>
                    <a:pt x="33554" y="52746"/>
                    <a:pt x="40265" y="49970"/>
                    <a:pt x="45213" y="45030"/>
                  </a:cubicBezTo>
                  <a:cubicBezTo>
                    <a:pt x="50160" y="40089"/>
                    <a:pt x="52940" y="33387"/>
                    <a:pt x="52940" y="26400"/>
                  </a:cubicBezTo>
                  <a:cubicBezTo>
                    <a:pt x="52940" y="19413"/>
                    <a:pt x="50160" y="12711"/>
                    <a:pt x="45213" y="7770"/>
                  </a:cubicBezTo>
                  <a:cubicBezTo>
                    <a:pt x="40265" y="2830"/>
                    <a:pt x="33554" y="54"/>
                    <a:pt x="26557" y="54"/>
                  </a:cubicBezTo>
                  <a:cubicBezTo>
                    <a:pt x="19560" y="54"/>
                    <a:pt x="12849" y="2830"/>
                    <a:pt x="7901" y="7770"/>
                  </a:cubicBezTo>
                  <a:cubicBezTo>
                    <a:pt x="2954" y="12711"/>
                    <a:pt x="174" y="19413"/>
                    <a:pt x="174" y="26400"/>
                  </a:cubicBezTo>
                  <a:cubicBezTo>
                    <a:pt x="174" y="33387"/>
                    <a:pt x="2954" y="40089"/>
                    <a:pt x="7901" y="45030"/>
                  </a:cubicBezTo>
                  <a:cubicBezTo>
                    <a:pt x="12849" y="49970"/>
                    <a:pt x="19560" y="52746"/>
                    <a:pt x="26557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A3AA3A34-C257-41D5-8E04-A6816DA703BB}"/>
                </a:ext>
              </a:extLst>
            </p:cNvPr>
            <p:cNvSpPr/>
            <p:nvPr/>
          </p:nvSpPr>
          <p:spPr>
            <a:xfrm>
              <a:off x="1532055" y="3376933"/>
              <a:ext cx="52765" cy="52692"/>
            </a:xfrm>
            <a:custGeom>
              <a:avLst/>
              <a:gdLst>
                <a:gd name="connsiteX0" fmla="*/ 26560 w 52765"/>
                <a:gd name="connsiteY0" fmla="*/ 52988 h 52692"/>
                <a:gd name="connsiteX1" fmla="*/ 45216 w 52765"/>
                <a:gd name="connsiteY1" fmla="*/ 45272 h 52692"/>
                <a:gd name="connsiteX2" fmla="*/ 52943 w 52765"/>
                <a:gd name="connsiteY2" fmla="*/ 26642 h 52692"/>
                <a:gd name="connsiteX3" fmla="*/ 45216 w 52765"/>
                <a:gd name="connsiteY3" fmla="*/ 8012 h 52692"/>
                <a:gd name="connsiteX4" fmla="*/ 26560 w 52765"/>
                <a:gd name="connsiteY4" fmla="*/ 295 h 52692"/>
                <a:gd name="connsiteX5" fmla="*/ 7905 w 52765"/>
                <a:gd name="connsiteY5" fmla="*/ 8012 h 52692"/>
                <a:gd name="connsiteX6" fmla="*/ 177 w 52765"/>
                <a:gd name="connsiteY6" fmla="*/ 26642 h 52692"/>
                <a:gd name="connsiteX7" fmla="*/ 7905 w 52765"/>
                <a:gd name="connsiteY7" fmla="*/ 45272 h 52692"/>
                <a:gd name="connsiteX8" fmla="*/ 2656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60" y="52988"/>
                  </a:moveTo>
                  <a:cubicBezTo>
                    <a:pt x="33557" y="52988"/>
                    <a:pt x="40268" y="50212"/>
                    <a:pt x="45216" y="45272"/>
                  </a:cubicBezTo>
                  <a:cubicBezTo>
                    <a:pt x="50163" y="40331"/>
                    <a:pt x="52943" y="33629"/>
                    <a:pt x="52943" y="26642"/>
                  </a:cubicBezTo>
                  <a:cubicBezTo>
                    <a:pt x="52943" y="19655"/>
                    <a:pt x="50163" y="12953"/>
                    <a:pt x="45216" y="8012"/>
                  </a:cubicBezTo>
                  <a:cubicBezTo>
                    <a:pt x="40268" y="3072"/>
                    <a:pt x="33557" y="295"/>
                    <a:pt x="26560" y="295"/>
                  </a:cubicBezTo>
                  <a:cubicBezTo>
                    <a:pt x="19563" y="295"/>
                    <a:pt x="12852" y="3072"/>
                    <a:pt x="7905" y="8012"/>
                  </a:cubicBezTo>
                  <a:cubicBezTo>
                    <a:pt x="2957" y="12953"/>
                    <a:pt x="177" y="19655"/>
                    <a:pt x="177" y="26642"/>
                  </a:cubicBezTo>
                  <a:cubicBezTo>
                    <a:pt x="177" y="33629"/>
                    <a:pt x="2957" y="40331"/>
                    <a:pt x="7905" y="45272"/>
                  </a:cubicBezTo>
                  <a:cubicBezTo>
                    <a:pt x="12852" y="50212"/>
                    <a:pt x="19563" y="52988"/>
                    <a:pt x="2656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EF86397B-F860-41C4-8CF2-257794B2FBD4}"/>
                </a:ext>
              </a:extLst>
            </p:cNvPr>
            <p:cNvSpPr/>
            <p:nvPr/>
          </p:nvSpPr>
          <p:spPr>
            <a:xfrm>
              <a:off x="1559335" y="1252356"/>
              <a:ext cx="52765" cy="52692"/>
            </a:xfrm>
            <a:custGeom>
              <a:avLst/>
              <a:gdLst>
                <a:gd name="connsiteX0" fmla="*/ 26563 w 52765"/>
                <a:gd name="connsiteY0" fmla="*/ 52746 h 52692"/>
                <a:gd name="connsiteX1" fmla="*/ 45219 w 52765"/>
                <a:gd name="connsiteY1" fmla="*/ 45030 h 52692"/>
                <a:gd name="connsiteX2" fmla="*/ 52946 w 52765"/>
                <a:gd name="connsiteY2" fmla="*/ 26400 h 52692"/>
                <a:gd name="connsiteX3" fmla="*/ 45219 w 52765"/>
                <a:gd name="connsiteY3" fmla="*/ 7770 h 52692"/>
                <a:gd name="connsiteX4" fmla="*/ 26563 w 52765"/>
                <a:gd name="connsiteY4" fmla="*/ 54 h 52692"/>
                <a:gd name="connsiteX5" fmla="*/ 7908 w 52765"/>
                <a:gd name="connsiteY5" fmla="*/ 7770 h 52692"/>
                <a:gd name="connsiteX6" fmla="*/ 180 w 52765"/>
                <a:gd name="connsiteY6" fmla="*/ 26400 h 52692"/>
                <a:gd name="connsiteX7" fmla="*/ 7908 w 52765"/>
                <a:gd name="connsiteY7" fmla="*/ 45030 h 52692"/>
                <a:gd name="connsiteX8" fmla="*/ 26563 w 52765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63" y="52746"/>
                  </a:moveTo>
                  <a:cubicBezTo>
                    <a:pt x="33560" y="52746"/>
                    <a:pt x="40271" y="49970"/>
                    <a:pt x="45219" y="45030"/>
                  </a:cubicBezTo>
                  <a:cubicBezTo>
                    <a:pt x="50166" y="40089"/>
                    <a:pt x="52946" y="33387"/>
                    <a:pt x="52946" y="26400"/>
                  </a:cubicBezTo>
                  <a:cubicBezTo>
                    <a:pt x="52946" y="19413"/>
                    <a:pt x="50166" y="12711"/>
                    <a:pt x="45219" y="7770"/>
                  </a:cubicBezTo>
                  <a:cubicBezTo>
                    <a:pt x="40271" y="2830"/>
                    <a:pt x="33560" y="54"/>
                    <a:pt x="26563" y="54"/>
                  </a:cubicBezTo>
                  <a:cubicBezTo>
                    <a:pt x="19566" y="54"/>
                    <a:pt x="12855" y="2830"/>
                    <a:pt x="7908" y="7770"/>
                  </a:cubicBezTo>
                  <a:cubicBezTo>
                    <a:pt x="2960" y="12711"/>
                    <a:pt x="180" y="19413"/>
                    <a:pt x="180" y="26400"/>
                  </a:cubicBezTo>
                  <a:cubicBezTo>
                    <a:pt x="180" y="33387"/>
                    <a:pt x="2960" y="40089"/>
                    <a:pt x="7908" y="45030"/>
                  </a:cubicBezTo>
                  <a:cubicBezTo>
                    <a:pt x="12855" y="49970"/>
                    <a:pt x="19566" y="52746"/>
                    <a:pt x="26563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FE132570-1D0C-4AE5-9D52-3BE120AD5ECE}"/>
                </a:ext>
              </a:extLst>
            </p:cNvPr>
            <p:cNvSpPr/>
            <p:nvPr/>
          </p:nvSpPr>
          <p:spPr>
            <a:xfrm>
              <a:off x="1586624" y="3376933"/>
              <a:ext cx="52765" cy="52692"/>
            </a:xfrm>
            <a:custGeom>
              <a:avLst/>
              <a:gdLst>
                <a:gd name="connsiteX0" fmla="*/ 26566 w 52765"/>
                <a:gd name="connsiteY0" fmla="*/ 52988 h 52692"/>
                <a:gd name="connsiteX1" fmla="*/ 45222 w 52765"/>
                <a:gd name="connsiteY1" fmla="*/ 45272 h 52692"/>
                <a:gd name="connsiteX2" fmla="*/ 52949 w 52765"/>
                <a:gd name="connsiteY2" fmla="*/ 26642 h 52692"/>
                <a:gd name="connsiteX3" fmla="*/ 45222 w 52765"/>
                <a:gd name="connsiteY3" fmla="*/ 8012 h 52692"/>
                <a:gd name="connsiteX4" fmla="*/ 26566 w 52765"/>
                <a:gd name="connsiteY4" fmla="*/ 295 h 52692"/>
                <a:gd name="connsiteX5" fmla="*/ 7911 w 52765"/>
                <a:gd name="connsiteY5" fmla="*/ 8012 h 52692"/>
                <a:gd name="connsiteX6" fmla="*/ 183 w 52765"/>
                <a:gd name="connsiteY6" fmla="*/ 26642 h 52692"/>
                <a:gd name="connsiteX7" fmla="*/ 7911 w 52765"/>
                <a:gd name="connsiteY7" fmla="*/ 45272 h 52692"/>
                <a:gd name="connsiteX8" fmla="*/ 2656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66" y="52988"/>
                  </a:moveTo>
                  <a:cubicBezTo>
                    <a:pt x="33563" y="52988"/>
                    <a:pt x="40274" y="50212"/>
                    <a:pt x="45222" y="45272"/>
                  </a:cubicBezTo>
                  <a:cubicBezTo>
                    <a:pt x="50169" y="40331"/>
                    <a:pt x="52949" y="33629"/>
                    <a:pt x="52949" y="26642"/>
                  </a:cubicBezTo>
                  <a:cubicBezTo>
                    <a:pt x="52949" y="19655"/>
                    <a:pt x="50169" y="12953"/>
                    <a:pt x="45222" y="8012"/>
                  </a:cubicBezTo>
                  <a:cubicBezTo>
                    <a:pt x="40274" y="3072"/>
                    <a:pt x="33563" y="295"/>
                    <a:pt x="26566" y="295"/>
                  </a:cubicBezTo>
                  <a:cubicBezTo>
                    <a:pt x="19570" y="295"/>
                    <a:pt x="12858" y="3072"/>
                    <a:pt x="7911" y="8012"/>
                  </a:cubicBezTo>
                  <a:cubicBezTo>
                    <a:pt x="2963" y="12953"/>
                    <a:pt x="183" y="19655"/>
                    <a:pt x="183" y="26642"/>
                  </a:cubicBezTo>
                  <a:cubicBezTo>
                    <a:pt x="183" y="33629"/>
                    <a:pt x="2963" y="40331"/>
                    <a:pt x="7911" y="45272"/>
                  </a:cubicBezTo>
                  <a:cubicBezTo>
                    <a:pt x="12858" y="50212"/>
                    <a:pt x="19570" y="52988"/>
                    <a:pt x="2656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AF5675E8-0C70-4E7C-887C-EA8A4784EC86}"/>
                </a:ext>
              </a:extLst>
            </p:cNvPr>
            <p:cNvSpPr/>
            <p:nvPr/>
          </p:nvSpPr>
          <p:spPr>
            <a:xfrm>
              <a:off x="1613913" y="3376933"/>
              <a:ext cx="52765" cy="52692"/>
            </a:xfrm>
            <a:custGeom>
              <a:avLst/>
              <a:gdLst>
                <a:gd name="connsiteX0" fmla="*/ 26569 w 52765"/>
                <a:gd name="connsiteY0" fmla="*/ 52988 h 52692"/>
                <a:gd name="connsiteX1" fmla="*/ 45225 w 52765"/>
                <a:gd name="connsiteY1" fmla="*/ 45272 h 52692"/>
                <a:gd name="connsiteX2" fmla="*/ 52952 w 52765"/>
                <a:gd name="connsiteY2" fmla="*/ 26642 h 52692"/>
                <a:gd name="connsiteX3" fmla="*/ 45225 w 52765"/>
                <a:gd name="connsiteY3" fmla="*/ 8012 h 52692"/>
                <a:gd name="connsiteX4" fmla="*/ 26569 w 52765"/>
                <a:gd name="connsiteY4" fmla="*/ 295 h 52692"/>
                <a:gd name="connsiteX5" fmla="*/ 7914 w 52765"/>
                <a:gd name="connsiteY5" fmla="*/ 8012 h 52692"/>
                <a:gd name="connsiteX6" fmla="*/ 187 w 52765"/>
                <a:gd name="connsiteY6" fmla="*/ 26642 h 52692"/>
                <a:gd name="connsiteX7" fmla="*/ 7914 w 52765"/>
                <a:gd name="connsiteY7" fmla="*/ 45272 h 52692"/>
                <a:gd name="connsiteX8" fmla="*/ 2656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69" y="52988"/>
                  </a:moveTo>
                  <a:cubicBezTo>
                    <a:pt x="33566" y="52988"/>
                    <a:pt x="40277" y="50212"/>
                    <a:pt x="45225" y="45272"/>
                  </a:cubicBezTo>
                  <a:cubicBezTo>
                    <a:pt x="50172" y="40331"/>
                    <a:pt x="52952" y="33629"/>
                    <a:pt x="52952" y="26642"/>
                  </a:cubicBezTo>
                  <a:cubicBezTo>
                    <a:pt x="52952" y="19655"/>
                    <a:pt x="50172" y="12953"/>
                    <a:pt x="45225" y="8012"/>
                  </a:cubicBezTo>
                  <a:cubicBezTo>
                    <a:pt x="40277" y="3072"/>
                    <a:pt x="33566" y="295"/>
                    <a:pt x="26569" y="295"/>
                  </a:cubicBezTo>
                  <a:cubicBezTo>
                    <a:pt x="19573" y="295"/>
                    <a:pt x="12861" y="3072"/>
                    <a:pt x="7914" y="8012"/>
                  </a:cubicBezTo>
                  <a:cubicBezTo>
                    <a:pt x="2966" y="12953"/>
                    <a:pt x="187" y="19655"/>
                    <a:pt x="187" y="26642"/>
                  </a:cubicBezTo>
                  <a:cubicBezTo>
                    <a:pt x="187" y="33629"/>
                    <a:pt x="2966" y="40331"/>
                    <a:pt x="7914" y="45272"/>
                  </a:cubicBezTo>
                  <a:cubicBezTo>
                    <a:pt x="12861" y="50212"/>
                    <a:pt x="19573" y="52988"/>
                    <a:pt x="2656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2A8CFDA2-837A-42CE-AEC1-77037B5C930A}"/>
                </a:ext>
              </a:extLst>
            </p:cNvPr>
            <p:cNvSpPr/>
            <p:nvPr/>
          </p:nvSpPr>
          <p:spPr>
            <a:xfrm>
              <a:off x="1641192" y="3376933"/>
              <a:ext cx="52765" cy="52692"/>
            </a:xfrm>
            <a:custGeom>
              <a:avLst/>
              <a:gdLst>
                <a:gd name="connsiteX0" fmla="*/ 26573 w 52765"/>
                <a:gd name="connsiteY0" fmla="*/ 52988 h 52692"/>
                <a:gd name="connsiteX1" fmla="*/ 45228 w 52765"/>
                <a:gd name="connsiteY1" fmla="*/ 45272 h 52692"/>
                <a:gd name="connsiteX2" fmla="*/ 52955 w 52765"/>
                <a:gd name="connsiteY2" fmla="*/ 26642 h 52692"/>
                <a:gd name="connsiteX3" fmla="*/ 45228 w 52765"/>
                <a:gd name="connsiteY3" fmla="*/ 8012 h 52692"/>
                <a:gd name="connsiteX4" fmla="*/ 26573 w 52765"/>
                <a:gd name="connsiteY4" fmla="*/ 295 h 52692"/>
                <a:gd name="connsiteX5" fmla="*/ 7917 w 52765"/>
                <a:gd name="connsiteY5" fmla="*/ 8012 h 52692"/>
                <a:gd name="connsiteX6" fmla="*/ 190 w 52765"/>
                <a:gd name="connsiteY6" fmla="*/ 26642 h 52692"/>
                <a:gd name="connsiteX7" fmla="*/ 7917 w 52765"/>
                <a:gd name="connsiteY7" fmla="*/ 45272 h 52692"/>
                <a:gd name="connsiteX8" fmla="*/ 2657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73" y="52988"/>
                  </a:moveTo>
                  <a:cubicBezTo>
                    <a:pt x="33569" y="52988"/>
                    <a:pt x="40281" y="50212"/>
                    <a:pt x="45228" y="45272"/>
                  </a:cubicBezTo>
                  <a:cubicBezTo>
                    <a:pt x="50176" y="40331"/>
                    <a:pt x="52955" y="33629"/>
                    <a:pt x="52955" y="26642"/>
                  </a:cubicBezTo>
                  <a:cubicBezTo>
                    <a:pt x="52955" y="19655"/>
                    <a:pt x="50176" y="12953"/>
                    <a:pt x="45228" y="8012"/>
                  </a:cubicBezTo>
                  <a:cubicBezTo>
                    <a:pt x="40281" y="3072"/>
                    <a:pt x="33569" y="295"/>
                    <a:pt x="26573" y="295"/>
                  </a:cubicBezTo>
                  <a:cubicBezTo>
                    <a:pt x="19576" y="295"/>
                    <a:pt x="12864" y="3072"/>
                    <a:pt x="7917" y="8012"/>
                  </a:cubicBezTo>
                  <a:cubicBezTo>
                    <a:pt x="2969" y="12953"/>
                    <a:pt x="190" y="19655"/>
                    <a:pt x="190" y="26642"/>
                  </a:cubicBezTo>
                  <a:cubicBezTo>
                    <a:pt x="190" y="33629"/>
                    <a:pt x="2969" y="40331"/>
                    <a:pt x="7917" y="45272"/>
                  </a:cubicBezTo>
                  <a:cubicBezTo>
                    <a:pt x="12864" y="50212"/>
                    <a:pt x="19576" y="52988"/>
                    <a:pt x="2657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DF794651-B9E8-4920-9E8C-209B38AF14A8}"/>
                </a:ext>
              </a:extLst>
            </p:cNvPr>
            <p:cNvSpPr/>
            <p:nvPr/>
          </p:nvSpPr>
          <p:spPr>
            <a:xfrm>
              <a:off x="1668481" y="3376933"/>
              <a:ext cx="52765" cy="52692"/>
            </a:xfrm>
            <a:custGeom>
              <a:avLst/>
              <a:gdLst>
                <a:gd name="connsiteX0" fmla="*/ 26576 w 52765"/>
                <a:gd name="connsiteY0" fmla="*/ 52988 h 52692"/>
                <a:gd name="connsiteX1" fmla="*/ 45231 w 52765"/>
                <a:gd name="connsiteY1" fmla="*/ 45272 h 52692"/>
                <a:gd name="connsiteX2" fmla="*/ 52959 w 52765"/>
                <a:gd name="connsiteY2" fmla="*/ 26642 h 52692"/>
                <a:gd name="connsiteX3" fmla="*/ 45231 w 52765"/>
                <a:gd name="connsiteY3" fmla="*/ 8012 h 52692"/>
                <a:gd name="connsiteX4" fmla="*/ 26576 w 52765"/>
                <a:gd name="connsiteY4" fmla="*/ 295 h 52692"/>
                <a:gd name="connsiteX5" fmla="*/ 7920 w 52765"/>
                <a:gd name="connsiteY5" fmla="*/ 8012 h 52692"/>
                <a:gd name="connsiteX6" fmla="*/ 193 w 52765"/>
                <a:gd name="connsiteY6" fmla="*/ 26642 h 52692"/>
                <a:gd name="connsiteX7" fmla="*/ 7920 w 52765"/>
                <a:gd name="connsiteY7" fmla="*/ 45272 h 52692"/>
                <a:gd name="connsiteX8" fmla="*/ 2657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76" y="52988"/>
                  </a:moveTo>
                  <a:cubicBezTo>
                    <a:pt x="33572" y="52988"/>
                    <a:pt x="40284" y="50212"/>
                    <a:pt x="45231" y="45272"/>
                  </a:cubicBezTo>
                  <a:cubicBezTo>
                    <a:pt x="50179" y="40331"/>
                    <a:pt x="52959" y="33629"/>
                    <a:pt x="52959" y="26642"/>
                  </a:cubicBezTo>
                  <a:cubicBezTo>
                    <a:pt x="52959" y="19655"/>
                    <a:pt x="50179" y="12953"/>
                    <a:pt x="45231" y="8012"/>
                  </a:cubicBezTo>
                  <a:cubicBezTo>
                    <a:pt x="40284" y="3072"/>
                    <a:pt x="33572" y="295"/>
                    <a:pt x="26576" y="295"/>
                  </a:cubicBezTo>
                  <a:cubicBezTo>
                    <a:pt x="19579" y="295"/>
                    <a:pt x="12868" y="3072"/>
                    <a:pt x="7920" y="8012"/>
                  </a:cubicBezTo>
                  <a:cubicBezTo>
                    <a:pt x="2973" y="12953"/>
                    <a:pt x="193" y="19655"/>
                    <a:pt x="193" y="26642"/>
                  </a:cubicBezTo>
                  <a:cubicBezTo>
                    <a:pt x="193" y="33629"/>
                    <a:pt x="2973" y="40331"/>
                    <a:pt x="7920" y="45272"/>
                  </a:cubicBezTo>
                  <a:cubicBezTo>
                    <a:pt x="12868" y="50212"/>
                    <a:pt x="19579" y="52988"/>
                    <a:pt x="2657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D2820AB3-19D0-42FC-A1DB-133A5E079D78}"/>
                </a:ext>
              </a:extLst>
            </p:cNvPr>
            <p:cNvSpPr/>
            <p:nvPr/>
          </p:nvSpPr>
          <p:spPr>
            <a:xfrm>
              <a:off x="1695761" y="3376933"/>
              <a:ext cx="52765" cy="52692"/>
            </a:xfrm>
            <a:custGeom>
              <a:avLst/>
              <a:gdLst>
                <a:gd name="connsiteX0" fmla="*/ 26579 w 52765"/>
                <a:gd name="connsiteY0" fmla="*/ 52988 h 52692"/>
                <a:gd name="connsiteX1" fmla="*/ 45234 w 52765"/>
                <a:gd name="connsiteY1" fmla="*/ 45272 h 52692"/>
                <a:gd name="connsiteX2" fmla="*/ 52962 w 52765"/>
                <a:gd name="connsiteY2" fmla="*/ 26642 h 52692"/>
                <a:gd name="connsiteX3" fmla="*/ 45234 w 52765"/>
                <a:gd name="connsiteY3" fmla="*/ 8012 h 52692"/>
                <a:gd name="connsiteX4" fmla="*/ 26579 w 52765"/>
                <a:gd name="connsiteY4" fmla="*/ 295 h 52692"/>
                <a:gd name="connsiteX5" fmla="*/ 7923 w 52765"/>
                <a:gd name="connsiteY5" fmla="*/ 8012 h 52692"/>
                <a:gd name="connsiteX6" fmla="*/ 196 w 52765"/>
                <a:gd name="connsiteY6" fmla="*/ 26642 h 52692"/>
                <a:gd name="connsiteX7" fmla="*/ 7923 w 52765"/>
                <a:gd name="connsiteY7" fmla="*/ 45272 h 52692"/>
                <a:gd name="connsiteX8" fmla="*/ 2657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79" y="52988"/>
                  </a:moveTo>
                  <a:cubicBezTo>
                    <a:pt x="33576" y="52988"/>
                    <a:pt x="40287" y="50212"/>
                    <a:pt x="45234" y="45272"/>
                  </a:cubicBezTo>
                  <a:cubicBezTo>
                    <a:pt x="50182" y="40331"/>
                    <a:pt x="52962" y="33629"/>
                    <a:pt x="52962" y="26642"/>
                  </a:cubicBezTo>
                  <a:cubicBezTo>
                    <a:pt x="52962" y="19655"/>
                    <a:pt x="50182" y="12953"/>
                    <a:pt x="45234" y="8012"/>
                  </a:cubicBezTo>
                  <a:cubicBezTo>
                    <a:pt x="40287" y="3072"/>
                    <a:pt x="33576" y="295"/>
                    <a:pt x="26579" y="295"/>
                  </a:cubicBezTo>
                  <a:cubicBezTo>
                    <a:pt x="19582" y="295"/>
                    <a:pt x="12871" y="3072"/>
                    <a:pt x="7923" y="8012"/>
                  </a:cubicBezTo>
                  <a:cubicBezTo>
                    <a:pt x="2976" y="12953"/>
                    <a:pt x="196" y="19655"/>
                    <a:pt x="196" y="26642"/>
                  </a:cubicBezTo>
                  <a:cubicBezTo>
                    <a:pt x="196" y="33629"/>
                    <a:pt x="2976" y="40331"/>
                    <a:pt x="7923" y="45272"/>
                  </a:cubicBezTo>
                  <a:cubicBezTo>
                    <a:pt x="12871" y="50212"/>
                    <a:pt x="19582" y="52988"/>
                    <a:pt x="2657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718F3B40-9480-4DDA-BCB1-B377A87BEF73}"/>
                </a:ext>
              </a:extLst>
            </p:cNvPr>
            <p:cNvSpPr/>
            <p:nvPr/>
          </p:nvSpPr>
          <p:spPr>
            <a:xfrm>
              <a:off x="1723050" y="3376933"/>
              <a:ext cx="52765" cy="52692"/>
            </a:xfrm>
            <a:custGeom>
              <a:avLst/>
              <a:gdLst>
                <a:gd name="connsiteX0" fmla="*/ 26582 w 52765"/>
                <a:gd name="connsiteY0" fmla="*/ 52988 h 52692"/>
                <a:gd name="connsiteX1" fmla="*/ 45237 w 52765"/>
                <a:gd name="connsiteY1" fmla="*/ 45272 h 52692"/>
                <a:gd name="connsiteX2" fmla="*/ 52965 w 52765"/>
                <a:gd name="connsiteY2" fmla="*/ 26642 h 52692"/>
                <a:gd name="connsiteX3" fmla="*/ 45237 w 52765"/>
                <a:gd name="connsiteY3" fmla="*/ 8012 h 52692"/>
                <a:gd name="connsiteX4" fmla="*/ 26582 w 52765"/>
                <a:gd name="connsiteY4" fmla="*/ 295 h 52692"/>
                <a:gd name="connsiteX5" fmla="*/ 7926 w 52765"/>
                <a:gd name="connsiteY5" fmla="*/ 8012 h 52692"/>
                <a:gd name="connsiteX6" fmla="*/ 199 w 52765"/>
                <a:gd name="connsiteY6" fmla="*/ 26642 h 52692"/>
                <a:gd name="connsiteX7" fmla="*/ 7926 w 52765"/>
                <a:gd name="connsiteY7" fmla="*/ 45272 h 52692"/>
                <a:gd name="connsiteX8" fmla="*/ 2658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82" y="52988"/>
                  </a:moveTo>
                  <a:cubicBezTo>
                    <a:pt x="33579" y="52988"/>
                    <a:pt x="40290" y="50212"/>
                    <a:pt x="45237" y="45272"/>
                  </a:cubicBezTo>
                  <a:cubicBezTo>
                    <a:pt x="50185" y="40331"/>
                    <a:pt x="52965" y="33629"/>
                    <a:pt x="52965" y="26642"/>
                  </a:cubicBezTo>
                  <a:cubicBezTo>
                    <a:pt x="52965" y="19655"/>
                    <a:pt x="50185" y="12953"/>
                    <a:pt x="45237" y="8012"/>
                  </a:cubicBezTo>
                  <a:cubicBezTo>
                    <a:pt x="40290" y="3072"/>
                    <a:pt x="33579" y="295"/>
                    <a:pt x="26582" y="295"/>
                  </a:cubicBezTo>
                  <a:cubicBezTo>
                    <a:pt x="19585" y="295"/>
                    <a:pt x="12874" y="3072"/>
                    <a:pt x="7926" y="8012"/>
                  </a:cubicBezTo>
                  <a:cubicBezTo>
                    <a:pt x="2979" y="12953"/>
                    <a:pt x="199" y="19655"/>
                    <a:pt x="199" y="26642"/>
                  </a:cubicBezTo>
                  <a:cubicBezTo>
                    <a:pt x="199" y="33629"/>
                    <a:pt x="2979" y="40331"/>
                    <a:pt x="7926" y="45272"/>
                  </a:cubicBezTo>
                  <a:cubicBezTo>
                    <a:pt x="12874" y="50212"/>
                    <a:pt x="19585" y="52988"/>
                    <a:pt x="2658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8EF8870F-5A3F-46FF-8B45-4638C7C60F16}"/>
                </a:ext>
              </a:extLst>
            </p:cNvPr>
            <p:cNvSpPr/>
            <p:nvPr/>
          </p:nvSpPr>
          <p:spPr>
            <a:xfrm>
              <a:off x="1750339" y="3376933"/>
              <a:ext cx="52765" cy="52692"/>
            </a:xfrm>
            <a:custGeom>
              <a:avLst/>
              <a:gdLst>
                <a:gd name="connsiteX0" fmla="*/ 26585 w 52765"/>
                <a:gd name="connsiteY0" fmla="*/ 52988 h 52692"/>
                <a:gd name="connsiteX1" fmla="*/ 45240 w 52765"/>
                <a:gd name="connsiteY1" fmla="*/ 45272 h 52692"/>
                <a:gd name="connsiteX2" fmla="*/ 52968 w 52765"/>
                <a:gd name="connsiteY2" fmla="*/ 26642 h 52692"/>
                <a:gd name="connsiteX3" fmla="*/ 45240 w 52765"/>
                <a:gd name="connsiteY3" fmla="*/ 8012 h 52692"/>
                <a:gd name="connsiteX4" fmla="*/ 26585 w 52765"/>
                <a:gd name="connsiteY4" fmla="*/ 295 h 52692"/>
                <a:gd name="connsiteX5" fmla="*/ 7929 w 52765"/>
                <a:gd name="connsiteY5" fmla="*/ 8012 h 52692"/>
                <a:gd name="connsiteX6" fmla="*/ 202 w 52765"/>
                <a:gd name="connsiteY6" fmla="*/ 26642 h 52692"/>
                <a:gd name="connsiteX7" fmla="*/ 7929 w 52765"/>
                <a:gd name="connsiteY7" fmla="*/ 45272 h 52692"/>
                <a:gd name="connsiteX8" fmla="*/ 2658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85" y="52988"/>
                  </a:moveTo>
                  <a:cubicBezTo>
                    <a:pt x="33582" y="52988"/>
                    <a:pt x="40293" y="50212"/>
                    <a:pt x="45240" y="45272"/>
                  </a:cubicBezTo>
                  <a:cubicBezTo>
                    <a:pt x="50188" y="40331"/>
                    <a:pt x="52968" y="33629"/>
                    <a:pt x="52968" y="26642"/>
                  </a:cubicBezTo>
                  <a:cubicBezTo>
                    <a:pt x="52968" y="19655"/>
                    <a:pt x="50188" y="12953"/>
                    <a:pt x="45240" y="8012"/>
                  </a:cubicBezTo>
                  <a:cubicBezTo>
                    <a:pt x="40293" y="3072"/>
                    <a:pt x="33582" y="295"/>
                    <a:pt x="26585" y="295"/>
                  </a:cubicBezTo>
                  <a:cubicBezTo>
                    <a:pt x="19588" y="295"/>
                    <a:pt x="12877" y="3072"/>
                    <a:pt x="7929" y="8012"/>
                  </a:cubicBezTo>
                  <a:cubicBezTo>
                    <a:pt x="2982" y="12953"/>
                    <a:pt x="202" y="19655"/>
                    <a:pt x="202" y="26642"/>
                  </a:cubicBezTo>
                  <a:cubicBezTo>
                    <a:pt x="202" y="33629"/>
                    <a:pt x="2982" y="40331"/>
                    <a:pt x="7929" y="45272"/>
                  </a:cubicBezTo>
                  <a:cubicBezTo>
                    <a:pt x="12877" y="50212"/>
                    <a:pt x="19588" y="52988"/>
                    <a:pt x="2658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A48BDF54-966A-45E4-8EB2-85B1C2CB0871}"/>
                </a:ext>
              </a:extLst>
            </p:cNvPr>
            <p:cNvSpPr/>
            <p:nvPr/>
          </p:nvSpPr>
          <p:spPr>
            <a:xfrm>
              <a:off x="1777619" y="3376933"/>
              <a:ext cx="52765" cy="52692"/>
            </a:xfrm>
            <a:custGeom>
              <a:avLst/>
              <a:gdLst>
                <a:gd name="connsiteX0" fmla="*/ 26588 w 52765"/>
                <a:gd name="connsiteY0" fmla="*/ 52988 h 52692"/>
                <a:gd name="connsiteX1" fmla="*/ 45244 w 52765"/>
                <a:gd name="connsiteY1" fmla="*/ 45272 h 52692"/>
                <a:gd name="connsiteX2" fmla="*/ 52971 w 52765"/>
                <a:gd name="connsiteY2" fmla="*/ 26642 h 52692"/>
                <a:gd name="connsiteX3" fmla="*/ 45244 w 52765"/>
                <a:gd name="connsiteY3" fmla="*/ 8012 h 52692"/>
                <a:gd name="connsiteX4" fmla="*/ 26588 w 52765"/>
                <a:gd name="connsiteY4" fmla="*/ 295 h 52692"/>
                <a:gd name="connsiteX5" fmla="*/ 7933 w 52765"/>
                <a:gd name="connsiteY5" fmla="*/ 8012 h 52692"/>
                <a:gd name="connsiteX6" fmla="*/ 205 w 52765"/>
                <a:gd name="connsiteY6" fmla="*/ 26642 h 52692"/>
                <a:gd name="connsiteX7" fmla="*/ 7933 w 52765"/>
                <a:gd name="connsiteY7" fmla="*/ 45272 h 52692"/>
                <a:gd name="connsiteX8" fmla="*/ 2658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88" y="52988"/>
                  </a:moveTo>
                  <a:cubicBezTo>
                    <a:pt x="33585" y="52988"/>
                    <a:pt x="40296" y="50212"/>
                    <a:pt x="45244" y="45272"/>
                  </a:cubicBezTo>
                  <a:cubicBezTo>
                    <a:pt x="50191" y="40331"/>
                    <a:pt x="52971" y="33629"/>
                    <a:pt x="52971" y="26642"/>
                  </a:cubicBezTo>
                  <a:cubicBezTo>
                    <a:pt x="52971" y="19655"/>
                    <a:pt x="50191" y="12953"/>
                    <a:pt x="45244" y="8012"/>
                  </a:cubicBezTo>
                  <a:cubicBezTo>
                    <a:pt x="40296" y="3072"/>
                    <a:pt x="33585" y="295"/>
                    <a:pt x="26588" y="295"/>
                  </a:cubicBezTo>
                  <a:cubicBezTo>
                    <a:pt x="19591" y="295"/>
                    <a:pt x="12880" y="3072"/>
                    <a:pt x="7933" y="8012"/>
                  </a:cubicBezTo>
                  <a:cubicBezTo>
                    <a:pt x="2985" y="12953"/>
                    <a:pt x="205" y="19655"/>
                    <a:pt x="205" y="26642"/>
                  </a:cubicBezTo>
                  <a:cubicBezTo>
                    <a:pt x="205" y="33629"/>
                    <a:pt x="2985" y="40331"/>
                    <a:pt x="7933" y="45272"/>
                  </a:cubicBezTo>
                  <a:cubicBezTo>
                    <a:pt x="12880" y="50212"/>
                    <a:pt x="19591" y="52988"/>
                    <a:pt x="2658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9E1BC121-724A-44EC-83FC-5925320FAAF8}"/>
                </a:ext>
              </a:extLst>
            </p:cNvPr>
            <p:cNvSpPr/>
            <p:nvPr/>
          </p:nvSpPr>
          <p:spPr>
            <a:xfrm>
              <a:off x="1804907" y="3376933"/>
              <a:ext cx="52765" cy="52692"/>
            </a:xfrm>
            <a:custGeom>
              <a:avLst/>
              <a:gdLst>
                <a:gd name="connsiteX0" fmla="*/ 26591 w 52765"/>
                <a:gd name="connsiteY0" fmla="*/ 52988 h 52692"/>
                <a:gd name="connsiteX1" fmla="*/ 45247 w 52765"/>
                <a:gd name="connsiteY1" fmla="*/ 45272 h 52692"/>
                <a:gd name="connsiteX2" fmla="*/ 52974 w 52765"/>
                <a:gd name="connsiteY2" fmla="*/ 26642 h 52692"/>
                <a:gd name="connsiteX3" fmla="*/ 45247 w 52765"/>
                <a:gd name="connsiteY3" fmla="*/ 8012 h 52692"/>
                <a:gd name="connsiteX4" fmla="*/ 26591 w 52765"/>
                <a:gd name="connsiteY4" fmla="*/ 295 h 52692"/>
                <a:gd name="connsiteX5" fmla="*/ 7936 w 52765"/>
                <a:gd name="connsiteY5" fmla="*/ 8012 h 52692"/>
                <a:gd name="connsiteX6" fmla="*/ 208 w 52765"/>
                <a:gd name="connsiteY6" fmla="*/ 26642 h 52692"/>
                <a:gd name="connsiteX7" fmla="*/ 7936 w 52765"/>
                <a:gd name="connsiteY7" fmla="*/ 45272 h 52692"/>
                <a:gd name="connsiteX8" fmla="*/ 2659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91" y="52988"/>
                  </a:moveTo>
                  <a:cubicBezTo>
                    <a:pt x="33588" y="52988"/>
                    <a:pt x="40299" y="50212"/>
                    <a:pt x="45247" y="45272"/>
                  </a:cubicBezTo>
                  <a:cubicBezTo>
                    <a:pt x="50194" y="40331"/>
                    <a:pt x="52974" y="33629"/>
                    <a:pt x="52974" y="26642"/>
                  </a:cubicBezTo>
                  <a:cubicBezTo>
                    <a:pt x="52974" y="19655"/>
                    <a:pt x="50194" y="12953"/>
                    <a:pt x="45247" y="8012"/>
                  </a:cubicBezTo>
                  <a:cubicBezTo>
                    <a:pt x="40299" y="3072"/>
                    <a:pt x="33588" y="295"/>
                    <a:pt x="26591" y="295"/>
                  </a:cubicBezTo>
                  <a:cubicBezTo>
                    <a:pt x="19594" y="295"/>
                    <a:pt x="12883" y="3072"/>
                    <a:pt x="7936" y="8012"/>
                  </a:cubicBezTo>
                  <a:cubicBezTo>
                    <a:pt x="2988" y="12953"/>
                    <a:pt x="208" y="19655"/>
                    <a:pt x="208" y="26642"/>
                  </a:cubicBezTo>
                  <a:cubicBezTo>
                    <a:pt x="208" y="33629"/>
                    <a:pt x="2988" y="40331"/>
                    <a:pt x="7936" y="45272"/>
                  </a:cubicBezTo>
                  <a:cubicBezTo>
                    <a:pt x="12883" y="50212"/>
                    <a:pt x="19594" y="52988"/>
                    <a:pt x="2659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5CA80AF5-3E9D-4C48-AB86-0252DAADB04E}"/>
                </a:ext>
              </a:extLst>
            </p:cNvPr>
            <p:cNvSpPr/>
            <p:nvPr/>
          </p:nvSpPr>
          <p:spPr>
            <a:xfrm>
              <a:off x="1832196" y="3376933"/>
              <a:ext cx="52765" cy="52692"/>
            </a:xfrm>
            <a:custGeom>
              <a:avLst/>
              <a:gdLst>
                <a:gd name="connsiteX0" fmla="*/ 26594 w 52765"/>
                <a:gd name="connsiteY0" fmla="*/ 52988 h 52692"/>
                <a:gd name="connsiteX1" fmla="*/ 45250 w 52765"/>
                <a:gd name="connsiteY1" fmla="*/ 45272 h 52692"/>
                <a:gd name="connsiteX2" fmla="*/ 52977 w 52765"/>
                <a:gd name="connsiteY2" fmla="*/ 26642 h 52692"/>
                <a:gd name="connsiteX3" fmla="*/ 45250 w 52765"/>
                <a:gd name="connsiteY3" fmla="*/ 8012 h 52692"/>
                <a:gd name="connsiteX4" fmla="*/ 26594 w 52765"/>
                <a:gd name="connsiteY4" fmla="*/ 295 h 52692"/>
                <a:gd name="connsiteX5" fmla="*/ 7939 w 52765"/>
                <a:gd name="connsiteY5" fmla="*/ 8012 h 52692"/>
                <a:gd name="connsiteX6" fmla="*/ 211 w 52765"/>
                <a:gd name="connsiteY6" fmla="*/ 26642 h 52692"/>
                <a:gd name="connsiteX7" fmla="*/ 7939 w 52765"/>
                <a:gd name="connsiteY7" fmla="*/ 45272 h 52692"/>
                <a:gd name="connsiteX8" fmla="*/ 2659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94" y="52988"/>
                  </a:moveTo>
                  <a:cubicBezTo>
                    <a:pt x="33591" y="52988"/>
                    <a:pt x="40302" y="50212"/>
                    <a:pt x="45250" y="45272"/>
                  </a:cubicBezTo>
                  <a:cubicBezTo>
                    <a:pt x="50197" y="40331"/>
                    <a:pt x="52977" y="33629"/>
                    <a:pt x="52977" y="26642"/>
                  </a:cubicBezTo>
                  <a:cubicBezTo>
                    <a:pt x="52977" y="19655"/>
                    <a:pt x="50197" y="12953"/>
                    <a:pt x="45250" y="8012"/>
                  </a:cubicBezTo>
                  <a:cubicBezTo>
                    <a:pt x="40302" y="3072"/>
                    <a:pt x="33591" y="295"/>
                    <a:pt x="26594" y="295"/>
                  </a:cubicBezTo>
                  <a:cubicBezTo>
                    <a:pt x="19597" y="295"/>
                    <a:pt x="12886" y="3072"/>
                    <a:pt x="7939" y="8012"/>
                  </a:cubicBezTo>
                  <a:cubicBezTo>
                    <a:pt x="2991" y="12953"/>
                    <a:pt x="211" y="19655"/>
                    <a:pt x="211" y="26642"/>
                  </a:cubicBezTo>
                  <a:cubicBezTo>
                    <a:pt x="211" y="33629"/>
                    <a:pt x="2991" y="40331"/>
                    <a:pt x="7939" y="45272"/>
                  </a:cubicBezTo>
                  <a:cubicBezTo>
                    <a:pt x="12886" y="50212"/>
                    <a:pt x="19597" y="52988"/>
                    <a:pt x="2659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1B7EF470-969E-4E92-AE49-F0CFC700CE32}"/>
                </a:ext>
              </a:extLst>
            </p:cNvPr>
            <p:cNvSpPr/>
            <p:nvPr/>
          </p:nvSpPr>
          <p:spPr>
            <a:xfrm>
              <a:off x="1859476" y="3376933"/>
              <a:ext cx="52765" cy="52692"/>
            </a:xfrm>
            <a:custGeom>
              <a:avLst/>
              <a:gdLst>
                <a:gd name="connsiteX0" fmla="*/ 26597 w 52765"/>
                <a:gd name="connsiteY0" fmla="*/ 52988 h 52692"/>
                <a:gd name="connsiteX1" fmla="*/ 45253 w 52765"/>
                <a:gd name="connsiteY1" fmla="*/ 45272 h 52692"/>
                <a:gd name="connsiteX2" fmla="*/ 52980 w 52765"/>
                <a:gd name="connsiteY2" fmla="*/ 26642 h 52692"/>
                <a:gd name="connsiteX3" fmla="*/ 45253 w 52765"/>
                <a:gd name="connsiteY3" fmla="*/ 8012 h 52692"/>
                <a:gd name="connsiteX4" fmla="*/ 26597 w 52765"/>
                <a:gd name="connsiteY4" fmla="*/ 295 h 52692"/>
                <a:gd name="connsiteX5" fmla="*/ 7942 w 52765"/>
                <a:gd name="connsiteY5" fmla="*/ 8012 h 52692"/>
                <a:gd name="connsiteX6" fmla="*/ 214 w 52765"/>
                <a:gd name="connsiteY6" fmla="*/ 26642 h 52692"/>
                <a:gd name="connsiteX7" fmla="*/ 7942 w 52765"/>
                <a:gd name="connsiteY7" fmla="*/ 45272 h 52692"/>
                <a:gd name="connsiteX8" fmla="*/ 2659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597" y="52988"/>
                  </a:moveTo>
                  <a:cubicBezTo>
                    <a:pt x="33594" y="52988"/>
                    <a:pt x="40305" y="50212"/>
                    <a:pt x="45253" y="45272"/>
                  </a:cubicBezTo>
                  <a:cubicBezTo>
                    <a:pt x="50200" y="40331"/>
                    <a:pt x="52980" y="33629"/>
                    <a:pt x="52980" y="26642"/>
                  </a:cubicBezTo>
                  <a:cubicBezTo>
                    <a:pt x="52980" y="19655"/>
                    <a:pt x="50200" y="12953"/>
                    <a:pt x="45253" y="8012"/>
                  </a:cubicBezTo>
                  <a:cubicBezTo>
                    <a:pt x="40305" y="3072"/>
                    <a:pt x="33594" y="295"/>
                    <a:pt x="26597" y="295"/>
                  </a:cubicBezTo>
                  <a:cubicBezTo>
                    <a:pt x="19601" y="295"/>
                    <a:pt x="12889" y="3072"/>
                    <a:pt x="7942" y="8012"/>
                  </a:cubicBezTo>
                  <a:cubicBezTo>
                    <a:pt x="2994" y="12953"/>
                    <a:pt x="214" y="19655"/>
                    <a:pt x="214" y="26642"/>
                  </a:cubicBezTo>
                  <a:cubicBezTo>
                    <a:pt x="214" y="33629"/>
                    <a:pt x="2994" y="40331"/>
                    <a:pt x="7942" y="45272"/>
                  </a:cubicBezTo>
                  <a:cubicBezTo>
                    <a:pt x="12889" y="50212"/>
                    <a:pt x="19601" y="52988"/>
                    <a:pt x="2659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AE388F8D-F33E-443C-815E-9EBF3692978E}"/>
                </a:ext>
              </a:extLst>
            </p:cNvPr>
            <p:cNvSpPr/>
            <p:nvPr/>
          </p:nvSpPr>
          <p:spPr>
            <a:xfrm>
              <a:off x="1886765" y="1252356"/>
              <a:ext cx="52765" cy="52692"/>
            </a:xfrm>
            <a:custGeom>
              <a:avLst/>
              <a:gdLst>
                <a:gd name="connsiteX0" fmla="*/ 26600 w 52765"/>
                <a:gd name="connsiteY0" fmla="*/ 52746 h 52692"/>
                <a:gd name="connsiteX1" fmla="*/ 45256 w 52765"/>
                <a:gd name="connsiteY1" fmla="*/ 45030 h 52692"/>
                <a:gd name="connsiteX2" fmla="*/ 52983 w 52765"/>
                <a:gd name="connsiteY2" fmla="*/ 26400 h 52692"/>
                <a:gd name="connsiteX3" fmla="*/ 45256 w 52765"/>
                <a:gd name="connsiteY3" fmla="*/ 7770 h 52692"/>
                <a:gd name="connsiteX4" fmla="*/ 26600 w 52765"/>
                <a:gd name="connsiteY4" fmla="*/ 54 h 52692"/>
                <a:gd name="connsiteX5" fmla="*/ 7945 w 52765"/>
                <a:gd name="connsiteY5" fmla="*/ 7770 h 52692"/>
                <a:gd name="connsiteX6" fmla="*/ 218 w 52765"/>
                <a:gd name="connsiteY6" fmla="*/ 26400 h 52692"/>
                <a:gd name="connsiteX7" fmla="*/ 7945 w 52765"/>
                <a:gd name="connsiteY7" fmla="*/ 45030 h 52692"/>
                <a:gd name="connsiteX8" fmla="*/ 26600 w 52765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00" y="52746"/>
                  </a:moveTo>
                  <a:cubicBezTo>
                    <a:pt x="33597" y="52746"/>
                    <a:pt x="40308" y="49970"/>
                    <a:pt x="45256" y="45030"/>
                  </a:cubicBezTo>
                  <a:cubicBezTo>
                    <a:pt x="50203" y="40089"/>
                    <a:pt x="52983" y="33387"/>
                    <a:pt x="52983" y="26400"/>
                  </a:cubicBezTo>
                  <a:cubicBezTo>
                    <a:pt x="52983" y="19413"/>
                    <a:pt x="50203" y="12711"/>
                    <a:pt x="45256" y="7770"/>
                  </a:cubicBezTo>
                  <a:cubicBezTo>
                    <a:pt x="40308" y="2830"/>
                    <a:pt x="33597" y="54"/>
                    <a:pt x="26600" y="54"/>
                  </a:cubicBezTo>
                  <a:cubicBezTo>
                    <a:pt x="19604" y="54"/>
                    <a:pt x="12892" y="2830"/>
                    <a:pt x="7945" y="7770"/>
                  </a:cubicBezTo>
                  <a:cubicBezTo>
                    <a:pt x="2997" y="12711"/>
                    <a:pt x="218" y="19413"/>
                    <a:pt x="218" y="26400"/>
                  </a:cubicBezTo>
                  <a:cubicBezTo>
                    <a:pt x="218" y="33387"/>
                    <a:pt x="2997" y="40089"/>
                    <a:pt x="7945" y="45030"/>
                  </a:cubicBezTo>
                  <a:cubicBezTo>
                    <a:pt x="12892" y="49970"/>
                    <a:pt x="19604" y="52746"/>
                    <a:pt x="26600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5B13BF9B-84F2-4921-8986-C46282335D29}"/>
                </a:ext>
              </a:extLst>
            </p:cNvPr>
            <p:cNvSpPr/>
            <p:nvPr/>
          </p:nvSpPr>
          <p:spPr>
            <a:xfrm>
              <a:off x="1914045" y="3376933"/>
              <a:ext cx="52765" cy="52692"/>
            </a:xfrm>
            <a:custGeom>
              <a:avLst/>
              <a:gdLst>
                <a:gd name="connsiteX0" fmla="*/ 26604 w 52765"/>
                <a:gd name="connsiteY0" fmla="*/ 52988 h 52692"/>
                <a:gd name="connsiteX1" fmla="*/ 45259 w 52765"/>
                <a:gd name="connsiteY1" fmla="*/ 45272 h 52692"/>
                <a:gd name="connsiteX2" fmla="*/ 52986 w 52765"/>
                <a:gd name="connsiteY2" fmla="*/ 26642 h 52692"/>
                <a:gd name="connsiteX3" fmla="*/ 45259 w 52765"/>
                <a:gd name="connsiteY3" fmla="*/ 8012 h 52692"/>
                <a:gd name="connsiteX4" fmla="*/ 26604 w 52765"/>
                <a:gd name="connsiteY4" fmla="*/ 295 h 52692"/>
                <a:gd name="connsiteX5" fmla="*/ 7948 w 52765"/>
                <a:gd name="connsiteY5" fmla="*/ 8012 h 52692"/>
                <a:gd name="connsiteX6" fmla="*/ 221 w 52765"/>
                <a:gd name="connsiteY6" fmla="*/ 26642 h 52692"/>
                <a:gd name="connsiteX7" fmla="*/ 7948 w 52765"/>
                <a:gd name="connsiteY7" fmla="*/ 45272 h 52692"/>
                <a:gd name="connsiteX8" fmla="*/ 2660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04" y="52988"/>
                  </a:moveTo>
                  <a:cubicBezTo>
                    <a:pt x="33600" y="52988"/>
                    <a:pt x="40312" y="50212"/>
                    <a:pt x="45259" y="45272"/>
                  </a:cubicBezTo>
                  <a:cubicBezTo>
                    <a:pt x="50207" y="40331"/>
                    <a:pt x="52986" y="33629"/>
                    <a:pt x="52986" y="26642"/>
                  </a:cubicBezTo>
                  <a:cubicBezTo>
                    <a:pt x="52986" y="19655"/>
                    <a:pt x="50207" y="12953"/>
                    <a:pt x="45259" y="8012"/>
                  </a:cubicBezTo>
                  <a:cubicBezTo>
                    <a:pt x="40312" y="3072"/>
                    <a:pt x="33600" y="295"/>
                    <a:pt x="26604" y="295"/>
                  </a:cubicBezTo>
                  <a:cubicBezTo>
                    <a:pt x="19607" y="295"/>
                    <a:pt x="12896" y="3072"/>
                    <a:pt x="7948" y="8012"/>
                  </a:cubicBezTo>
                  <a:cubicBezTo>
                    <a:pt x="3001" y="12953"/>
                    <a:pt x="221" y="19655"/>
                    <a:pt x="221" y="26642"/>
                  </a:cubicBezTo>
                  <a:cubicBezTo>
                    <a:pt x="221" y="33629"/>
                    <a:pt x="3001" y="40331"/>
                    <a:pt x="7948" y="45272"/>
                  </a:cubicBezTo>
                  <a:cubicBezTo>
                    <a:pt x="12896" y="50212"/>
                    <a:pt x="19607" y="52988"/>
                    <a:pt x="2660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06A2B066-BA0D-480E-ADC8-0275FA226F1E}"/>
                </a:ext>
              </a:extLst>
            </p:cNvPr>
            <p:cNvSpPr/>
            <p:nvPr/>
          </p:nvSpPr>
          <p:spPr>
            <a:xfrm>
              <a:off x="1941333" y="3376933"/>
              <a:ext cx="52765" cy="52692"/>
            </a:xfrm>
            <a:custGeom>
              <a:avLst/>
              <a:gdLst>
                <a:gd name="connsiteX0" fmla="*/ 26607 w 52765"/>
                <a:gd name="connsiteY0" fmla="*/ 52988 h 52692"/>
                <a:gd name="connsiteX1" fmla="*/ 45262 w 52765"/>
                <a:gd name="connsiteY1" fmla="*/ 45272 h 52692"/>
                <a:gd name="connsiteX2" fmla="*/ 52990 w 52765"/>
                <a:gd name="connsiteY2" fmla="*/ 26642 h 52692"/>
                <a:gd name="connsiteX3" fmla="*/ 45262 w 52765"/>
                <a:gd name="connsiteY3" fmla="*/ 8012 h 52692"/>
                <a:gd name="connsiteX4" fmla="*/ 26607 w 52765"/>
                <a:gd name="connsiteY4" fmla="*/ 295 h 52692"/>
                <a:gd name="connsiteX5" fmla="*/ 7951 w 52765"/>
                <a:gd name="connsiteY5" fmla="*/ 8012 h 52692"/>
                <a:gd name="connsiteX6" fmla="*/ 224 w 52765"/>
                <a:gd name="connsiteY6" fmla="*/ 26642 h 52692"/>
                <a:gd name="connsiteX7" fmla="*/ 7951 w 52765"/>
                <a:gd name="connsiteY7" fmla="*/ 45272 h 52692"/>
                <a:gd name="connsiteX8" fmla="*/ 2660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07" y="52988"/>
                  </a:moveTo>
                  <a:cubicBezTo>
                    <a:pt x="33603" y="52988"/>
                    <a:pt x="40315" y="50212"/>
                    <a:pt x="45262" y="45272"/>
                  </a:cubicBezTo>
                  <a:cubicBezTo>
                    <a:pt x="50210" y="40331"/>
                    <a:pt x="52990" y="33629"/>
                    <a:pt x="52990" y="26642"/>
                  </a:cubicBezTo>
                  <a:cubicBezTo>
                    <a:pt x="52990" y="19655"/>
                    <a:pt x="50210" y="12953"/>
                    <a:pt x="45262" y="8012"/>
                  </a:cubicBezTo>
                  <a:cubicBezTo>
                    <a:pt x="40315" y="3072"/>
                    <a:pt x="33603" y="295"/>
                    <a:pt x="26607" y="295"/>
                  </a:cubicBezTo>
                  <a:cubicBezTo>
                    <a:pt x="19610" y="295"/>
                    <a:pt x="12899" y="3072"/>
                    <a:pt x="7951" y="8012"/>
                  </a:cubicBezTo>
                  <a:cubicBezTo>
                    <a:pt x="3004" y="12953"/>
                    <a:pt x="224" y="19655"/>
                    <a:pt x="224" y="26642"/>
                  </a:cubicBezTo>
                  <a:cubicBezTo>
                    <a:pt x="224" y="33629"/>
                    <a:pt x="3004" y="40331"/>
                    <a:pt x="7951" y="45272"/>
                  </a:cubicBezTo>
                  <a:cubicBezTo>
                    <a:pt x="12899" y="50212"/>
                    <a:pt x="19610" y="52988"/>
                    <a:pt x="2660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9AF0A81E-ABCD-46C4-9CCC-150BFFB7E87F}"/>
                </a:ext>
              </a:extLst>
            </p:cNvPr>
            <p:cNvSpPr/>
            <p:nvPr/>
          </p:nvSpPr>
          <p:spPr>
            <a:xfrm>
              <a:off x="1968622" y="3376933"/>
              <a:ext cx="52765" cy="52692"/>
            </a:xfrm>
            <a:custGeom>
              <a:avLst/>
              <a:gdLst>
                <a:gd name="connsiteX0" fmla="*/ 26610 w 52765"/>
                <a:gd name="connsiteY0" fmla="*/ 52988 h 52692"/>
                <a:gd name="connsiteX1" fmla="*/ 45265 w 52765"/>
                <a:gd name="connsiteY1" fmla="*/ 45272 h 52692"/>
                <a:gd name="connsiteX2" fmla="*/ 52993 w 52765"/>
                <a:gd name="connsiteY2" fmla="*/ 26642 h 52692"/>
                <a:gd name="connsiteX3" fmla="*/ 45265 w 52765"/>
                <a:gd name="connsiteY3" fmla="*/ 8012 h 52692"/>
                <a:gd name="connsiteX4" fmla="*/ 26610 w 52765"/>
                <a:gd name="connsiteY4" fmla="*/ 295 h 52692"/>
                <a:gd name="connsiteX5" fmla="*/ 7954 w 52765"/>
                <a:gd name="connsiteY5" fmla="*/ 8012 h 52692"/>
                <a:gd name="connsiteX6" fmla="*/ 227 w 52765"/>
                <a:gd name="connsiteY6" fmla="*/ 26642 h 52692"/>
                <a:gd name="connsiteX7" fmla="*/ 7954 w 52765"/>
                <a:gd name="connsiteY7" fmla="*/ 45272 h 52692"/>
                <a:gd name="connsiteX8" fmla="*/ 2661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10" y="52988"/>
                  </a:moveTo>
                  <a:cubicBezTo>
                    <a:pt x="33607" y="52988"/>
                    <a:pt x="40318" y="50212"/>
                    <a:pt x="45265" y="45272"/>
                  </a:cubicBezTo>
                  <a:cubicBezTo>
                    <a:pt x="50213" y="40331"/>
                    <a:pt x="52993" y="33629"/>
                    <a:pt x="52993" y="26642"/>
                  </a:cubicBezTo>
                  <a:cubicBezTo>
                    <a:pt x="52993" y="19655"/>
                    <a:pt x="50213" y="12953"/>
                    <a:pt x="45265" y="8012"/>
                  </a:cubicBezTo>
                  <a:cubicBezTo>
                    <a:pt x="40318" y="3072"/>
                    <a:pt x="33607" y="295"/>
                    <a:pt x="26610" y="295"/>
                  </a:cubicBezTo>
                  <a:cubicBezTo>
                    <a:pt x="19613" y="295"/>
                    <a:pt x="12902" y="3072"/>
                    <a:pt x="7954" y="8012"/>
                  </a:cubicBezTo>
                  <a:cubicBezTo>
                    <a:pt x="3007" y="12953"/>
                    <a:pt x="227" y="19655"/>
                    <a:pt x="227" y="26642"/>
                  </a:cubicBezTo>
                  <a:cubicBezTo>
                    <a:pt x="227" y="33629"/>
                    <a:pt x="3007" y="40331"/>
                    <a:pt x="7954" y="45272"/>
                  </a:cubicBezTo>
                  <a:cubicBezTo>
                    <a:pt x="12902" y="50212"/>
                    <a:pt x="19613" y="52988"/>
                    <a:pt x="2661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5EF144CC-C1AC-48FF-BB49-E481580DB096}"/>
                </a:ext>
              </a:extLst>
            </p:cNvPr>
            <p:cNvSpPr/>
            <p:nvPr/>
          </p:nvSpPr>
          <p:spPr>
            <a:xfrm>
              <a:off x="1995902" y="3376933"/>
              <a:ext cx="52765" cy="52692"/>
            </a:xfrm>
            <a:custGeom>
              <a:avLst/>
              <a:gdLst>
                <a:gd name="connsiteX0" fmla="*/ 26613 w 52765"/>
                <a:gd name="connsiteY0" fmla="*/ 52988 h 52692"/>
                <a:gd name="connsiteX1" fmla="*/ 45268 w 52765"/>
                <a:gd name="connsiteY1" fmla="*/ 45272 h 52692"/>
                <a:gd name="connsiteX2" fmla="*/ 52996 w 52765"/>
                <a:gd name="connsiteY2" fmla="*/ 26642 h 52692"/>
                <a:gd name="connsiteX3" fmla="*/ 45268 w 52765"/>
                <a:gd name="connsiteY3" fmla="*/ 8012 h 52692"/>
                <a:gd name="connsiteX4" fmla="*/ 26613 w 52765"/>
                <a:gd name="connsiteY4" fmla="*/ 295 h 52692"/>
                <a:gd name="connsiteX5" fmla="*/ 7957 w 52765"/>
                <a:gd name="connsiteY5" fmla="*/ 8012 h 52692"/>
                <a:gd name="connsiteX6" fmla="*/ 230 w 52765"/>
                <a:gd name="connsiteY6" fmla="*/ 26642 h 52692"/>
                <a:gd name="connsiteX7" fmla="*/ 7957 w 52765"/>
                <a:gd name="connsiteY7" fmla="*/ 45272 h 52692"/>
                <a:gd name="connsiteX8" fmla="*/ 2661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13" y="52988"/>
                  </a:moveTo>
                  <a:cubicBezTo>
                    <a:pt x="33610" y="52988"/>
                    <a:pt x="40321" y="50212"/>
                    <a:pt x="45268" y="45272"/>
                  </a:cubicBezTo>
                  <a:cubicBezTo>
                    <a:pt x="50216" y="40331"/>
                    <a:pt x="52996" y="33629"/>
                    <a:pt x="52996" y="26642"/>
                  </a:cubicBezTo>
                  <a:cubicBezTo>
                    <a:pt x="52996" y="19655"/>
                    <a:pt x="50216" y="12953"/>
                    <a:pt x="45268" y="8012"/>
                  </a:cubicBezTo>
                  <a:cubicBezTo>
                    <a:pt x="40321" y="3072"/>
                    <a:pt x="33610" y="295"/>
                    <a:pt x="26613" y="295"/>
                  </a:cubicBezTo>
                  <a:cubicBezTo>
                    <a:pt x="19616" y="295"/>
                    <a:pt x="12905" y="3072"/>
                    <a:pt x="7957" y="8012"/>
                  </a:cubicBezTo>
                  <a:cubicBezTo>
                    <a:pt x="3010" y="12953"/>
                    <a:pt x="230" y="19655"/>
                    <a:pt x="230" y="26642"/>
                  </a:cubicBezTo>
                  <a:cubicBezTo>
                    <a:pt x="230" y="33629"/>
                    <a:pt x="3010" y="40331"/>
                    <a:pt x="7957" y="45272"/>
                  </a:cubicBezTo>
                  <a:cubicBezTo>
                    <a:pt x="12905" y="50212"/>
                    <a:pt x="19616" y="52988"/>
                    <a:pt x="2661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DBE1C152-742C-4E00-BC5C-E6B811B93532}"/>
                </a:ext>
              </a:extLst>
            </p:cNvPr>
            <p:cNvSpPr/>
            <p:nvPr/>
          </p:nvSpPr>
          <p:spPr>
            <a:xfrm>
              <a:off x="2023191" y="3376933"/>
              <a:ext cx="52765" cy="52692"/>
            </a:xfrm>
            <a:custGeom>
              <a:avLst/>
              <a:gdLst>
                <a:gd name="connsiteX0" fmla="*/ 26616 w 52765"/>
                <a:gd name="connsiteY0" fmla="*/ 52988 h 52692"/>
                <a:gd name="connsiteX1" fmla="*/ 45272 w 52765"/>
                <a:gd name="connsiteY1" fmla="*/ 45272 h 52692"/>
                <a:gd name="connsiteX2" fmla="*/ 52999 w 52765"/>
                <a:gd name="connsiteY2" fmla="*/ 26642 h 52692"/>
                <a:gd name="connsiteX3" fmla="*/ 45272 w 52765"/>
                <a:gd name="connsiteY3" fmla="*/ 8012 h 52692"/>
                <a:gd name="connsiteX4" fmla="*/ 26616 w 52765"/>
                <a:gd name="connsiteY4" fmla="*/ 295 h 52692"/>
                <a:gd name="connsiteX5" fmla="*/ 7960 w 52765"/>
                <a:gd name="connsiteY5" fmla="*/ 8012 h 52692"/>
                <a:gd name="connsiteX6" fmla="*/ 233 w 52765"/>
                <a:gd name="connsiteY6" fmla="*/ 26642 h 52692"/>
                <a:gd name="connsiteX7" fmla="*/ 7960 w 52765"/>
                <a:gd name="connsiteY7" fmla="*/ 45272 h 52692"/>
                <a:gd name="connsiteX8" fmla="*/ 2661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16" y="52988"/>
                  </a:moveTo>
                  <a:cubicBezTo>
                    <a:pt x="33613" y="52988"/>
                    <a:pt x="40324" y="50212"/>
                    <a:pt x="45272" y="45272"/>
                  </a:cubicBezTo>
                  <a:cubicBezTo>
                    <a:pt x="50219" y="40331"/>
                    <a:pt x="52999" y="33629"/>
                    <a:pt x="52999" y="26642"/>
                  </a:cubicBezTo>
                  <a:cubicBezTo>
                    <a:pt x="52999" y="19655"/>
                    <a:pt x="50219" y="12953"/>
                    <a:pt x="45272" y="8012"/>
                  </a:cubicBezTo>
                  <a:cubicBezTo>
                    <a:pt x="40324" y="3072"/>
                    <a:pt x="33613" y="295"/>
                    <a:pt x="26616" y="295"/>
                  </a:cubicBezTo>
                  <a:cubicBezTo>
                    <a:pt x="19619" y="295"/>
                    <a:pt x="12908" y="3072"/>
                    <a:pt x="7960" y="8012"/>
                  </a:cubicBezTo>
                  <a:cubicBezTo>
                    <a:pt x="3013" y="12953"/>
                    <a:pt x="233" y="19655"/>
                    <a:pt x="233" y="26642"/>
                  </a:cubicBezTo>
                  <a:cubicBezTo>
                    <a:pt x="233" y="33629"/>
                    <a:pt x="3013" y="40331"/>
                    <a:pt x="7960" y="45272"/>
                  </a:cubicBezTo>
                  <a:cubicBezTo>
                    <a:pt x="12908" y="50212"/>
                    <a:pt x="19619" y="52988"/>
                    <a:pt x="2661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F2414BDD-AA84-4FC5-9C7D-BB0A65EA7EE2}"/>
                </a:ext>
              </a:extLst>
            </p:cNvPr>
            <p:cNvSpPr/>
            <p:nvPr/>
          </p:nvSpPr>
          <p:spPr>
            <a:xfrm>
              <a:off x="2050479" y="3376933"/>
              <a:ext cx="52765" cy="52692"/>
            </a:xfrm>
            <a:custGeom>
              <a:avLst/>
              <a:gdLst>
                <a:gd name="connsiteX0" fmla="*/ 26619 w 52765"/>
                <a:gd name="connsiteY0" fmla="*/ 52988 h 52692"/>
                <a:gd name="connsiteX1" fmla="*/ 45275 w 52765"/>
                <a:gd name="connsiteY1" fmla="*/ 45272 h 52692"/>
                <a:gd name="connsiteX2" fmla="*/ 53002 w 52765"/>
                <a:gd name="connsiteY2" fmla="*/ 26642 h 52692"/>
                <a:gd name="connsiteX3" fmla="*/ 45275 w 52765"/>
                <a:gd name="connsiteY3" fmla="*/ 8012 h 52692"/>
                <a:gd name="connsiteX4" fmla="*/ 26619 w 52765"/>
                <a:gd name="connsiteY4" fmla="*/ 295 h 52692"/>
                <a:gd name="connsiteX5" fmla="*/ 7964 w 52765"/>
                <a:gd name="connsiteY5" fmla="*/ 8012 h 52692"/>
                <a:gd name="connsiteX6" fmla="*/ 236 w 52765"/>
                <a:gd name="connsiteY6" fmla="*/ 26642 h 52692"/>
                <a:gd name="connsiteX7" fmla="*/ 7964 w 52765"/>
                <a:gd name="connsiteY7" fmla="*/ 45272 h 52692"/>
                <a:gd name="connsiteX8" fmla="*/ 2661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19" y="52988"/>
                  </a:moveTo>
                  <a:cubicBezTo>
                    <a:pt x="33616" y="52988"/>
                    <a:pt x="40327" y="50212"/>
                    <a:pt x="45275" y="45272"/>
                  </a:cubicBezTo>
                  <a:cubicBezTo>
                    <a:pt x="50222" y="40331"/>
                    <a:pt x="53002" y="33629"/>
                    <a:pt x="53002" y="26642"/>
                  </a:cubicBezTo>
                  <a:cubicBezTo>
                    <a:pt x="53002" y="19655"/>
                    <a:pt x="50222" y="12953"/>
                    <a:pt x="45275" y="8012"/>
                  </a:cubicBezTo>
                  <a:cubicBezTo>
                    <a:pt x="40327" y="3072"/>
                    <a:pt x="33616" y="295"/>
                    <a:pt x="26619" y="295"/>
                  </a:cubicBezTo>
                  <a:cubicBezTo>
                    <a:pt x="19622" y="295"/>
                    <a:pt x="12911" y="3072"/>
                    <a:pt x="7964" y="8012"/>
                  </a:cubicBezTo>
                  <a:cubicBezTo>
                    <a:pt x="3016" y="12953"/>
                    <a:pt x="236" y="19655"/>
                    <a:pt x="236" y="26642"/>
                  </a:cubicBezTo>
                  <a:cubicBezTo>
                    <a:pt x="236" y="33629"/>
                    <a:pt x="3016" y="40331"/>
                    <a:pt x="7964" y="45272"/>
                  </a:cubicBezTo>
                  <a:cubicBezTo>
                    <a:pt x="12911" y="50212"/>
                    <a:pt x="19622" y="52988"/>
                    <a:pt x="2661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1E4E1734-710F-4C6D-AF08-5688B9476587}"/>
                </a:ext>
              </a:extLst>
            </p:cNvPr>
            <p:cNvSpPr/>
            <p:nvPr/>
          </p:nvSpPr>
          <p:spPr>
            <a:xfrm>
              <a:off x="2077759" y="3376933"/>
              <a:ext cx="52765" cy="52692"/>
            </a:xfrm>
            <a:custGeom>
              <a:avLst/>
              <a:gdLst>
                <a:gd name="connsiteX0" fmla="*/ 26622 w 52765"/>
                <a:gd name="connsiteY0" fmla="*/ 52988 h 52692"/>
                <a:gd name="connsiteX1" fmla="*/ 45278 w 52765"/>
                <a:gd name="connsiteY1" fmla="*/ 45272 h 52692"/>
                <a:gd name="connsiteX2" fmla="*/ 53005 w 52765"/>
                <a:gd name="connsiteY2" fmla="*/ 26642 h 52692"/>
                <a:gd name="connsiteX3" fmla="*/ 45278 w 52765"/>
                <a:gd name="connsiteY3" fmla="*/ 8012 h 52692"/>
                <a:gd name="connsiteX4" fmla="*/ 26622 w 52765"/>
                <a:gd name="connsiteY4" fmla="*/ 295 h 52692"/>
                <a:gd name="connsiteX5" fmla="*/ 7967 w 52765"/>
                <a:gd name="connsiteY5" fmla="*/ 8012 h 52692"/>
                <a:gd name="connsiteX6" fmla="*/ 239 w 52765"/>
                <a:gd name="connsiteY6" fmla="*/ 26642 h 52692"/>
                <a:gd name="connsiteX7" fmla="*/ 7967 w 52765"/>
                <a:gd name="connsiteY7" fmla="*/ 45272 h 52692"/>
                <a:gd name="connsiteX8" fmla="*/ 2662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22" y="52988"/>
                  </a:moveTo>
                  <a:cubicBezTo>
                    <a:pt x="33619" y="52988"/>
                    <a:pt x="40330" y="50212"/>
                    <a:pt x="45278" y="45272"/>
                  </a:cubicBezTo>
                  <a:cubicBezTo>
                    <a:pt x="50225" y="40331"/>
                    <a:pt x="53005" y="33629"/>
                    <a:pt x="53005" y="26642"/>
                  </a:cubicBezTo>
                  <a:cubicBezTo>
                    <a:pt x="53005" y="19655"/>
                    <a:pt x="50225" y="12953"/>
                    <a:pt x="45278" y="8012"/>
                  </a:cubicBezTo>
                  <a:cubicBezTo>
                    <a:pt x="40330" y="3072"/>
                    <a:pt x="33619" y="295"/>
                    <a:pt x="26622" y="295"/>
                  </a:cubicBezTo>
                  <a:cubicBezTo>
                    <a:pt x="19625" y="295"/>
                    <a:pt x="12914" y="3072"/>
                    <a:pt x="7967" y="8012"/>
                  </a:cubicBezTo>
                  <a:cubicBezTo>
                    <a:pt x="3019" y="12953"/>
                    <a:pt x="239" y="19655"/>
                    <a:pt x="239" y="26642"/>
                  </a:cubicBezTo>
                  <a:cubicBezTo>
                    <a:pt x="239" y="33629"/>
                    <a:pt x="3019" y="40331"/>
                    <a:pt x="7967" y="45272"/>
                  </a:cubicBezTo>
                  <a:cubicBezTo>
                    <a:pt x="12914" y="50212"/>
                    <a:pt x="19625" y="52988"/>
                    <a:pt x="2662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5F2EBCF4-2F5E-4DD4-84A7-76779BF0E3D7}"/>
                </a:ext>
              </a:extLst>
            </p:cNvPr>
            <p:cNvSpPr/>
            <p:nvPr/>
          </p:nvSpPr>
          <p:spPr>
            <a:xfrm>
              <a:off x="2105048" y="1252356"/>
              <a:ext cx="52765" cy="52692"/>
            </a:xfrm>
            <a:custGeom>
              <a:avLst/>
              <a:gdLst>
                <a:gd name="connsiteX0" fmla="*/ 26625 w 52765"/>
                <a:gd name="connsiteY0" fmla="*/ 52746 h 52692"/>
                <a:gd name="connsiteX1" fmla="*/ 45281 w 52765"/>
                <a:gd name="connsiteY1" fmla="*/ 45030 h 52692"/>
                <a:gd name="connsiteX2" fmla="*/ 53008 w 52765"/>
                <a:gd name="connsiteY2" fmla="*/ 26400 h 52692"/>
                <a:gd name="connsiteX3" fmla="*/ 45281 w 52765"/>
                <a:gd name="connsiteY3" fmla="*/ 7770 h 52692"/>
                <a:gd name="connsiteX4" fmla="*/ 26625 w 52765"/>
                <a:gd name="connsiteY4" fmla="*/ 54 h 52692"/>
                <a:gd name="connsiteX5" fmla="*/ 7970 w 52765"/>
                <a:gd name="connsiteY5" fmla="*/ 7770 h 52692"/>
                <a:gd name="connsiteX6" fmla="*/ 242 w 52765"/>
                <a:gd name="connsiteY6" fmla="*/ 26400 h 52692"/>
                <a:gd name="connsiteX7" fmla="*/ 7970 w 52765"/>
                <a:gd name="connsiteY7" fmla="*/ 45030 h 52692"/>
                <a:gd name="connsiteX8" fmla="*/ 26625 w 52765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25" y="52746"/>
                  </a:moveTo>
                  <a:cubicBezTo>
                    <a:pt x="33622" y="52746"/>
                    <a:pt x="40333" y="49970"/>
                    <a:pt x="45281" y="45030"/>
                  </a:cubicBezTo>
                  <a:cubicBezTo>
                    <a:pt x="50228" y="40089"/>
                    <a:pt x="53008" y="33387"/>
                    <a:pt x="53008" y="26400"/>
                  </a:cubicBezTo>
                  <a:cubicBezTo>
                    <a:pt x="53008" y="19413"/>
                    <a:pt x="50228" y="12711"/>
                    <a:pt x="45281" y="7770"/>
                  </a:cubicBezTo>
                  <a:cubicBezTo>
                    <a:pt x="40333" y="2830"/>
                    <a:pt x="33622" y="54"/>
                    <a:pt x="26625" y="54"/>
                  </a:cubicBezTo>
                  <a:cubicBezTo>
                    <a:pt x="19628" y="54"/>
                    <a:pt x="12917" y="2830"/>
                    <a:pt x="7970" y="7770"/>
                  </a:cubicBezTo>
                  <a:cubicBezTo>
                    <a:pt x="3022" y="12711"/>
                    <a:pt x="242" y="19413"/>
                    <a:pt x="242" y="26400"/>
                  </a:cubicBezTo>
                  <a:cubicBezTo>
                    <a:pt x="242" y="33387"/>
                    <a:pt x="3022" y="40089"/>
                    <a:pt x="7970" y="45030"/>
                  </a:cubicBezTo>
                  <a:cubicBezTo>
                    <a:pt x="12917" y="49970"/>
                    <a:pt x="19628" y="52746"/>
                    <a:pt x="26625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F9C5BB96-9F42-4E29-8C51-ADB73EC3BA75}"/>
                </a:ext>
              </a:extLst>
            </p:cNvPr>
            <p:cNvSpPr/>
            <p:nvPr/>
          </p:nvSpPr>
          <p:spPr>
            <a:xfrm>
              <a:off x="2132328" y="3376933"/>
              <a:ext cx="52765" cy="52692"/>
            </a:xfrm>
            <a:custGeom>
              <a:avLst/>
              <a:gdLst>
                <a:gd name="connsiteX0" fmla="*/ 26628 w 52765"/>
                <a:gd name="connsiteY0" fmla="*/ 52988 h 52692"/>
                <a:gd name="connsiteX1" fmla="*/ 45284 w 52765"/>
                <a:gd name="connsiteY1" fmla="*/ 45272 h 52692"/>
                <a:gd name="connsiteX2" fmla="*/ 53011 w 52765"/>
                <a:gd name="connsiteY2" fmla="*/ 26642 h 52692"/>
                <a:gd name="connsiteX3" fmla="*/ 45284 w 52765"/>
                <a:gd name="connsiteY3" fmla="*/ 8012 h 52692"/>
                <a:gd name="connsiteX4" fmla="*/ 26628 w 52765"/>
                <a:gd name="connsiteY4" fmla="*/ 295 h 52692"/>
                <a:gd name="connsiteX5" fmla="*/ 7973 w 52765"/>
                <a:gd name="connsiteY5" fmla="*/ 8012 h 52692"/>
                <a:gd name="connsiteX6" fmla="*/ 245 w 52765"/>
                <a:gd name="connsiteY6" fmla="*/ 26642 h 52692"/>
                <a:gd name="connsiteX7" fmla="*/ 7973 w 52765"/>
                <a:gd name="connsiteY7" fmla="*/ 45272 h 52692"/>
                <a:gd name="connsiteX8" fmla="*/ 2662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28" y="52988"/>
                  </a:moveTo>
                  <a:cubicBezTo>
                    <a:pt x="33625" y="52988"/>
                    <a:pt x="40336" y="50212"/>
                    <a:pt x="45284" y="45272"/>
                  </a:cubicBezTo>
                  <a:cubicBezTo>
                    <a:pt x="50231" y="40331"/>
                    <a:pt x="53011" y="33629"/>
                    <a:pt x="53011" y="26642"/>
                  </a:cubicBezTo>
                  <a:cubicBezTo>
                    <a:pt x="53011" y="19655"/>
                    <a:pt x="50231" y="12953"/>
                    <a:pt x="45284" y="8012"/>
                  </a:cubicBezTo>
                  <a:cubicBezTo>
                    <a:pt x="40336" y="3072"/>
                    <a:pt x="33625" y="295"/>
                    <a:pt x="26628" y="295"/>
                  </a:cubicBezTo>
                  <a:cubicBezTo>
                    <a:pt x="19632" y="295"/>
                    <a:pt x="12920" y="3072"/>
                    <a:pt x="7973" y="8012"/>
                  </a:cubicBezTo>
                  <a:cubicBezTo>
                    <a:pt x="3025" y="12953"/>
                    <a:pt x="245" y="19655"/>
                    <a:pt x="245" y="26642"/>
                  </a:cubicBezTo>
                  <a:cubicBezTo>
                    <a:pt x="245" y="33629"/>
                    <a:pt x="3025" y="40331"/>
                    <a:pt x="7973" y="45272"/>
                  </a:cubicBezTo>
                  <a:cubicBezTo>
                    <a:pt x="12920" y="50212"/>
                    <a:pt x="19632" y="52988"/>
                    <a:pt x="2662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71ED898D-2794-445D-B509-E5148B646FDB}"/>
                </a:ext>
              </a:extLst>
            </p:cNvPr>
            <p:cNvSpPr/>
            <p:nvPr/>
          </p:nvSpPr>
          <p:spPr>
            <a:xfrm>
              <a:off x="2159617" y="3376933"/>
              <a:ext cx="52765" cy="52692"/>
            </a:xfrm>
            <a:custGeom>
              <a:avLst/>
              <a:gdLst>
                <a:gd name="connsiteX0" fmla="*/ 26631 w 52765"/>
                <a:gd name="connsiteY0" fmla="*/ 52988 h 52692"/>
                <a:gd name="connsiteX1" fmla="*/ 45287 w 52765"/>
                <a:gd name="connsiteY1" fmla="*/ 45272 h 52692"/>
                <a:gd name="connsiteX2" fmla="*/ 53014 w 52765"/>
                <a:gd name="connsiteY2" fmla="*/ 26642 h 52692"/>
                <a:gd name="connsiteX3" fmla="*/ 45287 w 52765"/>
                <a:gd name="connsiteY3" fmla="*/ 8012 h 52692"/>
                <a:gd name="connsiteX4" fmla="*/ 26631 w 52765"/>
                <a:gd name="connsiteY4" fmla="*/ 295 h 52692"/>
                <a:gd name="connsiteX5" fmla="*/ 7976 w 52765"/>
                <a:gd name="connsiteY5" fmla="*/ 8012 h 52692"/>
                <a:gd name="connsiteX6" fmla="*/ 249 w 52765"/>
                <a:gd name="connsiteY6" fmla="*/ 26642 h 52692"/>
                <a:gd name="connsiteX7" fmla="*/ 7976 w 52765"/>
                <a:gd name="connsiteY7" fmla="*/ 45272 h 52692"/>
                <a:gd name="connsiteX8" fmla="*/ 2663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31" y="52988"/>
                  </a:moveTo>
                  <a:cubicBezTo>
                    <a:pt x="33628" y="52988"/>
                    <a:pt x="40340" y="50212"/>
                    <a:pt x="45287" y="45272"/>
                  </a:cubicBezTo>
                  <a:cubicBezTo>
                    <a:pt x="50235" y="40331"/>
                    <a:pt x="53014" y="33629"/>
                    <a:pt x="53014" y="26642"/>
                  </a:cubicBezTo>
                  <a:cubicBezTo>
                    <a:pt x="53014" y="19655"/>
                    <a:pt x="50235" y="12953"/>
                    <a:pt x="45287" y="8012"/>
                  </a:cubicBezTo>
                  <a:cubicBezTo>
                    <a:pt x="40340" y="3072"/>
                    <a:pt x="33628" y="295"/>
                    <a:pt x="26631" y="295"/>
                  </a:cubicBezTo>
                  <a:cubicBezTo>
                    <a:pt x="19635" y="295"/>
                    <a:pt x="12923" y="3072"/>
                    <a:pt x="7976" y="8012"/>
                  </a:cubicBezTo>
                  <a:cubicBezTo>
                    <a:pt x="3028" y="12953"/>
                    <a:pt x="249" y="19655"/>
                    <a:pt x="249" y="26642"/>
                  </a:cubicBezTo>
                  <a:cubicBezTo>
                    <a:pt x="249" y="33629"/>
                    <a:pt x="3028" y="40331"/>
                    <a:pt x="7976" y="45272"/>
                  </a:cubicBezTo>
                  <a:cubicBezTo>
                    <a:pt x="12923" y="50212"/>
                    <a:pt x="19635" y="52988"/>
                    <a:pt x="2663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76D952B9-2E68-4B20-B726-D38ED1F62D21}"/>
                </a:ext>
              </a:extLst>
            </p:cNvPr>
            <p:cNvSpPr/>
            <p:nvPr/>
          </p:nvSpPr>
          <p:spPr>
            <a:xfrm>
              <a:off x="2186905" y="3376933"/>
              <a:ext cx="52765" cy="52692"/>
            </a:xfrm>
            <a:custGeom>
              <a:avLst/>
              <a:gdLst>
                <a:gd name="connsiteX0" fmla="*/ 26635 w 52765"/>
                <a:gd name="connsiteY0" fmla="*/ 52988 h 52692"/>
                <a:gd name="connsiteX1" fmla="*/ 45290 w 52765"/>
                <a:gd name="connsiteY1" fmla="*/ 45272 h 52692"/>
                <a:gd name="connsiteX2" fmla="*/ 53017 w 52765"/>
                <a:gd name="connsiteY2" fmla="*/ 26642 h 52692"/>
                <a:gd name="connsiteX3" fmla="*/ 45290 w 52765"/>
                <a:gd name="connsiteY3" fmla="*/ 8012 h 52692"/>
                <a:gd name="connsiteX4" fmla="*/ 26635 w 52765"/>
                <a:gd name="connsiteY4" fmla="*/ 295 h 52692"/>
                <a:gd name="connsiteX5" fmla="*/ 7979 w 52765"/>
                <a:gd name="connsiteY5" fmla="*/ 8012 h 52692"/>
                <a:gd name="connsiteX6" fmla="*/ 252 w 52765"/>
                <a:gd name="connsiteY6" fmla="*/ 26642 h 52692"/>
                <a:gd name="connsiteX7" fmla="*/ 7979 w 52765"/>
                <a:gd name="connsiteY7" fmla="*/ 45272 h 52692"/>
                <a:gd name="connsiteX8" fmla="*/ 2663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35" y="52988"/>
                  </a:moveTo>
                  <a:cubicBezTo>
                    <a:pt x="33631" y="52988"/>
                    <a:pt x="40343" y="50212"/>
                    <a:pt x="45290" y="45272"/>
                  </a:cubicBezTo>
                  <a:cubicBezTo>
                    <a:pt x="50238" y="40331"/>
                    <a:pt x="53017" y="33629"/>
                    <a:pt x="53017" y="26642"/>
                  </a:cubicBezTo>
                  <a:cubicBezTo>
                    <a:pt x="53017" y="19655"/>
                    <a:pt x="50238" y="12953"/>
                    <a:pt x="45290" y="8012"/>
                  </a:cubicBezTo>
                  <a:cubicBezTo>
                    <a:pt x="40343" y="3072"/>
                    <a:pt x="33631" y="295"/>
                    <a:pt x="26635" y="295"/>
                  </a:cubicBezTo>
                  <a:cubicBezTo>
                    <a:pt x="19638" y="295"/>
                    <a:pt x="12927" y="3072"/>
                    <a:pt x="7979" y="8012"/>
                  </a:cubicBezTo>
                  <a:cubicBezTo>
                    <a:pt x="3032" y="12953"/>
                    <a:pt x="252" y="19655"/>
                    <a:pt x="252" y="26642"/>
                  </a:cubicBezTo>
                  <a:cubicBezTo>
                    <a:pt x="252" y="33629"/>
                    <a:pt x="3032" y="40331"/>
                    <a:pt x="7979" y="45272"/>
                  </a:cubicBezTo>
                  <a:cubicBezTo>
                    <a:pt x="12927" y="50212"/>
                    <a:pt x="19638" y="52988"/>
                    <a:pt x="2663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6BE4EA0A-6AE4-4893-A3F4-9B18181D9EC1}"/>
                </a:ext>
              </a:extLst>
            </p:cNvPr>
            <p:cNvSpPr/>
            <p:nvPr/>
          </p:nvSpPr>
          <p:spPr>
            <a:xfrm>
              <a:off x="2214185" y="3376933"/>
              <a:ext cx="52765" cy="52692"/>
            </a:xfrm>
            <a:custGeom>
              <a:avLst/>
              <a:gdLst>
                <a:gd name="connsiteX0" fmla="*/ 26638 w 52765"/>
                <a:gd name="connsiteY0" fmla="*/ 52988 h 52692"/>
                <a:gd name="connsiteX1" fmla="*/ 45293 w 52765"/>
                <a:gd name="connsiteY1" fmla="*/ 45272 h 52692"/>
                <a:gd name="connsiteX2" fmla="*/ 53021 w 52765"/>
                <a:gd name="connsiteY2" fmla="*/ 26642 h 52692"/>
                <a:gd name="connsiteX3" fmla="*/ 45293 w 52765"/>
                <a:gd name="connsiteY3" fmla="*/ 8012 h 52692"/>
                <a:gd name="connsiteX4" fmla="*/ 26638 w 52765"/>
                <a:gd name="connsiteY4" fmla="*/ 295 h 52692"/>
                <a:gd name="connsiteX5" fmla="*/ 7982 w 52765"/>
                <a:gd name="connsiteY5" fmla="*/ 8012 h 52692"/>
                <a:gd name="connsiteX6" fmla="*/ 255 w 52765"/>
                <a:gd name="connsiteY6" fmla="*/ 26642 h 52692"/>
                <a:gd name="connsiteX7" fmla="*/ 7982 w 52765"/>
                <a:gd name="connsiteY7" fmla="*/ 45272 h 52692"/>
                <a:gd name="connsiteX8" fmla="*/ 2663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38" y="52988"/>
                  </a:moveTo>
                  <a:cubicBezTo>
                    <a:pt x="33635" y="52988"/>
                    <a:pt x="40346" y="50212"/>
                    <a:pt x="45293" y="45272"/>
                  </a:cubicBezTo>
                  <a:cubicBezTo>
                    <a:pt x="50241" y="40331"/>
                    <a:pt x="53021" y="33629"/>
                    <a:pt x="53021" y="26642"/>
                  </a:cubicBezTo>
                  <a:cubicBezTo>
                    <a:pt x="53021" y="19655"/>
                    <a:pt x="50241" y="12953"/>
                    <a:pt x="45293" y="8012"/>
                  </a:cubicBezTo>
                  <a:cubicBezTo>
                    <a:pt x="40346" y="3072"/>
                    <a:pt x="33635" y="295"/>
                    <a:pt x="26638" y="295"/>
                  </a:cubicBezTo>
                  <a:cubicBezTo>
                    <a:pt x="19641" y="295"/>
                    <a:pt x="12930" y="3072"/>
                    <a:pt x="7982" y="8012"/>
                  </a:cubicBezTo>
                  <a:cubicBezTo>
                    <a:pt x="3035" y="12953"/>
                    <a:pt x="255" y="19655"/>
                    <a:pt x="255" y="26642"/>
                  </a:cubicBezTo>
                  <a:cubicBezTo>
                    <a:pt x="255" y="33629"/>
                    <a:pt x="3035" y="40331"/>
                    <a:pt x="7982" y="45272"/>
                  </a:cubicBezTo>
                  <a:cubicBezTo>
                    <a:pt x="12930" y="50212"/>
                    <a:pt x="19641" y="52988"/>
                    <a:pt x="2663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573342FF-070D-4DD2-9EF7-7B7A6B32C372}"/>
                </a:ext>
              </a:extLst>
            </p:cNvPr>
            <p:cNvSpPr/>
            <p:nvPr/>
          </p:nvSpPr>
          <p:spPr>
            <a:xfrm>
              <a:off x="2241474" y="3376933"/>
              <a:ext cx="52765" cy="52692"/>
            </a:xfrm>
            <a:custGeom>
              <a:avLst/>
              <a:gdLst>
                <a:gd name="connsiteX0" fmla="*/ 26641 w 52765"/>
                <a:gd name="connsiteY0" fmla="*/ 52988 h 52692"/>
                <a:gd name="connsiteX1" fmla="*/ 45296 w 52765"/>
                <a:gd name="connsiteY1" fmla="*/ 45272 h 52692"/>
                <a:gd name="connsiteX2" fmla="*/ 53024 w 52765"/>
                <a:gd name="connsiteY2" fmla="*/ 26642 h 52692"/>
                <a:gd name="connsiteX3" fmla="*/ 45296 w 52765"/>
                <a:gd name="connsiteY3" fmla="*/ 8012 h 52692"/>
                <a:gd name="connsiteX4" fmla="*/ 26641 w 52765"/>
                <a:gd name="connsiteY4" fmla="*/ 295 h 52692"/>
                <a:gd name="connsiteX5" fmla="*/ 7985 w 52765"/>
                <a:gd name="connsiteY5" fmla="*/ 8012 h 52692"/>
                <a:gd name="connsiteX6" fmla="*/ 258 w 52765"/>
                <a:gd name="connsiteY6" fmla="*/ 26642 h 52692"/>
                <a:gd name="connsiteX7" fmla="*/ 7985 w 52765"/>
                <a:gd name="connsiteY7" fmla="*/ 45272 h 52692"/>
                <a:gd name="connsiteX8" fmla="*/ 2664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41" y="52988"/>
                  </a:moveTo>
                  <a:cubicBezTo>
                    <a:pt x="33638" y="52988"/>
                    <a:pt x="40349" y="50212"/>
                    <a:pt x="45296" y="45272"/>
                  </a:cubicBezTo>
                  <a:cubicBezTo>
                    <a:pt x="50244" y="40331"/>
                    <a:pt x="53024" y="33629"/>
                    <a:pt x="53024" y="26642"/>
                  </a:cubicBezTo>
                  <a:cubicBezTo>
                    <a:pt x="53024" y="19655"/>
                    <a:pt x="50244" y="12953"/>
                    <a:pt x="45296" y="8012"/>
                  </a:cubicBezTo>
                  <a:cubicBezTo>
                    <a:pt x="40349" y="3072"/>
                    <a:pt x="33638" y="295"/>
                    <a:pt x="26641" y="295"/>
                  </a:cubicBezTo>
                  <a:cubicBezTo>
                    <a:pt x="19644" y="295"/>
                    <a:pt x="12933" y="3072"/>
                    <a:pt x="7985" y="8012"/>
                  </a:cubicBezTo>
                  <a:cubicBezTo>
                    <a:pt x="3038" y="12953"/>
                    <a:pt x="258" y="19655"/>
                    <a:pt x="258" y="26642"/>
                  </a:cubicBezTo>
                  <a:cubicBezTo>
                    <a:pt x="258" y="33629"/>
                    <a:pt x="3038" y="40331"/>
                    <a:pt x="7985" y="45272"/>
                  </a:cubicBezTo>
                  <a:cubicBezTo>
                    <a:pt x="12933" y="50212"/>
                    <a:pt x="19644" y="52988"/>
                    <a:pt x="2664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E0BD2FCC-C0FE-492C-8A74-35D95D9AA40D}"/>
                </a:ext>
              </a:extLst>
            </p:cNvPr>
            <p:cNvSpPr/>
            <p:nvPr/>
          </p:nvSpPr>
          <p:spPr>
            <a:xfrm>
              <a:off x="2268763" y="3376933"/>
              <a:ext cx="52765" cy="52692"/>
            </a:xfrm>
            <a:custGeom>
              <a:avLst/>
              <a:gdLst>
                <a:gd name="connsiteX0" fmla="*/ 26644 w 52765"/>
                <a:gd name="connsiteY0" fmla="*/ 52988 h 52692"/>
                <a:gd name="connsiteX1" fmla="*/ 45299 w 52765"/>
                <a:gd name="connsiteY1" fmla="*/ 45272 h 52692"/>
                <a:gd name="connsiteX2" fmla="*/ 53027 w 52765"/>
                <a:gd name="connsiteY2" fmla="*/ 26642 h 52692"/>
                <a:gd name="connsiteX3" fmla="*/ 45299 w 52765"/>
                <a:gd name="connsiteY3" fmla="*/ 8012 h 52692"/>
                <a:gd name="connsiteX4" fmla="*/ 26644 w 52765"/>
                <a:gd name="connsiteY4" fmla="*/ 295 h 52692"/>
                <a:gd name="connsiteX5" fmla="*/ 7988 w 52765"/>
                <a:gd name="connsiteY5" fmla="*/ 8012 h 52692"/>
                <a:gd name="connsiteX6" fmla="*/ 261 w 52765"/>
                <a:gd name="connsiteY6" fmla="*/ 26642 h 52692"/>
                <a:gd name="connsiteX7" fmla="*/ 7988 w 52765"/>
                <a:gd name="connsiteY7" fmla="*/ 45272 h 52692"/>
                <a:gd name="connsiteX8" fmla="*/ 2664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44" y="52988"/>
                  </a:moveTo>
                  <a:cubicBezTo>
                    <a:pt x="33641" y="52988"/>
                    <a:pt x="40352" y="50212"/>
                    <a:pt x="45299" y="45272"/>
                  </a:cubicBezTo>
                  <a:cubicBezTo>
                    <a:pt x="50247" y="40331"/>
                    <a:pt x="53027" y="33629"/>
                    <a:pt x="53027" y="26642"/>
                  </a:cubicBezTo>
                  <a:cubicBezTo>
                    <a:pt x="53027" y="19655"/>
                    <a:pt x="50247" y="12953"/>
                    <a:pt x="45299" y="8012"/>
                  </a:cubicBezTo>
                  <a:cubicBezTo>
                    <a:pt x="40352" y="3072"/>
                    <a:pt x="33641" y="295"/>
                    <a:pt x="26644" y="295"/>
                  </a:cubicBezTo>
                  <a:cubicBezTo>
                    <a:pt x="19647" y="295"/>
                    <a:pt x="12936" y="3072"/>
                    <a:pt x="7988" y="8012"/>
                  </a:cubicBezTo>
                  <a:cubicBezTo>
                    <a:pt x="3041" y="12953"/>
                    <a:pt x="261" y="19655"/>
                    <a:pt x="261" y="26642"/>
                  </a:cubicBezTo>
                  <a:cubicBezTo>
                    <a:pt x="261" y="33629"/>
                    <a:pt x="3041" y="40331"/>
                    <a:pt x="7988" y="45272"/>
                  </a:cubicBezTo>
                  <a:cubicBezTo>
                    <a:pt x="12936" y="50212"/>
                    <a:pt x="19647" y="52988"/>
                    <a:pt x="2664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C6A75BB8-BE17-416C-9C11-68C776957993}"/>
                </a:ext>
              </a:extLst>
            </p:cNvPr>
            <p:cNvSpPr/>
            <p:nvPr/>
          </p:nvSpPr>
          <p:spPr>
            <a:xfrm>
              <a:off x="2296043" y="1252356"/>
              <a:ext cx="52765" cy="52692"/>
            </a:xfrm>
            <a:custGeom>
              <a:avLst/>
              <a:gdLst>
                <a:gd name="connsiteX0" fmla="*/ 26647 w 52765"/>
                <a:gd name="connsiteY0" fmla="*/ 52746 h 52692"/>
                <a:gd name="connsiteX1" fmla="*/ 45303 w 52765"/>
                <a:gd name="connsiteY1" fmla="*/ 45030 h 52692"/>
                <a:gd name="connsiteX2" fmla="*/ 53030 w 52765"/>
                <a:gd name="connsiteY2" fmla="*/ 26400 h 52692"/>
                <a:gd name="connsiteX3" fmla="*/ 45303 w 52765"/>
                <a:gd name="connsiteY3" fmla="*/ 7770 h 52692"/>
                <a:gd name="connsiteX4" fmla="*/ 26647 w 52765"/>
                <a:gd name="connsiteY4" fmla="*/ 54 h 52692"/>
                <a:gd name="connsiteX5" fmla="*/ 7991 w 52765"/>
                <a:gd name="connsiteY5" fmla="*/ 7770 h 52692"/>
                <a:gd name="connsiteX6" fmla="*/ 264 w 52765"/>
                <a:gd name="connsiteY6" fmla="*/ 26400 h 52692"/>
                <a:gd name="connsiteX7" fmla="*/ 7991 w 52765"/>
                <a:gd name="connsiteY7" fmla="*/ 45030 h 52692"/>
                <a:gd name="connsiteX8" fmla="*/ 26647 w 52765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47" y="52746"/>
                  </a:moveTo>
                  <a:cubicBezTo>
                    <a:pt x="33644" y="52746"/>
                    <a:pt x="40355" y="49970"/>
                    <a:pt x="45303" y="45030"/>
                  </a:cubicBezTo>
                  <a:cubicBezTo>
                    <a:pt x="50250" y="40089"/>
                    <a:pt x="53030" y="33387"/>
                    <a:pt x="53030" y="26400"/>
                  </a:cubicBezTo>
                  <a:cubicBezTo>
                    <a:pt x="53030" y="19413"/>
                    <a:pt x="50250" y="12711"/>
                    <a:pt x="45303" y="7770"/>
                  </a:cubicBezTo>
                  <a:cubicBezTo>
                    <a:pt x="40355" y="2830"/>
                    <a:pt x="33644" y="54"/>
                    <a:pt x="26647" y="54"/>
                  </a:cubicBezTo>
                  <a:cubicBezTo>
                    <a:pt x="19650" y="54"/>
                    <a:pt x="12939" y="2830"/>
                    <a:pt x="7991" y="7770"/>
                  </a:cubicBezTo>
                  <a:cubicBezTo>
                    <a:pt x="3044" y="12711"/>
                    <a:pt x="264" y="19413"/>
                    <a:pt x="264" y="26400"/>
                  </a:cubicBezTo>
                  <a:cubicBezTo>
                    <a:pt x="264" y="33387"/>
                    <a:pt x="3044" y="40089"/>
                    <a:pt x="7991" y="45030"/>
                  </a:cubicBezTo>
                  <a:cubicBezTo>
                    <a:pt x="12939" y="49970"/>
                    <a:pt x="19650" y="52746"/>
                    <a:pt x="26647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B9785470-FD85-4E74-AED4-93D59C563AB9}"/>
                </a:ext>
              </a:extLst>
            </p:cNvPr>
            <p:cNvSpPr/>
            <p:nvPr/>
          </p:nvSpPr>
          <p:spPr>
            <a:xfrm>
              <a:off x="2323331" y="3376933"/>
              <a:ext cx="52765" cy="52692"/>
            </a:xfrm>
            <a:custGeom>
              <a:avLst/>
              <a:gdLst>
                <a:gd name="connsiteX0" fmla="*/ 26650 w 52765"/>
                <a:gd name="connsiteY0" fmla="*/ 52988 h 52692"/>
                <a:gd name="connsiteX1" fmla="*/ 45306 w 52765"/>
                <a:gd name="connsiteY1" fmla="*/ 45272 h 52692"/>
                <a:gd name="connsiteX2" fmla="*/ 53033 w 52765"/>
                <a:gd name="connsiteY2" fmla="*/ 26642 h 52692"/>
                <a:gd name="connsiteX3" fmla="*/ 45306 w 52765"/>
                <a:gd name="connsiteY3" fmla="*/ 8012 h 52692"/>
                <a:gd name="connsiteX4" fmla="*/ 26650 w 52765"/>
                <a:gd name="connsiteY4" fmla="*/ 295 h 52692"/>
                <a:gd name="connsiteX5" fmla="*/ 7995 w 52765"/>
                <a:gd name="connsiteY5" fmla="*/ 8012 h 52692"/>
                <a:gd name="connsiteX6" fmla="*/ 267 w 52765"/>
                <a:gd name="connsiteY6" fmla="*/ 26642 h 52692"/>
                <a:gd name="connsiteX7" fmla="*/ 7995 w 52765"/>
                <a:gd name="connsiteY7" fmla="*/ 45272 h 52692"/>
                <a:gd name="connsiteX8" fmla="*/ 2665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50" y="52988"/>
                  </a:moveTo>
                  <a:cubicBezTo>
                    <a:pt x="33647" y="52988"/>
                    <a:pt x="40358" y="50212"/>
                    <a:pt x="45306" y="45272"/>
                  </a:cubicBezTo>
                  <a:cubicBezTo>
                    <a:pt x="50253" y="40331"/>
                    <a:pt x="53033" y="33629"/>
                    <a:pt x="53033" y="26642"/>
                  </a:cubicBezTo>
                  <a:cubicBezTo>
                    <a:pt x="53033" y="19655"/>
                    <a:pt x="50253" y="12953"/>
                    <a:pt x="45306" y="8012"/>
                  </a:cubicBezTo>
                  <a:cubicBezTo>
                    <a:pt x="40358" y="3072"/>
                    <a:pt x="33647" y="295"/>
                    <a:pt x="26650" y="295"/>
                  </a:cubicBezTo>
                  <a:cubicBezTo>
                    <a:pt x="19653" y="295"/>
                    <a:pt x="12942" y="3072"/>
                    <a:pt x="7995" y="8012"/>
                  </a:cubicBezTo>
                  <a:cubicBezTo>
                    <a:pt x="3047" y="12953"/>
                    <a:pt x="267" y="19655"/>
                    <a:pt x="267" y="26642"/>
                  </a:cubicBezTo>
                  <a:cubicBezTo>
                    <a:pt x="267" y="33629"/>
                    <a:pt x="3047" y="40331"/>
                    <a:pt x="7995" y="45272"/>
                  </a:cubicBezTo>
                  <a:cubicBezTo>
                    <a:pt x="12942" y="50212"/>
                    <a:pt x="19653" y="52988"/>
                    <a:pt x="2665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B1B23EE5-8456-4BD8-8372-047867D55ADB}"/>
                </a:ext>
              </a:extLst>
            </p:cNvPr>
            <p:cNvSpPr/>
            <p:nvPr/>
          </p:nvSpPr>
          <p:spPr>
            <a:xfrm>
              <a:off x="2350611" y="3376933"/>
              <a:ext cx="52765" cy="52692"/>
            </a:xfrm>
            <a:custGeom>
              <a:avLst/>
              <a:gdLst>
                <a:gd name="connsiteX0" fmla="*/ 26653 w 52765"/>
                <a:gd name="connsiteY0" fmla="*/ 52988 h 52692"/>
                <a:gd name="connsiteX1" fmla="*/ 45309 w 52765"/>
                <a:gd name="connsiteY1" fmla="*/ 45272 h 52692"/>
                <a:gd name="connsiteX2" fmla="*/ 53036 w 52765"/>
                <a:gd name="connsiteY2" fmla="*/ 26642 h 52692"/>
                <a:gd name="connsiteX3" fmla="*/ 45309 w 52765"/>
                <a:gd name="connsiteY3" fmla="*/ 8012 h 52692"/>
                <a:gd name="connsiteX4" fmla="*/ 26653 w 52765"/>
                <a:gd name="connsiteY4" fmla="*/ 295 h 52692"/>
                <a:gd name="connsiteX5" fmla="*/ 7998 w 52765"/>
                <a:gd name="connsiteY5" fmla="*/ 8012 h 52692"/>
                <a:gd name="connsiteX6" fmla="*/ 270 w 52765"/>
                <a:gd name="connsiteY6" fmla="*/ 26642 h 52692"/>
                <a:gd name="connsiteX7" fmla="*/ 7998 w 52765"/>
                <a:gd name="connsiteY7" fmla="*/ 45272 h 52692"/>
                <a:gd name="connsiteX8" fmla="*/ 2665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53" y="52988"/>
                  </a:moveTo>
                  <a:cubicBezTo>
                    <a:pt x="33650" y="52988"/>
                    <a:pt x="40361" y="50212"/>
                    <a:pt x="45309" y="45272"/>
                  </a:cubicBezTo>
                  <a:cubicBezTo>
                    <a:pt x="50256" y="40331"/>
                    <a:pt x="53036" y="33629"/>
                    <a:pt x="53036" y="26642"/>
                  </a:cubicBezTo>
                  <a:cubicBezTo>
                    <a:pt x="53036" y="19655"/>
                    <a:pt x="50256" y="12953"/>
                    <a:pt x="45309" y="8012"/>
                  </a:cubicBezTo>
                  <a:cubicBezTo>
                    <a:pt x="40361" y="3072"/>
                    <a:pt x="33650" y="295"/>
                    <a:pt x="26653" y="295"/>
                  </a:cubicBezTo>
                  <a:cubicBezTo>
                    <a:pt x="19656" y="295"/>
                    <a:pt x="12945" y="3072"/>
                    <a:pt x="7998" y="8012"/>
                  </a:cubicBezTo>
                  <a:cubicBezTo>
                    <a:pt x="3050" y="12953"/>
                    <a:pt x="270" y="19655"/>
                    <a:pt x="270" y="26642"/>
                  </a:cubicBezTo>
                  <a:cubicBezTo>
                    <a:pt x="270" y="33629"/>
                    <a:pt x="3050" y="40331"/>
                    <a:pt x="7998" y="45272"/>
                  </a:cubicBezTo>
                  <a:cubicBezTo>
                    <a:pt x="12945" y="50212"/>
                    <a:pt x="19656" y="52988"/>
                    <a:pt x="2665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1C089D38-F15E-4B9D-B8B3-77DAB5242ED9}"/>
                </a:ext>
              </a:extLst>
            </p:cNvPr>
            <p:cNvSpPr/>
            <p:nvPr/>
          </p:nvSpPr>
          <p:spPr>
            <a:xfrm>
              <a:off x="2377900" y="3376933"/>
              <a:ext cx="52765" cy="52692"/>
            </a:xfrm>
            <a:custGeom>
              <a:avLst/>
              <a:gdLst>
                <a:gd name="connsiteX0" fmla="*/ 26656 w 52765"/>
                <a:gd name="connsiteY0" fmla="*/ 52988 h 52692"/>
                <a:gd name="connsiteX1" fmla="*/ 45312 w 52765"/>
                <a:gd name="connsiteY1" fmla="*/ 45272 h 52692"/>
                <a:gd name="connsiteX2" fmla="*/ 53039 w 52765"/>
                <a:gd name="connsiteY2" fmla="*/ 26642 h 52692"/>
                <a:gd name="connsiteX3" fmla="*/ 45312 w 52765"/>
                <a:gd name="connsiteY3" fmla="*/ 8012 h 52692"/>
                <a:gd name="connsiteX4" fmla="*/ 26656 w 52765"/>
                <a:gd name="connsiteY4" fmla="*/ 295 h 52692"/>
                <a:gd name="connsiteX5" fmla="*/ 8001 w 52765"/>
                <a:gd name="connsiteY5" fmla="*/ 8012 h 52692"/>
                <a:gd name="connsiteX6" fmla="*/ 273 w 52765"/>
                <a:gd name="connsiteY6" fmla="*/ 26642 h 52692"/>
                <a:gd name="connsiteX7" fmla="*/ 8001 w 52765"/>
                <a:gd name="connsiteY7" fmla="*/ 45272 h 52692"/>
                <a:gd name="connsiteX8" fmla="*/ 2665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56" y="52988"/>
                  </a:moveTo>
                  <a:cubicBezTo>
                    <a:pt x="33653" y="52988"/>
                    <a:pt x="40364" y="50212"/>
                    <a:pt x="45312" y="45272"/>
                  </a:cubicBezTo>
                  <a:cubicBezTo>
                    <a:pt x="50259" y="40331"/>
                    <a:pt x="53039" y="33629"/>
                    <a:pt x="53039" y="26642"/>
                  </a:cubicBezTo>
                  <a:cubicBezTo>
                    <a:pt x="53039" y="19655"/>
                    <a:pt x="50259" y="12953"/>
                    <a:pt x="45312" y="8012"/>
                  </a:cubicBezTo>
                  <a:cubicBezTo>
                    <a:pt x="40364" y="3072"/>
                    <a:pt x="33653" y="295"/>
                    <a:pt x="26656" y="295"/>
                  </a:cubicBezTo>
                  <a:cubicBezTo>
                    <a:pt x="19659" y="295"/>
                    <a:pt x="12948" y="3072"/>
                    <a:pt x="8001" y="8012"/>
                  </a:cubicBezTo>
                  <a:cubicBezTo>
                    <a:pt x="3053" y="12953"/>
                    <a:pt x="273" y="19655"/>
                    <a:pt x="273" y="26642"/>
                  </a:cubicBezTo>
                  <a:cubicBezTo>
                    <a:pt x="273" y="33629"/>
                    <a:pt x="3053" y="40331"/>
                    <a:pt x="8001" y="45272"/>
                  </a:cubicBezTo>
                  <a:cubicBezTo>
                    <a:pt x="12948" y="50212"/>
                    <a:pt x="19659" y="52988"/>
                    <a:pt x="2665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ADB00B30-D4E1-4094-B8CE-B3E7650B4863}"/>
                </a:ext>
              </a:extLst>
            </p:cNvPr>
            <p:cNvSpPr/>
            <p:nvPr/>
          </p:nvSpPr>
          <p:spPr>
            <a:xfrm>
              <a:off x="2405189" y="3376933"/>
              <a:ext cx="52765" cy="52692"/>
            </a:xfrm>
            <a:custGeom>
              <a:avLst/>
              <a:gdLst>
                <a:gd name="connsiteX0" fmla="*/ 26659 w 52765"/>
                <a:gd name="connsiteY0" fmla="*/ 52988 h 52692"/>
                <a:gd name="connsiteX1" fmla="*/ 45315 w 52765"/>
                <a:gd name="connsiteY1" fmla="*/ 45272 h 52692"/>
                <a:gd name="connsiteX2" fmla="*/ 53042 w 52765"/>
                <a:gd name="connsiteY2" fmla="*/ 26642 h 52692"/>
                <a:gd name="connsiteX3" fmla="*/ 45315 w 52765"/>
                <a:gd name="connsiteY3" fmla="*/ 8012 h 52692"/>
                <a:gd name="connsiteX4" fmla="*/ 26659 w 52765"/>
                <a:gd name="connsiteY4" fmla="*/ 295 h 52692"/>
                <a:gd name="connsiteX5" fmla="*/ 8004 w 52765"/>
                <a:gd name="connsiteY5" fmla="*/ 8012 h 52692"/>
                <a:gd name="connsiteX6" fmla="*/ 276 w 52765"/>
                <a:gd name="connsiteY6" fmla="*/ 26642 h 52692"/>
                <a:gd name="connsiteX7" fmla="*/ 8004 w 52765"/>
                <a:gd name="connsiteY7" fmla="*/ 45272 h 52692"/>
                <a:gd name="connsiteX8" fmla="*/ 2665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59" y="52988"/>
                  </a:moveTo>
                  <a:cubicBezTo>
                    <a:pt x="33656" y="52988"/>
                    <a:pt x="40367" y="50212"/>
                    <a:pt x="45315" y="45272"/>
                  </a:cubicBezTo>
                  <a:cubicBezTo>
                    <a:pt x="50262" y="40331"/>
                    <a:pt x="53042" y="33629"/>
                    <a:pt x="53042" y="26642"/>
                  </a:cubicBezTo>
                  <a:cubicBezTo>
                    <a:pt x="53042" y="19655"/>
                    <a:pt x="50262" y="12953"/>
                    <a:pt x="45315" y="8012"/>
                  </a:cubicBezTo>
                  <a:cubicBezTo>
                    <a:pt x="40367" y="3072"/>
                    <a:pt x="33656" y="295"/>
                    <a:pt x="26659" y="295"/>
                  </a:cubicBezTo>
                  <a:cubicBezTo>
                    <a:pt x="19663" y="295"/>
                    <a:pt x="12951" y="3072"/>
                    <a:pt x="8004" y="8012"/>
                  </a:cubicBezTo>
                  <a:cubicBezTo>
                    <a:pt x="3056" y="12953"/>
                    <a:pt x="276" y="19655"/>
                    <a:pt x="276" y="26642"/>
                  </a:cubicBezTo>
                  <a:cubicBezTo>
                    <a:pt x="276" y="33629"/>
                    <a:pt x="3056" y="40331"/>
                    <a:pt x="8004" y="45272"/>
                  </a:cubicBezTo>
                  <a:cubicBezTo>
                    <a:pt x="12951" y="50212"/>
                    <a:pt x="19663" y="52988"/>
                    <a:pt x="2665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71A1D08C-4126-45A3-A770-A186F184E2F0}"/>
                </a:ext>
              </a:extLst>
            </p:cNvPr>
            <p:cNvSpPr/>
            <p:nvPr/>
          </p:nvSpPr>
          <p:spPr>
            <a:xfrm>
              <a:off x="2432469" y="3376933"/>
              <a:ext cx="52765" cy="52692"/>
            </a:xfrm>
            <a:custGeom>
              <a:avLst/>
              <a:gdLst>
                <a:gd name="connsiteX0" fmla="*/ 26663 w 52765"/>
                <a:gd name="connsiteY0" fmla="*/ 52988 h 52692"/>
                <a:gd name="connsiteX1" fmla="*/ 45318 w 52765"/>
                <a:gd name="connsiteY1" fmla="*/ 45272 h 52692"/>
                <a:gd name="connsiteX2" fmla="*/ 53045 w 52765"/>
                <a:gd name="connsiteY2" fmla="*/ 26642 h 52692"/>
                <a:gd name="connsiteX3" fmla="*/ 45318 w 52765"/>
                <a:gd name="connsiteY3" fmla="*/ 8012 h 52692"/>
                <a:gd name="connsiteX4" fmla="*/ 26663 w 52765"/>
                <a:gd name="connsiteY4" fmla="*/ 295 h 52692"/>
                <a:gd name="connsiteX5" fmla="*/ 8007 w 52765"/>
                <a:gd name="connsiteY5" fmla="*/ 8012 h 52692"/>
                <a:gd name="connsiteX6" fmla="*/ 280 w 52765"/>
                <a:gd name="connsiteY6" fmla="*/ 26642 h 52692"/>
                <a:gd name="connsiteX7" fmla="*/ 8007 w 52765"/>
                <a:gd name="connsiteY7" fmla="*/ 45272 h 52692"/>
                <a:gd name="connsiteX8" fmla="*/ 2666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63" y="52988"/>
                  </a:moveTo>
                  <a:cubicBezTo>
                    <a:pt x="33659" y="52988"/>
                    <a:pt x="40371" y="50212"/>
                    <a:pt x="45318" y="45272"/>
                  </a:cubicBezTo>
                  <a:cubicBezTo>
                    <a:pt x="50266" y="40331"/>
                    <a:pt x="53045" y="33629"/>
                    <a:pt x="53045" y="26642"/>
                  </a:cubicBezTo>
                  <a:cubicBezTo>
                    <a:pt x="53045" y="19655"/>
                    <a:pt x="50266" y="12953"/>
                    <a:pt x="45318" y="8012"/>
                  </a:cubicBezTo>
                  <a:cubicBezTo>
                    <a:pt x="40371" y="3072"/>
                    <a:pt x="33659" y="295"/>
                    <a:pt x="26663" y="295"/>
                  </a:cubicBezTo>
                  <a:cubicBezTo>
                    <a:pt x="19666" y="295"/>
                    <a:pt x="12954" y="3072"/>
                    <a:pt x="8007" y="8012"/>
                  </a:cubicBezTo>
                  <a:cubicBezTo>
                    <a:pt x="3059" y="12953"/>
                    <a:pt x="280" y="19655"/>
                    <a:pt x="280" y="26642"/>
                  </a:cubicBezTo>
                  <a:cubicBezTo>
                    <a:pt x="280" y="33629"/>
                    <a:pt x="3059" y="40331"/>
                    <a:pt x="8007" y="45272"/>
                  </a:cubicBezTo>
                  <a:cubicBezTo>
                    <a:pt x="12954" y="50212"/>
                    <a:pt x="19666" y="52988"/>
                    <a:pt x="2666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DDCA3159-E8BC-4061-93F5-0C6248FE1C0A}"/>
                </a:ext>
              </a:extLst>
            </p:cNvPr>
            <p:cNvSpPr/>
            <p:nvPr/>
          </p:nvSpPr>
          <p:spPr>
            <a:xfrm>
              <a:off x="2459757" y="3376933"/>
              <a:ext cx="52765" cy="52692"/>
            </a:xfrm>
            <a:custGeom>
              <a:avLst/>
              <a:gdLst>
                <a:gd name="connsiteX0" fmla="*/ 26666 w 52765"/>
                <a:gd name="connsiteY0" fmla="*/ 52988 h 52692"/>
                <a:gd name="connsiteX1" fmla="*/ 45321 w 52765"/>
                <a:gd name="connsiteY1" fmla="*/ 45272 h 52692"/>
                <a:gd name="connsiteX2" fmla="*/ 53049 w 52765"/>
                <a:gd name="connsiteY2" fmla="*/ 26642 h 52692"/>
                <a:gd name="connsiteX3" fmla="*/ 45321 w 52765"/>
                <a:gd name="connsiteY3" fmla="*/ 8012 h 52692"/>
                <a:gd name="connsiteX4" fmla="*/ 26666 w 52765"/>
                <a:gd name="connsiteY4" fmla="*/ 295 h 52692"/>
                <a:gd name="connsiteX5" fmla="*/ 8010 w 52765"/>
                <a:gd name="connsiteY5" fmla="*/ 8012 h 52692"/>
                <a:gd name="connsiteX6" fmla="*/ 283 w 52765"/>
                <a:gd name="connsiteY6" fmla="*/ 26642 h 52692"/>
                <a:gd name="connsiteX7" fmla="*/ 8010 w 52765"/>
                <a:gd name="connsiteY7" fmla="*/ 45272 h 52692"/>
                <a:gd name="connsiteX8" fmla="*/ 2666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66" y="52988"/>
                  </a:moveTo>
                  <a:cubicBezTo>
                    <a:pt x="33662" y="52988"/>
                    <a:pt x="40374" y="50212"/>
                    <a:pt x="45321" y="45272"/>
                  </a:cubicBezTo>
                  <a:cubicBezTo>
                    <a:pt x="50269" y="40331"/>
                    <a:pt x="53049" y="33629"/>
                    <a:pt x="53049" y="26642"/>
                  </a:cubicBezTo>
                  <a:cubicBezTo>
                    <a:pt x="53049" y="19655"/>
                    <a:pt x="50269" y="12953"/>
                    <a:pt x="45321" y="8012"/>
                  </a:cubicBezTo>
                  <a:cubicBezTo>
                    <a:pt x="40374" y="3072"/>
                    <a:pt x="33662" y="295"/>
                    <a:pt x="26666" y="295"/>
                  </a:cubicBezTo>
                  <a:cubicBezTo>
                    <a:pt x="19669" y="295"/>
                    <a:pt x="12958" y="3072"/>
                    <a:pt x="8010" y="8012"/>
                  </a:cubicBezTo>
                  <a:cubicBezTo>
                    <a:pt x="3063" y="12953"/>
                    <a:pt x="283" y="19655"/>
                    <a:pt x="283" y="26642"/>
                  </a:cubicBezTo>
                  <a:cubicBezTo>
                    <a:pt x="283" y="33629"/>
                    <a:pt x="3063" y="40331"/>
                    <a:pt x="8010" y="45272"/>
                  </a:cubicBezTo>
                  <a:cubicBezTo>
                    <a:pt x="12958" y="50212"/>
                    <a:pt x="19669" y="52988"/>
                    <a:pt x="2666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C111A358-1B17-4E42-9CC5-73600EB9572D}"/>
                </a:ext>
              </a:extLst>
            </p:cNvPr>
            <p:cNvSpPr/>
            <p:nvPr/>
          </p:nvSpPr>
          <p:spPr>
            <a:xfrm>
              <a:off x="2487037" y="3376933"/>
              <a:ext cx="52765" cy="52692"/>
            </a:xfrm>
            <a:custGeom>
              <a:avLst/>
              <a:gdLst>
                <a:gd name="connsiteX0" fmla="*/ 26669 w 52765"/>
                <a:gd name="connsiteY0" fmla="*/ 52988 h 52692"/>
                <a:gd name="connsiteX1" fmla="*/ 45324 w 52765"/>
                <a:gd name="connsiteY1" fmla="*/ 45272 h 52692"/>
                <a:gd name="connsiteX2" fmla="*/ 53052 w 52765"/>
                <a:gd name="connsiteY2" fmla="*/ 26642 h 52692"/>
                <a:gd name="connsiteX3" fmla="*/ 45324 w 52765"/>
                <a:gd name="connsiteY3" fmla="*/ 8012 h 52692"/>
                <a:gd name="connsiteX4" fmla="*/ 26669 w 52765"/>
                <a:gd name="connsiteY4" fmla="*/ 295 h 52692"/>
                <a:gd name="connsiteX5" fmla="*/ 8013 w 52765"/>
                <a:gd name="connsiteY5" fmla="*/ 8012 h 52692"/>
                <a:gd name="connsiteX6" fmla="*/ 286 w 52765"/>
                <a:gd name="connsiteY6" fmla="*/ 26642 h 52692"/>
                <a:gd name="connsiteX7" fmla="*/ 8013 w 52765"/>
                <a:gd name="connsiteY7" fmla="*/ 45272 h 52692"/>
                <a:gd name="connsiteX8" fmla="*/ 2666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69" y="52988"/>
                  </a:moveTo>
                  <a:cubicBezTo>
                    <a:pt x="33666" y="52988"/>
                    <a:pt x="40377" y="50212"/>
                    <a:pt x="45324" y="45272"/>
                  </a:cubicBezTo>
                  <a:cubicBezTo>
                    <a:pt x="50272" y="40331"/>
                    <a:pt x="53052" y="33629"/>
                    <a:pt x="53052" y="26642"/>
                  </a:cubicBezTo>
                  <a:cubicBezTo>
                    <a:pt x="53052" y="19655"/>
                    <a:pt x="50272" y="12953"/>
                    <a:pt x="45324" y="8012"/>
                  </a:cubicBezTo>
                  <a:cubicBezTo>
                    <a:pt x="40377" y="3072"/>
                    <a:pt x="33666" y="295"/>
                    <a:pt x="26669" y="295"/>
                  </a:cubicBezTo>
                  <a:cubicBezTo>
                    <a:pt x="19672" y="295"/>
                    <a:pt x="12961" y="3072"/>
                    <a:pt x="8013" y="8012"/>
                  </a:cubicBezTo>
                  <a:cubicBezTo>
                    <a:pt x="3066" y="12953"/>
                    <a:pt x="286" y="19655"/>
                    <a:pt x="286" y="26642"/>
                  </a:cubicBezTo>
                  <a:cubicBezTo>
                    <a:pt x="286" y="33629"/>
                    <a:pt x="3066" y="40331"/>
                    <a:pt x="8013" y="45272"/>
                  </a:cubicBezTo>
                  <a:cubicBezTo>
                    <a:pt x="12961" y="50212"/>
                    <a:pt x="19672" y="52988"/>
                    <a:pt x="2666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FDF50828-F035-4863-BF17-FBE8A1171807}"/>
                </a:ext>
              </a:extLst>
            </p:cNvPr>
            <p:cNvSpPr/>
            <p:nvPr/>
          </p:nvSpPr>
          <p:spPr>
            <a:xfrm>
              <a:off x="2514326" y="3376933"/>
              <a:ext cx="52765" cy="52692"/>
            </a:xfrm>
            <a:custGeom>
              <a:avLst/>
              <a:gdLst>
                <a:gd name="connsiteX0" fmla="*/ 26672 w 52765"/>
                <a:gd name="connsiteY0" fmla="*/ 52988 h 52692"/>
                <a:gd name="connsiteX1" fmla="*/ 45327 w 52765"/>
                <a:gd name="connsiteY1" fmla="*/ 45272 h 52692"/>
                <a:gd name="connsiteX2" fmla="*/ 53055 w 52765"/>
                <a:gd name="connsiteY2" fmla="*/ 26642 h 52692"/>
                <a:gd name="connsiteX3" fmla="*/ 45327 w 52765"/>
                <a:gd name="connsiteY3" fmla="*/ 8012 h 52692"/>
                <a:gd name="connsiteX4" fmla="*/ 26672 w 52765"/>
                <a:gd name="connsiteY4" fmla="*/ 295 h 52692"/>
                <a:gd name="connsiteX5" fmla="*/ 8016 w 52765"/>
                <a:gd name="connsiteY5" fmla="*/ 8012 h 52692"/>
                <a:gd name="connsiteX6" fmla="*/ 289 w 52765"/>
                <a:gd name="connsiteY6" fmla="*/ 26642 h 52692"/>
                <a:gd name="connsiteX7" fmla="*/ 8016 w 52765"/>
                <a:gd name="connsiteY7" fmla="*/ 45272 h 52692"/>
                <a:gd name="connsiteX8" fmla="*/ 2667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72" y="52988"/>
                  </a:moveTo>
                  <a:cubicBezTo>
                    <a:pt x="33669" y="52988"/>
                    <a:pt x="40380" y="50212"/>
                    <a:pt x="45327" y="45272"/>
                  </a:cubicBezTo>
                  <a:cubicBezTo>
                    <a:pt x="50275" y="40331"/>
                    <a:pt x="53055" y="33629"/>
                    <a:pt x="53055" y="26642"/>
                  </a:cubicBezTo>
                  <a:cubicBezTo>
                    <a:pt x="53055" y="19655"/>
                    <a:pt x="50275" y="12953"/>
                    <a:pt x="45327" y="8012"/>
                  </a:cubicBezTo>
                  <a:cubicBezTo>
                    <a:pt x="40380" y="3072"/>
                    <a:pt x="33669" y="295"/>
                    <a:pt x="26672" y="295"/>
                  </a:cubicBezTo>
                  <a:cubicBezTo>
                    <a:pt x="19675" y="295"/>
                    <a:pt x="12964" y="3072"/>
                    <a:pt x="8016" y="8012"/>
                  </a:cubicBezTo>
                  <a:cubicBezTo>
                    <a:pt x="3069" y="12953"/>
                    <a:pt x="289" y="19655"/>
                    <a:pt x="289" y="26642"/>
                  </a:cubicBezTo>
                  <a:cubicBezTo>
                    <a:pt x="289" y="33629"/>
                    <a:pt x="3069" y="40331"/>
                    <a:pt x="8016" y="45272"/>
                  </a:cubicBezTo>
                  <a:cubicBezTo>
                    <a:pt x="12964" y="50212"/>
                    <a:pt x="19675" y="52988"/>
                    <a:pt x="2667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B84C4F2C-F375-4150-A145-C6CD5B9D5377}"/>
                </a:ext>
              </a:extLst>
            </p:cNvPr>
            <p:cNvSpPr/>
            <p:nvPr/>
          </p:nvSpPr>
          <p:spPr>
            <a:xfrm>
              <a:off x="2541615" y="3376933"/>
              <a:ext cx="52765" cy="52692"/>
            </a:xfrm>
            <a:custGeom>
              <a:avLst/>
              <a:gdLst>
                <a:gd name="connsiteX0" fmla="*/ 26675 w 52765"/>
                <a:gd name="connsiteY0" fmla="*/ 52988 h 52692"/>
                <a:gd name="connsiteX1" fmla="*/ 45330 w 52765"/>
                <a:gd name="connsiteY1" fmla="*/ 45272 h 52692"/>
                <a:gd name="connsiteX2" fmla="*/ 53058 w 52765"/>
                <a:gd name="connsiteY2" fmla="*/ 26642 h 52692"/>
                <a:gd name="connsiteX3" fmla="*/ 45330 w 52765"/>
                <a:gd name="connsiteY3" fmla="*/ 8012 h 52692"/>
                <a:gd name="connsiteX4" fmla="*/ 26675 w 52765"/>
                <a:gd name="connsiteY4" fmla="*/ 295 h 52692"/>
                <a:gd name="connsiteX5" fmla="*/ 8019 w 52765"/>
                <a:gd name="connsiteY5" fmla="*/ 8012 h 52692"/>
                <a:gd name="connsiteX6" fmla="*/ 292 w 52765"/>
                <a:gd name="connsiteY6" fmla="*/ 26642 h 52692"/>
                <a:gd name="connsiteX7" fmla="*/ 8019 w 52765"/>
                <a:gd name="connsiteY7" fmla="*/ 45272 h 52692"/>
                <a:gd name="connsiteX8" fmla="*/ 2667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75" y="52988"/>
                  </a:moveTo>
                  <a:cubicBezTo>
                    <a:pt x="33672" y="52988"/>
                    <a:pt x="40383" y="50212"/>
                    <a:pt x="45330" y="45272"/>
                  </a:cubicBezTo>
                  <a:cubicBezTo>
                    <a:pt x="50278" y="40331"/>
                    <a:pt x="53058" y="33629"/>
                    <a:pt x="53058" y="26642"/>
                  </a:cubicBezTo>
                  <a:cubicBezTo>
                    <a:pt x="53058" y="19655"/>
                    <a:pt x="50278" y="12953"/>
                    <a:pt x="45330" y="8012"/>
                  </a:cubicBezTo>
                  <a:cubicBezTo>
                    <a:pt x="40383" y="3072"/>
                    <a:pt x="33672" y="295"/>
                    <a:pt x="26675" y="295"/>
                  </a:cubicBezTo>
                  <a:cubicBezTo>
                    <a:pt x="19678" y="295"/>
                    <a:pt x="12967" y="3072"/>
                    <a:pt x="8019" y="8012"/>
                  </a:cubicBezTo>
                  <a:cubicBezTo>
                    <a:pt x="3072" y="12953"/>
                    <a:pt x="292" y="19655"/>
                    <a:pt x="292" y="26642"/>
                  </a:cubicBezTo>
                  <a:cubicBezTo>
                    <a:pt x="292" y="33629"/>
                    <a:pt x="3072" y="40331"/>
                    <a:pt x="8019" y="45272"/>
                  </a:cubicBezTo>
                  <a:cubicBezTo>
                    <a:pt x="12967" y="50212"/>
                    <a:pt x="19678" y="52988"/>
                    <a:pt x="2667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6AFDBE1C-16A7-46C6-8C54-6CC795122073}"/>
                </a:ext>
              </a:extLst>
            </p:cNvPr>
            <p:cNvSpPr/>
            <p:nvPr/>
          </p:nvSpPr>
          <p:spPr>
            <a:xfrm>
              <a:off x="2568895" y="3376933"/>
              <a:ext cx="52765" cy="52692"/>
            </a:xfrm>
            <a:custGeom>
              <a:avLst/>
              <a:gdLst>
                <a:gd name="connsiteX0" fmla="*/ 26678 w 52765"/>
                <a:gd name="connsiteY0" fmla="*/ 52988 h 52692"/>
                <a:gd name="connsiteX1" fmla="*/ 45334 w 52765"/>
                <a:gd name="connsiteY1" fmla="*/ 45272 h 52692"/>
                <a:gd name="connsiteX2" fmla="*/ 53061 w 52765"/>
                <a:gd name="connsiteY2" fmla="*/ 26642 h 52692"/>
                <a:gd name="connsiteX3" fmla="*/ 45334 w 52765"/>
                <a:gd name="connsiteY3" fmla="*/ 8012 h 52692"/>
                <a:gd name="connsiteX4" fmla="*/ 26678 w 52765"/>
                <a:gd name="connsiteY4" fmla="*/ 295 h 52692"/>
                <a:gd name="connsiteX5" fmla="*/ 8022 w 52765"/>
                <a:gd name="connsiteY5" fmla="*/ 8012 h 52692"/>
                <a:gd name="connsiteX6" fmla="*/ 295 w 52765"/>
                <a:gd name="connsiteY6" fmla="*/ 26642 h 52692"/>
                <a:gd name="connsiteX7" fmla="*/ 8022 w 52765"/>
                <a:gd name="connsiteY7" fmla="*/ 45272 h 52692"/>
                <a:gd name="connsiteX8" fmla="*/ 2667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78" y="52988"/>
                  </a:moveTo>
                  <a:cubicBezTo>
                    <a:pt x="33675" y="52988"/>
                    <a:pt x="40386" y="50212"/>
                    <a:pt x="45334" y="45272"/>
                  </a:cubicBezTo>
                  <a:cubicBezTo>
                    <a:pt x="50281" y="40331"/>
                    <a:pt x="53061" y="33629"/>
                    <a:pt x="53061" y="26642"/>
                  </a:cubicBezTo>
                  <a:cubicBezTo>
                    <a:pt x="53061" y="19655"/>
                    <a:pt x="50281" y="12953"/>
                    <a:pt x="45334" y="8012"/>
                  </a:cubicBezTo>
                  <a:cubicBezTo>
                    <a:pt x="40386" y="3072"/>
                    <a:pt x="33675" y="295"/>
                    <a:pt x="26678" y="295"/>
                  </a:cubicBezTo>
                  <a:cubicBezTo>
                    <a:pt x="19681" y="295"/>
                    <a:pt x="12970" y="3072"/>
                    <a:pt x="8022" y="8012"/>
                  </a:cubicBezTo>
                  <a:cubicBezTo>
                    <a:pt x="3075" y="12953"/>
                    <a:pt x="295" y="19655"/>
                    <a:pt x="295" y="26642"/>
                  </a:cubicBezTo>
                  <a:cubicBezTo>
                    <a:pt x="295" y="33629"/>
                    <a:pt x="3075" y="40331"/>
                    <a:pt x="8022" y="45272"/>
                  </a:cubicBezTo>
                  <a:cubicBezTo>
                    <a:pt x="12970" y="50212"/>
                    <a:pt x="19681" y="52988"/>
                    <a:pt x="2667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55DE1AFC-63D5-48AA-B9D4-452F7B57C179}"/>
                </a:ext>
              </a:extLst>
            </p:cNvPr>
            <p:cNvSpPr/>
            <p:nvPr/>
          </p:nvSpPr>
          <p:spPr>
            <a:xfrm>
              <a:off x="2596184" y="3376933"/>
              <a:ext cx="52765" cy="52692"/>
            </a:xfrm>
            <a:custGeom>
              <a:avLst/>
              <a:gdLst>
                <a:gd name="connsiteX0" fmla="*/ 26681 w 52765"/>
                <a:gd name="connsiteY0" fmla="*/ 52988 h 52692"/>
                <a:gd name="connsiteX1" fmla="*/ 45337 w 52765"/>
                <a:gd name="connsiteY1" fmla="*/ 45272 h 52692"/>
                <a:gd name="connsiteX2" fmla="*/ 53064 w 52765"/>
                <a:gd name="connsiteY2" fmla="*/ 26642 h 52692"/>
                <a:gd name="connsiteX3" fmla="*/ 45337 w 52765"/>
                <a:gd name="connsiteY3" fmla="*/ 8012 h 52692"/>
                <a:gd name="connsiteX4" fmla="*/ 26681 w 52765"/>
                <a:gd name="connsiteY4" fmla="*/ 295 h 52692"/>
                <a:gd name="connsiteX5" fmla="*/ 8026 w 52765"/>
                <a:gd name="connsiteY5" fmla="*/ 8012 h 52692"/>
                <a:gd name="connsiteX6" fmla="*/ 298 w 52765"/>
                <a:gd name="connsiteY6" fmla="*/ 26642 h 52692"/>
                <a:gd name="connsiteX7" fmla="*/ 8026 w 52765"/>
                <a:gd name="connsiteY7" fmla="*/ 45272 h 52692"/>
                <a:gd name="connsiteX8" fmla="*/ 2668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81" y="52988"/>
                  </a:moveTo>
                  <a:cubicBezTo>
                    <a:pt x="33678" y="52988"/>
                    <a:pt x="40389" y="50212"/>
                    <a:pt x="45337" y="45272"/>
                  </a:cubicBezTo>
                  <a:cubicBezTo>
                    <a:pt x="50284" y="40331"/>
                    <a:pt x="53064" y="33629"/>
                    <a:pt x="53064" y="26642"/>
                  </a:cubicBezTo>
                  <a:cubicBezTo>
                    <a:pt x="53064" y="19655"/>
                    <a:pt x="50284" y="12953"/>
                    <a:pt x="45337" y="8012"/>
                  </a:cubicBezTo>
                  <a:cubicBezTo>
                    <a:pt x="40389" y="3072"/>
                    <a:pt x="33678" y="295"/>
                    <a:pt x="26681" y="295"/>
                  </a:cubicBezTo>
                  <a:cubicBezTo>
                    <a:pt x="19684" y="295"/>
                    <a:pt x="12973" y="3072"/>
                    <a:pt x="8026" y="8012"/>
                  </a:cubicBezTo>
                  <a:cubicBezTo>
                    <a:pt x="3078" y="12953"/>
                    <a:pt x="298" y="19655"/>
                    <a:pt x="298" y="26642"/>
                  </a:cubicBezTo>
                  <a:cubicBezTo>
                    <a:pt x="298" y="33629"/>
                    <a:pt x="3078" y="40331"/>
                    <a:pt x="8026" y="45272"/>
                  </a:cubicBezTo>
                  <a:cubicBezTo>
                    <a:pt x="12973" y="50212"/>
                    <a:pt x="19684" y="52988"/>
                    <a:pt x="2668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3A9F9884-6A90-4778-87DC-F1EAD3E96D04}"/>
                </a:ext>
              </a:extLst>
            </p:cNvPr>
            <p:cNvSpPr/>
            <p:nvPr/>
          </p:nvSpPr>
          <p:spPr>
            <a:xfrm>
              <a:off x="2623472" y="3376933"/>
              <a:ext cx="52765" cy="52692"/>
            </a:xfrm>
            <a:custGeom>
              <a:avLst/>
              <a:gdLst>
                <a:gd name="connsiteX0" fmla="*/ 26684 w 52765"/>
                <a:gd name="connsiteY0" fmla="*/ 52988 h 52692"/>
                <a:gd name="connsiteX1" fmla="*/ 45340 w 52765"/>
                <a:gd name="connsiteY1" fmla="*/ 45272 h 52692"/>
                <a:gd name="connsiteX2" fmla="*/ 53067 w 52765"/>
                <a:gd name="connsiteY2" fmla="*/ 26642 h 52692"/>
                <a:gd name="connsiteX3" fmla="*/ 45340 w 52765"/>
                <a:gd name="connsiteY3" fmla="*/ 8012 h 52692"/>
                <a:gd name="connsiteX4" fmla="*/ 26684 w 52765"/>
                <a:gd name="connsiteY4" fmla="*/ 295 h 52692"/>
                <a:gd name="connsiteX5" fmla="*/ 8029 w 52765"/>
                <a:gd name="connsiteY5" fmla="*/ 8012 h 52692"/>
                <a:gd name="connsiteX6" fmla="*/ 301 w 52765"/>
                <a:gd name="connsiteY6" fmla="*/ 26642 h 52692"/>
                <a:gd name="connsiteX7" fmla="*/ 8029 w 52765"/>
                <a:gd name="connsiteY7" fmla="*/ 45272 h 52692"/>
                <a:gd name="connsiteX8" fmla="*/ 2668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84" y="52988"/>
                  </a:moveTo>
                  <a:cubicBezTo>
                    <a:pt x="33681" y="52988"/>
                    <a:pt x="40392" y="50212"/>
                    <a:pt x="45340" y="45272"/>
                  </a:cubicBezTo>
                  <a:cubicBezTo>
                    <a:pt x="50287" y="40331"/>
                    <a:pt x="53067" y="33629"/>
                    <a:pt x="53067" y="26642"/>
                  </a:cubicBezTo>
                  <a:cubicBezTo>
                    <a:pt x="53067" y="19655"/>
                    <a:pt x="50287" y="12953"/>
                    <a:pt x="45340" y="8012"/>
                  </a:cubicBezTo>
                  <a:cubicBezTo>
                    <a:pt x="40392" y="3072"/>
                    <a:pt x="33681" y="295"/>
                    <a:pt x="26684" y="295"/>
                  </a:cubicBezTo>
                  <a:cubicBezTo>
                    <a:pt x="19687" y="295"/>
                    <a:pt x="12976" y="3072"/>
                    <a:pt x="8029" y="8012"/>
                  </a:cubicBezTo>
                  <a:cubicBezTo>
                    <a:pt x="3081" y="12953"/>
                    <a:pt x="301" y="19655"/>
                    <a:pt x="301" y="26642"/>
                  </a:cubicBezTo>
                  <a:cubicBezTo>
                    <a:pt x="301" y="33629"/>
                    <a:pt x="3081" y="40331"/>
                    <a:pt x="8029" y="45272"/>
                  </a:cubicBezTo>
                  <a:cubicBezTo>
                    <a:pt x="12976" y="50212"/>
                    <a:pt x="19687" y="52988"/>
                    <a:pt x="2668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CDAD285D-C641-44B8-9321-17690A1CCDD6}"/>
                </a:ext>
              </a:extLst>
            </p:cNvPr>
            <p:cNvSpPr/>
            <p:nvPr/>
          </p:nvSpPr>
          <p:spPr>
            <a:xfrm>
              <a:off x="2650752" y="3376933"/>
              <a:ext cx="52765" cy="52692"/>
            </a:xfrm>
            <a:custGeom>
              <a:avLst/>
              <a:gdLst>
                <a:gd name="connsiteX0" fmla="*/ 26687 w 52765"/>
                <a:gd name="connsiteY0" fmla="*/ 52988 h 52692"/>
                <a:gd name="connsiteX1" fmla="*/ 45343 w 52765"/>
                <a:gd name="connsiteY1" fmla="*/ 45272 h 52692"/>
                <a:gd name="connsiteX2" fmla="*/ 53070 w 52765"/>
                <a:gd name="connsiteY2" fmla="*/ 26642 h 52692"/>
                <a:gd name="connsiteX3" fmla="*/ 45343 w 52765"/>
                <a:gd name="connsiteY3" fmla="*/ 8012 h 52692"/>
                <a:gd name="connsiteX4" fmla="*/ 26687 w 52765"/>
                <a:gd name="connsiteY4" fmla="*/ 295 h 52692"/>
                <a:gd name="connsiteX5" fmla="*/ 8032 w 52765"/>
                <a:gd name="connsiteY5" fmla="*/ 8012 h 52692"/>
                <a:gd name="connsiteX6" fmla="*/ 304 w 52765"/>
                <a:gd name="connsiteY6" fmla="*/ 26642 h 52692"/>
                <a:gd name="connsiteX7" fmla="*/ 8032 w 52765"/>
                <a:gd name="connsiteY7" fmla="*/ 45272 h 52692"/>
                <a:gd name="connsiteX8" fmla="*/ 2668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87" y="52988"/>
                  </a:moveTo>
                  <a:cubicBezTo>
                    <a:pt x="33684" y="52988"/>
                    <a:pt x="40395" y="50212"/>
                    <a:pt x="45343" y="45272"/>
                  </a:cubicBezTo>
                  <a:cubicBezTo>
                    <a:pt x="50290" y="40331"/>
                    <a:pt x="53070" y="33629"/>
                    <a:pt x="53070" y="26642"/>
                  </a:cubicBezTo>
                  <a:cubicBezTo>
                    <a:pt x="53070" y="19655"/>
                    <a:pt x="50290" y="12953"/>
                    <a:pt x="45343" y="8012"/>
                  </a:cubicBezTo>
                  <a:cubicBezTo>
                    <a:pt x="40395" y="3072"/>
                    <a:pt x="33684" y="295"/>
                    <a:pt x="26687" y="295"/>
                  </a:cubicBezTo>
                  <a:cubicBezTo>
                    <a:pt x="19691" y="295"/>
                    <a:pt x="12979" y="3072"/>
                    <a:pt x="8032" y="8012"/>
                  </a:cubicBezTo>
                  <a:cubicBezTo>
                    <a:pt x="3084" y="12953"/>
                    <a:pt x="304" y="19655"/>
                    <a:pt x="304" y="26642"/>
                  </a:cubicBezTo>
                  <a:cubicBezTo>
                    <a:pt x="304" y="33629"/>
                    <a:pt x="3084" y="40331"/>
                    <a:pt x="8032" y="45272"/>
                  </a:cubicBezTo>
                  <a:cubicBezTo>
                    <a:pt x="12979" y="50212"/>
                    <a:pt x="19691" y="52988"/>
                    <a:pt x="2668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86E81FC3-E623-42A2-8AAD-23366818A8EC}"/>
                </a:ext>
              </a:extLst>
            </p:cNvPr>
            <p:cNvSpPr/>
            <p:nvPr/>
          </p:nvSpPr>
          <p:spPr>
            <a:xfrm>
              <a:off x="2678041" y="3376933"/>
              <a:ext cx="52765" cy="52692"/>
            </a:xfrm>
            <a:custGeom>
              <a:avLst/>
              <a:gdLst>
                <a:gd name="connsiteX0" fmla="*/ 26690 w 52765"/>
                <a:gd name="connsiteY0" fmla="*/ 52988 h 52692"/>
                <a:gd name="connsiteX1" fmla="*/ 45346 w 52765"/>
                <a:gd name="connsiteY1" fmla="*/ 45272 h 52692"/>
                <a:gd name="connsiteX2" fmla="*/ 53073 w 52765"/>
                <a:gd name="connsiteY2" fmla="*/ 26642 h 52692"/>
                <a:gd name="connsiteX3" fmla="*/ 45346 w 52765"/>
                <a:gd name="connsiteY3" fmla="*/ 8012 h 52692"/>
                <a:gd name="connsiteX4" fmla="*/ 26690 w 52765"/>
                <a:gd name="connsiteY4" fmla="*/ 295 h 52692"/>
                <a:gd name="connsiteX5" fmla="*/ 8035 w 52765"/>
                <a:gd name="connsiteY5" fmla="*/ 8012 h 52692"/>
                <a:gd name="connsiteX6" fmla="*/ 308 w 52765"/>
                <a:gd name="connsiteY6" fmla="*/ 26642 h 52692"/>
                <a:gd name="connsiteX7" fmla="*/ 8035 w 52765"/>
                <a:gd name="connsiteY7" fmla="*/ 45272 h 52692"/>
                <a:gd name="connsiteX8" fmla="*/ 2669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90" y="52988"/>
                  </a:moveTo>
                  <a:cubicBezTo>
                    <a:pt x="33687" y="52988"/>
                    <a:pt x="40398" y="50212"/>
                    <a:pt x="45346" y="45272"/>
                  </a:cubicBezTo>
                  <a:cubicBezTo>
                    <a:pt x="50293" y="40331"/>
                    <a:pt x="53073" y="33629"/>
                    <a:pt x="53073" y="26642"/>
                  </a:cubicBezTo>
                  <a:cubicBezTo>
                    <a:pt x="53073" y="19655"/>
                    <a:pt x="50293" y="12953"/>
                    <a:pt x="45346" y="8012"/>
                  </a:cubicBezTo>
                  <a:cubicBezTo>
                    <a:pt x="40398" y="3072"/>
                    <a:pt x="33687" y="295"/>
                    <a:pt x="26690" y="295"/>
                  </a:cubicBezTo>
                  <a:cubicBezTo>
                    <a:pt x="19694" y="295"/>
                    <a:pt x="12982" y="3072"/>
                    <a:pt x="8035" y="8012"/>
                  </a:cubicBezTo>
                  <a:cubicBezTo>
                    <a:pt x="3087" y="12953"/>
                    <a:pt x="308" y="19655"/>
                    <a:pt x="308" y="26642"/>
                  </a:cubicBezTo>
                  <a:cubicBezTo>
                    <a:pt x="308" y="33629"/>
                    <a:pt x="3087" y="40331"/>
                    <a:pt x="8035" y="45272"/>
                  </a:cubicBezTo>
                  <a:cubicBezTo>
                    <a:pt x="12982" y="50212"/>
                    <a:pt x="19694" y="52988"/>
                    <a:pt x="2669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01B687A9-4DA4-4790-88E6-0D2B4751F8A6}"/>
                </a:ext>
              </a:extLst>
            </p:cNvPr>
            <p:cNvSpPr/>
            <p:nvPr/>
          </p:nvSpPr>
          <p:spPr>
            <a:xfrm>
              <a:off x="2705321" y="3376933"/>
              <a:ext cx="52765" cy="52692"/>
            </a:xfrm>
            <a:custGeom>
              <a:avLst/>
              <a:gdLst>
                <a:gd name="connsiteX0" fmla="*/ 26694 w 52765"/>
                <a:gd name="connsiteY0" fmla="*/ 52988 h 52692"/>
                <a:gd name="connsiteX1" fmla="*/ 45349 w 52765"/>
                <a:gd name="connsiteY1" fmla="*/ 45272 h 52692"/>
                <a:gd name="connsiteX2" fmla="*/ 53076 w 52765"/>
                <a:gd name="connsiteY2" fmla="*/ 26642 h 52692"/>
                <a:gd name="connsiteX3" fmla="*/ 45349 w 52765"/>
                <a:gd name="connsiteY3" fmla="*/ 8012 h 52692"/>
                <a:gd name="connsiteX4" fmla="*/ 26694 w 52765"/>
                <a:gd name="connsiteY4" fmla="*/ 295 h 52692"/>
                <a:gd name="connsiteX5" fmla="*/ 8038 w 52765"/>
                <a:gd name="connsiteY5" fmla="*/ 8012 h 52692"/>
                <a:gd name="connsiteX6" fmla="*/ 311 w 52765"/>
                <a:gd name="connsiteY6" fmla="*/ 26642 h 52692"/>
                <a:gd name="connsiteX7" fmla="*/ 8038 w 52765"/>
                <a:gd name="connsiteY7" fmla="*/ 45272 h 52692"/>
                <a:gd name="connsiteX8" fmla="*/ 2669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94" y="52988"/>
                  </a:moveTo>
                  <a:cubicBezTo>
                    <a:pt x="33690" y="52988"/>
                    <a:pt x="40402" y="50212"/>
                    <a:pt x="45349" y="45272"/>
                  </a:cubicBezTo>
                  <a:cubicBezTo>
                    <a:pt x="50297" y="40331"/>
                    <a:pt x="53076" y="33629"/>
                    <a:pt x="53076" y="26642"/>
                  </a:cubicBezTo>
                  <a:cubicBezTo>
                    <a:pt x="53076" y="19655"/>
                    <a:pt x="50297" y="12953"/>
                    <a:pt x="45349" y="8012"/>
                  </a:cubicBezTo>
                  <a:cubicBezTo>
                    <a:pt x="40402" y="3072"/>
                    <a:pt x="33690" y="295"/>
                    <a:pt x="26694" y="295"/>
                  </a:cubicBezTo>
                  <a:cubicBezTo>
                    <a:pt x="19697" y="295"/>
                    <a:pt x="12986" y="3072"/>
                    <a:pt x="8038" y="8012"/>
                  </a:cubicBezTo>
                  <a:cubicBezTo>
                    <a:pt x="3091" y="12953"/>
                    <a:pt x="311" y="19655"/>
                    <a:pt x="311" y="26642"/>
                  </a:cubicBezTo>
                  <a:cubicBezTo>
                    <a:pt x="311" y="33629"/>
                    <a:pt x="3091" y="40331"/>
                    <a:pt x="8038" y="45272"/>
                  </a:cubicBezTo>
                  <a:cubicBezTo>
                    <a:pt x="12986" y="50212"/>
                    <a:pt x="19697" y="52988"/>
                    <a:pt x="2669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F7352ADC-2214-452A-8F1D-508D47D85008}"/>
                </a:ext>
              </a:extLst>
            </p:cNvPr>
            <p:cNvSpPr/>
            <p:nvPr/>
          </p:nvSpPr>
          <p:spPr>
            <a:xfrm>
              <a:off x="2732610" y="3376933"/>
              <a:ext cx="52765" cy="52692"/>
            </a:xfrm>
            <a:custGeom>
              <a:avLst/>
              <a:gdLst>
                <a:gd name="connsiteX0" fmla="*/ 26697 w 52765"/>
                <a:gd name="connsiteY0" fmla="*/ 52988 h 52692"/>
                <a:gd name="connsiteX1" fmla="*/ 45352 w 52765"/>
                <a:gd name="connsiteY1" fmla="*/ 45272 h 52692"/>
                <a:gd name="connsiteX2" fmla="*/ 53080 w 52765"/>
                <a:gd name="connsiteY2" fmla="*/ 26642 h 52692"/>
                <a:gd name="connsiteX3" fmla="*/ 45352 w 52765"/>
                <a:gd name="connsiteY3" fmla="*/ 8012 h 52692"/>
                <a:gd name="connsiteX4" fmla="*/ 26697 w 52765"/>
                <a:gd name="connsiteY4" fmla="*/ 295 h 52692"/>
                <a:gd name="connsiteX5" fmla="*/ 8041 w 52765"/>
                <a:gd name="connsiteY5" fmla="*/ 8012 h 52692"/>
                <a:gd name="connsiteX6" fmla="*/ 314 w 52765"/>
                <a:gd name="connsiteY6" fmla="*/ 26642 h 52692"/>
                <a:gd name="connsiteX7" fmla="*/ 8041 w 52765"/>
                <a:gd name="connsiteY7" fmla="*/ 45272 h 52692"/>
                <a:gd name="connsiteX8" fmla="*/ 2669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697" y="52988"/>
                  </a:moveTo>
                  <a:cubicBezTo>
                    <a:pt x="33693" y="52988"/>
                    <a:pt x="40405" y="50212"/>
                    <a:pt x="45352" y="45272"/>
                  </a:cubicBezTo>
                  <a:cubicBezTo>
                    <a:pt x="50300" y="40331"/>
                    <a:pt x="53080" y="33629"/>
                    <a:pt x="53080" y="26642"/>
                  </a:cubicBezTo>
                  <a:cubicBezTo>
                    <a:pt x="53080" y="19655"/>
                    <a:pt x="50300" y="12953"/>
                    <a:pt x="45352" y="8012"/>
                  </a:cubicBezTo>
                  <a:cubicBezTo>
                    <a:pt x="40405" y="3072"/>
                    <a:pt x="33693" y="295"/>
                    <a:pt x="26697" y="295"/>
                  </a:cubicBezTo>
                  <a:cubicBezTo>
                    <a:pt x="19700" y="295"/>
                    <a:pt x="12989" y="3072"/>
                    <a:pt x="8041" y="8012"/>
                  </a:cubicBezTo>
                  <a:cubicBezTo>
                    <a:pt x="3094" y="12953"/>
                    <a:pt x="314" y="19655"/>
                    <a:pt x="314" y="26642"/>
                  </a:cubicBezTo>
                  <a:cubicBezTo>
                    <a:pt x="314" y="33629"/>
                    <a:pt x="3094" y="40331"/>
                    <a:pt x="8041" y="45272"/>
                  </a:cubicBezTo>
                  <a:cubicBezTo>
                    <a:pt x="12989" y="50212"/>
                    <a:pt x="19700" y="52988"/>
                    <a:pt x="2669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16DFCF5A-CBCC-44D9-871A-83B0C8F5F58A}"/>
                </a:ext>
              </a:extLst>
            </p:cNvPr>
            <p:cNvSpPr/>
            <p:nvPr/>
          </p:nvSpPr>
          <p:spPr>
            <a:xfrm>
              <a:off x="2759898" y="3376933"/>
              <a:ext cx="52765" cy="52692"/>
            </a:xfrm>
            <a:custGeom>
              <a:avLst/>
              <a:gdLst>
                <a:gd name="connsiteX0" fmla="*/ 26700 w 52765"/>
                <a:gd name="connsiteY0" fmla="*/ 52988 h 52692"/>
                <a:gd name="connsiteX1" fmla="*/ 45355 w 52765"/>
                <a:gd name="connsiteY1" fmla="*/ 45272 h 52692"/>
                <a:gd name="connsiteX2" fmla="*/ 53083 w 52765"/>
                <a:gd name="connsiteY2" fmla="*/ 26642 h 52692"/>
                <a:gd name="connsiteX3" fmla="*/ 45355 w 52765"/>
                <a:gd name="connsiteY3" fmla="*/ 8012 h 52692"/>
                <a:gd name="connsiteX4" fmla="*/ 26700 w 52765"/>
                <a:gd name="connsiteY4" fmla="*/ 295 h 52692"/>
                <a:gd name="connsiteX5" fmla="*/ 8044 w 52765"/>
                <a:gd name="connsiteY5" fmla="*/ 8012 h 52692"/>
                <a:gd name="connsiteX6" fmla="*/ 317 w 52765"/>
                <a:gd name="connsiteY6" fmla="*/ 26642 h 52692"/>
                <a:gd name="connsiteX7" fmla="*/ 8044 w 52765"/>
                <a:gd name="connsiteY7" fmla="*/ 45272 h 52692"/>
                <a:gd name="connsiteX8" fmla="*/ 2670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00" y="52988"/>
                  </a:moveTo>
                  <a:cubicBezTo>
                    <a:pt x="33697" y="52988"/>
                    <a:pt x="40408" y="50212"/>
                    <a:pt x="45355" y="45272"/>
                  </a:cubicBezTo>
                  <a:cubicBezTo>
                    <a:pt x="50303" y="40331"/>
                    <a:pt x="53083" y="33629"/>
                    <a:pt x="53083" y="26642"/>
                  </a:cubicBezTo>
                  <a:cubicBezTo>
                    <a:pt x="53083" y="19655"/>
                    <a:pt x="50303" y="12953"/>
                    <a:pt x="45355" y="8012"/>
                  </a:cubicBezTo>
                  <a:cubicBezTo>
                    <a:pt x="40408" y="3072"/>
                    <a:pt x="33697" y="295"/>
                    <a:pt x="26700" y="295"/>
                  </a:cubicBezTo>
                  <a:cubicBezTo>
                    <a:pt x="19703" y="295"/>
                    <a:pt x="12992" y="3072"/>
                    <a:pt x="8044" y="8012"/>
                  </a:cubicBezTo>
                  <a:cubicBezTo>
                    <a:pt x="3097" y="12953"/>
                    <a:pt x="317" y="19655"/>
                    <a:pt x="317" y="26642"/>
                  </a:cubicBezTo>
                  <a:cubicBezTo>
                    <a:pt x="317" y="33629"/>
                    <a:pt x="3097" y="40331"/>
                    <a:pt x="8044" y="45272"/>
                  </a:cubicBezTo>
                  <a:cubicBezTo>
                    <a:pt x="12992" y="50212"/>
                    <a:pt x="19703" y="52988"/>
                    <a:pt x="2670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F3834926-75ED-44DB-B399-E4801E14A612}"/>
                </a:ext>
              </a:extLst>
            </p:cNvPr>
            <p:cNvSpPr/>
            <p:nvPr/>
          </p:nvSpPr>
          <p:spPr>
            <a:xfrm>
              <a:off x="2787178" y="3376933"/>
              <a:ext cx="52765" cy="52692"/>
            </a:xfrm>
            <a:custGeom>
              <a:avLst/>
              <a:gdLst>
                <a:gd name="connsiteX0" fmla="*/ 26703 w 52765"/>
                <a:gd name="connsiteY0" fmla="*/ 52988 h 52692"/>
                <a:gd name="connsiteX1" fmla="*/ 45358 w 52765"/>
                <a:gd name="connsiteY1" fmla="*/ 45272 h 52692"/>
                <a:gd name="connsiteX2" fmla="*/ 53086 w 52765"/>
                <a:gd name="connsiteY2" fmla="*/ 26642 h 52692"/>
                <a:gd name="connsiteX3" fmla="*/ 45358 w 52765"/>
                <a:gd name="connsiteY3" fmla="*/ 8012 h 52692"/>
                <a:gd name="connsiteX4" fmla="*/ 26703 w 52765"/>
                <a:gd name="connsiteY4" fmla="*/ 295 h 52692"/>
                <a:gd name="connsiteX5" fmla="*/ 8047 w 52765"/>
                <a:gd name="connsiteY5" fmla="*/ 8012 h 52692"/>
                <a:gd name="connsiteX6" fmla="*/ 320 w 52765"/>
                <a:gd name="connsiteY6" fmla="*/ 26642 h 52692"/>
                <a:gd name="connsiteX7" fmla="*/ 8047 w 52765"/>
                <a:gd name="connsiteY7" fmla="*/ 45272 h 52692"/>
                <a:gd name="connsiteX8" fmla="*/ 2670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03" y="52988"/>
                  </a:moveTo>
                  <a:cubicBezTo>
                    <a:pt x="33700" y="52988"/>
                    <a:pt x="40411" y="50212"/>
                    <a:pt x="45358" y="45272"/>
                  </a:cubicBezTo>
                  <a:cubicBezTo>
                    <a:pt x="50306" y="40331"/>
                    <a:pt x="53086" y="33629"/>
                    <a:pt x="53086" y="26642"/>
                  </a:cubicBezTo>
                  <a:cubicBezTo>
                    <a:pt x="53086" y="19655"/>
                    <a:pt x="50306" y="12953"/>
                    <a:pt x="45358" y="8012"/>
                  </a:cubicBezTo>
                  <a:cubicBezTo>
                    <a:pt x="40411" y="3072"/>
                    <a:pt x="33700" y="295"/>
                    <a:pt x="26703" y="295"/>
                  </a:cubicBezTo>
                  <a:cubicBezTo>
                    <a:pt x="19706" y="295"/>
                    <a:pt x="12995" y="3072"/>
                    <a:pt x="8047" y="8012"/>
                  </a:cubicBezTo>
                  <a:cubicBezTo>
                    <a:pt x="3100" y="12953"/>
                    <a:pt x="320" y="19655"/>
                    <a:pt x="320" y="26642"/>
                  </a:cubicBezTo>
                  <a:cubicBezTo>
                    <a:pt x="320" y="33629"/>
                    <a:pt x="3100" y="40331"/>
                    <a:pt x="8047" y="45272"/>
                  </a:cubicBezTo>
                  <a:cubicBezTo>
                    <a:pt x="12995" y="50212"/>
                    <a:pt x="19706" y="52988"/>
                    <a:pt x="2670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DD01CF43-2F02-4576-AC5D-5186244F748C}"/>
                </a:ext>
              </a:extLst>
            </p:cNvPr>
            <p:cNvSpPr/>
            <p:nvPr/>
          </p:nvSpPr>
          <p:spPr>
            <a:xfrm>
              <a:off x="2814467" y="3376933"/>
              <a:ext cx="52765" cy="52692"/>
            </a:xfrm>
            <a:custGeom>
              <a:avLst/>
              <a:gdLst>
                <a:gd name="connsiteX0" fmla="*/ 26706 w 52765"/>
                <a:gd name="connsiteY0" fmla="*/ 52988 h 52692"/>
                <a:gd name="connsiteX1" fmla="*/ 45361 w 52765"/>
                <a:gd name="connsiteY1" fmla="*/ 45272 h 52692"/>
                <a:gd name="connsiteX2" fmla="*/ 53089 w 52765"/>
                <a:gd name="connsiteY2" fmla="*/ 26642 h 52692"/>
                <a:gd name="connsiteX3" fmla="*/ 45361 w 52765"/>
                <a:gd name="connsiteY3" fmla="*/ 8012 h 52692"/>
                <a:gd name="connsiteX4" fmla="*/ 26706 w 52765"/>
                <a:gd name="connsiteY4" fmla="*/ 295 h 52692"/>
                <a:gd name="connsiteX5" fmla="*/ 8050 w 52765"/>
                <a:gd name="connsiteY5" fmla="*/ 8012 h 52692"/>
                <a:gd name="connsiteX6" fmla="*/ 323 w 52765"/>
                <a:gd name="connsiteY6" fmla="*/ 26642 h 52692"/>
                <a:gd name="connsiteX7" fmla="*/ 8050 w 52765"/>
                <a:gd name="connsiteY7" fmla="*/ 45272 h 52692"/>
                <a:gd name="connsiteX8" fmla="*/ 2670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06" y="52988"/>
                  </a:moveTo>
                  <a:cubicBezTo>
                    <a:pt x="33703" y="52988"/>
                    <a:pt x="40414" y="50212"/>
                    <a:pt x="45361" y="45272"/>
                  </a:cubicBezTo>
                  <a:cubicBezTo>
                    <a:pt x="50309" y="40331"/>
                    <a:pt x="53089" y="33629"/>
                    <a:pt x="53089" y="26642"/>
                  </a:cubicBezTo>
                  <a:cubicBezTo>
                    <a:pt x="53089" y="19655"/>
                    <a:pt x="50309" y="12953"/>
                    <a:pt x="45361" y="8012"/>
                  </a:cubicBezTo>
                  <a:cubicBezTo>
                    <a:pt x="40414" y="3072"/>
                    <a:pt x="33703" y="295"/>
                    <a:pt x="26706" y="295"/>
                  </a:cubicBezTo>
                  <a:cubicBezTo>
                    <a:pt x="19709" y="295"/>
                    <a:pt x="12998" y="3072"/>
                    <a:pt x="8050" y="8012"/>
                  </a:cubicBezTo>
                  <a:cubicBezTo>
                    <a:pt x="3103" y="12953"/>
                    <a:pt x="323" y="19655"/>
                    <a:pt x="323" y="26642"/>
                  </a:cubicBezTo>
                  <a:cubicBezTo>
                    <a:pt x="323" y="33629"/>
                    <a:pt x="3103" y="40331"/>
                    <a:pt x="8050" y="45272"/>
                  </a:cubicBezTo>
                  <a:cubicBezTo>
                    <a:pt x="12998" y="50212"/>
                    <a:pt x="19709" y="52988"/>
                    <a:pt x="2670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6A8B3FC6-709C-4081-949C-689B76E3DF6A}"/>
                </a:ext>
              </a:extLst>
            </p:cNvPr>
            <p:cNvSpPr/>
            <p:nvPr/>
          </p:nvSpPr>
          <p:spPr>
            <a:xfrm>
              <a:off x="2841756" y="3376933"/>
              <a:ext cx="52765" cy="52692"/>
            </a:xfrm>
            <a:custGeom>
              <a:avLst/>
              <a:gdLst>
                <a:gd name="connsiteX0" fmla="*/ 26709 w 52765"/>
                <a:gd name="connsiteY0" fmla="*/ 52988 h 52692"/>
                <a:gd name="connsiteX1" fmla="*/ 45365 w 52765"/>
                <a:gd name="connsiteY1" fmla="*/ 45272 h 52692"/>
                <a:gd name="connsiteX2" fmla="*/ 53092 w 52765"/>
                <a:gd name="connsiteY2" fmla="*/ 26642 h 52692"/>
                <a:gd name="connsiteX3" fmla="*/ 45365 w 52765"/>
                <a:gd name="connsiteY3" fmla="*/ 8012 h 52692"/>
                <a:gd name="connsiteX4" fmla="*/ 26709 w 52765"/>
                <a:gd name="connsiteY4" fmla="*/ 295 h 52692"/>
                <a:gd name="connsiteX5" fmla="*/ 8054 w 52765"/>
                <a:gd name="connsiteY5" fmla="*/ 8012 h 52692"/>
                <a:gd name="connsiteX6" fmla="*/ 326 w 52765"/>
                <a:gd name="connsiteY6" fmla="*/ 26642 h 52692"/>
                <a:gd name="connsiteX7" fmla="*/ 8054 w 52765"/>
                <a:gd name="connsiteY7" fmla="*/ 45272 h 52692"/>
                <a:gd name="connsiteX8" fmla="*/ 2670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09" y="52988"/>
                  </a:moveTo>
                  <a:cubicBezTo>
                    <a:pt x="33706" y="52988"/>
                    <a:pt x="40417" y="50212"/>
                    <a:pt x="45365" y="45272"/>
                  </a:cubicBezTo>
                  <a:cubicBezTo>
                    <a:pt x="50312" y="40331"/>
                    <a:pt x="53092" y="33629"/>
                    <a:pt x="53092" y="26642"/>
                  </a:cubicBezTo>
                  <a:cubicBezTo>
                    <a:pt x="53092" y="19655"/>
                    <a:pt x="50312" y="12953"/>
                    <a:pt x="45365" y="8012"/>
                  </a:cubicBezTo>
                  <a:cubicBezTo>
                    <a:pt x="40417" y="3072"/>
                    <a:pt x="33706" y="295"/>
                    <a:pt x="26709" y="295"/>
                  </a:cubicBezTo>
                  <a:cubicBezTo>
                    <a:pt x="19712" y="295"/>
                    <a:pt x="13001" y="3072"/>
                    <a:pt x="8054" y="8012"/>
                  </a:cubicBezTo>
                  <a:cubicBezTo>
                    <a:pt x="3106" y="12953"/>
                    <a:pt x="326" y="19655"/>
                    <a:pt x="326" y="26642"/>
                  </a:cubicBezTo>
                  <a:cubicBezTo>
                    <a:pt x="326" y="33629"/>
                    <a:pt x="3106" y="40331"/>
                    <a:pt x="8054" y="45272"/>
                  </a:cubicBezTo>
                  <a:cubicBezTo>
                    <a:pt x="13001" y="50212"/>
                    <a:pt x="19712" y="52988"/>
                    <a:pt x="2670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08B4E487-EF22-43DE-9839-BFF6F96ABC7F}"/>
                </a:ext>
              </a:extLst>
            </p:cNvPr>
            <p:cNvSpPr/>
            <p:nvPr/>
          </p:nvSpPr>
          <p:spPr>
            <a:xfrm>
              <a:off x="2869036" y="1252356"/>
              <a:ext cx="52765" cy="52692"/>
            </a:xfrm>
            <a:custGeom>
              <a:avLst/>
              <a:gdLst>
                <a:gd name="connsiteX0" fmla="*/ 26712 w 52765"/>
                <a:gd name="connsiteY0" fmla="*/ 52746 h 52692"/>
                <a:gd name="connsiteX1" fmla="*/ 45368 w 52765"/>
                <a:gd name="connsiteY1" fmla="*/ 45030 h 52692"/>
                <a:gd name="connsiteX2" fmla="*/ 53095 w 52765"/>
                <a:gd name="connsiteY2" fmla="*/ 26400 h 52692"/>
                <a:gd name="connsiteX3" fmla="*/ 45368 w 52765"/>
                <a:gd name="connsiteY3" fmla="*/ 7770 h 52692"/>
                <a:gd name="connsiteX4" fmla="*/ 26712 w 52765"/>
                <a:gd name="connsiteY4" fmla="*/ 54 h 52692"/>
                <a:gd name="connsiteX5" fmla="*/ 8057 w 52765"/>
                <a:gd name="connsiteY5" fmla="*/ 7770 h 52692"/>
                <a:gd name="connsiteX6" fmla="*/ 329 w 52765"/>
                <a:gd name="connsiteY6" fmla="*/ 26400 h 52692"/>
                <a:gd name="connsiteX7" fmla="*/ 8057 w 52765"/>
                <a:gd name="connsiteY7" fmla="*/ 45030 h 52692"/>
                <a:gd name="connsiteX8" fmla="*/ 26712 w 52765"/>
                <a:gd name="connsiteY8" fmla="*/ 52746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12" y="52746"/>
                  </a:moveTo>
                  <a:cubicBezTo>
                    <a:pt x="33709" y="52746"/>
                    <a:pt x="40420" y="49970"/>
                    <a:pt x="45368" y="45030"/>
                  </a:cubicBezTo>
                  <a:cubicBezTo>
                    <a:pt x="50315" y="40089"/>
                    <a:pt x="53095" y="33387"/>
                    <a:pt x="53095" y="26400"/>
                  </a:cubicBezTo>
                  <a:cubicBezTo>
                    <a:pt x="53095" y="19413"/>
                    <a:pt x="50315" y="12711"/>
                    <a:pt x="45368" y="7770"/>
                  </a:cubicBezTo>
                  <a:cubicBezTo>
                    <a:pt x="40420" y="2830"/>
                    <a:pt x="33709" y="54"/>
                    <a:pt x="26712" y="54"/>
                  </a:cubicBezTo>
                  <a:cubicBezTo>
                    <a:pt x="19715" y="54"/>
                    <a:pt x="13004" y="2830"/>
                    <a:pt x="8057" y="7770"/>
                  </a:cubicBezTo>
                  <a:cubicBezTo>
                    <a:pt x="3109" y="12711"/>
                    <a:pt x="329" y="19413"/>
                    <a:pt x="329" y="26400"/>
                  </a:cubicBezTo>
                  <a:cubicBezTo>
                    <a:pt x="329" y="33387"/>
                    <a:pt x="3109" y="40089"/>
                    <a:pt x="8057" y="45030"/>
                  </a:cubicBezTo>
                  <a:cubicBezTo>
                    <a:pt x="13004" y="49970"/>
                    <a:pt x="19715" y="52746"/>
                    <a:pt x="26712" y="52746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F6B4A5A8-0F6E-4B4E-8333-860BE6CCF5E0}"/>
                </a:ext>
              </a:extLst>
            </p:cNvPr>
            <p:cNvSpPr/>
            <p:nvPr/>
          </p:nvSpPr>
          <p:spPr>
            <a:xfrm>
              <a:off x="2896324" y="3376933"/>
              <a:ext cx="52765" cy="52692"/>
            </a:xfrm>
            <a:custGeom>
              <a:avLst/>
              <a:gdLst>
                <a:gd name="connsiteX0" fmla="*/ 26715 w 52765"/>
                <a:gd name="connsiteY0" fmla="*/ 52988 h 52692"/>
                <a:gd name="connsiteX1" fmla="*/ 45371 w 52765"/>
                <a:gd name="connsiteY1" fmla="*/ 45272 h 52692"/>
                <a:gd name="connsiteX2" fmla="*/ 53098 w 52765"/>
                <a:gd name="connsiteY2" fmla="*/ 26642 h 52692"/>
                <a:gd name="connsiteX3" fmla="*/ 45371 w 52765"/>
                <a:gd name="connsiteY3" fmla="*/ 8012 h 52692"/>
                <a:gd name="connsiteX4" fmla="*/ 26715 w 52765"/>
                <a:gd name="connsiteY4" fmla="*/ 295 h 52692"/>
                <a:gd name="connsiteX5" fmla="*/ 8060 w 52765"/>
                <a:gd name="connsiteY5" fmla="*/ 8012 h 52692"/>
                <a:gd name="connsiteX6" fmla="*/ 332 w 52765"/>
                <a:gd name="connsiteY6" fmla="*/ 26642 h 52692"/>
                <a:gd name="connsiteX7" fmla="*/ 8060 w 52765"/>
                <a:gd name="connsiteY7" fmla="*/ 45272 h 52692"/>
                <a:gd name="connsiteX8" fmla="*/ 2671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15" y="52988"/>
                  </a:moveTo>
                  <a:cubicBezTo>
                    <a:pt x="33712" y="52988"/>
                    <a:pt x="40423" y="50212"/>
                    <a:pt x="45371" y="45272"/>
                  </a:cubicBezTo>
                  <a:cubicBezTo>
                    <a:pt x="50318" y="40331"/>
                    <a:pt x="53098" y="33629"/>
                    <a:pt x="53098" y="26642"/>
                  </a:cubicBezTo>
                  <a:cubicBezTo>
                    <a:pt x="53098" y="19655"/>
                    <a:pt x="50318" y="12953"/>
                    <a:pt x="45371" y="8012"/>
                  </a:cubicBezTo>
                  <a:cubicBezTo>
                    <a:pt x="40423" y="3072"/>
                    <a:pt x="33712" y="295"/>
                    <a:pt x="26715" y="295"/>
                  </a:cubicBezTo>
                  <a:cubicBezTo>
                    <a:pt x="19718" y="295"/>
                    <a:pt x="13007" y="3072"/>
                    <a:pt x="8060" y="8012"/>
                  </a:cubicBezTo>
                  <a:cubicBezTo>
                    <a:pt x="3112" y="12953"/>
                    <a:pt x="332" y="19655"/>
                    <a:pt x="332" y="26642"/>
                  </a:cubicBezTo>
                  <a:cubicBezTo>
                    <a:pt x="332" y="33629"/>
                    <a:pt x="3112" y="40331"/>
                    <a:pt x="8060" y="45272"/>
                  </a:cubicBezTo>
                  <a:cubicBezTo>
                    <a:pt x="13007" y="50212"/>
                    <a:pt x="19718" y="52988"/>
                    <a:pt x="2671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1CB39B9E-289F-43B1-8D5A-BE56842F154A}"/>
                </a:ext>
              </a:extLst>
            </p:cNvPr>
            <p:cNvSpPr/>
            <p:nvPr/>
          </p:nvSpPr>
          <p:spPr>
            <a:xfrm>
              <a:off x="2923604" y="3376933"/>
              <a:ext cx="52765" cy="52692"/>
            </a:xfrm>
            <a:custGeom>
              <a:avLst/>
              <a:gdLst>
                <a:gd name="connsiteX0" fmla="*/ 26718 w 52765"/>
                <a:gd name="connsiteY0" fmla="*/ 52988 h 52692"/>
                <a:gd name="connsiteX1" fmla="*/ 45374 w 52765"/>
                <a:gd name="connsiteY1" fmla="*/ 45272 h 52692"/>
                <a:gd name="connsiteX2" fmla="*/ 53101 w 52765"/>
                <a:gd name="connsiteY2" fmla="*/ 26642 h 52692"/>
                <a:gd name="connsiteX3" fmla="*/ 45374 w 52765"/>
                <a:gd name="connsiteY3" fmla="*/ 8012 h 52692"/>
                <a:gd name="connsiteX4" fmla="*/ 26718 w 52765"/>
                <a:gd name="connsiteY4" fmla="*/ 295 h 52692"/>
                <a:gd name="connsiteX5" fmla="*/ 8063 w 52765"/>
                <a:gd name="connsiteY5" fmla="*/ 8012 h 52692"/>
                <a:gd name="connsiteX6" fmla="*/ 335 w 52765"/>
                <a:gd name="connsiteY6" fmla="*/ 26642 h 52692"/>
                <a:gd name="connsiteX7" fmla="*/ 8063 w 52765"/>
                <a:gd name="connsiteY7" fmla="*/ 45272 h 52692"/>
                <a:gd name="connsiteX8" fmla="*/ 2671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18" y="52988"/>
                  </a:moveTo>
                  <a:cubicBezTo>
                    <a:pt x="33715" y="52988"/>
                    <a:pt x="40426" y="50212"/>
                    <a:pt x="45374" y="45272"/>
                  </a:cubicBezTo>
                  <a:cubicBezTo>
                    <a:pt x="50321" y="40331"/>
                    <a:pt x="53101" y="33629"/>
                    <a:pt x="53101" y="26642"/>
                  </a:cubicBezTo>
                  <a:cubicBezTo>
                    <a:pt x="53101" y="19655"/>
                    <a:pt x="50321" y="12953"/>
                    <a:pt x="45374" y="8012"/>
                  </a:cubicBezTo>
                  <a:cubicBezTo>
                    <a:pt x="40426" y="3072"/>
                    <a:pt x="33715" y="295"/>
                    <a:pt x="26718" y="295"/>
                  </a:cubicBezTo>
                  <a:cubicBezTo>
                    <a:pt x="19722" y="295"/>
                    <a:pt x="13010" y="3072"/>
                    <a:pt x="8063" y="8012"/>
                  </a:cubicBezTo>
                  <a:cubicBezTo>
                    <a:pt x="3115" y="12953"/>
                    <a:pt x="335" y="19655"/>
                    <a:pt x="335" y="26642"/>
                  </a:cubicBezTo>
                  <a:cubicBezTo>
                    <a:pt x="335" y="33629"/>
                    <a:pt x="3115" y="40331"/>
                    <a:pt x="8063" y="45272"/>
                  </a:cubicBezTo>
                  <a:cubicBezTo>
                    <a:pt x="13010" y="50212"/>
                    <a:pt x="19722" y="52988"/>
                    <a:pt x="2671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0504D548-D045-4A85-8F2A-488B8FF07F7C}"/>
                </a:ext>
              </a:extLst>
            </p:cNvPr>
            <p:cNvSpPr/>
            <p:nvPr/>
          </p:nvSpPr>
          <p:spPr>
            <a:xfrm>
              <a:off x="2950893" y="3376933"/>
              <a:ext cx="52765" cy="52692"/>
            </a:xfrm>
            <a:custGeom>
              <a:avLst/>
              <a:gdLst>
                <a:gd name="connsiteX0" fmla="*/ 26721 w 52765"/>
                <a:gd name="connsiteY0" fmla="*/ 52988 h 52692"/>
                <a:gd name="connsiteX1" fmla="*/ 45377 w 52765"/>
                <a:gd name="connsiteY1" fmla="*/ 45272 h 52692"/>
                <a:gd name="connsiteX2" fmla="*/ 53104 w 52765"/>
                <a:gd name="connsiteY2" fmla="*/ 26642 h 52692"/>
                <a:gd name="connsiteX3" fmla="*/ 45377 w 52765"/>
                <a:gd name="connsiteY3" fmla="*/ 8012 h 52692"/>
                <a:gd name="connsiteX4" fmla="*/ 26721 w 52765"/>
                <a:gd name="connsiteY4" fmla="*/ 295 h 52692"/>
                <a:gd name="connsiteX5" fmla="*/ 8066 w 52765"/>
                <a:gd name="connsiteY5" fmla="*/ 8012 h 52692"/>
                <a:gd name="connsiteX6" fmla="*/ 339 w 52765"/>
                <a:gd name="connsiteY6" fmla="*/ 26642 h 52692"/>
                <a:gd name="connsiteX7" fmla="*/ 8066 w 52765"/>
                <a:gd name="connsiteY7" fmla="*/ 45272 h 52692"/>
                <a:gd name="connsiteX8" fmla="*/ 2672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21" y="52988"/>
                  </a:moveTo>
                  <a:cubicBezTo>
                    <a:pt x="33718" y="52988"/>
                    <a:pt x="40429" y="50212"/>
                    <a:pt x="45377" y="45272"/>
                  </a:cubicBezTo>
                  <a:cubicBezTo>
                    <a:pt x="50324" y="40331"/>
                    <a:pt x="53104" y="33629"/>
                    <a:pt x="53104" y="26642"/>
                  </a:cubicBezTo>
                  <a:cubicBezTo>
                    <a:pt x="53104" y="19655"/>
                    <a:pt x="50324" y="12953"/>
                    <a:pt x="45377" y="8012"/>
                  </a:cubicBezTo>
                  <a:cubicBezTo>
                    <a:pt x="40429" y="3072"/>
                    <a:pt x="33718" y="295"/>
                    <a:pt x="26721" y="295"/>
                  </a:cubicBezTo>
                  <a:cubicBezTo>
                    <a:pt x="19725" y="295"/>
                    <a:pt x="13013" y="3072"/>
                    <a:pt x="8066" y="8012"/>
                  </a:cubicBezTo>
                  <a:cubicBezTo>
                    <a:pt x="3118" y="12953"/>
                    <a:pt x="339" y="19655"/>
                    <a:pt x="339" y="26642"/>
                  </a:cubicBezTo>
                  <a:cubicBezTo>
                    <a:pt x="339" y="33629"/>
                    <a:pt x="3118" y="40331"/>
                    <a:pt x="8066" y="45272"/>
                  </a:cubicBezTo>
                  <a:cubicBezTo>
                    <a:pt x="13013" y="50212"/>
                    <a:pt x="19725" y="52988"/>
                    <a:pt x="2672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EC326F17-DC92-4748-9AE3-5B24C25B7D86}"/>
                </a:ext>
              </a:extLst>
            </p:cNvPr>
            <p:cNvSpPr/>
            <p:nvPr/>
          </p:nvSpPr>
          <p:spPr>
            <a:xfrm>
              <a:off x="2978182" y="3376933"/>
              <a:ext cx="52765" cy="52692"/>
            </a:xfrm>
            <a:custGeom>
              <a:avLst/>
              <a:gdLst>
                <a:gd name="connsiteX0" fmla="*/ 26725 w 52765"/>
                <a:gd name="connsiteY0" fmla="*/ 52988 h 52692"/>
                <a:gd name="connsiteX1" fmla="*/ 45380 w 52765"/>
                <a:gd name="connsiteY1" fmla="*/ 45272 h 52692"/>
                <a:gd name="connsiteX2" fmla="*/ 53107 w 52765"/>
                <a:gd name="connsiteY2" fmla="*/ 26642 h 52692"/>
                <a:gd name="connsiteX3" fmla="*/ 45380 w 52765"/>
                <a:gd name="connsiteY3" fmla="*/ 8012 h 52692"/>
                <a:gd name="connsiteX4" fmla="*/ 26725 w 52765"/>
                <a:gd name="connsiteY4" fmla="*/ 295 h 52692"/>
                <a:gd name="connsiteX5" fmla="*/ 8069 w 52765"/>
                <a:gd name="connsiteY5" fmla="*/ 8012 h 52692"/>
                <a:gd name="connsiteX6" fmla="*/ 342 w 52765"/>
                <a:gd name="connsiteY6" fmla="*/ 26642 h 52692"/>
                <a:gd name="connsiteX7" fmla="*/ 8069 w 52765"/>
                <a:gd name="connsiteY7" fmla="*/ 45272 h 52692"/>
                <a:gd name="connsiteX8" fmla="*/ 2672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25" y="52988"/>
                  </a:moveTo>
                  <a:cubicBezTo>
                    <a:pt x="33721" y="52988"/>
                    <a:pt x="40433" y="50212"/>
                    <a:pt x="45380" y="45272"/>
                  </a:cubicBezTo>
                  <a:cubicBezTo>
                    <a:pt x="50328" y="40331"/>
                    <a:pt x="53107" y="33629"/>
                    <a:pt x="53107" y="26642"/>
                  </a:cubicBezTo>
                  <a:cubicBezTo>
                    <a:pt x="53107" y="19655"/>
                    <a:pt x="50328" y="12953"/>
                    <a:pt x="45380" y="8012"/>
                  </a:cubicBezTo>
                  <a:cubicBezTo>
                    <a:pt x="40433" y="3072"/>
                    <a:pt x="33721" y="295"/>
                    <a:pt x="26725" y="295"/>
                  </a:cubicBezTo>
                  <a:cubicBezTo>
                    <a:pt x="19728" y="295"/>
                    <a:pt x="13017" y="3072"/>
                    <a:pt x="8069" y="8012"/>
                  </a:cubicBezTo>
                  <a:cubicBezTo>
                    <a:pt x="3122" y="12953"/>
                    <a:pt x="342" y="19655"/>
                    <a:pt x="342" y="26642"/>
                  </a:cubicBezTo>
                  <a:cubicBezTo>
                    <a:pt x="342" y="33629"/>
                    <a:pt x="3122" y="40331"/>
                    <a:pt x="8069" y="45272"/>
                  </a:cubicBezTo>
                  <a:cubicBezTo>
                    <a:pt x="13017" y="50212"/>
                    <a:pt x="19728" y="52988"/>
                    <a:pt x="2672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08A84AF5-0F99-4089-8C8E-DB9941621163}"/>
                </a:ext>
              </a:extLst>
            </p:cNvPr>
            <p:cNvSpPr/>
            <p:nvPr/>
          </p:nvSpPr>
          <p:spPr>
            <a:xfrm>
              <a:off x="3005462" y="3376933"/>
              <a:ext cx="52765" cy="52692"/>
            </a:xfrm>
            <a:custGeom>
              <a:avLst/>
              <a:gdLst>
                <a:gd name="connsiteX0" fmla="*/ 26728 w 52765"/>
                <a:gd name="connsiteY0" fmla="*/ 52988 h 52692"/>
                <a:gd name="connsiteX1" fmla="*/ 45383 w 52765"/>
                <a:gd name="connsiteY1" fmla="*/ 45272 h 52692"/>
                <a:gd name="connsiteX2" fmla="*/ 53111 w 52765"/>
                <a:gd name="connsiteY2" fmla="*/ 26642 h 52692"/>
                <a:gd name="connsiteX3" fmla="*/ 45383 w 52765"/>
                <a:gd name="connsiteY3" fmla="*/ 8012 h 52692"/>
                <a:gd name="connsiteX4" fmla="*/ 26728 w 52765"/>
                <a:gd name="connsiteY4" fmla="*/ 295 h 52692"/>
                <a:gd name="connsiteX5" fmla="*/ 8072 w 52765"/>
                <a:gd name="connsiteY5" fmla="*/ 8012 h 52692"/>
                <a:gd name="connsiteX6" fmla="*/ 345 w 52765"/>
                <a:gd name="connsiteY6" fmla="*/ 26642 h 52692"/>
                <a:gd name="connsiteX7" fmla="*/ 8072 w 52765"/>
                <a:gd name="connsiteY7" fmla="*/ 45272 h 52692"/>
                <a:gd name="connsiteX8" fmla="*/ 2672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28" y="52988"/>
                  </a:moveTo>
                  <a:cubicBezTo>
                    <a:pt x="33724" y="52988"/>
                    <a:pt x="40436" y="50212"/>
                    <a:pt x="45383" y="45272"/>
                  </a:cubicBezTo>
                  <a:cubicBezTo>
                    <a:pt x="50331" y="40331"/>
                    <a:pt x="53111" y="33629"/>
                    <a:pt x="53111" y="26642"/>
                  </a:cubicBezTo>
                  <a:cubicBezTo>
                    <a:pt x="53111" y="19655"/>
                    <a:pt x="50331" y="12953"/>
                    <a:pt x="45383" y="8012"/>
                  </a:cubicBezTo>
                  <a:cubicBezTo>
                    <a:pt x="40436" y="3072"/>
                    <a:pt x="33724" y="295"/>
                    <a:pt x="26728" y="295"/>
                  </a:cubicBezTo>
                  <a:cubicBezTo>
                    <a:pt x="19731" y="295"/>
                    <a:pt x="13020" y="3072"/>
                    <a:pt x="8072" y="8012"/>
                  </a:cubicBezTo>
                  <a:cubicBezTo>
                    <a:pt x="3125" y="12953"/>
                    <a:pt x="345" y="19655"/>
                    <a:pt x="345" y="26642"/>
                  </a:cubicBezTo>
                  <a:cubicBezTo>
                    <a:pt x="345" y="33629"/>
                    <a:pt x="3125" y="40331"/>
                    <a:pt x="8072" y="45272"/>
                  </a:cubicBezTo>
                  <a:cubicBezTo>
                    <a:pt x="13020" y="50212"/>
                    <a:pt x="19731" y="52988"/>
                    <a:pt x="2672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E2FA8DA5-6677-466D-A772-C69561F34021}"/>
                </a:ext>
              </a:extLst>
            </p:cNvPr>
            <p:cNvSpPr/>
            <p:nvPr/>
          </p:nvSpPr>
          <p:spPr>
            <a:xfrm>
              <a:off x="3032750" y="3376933"/>
              <a:ext cx="52765" cy="52692"/>
            </a:xfrm>
            <a:custGeom>
              <a:avLst/>
              <a:gdLst>
                <a:gd name="connsiteX0" fmla="*/ 26731 w 52765"/>
                <a:gd name="connsiteY0" fmla="*/ 52988 h 52692"/>
                <a:gd name="connsiteX1" fmla="*/ 45386 w 52765"/>
                <a:gd name="connsiteY1" fmla="*/ 45272 h 52692"/>
                <a:gd name="connsiteX2" fmla="*/ 53114 w 52765"/>
                <a:gd name="connsiteY2" fmla="*/ 26642 h 52692"/>
                <a:gd name="connsiteX3" fmla="*/ 45386 w 52765"/>
                <a:gd name="connsiteY3" fmla="*/ 8012 h 52692"/>
                <a:gd name="connsiteX4" fmla="*/ 26731 w 52765"/>
                <a:gd name="connsiteY4" fmla="*/ 295 h 52692"/>
                <a:gd name="connsiteX5" fmla="*/ 8075 w 52765"/>
                <a:gd name="connsiteY5" fmla="*/ 8012 h 52692"/>
                <a:gd name="connsiteX6" fmla="*/ 348 w 52765"/>
                <a:gd name="connsiteY6" fmla="*/ 26642 h 52692"/>
                <a:gd name="connsiteX7" fmla="*/ 8075 w 52765"/>
                <a:gd name="connsiteY7" fmla="*/ 45272 h 52692"/>
                <a:gd name="connsiteX8" fmla="*/ 2673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31" y="52988"/>
                  </a:moveTo>
                  <a:cubicBezTo>
                    <a:pt x="33728" y="52988"/>
                    <a:pt x="40439" y="50212"/>
                    <a:pt x="45386" y="45272"/>
                  </a:cubicBezTo>
                  <a:cubicBezTo>
                    <a:pt x="50334" y="40331"/>
                    <a:pt x="53114" y="33629"/>
                    <a:pt x="53114" y="26642"/>
                  </a:cubicBezTo>
                  <a:cubicBezTo>
                    <a:pt x="53114" y="19655"/>
                    <a:pt x="50334" y="12953"/>
                    <a:pt x="45386" y="8012"/>
                  </a:cubicBezTo>
                  <a:cubicBezTo>
                    <a:pt x="40439" y="3072"/>
                    <a:pt x="33728" y="295"/>
                    <a:pt x="26731" y="295"/>
                  </a:cubicBezTo>
                  <a:cubicBezTo>
                    <a:pt x="19734" y="295"/>
                    <a:pt x="13023" y="3072"/>
                    <a:pt x="8075" y="8012"/>
                  </a:cubicBezTo>
                  <a:cubicBezTo>
                    <a:pt x="3128" y="12953"/>
                    <a:pt x="348" y="19655"/>
                    <a:pt x="348" y="26642"/>
                  </a:cubicBezTo>
                  <a:cubicBezTo>
                    <a:pt x="348" y="33629"/>
                    <a:pt x="3128" y="40331"/>
                    <a:pt x="8075" y="45272"/>
                  </a:cubicBezTo>
                  <a:cubicBezTo>
                    <a:pt x="13023" y="50212"/>
                    <a:pt x="19734" y="52988"/>
                    <a:pt x="2673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FF240240-BA1A-4082-9BB9-025E9FCDB262}"/>
                </a:ext>
              </a:extLst>
            </p:cNvPr>
            <p:cNvSpPr/>
            <p:nvPr/>
          </p:nvSpPr>
          <p:spPr>
            <a:xfrm>
              <a:off x="3060039" y="3376933"/>
              <a:ext cx="52765" cy="52692"/>
            </a:xfrm>
            <a:custGeom>
              <a:avLst/>
              <a:gdLst>
                <a:gd name="connsiteX0" fmla="*/ 26734 w 52765"/>
                <a:gd name="connsiteY0" fmla="*/ 52988 h 52692"/>
                <a:gd name="connsiteX1" fmla="*/ 45389 w 52765"/>
                <a:gd name="connsiteY1" fmla="*/ 45272 h 52692"/>
                <a:gd name="connsiteX2" fmla="*/ 53117 w 52765"/>
                <a:gd name="connsiteY2" fmla="*/ 26642 h 52692"/>
                <a:gd name="connsiteX3" fmla="*/ 45389 w 52765"/>
                <a:gd name="connsiteY3" fmla="*/ 8012 h 52692"/>
                <a:gd name="connsiteX4" fmla="*/ 26734 w 52765"/>
                <a:gd name="connsiteY4" fmla="*/ 295 h 52692"/>
                <a:gd name="connsiteX5" fmla="*/ 8078 w 52765"/>
                <a:gd name="connsiteY5" fmla="*/ 8012 h 52692"/>
                <a:gd name="connsiteX6" fmla="*/ 351 w 52765"/>
                <a:gd name="connsiteY6" fmla="*/ 26642 h 52692"/>
                <a:gd name="connsiteX7" fmla="*/ 8078 w 52765"/>
                <a:gd name="connsiteY7" fmla="*/ 45272 h 52692"/>
                <a:gd name="connsiteX8" fmla="*/ 2673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34" y="52988"/>
                  </a:moveTo>
                  <a:cubicBezTo>
                    <a:pt x="33731" y="52988"/>
                    <a:pt x="40442" y="50212"/>
                    <a:pt x="45389" y="45272"/>
                  </a:cubicBezTo>
                  <a:cubicBezTo>
                    <a:pt x="50337" y="40331"/>
                    <a:pt x="53117" y="33629"/>
                    <a:pt x="53117" y="26642"/>
                  </a:cubicBezTo>
                  <a:cubicBezTo>
                    <a:pt x="53117" y="19655"/>
                    <a:pt x="50337" y="12953"/>
                    <a:pt x="45389" y="8012"/>
                  </a:cubicBezTo>
                  <a:cubicBezTo>
                    <a:pt x="40442" y="3072"/>
                    <a:pt x="33731" y="295"/>
                    <a:pt x="26734" y="295"/>
                  </a:cubicBezTo>
                  <a:cubicBezTo>
                    <a:pt x="19737" y="295"/>
                    <a:pt x="13026" y="3072"/>
                    <a:pt x="8078" y="8012"/>
                  </a:cubicBezTo>
                  <a:cubicBezTo>
                    <a:pt x="3131" y="12953"/>
                    <a:pt x="351" y="19655"/>
                    <a:pt x="351" y="26642"/>
                  </a:cubicBezTo>
                  <a:cubicBezTo>
                    <a:pt x="351" y="33629"/>
                    <a:pt x="3131" y="40331"/>
                    <a:pt x="8078" y="45272"/>
                  </a:cubicBezTo>
                  <a:cubicBezTo>
                    <a:pt x="13026" y="50212"/>
                    <a:pt x="19737" y="52988"/>
                    <a:pt x="2673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:a16="http://schemas.microsoft.com/office/drawing/2014/main" id="{72DC1E2F-6A37-4837-BE09-23D67331D093}"/>
                </a:ext>
              </a:extLst>
            </p:cNvPr>
            <p:cNvSpPr/>
            <p:nvPr/>
          </p:nvSpPr>
          <p:spPr>
            <a:xfrm>
              <a:off x="3087319" y="3376933"/>
              <a:ext cx="52765" cy="52692"/>
            </a:xfrm>
            <a:custGeom>
              <a:avLst/>
              <a:gdLst>
                <a:gd name="connsiteX0" fmla="*/ 26737 w 52765"/>
                <a:gd name="connsiteY0" fmla="*/ 52988 h 52692"/>
                <a:gd name="connsiteX1" fmla="*/ 45393 w 52765"/>
                <a:gd name="connsiteY1" fmla="*/ 45272 h 52692"/>
                <a:gd name="connsiteX2" fmla="*/ 53120 w 52765"/>
                <a:gd name="connsiteY2" fmla="*/ 26642 h 52692"/>
                <a:gd name="connsiteX3" fmla="*/ 45393 w 52765"/>
                <a:gd name="connsiteY3" fmla="*/ 8012 h 52692"/>
                <a:gd name="connsiteX4" fmla="*/ 26737 w 52765"/>
                <a:gd name="connsiteY4" fmla="*/ 295 h 52692"/>
                <a:gd name="connsiteX5" fmla="*/ 8081 w 52765"/>
                <a:gd name="connsiteY5" fmla="*/ 8012 h 52692"/>
                <a:gd name="connsiteX6" fmla="*/ 354 w 52765"/>
                <a:gd name="connsiteY6" fmla="*/ 26642 h 52692"/>
                <a:gd name="connsiteX7" fmla="*/ 8081 w 52765"/>
                <a:gd name="connsiteY7" fmla="*/ 45272 h 52692"/>
                <a:gd name="connsiteX8" fmla="*/ 2673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37" y="52988"/>
                  </a:moveTo>
                  <a:cubicBezTo>
                    <a:pt x="33734" y="52988"/>
                    <a:pt x="40445" y="50212"/>
                    <a:pt x="45393" y="45272"/>
                  </a:cubicBezTo>
                  <a:cubicBezTo>
                    <a:pt x="50340" y="40331"/>
                    <a:pt x="53120" y="33629"/>
                    <a:pt x="53120" y="26642"/>
                  </a:cubicBezTo>
                  <a:cubicBezTo>
                    <a:pt x="53120" y="19655"/>
                    <a:pt x="50340" y="12953"/>
                    <a:pt x="45393" y="8012"/>
                  </a:cubicBezTo>
                  <a:cubicBezTo>
                    <a:pt x="40445" y="3072"/>
                    <a:pt x="33734" y="295"/>
                    <a:pt x="26737" y="295"/>
                  </a:cubicBezTo>
                  <a:cubicBezTo>
                    <a:pt x="19740" y="295"/>
                    <a:pt x="13029" y="3072"/>
                    <a:pt x="8081" y="8012"/>
                  </a:cubicBezTo>
                  <a:cubicBezTo>
                    <a:pt x="3134" y="12953"/>
                    <a:pt x="354" y="19655"/>
                    <a:pt x="354" y="26642"/>
                  </a:cubicBezTo>
                  <a:cubicBezTo>
                    <a:pt x="354" y="33629"/>
                    <a:pt x="3134" y="40331"/>
                    <a:pt x="8081" y="45272"/>
                  </a:cubicBezTo>
                  <a:cubicBezTo>
                    <a:pt x="13029" y="50212"/>
                    <a:pt x="19740" y="52988"/>
                    <a:pt x="2673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4C6683BD-C3E9-4E1D-A3D8-88D4601B3ABB}"/>
                </a:ext>
              </a:extLst>
            </p:cNvPr>
            <p:cNvSpPr/>
            <p:nvPr/>
          </p:nvSpPr>
          <p:spPr>
            <a:xfrm>
              <a:off x="3114608" y="3376933"/>
              <a:ext cx="52765" cy="52692"/>
            </a:xfrm>
            <a:custGeom>
              <a:avLst/>
              <a:gdLst>
                <a:gd name="connsiteX0" fmla="*/ 26740 w 52765"/>
                <a:gd name="connsiteY0" fmla="*/ 52988 h 52692"/>
                <a:gd name="connsiteX1" fmla="*/ 45396 w 52765"/>
                <a:gd name="connsiteY1" fmla="*/ 45272 h 52692"/>
                <a:gd name="connsiteX2" fmla="*/ 53123 w 52765"/>
                <a:gd name="connsiteY2" fmla="*/ 26642 h 52692"/>
                <a:gd name="connsiteX3" fmla="*/ 45396 w 52765"/>
                <a:gd name="connsiteY3" fmla="*/ 8012 h 52692"/>
                <a:gd name="connsiteX4" fmla="*/ 26740 w 52765"/>
                <a:gd name="connsiteY4" fmla="*/ 295 h 52692"/>
                <a:gd name="connsiteX5" fmla="*/ 8085 w 52765"/>
                <a:gd name="connsiteY5" fmla="*/ 8012 h 52692"/>
                <a:gd name="connsiteX6" fmla="*/ 357 w 52765"/>
                <a:gd name="connsiteY6" fmla="*/ 26642 h 52692"/>
                <a:gd name="connsiteX7" fmla="*/ 8085 w 52765"/>
                <a:gd name="connsiteY7" fmla="*/ 45272 h 52692"/>
                <a:gd name="connsiteX8" fmla="*/ 2674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40" y="52988"/>
                  </a:moveTo>
                  <a:cubicBezTo>
                    <a:pt x="33737" y="52988"/>
                    <a:pt x="40448" y="50212"/>
                    <a:pt x="45396" y="45272"/>
                  </a:cubicBezTo>
                  <a:cubicBezTo>
                    <a:pt x="50343" y="40331"/>
                    <a:pt x="53123" y="33629"/>
                    <a:pt x="53123" y="26642"/>
                  </a:cubicBezTo>
                  <a:cubicBezTo>
                    <a:pt x="53123" y="19655"/>
                    <a:pt x="50343" y="12953"/>
                    <a:pt x="45396" y="8012"/>
                  </a:cubicBezTo>
                  <a:cubicBezTo>
                    <a:pt x="40448" y="3072"/>
                    <a:pt x="33737" y="295"/>
                    <a:pt x="26740" y="295"/>
                  </a:cubicBezTo>
                  <a:cubicBezTo>
                    <a:pt x="19743" y="295"/>
                    <a:pt x="13032" y="3072"/>
                    <a:pt x="8085" y="8012"/>
                  </a:cubicBezTo>
                  <a:cubicBezTo>
                    <a:pt x="3137" y="12953"/>
                    <a:pt x="357" y="19655"/>
                    <a:pt x="357" y="26642"/>
                  </a:cubicBezTo>
                  <a:cubicBezTo>
                    <a:pt x="357" y="33629"/>
                    <a:pt x="3137" y="40331"/>
                    <a:pt x="8085" y="45272"/>
                  </a:cubicBezTo>
                  <a:cubicBezTo>
                    <a:pt x="13032" y="50212"/>
                    <a:pt x="19743" y="52988"/>
                    <a:pt x="2674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7FA863F5-4C99-4705-9DCA-9565F76B3CC3}"/>
                </a:ext>
              </a:extLst>
            </p:cNvPr>
            <p:cNvSpPr/>
            <p:nvPr/>
          </p:nvSpPr>
          <p:spPr>
            <a:xfrm>
              <a:off x="3141888" y="3376933"/>
              <a:ext cx="52765" cy="52692"/>
            </a:xfrm>
            <a:custGeom>
              <a:avLst/>
              <a:gdLst>
                <a:gd name="connsiteX0" fmla="*/ 26743 w 52765"/>
                <a:gd name="connsiteY0" fmla="*/ 52988 h 52692"/>
                <a:gd name="connsiteX1" fmla="*/ 45399 w 52765"/>
                <a:gd name="connsiteY1" fmla="*/ 45272 h 52692"/>
                <a:gd name="connsiteX2" fmla="*/ 53126 w 52765"/>
                <a:gd name="connsiteY2" fmla="*/ 26642 h 52692"/>
                <a:gd name="connsiteX3" fmla="*/ 45399 w 52765"/>
                <a:gd name="connsiteY3" fmla="*/ 8012 h 52692"/>
                <a:gd name="connsiteX4" fmla="*/ 26743 w 52765"/>
                <a:gd name="connsiteY4" fmla="*/ 295 h 52692"/>
                <a:gd name="connsiteX5" fmla="*/ 8088 w 52765"/>
                <a:gd name="connsiteY5" fmla="*/ 8012 h 52692"/>
                <a:gd name="connsiteX6" fmla="*/ 360 w 52765"/>
                <a:gd name="connsiteY6" fmla="*/ 26642 h 52692"/>
                <a:gd name="connsiteX7" fmla="*/ 8088 w 52765"/>
                <a:gd name="connsiteY7" fmla="*/ 45272 h 52692"/>
                <a:gd name="connsiteX8" fmla="*/ 2674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43" y="52988"/>
                  </a:moveTo>
                  <a:cubicBezTo>
                    <a:pt x="33740" y="52988"/>
                    <a:pt x="40451" y="50212"/>
                    <a:pt x="45399" y="45272"/>
                  </a:cubicBezTo>
                  <a:cubicBezTo>
                    <a:pt x="50346" y="40331"/>
                    <a:pt x="53126" y="33629"/>
                    <a:pt x="53126" y="26642"/>
                  </a:cubicBezTo>
                  <a:cubicBezTo>
                    <a:pt x="53126" y="19655"/>
                    <a:pt x="50346" y="12953"/>
                    <a:pt x="45399" y="8012"/>
                  </a:cubicBezTo>
                  <a:cubicBezTo>
                    <a:pt x="40451" y="3072"/>
                    <a:pt x="33740" y="295"/>
                    <a:pt x="26743" y="295"/>
                  </a:cubicBezTo>
                  <a:cubicBezTo>
                    <a:pt x="19746" y="295"/>
                    <a:pt x="13035" y="3072"/>
                    <a:pt x="8088" y="8012"/>
                  </a:cubicBezTo>
                  <a:cubicBezTo>
                    <a:pt x="3140" y="12953"/>
                    <a:pt x="360" y="19655"/>
                    <a:pt x="360" y="26642"/>
                  </a:cubicBezTo>
                  <a:cubicBezTo>
                    <a:pt x="360" y="33629"/>
                    <a:pt x="3140" y="40331"/>
                    <a:pt x="8088" y="45272"/>
                  </a:cubicBezTo>
                  <a:cubicBezTo>
                    <a:pt x="13035" y="50212"/>
                    <a:pt x="19746" y="52988"/>
                    <a:pt x="2674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:a16="http://schemas.microsoft.com/office/drawing/2014/main" id="{60D06F79-DFAF-44CF-9474-573D031323E9}"/>
                </a:ext>
              </a:extLst>
            </p:cNvPr>
            <p:cNvSpPr/>
            <p:nvPr/>
          </p:nvSpPr>
          <p:spPr>
            <a:xfrm>
              <a:off x="3169176" y="3376933"/>
              <a:ext cx="52765" cy="52692"/>
            </a:xfrm>
            <a:custGeom>
              <a:avLst/>
              <a:gdLst>
                <a:gd name="connsiteX0" fmla="*/ 26746 w 52765"/>
                <a:gd name="connsiteY0" fmla="*/ 52988 h 52692"/>
                <a:gd name="connsiteX1" fmla="*/ 45402 w 52765"/>
                <a:gd name="connsiteY1" fmla="*/ 45272 h 52692"/>
                <a:gd name="connsiteX2" fmla="*/ 53129 w 52765"/>
                <a:gd name="connsiteY2" fmla="*/ 26642 h 52692"/>
                <a:gd name="connsiteX3" fmla="*/ 45402 w 52765"/>
                <a:gd name="connsiteY3" fmla="*/ 8012 h 52692"/>
                <a:gd name="connsiteX4" fmla="*/ 26746 w 52765"/>
                <a:gd name="connsiteY4" fmla="*/ 295 h 52692"/>
                <a:gd name="connsiteX5" fmla="*/ 8091 w 52765"/>
                <a:gd name="connsiteY5" fmla="*/ 8012 h 52692"/>
                <a:gd name="connsiteX6" fmla="*/ 363 w 52765"/>
                <a:gd name="connsiteY6" fmla="*/ 26642 h 52692"/>
                <a:gd name="connsiteX7" fmla="*/ 8091 w 52765"/>
                <a:gd name="connsiteY7" fmla="*/ 45272 h 52692"/>
                <a:gd name="connsiteX8" fmla="*/ 2674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46" y="52988"/>
                  </a:moveTo>
                  <a:cubicBezTo>
                    <a:pt x="33743" y="52988"/>
                    <a:pt x="40454" y="50212"/>
                    <a:pt x="45402" y="45272"/>
                  </a:cubicBezTo>
                  <a:cubicBezTo>
                    <a:pt x="50349" y="40331"/>
                    <a:pt x="53129" y="33629"/>
                    <a:pt x="53129" y="26642"/>
                  </a:cubicBezTo>
                  <a:cubicBezTo>
                    <a:pt x="53129" y="19655"/>
                    <a:pt x="50349" y="12953"/>
                    <a:pt x="45402" y="8012"/>
                  </a:cubicBezTo>
                  <a:cubicBezTo>
                    <a:pt x="40454" y="3072"/>
                    <a:pt x="33743" y="295"/>
                    <a:pt x="26746" y="295"/>
                  </a:cubicBezTo>
                  <a:cubicBezTo>
                    <a:pt x="19749" y="295"/>
                    <a:pt x="13038" y="3072"/>
                    <a:pt x="8091" y="8012"/>
                  </a:cubicBezTo>
                  <a:cubicBezTo>
                    <a:pt x="3143" y="12953"/>
                    <a:pt x="363" y="19655"/>
                    <a:pt x="363" y="26642"/>
                  </a:cubicBezTo>
                  <a:cubicBezTo>
                    <a:pt x="363" y="33629"/>
                    <a:pt x="3143" y="40331"/>
                    <a:pt x="8091" y="45272"/>
                  </a:cubicBezTo>
                  <a:cubicBezTo>
                    <a:pt x="13038" y="50212"/>
                    <a:pt x="19749" y="52988"/>
                    <a:pt x="2674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:a16="http://schemas.microsoft.com/office/drawing/2014/main" id="{7DBCAF86-B680-4FD4-BDC9-3C723087C8E8}"/>
                </a:ext>
              </a:extLst>
            </p:cNvPr>
            <p:cNvSpPr/>
            <p:nvPr/>
          </p:nvSpPr>
          <p:spPr>
            <a:xfrm>
              <a:off x="3196465" y="3376933"/>
              <a:ext cx="52765" cy="52692"/>
            </a:xfrm>
            <a:custGeom>
              <a:avLst/>
              <a:gdLst>
                <a:gd name="connsiteX0" fmla="*/ 26749 w 52765"/>
                <a:gd name="connsiteY0" fmla="*/ 52988 h 52692"/>
                <a:gd name="connsiteX1" fmla="*/ 45405 w 52765"/>
                <a:gd name="connsiteY1" fmla="*/ 45272 h 52692"/>
                <a:gd name="connsiteX2" fmla="*/ 53132 w 52765"/>
                <a:gd name="connsiteY2" fmla="*/ 26642 h 52692"/>
                <a:gd name="connsiteX3" fmla="*/ 45405 w 52765"/>
                <a:gd name="connsiteY3" fmla="*/ 8012 h 52692"/>
                <a:gd name="connsiteX4" fmla="*/ 26749 w 52765"/>
                <a:gd name="connsiteY4" fmla="*/ 295 h 52692"/>
                <a:gd name="connsiteX5" fmla="*/ 8094 w 52765"/>
                <a:gd name="connsiteY5" fmla="*/ 8012 h 52692"/>
                <a:gd name="connsiteX6" fmla="*/ 366 w 52765"/>
                <a:gd name="connsiteY6" fmla="*/ 26642 h 52692"/>
                <a:gd name="connsiteX7" fmla="*/ 8094 w 52765"/>
                <a:gd name="connsiteY7" fmla="*/ 45272 h 52692"/>
                <a:gd name="connsiteX8" fmla="*/ 2674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49" y="52988"/>
                  </a:moveTo>
                  <a:cubicBezTo>
                    <a:pt x="33746" y="52988"/>
                    <a:pt x="40457" y="50212"/>
                    <a:pt x="45405" y="45272"/>
                  </a:cubicBezTo>
                  <a:cubicBezTo>
                    <a:pt x="50352" y="40331"/>
                    <a:pt x="53132" y="33629"/>
                    <a:pt x="53132" y="26642"/>
                  </a:cubicBezTo>
                  <a:cubicBezTo>
                    <a:pt x="53132" y="19655"/>
                    <a:pt x="50352" y="12953"/>
                    <a:pt x="45405" y="8012"/>
                  </a:cubicBezTo>
                  <a:cubicBezTo>
                    <a:pt x="40457" y="3072"/>
                    <a:pt x="33746" y="295"/>
                    <a:pt x="26749" y="295"/>
                  </a:cubicBezTo>
                  <a:cubicBezTo>
                    <a:pt x="19753" y="295"/>
                    <a:pt x="13041" y="3072"/>
                    <a:pt x="8094" y="8012"/>
                  </a:cubicBezTo>
                  <a:cubicBezTo>
                    <a:pt x="3146" y="12953"/>
                    <a:pt x="366" y="19655"/>
                    <a:pt x="366" y="26642"/>
                  </a:cubicBezTo>
                  <a:cubicBezTo>
                    <a:pt x="366" y="33629"/>
                    <a:pt x="3146" y="40331"/>
                    <a:pt x="8094" y="45272"/>
                  </a:cubicBezTo>
                  <a:cubicBezTo>
                    <a:pt x="13041" y="50212"/>
                    <a:pt x="19753" y="52988"/>
                    <a:pt x="2674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82625C0B-E63B-4F6E-A886-43EE37EF8852}"/>
                </a:ext>
              </a:extLst>
            </p:cNvPr>
            <p:cNvSpPr/>
            <p:nvPr/>
          </p:nvSpPr>
          <p:spPr>
            <a:xfrm>
              <a:off x="3223745" y="3376933"/>
              <a:ext cx="52765" cy="52692"/>
            </a:xfrm>
            <a:custGeom>
              <a:avLst/>
              <a:gdLst>
                <a:gd name="connsiteX0" fmla="*/ 26752 w 52765"/>
                <a:gd name="connsiteY0" fmla="*/ 52988 h 52692"/>
                <a:gd name="connsiteX1" fmla="*/ 45408 w 52765"/>
                <a:gd name="connsiteY1" fmla="*/ 45272 h 52692"/>
                <a:gd name="connsiteX2" fmla="*/ 53135 w 52765"/>
                <a:gd name="connsiteY2" fmla="*/ 26642 h 52692"/>
                <a:gd name="connsiteX3" fmla="*/ 45408 w 52765"/>
                <a:gd name="connsiteY3" fmla="*/ 8012 h 52692"/>
                <a:gd name="connsiteX4" fmla="*/ 26752 w 52765"/>
                <a:gd name="connsiteY4" fmla="*/ 295 h 52692"/>
                <a:gd name="connsiteX5" fmla="*/ 8097 w 52765"/>
                <a:gd name="connsiteY5" fmla="*/ 8012 h 52692"/>
                <a:gd name="connsiteX6" fmla="*/ 370 w 52765"/>
                <a:gd name="connsiteY6" fmla="*/ 26642 h 52692"/>
                <a:gd name="connsiteX7" fmla="*/ 8097 w 52765"/>
                <a:gd name="connsiteY7" fmla="*/ 45272 h 52692"/>
                <a:gd name="connsiteX8" fmla="*/ 2675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52" y="52988"/>
                  </a:moveTo>
                  <a:cubicBezTo>
                    <a:pt x="33749" y="52988"/>
                    <a:pt x="40461" y="50212"/>
                    <a:pt x="45408" y="45272"/>
                  </a:cubicBezTo>
                  <a:cubicBezTo>
                    <a:pt x="50356" y="40331"/>
                    <a:pt x="53135" y="33629"/>
                    <a:pt x="53135" y="26642"/>
                  </a:cubicBezTo>
                  <a:cubicBezTo>
                    <a:pt x="53135" y="19655"/>
                    <a:pt x="50356" y="12953"/>
                    <a:pt x="45408" y="8012"/>
                  </a:cubicBezTo>
                  <a:cubicBezTo>
                    <a:pt x="40461" y="3072"/>
                    <a:pt x="33749" y="295"/>
                    <a:pt x="26752" y="295"/>
                  </a:cubicBezTo>
                  <a:cubicBezTo>
                    <a:pt x="19756" y="295"/>
                    <a:pt x="13044" y="3072"/>
                    <a:pt x="8097" y="8012"/>
                  </a:cubicBezTo>
                  <a:cubicBezTo>
                    <a:pt x="3149" y="12953"/>
                    <a:pt x="370" y="19655"/>
                    <a:pt x="370" y="26642"/>
                  </a:cubicBezTo>
                  <a:cubicBezTo>
                    <a:pt x="370" y="33629"/>
                    <a:pt x="3149" y="40331"/>
                    <a:pt x="8097" y="45272"/>
                  </a:cubicBezTo>
                  <a:cubicBezTo>
                    <a:pt x="13044" y="50212"/>
                    <a:pt x="19756" y="52988"/>
                    <a:pt x="2675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:a16="http://schemas.microsoft.com/office/drawing/2014/main" id="{BB9F93FB-1541-4198-BC64-4638F9677EF2}"/>
                </a:ext>
              </a:extLst>
            </p:cNvPr>
            <p:cNvSpPr/>
            <p:nvPr/>
          </p:nvSpPr>
          <p:spPr>
            <a:xfrm>
              <a:off x="3251034" y="3376933"/>
              <a:ext cx="52765" cy="52692"/>
            </a:xfrm>
            <a:custGeom>
              <a:avLst/>
              <a:gdLst>
                <a:gd name="connsiteX0" fmla="*/ 26756 w 52765"/>
                <a:gd name="connsiteY0" fmla="*/ 52988 h 52692"/>
                <a:gd name="connsiteX1" fmla="*/ 45411 w 52765"/>
                <a:gd name="connsiteY1" fmla="*/ 45272 h 52692"/>
                <a:gd name="connsiteX2" fmla="*/ 53138 w 52765"/>
                <a:gd name="connsiteY2" fmla="*/ 26642 h 52692"/>
                <a:gd name="connsiteX3" fmla="*/ 45411 w 52765"/>
                <a:gd name="connsiteY3" fmla="*/ 8012 h 52692"/>
                <a:gd name="connsiteX4" fmla="*/ 26756 w 52765"/>
                <a:gd name="connsiteY4" fmla="*/ 295 h 52692"/>
                <a:gd name="connsiteX5" fmla="*/ 8100 w 52765"/>
                <a:gd name="connsiteY5" fmla="*/ 8012 h 52692"/>
                <a:gd name="connsiteX6" fmla="*/ 373 w 52765"/>
                <a:gd name="connsiteY6" fmla="*/ 26642 h 52692"/>
                <a:gd name="connsiteX7" fmla="*/ 8100 w 52765"/>
                <a:gd name="connsiteY7" fmla="*/ 45272 h 52692"/>
                <a:gd name="connsiteX8" fmla="*/ 2675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56" y="52988"/>
                  </a:moveTo>
                  <a:cubicBezTo>
                    <a:pt x="33752" y="52988"/>
                    <a:pt x="40464" y="50212"/>
                    <a:pt x="45411" y="45272"/>
                  </a:cubicBezTo>
                  <a:cubicBezTo>
                    <a:pt x="50359" y="40331"/>
                    <a:pt x="53138" y="33629"/>
                    <a:pt x="53138" y="26642"/>
                  </a:cubicBezTo>
                  <a:cubicBezTo>
                    <a:pt x="53138" y="19655"/>
                    <a:pt x="50359" y="12953"/>
                    <a:pt x="45411" y="8012"/>
                  </a:cubicBezTo>
                  <a:cubicBezTo>
                    <a:pt x="40464" y="3072"/>
                    <a:pt x="33752" y="295"/>
                    <a:pt x="26756" y="295"/>
                  </a:cubicBezTo>
                  <a:cubicBezTo>
                    <a:pt x="19759" y="295"/>
                    <a:pt x="13048" y="3072"/>
                    <a:pt x="8100" y="8012"/>
                  </a:cubicBezTo>
                  <a:cubicBezTo>
                    <a:pt x="3153" y="12953"/>
                    <a:pt x="373" y="19655"/>
                    <a:pt x="373" y="26642"/>
                  </a:cubicBezTo>
                  <a:cubicBezTo>
                    <a:pt x="373" y="33629"/>
                    <a:pt x="3153" y="40331"/>
                    <a:pt x="8100" y="45272"/>
                  </a:cubicBezTo>
                  <a:cubicBezTo>
                    <a:pt x="13048" y="50212"/>
                    <a:pt x="19759" y="52988"/>
                    <a:pt x="2675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:a16="http://schemas.microsoft.com/office/drawing/2014/main" id="{875FE5A9-1B26-4351-AB38-CDBFE1A531C0}"/>
                </a:ext>
              </a:extLst>
            </p:cNvPr>
            <p:cNvSpPr/>
            <p:nvPr/>
          </p:nvSpPr>
          <p:spPr>
            <a:xfrm>
              <a:off x="3278322" y="3376933"/>
              <a:ext cx="52765" cy="52692"/>
            </a:xfrm>
            <a:custGeom>
              <a:avLst/>
              <a:gdLst>
                <a:gd name="connsiteX0" fmla="*/ 26759 w 52765"/>
                <a:gd name="connsiteY0" fmla="*/ 52988 h 52692"/>
                <a:gd name="connsiteX1" fmla="*/ 45414 w 52765"/>
                <a:gd name="connsiteY1" fmla="*/ 45272 h 52692"/>
                <a:gd name="connsiteX2" fmla="*/ 53142 w 52765"/>
                <a:gd name="connsiteY2" fmla="*/ 26642 h 52692"/>
                <a:gd name="connsiteX3" fmla="*/ 45414 w 52765"/>
                <a:gd name="connsiteY3" fmla="*/ 8012 h 52692"/>
                <a:gd name="connsiteX4" fmla="*/ 26759 w 52765"/>
                <a:gd name="connsiteY4" fmla="*/ 295 h 52692"/>
                <a:gd name="connsiteX5" fmla="*/ 8103 w 52765"/>
                <a:gd name="connsiteY5" fmla="*/ 8012 h 52692"/>
                <a:gd name="connsiteX6" fmla="*/ 376 w 52765"/>
                <a:gd name="connsiteY6" fmla="*/ 26642 h 52692"/>
                <a:gd name="connsiteX7" fmla="*/ 8103 w 52765"/>
                <a:gd name="connsiteY7" fmla="*/ 45272 h 52692"/>
                <a:gd name="connsiteX8" fmla="*/ 2675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59" y="52988"/>
                  </a:moveTo>
                  <a:cubicBezTo>
                    <a:pt x="33756" y="52988"/>
                    <a:pt x="40467" y="50212"/>
                    <a:pt x="45414" y="45272"/>
                  </a:cubicBezTo>
                  <a:cubicBezTo>
                    <a:pt x="50362" y="40331"/>
                    <a:pt x="53142" y="33629"/>
                    <a:pt x="53142" y="26642"/>
                  </a:cubicBezTo>
                  <a:cubicBezTo>
                    <a:pt x="53142" y="19655"/>
                    <a:pt x="50362" y="12953"/>
                    <a:pt x="45414" y="8012"/>
                  </a:cubicBezTo>
                  <a:cubicBezTo>
                    <a:pt x="40467" y="3072"/>
                    <a:pt x="33756" y="295"/>
                    <a:pt x="26759" y="295"/>
                  </a:cubicBezTo>
                  <a:cubicBezTo>
                    <a:pt x="19762" y="295"/>
                    <a:pt x="13051" y="3072"/>
                    <a:pt x="8103" y="8012"/>
                  </a:cubicBezTo>
                  <a:cubicBezTo>
                    <a:pt x="3156" y="12953"/>
                    <a:pt x="376" y="19655"/>
                    <a:pt x="376" y="26642"/>
                  </a:cubicBezTo>
                  <a:cubicBezTo>
                    <a:pt x="376" y="33629"/>
                    <a:pt x="3156" y="40331"/>
                    <a:pt x="8103" y="45272"/>
                  </a:cubicBezTo>
                  <a:cubicBezTo>
                    <a:pt x="13051" y="50212"/>
                    <a:pt x="19762" y="52988"/>
                    <a:pt x="2675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:a16="http://schemas.microsoft.com/office/drawing/2014/main" id="{A898A12E-EC3D-4BAE-8D15-EFE407F68252}"/>
                </a:ext>
              </a:extLst>
            </p:cNvPr>
            <p:cNvSpPr/>
            <p:nvPr/>
          </p:nvSpPr>
          <p:spPr>
            <a:xfrm>
              <a:off x="3305602" y="3376933"/>
              <a:ext cx="52765" cy="52692"/>
            </a:xfrm>
            <a:custGeom>
              <a:avLst/>
              <a:gdLst>
                <a:gd name="connsiteX0" fmla="*/ 26762 w 52765"/>
                <a:gd name="connsiteY0" fmla="*/ 52988 h 52692"/>
                <a:gd name="connsiteX1" fmla="*/ 45417 w 52765"/>
                <a:gd name="connsiteY1" fmla="*/ 45272 h 52692"/>
                <a:gd name="connsiteX2" fmla="*/ 53145 w 52765"/>
                <a:gd name="connsiteY2" fmla="*/ 26642 h 52692"/>
                <a:gd name="connsiteX3" fmla="*/ 45417 w 52765"/>
                <a:gd name="connsiteY3" fmla="*/ 8012 h 52692"/>
                <a:gd name="connsiteX4" fmla="*/ 26762 w 52765"/>
                <a:gd name="connsiteY4" fmla="*/ 295 h 52692"/>
                <a:gd name="connsiteX5" fmla="*/ 8106 w 52765"/>
                <a:gd name="connsiteY5" fmla="*/ 8012 h 52692"/>
                <a:gd name="connsiteX6" fmla="*/ 379 w 52765"/>
                <a:gd name="connsiteY6" fmla="*/ 26642 h 52692"/>
                <a:gd name="connsiteX7" fmla="*/ 8106 w 52765"/>
                <a:gd name="connsiteY7" fmla="*/ 45272 h 52692"/>
                <a:gd name="connsiteX8" fmla="*/ 2676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62" y="52988"/>
                  </a:moveTo>
                  <a:cubicBezTo>
                    <a:pt x="33759" y="52988"/>
                    <a:pt x="40470" y="50212"/>
                    <a:pt x="45417" y="45272"/>
                  </a:cubicBezTo>
                  <a:cubicBezTo>
                    <a:pt x="50365" y="40331"/>
                    <a:pt x="53145" y="33629"/>
                    <a:pt x="53145" y="26642"/>
                  </a:cubicBezTo>
                  <a:cubicBezTo>
                    <a:pt x="53145" y="19655"/>
                    <a:pt x="50365" y="12953"/>
                    <a:pt x="45417" y="8012"/>
                  </a:cubicBezTo>
                  <a:cubicBezTo>
                    <a:pt x="40470" y="3072"/>
                    <a:pt x="33759" y="295"/>
                    <a:pt x="26762" y="295"/>
                  </a:cubicBezTo>
                  <a:cubicBezTo>
                    <a:pt x="19765" y="295"/>
                    <a:pt x="13054" y="3072"/>
                    <a:pt x="8106" y="8012"/>
                  </a:cubicBezTo>
                  <a:cubicBezTo>
                    <a:pt x="3159" y="12953"/>
                    <a:pt x="379" y="19655"/>
                    <a:pt x="379" y="26642"/>
                  </a:cubicBezTo>
                  <a:cubicBezTo>
                    <a:pt x="379" y="33629"/>
                    <a:pt x="3159" y="40331"/>
                    <a:pt x="8106" y="45272"/>
                  </a:cubicBezTo>
                  <a:cubicBezTo>
                    <a:pt x="13054" y="50212"/>
                    <a:pt x="19765" y="52988"/>
                    <a:pt x="2676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5E158DE8-8360-4B8F-A740-67033325823F}"/>
                </a:ext>
              </a:extLst>
            </p:cNvPr>
            <p:cNvSpPr/>
            <p:nvPr/>
          </p:nvSpPr>
          <p:spPr>
            <a:xfrm>
              <a:off x="3332891" y="3376933"/>
              <a:ext cx="52765" cy="52692"/>
            </a:xfrm>
            <a:custGeom>
              <a:avLst/>
              <a:gdLst>
                <a:gd name="connsiteX0" fmla="*/ 26765 w 52765"/>
                <a:gd name="connsiteY0" fmla="*/ 52988 h 52692"/>
                <a:gd name="connsiteX1" fmla="*/ 45420 w 52765"/>
                <a:gd name="connsiteY1" fmla="*/ 45272 h 52692"/>
                <a:gd name="connsiteX2" fmla="*/ 53148 w 52765"/>
                <a:gd name="connsiteY2" fmla="*/ 26642 h 52692"/>
                <a:gd name="connsiteX3" fmla="*/ 45420 w 52765"/>
                <a:gd name="connsiteY3" fmla="*/ 8012 h 52692"/>
                <a:gd name="connsiteX4" fmla="*/ 26765 w 52765"/>
                <a:gd name="connsiteY4" fmla="*/ 295 h 52692"/>
                <a:gd name="connsiteX5" fmla="*/ 8109 w 52765"/>
                <a:gd name="connsiteY5" fmla="*/ 8012 h 52692"/>
                <a:gd name="connsiteX6" fmla="*/ 382 w 52765"/>
                <a:gd name="connsiteY6" fmla="*/ 26642 h 52692"/>
                <a:gd name="connsiteX7" fmla="*/ 8109 w 52765"/>
                <a:gd name="connsiteY7" fmla="*/ 45272 h 52692"/>
                <a:gd name="connsiteX8" fmla="*/ 2676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65" y="52988"/>
                  </a:moveTo>
                  <a:cubicBezTo>
                    <a:pt x="33762" y="52988"/>
                    <a:pt x="40473" y="50212"/>
                    <a:pt x="45420" y="45272"/>
                  </a:cubicBezTo>
                  <a:cubicBezTo>
                    <a:pt x="50368" y="40331"/>
                    <a:pt x="53148" y="33629"/>
                    <a:pt x="53148" y="26642"/>
                  </a:cubicBezTo>
                  <a:cubicBezTo>
                    <a:pt x="53148" y="19655"/>
                    <a:pt x="50368" y="12953"/>
                    <a:pt x="45420" y="8012"/>
                  </a:cubicBezTo>
                  <a:cubicBezTo>
                    <a:pt x="40473" y="3072"/>
                    <a:pt x="33762" y="295"/>
                    <a:pt x="26765" y="295"/>
                  </a:cubicBezTo>
                  <a:cubicBezTo>
                    <a:pt x="19768" y="295"/>
                    <a:pt x="13057" y="3072"/>
                    <a:pt x="8109" y="8012"/>
                  </a:cubicBezTo>
                  <a:cubicBezTo>
                    <a:pt x="3162" y="12953"/>
                    <a:pt x="382" y="19655"/>
                    <a:pt x="382" y="26642"/>
                  </a:cubicBezTo>
                  <a:cubicBezTo>
                    <a:pt x="382" y="33629"/>
                    <a:pt x="3162" y="40331"/>
                    <a:pt x="8109" y="45272"/>
                  </a:cubicBezTo>
                  <a:cubicBezTo>
                    <a:pt x="13057" y="50212"/>
                    <a:pt x="19768" y="52988"/>
                    <a:pt x="2676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:a16="http://schemas.microsoft.com/office/drawing/2014/main" id="{4DC7CDC5-1582-4674-93FF-19BDA83170AB}"/>
                </a:ext>
              </a:extLst>
            </p:cNvPr>
            <p:cNvSpPr/>
            <p:nvPr/>
          </p:nvSpPr>
          <p:spPr>
            <a:xfrm>
              <a:off x="3360171" y="3376933"/>
              <a:ext cx="52765" cy="52692"/>
            </a:xfrm>
            <a:custGeom>
              <a:avLst/>
              <a:gdLst>
                <a:gd name="connsiteX0" fmla="*/ 26768 w 52765"/>
                <a:gd name="connsiteY0" fmla="*/ 52988 h 52692"/>
                <a:gd name="connsiteX1" fmla="*/ 45424 w 52765"/>
                <a:gd name="connsiteY1" fmla="*/ 45272 h 52692"/>
                <a:gd name="connsiteX2" fmla="*/ 53151 w 52765"/>
                <a:gd name="connsiteY2" fmla="*/ 26642 h 52692"/>
                <a:gd name="connsiteX3" fmla="*/ 45424 w 52765"/>
                <a:gd name="connsiteY3" fmla="*/ 8012 h 52692"/>
                <a:gd name="connsiteX4" fmla="*/ 26768 w 52765"/>
                <a:gd name="connsiteY4" fmla="*/ 295 h 52692"/>
                <a:gd name="connsiteX5" fmla="*/ 8112 w 52765"/>
                <a:gd name="connsiteY5" fmla="*/ 8012 h 52692"/>
                <a:gd name="connsiteX6" fmla="*/ 385 w 52765"/>
                <a:gd name="connsiteY6" fmla="*/ 26642 h 52692"/>
                <a:gd name="connsiteX7" fmla="*/ 8112 w 52765"/>
                <a:gd name="connsiteY7" fmla="*/ 45272 h 52692"/>
                <a:gd name="connsiteX8" fmla="*/ 2676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68" y="52988"/>
                  </a:moveTo>
                  <a:cubicBezTo>
                    <a:pt x="33765" y="52988"/>
                    <a:pt x="40476" y="50212"/>
                    <a:pt x="45424" y="45272"/>
                  </a:cubicBezTo>
                  <a:cubicBezTo>
                    <a:pt x="50371" y="40331"/>
                    <a:pt x="53151" y="33629"/>
                    <a:pt x="53151" y="26642"/>
                  </a:cubicBezTo>
                  <a:cubicBezTo>
                    <a:pt x="53151" y="19655"/>
                    <a:pt x="50371" y="12953"/>
                    <a:pt x="45424" y="8012"/>
                  </a:cubicBezTo>
                  <a:cubicBezTo>
                    <a:pt x="40476" y="3072"/>
                    <a:pt x="33765" y="295"/>
                    <a:pt x="26768" y="295"/>
                  </a:cubicBezTo>
                  <a:cubicBezTo>
                    <a:pt x="19771" y="295"/>
                    <a:pt x="13060" y="3072"/>
                    <a:pt x="8112" y="8012"/>
                  </a:cubicBezTo>
                  <a:cubicBezTo>
                    <a:pt x="3165" y="12953"/>
                    <a:pt x="385" y="19655"/>
                    <a:pt x="385" y="26642"/>
                  </a:cubicBezTo>
                  <a:cubicBezTo>
                    <a:pt x="385" y="33629"/>
                    <a:pt x="3165" y="40331"/>
                    <a:pt x="8112" y="45272"/>
                  </a:cubicBezTo>
                  <a:cubicBezTo>
                    <a:pt x="13060" y="50212"/>
                    <a:pt x="19771" y="52988"/>
                    <a:pt x="2676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:a16="http://schemas.microsoft.com/office/drawing/2014/main" id="{3D46EEAF-C75C-4D60-9EA2-1848598CBCC6}"/>
                </a:ext>
              </a:extLst>
            </p:cNvPr>
            <p:cNvSpPr/>
            <p:nvPr/>
          </p:nvSpPr>
          <p:spPr>
            <a:xfrm>
              <a:off x="3387460" y="3376933"/>
              <a:ext cx="52765" cy="52692"/>
            </a:xfrm>
            <a:custGeom>
              <a:avLst/>
              <a:gdLst>
                <a:gd name="connsiteX0" fmla="*/ 26771 w 52765"/>
                <a:gd name="connsiteY0" fmla="*/ 52988 h 52692"/>
                <a:gd name="connsiteX1" fmla="*/ 45427 w 52765"/>
                <a:gd name="connsiteY1" fmla="*/ 45272 h 52692"/>
                <a:gd name="connsiteX2" fmla="*/ 53154 w 52765"/>
                <a:gd name="connsiteY2" fmla="*/ 26642 h 52692"/>
                <a:gd name="connsiteX3" fmla="*/ 45427 w 52765"/>
                <a:gd name="connsiteY3" fmla="*/ 8012 h 52692"/>
                <a:gd name="connsiteX4" fmla="*/ 26771 w 52765"/>
                <a:gd name="connsiteY4" fmla="*/ 295 h 52692"/>
                <a:gd name="connsiteX5" fmla="*/ 8116 w 52765"/>
                <a:gd name="connsiteY5" fmla="*/ 8012 h 52692"/>
                <a:gd name="connsiteX6" fmla="*/ 388 w 52765"/>
                <a:gd name="connsiteY6" fmla="*/ 26642 h 52692"/>
                <a:gd name="connsiteX7" fmla="*/ 8116 w 52765"/>
                <a:gd name="connsiteY7" fmla="*/ 45272 h 52692"/>
                <a:gd name="connsiteX8" fmla="*/ 2677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71" y="52988"/>
                  </a:moveTo>
                  <a:cubicBezTo>
                    <a:pt x="33768" y="52988"/>
                    <a:pt x="40479" y="50212"/>
                    <a:pt x="45427" y="45272"/>
                  </a:cubicBezTo>
                  <a:cubicBezTo>
                    <a:pt x="50374" y="40331"/>
                    <a:pt x="53154" y="33629"/>
                    <a:pt x="53154" y="26642"/>
                  </a:cubicBezTo>
                  <a:cubicBezTo>
                    <a:pt x="53154" y="19655"/>
                    <a:pt x="50374" y="12953"/>
                    <a:pt x="45427" y="8012"/>
                  </a:cubicBezTo>
                  <a:cubicBezTo>
                    <a:pt x="40479" y="3072"/>
                    <a:pt x="33768" y="295"/>
                    <a:pt x="26771" y="295"/>
                  </a:cubicBezTo>
                  <a:cubicBezTo>
                    <a:pt x="19774" y="295"/>
                    <a:pt x="13063" y="3072"/>
                    <a:pt x="8116" y="8012"/>
                  </a:cubicBezTo>
                  <a:cubicBezTo>
                    <a:pt x="3168" y="12953"/>
                    <a:pt x="388" y="19655"/>
                    <a:pt x="388" y="26642"/>
                  </a:cubicBezTo>
                  <a:cubicBezTo>
                    <a:pt x="388" y="33629"/>
                    <a:pt x="3168" y="40331"/>
                    <a:pt x="8116" y="45272"/>
                  </a:cubicBezTo>
                  <a:cubicBezTo>
                    <a:pt x="13063" y="50212"/>
                    <a:pt x="19774" y="52988"/>
                    <a:pt x="2677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7C077688-E52F-481D-872D-B59B7DF16B01}"/>
                </a:ext>
              </a:extLst>
            </p:cNvPr>
            <p:cNvSpPr/>
            <p:nvPr/>
          </p:nvSpPr>
          <p:spPr>
            <a:xfrm>
              <a:off x="3414749" y="3376933"/>
              <a:ext cx="52765" cy="52692"/>
            </a:xfrm>
            <a:custGeom>
              <a:avLst/>
              <a:gdLst>
                <a:gd name="connsiteX0" fmla="*/ 26774 w 52765"/>
                <a:gd name="connsiteY0" fmla="*/ 52988 h 52692"/>
                <a:gd name="connsiteX1" fmla="*/ 45430 w 52765"/>
                <a:gd name="connsiteY1" fmla="*/ 45272 h 52692"/>
                <a:gd name="connsiteX2" fmla="*/ 53157 w 52765"/>
                <a:gd name="connsiteY2" fmla="*/ 26642 h 52692"/>
                <a:gd name="connsiteX3" fmla="*/ 45430 w 52765"/>
                <a:gd name="connsiteY3" fmla="*/ 8012 h 52692"/>
                <a:gd name="connsiteX4" fmla="*/ 26774 w 52765"/>
                <a:gd name="connsiteY4" fmla="*/ 295 h 52692"/>
                <a:gd name="connsiteX5" fmla="*/ 8119 w 52765"/>
                <a:gd name="connsiteY5" fmla="*/ 8012 h 52692"/>
                <a:gd name="connsiteX6" fmla="*/ 391 w 52765"/>
                <a:gd name="connsiteY6" fmla="*/ 26642 h 52692"/>
                <a:gd name="connsiteX7" fmla="*/ 8119 w 52765"/>
                <a:gd name="connsiteY7" fmla="*/ 45272 h 52692"/>
                <a:gd name="connsiteX8" fmla="*/ 2677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74" y="52988"/>
                  </a:moveTo>
                  <a:cubicBezTo>
                    <a:pt x="33771" y="52988"/>
                    <a:pt x="40482" y="50212"/>
                    <a:pt x="45430" y="45272"/>
                  </a:cubicBezTo>
                  <a:cubicBezTo>
                    <a:pt x="50377" y="40331"/>
                    <a:pt x="53157" y="33629"/>
                    <a:pt x="53157" y="26642"/>
                  </a:cubicBezTo>
                  <a:cubicBezTo>
                    <a:pt x="53157" y="19655"/>
                    <a:pt x="50377" y="12953"/>
                    <a:pt x="45430" y="8012"/>
                  </a:cubicBezTo>
                  <a:cubicBezTo>
                    <a:pt x="40482" y="3072"/>
                    <a:pt x="33771" y="295"/>
                    <a:pt x="26774" y="295"/>
                  </a:cubicBezTo>
                  <a:cubicBezTo>
                    <a:pt x="19777" y="295"/>
                    <a:pt x="13066" y="3072"/>
                    <a:pt x="8119" y="8012"/>
                  </a:cubicBezTo>
                  <a:cubicBezTo>
                    <a:pt x="3171" y="12953"/>
                    <a:pt x="391" y="19655"/>
                    <a:pt x="391" y="26642"/>
                  </a:cubicBezTo>
                  <a:cubicBezTo>
                    <a:pt x="391" y="33629"/>
                    <a:pt x="3171" y="40331"/>
                    <a:pt x="8119" y="45272"/>
                  </a:cubicBezTo>
                  <a:cubicBezTo>
                    <a:pt x="13066" y="50212"/>
                    <a:pt x="19777" y="52988"/>
                    <a:pt x="2677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BD782A6C-C650-4832-98F9-745FE1396F8C}"/>
                </a:ext>
              </a:extLst>
            </p:cNvPr>
            <p:cNvSpPr/>
            <p:nvPr/>
          </p:nvSpPr>
          <p:spPr>
            <a:xfrm>
              <a:off x="3442028" y="3376933"/>
              <a:ext cx="52765" cy="52692"/>
            </a:xfrm>
            <a:custGeom>
              <a:avLst/>
              <a:gdLst>
                <a:gd name="connsiteX0" fmla="*/ 26777 w 52765"/>
                <a:gd name="connsiteY0" fmla="*/ 52988 h 52692"/>
                <a:gd name="connsiteX1" fmla="*/ 45433 w 52765"/>
                <a:gd name="connsiteY1" fmla="*/ 45272 h 52692"/>
                <a:gd name="connsiteX2" fmla="*/ 53160 w 52765"/>
                <a:gd name="connsiteY2" fmla="*/ 26642 h 52692"/>
                <a:gd name="connsiteX3" fmla="*/ 45433 w 52765"/>
                <a:gd name="connsiteY3" fmla="*/ 8012 h 52692"/>
                <a:gd name="connsiteX4" fmla="*/ 26777 w 52765"/>
                <a:gd name="connsiteY4" fmla="*/ 295 h 52692"/>
                <a:gd name="connsiteX5" fmla="*/ 8122 w 52765"/>
                <a:gd name="connsiteY5" fmla="*/ 8012 h 52692"/>
                <a:gd name="connsiteX6" fmla="*/ 394 w 52765"/>
                <a:gd name="connsiteY6" fmla="*/ 26642 h 52692"/>
                <a:gd name="connsiteX7" fmla="*/ 8122 w 52765"/>
                <a:gd name="connsiteY7" fmla="*/ 45272 h 52692"/>
                <a:gd name="connsiteX8" fmla="*/ 2677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77" y="52988"/>
                  </a:moveTo>
                  <a:cubicBezTo>
                    <a:pt x="33774" y="52988"/>
                    <a:pt x="40485" y="50212"/>
                    <a:pt x="45433" y="45272"/>
                  </a:cubicBezTo>
                  <a:cubicBezTo>
                    <a:pt x="50380" y="40331"/>
                    <a:pt x="53160" y="33629"/>
                    <a:pt x="53160" y="26642"/>
                  </a:cubicBezTo>
                  <a:cubicBezTo>
                    <a:pt x="53160" y="19655"/>
                    <a:pt x="50380" y="12953"/>
                    <a:pt x="45433" y="8012"/>
                  </a:cubicBezTo>
                  <a:cubicBezTo>
                    <a:pt x="40485" y="3072"/>
                    <a:pt x="33774" y="295"/>
                    <a:pt x="26777" y="295"/>
                  </a:cubicBezTo>
                  <a:cubicBezTo>
                    <a:pt x="19780" y="295"/>
                    <a:pt x="13069" y="3072"/>
                    <a:pt x="8122" y="8012"/>
                  </a:cubicBezTo>
                  <a:cubicBezTo>
                    <a:pt x="3174" y="12953"/>
                    <a:pt x="394" y="19655"/>
                    <a:pt x="394" y="26642"/>
                  </a:cubicBezTo>
                  <a:cubicBezTo>
                    <a:pt x="394" y="33629"/>
                    <a:pt x="3174" y="40331"/>
                    <a:pt x="8122" y="45272"/>
                  </a:cubicBezTo>
                  <a:cubicBezTo>
                    <a:pt x="13069" y="50212"/>
                    <a:pt x="19780" y="52988"/>
                    <a:pt x="2677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E136B245-E3A9-40DD-895C-3FBE02D2FB7E}"/>
                </a:ext>
              </a:extLst>
            </p:cNvPr>
            <p:cNvSpPr/>
            <p:nvPr/>
          </p:nvSpPr>
          <p:spPr>
            <a:xfrm>
              <a:off x="3469317" y="3376933"/>
              <a:ext cx="52765" cy="52692"/>
            </a:xfrm>
            <a:custGeom>
              <a:avLst/>
              <a:gdLst>
                <a:gd name="connsiteX0" fmla="*/ 26780 w 52765"/>
                <a:gd name="connsiteY0" fmla="*/ 52988 h 52692"/>
                <a:gd name="connsiteX1" fmla="*/ 45436 w 52765"/>
                <a:gd name="connsiteY1" fmla="*/ 45272 h 52692"/>
                <a:gd name="connsiteX2" fmla="*/ 53163 w 52765"/>
                <a:gd name="connsiteY2" fmla="*/ 26642 h 52692"/>
                <a:gd name="connsiteX3" fmla="*/ 45436 w 52765"/>
                <a:gd name="connsiteY3" fmla="*/ 8012 h 52692"/>
                <a:gd name="connsiteX4" fmla="*/ 26780 w 52765"/>
                <a:gd name="connsiteY4" fmla="*/ 295 h 52692"/>
                <a:gd name="connsiteX5" fmla="*/ 8125 w 52765"/>
                <a:gd name="connsiteY5" fmla="*/ 8012 h 52692"/>
                <a:gd name="connsiteX6" fmla="*/ 397 w 52765"/>
                <a:gd name="connsiteY6" fmla="*/ 26642 h 52692"/>
                <a:gd name="connsiteX7" fmla="*/ 8125 w 52765"/>
                <a:gd name="connsiteY7" fmla="*/ 45272 h 52692"/>
                <a:gd name="connsiteX8" fmla="*/ 2678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80" y="52988"/>
                  </a:moveTo>
                  <a:cubicBezTo>
                    <a:pt x="33777" y="52988"/>
                    <a:pt x="40488" y="50212"/>
                    <a:pt x="45436" y="45272"/>
                  </a:cubicBezTo>
                  <a:cubicBezTo>
                    <a:pt x="50383" y="40331"/>
                    <a:pt x="53163" y="33629"/>
                    <a:pt x="53163" y="26642"/>
                  </a:cubicBezTo>
                  <a:cubicBezTo>
                    <a:pt x="53163" y="19655"/>
                    <a:pt x="50383" y="12953"/>
                    <a:pt x="45436" y="8012"/>
                  </a:cubicBezTo>
                  <a:cubicBezTo>
                    <a:pt x="40488" y="3072"/>
                    <a:pt x="33777" y="295"/>
                    <a:pt x="26780" y="295"/>
                  </a:cubicBezTo>
                  <a:cubicBezTo>
                    <a:pt x="19784" y="295"/>
                    <a:pt x="13072" y="3072"/>
                    <a:pt x="8125" y="8012"/>
                  </a:cubicBezTo>
                  <a:cubicBezTo>
                    <a:pt x="3177" y="12953"/>
                    <a:pt x="397" y="19655"/>
                    <a:pt x="397" y="26642"/>
                  </a:cubicBezTo>
                  <a:cubicBezTo>
                    <a:pt x="397" y="33629"/>
                    <a:pt x="3177" y="40331"/>
                    <a:pt x="8125" y="45272"/>
                  </a:cubicBezTo>
                  <a:cubicBezTo>
                    <a:pt x="13072" y="50212"/>
                    <a:pt x="19784" y="52988"/>
                    <a:pt x="2678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DAF4F73D-707D-40FD-8E1C-BE13782CF539}"/>
                </a:ext>
              </a:extLst>
            </p:cNvPr>
            <p:cNvSpPr/>
            <p:nvPr/>
          </p:nvSpPr>
          <p:spPr>
            <a:xfrm>
              <a:off x="3496597" y="3376933"/>
              <a:ext cx="52765" cy="52692"/>
            </a:xfrm>
            <a:custGeom>
              <a:avLst/>
              <a:gdLst>
                <a:gd name="connsiteX0" fmla="*/ 26784 w 52765"/>
                <a:gd name="connsiteY0" fmla="*/ 52988 h 52692"/>
                <a:gd name="connsiteX1" fmla="*/ 45439 w 52765"/>
                <a:gd name="connsiteY1" fmla="*/ 45272 h 52692"/>
                <a:gd name="connsiteX2" fmla="*/ 53166 w 52765"/>
                <a:gd name="connsiteY2" fmla="*/ 26642 h 52692"/>
                <a:gd name="connsiteX3" fmla="*/ 45439 w 52765"/>
                <a:gd name="connsiteY3" fmla="*/ 8012 h 52692"/>
                <a:gd name="connsiteX4" fmla="*/ 26784 w 52765"/>
                <a:gd name="connsiteY4" fmla="*/ 295 h 52692"/>
                <a:gd name="connsiteX5" fmla="*/ 8128 w 52765"/>
                <a:gd name="connsiteY5" fmla="*/ 8012 h 52692"/>
                <a:gd name="connsiteX6" fmla="*/ 401 w 52765"/>
                <a:gd name="connsiteY6" fmla="*/ 26642 h 52692"/>
                <a:gd name="connsiteX7" fmla="*/ 8128 w 52765"/>
                <a:gd name="connsiteY7" fmla="*/ 45272 h 52692"/>
                <a:gd name="connsiteX8" fmla="*/ 2678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84" y="52988"/>
                  </a:moveTo>
                  <a:cubicBezTo>
                    <a:pt x="33780" y="52988"/>
                    <a:pt x="40492" y="50212"/>
                    <a:pt x="45439" y="45272"/>
                  </a:cubicBezTo>
                  <a:cubicBezTo>
                    <a:pt x="50387" y="40331"/>
                    <a:pt x="53166" y="33629"/>
                    <a:pt x="53166" y="26642"/>
                  </a:cubicBezTo>
                  <a:cubicBezTo>
                    <a:pt x="53166" y="19655"/>
                    <a:pt x="50387" y="12953"/>
                    <a:pt x="45439" y="8012"/>
                  </a:cubicBezTo>
                  <a:cubicBezTo>
                    <a:pt x="40492" y="3072"/>
                    <a:pt x="33780" y="295"/>
                    <a:pt x="26784" y="295"/>
                  </a:cubicBezTo>
                  <a:cubicBezTo>
                    <a:pt x="19787" y="295"/>
                    <a:pt x="13075" y="3072"/>
                    <a:pt x="8128" y="8012"/>
                  </a:cubicBezTo>
                  <a:cubicBezTo>
                    <a:pt x="3180" y="12953"/>
                    <a:pt x="401" y="19655"/>
                    <a:pt x="401" y="26642"/>
                  </a:cubicBezTo>
                  <a:cubicBezTo>
                    <a:pt x="401" y="33629"/>
                    <a:pt x="3180" y="40331"/>
                    <a:pt x="8128" y="45272"/>
                  </a:cubicBezTo>
                  <a:cubicBezTo>
                    <a:pt x="13075" y="50212"/>
                    <a:pt x="19787" y="52988"/>
                    <a:pt x="2678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4E12463F-B8A2-4F84-BC06-C85A4507DA44}"/>
                </a:ext>
              </a:extLst>
            </p:cNvPr>
            <p:cNvSpPr/>
            <p:nvPr/>
          </p:nvSpPr>
          <p:spPr>
            <a:xfrm>
              <a:off x="3523886" y="3376933"/>
              <a:ext cx="52765" cy="52692"/>
            </a:xfrm>
            <a:custGeom>
              <a:avLst/>
              <a:gdLst>
                <a:gd name="connsiteX0" fmla="*/ 26787 w 52765"/>
                <a:gd name="connsiteY0" fmla="*/ 52988 h 52692"/>
                <a:gd name="connsiteX1" fmla="*/ 45442 w 52765"/>
                <a:gd name="connsiteY1" fmla="*/ 45272 h 52692"/>
                <a:gd name="connsiteX2" fmla="*/ 53170 w 52765"/>
                <a:gd name="connsiteY2" fmla="*/ 26642 h 52692"/>
                <a:gd name="connsiteX3" fmla="*/ 45442 w 52765"/>
                <a:gd name="connsiteY3" fmla="*/ 8012 h 52692"/>
                <a:gd name="connsiteX4" fmla="*/ 26787 w 52765"/>
                <a:gd name="connsiteY4" fmla="*/ 295 h 52692"/>
                <a:gd name="connsiteX5" fmla="*/ 8131 w 52765"/>
                <a:gd name="connsiteY5" fmla="*/ 8012 h 52692"/>
                <a:gd name="connsiteX6" fmla="*/ 404 w 52765"/>
                <a:gd name="connsiteY6" fmla="*/ 26642 h 52692"/>
                <a:gd name="connsiteX7" fmla="*/ 8131 w 52765"/>
                <a:gd name="connsiteY7" fmla="*/ 45272 h 52692"/>
                <a:gd name="connsiteX8" fmla="*/ 2678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87" y="52988"/>
                  </a:moveTo>
                  <a:cubicBezTo>
                    <a:pt x="33783" y="52988"/>
                    <a:pt x="40495" y="50212"/>
                    <a:pt x="45442" y="45272"/>
                  </a:cubicBezTo>
                  <a:cubicBezTo>
                    <a:pt x="50390" y="40331"/>
                    <a:pt x="53170" y="33629"/>
                    <a:pt x="53170" y="26642"/>
                  </a:cubicBezTo>
                  <a:cubicBezTo>
                    <a:pt x="53170" y="19655"/>
                    <a:pt x="50390" y="12953"/>
                    <a:pt x="45442" y="8012"/>
                  </a:cubicBezTo>
                  <a:cubicBezTo>
                    <a:pt x="40495" y="3072"/>
                    <a:pt x="33783" y="295"/>
                    <a:pt x="26787" y="295"/>
                  </a:cubicBezTo>
                  <a:cubicBezTo>
                    <a:pt x="19790" y="295"/>
                    <a:pt x="13079" y="3072"/>
                    <a:pt x="8131" y="8012"/>
                  </a:cubicBezTo>
                  <a:cubicBezTo>
                    <a:pt x="3184" y="12953"/>
                    <a:pt x="404" y="19655"/>
                    <a:pt x="404" y="26642"/>
                  </a:cubicBezTo>
                  <a:cubicBezTo>
                    <a:pt x="404" y="33629"/>
                    <a:pt x="3184" y="40331"/>
                    <a:pt x="8131" y="45272"/>
                  </a:cubicBezTo>
                  <a:cubicBezTo>
                    <a:pt x="13079" y="50212"/>
                    <a:pt x="19790" y="52988"/>
                    <a:pt x="2678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C0379E5E-EA28-460B-8310-8192C3423CAF}"/>
                </a:ext>
              </a:extLst>
            </p:cNvPr>
            <p:cNvSpPr/>
            <p:nvPr/>
          </p:nvSpPr>
          <p:spPr>
            <a:xfrm>
              <a:off x="3551175" y="3376933"/>
              <a:ext cx="52765" cy="52692"/>
            </a:xfrm>
            <a:custGeom>
              <a:avLst/>
              <a:gdLst>
                <a:gd name="connsiteX0" fmla="*/ 26790 w 52765"/>
                <a:gd name="connsiteY0" fmla="*/ 52988 h 52692"/>
                <a:gd name="connsiteX1" fmla="*/ 45445 w 52765"/>
                <a:gd name="connsiteY1" fmla="*/ 45272 h 52692"/>
                <a:gd name="connsiteX2" fmla="*/ 53173 w 52765"/>
                <a:gd name="connsiteY2" fmla="*/ 26642 h 52692"/>
                <a:gd name="connsiteX3" fmla="*/ 45445 w 52765"/>
                <a:gd name="connsiteY3" fmla="*/ 8012 h 52692"/>
                <a:gd name="connsiteX4" fmla="*/ 26790 w 52765"/>
                <a:gd name="connsiteY4" fmla="*/ 295 h 52692"/>
                <a:gd name="connsiteX5" fmla="*/ 8134 w 52765"/>
                <a:gd name="connsiteY5" fmla="*/ 8012 h 52692"/>
                <a:gd name="connsiteX6" fmla="*/ 407 w 52765"/>
                <a:gd name="connsiteY6" fmla="*/ 26642 h 52692"/>
                <a:gd name="connsiteX7" fmla="*/ 8134 w 52765"/>
                <a:gd name="connsiteY7" fmla="*/ 45272 h 52692"/>
                <a:gd name="connsiteX8" fmla="*/ 2679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90" y="52988"/>
                  </a:moveTo>
                  <a:cubicBezTo>
                    <a:pt x="33787" y="52988"/>
                    <a:pt x="40498" y="50212"/>
                    <a:pt x="45445" y="45272"/>
                  </a:cubicBezTo>
                  <a:cubicBezTo>
                    <a:pt x="50393" y="40331"/>
                    <a:pt x="53173" y="33629"/>
                    <a:pt x="53173" y="26642"/>
                  </a:cubicBezTo>
                  <a:cubicBezTo>
                    <a:pt x="53173" y="19655"/>
                    <a:pt x="50393" y="12953"/>
                    <a:pt x="45445" y="8012"/>
                  </a:cubicBezTo>
                  <a:cubicBezTo>
                    <a:pt x="40498" y="3072"/>
                    <a:pt x="33787" y="295"/>
                    <a:pt x="26790" y="295"/>
                  </a:cubicBezTo>
                  <a:cubicBezTo>
                    <a:pt x="19793" y="295"/>
                    <a:pt x="13082" y="3072"/>
                    <a:pt x="8134" y="8012"/>
                  </a:cubicBezTo>
                  <a:cubicBezTo>
                    <a:pt x="3187" y="12953"/>
                    <a:pt x="407" y="19655"/>
                    <a:pt x="407" y="26642"/>
                  </a:cubicBezTo>
                  <a:cubicBezTo>
                    <a:pt x="407" y="33629"/>
                    <a:pt x="3187" y="40331"/>
                    <a:pt x="8134" y="45272"/>
                  </a:cubicBezTo>
                  <a:cubicBezTo>
                    <a:pt x="13082" y="50212"/>
                    <a:pt x="19793" y="52988"/>
                    <a:pt x="2679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169B88EF-179C-4EFE-A930-6DF24D3DAC29}"/>
                </a:ext>
              </a:extLst>
            </p:cNvPr>
            <p:cNvSpPr/>
            <p:nvPr/>
          </p:nvSpPr>
          <p:spPr>
            <a:xfrm>
              <a:off x="3578454" y="3376933"/>
              <a:ext cx="52765" cy="52692"/>
            </a:xfrm>
            <a:custGeom>
              <a:avLst/>
              <a:gdLst>
                <a:gd name="connsiteX0" fmla="*/ 26793 w 52765"/>
                <a:gd name="connsiteY0" fmla="*/ 52988 h 52692"/>
                <a:gd name="connsiteX1" fmla="*/ 45448 w 52765"/>
                <a:gd name="connsiteY1" fmla="*/ 45272 h 52692"/>
                <a:gd name="connsiteX2" fmla="*/ 53176 w 52765"/>
                <a:gd name="connsiteY2" fmla="*/ 26642 h 52692"/>
                <a:gd name="connsiteX3" fmla="*/ 45448 w 52765"/>
                <a:gd name="connsiteY3" fmla="*/ 8012 h 52692"/>
                <a:gd name="connsiteX4" fmla="*/ 26793 w 52765"/>
                <a:gd name="connsiteY4" fmla="*/ 295 h 52692"/>
                <a:gd name="connsiteX5" fmla="*/ 8137 w 52765"/>
                <a:gd name="connsiteY5" fmla="*/ 8012 h 52692"/>
                <a:gd name="connsiteX6" fmla="*/ 410 w 52765"/>
                <a:gd name="connsiteY6" fmla="*/ 26642 h 52692"/>
                <a:gd name="connsiteX7" fmla="*/ 8137 w 52765"/>
                <a:gd name="connsiteY7" fmla="*/ 45272 h 52692"/>
                <a:gd name="connsiteX8" fmla="*/ 2679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93" y="52988"/>
                  </a:moveTo>
                  <a:cubicBezTo>
                    <a:pt x="33790" y="52988"/>
                    <a:pt x="40501" y="50212"/>
                    <a:pt x="45448" y="45272"/>
                  </a:cubicBezTo>
                  <a:cubicBezTo>
                    <a:pt x="50396" y="40331"/>
                    <a:pt x="53176" y="33629"/>
                    <a:pt x="53176" y="26642"/>
                  </a:cubicBezTo>
                  <a:cubicBezTo>
                    <a:pt x="53176" y="19655"/>
                    <a:pt x="50396" y="12953"/>
                    <a:pt x="45448" y="8012"/>
                  </a:cubicBezTo>
                  <a:cubicBezTo>
                    <a:pt x="40501" y="3072"/>
                    <a:pt x="33790" y="295"/>
                    <a:pt x="26793" y="295"/>
                  </a:cubicBezTo>
                  <a:cubicBezTo>
                    <a:pt x="19796" y="295"/>
                    <a:pt x="13085" y="3072"/>
                    <a:pt x="8137" y="8012"/>
                  </a:cubicBezTo>
                  <a:cubicBezTo>
                    <a:pt x="3190" y="12953"/>
                    <a:pt x="410" y="19655"/>
                    <a:pt x="410" y="26642"/>
                  </a:cubicBezTo>
                  <a:cubicBezTo>
                    <a:pt x="410" y="33629"/>
                    <a:pt x="3190" y="40331"/>
                    <a:pt x="8137" y="45272"/>
                  </a:cubicBezTo>
                  <a:cubicBezTo>
                    <a:pt x="13085" y="50212"/>
                    <a:pt x="19796" y="52988"/>
                    <a:pt x="2679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8567A116-CA62-4FCF-BA3C-CE5899D4B0FC}"/>
                </a:ext>
              </a:extLst>
            </p:cNvPr>
            <p:cNvSpPr/>
            <p:nvPr/>
          </p:nvSpPr>
          <p:spPr>
            <a:xfrm>
              <a:off x="3605743" y="3376933"/>
              <a:ext cx="52765" cy="52692"/>
            </a:xfrm>
            <a:custGeom>
              <a:avLst/>
              <a:gdLst>
                <a:gd name="connsiteX0" fmla="*/ 26796 w 52765"/>
                <a:gd name="connsiteY0" fmla="*/ 52988 h 52692"/>
                <a:gd name="connsiteX1" fmla="*/ 45451 w 52765"/>
                <a:gd name="connsiteY1" fmla="*/ 45272 h 52692"/>
                <a:gd name="connsiteX2" fmla="*/ 53179 w 52765"/>
                <a:gd name="connsiteY2" fmla="*/ 26642 h 52692"/>
                <a:gd name="connsiteX3" fmla="*/ 45451 w 52765"/>
                <a:gd name="connsiteY3" fmla="*/ 8012 h 52692"/>
                <a:gd name="connsiteX4" fmla="*/ 26796 w 52765"/>
                <a:gd name="connsiteY4" fmla="*/ 295 h 52692"/>
                <a:gd name="connsiteX5" fmla="*/ 8140 w 52765"/>
                <a:gd name="connsiteY5" fmla="*/ 8012 h 52692"/>
                <a:gd name="connsiteX6" fmla="*/ 413 w 52765"/>
                <a:gd name="connsiteY6" fmla="*/ 26642 h 52692"/>
                <a:gd name="connsiteX7" fmla="*/ 8140 w 52765"/>
                <a:gd name="connsiteY7" fmla="*/ 45272 h 52692"/>
                <a:gd name="connsiteX8" fmla="*/ 2679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96" y="52988"/>
                  </a:moveTo>
                  <a:cubicBezTo>
                    <a:pt x="33793" y="52988"/>
                    <a:pt x="40504" y="50212"/>
                    <a:pt x="45451" y="45272"/>
                  </a:cubicBezTo>
                  <a:cubicBezTo>
                    <a:pt x="50399" y="40331"/>
                    <a:pt x="53179" y="33629"/>
                    <a:pt x="53179" y="26642"/>
                  </a:cubicBezTo>
                  <a:cubicBezTo>
                    <a:pt x="53179" y="19655"/>
                    <a:pt x="50399" y="12953"/>
                    <a:pt x="45451" y="8012"/>
                  </a:cubicBezTo>
                  <a:cubicBezTo>
                    <a:pt x="40504" y="3072"/>
                    <a:pt x="33793" y="295"/>
                    <a:pt x="26796" y="295"/>
                  </a:cubicBezTo>
                  <a:cubicBezTo>
                    <a:pt x="19799" y="295"/>
                    <a:pt x="13088" y="3072"/>
                    <a:pt x="8140" y="8012"/>
                  </a:cubicBezTo>
                  <a:cubicBezTo>
                    <a:pt x="3193" y="12953"/>
                    <a:pt x="413" y="19655"/>
                    <a:pt x="413" y="26642"/>
                  </a:cubicBezTo>
                  <a:cubicBezTo>
                    <a:pt x="413" y="33629"/>
                    <a:pt x="3193" y="40331"/>
                    <a:pt x="8140" y="45272"/>
                  </a:cubicBezTo>
                  <a:cubicBezTo>
                    <a:pt x="13088" y="50212"/>
                    <a:pt x="19799" y="52988"/>
                    <a:pt x="2679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505A3B1C-C32E-427E-AF67-3816C0979E2B}"/>
                </a:ext>
              </a:extLst>
            </p:cNvPr>
            <p:cNvSpPr/>
            <p:nvPr/>
          </p:nvSpPr>
          <p:spPr>
            <a:xfrm>
              <a:off x="3633032" y="3376933"/>
              <a:ext cx="52765" cy="52692"/>
            </a:xfrm>
            <a:custGeom>
              <a:avLst/>
              <a:gdLst>
                <a:gd name="connsiteX0" fmla="*/ 26799 w 52765"/>
                <a:gd name="connsiteY0" fmla="*/ 52988 h 52692"/>
                <a:gd name="connsiteX1" fmla="*/ 45455 w 52765"/>
                <a:gd name="connsiteY1" fmla="*/ 45272 h 52692"/>
                <a:gd name="connsiteX2" fmla="*/ 53182 w 52765"/>
                <a:gd name="connsiteY2" fmla="*/ 26642 h 52692"/>
                <a:gd name="connsiteX3" fmla="*/ 45455 w 52765"/>
                <a:gd name="connsiteY3" fmla="*/ 8012 h 52692"/>
                <a:gd name="connsiteX4" fmla="*/ 26799 w 52765"/>
                <a:gd name="connsiteY4" fmla="*/ 295 h 52692"/>
                <a:gd name="connsiteX5" fmla="*/ 8143 w 52765"/>
                <a:gd name="connsiteY5" fmla="*/ 8012 h 52692"/>
                <a:gd name="connsiteX6" fmla="*/ 416 w 52765"/>
                <a:gd name="connsiteY6" fmla="*/ 26642 h 52692"/>
                <a:gd name="connsiteX7" fmla="*/ 8143 w 52765"/>
                <a:gd name="connsiteY7" fmla="*/ 45272 h 52692"/>
                <a:gd name="connsiteX8" fmla="*/ 2679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799" y="52988"/>
                  </a:moveTo>
                  <a:cubicBezTo>
                    <a:pt x="33796" y="52988"/>
                    <a:pt x="40507" y="50212"/>
                    <a:pt x="45455" y="45272"/>
                  </a:cubicBezTo>
                  <a:cubicBezTo>
                    <a:pt x="50402" y="40331"/>
                    <a:pt x="53182" y="33629"/>
                    <a:pt x="53182" y="26642"/>
                  </a:cubicBezTo>
                  <a:cubicBezTo>
                    <a:pt x="53182" y="19655"/>
                    <a:pt x="50402" y="12953"/>
                    <a:pt x="45455" y="8012"/>
                  </a:cubicBezTo>
                  <a:cubicBezTo>
                    <a:pt x="40507" y="3072"/>
                    <a:pt x="33796" y="295"/>
                    <a:pt x="26799" y="295"/>
                  </a:cubicBezTo>
                  <a:cubicBezTo>
                    <a:pt x="19802" y="295"/>
                    <a:pt x="13091" y="3072"/>
                    <a:pt x="8143" y="8012"/>
                  </a:cubicBezTo>
                  <a:cubicBezTo>
                    <a:pt x="3196" y="12953"/>
                    <a:pt x="416" y="19655"/>
                    <a:pt x="416" y="26642"/>
                  </a:cubicBezTo>
                  <a:cubicBezTo>
                    <a:pt x="416" y="33629"/>
                    <a:pt x="3196" y="40331"/>
                    <a:pt x="8143" y="45272"/>
                  </a:cubicBezTo>
                  <a:cubicBezTo>
                    <a:pt x="13091" y="50212"/>
                    <a:pt x="19802" y="52988"/>
                    <a:pt x="2679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1C6971A1-ADD3-4F65-8FE7-59E376F63DC7}"/>
                </a:ext>
              </a:extLst>
            </p:cNvPr>
            <p:cNvSpPr/>
            <p:nvPr/>
          </p:nvSpPr>
          <p:spPr>
            <a:xfrm>
              <a:off x="3660312" y="3376933"/>
              <a:ext cx="52765" cy="52692"/>
            </a:xfrm>
            <a:custGeom>
              <a:avLst/>
              <a:gdLst>
                <a:gd name="connsiteX0" fmla="*/ 26802 w 52765"/>
                <a:gd name="connsiteY0" fmla="*/ 52988 h 52692"/>
                <a:gd name="connsiteX1" fmla="*/ 45458 w 52765"/>
                <a:gd name="connsiteY1" fmla="*/ 45272 h 52692"/>
                <a:gd name="connsiteX2" fmla="*/ 53185 w 52765"/>
                <a:gd name="connsiteY2" fmla="*/ 26642 h 52692"/>
                <a:gd name="connsiteX3" fmla="*/ 45458 w 52765"/>
                <a:gd name="connsiteY3" fmla="*/ 8012 h 52692"/>
                <a:gd name="connsiteX4" fmla="*/ 26802 w 52765"/>
                <a:gd name="connsiteY4" fmla="*/ 295 h 52692"/>
                <a:gd name="connsiteX5" fmla="*/ 8147 w 52765"/>
                <a:gd name="connsiteY5" fmla="*/ 8012 h 52692"/>
                <a:gd name="connsiteX6" fmla="*/ 419 w 52765"/>
                <a:gd name="connsiteY6" fmla="*/ 26642 h 52692"/>
                <a:gd name="connsiteX7" fmla="*/ 8147 w 52765"/>
                <a:gd name="connsiteY7" fmla="*/ 45272 h 52692"/>
                <a:gd name="connsiteX8" fmla="*/ 2680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02" y="52988"/>
                  </a:moveTo>
                  <a:cubicBezTo>
                    <a:pt x="33799" y="52988"/>
                    <a:pt x="40510" y="50212"/>
                    <a:pt x="45458" y="45272"/>
                  </a:cubicBezTo>
                  <a:cubicBezTo>
                    <a:pt x="50405" y="40331"/>
                    <a:pt x="53185" y="33629"/>
                    <a:pt x="53185" y="26642"/>
                  </a:cubicBezTo>
                  <a:cubicBezTo>
                    <a:pt x="53185" y="19655"/>
                    <a:pt x="50405" y="12953"/>
                    <a:pt x="45458" y="8012"/>
                  </a:cubicBezTo>
                  <a:cubicBezTo>
                    <a:pt x="40510" y="3072"/>
                    <a:pt x="33799" y="295"/>
                    <a:pt x="26802" y="295"/>
                  </a:cubicBezTo>
                  <a:cubicBezTo>
                    <a:pt x="19805" y="295"/>
                    <a:pt x="13094" y="3072"/>
                    <a:pt x="8147" y="8012"/>
                  </a:cubicBezTo>
                  <a:cubicBezTo>
                    <a:pt x="3199" y="12953"/>
                    <a:pt x="419" y="19655"/>
                    <a:pt x="419" y="26642"/>
                  </a:cubicBezTo>
                  <a:cubicBezTo>
                    <a:pt x="419" y="33629"/>
                    <a:pt x="3199" y="40331"/>
                    <a:pt x="8147" y="45272"/>
                  </a:cubicBezTo>
                  <a:cubicBezTo>
                    <a:pt x="13094" y="50212"/>
                    <a:pt x="19805" y="52988"/>
                    <a:pt x="2680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F2D71E0A-C6E5-423B-BFEA-BC64A67F4952}"/>
                </a:ext>
              </a:extLst>
            </p:cNvPr>
            <p:cNvSpPr/>
            <p:nvPr/>
          </p:nvSpPr>
          <p:spPr>
            <a:xfrm>
              <a:off x="3687601" y="3376933"/>
              <a:ext cx="52765" cy="52692"/>
            </a:xfrm>
            <a:custGeom>
              <a:avLst/>
              <a:gdLst>
                <a:gd name="connsiteX0" fmla="*/ 26805 w 52765"/>
                <a:gd name="connsiteY0" fmla="*/ 52988 h 52692"/>
                <a:gd name="connsiteX1" fmla="*/ 45461 w 52765"/>
                <a:gd name="connsiteY1" fmla="*/ 45272 h 52692"/>
                <a:gd name="connsiteX2" fmla="*/ 53188 w 52765"/>
                <a:gd name="connsiteY2" fmla="*/ 26642 h 52692"/>
                <a:gd name="connsiteX3" fmla="*/ 45461 w 52765"/>
                <a:gd name="connsiteY3" fmla="*/ 8012 h 52692"/>
                <a:gd name="connsiteX4" fmla="*/ 26805 w 52765"/>
                <a:gd name="connsiteY4" fmla="*/ 295 h 52692"/>
                <a:gd name="connsiteX5" fmla="*/ 8150 w 52765"/>
                <a:gd name="connsiteY5" fmla="*/ 8012 h 52692"/>
                <a:gd name="connsiteX6" fmla="*/ 422 w 52765"/>
                <a:gd name="connsiteY6" fmla="*/ 26642 h 52692"/>
                <a:gd name="connsiteX7" fmla="*/ 8150 w 52765"/>
                <a:gd name="connsiteY7" fmla="*/ 45272 h 52692"/>
                <a:gd name="connsiteX8" fmla="*/ 2680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05" y="52988"/>
                  </a:moveTo>
                  <a:cubicBezTo>
                    <a:pt x="33802" y="52988"/>
                    <a:pt x="40513" y="50212"/>
                    <a:pt x="45461" y="45272"/>
                  </a:cubicBezTo>
                  <a:cubicBezTo>
                    <a:pt x="50408" y="40331"/>
                    <a:pt x="53188" y="33629"/>
                    <a:pt x="53188" y="26642"/>
                  </a:cubicBezTo>
                  <a:cubicBezTo>
                    <a:pt x="53188" y="19655"/>
                    <a:pt x="50408" y="12953"/>
                    <a:pt x="45461" y="8012"/>
                  </a:cubicBezTo>
                  <a:cubicBezTo>
                    <a:pt x="40513" y="3072"/>
                    <a:pt x="33802" y="295"/>
                    <a:pt x="26805" y="295"/>
                  </a:cubicBezTo>
                  <a:cubicBezTo>
                    <a:pt x="19808" y="295"/>
                    <a:pt x="13097" y="3072"/>
                    <a:pt x="8150" y="8012"/>
                  </a:cubicBezTo>
                  <a:cubicBezTo>
                    <a:pt x="3202" y="12953"/>
                    <a:pt x="422" y="19655"/>
                    <a:pt x="422" y="26642"/>
                  </a:cubicBezTo>
                  <a:cubicBezTo>
                    <a:pt x="422" y="33629"/>
                    <a:pt x="3202" y="40331"/>
                    <a:pt x="8150" y="45272"/>
                  </a:cubicBezTo>
                  <a:cubicBezTo>
                    <a:pt x="13097" y="50212"/>
                    <a:pt x="19808" y="52988"/>
                    <a:pt x="2680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743C9AFC-8A78-4D8C-8826-435D43BEF54F}"/>
                </a:ext>
              </a:extLst>
            </p:cNvPr>
            <p:cNvSpPr/>
            <p:nvPr/>
          </p:nvSpPr>
          <p:spPr>
            <a:xfrm>
              <a:off x="3714881" y="3376933"/>
              <a:ext cx="52765" cy="52692"/>
            </a:xfrm>
            <a:custGeom>
              <a:avLst/>
              <a:gdLst>
                <a:gd name="connsiteX0" fmla="*/ 26808 w 52765"/>
                <a:gd name="connsiteY0" fmla="*/ 52988 h 52692"/>
                <a:gd name="connsiteX1" fmla="*/ 45464 w 52765"/>
                <a:gd name="connsiteY1" fmla="*/ 45272 h 52692"/>
                <a:gd name="connsiteX2" fmla="*/ 53191 w 52765"/>
                <a:gd name="connsiteY2" fmla="*/ 26642 h 52692"/>
                <a:gd name="connsiteX3" fmla="*/ 45464 w 52765"/>
                <a:gd name="connsiteY3" fmla="*/ 8012 h 52692"/>
                <a:gd name="connsiteX4" fmla="*/ 26808 w 52765"/>
                <a:gd name="connsiteY4" fmla="*/ 295 h 52692"/>
                <a:gd name="connsiteX5" fmla="*/ 8153 w 52765"/>
                <a:gd name="connsiteY5" fmla="*/ 8012 h 52692"/>
                <a:gd name="connsiteX6" fmla="*/ 425 w 52765"/>
                <a:gd name="connsiteY6" fmla="*/ 26642 h 52692"/>
                <a:gd name="connsiteX7" fmla="*/ 8153 w 52765"/>
                <a:gd name="connsiteY7" fmla="*/ 45272 h 52692"/>
                <a:gd name="connsiteX8" fmla="*/ 2680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08" y="52988"/>
                  </a:moveTo>
                  <a:cubicBezTo>
                    <a:pt x="33805" y="52988"/>
                    <a:pt x="40516" y="50212"/>
                    <a:pt x="45464" y="45272"/>
                  </a:cubicBezTo>
                  <a:cubicBezTo>
                    <a:pt x="50411" y="40331"/>
                    <a:pt x="53191" y="33629"/>
                    <a:pt x="53191" y="26642"/>
                  </a:cubicBezTo>
                  <a:cubicBezTo>
                    <a:pt x="53191" y="19655"/>
                    <a:pt x="50411" y="12953"/>
                    <a:pt x="45464" y="8012"/>
                  </a:cubicBezTo>
                  <a:cubicBezTo>
                    <a:pt x="40516" y="3072"/>
                    <a:pt x="33805" y="295"/>
                    <a:pt x="26808" y="295"/>
                  </a:cubicBezTo>
                  <a:cubicBezTo>
                    <a:pt x="19812" y="295"/>
                    <a:pt x="13100" y="3072"/>
                    <a:pt x="8153" y="8012"/>
                  </a:cubicBezTo>
                  <a:cubicBezTo>
                    <a:pt x="3205" y="12953"/>
                    <a:pt x="425" y="19655"/>
                    <a:pt x="425" y="26642"/>
                  </a:cubicBezTo>
                  <a:cubicBezTo>
                    <a:pt x="425" y="33629"/>
                    <a:pt x="3205" y="40331"/>
                    <a:pt x="8153" y="45272"/>
                  </a:cubicBezTo>
                  <a:cubicBezTo>
                    <a:pt x="13100" y="50212"/>
                    <a:pt x="19812" y="52988"/>
                    <a:pt x="2680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3CA21932-B7C4-4B6A-AF78-18D83B6CC15D}"/>
                </a:ext>
              </a:extLst>
            </p:cNvPr>
            <p:cNvSpPr/>
            <p:nvPr/>
          </p:nvSpPr>
          <p:spPr>
            <a:xfrm>
              <a:off x="3742169" y="3376933"/>
              <a:ext cx="52765" cy="52692"/>
            </a:xfrm>
            <a:custGeom>
              <a:avLst/>
              <a:gdLst>
                <a:gd name="connsiteX0" fmla="*/ 26811 w 52765"/>
                <a:gd name="connsiteY0" fmla="*/ 52988 h 52692"/>
                <a:gd name="connsiteX1" fmla="*/ 45467 w 52765"/>
                <a:gd name="connsiteY1" fmla="*/ 45272 h 52692"/>
                <a:gd name="connsiteX2" fmla="*/ 53194 w 52765"/>
                <a:gd name="connsiteY2" fmla="*/ 26642 h 52692"/>
                <a:gd name="connsiteX3" fmla="*/ 45467 w 52765"/>
                <a:gd name="connsiteY3" fmla="*/ 8012 h 52692"/>
                <a:gd name="connsiteX4" fmla="*/ 26811 w 52765"/>
                <a:gd name="connsiteY4" fmla="*/ 295 h 52692"/>
                <a:gd name="connsiteX5" fmla="*/ 8156 w 52765"/>
                <a:gd name="connsiteY5" fmla="*/ 8012 h 52692"/>
                <a:gd name="connsiteX6" fmla="*/ 429 w 52765"/>
                <a:gd name="connsiteY6" fmla="*/ 26642 h 52692"/>
                <a:gd name="connsiteX7" fmla="*/ 8156 w 52765"/>
                <a:gd name="connsiteY7" fmla="*/ 45272 h 52692"/>
                <a:gd name="connsiteX8" fmla="*/ 2681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11" y="52988"/>
                  </a:moveTo>
                  <a:cubicBezTo>
                    <a:pt x="33808" y="52988"/>
                    <a:pt x="40519" y="50212"/>
                    <a:pt x="45467" y="45272"/>
                  </a:cubicBezTo>
                  <a:cubicBezTo>
                    <a:pt x="50414" y="40331"/>
                    <a:pt x="53194" y="33629"/>
                    <a:pt x="53194" y="26642"/>
                  </a:cubicBezTo>
                  <a:cubicBezTo>
                    <a:pt x="53194" y="19655"/>
                    <a:pt x="50414" y="12953"/>
                    <a:pt x="45467" y="8012"/>
                  </a:cubicBezTo>
                  <a:cubicBezTo>
                    <a:pt x="40519" y="3072"/>
                    <a:pt x="33808" y="295"/>
                    <a:pt x="26811" y="295"/>
                  </a:cubicBezTo>
                  <a:cubicBezTo>
                    <a:pt x="19815" y="295"/>
                    <a:pt x="13103" y="3072"/>
                    <a:pt x="8156" y="8012"/>
                  </a:cubicBezTo>
                  <a:cubicBezTo>
                    <a:pt x="3208" y="12953"/>
                    <a:pt x="429" y="19655"/>
                    <a:pt x="429" y="26642"/>
                  </a:cubicBezTo>
                  <a:cubicBezTo>
                    <a:pt x="429" y="33629"/>
                    <a:pt x="3208" y="40331"/>
                    <a:pt x="8156" y="45272"/>
                  </a:cubicBezTo>
                  <a:cubicBezTo>
                    <a:pt x="13103" y="50212"/>
                    <a:pt x="19815" y="52988"/>
                    <a:pt x="2681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7FBFC36B-EE62-4425-9894-6D3158A965BE}"/>
                </a:ext>
              </a:extLst>
            </p:cNvPr>
            <p:cNvSpPr/>
            <p:nvPr/>
          </p:nvSpPr>
          <p:spPr>
            <a:xfrm>
              <a:off x="3769458" y="3376933"/>
              <a:ext cx="52765" cy="52692"/>
            </a:xfrm>
            <a:custGeom>
              <a:avLst/>
              <a:gdLst>
                <a:gd name="connsiteX0" fmla="*/ 26815 w 52765"/>
                <a:gd name="connsiteY0" fmla="*/ 52988 h 52692"/>
                <a:gd name="connsiteX1" fmla="*/ 45470 w 52765"/>
                <a:gd name="connsiteY1" fmla="*/ 45272 h 52692"/>
                <a:gd name="connsiteX2" fmla="*/ 53197 w 52765"/>
                <a:gd name="connsiteY2" fmla="*/ 26642 h 52692"/>
                <a:gd name="connsiteX3" fmla="*/ 45470 w 52765"/>
                <a:gd name="connsiteY3" fmla="*/ 8012 h 52692"/>
                <a:gd name="connsiteX4" fmla="*/ 26815 w 52765"/>
                <a:gd name="connsiteY4" fmla="*/ 295 h 52692"/>
                <a:gd name="connsiteX5" fmla="*/ 8159 w 52765"/>
                <a:gd name="connsiteY5" fmla="*/ 8012 h 52692"/>
                <a:gd name="connsiteX6" fmla="*/ 432 w 52765"/>
                <a:gd name="connsiteY6" fmla="*/ 26642 h 52692"/>
                <a:gd name="connsiteX7" fmla="*/ 8159 w 52765"/>
                <a:gd name="connsiteY7" fmla="*/ 45272 h 52692"/>
                <a:gd name="connsiteX8" fmla="*/ 2681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15" y="52988"/>
                  </a:moveTo>
                  <a:cubicBezTo>
                    <a:pt x="33811" y="52988"/>
                    <a:pt x="40523" y="50212"/>
                    <a:pt x="45470" y="45272"/>
                  </a:cubicBezTo>
                  <a:cubicBezTo>
                    <a:pt x="50418" y="40331"/>
                    <a:pt x="53197" y="33629"/>
                    <a:pt x="53197" y="26642"/>
                  </a:cubicBezTo>
                  <a:cubicBezTo>
                    <a:pt x="53197" y="19655"/>
                    <a:pt x="50418" y="12953"/>
                    <a:pt x="45470" y="8012"/>
                  </a:cubicBezTo>
                  <a:cubicBezTo>
                    <a:pt x="40523" y="3072"/>
                    <a:pt x="33811" y="295"/>
                    <a:pt x="26815" y="295"/>
                  </a:cubicBezTo>
                  <a:cubicBezTo>
                    <a:pt x="19818" y="295"/>
                    <a:pt x="13107" y="3072"/>
                    <a:pt x="8159" y="8012"/>
                  </a:cubicBezTo>
                  <a:cubicBezTo>
                    <a:pt x="3212" y="12953"/>
                    <a:pt x="432" y="19655"/>
                    <a:pt x="432" y="26642"/>
                  </a:cubicBezTo>
                  <a:cubicBezTo>
                    <a:pt x="432" y="33629"/>
                    <a:pt x="3212" y="40331"/>
                    <a:pt x="8159" y="45272"/>
                  </a:cubicBezTo>
                  <a:cubicBezTo>
                    <a:pt x="13107" y="50212"/>
                    <a:pt x="19818" y="52988"/>
                    <a:pt x="2681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76BFDADD-5AD7-48E4-9BFC-2CF0673602DD}"/>
                </a:ext>
              </a:extLst>
            </p:cNvPr>
            <p:cNvSpPr/>
            <p:nvPr/>
          </p:nvSpPr>
          <p:spPr>
            <a:xfrm>
              <a:off x="3796738" y="3376933"/>
              <a:ext cx="52765" cy="52692"/>
            </a:xfrm>
            <a:custGeom>
              <a:avLst/>
              <a:gdLst>
                <a:gd name="connsiteX0" fmla="*/ 26818 w 52765"/>
                <a:gd name="connsiteY0" fmla="*/ 52988 h 52692"/>
                <a:gd name="connsiteX1" fmla="*/ 45473 w 52765"/>
                <a:gd name="connsiteY1" fmla="*/ 45272 h 52692"/>
                <a:gd name="connsiteX2" fmla="*/ 53201 w 52765"/>
                <a:gd name="connsiteY2" fmla="*/ 26642 h 52692"/>
                <a:gd name="connsiteX3" fmla="*/ 45473 w 52765"/>
                <a:gd name="connsiteY3" fmla="*/ 8012 h 52692"/>
                <a:gd name="connsiteX4" fmla="*/ 26818 w 52765"/>
                <a:gd name="connsiteY4" fmla="*/ 295 h 52692"/>
                <a:gd name="connsiteX5" fmla="*/ 8162 w 52765"/>
                <a:gd name="connsiteY5" fmla="*/ 8012 h 52692"/>
                <a:gd name="connsiteX6" fmla="*/ 435 w 52765"/>
                <a:gd name="connsiteY6" fmla="*/ 26642 h 52692"/>
                <a:gd name="connsiteX7" fmla="*/ 8162 w 52765"/>
                <a:gd name="connsiteY7" fmla="*/ 45272 h 52692"/>
                <a:gd name="connsiteX8" fmla="*/ 2681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18" y="52988"/>
                  </a:moveTo>
                  <a:cubicBezTo>
                    <a:pt x="33814" y="52988"/>
                    <a:pt x="40526" y="50212"/>
                    <a:pt x="45473" y="45272"/>
                  </a:cubicBezTo>
                  <a:cubicBezTo>
                    <a:pt x="50421" y="40331"/>
                    <a:pt x="53201" y="33629"/>
                    <a:pt x="53201" y="26642"/>
                  </a:cubicBezTo>
                  <a:cubicBezTo>
                    <a:pt x="53201" y="19655"/>
                    <a:pt x="50421" y="12953"/>
                    <a:pt x="45473" y="8012"/>
                  </a:cubicBezTo>
                  <a:cubicBezTo>
                    <a:pt x="40526" y="3072"/>
                    <a:pt x="33814" y="295"/>
                    <a:pt x="26818" y="295"/>
                  </a:cubicBezTo>
                  <a:cubicBezTo>
                    <a:pt x="19821" y="295"/>
                    <a:pt x="13110" y="3072"/>
                    <a:pt x="8162" y="8012"/>
                  </a:cubicBezTo>
                  <a:cubicBezTo>
                    <a:pt x="3215" y="12953"/>
                    <a:pt x="435" y="19655"/>
                    <a:pt x="435" y="26642"/>
                  </a:cubicBezTo>
                  <a:cubicBezTo>
                    <a:pt x="435" y="33629"/>
                    <a:pt x="3215" y="40331"/>
                    <a:pt x="8162" y="45272"/>
                  </a:cubicBezTo>
                  <a:cubicBezTo>
                    <a:pt x="13110" y="50212"/>
                    <a:pt x="19821" y="52988"/>
                    <a:pt x="2681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63742B83-0E3E-445B-A758-4D1099DD1B11}"/>
                </a:ext>
              </a:extLst>
            </p:cNvPr>
            <p:cNvSpPr/>
            <p:nvPr/>
          </p:nvSpPr>
          <p:spPr>
            <a:xfrm>
              <a:off x="3824027" y="3376933"/>
              <a:ext cx="52765" cy="52692"/>
            </a:xfrm>
            <a:custGeom>
              <a:avLst/>
              <a:gdLst>
                <a:gd name="connsiteX0" fmla="*/ 26821 w 52765"/>
                <a:gd name="connsiteY0" fmla="*/ 52988 h 52692"/>
                <a:gd name="connsiteX1" fmla="*/ 45476 w 52765"/>
                <a:gd name="connsiteY1" fmla="*/ 45272 h 52692"/>
                <a:gd name="connsiteX2" fmla="*/ 53204 w 52765"/>
                <a:gd name="connsiteY2" fmla="*/ 26642 h 52692"/>
                <a:gd name="connsiteX3" fmla="*/ 45476 w 52765"/>
                <a:gd name="connsiteY3" fmla="*/ 8012 h 52692"/>
                <a:gd name="connsiteX4" fmla="*/ 26821 w 52765"/>
                <a:gd name="connsiteY4" fmla="*/ 295 h 52692"/>
                <a:gd name="connsiteX5" fmla="*/ 8165 w 52765"/>
                <a:gd name="connsiteY5" fmla="*/ 8012 h 52692"/>
                <a:gd name="connsiteX6" fmla="*/ 438 w 52765"/>
                <a:gd name="connsiteY6" fmla="*/ 26642 h 52692"/>
                <a:gd name="connsiteX7" fmla="*/ 8165 w 52765"/>
                <a:gd name="connsiteY7" fmla="*/ 45272 h 52692"/>
                <a:gd name="connsiteX8" fmla="*/ 2682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21" y="52988"/>
                  </a:moveTo>
                  <a:cubicBezTo>
                    <a:pt x="33818" y="52988"/>
                    <a:pt x="40529" y="50212"/>
                    <a:pt x="45476" y="45272"/>
                  </a:cubicBezTo>
                  <a:cubicBezTo>
                    <a:pt x="50424" y="40331"/>
                    <a:pt x="53204" y="33629"/>
                    <a:pt x="53204" y="26642"/>
                  </a:cubicBezTo>
                  <a:cubicBezTo>
                    <a:pt x="53204" y="19655"/>
                    <a:pt x="50424" y="12953"/>
                    <a:pt x="45476" y="8012"/>
                  </a:cubicBezTo>
                  <a:cubicBezTo>
                    <a:pt x="40529" y="3072"/>
                    <a:pt x="33818" y="295"/>
                    <a:pt x="26821" y="295"/>
                  </a:cubicBezTo>
                  <a:cubicBezTo>
                    <a:pt x="19824" y="295"/>
                    <a:pt x="13113" y="3072"/>
                    <a:pt x="8165" y="8012"/>
                  </a:cubicBezTo>
                  <a:cubicBezTo>
                    <a:pt x="3218" y="12953"/>
                    <a:pt x="438" y="19655"/>
                    <a:pt x="438" y="26642"/>
                  </a:cubicBezTo>
                  <a:cubicBezTo>
                    <a:pt x="438" y="33629"/>
                    <a:pt x="3218" y="40331"/>
                    <a:pt x="8165" y="45272"/>
                  </a:cubicBezTo>
                  <a:cubicBezTo>
                    <a:pt x="13113" y="50212"/>
                    <a:pt x="19824" y="52988"/>
                    <a:pt x="2682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:a16="http://schemas.microsoft.com/office/drawing/2014/main" id="{5F340E67-A0AF-4935-9E81-1BA9F7C54553}"/>
                </a:ext>
              </a:extLst>
            </p:cNvPr>
            <p:cNvSpPr/>
            <p:nvPr/>
          </p:nvSpPr>
          <p:spPr>
            <a:xfrm>
              <a:off x="3851315" y="3376933"/>
              <a:ext cx="52765" cy="52692"/>
            </a:xfrm>
            <a:custGeom>
              <a:avLst/>
              <a:gdLst>
                <a:gd name="connsiteX0" fmla="*/ 26824 w 52765"/>
                <a:gd name="connsiteY0" fmla="*/ 52988 h 52692"/>
                <a:gd name="connsiteX1" fmla="*/ 45479 w 52765"/>
                <a:gd name="connsiteY1" fmla="*/ 45272 h 52692"/>
                <a:gd name="connsiteX2" fmla="*/ 53207 w 52765"/>
                <a:gd name="connsiteY2" fmla="*/ 26642 h 52692"/>
                <a:gd name="connsiteX3" fmla="*/ 45479 w 52765"/>
                <a:gd name="connsiteY3" fmla="*/ 8012 h 52692"/>
                <a:gd name="connsiteX4" fmla="*/ 26824 w 52765"/>
                <a:gd name="connsiteY4" fmla="*/ 295 h 52692"/>
                <a:gd name="connsiteX5" fmla="*/ 8168 w 52765"/>
                <a:gd name="connsiteY5" fmla="*/ 8012 h 52692"/>
                <a:gd name="connsiteX6" fmla="*/ 441 w 52765"/>
                <a:gd name="connsiteY6" fmla="*/ 26642 h 52692"/>
                <a:gd name="connsiteX7" fmla="*/ 8168 w 52765"/>
                <a:gd name="connsiteY7" fmla="*/ 45272 h 52692"/>
                <a:gd name="connsiteX8" fmla="*/ 2682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24" y="52988"/>
                  </a:moveTo>
                  <a:cubicBezTo>
                    <a:pt x="33821" y="52988"/>
                    <a:pt x="40532" y="50212"/>
                    <a:pt x="45479" y="45272"/>
                  </a:cubicBezTo>
                  <a:cubicBezTo>
                    <a:pt x="50427" y="40331"/>
                    <a:pt x="53207" y="33629"/>
                    <a:pt x="53207" y="26642"/>
                  </a:cubicBezTo>
                  <a:cubicBezTo>
                    <a:pt x="53207" y="19655"/>
                    <a:pt x="50427" y="12953"/>
                    <a:pt x="45479" y="8012"/>
                  </a:cubicBezTo>
                  <a:cubicBezTo>
                    <a:pt x="40532" y="3072"/>
                    <a:pt x="33821" y="295"/>
                    <a:pt x="26824" y="295"/>
                  </a:cubicBezTo>
                  <a:cubicBezTo>
                    <a:pt x="19827" y="295"/>
                    <a:pt x="13116" y="3072"/>
                    <a:pt x="8168" y="8012"/>
                  </a:cubicBezTo>
                  <a:cubicBezTo>
                    <a:pt x="3221" y="12953"/>
                    <a:pt x="441" y="19655"/>
                    <a:pt x="441" y="26642"/>
                  </a:cubicBezTo>
                  <a:cubicBezTo>
                    <a:pt x="441" y="33629"/>
                    <a:pt x="3221" y="40331"/>
                    <a:pt x="8168" y="45272"/>
                  </a:cubicBezTo>
                  <a:cubicBezTo>
                    <a:pt x="13116" y="50212"/>
                    <a:pt x="19827" y="52988"/>
                    <a:pt x="2682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:a16="http://schemas.microsoft.com/office/drawing/2014/main" id="{0D089AA8-C862-4315-A21B-B1AA26B5A6F1}"/>
                </a:ext>
              </a:extLst>
            </p:cNvPr>
            <p:cNvSpPr/>
            <p:nvPr/>
          </p:nvSpPr>
          <p:spPr>
            <a:xfrm>
              <a:off x="3878595" y="3376933"/>
              <a:ext cx="52765" cy="52692"/>
            </a:xfrm>
            <a:custGeom>
              <a:avLst/>
              <a:gdLst>
                <a:gd name="connsiteX0" fmla="*/ 26827 w 52765"/>
                <a:gd name="connsiteY0" fmla="*/ 52988 h 52692"/>
                <a:gd name="connsiteX1" fmla="*/ 45482 w 52765"/>
                <a:gd name="connsiteY1" fmla="*/ 45272 h 52692"/>
                <a:gd name="connsiteX2" fmla="*/ 53210 w 52765"/>
                <a:gd name="connsiteY2" fmla="*/ 26642 h 52692"/>
                <a:gd name="connsiteX3" fmla="*/ 45482 w 52765"/>
                <a:gd name="connsiteY3" fmla="*/ 8012 h 52692"/>
                <a:gd name="connsiteX4" fmla="*/ 26827 w 52765"/>
                <a:gd name="connsiteY4" fmla="*/ 295 h 52692"/>
                <a:gd name="connsiteX5" fmla="*/ 8171 w 52765"/>
                <a:gd name="connsiteY5" fmla="*/ 8012 h 52692"/>
                <a:gd name="connsiteX6" fmla="*/ 444 w 52765"/>
                <a:gd name="connsiteY6" fmla="*/ 26642 h 52692"/>
                <a:gd name="connsiteX7" fmla="*/ 8171 w 52765"/>
                <a:gd name="connsiteY7" fmla="*/ 45272 h 52692"/>
                <a:gd name="connsiteX8" fmla="*/ 2682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27" y="52988"/>
                  </a:moveTo>
                  <a:cubicBezTo>
                    <a:pt x="33824" y="52988"/>
                    <a:pt x="40535" y="50212"/>
                    <a:pt x="45482" y="45272"/>
                  </a:cubicBezTo>
                  <a:cubicBezTo>
                    <a:pt x="50430" y="40331"/>
                    <a:pt x="53210" y="33629"/>
                    <a:pt x="53210" y="26642"/>
                  </a:cubicBezTo>
                  <a:cubicBezTo>
                    <a:pt x="53210" y="19655"/>
                    <a:pt x="50430" y="12953"/>
                    <a:pt x="45482" y="8012"/>
                  </a:cubicBezTo>
                  <a:cubicBezTo>
                    <a:pt x="40535" y="3072"/>
                    <a:pt x="33824" y="295"/>
                    <a:pt x="26827" y="295"/>
                  </a:cubicBezTo>
                  <a:cubicBezTo>
                    <a:pt x="19830" y="295"/>
                    <a:pt x="13119" y="3072"/>
                    <a:pt x="8171" y="8012"/>
                  </a:cubicBezTo>
                  <a:cubicBezTo>
                    <a:pt x="3224" y="12953"/>
                    <a:pt x="444" y="19655"/>
                    <a:pt x="444" y="26642"/>
                  </a:cubicBezTo>
                  <a:cubicBezTo>
                    <a:pt x="444" y="33629"/>
                    <a:pt x="3224" y="40331"/>
                    <a:pt x="8171" y="45272"/>
                  </a:cubicBezTo>
                  <a:cubicBezTo>
                    <a:pt x="13119" y="50212"/>
                    <a:pt x="19830" y="52988"/>
                    <a:pt x="2682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:a16="http://schemas.microsoft.com/office/drawing/2014/main" id="{B039839A-E222-491D-9DF3-449A746FD4AD}"/>
                </a:ext>
              </a:extLst>
            </p:cNvPr>
            <p:cNvSpPr/>
            <p:nvPr/>
          </p:nvSpPr>
          <p:spPr>
            <a:xfrm>
              <a:off x="3905884" y="3376933"/>
              <a:ext cx="52765" cy="52692"/>
            </a:xfrm>
            <a:custGeom>
              <a:avLst/>
              <a:gdLst>
                <a:gd name="connsiteX0" fmla="*/ 26830 w 52765"/>
                <a:gd name="connsiteY0" fmla="*/ 52988 h 52692"/>
                <a:gd name="connsiteX1" fmla="*/ 45486 w 52765"/>
                <a:gd name="connsiteY1" fmla="*/ 45272 h 52692"/>
                <a:gd name="connsiteX2" fmla="*/ 53213 w 52765"/>
                <a:gd name="connsiteY2" fmla="*/ 26642 h 52692"/>
                <a:gd name="connsiteX3" fmla="*/ 45486 w 52765"/>
                <a:gd name="connsiteY3" fmla="*/ 8012 h 52692"/>
                <a:gd name="connsiteX4" fmla="*/ 26830 w 52765"/>
                <a:gd name="connsiteY4" fmla="*/ 295 h 52692"/>
                <a:gd name="connsiteX5" fmla="*/ 8175 w 52765"/>
                <a:gd name="connsiteY5" fmla="*/ 8012 h 52692"/>
                <a:gd name="connsiteX6" fmla="*/ 447 w 52765"/>
                <a:gd name="connsiteY6" fmla="*/ 26642 h 52692"/>
                <a:gd name="connsiteX7" fmla="*/ 8175 w 52765"/>
                <a:gd name="connsiteY7" fmla="*/ 45272 h 52692"/>
                <a:gd name="connsiteX8" fmla="*/ 2683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30" y="52988"/>
                  </a:moveTo>
                  <a:cubicBezTo>
                    <a:pt x="33827" y="52988"/>
                    <a:pt x="40538" y="50212"/>
                    <a:pt x="45486" y="45272"/>
                  </a:cubicBezTo>
                  <a:cubicBezTo>
                    <a:pt x="50433" y="40331"/>
                    <a:pt x="53213" y="33629"/>
                    <a:pt x="53213" y="26642"/>
                  </a:cubicBezTo>
                  <a:cubicBezTo>
                    <a:pt x="53213" y="19655"/>
                    <a:pt x="50433" y="12953"/>
                    <a:pt x="45486" y="8012"/>
                  </a:cubicBezTo>
                  <a:cubicBezTo>
                    <a:pt x="40538" y="3072"/>
                    <a:pt x="33827" y="295"/>
                    <a:pt x="26830" y="295"/>
                  </a:cubicBezTo>
                  <a:cubicBezTo>
                    <a:pt x="19833" y="295"/>
                    <a:pt x="13122" y="3072"/>
                    <a:pt x="8175" y="8012"/>
                  </a:cubicBezTo>
                  <a:cubicBezTo>
                    <a:pt x="3227" y="12953"/>
                    <a:pt x="447" y="19655"/>
                    <a:pt x="447" y="26642"/>
                  </a:cubicBezTo>
                  <a:cubicBezTo>
                    <a:pt x="447" y="33629"/>
                    <a:pt x="3227" y="40331"/>
                    <a:pt x="8175" y="45272"/>
                  </a:cubicBezTo>
                  <a:cubicBezTo>
                    <a:pt x="13122" y="50212"/>
                    <a:pt x="19833" y="52988"/>
                    <a:pt x="2683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:a16="http://schemas.microsoft.com/office/drawing/2014/main" id="{ECE3BF29-F36E-401E-B2F4-1C5A293D72C4}"/>
                </a:ext>
              </a:extLst>
            </p:cNvPr>
            <p:cNvSpPr/>
            <p:nvPr/>
          </p:nvSpPr>
          <p:spPr>
            <a:xfrm>
              <a:off x="3933164" y="3376933"/>
              <a:ext cx="52765" cy="52692"/>
            </a:xfrm>
            <a:custGeom>
              <a:avLst/>
              <a:gdLst>
                <a:gd name="connsiteX0" fmla="*/ 26833 w 52765"/>
                <a:gd name="connsiteY0" fmla="*/ 52988 h 52692"/>
                <a:gd name="connsiteX1" fmla="*/ 45489 w 52765"/>
                <a:gd name="connsiteY1" fmla="*/ 45272 h 52692"/>
                <a:gd name="connsiteX2" fmla="*/ 53216 w 52765"/>
                <a:gd name="connsiteY2" fmla="*/ 26642 h 52692"/>
                <a:gd name="connsiteX3" fmla="*/ 45489 w 52765"/>
                <a:gd name="connsiteY3" fmla="*/ 8012 h 52692"/>
                <a:gd name="connsiteX4" fmla="*/ 26833 w 52765"/>
                <a:gd name="connsiteY4" fmla="*/ 295 h 52692"/>
                <a:gd name="connsiteX5" fmla="*/ 8178 w 52765"/>
                <a:gd name="connsiteY5" fmla="*/ 8012 h 52692"/>
                <a:gd name="connsiteX6" fmla="*/ 450 w 52765"/>
                <a:gd name="connsiteY6" fmla="*/ 26642 h 52692"/>
                <a:gd name="connsiteX7" fmla="*/ 8178 w 52765"/>
                <a:gd name="connsiteY7" fmla="*/ 45272 h 52692"/>
                <a:gd name="connsiteX8" fmla="*/ 2683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33" y="52988"/>
                  </a:moveTo>
                  <a:cubicBezTo>
                    <a:pt x="33830" y="52988"/>
                    <a:pt x="40541" y="50212"/>
                    <a:pt x="45489" y="45272"/>
                  </a:cubicBezTo>
                  <a:cubicBezTo>
                    <a:pt x="50436" y="40331"/>
                    <a:pt x="53216" y="33629"/>
                    <a:pt x="53216" y="26642"/>
                  </a:cubicBezTo>
                  <a:cubicBezTo>
                    <a:pt x="53216" y="19655"/>
                    <a:pt x="50436" y="12953"/>
                    <a:pt x="45489" y="8012"/>
                  </a:cubicBezTo>
                  <a:cubicBezTo>
                    <a:pt x="40541" y="3072"/>
                    <a:pt x="33830" y="295"/>
                    <a:pt x="26833" y="295"/>
                  </a:cubicBezTo>
                  <a:cubicBezTo>
                    <a:pt x="19836" y="295"/>
                    <a:pt x="13125" y="3072"/>
                    <a:pt x="8178" y="8012"/>
                  </a:cubicBezTo>
                  <a:cubicBezTo>
                    <a:pt x="3230" y="12953"/>
                    <a:pt x="450" y="19655"/>
                    <a:pt x="450" y="26642"/>
                  </a:cubicBezTo>
                  <a:cubicBezTo>
                    <a:pt x="450" y="33629"/>
                    <a:pt x="3230" y="40331"/>
                    <a:pt x="8178" y="45272"/>
                  </a:cubicBezTo>
                  <a:cubicBezTo>
                    <a:pt x="13125" y="50212"/>
                    <a:pt x="19836" y="52988"/>
                    <a:pt x="2683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CD6E7728-42AD-4F27-BE06-BE844BB57484}"/>
                </a:ext>
              </a:extLst>
            </p:cNvPr>
            <p:cNvSpPr/>
            <p:nvPr/>
          </p:nvSpPr>
          <p:spPr>
            <a:xfrm>
              <a:off x="3960453" y="3376933"/>
              <a:ext cx="52765" cy="52692"/>
            </a:xfrm>
            <a:custGeom>
              <a:avLst/>
              <a:gdLst>
                <a:gd name="connsiteX0" fmla="*/ 26836 w 52765"/>
                <a:gd name="connsiteY0" fmla="*/ 52988 h 52692"/>
                <a:gd name="connsiteX1" fmla="*/ 45492 w 52765"/>
                <a:gd name="connsiteY1" fmla="*/ 45272 h 52692"/>
                <a:gd name="connsiteX2" fmla="*/ 53219 w 52765"/>
                <a:gd name="connsiteY2" fmla="*/ 26642 h 52692"/>
                <a:gd name="connsiteX3" fmla="*/ 45492 w 52765"/>
                <a:gd name="connsiteY3" fmla="*/ 8012 h 52692"/>
                <a:gd name="connsiteX4" fmla="*/ 26836 w 52765"/>
                <a:gd name="connsiteY4" fmla="*/ 295 h 52692"/>
                <a:gd name="connsiteX5" fmla="*/ 8181 w 52765"/>
                <a:gd name="connsiteY5" fmla="*/ 8012 h 52692"/>
                <a:gd name="connsiteX6" fmla="*/ 453 w 52765"/>
                <a:gd name="connsiteY6" fmla="*/ 26642 h 52692"/>
                <a:gd name="connsiteX7" fmla="*/ 8181 w 52765"/>
                <a:gd name="connsiteY7" fmla="*/ 45272 h 52692"/>
                <a:gd name="connsiteX8" fmla="*/ 2683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36" y="52988"/>
                  </a:moveTo>
                  <a:cubicBezTo>
                    <a:pt x="33833" y="52988"/>
                    <a:pt x="40544" y="50212"/>
                    <a:pt x="45492" y="45272"/>
                  </a:cubicBezTo>
                  <a:cubicBezTo>
                    <a:pt x="50439" y="40331"/>
                    <a:pt x="53219" y="33629"/>
                    <a:pt x="53219" y="26642"/>
                  </a:cubicBezTo>
                  <a:cubicBezTo>
                    <a:pt x="53219" y="19655"/>
                    <a:pt x="50439" y="12953"/>
                    <a:pt x="45492" y="8012"/>
                  </a:cubicBezTo>
                  <a:cubicBezTo>
                    <a:pt x="40544" y="3072"/>
                    <a:pt x="33833" y="295"/>
                    <a:pt x="26836" y="295"/>
                  </a:cubicBezTo>
                  <a:cubicBezTo>
                    <a:pt x="19839" y="295"/>
                    <a:pt x="13128" y="3072"/>
                    <a:pt x="8181" y="8012"/>
                  </a:cubicBezTo>
                  <a:cubicBezTo>
                    <a:pt x="3233" y="12953"/>
                    <a:pt x="453" y="19655"/>
                    <a:pt x="453" y="26642"/>
                  </a:cubicBezTo>
                  <a:cubicBezTo>
                    <a:pt x="453" y="33629"/>
                    <a:pt x="3233" y="40331"/>
                    <a:pt x="8181" y="45272"/>
                  </a:cubicBezTo>
                  <a:cubicBezTo>
                    <a:pt x="13128" y="50212"/>
                    <a:pt x="19839" y="52988"/>
                    <a:pt x="2683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:a16="http://schemas.microsoft.com/office/drawing/2014/main" id="{58948323-9423-466F-A791-FB62DD2A7494}"/>
                </a:ext>
              </a:extLst>
            </p:cNvPr>
            <p:cNvSpPr/>
            <p:nvPr/>
          </p:nvSpPr>
          <p:spPr>
            <a:xfrm>
              <a:off x="3987741" y="3376933"/>
              <a:ext cx="52765" cy="52692"/>
            </a:xfrm>
            <a:custGeom>
              <a:avLst/>
              <a:gdLst>
                <a:gd name="connsiteX0" fmla="*/ 26839 w 52765"/>
                <a:gd name="connsiteY0" fmla="*/ 52988 h 52692"/>
                <a:gd name="connsiteX1" fmla="*/ 45495 w 52765"/>
                <a:gd name="connsiteY1" fmla="*/ 45272 h 52692"/>
                <a:gd name="connsiteX2" fmla="*/ 53222 w 52765"/>
                <a:gd name="connsiteY2" fmla="*/ 26642 h 52692"/>
                <a:gd name="connsiteX3" fmla="*/ 45495 w 52765"/>
                <a:gd name="connsiteY3" fmla="*/ 8012 h 52692"/>
                <a:gd name="connsiteX4" fmla="*/ 26839 w 52765"/>
                <a:gd name="connsiteY4" fmla="*/ 295 h 52692"/>
                <a:gd name="connsiteX5" fmla="*/ 8184 w 52765"/>
                <a:gd name="connsiteY5" fmla="*/ 8012 h 52692"/>
                <a:gd name="connsiteX6" fmla="*/ 456 w 52765"/>
                <a:gd name="connsiteY6" fmla="*/ 26642 h 52692"/>
                <a:gd name="connsiteX7" fmla="*/ 8184 w 52765"/>
                <a:gd name="connsiteY7" fmla="*/ 45272 h 52692"/>
                <a:gd name="connsiteX8" fmla="*/ 2683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39" y="52988"/>
                  </a:moveTo>
                  <a:cubicBezTo>
                    <a:pt x="33836" y="52988"/>
                    <a:pt x="40547" y="50212"/>
                    <a:pt x="45495" y="45272"/>
                  </a:cubicBezTo>
                  <a:cubicBezTo>
                    <a:pt x="50442" y="40331"/>
                    <a:pt x="53222" y="33629"/>
                    <a:pt x="53222" y="26642"/>
                  </a:cubicBezTo>
                  <a:cubicBezTo>
                    <a:pt x="53222" y="19655"/>
                    <a:pt x="50442" y="12953"/>
                    <a:pt x="45495" y="8012"/>
                  </a:cubicBezTo>
                  <a:cubicBezTo>
                    <a:pt x="40547" y="3072"/>
                    <a:pt x="33836" y="295"/>
                    <a:pt x="26839" y="295"/>
                  </a:cubicBezTo>
                  <a:cubicBezTo>
                    <a:pt x="19843" y="295"/>
                    <a:pt x="13131" y="3072"/>
                    <a:pt x="8184" y="8012"/>
                  </a:cubicBezTo>
                  <a:cubicBezTo>
                    <a:pt x="3236" y="12953"/>
                    <a:pt x="456" y="19655"/>
                    <a:pt x="456" y="26642"/>
                  </a:cubicBezTo>
                  <a:cubicBezTo>
                    <a:pt x="456" y="33629"/>
                    <a:pt x="3236" y="40331"/>
                    <a:pt x="8184" y="45272"/>
                  </a:cubicBezTo>
                  <a:cubicBezTo>
                    <a:pt x="13131" y="50212"/>
                    <a:pt x="19843" y="52988"/>
                    <a:pt x="2683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:a16="http://schemas.microsoft.com/office/drawing/2014/main" id="{C2282DE1-9C7F-4618-8C4E-DE2961D5C72C}"/>
                </a:ext>
              </a:extLst>
            </p:cNvPr>
            <p:cNvSpPr/>
            <p:nvPr/>
          </p:nvSpPr>
          <p:spPr>
            <a:xfrm>
              <a:off x="4015021" y="3376933"/>
              <a:ext cx="52765" cy="52692"/>
            </a:xfrm>
            <a:custGeom>
              <a:avLst/>
              <a:gdLst>
                <a:gd name="connsiteX0" fmla="*/ 26842 w 52765"/>
                <a:gd name="connsiteY0" fmla="*/ 52988 h 52692"/>
                <a:gd name="connsiteX1" fmla="*/ 45498 w 52765"/>
                <a:gd name="connsiteY1" fmla="*/ 45272 h 52692"/>
                <a:gd name="connsiteX2" fmla="*/ 53225 w 52765"/>
                <a:gd name="connsiteY2" fmla="*/ 26642 h 52692"/>
                <a:gd name="connsiteX3" fmla="*/ 45498 w 52765"/>
                <a:gd name="connsiteY3" fmla="*/ 8012 h 52692"/>
                <a:gd name="connsiteX4" fmla="*/ 26842 w 52765"/>
                <a:gd name="connsiteY4" fmla="*/ 295 h 52692"/>
                <a:gd name="connsiteX5" fmla="*/ 8187 w 52765"/>
                <a:gd name="connsiteY5" fmla="*/ 8012 h 52692"/>
                <a:gd name="connsiteX6" fmla="*/ 460 w 52765"/>
                <a:gd name="connsiteY6" fmla="*/ 26642 h 52692"/>
                <a:gd name="connsiteX7" fmla="*/ 8187 w 52765"/>
                <a:gd name="connsiteY7" fmla="*/ 45272 h 52692"/>
                <a:gd name="connsiteX8" fmla="*/ 2684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42" y="52988"/>
                  </a:moveTo>
                  <a:cubicBezTo>
                    <a:pt x="33839" y="52988"/>
                    <a:pt x="40550" y="50212"/>
                    <a:pt x="45498" y="45272"/>
                  </a:cubicBezTo>
                  <a:cubicBezTo>
                    <a:pt x="50445" y="40331"/>
                    <a:pt x="53225" y="33629"/>
                    <a:pt x="53225" y="26642"/>
                  </a:cubicBezTo>
                  <a:cubicBezTo>
                    <a:pt x="53225" y="19655"/>
                    <a:pt x="50445" y="12953"/>
                    <a:pt x="45498" y="8012"/>
                  </a:cubicBezTo>
                  <a:cubicBezTo>
                    <a:pt x="40550" y="3072"/>
                    <a:pt x="33839" y="295"/>
                    <a:pt x="26842" y="295"/>
                  </a:cubicBezTo>
                  <a:cubicBezTo>
                    <a:pt x="19846" y="295"/>
                    <a:pt x="13134" y="3072"/>
                    <a:pt x="8187" y="8012"/>
                  </a:cubicBezTo>
                  <a:cubicBezTo>
                    <a:pt x="3239" y="12953"/>
                    <a:pt x="460" y="19655"/>
                    <a:pt x="460" y="26642"/>
                  </a:cubicBezTo>
                  <a:cubicBezTo>
                    <a:pt x="460" y="33629"/>
                    <a:pt x="3239" y="40331"/>
                    <a:pt x="8187" y="45272"/>
                  </a:cubicBezTo>
                  <a:cubicBezTo>
                    <a:pt x="13134" y="50212"/>
                    <a:pt x="19846" y="52988"/>
                    <a:pt x="2684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:a16="http://schemas.microsoft.com/office/drawing/2014/main" id="{827DC352-749B-44C1-BD9C-DD7FA9E11A6B}"/>
                </a:ext>
              </a:extLst>
            </p:cNvPr>
            <p:cNvSpPr/>
            <p:nvPr/>
          </p:nvSpPr>
          <p:spPr>
            <a:xfrm>
              <a:off x="4042310" y="3376933"/>
              <a:ext cx="52765" cy="52692"/>
            </a:xfrm>
            <a:custGeom>
              <a:avLst/>
              <a:gdLst>
                <a:gd name="connsiteX0" fmla="*/ 26846 w 52765"/>
                <a:gd name="connsiteY0" fmla="*/ 52988 h 52692"/>
                <a:gd name="connsiteX1" fmla="*/ 45501 w 52765"/>
                <a:gd name="connsiteY1" fmla="*/ 45272 h 52692"/>
                <a:gd name="connsiteX2" fmla="*/ 53228 w 52765"/>
                <a:gd name="connsiteY2" fmla="*/ 26642 h 52692"/>
                <a:gd name="connsiteX3" fmla="*/ 45501 w 52765"/>
                <a:gd name="connsiteY3" fmla="*/ 8012 h 52692"/>
                <a:gd name="connsiteX4" fmla="*/ 26846 w 52765"/>
                <a:gd name="connsiteY4" fmla="*/ 295 h 52692"/>
                <a:gd name="connsiteX5" fmla="*/ 8190 w 52765"/>
                <a:gd name="connsiteY5" fmla="*/ 8012 h 52692"/>
                <a:gd name="connsiteX6" fmla="*/ 463 w 52765"/>
                <a:gd name="connsiteY6" fmla="*/ 26642 h 52692"/>
                <a:gd name="connsiteX7" fmla="*/ 8190 w 52765"/>
                <a:gd name="connsiteY7" fmla="*/ 45272 h 52692"/>
                <a:gd name="connsiteX8" fmla="*/ 2684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46" y="52988"/>
                  </a:moveTo>
                  <a:cubicBezTo>
                    <a:pt x="33842" y="52988"/>
                    <a:pt x="40554" y="50212"/>
                    <a:pt x="45501" y="45272"/>
                  </a:cubicBezTo>
                  <a:cubicBezTo>
                    <a:pt x="50449" y="40331"/>
                    <a:pt x="53228" y="33629"/>
                    <a:pt x="53228" y="26642"/>
                  </a:cubicBezTo>
                  <a:cubicBezTo>
                    <a:pt x="53228" y="19655"/>
                    <a:pt x="50449" y="12953"/>
                    <a:pt x="45501" y="8012"/>
                  </a:cubicBezTo>
                  <a:cubicBezTo>
                    <a:pt x="40554" y="3072"/>
                    <a:pt x="33842" y="295"/>
                    <a:pt x="26846" y="295"/>
                  </a:cubicBezTo>
                  <a:cubicBezTo>
                    <a:pt x="19849" y="295"/>
                    <a:pt x="13138" y="3072"/>
                    <a:pt x="8190" y="8012"/>
                  </a:cubicBezTo>
                  <a:cubicBezTo>
                    <a:pt x="3243" y="12953"/>
                    <a:pt x="463" y="19655"/>
                    <a:pt x="463" y="26642"/>
                  </a:cubicBezTo>
                  <a:cubicBezTo>
                    <a:pt x="463" y="33629"/>
                    <a:pt x="3243" y="40331"/>
                    <a:pt x="8190" y="45272"/>
                  </a:cubicBezTo>
                  <a:cubicBezTo>
                    <a:pt x="13138" y="50212"/>
                    <a:pt x="19849" y="52988"/>
                    <a:pt x="2684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:a16="http://schemas.microsoft.com/office/drawing/2014/main" id="{92575C56-6BBD-48F1-84C0-D06ACB4303F8}"/>
                </a:ext>
              </a:extLst>
            </p:cNvPr>
            <p:cNvSpPr/>
            <p:nvPr/>
          </p:nvSpPr>
          <p:spPr>
            <a:xfrm>
              <a:off x="4069599" y="3376933"/>
              <a:ext cx="52765" cy="52692"/>
            </a:xfrm>
            <a:custGeom>
              <a:avLst/>
              <a:gdLst>
                <a:gd name="connsiteX0" fmla="*/ 26849 w 52765"/>
                <a:gd name="connsiteY0" fmla="*/ 52988 h 52692"/>
                <a:gd name="connsiteX1" fmla="*/ 45504 w 52765"/>
                <a:gd name="connsiteY1" fmla="*/ 45272 h 52692"/>
                <a:gd name="connsiteX2" fmla="*/ 53232 w 52765"/>
                <a:gd name="connsiteY2" fmla="*/ 26642 h 52692"/>
                <a:gd name="connsiteX3" fmla="*/ 45504 w 52765"/>
                <a:gd name="connsiteY3" fmla="*/ 8012 h 52692"/>
                <a:gd name="connsiteX4" fmla="*/ 26849 w 52765"/>
                <a:gd name="connsiteY4" fmla="*/ 295 h 52692"/>
                <a:gd name="connsiteX5" fmla="*/ 8193 w 52765"/>
                <a:gd name="connsiteY5" fmla="*/ 8012 h 52692"/>
                <a:gd name="connsiteX6" fmla="*/ 466 w 52765"/>
                <a:gd name="connsiteY6" fmla="*/ 26642 h 52692"/>
                <a:gd name="connsiteX7" fmla="*/ 8193 w 52765"/>
                <a:gd name="connsiteY7" fmla="*/ 45272 h 52692"/>
                <a:gd name="connsiteX8" fmla="*/ 2684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49" y="52988"/>
                  </a:moveTo>
                  <a:cubicBezTo>
                    <a:pt x="33845" y="52988"/>
                    <a:pt x="40557" y="50212"/>
                    <a:pt x="45504" y="45272"/>
                  </a:cubicBezTo>
                  <a:cubicBezTo>
                    <a:pt x="50452" y="40331"/>
                    <a:pt x="53232" y="33629"/>
                    <a:pt x="53232" y="26642"/>
                  </a:cubicBezTo>
                  <a:cubicBezTo>
                    <a:pt x="53232" y="19655"/>
                    <a:pt x="50452" y="12953"/>
                    <a:pt x="45504" y="8012"/>
                  </a:cubicBezTo>
                  <a:cubicBezTo>
                    <a:pt x="40557" y="3072"/>
                    <a:pt x="33845" y="295"/>
                    <a:pt x="26849" y="295"/>
                  </a:cubicBezTo>
                  <a:cubicBezTo>
                    <a:pt x="19852" y="295"/>
                    <a:pt x="13141" y="3072"/>
                    <a:pt x="8193" y="8012"/>
                  </a:cubicBezTo>
                  <a:cubicBezTo>
                    <a:pt x="3246" y="12953"/>
                    <a:pt x="466" y="19655"/>
                    <a:pt x="466" y="26642"/>
                  </a:cubicBezTo>
                  <a:cubicBezTo>
                    <a:pt x="466" y="33629"/>
                    <a:pt x="3246" y="40331"/>
                    <a:pt x="8193" y="45272"/>
                  </a:cubicBezTo>
                  <a:cubicBezTo>
                    <a:pt x="13141" y="50212"/>
                    <a:pt x="19852" y="52988"/>
                    <a:pt x="2684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:a16="http://schemas.microsoft.com/office/drawing/2014/main" id="{D35F4180-AC53-4748-938E-D4A01904A643}"/>
                </a:ext>
              </a:extLst>
            </p:cNvPr>
            <p:cNvSpPr/>
            <p:nvPr/>
          </p:nvSpPr>
          <p:spPr>
            <a:xfrm>
              <a:off x="4096879" y="3376933"/>
              <a:ext cx="52765" cy="52692"/>
            </a:xfrm>
            <a:custGeom>
              <a:avLst/>
              <a:gdLst>
                <a:gd name="connsiteX0" fmla="*/ 26852 w 52765"/>
                <a:gd name="connsiteY0" fmla="*/ 52988 h 52692"/>
                <a:gd name="connsiteX1" fmla="*/ 45507 w 52765"/>
                <a:gd name="connsiteY1" fmla="*/ 45272 h 52692"/>
                <a:gd name="connsiteX2" fmla="*/ 53235 w 52765"/>
                <a:gd name="connsiteY2" fmla="*/ 26642 h 52692"/>
                <a:gd name="connsiteX3" fmla="*/ 45507 w 52765"/>
                <a:gd name="connsiteY3" fmla="*/ 8012 h 52692"/>
                <a:gd name="connsiteX4" fmla="*/ 26852 w 52765"/>
                <a:gd name="connsiteY4" fmla="*/ 295 h 52692"/>
                <a:gd name="connsiteX5" fmla="*/ 8196 w 52765"/>
                <a:gd name="connsiteY5" fmla="*/ 8012 h 52692"/>
                <a:gd name="connsiteX6" fmla="*/ 469 w 52765"/>
                <a:gd name="connsiteY6" fmla="*/ 26642 h 52692"/>
                <a:gd name="connsiteX7" fmla="*/ 8196 w 52765"/>
                <a:gd name="connsiteY7" fmla="*/ 45272 h 52692"/>
                <a:gd name="connsiteX8" fmla="*/ 2685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52" y="52988"/>
                  </a:moveTo>
                  <a:cubicBezTo>
                    <a:pt x="33849" y="52988"/>
                    <a:pt x="40560" y="50212"/>
                    <a:pt x="45507" y="45272"/>
                  </a:cubicBezTo>
                  <a:cubicBezTo>
                    <a:pt x="50455" y="40331"/>
                    <a:pt x="53235" y="33629"/>
                    <a:pt x="53235" y="26642"/>
                  </a:cubicBezTo>
                  <a:cubicBezTo>
                    <a:pt x="53235" y="19655"/>
                    <a:pt x="50455" y="12953"/>
                    <a:pt x="45507" y="8012"/>
                  </a:cubicBezTo>
                  <a:cubicBezTo>
                    <a:pt x="40560" y="3072"/>
                    <a:pt x="33849" y="295"/>
                    <a:pt x="26852" y="295"/>
                  </a:cubicBezTo>
                  <a:cubicBezTo>
                    <a:pt x="19855" y="295"/>
                    <a:pt x="13144" y="3072"/>
                    <a:pt x="8196" y="8012"/>
                  </a:cubicBezTo>
                  <a:cubicBezTo>
                    <a:pt x="3249" y="12953"/>
                    <a:pt x="469" y="19655"/>
                    <a:pt x="469" y="26642"/>
                  </a:cubicBezTo>
                  <a:cubicBezTo>
                    <a:pt x="469" y="33629"/>
                    <a:pt x="3249" y="40331"/>
                    <a:pt x="8196" y="45272"/>
                  </a:cubicBezTo>
                  <a:cubicBezTo>
                    <a:pt x="13144" y="50212"/>
                    <a:pt x="19855" y="52988"/>
                    <a:pt x="2685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:a16="http://schemas.microsoft.com/office/drawing/2014/main" id="{A8A08250-D77E-4840-BD9D-C9FAB3577B0A}"/>
                </a:ext>
              </a:extLst>
            </p:cNvPr>
            <p:cNvSpPr/>
            <p:nvPr/>
          </p:nvSpPr>
          <p:spPr>
            <a:xfrm>
              <a:off x="4124167" y="3376933"/>
              <a:ext cx="52765" cy="52692"/>
            </a:xfrm>
            <a:custGeom>
              <a:avLst/>
              <a:gdLst>
                <a:gd name="connsiteX0" fmla="*/ 26855 w 52765"/>
                <a:gd name="connsiteY0" fmla="*/ 52988 h 52692"/>
                <a:gd name="connsiteX1" fmla="*/ 45510 w 52765"/>
                <a:gd name="connsiteY1" fmla="*/ 45272 h 52692"/>
                <a:gd name="connsiteX2" fmla="*/ 53238 w 52765"/>
                <a:gd name="connsiteY2" fmla="*/ 26642 h 52692"/>
                <a:gd name="connsiteX3" fmla="*/ 45510 w 52765"/>
                <a:gd name="connsiteY3" fmla="*/ 8012 h 52692"/>
                <a:gd name="connsiteX4" fmla="*/ 26855 w 52765"/>
                <a:gd name="connsiteY4" fmla="*/ 295 h 52692"/>
                <a:gd name="connsiteX5" fmla="*/ 8199 w 52765"/>
                <a:gd name="connsiteY5" fmla="*/ 8012 h 52692"/>
                <a:gd name="connsiteX6" fmla="*/ 472 w 52765"/>
                <a:gd name="connsiteY6" fmla="*/ 26642 h 52692"/>
                <a:gd name="connsiteX7" fmla="*/ 8199 w 52765"/>
                <a:gd name="connsiteY7" fmla="*/ 45272 h 52692"/>
                <a:gd name="connsiteX8" fmla="*/ 2685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55" y="52988"/>
                  </a:moveTo>
                  <a:cubicBezTo>
                    <a:pt x="33852" y="52988"/>
                    <a:pt x="40563" y="50212"/>
                    <a:pt x="45510" y="45272"/>
                  </a:cubicBezTo>
                  <a:cubicBezTo>
                    <a:pt x="50458" y="40331"/>
                    <a:pt x="53238" y="33629"/>
                    <a:pt x="53238" y="26642"/>
                  </a:cubicBezTo>
                  <a:cubicBezTo>
                    <a:pt x="53238" y="19655"/>
                    <a:pt x="50458" y="12953"/>
                    <a:pt x="45510" y="8012"/>
                  </a:cubicBezTo>
                  <a:cubicBezTo>
                    <a:pt x="40563" y="3072"/>
                    <a:pt x="33852" y="295"/>
                    <a:pt x="26855" y="295"/>
                  </a:cubicBezTo>
                  <a:cubicBezTo>
                    <a:pt x="19858" y="295"/>
                    <a:pt x="13147" y="3072"/>
                    <a:pt x="8199" y="8012"/>
                  </a:cubicBezTo>
                  <a:cubicBezTo>
                    <a:pt x="3252" y="12953"/>
                    <a:pt x="472" y="19655"/>
                    <a:pt x="472" y="26642"/>
                  </a:cubicBezTo>
                  <a:cubicBezTo>
                    <a:pt x="472" y="33629"/>
                    <a:pt x="3252" y="40331"/>
                    <a:pt x="8199" y="45272"/>
                  </a:cubicBezTo>
                  <a:cubicBezTo>
                    <a:pt x="13147" y="50212"/>
                    <a:pt x="19858" y="52988"/>
                    <a:pt x="2685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:a16="http://schemas.microsoft.com/office/drawing/2014/main" id="{803CE4E0-1E31-4543-AC4B-6A06AA4563CB}"/>
                </a:ext>
              </a:extLst>
            </p:cNvPr>
            <p:cNvSpPr/>
            <p:nvPr/>
          </p:nvSpPr>
          <p:spPr>
            <a:xfrm>
              <a:off x="4151447" y="3376933"/>
              <a:ext cx="52765" cy="52692"/>
            </a:xfrm>
            <a:custGeom>
              <a:avLst/>
              <a:gdLst>
                <a:gd name="connsiteX0" fmla="*/ 26858 w 52765"/>
                <a:gd name="connsiteY0" fmla="*/ 52988 h 52692"/>
                <a:gd name="connsiteX1" fmla="*/ 45514 w 52765"/>
                <a:gd name="connsiteY1" fmla="*/ 45272 h 52692"/>
                <a:gd name="connsiteX2" fmla="*/ 53241 w 52765"/>
                <a:gd name="connsiteY2" fmla="*/ 26642 h 52692"/>
                <a:gd name="connsiteX3" fmla="*/ 45514 w 52765"/>
                <a:gd name="connsiteY3" fmla="*/ 8012 h 52692"/>
                <a:gd name="connsiteX4" fmla="*/ 26858 w 52765"/>
                <a:gd name="connsiteY4" fmla="*/ 295 h 52692"/>
                <a:gd name="connsiteX5" fmla="*/ 8202 w 52765"/>
                <a:gd name="connsiteY5" fmla="*/ 8012 h 52692"/>
                <a:gd name="connsiteX6" fmla="*/ 475 w 52765"/>
                <a:gd name="connsiteY6" fmla="*/ 26642 h 52692"/>
                <a:gd name="connsiteX7" fmla="*/ 8202 w 52765"/>
                <a:gd name="connsiteY7" fmla="*/ 45272 h 52692"/>
                <a:gd name="connsiteX8" fmla="*/ 2685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58" y="52988"/>
                  </a:moveTo>
                  <a:cubicBezTo>
                    <a:pt x="33855" y="52988"/>
                    <a:pt x="40566" y="50212"/>
                    <a:pt x="45514" y="45272"/>
                  </a:cubicBezTo>
                  <a:cubicBezTo>
                    <a:pt x="50461" y="40331"/>
                    <a:pt x="53241" y="33629"/>
                    <a:pt x="53241" y="26642"/>
                  </a:cubicBezTo>
                  <a:cubicBezTo>
                    <a:pt x="53241" y="19655"/>
                    <a:pt x="50461" y="12953"/>
                    <a:pt x="45514" y="8012"/>
                  </a:cubicBezTo>
                  <a:cubicBezTo>
                    <a:pt x="40566" y="3072"/>
                    <a:pt x="33855" y="295"/>
                    <a:pt x="26858" y="295"/>
                  </a:cubicBezTo>
                  <a:cubicBezTo>
                    <a:pt x="19861" y="295"/>
                    <a:pt x="13150" y="3072"/>
                    <a:pt x="8202" y="8012"/>
                  </a:cubicBezTo>
                  <a:cubicBezTo>
                    <a:pt x="3255" y="12953"/>
                    <a:pt x="475" y="19655"/>
                    <a:pt x="475" y="26642"/>
                  </a:cubicBezTo>
                  <a:cubicBezTo>
                    <a:pt x="475" y="33629"/>
                    <a:pt x="3255" y="40331"/>
                    <a:pt x="8202" y="45272"/>
                  </a:cubicBezTo>
                  <a:cubicBezTo>
                    <a:pt x="13150" y="50212"/>
                    <a:pt x="19861" y="52988"/>
                    <a:pt x="2685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:a16="http://schemas.microsoft.com/office/drawing/2014/main" id="{24FE9FAE-D5FD-4C88-892D-5CD93380574F}"/>
                </a:ext>
              </a:extLst>
            </p:cNvPr>
            <p:cNvSpPr/>
            <p:nvPr/>
          </p:nvSpPr>
          <p:spPr>
            <a:xfrm>
              <a:off x="4178736" y="3376933"/>
              <a:ext cx="52765" cy="52692"/>
            </a:xfrm>
            <a:custGeom>
              <a:avLst/>
              <a:gdLst>
                <a:gd name="connsiteX0" fmla="*/ 26861 w 52765"/>
                <a:gd name="connsiteY0" fmla="*/ 52988 h 52692"/>
                <a:gd name="connsiteX1" fmla="*/ 45517 w 52765"/>
                <a:gd name="connsiteY1" fmla="*/ 45272 h 52692"/>
                <a:gd name="connsiteX2" fmla="*/ 53244 w 52765"/>
                <a:gd name="connsiteY2" fmla="*/ 26642 h 52692"/>
                <a:gd name="connsiteX3" fmla="*/ 45517 w 52765"/>
                <a:gd name="connsiteY3" fmla="*/ 8012 h 52692"/>
                <a:gd name="connsiteX4" fmla="*/ 26861 w 52765"/>
                <a:gd name="connsiteY4" fmla="*/ 295 h 52692"/>
                <a:gd name="connsiteX5" fmla="*/ 8206 w 52765"/>
                <a:gd name="connsiteY5" fmla="*/ 8012 h 52692"/>
                <a:gd name="connsiteX6" fmla="*/ 478 w 52765"/>
                <a:gd name="connsiteY6" fmla="*/ 26642 h 52692"/>
                <a:gd name="connsiteX7" fmla="*/ 8206 w 52765"/>
                <a:gd name="connsiteY7" fmla="*/ 45272 h 52692"/>
                <a:gd name="connsiteX8" fmla="*/ 2686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61" y="52988"/>
                  </a:moveTo>
                  <a:cubicBezTo>
                    <a:pt x="33858" y="52988"/>
                    <a:pt x="40569" y="50212"/>
                    <a:pt x="45517" y="45272"/>
                  </a:cubicBezTo>
                  <a:cubicBezTo>
                    <a:pt x="50464" y="40331"/>
                    <a:pt x="53244" y="33629"/>
                    <a:pt x="53244" y="26642"/>
                  </a:cubicBezTo>
                  <a:cubicBezTo>
                    <a:pt x="53244" y="19655"/>
                    <a:pt x="50464" y="12953"/>
                    <a:pt x="45517" y="8012"/>
                  </a:cubicBezTo>
                  <a:cubicBezTo>
                    <a:pt x="40569" y="3072"/>
                    <a:pt x="33858" y="295"/>
                    <a:pt x="26861" y="295"/>
                  </a:cubicBezTo>
                  <a:cubicBezTo>
                    <a:pt x="19864" y="295"/>
                    <a:pt x="13153" y="3072"/>
                    <a:pt x="8206" y="8012"/>
                  </a:cubicBezTo>
                  <a:cubicBezTo>
                    <a:pt x="3258" y="12953"/>
                    <a:pt x="478" y="19655"/>
                    <a:pt x="478" y="26642"/>
                  </a:cubicBezTo>
                  <a:cubicBezTo>
                    <a:pt x="478" y="33629"/>
                    <a:pt x="3258" y="40331"/>
                    <a:pt x="8206" y="45272"/>
                  </a:cubicBezTo>
                  <a:cubicBezTo>
                    <a:pt x="13153" y="50212"/>
                    <a:pt x="19864" y="52988"/>
                    <a:pt x="2686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:a16="http://schemas.microsoft.com/office/drawing/2014/main" id="{FE126AD1-D334-4EA1-B5D8-2A6DF7A294EE}"/>
                </a:ext>
              </a:extLst>
            </p:cNvPr>
            <p:cNvSpPr/>
            <p:nvPr/>
          </p:nvSpPr>
          <p:spPr>
            <a:xfrm>
              <a:off x="4206025" y="3376933"/>
              <a:ext cx="52765" cy="52692"/>
            </a:xfrm>
            <a:custGeom>
              <a:avLst/>
              <a:gdLst>
                <a:gd name="connsiteX0" fmla="*/ 26864 w 52765"/>
                <a:gd name="connsiteY0" fmla="*/ 52988 h 52692"/>
                <a:gd name="connsiteX1" fmla="*/ 45520 w 52765"/>
                <a:gd name="connsiteY1" fmla="*/ 45272 h 52692"/>
                <a:gd name="connsiteX2" fmla="*/ 53247 w 52765"/>
                <a:gd name="connsiteY2" fmla="*/ 26642 h 52692"/>
                <a:gd name="connsiteX3" fmla="*/ 45520 w 52765"/>
                <a:gd name="connsiteY3" fmla="*/ 8012 h 52692"/>
                <a:gd name="connsiteX4" fmla="*/ 26864 w 52765"/>
                <a:gd name="connsiteY4" fmla="*/ 295 h 52692"/>
                <a:gd name="connsiteX5" fmla="*/ 8209 w 52765"/>
                <a:gd name="connsiteY5" fmla="*/ 8012 h 52692"/>
                <a:gd name="connsiteX6" fmla="*/ 481 w 52765"/>
                <a:gd name="connsiteY6" fmla="*/ 26642 h 52692"/>
                <a:gd name="connsiteX7" fmla="*/ 8209 w 52765"/>
                <a:gd name="connsiteY7" fmla="*/ 45272 h 52692"/>
                <a:gd name="connsiteX8" fmla="*/ 2686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64" y="52988"/>
                  </a:moveTo>
                  <a:cubicBezTo>
                    <a:pt x="33861" y="52988"/>
                    <a:pt x="40572" y="50212"/>
                    <a:pt x="45520" y="45272"/>
                  </a:cubicBezTo>
                  <a:cubicBezTo>
                    <a:pt x="50467" y="40331"/>
                    <a:pt x="53247" y="33629"/>
                    <a:pt x="53247" y="26642"/>
                  </a:cubicBezTo>
                  <a:cubicBezTo>
                    <a:pt x="53247" y="19655"/>
                    <a:pt x="50467" y="12953"/>
                    <a:pt x="45520" y="8012"/>
                  </a:cubicBezTo>
                  <a:cubicBezTo>
                    <a:pt x="40572" y="3072"/>
                    <a:pt x="33861" y="295"/>
                    <a:pt x="26864" y="295"/>
                  </a:cubicBezTo>
                  <a:cubicBezTo>
                    <a:pt x="19867" y="295"/>
                    <a:pt x="13156" y="3072"/>
                    <a:pt x="8209" y="8012"/>
                  </a:cubicBezTo>
                  <a:cubicBezTo>
                    <a:pt x="3261" y="12953"/>
                    <a:pt x="481" y="19655"/>
                    <a:pt x="481" y="26642"/>
                  </a:cubicBezTo>
                  <a:cubicBezTo>
                    <a:pt x="481" y="33629"/>
                    <a:pt x="3261" y="40331"/>
                    <a:pt x="8209" y="45272"/>
                  </a:cubicBezTo>
                  <a:cubicBezTo>
                    <a:pt x="13156" y="50212"/>
                    <a:pt x="19867" y="52988"/>
                    <a:pt x="2686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:a16="http://schemas.microsoft.com/office/drawing/2014/main" id="{EE9DAFD1-1DD9-49C3-8F54-B084CCC29F8C}"/>
                </a:ext>
              </a:extLst>
            </p:cNvPr>
            <p:cNvSpPr/>
            <p:nvPr/>
          </p:nvSpPr>
          <p:spPr>
            <a:xfrm>
              <a:off x="4233305" y="3376933"/>
              <a:ext cx="52765" cy="52692"/>
            </a:xfrm>
            <a:custGeom>
              <a:avLst/>
              <a:gdLst>
                <a:gd name="connsiteX0" fmla="*/ 26867 w 52765"/>
                <a:gd name="connsiteY0" fmla="*/ 52988 h 52692"/>
                <a:gd name="connsiteX1" fmla="*/ 45523 w 52765"/>
                <a:gd name="connsiteY1" fmla="*/ 45272 h 52692"/>
                <a:gd name="connsiteX2" fmla="*/ 53250 w 52765"/>
                <a:gd name="connsiteY2" fmla="*/ 26642 h 52692"/>
                <a:gd name="connsiteX3" fmla="*/ 45523 w 52765"/>
                <a:gd name="connsiteY3" fmla="*/ 8012 h 52692"/>
                <a:gd name="connsiteX4" fmla="*/ 26867 w 52765"/>
                <a:gd name="connsiteY4" fmla="*/ 295 h 52692"/>
                <a:gd name="connsiteX5" fmla="*/ 8212 w 52765"/>
                <a:gd name="connsiteY5" fmla="*/ 8012 h 52692"/>
                <a:gd name="connsiteX6" fmla="*/ 484 w 52765"/>
                <a:gd name="connsiteY6" fmla="*/ 26642 h 52692"/>
                <a:gd name="connsiteX7" fmla="*/ 8212 w 52765"/>
                <a:gd name="connsiteY7" fmla="*/ 45272 h 52692"/>
                <a:gd name="connsiteX8" fmla="*/ 2686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67" y="52988"/>
                  </a:moveTo>
                  <a:cubicBezTo>
                    <a:pt x="33864" y="52988"/>
                    <a:pt x="40575" y="50212"/>
                    <a:pt x="45523" y="45272"/>
                  </a:cubicBezTo>
                  <a:cubicBezTo>
                    <a:pt x="50470" y="40331"/>
                    <a:pt x="53250" y="33629"/>
                    <a:pt x="53250" y="26642"/>
                  </a:cubicBezTo>
                  <a:cubicBezTo>
                    <a:pt x="53250" y="19655"/>
                    <a:pt x="50470" y="12953"/>
                    <a:pt x="45523" y="8012"/>
                  </a:cubicBezTo>
                  <a:cubicBezTo>
                    <a:pt x="40575" y="3072"/>
                    <a:pt x="33864" y="295"/>
                    <a:pt x="26867" y="295"/>
                  </a:cubicBezTo>
                  <a:cubicBezTo>
                    <a:pt x="19870" y="295"/>
                    <a:pt x="13159" y="3072"/>
                    <a:pt x="8212" y="8012"/>
                  </a:cubicBezTo>
                  <a:cubicBezTo>
                    <a:pt x="3264" y="12953"/>
                    <a:pt x="484" y="19655"/>
                    <a:pt x="484" y="26642"/>
                  </a:cubicBezTo>
                  <a:cubicBezTo>
                    <a:pt x="484" y="33629"/>
                    <a:pt x="3264" y="40331"/>
                    <a:pt x="8212" y="45272"/>
                  </a:cubicBezTo>
                  <a:cubicBezTo>
                    <a:pt x="13159" y="50212"/>
                    <a:pt x="19870" y="52988"/>
                    <a:pt x="2686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:a16="http://schemas.microsoft.com/office/drawing/2014/main" id="{BDC1E98E-BDA6-422A-B551-BA2B271E532C}"/>
                </a:ext>
              </a:extLst>
            </p:cNvPr>
            <p:cNvSpPr/>
            <p:nvPr/>
          </p:nvSpPr>
          <p:spPr>
            <a:xfrm>
              <a:off x="4260593" y="3376933"/>
              <a:ext cx="52765" cy="52692"/>
            </a:xfrm>
            <a:custGeom>
              <a:avLst/>
              <a:gdLst>
                <a:gd name="connsiteX0" fmla="*/ 26870 w 52765"/>
                <a:gd name="connsiteY0" fmla="*/ 52988 h 52692"/>
                <a:gd name="connsiteX1" fmla="*/ 45526 w 52765"/>
                <a:gd name="connsiteY1" fmla="*/ 45272 h 52692"/>
                <a:gd name="connsiteX2" fmla="*/ 53253 w 52765"/>
                <a:gd name="connsiteY2" fmla="*/ 26642 h 52692"/>
                <a:gd name="connsiteX3" fmla="*/ 45526 w 52765"/>
                <a:gd name="connsiteY3" fmla="*/ 8012 h 52692"/>
                <a:gd name="connsiteX4" fmla="*/ 26870 w 52765"/>
                <a:gd name="connsiteY4" fmla="*/ 295 h 52692"/>
                <a:gd name="connsiteX5" fmla="*/ 8215 w 52765"/>
                <a:gd name="connsiteY5" fmla="*/ 8012 h 52692"/>
                <a:gd name="connsiteX6" fmla="*/ 487 w 52765"/>
                <a:gd name="connsiteY6" fmla="*/ 26642 h 52692"/>
                <a:gd name="connsiteX7" fmla="*/ 8215 w 52765"/>
                <a:gd name="connsiteY7" fmla="*/ 45272 h 52692"/>
                <a:gd name="connsiteX8" fmla="*/ 2687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70" y="52988"/>
                  </a:moveTo>
                  <a:cubicBezTo>
                    <a:pt x="33867" y="52988"/>
                    <a:pt x="40578" y="50212"/>
                    <a:pt x="45526" y="45272"/>
                  </a:cubicBezTo>
                  <a:cubicBezTo>
                    <a:pt x="50473" y="40331"/>
                    <a:pt x="53253" y="33629"/>
                    <a:pt x="53253" y="26642"/>
                  </a:cubicBezTo>
                  <a:cubicBezTo>
                    <a:pt x="53253" y="19655"/>
                    <a:pt x="50473" y="12953"/>
                    <a:pt x="45526" y="8012"/>
                  </a:cubicBezTo>
                  <a:cubicBezTo>
                    <a:pt x="40578" y="3072"/>
                    <a:pt x="33867" y="295"/>
                    <a:pt x="26870" y="295"/>
                  </a:cubicBezTo>
                  <a:cubicBezTo>
                    <a:pt x="19874" y="295"/>
                    <a:pt x="13162" y="3072"/>
                    <a:pt x="8215" y="8012"/>
                  </a:cubicBezTo>
                  <a:cubicBezTo>
                    <a:pt x="3267" y="12953"/>
                    <a:pt x="487" y="19655"/>
                    <a:pt x="487" y="26642"/>
                  </a:cubicBezTo>
                  <a:cubicBezTo>
                    <a:pt x="487" y="33629"/>
                    <a:pt x="3267" y="40331"/>
                    <a:pt x="8215" y="45272"/>
                  </a:cubicBezTo>
                  <a:cubicBezTo>
                    <a:pt x="13162" y="50212"/>
                    <a:pt x="19874" y="52988"/>
                    <a:pt x="2687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:a16="http://schemas.microsoft.com/office/drawing/2014/main" id="{C6868C22-13AE-4DA4-860B-391406938B6F}"/>
                </a:ext>
              </a:extLst>
            </p:cNvPr>
            <p:cNvSpPr/>
            <p:nvPr/>
          </p:nvSpPr>
          <p:spPr>
            <a:xfrm>
              <a:off x="4287882" y="3376933"/>
              <a:ext cx="52765" cy="52692"/>
            </a:xfrm>
            <a:custGeom>
              <a:avLst/>
              <a:gdLst>
                <a:gd name="connsiteX0" fmla="*/ 26873 w 52765"/>
                <a:gd name="connsiteY0" fmla="*/ 52988 h 52692"/>
                <a:gd name="connsiteX1" fmla="*/ 45529 w 52765"/>
                <a:gd name="connsiteY1" fmla="*/ 45272 h 52692"/>
                <a:gd name="connsiteX2" fmla="*/ 53256 w 52765"/>
                <a:gd name="connsiteY2" fmla="*/ 26642 h 52692"/>
                <a:gd name="connsiteX3" fmla="*/ 45529 w 52765"/>
                <a:gd name="connsiteY3" fmla="*/ 8012 h 52692"/>
                <a:gd name="connsiteX4" fmla="*/ 26873 w 52765"/>
                <a:gd name="connsiteY4" fmla="*/ 295 h 52692"/>
                <a:gd name="connsiteX5" fmla="*/ 8218 w 52765"/>
                <a:gd name="connsiteY5" fmla="*/ 8012 h 52692"/>
                <a:gd name="connsiteX6" fmla="*/ 491 w 52765"/>
                <a:gd name="connsiteY6" fmla="*/ 26642 h 52692"/>
                <a:gd name="connsiteX7" fmla="*/ 8218 w 52765"/>
                <a:gd name="connsiteY7" fmla="*/ 45272 h 52692"/>
                <a:gd name="connsiteX8" fmla="*/ 2687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73" y="52988"/>
                  </a:moveTo>
                  <a:cubicBezTo>
                    <a:pt x="33870" y="52988"/>
                    <a:pt x="40582" y="50212"/>
                    <a:pt x="45529" y="45272"/>
                  </a:cubicBezTo>
                  <a:cubicBezTo>
                    <a:pt x="50477" y="40331"/>
                    <a:pt x="53256" y="33629"/>
                    <a:pt x="53256" y="26642"/>
                  </a:cubicBezTo>
                  <a:cubicBezTo>
                    <a:pt x="53256" y="19655"/>
                    <a:pt x="50477" y="12953"/>
                    <a:pt x="45529" y="8012"/>
                  </a:cubicBezTo>
                  <a:cubicBezTo>
                    <a:pt x="40582" y="3072"/>
                    <a:pt x="33870" y="295"/>
                    <a:pt x="26873" y="295"/>
                  </a:cubicBezTo>
                  <a:cubicBezTo>
                    <a:pt x="19877" y="295"/>
                    <a:pt x="13165" y="3072"/>
                    <a:pt x="8218" y="8012"/>
                  </a:cubicBezTo>
                  <a:cubicBezTo>
                    <a:pt x="3270" y="12953"/>
                    <a:pt x="491" y="19655"/>
                    <a:pt x="491" y="26642"/>
                  </a:cubicBezTo>
                  <a:cubicBezTo>
                    <a:pt x="491" y="33629"/>
                    <a:pt x="3270" y="40331"/>
                    <a:pt x="8218" y="45272"/>
                  </a:cubicBezTo>
                  <a:cubicBezTo>
                    <a:pt x="13165" y="50212"/>
                    <a:pt x="19877" y="52988"/>
                    <a:pt x="2687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:a16="http://schemas.microsoft.com/office/drawing/2014/main" id="{7882B601-18EE-4860-B682-8C63E3245B47}"/>
                </a:ext>
              </a:extLst>
            </p:cNvPr>
            <p:cNvSpPr/>
            <p:nvPr/>
          </p:nvSpPr>
          <p:spPr>
            <a:xfrm>
              <a:off x="4315162" y="3376933"/>
              <a:ext cx="52765" cy="52692"/>
            </a:xfrm>
            <a:custGeom>
              <a:avLst/>
              <a:gdLst>
                <a:gd name="connsiteX0" fmla="*/ 26877 w 52765"/>
                <a:gd name="connsiteY0" fmla="*/ 52988 h 52692"/>
                <a:gd name="connsiteX1" fmla="*/ 45532 w 52765"/>
                <a:gd name="connsiteY1" fmla="*/ 45272 h 52692"/>
                <a:gd name="connsiteX2" fmla="*/ 53260 w 52765"/>
                <a:gd name="connsiteY2" fmla="*/ 26642 h 52692"/>
                <a:gd name="connsiteX3" fmla="*/ 45532 w 52765"/>
                <a:gd name="connsiteY3" fmla="*/ 8012 h 52692"/>
                <a:gd name="connsiteX4" fmla="*/ 26877 w 52765"/>
                <a:gd name="connsiteY4" fmla="*/ 295 h 52692"/>
                <a:gd name="connsiteX5" fmla="*/ 8221 w 52765"/>
                <a:gd name="connsiteY5" fmla="*/ 8012 h 52692"/>
                <a:gd name="connsiteX6" fmla="*/ 494 w 52765"/>
                <a:gd name="connsiteY6" fmla="*/ 26642 h 52692"/>
                <a:gd name="connsiteX7" fmla="*/ 8221 w 52765"/>
                <a:gd name="connsiteY7" fmla="*/ 45272 h 52692"/>
                <a:gd name="connsiteX8" fmla="*/ 2687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77" y="52988"/>
                  </a:moveTo>
                  <a:cubicBezTo>
                    <a:pt x="33873" y="52988"/>
                    <a:pt x="40585" y="50212"/>
                    <a:pt x="45532" y="45272"/>
                  </a:cubicBezTo>
                  <a:cubicBezTo>
                    <a:pt x="50480" y="40331"/>
                    <a:pt x="53260" y="33629"/>
                    <a:pt x="53260" y="26642"/>
                  </a:cubicBezTo>
                  <a:cubicBezTo>
                    <a:pt x="53260" y="19655"/>
                    <a:pt x="50480" y="12953"/>
                    <a:pt x="45532" y="8012"/>
                  </a:cubicBezTo>
                  <a:cubicBezTo>
                    <a:pt x="40585" y="3072"/>
                    <a:pt x="33873" y="295"/>
                    <a:pt x="26877" y="295"/>
                  </a:cubicBezTo>
                  <a:cubicBezTo>
                    <a:pt x="19880" y="295"/>
                    <a:pt x="13169" y="3072"/>
                    <a:pt x="8221" y="8012"/>
                  </a:cubicBezTo>
                  <a:cubicBezTo>
                    <a:pt x="3274" y="12953"/>
                    <a:pt x="494" y="19655"/>
                    <a:pt x="494" y="26642"/>
                  </a:cubicBezTo>
                  <a:cubicBezTo>
                    <a:pt x="494" y="33629"/>
                    <a:pt x="3274" y="40331"/>
                    <a:pt x="8221" y="45272"/>
                  </a:cubicBezTo>
                  <a:cubicBezTo>
                    <a:pt x="13169" y="50212"/>
                    <a:pt x="19880" y="52988"/>
                    <a:pt x="2687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351F6031-B56B-4034-8008-E0AF48D77391}"/>
                </a:ext>
              </a:extLst>
            </p:cNvPr>
            <p:cNvSpPr/>
            <p:nvPr/>
          </p:nvSpPr>
          <p:spPr>
            <a:xfrm>
              <a:off x="4342451" y="3376933"/>
              <a:ext cx="52765" cy="52692"/>
            </a:xfrm>
            <a:custGeom>
              <a:avLst/>
              <a:gdLst>
                <a:gd name="connsiteX0" fmla="*/ 26880 w 52765"/>
                <a:gd name="connsiteY0" fmla="*/ 52988 h 52692"/>
                <a:gd name="connsiteX1" fmla="*/ 45535 w 52765"/>
                <a:gd name="connsiteY1" fmla="*/ 45272 h 52692"/>
                <a:gd name="connsiteX2" fmla="*/ 53263 w 52765"/>
                <a:gd name="connsiteY2" fmla="*/ 26642 h 52692"/>
                <a:gd name="connsiteX3" fmla="*/ 45535 w 52765"/>
                <a:gd name="connsiteY3" fmla="*/ 8012 h 52692"/>
                <a:gd name="connsiteX4" fmla="*/ 26880 w 52765"/>
                <a:gd name="connsiteY4" fmla="*/ 295 h 52692"/>
                <a:gd name="connsiteX5" fmla="*/ 8224 w 52765"/>
                <a:gd name="connsiteY5" fmla="*/ 8012 h 52692"/>
                <a:gd name="connsiteX6" fmla="*/ 497 w 52765"/>
                <a:gd name="connsiteY6" fmla="*/ 26642 h 52692"/>
                <a:gd name="connsiteX7" fmla="*/ 8224 w 52765"/>
                <a:gd name="connsiteY7" fmla="*/ 45272 h 52692"/>
                <a:gd name="connsiteX8" fmla="*/ 2688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80" y="52988"/>
                  </a:moveTo>
                  <a:cubicBezTo>
                    <a:pt x="33877" y="52988"/>
                    <a:pt x="40588" y="50212"/>
                    <a:pt x="45535" y="45272"/>
                  </a:cubicBezTo>
                  <a:cubicBezTo>
                    <a:pt x="50483" y="40331"/>
                    <a:pt x="53263" y="33629"/>
                    <a:pt x="53263" y="26642"/>
                  </a:cubicBezTo>
                  <a:cubicBezTo>
                    <a:pt x="53263" y="19655"/>
                    <a:pt x="50483" y="12953"/>
                    <a:pt x="45535" y="8012"/>
                  </a:cubicBezTo>
                  <a:cubicBezTo>
                    <a:pt x="40588" y="3072"/>
                    <a:pt x="33877" y="295"/>
                    <a:pt x="26880" y="295"/>
                  </a:cubicBezTo>
                  <a:cubicBezTo>
                    <a:pt x="19883" y="295"/>
                    <a:pt x="13172" y="3072"/>
                    <a:pt x="8224" y="8012"/>
                  </a:cubicBezTo>
                  <a:cubicBezTo>
                    <a:pt x="3277" y="12953"/>
                    <a:pt x="497" y="19655"/>
                    <a:pt x="497" y="26642"/>
                  </a:cubicBezTo>
                  <a:cubicBezTo>
                    <a:pt x="497" y="33629"/>
                    <a:pt x="3277" y="40331"/>
                    <a:pt x="8224" y="45272"/>
                  </a:cubicBezTo>
                  <a:cubicBezTo>
                    <a:pt x="13172" y="50212"/>
                    <a:pt x="19883" y="52988"/>
                    <a:pt x="2688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D713DA8B-90B9-45E3-B603-95D7A5524501}"/>
                </a:ext>
              </a:extLst>
            </p:cNvPr>
            <p:cNvSpPr/>
            <p:nvPr/>
          </p:nvSpPr>
          <p:spPr>
            <a:xfrm>
              <a:off x="4369731" y="3376933"/>
              <a:ext cx="52765" cy="52692"/>
            </a:xfrm>
            <a:custGeom>
              <a:avLst/>
              <a:gdLst>
                <a:gd name="connsiteX0" fmla="*/ 26883 w 52765"/>
                <a:gd name="connsiteY0" fmla="*/ 52988 h 52692"/>
                <a:gd name="connsiteX1" fmla="*/ 45538 w 52765"/>
                <a:gd name="connsiteY1" fmla="*/ 45272 h 52692"/>
                <a:gd name="connsiteX2" fmla="*/ 53266 w 52765"/>
                <a:gd name="connsiteY2" fmla="*/ 26642 h 52692"/>
                <a:gd name="connsiteX3" fmla="*/ 45538 w 52765"/>
                <a:gd name="connsiteY3" fmla="*/ 8012 h 52692"/>
                <a:gd name="connsiteX4" fmla="*/ 26883 w 52765"/>
                <a:gd name="connsiteY4" fmla="*/ 295 h 52692"/>
                <a:gd name="connsiteX5" fmla="*/ 8227 w 52765"/>
                <a:gd name="connsiteY5" fmla="*/ 8012 h 52692"/>
                <a:gd name="connsiteX6" fmla="*/ 500 w 52765"/>
                <a:gd name="connsiteY6" fmla="*/ 26642 h 52692"/>
                <a:gd name="connsiteX7" fmla="*/ 8227 w 52765"/>
                <a:gd name="connsiteY7" fmla="*/ 45272 h 52692"/>
                <a:gd name="connsiteX8" fmla="*/ 2688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83" y="52988"/>
                  </a:moveTo>
                  <a:cubicBezTo>
                    <a:pt x="33880" y="52988"/>
                    <a:pt x="40591" y="50212"/>
                    <a:pt x="45538" y="45272"/>
                  </a:cubicBezTo>
                  <a:cubicBezTo>
                    <a:pt x="50486" y="40331"/>
                    <a:pt x="53266" y="33629"/>
                    <a:pt x="53266" y="26642"/>
                  </a:cubicBezTo>
                  <a:cubicBezTo>
                    <a:pt x="53266" y="19655"/>
                    <a:pt x="50486" y="12953"/>
                    <a:pt x="45538" y="8012"/>
                  </a:cubicBezTo>
                  <a:cubicBezTo>
                    <a:pt x="40591" y="3072"/>
                    <a:pt x="33880" y="295"/>
                    <a:pt x="26883" y="295"/>
                  </a:cubicBezTo>
                  <a:cubicBezTo>
                    <a:pt x="19886" y="295"/>
                    <a:pt x="13175" y="3072"/>
                    <a:pt x="8227" y="8012"/>
                  </a:cubicBezTo>
                  <a:cubicBezTo>
                    <a:pt x="3280" y="12953"/>
                    <a:pt x="500" y="19655"/>
                    <a:pt x="500" y="26642"/>
                  </a:cubicBezTo>
                  <a:cubicBezTo>
                    <a:pt x="500" y="33629"/>
                    <a:pt x="3280" y="40331"/>
                    <a:pt x="8227" y="45272"/>
                  </a:cubicBezTo>
                  <a:cubicBezTo>
                    <a:pt x="13175" y="50212"/>
                    <a:pt x="19886" y="52988"/>
                    <a:pt x="2688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:a16="http://schemas.microsoft.com/office/drawing/2014/main" id="{33C47667-32F0-4DA4-BF16-8302E03614B7}"/>
                </a:ext>
              </a:extLst>
            </p:cNvPr>
            <p:cNvSpPr/>
            <p:nvPr/>
          </p:nvSpPr>
          <p:spPr>
            <a:xfrm>
              <a:off x="4397020" y="3376933"/>
              <a:ext cx="52765" cy="52692"/>
            </a:xfrm>
            <a:custGeom>
              <a:avLst/>
              <a:gdLst>
                <a:gd name="connsiteX0" fmla="*/ 26886 w 52765"/>
                <a:gd name="connsiteY0" fmla="*/ 52988 h 52692"/>
                <a:gd name="connsiteX1" fmla="*/ 45541 w 52765"/>
                <a:gd name="connsiteY1" fmla="*/ 45272 h 52692"/>
                <a:gd name="connsiteX2" fmla="*/ 53269 w 52765"/>
                <a:gd name="connsiteY2" fmla="*/ 26642 h 52692"/>
                <a:gd name="connsiteX3" fmla="*/ 45541 w 52765"/>
                <a:gd name="connsiteY3" fmla="*/ 8012 h 52692"/>
                <a:gd name="connsiteX4" fmla="*/ 26886 w 52765"/>
                <a:gd name="connsiteY4" fmla="*/ 295 h 52692"/>
                <a:gd name="connsiteX5" fmla="*/ 8230 w 52765"/>
                <a:gd name="connsiteY5" fmla="*/ 8012 h 52692"/>
                <a:gd name="connsiteX6" fmla="*/ 503 w 52765"/>
                <a:gd name="connsiteY6" fmla="*/ 26642 h 52692"/>
                <a:gd name="connsiteX7" fmla="*/ 8230 w 52765"/>
                <a:gd name="connsiteY7" fmla="*/ 45272 h 52692"/>
                <a:gd name="connsiteX8" fmla="*/ 2688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86" y="52988"/>
                  </a:moveTo>
                  <a:cubicBezTo>
                    <a:pt x="33883" y="52988"/>
                    <a:pt x="40594" y="50212"/>
                    <a:pt x="45541" y="45272"/>
                  </a:cubicBezTo>
                  <a:cubicBezTo>
                    <a:pt x="50489" y="40331"/>
                    <a:pt x="53269" y="33629"/>
                    <a:pt x="53269" y="26642"/>
                  </a:cubicBezTo>
                  <a:cubicBezTo>
                    <a:pt x="53269" y="19655"/>
                    <a:pt x="50489" y="12953"/>
                    <a:pt x="45541" y="8012"/>
                  </a:cubicBezTo>
                  <a:cubicBezTo>
                    <a:pt x="40594" y="3072"/>
                    <a:pt x="33883" y="295"/>
                    <a:pt x="26886" y="295"/>
                  </a:cubicBezTo>
                  <a:cubicBezTo>
                    <a:pt x="19889" y="295"/>
                    <a:pt x="13178" y="3072"/>
                    <a:pt x="8230" y="8012"/>
                  </a:cubicBezTo>
                  <a:cubicBezTo>
                    <a:pt x="3283" y="12953"/>
                    <a:pt x="503" y="19655"/>
                    <a:pt x="503" y="26642"/>
                  </a:cubicBezTo>
                  <a:cubicBezTo>
                    <a:pt x="503" y="33629"/>
                    <a:pt x="3283" y="40331"/>
                    <a:pt x="8230" y="45272"/>
                  </a:cubicBezTo>
                  <a:cubicBezTo>
                    <a:pt x="13178" y="50212"/>
                    <a:pt x="19889" y="52988"/>
                    <a:pt x="2688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:a16="http://schemas.microsoft.com/office/drawing/2014/main" id="{A8706458-EECD-48ED-B3AF-95676AF4445A}"/>
                </a:ext>
              </a:extLst>
            </p:cNvPr>
            <p:cNvSpPr/>
            <p:nvPr/>
          </p:nvSpPr>
          <p:spPr>
            <a:xfrm>
              <a:off x="4424308" y="3376933"/>
              <a:ext cx="52765" cy="52692"/>
            </a:xfrm>
            <a:custGeom>
              <a:avLst/>
              <a:gdLst>
                <a:gd name="connsiteX0" fmla="*/ 26889 w 52765"/>
                <a:gd name="connsiteY0" fmla="*/ 52988 h 52692"/>
                <a:gd name="connsiteX1" fmla="*/ 45545 w 52765"/>
                <a:gd name="connsiteY1" fmla="*/ 45272 h 52692"/>
                <a:gd name="connsiteX2" fmla="*/ 53272 w 52765"/>
                <a:gd name="connsiteY2" fmla="*/ 26642 h 52692"/>
                <a:gd name="connsiteX3" fmla="*/ 45545 w 52765"/>
                <a:gd name="connsiteY3" fmla="*/ 8012 h 52692"/>
                <a:gd name="connsiteX4" fmla="*/ 26889 w 52765"/>
                <a:gd name="connsiteY4" fmla="*/ 295 h 52692"/>
                <a:gd name="connsiteX5" fmla="*/ 8233 w 52765"/>
                <a:gd name="connsiteY5" fmla="*/ 8012 h 52692"/>
                <a:gd name="connsiteX6" fmla="*/ 506 w 52765"/>
                <a:gd name="connsiteY6" fmla="*/ 26642 h 52692"/>
                <a:gd name="connsiteX7" fmla="*/ 8233 w 52765"/>
                <a:gd name="connsiteY7" fmla="*/ 45272 h 52692"/>
                <a:gd name="connsiteX8" fmla="*/ 2688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89" y="52988"/>
                  </a:moveTo>
                  <a:cubicBezTo>
                    <a:pt x="33886" y="52988"/>
                    <a:pt x="40597" y="50212"/>
                    <a:pt x="45545" y="45272"/>
                  </a:cubicBezTo>
                  <a:cubicBezTo>
                    <a:pt x="50492" y="40331"/>
                    <a:pt x="53272" y="33629"/>
                    <a:pt x="53272" y="26642"/>
                  </a:cubicBezTo>
                  <a:cubicBezTo>
                    <a:pt x="53272" y="19655"/>
                    <a:pt x="50492" y="12953"/>
                    <a:pt x="45545" y="8012"/>
                  </a:cubicBezTo>
                  <a:cubicBezTo>
                    <a:pt x="40597" y="3072"/>
                    <a:pt x="33886" y="295"/>
                    <a:pt x="26889" y="295"/>
                  </a:cubicBezTo>
                  <a:cubicBezTo>
                    <a:pt x="19892" y="295"/>
                    <a:pt x="13181" y="3072"/>
                    <a:pt x="8233" y="8012"/>
                  </a:cubicBezTo>
                  <a:cubicBezTo>
                    <a:pt x="3286" y="12953"/>
                    <a:pt x="506" y="19655"/>
                    <a:pt x="506" y="26642"/>
                  </a:cubicBezTo>
                  <a:cubicBezTo>
                    <a:pt x="506" y="33629"/>
                    <a:pt x="3286" y="40331"/>
                    <a:pt x="8233" y="45272"/>
                  </a:cubicBezTo>
                  <a:cubicBezTo>
                    <a:pt x="13181" y="50212"/>
                    <a:pt x="19892" y="52988"/>
                    <a:pt x="2688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:a16="http://schemas.microsoft.com/office/drawing/2014/main" id="{9BB2F492-75AC-4CDA-B9A8-43FE035444DA}"/>
                </a:ext>
              </a:extLst>
            </p:cNvPr>
            <p:cNvSpPr/>
            <p:nvPr/>
          </p:nvSpPr>
          <p:spPr>
            <a:xfrm>
              <a:off x="4451588" y="3376933"/>
              <a:ext cx="52765" cy="52692"/>
            </a:xfrm>
            <a:custGeom>
              <a:avLst/>
              <a:gdLst>
                <a:gd name="connsiteX0" fmla="*/ 26892 w 52765"/>
                <a:gd name="connsiteY0" fmla="*/ 52988 h 52692"/>
                <a:gd name="connsiteX1" fmla="*/ 45548 w 52765"/>
                <a:gd name="connsiteY1" fmla="*/ 45272 h 52692"/>
                <a:gd name="connsiteX2" fmla="*/ 53275 w 52765"/>
                <a:gd name="connsiteY2" fmla="*/ 26642 h 52692"/>
                <a:gd name="connsiteX3" fmla="*/ 45548 w 52765"/>
                <a:gd name="connsiteY3" fmla="*/ 8012 h 52692"/>
                <a:gd name="connsiteX4" fmla="*/ 26892 w 52765"/>
                <a:gd name="connsiteY4" fmla="*/ 295 h 52692"/>
                <a:gd name="connsiteX5" fmla="*/ 8237 w 52765"/>
                <a:gd name="connsiteY5" fmla="*/ 8012 h 52692"/>
                <a:gd name="connsiteX6" fmla="*/ 509 w 52765"/>
                <a:gd name="connsiteY6" fmla="*/ 26642 h 52692"/>
                <a:gd name="connsiteX7" fmla="*/ 8237 w 52765"/>
                <a:gd name="connsiteY7" fmla="*/ 45272 h 52692"/>
                <a:gd name="connsiteX8" fmla="*/ 2689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92" y="52988"/>
                  </a:moveTo>
                  <a:cubicBezTo>
                    <a:pt x="33889" y="52988"/>
                    <a:pt x="40600" y="50212"/>
                    <a:pt x="45548" y="45272"/>
                  </a:cubicBezTo>
                  <a:cubicBezTo>
                    <a:pt x="50495" y="40331"/>
                    <a:pt x="53275" y="33629"/>
                    <a:pt x="53275" y="26642"/>
                  </a:cubicBezTo>
                  <a:cubicBezTo>
                    <a:pt x="53275" y="19655"/>
                    <a:pt x="50495" y="12953"/>
                    <a:pt x="45548" y="8012"/>
                  </a:cubicBezTo>
                  <a:cubicBezTo>
                    <a:pt x="40600" y="3072"/>
                    <a:pt x="33889" y="295"/>
                    <a:pt x="26892" y="295"/>
                  </a:cubicBezTo>
                  <a:cubicBezTo>
                    <a:pt x="19895" y="295"/>
                    <a:pt x="13184" y="3072"/>
                    <a:pt x="8237" y="8012"/>
                  </a:cubicBezTo>
                  <a:cubicBezTo>
                    <a:pt x="3289" y="12953"/>
                    <a:pt x="509" y="19655"/>
                    <a:pt x="509" y="26642"/>
                  </a:cubicBezTo>
                  <a:cubicBezTo>
                    <a:pt x="509" y="33629"/>
                    <a:pt x="3289" y="40331"/>
                    <a:pt x="8237" y="45272"/>
                  </a:cubicBezTo>
                  <a:cubicBezTo>
                    <a:pt x="13184" y="50212"/>
                    <a:pt x="19895" y="52988"/>
                    <a:pt x="2689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:a16="http://schemas.microsoft.com/office/drawing/2014/main" id="{DFAC05C3-8C0A-4C2C-AA53-D083407B0C87}"/>
                </a:ext>
              </a:extLst>
            </p:cNvPr>
            <p:cNvSpPr/>
            <p:nvPr/>
          </p:nvSpPr>
          <p:spPr>
            <a:xfrm>
              <a:off x="4478877" y="3376933"/>
              <a:ext cx="52765" cy="52692"/>
            </a:xfrm>
            <a:custGeom>
              <a:avLst/>
              <a:gdLst>
                <a:gd name="connsiteX0" fmla="*/ 26895 w 52765"/>
                <a:gd name="connsiteY0" fmla="*/ 52988 h 52692"/>
                <a:gd name="connsiteX1" fmla="*/ 45551 w 52765"/>
                <a:gd name="connsiteY1" fmla="*/ 45272 h 52692"/>
                <a:gd name="connsiteX2" fmla="*/ 53278 w 52765"/>
                <a:gd name="connsiteY2" fmla="*/ 26642 h 52692"/>
                <a:gd name="connsiteX3" fmla="*/ 45551 w 52765"/>
                <a:gd name="connsiteY3" fmla="*/ 8012 h 52692"/>
                <a:gd name="connsiteX4" fmla="*/ 26895 w 52765"/>
                <a:gd name="connsiteY4" fmla="*/ 295 h 52692"/>
                <a:gd name="connsiteX5" fmla="*/ 8240 w 52765"/>
                <a:gd name="connsiteY5" fmla="*/ 8012 h 52692"/>
                <a:gd name="connsiteX6" fmla="*/ 512 w 52765"/>
                <a:gd name="connsiteY6" fmla="*/ 26642 h 52692"/>
                <a:gd name="connsiteX7" fmla="*/ 8240 w 52765"/>
                <a:gd name="connsiteY7" fmla="*/ 45272 h 52692"/>
                <a:gd name="connsiteX8" fmla="*/ 2689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95" y="52988"/>
                  </a:moveTo>
                  <a:cubicBezTo>
                    <a:pt x="33892" y="52988"/>
                    <a:pt x="40603" y="50212"/>
                    <a:pt x="45551" y="45272"/>
                  </a:cubicBezTo>
                  <a:cubicBezTo>
                    <a:pt x="50498" y="40331"/>
                    <a:pt x="53278" y="33629"/>
                    <a:pt x="53278" y="26642"/>
                  </a:cubicBezTo>
                  <a:cubicBezTo>
                    <a:pt x="53278" y="19655"/>
                    <a:pt x="50498" y="12953"/>
                    <a:pt x="45551" y="8012"/>
                  </a:cubicBezTo>
                  <a:cubicBezTo>
                    <a:pt x="40603" y="3072"/>
                    <a:pt x="33892" y="295"/>
                    <a:pt x="26895" y="295"/>
                  </a:cubicBezTo>
                  <a:cubicBezTo>
                    <a:pt x="19898" y="295"/>
                    <a:pt x="13187" y="3072"/>
                    <a:pt x="8240" y="8012"/>
                  </a:cubicBezTo>
                  <a:cubicBezTo>
                    <a:pt x="3292" y="12953"/>
                    <a:pt x="512" y="19655"/>
                    <a:pt x="512" y="26642"/>
                  </a:cubicBezTo>
                  <a:cubicBezTo>
                    <a:pt x="512" y="33629"/>
                    <a:pt x="3292" y="40331"/>
                    <a:pt x="8240" y="45272"/>
                  </a:cubicBezTo>
                  <a:cubicBezTo>
                    <a:pt x="13187" y="50212"/>
                    <a:pt x="19898" y="52988"/>
                    <a:pt x="2689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:a16="http://schemas.microsoft.com/office/drawing/2014/main" id="{15C4263E-C2B7-47ED-9C25-5513FAB8E9F9}"/>
                </a:ext>
              </a:extLst>
            </p:cNvPr>
            <p:cNvSpPr/>
            <p:nvPr/>
          </p:nvSpPr>
          <p:spPr>
            <a:xfrm>
              <a:off x="4506157" y="3376933"/>
              <a:ext cx="52765" cy="52692"/>
            </a:xfrm>
            <a:custGeom>
              <a:avLst/>
              <a:gdLst>
                <a:gd name="connsiteX0" fmla="*/ 26898 w 52765"/>
                <a:gd name="connsiteY0" fmla="*/ 52988 h 52692"/>
                <a:gd name="connsiteX1" fmla="*/ 45554 w 52765"/>
                <a:gd name="connsiteY1" fmla="*/ 45272 h 52692"/>
                <a:gd name="connsiteX2" fmla="*/ 53281 w 52765"/>
                <a:gd name="connsiteY2" fmla="*/ 26642 h 52692"/>
                <a:gd name="connsiteX3" fmla="*/ 45554 w 52765"/>
                <a:gd name="connsiteY3" fmla="*/ 8012 h 52692"/>
                <a:gd name="connsiteX4" fmla="*/ 26898 w 52765"/>
                <a:gd name="connsiteY4" fmla="*/ 295 h 52692"/>
                <a:gd name="connsiteX5" fmla="*/ 8243 w 52765"/>
                <a:gd name="connsiteY5" fmla="*/ 8012 h 52692"/>
                <a:gd name="connsiteX6" fmla="*/ 515 w 52765"/>
                <a:gd name="connsiteY6" fmla="*/ 26642 h 52692"/>
                <a:gd name="connsiteX7" fmla="*/ 8243 w 52765"/>
                <a:gd name="connsiteY7" fmla="*/ 45272 h 52692"/>
                <a:gd name="connsiteX8" fmla="*/ 2689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898" y="52988"/>
                  </a:moveTo>
                  <a:cubicBezTo>
                    <a:pt x="33895" y="52988"/>
                    <a:pt x="40606" y="50212"/>
                    <a:pt x="45554" y="45272"/>
                  </a:cubicBezTo>
                  <a:cubicBezTo>
                    <a:pt x="50501" y="40331"/>
                    <a:pt x="53281" y="33629"/>
                    <a:pt x="53281" y="26642"/>
                  </a:cubicBezTo>
                  <a:cubicBezTo>
                    <a:pt x="53281" y="19655"/>
                    <a:pt x="50501" y="12953"/>
                    <a:pt x="45554" y="8012"/>
                  </a:cubicBezTo>
                  <a:cubicBezTo>
                    <a:pt x="40606" y="3072"/>
                    <a:pt x="33895" y="295"/>
                    <a:pt x="26898" y="295"/>
                  </a:cubicBezTo>
                  <a:cubicBezTo>
                    <a:pt x="19901" y="295"/>
                    <a:pt x="13190" y="3072"/>
                    <a:pt x="8243" y="8012"/>
                  </a:cubicBezTo>
                  <a:cubicBezTo>
                    <a:pt x="3295" y="12953"/>
                    <a:pt x="515" y="19655"/>
                    <a:pt x="515" y="26642"/>
                  </a:cubicBezTo>
                  <a:cubicBezTo>
                    <a:pt x="515" y="33629"/>
                    <a:pt x="3295" y="40331"/>
                    <a:pt x="8243" y="45272"/>
                  </a:cubicBezTo>
                  <a:cubicBezTo>
                    <a:pt x="13190" y="50212"/>
                    <a:pt x="19901" y="52988"/>
                    <a:pt x="2689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:a16="http://schemas.microsoft.com/office/drawing/2014/main" id="{3923D260-36A6-41A6-811F-FE7390CDF2CA}"/>
                </a:ext>
              </a:extLst>
            </p:cNvPr>
            <p:cNvSpPr/>
            <p:nvPr/>
          </p:nvSpPr>
          <p:spPr>
            <a:xfrm>
              <a:off x="4533446" y="3376933"/>
              <a:ext cx="52765" cy="52692"/>
            </a:xfrm>
            <a:custGeom>
              <a:avLst/>
              <a:gdLst>
                <a:gd name="connsiteX0" fmla="*/ 26901 w 52765"/>
                <a:gd name="connsiteY0" fmla="*/ 52988 h 52692"/>
                <a:gd name="connsiteX1" fmla="*/ 45557 w 52765"/>
                <a:gd name="connsiteY1" fmla="*/ 45272 h 52692"/>
                <a:gd name="connsiteX2" fmla="*/ 53284 w 52765"/>
                <a:gd name="connsiteY2" fmla="*/ 26642 h 52692"/>
                <a:gd name="connsiteX3" fmla="*/ 45557 w 52765"/>
                <a:gd name="connsiteY3" fmla="*/ 8012 h 52692"/>
                <a:gd name="connsiteX4" fmla="*/ 26901 w 52765"/>
                <a:gd name="connsiteY4" fmla="*/ 295 h 52692"/>
                <a:gd name="connsiteX5" fmla="*/ 8246 w 52765"/>
                <a:gd name="connsiteY5" fmla="*/ 8012 h 52692"/>
                <a:gd name="connsiteX6" fmla="*/ 518 w 52765"/>
                <a:gd name="connsiteY6" fmla="*/ 26642 h 52692"/>
                <a:gd name="connsiteX7" fmla="*/ 8246 w 52765"/>
                <a:gd name="connsiteY7" fmla="*/ 45272 h 52692"/>
                <a:gd name="connsiteX8" fmla="*/ 2690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01" y="52988"/>
                  </a:moveTo>
                  <a:cubicBezTo>
                    <a:pt x="33898" y="52988"/>
                    <a:pt x="40609" y="50212"/>
                    <a:pt x="45557" y="45272"/>
                  </a:cubicBezTo>
                  <a:cubicBezTo>
                    <a:pt x="50504" y="40331"/>
                    <a:pt x="53284" y="33629"/>
                    <a:pt x="53284" y="26642"/>
                  </a:cubicBezTo>
                  <a:cubicBezTo>
                    <a:pt x="53284" y="19655"/>
                    <a:pt x="50504" y="12953"/>
                    <a:pt x="45557" y="8012"/>
                  </a:cubicBezTo>
                  <a:cubicBezTo>
                    <a:pt x="40609" y="3072"/>
                    <a:pt x="33898" y="295"/>
                    <a:pt x="26901" y="295"/>
                  </a:cubicBezTo>
                  <a:cubicBezTo>
                    <a:pt x="19905" y="295"/>
                    <a:pt x="13193" y="3072"/>
                    <a:pt x="8246" y="8012"/>
                  </a:cubicBezTo>
                  <a:cubicBezTo>
                    <a:pt x="3298" y="12953"/>
                    <a:pt x="518" y="19655"/>
                    <a:pt x="518" y="26642"/>
                  </a:cubicBezTo>
                  <a:cubicBezTo>
                    <a:pt x="518" y="33629"/>
                    <a:pt x="3298" y="40331"/>
                    <a:pt x="8246" y="45272"/>
                  </a:cubicBezTo>
                  <a:cubicBezTo>
                    <a:pt x="13193" y="50212"/>
                    <a:pt x="19905" y="52988"/>
                    <a:pt x="2690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:a16="http://schemas.microsoft.com/office/drawing/2014/main" id="{7427B67C-17DC-440B-A982-6CDBA73AD9EC}"/>
                </a:ext>
              </a:extLst>
            </p:cNvPr>
            <p:cNvSpPr/>
            <p:nvPr/>
          </p:nvSpPr>
          <p:spPr>
            <a:xfrm>
              <a:off x="4560734" y="3376933"/>
              <a:ext cx="52765" cy="52692"/>
            </a:xfrm>
            <a:custGeom>
              <a:avLst/>
              <a:gdLst>
                <a:gd name="connsiteX0" fmla="*/ 26905 w 52765"/>
                <a:gd name="connsiteY0" fmla="*/ 52988 h 52692"/>
                <a:gd name="connsiteX1" fmla="*/ 45560 w 52765"/>
                <a:gd name="connsiteY1" fmla="*/ 45272 h 52692"/>
                <a:gd name="connsiteX2" fmla="*/ 53287 w 52765"/>
                <a:gd name="connsiteY2" fmla="*/ 26642 h 52692"/>
                <a:gd name="connsiteX3" fmla="*/ 45560 w 52765"/>
                <a:gd name="connsiteY3" fmla="*/ 8012 h 52692"/>
                <a:gd name="connsiteX4" fmla="*/ 26905 w 52765"/>
                <a:gd name="connsiteY4" fmla="*/ 295 h 52692"/>
                <a:gd name="connsiteX5" fmla="*/ 8249 w 52765"/>
                <a:gd name="connsiteY5" fmla="*/ 8012 h 52692"/>
                <a:gd name="connsiteX6" fmla="*/ 522 w 52765"/>
                <a:gd name="connsiteY6" fmla="*/ 26642 h 52692"/>
                <a:gd name="connsiteX7" fmla="*/ 8249 w 52765"/>
                <a:gd name="connsiteY7" fmla="*/ 45272 h 52692"/>
                <a:gd name="connsiteX8" fmla="*/ 2690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05" y="52988"/>
                  </a:moveTo>
                  <a:cubicBezTo>
                    <a:pt x="33901" y="52988"/>
                    <a:pt x="40613" y="50212"/>
                    <a:pt x="45560" y="45272"/>
                  </a:cubicBezTo>
                  <a:cubicBezTo>
                    <a:pt x="50508" y="40331"/>
                    <a:pt x="53287" y="33629"/>
                    <a:pt x="53287" y="26642"/>
                  </a:cubicBezTo>
                  <a:cubicBezTo>
                    <a:pt x="53287" y="19655"/>
                    <a:pt x="50508" y="12953"/>
                    <a:pt x="45560" y="8012"/>
                  </a:cubicBezTo>
                  <a:cubicBezTo>
                    <a:pt x="40613" y="3072"/>
                    <a:pt x="33901" y="295"/>
                    <a:pt x="26905" y="295"/>
                  </a:cubicBezTo>
                  <a:cubicBezTo>
                    <a:pt x="19908" y="295"/>
                    <a:pt x="13196" y="3072"/>
                    <a:pt x="8249" y="8012"/>
                  </a:cubicBezTo>
                  <a:cubicBezTo>
                    <a:pt x="3301" y="12953"/>
                    <a:pt x="522" y="19655"/>
                    <a:pt x="522" y="26642"/>
                  </a:cubicBezTo>
                  <a:cubicBezTo>
                    <a:pt x="522" y="33629"/>
                    <a:pt x="3301" y="40331"/>
                    <a:pt x="8249" y="45272"/>
                  </a:cubicBezTo>
                  <a:cubicBezTo>
                    <a:pt x="13196" y="50212"/>
                    <a:pt x="19908" y="52988"/>
                    <a:pt x="2690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:a16="http://schemas.microsoft.com/office/drawing/2014/main" id="{5729593E-7A86-487E-BF5B-6021A76C5F0D}"/>
                </a:ext>
              </a:extLst>
            </p:cNvPr>
            <p:cNvSpPr/>
            <p:nvPr/>
          </p:nvSpPr>
          <p:spPr>
            <a:xfrm>
              <a:off x="4588014" y="3376933"/>
              <a:ext cx="52765" cy="52692"/>
            </a:xfrm>
            <a:custGeom>
              <a:avLst/>
              <a:gdLst>
                <a:gd name="connsiteX0" fmla="*/ 26908 w 52765"/>
                <a:gd name="connsiteY0" fmla="*/ 52988 h 52692"/>
                <a:gd name="connsiteX1" fmla="*/ 45563 w 52765"/>
                <a:gd name="connsiteY1" fmla="*/ 45272 h 52692"/>
                <a:gd name="connsiteX2" fmla="*/ 53291 w 52765"/>
                <a:gd name="connsiteY2" fmla="*/ 26642 h 52692"/>
                <a:gd name="connsiteX3" fmla="*/ 45563 w 52765"/>
                <a:gd name="connsiteY3" fmla="*/ 8012 h 52692"/>
                <a:gd name="connsiteX4" fmla="*/ 26908 w 52765"/>
                <a:gd name="connsiteY4" fmla="*/ 295 h 52692"/>
                <a:gd name="connsiteX5" fmla="*/ 8252 w 52765"/>
                <a:gd name="connsiteY5" fmla="*/ 8012 h 52692"/>
                <a:gd name="connsiteX6" fmla="*/ 525 w 52765"/>
                <a:gd name="connsiteY6" fmla="*/ 26642 h 52692"/>
                <a:gd name="connsiteX7" fmla="*/ 8252 w 52765"/>
                <a:gd name="connsiteY7" fmla="*/ 45272 h 52692"/>
                <a:gd name="connsiteX8" fmla="*/ 2690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08" y="52988"/>
                  </a:moveTo>
                  <a:cubicBezTo>
                    <a:pt x="33904" y="52988"/>
                    <a:pt x="40616" y="50212"/>
                    <a:pt x="45563" y="45272"/>
                  </a:cubicBezTo>
                  <a:cubicBezTo>
                    <a:pt x="50511" y="40331"/>
                    <a:pt x="53291" y="33629"/>
                    <a:pt x="53291" y="26642"/>
                  </a:cubicBezTo>
                  <a:cubicBezTo>
                    <a:pt x="53291" y="19655"/>
                    <a:pt x="50511" y="12953"/>
                    <a:pt x="45563" y="8012"/>
                  </a:cubicBezTo>
                  <a:cubicBezTo>
                    <a:pt x="40616" y="3072"/>
                    <a:pt x="33904" y="295"/>
                    <a:pt x="26908" y="295"/>
                  </a:cubicBezTo>
                  <a:cubicBezTo>
                    <a:pt x="19911" y="295"/>
                    <a:pt x="13200" y="3072"/>
                    <a:pt x="8252" y="8012"/>
                  </a:cubicBezTo>
                  <a:cubicBezTo>
                    <a:pt x="3305" y="12953"/>
                    <a:pt x="525" y="19655"/>
                    <a:pt x="525" y="26642"/>
                  </a:cubicBezTo>
                  <a:cubicBezTo>
                    <a:pt x="525" y="33629"/>
                    <a:pt x="3305" y="40331"/>
                    <a:pt x="8252" y="45272"/>
                  </a:cubicBezTo>
                  <a:cubicBezTo>
                    <a:pt x="13200" y="50212"/>
                    <a:pt x="19911" y="52988"/>
                    <a:pt x="2690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:a16="http://schemas.microsoft.com/office/drawing/2014/main" id="{18D7A1F2-2F5C-4B34-B7B4-BA4D2D3628AF}"/>
                </a:ext>
              </a:extLst>
            </p:cNvPr>
            <p:cNvSpPr/>
            <p:nvPr/>
          </p:nvSpPr>
          <p:spPr>
            <a:xfrm>
              <a:off x="4615303" y="3376933"/>
              <a:ext cx="52765" cy="52692"/>
            </a:xfrm>
            <a:custGeom>
              <a:avLst/>
              <a:gdLst>
                <a:gd name="connsiteX0" fmla="*/ 26911 w 52765"/>
                <a:gd name="connsiteY0" fmla="*/ 52988 h 52692"/>
                <a:gd name="connsiteX1" fmla="*/ 45566 w 52765"/>
                <a:gd name="connsiteY1" fmla="*/ 45272 h 52692"/>
                <a:gd name="connsiteX2" fmla="*/ 53294 w 52765"/>
                <a:gd name="connsiteY2" fmla="*/ 26642 h 52692"/>
                <a:gd name="connsiteX3" fmla="*/ 45566 w 52765"/>
                <a:gd name="connsiteY3" fmla="*/ 8012 h 52692"/>
                <a:gd name="connsiteX4" fmla="*/ 26911 w 52765"/>
                <a:gd name="connsiteY4" fmla="*/ 295 h 52692"/>
                <a:gd name="connsiteX5" fmla="*/ 8255 w 52765"/>
                <a:gd name="connsiteY5" fmla="*/ 8012 h 52692"/>
                <a:gd name="connsiteX6" fmla="*/ 528 w 52765"/>
                <a:gd name="connsiteY6" fmla="*/ 26642 h 52692"/>
                <a:gd name="connsiteX7" fmla="*/ 8255 w 52765"/>
                <a:gd name="connsiteY7" fmla="*/ 45272 h 52692"/>
                <a:gd name="connsiteX8" fmla="*/ 2691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11" y="52988"/>
                  </a:moveTo>
                  <a:cubicBezTo>
                    <a:pt x="33908" y="52988"/>
                    <a:pt x="40619" y="50212"/>
                    <a:pt x="45566" y="45272"/>
                  </a:cubicBezTo>
                  <a:cubicBezTo>
                    <a:pt x="50514" y="40331"/>
                    <a:pt x="53294" y="33629"/>
                    <a:pt x="53294" y="26642"/>
                  </a:cubicBezTo>
                  <a:cubicBezTo>
                    <a:pt x="53294" y="19655"/>
                    <a:pt x="50514" y="12953"/>
                    <a:pt x="45566" y="8012"/>
                  </a:cubicBezTo>
                  <a:cubicBezTo>
                    <a:pt x="40619" y="3072"/>
                    <a:pt x="33908" y="295"/>
                    <a:pt x="26911" y="295"/>
                  </a:cubicBezTo>
                  <a:cubicBezTo>
                    <a:pt x="19914" y="295"/>
                    <a:pt x="13203" y="3072"/>
                    <a:pt x="8255" y="8012"/>
                  </a:cubicBezTo>
                  <a:cubicBezTo>
                    <a:pt x="3308" y="12953"/>
                    <a:pt x="528" y="19655"/>
                    <a:pt x="528" y="26642"/>
                  </a:cubicBezTo>
                  <a:cubicBezTo>
                    <a:pt x="528" y="33629"/>
                    <a:pt x="3308" y="40331"/>
                    <a:pt x="8255" y="45272"/>
                  </a:cubicBezTo>
                  <a:cubicBezTo>
                    <a:pt x="13203" y="50212"/>
                    <a:pt x="19914" y="52988"/>
                    <a:pt x="2691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:a16="http://schemas.microsoft.com/office/drawing/2014/main" id="{CB71F068-D627-48CF-80DB-942C08247C54}"/>
                </a:ext>
              </a:extLst>
            </p:cNvPr>
            <p:cNvSpPr/>
            <p:nvPr/>
          </p:nvSpPr>
          <p:spPr>
            <a:xfrm>
              <a:off x="4642592" y="3376933"/>
              <a:ext cx="52765" cy="52692"/>
            </a:xfrm>
            <a:custGeom>
              <a:avLst/>
              <a:gdLst>
                <a:gd name="connsiteX0" fmla="*/ 26914 w 52765"/>
                <a:gd name="connsiteY0" fmla="*/ 52988 h 52692"/>
                <a:gd name="connsiteX1" fmla="*/ 45569 w 52765"/>
                <a:gd name="connsiteY1" fmla="*/ 45272 h 52692"/>
                <a:gd name="connsiteX2" fmla="*/ 53297 w 52765"/>
                <a:gd name="connsiteY2" fmla="*/ 26642 h 52692"/>
                <a:gd name="connsiteX3" fmla="*/ 45569 w 52765"/>
                <a:gd name="connsiteY3" fmla="*/ 8012 h 52692"/>
                <a:gd name="connsiteX4" fmla="*/ 26914 w 52765"/>
                <a:gd name="connsiteY4" fmla="*/ 295 h 52692"/>
                <a:gd name="connsiteX5" fmla="*/ 8258 w 52765"/>
                <a:gd name="connsiteY5" fmla="*/ 8012 h 52692"/>
                <a:gd name="connsiteX6" fmla="*/ 531 w 52765"/>
                <a:gd name="connsiteY6" fmla="*/ 26642 h 52692"/>
                <a:gd name="connsiteX7" fmla="*/ 8258 w 52765"/>
                <a:gd name="connsiteY7" fmla="*/ 45272 h 52692"/>
                <a:gd name="connsiteX8" fmla="*/ 2691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14" y="52988"/>
                  </a:moveTo>
                  <a:cubicBezTo>
                    <a:pt x="33911" y="52988"/>
                    <a:pt x="40622" y="50212"/>
                    <a:pt x="45569" y="45272"/>
                  </a:cubicBezTo>
                  <a:cubicBezTo>
                    <a:pt x="50517" y="40331"/>
                    <a:pt x="53297" y="33629"/>
                    <a:pt x="53297" y="26642"/>
                  </a:cubicBezTo>
                  <a:cubicBezTo>
                    <a:pt x="53297" y="19655"/>
                    <a:pt x="50517" y="12953"/>
                    <a:pt x="45569" y="8012"/>
                  </a:cubicBezTo>
                  <a:cubicBezTo>
                    <a:pt x="40622" y="3072"/>
                    <a:pt x="33911" y="295"/>
                    <a:pt x="26914" y="295"/>
                  </a:cubicBezTo>
                  <a:cubicBezTo>
                    <a:pt x="19917" y="295"/>
                    <a:pt x="13206" y="3072"/>
                    <a:pt x="8258" y="8012"/>
                  </a:cubicBezTo>
                  <a:cubicBezTo>
                    <a:pt x="3311" y="12953"/>
                    <a:pt x="531" y="19655"/>
                    <a:pt x="531" y="26642"/>
                  </a:cubicBezTo>
                  <a:cubicBezTo>
                    <a:pt x="531" y="33629"/>
                    <a:pt x="3311" y="40331"/>
                    <a:pt x="8258" y="45272"/>
                  </a:cubicBezTo>
                  <a:cubicBezTo>
                    <a:pt x="13206" y="50212"/>
                    <a:pt x="19917" y="52988"/>
                    <a:pt x="2691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:a16="http://schemas.microsoft.com/office/drawing/2014/main" id="{2B92BB22-06D1-4BAC-85AF-5ED5B6642EF6}"/>
                </a:ext>
              </a:extLst>
            </p:cNvPr>
            <p:cNvSpPr/>
            <p:nvPr/>
          </p:nvSpPr>
          <p:spPr>
            <a:xfrm>
              <a:off x="4669872" y="3376933"/>
              <a:ext cx="52765" cy="52692"/>
            </a:xfrm>
            <a:custGeom>
              <a:avLst/>
              <a:gdLst>
                <a:gd name="connsiteX0" fmla="*/ 26917 w 52765"/>
                <a:gd name="connsiteY0" fmla="*/ 52988 h 52692"/>
                <a:gd name="connsiteX1" fmla="*/ 45572 w 52765"/>
                <a:gd name="connsiteY1" fmla="*/ 45272 h 52692"/>
                <a:gd name="connsiteX2" fmla="*/ 53300 w 52765"/>
                <a:gd name="connsiteY2" fmla="*/ 26642 h 52692"/>
                <a:gd name="connsiteX3" fmla="*/ 45572 w 52765"/>
                <a:gd name="connsiteY3" fmla="*/ 8012 h 52692"/>
                <a:gd name="connsiteX4" fmla="*/ 26917 w 52765"/>
                <a:gd name="connsiteY4" fmla="*/ 295 h 52692"/>
                <a:gd name="connsiteX5" fmla="*/ 8261 w 52765"/>
                <a:gd name="connsiteY5" fmla="*/ 8012 h 52692"/>
                <a:gd name="connsiteX6" fmla="*/ 534 w 52765"/>
                <a:gd name="connsiteY6" fmla="*/ 26642 h 52692"/>
                <a:gd name="connsiteX7" fmla="*/ 8261 w 52765"/>
                <a:gd name="connsiteY7" fmla="*/ 45272 h 52692"/>
                <a:gd name="connsiteX8" fmla="*/ 2691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17" y="52988"/>
                  </a:moveTo>
                  <a:cubicBezTo>
                    <a:pt x="33914" y="52988"/>
                    <a:pt x="40625" y="50212"/>
                    <a:pt x="45572" y="45272"/>
                  </a:cubicBezTo>
                  <a:cubicBezTo>
                    <a:pt x="50520" y="40331"/>
                    <a:pt x="53300" y="33629"/>
                    <a:pt x="53300" y="26642"/>
                  </a:cubicBezTo>
                  <a:cubicBezTo>
                    <a:pt x="53300" y="19655"/>
                    <a:pt x="50520" y="12953"/>
                    <a:pt x="45572" y="8012"/>
                  </a:cubicBezTo>
                  <a:cubicBezTo>
                    <a:pt x="40625" y="3072"/>
                    <a:pt x="33914" y="295"/>
                    <a:pt x="26917" y="295"/>
                  </a:cubicBezTo>
                  <a:cubicBezTo>
                    <a:pt x="19920" y="295"/>
                    <a:pt x="13209" y="3072"/>
                    <a:pt x="8261" y="8012"/>
                  </a:cubicBezTo>
                  <a:cubicBezTo>
                    <a:pt x="3314" y="12953"/>
                    <a:pt x="534" y="19655"/>
                    <a:pt x="534" y="26642"/>
                  </a:cubicBezTo>
                  <a:cubicBezTo>
                    <a:pt x="534" y="33629"/>
                    <a:pt x="3314" y="40331"/>
                    <a:pt x="8261" y="45272"/>
                  </a:cubicBezTo>
                  <a:cubicBezTo>
                    <a:pt x="13209" y="50212"/>
                    <a:pt x="19920" y="52988"/>
                    <a:pt x="2691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:a16="http://schemas.microsoft.com/office/drawing/2014/main" id="{CBBBB6DA-FF98-4A60-99F6-BB54AE1C0CD2}"/>
                </a:ext>
              </a:extLst>
            </p:cNvPr>
            <p:cNvSpPr/>
            <p:nvPr/>
          </p:nvSpPr>
          <p:spPr>
            <a:xfrm>
              <a:off x="4697160" y="3376933"/>
              <a:ext cx="52765" cy="52692"/>
            </a:xfrm>
            <a:custGeom>
              <a:avLst/>
              <a:gdLst>
                <a:gd name="connsiteX0" fmla="*/ 26920 w 52765"/>
                <a:gd name="connsiteY0" fmla="*/ 52988 h 52692"/>
                <a:gd name="connsiteX1" fmla="*/ 45576 w 52765"/>
                <a:gd name="connsiteY1" fmla="*/ 45272 h 52692"/>
                <a:gd name="connsiteX2" fmla="*/ 53303 w 52765"/>
                <a:gd name="connsiteY2" fmla="*/ 26642 h 52692"/>
                <a:gd name="connsiteX3" fmla="*/ 45576 w 52765"/>
                <a:gd name="connsiteY3" fmla="*/ 8012 h 52692"/>
                <a:gd name="connsiteX4" fmla="*/ 26920 w 52765"/>
                <a:gd name="connsiteY4" fmla="*/ 295 h 52692"/>
                <a:gd name="connsiteX5" fmla="*/ 8264 w 52765"/>
                <a:gd name="connsiteY5" fmla="*/ 8012 h 52692"/>
                <a:gd name="connsiteX6" fmla="*/ 537 w 52765"/>
                <a:gd name="connsiteY6" fmla="*/ 26642 h 52692"/>
                <a:gd name="connsiteX7" fmla="*/ 8264 w 52765"/>
                <a:gd name="connsiteY7" fmla="*/ 45272 h 52692"/>
                <a:gd name="connsiteX8" fmla="*/ 2692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20" y="52988"/>
                  </a:moveTo>
                  <a:cubicBezTo>
                    <a:pt x="33917" y="52988"/>
                    <a:pt x="40628" y="50212"/>
                    <a:pt x="45576" y="45272"/>
                  </a:cubicBezTo>
                  <a:cubicBezTo>
                    <a:pt x="50523" y="40331"/>
                    <a:pt x="53303" y="33629"/>
                    <a:pt x="53303" y="26642"/>
                  </a:cubicBezTo>
                  <a:cubicBezTo>
                    <a:pt x="53303" y="19655"/>
                    <a:pt x="50523" y="12953"/>
                    <a:pt x="45576" y="8012"/>
                  </a:cubicBezTo>
                  <a:cubicBezTo>
                    <a:pt x="40628" y="3072"/>
                    <a:pt x="33917" y="295"/>
                    <a:pt x="26920" y="295"/>
                  </a:cubicBezTo>
                  <a:cubicBezTo>
                    <a:pt x="19923" y="295"/>
                    <a:pt x="13212" y="3072"/>
                    <a:pt x="8264" y="8012"/>
                  </a:cubicBezTo>
                  <a:cubicBezTo>
                    <a:pt x="3317" y="12953"/>
                    <a:pt x="537" y="19655"/>
                    <a:pt x="537" y="26642"/>
                  </a:cubicBezTo>
                  <a:cubicBezTo>
                    <a:pt x="537" y="33629"/>
                    <a:pt x="3317" y="40331"/>
                    <a:pt x="8264" y="45272"/>
                  </a:cubicBezTo>
                  <a:cubicBezTo>
                    <a:pt x="13212" y="50212"/>
                    <a:pt x="19923" y="52988"/>
                    <a:pt x="2692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:a16="http://schemas.microsoft.com/office/drawing/2014/main" id="{6B244DBD-E954-45A7-9AEA-F5A4876B4C5A}"/>
                </a:ext>
              </a:extLst>
            </p:cNvPr>
            <p:cNvSpPr/>
            <p:nvPr/>
          </p:nvSpPr>
          <p:spPr>
            <a:xfrm>
              <a:off x="4724440" y="3376933"/>
              <a:ext cx="52765" cy="52692"/>
            </a:xfrm>
            <a:custGeom>
              <a:avLst/>
              <a:gdLst>
                <a:gd name="connsiteX0" fmla="*/ 26923 w 52765"/>
                <a:gd name="connsiteY0" fmla="*/ 52988 h 52692"/>
                <a:gd name="connsiteX1" fmla="*/ 45579 w 52765"/>
                <a:gd name="connsiteY1" fmla="*/ 45272 h 52692"/>
                <a:gd name="connsiteX2" fmla="*/ 53306 w 52765"/>
                <a:gd name="connsiteY2" fmla="*/ 26642 h 52692"/>
                <a:gd name="connsiteX3" fmla="*/ 45579 w 52765"/>
                <a:gd name="connsiteY3" fmla="*/ 8012 h 52692"/>
                <a:gd name="connsiteX4" fmla="*/ 26923 w 52765"/>
                <a:gd name="connsiteY4" fmla="*/ 295 h 52692"/>
                <a:gd name="connsiteX5" fmla="*/ 8268 w 52765"/>
                <a:gd name="connsiteY5" fmla="*/ 8012 h 52692"/>
                <a:gd name="connsiteX6" fmla="*/ 540 w 52765"/>
                <a:gd name="connsiteY6" fmla="*/ 26642 h 52692"/>
                <a:gd name="connsiteX7" fmla="*/ 8268 w 52765"/>
                <a:gd name="connsiteY7" fmla="*/ 45272 h 52692"/>
                <a:gd name="connsiteX8" fmla="*/ 2692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23" y="52988"/>
                  </a:moveTo>
                  <a:cubicBezTo>
                    <a:pt x="33920" y="52988"/>
                    <a:pt x="40631" y="50212"/>
                    <a:pt x="45579" y="45272"/>
                  </a:cubicBezTo>
                  <a:cubicBezTo>
                    <a:pt x="50526" y="40331"/>
                    <a:pt x="53306" y="33629"/>
                    <a:pt x="53306" y="26642"/>
                  </a:cubicBezTo>
                  <a:cubicBezTo>
                    <a:pt x="53306" y="19655"/>
                    <a:pt x="50526" y="12953"/>
                    <a:pt x="45579" y="8012"/>
                  </a:cubicBezTo>
                  <a:cubicBezTo>
                    <a:pt x="40631" y="3072"/>
                    <a:pt x="33920" y="295"/>
                    <a:pt x="26923" y="295"/>
                  </a:cubicBezTo>
                  <a:cubicBezTo>
                    <a:pt x="19926" y="295"/>
                    <a:pt x="13215" y="3072"/>
                    <a:pt x="8268" y="8012"/>
                  </a:cubicBezTo>
                  <a:cubicBezTo>
                    <a:pt x="3320" y="12953"/>
                    <a:pt x="540" y="19655"/>
                    <a:pt x="540" y="26642"/>
                  </a:cubicBezTo>
                  <a:cubicBezTo>
                    <a:pt x="540" y="33629"/>
                    <a:pt x="3320" y="40331"/>
                    <a:pt x="8268" y="45272"/>
                  </a:cubicBezTo>
                  <a:cubicBezTo>
                    <a:pt x="13215" y="50212"/>
                    <a:pt x="19926" y="52988"/>
                    <a:pt x="2692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:a16="http://schemas.microsoft.com/office/drawing/2014/main" id="{7C3D37A0-698B-4D2A-AE93-F280B70483F7}"/>
                </a:ext>
              </a:extLst>
            </p:cNvPr>
            <p:cNvSpPr/>
            <p:nvPr/>
          </p:nvSpPr>
          <p:spPr>
            <a:xfrm>
              <a:off x="4751729" y="3376933"/>
              <a:ext cx="52765" cy="52692"/>
            </a:xfrm>
            <a:custGeom>
              <a:avLst/>
              <a:gdLst>
                <a:gd name="connsiteX0" fmla="*/ 26926 w 52765"/>
                <a:gd name="connsiteY0" fmla="*/ 52988 h 52692"/>
                <a:gd name="connsiteX1" fmla="*/ 45582 w 52765"/>
                <a:gd name="connsiteY1" fmla="*/ 45272 h 52692"/>
                <a:gd name="connsiteX2" fmla="*/ 53309 w 52765"/>
                <a:gd name="connsiteY2" fmla="*/ 26642 h 52692"/>
                <a:gd name="connsiteX3" fmla="*/ 45582 w 52765"/>
                <a:gd name="connsiteY3" fmla="*/ 8012 h 52692"/>
                <a:gd name="connsiteX4" fmla="*/ 26926 w 52765"/>
                <a:gd name="connsiteY4" fmla="*/ 295 h 52692"/>
                <a:gd name="connsiteX5" fmla="*/ 8271 w 52765"/>
                <a:gd name="connsiteY5" fmla="*/ 8012 h 52692"/>
                <a:gd name="connsiteX6" fmla="*/ 543 w 52765"/>
                <a:gd name="connsiteY6" fmla="*/ 26642 h 52692"/>
                <a:gd name="connsiteX7" fmla="*/ 8271 w 52765"/>
                <a:gd name="connsiteY7" fmla="*/ 45272 h 52692"/>
                <a:gd name="connsiteX8" fmla="*/ 2692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26" y="52988"/>
                  </a:moveTo>
                  <a:cubicBezTo>
                    <a:pt x="33923" y="52988"/>
                    <a:pt x="40634" y="50212"/>
                    <a:pt x="45582" y="45272"/>
                  </a:cubicBezTo>
                  <a:cubicBezTo>
                    <a:pt x="50529" y="40331"/>
                    <a:pt x="53309" y="33629"/>
                    <a:pt x="53309" y="26642"/>
                  </a:cubicBezTo>
                  <a:cubicBezTo>
                    <a:pt x="53309" y="19655"/>
                    <a:pt x="50529" y="12953"/>
                    <a:pt x="45582" y="8012"/>
                  </a:cubicBezTo>
                  <a:cubicBezTo>
                    <a:pt x="40634" y="3072"/>
                    <a:pt x="33923" y="295"/>
                    <a:pt x="26926" y="295"/>
                  </a:cubicBezTo>
                  <a:cubicBezTo>
                    <a:pt x="19929" y="295"/>
                    <a:pt x="13218" y="3072"/>
                    <a:pt x="8271" y="8012"/>
                  </a:cubicBezTo>
                  <a:cubicBezTo>
                    <a:pt x="3323" y="12953"/>
                    <a:pt x="543" y="19655"/>
                    <a:pt x="543" y="26642"/>
                  </a:cubicBezTo>
                  <a:cubicBezTo>
                    <a:pt x="543" y="33629"/>
                    <a:pt x="3323" y="40331"/>
                    <a:pt x="8271" y="45272"/>
                  </a:cubicBezTo>
                  <a:cubicBezTo>
                    <a:pt x="13218" y="50212"/>
                    <a:pt x="19929" y="52988"/>
                    <a:pt x="2692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:a16="http://schemas.microsoft.com/office/drawing/2014/main" id="{509D2FE8-057D-44A9-914D-9414014C38B0}"/>
                </a:ext>
              </a:extLst>
            </p:cNvPr>
            <p:cNvSpPr/>
            <p:nvPr/>
          </p:nvSpPr>
          <p:spPr>
            <a:xfrm>
              <a:off x="4779018" y="3376933"/>
              <a:ext cx="52765" cy="52692"/>
            </a:xfrm>
            <a:custGeom>
              <a:avLst/>
              <a:gdLst>
                <a:gd name="connsiteX0" fmla="*/ 26929 w 52765"/>
                <a:gd name="connsiteY0" fmla="*/ 52988 h 52692"/>
                <a:gd name="connsiteX1" fmla="*/ 45585 w 52765"/>
                <a:gd name="connsiteY1" fmla="*/ 45272 h 52692"/>
                <a:gd name="connsiteX2" fmla="*/ 53312 w 52765"/>
                <a:gd name="connsiteY2" fmla="*/ 26642 h 52692"/>
                <a:gd name="connsiteX3" fmla="*/ 45585 w 52765"/>
                <a:gd name="connsiteY3" fmla="*/ 8012 h 52692"/>
                <a:gd name="connsiteX4" fmla="*/ 26929 w 52765"/>
                <a:gd name="connsiteY4" fmla="*/ 295 h 52692"/>
                <a:gd name="connsiteX5" fmla="*/ 8274 w 52765"/>
                <a:gd name="connsiteY5" fmla="*/ 8012 h 52692"/>
                <a:gd name="connsiteX6" fmla="*/ 546 w 52765"/>
                <a:gd name="connsiteY6" fmla="*/ 26642 h 52692"/>
                <a:gd name="connsiteX7" fmla="*/ 8274 w 52765"/>
                <a:gd name="connsiteY7" fmla="*/ 45272 h 52692"/>
                <a:gd name="connsiteX8" fmla="*/ 2692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29" y="52988"/>
                  </a:moveTo>
                  <a:cubicBezTo>
                    <a:pt x="33926" y="52988"/>
                    <a:pt x="40637" y="50212"/>
                    <a:pt x="45585" y="45272"/>
                  </a:cubicBezTo>
                  <a:cubicBezTo>
                    <a:pt x="50532" y="40331"/>
                    <a:pt x="53312" y="33629"/>
                    <a:pt x="53312" y="26642"/>
                  </a:cubicBezTo>
                  <a:cubicBezTo>
                    <a:pt x="53312" y="19655"/>
                    <a:pt x="50532" y="12953"/>
                    <a:pt x="45585" y="8012"/>
                  </a:cubicBezTo>
                  <a:cubicBezTo>
                    <a:pt x="40637" y="3072"/>
                    <a:pt x="33926" y="295"/>
                    <a:pt x="26929" y="295"/>
                  </a:cubicBezTo>
                  <a:cubicBezTo>
                    <a:pt x="19933" y="295"/>
                    <a:pt x="13221" y="3072"/>
                    <a:pt x="8274" y="8012"/>
                  </a:cubicBezTo>
                  <a:cubicBezTo>
                    <a:pt x="3326" y="12953"/>
                    <a:pt x="546" y="19655"/>
                    <a:pt x="546" y="26642"/>
                  </a:cubicBezTo>
                  <a:cubicBezTo>
                    <a:pt x="546" y="33629"/>
                    <a:pt x="3326" y="40331"/>
                    <a:pt x="8274" y="45272"/>
                  </a:cubicBezTo>
                  <a:cubicBezTo>
                    <a:pt x="13221" y="50212"/>
                    <a:pt x="19933" y="52988"/>
                    <a:pt x="2692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:a16="http://schemas.microsoft.com/office/drawing/2014/main" id="{6B313601-ECD7-4233-8EDD-97717610E9DB}"/>
                </a:ext>
              </a:extLst>
            </p:cNvPr>
            <p:cNvSpPr/>
            <p:nvPr/>
          </p:nvSpPr>
          <p:spPr>
            <a:xfrm>
              <a:off x="4806298" y="3376933"/>
              <a:ext cx="52765" cy="52692"/>
            </a:xfrm>
            <a:custGeom>
              <a:avLst/>
              <a:gdLst>
                <a:gd name="connsiteX0" fmla="*/ 26932 w 52765"/>
                <a:gd name="connsiteY0" fmla="*/ 52988 h 52692"/>
                <a:gd name="connsiteX1" fmla="*/ 45588 w 52765"/>
                <a:gd name="connsiteY1" fmla="*/ 45272 h 52692"/>
                <a:gd name="connsiteX2" fmla="*/ 53315 w 52765"/>
                <a:gd name="connsiteY2" fmla="*/ 26642 h 52692"/>
                <a:gd name="connsiteX3" fmla="*/ 45588 w 52765"/>
                <a:gd name="connsiteY3" fmla="*/ 8012 h 52692"/>
                <a:gd name="connsiteX4" fmla="*/ 26932 w 52765"/>
                <a:gd name="connsiteY4" fmla="*/ 295 h 52692"/>
                <a:gd name="connsiteX5" fmla="*/ 8277 w 52765"/>
                <a:gd name="connsiteY5" fmla="*/ 8012 h 52692"/>
                <a:gd name="connsiteX6" fmla="*/ 550 w 52765"/>
                <a:gd name="connsiteY6" fmla="*/ 26642 h 52692"/>
                <a:gd name="connsiteX7" fmla="*/ 8277 w 52765"/>
                <a:gd name="connsiteY7" fmla="*/ 45272 h 52692"/>
                <a:gd name="connsiteX8" fmla="*/ 2693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32" y="52988"/>
                  </a:moveTo>
                  <a:cubicBezTo>
                    <a:pt x="33929" y="52988"/>
                    <a:pt x="40640" y="50212"/>
                    <a:pt x="45588" y="45272"/>
                  </a:cubicBezTo>
                  <a:cubicBezTo>
                    <a:pt x="50535" y="40331"/>
                    <a:pt x="53315" y="33629"/>
                    <a:pt x="53315" y="26642"/>
                  </a:cubicBezTo>
                  <a:cubicBezTo>
                    <a:pt x="53315" y="19655"/>
                    <a:pt x="50535" y="12953"/>
                    <a:pt x="45588" y="8012"/>
                  </a:cubicBezTo>
                  <a:cubicBezTo>
                    <a:pt x="40640" y="3072"/>
                    <a:pt x="33929" y="295"/>
                    <a:pt x="26932" y="295"/>
                  </a:cubicBezTo>
                  <a:cubicBezTo>
                    <a:pt x="19936" y="295"/>
                    <a:pt x="13224" y="3072"/>
                    <a:pt x="8277" y="8012"/>
                  </a:cubicBezTo>
                  <a:cubicBezTo>
                    <a:pt x="3329" y="12953"/>
                    <a:pt x="550" y="19655"/>
                    <a:pt x="550" y="26642"/>
                  </a:cubicBezTo>
                  <a:cubicBezTo>
                    <a:pt x="550" y="33629"/>
                    <a:pt x="3329" y="40331"/>
                    <a:pt x="8277" y="45272"/>
                  </a:cubicBezTo>
                  <a:cubicBezTo>
                    <a:pt x="13224" y="50212"/>
                    <a:pt x="19936" y="52988"/>
                    <a:pt x="2693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:a16="http://schemas.microsoft.com/office/drawing/2014/main" id="{26DBE6BD-425F-4F81-A99A-07E455C91956}"/>
                </a:ext>
              </a:extLst>
            </p:cNvPr>
            <p:cNvSpPr/>
            <p:nvPr/>
          </p:nvSpPr>
          <p:spPr>
            <a:xfrm>
              <a:off x="4833586" y="3376933"/>
              <a:ext cx="52765" cy="52692"/>
            </a:xfrm>
            <a:custGeom>
              <a:avLst/>
              <a:gdLst>
                <a:gd name="connsiteX0" fmla="*/ 26936 w 52765"/>
                <a:gd name="connsiteY0" fmla="*/ 52988 h 52692"/>
                <a:gd name="connsiteX1" fmla="*/ 45591 w 52765"/>
                <a:gd name="connsiteY1" fmla="*/ 45272 h 52692"/>
                <a:gd name="connsiteX2" fmla="*/ 53318 w 52765"/>
                <a:gd name="connsiteY2" fmla="*/ 26642 h 52692"/>
                <a:gd name="connsiteX3" fmla="*/ 45591 w 52765"/>
                <a:gd name="connsiteY3" fmla="*/ 8012 h 52692"/>
                <a:gd name="connsiteX4" fmla="*/ 26936 w 52765"/>
                <a:gd name="connsiteY4" fmla="*/ 295 h 52692"/>
                <a:gd name="connsiteX5" fmla="*/ 8280 w 52765"/>
                <a:gd name="connsiteY5" fmla="*/ 8012 h 52692"/>
                <a:gd name="connsiteX6" fmla="*/ 553 w 52765"/>
                <a:gd name="connsiteY6" fmla="*/ 26642 h 52692"/>
                <a:gd name="connsiteX7" fmla="*/ 8280 w 52765"/>
                <a:gd name="connsiteY7" fmla="*/ 45272 h 52692"/>
                <a:gd name="connsiteX8" fmla="*/ 2693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36" y="52988"/>
                  </a:moveTo>
                  <a:cubicBezTo>
                    <a:pt x="33932" y="52988"/>
                    <a:pt x="40644" y="50212"/>
                    <a:pt x="45591" y="45272"/>
                  </a:cubicBezTo>
                  <a:cubicBezTo>
                    <a:pt x="50539" y="40331"/>
                    <a:pt x="53318" y="33629"/>
                    <a:pt x="53318" y="26642"/>
                  </a:cubicBezTo>
                  <a:cubicBezTo>
                    <a:pt x="53318" y="19655"/>
                    <a:pt x="50539" y="12953"/>
                    <a:pt x="45591" y="8012"/>
                  </a:cubicBezTo>
                  <a:cubicBezTo>
                    <a:pt x="40644" y="3072"/>
                    <a:pt x="33932" y="295"/>
                    <a:pt x="26936" y="295"/>
                  </a:cubicBezTo>
                  <a:cubicBezTo>
                    <a:pt x="19939" y="295"/>
                    <a:pt x="13228" y="3072"/>
                    <a:pt x="8280" y="8012"/>
                  </a:cubicBezTo>
                  <a:cubicBezTo>
                    <a:pt x="3333" y="12953"/>
                    <a:pt x="553" y="19655"/>
                    <a:pt x="553" y="26642"/>
                  </a:cubicBezTo>
                  <a:cubicBezTo>
                    <a:pt x="553" y="33629"/>
                    <a:pt x="3333" y="40331"/>
                    <a:pt x="8280" y="45272"/>
                  </a:cubicBezTo>
                  <a:cubicBezTo>
                    <a:pt x="13228" y="50212"/>
                    <a:pt x="19939" y="52988"/>
                    <a:pt x="2693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:a16="http://schemas.microsoft.com/office/drawing/2014/main" id="{D681C78F-18C4-43C3-A980-79F69F4CE130}"/>
                </a:ext>
              </a:extLst>
            </p:cNvPr>
            <p:cNvSpPr/>
            <p:nvPr/>
          </p:nvSpPr>
          <p:spPr>
            <a:xfrm>
              <a:off x="4860875" y="3376933"/>
              <a:ext cx="52765" cy="52692"/>
            </a:xfrm>
            <a:custGeom>
              <a:avLst/>
              <a:gdLst>
                <a:gd name="connsiteX0" fmla="*/ 26939 w 52765"/>
                <a:gd name="connsiteY0" fmla="*/ 52988 h 52692"/>
                <a:gd name="connsiteX1" fmla="*/ 45594 w 52765"/>
                <a:gd name="connsiteY1" fmla="*/ 45272 h 52692"/>
                <a:gd name="connsiteX2" fmla="*/ 53322 w 52765"/>
                <a:gd name="connsiteY2" fmla="*/ 26642 h 52692"/>
                <a:gd name="connsiteX3" fmla="*/ 45594 w 52765"/>
                <a:gd name="connsiteY3" fmla="*/ 8012 h 52692"/>
                <a:gd name="connsiteX4" fmla="*/ 26939 w 52765"/>
                <a:gd name="connsiteY4" fmla="*/ 295 h 52692"/>
                <a:gd name="connsiteX5" fmla="*/ 8283 w 52765"/>
                <a:gd name="connsiteY5" fmla="*/ 8012 h 52692"/>
                <a:gd name="connsiteX6" fmla="*/ 556 w 52765"/>
                <a:gd name="connsiteY6" fmla="*/ 26642 h 52692"/>
                <a:gd name="connsiteX7" fmla="*/ 8283 w 52765"/>
                <a:gd name="connsiteY7" fmla="*/ 45272 h 52692"/>
                <a:gd name="connsiteX8" fmla="*/ 2693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39" y="52988"/>
                  </a:moveTo>
                  <a:cubicBezTo>
                    <a:pt x="33935" y="52988"/>
                    <a:pt x="40647" y="50212"/>
                    <a:pt x="45594" y="45272"/>
                  </a:cubicBezTo>
                  <a:cubicBezTo>
                    <a:pt x="50542" y="40331"/>
                    <a:pt x="53322" y="33629"/>
                    <a:pt x="53322" y="26642"/>
                  </a:cubicBezTo>
                  <a:cubicBezTo>
                    <a:pt x="53322" y="19655"/>
                    <a:pt x="50542" y="12953"/>
                    <a:pt x="45594" y="8012"/>
                  </a:cubicBezTo>
                  <a:cubicBezTo>
                    <a:pt x="40647" y="3072"/>
                    <a:pt x="33935" y="295"/>
                    <a:pt x="26939" y="295"/>
                  </a:cubicBezTo>
                  <a:cubicBezTo>
                    <a:pt x="19942" y="295"/>
                    <a:pt x="13231" y="3072"/>
                    <a:pt x="8283" y="8012"/>
                  </a:cubicBezTo>
                  <a:cubicBezTo>
                    <a:pt x="3336" y="12953"/>
                    <a:pt x="556" y="19655"/>
                    <a:pt x="556" y="26642"/>
                  </a:cubicBezTo>
                  <a:cubicBezTo>
                    <a:pt x="556" y="33629"/>
                    <a:pt x="3336" y="40331"/>
                    <a:pt x="8283" y="45272"/>
                  </a:cubicBezTo>
                  <a:cubicBezTo>
                    <a:pt x="13231" y="50212"/>
                    <a:pt x="19942" y="52988"/>
                    <a:pt x="2693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:a16="http://schemas.microsoft.com/office/drawing/2014/main" id="{C5B7CDF7-12DE-4EF5-89FA-F0A1C94C7E36}"/>
                </a:ext>
              </a:extLst>
            </p:cNvPr>
            <p:cNvSpPr/>
            <p:nvPr/>
          </p:nvSpPr>
          <p:spPr>
            <a:xfrm>
              <a:off x="4888155" y="3376933"/>
              <a:ext cx="52765" cy="52692"/>
            </a:xfrm>
            <a:custGeom>
              <a:avLst/>
              <a:gdLst>
                <a:gd name="connsiteX0" fmla="*/ 26942 w 52765"/>
                <a:gd name="connsiteY0" fmla="*/ 52988 h 52692"/>
                <a:gd name="connsiteX1" fmla="*/ 45597 w 52765"/>
                <a:gd name="connsiteY1" fmla="*/ 45272 h 52692"/>
                <a:gd name="connsiteX2" fmla="*/ 53325 w 52765"/>
                <a:gd name="connsiteY2" fmla="*/ 26642 h 52692"/>
                <a:gd name="connsiteX3" fmla="*/ 45597 w 52765"/>
                <a:gd name="connsiteY3" fmla="*/ 8012 h 52692"/>
                <a:gd name="connsiteX4" fmla="*/ 26942 w 52765"/>
                <a:gd name="connsiteY4" fmla="*/ 295 h 52692"/>
                <a:gd name="connsiteX5" fmla="*/ 8286 w 52765"/>
                <a:gd name="connsiteY5" fmla="*/ 8012 h 52692"/>
                <a:gd name="connsiteX6" fmla="*/ 559 w 52765"/>
                <a:gd name="connsiteY6" fmla="*/ 26642 h 52692"/>
                <a:gd name="connsiteX7" fmla="*/ 8286 w 52765"/>
                <a:gd name="connsiteY7" fmla="*/ 45272 h 52692"/>
                <a:gd name="connsiteX8" fmla="*/ 2694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42" y="52988"/>
                  </a:moveTo>
                  <a:cubicBezTo>
                    <a:pt x="33939" y="52988"/>
                    <a:pt x="40650" y="50212"/>
                    <a:pt x="45597" y="45272"/>
                  </a:cubicBezTo>
                  <a:cubicBezTo>
                    <a:pt x="50545" y="40331"/>
                    <a:pt x="53325" y="33629"/>
                    <a:pt x="53325" y="26642"/>
                  </a:cubicBezTo>
                  <a:cubicBezTo>
                    <a:pt x="53325" y="19655"/>
                    <a:pt x="50545" y="12953"/>
                    <a:pt x="45597" y="8012"/>
                  </a:cubicBezTo>
                  <a:cubicBezTo>
                    <a:pt x="40650" y="3072"/>
                    <a:pt x="33939" y="295"/>
                    <a:pt x="26942" y="295"/>
                  </a:cubicBezTo>
                  <a:cubicBezTo>
                    <a:pt x="19945" y="295"/>
                    <a:pt x="13234" y="3072"/>
                    <a:pt x="8286" y="8012"/>
                  </a:cubicBezTo>
                  <a:cubicBezTo>
                    <a:pt x="3339" y="12953"/>
                    <a:pt x="559" y="19655"/>
                    <a:pt x="559" y="26642"/>
                  </a:cubicBezTo>
                  <a:cubicBezTo>
                    <a:pt x="559" y="33629"/>
                    <a:pt x="3339" y="40331"/>
                    <a:pt x="8286" y="45272"/>
                  </a:cubicBezTo>
                  <a:cubicBezTo>
                    <a:pt x="13234" y="50212"/>
                    <a:pt x="19945" y="52988"/>
                    <a:pt x="2694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:a16="http://schemas.microsoft.com/office/drawing/2014/main" id="{A060EABE-D504-4ACB-B260-9204A9C39F9F}"/>
                </a:ext>
              </a:extLst>
            </p:cNvPr>
            <p:cNvSpPr/>
            <p:nvPr/>
          </p:nvSpPr>
          <p:spPr>
            <a:xfrm>
              <a:off x="4915444" y="3376933"/>
              <a:ext cx="52765" cy="52692"/>
            </a:xfrm>
            <a:custGeom>
              <a:avLst/>
              <a:gdLst>
                <a:gd name="connsiteX0" fmla="*/ 26945 w 52765"/>
                <a:gd name="connsiteY0" fmla="*/ 52988 h 52692"/>
                <a:gd name="connsiteX1" fmla="*/ 45600 w 52765"/>
                <a:gd name="connsiteY1" fmla="*/ 45272 h 52692"/>
                <a:gd name="connsiteX2" fmla="*/ 53328 w 52765"/>
                <a:gd name="connsiteY2" fmla="*/ 26642 h 52692"/>
                <a:gd name="connsiteX3" fmla="*/ 45600 w 52765"/>
                <a:gd name="connsiteY3" fmla="*/ 8012 h 52692"/>
                <a:gd name="connsiteX4" fmla="*/ 26945 w 52765"/>
                <a:gd name="connsiteY4" fmla="*/ 295 h 52692"/>
                <a:gd name="connsiteX5" fmla="*/ 8289 w 52765"/>
                <a:gd name="connsiteY5" fmla="*/ 8012 h 52692"/>
                <a:gd name="connsiteX6" fmla="*/ 562 w 52765"/>
                <a:gd name="connsiteY6" fmla="*/ 26642 h 52692"/>
                <a:gd name="connsiteX7" fmla="*/ 8289 w 52765"/>
                <a:gd name="connsiteY7" fmla="*/ 45272 h 52692"/>
                <a:gd name="connsiteX8" fmla="*/ 2694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45" y="52988"/>
                  </a:moveTo>
                  <a:cubicBezTo>
                    <a:pt x="33942" y="52988"/>
                    <a:pt x="40653" y="50212"/>
                    <a:pt x="45600" y="45272"/>
                  </a:cubicBezTo>
                  <a:cubicBezTo>
                    <a:pt x="50548" y="40331"/>
                    <a:pt x="53328" y="33629"/>
                    <a:pt x="53328" y="26642"/>
                  </a:cubicBezTo>
                  <a:cubicBezTo>
                    <a:pt x="53328" y="19655"/>
                    <a:pt x="50548" y="12953"/>
                    <a:pt x="45600" y="8012"/>
                  </a:cubicBezTo>
                  <a:cubicBezTo>
                    <a:pt x="40653" y="3072"/>
                    <a:pt x="33942" y="295"/>
                    <a:pt x="26945" y="295"/>
                  </a:cubicBezTo>
                  <a:cubicBezTo>
                    <a:pt x="19948" y="295"/>
                    <a:pt x="13237" y="3072"/>
                    <a:pt x="8289" y="8012"/>
                  </a:cubicBezTo>
                  <a:cubicBezTo>
                    <a:pt x="3342" y="12953"/>
                    <a:pt x="562" y="19655"/>
                    <a:pt x="562" y="26642"/>
                  </a:cubicBezTo>
                  <a:cubicBezTo>
                    <a:pt x="562" y="33629"/>
                    <a:pt x="3342" y="40331"/>
                    <a:pt x="8289" y="45272"/>
                  </a:cubicBezTo>
                  <a:cubicBezTo>
                    <a:pt x="13237" y="50212"/>
                    <a:pt x="19948" y="52988"/>
                    <a:pt x="2694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:a16="http://schemas.microsoft.com/office/drawing/2014/main" id="{B2681519-7A1B-4EAD-98C1-CFBACD9D353B}"/>
                </a:ext>
              </a:extLst>
            </p:cNvPr>
            <p:cNvSpPr/>
            <p:nvPr/>
          </p:nvSpPr>
          <p:spPr>
            <a:xfrm>
              <a:off x="4942724" y="3376933"/>
              <a:ext cx="52765" cy="52692"/>
            </a:xfrm>
            <a:custGeom>
              <a:avLst/>
              <a:gdLst>
                <a:gd name="connsiteX0" fmla="*/ 26948 w 52765"/>
                <a:gd name="connsiteY0" fmla="*/ 52988 h 52692"/>
                <a:gd name="connsiteX1" fmla="*/ 45603 w 52765"/>
                <a:gd name="connsiteY1" fmla="*/ 45272 h 52692"/>
                <a:gd name="connsiteX2" fmla="*/ 53331 w 52765"/>
                <a:gd name="connsiteY2" fmla="*/ 26642 h 52692"/>
                <a:gd name="connsiteX3" fmla="*/ 45603 w 52765"/>
                <a:gd name="connsiteY3" fmla="*/ 8012 h 52692"/>
                <a:gd name="connsiteX4" fmla="*/ 26948 w 52765"/>
                <a:gd name="connsiteY4" fmla="*/ 295 h 52692"/>
                <a:gd name="connsiteX5" fmla="*/ 8292 w 52765"/>
                <a:gd name="connsiteY5" fmla="*/ 8012 h 52692"/>
                <a:gd name="connsiteX6" fmla="*/ 565 w 52765"/>
                <a:gd name="connsiteY6" fmla="*/ 26642 h 52692"/>
                <a:gd name="connsiteX7" fmla="*/ 8292 w 52765"/>
                <a:gd name="connsiteY7" fmla="*/ 45272 h 52692"/>
                <a:gd name="connsiteX8" fmla="*/ 2694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48" y="52988"/>
                  </a:moveTo>
                  <a:cubicBezTo>
                    <a:pt x="33945" y="52988"/>
                    <a:pt x="40656" y="50212"/>
                    <a:pt x="45603" y="45272"/>
                  </a:cubicBezTo>
                  <a:cubicBezTo>
                    <a:pt x="50551" y="40331"/>
                    <a:pt x="53331" y="33629"/>
                    <a:pt x="53331" y="26642"/>
                  </a:cubicBezTo>
                  <a:cubicBezTo>
                    <a:pt x="53331" y="19655"/>
                    <a:pt x="50551" y="12953"/>
                    <a:pt x="45603" y="8012"/>
                  </a:cubicBezTo>
                  <a:cubicBezTo>
                    <a:pt x="40656" y="3072"/>
                    <a:pt x="33945" y="295"/>
                    <a:pt x="26948" y="295"/>
                  </a:cubicBezTo>
                  <a:cubicBezTo>
                    <a:pt x="19951" y="295"/>
                    <a:pt x="13240" y="3072"/>
                    <a:pt x="8292" y="8012"/>
                  </a:cubicBezTo>
                  <a:cubicBezTo>
                    <a:pt x="3345" y="12953"/>
                    <a:pt x="565" y="19655"/>
                    <a:pt x="565" y="26642"/>
                  </a:cubicBezTo>
                  <a:cubicBezTo>
                    <a:pt x="565" y="33629"/>
                    <a:pt x="3345" y="40331"/>
                    <a:pt x="8292" y="45272"/>
                  </a:cubicBezTo>
                  <a:cubicBezTo>
                    <a:pt x="13240" y="50212"/>
                    <a:pt x="19951" y="52988"/>
                    <a:pt x="2694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:a16="http://schemas.microsoft.com/office/drawing/2014/main" id="{945F12E0-B326-43D7-80BF-A85FB8F49134}"/>
                </a:ext>
              </a:extLst>
            </p:cNvPr>
            <p:cNvSpPr/>
            <p:nvPr/>
          </p:nvSpPr>
          <p:spPr>
            <a:xfrm>
              <a:off x="4970012" y="3376933"/>
              <a:ext cx="52765" cy="52692"/>
            </a:xfrm>
            <a:custGeom>
              <a:avLst/>
              <a:gdLst>
                <a:gd name="connsiteX0" fmla="*/ 26951 w 52765"/>
                <a:gd name="connsiteY0" fmla="*/ 52988 h 52692"/>
                <a:gd name="connsiteX1" fmla="*/ 45607 w 52765"/>
                <a:gd name="connsiteY1" fmla="*/ 45272 h 52692"/>
                <a:gd name="connsiteX2" fmla="*/ 53334 w 52765"/>
                <a:gd name="connsiteY2" fmla="*/ 26642 h 52692"/>
                <a:gd name="connsiteX3" fmla="*/ 45607 w 52765"/>
                <a:gd name="connsiteY3" fmla="*/ 8012 h 52692"/>
                <a:gd name="connsiteX4" fmla="*/ 26951 w 52765"/>
                <a:gd name="connsiteY4" fmla="*/ 295 h 52692"/>
                <a:gd name="connsiteX5" fmla="*/ 8296 w 52765"/>
                <a:gd name="connsiteY5" fmla="*/ 8012 h 52692"/>
                <a:gd name="connsiteX6" fmla="*/ 568 w 52765"/>
                <a:gd name="connsiteY6" fmla="*/ 26642 h 52692"/>
                <a:gd name="connsiteX7" fmla="*/ 8296 w 52765"/>
                <a:gd name="connsiteY7" fmla="*/ 45272 h 52692"/>
                <a:gd name="connsiteX8" fmla="*/ 2695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51" y="52988"/>
                  </a:moveTo>
                  <a:cubicBezTo>
                    <a:pt x="33948" y="52988"/>
                    <a:pt x="40659" y="50212"/>
                    <a:pt x="45607" y="45272"/>
                  </a:cubicBezTo>
                  <a:cubicBezTo>
                    <a:pt x="50554" y="40331"/>
                    <a:pt x="53334" y="33629"/>
                    <a:pt x="53334" y="26642"/>
                  </a:cubicBezTo>
                  <a:cubicBezTo>
                    <a:pt x="53334" y="19655"/>
                    <a:pt x="50554" y="12953"/>
                    <a:pt x="45607" y="8012"/>
                  </a:cubicBezTo>
                  <a:cubicBezTo>
                    <a:pt x="40659" y="3072"/>
                    <a:pt x="33948" y="295"/>
                    <a:pt x="26951" y="295"/>
                  </a:cubicBezTo>
                  <a:cubicBezTo>
                    <a:pt x="19954" y="295"/>
                    <a:pt x="13243" y="3072"/>
                    <a:pt x="8296" y="8012"/>
                  </a:cubicBezTo>
                  <a:cubicBezTo>
                    <a:pt x="3348" y="12953"/>
                    <a:pt x="568" y="19655"/>
                    <a:pt x="568" y="26642"/>
                  </a:cubicBezTo>
                  <a:cubicBezTo>
                    <a:pt x="568" y="33629"/>
                    <a:pt x="3348" y="40331"/>
                    <a:pt x="8296" y="45272"/>
                  </a:cubicBezTo>
                  <a:cubicBezTo>
                    <a:pt x="13243" y="50212"/>
                    <a:pt x="19954" y="52988"/>
                    <a:pt x="2695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:a16="http://schemas.microsoft.com/office/drawing/2014/main" id="{B393C5A7-1B02-4139-B53E-7FE353702E16}"/>
                </a:ext>
              </a:extLst>
            </p:cNvPr>
            <p:cNvSpPr/>
            <p:nvPr/>
          </p:nvSpPr>
          <p:spPr>
            <a:xfrm>
              <a:off x="4997301" y="3376933"/>
              <a:ext cx="52765" cy="52692"/>
            </a:xfrm>
            <a:custGeom>
              <a:avLst/>
              <a:gdLst>
                <a:gd name="connsiteX0" fmla="*/ 26954 w 52765"/>
                <a:gd name="connsiteY0" fmla="*/ 52988 h 52692"/>
                <a:gd name="connsiteX1" fmla="*/ 45610 w 52765"/>
                <a:gd name="connsiteY1" fmla="*/ 45272 h 52692"/>
                <a:gd name="connsiteX2" fmla="*/ 53337 w 52765"/>
                <a:gd name="connsiteY2" fmla="*/ 26642 h 52692"/>
                <a:gd name="connsiteX3" fmla="*/ 45610 w 52765"/>
                <a:gd name="connsiteY3" fmla="*/ 8012 h 52692"/>
                <a:gd name="connsiteX4" fmla="*/ 26954 w 52765"/>
                <a:gd name="connsiteY4" fmla="*/ 295 h 52692"/>
                <a:gd name="connsiteX5" fmla="*/ 8299 w 52765"/>
                <a:gd name="connsiteY5" fmla="*/ 8012 h 52692"/>
                <a:gd name="connsiteX6" fmla="*/ 571 w 52765"/>
                <a:gd name="connsiteY6" fmla="*/ 26642 h 52692"/>
                <a:gd name="connsiteX7" fmla="*/ 8299 w 52765"/>
                <a:gd name="connsiteY7" fmla="*/ 45272 h 52692"/>
                <a:gd name="connsiteX8" fmla="*/ 2695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54" y="52988"/>
                  </a:moveTo>
                  <a:cubicBezTo>
                    <a:pt x="33951" y="52988"/>
                    <a:pt x="40662" y="50212"/>
                    <a:pt x="45610" y="45272"/>
                  </a:cubicBezTo>
                  <a:cubicBezTo>
                    <a:pt x="50557" y="40331"/>
                    <a:pt x="53337" y="33629"/>
                    <a:pt x="53337" y="26642"/>
                  </a:cubicBezTo>
                  <a:cubicBezTo>
                    <a:pt x="53337" y="19655"/>
                    <a:pt x="50557" y="12953"/>
                    <a:pt x="45610" y="8012"/>
                  </a:cubicBezTo>
                  <a:cubicBezTo>
                    <a:pt x="40662" y="3072"/>
                    <a:pt x="33951" y="295"/>
                    <a:pt x="26954" y="295"/>
                  </a:cubicBezTo>
                  <a:cubicBezTo>
                    <a:pt x="19957" y="295"/>
                    <a:pt x="13246" y="3072"/>
                    <a:pt x="8299" y="8012"/>
                  </a:cubicBezTo>
                  <a:cubicBezTo>
                    <a:pt x="3351" y="12953"/>
                    <a:pt x="571" y="19655"/>
                    <a:pt x="571" y="26642"/>
                  </a:cubicBezTo>
                  <a:cubicBezTo>
                    <a:pt x="571" y="33629"/>
                    <a:pt x="3351" y="40331"/>
                    <a:pt x="8299" y="45272"/>
                  </a:cubicBezTo>
                  <a:cubicBezTo>
                    <a:pt x="13246" y="50212"/>
                    <a:pt x="19957" y="52988"/>
                    <a:pt x="2695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:a16="http://schemas.microsoft.com/office/drawing/2014/main" id="{B5F5440D-3985-4851-96FD-708303932754}"/>
                </a:ext>
              </a:extLst>
            </p:cNvPr>
            <p:cNvSpPr/>
            <p:nvPr/>
          </p:nvSpPr>
          <p:spPr>
            <a:xfrm>
              <a:off x="5024581" y="3376933"/>
              <a:ext cx="52765" cy="52692"/>
            </a:xfrm>
            <a:custGeom>
              <a:avLst/>
              <a:gdLst>
                <a:gd name="connsiteX0" fmla="*/ 26957 w 52765"/>
                <a:gd name="connsiteY0" fmla="*/ 52988 h 52692"/>
                <a:gd name="connsiteX1" fmla="*/ 45613 w 52765"/>
                <a:gd name="connsiteY1" fmla="*/ 45272 h 52692"/>
                <a:gd name="connsiteX2" fmla="*/ 53340 w 52765"/>
                <a:gd name="connsiteY2" fmla="*/ 26642 h 52692"/>
                <a:gd name="connsiteX3" fmla="*/ 45613 w 52765"/>
                <a:gd name="connsiteY3" fmla="*/ 8012 h 52692"/>
                <a:gd name="connsiteX4" fmla="*/ 26957 w 52765"/>
                <a:gd name="connsiteY4" fmla="*/ 295 h 52692"/>
                <a:gd name="connsiteX5" fmla="*/ 8302 w 52765"/>
                <a:gd name="connsiteY5" fmla="*/ 8012 h 52692"/>
                <a:gd name="connsiteX6" fmla="*/ 574 w 52765"/>
                <a:gd name="connsiteY6" fmla="*/ 26642 h 52692"/>
                <a:gd name="connsiteX7" fmla="*/ 8302 w 52765"/>
                <a:gd name="connsiteY7" fmla="*/ 45272 h 52692"/>
                <a:gd name="connsiteX8" fmla="*/ 2695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57" y="52988"/>
                  </a:moveTo>
                  <a:cubicBezTo>
                    <a:pt x="33954" y="52988"/>
                    <a:pt x="40665" y="50212"/>
                    <a:pt x="45613" y="45272"/>
                  </a:cubicBezTo>
                  <a:cubicBezTo>
                    <a:pt x="50560" y="40331"/>
                    <a:pt x="53340" y="33629"/>
                    <a:pt x="53340" y="26642"/>
                  </a:cubicBezTo>
                  <a:cubicBezTo>
                    <a:pt x="53340" y="19655"/>
                    <a:pt x="50560" y="12953"/>
                    <a:pt x="45613" y="8012"/>
                  </a:cubicBezTo>
                  <a:cubicBezTo>
                    <a:pt x="40665" y="3072"/>
                    <a:pt x="33954" y="295"/>
                    <a:pt x="26957" y="295"/>
                  </a:cubicBezTo>
                  <a:cubicBezTo>
                    <a:pt x="19960" y="295"/>
                    <a:pt x="13249" y="3072"/>
                    <a:pt x="8302" y="8012"/>
                  </a:cubicBezTo>
                  <a:cubicBezTo>
                    <a:pt x="3354" y="12953"/>
                    <a:pt x="574" y="19655"/>
                    <a:pt x="574" y="26642"/>
                  </a:cubicBezTo>
                  <a:cubicBezTo>
                    <a:pt x="574" y="33629"/>
                    <a:pt x="3354" y="40331"/>
                    <a:pt x="8302" y="45272"/>
                  </a:cubicBezTo>
                  <a:cubicBezTo>
                    <a:pt x="13249" y="50212"/>
                    <a:pt x="19960" y="52988"/>
                    <a:pt x="2695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:a16="http://schemas.microsoft.com/office/drawing/2014/main" id="{561A72CE-5660-465E-A2F4-0176C0DE6429}"/>
                </a:ext>
              </a:extLst>
            </p:cNvPr>
            <p:cNvSpPr/>
            <p:nvPr/>
          </p:nvSpPr>
          <p:spPr>
            <a:xfrm>
              <a:off x="5051870" y="3376933"/>
              <a:ext cx="52765" cy="52692"/>
            </a:xfrm>
            <a:custGeom>
              <a:avLst/>
              <a:gdLst>
                <a:gd name="connsiteX0" fmla="*/ 26960 w 52765"/>
                <a:gd name="connsiteY0" fmla="*/ 52988 h 52692"/>
                <a:gd name="connsiteX1" fmla="*/ 45616 w 52765"/>
                <a:gd name="connsiteY1" fmla="*/ 45272 h 52692"/>
                <a:gd name="connsiteX2" fmla="*/ 53343 w 52765"/>
                <a:gd name="connsiteY2" fmla="*/ 26642 h 52692"/>
                <a:gd name="connsiteX3" fmla="*/ 45616 w 52765"/>
                <a:gd name="connsiteY3" fmla="*/ 8012 h 52692"/>
                <a:gd name="connsiteX4" fmla="*/ 26960 w 52765"/>
                <a:gd name="connsiteY4" fmla="*/ 295 h 52692"/>
                <a:gd name="connsiteX5" fmla="*/ 8305 w 52765"/>
                <a:gd name="connsiteY5" fmla="*/ 8012 h 52692"/>
                <a:gd name="connsiteX6" fmla="*/ 577 w 52765"/>
                <a:gd name="connsiteY6" fmla="*/ 26642 h 52692"/>
                <a:gd name="connsiteX7" fmla="*/ 8305 w 52765"/>
                <a:gd name="connsiteY7" fmla="*/ 45272 h 52692"/>
                <a:gd name="connsiteX8" fmla="*/ 2696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60" y="52988"/>
                  </a:moveTo>
                  <a:cubicBezTo>
                    <a:pt x="33957" y="52988"/>
                    <a:pt x="40668" y="50212"/>
                    <a:pt x="45616" y="45272"/>
                  </a:cubicBezTo>
                  <a:cubicBezTo>
                    <a:pt x="50563" y="40331"/>
                    <a:pt x="53343" y="33629"/>
                    <a:pt x="53343" y="26642"/>
                  </a:cubicBezTo>
                  <a:cubicBezTo>
                    <a:pt x="53343" y="19655"/>
                    <a:pt x="50563" y="12953"/>
                    <a:pt x="45616" y="8012"/>
                  </a:cubicBezTo>
                  <a:cubicBezTo>
                    <a:pt x="40668" y="3072"/>
                    <a:pt x="33957" y="295"/>
                    <a:pt x="26960" y="295"/>
                  </a:cubicBezTo>
                  <a:cubicBezTo>
                    <a:pt x="19964" y="295"/>
                    <a:pt x="13252" y="3072"/>
                    <a:pt x="8305" y="8012"/>
                  </a:cubicBezTo>
                  <a:cubicBezTo>
                    <a:pt x="3357" y="12953"/>
                    <a:pt x="577" y="19655"/>
                    <a:pt x="577" y="26642"/>
                  </a:cubicBezTo>
                  <a:cubicBezTo>
                    <a:pt x="577" y="33629"/>
                    <a:pt x="3357" y="40331"/>
                    <a:pt x="8305" y="45272"/>
                  </a:cubicBezTo>
                  <a:cubicBezTo>
                    <a:pt x="13252" y="50212"/>
                    <a:pt x="19964" y="52988"/>
                    <a:pt x="2696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44220139-962D-409B-B85F-80931296D068}"/>
                </a:ext>
              </a:extLst>
            </p:cNvPr>
            <p:cNvSpPr/>
            <p:nvPr/>
          </p:nvSpPr>
          <p:spPr>
            <a:xfrm>
              <a:off x="5079158" y="3376933"/>
              <a:ext cx="52765" cy="52692"/>
            </a:xfrm>
            <a:custGeom>
              <a:avLst/>
              <a:gdLst>
                <a:gd name="connsiteX0" fmla="*/ 26963 w 52765"/>
                <a:gd name="connsiteY0" fmla="*/ 52988 h 52692"/>
                <a:gd name="connsiteX1" fmla="*/ 45619 w 52765"/>
                <a:gd name="connsiteY1" fmla="*/ 45272 h 52692"/>
                <a:gd name="connsiteX2" fmla="*/ 53346 w 52765"/>
                <a:gd name="connsiteY2" fmla="*/ 26642 h 52692"/>
                <a:gd name="connsiteX3" fmla="*/ 45619 w 52765"/>
                <a:gd name="connsiteY3" fmla="*/ 8012 h 52692"/>
                <a:gd name="connsiteX4" fmla="*/ 26963 w 52765"/>
                <a:gd name="connsiteY4" fmla="*/ 295 h 52692"/>
                <a:gd name="connsiteX5" fmla="*/ 8308 w 52765"/>
                <a:gd name="connsiteY5" fmla="*/ 8012 h 52692"/>
                <a:gd name="connsiteX6" fmla="*/ 581 w 52765"/>
                <a:gd name="connsiteY6" fmla="*/ 26642 h 52692"/>
                <a:gd name="connsiteX7" fmla="*/ 8308 w 52765"/>
                <a:gd name="connsiteY7" fmla="*/ 45272 h 52692"/>
                <a:gd name="connsiteX8" fmla="*/ 2696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63" y="52988"/>
                  </a:moveTo>
                  <a:cubicBezTo>
                    <a:pt x="33960" y="52988"/>
                    <a:pt x="40671" y="50212"/>
                    <a:pt x="45619" y="45272"/>
                  </a:cubicBezTo>
                  <a:cubicBezTo>
                    <a:pt x="50566" y="40331"/>
                    <a:pt x="53346" y="33629"/>
                    <a:pt x="53346" y="26642"/>
                  </a:cubicBezTo>
                  <a:cubicBezTo>
                    <a:pt x="53346" y="19655"/>
                    <a:pt x="50566" y="12953"/>
                    <a:pt x="45619" y="8012"/>
                  </a:cubicBezTo>
                  <a:cubicBezTo>
                    <a:pt x="40671" y="3072"/>
                    <a:pt x="33960" y="295"/>
                    <a:pt x="26963" y="295"/>
                  </a:cubicBezTo>
                  <a:cubicBezTo>
                    <a:pt x="19967" y="295"/>
                    <a:pt x="13255" y="3072"/>
                    <a:pt x="8308" y="8012"/>
                  </a:cubicBezTo>
                  <a:cubicBezTo>
                    <a:pt x="3360" y="12953"/>
                    <a:pt x="581" y="19655"/>
                    <a:pt x="581" y="26642"/>
                  </a:cubicBezTo>
                  <a:cubicBezTo>
                    <a:pt x="581" y="33629"/>
                    <a:pt x="3360" y="40331"/>
                    <a:pt x="8308" y="45272"/>
                  </a:cubicBezTo>
                  <a:cubicBezTo>
                    <a:pt x="13255" y="50212"/>
                    <a:pt x="19967" y="52988"/>
                    <a:pt x="2696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:a16="http://schemas.microsoft.com/office/drawing/2014/main" id="{6FD32332-C983-4AEE-A02C-EFF1FFD8AC82}"/>
                </a:ext>
              </a:extLst>
            </p:cNvPr>
            <p:cNvSpPr/>
            <p:nvPr/>
          </p:nvSpPr>
          <p:spPr>
            <a:xfrm>
              <a:off x="5106438" y="3376933"/>
              <a:ext cx="52765" cy="52692"/>
            </a:xfrm>
            <a:custGeom>
              <a:avLst/>
              <a:gdLst>
                <a:gd name="connsiteX0" fmla="*/ 26967 w 52765"/>
                <a:gd name="connsiteY0" fmla="*/ 52988 h 52692"/>
                <a:gd name="connsiteX1" fmla="*/ 45622 w 52765"/>
                <a:gd name="connsiteY1" fmla="*/ 45272 h 52692"/>
                <a:gd name="connsiteX2" fmla="*/ 53349 w 52765"/>
                <a:gd name="connsiteY2" fmla="*/ 26642 h 52692"/>
                <a:gd name="connsiteX3" fmla="*/ 45622 w 52765"/>
                <a:gd name="connsiteY3" fmla="*/ 8012 h 52692"/>
                <a:gd name="connsiteX4" fmla="*/ 26967 w 52765"/>
                <a:gd name="connsiteY4" fmla="*/ 295 h 52692"/>
                <a:gd name="connsiteX5" fmla="*/ 8311 w 52765"/>
                <a:gd name="connsiteY5" fmla="*/ 8012 h 52692"/>
                <a:gd name="connsiteX6" fmla="*/ 584 w 52765"/>
                <a:gd name="connsiteY6" fmla="*/ 26642 h 52692"/>
                <a:gd name="connsiteX7" fmla="*/ 8311 w 52765"/>
                <a:gd name="connsiteY7" fmla="*/ 45272 h 52692"/>
                <a:gd name="connsiteX8" fmla="*/ 2696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67" y="52988"/>
                  </a:moveTo>
                  <a:cubicBezTo>
                    <a:pt x="33963" y="52988"/>
                    <a:pt x="40675" y="50212"/>
                    <a:pt x="45622" y="45272"/>
                  </a:cubicBezTo>
                  <a:cubicBezTo>
                    <a:pt x="50570" y="40331"/>
                    <a:pt x="53349" y="33629"/>
                    <a:pt x="53349" y="26642"/>
                  </a:cubicBezTo>
                  <a:cubicBezTo>
                    <a:pt x="53349" y="19655"/>
                    <a:pt x="50570" y="12953"/>
                    <a:pt x="45622" y="8012"/>
                  </a:cubicBezTo>
                  <a:cubicBezTo>
                    <a:pt x="40675" y="3072"/>
                    <a:pt x="33963" y="295"/>
                    <a:pt x="26967" y="295"/>
                  </a:cubicBezTo>
                  <a:cubicBezTo>
                    <a:pt x="19970" y="295"/>
                    <a:pt x="13259" y="3072"/>
                    <a:pt x="8311" y="8012"/>
                  </a:cubicBezTo>
                  <a:cubicBezTo>
                    <a:pt x="3364" y="12953"/>
                    <a:pt x="584" y="19655"/>
                    <a:pt x="584" y="26642"/>
                  </a:cubicBezTo>
                  <a:cubicBezTo>
                    <a:pt x="584" y="33629"/>
                    <a:pt x="3364" y="40331"/>
                    <a:pt x="8311" y="45272"/>
                  </a:cubicBezTo>
                  <a:cubicBezTo>
                    <a:pt x="13259" y="50212"/>
                    <a:pt x="19970" y="52988"/>
                    <a:pt x="2696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:a16="http://schemas.microsoft.com/office/drawing/2014/main" id="{0D4D1BB8-F9B6-43D5-86E0-317A238E4530}"/>
                </a:ext>
              </a:extLst>
            </p:cNvPr>
            <p:cNvSpPr/>
            <p:nvPr/>
          </p:nvSpPr>
          <p:spPr>
            <a:xfrm>
              <a:off x="5133727" y="3376933"/>
              <a:ext cx="52765" cy="52692"/>
            </a:xfrm>
            <a:custGeom>
              <a:avLst/>
              <a:gdLst>
                <a:gd name="connsiteX0" fmla="*/ 26970 w 52765"/>
                <a:gd name="connsiteY0" fmla="*/ 52988 h 52692"/>
                <a:gd name="connsiteX1" fmla="*/ 45625 w 52765"/>
                <a:gd name="connsiteY1" fmla="*/ 45272 h 52692"/>
                <a:gd name="connsiteX2" fmla="*/ 53353 w 52765"/>
                <a:gd name="connsiteY2" fmla="*/ 26642 h 52692"/>
                <a:gd name="connsiteX3" fmla="*/ 45625 w 52765"/>
                <a:gd name="connsiteY3" fmla="*/ 8012 h 52692"/>
                <a:gd name="connsiteX4" fmla="*/ 26970 w 52765"/>
                <a:gd name="connsiteY4" fmla="*/ 295 h 52692"/>
                <a:gd name="connsiteX5" fmla="*/ 8314 w 52765"/>
                <a:gd name="connsiteY5" fmla="*/ 8012 h 52692"/>
                <a:gd name="connsiteX6" fmla="*/ 587 w 52765"/>
                <a:gd name="connsiteY6" fmla="*/ 26642 h 52692"/>
                <a:gd name="connsiteX7" fmla="*/ 8314 w 52765"/>
                <a:gd name="connsiteY7" fmla="*/ 45272 h 52692"/>
                <a:gd name="connsiteX8" fmla="*/ 2697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70" y="52988"/>
                  </a:moveTo>
                  <a:cubicBezTo>
                    <a:pt x="33966" y="52988"/>
                    <a:pt x="40678" y="50212"/>
                    <a:pt x="45625" y="45272"/>
                  </a:cubicBezTo>
                  <a:cubicBezTo>
                    <a:pt x="50573" y="40331"/>
                    <a:pt x="53353" y="33629"/>
                    <a:pt x="53353" y="26642"/>
                  </a:cubicBezTo>
                  <a:cubicBezTo>
                    <a:pt x="53353" y="19655"/>
                    <a:pt x="50573" y="12953"/>
                    <a:pt x="45625" y="8012"/>
                  </a:cubicBezTo>
                  <a:cubicBezTo>
                    <a:pt x="40678" y="3072"/>
                    <a:pt x="33966" y="295"/>
                    <a:pt x="26970" y="295"/>
                  </a:cubicBezTo>
                  <a:cubicBezTo>
                    <a:pt x="19973" y="295"/>
                    <a:pt x="13262" y="3072"/>
                    <a:pt x="8314" y="8012"/>
                  </a:cubicBezTo>
                  <a:cubicBezTo>
                    <a:pt x="3367" y="12953"/>
                    <a:pt x="587" y="19655"/>
                    <a:pt x="587" y="26642"/>
                  </a:cubicBezTo>
                  <a:cubicBezTo>
                    <a:pt x="587" y="33629"/>
                    <a:pt x="3367" y="40331"/>
                    <a:pt x="8314" y="45272"/>
                  </a:cubicBezTo>
                  <a:cubicBezTo>
                    <a:pt x="13262" y="50212"/>
                    <a:pt x="19973" y="52988"/>
                    <a:pt x="2697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:a16="http://schemas.microsoft.com/office/drawing/2014/main" id="{F38FA6F6-294F-46A5-8F6E-193019C8B71A}"/>
                </a:ext>
              </a:extLst>
            </p:cNvPr>
            <p:cNvSpPr/>
            <p:nvPr/>
          </p:nvSpPr>
          <p:spPr>
            <a:xfrm>
              <a:off x="5161007" y="3376933"/>
              <a:ext cx="52765" cy="52692"/>
            </a:xfrm>
            <a:custGeom>
              <a:avLst/>
              <a:gdLst>
                <a:gd name="connsiteX0" fmla="*/ 26973 w 52765"/>
                <a:gd name="connsiteY0" fmla="*/ 52988 h 52692"/>
                <a:gd name="connsiteX1" fmla="*/ 45628 w 52765"/>
                <a:gd name="connsiteY1" fmla="*/ 45272 h 52692"/>
                <a:gd name="connsiteX2" fmla="*/ 53356 w 52765"/>
                <a:gd name="connsiteY2" fmla="*/ 26642 h 52692"/>
                <a:gd name="connsiteX3" fmla="*/ 45628 w 52765"/>
                <a:gd name="connsiteY3" fmla="*/ 8012 h 52692"/>
                <a:gd name="connsiteX4" fmla="*/ 26973 w 52765"/>
                <a:gd name="connsiteY4" fmla="*/ 295 h 52692"/>
                <a:gd name="connsiteX5" fmla="*/ 8317 w 52765"/>
                <a:gd name="connsiteY5" fmla="*/ 8012 h 52692"/>
                <a:gd name="connsiteX6" fmla="*/ 590 w 52765"/>
                <a:gd name="connsiteY6" fmla="*/ 26642 h 52692"/>
                <a:gd name="connsiteX7" fmla="*/ 8317 w 52765"/>
                <a:gd name="connsiteY7" fmla="*/ 45272 h 52692"/>
                <a:gd name="connsiteX8" fmla="*/ 2697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73" y="52988"/>
                  </a:moveTo>
                  <a:cubicBezTo>
                    <a:pt x="33970" y="52988"/>
                    <a:pt x="40681" y="50212"/>
                    <a:pt x="45628" y="45272"/>
                  </a:cubicBezTo>
                  <a:cubicBezTo>
                    <a:pt x="50576" y="40331"/>
                    <a:pt x="53356" y="33629"/>
                    <a:pt x="53356" y="26642"/>
                  </a:cubicBezTo>
                  <a:cubicBezTo>
                    <a:pt x="53356" y="19655"/>
                    <a:pt x="50576" y="12953"/>
                    <a:pt x="45628" y="8012"/>
                  </a:cubicBezTo>
                  <a:cubicBezTo>
                    <a:pt x="40681" y="3072"/>
                    <a:pt x="33970" y="295"/>
                    <a:pt x="26973" y="295"/>
                  </a:cubicBezTo>
                  <a:cubicBezTo>
                    <a:pt x="19976" y="295"/>
                    <a:pt x="13265" y="3072"/>
                    <a:pt x="8317" y="8012"/>
                  </a:cubicBezTo>
                  <a:cubicBezTo>
                    <a:pt x="3370" y="12953"/>
                    <a:pt x="590" y="19655"/>
                    <a:pt x="590" y="26642"/>
                  </a:cubicBezTo>
                  <a:cubicBezTo>
                    <a:pt x="590" y="33629"/>
                    <a:pt x="3370" y="40331"/>
                    <a:pt x="8317" y="45272"/>
                  </a:cubicBezTo>
                  <a:cubicBezTo>
                    <a:pt x="13265" y="50212"/>
                    <a:pt x="19976" y="52988"/>
                    <a:pt x="2697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:a16="http://schemas.microsoft.com/office/drawing/2014/main" id="{BA2FF002-78EC-4FB2-A2CA-B3F095099C93}"/>
                </a:ext>
              </a:extLst>
            </p:cNvPr>
            <p:cNvSpPr/>
            <p:nvPr/>
          </p:nvSpPr>
          <p:spPr>
            <a:xfrm>
              <a:off x="5188296" y="3376933"/>
              <a:ext cx="52765" cy="52692"/>
            </a:xfrm>
            <a:custGeom>
              <a:avLst/>
              <a:gdLst>
                <a:gd name="connsiteX0" fmla="*/ 26976 w 52765"/>
                <a:gd name="connsiteY0" fmla="*/ 52988 h 52692"/>
                <a:gd name="connsiteX1" fmla="*/ 45631 w 52765"/>
                <a:gd name="connsiteY1" fmla="*/ 45272 h 52692"/>
                <a:gd name="connsiteX2" fmla="*/ 53359 w 52765"/>
                <a:gd name="connsiteY2" fmla="*/ 26642 h 52692"/>
                <a:gd name="connsiteX3" fmla="*/ 45631 w 52765"/>
                <a:gd name="connsiteY3" fmla="*/ 8012 h 52692"/>
                <a:gd name="connsiteX4" fmla="*/ 26976 w 52765"/>
                <a:gd name="connsiteY4" fmla="*/ 295 h 52692"/>
                <a:gd name="connsiteX5" fmla="*/ 8320 w 52765"/>
                <a:gd name="connsiteY5" fmla="*/ 8012 h 52692"/>
                <a:gd name="connsiteX6" fmla="*/ 593 w 52765"/>
                <a:gd name="connsiteY6" fmla="*/ 26642 h 52692"/>
                <a:gd name="connsiteX7" fmla="*/ 8320 w 52765"/>
                <a:gd name="connsiteY7" fmla="*/ 45272 h 52692"/>
                <a:gd name="connsiteX8" fmla="*/ 2697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76" y="52988"/>
                  </a:moveTo>
                  <a:cubicBezTo>
                    <a:pt x="33973" y="52988"/>
                    <a:pt x="40684" y="50212"/>
                    <a:pt x="45631" y="45272"/>
                  </a:cubicBezTo>
                  <a:cubicBezTo>
                    <a:pt x="50579" y="40331"/>
                    <a:pt x="53359" y="33629"/>
                    <a:pt x="53359" y="26642"/>
                  </a:cubicBezTo>
                  <a:cubicBezTo>
                    <a:pt x="53359" y="19655"/>
                    <a:pt x="50579" y="12953"/>
                    <a:pt x="45631" y="8012"/>
                  </a:cubicBezTo>
                  <a:cubicBezTo>
                    <a:pt x="40684" y="3072"/>
                    <a:pt x="33973" y="295"/>
                    <a:pt x="26976" y="295"/>
                  </a:cubicBezTo>
                  <a:cubicBezTo>
                    <a:pt x="19979" y="295"/>
                    <a:pt x="13268" y="3072"/>
                    <a:pt x="8320" y="8012"/>
                  </a:cubicBezTo>
                  <a:cubicBezTo>
                    <a:pt x="3373" y="12953"/>
                    <a:pt x="593" y="19655"/>
                    <a:pt x="593" y="26642"/>
                  </a:cubicBezTo>
                  <a:cubicBezTo>
                    <a:pt x="593" y="33629"/>
                    <a:pt x="3373" y="40331"/>
                    <a:pt x="8320" y="45272"/>
                  </a:cubicBezTo>
                  <a:cubicBezTo>
                    <a:pt x="13268" y="50212"/>
                    <a:pt x="19979" y="52988"/>
                    <a:pt x="2697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:a16="http://schemas.microsoft.com/office/drawing/2014/main" id="{C4198E82-F3A5-4F84-9DAB-8C90F12D30EC}"/>
                </a:ext>
              </a:extLst>
            </p:cNvPr>
            <p:cNvSpPr/>
            <p:nvPr/>
          </p:nvSpPr>
          <p:spPr>
            <a:xfrm>
              <a:off x="5215585" y="3376933"/>
              <a:ext cx="52765" cy="52692"/>
            </a:xfrm>
            <a:custGeom>
              <a:avLst/>
              <a:gdLst>
                <a:gd name="connsiteX0" fmla="*/ 26979 w 52765"/>
                <a:gd name="connsiteY0" fmla="*/ 52988 h 52692"/>
                <a:gd name="connsiteX1" fmla="*/ 45635 w 52765"/>
                <a:gd name="connsiteY1" fmla="*/ 45272 h 52692"/>
                <a:gd name="connsiteX2" fmla="*/ 53362 w 52765"/>
                <a:gd name="connsiteY2" fmla="*/ 26642 h 52692"/>
                <a:gd name="connsiteX3" fmla="*/ 45635 w 52765"/>
                <a:gd name="connsiteY3" fmla="*/ 8012 h 52692"/>
                <a:gd name="connsiteX4" fmla="*/ 26979 w 52765"/>
                <a:gd name="connsiteY4" fmla="*/ 295 h 52692"/>
                <a:gd name="connsiteX5" fmla="*/ 8323 w 52765"/>
                <a:gd name="connsiteY5" fmla="*/ 8012 h 52692"/>
                <a:gd name="connsiteX6" fmla="*/ 596 w 52765"/>
                <a:gd name="connsiteY6" fmla="*/ 26642 h 52692"/>
                <a:gd name="connsiteX7" fmla="*/ 8323 w 52765"/>
                <a:gd name="connsiteY7" fmla="*/ 45272 h 52692"/>
                <a:gd name="connsiteX8" fmla="*/ 2697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79" y="52988"/>
                  </a:moveTo>
                  <a:cubicBezTo>
                    <a:pt x="33976" y="52988"/>
                    <a:pt x="40687" y="50212"/>
                    <a:pt x="45635" y="45272"/>
                  </a:cubicBezTo>
                  <a:cubicBezTo>
                    <a:pt x="50582" y="40331"/>
                    <a:pt x="53362" y="33629"/>
                    <a:pt x="53362" y="26642"/>
                  </a:cubicBezTo>
                  <a:cubicBezTo>
                    <a:pt x="53362" y="19655"/>
                    <a:pt x="50582" y="12953"/>
                    <a:pt x="45635" y="8012"/>
                  </a:cubicBezTo>
                  <a:cubicBezTo>
                    <a:pt x="40687" y="3072"/>
                    <a:pt x="33976" y="295"/>
                    <a:pt x="26979" y="295"/>
                  </a:cubicBezTo>
                  <a:cubicBezTo>
                    <a:pt x="19982" y="295"/>
                    <a:pt x="13271" y="3072"/>
                    <a:pt x="8323" y="8012"/>
                  </a:cubicBezTo>
                  <a:cubicBezTo>
                    <a:pt x="3376" y="12953"/>
                    <a:pt x="596" y="19655"/>
                    <a:pt x="596" y="26642"/>
                  </a:cubicBezTo>
                  <a:cubicBezTo>
                    <a:pt x="596" y="33629"/>
                    <a:pt x="3376" y="40331"/>
                    <a:pt x="8323" y="45272"/>
                  </a:cubicBezTo>
                  <a:cubicBezTo>
                    <a:pt x="13271" y="50212"/>
                    <a:pt x="19982" y="52988"/>
                    <a:pt x="2697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:a16="http://schemas.microsoft.com/office/drawing/2014/main" id="{978782F7-1D6E-4BEB-80C8-F76FCBBC7DDE}"/>
                </a:ext>
              </a:extLst>
            </p:cNvPr>
            <p:cNvSpPr/>
            <p:nvPr/>
          </p:nvSpPr>
          <p:spPr>
            <a:xfrm>
              <a:off x="5242864" y="3376933"/>
              <a:ext cx="52765" cy="52692"/>
            </a:xfrm>
            <a:custGeom>
              <a:avLst/>
              <a:gdLst>
                <a:gd name="connsiteX0" fmla="*/ 26982 w 52765"/>
                <a:gd name="connsiteY0" fmla="*/ 52988 h 52692"/>
                <a:gd name="connsiteX1" fmla="*/ 45638 w 52765"/>
                <a:gd name="connsiteY1" fmla="*/ 45272 h 52692"/>
                <a:gd name="connsiteX2" fmla="*/ 53365 w 52765"/>
                <a:gd name="connsiteY2" fmla="*/ 26642 h 52692"/>
                <a:gd name="connsiteX3" fmla="*/ 45638 w 52765"/>
                <a:gd name="connsiteY3" fmla="*/ 8012 h 52692"/>
                <a:gd name="connsiteX4" fmla="*/ 26982 w 52765"/>
                <a:gd name="connsiteY4" fmla="*/ 295 h 52692"/>
                <a:gd name="connsiteX5" fmla="*/ 8327 w 52765"/>
                <a:gd name="connsiteY5" fmla="*/ 8012 h 52692"/>
                <a:gd name="connsiteX6" fmla="*/ 599 w 52765"/>
                <a:gd name="connsiteY6" fmla="*/ 26642 h 52692"/>
                <a:gd name="connsiteX7" fmla="*/ 8327 w 52765"/>
                <a:gd name="connsiteY7" fmla="*/ 45272 h 52692"/>
                <a:gd name="connsiteX8" fmla="*/ 2698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82" y="52988"/>
                  </a:moveTo>
                  <a:cubicBezTo>
                    <a:pt x="33979" y="52988"/>
                    <a:pt x="40690" y="50212"/>
                    <a:pt x="45638" y="45272"/>
                  </a:cubicBezTo>
                  <a:cubicBezTo>
                    <a:pt x="50585" y="40331"/>
                    <a:pt x="53365" y="33629"/>
                    <a:pt x="53365" y="26642"/>
                  </a:cubicBezTo>
                  <a:cubicBezTo>
                    <a:pt x="53365" y="19655"/>
                    <a:pt x="50585" y="12953"/>
                    <a:pt x="45638" y="8012"/>
                  </a:cubicBezTo>
                  <a:cubicBezTo>
                    <a:pt x="40690" y="3072"/>
                    <a:pt x="33979" y="295"/>
                    <a:pt x="26982" y="295"/>
                  </a:cubicBezTo>
                  <a:cubicBezTo>
                    <a:pt x="19985" y="295"/>
                    <a:pt x="13274" y="3072"/>
                    <a:pt x="8327" y="8012"/>
                  </a:cubicBezTo>
                  <a:cubicBezTo>
                    <a:pt x="3379" y="12953"/>
                    <a:pt x="599" y="19655"/>
                    <a:pt x="599" y="26642"/>
                  </a:cubicBezTo>
                  <a:cubicBezTo>
                    <a:pt x="599" y="33629"/>
                    <a:pt x="3379" y="40331"/>
                    <a:pt x="8327" y="45272"/>
                  </a:cubicBezTo>
                  <a:cubicBezTo>
                    <a:pt x="13274" y="50212"/>
                    <a:pt x="19985" y="52988"/>
                    <a:pt x="2698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:a16="http://schemas.microsoft.com/office/drawing/2014/main" id="{6DE1E0BA-07FD-4EE3-A1E6-FA5CB4DC8F48}"/>
                </a:ext>
              </a:extLst>
            </p:cNvPr>
            <p:cNvSpPr/>
            <p:nvPr/>
          </p:nvSpPr>
          <p:spPr>
            <a:xfrm>
              <a:off x="5270153" y="3376933"/>
              <a:ext cx="52765" cy="52692"/>
            </a:xfrm>
            <a:custGeom>
              <a:avLst/>
              <a:gdLst>
                <a:gd name="connsiteX0" fmla="*/ 26985 w 52765"/>
                <a:gd name="connsiteY0" fmla="*/ 52988 h 52692"/>
                <a:gd name="connsiteX1" fmla="*/ 45641 w 52765"/>
                <a:gd name="connsiteY1" fmla="*/ 45272 h 52692"/>
                <a:gd name="connsiteX2" fmla="*/ 53368 w 52765"/>
                <a:gd name="connsiteY2" fmla="*/ 26642 h 52692"/>
                <a:gd name="connsiteX3" fmla="*/ 45641 w 52765"/>
                <a:gd name="connsiteY3" fmla="*/ 8012 h 52692"/>
                <a:gd name="connsiteX4" fmla="*/ 26985 w 52765"/>
                <a:gd name="connsiteY4" fmla="*/ 295 h 52692"/>
                <a:gd name="connsiteX5" fmla="*/ 8330 w 52765"/>
                <a:gd name="connsiteY5" fmla="*/ 8012 h 52692"/>
                <a:gd name="connsiteX6" fmla="*/ 602 w 52765"/>
                <a:gd name="connsiteY6" fmla="*/ 26642 h 52692"/>
                <a:gd name="connsiteX7" fmla="*/ 8330 w 52765"/>
                <a:gd name="connsiteY7" fmla="*/ 45272 h 52692"/>
                <a:gd name="connsiteX8" fmla="*/ 2698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85" y="52988"/>
                  </a:moveTo>
                  <a:cubicBezTo>
                    <a:pt x="33982" y="52988"/>
                    <a:pt x="40693" y="50212"/>
                    <a:pt x="45641" y="45272"/>
                  </a:cubicBezTo>
                  <a:cubicBezTo>
                    <a:pt x="50588" y="40331"/>
                    <a:pt x="53368" y="33629"/>
                    <a:pt x="53368" y="26642"/>
                  </a:cubicBezTo>
                  <a:cubicBezTo>
                    <a:pt x="53368" y="19655"/>
                    <a:pt x="50588" y="12953"/>
                    <a:pt x="45641" y="8012"/>
                  </a:cubicBezTo>
                  <a:cubicBezTo>
                    <a:pt x="40693" y="3072"/>
                    <a:pt x="33982" y="295"/>
                    <a:pt x="26985" y="295"/>
                  </a:cubicBezTo>
                  <a:cubicBezTo>
                    <a:pt x="19988" y="295"/>
                    <a:pt x="13277" y="3072"/>
                    <a:pt x="8330" y="8012"/>
                  </a:cubicBezTo>
                  <a:cubicBezTo>
                    <a:pt x="3382" y="12953"/>
                    <a:pt x="602" y="19655"/>
                    <a:pt x="602" y="26642"/>
                  </a:cubicBezTo>
                  <a:cubicBezTo>
                    <a:pt x="602" y="33629"/>
                    <a:pt x="3382" y="40331"/>
                    <a:pt x="8330" y="45272"/>
                  </a:cubicBezTo>
                  <a:cubicBezTo>
                    <a:pt x="13277" y="50212"/>
                    <a:pt x="19988" y="52988"/>
                    <a:pt x="2698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:a16="http://schemas.microsoft.com/office/drawing/2014/main" id="{CBEDE153-A17C-441B-AD89-D533AD3D14AB}"/>
                </a:ext>
              </a:extLst>
            </p:cNvPr>
            <p:cNvSpPr/>
            <p:nvPr/>
          </p:nvSpPr>
          <p:spPr>
            <a:xfrm>
              <a:off x="5297442" y="3376933"/>
              <a:ext cx="52765" cy="52692"/>
            </a:xfrm>
            <a:custGeom>
              <a:avLst/>
              <a:gdLst>
                <a:gd name="connsiteX0" fmla="*/ 26988 w 52765"/>
                <a:gd name="connsiteY0" fmla="*/ 52988 h 52692"/>
                <a:gd name="connsiteX1" fmla="*/ 45644 w 52765"/>
                <a:gd name="connsiteY1" fmla="*/ 45272 h 52692"/>
                <a:gd name="connsiteX2" fmla="*/ 53371 w 52765"/>
                <a:gd name="connsiteY2" fmla="*/ 26642 h 52692"/>
                <a:gd name="connsiteX3" fmla="*/ 45644 w 52765"/>
                <a:gd name="connsiteY3" fmla="*/ 8012 h 52692"/>
                <a:gd name="connsiteX4" fmla="*/ 26988 w 52765"/>
                <a:gd name="connsiteY4" fmla="*/ 295 h 52692"/>
                <a:gd name="connsiteX5" fmla="*/ 8333 w 52765"/>
                <a:gd name="connsiteY5" fmla="*/ 8012 h 52692"/>
                <a:gd name="connsiteX6" fmla="*/ 605 w 52765"/>
                <a:gd name="connsiteY6" fmla="*/ 26642 h 52692"/>
                <a:gd name="connsiteX7" fmla="*/ 8333 w 52765"/>
                <a:gd name="connsiteY7" fmla="*/ 45272 h 52692"/>
                <a:gd name="connsiteX8" fmla="*/ 2698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88" y="52988"/>
                  </a:moveTo>
                  <a:cubicBezTo>
                    <a:pt x="33985" y="52988"/>
                    <a:pt x="40696" y="50212"/>
                    <a:pt x="45644" y="45272"/>
                  </a:cubicBezTo>
                  <a:cubicBezTo>
                    <a:pt x="50591" y="40331"/>
                    <a:pt x="53371" y="33629"/>
                    <a:pt x="53371" y="26642"/>
                  </a:cubicBezTo>
                  <a:cubicBezTo>
                    <a:pt x="53371" y="19655"/>
                    <a:pt x="50591" y="12953"/>
                    <a:pt x="45644" y="8012"/>
                  </a:cubicBezTo>
                  <a:cubicBezTo>
                    <a:pt x="40696" y="3072"/>
                    <a:pt x="33985" y="295"/>
                    <a:pt x="26988" y="295"/>
                  </a:cubicBezTo>
                  <a:cubicBezTo>
                    <a:pt x="19991" y="295"/>
                    <a:pt x="13280" y="3072"/>
                    <a:pt x="8333" y="8012"/>
                  </a:cubicBezTo>
                  <a:cubicBezTo>
                    <a:pt x="3385" y="12953"/>
                    <a:pt x="605" y="19655"/>
                    <a:pt x="605" y="26642"/>
                  </a:cubicBezTo>
                  <a:cubicBezTo>
                    <a:pt x="605" y="33629"/>
                    <a:pt x="3385" y="40331"/>
                    <a:pt x="8333" y="45272"/>
                  </a:cubicBezTo>
                  <a:cubicBezTo>
                    <a:pt x="13280" y="50212"/>
                    <a:pt x="19991" y="52988"/>
                    <a:pt x="2698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:a16="http://schemas.microsoft.com/office/drawing/2014/main" id="{E6690870-8AF0-4069-945B-A9ED701B123B}"/>
                </a:ext>
              </a:extLst>
            </p:cNvPr>
            <p:cNvSpPr/>
            <p:nvPr/>
          </p:nvSpPr>
          <p:spPr>
            <a:xfrm>
              <a:off x="5324722" y="3376933"/>
              <a:ext cx="52765" cy="52692"/>
            </a:xfrm>
            <a:custGeom>
              <a:avLst/>
              <a:gdLst>
                <a:gd name="connsiteX0" fmla="*/ 26991 w 52765"/>
                <a:gd name="connsiteY0" fmla="*/ 52988 h 52692"/>
                <a:gd name="connsiteX1" fmla="*/ 45647 w 52765"/>
                <a:gd name="connsiteY1" fmla="*/ 45272 h 52692"/>
                <a:gd name="connsiteX2" fmla="*/ 53374 w 52765"/>
                <a:gd name="connsiteY2" fmla="*/ 26642 h 52692"/>
                <a:gd name="connsiteX3" fmla="*/ 45647 w 52765"/>
                <a:gd name="connsiteY3" fmla="*/ 8012 h 52692"/>
                <a:gd name="connsiteX4" fmla="*/ 26991 w 52765"/>
                <a:gd name="connsiteY4" fmla="*/ 295 h 52692"/>
                <a:gd name="connsiteX5" fmla="*/ 8336 w 52765"/>
                <a:gd name="connsiteY5" fmla="*/ 8012 h 52692"/>
                <a:gd name="connsiteX6" fmla="*/ 608 w 52765"/>
                <a:gd name="connsiteY6" fmla="*/ 26642 h 52692"/>
                <a:gd name="connsiteX7" fmla="*/ 8336 w 52765"/>
                <a:gd name="connsiteY7" fmla="*/ 45272 h 52692"/>
                <a:gd name="connsiteX8" fmla="*/ 2699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91" y="52988"/>
                  </a:moveTo>
                  <a:cubicBezTo>
                    <a:pt x="33988" y="52988"/>
                    <a:pt x="40699" y="50212"/>
                    <a:pt x="45647" y="45272"/>
                  </a:cubicBezTo>
                  <a:cubicBezTo>
                    <a:pt x="50594" y="40331"/>
                    <a:pt x="53374" y="33629"/>
                    <a:pt x="53374" y="26642"/>
                  </a:cubicBezTo>
                  <a:cubicBezTo>
                    <a:pt x="53374" y="19655"/>
                    <a:pt x="50594" y="12953"/>
                    <a:pt x="45647" y="8012"/>
                  </a:cubicBezTo>
                  <a:cubicBezTo>
                    <a:pt x="40699" y="3072"/>
                    <a:pt x="33988" y="295"/>
                    <a:pt x="26991" y="295"/>
                  </a:cubicBezTo>
                  <a:cubicBezTo>
                    <a:pt x="19995" y="295"/>
                    <a:pt x="13283" y="3072"/>
                    <a:pt x="8336" y="8012"/>
                  </a:cubicBezTo>
                  <a:cubicBezTo>
                    <a:pt x="3388" y="12953"/>
                    <a:pt x="608" y="19655"/>
                    <a:pt x="608" y="26642"/>
                  </a:cubicBezTo>
                  <a:cubicBezTo>
                    <a:pt x="608" y="33629"/>
                    <a:pt x="3388" y="40331"/>
                    <a:pt x="8336" y="45272"/>
                  </a:cubicBezTo>
                  <a:cubicBezTo>
                    <a:pt x="13283" y="50212"/>
                    <a:pt x="19995" y="52988"/>
                    <a:pt x="2699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:a16="http://schemas.microsoft.com/office/drawing/2014/main" id="{D0029F7B-3D3C-4CBD-82A2-E4B3A8C0FC38}"/>
                </a:ext>
              </a:extLst>
            </p:cNvPr>
            <p:cNvSpPr/>
            <p:nvPr/>
          </p:nvSpPr>
          <p:spPr>
            <a:xfrm>
              <a:off x="5352011" y="3376933"/>
              <a:ext cx="52765" cy="52692"/>
            </a:xfrm>
            <a:custGeom>
              <a:avLst/>
              <a:gdLst>
                <a:gd name="connsiteX0" fmla="*/ 26994 w 52765"/>
                <a:gd name="connsiteY0" fmla="*/ 52988 h 52692"/>
                <a:gd name="connsiteX1" fmla="*/ 45650 w 52765"/>
                <a:gd name="connsiteY1" fmla="*/ 45272 h 52692"/>
                <a:gd name="connsiteX2" fmla="*/ 53377 w 52765"/>
                <a:gd name="connsiteY2" fmla="*/ 26642 h 52692"/>
                <a:gd name="connsiteX3" fmla="*/ 45650 w 52765"/>
                <a:gd name="connsiteY3" fmla="*/ 8012 h 52692"/>
                <a:gd name="connsiteX4" fmla="*/ 26994 w 52765"/>
                <a:gd name="connsiteY4" fmla="*/ 295 h 52692"/>
                <a:gd name="connsiteX5" fmla="*/ 8339 w 52765"/>
                <a:gd name="connsiteY5" fmla="*/ 8012 h 52692"/>
                <a:gd name="connsiteX6" fmla="*/ 612 w 52765"/>
                <a:gd name="connsiteY6" fmla="*/ 26642 h 52692"/>
                <a:gd name="connsiteX7" fmla="*/ 8339 w 52765"/>
                <a:gd name="connsiteY7" fmla="*/ 45272 h 52692"/>
                <a:gd name="connsiteX8" fmla="*/ 2699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94" y="52988"/>
                  </a:moveTo>
                  <a:cubicBezTo>
                    <a:pt x="33991" y="52988"/>
                    <a:pt x="40703" y="50212"/>
                    <a:pt x="45650" y="45272"/>
                  </a:cubicBezTo>
                  <a:cubicBezTo>
                    <a:pt x="50598" y="40331"/>
                    <a:pt x="53377" y="33629"/>
                    <a:pt x="53377" y="26642"/>
                  </a:cubicBezTo>
                  <a:cubicBezTo>
                    <a:pt x="53377" y="19655"/>
                    <a:pt x="50598" y="12953"/>
                    <a:pt x="45650" y="8012"/>
                  </a:cubicBezTo>
                  <a:cubicBezTo>
                    <a:pt x="40703" y="3072"/>
                    <a:pt x="33991" y="295"/>
                    <a:pt x="26994" y="295"/>
                  </a:cubicBezTo>
                  <a:cubicBezTo>
                    <a:pt x="19998" y="295"/>
                    <a:pt x="13286" y="3072"/>
                    <a:pt x="8339" y="8012"/>
                  </a:cubicBezTo>
                  <a:cubicBezTo>
                    <a:pt x="3391" y="12953"/>
                    <a:pt x="612" y="19655"/>
                    <a:pt x="612" y="26642"/>
                  </a:cubicBezTo>
                  <a:cubicBezTo>
                    <a:pt x="612" y="33629"/>
                    <a:pt x="3391" y="40331"/>
                    <a:pt x="8339" y="45272"/>
                  </a:cubicBezTo>
                  <a:cubicBezTo>
                    <a:pt x="13286" y="50212"/>
                    <a:pt x="19998" y="52988"/>
                    <a:pt x="2699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:a16="http://schemas.microsoft.com/office/drawing/2014/main" id="{88AECD40-DCF5-499B-861D-B7500F8E869B}"/>
                </a:ext>
              </a:extLst>
            </p:cNvPr>
            <p:cNvSpPr/>
            <p:nvPr/>
          </p:nvSpPr>
          <p:spPr>
            <a:xfrm>
              <a:off x="5379290" y="3376933"/>
              <a:ext cx="52765" cy="52692"/>
            </a:xfrm>
            <a:custGeom>
              <a:avLst/>
              <a:gdLst>
                <a:gd name="connsiteX0" fmla="*/ 26998 w 52765"/>
                <a:gd name="connsiteY0" fmla="*/ 52988 h 52692"/>
                <a:gd name="connsiteX1" fmla="*/ 45653 w 52765"/>
                <a:gd name="connsiteY1" fmla="*/ 45272 h 52692"/>
                <a:gd name="connsiteX2" fmla="*/ 53381 w 52765"/>
                <a:gd name="connsiteY2" fmla="*/ 26642 h 52692"/>
                <a:gd name="connsiteX3" fmla="*/ 45653 w 52765"/>
                <a:gd name="connsiteY3" fmla="*/ 8012 h 52692"/>
                <a:gd name="connsiteX4" fmla="*/ 26998 w 52765"/>
                <a:gd name="connsiteY4" fmla="*/ 295 h 52692"/>
                <a:gd name="connsiteX5" fmla="*/ 8342 w 52765"/>
                <a:gd name="connsiteY5" fmla="*/ 8012 h 52692"/>
                <a:gd name="connsiteX6" fmla="*/ 615 w 52765"/>
                <a:gd name="connsiteY6" fmla="*/ 26642 h 52692"/>
                <a:gd name="connsiteX7" fmla="*/ 8342 w 52765"/>
                <a:gd name="connsiteY7" fmla="*/ 45272 h 52692"/>
                <a:gd name="connsiteX8" fmla="*/ 2699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6998" y="52988"/>
                  </a:moveTo>
                  <a:cubicBezTo>
                    <a:pt x="33994" y="52988"/>
                    <a:pt x="40706" y="50212"/>
                    <a:pt x="45653" y="45272"/>
                  </a:cubicBezTo>
                  <a:cubicBezTo>
                    <a:pt x="50601" y="40331"/>
                    <a:pt x="53381" y="33629"/>
                    <a:pt x="53381" y="26642"/>
                  </a:cubicBezTo>
                  <a:cubicBezTo>
                    <a:pt x="53381" y="19655"/>
                    <a:pt x="50601" y="12953"/>
                    <a:pt x="45653" y="8012"/>
                  </a:cubicBezTo>
                  <a:cubicBezTo>
                    <a:pt x="40706" y="3072"/>
                    <a:pt x="33994" y="295"/>
                    <a:pt x="26998" y="295"/>
                  </a:cubicBezTo>
                  <a:cubicBezTo>
                    <a:pt x="20001" y="295"/>
                    <a:pt x="13290" y="3072"/>
                    <a:pt x="8342" y="8012"/>
                  </a:cubicBezTo>
                  <a:cubicBezTo>
                    <a:pt x="3395" y="12953"/>
                    <a:pt x="615" y="19655"/>
                    <a:pt x="615" y="26642"/>
                  </a:cubicBezTo>
                  <a:cubicBezTo>
                    <a:pt x="615" y="33629"/>
                    <a:pt x="3395" y="40331"/>
                    <a:pt x="8342" y="45272"/>
                  </a:cubicBezTo>
                  <a:cubicBezTo>
                    <a:pt x="13290" y="50212"/>
                    <a:pt x="20001" y="52988"/>
                    <a:pt x="2699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:a16="http://schemas.microsoft.com/office/drawing/2014/main" id="{820F0C28-9357-48D1-9A65-72A38213EA9C}"/>
                </a:ext>
              </a:extLst>
            </p:cNvPr>
            <p:cNvSpPr/>
            <p:nvPr/>
          </p:nvSpPr>
          <p:spPr>
            <a:xfrm>
              <a:off x="5406579" y="3376933"/>
              <a:ext cx="52765" cy="52692"/>
            </a:xfrm>
            <a:custGeom>
              <a:avLst/>
              <a:gdLst>
                <a:gd name="connsiteX0" fmla="*/ 27001 w 52765"/>
                <a:gd name="connsiteY0" fmla="*/ 52988 h 52692"/>
                <a:gd name="connsiteX1" fmla="*/ 45656 w 52765"/>
                <a:gd name="connsiteY1" fmla="*/ 45272 h 52692"/>
                <a:gd name="connsiteX2" fmla="*/ 53384 w 52765"/>
                <a:gd name="connsiteY2" fmla="*/ 26642 h 52692"/>
                <a:gd name="connsiteX3" fmla="*/ 45656 w 52765"/>
                <a:gd name="connsiteY3" fmla="*/ 8012 h 52692"/>
                <a:gd name="connsiteX4" fmla="*/ 27001 w 52765"/>
                <a:gd name="connsiteY4" fmla="*/ 295 h 52692"/>
                <a:gd name="connsiteX5" fmla="*/ 8345 w 52765"/>
                <a:gd name="connsiteY5" fmla="*/ 8012 h 52692"/>
                <a:gd name="connsiteX6" fmla="*/ 618 w 52765"/>
                <a:gd name="connsiteY6" fmla="*/ 26642 h 52692"/>
                <a:gd name="connsiteX7" fmla="*/ 8345 w 52765"/>
                <a:gd name="connsiteY7" fmla="*/ 45272 h 52692"/>
                <a:gd name="connsiteX8" fmla="*/ 27001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01" y="52988"/>
                  </a:moveTo>
                  <a:cubicBezTo>
                    <a:pt x="33998" y="52988"/>
                    <a:pt x="40709" y="50212"/>
                    <a:pt x="45656" y="45272"/>
                  </a:cubicBezTo>
                  <a:cubicBezTo>
                    <a:pt x="50604" y="40331"/>
                    <a:pt x="53384" y="33629"/>
                    <a:pt x="53384" y="26642"/>
                  </a:cubicBezTo>
                  <a:cubicBezTo>
                    <a:pt x="53384" y="19655"/>
                    <a:pt x="50604" y="12953"/>
                    <a:pt x="45656" y="8012"/>
                  </a:cubicBezTo>
                  <a:cubicBezTo>
                    <a:pt x="40709" y="3072"/>
                    <a:pt x="33998" y="295"/>
                    <a:pt x="27001" y="295"/>
                  </a:cubicBezTo>
                  <a:cubicBezTo>
                    <a:pt x="20004" y="295"/>
                    <a:pt x="13293" y="3072"/>
                    <a:pt x="8345" y="8012"/>
                  </a:cubicBezTo>
                  <a:cubicBezTo>
                    <a:pt x="3398" y="12953"/>
                    <a:pt x="618" y="19655"/>
                    <a:pt x="618" y="26642"/>
                  </a:cubicBezTo>
                  <a:cubicBezTo>
                    <a:pt x="618" y="33629"/>
                    <a:pt x="3398" y="40331"/>
                    <a:pt x="8345" y="45272"/>
                  </a:cubicBezTo>
                  <a:cubicBezTo>
                    <a:pt x="13293" y="50212"/>
                    <a:pt x="20004" y="52988"/>
                    <a:pt x="27001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FE25DF4A-A2A3-49AB-8778-401A1D04DD46}"/>
                </a:ext>
              </a:extLst>
            </p:cNvPr>
            <p:cNvSpPr/>
            <p:nvPr/>
          </p:nvSpPr>
          <p:spPr>
            <a:xfrm>
              <a:off x="5433868" y="3376933"/>
              <a:ext cx="52765" cy="52692"/>
            </a:xfrm>
            <a:custGeom>
              <a:avLst/>
              <a:gdLst>
                <a:gd name="connsiteX0" fmla="*/ 27004 w 52765"/>
                <a:gd name="connsiteY0" fmla="*/ 52988 h 52692"/>
                <a:gd name="connsiteX1" fmla="*/ 45659 w 52765"/>
                <a:gd name="connsiteY1" fmla="*/ 45272 h 52692"/>
                <a:gd name="connsiteX2" fmla="*/ 53387 w 52765"/>
                <a:gd name="connsiteY2" fmla="*/ 26642 h 52692"/>
                <a:gd name="connsiteX3" fmla="*/ 45659 w 52765"/>
                <a:gd name="connsiteY3" fmla="*/ 8012 h 52692"/>
                <a:gd name="connsiteX4" fmla="*/ 27004 w 52765"/>
                <a:gd name="connsiteY4" fmla="*/ 295 h 52692"/>
                <a:gd name="connsiteX5" fmla="*/ 8348 w 52765"/>
                <a:gd name="connsiteY5" fmla="*/ 8012 h 52692"/>
                <a:gd name="connsiteX6" fmla="*/ 621 w 52765"/>
                <a:gd name="connsiteY6" fmla="*/ 26642 h 52692"/>
                <a:gd name="connsiteX7" fmla="*/ 8348 w 52765"/>
                <a:gd name="connsiteY7" fmla="*/ 45272 h 52692"/>
                <a:gd name="connsiteX8" fmla="*/ 27004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04" y="52988"/>
                  </a:moveTo>
                  <a:cubicBezTo>
                    <a:pt x="34001" y="52988"/>
                    <a:pt x="40712" y="50212"/>
                    <a:pt x="45659" y="45272"/>
                  </a:cubicBezTo>
                  <a:cubicBezTo>
                    <a:pt x="50607" y="40331"/>
                    <a:pt x="53387" y="33629"/>
                    <a:pt x="53387" y="26642"/>
                  </a:cubicBezTo>
                  <a:cubicBezTo>
                    <a:pt x="53387" y="19655"/>
                    <a:pt x="50607" y="12953"/>
                    <a:pt x="45659" y="8012"/>
                  </a:cubicBezTo>
                  <a:cubicBezTo>
                    <a:pt x="40712" y="3072"/>
                    <a:pt x="34001" y="295"/>
                    <a:pt x="27004" y="295"/>
                  </a:cubicBezTo>
                  <a:cubicBezTo>
                    <a:pt x="20007" y="295"/>
                    <a:pt x="13296" y="3072"/>
                    <a:pt x="8348" y="8012"/>
                  </a:cubicBezTo>
                  <a:cubicBezTo>
                    <a:pt x="3401" y="12953"/>
                    <a:pt x="621" y="19655"/>
                    <a:pt x="621" y="26642"/>
                  </a:cubicBezTo>
                  <a:cubicBezTo>
                    <a:pt x="621" y="33629"/>
                    <a:pt x="3401" y="40331"/>
                    <a:pt x="8348" y="45272"/>
                  </a:cubicBezTo>
                  <a:cubicBezTo>
                    <a:pt x="13296" y="50212"/>
                    <a:pt x="20007" y="52988"/>
                    <a:pt x="27004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:a16="http://schemas.microsoft.com/office/drawing/2014/main" id="{1B410B25-495D-44A0-8B6F-149C0C2EAD76}"/>
                </a:ext>
              </a:extLst>
            </p:cNvPr>
            <p:cNvSpPr/>
            <p:nvPr/>
          </p:nvSpPr>
          <p:spPr>
            <a:xfrm>
              <a:off x="5461148" y="3376933"/>
              <a:ext cx="52765" cy="52692"/>
            </a:xfrm>
            <a:custGeom>
              <a:avLst/>
              <a:gdLst>
                <a:gd name="connsiteX0" fmla="*/ 27007 w 52765"/>
                <a:gd name="connsiteY0" fmla="*/ 52988 h 52692"/>
                <a:gd name="connsiteX1" fmla="*/ 45662 w 52765"/>
                <a:gd name="connsiteY1" fmla="*/ 45272 h 52692"/>
                <a:gd name="connsiteX2" fmla="*/ 53390 w 52765"/>
                <a:gd name="connsiteY2" fmla="*/ 26642 h 52692"/>
                <a:gd name="connsiteX3" fmla="*/ 45662 w 52765"/>
                <a:gd name="connsiteY3" fmla="*/ 8012 h 52692"/>
                <a:gd name="connsiteX4" fmla="*/ 27007 w 52765"/>
                <a:gd name="connsiteY4" fmla="*/ 295 h 52692"/>
                <a:gd name="connsiteX5" fmla="*/ 8351 w 52765"/>
                <a:gd name="connsiteY5" fmla="*/ 8012 h 52692"/>
                <a:gd name="connsiteX6" fmla="*/ 624 w 52765"/>
                <a:gd name="connsiteY6" fmla="*/ 26642 h 52692"/>
                <a:gd name="connsiteX7" fmla="*/ 8351 w 52765"/>
                <a:gd name="connsiteY7" fmla="*/ 45272 h 52692"/>
                <a:gd name="connsiteX8" fmla="*/ 27007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07" y="52988"/>
                  </a:moveTo>
                  <a:cubicBezTo>
                    <a:pt x="34004" y="52988"/>
                    <a:pt x="40715" y="50212"/>
                    <a:pt x="45662" y="45272"/>
                  </a:cubicBezTo>
                  <a:cubicBezTo>
                    <a:pt x="50610" y="40331"/>
                    <a:pt x="53390" y="33629"/>
                    <a:pt x="53390" y="26642"/>
                  </a:cubicBezTo>
                  <a:cubicBezTo>
                    <a:pt x="53390" y="19655"/>
                    <a:pt x="50610" y="12953"/>
                    <a:pt x="45662" y="8012"/>
                  </a:cubicBezTo>
                  <a:cubicBezTo>
                    <a:pt x="40715" y="3072"/>
                    <a:pt x="34004" y="295"/>
                    <a:pt x="27007" y="295"/>
                  </a:cubicBezTo>
                  <a:cubicBezTo>
                    <a:pt x="20010" y="295"/>
                    <a:pt x="13299" y="3072"/>
                    <a:pt x="8351" y="8012"/>
                  </a:cubicBezTo>
                  <a:cubicBezTo>
                    <a:pt x="3404" y="12953"/>
                    <a:pt x="624" y="19655"/>
                    <a:pt x="624" y="26642"/>
                  </a:cubicBezTo>
                  <a:cubicBezTo>
                    <a:pt x="624" y="33629"/>
                    <a:pt x="3404" y="40331"/>
                    <a:pt x="8351" y="45272"/>
                  </a:cubicBezTo>
                  <a:cubicBezTo>
                    <a:pt x="13299" y="50212"/>
                    <a:pt x="20010" y="52988"/>
                    <a:pt x="27007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:a16="http://schemas.microsoft.com/office/drawing/2014/main" id="{2E924E5A-BF21-48E8-A562-4FF9BBB9B87B}"/>
                </a:ext>
              </a:extLst>
            </p:cNvPr>
            <p:cNvSpPr/>
            <p:nvPr/>
          </p:nvSpPr>
          <p:spPr>
            <a:xfrm>
              <a:off x="5488437" y="3376933"/>
              <a:ext cx="52765" cy="52692"/>
            </a:xfrm>
            <a:custGeom>
              <a:avLst/>
              <a:gdLst>
                <a:gd name="connsiteX0" fmla="*/ 27010 w 52765"/>
                <a:gd name="connsiteY0" fmla="*/ 52988 h 52692"/>
                <a:gd name="connsiteX1" fmla="*/ 45666 w 52765"/>
                <a:gd name="connsiteY1" fmla="*/ 45272 h 52692"/>
                <a:gd name="connsiteX2" fmla="*/ 53393 w 52765"/>
                <a:gd name="connsiteY2" fmla="*/ 26642 h 52692"/>
                <a:gd name="connsiteX3" fmla="*/ 45666 w 52765"/>
                <a:gd name="connsiteY3" fmla="*/ 8012 h 52692"/>
                <a:gd name="connsiteX4" fmla="*/ 27010 w 52765"/>
                <a:gd name="connsiteY4" fmla="*/ 295 h 52692"/>
                <a:gd name="connsiteX5" fmla="*/ 8354 w 52765"/>
                <a:gd name="connsiteY5" fmla="*/ 8012 h 52692"/>
                <a:gd name="connsiteX6" fmla="*/ 627 w 52765"/>
                <a:gd name="connsiteY6" fmla="*/ 26642 h 52692"/>
                <a:gd name="connsiteX7" fmla="*/ 8354 w 52765"/>
                <a:gd name="connsiteY7" fmla="*/ 45272 h 52692"/>
                <a:gd name="connsiteX8" fmla="*/ 27010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10" y="52988"/>
                  </a:moveTo>
                  <a:cubicBezTo>
                    <a:pt x="34007" y="52988"/>
                    <a:pt x="40718" y="50212"/>
                    <a:pt x="45666" y="45272"/>
                  </a:cubicBezTo>
                  <a:cubicBezTo>
                    <a:pt x="50613" y="40331"/>
                    <a:pt x="53393" y="33629"/>
                    <a:pt x="53393" y="26642"/>
                  </a:cubicBezTo>
                  <a:cubicBezTo>
                    <a:pt x="53393" y="19655"/>
                    <a:pt x="50613" y="12953"/>
                    <a:pt x="45666" y="8012"/>
                  </a:cubicBezTo>
                  <a:cubicBezTo>
                    <a:pt x="40718" y="3072"/>
                    <a:pt x="34007" y="295"/>
                    <a:pt x="27010" y="295"/>
                  </a:cubicBezTo>
                  <a:cubicBezTo>
                    <a:pt x="20013" y="295"/>
                    <a:pt x="13302" y="3072"/>
                    <a:pt x="8354" y="8012"/>
                  </a:cubicBezTo>
                  <a:cubicBezTo>
                    <a:pt x="3407" y="12953"/>
                    <a:pt x="627" y="19655"/>
                    <a:pt x="627" y="26642"/>
                  </a:cubicBezTo>
                  <a:cubicBezTo>
                    <a:pt x="627" y="33629"/>
                    <a:pt x="3407" y="40331"/>
                    <a:pt x="8354" y="45272"/>
                  </a:cubicBezTo>
                  <a:cubicBezTo>
                    <a:pt x="13302" y="50212"/>
                    <a:pt x="20013" y="52988"/>
                    <a:pt x="27010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:a16="http://schemas.microsoft.com/office/drawing/2014/main" id="{CD22D903-0C55-4430-975D-BAC5CEE11B1B}"/>
                </a:ext>
              </a:extLst>
            </p:cNvPr>
            <p:cNvSpPr/>
            <p:nvPr/>
          </p:nvSpPr>
          <p:spPr>
            <a:xfrm>
              <a:off x="5515717" y="3376933"/>
              <a:ext cx="52765" cy="52692"/>
            </a:xfrm>
            <a:custGeom>
              <a:avLst/>
              <a:gdLst>
                <a:gd name="connsiteX0" fmla="*/ 27013 w 52765"/>
                <a:gd name="connsiteY0" fmla="*/ 52988 h 52692"/>
                <a:gd name="connsiteX1" fmla="*/ 45669 w 52765"/>
                <a:gd name="connsiteY1" fmla="*/ 45272 h 52692"/>
                <a:gd name="connsiteX2" fmla="*/ 53396 w 52765"/>
                <a:gd name="connsiteY2" fmla="*/ 26642 h 52692"/>
                <a:gd name="connsiteX3" fmla="*/ 45669 w 52765"/>
                <a:gd name="connsiteY3" fmla="*/ 8012 h 52692"/>
                <a:gd name="connsiteX4" fmla="*/ 27013 w 52765"/>
                <a:gd name="connsiteY4" fmla="*/ 295 h 52692"/>
                <a:gd name="connsiteX5" fmla="*/ 8358 w 52765"/>
                <a:gd name="connsiteY5" fmla="*/ 8012 h 52692"/>
                <a:gd name="connsiteX6" fmla="*/ 630 w 52765"/>
                <a:gd name="connsiteY6" fmla="*/ 26642 h 52692"/>
                <a:gd name="connsiteX7" fmla="*/ 8358 w 52765"/>
                <a:gd name="connsiteY7" fmla="*/ 45272 h 52692"/>
                <a:gd name="connsiteX8" fmla="*/ 27013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13" y="52988"/>
                  </a:moveTo>
                  <a:cubicBezTo>
                    <a:pt x="34010" y="52988"/>
                    <a:pt x="40721" y="50212"/>
                    <a:pt x="45669" y="45272"/>
                  </a:cubicBezTo>
                  <a:cubicBezTo>
                    <a:pt x="50616" y="40331"/>
                    <a:pt x="53396" y="33629"/>
                    <a:pt x="53396" y="26642"/>
                  </a:cubicBezTo>
                  <a:cubicBezTo>
                    <a:pt x="53396" y="19655"/>
                    <a:pt x="50616" y="12953"/>
                    <a:pt x="45669" y="8012"/>
                  </a:cubicBezTo>
                  <a:cubicBezTo>
                    <a:pt x="40721" y="3072"/>
                    <a:pt x="34010" y="295"/>
                    <a:pt x="27013" y="295"/>
                  </a:cubicBezTo>
                  <a:cubicBezTo>
                    <a:pt x="20016" y="295"/>
                    <a:pt x="13305" y="3072"/>
                    <a:pt x="8358" y="8012"/>
                  </a:cubicBezTo>
                  <a:cubicBezTo>
                    <a:pt x="3410" y="12953"/>
                    <a:pt x="630" y="19655"/>
                    <a:pt x="630" y="26642"/>
                  </a:cubicBezTo>
                  <a:cubicBezTo>
                    <a:pt x="630" y="33629"/>
                    <a:pt x="3410" y="40331"/>
                    <a:pt x="8358" y="45272"/>
                  </a:cubicBezTo>
                  <a:cubicBezTo>
                    <a:pt x="13305" y="50212"/>
                    <a:pt x="20016" y="52988"/>
                    <a:pt x="27013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:a16="http://schemas.microsoft.com/office/drawing/2014/main" id="{CC79816A-FF92-45D0-8A32-791BDBEE71C0}"/>
                </a:ext>
              </a:extLst>
            </p:cNvPr>
            <p:cNvSpPr/>
            <p:nvPr/>
          </p:nvSpPr>
          <p:spPr>
            <a:xfrm>
              <a:off x="5543005" y="3376933"/>
              <a:ext cx="52765" cy="52692"/>
            </a:xfrm>
            <a:custGeom>
              <a:avLst/>
              <a:gdLst>
                <a:gd name="connsiteX0" fmla="*/ 27016 w 52765"/>
                <a:gd name="connsiteY0" fmla="*/ 52988 h 52692"/>
                <a:gd name="connsiteX1" fmla="*/ 45672 w 52765"/>
                <a:gd name="connsiteY1" fmla="*/ 45272 h 52692"/>
                <a:gd name="connsiteX2" fmla="*/ 53399 w 52765"/>
                <a:gd name="connsiteY2" fmla="*/ 26642 h 52692"/>
                <a:gd name="connsiteX3" fmla="*/ 45672 w 52765"/>
                <a:gd name="connsiteY3" fmla="*/ 8012 h 52692"/>
                <a:gd name="connsiteX4" fmla="*/ 27016 w 52765"/>
                <a:gd name="connsiteY4" fmla="*/ 295 h 52692"/>
                <a:gd name="connsiteX5" fmla="*/ 8361 w 52765"/>
                <a:gd name="connsiteY5" fmla="*/ 8012 h 52692"/>
                <a:gd name="connsiteX6" fmla="*/ 633 w 52765"/>
                <a:gd name="connsiteY6" fmla="*/ 26642 h 52692"/>
                <a:gd name="connsiteX7" fmla="*/ 8361 w 52765"/>
                <a:gd name="connsiteY7" fmla="*/ 45272 h 52692"/>
                <a:gd name="connsiteX8" fmla="*/ 2701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16" y="52988"/>
                  </a:moveTo>
                  <a:cubicBezTo>
                    <a:pt x="34013" y="52988"/>
                    <a:pt x="40724" y="50212"/>
                    <a:pt x="45672" y="45272"/>
                  </a:cubicBezTo>
                  <a:cubicBezTo>
                    <a:pt x="50619" y="40331"/>
                    <a:pt x="53399" y="33629"/>
                    <a:pt x="53399" y="26642"/>
                  </a:cubicBezTo>
                  <a:cubicBezTo>
                    <a:pt x="53399" y="19655"/>
                    <a:pt x="50619" y="12953"/>
                    <a:pt x="45672" y="8012"/>
                  </a:cubicBezTo>
                  <a:cubicBezTo>
                    <a:pt x="40724" y="3072"/>
                    <a:pt x="34013" y="295"/>
                    <a:pt x="27016" y="295"/>
                  </a:cubicBezTo>
                  <a:cubicBezTo>
                    <a:pt x="20019" y="295"/>
                    <a:pt x="13308" y="3072"/>
                    <a:pt x="8361" y="8012"/>
                  </a:cubicBezTo>
                  <a:cubicBezTo>
                    <a:pt x="3413" y="12953"/>
                    <a:pt x="633" y="19655"/>
                    <a:pt x="633" y="26642"/>
                  </a:cubicBezTo>
                  <a:cubicBezTo>
                    <a:pt x="633" y="33629"/>
                    <a:pt x="3413" y="40331"/>
                    <a:pt x="8361" y="45272"/>
                  </a:cubicBezTo>
                  <a:cubicBezTo>
                    <a:pt x="13308" y="50212"/>
                    <a:pt x="20019" y="52988"/>
                    <a:pt x="2701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1" name="Freeform: Shape 3260">
              <a:extLst>
                <a:ext uri="{FF2B5EF4-FFF2-40B4-BE49-F238E27FC236}">
                  <a16:creationId xmlns:a16="http://schemas.microsoft.com/office/drawing/2014/main" id="{5BADE860-823D-4FCF-BF59-18D3A0189AE2}"/>
                </a:ext>
              </a:extLst>
            </p:cNvPr>
            <p:cNvSpPr/>
            <p:nvPr/>
          </p:nvSpPr>
          <p:spPr>
            <a:xfrm>
              <a:off x="5570294" y="3376933"/>
              <a:ext cx="52765" cy="52692"/>
            </a:xfrm>
            <a:custGeom>
              <a:avLst/>
              <a:gdLst>
                <a:gd name="connsiteX0" fmla="*/ 27019 w 52765"/>
                <a:gd name="connsiteY0" fmla="*/ 52988 h 52692"/>
                <a:gd name="connsiteX1" fmla="*/ 45675 w 52765"/>
                <a:gd name="connsiteY1" fmla="*/ 45272 h 52692"/>
                <a:gd name="connsiteX2" fmla="*/ 53402 w 52765"/>
                <a:gd name="connsiteY2" fmla="*/ 26642 h 52692"/>
                <a:gd name="connsiteX3" fmla="*/ 45675 w 52765"/>
                <a:gd name="connsiteY3" fmla="*/ 8012 h 52692"/>
                <a:gd name="connsiteX4" fmla="*/ 27019 w 52765"/>
                <a:gd name="connsiteY4" fmla="*/ 295 h 52692"/>
                <a:gd name="connsiteX5" fmla="*/ 8364 w 52765"/>
                <a:gd name="connsiteY5" fmla="*/ 8012 h 52692"/>
                <a:gd name="connsiteX6" fmla="*/ 636 w 52765"/>
                <a:gd name="connsiteY6" fmla="*/ 26642 h 52692"/>
                <a:gd name="connsiteX7" fmla="*/ 8364 w 52765"/>
                <a:gd name="connsiteY7" fmla="*/ 45272 h 52692"/>
                <a:gd name="connsiteX8" fmla="*/ 2701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19" y="52988"/>
                  </a:moveTo>
                  <a:cubicBezTo>
                    <a:pt x="34016" y="52988"/>
                    <a:pt x="40727" y="50212"/>
                    <a:pt x="45675" y="45272"/>
                  </a:cubicBezTo>
                  <a:cubicBezTo>
                    <a:pt x="50622" y="40331"/>
                    <a:pt x="53402" y="33629"/>
                    <a:pt x="53402" y="26642"/>
                  </a:cubicBezTo>
                  <a:cubicBezTo>
                    <a:pt x="53402" y="19655"/>
                    <a:pt x="50622" y="12953"/>
                    <a:pt x="45675" y="8012"/>
                  </a:cubicBezTo>
                  <a:cubicBezTo>
                    <a:pt x="40727" y="3072"/>
                    <a:pt x="34016" y="295"/>
                    <a:pt x="27019" y="295"/>
                  </a:cubicBezTo>
                  <a:cubicBezTo>
                    <a:pt x="20022" y="295"/>
                    <a:pt x="13311" y="3072"/>
                    <a:pt x="8364" y="8012"/>
                  </a:cubicBezTo>
                  <a:cubicBezTo>
                    <a:pt x="3416" y="12953"/>
                    <a:pt x="636" y="19655"/>
                    <a:pt x="636" y="26642"/>
                  </a:cubicBezTo>
                  <a:cubicBezTo>
                    <a:pt x="636" y="33629"/>
                    <a:pt x="3416" y="40331"/>
                    <a:pt x="8364" y="45272"/>
                  </a:cubicBezTo>
                  <a:cubicBezTo>
                    <a:pt x="13311" y="50212"/>
                    <a:pt x="20022" y="52988"/>
                    <a:pt x="2701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2" name="Freeform: Shape 3261">
              <a:extLst>
                <a:ext uri="{FF2B5EF4-FFF2-40B4-BE49-F238E27FC236}">
                  <a16:creationId xmlns:a16="http://schemas.microsoft.com/office/drawing/2014/main" id="{FADD5097-70D4-48BF-BBC0-17930A36D817}"/>
                </a:ext>
              </a:extLst>
            </p:cNvPr>
            <p:cNvSpPr/>
            <p:nvPr/>
          </p:nvSpPr>
          <p:spPr>
            <a:xfrm>
              <a:off x="5597574" y="3376933"/>
              <a:ext cx="52765" cy="52692"/>
            </a:xfrm>
            <a:custGeom>
              <a:avLst/>
              <a:gdLst>
                <a:gd name="connsiteX0" fmla="*/ 27022 w 52765"/>
                <a:gd name="connsiteY0" fmla="*/ 52988 h 52692"/>
                <a:gd name="connsiteX1" fmla="*/ 45678 w 52765"/>
                <a:gd name="connsiteY1" fmla="*/ 45272 h 52692"/>
                <a:gd name="connsiteX2" fmla="*/ 53405 w 52765"/>
                <a:gd name="connsiteY2" fmla="*/ 26642 h 52692"/>
                <a:gd name="connsiteX3" fmla="*/ 45678 w 52765"/>
                <a:gd name="connsiteY3" fmla="*/ 8012 h 52692"/>
                <a:gd name="connsiteX4" fmla="*/ 27022 w 52765"/>
                <a:gd name="connsiteY4" fmla="*/ 295 h 52692"/>
                <a:gd name="connsiteX5" fmla="*/ 8367 w 52765"/>
                <a:gd name="connsiteY5" fmla="*/ 8012 h 52692"/>
                <a:gd name="connsiteX6" fmla="*/ 640 w 52765"/>
                <a:gd name="connsiteY6" fmla="*/ 26642 h 52692"/>
                <a:gd name="connsiteX7" fmla="*/ 8367 w 52765"/>
                <a:gd name="connsiteY7" fmla="*/ 45272 h 52692"/>
                <a:gd name="connsiteX8" fmla="*/ 2702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22" y="52988"/>
                  </a:moveTo>
                  <a:cubicBezTo>
                    <a:pt x="34019" y="52988"/>
                    <a:pt x="40730" y="50212"/>
                    <a:pt x="45678" y="45272"/>
                  </a:cubicBezTo>
                  <a:cubicBezTo>
                    <a:pt x="50625" y="40331"/>
                    <a:pt x="53405" y="33629"/>
                    <a:pt x="53405" y="26642"/>
                  </a:cubicBezTo>
                  <a:cubicBezTo>
                    <a:pt x="53405" y="19655"/>
                    <a:pt x="50625" y="12953"/>
                    <a:pt x="45678" y="8012"/>
                  </a:cubicBezTo>
                  <a:cubicBezTo>
                    <a:pt x="40730" y="3072"/>
                    <a:pt x="34019" y="295"/>
                    <a:pt x="27022" y="295"/>
                  </a:cubicBezTo>
                  <a:cubicBezTo>
                    <a:pt x="20026" y="295"/>
                    <a:pt x="13314" y="3072"/>
                    <a:pt x="8367" y="8012"/>
                  </a:cubicBezTo>
                  <a:cubicBezTo>
                    <a:pt x="3419" y="12953"/>
                    <a:pt x="640" y="19655"/>
                    <a:pt x="640" y="26642"/>
                  </a:cubicBezTo>
                  <a:cubicBezTo>
                    <a:pt x="640" y="33629"/>
                    <a:pt x="3419" y="40331"/>
                    <a:pt x="8367" y="45272"/>
                  </a:cubicBezTo>
                  <a:cubicBezTo>
                    <a:pt x="13314" y="50212"/>
                    <a:pt x="20026" y="52988"/>
                    <a:pt x="2702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3" name="Freeform: Shape 3262">
              <a:extLst>
                <a:ext uri="{FF2B5EF4-FFF2-40B4-BE49-F238E27FC236}">
                  <a16:creationId xmlns:a16="http://schemas.microsoft.com/office/drawing/2014/main" id="{72EF6E96-4B88-4A03-9877-EF7E21688F23}"/>
                </a:ext>
              </a:extLst>
            </p:cNvPr>
            <p:cNvSpPr/>
            <p:nvPr/>
          </p:nvSpPr>
          <p:spPr>
            <a:xfrm>
              <a:off x="5624863" y="3376933"/>
              <a:ext cx="52765" cy="52692"/>
            </a:xfrm>
            <a:custGeom>
              <a:avLst/>
              <a:gdLst>
                <a:gd name="connsiteX0" fmla="*/ 27026 w 52765"/>
                <a:gd name="connsiteY0" fmla="*/ 52988 h 52692"/>
                <a:gd name="connsiteX1" fmla="*/ 45681 w 52765"/>
                <a:gd name="connsiteY1" fmla="*/ 45272 h 52692"/>
                <a:gd name="connsiteX2" fmla="*/ 53408 w 52765"/>
                <a:gd name="connsiteY2" fmla="*/ 26642 h 52692"/>
                <a:gd name="connsiteX3" fmla="*/ 45681 w 52765"/>
                <a:gd name="connsiteY3" fmla="*/ 8012 h 52692"/>
                <a:gd name="connsiteX4" fmla="*/ 27026 w 52765"/>
                <a:gd name="connsiteY4" fmla="*/ 295 h 52692"/>
                <a:gd name="connsiteX5" fmla="*/ 8370 w 52765"/>
                <a:gd name="connsiteY5" fmla="*/ 8012 h 52692"/>
                <a:gd name="connsiteX6" fmla="*/ 643 w 52765"/>
                <a:gd name="connsiteY6" fmla="*/ 26642 h 52692"/>
                <a:gd name="connsiteX7" fmla="*/ 8370 w 52765"/>
                <a:gd name="connsiteY7" fmla="*/ 45272 h 52692"/>
                <a:gd name="connsiteX8" fmla="*/ 27026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26" y="52988"/>
                  </a:moveTo>
                  <a:cubicBezTo>
                    <a:pt x="34022" y="52988"/>
                    <a:pt x="40734" y="50212"/>
                    <a:pt x="45681" y="45272"/>
                  </a:cubicBezTo>
                  <a:cubicBezTo>
                    <a:pt x="50629" y="40331"/>
                    <a:pt x="53408" y="33629"/>
                    <a:pt x="53408" y="26642"/>
                  </a:cubicBezTo>
                  <a:cubicBezTo>
                    <a:pt x="53408" y="19655"/>
                    <a:pt x="50629" y="12953"/>
                    <a:pt x="45681" y="8012"/>
                  </a:cubicBezTo>
                  <a:cubicBezTo>
                    <a:pt x="40734" y="3072"/>
                    <a:pt x="34022" y="295"/>
                    <a:pt x="27026" y="295"/>
                  </a:cubicBezTo>
                  <a:cubicBezTo>
                    <a:pt x="20029" y="295"/>
                    <a:pt x="13317" y="3072"/>
                    <a:pt x="8370" y="8012"/>
                  </a:cubicBezTo>
                  <a:cubicBezTo>
                    <a:pt x="3422" y="12953"/>
                    <a:pt x="643" y="19655"/>
                    <a:pt x="643" y="26642"/>
                  </a:cubicBezTo>
                  <a:cubicBezTo>
                    <a:pt x="643" y="33629"/>
                    <a:pt x="3422" y="40331"/>
                    <a:pt x="8370" y="45272"/>
                  </a:cubicBezTo>
                  <a:cubicBezTo>
                    <a:pt x="13317" y="50212"/>
                    <a:pt x="20029" y="52988"/>
                    <a:pt x="27026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4" name="Freeform: Shape 3263">
              <a:extLst>
                <a:ext uri="{FF2B5EF4-FFF2-40B4-BE49-F238E27FC236}">
                  <a16:creationId xmlns:a16="http://schemas.microsoft.com/office/drawing/2014/main" id="{48085235-7FD9-4677-B0C1-5D612B1374D8}"/>
                </a:ext>
              </a:extLst>
            </p:cNvPr>
            <p:cNvSpPr/>
            <p:nvPr/>
          </p:nvSpPr>
          <p:spPr>
            <a:xfrm>
              <a:off x="5652151" y="3376933"/>
              <a:ext cx="52765" cy="52692"/>
            </a:xfrm>
            <a:custGeom>
              <a:avLst/>
              <a:gdLst>
                <a:gd name="connsiteX0" fmla="*/ 27029 w 52765"/>
                <a:gd name="connsiteY0" fmla="*/ 52988 h 52692"/>
                <a:gd name="connsiteX1" fmla="*/ 45684 w 52765"/>
                <a:gd name="connsiteY1" fmla="*/ 45272 h 52692"/>
                <a:gd name="connsiteX2" fmla="*/ 53412 w 52765"/>
                <a:gd name="connsiteY2" fmla="*/ 26642 h 52692"/>
                <a:gd name="connsiteX3" fmla="*/ 45684 w 52765"/>
                <a:gd name="connsiteY3" fmla="*/ 8012 h 52692"/>
                <a:gd name="connsiteX4" fmla="*/ 27029 w 52765"/>
                <a:gd name="connsiteY4" fmla="*/ 295 h 52692"/>
                <a:gd name="connsiteX5" fmla="*/ 8373 w 52765"/>
                <a:gd name="connsiteY5" fmla="*/ 8012 h 52692"/>
                <a:gd name="connsiteX6" fmla="*/ 646 w 52765"/>
                <a:gd name="connsiteY6" fmla="*/ 26642 h 52692"/>
                <a:gd name="connsiteX7" fmla="*/ 8373 w 52765"/>
                <a:gd name="connsiteY7" fmla="*/ 45272 h 52692"/>
                <a:gd name="connsiteX8" fmla="*/ 27029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29" y="52988"/>
                  </a:moveTo>
                  <a:cubicBezTo>
                    <a:pt x="34025" y="52988"/>
                    <a:pt x="40737" y="50212"/>
                    <a:pt x="45684" y="45272"/>
                  </a:cubicBezTo>
                  <a:cubicBezTo>
                    <a:pt x="50632" y="40331"/>
                    <a:pt x="53412" y="33629"/>
                    <a:pt x="53412" y="26642"/>
                  </a:cubicBezTo>
                  <a:cubicBezTo>
                    <a:pt x="53412" y="19655"/>
                    <a:pt x="50632" y="12953"/>
                    <a:pt x="45684" y="8012"/>
                  </a:cubicBezTo>
                  <a:cubicBezTo>
                    <a:pt x="40737" y="3072"/>
                    <a:pt x="34025" y="295"/>
                    <a:pt x="27029" y="295"/>
                  </a:cubicBezTo>
                  <a:cubicBezTo>
                    <a:pt x="20032" y="295"/>
                    <a:pt x="13321" y="3072"/>
                    <a:pt x="8373" y="8012"/>
                  </a:cubicBezTo>
                  <a:cubicBezTo>
                    <a:pt x="3426" y="12953"/>
                    <a:pt x="646" y="19655"/>
                    <a:pt x="646" y="26642"/>
                  </a:cubicBezTo>
                  <a:cubicBezTo>
                    <a:pt x="646" y="33629"/>
                    <a:pt x="3426" y="40331"/>
                    <a:pt x="8373" y="45272"/>
                  </a:cubicBezTo>
                  <a:cubicBezTo>
                    <a:pt x="13321" y="50212"/>
                    <a:pt x="20032" y="52988"/>
                    <a:pt x="27029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5" name="Freeform: Shape 3264">
              <a:extLst>
                <a:ext uri="{FF2B5EF4-FFF2-40B4-BE49-F238E27FC236}">
                  <a16:creationId xmlns:a16="http://schemas.microsoft.com/office/drawing/2014/main" id="{CBDD808D-5AF4-49F7-9FE9-F86E4CC013B6}"/>
                </a:ext>
              </a:extLst>
            </p:cNvPr>
            <p:cNvSpPr/>
            <p:nvPr/>
          </p:nvSpPr>
          <p:spPr>
            <a:xfrm>
              <a:off x="5679431" y="3376933"/>
              <a:ext cx="52765" cy="52692"/>
            </a:xfrm>
            <a:custGeom>
              <a:avLst/>
              <a:gdLst>
                <a:gd name="connsiteX0" fmla="*/ 27032 w 52765"/>
                <a:gd name="connsiteY0" fmla="*/ 52988 h 52692"/>
                <a:gd name="connsiteX1" fmla="*/ 45687 w 52765"/>
                <a:gd name="connsiteY1" fmla="*/ 45272 h 52692"/>
                <a:gd name="connsiteX2" fmla="*/ 53415 w 52765"/>
                <a:gd name="connsiteY2" fmla="*/ 26642 h 52692"/>
                <a:gd name="connsiteX3" fmla="*/ 45687 w 52765"/>
                <a:gd name="connsiteY3" fmla="*/ 8012 h 52692"/>
                <a:gd name="connsiteX4" fmla="*/ 27032 w 52765"/>
                <a:gd name="connsiteY4" fmla="*/ 295 h 52692"/>
                <a:gd name="connsiteX5" fmla="*/ 8376 w 52765"/>
                <a:gd name="connsiteY5" fmla="*/ 8012 h 52692"/>
                <a:gd name="connsiteX6" fmla="*/ 649 w 52765"/>
                <a:gd name="connsiteY6" fmla="*/ 26642 h 52692"/>
                <a:gd name="connsiteX7" fmla="*/ 8376 w 52765"/>
                <a:gd name="connsiteY7" fmla="*/ 45272 h 52692"/>
                <a:gd name="connsiteX8" fmla="*/ 27032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32" y="52988"/>
                  </a:moveTo>
                  <a:cubicBezTo>
                    <a:pt x="34029" y="52988"/>
                    <a:pt x="40740" y="50212"/>
                    <a:pt x="45687" y="45272"/>
                  </a:cubicBezTo>
                  <a:cubicBezTo>
                    <a:pt x="50635" y="40331"/>
                    <a:pt x="53415" y="33629"/>
                    <a:pt x="53415" y="26642"/>
                  </a:cubicBezTo>
                  <a:cubicBezTo>
                    <a:pt x="53415" y="19655"/>
                    <a:pt x="50635" y="12953"/>
                    <a:pt x="45687" y="8012"/>
                  </a:cubicBezTo>
                  <a:cubicBezTo>
                    <a:pt x="40740" y="3072"/>
                    <a:pt x="34029" y="295"/>
                    <a:pt x="27032" y="295"/>
                  </a:cubicBezTo>
                  <a:cubicBezTo>
                    <a:pt x="20035" y="295"/>
                    <a:pt x="13324" y="3072"/>
                    <a:pt x="8376" y="8012"/>
                  </a:cubicBezTo>
                  <a:cubicBezTo>
                    <a:pt x="3429" y="12953"/>
                    <a:pt x="649" y="19655"/>
                    <a:pt x="649" y="26642"/>
                  </a:cubicBezTo>
                  <a:cubicBezTo>
                    <a:pt x="649" y="33629"/>
                    <a:pt x="3429" y="40331"/>
                    <a:pt x="8376" y="45272"/>
                  </a:cubicBezTo>
                  <a:cubicBezTo>
                    <a:pt x="13324" y="50212"/>
                    <a:pt x="20035" y="52988"/>
                    <a:pt x="27032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6" name="Freeform: Shape 3265">
              <a:extLst>
                <a:ext uri="{FF2B5EF4-FFF2-40B4-BE49-F238E27FC236}">
                  <a16:creationId xmlns:a16="http://schemas.microsoft.com/office/drawing/2014/main" id="{C2A8B81D-59DC-42B3-A671-EB132F4B690B}"/>
                </a:ext>
              </a:extLst>
            </p:cNvPr>
            <p:cNvSpPr/>
            <p:nvPr/>
          </p:nvSpPr>
          <p:spPr>
            <a:xfrm>
              <a:off x="5706720" y="3376933"/>
              <a:ext cx="52765" cy="52692"/>
            </a:xfrm>
            <a:custGeom>
              <a:avLst/>
              <a:gdLst>
                <a:gd name="connsiteX0" fmla="*/ 27035 w 52765"/>
                <a:gd name="connsiteY0" fmla="*/ 52988 h 52692"/>
                <a:gd name="connsiteX1" fmla="*/ 45690 w 52765"/>
                <a:gd name="connsiteY1" fmla="*/ 45272 h 52692"/>
                <a:gd name="connsiteX2" fmla="*/ 53418 w 52765"/>
                <a:gd name="connsiteY2" fmla="*/ 26642 h 52692"/>
                <a:gd name="connsiteX3" fmla="*/ 45690 w 52765"/>
                <a:gd name="connsiteY3" fmla="*/ 8012 h 52692"/>
                <a:gd name="connsiteX4" fmla="*/ 27035 w 52765"/>
                <a:gd name="connsiteY4" fmla="*/ 295 h 52692"/>
                <a:gd name="connsiteX5" fmla="*/ 8379 w 52765"/>
                <a:gd name="connsiteY5" fmla="*/ 8012 h 52692"/>
                <a:gd name="connsiteX6" fmla="*/ 652 w 52765"/>
                <a:gd name="connsiteY6" fmla="*/ 26642 h 52692"/>
                <a:gd name="connsiteX7" fmla="*/ 8379 w 52765"/>
                <a:gd name="connsiteY7" fmla="*/ 45272 h 52692"/>
                <a:gd name="connsiteX8" fmla="*/ 27035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35" y="52988"/>
                  </a:moveTo>
                  <a:cubicBezTo>
                    <a:pt x="34032" y="52988"/>
                    <a:pt x="40743" y="50212"/>
                    <a:pt x="45690" y="45272"/>
                  </a:cubicBezTo>
                  <a:cubicBezTo>
                    <a:pt x="50638" y="40331"/>
                    <a:pt x="53418" y="33629"/>
                    <a:pt x="53418" y="26642"/>
                  </a:cubicBezTo>
                  <a:cubicBezTo>
                    <a:pt x="53418" y="19655"/>
                    <a:pt x="50638" y="12953"/>
                    <a:pt x="45690" y="8012"/>
                  </a:cubicBezTo>
                  <a:cubicBezTo>
                    <a:pt x="40743" y="3072"/>
                    <a:pt x="34032" y="295"/>
                    <a:pt x="27035" y="295"/>
                  </a:cubicBezTo>
                  <a:cubicBezTo>
                    <a:pt x="20038" y="295"/>
                    <a:pt x="13327" y="3072"/>
                    <a:pt x="8379" y="8012"/>
                  </a:cubicBezTo>
                  <a:cubicBezTo>
                    <a:pt x="3432" y="12953"/>
                    <a:pt x="652" y="19655"/>
                    <a:pt x="652" y="26642"/>
                  </a:cubicBezTo>
                  <a:cubicBezTo>
                    <a:pt x="652" y="33629"/>
                    <a:pt x="3432" y="40331"/>
                    <a:pt x="8379" y="45272"/>
                  </a:cubicBezTo>
                  <a:cubicBezTo>
                    <a:pt x="13327" y="50212"/>
                    <a:pt x="20038" y="52988"/>
                    <a:pt x="27035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67" name="Freeform: Shape 3266">
              <a:extLst>
                <a:ext uri="{FF2B5EF4-FFF2-40B4-BE49-F238E27FC236}">
                  <a16:creationId xmlns:a16="http://schemas.microsoft.com/office/drawing/2014/main" id="{27AA3E3B-BA6A-4985-8B5D-2F399ADC1A7A}"/>
                </a:ext>
              </a:extLst>
            </p:cNvPr>
            <p:cNvSpPr/>
            <p:nvPr/>
          </p:nvSpPr>
          <p:spPr>
            <a:xfrm>
              <a:off x="5734000" y="3376933"/>
              <a:ext cx="52765" cy="52692"/>
            </a:xfrm>
            <a:custGeom>
              <a:avLst/>
              <a:gdLst>
                <a:gd name="connsiteX0" fmla="*/ 27038 w 52765"/>
                <a:gd name="connsiteY0" fmla="*/ 52988 h 52692"/>
                <a:gd name="connsiteX1" fmla="*/ 45693 w 52765"/>
                <a:gd name="connsiteY1" fmla="*/ 45272 h 52692"/>
                <a:gd name="connsiteX2" fmla="*/ 53421 w 52765"/>
                <a:gd name="connsiteY2" fmla="*/ 26642 h 52692"/>
                <a:gd name="connsiteX3" fmla="*/ 45693 w 52765"/>
                <a:gd name="connsiteY3" fmla="*/ 8012 h 52692"/>
                <a:gd name="connsiteX4" fmla="*/ 27038 w 52765"/>
                <a:gd name="connsiteY4" fmla="*/ 295 h 52692"/>
                <a:gd name="connsiteX5" fmla="*/ 8382 w 52765"/>
                <a:gd name="connsiteY5" fmla="*/ 8012 h 52692"/>
                <a:gd name="connsiteX6" fmla="*/ 655 w 52765"/>
                <a:gd name="connsiteY6" fmla="*/ 26642 h 52692"/>
                <a:gd name="connsiteX7" fmla="*/ 8382 w 52765"/>
                <a:gd name="connsiteY7" fmla="*/ 45272 h 52692"/>
                <a:gd name="connsiteX8" fmla="*/ 27038 w 52765"/>
                <a:gd name="connsiteY8" fmla="*/ 52988 h 5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65" h="52692">
                  <a:moveTo>
                    <a:pt x="27038" y="52988"/>
                  </a:moveTo>
                  <a:cubicBezTo>
                    <a:pt x="34035" y="52988"/>
                    <a:pt x="40746" y="50212"/>
                    <a:pt x="45693" y="45272"/>
                  </a:cubicBezTo>
                  <a:cubicBezTo>
                    <a:pt x="50641" y="40331"/>
                    <a:pt x="53421" y="33629"/>
                    <a:pt x="53421" y="26642"/>
                  </a:cubicBezTo>
                  <a:cubicBezTo>
                    <a:pt x="53421" y="19655"/>
                    <a:pt x="50641" y="12953"/>
                    <a:pt x="45693" y="8012"/>
                  </a:cubicBezTo>
                  <a:cubicBezTo>
                    <a:pt x="40746" y="3072"/>
                    <a:pt x="34035" y="295"/>
                    <a:pt x="27038" y="295"/>
                  </a:cubicBezTo>
                  <a:cubicBezTo>
                    <a:pt x="20041" y="295"/>
                    <a:pt x="13330" y="3072"/>
                    <a:pt x="8382" y="8012"/>
                  </a:cubicBezTo>
                  <a:cubicBezTo>
                    <a:pt x="3435" y="12953"/>
                    <a:pt x="655" y="19655"/>
                    <a:pt x="655" y="26642"/>
                  </a:cubicBezTo>
                  <a:cubicBezTo>
                    <a:pt x="655" y="33629"/>
                    <a:pt x="3435" y="40331"/>
                    <a:pt x="8382" y="45272"/>
                  </a:cubicBezTo>
                  <a:cubicBezTo>
                    <a:pt x="13330" y="50212"/>
                    <a:pt x="20041" y="52988"/>
                    <a:pt x="27038" y="52988"/>
                  </a:cubicBezTo>
                  <a:close/>
                </a:path>
              </a:pathLst>
            </a:custGeom>
            <a:solidFill>
              <a:srgbClr val="1F77B4"/>
            </a:solidFill>
            <a:ln w="878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3268" name="Freeform: Shape 3267">
            <a:extLst>
              <a:ext uri="{FF2B5EF4-FFF2-40B4-BE49-F238E27FC236}">
                <a16:creationId xmlns:a16="http://schemas.microsoft.com/office/drawing/2014/main" id="{0F4119E5-2B29-4803-8AD8-6441584F1C4D}"/>
              </a:ext>
            </a:extLst>
          </p:cNvPr>
          <p:cNvSpPr/>
          <p:nvPr/>
        </p:nvSpPr>
        <p:spPr>
          <a:xfrm>
            <a:off x="1040108" y="4423512"/>
            <a:ext cx="4693080" cy="7540"/>
          </a:xfrm>
          <a:custGeom>
            <a:avLst/>
            <a:gdLst>
              <a:gd name="connsiteX0" fmla="*/ 0 w 4693080"/>
              <a:gd name="connsiteY0" fmla="*/ 0 h 8782"/>
              <a:gd name="connsiteX1" fmla="*/ 4693081 w 4693080"/>
              <a:gd name="connsiteY1" fmla="*/ 0 h 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3080" h="8782">
                <a:moveTo>
                  <a:pt x="0" y="0"/>
                </a:moveTo>
                <a:lnTo>
                  <a:pt x="4693081" y="0"/>
                </a:lnTo>
              </a:path>
            </a:pathLst>
          </a:custGeom>
          <a:noFill/>
          <a:ln w="13174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3269" name="Freeform: Shape 3268">
            <a:extLst>
              <a:ext uri="{FF2B5EF4-FFF2-40B4-BE49-F238E27FC236}">
                <a16:creationId xmlns:a16="http://schemas.microsoft.com/office/drawing/2014/main" id="{7009B54F-AF19-460F-8782-317AC93A3BE7}"/>
              </a:ext>
            </a:extLst>
          </p:cNvPr>
          <p:cNvSpPr/>
          <p:nvPr/>
        </p:nvSpPr>
        <p:spPr>
          <a:xfrm>
            <a:off x="805449" y="2508263"/>
            <a:ext cx="8794" cy="2006450"/>
          </a:xfrm>
          <a:custGeom>
            <a:avLst/>
            <a:gdLst>
              <a:gd name="connsiteX0" fmla="*/ 0 w 8794"/>
              <a:gd name="connsiteY0" fmla="*/ 2337035 h 2337034"/>
              <a:gd name="connsiteX1" fmla="*/ 0 w 8794"/>
              <a:gd name="connsiteY1" fmla="*/ 0 h 233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94" h="2337034">
                <a:moveTo>
                  <a:pt x="0" y="2337035"/>
                </a:moveTo>
                <a:lnTo>
                  <a:pt x="0" y="0"/>
                </a:lnTo>
              </a:path>
            </a:pathLst>
          </a:custGeom>
          <a:noFill/>
          <a:ln w="7026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3271" name="Freeform: Shape 3270">
            <a:extLst>
              <a:ext uri="{FF2B5EF4-FFF2-40B4-BE49-F238E27FC236}">
                <a16:creationId xmlns:a16="http://schemas.microsoft.com/office/drawing/2014/main" id="{E67BAAE4-EF03-4772-8DBA-85FA90E56E9E}"/>
              </a:ext>
            </a:extLst>
          </p:cNvPr>
          <p:cNvSpPr/>
          <p:nvPr/>
        </p:nvSpPr>
        <p:spPr>
          <a:xfrm>
            <a:off x="805449" y="4514714"/>
            <a:ext cx="5162396" cy="7540"/>
          </a:xfrm>
          <a:custGeom>
            <a:avLst/>
            <a:gdLst>
              <a:gd name="connsiteX0" fmla="*/ 0 w 5162396"/>
              <a:gd name="connsiteY0" fmla="*/ 0 h 8782"/>
              <a:gd name="connsiteX1" fmla="*/ 5162397 w 5162396"/>
              <a:gd name="connsiteY1" fmla="*/ 0 h 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2396" h="8782">
                <a:moveTo>
                  <a:pt x="0" y="0"/>
                </a:moveTo>
                <a:lnTo>
                  <a:pt x="5162397" y="0"/>
                </a:lnTo>
              </a:path>
            </a:pathLst>
          </a:custGeom>
          <a:noFill/>
          <a:ln w="7026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3273" name="Graphic 6">
            <a:extLst>
              <a:ext uri="{FF2B5EF4-FFF2-40B4-BE49-F238E27FC236}">
                <a16:creationId xmlns:a16="http://schemas.microsoft.com/office/drawing/2014/main" id="{C4683ECB-6B37-450E-97F5-FD03B0978955}"/>
              </a:ext>
            </a:extLst>
          </p:cNvPr>
          <p:cNvGrpSpPr/>
          <p:nvPr/>
        </p:nvGrpSpPr>
        <p:grpSpPr>
          <a:xfrm>
            <a:off x="1315663" y="2734364"/>
            <a:ext cx="64115" cy="245817"/>
            <a:chOff x="1342858" y="1435827"/>
            <a:chExt cx="64115" cy="286318"/>
          </a:xfrm>
          <a:solidFill>
            <a:srgbClr val="000000"/>
          </a:solidFill>
        </p:grpSpPr>
        <p:sp>
          <p:nvSpPr>
            <p:cNvPr id="3274" name="Freeform: Shape 3273">
              <a:extLst>
                <a:ext uri="{FF2B5EF4-FFF2-40B4-BE49-F238E27FC236}">
                  <a16:creationId xmlns:a16="http://schemas.microsoft.com/office/drawing/2014/main" id="{C03E297F-7DF0-4569-8803-3FBBAFFC196F}"/>
                </a:ext>
              </a:extLst>
            </p:cNvPr>
            <p:cNvSpPr/>
            <p:nvPr/>
          </p:nvSpPr>
          <p:spPr>
            <a:xfrm rot="-5400000" flipV="1">
              <a:off x="1347798" y="1663051"/>
              <a:ext cx="54236" cy="64027"/>
            </a:xfrm>
            <a:custGeom>
              <a:avLst/>
              <a:gdLst>
                <a:gd name="connsiteX0" fmla="*/ -1798 w 54236"/>
                <a:gd name="connsiteY0" fmla="*/ 61795 h 64027"/>
                <a:gd name="connsiteX1" fmla="*/ 52438 w 54236"/>
                <a:gd name="connsiteY1" fmla="*/ 61795 h 64027"/>
                <a:gd name="connsiteX2" fmla="*/ 52438 w 54236"/>
                <a:gd name="connsiteY2" fmla="*/ 54495 h 64027"/>
                <a:gd name="connsiteX3" fmla="*/ 29683 w 54236"/>
                <a:gd name="connsiteY3" fmla="*/ 54495 h 64027"/>
                <a:gd name="connsiteX4" fmla="*/ 29683 w 54236"/>
                <a:gd name="connsiteY4" fmla="*/ -2232 h 64027"/>
                <a:gd name="connsiteX5" fmla="*/ 20971 w 54236"/>
                <a:gd name="connsiteY5" fmla="*/ -2232 h 64027"/>
                <a:gd name="connsiteX6" fmla="*/ 20971 w 54236"/>
                <a:gd name="connsiteY6" fmla="*/ 54495 h 64027"/>
                <a:gd name="connsiteX7" fmla="*/ -1798 w 54236"/>
                <a:gd name="connsiteY7" fmla="*/ 54495 h 64027"/>
                <a:gd name="connsiteX8" fmla="*/ -1798 w 54236"/>
                <a:gd name="connsiteY8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36" h="64027">
                  <a:moveTo>
                    <a:pt x="-1798" y="61795"/>
                  </a:moveTo>
                  <a:lnTo>
                    <a:pt x="52438" y="61795"/>
                  </a:lnTo>
                  <a:lnTo>
                    <a:pt x="52438" y="54495"/>
                  </a:lnTo>
                  <a:lnTo>
                    <a:pt x="29683" y="54495"/>
                  </a:lnTo>
                  <a:lnTo>
                    <a:pt x="29683" y="-2232"/>
                  </a:lnTo>
                  <a:lnTo>
                    <a:pt x="20971" y="-2232"/>
                  </a:lnTo>
                  <a:lnTo>
                    <a:pt x="20971" y="54495"/>
                  </a:lnTo>
                  <a:lnTo>
                    <a:pt x="-1798" y="54495"/>
                  </a:lnTo>
                  <a:lnTo>
                    <a:pt x="-1798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75" name="Freeform: Shape 3274">
              <a:extLst>
                <a:ext uri="{FF2B5EF4-FFF2-40B4-BE49-F238E27FC236}">
                  <a16:creationId xmlns:a16="http://schemas.microsoft.com/office/drawing/2014/main" id="{7AE6E4A4-BAB3-46D8-BD6E-3ECE980FF4BE}"/>
                </a:ext>
              </a:extLst>
            </p:cNvPr>
            <p:cNvSpPr/>
            <p:nvPr/>
          </p:nvSpPr>
          <p:spPr>
            <a:xfrm rot="-5400000" flipV="1">
              <a:off x="1350484" y="1603211"/>
              <a:ext cx="48863" cy="64027"/>
            </a:xfrm>
            <a:custGeom>
              <a:avLst/>
              <a:gdLst>
                <a:gd name="connsiteX0" fmla="*/ -2250 w 48863"/>
                <a:gd name="connsiteY0" fmla="*/ 61789 h 64027"/>
                <a:gd name="connsiteX1" fmla="*/ 6421 w 48863"/>
                <a:gd name="connsiteY1" fmla="*/ 61789 h 64027"/>
                <a:gd name="connsiteX2" fmla="*/ 6421 w 48863"/>
                <a:gd name="connsiteY2" fmla="*/ 35538 h 64027"/>
                <a:gd name="connsiteX3" fmla="*/ 37943 w 48863"/>
                <a:gd name="connsiteY3" fmla="*/ 35538 h 64027"/>
                <a:gd name="connsiteX4" fmla="*/ 37943 w 48863"/>
                <a:gd name="connsiteY4" fmla="*/ 61789 h 64027"/>
                <a:gd name="connsiteX5" fmla="*/ 46614 w 48863"/>
                <a:gd name="connsiteY5" fmla="*/ 61789 h 64027"/>
                <a:gd name="connsiteX6" fmla="*/ 46614 w 48863"/>
                <a:gd name="connsiteY6" fmla="*/ -2239 h 64027"/>
                <a:gd name="connsiteX7" fmla="*/ 37943 w 48863"/>
                <a:gd name="connsiteY7" fmla="*/ -2239 h 64027"/>
                <a:gd name="connsiteX8" fmla="*/ 37943 w 48863"/>
                <a:gd name="connsiteY8" fmla="*/ 28252 h 64027"/>
                <a:gd name="connsiteX9" fmla="*/ 6421 w 48863"/>
                <a:gd name="connsiteY9" fmla="*/ 28252 h 64027"/>
                <a:gd name="connsiteX10" fmla="*/ 6421 w 48863"/>
                <a:gd name="connsiteY10" fmla="*/ -2239 h 64027"/>
                <a:gd name="connsiteX11" fmla="*/ -2250 w 48863"/>
                <a:gd name="connsiteY11" fmla="*/ -2239 h 64027"/>
                <a:gd name="connsiteX12" fmla="*/ -2250 w 48863"/>
                <a:gd name="connsiteY12" fmla="*/ 61789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863" h="64027">
                  <a:moveTo>
                    <a:pt x="-2250" y="61789"/>
                  </a:moveTo>
                  <a:lnTo>
                    <a:pt x="6421" y="61789"/>
                  </a:lnTo>
                  <a:lnTo>
                    <a:pt x="6421" y="35538"/>
                  </a:lnTo>
                  <a:lnTo>
                    <a:pt x="37943" y="35538"/>
                  </a:lnTo>
                  <a:lnTo>
                    <a:pt x="37943" y="61789"/>
                  </a:lnTo>
                  <a:lnTo>
                    <a:pt x="46614" y="61789"/>
                  </a:lnTo>
                  <a:lnTo>
                    <a:pt x="46614" y="-2239"/>
                  </a:lnTo>
                  <a:lnTo>
                    <a:pt x="37943" y="-2239"/>
                  </a:lnTo>
                  <a:lnTo>
                    <a:pt x="37943" y="28252"/>
                  </a:lnTo>
                  <a:lnTo>
                    <a:pt x="6421" y="28252"/>
                  </a:lnTo>
                  <a:lnTo>
                    <a:pt x="6421" y="-2239"/>
                  </a:lnTo>
                  <a:lnTo>
                    <a:pt x="-2250" y="-2239"/>
                  </a:lnTo>
                  <a:lnTo>
                    <a:pt x="-2250" y="6178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76" name="Freeform: Shape 3275">
              <a:extLst>
                <a:ext uri="{FF2B5EF4-FFF2-40B4-BE49-F238E27FC236}">
                  <a16:creationId xmlns:a16="http://schemas.microsoft.com/office/drawing/2014/main" id="{23EF4C89-014C-46E7-A15F-440A146E2CAD}"/>
                </a:ext>
              </a:extLst>
            </p:cNvPr>
            <p:cNvSpPr/>
            <p:nvPr/>
          </p:nvSpPr>
          <p:spPr>
            <a:xfrm rot="-5400000" flipV="1">
              <a:off x="1354263" y="1540947"/>
              <a:ext cx="41305" cy="64027"/>
            </a:xfrm>
            <a:custGeom>
              <a:avLst/>
              <a:gdLst>
                <a:gd name="connsiteX0" fmla="*/ -1975 w 41305"/>
                <a:gd name="connsiteY0" fmla="*/ 61781 h 64027"/>
                <a:gd name="connsiteX1" fmla="*/ 38562 w 41305"/>
                <a:gd name="connsiteY1" fmla="*/ 61781 h 64027"/>
                <a:gd name="connsiteX2" fmla="*/ 38562 w 41305"/>
                <a:gd name="connsiteY2" fmla="*/ 54481 h 64027"/>
                <a:gd name="connsiteX3" fmla="*/ 6696 w 41305"/>
                <a:gd name="connsiteY3" fmla="*/ 54481 h 64027"/>
                <a:gd name="connsiteX4" fmla="*/ 6696 w 41305"/>
                <a:gd name="connsiteY4" fmla="*/ 35531 h 64027"/>
                <a:gd name="connsiteX5" fmla="*/ 37229 w 41305"/>
                <a:gd name="connsiteY5" fmla="*/ 35531 h 64027"/>
                <a:gd name="connsiteX6" fmla="*/ 37229 w 41305"/>
                <a:gd name="connsiteY6" fmla="*/ 28245 h 64027"/>
                <a:gd name="connsiteX7" fmla="*/ 6696 w 41305"/>
                <a:gd name="connsiteY7" fmla="*/ 28245 h 64027"/>
                <a:gd name="connsiteX8" fmla="*/ 6696 w 41305"/>
                <a:gd name="connsiteY8" fmla="*/ 5041 h 64027"/>
                <a:gd name="connsiteX9" fmla="*/ 39331 w 41305"/>
                <a:gd name="connsiteY9" fmla="*/ 5041 h 64027"/>
                <a:gd name="connsiteX10" fmla="*/ 39331 w 41305"/>
                <a:gd name="connsiteY10" fmla="*/ -2246 h 64027"/>
                <a:gd name="connsiteX11" fmla="*/ -1975 w 41305"/>
                <a:gd name="connsiteY11" fmla="*/ -2246 h 64027"/>
                <a:gd name="connsiteX12" fmla="*/ -1975 w 41305"/>
                <a:gd name="connsiteY12" fmla="*/ 61781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305" h="64027">
                  <a:moveTo>
                    <a:pt x="-1975" y="61781"/>
                  </a:moveTo>
                  <a:lnTo>
                    <a:pt x="38562" y="61781"/>
                  </a:lnTo>
                  <a:lnTo>
                    <a:pt x="38562" y="54481"/>
                  </a:lnTo>
                  <a:lnTo>
                    <a:pt x="6696" y="54481"/>
                  </a:lnTo>
                  <a:lnTo>
                    <a:pt x="6696" y="35531"/>
                  </a:lnTo>
                  <a:lnTo>
                    <a:pt x="37229" y="35531"/>
                  </a:lnTo>
                  <a:lnTo>
                    <a:pt x="37229" y="28245"/>
                  </a:lnTo>
                  <a:lnTo>
                    <a:pt x="6696" y="28245"/>
                  </a:lnTo>
                  <a:lnTo>
                    <a:pt x="6696" y="5041"/>
                  </a:lnTo>
                  <a:lnTo>
                    <a:pt x="39331" y="5041"/>
                  </a:lnTo>
                  <a:lnTo>
                    <a:pt x="39331" y="-2246"/>
                  </a:lnTo>
                  <a:lnTo>
                    <a:pt x="-1975" y="-2246"/>
                  </a:lnTo>
                  <a:lnTo>
                    <a:pt x="-1975" y="6178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77" name="Freeform: Shape 3276">
              <a:extLst>
                <a:ext uri="{FF2B5EF4-FFF2-40B4-BE49-F238E27FC236}">
                  <a16:creationId xmlns:a16="http://schemas.microsoft.com/office/drawing/2014/main" id="{ECD8A15F-0053-4DC1-BD9B-C05AE9A7A08D}"/>
                </a:ext>
              </a:extLst>
            </p:cNvPr>
            <p:cNvSpPr/>
            <p:nvPr/>
          </p:nvSpPr>
          <p:spPr>
            <a:xfrm rot="-5400000" flipV="1">
              <a:off x="1349941" y="1481142"/>
              <a:ext cx="49948" cy="64027"/>
            </a:xfrm>
            <a:custGeom>
              <a:avLst/>
              <a:gdLst>
                <a:gd name="connsiteX0" fmla="*/ 28120 w 49948"/>
                <a:gd name="connsiteY0" fmla="*/ 27771 h 64027"/>
                <a:gd name="connsiteX1" fmla="*/ 33548 w 49948"/>
                <a:gd name="connsiteY1" fmla="*/ 23737 h 64027"/>
                <a:gd name="connsiteX2" fmla="*/ 38852 w 49948"/>
                <a:gd name="connsiteY2" fmla="*/ 15243 h 64027"/>
                <a:gd name="connsiteX3" fmla="*/ 47660 w 49948"/>
                <a:gd name="connsiteY3" fmla="*/ -2253 h 64027"/>
                <a:gd name="connsiteX4" fmla="*/ 38330 w 49948"/>
                <a:gd name="connsiteY4" fmla="*/ -2253 h 64027"/>
                <a:gd name="connsiteX5" fmla="*/ 30140 w 49948"/>
                <a:gd name="connsiteY5" fmla="*/ 14173 h 64027"/>
                <a:gd name="connsiteX6" fmla="*/ 23970 w 49948"/>
                <a:gd name="connsiteY6" fmla="*/ 22708 h 64027"/>
                <a:gd name="connsiteX7" fmla="*/ 15835 w 49948"/>
                <a:gd name="connsiteY7" fmla="*/ 24807 h 64027"/>
                <a:gd name="connsiteX8" fmla="*/ 6381 w 49948"/>
                <a:gd name="connsiteY8" fmla="*/ 24807 h 64027"/>
                <a:gd name="connsiteX9" fmla="*/ 6381 w 49948"/>
                <a:gd name="connsiteY9" fmla="*/ -2253 h 64027"/>
                <a:gd name="connsiteX10" fmla="*/ -2289 w 49948"/>
                <a:gd name="connsiteY10" fmla="*/ -2253 h 64027"/>
                <a:gd name="connsiteX11" fmla="*/ -2289 w 49948"/>
                <a:gd name="connsiteY11" fmla="*/ 61775 h 64027"/>
                <a:gd name="connsiteX12" fmla="*/ 17292 w 49948"/>
                <a:gd name="connsiteY12" fmla="*/ 61775 h 64027"/>
                <a:gd name="connsiteX13" fmla="*/ 33699 w 49948"/>
                <a:gd name="connsiteY13" fmla="*/ 57178 h 64027"/>
                <a:gd name="connsiteX14" fmla="*/ 39113 w 49948"/>
                <a:gd name="connsiteY14" fmla="*/ 43332 h 64027"/>
                <a:gd name="connsiteX15" fmla="*/ 36296 w 49948"/>
                <a:gd name="connsiteY15" fmla="*/ 33288 h 64027"/>
                <a:gd name="connsiteX16" fmla="*/ 28120 w 49948"/>
                <a:gd name="connsiteY16" fmla="*/ 27771 h 64027"/>
                <a:gd name="connsiteX17" fmla="*/ 6381 w 49948"/>
                <a:gd name="connsiteY17" fmla="*/ 54653 h 64027"/>
                <a:gd name="connsiteX18" fmla="*/ 6381 w 49948"/>
                <a:gd name="connsiteY18" fmla="*/ 31929 h 64027"/>
                <a:gd name="connsiteX19" fmla="*/ 17292 w 49948"/>
                <a:gd name="connsiteY19" fmla="*/ 31929 h 64027"/>
                <a:gd name="connsiteX20" fmla="*/ 26760 w 49948"/>
                <a:gd name="connsiteY20" fmla="*/ 34824 h 64027"/>
                <a:gd name="connsiteX21" fmla="*/ 29961 w 49948"/>
                <a:gd name="connsiteY21" fmla="*/ 43332 h 64027"/>
                <a:gd name="connsiteX22" fmla="*/ 26760 w 49948"/>
                <a:gd name="connsiteY22" fmla="*/ 51799 h 64027"/>
                <a:gd name="connsiteX23" fmla="*/ 17292 w 49948"/>
                <a:gd name="connsiteY23" fmla="*/ 54653 h 64027"/>
                <a:gd name="connsiteX24" fmla="*/ 6381 w 49948"/>
                <a:gd name="connsiteY24" fmla="*/ 54653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48" h="64027">
                  <a:moveTo>
                    <a:pt x="28120" y="27771"/>
                  </a:moveTo>
                  <a:cubicBezTo>
                    <a:pt x="29979" y="27140"/>
                    <a:pt x="31789" y="25795"/>
                    <a:pt x="33548" y="23737"/>
                  </a:cubicBezTo>
                  <a:cubicBezTo>
                    <a:pt x="35306" y="21679"/>
                    <a:pt x="37075" y="18847"/>
                    <a:pt x="38852" y="15243"/>
                  </a:cubicBezTo>
                  <a:lnTo>
                    <a:pt x="47660" y="-2253"/>
                  </a:lnTo>
                  <a:lnTo>
                    <a:pt x="38330" y="-2253"/>
                  </a:lnTo>
                  <a:lnTo>
                    <a:pt x="30140" y="14173"/>
                  </a:lnTo>
                  <a:cubicBezTo>
                    <a:pt x="28015" y="18463"/>
                    <a:pt x="25958" y="21308"/>
                    <a:pt x="23970" y="22708"/>
                  </a:cubicBezTo>
                  <a:cubicBezTo>
                    <a:pt x="21982" y="24107"/>
                    <a:pt x="19271" y="24807"/>
                    <a:pt x="15835" y="24807"/>
                  </a:cubicBezTo>
                  <a:lnTo>
                    <a:pt x="6381" y="24807"/>
                  </a:lnTo>
                  <a:lnTo>
                    <a:pt x="6381" y="-2253"/>
                  </a:lnTo>
                  <a:lnTo>
                    <a:pt x="-2289" y="-2253"/>
                  </a:lnTo>
                  <a:lnTo>
                    <a:pt x="-2289" y="61775"/>
                  </a:lnTo>
                  <a:lnTo>
                    <a:pt x="17292" y="61775"/>
                  </a:lnTo>
                  <a:cubicBezTo>
                    <a:pt x="24620" y="61775"/>
                    <a:pt x="30089" y="60242"/>
                    <a:pt x="33699" y="57178"/>
                  </a:cubicBezTo>
                  <a:cubicBezTo>
                    <a:pt x="37308" y="54122"/>
                    <a:pt x="39113" y="49507"/>
                    <a:pt x="39113" y="43332"/>
                  </a:cubicBezTo>
                  <a:cubicBezTo>
                    <a:pt x="39113" y="39298"/>
                    <a:pt x="38174" y="35950"/>
                    <a:pt x="36296" y="33288"/>
                  </a:cubicBezTo>
                  <a:cubicBezTo>
                    <a:pt x="34418" y="30635"/>
                    <a:pt x="31693" y="28796"/>
                    <a:pt x="28120" y="27771"/>
                  </a:cubicBezTo>
                  <a:close/>
                  <a:moveTo>
                    <a:pt x="6381" y="54653"/>
                  </a:moveTo>
                  <a:lnTo>
                    <a:pt x="6381" y="31929"/>
                  </a:lnTo>
                  <a:lnTo>
                    <a:pt x="17292" y="31929"/>
                  </a:lnTo>
                  <a:cubicBezTo>
                    <a:pt x="21469" y="31929"/>
                    <a:pt x="24625" y="32894"/>
                    <a:pt x="26760" y="34824"/>
                  </a:cubicBezTo>
                  <a:cubicBezTo>
                    <a:pt x="28894" y="36755"/>
                    <a:pt x="29961" y="39590"/>
                    <a:pt x="29961" y="43332"/>
                  </a:cubicBezTo>
                  <a:cubicBezTo>
                    <a:pt x="29961" y="47074"/>
                    <a:pt x="28894" y="49896"/>
                    <a:pt x="26760" y="51799"/>
                  </a:cubicBezTo>
                  <a:cubicBezTo>
                    <a:pt x="24625" y="53701"/>
                    <a:pt x="21469" y="54653"/>
                    <a:pt x="17292" y="54653"/>
                  </a:cubicBezTo>
                  <a:lnTo>
                    <a:pt x="6381" y="54653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78" name="Freeform: Shape 3277">
              <a:extLst>
                <a:ext uri="{FF2B5EF4-FFF2-40B4-BE49-F238E27FC236}">
                  <a16:creationId xmlns:a16="http://schemas.microsoft.com/office/drawing/2014/main" id="{1F06119F-0D66-4FFB-ABD8-8A4C17DCFC4C}"/>
                </a:ext>
              </a:extLst>
            </p:cNvPr>
            <p:cNvSpPr/>
            <p:nvPr/>
          </p:nvSpPr>
          <p:spPr>
            <a:xfrm rot="-5400000" flipV="1">
              <a:off x="1354263" y="1424438"/>
              <a:ext cx="41305" cy="64027"/>
            </a:xfrm>
            <a:custGeom>
              <a:avLst/>
              <a:gdLst>
                <a:gd name="connsiteX0" fmla="*/ -1975 w 41305"/>
                <a:gd name="connsiteY0" fmla="*/ 61768 h 64027"/>
                <a:gd name="connsiteX1" fmla="*/ 38562 w 41305"/>
                <a:gd name="connsiteY1" fmla="*/ 61768 h 64027"/>
                <a:gd name="connsiteX2" fmla="*/ 38562 w 41305"/>
                <a:gd name="connsiteY2" fmla="*/ 54468 h 64027"/>
                <a:gd name="connsiteX3" fmla="*/ 6696 w 41305"/>
                <a:gd name="connsiteY3" fmla="*/ 54468 h 64027"/>
                <a:gd name="connsiteX4" fmla="*/ 6696 w 41305"/>
                <a:gd name="connsiteY4" fmla="*/ 35518 h 64027"/>
                <a:gd name="connsiteX5" fmla="*/ 37229 w 41305"/>
                <a:gd name="connsiteY5" fmla="*/ 35518 h 64027"/>
                <a:gd name="connsiteX6" fmla="*/ 37229 w 41305"/>
                <a:gd name="connsiteY6" fmla="*/ 28231 h 64027"/>
                <a:gd name="connsiteX7" fmla="*/ 6696 w 41305"/>
                <a:gd name="connsiteY7" fmla="*/ 28231 h 64027"/>
                <a:gd name="connsiteX8" fmla="*/ 6696 w 41305"/>
                <a:gd name="connsiteY8" fmla="*/ 5027 h 64027"/>
                <a:gd name="connsiteX9" fmla="*/ 39331 w 41305"/>
                <a:gd name="connsiteY9" fmla="*/ 5027 h 64027"/>
                <a:gd name="connsiteX10" fmla="*/ 39331 w 41305"/>
                <a:gd name="connsiteY10" fmla="*/ -2259 h 64027"/>
                <a:gd name="connsiteX11" fmla="*/ -1975 w 41305"/>
                <a:gd name="connsiteY11" fmla="*/ -2259 h 64027"/>
                <a:gd name="connsiteX12" fmla="*/ -1975 w 41305"/>
                <a:gd name="connsiteY12" fmla="*/ 61768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305" h="64027">
                  <a:moveTo>
                    <a:pt x="-1975" y="61768"/>
                  </a:moveTo>
                  <a:lnTo>
                    <a:pt x="38562" y="61768"/>
                  </a:lnTo>
                  <a:lnTo>
                    <a:pt x="38562" y="54468"/>
                  </a:lnTo>
                  <a:lnTo>
                    <a:pt x="6696" y="54468"/>
                  </a:lnTo>
                  <a:lnTo>
                    <a:pt x="6696" y="35518"/>
                  </a:lnTo>
                  <a:lnTo>
                    <a:pt x="37229" y="35518"/>
                  </a:lnTo>
                  <a:lnTo>
                    <a:pt x="37229" y="28231"/>
                  </a:lnTo>
                  <a:lnTo>
                    <a:pt x="6696" y="28231"/>
                  </a:lnTo>
                  <a:lnTo>
                    <a:pt x="6696" y="5027"/>
                  </a:lnTo>
                  <a:lnTo>
                    <a:pt x="39331" y="5027"/>
                  </a:lnTo>
                  <a:lnTo>
                    <a:pt x="39331" y="-2259"/>
                  </a:lnTo>
                  <a:lnTo>
                    <a:pt x="-1975" y="-2259"/>
                  </a:lnTo>
                  <a:lnTo>
                    <a:pt x="-1975" y="6176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279" name="Graphic 6">
            <a:extLst>
              <a:ext uri="{FF2B5EF4-FFF2-40B4-BE49-F238E27FC236}">
                <a16:creationId xmlns:a16="http://schemas.microsoft.com/office/drawing/2014/main" id="{0709B9C2-D0FA-4532-BFE0-0D3ADF1F20DA}"/>
              </a:ext>
            </a:extLst>
          </p:cNvPr>
          <p:cNvGrpSpPr/>
          <p:nvPr/>
        </p:nvGrpSpPr>
        <p:grpSpPr>
          <a:xfrm>
            <a:off x="1452089" y="2833177"/>
            <a:ext cx="64115" cy="146191"/>
            <a:chOff x="1479284" y="1550921"/>
            <a:chExt cx="64115" cy="170277"/>
          </a:xfrm>
          <a:solidFill>
            <a:srgbClr val="000000"/>
          </a:solidFill>
        </p:grpSpPr>
        <p:sp>
          <p:nvSpPr>
            <p:cNvPr id="3280" name="Freeform: Shape 3279">
              <a:extLst>
                <a:ext uri="{FF2B5EF4-FFF2-40B4-BE49-F238E27FC236}">
                  <a16:creationId xmlns:a16="http://schemas.microsoft.com/office/drawing/2014/main" id="{8151C820-CA97-4301-AB1D-D36730F6BCF8}"/>
                </a:ext>
              </a:extLst>
            </p:cNvPr>
            <p:cNvSpPr/>
            <p:nvPr/>
          </p:nvSpPr>
          <p:spPr>
            <a:xfrm rot="-5400000" flipV="1">
              <a:off x="1481970" y="1659854"/>
              <a:ext cx="58743" cy="64027"/>
            </a:xfrm>
            <a:custGeom>
              <a:avLst/>
              <a:gdLst>
                <a:gd name="connsiteX0" fmla="*/ 27363 w 58743"/>
                <a:gd name="connsiteY0" fmla="*/ 53260 h 64027"/>
                <a:gd name="connsiteX1" fmla="*/ 15587 w 58743"/>
                <a:gd name="connsiteY1" fmla="*/ 21397 h 64027"/>
                <a:gd name="connsiteX2" fmla="*/ 39166 w 58743"/>
                <a:gd name="connsiteY2" fmla="*/ 21397 h 64027"/>
                <a:gd name="connsiteX3" fmla="*/ 27363 w 58743"/>
                <a:gd name="connsiteY3" fmla="*/ 53260 h 64027"/>
                <a:gd name="connsiteX4" fmla="*/ 22457 w 58743"/>
                <a:gd name="connsiteY4" fmla="*/ 61795 h 64027"/>
                <a:gd name="connsiteX5" fmla="*/ 32296 w 58743"/>
                <a:gd name="connsiteY5" fmla="*/ 61795 h 64027"/>
                <a:gd name="connsiteX6" fmla="*/ 56728 w 58743"/>
                <a:gd name="connsiteY6" fmla="*/ -2232 h 64027"/>
                <a:gd name="connsiteX7" fmla="*/ 47713 w 58743"/>
                <a:gd name="connsiteY7" fmla="*/ -2232 h 64027"/>
                <a:gd name="connsiteX8" fmla="*/ 41873 w 58743"/>
                <a:gd name="connsiteY8" fmla="*/ 14193 h 64027"/>
                <a:gd name="connsiteX9" fmla="*/ 12976 w 58743"/>
                <a:gd name="connsiteY9" fmla="*/ 14193 h 64027"/>
                <a:gd name="connsiteX10" fmla="*/ 7136 w 58743"/>
                <a:gd name="connsiteY10" fmla="*/ -2232 h 64027"/>
                <a:gd name="connsiteX11" fmla="*/ -2016 w 58743"/>
                <a:gd name="connsiteY11" fmla="*/ -2232 h 64027"/>
                <a:gd name="connsiteX12" fmla="*/ 22457 w 58743"/>
                <a:gd name="connsiteY12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743" h="64027">
                  <a:moveTo>
                    <a:pt x="27363" y="53260"/>
                  </a:moveTo>
                  <a:lnTo>
                    <a:pt x="15587" y="21397"/>
                  </a:lnTo>
                  <a:lnTo>
                    <a:pt x="39166" y="21397"/>
                  </a:lnTo>
                  <a:lnTo>
                    <a:pt x="27363" y="53260"/>
                  </a:lnTo>
                  <a:close/>
                  <a:moveTo>
                    <a:pt x="22457" y="61795"/>
                  </a:moveTo>
                  <a:lnTo>
                    <a:pt x="32296" y="61795"/>
                  </a:lnTo>
                  <a:lnTo>
                    <a:pt x="56728" y="-2232"/>
                  </a:lnTo>
                  <a:lnTo>
                    <a:pt x="47713" y="-2232"/>
                  </a:lnTo>
                  <a:lnTo>
                    <a:pt x="41873" y="14193"/>
                  </a:lnTo>
                  <a:lnTo>
                    <a:pt x="12976" y="14193"/>
                  </a:lnTo>
                  <a:lnTo>
                    <a:pt x="7136" y="-2232"/>
                  </a:lnTo>
                  <a:lnTo>
                    <a:pt x="-2016" y="-2232"/>
                  </a:lnTo>
                  <a:lnTo>
                    <a:pt x="22457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81" name="Freeform: Shape 3280">
              <a:extLst>
                <a:ext uri="{FF2B5EF4-FFF2-40B4-BE49-F238E27FC236}">
                  <a16:creationId xmlns:a16="http://schemas.microsoft.com/office/drawing/2014/main" id="{A766E0FE-34BC-4CF3-AE9F-D1B3A32AF930}"/>
                </a:ext>
              </a:extLst>
            </p:cNvPr>
            <p:cNvSpPr/>
            <p:nvPr/>
          </p:nvSpPr>
          <p:spPr>
            <a:xfrm rot="-5400000" flipV="1">
              <a:off x="1486367" y="1596237"/>
              <a:ext cx="49948" cy="64027"/>
            </a:xfrm>
            <a:custGeom>
              <a:avLst/>
              <a:gdLst>
                <a:gd name="connsiteX0" fmla="*/ 28135 w 49948"/>
                <a:gd name="connsiteY0" fmla="*/ 27784 h 64027"/>
                <a:gd name="connsiteX1" fmla="*/ 33563 w 49948"/>
                <a:gd name="connsiteY1" fmla="*/ 23750 h 64027"/>
                <a:gd name="connsiteX2" fmla="*/ 38867 w 49948"/>
                <a:gd name="connsiteY2" fmla="*/ 15256 h 64027"/>
                <a:gd name="connsiteX3" fmla="*/ 47675 w 49948"/>
                <a:gd name="connsiteY3" fmla="*/ -2240 h 64027"/>
                <a:gd name="connsiteX4" fmla="*/ 38345 w 49948"/>
                <a:gd name="connsiteY4" fmla="*/ -2240 h 64027"/>
                <a:gd name="connsiteX5" fmla="*/ 30155 w 49948"/>
                <a:gd name="connsiteY5" fmla="*/ 14186 h 64027"/>
                <a:gd name="connsiteX6" fmla="*/ 23986 w 49948"/>
                <a:gd name="connsiteY6" fmla="*/ 22721 h 64027"/>
                <a:gd name="connsiteX7" fmla="*/ 15851 w 49948"/>
                <a:gd name="connsiteY7" fmla="*/ 24820 h 64027"/>
                <a:gd name="connsiteX8" fmla="*/ 6397 w 49948"/>
                <a:gd name="connsiteY8" fmla="*/ 24820 h 64027"/>
                <a:gd name="connsiteX9" fmla="*/ 6397 w 49948"/>
                <a:gd name="connsiteY9" fmla="*/ -2240 h 64027"/>
                <a:gd name="connsiteX10" fmla="*/ -2274 w 49948"/>
                <a:gd name="connsiteY10" fmla="*/ -2240 h 64027"/>
                <a:gd name="connsiteX11" fmla="*/ -2274 w 49948"/>
                <a:gd name="connsiteY11" fmla="*/ 61788 h 64027"/>
                <a:gd name="connsiteX12" fmla="*/ 17307 w 49948"/>
                <a:gd name="connsiteY12" fmla="*/ 61788 h 64027"/>
                <a:gd name="connsiteX13" fmla="*/ 33714 w 49948"/>
                <a:gd name="connsiteY13" fmla="*/ 57191 h 64027"/>
                <a:gd name="connsiteX14" fmla="*/ 39128 w 49948"/>
                <a:gd name="connsiteY14" fmla="*/ 43345 h 64027"/>
                <a:gd name="connsiteX15" fmla="*/ 36311 w 49948"/>
                <a:gd name="connsiteY15" fmla="*/ 33301 h 64027"/>
                <a:gd name="connsiteX16" fmla="*/ 28135 w 49948"/>
                <a:gd name="connsiteY16" fmla="*/ 27784 h 64027"/>
                <a:gd name="connsiteX17" fmla="*/ 6397 w 49948"/>
                <a:gd name="connsiteY17" fmla="*/ 54666 h 64027"/>
                <a:gd name="connsiteX18" fmla="*/ 6397 w 49948"/>
                <a:gd name="connsiteY18" fmla="*/ 31942 h 64027"/>
                <a:gd name="connsiteX19" fmla="*/ 17307 w 49948"/>
                <a:gd name="connsiteY19" fmla="*/ 31942 h 64027"/>
                <a:gd name="connsiteX20" fmla="*/ 26775 w 49948"/>
                <a:gd name="connsiteY20" fmla="*/ 34838 h 64027"/>
                <a:gd name="connsiteX21" fmla="*/ 29977 w 49948"/>
                <a:gd name="connsiteY21" fmla="*/ 43345 h 64027"/>
                <a:gd name="connsiteX22" fmla="*/ 26775 w 49948"/>
                <a:gd name="connsiteY22" fmla="*/ 51812 h 64027"/>
                <a:gd name="connsiteX23" fmla="*/ 17307 w 49948"/>
                <a:gd name="connsiteY23" fmla="*/ 54666 h 64027"/>
                <a:gd name="connsiteX24" fmla="*/ 6397 w 49948"/>
                <a:gd name="connsiteY24" fmla="*/ 54666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48" h="64027">
                  <a:moveTo>
                    <a:pt x="28135" y="27784"/>
                  </a:moveTo>
                  <a:cubicBezTo>
                    <a:pt x="29995" y="27153"/>
                    <a:pt x="31804" y="25808"/>
                    <a:pt x="33563" y="23750"/>
                  </a:cubicBezTo>
                  <a:cubicBezTo>
                    <a:pt x="35322" y="21692"/>
                    <a:pt x="37090" y="18860"/>
                    <a:pt x="38867" y="15256"/>
                  </a:cubicBezTo>
                  <a:lnTo>
                    <a:pt x="47675" y="-2240"/>
                  </a:lnTo>
                  <a:lnTo>
                    <a:pt x="38345" y="-2240"/>
                  </a:lnTo>
                  <a:lnTo>
                    <a:pt x="30155" y="14186"/>
                  </a:lnTo>
                  <a:cubicBezTo>
                    <a:pt x="28030" y="18476"/>
                    <a:pt x="25974" y="21321"/>
                    <a:pt x="23986" y="22721"/>
                  </a:cubicBezTo>
                  <a:cubicBezTo>
                    <a:pt x="21998" y="24121"/>
                    <a:pt x="19286" y="24820"/>
                    <a:pt x="15851" y="24820"/>
                  </a:cubicBezTo>
                  <a:lnTo>
                    <a:pt x="6397" y="24820"/>
                  </a:lnTo>
                  <a:lnTo>
                    <a:pt x="6397" y="-2240"/>
                  </a:lnTo>
                  <a:lnTo>
                    <a:pt x="-2274" y="-2240"/>
                  </a:lnTo>
                  <a:lnTo>
                    <a:pt x="-2274" y="61788"/>
                  </a:lnTo>
                  <a:lnTo>
                    <a:pt x="17307" y="61788"/>
                  </a:lnTo>
                  <a:cubicBezTo>
                    <a:pt x="24636" y="61788"/>
                    <a:pt x="30105" y="60255"/>
                    <a:pt x="33714" y="57191"/>
                  </a:cubicBezTo>
                  <a:cubicBezTo>
                    <a:pt x="37324" y="54135"/>
                    <a:pt x="39128" y="49520"/>
                    <a:pt x="39128" y="43345"/>
                  </a:cubicBezTo>
                  <a:cubicBezTo>
                    <a:pt x="39128" y="39311"/>
                    <a:pt x="38189" y="35963"/>
                    <a:pt x="36311" y="33301"/>
                  </a:cubicBezTo>
                  <a:cubicBezTo>
                    <a:pt x="34433" y="30648"/>
                    <a:pt x="31708" y="28809"/>
                    <a:pt x="28135" y="27784"/>
                  </a:cubicBezTo>
                  <a:close/>
                  <a:moveTo>
                    <a:pt x="6397" y="54666"/>
                  </a:moveTo>
                  <a:lnTo>
                    <a:pt x="6397" y="31942"/>
                  </a:lnTo>
                  <a:lnTo>
                    <a:pt x="17307" y="31942"/>
                  </a:lnTo>
                  <a:cubicBezTo>
                    <a:pt x="21485" y="31942"/>
                    <a:pt x="24641" y="32907"/>
                    <a:pt x="26775" y="34838"/>
                  </a:cubicBezTo>
                  <a:cubicBezTo>
                    <a:pt x="28909" y="36768"/>
                    <a:pt x="29977" y="39604"/>
                    <a:pt x="29977" y="43345"/>
                  </a:cubicBezTo>
                  <a:cubicBezTo>
                    <a:pt x="29977" y="47087"/>
                    <a:pt x="28909" y="49909"/>
                    <a:pt x="26775" y="51812"/>
                  </a:cubicBezTo>
                  <a:cubicBezTo>
                    <a:pt x="24641" y="53715"/>
                    <a:pt x="21485" y="54666"/>
                    <a:pt x="17307" y="54666"/>
                  </a:cubicBezTo>
                  <a:lnTo>
                    <a:pt x="6397" y="54666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82" name="Freeform: Shape 3281">
              <a:extLst>
                <a:ext uri="{FF2B5EF4-FFF2-40B4-BE49-F238E27FC236}">
                  <a16:creationId xmlns:a16="http://schemas.microsoft.com/office/drawing/2014/main" id="{C44EEE91-915B-44D9-B6B1-4D909D370CC9}"/>
                </a:ext>
              </a:extLst>
            </p:cNvPr>
            <p:cNvSpPr/>
            <p:nvPr/>
          </p:nvSpPr>
          <p:spPr>
            <a:xfrm rot="-5400000" flipV="1">
              <a:off x="1490689" y="1539531"/>
              <a:ext cx="41305" cy="64027"/>
            </a:xfrm>
            <a:custGeom>
              <a:avLst/>
              <a:gdLst>
                <a:gd name="connsiteX0" fmla="*/ -1959 w 41305"/>
                <a:gd name="connsiteY0" fmla="*/ 61781 h 64027"/>
                <a:gd name="connsiteX1" fmla="*/ 38577 w 41305"/>
                <a:gd name="connsiteY1" fmla="*/ 61781 h 64027"/>
                <a:gd name="connsiteX2" fmla="*/ 38577 w 41305"/>
                <a:gd name="connsiteY2" fmla="*/ 54481 h 64027"/>
                <a:gd name="connsiteX3" fmla="*/ 6711 w 41305"/>
                <a:gd name="connsiteY3" fmla="*/ 54481 h 64027"/>
                <a:gd name="connsiteX4" fmla="*/ 6711 w 41305"/>
                <a:gd name="connsiteY4" fmla="*/ 35531 h 64027"/>
                <a:gd name="connsiteX5" fmla="*/ 37244 w 41305"/>
                <a:gd name="connsiteY5" fmla="*/ 35531 h 64027"/>
                <a:gd name="connsiteX6" fmla="*/ 37244 w 41305"/>
                <a:gd name="connsiteY6" fmla="*/ 28244 h 64027"/>
                <a:gd name="connsiteX7" fmla="*/ 6711 w 41305"/>
                <a:gd name="connsiteY7" fmla="*/ 28244 h 64027"/>
                <a:gd name="connsiteX8" fmla="*/ 6711 w 41305"/>
                <a:gd name="connsiteY8" fmla="*/ 5040 h 64027"/>
                <a:gd name="connsiteX9" fmla="*/ 39347 w 41305"/>
                <a:gd name="connsiteY9" fmla="*/ 5040 h 64027"/>
                <a:gd name="connsiteX10" fmla="*/ 39347 w 41305"/>
                <a:gd name="connsiteY10" fmla="*/ -2246 h 64027"/>
                <a:gd name="connsiteX11" fmla="*/ -1959 w 41305"/>
                <a:gd name="connsiteY11" fmla="*/ -2246 h 64027"/>
                <a:gd name="connsiteX12" fmla="*/ -1959 w 41305"/>
                <a:gd name="connsiteY12" fmla="*/ 61781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305" h="64027">
                  <a:moveTo>
                    <a:pt x="-1959" y="61781"/>
                  </a:moveTo>
                  <a:lnTo>
                    <a:pt x="38577" y="61781"/>
                  </a:lnTo>
                  <a:lnTo>
                    <a:pt x="38577" y="54481"/>
                  </a:lnTo>
                  <a:lnTo>
                    <a:pt x="6711" y="54481"/>
                  </a:lnTo>
                  <a:lnTo>
                    <a:pt x="6711" y="35531"/>
                  </a:lnTo>
                  <a:lnTo>
                    <a:pt x="37244" y="35531"/>
                  </a:lnTo>
                  <a:lnTo>
                    <a:pt x="37244" y="28244"/>
                  </a:lnTo>
                  <a:lnTo>
                    <a:pt x="6711" y="28244"/>
                  </a:lnTo>
                  <a:lnTo>
                    <a:pt x="6711" y="5040"/>
                  </a:lnTo>
                  <a:lnTo>
                    <a:pt x="39347" y="5040"/>
                  </a:lnTo>
                  <a:lnTo>
                    <a:pt x="39347" y="-2246"/>
                  </a:lnTo>
                  <a:lnTo>
                    <a:pt x="-1959" y="-2246"/>
                  </a:lnTo>
                  <a:lnTo>
                    <a:pt x="-1959" y="6178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283" name="Graphic 6">
            <a:extLst>
              <a:ext uri="{FF2B5EF4-FFF2-40B4-BE49-F238E27FC236}">
                <a16:creationId xmlns:a16="http://schemas.microsoft.com/office/drawing/2014/main" id="{B3B8C2F2-B51A-4CCD-B12B-BC3A2BC76D0E}"/>
              </a:ext>
            </a:extLst>
          </p:cNvPr>
          <p:cNvGrpSpPr/>
          <p:nvPr/>
        </p:nvGrpSpPr>
        <p:grpSpPr>
          <a:xfrm>
            <a:off x="1478223" y="2760355"/>
            <a:ext cx="66520" cy="212203"/>
            <a:chOff x="1505418" y="1466101"/>
            <a:chExt cx="66520" cy="247166"/>
          </a:xfrm>
          <a:solidFill>
            <a:srgbClr val="000000"/>
          </a:solidFill>
        </p:grpSpPr>
        <p:sp>
          <p:nvSpPr>
            <p:cNvPr id="3284" name="Freeform: Shape 3283">
              <a:extLst>
                <a:ext uri="{FF2B5EF4-FFF2-40B4-BE49-F238E27FC236}">
                  <a16:creationId xmlns:a16="http://schemas.microsoft.com/office/drawing/2014/main" id="{319F851D-86A6-4AB6-9B86-CCAA524F27BB}"/>
                </a:ext>
              </a:extLst>
            </p:cNvPr>
            <p:cNvSpPr/>
            <p:nvPr/>
          </p:nvSpPr>
          <p:spPr>
            <a:xfrm rot="-5400000" flipV="1">
              <a:off x="1509300" y="1651964"/>
              <a:ext cx="58660" cy="64027"/>
            </a:xfrm>
            <a:custGeom>
              <a:avLst/>
              <a:gdLst>
                <a:gd name="connsiteX0" fmla="*/ -2588 w 58660"/>
                <a:gd name="connsiteY0" fmla="*/ 61794 h 64027"/>
                <a:gd name="connsiteX1" fmla="*/ 10343 w 58660"/>
                <a:gd name="connsiteY1" fmla="*/ 61794 h 64027"/>
                <a:gd name="connsiteX2" fmla="*/ 26695 w 58660"/>
                <a:gd name="connsiteY2" fmla="*/ 18226 h 64027"/>
                <a:gd name="connsiteX3" fmla="*/ 43143 w 58660"/>
                <a:gd name="connsiteY3" fmla="*/ 61794 h 64027"/>
                <a:gd name="connsiteX4" fmla="*/ 56073 w 58660"/>
                <a:gd name="connsiteY4" fmla="*/ 61794 h 64027"/>
                <a:gd name="connsiteX5" fmla="*/ 56073 w 58660"/>
                <a:gd name="connsiteY5" fmla="*/ -2233 h 64027"/>
                <a:gd name="connsiteX6" fmla="*/ 47609 w 58660"/>
                <a:gd name="connsiteY6" fmla="*/ -2233 h 64027"/>
                <a:gd name="connsiteX7" fmla="*/ 47609 w 58660"/>
                <a:gd name="connsiteY7" fmla="*/ 53986 h 64027"/>
                <a:gd name="connsiteX8" fmla="*/ 31078 w 58660"/>
                <a:gd name="connsiteY8" fmla="*/ 10075 h 64027"/>
                <a:gd name="connsiteX9" fmla="*/ 22366 w 58660"/>
                <a:gd name="connsiteY9" fmla="*/ 10075 h 64027"/>
                <a:gd name="connsiteX10" fmla="*/ 5836 w 58660"/>
                <a:gd name="connsiteY10" fmla="*/ 53986 h 64027"/>
                <a:gd name="connsiteX11" fmla="*/ 5836 w 58660"/>
                <a:gd name="connsiteY11" fmla="*/ -2233 h 64027"/>
                <a:gd name="connsiteX12" fmla="*/ -2588 w 58660"/>
                <a:gd name="connsiteY12" fmla="*/ -2233 h 64027"/>
                <a:gd name="connsiteX13" fmla="*/ -2588 w 58660"/>
                <a:gd name="connsiteY13" fmla="*/ 61794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660" h="64027">
                  <a:moveTo>
                    <a:pt x="-2588" y="61794"/>
                  </a:moveTo>
                  <a:lnTo>
                    <a:pt x="10343" y="61794"/>
                  </a:lnTo>
                  <a:lnTo>
                    <a:pt x="26695" y="18226"/>
                  </a:lnTo>
                  <a:lnTo>
                    <a:pt x="43143" y="61794"/>
                  </a:lnTo>
                  <a:lnTo>
                    <a:pt x="56073" y="61794"/>
                  </a:lnTo>
                  <a:lnTo>
                    <a:pt x="56073" y="-2233"/>
                  </a:lnTo>
                  <a:lnTo>
                    <a:pt x="47609" y="-2233"/>
                  </a:lnTo>
                  <a:lnTo>
                    <a:pt x="47609" y="53986"/>
                  </a:lnTo>
                  <a:lnTo>
                    <a:pt x="31078" y="10075"/>
                  </a:lnTo>
                  <a:lnTo>
                    <a:pt x="22366" y="10075"/>
                  </a:lnTo>
                  <a:lnTo>
                    <a:pt x="5836" y="53986"/>
                  </a:lnTo>
                  <a:lnTo>
                    <a:pt x="5836" y="-2233"/>
                  </a:lnTo>
                  <a:lnTo>
                    <a:pt x="-2588" y="-2233"/>
                  </a:lnTo>
                  <a:lnTo>
                    <a:pt x="-2588" y="6179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:a16="http://schemas.microsoft.com/office/drawing/2014/main" id="{C5558DF0-52E3-4F27-8CF6-06B9FF599EE1}"/>
                </a:ext>
              </a:extLst>
            </p:cNvPr>
            <p:cNvSpPr/>
            <p:nvPr/>
          </p:nvSpPr>
          <p:spPr>
            <a:xfrm rot="-5400000" flipV="1">
              <a:off x="1509005" y="1578340"/>
              <a:ext cx="59347" cy="66428"/>
            </a:xfrm>
            <a:custGeom>
              <a:avLst/>
              <a:gdLst>
                <a:gd name="connsiteX0" fmla="*/ 27378 w 59347"/>
                <a:gd name="connsiteY0" fmla="*/ 57165 h 66428"/>
                <a:gd name="connsiteX1" fmla="*/ 12359 w 59347"/>
                <a:gd name="connsiteY1" fmla="*/ 50126 h 66428"/>
                <a:gd name="connsiteX2" fmla="*/ 6808 w 59347"/>
                <a:gd name="connsiteY2" fmla="*/ 30956 h 66428"/>
                <a:gd name="connsiteX3" fmla="*/ 12359 w 59347"/>
                <a:gd name="connsiteY3" fmla="*/ 11827 h 66428"/>
                <a:gd name="connsiteX4" fmla="*/ 27378 w 59347"/>
                <a:gd name="connsiteY4" fmla="*/ 4801 h 66428"/>
                <a:gd name="connsiteX5" fmla="*/ 42343 w 59347"/>
                <a:gd name="connsiteY5" fmla="*/ 11827 h 66428"/>
                <a:gd name="connsiteX6" fmla="*/ 47866 w 59347"/>
                <a:gd name="connsiteY6" fmla="*/ 30956 h 66428"/>
                <a:gd name="connsiteX7" fmla="*/ 42343 w 59347"/>
                <a:gd name="connsiteY7" fmla="*/ 50126 h 66428"/>
                <a:gd name="connsiteX8" fmla="*/ 27378 w 59347"/>
                <a:gd name="connsiteY8" fmla="*/ 57165 h 66428"/>
                <a:gd name="connsiteX9" fmla="*/ 27378 w 59347"/>
                <a:gd name="connsiteY9" fmla="*/ 64191 h 66428"/>
                <a:gd name="connsiteX10" fmla="*/ 48925 w 59347"/>
                <a:gd name="connsiteY10" fmla="*/ 55162 h 66428"/>
                <a:gd name="connsiteX11" fmla="*/ 57004 w 59347"/>
                <a:gd name="connsiteY11" fmla="*/ 30956 h 66428"/>
                <a:gd name="connsiteX12" fmla="*/ 48925 w 59347"/>
                <a:gd name="connsiteY12" fmla="*/ 6791 h 66428"/>
                <a:gd name="connsiteX13" fmla="*/ 27378 w 59347"/>
                <a:gd name="connsiteY13" fmla="*/ -2238 h 66428"/>
                <a:gd name="connsiteX14" fmla="*/ 5750 w 59347"/>
                <a:gd name="connsiteY14" fmla="*/ 6764 h 66428"/>
                <a:gd name="connsiteX15" fmla="*/ -2344 w 59347"/>
                <a:gd name="connsiteY15" fmla="*/ 30956 h 66428"/>
                <a:gd name="connsiteX16" fmla="*/ 5750 w 59347"/>
                <a:gd name="connsiteY16" fmla="*/ 55162 h 66428"/>
                <a:gd name="connsiteX17" fmla="*/ 27378 w 59347"/>
                <a:gd name="connsiteY17" fmla="*/ 64191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47" h="66428">
                  <a:moveTo>
                    <a:pt x="27378" y="57165"/>
                  </a:moveTo>
                  <a:cubicBezTo>
                    <a:pt x="21076" y="57165"/>
                    <a:pt x="16070" y="54818"/>
                    <a:pt x="12359" y="50126"/>
                  </a:cubicBezTo>
                  <a:cubicBezTo>
                    <a:pt x="8659" y="45442"/>
                    <a:pt x="6808" y="39052"/>
                    <a:pt x="6808" y="30956"/>
                  </a:cubicBezTo>
                  <a:cubicBezTo>
                    <a:pt x="6808" y="22896"/>
                    <a:pt x="8659" y="16520"/>
                    <a:pt x="12359" y="11827"/>
                  </a:cubicBezTo>
                  <a:cubicBezTo>
                    <a:pt x="16070" y="7143"/>
                    <a:pt x="21076" y="4801"/>
                    <a:pt x="27378" y="4801"/>
                  </a:cubicBezTo>
                  <a:cubicBezTo>
                    <a:pt x="33672" y="4801"/>
                    <a:pt x="38660" y="7143"/>
                    <a:pt x="42343" y="11827"/>
                  </a:cubicBezTo>
                  <a:cubicBezTo>
                    <a:pt x="46025" y="16520"/>
                    <a:pt x="47866" y="22896"/>
                    <a:pt x="47866" y="30956"/>
                  </a:cubicBezTo>
                  <a:cubicBezTo>
                    <a:pt x="47866" y="39052"/>
                    <a:pt x="46025" y="45442"/>
                    <a:pt x="42343" y="50126"/>
                  </a:cubicBezTo>
                  <a:cubicBezTo>
                    <a:pt x="38660" y="54818"/>
                    <a:pt x="33672" y="57165"/>
                    <a:pt x="27378" y="57165"/>
                  </a:cubicBezTo>
                  <a:close/>
                  <a:moveTo>
                    <a:pt x="27378" y="64191"/>
                  </a:moveTo>
                  <a:cubicBezTo>
                    <a:pt x="36365" y="64191"/>
                    <a:pt x="43547" y="61181"/>
                    <a:pt x="48925" y="55162"/>
                  </a:cubicBezTo>
                  <a:cubicBezTo>
                    <a:pt x="54311" y="49142"/>
                    <a:pt x="57004" y="41073"/>
                    <a:pt x="57004" y="30956"/>
                  </a:cubicBezTo>
                  <a:cubicBezTo>
                    <a:pt x="57004" y="20865"/>
                    <a:pt x="54311" y="12811"/>
                    <a:pt x="48925" y="6791"/>
                  </a:cubicBezTo>
                  <a:cubicBezTo>
                    <a:pt x="43547" y="772"/>
                    <a:pt x="36365" y="-2238"/>
                    <a:pt x="27378" y="-2238"/>
                  </a:cubicBezTo>
                  <a:cubicBezTo>
                    <a:pt x="18364" y="-2238"/>
                    <a:pt x="11155" y="763"/>
                    <a:pt x="5750" y="6764"/>
                  </a:cubicBezTo>
                  <a:cubicBezTo>
                    <a:pt x="354" y="12774"/>
                    <a:pt x="-2344" y="20838"/>
                    <a:pt x="-2344" y="30956"/>
                  </a:cubicBezTo>
                  <a:cubicBezTo>
                    <a:pt x="-2344" y="41073"/>
                    <a:pt x="354" y="49142"/>
                    <a:pt x="5750" y="55162"/>
                  </a:cubicBezTo>
                  <a:cubicBezTo>
                    <a:pt x="11155" y="61181"/>
                    <a:pt x="18364" y="64191"/>
                    <a:pt x="27378" y="64191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:a16="http://schemas.microsoft.com/office/drawing/2014/main" id="{0F491A5E-8601-4C22-9042-7BF9C9240055}"/>
                </a:ext>
              </a:extLst>
            </p:cNvPr>
            <p:cNvSpPr/>
            <p:nvPr/>
          </p:nvSpPr>
          <p:spPr>
            <a:xfrm rot="-5400000" flipV="1">
              <a:off x="1513656" y="1511417"/>
              <a:ext cx="49948" cy="64027"/>
            </a:xfrm>
            <a:custGeom>
              <a:avLst/>
              <a:gdLst>
                <a:gd name="connsiteX0" fmla="*/ 28139 w 49948"/>
                <a:gd name="connsiteY0" fmla="*/ 27775 h 64027"/>
                <a:gd name="connsiteX1" fmla="*/ 33566 w 49948"/>
                <a:gd name="connsiteY1" fmla="*/ 23740 h 64027"/>
                <a:gd name="connsiteX2" fmla="*/ 38870 w 49948"/>
                <a:gd name="connsiteY2" fmla="*/ 15246 h 64027"/>
                <a:gd name="connsiteX3" fmla="*/ 47678 w 49948"/>
                <a:gd name="connsiteY3" fmla="*/ -2249 h 64027"/>
                <a:gd name="connsiteX4" fmla="*/ 38348 w 49948"/>
                <a:gd name="connsiteY4" fmla="*/ -2249 h 64027"/>
                <a:gd name="connsiteX5" fmla="*/ 30158 w 49948"/>
                <a:gd name="connsiteY5" fmla="*/ 14176 h 64027"/>
                <a:gd name="connsiteX6" fmla="*/ 23989 w 49948"/>
                <a:gd name="connsiteY6" fmla="*/ 22711 h 64027"/>
                <a:gd name="connsiteX7" fmla="*/ 15854 w 49948"/>
                <a:gd name="connsiteY7" fmla="*/ 24811 h 64027"/>
                <a:gd name="connsiteX8" fmla="*/ 6400 w 49948"/>
                <a:gd name="connsiteY8" fmla="*/ 24811 h 64027"/>
                <a:gd name="connsiteX9" fmla="*/ 6400 w 49948"/>
                <a:gd name="connsiteY9" fmla="*/ -2249 h 64027"/>
                <a:gd name="connsiteX10" fmla="*/ -2271 w 49948"/>
                <a:gd name="connsiteY10" fmla="*/ -2249 h 64027"/>
                <a:gd name="connsiteX11" fmla="*/ -2271 w 49948"/>
                <a:gd name="connsiteY11" fmla="*/ 61778 h 64027"/>
                <a:gd name="connsiteX12" fmla="*/ 17311 w 49948"/>
                <a:gd name="connsiteY12" fmla="*/ 61778 h 64027"/>
                <a:gd name="connsiteX13" fmla="*/ 33717 w 49948"/>
                <a:gd name="connsiteY13" fmla="*/ 57181 h 64027"/>
                <a:gd name="connsiteX14" fmla="*/ 39131 w 49948"/>
                <a:gd name="connsiteY14" fmla="*/ 43336 h 64027"/>
                <a:gd name="connsiteX15" fmla="*/ 36314 w 49948"/>
                <a:gd name="connsiteY15" fmla="*/ 33291 h 64027"/>
                <a:gd name="connsiteX16" fmla="*/ 28139 w 49948"/>
                <a:gd name="connsiteY16" fmla="*/ 27775 h 64027"/>
                <a:gd name="connsiteX17" fmla="*/ 6400 w 49948"/>
                <a:gd name="connsiteY17" fmla="*/ 54656 h 64027"/>
                <a:gd name="connsiteX18" fmla="*/ 6400 w 49948"/>
                <a:gd name="connsiteY18" fmla="*/ 31932 h 64027"/>
                <a:gd name="connsiteX19" fmla="*/ 17311 w 49948"/>
                <a:gd name="connsiteY19" fmla="*/ 31932 h 64027"/>
                <a:gd name="connsiteX20" fmla="*/ 26778 w 49948"/>
                <a:gd name="connsiteY20" fmla="*/ 34828 h 64027"/>
                <a:gd name="connsiteX21" fmla="*/ 29980 w 49948"/>
                <a:gd name="connsiteY21" fmla="*/ 43336 h 64027"/>
                <a:gd name="connsiteX22" fmla="*/ 26778 w 49948"/>
                <a:gd name="connsiteY22" fmla="*/ 51802 h 64027"/>
                <a:gd name="connsiteX23" fmla="*/ 17311 w 49948"/>
                <a:gd name="connsiteY23" fmla="*/ 54656 h 64027"/>
                <a:gd name="connsiteX24" fmla="*/ 6400 w 49948"/>
                <a:gd name="connsiteY24" fmla="*/ 54656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48" h="64027">
                  <a:moveTo>
                    <a:pt x="28139" y="27775"/>
                  </a:moveTo>
                  <a:cubicBezTo>
                    <a:pt x="29998" y="27143"/>
                    <a:pt x="31807" y="25799"/>
                    <a:pt x="33566" y="23740"/>
                  </a:cubicBezTo>
                  <a:cubicBezTo>
                    <a:pt x="35325" y="21682"/>
                    <a:pt x="37093" y="18851"/>
                    <a:pt x="38870" y="15246"/>
                  </a:cubicBezTo>
                  <a:lnTo>
                    <a:pt x="47678" y="-2249"/>
                  </a:lnTo>
                  <a:lnTo>
                    <a:pt x="38348" y="-2249"/>
                  </a:lnTo>
                  <a:lnTo>
                    <a:pt x="30158" y="14176"/>
                  </a:lnTo>
                  <a:cubicBezTo>
                    <a:pt x="28033" y="18467"/>
                    <a:pt x="25977" y="21312"/>
                    <a:pt x="23989" y="22711"/>
                  </a:cubicBezTo>
                  <a:cubicBezTo>
                    <a:pt x="22001" y="24111"/>
                    <a:pt x="19289" y="24811"/>
                    <a:pt x="15854" y="24811"/>
                  </a:cubicBezTo>
                  <a:lnTo>
                    <a:pt x="6400" y="24811"/>
                  </a:lnTo>
                  <a:lnTo>
                    <a:pt x="6400" y="-2249"/>
                  </a:lnTo>
                  <a:lnTo>
                    <a:pt x="-2271" y="-2249"/>
                  </a:lnTo>
                  <a:lnTo>
                    <a:pt x="-2271" y="61778"/>
                  </a:lnTo>
                  <a:lnTo>
                    <a:pt x="17311" y="61778"/>
                  </a:lnTo>
                  <a:cubicBezTo>
                    <a:pt x="24639" y="61778"/>
                    <a:pt x="30108" y="60246"/>
                    <a:pt x="33717" y="57181"/>
                  </a:cubicBezTo>
                  <a:cubicBezTo>
                    <a:pt x="37327" y="54126"/>
                    <a:pt x="39131" y="49510"/>
                    <a:pt x="39131" y="43336"/>
                  </a:cubicBezTo>
                  <a:cubicBezTo>
                    <a:pt x="39131" y="39301"/>
                    <a:pt x="38192" y="35953"/>
                    <a:pt x="36314" y="33291"/>
                  </a:cubicBezTo>
                  <a:cubicBezTo>
                    <a:pt x="34436" y="30638"/>
                    <a:pt x="31711" y="28799"/>
                    <a:pt x="28139" y="27775"/>
                  </a:cubicBezTo>
                  <a:close/>
                  <a:moveTo>
                    <a:pt x="6400" y="54656"/>
                  </a:moveTo>
                  <a:lnTo>
                    <a:pt x="6400" y="31932"/>
                  </a:lnTo>
                  <a:lnTo>
                    <a:pt x="17311" y="31932"/>
                  </a:lnTo>
                  <a:cubicBezTo>
                    <a:pt x="21488" y="31932"/>
                    <a:pt x="24644" y="32898"/>
                    <a:pt x="26778" y="34828"/>
                  </a:cubicBezTo>
                  <a:cubicBezTo>
                    <a:pt x="28913" y="36758"/>
                    <a:pt x="29980" y="39594"/>
                    <a:pt x="29980" y="43336"/>
                  </a:cubicBezTo>
                  <a:cubicBezTo>
                    <a:pt x="29980" y="47077"/>
                    <a:pt x="28913" y="49899"/>
                    <a:pt x="26778" y="51802"/>
                  </a:cubicBezTo>
                  <a:cubicBezTo>
                    <a:pt x="24644" y="53705"/>
                    <a:pt x="21488" y="54656"/>
                    <a:pt x="17311" y="54656"/>
                  </a:cubicBezTo>
                  <a:lnTo>
                    <a:pt x="6400" y="54656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:a16="http://schemas.microsoft.com/office/drawing/2014/main" id="{CE10AE8E-18D3-4544-A862-705339699E58}"/>
                </a:ext>
              </a:extLst>
            </p:cNvPr>
            <p:cNvSpPr/>
            <p:nvPr/>
          </p:nvSpPr>
          <p:spPr>
            <a:xfrm rot="-5400000" flipV="1">
              <a:off x="1517978" y="1454712"/>
              <a:ext cx="41305" cy="64027"/>
            </a:xfrm>
            <a:custGeom>
              <a:avLst/>
              <a:gdLst>
                <a:gd name="connsiteX0" fmla="*/ -1956 w 41305"/>
                <a:gd name="connsiteY0" fmla="*/ 61772 h 64027"/>
                <a:gd name="connsiteX1" fmla="*/ 38580 w 41305"/>
                <a:gd name="connsiteY1" fmla="*/ 61772 h 64027"/>
                <a:gd name="connsiteX2" fmla="*/ 38580 w 41305"/>
                <a:gd name="connsiteY2" fmla="*/ 54471 h 64027"/>
                <a:gd name="connsiteX3" fmla="*/ 6715 w 41305"/>
                <a:gd name="connsiteY3" fmla="*/ 54471 h 64027"/>
                <a:gd name="connsiteX4" fmla="*/ 6715 w 41305"/>
                <a:gd name="connsiteY4" fmla="*/ 35521 h 64027"/>
                <a:gd name="connsiteX5" fmla="*/ 37247 w 41305"/>
                <a:gd name="connsiteY5" fmla="*/ 35521 h 64027"/>
                <a:gd name="connsiteX6" fmla="*/ 37247 w 41305"/>
                <a:gd name="connsiteY6" fmla="*/ 28235 h 64027"/>
                <a:gd name="connsiteX7" fmla="*/ 6715 w 41305"/>
                <a:gd name="connsiteY7" fmla="*/ 28235 h 64027"/>
                <a:gd name="connsiteX8" fmla="*/ 6715 w 41305"/>
                <a:gd name="connsiteY8" fmla="*/ 5031 h 64027"/>
                <a:gd name="connsiteX9" fmla="*/ 39350 w 41305"/>
                <a:gd name="connsiteY9" fmla="*/ 5031 h 64027"/>
                <a:gd name="connsiteX10" fmla="*/ 39350 w 41305"/>
                <a:gd name="connsiteY10" fmla="*/ -2256 h 64027"/>
                <a:gd name="connsiteX11" fmla="*/ -1956 w 41305"/>
                <a:gd name="connsiteY11" fmla="*/ -2256 h 64027"/>
                <a:gd name="connsiteX12" fmla="*/ -1956 w 41305"/>
                <a:gd name="connsiteY12" fmla="*/ 61772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305" h="64027">
                  <a:moveTo>
                    <a:pt x="-1956" y="61772"/>
                  </a:moveTo>
                  <a:lnTo>
                    <a:pt x="38580" y="61772"/>
                  </a:lnTo>
                  <a:lnTo>
                    <a:pt x="38580" y="54471"/>
                  </a:lnTo>
                  <a:lnTo>
                    <a:pt x="6715" y="54471"/>
                  </a:lnTo>
                  <a:lnTo>
                    <a:pt x="6715" y="35521"/>
                  </a:lnTo>
                  <a:lnTo>
                    <a:pt x="37247" y="35521"/>
                  </a:lnTo>
                  <a:lnTo>
                    <a:pt x="37247" y="28235"/>
                  </a:lnTo>
                  <a:lnTo>
                    <a:pt x="6715" y="28235"/>
                  </a:lnTo>
                  <a:lnTo>
                    <a:pt x="6715" y="5031"/>
                  </a:lnTo>
                  <a:lnTo>
                    <a:pt x="39350" y="5031"/>
                  </a:lnTo>
                  <a:lnTo>
                    <a:pt x="39350" y="-2256"/>
                  </a:lnTo>
                  <a:lnTo>
                    <a:pt x="-1956" y="-2256"/>
                  </a:lnTo>
                  <a:lnTo>
                    <a:pt x="-1956" y="61772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288" name="Graphic 6">
            <a:extLst>
              <a:ext uri="{FF2B5EF4-FFF2-40B4-BE49-F238E27FC236}">
                <a16:creationId xmlns:a16="http://schemas.microsoft.com/office/drawing/2014/main" id="{0BF820C1-3A90-4B54-966A-96A822E2E11B}"/>
              </a:ext>
            </a:extLst>
          </p:cNvPr>
          <p:cNvGrpSpPr/>
          <p:nvPr/>
        </p:nvGrpSpPr>
        <p:grpSpPr>
          <a:xfrm>
            <a:off x="1752230" y="2776628"/>
            <a:ext cx="64115" cy="203553"/>
            <a:chOff x="1779425" y="1485055"/>
            <a:chExt cx="64115" cy="237090"/>
          </a:xfrm>
          <a:solidFill>
            <a:srgbClr val="000000"/>
          </a:solidFill>
        </p:grpSpPr>
        <p:sp>
          <p:nvSpPr>
            <p:cNvPr id="3289" name="Freeform: Shape 3288">
              <a:extLst>
                <a:ext uri="{FF2B5EF4-FFF2-40B4-BE49-F238E27FC236}">
                  <a16:creationId xmlns:a16="http://schemas.microsoft.com/office/drawing/2014/main" id="{76871F4B-4F8D-4F14-BE29-E1971E35BF19}"/>
                </a:ext>
              </a:extLst>
            </p:cNvPr>
            <p:cNvSpPr/>
            <p:nvPr/>
          </p:nvSpPr>
          <p:spPr>
            <a:xfrm rot="-5400000" flipV="1">
              <a:off x="1784365" y="1663051"/>
              <a:ext cx="54236" cy="64027"/>
            </a:xfrm>
            <a:custGeom>
              <a:avLst/>
              <a:gdLst>
                <a:gd name="connsiteX0" fmla="*/ -1749 w 54236"/>
                <a:gd name="connsiteY0" fmla="*/ 61795 h 64027"/>
                <a:gd name="connsiteX1" fmla="*/ 52488 w 54236"/>
                <a:gd name="connsiteY1" fmla="*/ 61795 h 64027"/>
                <a:gd name="connsiteX2" fmla="*/ 52488 w 54236"/>
                <a:gd name="connsiteY2" fmla="*/ 54495 h 64027"/>
                <a:gd name="connsiteX3" fmla="*/ 29732 w 54236"/>
                <a:gd name="connsiteY3" fmla="*/ 54495 h 64027"/>
                <a:gd name="connsiteX4" fmla="*/ 29732 w 54236"/>
                <a:gd name="connsiteY4" fmla="*/ -2232 h 64027"/>
                <a:gd name="connsiteX5" fmla="*/ 21020 w 54236"/>
                <a:gd name="connsiteY5" fmla="*/ -2232 h 64027"/>
                <a:gd name="connsiteX6" fmla="*/ 21020 w 54236"/>
                <a:gd name="connsiteY6" fmla="*/ 54495 h 64027"/>
                <a:gd name="connsiteX7" fmla="*/ -1749 w 54236"/>
                <a:gd name="connsiteY7" fmla="*/ 54495 h 64027"/>
                <a:gd name="connsiteX8" fmla="*/ -1749 w 54236"/>
                <a:gd name="connsiteY8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36" h="64027">
                  <a:moveTo>
                    <a:pt x="-1749" y="61795"/>
                  </a:moveTo>
                  <a:lnTo>
                    <a:pt x="52488" y="61795"/>
                  </a:lnTo>
                  <a:lnTo>
                    <a:pt x="52488" y="54495"/>
                  </a:lnTo>
                  <a:lnTo>
                    <a:pt x="29732" y="54495"/>
                  </a:lnTo>
                  <a:lnTo>
                    <a:pt x="29732" y="-2232"/>
                  </a:lnTo>
                  <a:lnTo>
                    <a:pt x="21020" y="-2232"/>
                  </a:lnTo>
                  <a:lnTo>
                    <a:pt x="21020" y="54495"/>
                  </a:lnTo>
                  <a:lnTo>
                    <a:pt x="-1749" y="54495"/>
                  </a:lnTo>
                  <a:lnTo>
                    <a:pt x="-1749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90" name="Freeform: Shape 3289">
              <a:extLst>
                <a:ext uri="{FF2B5EF4-FFF2-40B4-BE49-F238E27FC236}">
                  <a16:creationId xmlns:a16="http://schemas.microsoft.com/office/drawing/2014/main" id="{24D02F25-03E2-4568-B8EA-A2D8898E68CD}"/>
                </a:ext>
              </a:extLst>
            </p:cNvPr>
            <p:cNvSpPr/>
            <p:nvPr/>
          </p:nvSpPr>
          <p:spPr>
            <a:xfrm rot="-5400000" flipV="1">
              <a:off x="1787051" y="1603211"/>
              <a:ext cx="48863" cy="64027"/>
            </a:xfrm>
            <a:custGeom>
              <a:avLst/>
              <a:gdLst>
                <a:gd name="connsiteX0" fmla="*/ -2200 w 48863"/>
                <a:gd name="connsiteY0" fmla="*/ 61789 h 64027"/>
                <a:gd name="connsiteX1" fmla="*/ 6471 w 48863"/>
                <a:gd name="connsiteY1" fmla="*/ 61789 h 64027"/>
                <a:gd name="connsiteX2" fmla="*/ 6471 w 48863"/>
                <a:gd name="connsiteY2" fmla="*/ 35538 h 64027"/>
                <a:gd name="connsiteX3" fmla="*/ 37993 w 48863"/>
                <a:gd name="connsiteY3" fmla="*/ 35538 h 64027"/>
                <a:gd name="connsiteX4" fmla="*/ 37993 w 48863"/>
                <a:gd name="connsiteY4" fmla="*/ 61789 h 64027"/>
                <a:gd name="connsiteX5" fmla="*/ 46663 w 48863"/>
                <a:gd name="connsiteY5" fmla="*/ 61789 h 64027"/>
                <a:gd name="connsiteX6" fmla="*/ 46663 w 48863"/>
                <a:gd name="connsiteY6" fmla="*/ -2239 h 64027"/>
                <a:gd name="connsiteX7" fmla="*/ 37993 w 48863"/>
                <a:gd name="connsiteY7" fmla="*/ -2239 h 64027"/>
                <a:gd name="connsiteX8" fmla="*/ 37993 w 48863"/>
                <a:gd name="connsiteY8" fmla="*/ 28252 h 64027"/>
                <a:gd name="connsiteX9" fmla="*/ 6471 w 48863"/>
                <a:gd name="connsiteY9" fmla="*/ 28252 h 64027"/>
                <a:gd name="connsiteX10" fmla="*/ 6471 w 48863"/>
                <a:gd name="connsiteY10" fmla="*/ -2239 h 64027"/>
                <a:gd name="connsiteX11" fmla="*/ -2200 w 48863"/>
                <a:gd name="connsiteY11" fmla="*/ -2239 h 64027"/>
                <a:gd name="connsiteX12" fmla="*/ -2200 w 48863"/>
                <a:gd name="connsiteY12" fmla="*/ 61789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863" h="64027">
                  <a:moveTo>
                    <a:pt x="-2200" y="61789"/>
                  </a:moveTo>
                  <a:lnTo>
                    <a:pt x="6471" y="61789"/>
                  </a:lnTo>
                  <a:lnTo>
                    <a:pt x="6471" y="35538"/>
                  </a:lnTo>
                  <a:lnTo>
                    <a:pt x="37993" y="35538"/>
                  </a:lnTo>
                  <a:lnTo>
                    <a:pt x="37993" y="61789"/>
                  </a:lnTo>
                  <a:lnTo>
                    <a:pt x="46663" y="61789"/>
                  </a:lnTo>
                  <a:lnTo>
                    <a:pt x="46663" y="-2239"/>
                  </a:lnTo>
                  <a:lnTo>
                    <a:pt x="37993" y="-2239"/>
                  </a:lnTo>
                  <a:lnTo>
                    <a:pt x="37993" y="28252"/>
                  </a:lnTo>
                  <a:lnTo>
                    <a:pt x="6471" y="28252"/>
                  </a:lnTo>
                  <a:lnTo>
                    <a:pt x="6471" y="-2239"/>
                  </a:lnTo>
                  <a:lnTo>
                    <a:pt x="-2200" y="-2239"/>
                  </a:lnTo>
                  <a:lnTo>
                    <a:pt x="-2200" y="6178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:a16="http://schemas.microsoft.com/office/drawing/2014/main" id="{1C375600-DD5A-4C35-B19F-35C5939F8309}"/>
                </a:ext>
              </a:extLst>
            </p:cNvPr>
            <p:cNvSpPr/>
            <p:nvPr/>
          </p:nvSpPr>
          <p:spPr>
            <a:xfrm rot="-5400000" flipV="1">
              <a:off x="1782111" y="1540172"/>
              <a:ext cx="58743" cy="64027"/>
            </a:xfrm>
            <a:custGeom>
              <a:avLst/>
              <a:gdLst>
                <a:gd name="connsiteX0" fmla="*/ 27397 w 58743"/>
                <a:gd name="connsiteY0" fmla="*/ 53246 h 64027"/>
                <a:gd name="connsiteX1" fmla="*/ 15621 w 58743"/>
                <a:gd name="connsiteY1" fmla="*/ 21383 h 64027"/>
                <a:gd name="connsiteX2" fmla="*/ 39201 w 58743"/>
                <a:gd name="connsiteY2" fmla="*/ 21383 h 64027"/>
                <a:gd name="connsiteX3" fmla="*/ 27397 w 58743"/>
                <a:gd name="connsiteY3" fmla="*/ 53246 h 64027"/>
                <a:gd name="connsiteX4" fmla="*/ 22491 w 58743"/>
                <a:gd name="connsiteY4" fmla="*/ 61781 h 64027"/>
                <a:gd name="connsiteX5" fmla="*/ 32330 w 58743"/>
                <a:gd name="connsiteY5" fmla="*/ 61781 h 64027"/>
                <a:gd name="connsiteX6" fmla="*/ 56762 w 58743"/>
                <a:gd name="connsiteY6" fmla="*/ -2246 h 64027"/>
                <a:gd name="connsiteX7" fmla="*/ 47748 w 58743"/>
                <a:gd name="connsiteY7" fmla="*/ -2246 h 64027"/>
                <a:gd name="connsiteX8" fmla="*/ 41908 w 58743"/>
                <a:gd name="connsiteY8" fmla="*/ 14179 h 64027"/>
                <a:gd name="connsiteX9" fmla="*/ 13010 w 58743"/>
                <a:gd name="connsiteY9" fmla="*/ 14179 h 64027"/>
                <a:gd name="connsiteX10" fmla="*/ 7170 w 58743"/>
                <a:gd name="connsiteY10" fmla="*/ -2246 h 64027"/>
                <a:gd name="connsiteX11" fmla="*/ -1982 w 58743"/>
                <a:gd name="connsiteY11" fmla="*/ -2246 h 64027"/>
                <a:gd name="connsiteX12" fmla="*/ 22491 w 58743"/>
                <a:gd name="connsiteY12" fmla="*/ 61781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743" h="64027">
                  <a:moveTo>
                    <a:pt x="27397" y="53246"/>
                  </a:moveTo>
                  <a:lnTo>
                    <a:pt x="15621" y="21383"/>
                  </a:lnTo>
                  <a:lnTo>
                    <a:pt x="39201" y="21383"/>
                  </a:lnTo>
                  <a:lnTo>
                    <a:pt x="27397" y="53246"/>
                  </a:lnTo>
                  <a:close/>
                  <a:moveTo>
                    <a:pt x="22491" y="61781"/>
                  </a:moveTo>
                  <a:lnTo>
                    <a:pt x="32330" y="61781"/>
                  </a:lnTo>
                  <a:lnTo>
                    <a:pt x="56762" y="-2246"/>
                  </a:lnTo>
                  <a:lnTo>
                    <a:pt x="47748" y="-2246"/>
                  </a:lnTo>
                  <a:lnTo>
                    <a:pt x="41908" y="14179"/>
                  </a:lnTo>
                  <a:lnTo>
                    <a:pt x="13010" y="14179"/>
                  </a:lnTo>
                  <a:lnTo>
                    <a:pt x="7170" y="-2246"/>
                  </a:lnTo>
                  <a:lnTo>
                    <a:pt x="-1982" y="-2246"/>
                  </a:lnTo>
                  <a:lnTo>
                    <a:pt x="22491" y="61781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:a16="http://schemas.microsoft.com/office/drawing/2014/main" id="{37DADA9D-33A2-4592-9602-321E7289E95E}"/>
                </a:ext>
              </a:extLst>
            </p:cNvPr>
            <p:cNvSpPr/>
            <p:nvPr/>
          </p:nvSpPr>
          <p:spPr>
            <a:xfrm rot="-5400000" flipV="1">
              <a:off x="1787223" y="1477267"/>
              <a:ext cx="48519" cy="64027"/>
            </a:xfrm>
            <a:custGeom>
              <a:avLst/>
              <a:gdLst>
                <a:gd name="connsiteX0" fmla="*/ -2188 w 48519"/>
                <a:gd name="connsiteY0" fmla="*/ 61774 h 64027"/>
                <a:gd name="connsiteX1" fmla="*/ 9492 w 48519"/>
                <a:gd name="connsiteY1" fmla="*/ 61774 h 64027"/>
                <a:gd name="connsiteX2" fmla="*/ 37923 w 48519"/>
                <a:gd name="connsiteY2" fmla="*/ 8217 h 64027"/>
                <a:gd name="connsiteX3" fmla="*/ 37923 w 48519"/>
                <a:gd name="connsiteY3" fmla="*/ 61774 h 64027"/>
                <a:gd name="connsiteX4" fmla="*/ 46332 w 48519"/>
                <a:gd name="connsiteY4" fmla="*/ 61774 h 64027"/>
                <a:gd name="connsiteX5" fmla="*/ 46332 w 48519"/>
                <a:gd name="connsiteY5" fmla="*/ -2253 h 64027"/>
                <a:gd name="connsiteX6" fmla="*/ 34652 w 48519"/>
                <a:gd name="connsiteY6" fmla="*/ -2253 h 64027"/>
                <a:gd name="connsiteX7" fmla="*/ 6236 w 48519"/>
                <a:gd name="connsiteY7" fmla="*/ 51304 h 64027"/>
                <a:gd name="connsiteX8" fmla="*/ 6236 w 48519"/>
                <a:gd name="connsiteY8" fmla="*/ -2253 h 64027"/>
                <a:gd name="connsiteX9" fmla="*/ -2188 w 48519"/>
                <a:gd name="connsiteY9" fmla="*/ -2253 h 64027"/>
                <a:gd name="connsiteX10" fmla="*/ -2188 w 48519"/>
                <a:gd name="connsiteY10" fmla="*/ 61774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19" h="64027">
                  <a:moveTo>
                    <a:pt x="-2188" y="61774"/>
                  </a:moveTo>
                  <a:lnTo>
                    <a:pt x="9492" y="61774"/>
                  </a:lnTo>
                  <a:lnTo>
                    <a:pt x="37923" y="8217"/>
                  </a:lnTo>
                  <a:lnTo>
                    <a:pt x="37923" y="61774"/>
                  </a:lnTo>
                  <a:lnTo>
                    <a:pt x="46332" y="61774"/>
                  </a:lnTo>
                  <a:lnTo>
                    <a:pt x="46332" y="-2253"/>
                  </a:lnTo>
                  <a:lnTo>
                    <a:pt x="34652" y="-2253"/>
                  </a:lnTo>
                  <a:lnTo>
                    <a:pt x="6236" y="51304"/>
                  </a:lnTo>
                  <a:lnTo>
                    <a:pt x="6236" y="-2253"/>
                  </a:lnTo>
                  <a:lnTo>
                    <a:pt x="-2188" y="-2253"/>
                  </a:lnTo>
                  <a:lnTo>
                    <a:pt x="-2188" y="6177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293" name="Graphic 6">
            <a:extLst>
              <a:ext uri="{FF2B5EF4-FFF2-40B4-BE49-F238E27FC236}">
                <a16:creationId xmlns:a16="http://schemas.microsoft.com/office/drawing/2014/main" id="{03EF5DB1-23AE-4820-B8DB-7FF3CC683FFD}"/>
              </a:ext>
            </a:extLst>
          </p:cNvPr>
          <p:cNvGrpSpPr/>
          <p:nvPr/>
        </p:nvGrpSpPr>
        <p:grpSpPr>
          <a:xfrm>
            <a:off x="1996648" y="2804237"/>
            <a:ext cx="66520" cy="175943"/>
            <a:chOff x="2023843" y="1517213"/>
            <a:chExt cx="66520" cy="204932"/>
          </a:xfrm>
          <a:solidFill>
            <a:srgbClr val="000000"/>
          </a:solidFill>
        </p:grpSpPr>
        <p:sp>
          <p:nvSpPr>
            <p:cNvPr id="3294" name="Freeform: Shape 3293">
              <a:extLst>
                <a:ext uri="{FF2B5EF4-FFF2-40B4-BE49-F238E27FC236}">
                  <a16:creationId xmlns:a16="http://schemas.microsoft.com/office/drawing/2014/main" id="{DC5B19BF-952C-4852-B700-DB862C2ED435}"/>
                </a:ext>
              </a:extLst>
            </p:cNvPr>
            <p:cNvSpPr/>
            <p:nvPr/>
          </p:nvSpPr>
          <p:spPr>
            <a:xfrm rot="-5400000" flipV="1">
              <a:off x="2029937" y="1663051"/>
              <a:ext cx="54236" cy="64027"/>
            </a:xfrm>
            <a:custGeom>
              <a:avLst/>
              <a:gdLst>
                <a:gd name="connsiteX0" fmla="*/ -1721 w 54236"/>
                <a:gd name="connsiteY0" fmla="*/ 61795 h 64027"/>
                <a:gd name="connsiteX1" fmla="*/ 52516 w 54236"/>
                <a:gd name="connsiteY1" fmla="*/ 61795 h 64027"/>
                <a:gd name="connsiteX2" fmla="*/ 52516 w 54236"/>
                <a:gd name="connsiteY2" fmla="*/ 54495 h 64027"/>
                <a:gd name="connsiteX3" fmla="*/ 29760 w 54236"/>
                <a:gd name="connsiteY3" fmla="*/ 54495 h 64027"/>
                <a:gd name="connsiteX4" fmla="*/ 29760 w 54236"/>
                <a:gd name="connsiteY4" fmla="*/ -2232 h 64027"/>
                <a:gd name="connsiteX5" fmla="*/ 21048 w 54236"/>
                <a:gd name="connsiteY5" fmla="*/ -2232 h 64027"/>
                <a:gd name="connsiteX6" fmla="*/ 21048 w 54236"/>
                <a:gd name="connsiteY6" fmla="*/ 54495 h 64027"/>
                <a:gd name="connsiteX7" fmla="*/ -1721 w 54236"/>
                <a:gd name="connsiteY7" fmla="*/ 54495 h 64027"/>
                <a:gd name="connsiteX8" fmla="*/ -1721 w 54236"/>
                <a:gd name="connsiteY8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36" h="64027">
                  <a:moveTo>
                    <a:pt x="-1721" y="61795"/>
                  </a:moveTo>
                  <a:lnTo>
                    <a:pt x="52516" y="61795"/>
                  </a:lnTo>
                  <a:lnTo>
                    <a:pt x="52516" y="54495"/>
                  </a:lnTo>
                  <a:lnTo>
                    <a:pt x="29760" y="54495"/>
                  </a:lnTo>
                  <a:lnTo>
                    <a:pt x="29760" y="-2232"/>
                  </a:lnTo>
                  <a:lnTo>
                    <a:pt x="21048" y="-2232"/>
                  </a:lnTo>
                  <a:lnTo>
                    <a:pt x="21048" y="54495"/>
                  </a:lnTo>
                  <a:lnTo>
                    <a:pt x="-1721" y="54495"/>
                  </a:lnTo>
                  <a:lnTo>
                    <a:pt x="-1721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:a16="http://schemas.microsoft.com/office/drawing/2014/main" id="{9F7C19E0-7A25-4BEB-98D8-2E1499BE44E8}"/>
                </a:ext>
              </a:extLst>
            </p:cNvPr>
            <p:cNvSpPr/>
            <p:nvPr/>
          </p:nvSpPr>
          <p:spPr>
            <a:xfrm rot="-5400000" flipV="1">
              <a:off x="2016477" y="1592782"/>
              <a:ext cx="81154" cy="64027"/>
            </a:xfrm>
            <a:custGeom>
              <a:avLst/>
              <a:gdLst>
                <a:gd name="connsiteX0" fmla="*/ -2932 w 81154"/>
                <a:gd name="connsiteY0" fmla="*/ 61787 h 64027"/>
                <a:gd name="connsiteX1" fmla="*/ 5821 w 81154"/>
                <a:gd name="connsiteY1" fmla="*/ 61787 h 64027"/>
                <a:gd name="connsiteX2" fmla="*/ 19301 w 81154"/>
                <a:gd name="connsiteY2" fmla="*/ 7667 h 64027"/>
                <a:gd name="connsiteX3" fmla="*/ 32740 w 81154"/>
                <a:gd name="connsiteY3" fmla="*/ 61787 h 64027"/>
                <a:gd name="connsiteX4" fmla="*/ 42496 w 81154"/>
                <a:gd name="connsiteY4" fmla="*/ 61787 h 64027"/>
                <a:gd name="connsiteX5" fmla="*/ 55976 w 81154"/>
                <a:gd name="connsiteY5" fmla="*/ 7667 h 64027"/>
                <a:gd name="connsiteX6" fmla="*/ 69415 w 81154"/>
                <a:gd name="connsiteY6" fmla="*/ 61787 h 64027"/>
                <a:gd name="connsiteX7" fmla="*/ 78223 w 81154"/>
                <a:gd name="connsiteY7" fmla="*/ 61787 h 64027"/>
                <a:gd name="connsiteX8" fmla="*/ 62118 w 81154"/>
                <a:gd name="connsiteY8" fmla="*/ -2240 h 64027"/>
                <a:gd name="connsiteX9" fmla="*/ 51208 w 81154"/>
                <a:gd name="connsiteY9" fmla="*/ -2240 h 64027"/>
                <a:gd name="connsiteX10" fmla="*/ 37687 w 81154"/>
                <a:gd name="connsiteY10" fmla="*/ 53335 h 64027"/>
                <a:gd name="connsiteX11" fmla="*/ 24028 w 81154"/>
                <a:gd name="connsiteY11" fmla="*/ -2240 h 64027"/>
                <a:gd name="connsiteX12" fmla="*/ 13118 w 81154"/>
                <a:gd name="connsiteY12" fmla="*/ -2240 h 64027"/>
                <a:gd name="connsiteX13" fmla="*/ -2932 w 81154"/>
                <a:gd name="connsiteY13" fmla="*/ 61787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154" h="64027">
                  <a:moveTo>
                    <a:pt x="-2932" y="61787"/>
                  </a:moveTo>
                  <a:lnTo>
                    <a:pt x="5821" y="61787"/>
                  </a:lnTo>
                  <a:lnTo>
                    <a:pt x="19301" y="7667"/>
                  </a:lnTo>
                  <a:lnTo>
                    <a:pt x="32740" y="61787"/>
                  </a:lnTo>
                  <a:lnTo>
                    <a:pt x="42496" y="61787"/>
                  </a:lnTo>
                  <a:lnTo>
                    <a:pt x="55976" y="7667"/>
                  </a:lnTo>
                  <a:lnTo>
                    <a:pt x="69415" y="61787"/>
                  </a:lnTo>
                  <a:lnTo>
                    <a:pt x="78223" y="61787"/>
                  </a:lnTo>
                  <a:lnTo>
                    <a:pt x="62118" y="-2240"/>
                  </a:lnTo>
                  <a:lnTo>
                    <a:pt x="51208" y="-2240"/>
                  </a:lnTo>
                  <a:lnTo>
                    <a:pt x="37687" y="53335"/>
                  </a:lnTo>
                  <a:lnTo>
                    <a:pt x="24028" y="-2240"/>
                  </a:lnTo>
                  <a:lnTo>
                    <a:pt x="13118" y="-2240"/>
                  </a:lnTo>
                  <a:lnTo>
                    <a:pt x="-2932" y="61787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:a16="http://schemas.microsoft.com/office/drawing/2014/main" id="{CEB7EA70-7747-40D4-A301-CF267CFC2DA4}"/>
                </a:ext>
              </a:extLst>
            </p:cNvPr>
            <p:cNvSpPr/>
            <p:nvPr/>
          </p:nvSpPr>
          <p:spPr>
            <a:xfrm rot="-5400000" flipV="1">
              <a:off x="2027429" y="1513631"/>
              <a:ext cx="59347" cy="66428"/>
            </a:xfrm>
            <a:custGeom>
              <a:avLst/>
              <a:gdLst>
                <a:gd name="connsiteX0" fmla="*/ 27437 w 59347"/>
                <a:gd name="connsiteY0" fmla="*/ 57158 h 66428"/>
                <a:gd name="connsiteX1" fmla="*/ 12418 w 59347"/>
                <a:gd name="connsiteY1" fmla="*/ 50118 h 66428"/>
                <a:gd name="connsiteX2" fmla="*/ 6867 w 59347"/>
                <a:gd name="connsiteY2" fmla="*/ 30948 h 66428"/>
                <a:gd name="connsiteX3" fmla="*/ 12418 w 59347"/>
                <a:gd name="connsiteY3" fmla="*/ 11820 h 66428"/>
                <a:gd name="connsiteX4" fmla="*/ 27437 w 59347"/>
                <a:gd name="connsiteY4" fmla="*/ 4794 h 66428"/>
                <a:gd name="connsiteX5" fmla="*/ 42401 w 59347"/>
                <a:gd name="connsiteY5" fmla="*/ 11820 h 66428"/>
                <a:gd name="connsiteX6" fmla="*/ 47925 w 59347"/>
                <a:gd name="connsiteY6" fmla="*/ 30948 h 66428"/>
                <a:gd name="connsiteX7" fmla="*/ 42401 w 59347"/>
                <a:gd name="connsiteY7" fmla="*/ 50118 h 66428"/>
                <a:gd name="connsiteX8" fmla="*/ 27437 w 59347"/>
                <a:gd name="connsiteY8" fmla="*/ 57158 h 66428"/>
                <a:gd name="connsiteX9" fmla="*/ 27437 w 59347"/>
                <a:gd name="connsiteY9" fmla="*/ 64183 h 66428"/>
                <a:gd name="connsiteX10" fmla="*/ 48983 w 59347"/>
                <a:gd name="connsiteY10" fmla="*/ 55154 h 66428"/>
                <a:gd name="connsiteX11" fmla="*/ 57063 w 59347"/>
                <a:gd name="connsiteY11" fmla="*/ 30948 h 66428"/>
                <a:gd name="connsiteX12" fmla="*/ 48983 w 59347"/>
                <a:gd name="connsiteY12" fmla="*/ 6784 h 66428"/>
                <a:gd name="connsiteX13" fmla="*/ 27437 w 59347"/>
                <a:gd name="connsiteY13" fmla="*/ -2245 h 66428"/>
                <a:gd name="connsiteX14" fmla="*/ 5809 w 59347"/>
                <a:gd name="connsiteY14" fmla="*/ 6756 h 66428"/>
                <a:gd name="connsiteX15" fmla="*/ -2285 w 59347"/>
                <a:gd name="connsiteY15" fmla="*/ 30948 h 66428"/>
                <a:gd name="connsiteX16" fmla="*/ 5809 w 59347"/>
                <a:gd name="connsiteY16" fmla="*/ 55154 h 66428"/>
                <a:gd name="connsiteX17" fmla="*/ 27437 w 59347"/>
                <a:gd name="connsiteY17" fmla="*/ 64183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47" h="66428">
                  <a:moveTo>
                    <a:pt x="27437" y="57158"/>
                  </a:moveTo>
                  <a:cubicBezTo>
                    <a:pt x="21135" y="57158"/>
                    <a:pt x="16128" y="54811"/>
                    <a:pt x="12418" y="50118"/>
                  </a:cubicBezTo>
                  <a:cubicBezTo>
                    <a:pt x="8718" y="45434"/>
                    <a:pt x="6867" y="39044"/>
                    <a:pt x="6867" y="30948"/>
                  </a:cubicBezTo>
                  <a:cubicBezTo>
                    <a:pt x="6867" y="22889"/>
                    <a:pt x="8718" y="16513"/>
                    <a:pt x="12418" y="11820"/>
                  </a:cubicBezTo>
                  <a:cubicBezTo>
                    <a:pt x="16128" y="7136"/>
                    <a:pt x="21135" y="4794"/>
                    <a:pt x="27437" y="4794"/>
                  </a:cubicBezTo>
                  <a:cubicBezTo>
                    <a:pt x="33731" y="4794"/>
                    <a:pt x="38719" y="7136"/>
                    <a:pt x="42401" y="11820"/>
                  </a:cubicBezTo>
                  <a:cubicBezTo>
                    <a:pt x="46084" y="16513"/>
                    <a:pt x="47925" y="22889"/>
                    <a:pt x="47925" y="30948"/>
                  </a:cubicBezTo>
                  <a:cubicBezTo>
                    <a:pt x="47925" y="39044"/>
                    <a:pt x="46084" y="45434"/>
                    <a:pt x="42401" y="50118"/>
                  </a:cubicBezTo>
                  <a:cubicBezTo>
                    <a:pt x="38719" y="54811"/>
                    <a:pt x="33731" y="57158"/>
                    <a:pt x="27437" y="57158"/>
                  </a:cubicBezTo>
                  <a:close/>
                  <a:moveTo>
                    <a:pt x="27437" y="64183"/>
                  </a:moveTo>
                  <a:cubicBezTo>
                    <a:pt x="36424" y="64183"/>
                    <a:pt x="43606" y="61174"/>
                    <a:pt x="48983" y="55154"/>
                  </a:cubicBezTo>
                  <a:cubicBezTo>
                    <a:pt x="54370" y="49135"/>
                    <a:pt x="57063" y="41066"/>
                    <a:pt x="57063" y="30948"/>
                  </a:cubicBezTo>
                  <a:cubicBezTo>
                    <a:pt x="57063" y="20858"/>
                    <a:pt x="54370" y="12803"/>
                    <a:pt x="48983" y="6784"/>
                  </a:cubicBezTo>
                  <a:cubicBezTo>
                    <a:pt x="43606" y="764"/>
                    <a:pt x="36424" y="-2245"/>
                    <a:pt x="27437" y="-2245"/>
                  </a:cubicBezTo>
                  <a:cubicBezTo>
                    <a:pt x="18423" y="-2245"/>
                    <a:pt x="11214" y="755"/>
                    <a:pt x="5809" y="6756"/>
                  </a:cubicBezTo>
                  <a:cubicBezTo>
                    <a:pt x="413" y="12767"/>
                    <a:pt x="-2285" y="20831"/>
                    <a:pt x="-2285" y="30948"/>
                  </a:cubicBezTo>
                  <a:cubicBezTo>
                    <a:pt x="-2285" y="41066"/>
                    <a:pt x="413" y="49135"/>
                    <a:pt x="5809" y="55154"/>
                  </a:cubicBezTo>
                  <a:cubicBezTo>
                    <a:pt x="11214" y="61174"/>
                    <a:pt x="18423" y="64183"/>
                    <a:pt x="27437" y="64183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297" name="Graphic 6">
            <a:extLst>
              <a:ext uri="{FF2B5EF4-FFF2-40B4-BE49-F238E27FC236}">
                <a16:creationId xmlns:a16="http://schemas.microsoft.com/office/drawing/2014/main" id="{200897F3-ABE8-4616-8B86-0D0FDB1DEA8D}"/>
              </a:ext>
            </a:extLst>
          </p:cNvPr>
          <p:cNvGrpSpPr/>
          <p:nvPr/>
        </p:nvGrpSpPr>
        <p:grpSpPr>
          <a:xfrm>
            <a:off x="2214931" y="2639110"/>
            <a:ext cx="66520" cy="333449"/>
            <a:chOff x="2242126" y="1324879"/>
            <a:chExt cx="66520" cy="388388"/>
          </a:xfrm>
          <a:solidFill>
            <a:srgbClr val="000000"/>
          </a:solidFill>
        </p:grpSpPr>
        <p:sp>
          <p:nvSpPr>
            <p:cNvPr id="3298" name="Freeform: Shape 3297">
              <a:extLst>
                <a:ext uri="{FF2B5EF4-FFF2-40B4-BE49-F238E27FC236}">
                  <a16:creationId xmlns:a16="http://schemas.microsoft.com/office/drawing/2014/main" id="{D390A11F-0233-47C5-8AF1-9B78934DF0CC}"/>
                </a:ext>
              </a:extLst>
            </p:cNvPr>
            <p:cNvSpPr/>
            <p:nvPr/>
          </p:nvSpPr>
          <p:spPr>
            <a:xfrm rot="-5400000" flipV="1">
              <a:off x="2256918" y="1662859"/>
              <a:ext cx="36839" cy="64027"/>
            </a:xfrm>
            <a:custGeom>
              <a:avLst/>
              <a:gdLst>
                <a:gd name="connsiteX0" fmla="*/ -1710 w 36839"/>
                <a:gd name="connsiteY0" fmla="*/ 61795 h 64027"/>
                <a:gd name="connsiteX1" fmla="*/ 35130 w 36839"/>
                <a:gd name="connsiteY1" fmla="*/ 61795 h 64027"/>
                <a:gd name="connsiteX2" fmla="*/ 35130 w 36839"/>
                <a:gd name="connsiteY2" fmla="*/ 54495 h 64027"/>
                <a:gd name="connsiteX3" fmla="*/ 6961 w 36839"/>
                <a:gd name="connsiteY3" fmla="*/ 54495 h 64027"/>
                <a:gd name="connsiteX4" fmla="*/ 6961 w 36839"/>
                <a:gd name="connsiteY4" fmla="*/ 35627 h 64027"/>
                <a:gd name="connsiteX5" fmla="*/ 32382 w 36839"/>
                <a:gd name="connsiteY5" fmla="*/ 35627 h 64027"/>
                <a:gd name="connsiteX6" fmla="*/ 32382 w 36839"/>
                <a:gd name="connsiteY6" fmla="*/ 28341 h 64027"/>
                <a:gd name="connsiteX7" fmla="*/ 6961 w 36839"/>
                <a:gd name="connsiteY7" fmla="*/ 28341 h 64027"/>
                <a:gd name="connsiteX8" fmla="*/ 6961 w 36839"/>
                <a:gd name="connsiteY8" fmla="*/ -2232 h 64027"/>
                <a:gd name="connsiteX9" fmla="*/ -1710 w 36839"/>
                <a:gd name="connsiteY9" fmla="*/ -2232 h 64027"/>
                <a:gd name="connsiteX10" fmla="*/ -1710 w 36839"/>
                <a:gd name="connsiteY10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9" h="64027">
                  <a:moveTo>
                    <a:pt x="-1710" y="61795"/>
                  </a:moveTo>
                  <a:lnTo>
                    <a:pt x="35130" y="61795"/>
                  </a:lnTo>
                  <a:lnTo>
                    <a:pt x="35130" y="54495"/>
                  </a:lnTo>
                  <a:lnTo>
                    <a:pt x="6961" y="54495"/>
                  </a:lnTo>
                  <a:lnTo>
                    <a:pt x="6961" y="35627"/>
                  </a:lnTo>
                  <a:lnTo>
                    <a:pt x="32382" y="35627"/>
                  </a:lnTo>
                  <a:lnTo>
                    <a:pt x="32382" y="28341"/>
                  </a:lnTo>
                  <a:lnTo>
                    <a:pt x="6961" y="28341"/>
                  </a:lnTo>
                  <a:lnTo>
                    <a:pt x="6961" y="-2232"/>
                  </a:lnTo>
                  <a:lnTo>
                    <a:pt x="-1710" y="-2232"/>
                  </a:lnTo>
                  <a:lnTo>
                    <a:pt x="-1710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:a16="http://schemas.microsoft.com/office/drawing/2014/main" id="{BBD49D33-34EA-414C-96DF-44CCE42D0573}"/>
                </a:ext>
              </a:extLst>
            </p:cNvPr>
            <p:cNvSpPr/>
            <p:nvPr/>
          </p:nvSpPr>
          <p:spPr>
            <a:xfrm rot="-5400000" flipV="1">
              <a:off x="2245967" y="1617353"/>
              <a:ext cx="58743" cy="64027"/>
            </a:xfrm>
            <a:custGeom>
              <a:avLst/>
              <a:gdLst>
                <a:gd name="connsiteX0" fmla="*/ 27450 w 58743"/>
                <a:gd name="connsiteY0" fmla="*/ 53255 h 64027"/>
                <a:gd name="connsiteX1" fmla="*/ 15674 w 58743"/>
                <a:gd name="connsiteY1" fmla="*/ 21392 h 64027"/>
                <a:gd name="connsiteX2" fmla="*/ 39253 w 58743"/>
                <a:gd name="connsiteY2" fmla="*/ 21392 h 64027"/>
                <a:gd name="connsiteX3" fmla="*/ 27450 w 58743"/>
                <a:gd name="connsiteY3" fmla="*/ 53255 h 64027"/>
                <a:gd name="connsiteX4" fmla="*/ 22544 w 58743"/>
                <a:gd name="connsiteY4" fmla="*/ 61790 h 64027"/>
                <a:gd name="connsiteX5" fmla="*/ 32383 w 58743"/>
                <a:gd name="connsiteY5" fmla="*/ 61790 h 64027"/>
                <a:gd name="connsiteX6" fmla="*/ 56814 w 58743"/>
                <a:gd name="connsiteY6" fmla="*/ -2237 h 64027"/>
                <a:gd name="connsiteX7" fmla="*/ 47800 w 58743"/>
                <a:gd name="connsiteY7" fmla="*/ -2237 h 64027"/>
                <a:gd name="connsiteX8" fmla="*/ 41960 w 58743"/>
                <a:gd name="connsiteY8" fmla="*/ 14188 h 64027"/>
                <a:gd name="connsiteX9" fmla="*/ 13063 w 58743"/>
                <a:gd name="connsiteY9" fmla="*/ 14188 h 64027"/>
                <a:gd name="connsiteX10" fmla="*/ 7223 w 58743"/>
                <a:gd name="connsiteY10" fmla="*/ -2237 h 64027"/>
                <a:gd name="connsiteX11" fmla="*/ -1929 w 58743"/>
                <a:gd name="connsiteY11" fmla="*/ -2237 h 64027"/>
                <a:gd name="connsiteX12" fmla="*/ 22544 w 58743"/>
                <a:gd name="connsiteY12" fmla="*/ 61790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743" h="64027">
                  <a:moveTo>
                    <a:pt x="27450" y="53255"/>
                  </a:moveTo>
                  <a:lnTo>
                    <a:pt x="15674" y="21392"/>
                  </a:lnTo>
                  <a:lnTo>
                    <a:pt x="39253" y="21392"/>
                  </a:lnTo>
                  <a:lnTo>
                    <a:pt x="27450" y="53255"/>
                  </a:lnTo>
                  <a:close/>
                  <a:moveTo>
                    <a:pt x="22544" y="61790"/>
                  </a:moveTo>
                  <a:lnTo>
                    <a:pt x="32383" y="61790"/>
                  </a:lnTo>
                  <a:lnTo>
                    <a:pt x="56814" y="-2237"/>
                  </a:lnTo>
                  <a:lnTo>
                    <a:pt x="47800" y="-2237"/>
                  </a:lnTo>
                  <a:lnTo>
                    <a:pt x="41960" y="14188"/>
                  </a:lnTo>
                  <a:lnTo>
                    <a:pt x="13063" y="14188"/>
                  </a:lnTo>
                  <a:lnTo>
                    <a:pt x="7223" y="-2237"/>
                  </a:lnTo>
                  <a:lnTo>
                    <a:pt x="-1929" y="-2237"/>
                  </a:lnTo>
                  <a:lnTo>
                    <a:pt x="22544" y="6179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:a16="http://schemas.microsoft.com/office/drawing/2014/main" id="{B5FC791A-6306-4C01-AF58-AEBDCB4A1B02}"/>
                </a:ext>
              </a:extLst>
            </p:cNvPr>
            <p:cNvSpPr/>
            <p:nvPr/>
          </p:nvSpPr>
          <p:spPr>
            <a:xfrm rot="-5400000" flipV="1">
              <a:off x="2249532" y="1556885"/>
              <a:ext cx="51707" cy="66428"/>
            </a:xfrm>
            <a:custGeom>
              <a:avLst/>
              <a:gdLst>
                <a:gd name="connsiteX0" fmla="*/ 49726 w 51707"/>
                <a:gd name="connsiteY0" fmla="*/ 58096 h 66428"/>
                <a:gd name="connsiteX1" fmla="*/ 49726 w 51707"/>
                <a:gd name="connsiteY1" fmla="*/ 48970 h 66428"/>
                <a:gd name="connsiteX2" fmla="*/ 40382 w 51707"/>
                <a:gd name="connsiteY2" fmla="*/ 55049 h 66428"/>
                <a:gd name="connsiteX3" fmla="*/ 29843 w 51707"/>
                <a:gd name="connsiteY3" fmla="*/ 57066 h 66428"/>
                <a:gd name="connsiteX4" fmla="*/ 13010 w 51707"/>
                <a:gd name="connsiteY4" fmla="*/ 50356 h 66428"/>
                <a:gd name="connsiteX5" fmla="*/ 7170 w 51707"/>
                <a:gd name="connsiteY5" fmla="*/ 30953 h 66428"/>
                <a:gd name="connsiteX6" fmla="*/ 13010 w 51707"/>
                <a:gd name="connsiteY6" fmla="*/ 11591 h 66428"/>
                <a:gd name="connsiteX7" fmla="*/ 29843 w 51707"/>
                <a:gd name="connsiteY7" fmla="*/ 4881 h 66428"/>
                <a:gd name="connsiteX8" fmla="*/ 40382 w 51707"/>
                <a:gd name="connsiteY8" fmla="*/ 6898 h 66428"/>
                <a:gd name="connsiteX9" fmla="*/ 49726 w 51707"/>
                <a:gd name="connsiteY9" fmla="*/ 12991 h 66428"/>
                <a:gd name="connsiteX10" fmla="*/ 49726 w 51707"/>
                <a:gd name="connsiteY10" fmla="*/ 3934 h 66428"/>
                <a:gd name="connsiteX11" fmla="*/ 40080 w 51707"/>
                <a:gd name="connsiteY11" fmla="*/ -704 h 66428"/>
                <a:gd name="connsiteX12" fmla="*/ 29334 w 51707"/>
                <a:gd name="connsiteY12" fmla="*/ -2240 h 66428"/>
                <a:gd name="connsiteX13" fmla="*/ 6387 w 51707"/>
                <a:gd name="connsiteY13" fmla="*/ 6651 h 66428"/>
                <a:gd name="connsiteX14" fmla="*/ -1982 w 51707"/>
                <a:gd name="connsiteY14" fmla="*/ 30953 h 66428"/>
                <a:gd name="connsiteX15" fmla="*/ 6387 w 51707"/>
                <a:gd name="connsiteY15" fmla="*/ 55283 h 66428"/>
                <a:gd name="connsiteX16" fmla="*/ 29334 w 51707"/>
                <a:gd name="connsiteY16" fmla="*/ 64188 h 66428"/>
                <a:gd name="connsiteX17" fmla="*/ 40162 w 51707"/>
                <a:gd name="connsiteY17" fmla="*/ 62665 h 66428"/>
                <a:gd name="connsiteX18" fmla="*/ 49726 w 51707"/>
                <a:gd name="connsiteY18" fmla="*/ 58096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707" h="66428">
                  <a:moveTo>
                    <a:pt x="49726" y="58096"/>
                  </a:moveTo>
                  <a:lnTo>
                    <a:pt x="49726" y="48970"/>
                  </a:lnTo>
                  <a:cubicBezTo>
                    <a:pt x="46804" y="51687"/>
                    <a:pt x="43689" y="53714"/>
                    <a:pt x="40382" y="55049"/>
                  </a:cubicBezTo>
                  <a:cubicBezTo>
                    <a:pt x="37075" y="56394"/>
                    <a:pt x="33562" y="57066"/>
                    <a:pt x="29843" y="57066"/>
                  </a:cubicBezTo>
                  <a:cubicBezTo>
                    <a:pt x="22514" y="57066"/>
                    <a:pt x="16903" y="54830"/>
                    <a:pt x="13010" y="50356"/>
                  </a:cubicBezTo>
                  <a:cubicBezTo>
                    <a:pt x="9117" y="45883"/>
                    <a:pt x="7170" y="39415"/>
                    <a:pt x="7170" y="30953"/>
                  </a:cubicBezTo>
                  <a:cubicBezTo>
                    <a:pt x="7170" y="22519"/>
                    <a:pt x="9117" y="16065"/>
                    <a:pt x="13010" y="11591"/>
                  </a:cubicBezTo>
                  <a:cubicBezTo>
                    <a:pt x="16903" y="7118"/>
                    <a:pt x="22514" y="4881"/>
                    <a:pt x="29843" y="4881"/>
                  </a:cubicBezTo>
                  <a:cubicBezTo>
                    <a:pt x="33562" y="4881"/>
                    <a:pt x="37075" y="5554"/>
                    <a:pt x="40382" y="6898"/>
                  </a:cubicBezTo>
                  <a:cubicBezTo>
                    <a:pt x="43689" y="8243"/>
                    <a:pt x="46804" y="10274"/>
                    <a:pt x="49726" y="12991"/>
                  </a:cubicBezTo>
                  <a:lnTo>
                    <a:pt x="49726" y="3934"/>
                  </a:lnTo>
                  <a:cubicBezTo>
                    <a:pt x="46694" y="1876"/>
                    <a:pt x="43478" y="330"/>
                    <a:pt x="40080" y="-704"/>
                  </a:cubicBezTo>
                  <a:cubicBezTo>
                    <a:pt x="36690" y="-1728"/>
                    <a:pt x="33108" y="-2240"/>
                    <a:pt x="29334" y="-2240"/>
                  </a:cubicBezTo>
                  <a:cubicBezTo>
                    <a:pt x="19624" y="-2240"/>
                    <a:pt x="11975" y="724"/>
                    <a:pt x="6387" y="6651"/>
                  </a:cubicBezTo>
                  <a:cubicBezTo>
                    <a:pt x="808" y="12589"/>
                    <a:pt x="-1982" y="20689"/>
                    <a:pt x="-1982" y="30953"/>
                  </a:cubicBezTo>
                  <a:cubicBezTo>
                    <a:pt x="-1982" y="41245"/>
                    <a:pt x="808" y="49355"/>
                    <a:pt x="6387" y="55283"/>
                  </a:cubicBezTo>
                  <a:cubicBezTo>
                    <a:pt x="11975" y="61220"/>
                    <a:pt x="19624" y="64188"/>
                    <a:pt x="29334" y="64188"/>
                  </a:cubicBezTo>
                  <a:cubicBezTo>
                    <a:pt x="33163" y="64188"/>
                    <a:pt x="36773" y="63681"/>
                    <a:pt x="40162" y="62665"/>
                  </a:cubicBezTo>
                  <a:cubicBezTo>
                    <a:pt x="43561" y="61650"/>
                    <a:pt x="46749" y="60126"/>
                    <a:pt x="49726" y="58096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:a16="http://schemas.microsoft.com/office/drawing/2014/main" id="{E1C58A55-4BC7-47E2-A387-1282F047DA94}"/>
                </a:ext>
              </a:extLst>
            </p:cNvPr>
            <p:cNvSpPr/>
            <p:nvPr/>
          </p:nvSpPr>
          <p:spPr>
            <a:xfrm rot="-5400000" flipV="1">
              <a:off x="2248220" y="1500690"/>
              <a:ext cx="54236" cy="64027"/>
            </a:xfrm>
            <a:custGeom>
              <a:avLst/>
              <a:gdLst>
                <a:gd name="connsiteX0" fmla="*/ -1696 w 54236"/>
                <a:gd name="connsiteY0" fmla="*/ 61777 h 64027"/>
                <a:gd name="connsiteX1" fmla="*/ 52540 w 54236"/>
                <a:gd name="connsiteY1" fmla="*/ 61777 h 64027"/>
                <a:gd name="connsiteX2" fmla="*/ 52540 w 54236"/>
                <a:gd name="connsiteY2" fmla="*/ 54477 h 64027"/>
                <a:gd name="connsiteX3" fmla="*/ 29785 w 54236"/>
                <a:gd name="connsiteY3" fmla="*/ 54477 h 64027"/>
                <a:gd name="connsiteX4" fmla="*/ 29785 w 54236"/>
                <a:gd name="connsiteY4" fmla="*/ -2251 h 64027"/>
                <a:gd name="connsiteX5" fmla="*/ 21073 w 54236"/>
                <a:gd name="connsiteY5" fmla="*/ -2251 h 64027"/>
                <a:gd name="connsiteX6" fmla="*/ 21073 w 54236"/>
                <a:gd name="connsiteY6" fmla="*/ 54477 h 64027"/>
                <a:gd name="connsiteX7" fmla="*/ -1696 w 54236"/>
                <a:gd name="connsiteY7" fmla="*/ 54477 h 64027"/>
                <a:gd name="connsiteX8" fmla="*/ -1696 w 54236"/>
                <a:gd name="connsiteY8" fmla="*/ 61777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36" h="64027">
                  <a:moveTo>
                    <a:pt x="-1696" y="61777"/>
                  </a:moveTo>
                  <a:lnTo>
                    <a:pt x="52540" y="61777"/>
                  </a:lnTo>
                  <a:lnTo>
                    <a:pt x="52540" y="54477"/>
                  </a:lnTo>
                  <a:lnTo>
                    <a:pt x="29785" y="54477"/>
                  </a:lnTo>
                  <a:lnTo>
                    <a:pt x="29785" y="-2251"/>
                  </a:lnTo>
                  <a:lnTo>
                    <a:pt x="21073" y="-2251"/>
                  </a:lnTo>
                  <a:lnTo>
                    <a:pt x="21073" y="54477"/>
                  </a:lnTo>
                  <a:lnTo>
                    <a:pt x="-1696" y="54477"/>
                  </a:lnTo>
                  <a:lnTo>
                    <a:pt x="-1696" y="61777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:a16="http://schemas.microsoft.com/office/drawing/2014/main" id="{6E20F79D-2472-44DC-A486-61B31A7E130F}"/>
                </a:ext>
              </a:extLst>
            </p:cNvPr>
            <p:cNvSpPr/>
            <p:nvPr/>
          </p:nvSpPr>
          <p:spPr>
            <a:xfrm rot="-5400000" flipV="1">
              <a:off x="2245712" y="1438105"/>
              <a:ext cx="59347" cy="66428"/>
            </a:xfrm>
            <a:custGeom>
              <a:avLst/>
              <a:gdLst>
                <a:gd name="connsiteX0" fmla="*/ 27462 w 59347"/>
                <a:gd name="connsiteY0" fmla="*/ 57149 h 66428"/>
                <a:gd name="connsiteX1" fmla="*/ 12443 w 59347"/>
                <a:gd name="connsiteY1" fmla="*/ 50110 h 66428"/>
                <a:gd name="connsiteX2" fmla="*/ 6892 w 59347"/>
                <a:gd name="connsiteY2" fmla="*/ 30940 h 66428"/>
                <a:gd name="connsiteX3" fmla="*/ 12443 w 59347"/>
                <a:gd name="connsiteY3" fmla="*/ 11811 h 66428"/>
                <a:gd name="connsiteX4" fmla="*/ 27462 w 59347"/>
                <a:gd name="connsiteY4" fmla="*/ 4785 h 66428"/>
                <a:gd name="connsiteX5" fmla="*/ 42426 w 59347"/>
                <a:gd name="connsiteY5" fmla="*/ 11811 h 66428"/>
                <a:gd name="connsiteX6" fmla="*/ 47950 w 59347"/>
                <a:gd name="connsiteY6" fmla="*/ 30940 h 66428"/>
                <a:gd name="connsiteX7" fmla="*/ 42426 w 59347"/>
                <a:gd name="connsiteY7" fmla="*/ 50110 h 66428"/>
                <a:gd name="connsiteX8" fmla="*/ 27462 w 59347"/>
                <a:gd name="connsiteY8" fmla="*/ 57149 h 66428"/>
                <a:gd name="connsiteX9" fmla="*/ 27462 w 59347"/>
                <a:gd name="connsiteY9" fmla="*/ 64175 h 66428"/>
                <a:gd name="connsiteX10" fmla="*/ 49008 w 59347"/>
                <a:gd name="connsiteY10" fmla="*/ 55146 h 66428"/>
                <a:gd name="connsiteX11" fmla="*/ 57088 w 59347"/>
                <a:gd name="connsiteY11" fmla="*/ 30940 h 66428"/>
                <a:gd name="connsiteX12" fmla="*/ 49008 w 59347"/>
                <a:gd name="connsiteY12" fmla="*/ 6775 h 66428"/>
                <a:gd name="connsiteX13" fmla="*/ 27462 w 59347"/>
                <a:gd name="connsiteY13" fmla="*/ -2254 h 66428"/>
                <a:gd name="connsiteX14" fmla="*/ 5834 w 59347"/>
                <a:gd name="connsiteY14" fmla="*/ 6748 h 66428"/>
                <a:gd name="connsiteX15" fmla="*/ -2260 w 59347"/>
                <a:gd name="connsiteY15" fmla="*/ 30940 h 66428"/>
                <a:gd name="connsiteX16" fmla="*/ 5834 w 59347"/>
                <a:gd name="connsiteY16" fmla="*/ 55146 h 66428"/>
                <a:gd name="connsiteX17" fmla="*/ 27462 w 59347"/>
                <a:gd name="connsiteY17" fmla="*/ 64175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47" h="66428">
                  <a:moveTo>
                    <a:pt x="27462" y="57149"/>
                  </a:moveTo>
                  <a:cubicBezTo>
                    <a:pt x="21160" y="57149"/>
                    <a:pt x="16153" y="54803"/>
                    <a:pt x="12443" y="50110"/>
                  </a:cubicBezTo>
                  <a:cubicBezTo>
                    <a:pt x="8742" y="45426"/>
                    <a:pt x="6892" y="39036"/>
                    <a:pt x="6892" y="30940"/>
                  </a:cubicBezTo>
                  <a:cubicBezTo>
                    <a:pt x="6892" y="22880"/>
                    <a:pt x="8742" y="16504"/>
                    <a:pt x="12443" y="11811"/>
                  </a:cubicBezTo>
                  <a:cubicBezTo>
                    <a:pt x="16153" y="7127"/>
                    <a:pt x="21160" y="4785"/>
                    <a:pt x="27462" y="4785"/>
                  </a:cubicBezTo>
                  <a:cubicBezTo>
                    <a:pt x="33756" y="4785"/>
                    <a:pt x="38744" y="7127"/>
                    <a:pt x="42426" y="11811"/>
                  </a:cubicBezTo>
                  <a:cubicBezTo>
                    <a:pt x="46109" y="16504"/>
                    <a:pt x="47950" y="22880"/>
                    <a:pt x="47950" y="30940"/>
                  </a:cubicBezTo>
                  <a:cubicBezTo>
                    <a:pt x="47950" y="39036"/>
                    <a:pt x="46109" y="45426"/>
                    <a:pt x="42426" y="50110"/>
                  </a:cubicBezTo>
                  <a:cubicBezTo>
                    <a:pt x="38744" y="54803"/>
                    <a:pt x="33756" y="57149"/>
                    <a:pt x="27462" y="57149"/>
                  </a:cubicBezTo>
                  <a:close/>
                  <a:moveTo>
                    <a:pt x="27462" y="64175"/>
                  </a:moveTo>
                  <a:cubicBezTo>
                    <a:pt x="36449" y="64175"/>
                    <a:pt x="43631" y="61165"/>
                    <a:pt x="49008" y="55146"/>
                  </a:cubicBezTo>
                  <a:cubicBezTo>
                    <a:pt x="54395" y="49126"/>
                    <a:pt x="57088" y="41057"/>
                    <a:pt x="57088" y="30940"/>
                  </a:cubicBezTo>
                  <a:cubicBezTo>
                    <a:pt x="57088" y="20849"/>
                    <a:pt x="54395" y="12795"/>
                    <a:pt x="49008" y="6775"/>
                  </a:cubicBezTo>
                  <a:cubicBezTo>
                    <a:pt x="43631" y="756"/>
                    <a:pt x="36449" y="-2254"/>
                    <a:pt x="27462" y="-2254"/>
                  </a:cubicBezTo>
                  <a:cubicBezTo>
                    <a:pt x="18448" y="-2254"/>
                    <a:pt x="11239" y="747"/>
                    <a:pt x="5834" y="6748"/>
                  </a:cubicBezTo>
                  <a:cubicBezTo>
                    <a:pt x="438" y="12758"/>
                    <a:pt x="-2260" y="20822"/>
                    <a:pt x="-2260" y="30940"/>
                  </a:cubicBezTo>
                  <a:cubicBezTo>
                    <a:pt x="-2260" y="41057"/>
                    <a:pt x="438" y="49126"/>
                    <a:pt x="5834" y="55146"/>
                  </a:cubicBezTo>
                  <a:cubicBezTo>
                    <a:pt x="11239" y="61165"/>
                    <a:pt x="18448" y="64175"/>
                    <a:pt x="27462" y="64175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:a16="http://schemas.microsoft.com/office/drawing/2014/main" id="{47A6A919-0480-4882-87C1-A52FC5F0B1B6}"/>
                </a:ext>
              </a:extLst>
            </p:cNvPr>
            <p:cNvSpPr/>
            <p:nvPr/>
          </p:nvSpPr>
          <p:spPr>
            <a:xfrm rot="-5400000" flipV="1">
              <a:off x="2250364" y="1371182"/>
              <a:ext cx="49948" cy="64027"/>
            </a:xfrm>
            <a:custGeom>
              <a:avLst/>
              <a:gdLst>
                <a:gd name="connsiteX0" fmla="*/ 28222 w 49948"/>
                <a:gd name="connsiteY0" fmla="*/ 27759 h 64027"/>
                <a:gd name="connsiteX1" fmla="*/ 33650 w 49948"/>
                <a:gd name="connsiteY1" fmla="*/ 23724 h 64027"/>
                <a:gd name="connsiteX2" fmla="*/ 38954 w 49948"/>
                <a:gd name="connsiteY2" fmla="*/ 15230 h 64027"/>
                <a:gd name="connsiteX3" fmla="*/ 47762 w 49948"/>
                <a:gd name="connsiteY3" fmla="*/ -2265 h 64027"/>
                <a:gd name="connsiteX4" fmla="*/ 38432 w 49948"/>
                <a:gd name="connsiteY4" fmla="*/ -2265 h 64027"/>
                <a:gd name="connsiteX5" fmla="*/ 30242 w 49948"/>
                <a:gd name="connsiteY5" fmla="*/ 14160 h 64027"/>
                <a:gd name="connsiteX6" fmla="*/ 24072 w 49948"/>
                <a:gd name="connsiteY6" fmla="*/ 22695 h 64027"/>
                <a:gd name="connsiteX7" fmla="*/ 15938 w 49948"/>
                <a:gd name="connsiteY7" fmla="*/ 24795 h 64027"/>
                <a:gd name="connsiteX8" fmla="*/ 6484 w 49948"/>
                <a:gd name="connsiteY8" fmla="*/ 24795 h 64027"/>
                <a:gd name="connsiteX9" fmla="*/ 6484 w 49948"/>
                <a:gd name="connsiteY9" fmla="*/ -2265 h 64027"/>
                <a:gd name="connsiteX10" fmla="*/ -2187 w 49948"/>
                <a:gd name="connsiteY10" fmla="*/ -2265 h 64027"/>
                <a:gd name="connsiteX11" fmla="*/ -2187 w 49948"/>
                <a:gd name="connsiteY11" fmla="*/ 61762 h 64027"/>
                <a:gd name="connsiteX12" fmla="*/ 17394 w 49948"/>
                <a:gd name="connsiteY12" fmla="*/ 61762 h 64027"/>
                <a:gd name="connsiteX13" fmla="*/ 33801 w 49948"/>
                <a:gd name="connsiteY13" fmla="*/ 57165 h 64027"/>
                <a:gd name="connsiteX14" fmla="*/ 39215 w 49948"/>
                <a:gd name="connsiteY14" fmla="*/ 43320 h 64027"/>
                <a:gd name="connsiteX15" fmla="*/ 36398 w 49948"/>
                <a:gd name="connsiteY15" fmla="*/ 33275 h 64027"/>
                <a:gd name="connsiteX16" fmla="*/ 28222 w 49948"/>
                <a:gd name="connsiteY16" fmla="*/ 27759 h 64027"/>
                <a:gd name="connsiteX17" fmla="*/ 6484 w 49948"/>
                <a:gd name="connsiteY17" fmla="*/ 54640 h 64027"/>
                <a:gd name="connsiteX18" fmla="*/ 6484 w 49948"/>
                <a:gd name="connsiteY18" fmla="*/ 31917 h 64027"/>
                <a:gd name="connsiteX19" fmla="*/ 17394 w 49948"/>
                <a:gd name="connsiteY19" fmla="*/ 31917 h 64027"/>
                <a:gd name="connsiteX20" fmla="*/ 26862 w 49948"/>
                <a:gd name="connsiteY20" fmla="*/ 34812 h 64027"/>
                <a:gd name="connsiteX21" fmla="*/ 30064 w 49948"/>
                <a:gd name="connsiteY21" fmla="*/ 43320 h 64027"/>
                <a:gd name="connsiteX22" fmla="*/ 26862 w 49948"/>
                <a:gd name="connsiteY22" fmla="*/ 51786 h 64027"/>
                <a:gd name="connsiteX23" fmla="*/ 17394 w 49948"/>
                <a:gd name="connsiteY23" fmla="*/ 54640 h 64027"/>
                <a:gd name="connsiteX24" fmla="*/ 6484 w 49948"/>
                <a:gd name="connsiteY24" fmla="*/ 54640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48" h="64027">
                  <a:moveTo>
                    <a:pt x="28222" y="27759"/>
                  </a:moveTo>
                  <a:cubicBezTo>
                    <a:pt x="30082" y="27127"/>
                    <a:pt x="31891" y="25783"/>
                    <a:pt x="33650" y="23724"/>
                  </a:cubicBezTo>
                  <a:cubicBezTo>
                    <a:pt x="35409" y="21666"/>
                    <a:pt x="37177" y="18835"/>
                    <a:pt x="38954" y="15230"/>
                  </a:cubicBezTo>
                  <a:lnTo>
                    <a:pt x="47762" y="-2265"/>
                  </a:lnTo>
                  <a:lnTo>
                    <a:pt x="38432" y="-2265"/>
                  </a:lnTo>
                  <a:lnTo>
                    <a:pt x="30242" y="14160"/>
                  </a:lnTo>
                  <a:cubicBezTo>
                    <a:pt x="28117" y="18451"/>
                    <a:pt x="26060" y="21296"/>
                    <a:pt x="24072" y="22695"/>
                  </a:cubicBezTo>
                  <a:cubicBezTo>
                    <a:pt x="22085" y="24095"/>
                    <a:pt x="19373" y="24795"/>
                    <a:pt x="15938" y="24795"/>
                  </a:cubicBezTo>
                  <a:lnTo>
                    <a:pt x="6484" y="24795"/>
                  </a:lnTo>
                  <a:lnTo>
                    <a:pt x="6484" y="-2265"/>
                  </a:lnTo>
                  <a:lnTo>
                    <a:pt x="-2187" y="-2265"/>
                  </a:lnTo>
                  <a:lnTo>
                    <a:pt x="-2187" y="61762"/>
                  </a:lnTo>
                  <a:lnTo>
                    <a:pt x="17394" y="61762"/>
                  </a:lnTo>
                  <a:cubicBezTo>
                    <a:pt x="24723" y="61762"/>
                    <a:pt x="30192" y="60230"/>
                    <a:pt x="33801" y="57165"/>
                  </a:cubicBezTo>
                  <a:cubicBezTo>
                    <a:pt x="37411" y="54110"/>
                    <a:pt x="39215" y="49495"/>
                    <a:pt x="39215" y="43320"/>
                  </a:cubicBezTo>
                  <a:cubicBezTo>
                    <a:pt x="39215" y="39285"/>
                    <a:pt x="38276" y="35937"/>
                    <a:pt x="36398" y="33275"/>
                  </a:cubicBezTo>
                  <a:cubicBezTo>
                    <a:pt x="34520" y="30622"/>
                    <a:pt x="31795" y="28783"/>
                    <a:pt x="28222" y="27759"/>
                  </a:cubicBezTo>
                  <a:close/>
                  <a:moveTo>
                    <a:pt x="6484" y="54640"/>
                  </a:moveTo>
                  <a:lnTo>
                    <a:pt x="6484" y="31917"/>
                  </a:lnTo>
                  <a:lnTo>
                    <a:pt x="17394" y="31917"/>
                  </a:lnTo>
                  <a:cubicBezTo>
                    <a:pt x="21572" y="31917"/>
                    <a:pt x="24728" y="32882"/>
                    <a:pt x="26862" y="34812"/>
                  </a:cubicBezTo>
                  <a:cubicBezTo>
                    <a:pt x="28996" y="36742"/>
                    <a:pt x="30064" y="39578"/>
                    <a:pt x="30064" y="43320"/>
                  </a:cubicBezTo>
                  <a:cubicBezTo>
                    <a:pt x="30064" y="47061"/>
                    <a:pt x="28996" y="49883"/>
                    <a:pt x="26862" y="51786"/>
                  </a:cubicBezTo>
                  <a:cubicBezTo>
                    <a:pt x="24728" y="53689"/>
                    <a:pt x="21572" y="54640"/>
                    <a:pt x="17394" y="54640"/>
                  </a:cubicBezTo>
                  <a:lnTo>
                    <a:pt x="6484" y="54640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:a16="http://schemas.microsoft.com/office/drawing/2014/main" id="{BCDB36A9-CAE7-4959-89B0-D1AC42B1A9A9}"/>
                </a:ext>
              </a:extLst>
            </p:cNvPr>
            <p:cNvSpPr/>
            <p:nvPr/>
          </p:nvSpPr>
          <p:spPr>
            <a:xfrm rot="-5400000" flipV="1">
              <a:off x="2252823" y="1314196"/>
              <a:ext cx="45125" cy="66428"/>
            </a:xfrm>
            <a:custGeom>
              <a:avLst/>
              <a:gdLst>
                <a:gd name="connsiteX0" fmla="*/ 39459 w 45125"/>
                <a:gd name="connsiteY0" fmla="*/ 60908 h 66428"/>
                <a:gd name="connsiteX1" fmla="*/ 39459 w 45125"/>
                <a:gd name="connsiteY1" fmla="*/ 52456 h 66428"/>
                <a:gd name="connsiteX2" fmla="*/ 30143 w 45125"/>
                <a:gd name="connsiteY2" fmla="*/ 55969 h 66428"/>
                <a:gd name="connsiteX3" fmla="*/ 21678 w 45125"/>
                <a:gd name="connsiteY3" fmla="*/ 57135 h 66428"/>
                <a:gd name="connsiteX4" fmla="*/ 10754 w 45125"/>
                <a:gd name="connsiteY4" fmla="*/ 54390 h 66428"/>
                <a:gd name="connsiteX5" fmla="*/ 6907 w 45125"/>
                <a:gd name="connsiteY5" fmla="*/ 46583 h 66428"/>
                <a:gd name="connsiteX6" fmla="*/ 9462 w 45125"/>
                <a:gd name="connsiteY6" fmla="*/ 40161 h 66428"/>
                <a:gd name="connsiteX7" fmla="*/ 19150 w 45125"/>
                <a:gd name="connsiteY7" fmla="*/ 36675 h 66428"/>
                <a:gd name="connsiteX8" fmla="*/ 24385 w 45125"/>
                <a:gd name="connsiteY8" fmla="*/ 35605 h 66428"/>
                <a:gd name="connsiteX9" fmla="*/ 38703 w 45125"/>
                <a:gd name="connsiteY9" fmla="*/ 29101 h 66428"/>
                <a:gd name="connsiteX10" fmla="*/ 43321 w 45125"/>
                <a:gd name="connsiteY10" fmla="*/ 16655 h 66428"/>
                <a:gd name="connsiteX11" fmla="*/ 37068 w 45125"/>
                <a:gd name="connsiteY11" fmla="*/ 2535 h 66428"/>
                <a:gd name="connsiteX12" fmla="*/ 18765 w 45125"/>
                <a:gd name="connsiteY12" fmla="*/ -2268 h 66428"/>
                <a:gd name="connsiteX13" fmla="*/ 9078 w 45125"/>
                <a:gd name="connsiteY13" fmla="*/ -1239 h 66428"/>
                <a:gd name="connsiteX14" fmla="*/ -1544 w 45125"/>
                <a:gd name="connsiteY14" fmla="*/ 1807 h 66428"/>
                <a:gd name="connsiteX15" fmla="*/ -1544 w 45125"/>
                <a:gd name="connsiteY15" fmla="*/ 10727 h 66428"/>
                <a:gd name="connsiteX16" fmla="*/ 8803 w 45125"/>
                <a:gd name="connsiteY16" fmla="*/ 6267 h 66428"/>
                <a:gd name="connsiteX17" fmla="*/ 18765 w 45125"/>
                <a:gd name="connsiteY17" fmla="*/ 4771 h 66428"/>
                <a:gd name="connsiteX18" fmla="*/ 30225 w 45125"/>
                <a:gd name="connsiteY18" fmla="*/ 7680 h 66428"/>
                <a:gd name="connsiteX19" fmla="*/ 34265 w 45125"/>
                <a:gd name="connsiteY19" fmla="*/ 16010 h 66428"/>
                <a:gd name="connsiteX20" fmla="*/ 31366 w 45125"/>
                <a:gd name="connsiteY20" fmla="*/ 23379 h 66428"/>
                <a:gd name="connsiteX21" fmla="*/ 21857 w 45125"/>
                <a:gd name="connsiteY21" fmla="*/ 27372 h 66428"/>
                <a:gd name="connsiteX22" fmla="*/ 16567 w 45125"/>
                <a:gd name="connsiteY22" fmla="*/ 28401 h 66428"/>
                <a:gd name="connsiteX23" fmla="*/ 2523 w 45125"/>
                <a:gd name="connsiteY23" fmla="*/ 34439 h 66428"/>
                <a:gd name="connsiteX24" fmla="*/ -1805 w 45125"/>
                <a:gd name="connsiteY24" fmla="*/ 45896 h 66428"/>
                <a:gd name="connsiteX25" fmla="*/ 4186 w 45125"/>
                <a:gd name="connsiteY25" fmla="*/ 59276 h 66428"/>
                <a:gd name="connsiteX26" fmla="*/ 20689 w 45125"/>
                <a:gd name="connsiteY26" fmla="*/ 64161 h 66428"/>
                <a:gd name="connsiteX27" fmla="*/ 29882 w 45125"/>
                <a:gd name="connsiteY27" fmla="*/ 63337 h 66428"/>
                <a:gd name="connsiteX28" fmla="*/ 39459 w 45125"/>
                <a:gd name="connsiteY28" fmla="*/ 60908 h 6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125" h="66428">
                  <a:moveTo>
                    <a:pt x="39459" y="60908"/>
                  </a:moveTo>
                  <a:lnTo>
                    <a:pt x="39459" y="52456"/>
                  </a:lnTo>
                  <a:cubicBezTo>
                    <a:pt x="36171" y="54029"/>
                    <a:pt x="33065" y="55200"/>
                    <a:pt x="30143" y="55969"/>
                  </a:cubicBezTo>
                  <a:cubicBezTo>
                    <a:pt x="27220" y="56746"/>
                    <a:pt x="24399" y="57135"/>
                    <a:pt x="21678" y="57135"/>
                  </a:cubicBezTo>
                  <a:cubicBezTo>
                    <a:pt x="16961" y="57135"/>
                    <a:pt x="13319" y="56220"/>
                    <a:pt x="10754" y="54390"/>
                  </a:cubicBezTo>
                  <a:cubicBezTo>
                    <a:pt x="8189" y="52561"/>
                    <a:pt x="6907" y="49958"/>
                    <a:pt x="6907" y="46583"/>
                  </a:cubicBezTo>
                  <a:cubicBezTo>
                    <a:pt x="6907" y="43747"/>
                    <a:pt x="7759" y="41606"/>
                    <a:pt x="9462" y="40161"/>
                  </a:cubicBezTo>
                  <a:cubicBezTo>
                    <a:pt x="11166" y="38724"/>
                    <a:pt x="14395" y="37563"/>
                    <a:pt x="19150" y="36675"/>
                  </a:cubicBezTo>
                  <a:lnTo>
                    <a:pt x="24385" y="35605"/>
                  </a:lnTo>
                  <a:cubicBezTo>
                    <a:pt x="30853" y="34370"/>
                    <a:pt x="35625" y="32202"/>
                    <a:pt x="38703" y="29101"/>
                  </a:cubicBezTo>
                  <a:cubicBezTo>
                    <a:pt x="41782" y="25999"/>
                    <a:pt x="43321" y="21851"/>
                    <a:pt x="43321" y="16655"/>
                  </a:cubicBezTo>
                  <a:cubicBezTo>
                    <a:pt x="43321" y="10443"/>
                    <a:pt x="41236" y="5736"/>
                    <a:pt x="37068" y="2535"/>
                  </a:cubicBezTo>
                  <a:cubicBezTo>
                    <a:pt x="32909" y="-667"/>
                    <a:pt x="26808" y="-2268"/>
                    <a:pt x="18765" y="-2268"/>
                  </a:cubicBezTo>
                  <a:cubicBezTo>
                    <a:pt x="15733" y="-2268"/>
                    <a:pt x="12504" y="-1925"/>
                    <a:pt x="9078" y="-1239"/>
                  </a:cubicBezTo>
                  <a:cubicBezTo>
                    <a:pt x="5661" y="-553"/>
                    <a:pt x="2120" y="463"/>
                    <a:pt x="-1544" y="1807"/>
                  </a:cubicBezTo>
                  <a:lnTo>
                    <a:pt x="-1544" y="10727"/>
                  </a:lnTo>
                  <a:cubicBezTo>
                    <a:pt x="1974" y="8760"/>
                    <a:pt x="5423" y="7273"/>
                    <a:pt x="8803" y="6267"/>
                  </a:cubicBezTo>
                  <a:cubicBezTo>
                    <a:pt x="12183" y="5270"/>
                    <a:pt x="15504" y="4771"/>
                    <a:pt x="18765" y="4771"/>
                  </a:cubicBezTo>
                  <a:cubicBezTo>
                    <a:pt x="23712" y="4771"/>
                    <a:pt x="27532" y="5741"/>
                    <a:pt x="30225" y="7680"/>
                  </a:cubicBezTo>
                  <a:cubicBezTo>
                    <a:pt x="32918" y="9629"/>
                    <a:pt x="34265" y="12405"/>
                    <a:pt x="34265" y="16010"/>
                  </a:cubicBezTo>
                  <a:cubicBezTo>
                    <a:pt x="34265" y="19148"/>
                    <a:pt x="33299" y="21604"/>
                    <a:pt x="31366" y="23379"/>
                  </a:cubicBezTo>
                  <a:cubicBezTo>
                    <a:pt x="29433" y="25153"/>
                    <a:pt x="26263" y="26484"/>
                    <a:pt x="21857" y="27372"/>
                  </a:cubicBezTo>
                  <a:lnTo>
                    <a:pt x="16567" y="28401"/>
                  </a:lnTo>
                  <a:cubicBezTo>
                    <a:pt x="10099" y="29681"/>
                    <a:pt x="5418" y="31694"/>
                    <a:pt x="2523" y="34439"/>
                  </a:cubicBezTo>
                  <a:cubicBezTo>
                    <a:pt x="-362" y="37183"/>
                    <a:pt x="-1805" y="41002"/>
                    <a:pt x="-1805" y="45896"/>
                  </a:cubicBezTo>
                  <a:cubicBezTo>
                    <a:pt x="-1805" y="51559"/>
                    <a:pt x="192" y="56019"/>
                    <a:pt x="4186" y="59276"/>
                  </a:cubicBezTo>
                  <a:cubicBezTo>
                    <a:pt x="8180" y="62532"/>
                    <a:pt x="13681" y="64161"/>
                    <a:pt x="20689" y="64161"/>
                  </a:cubicBezTo>
                  <a:cubicBezTo>
                    <a:pt x="23703" y="64161"/>
                    <a:pt x="26767" y="63886"/>
                    <a:pt x="29882" y="63337"/>
                  </a:cubicBezTo>
                  <a:cubicBezTo>
                    <a:pt x="33005" y="62798"/>
                    <a:pt x="36198" y="61988"/>
                    <a:pt x="39459" y="60908"/>
                  </a:cubicBez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305" name="Graphic 6">
            <a:extLst>
              <a:ext uri="{FF2B5EF4-FFF2-40B4-BE49-F238E27FC236}">
                <a16:creationId xmlns:a16="http://schemas.microsoft.com/office/drawing/2014/main" id="{35153212-7DFF-45D2-9E21-C55DB585A312}"/>
              </a:ext>
            </a:extLst>
          </p:cNvPr>
          <p:cNvGrpSpPr/>
          <p:nvPr/>
        </p:nvGrpSpPr>
        <p:grpSpPr>
          <a:xfrm>
            <a:off x="2816358" y="2780420"/>
            <a:ext cx="64115" cy="192138"/>
            <a:chOff x="2843553" y="1489472"/>
            <a:chExt cx="64115" cy="223795"/>
          </a:xfrm>
          <a:solidFill>
            <a:srgbClr val="000000"/>
          </a:solidFill>
        </p:grpSpPr>
        <p:sp>
          <p:nvSpPr>
            <p:cNvPr id="3306" name="Freeform: Shape 3305">
              <a:extLst>
                <a:ext uri="{FF2B5EF4-FFF2-40B4-BE49-F238E27FC236}">
                  <a16:creationId xmlns:a16="http://schemas.microsoft.com/office/drawing/2014/main" id="{230194E2-1444-488F-81AD-84BE1F922DDF}"/>
                </a:ext>
              </a:extLst>
            </p:cNvPr>
            <p:cNvSpPr/>
            <p:nvPr/>
          </p:nvSpPr>
          <p:spPr>
            <a:xfrm rot="-5400000" flipV="1">
              <a:off x="2851179" y="1656856"/>
              <a:ext cx="48863" cy="64027"/>
            </a:xfrm>
            <a:custGeom>
              <a:avLst/>
              <a:gdLst>
                <a:gd name="connsiteX0" fmla="*/ -2079 w 48863"/>
                <a:gd name="connsiteY0" fmla="*/ 61795 h 64027"/>
                <a:gd name="connsiteX1" fmla="*/ 6592 w 48863"/>
                <a:gd name="connsiteY1" fmla="*/ 61795 h 64027"/>
                <a:gd name="connsiteX2" fmla="*/ 6592 w 48863"/>
                <a:gd name="connsiteY2" fmla="*/ 35544 h 64027"/>
                <a:gd name="connsiteX3" fmla="*/ 38114 w 48863"/>
                <a:gd name="connsiteY3" fmla="*/ 35544 h 64027"/>
                <a:gd name="connsiteX4" fmla="*/ 38114 w 48863"/>
                <a:gd name="connsiteY4" fmla="*/ 61795 h 64027"/>
                <a:gd name="connsiteX5" fmla="*/ 46784 w 48863"/>
                <a:gd name="connsiteY5" fmla="*/ 61795 h 64027"/>
                <a:gd name="connsiteX6" fmla="*/ 46784 w 48863"/>
                <a:gd name="connsiteY6" fmla="*/ -2233 h 64027"/>
                <a:gd name="connsiteX7" fmla="*/ 38114 w 48863"/>
                <a:gd name="connsiteY7" fmla="*/ -2233 h 64027"/>
                <a:gd name="connsiteX8" fmla="*/ 38114 w 48863"/>
                <a:gd name="connsiteY8" fmla="*/ 28258 h 64027"/>
                <a:gd name="connsiteX9" fmla="*/ 6592 w 48863"/>
                <a:gd name="connsiteY9" fmla="*/ 28258 h 64027"/>
                <a:gd name="connsiteX10" fmla="*/ 6592 w 48863"/>
                <a:gd name="connsiteY10" fmla="*/ -2233 h 64027"/>
                <a:gd name="connsiteX11" fmla="*/ -2079 w 48863"/>
                <a:gd name="connsiteY11" fmla="*/ -2233 h 64027"/>
                <a:gd name="connsiteX12" fmla="*/ -2079 w 48863"/>
                <a:gd name="connsiteY12" fmla="*/ 61795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863" h="64027">
                  <a:moveTo>
                    <a:pt x="-2079" y="61795"/>
                  </a:moveTo>
                  <a:lnTo>
                    <a:pt x="6592" y="61795"/>
                  </a:lnTo>
                  <a:lnTo>
                    <a:pt x="6592" y="35544"/>
                  </a:lnTo>
                  <a:lnTo>
                    <a:pt x="38114" y="35544"/>
                  </a:lnTo>
                  <a:lnTo>
                    <a:pt x="38114" y="61795"/>
                  </a:lnTo>
                  <a:lnTo>
                    <a:pt x="46784" y="61795"/>
                  </a:lnTo>
                  <a:lnTo>
                    <a:pt x="46784" y="-2233"/>
                  </a:lnTo>
                  <a:lnTo>
                    <a:pt x="38114" y="-2233"/>
                  </a:lnTo>
                  <a:lnTo>
                    <a:pt x="38114" y="28258"/>
                  </a:lnTo>
                  <a:lnTo>
                    <a:pt x="6592" y="28258"/>
                  </a:lnTo>
                  <a:lnTo>
                    <a:pt x="6592" y="-2233"/>
                  </a:lnTo>
                  <a:lnTo>
                    <a:pt x="-2079" y="-2233"/>
                  </a:lnTo>
                  <a:lnTo>
                    <a:pt x="-2079" y="61795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924BA782-33EE-4FDF-9943-E770F4B268AD}"/>
                </a:ext>
              </a:extLst>
            </p:cNvPr>
            <p:cNvSpPr/>
            <p:nvPr/>
          </p:nvSpPr>
          <p:spPr>
            <a:xfrm rot="-5400000" flipV="1">
              <a:off x="2854958" y="1594592"/>
              <a:ext cx="41305" cy="64027"/>
            </a:xfrm>
            <a:custGeom>
              <a:avLst/>
              <a:gdLst>
                <a:gd name="connsiteX0" fmla="*/ -1804 w 41305"/>
                <a:gd name="connsiteY0" fmla="*/ 61788 h 64027"/>
                <a:gd name="connsiteX1" fmla="*/ 38732 w 41305"/>
                <a:gd name="connsiteY1" fmla="*/ 61788 h 64027"/>
                <a:gd name="connsiteX2" fmla="*/ 38732 w 41305"/>
                <a:gd name="connsiteY2" fmla="*/ 54487 h 64027"/>
                <a:gd name="connsiteX3" fmla="*/ 6867 w 41305"/>
                <a:gd name="connsiteY3" fmla="*/ 54487 h 64027"/>
                <a:gd name="connsiteX4" fmla="*/ 6867 w 41305"/>
                <a:gd name="connsiteY4" fmla="*/ 35537 h 64027"/>
                <a:gd name="connsiteX5" fmla="*/ 37399 w 41305"/>
                <a:gd name="connsiteY5" fmla="*/ 35537 h 64027"/>
                <a:gd name="connsiteX6" fmla="*/ 37399 w 41305"/>
                <a:gd name="connsiteY6" fmla="*/ 28251 h 64027"/>
                <a:gd name="connsiteX7" fmla="*/ 6867 w 41305"/>
                <a:gd name="connsiteY7" fmla="*/ 28251 h 64027"/>
                <a:gd name="connsiteX8" fmla="*/ 6867 w 41305"/>
                <a:gd name="connsiteY8" fmla="*/ 5047 h 64027"/>
                <a:gd name="connsiteX9" fmla="*/ 39502 w 41305"/>
                <a:gd name="connsiteY9" fmla="*/ 5047 h 64027"/>
                <a:gd name="connsiteX10" fmla="*/ 39502 w 41305"/>
                <a:gd name="connsiteY10" fmla="*/ -2240 h 64027"/>
                <a:gd name="connsiteX11" fmla="*/ -1804 w 41305"/>
                <a:gd name="connsiteY11" fmla="*/ -2240 h 64027"/>
                <a:gd name="connsiteX12" fmla="*/ -1804 w 41305"/>
                <a:gd name="connsiteY12" fmla="*/ 61788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305" h="64027">
                  <a:moveTo>
                    <a:pt x="-1804" y="61788"/>
                  </a:moveTo>
                  <a:lnTo>
                    <a:pt x="38732" y="61788"/>
                  </a:lnTo>
                  <a:lnTo>
                    <a:pt x="38732" y="54487"/>
                  </a:lnTo>
                  <a:lnTo>
                    <a:pt x="6867" y="54487"/>
                  </a:lnTo>
                  <a:lnTo>
                    <a:pt x="6867" y="35537"/>
                  </a:lnTo>
                  <a:lnTo>
                    <a:pt x="37399" y="35537"/>
                  </a:lnTo>
                  <a:lnTo>
                    <a:pt x="37399" y="28251"/>
                  </a:lnTo>
                  <a:lnTo>
                    <a:pt x="6867" y="28251"/>
                  </a:lnTo>
                  <a:lnTo>
                    <a:pt x="6867" y="5047"/>
                  </a:lnTo>
                  <a:lnTo>
                    <a:pt x="39502" y="5047"/>
                  </a:lnTo>
                  <a:lnTo>
                    <a:pt x="39502" y="-2240"/>
                  </a:lnTo>
                  <a:lnTo>
                    <a:pt x="-1804" y="-2240"/>
                  </a:lnTo>
                  <a:lnTo>
                    <a:pt x="-1804" y="61788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:a16="http://schemas.microsoft.com/office/drawing/2014/main" id="{A205F8C4-21FA-4B0F-8575-95CA68A4B033}"/>
                </a:ext>
              </a:extLst>
            </p:cNvPr>
            <p:cNvSpPr/>
            <p:nvPr/>
          </p:nvSpPr>
          <p:spPr>
            <a:xfrm rot="-5400000" flipV="1">
              <a:off x="2850637" y="1534787"/>
              <a:ext cx="49948" cy="64027"/>
            </a:xfrm>
            <a:custGeom>
              <a:avLst/>
              <a:gdLst>
                <a:gd name="connsiteX0" fmla="*/ 28291 w 49948"/>
                <a:gd name="connsiteY0" fmla="*/ 27777 h 64027"/>
                <a:gd name="connsiteX1" fmla="*/ 33718 w 49948"/>
                <a:gd name="connsiteY1" fmla="*/ 23743 h 64027"/>
                <a:gd name="connsiteX2" fmla="*/ 39022 w 49948"/>
                <a:gd name="connsiteY2" fmla="*/ 15249 h 64027"/>
                <a:gd name="connsiteX3" fmla="*/ 47830 w 49948"/>
                <a:gd name="connsiteY3" fmla="*/ -2247 h 64027"/>
                <a:gd name="connsiteX4" fmla="*/ 38500 w 49948"/>
                <a:gd name="connsiteY4" fmla="*/ -2247 h 64027"/>
                <a:gd name="connsiteX5" fmla="*/ 30310 w 49948"/>
                <a:gd name="connsiteY5" fmla="*/ 14179 h 64027"/>
                <a:gd name="connsiteX6" fmla="*/ 24141 w 49948"/>
                <a:gd name="connsiteY6" fmla="*/ 22714 h 64027"/>
                <a:gd name="connsiteX7" fmla="*/ 16006 w 49948"/>
                <a:gd name="connsiteY7" fmla="*/ 24813 h 64027"/>
                <a:gd name="connsiteX8" fmla="*/ 6552 w 49948"/>
                <a:gd name="connsiteY8" fmla="*/ 24813 h 64027"/>
                <a:gd name="connsiteX9" fmla="*/ 6552 w 49948"/>
                <a:gd name="connsiteY9" fmla="*/ -2247 h 64027"/>
                <a:gd name="connsiteX10" fmla="*/ -2119 w 49948"/>
                <a:gd name="connsiteY10" fmla="*/ -2247 h 64027"/>
                <a:gd name="connsiteX11" fmla="*/ -2119 w 49948"/>
                <a:gd name="connsiteY11" fmla="*/ 61781 h 64027"/>
                <a:gd name="connsiteX12" fmla="*/ 17463 w 49948"/>
                <a:gd name="connsiteY12" fmla="*/ 61781 h 64027"/>
                <a:gd name="connsiteX13" fmla="*/ 33869 w 49948"/>
                <a:gd name="connsiteY13" fmla="*/ 57184 h 64027"/>
                <a:gd name="connsiteX14" fmla="*/ 39283 w 49948"/>
                <a:gd name="connsiteY14" fmla="*/ 43338 h 64027"/>
                <a:gd name="connsiteX15" fmla="*/ 36466 w 49948"/>
                <a:gd name="connsiteY15" fmla="*/ 33294 h 64027"/>
                <a:gd name="connsiteX16" fmla="*/ 28291 w 49948"/>
                <a:gd name="connsiteY16" fmla="*/ 27777 h 64027"/>
                <a:gd name="connsiteX17" fmla="*/ 6552 w 49948"/>
                <a:gd name="connsiteY17" fmla="*/ 54659 h 64027"/>
                <a:gd name="connsiteX18" fmla="*/ 6552 w 49948"/>
                <a:gd name="connsiteY18" fmla="*/ 31935 h 64027"/>
                <a:gd name="connsiteX19" fmla="*/ 17463 w 49948"/>
                <a:gd name="connsiteY19" fmla="*/ 31935 h 64027"/>
                <a:gd name="connsiteX20" fmla="*/ 26930 w 49948"/>
                <a:gd name="connsiteY20" fmla="*/ 34831 h 64027"/>
                <a:gd name="connsiteX21" fmla="*/ 30132 w 49948"/>
                <a:gd name="connsiteY21" fmla="*/ 43338 h 64027"/>
                <a:gd name="connsiteX22" fmla="*/ 26930 w 49948"/>
                <a:gd name="connsiteY22" fmla="*/ 51805 h 64027"/>
                <a:gd name="connsiteX23" fmla="*/ 17463 w 49948"/>
                <a:gd name="connsiteY23" fmla="*/ 54659 h 64027"/>
                <a:gd name="connsiteX24" fmla="*/ 6552 w 49948"/>
                <a:gd name="connsiteY24" fmla="*/ 54659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48" h="64027">
                  <a:moveTo>
                    <a:pt x="28291" y="27777"/>
                  </a:moveTo>
                  <a:cubicBezTo>
                    <a:pt x="30150" y="27146"/>
                    <a:pt x="31959" y="25801"/>
                    <a:pt x="33718" y="23743"/>
                  </a:cubicBezTo>
                  <a:cubicBezTo>
                    <a:pt x="35477" y="21685"/>
                    <a:pt x="37245" y="18853"/>
                    <a:pt x="39022" y="15249"/>
                  </a:cubicBezTo>
                  <a:lnTo>
                    <a:pt x="47830" y="-2247"/>
                  </a:lnTo>
                  <a:lnTo>
                    <a:pt x="38500" y="-2247"/>
                  </a:lnTo>
                  <a:lnTo>
                    <a:pt x="30310" y="14179"/>
                  </a:lnTo>
                  <a:cubicBezTo>
                    <a:pt x="28185" y="18469"/>
                    <a:pt x="26129" y="21314"/>
                    <a:pt x="24141" y="22714"/>
                  </a:cubicBezTo>
                  <a:cubicBezTo>
                    <a:pt x="22153" y="24114"/>
                    <a:pt x="19441" y="24813"/>
                    <a:pt x="16006" y="24813"/>
                  </a:cubicBezTo>
                  <a:lnTo>
                    <a:pt x="6552" y="24813"/>
                  </a:lnTo>
                  <a:lnTo>
                    <a:pt x="6552" y="-2247"/>
                  </a:lnTo>
                  <a:lnTo>
                    <a:pt x="-2119" y="-2247"/>
                  </a:lnTo>
                  <a:lnTo>
                    <a:pt x="-2119" y="61781"/>
                  </a:lnTo>
                  <a:lnTo>
                    <a:pt x="17463" y="61781"/>
                  </a:lnTo>
                  <a:cubicBezTo>
                    <a:pt x="24791" y="61781"/>
                    <a:pt x="30260" y="60248"/>
                    <a:pt x="33869" y="57184"/>
                  </a:cubicBezTo>
                  <a:cubicBezTo>
                    <a:pt x="37479" y="54128"/>
                    <a:pt x="39283" y="49513"/>
                    <a:pt x="39283" y="43338"/>
                  </a:cubicBezTo>
                  <a:cubicBezTo>
                    <a:pt x="39283" y="39304"/>
                    <a:pt x="38344" y="35956"/>
                    <a:pt x="36466" y="33294"/>
                  </a:cubicBezTo>
                  <a:cubicBezTo>
                    <a:pt x="34589" y="30641"/>
                    <a:pt x="31863" y="28802"/>
                    <a:pt x="28291" y="27777"/>
                  </a:cubicBezTo>
                  <a:close/>
                  <a:moveTo>
                    <a:pt x="6552" y="54659"/>
                  </a:moveTo>
                  <a:lnTo>
                    <a:pt x="6552" y="31935"/>
                  </a:lnTo>
                  <a:lnTo>
                    <a:pt x="17463" y="31935"/>
                  </a:lnTo>
                  <a:cubicBezTo>
                    <a:pt x="21640" y="31935"/>
                    <a:pt x="24796" y="32900"/>
                    <a:pt x="26930" y="34831"/>
                  </a:cubicBezTo>
                  <a:cubicBezTo>
                    <a:pt x="29065" y="36761"/>
                    <a:pt x="30132" y="39597"/>
                    <a:pt x="30132" y="43338"/>
                  </a:cubicBezTo>
                  <a:cubicBezTo>
                    <a:pt x="30132" y="47080"/>
                    <a:pt x="29065" y="49902"/>
                    <a:pt x="26930" y="51805"/>
                  </a:cubicBezTo>
                  <a:cubicBezTo>
                    <a:pt x="24796" y="53708"/>
                    <a:pt x="21640" y="54659"/>
                    <a:pt x="17463" y="54659"/>
                  </a:cubicBezTo>
                  <a:lnTo>
                    <a:pt x="6552" y="54659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09" name="Freeform: Shape 3308">
              <a:extLst>
                <a:ext uri="{FF2B5EF4-FFF2-40B4-BE49-F238E27FC236}">
                  <a16:creationId xmlns:a16="http://schemas.microsoft.com/office/drawing/2014/main" id="{C5584B4A-6259-45EC-AAD6-BF31C09CF643}"/>
                </a:ext>
              </a:extLst>
            </p:cNvPr>
            <p:cNvSpPr/>
            <p:nvPr/>
          </p:nvSpPr>
          <p:spPr>
            <a:xfrm rot="-5400000" flipV="1">
              <a:off x="2854958" y="1478083"/>
              <a:ext cx="41305" cy="64027"/>
            </a:xfrm>
            <a:custGeom>
              <a:avLst/>
              <a:gdLst>
                <a:gd name="connsiteX0" fmla="*/ -1804 w 41305"/>
                <a:gd name="connsiteY0" fmla="*/ 61774 h 64027"/>
                <a:gd name="connsiteX1" fmla="*/ 38732 w 41305"/>
                <a:gd name="connsiteY1" fmla="*/ 61774 h 64027"/>
                <a:gd name="connsiteX2" fmla="*/ 38732 w 41305"/>
                <a:gd name="connsiteY2" fmla="*/ 54474 h 64027"/>
                <a:gd name="connsiteX3" fmla="*/ 6867 w 41305"/>
                <a:gd name="connsiteY3" fmla="*/ 54474 h 64027"/>
                <a:gd name="connsiteX4" fmla="*/ 6867 w 41305"/>
                <a:gd name="connsiteY4" fmla="*/ 35524 h 64027"/>
                <a:gd name="connsiteX5" fmla="*/ 37399 w 41305"/>
                <a:gd name="connsiteY5" fmla="*/ 35524 h 64027"/>
                <a:gd name="connsiteX6" fmla="*/ 37399 w 41305"/>
                <a:gd name="connsiteY6" fmla="*/ 28237 h 64027"/>
                <a:gd name="connsiteX7" fmla="*/ 6867 w 41305"/>
                <a:gd name="connsiteY7" fmla="*/ 28237 h 64027"/>
                <a:gd name="connsiteX8" fmla="*/ 6867 w 41305"/>
                <a:gd name="connsiteY8" fmla="*/ 5033 h 64027"/>
                <a:gd name="connsiteX9" fmla="*/ 39502 w 41305"/>
                <a:gd name="connsiteY9" fmla="*/ 5033 h 64027"/>
                <a:gd name="connsiteX10" fmla="*/ 39502 w 41305"/>
                <a:gd name="connsiteY10" fmla="*/ -2253 h 64027"/>
                <a:gd name="connsiteX11" fmla="*/ -1804 w 41305"/>
                <a:gd name="connsiteY11" fmla="*/ -2253 h 64027"/>
                <a:gd name="connsiteX12" fmla="*/ -1804 w 41305"/>
                <a:gd name="connsiteY12" fmla="*/ 61774 h 6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305" h="64027">
                  <a:moveTo>
                    <a:pt x="-1804" y="61774"/>
                  </a:moveTo>
                  <a:lnTo>
                    <a:pt x="38732" y="61774"/>
                  </a:lnTo>
                  <a:lnTo>
                    <a:pt x="38732" y="54474"/>
                  </a:lnTo>
                  <a:lnTo>
                    <a:pt x="6867" y="54474"/>
                  </a:lnTo>
                  <a:lnTo>
                    <a:pt x="6867" y="35524"/>
                  </a:lnTo>
                  <a:lnTo>
                    <a:pt x="37399" y="35524"/>
                  </a:lnTo>
                  <a:lnTo>
                    <a:pt x="37399" y="28237"/>
                  </a:lnTo>
                  <a:lnTo>
                    <a:pt x="6867" y="28237"/>
                  </a:lnTo>
                  <a:lnTo>
                    <a:pt x="6867" y="5033"/>
                  </a:lnTo>
                  <a:lnTo>
                    <a:pt x="39502" y="5033"/>
                  </a:lnTo>
                  <a:lnTo>
                    <a:pt x="39502" y="-2253"/>
                  </a:lnTo>
                  <a:lnTo>
                    <a:pt x="-1804" y="-2253"/>
                  </a:lnTo>
                  <a:lnTo>
                    <a:pt x="-1804" y="61774"/>
                  </a:lnTo>
                  <a:close/>
                </a:path>
              </a:pathLst>
            </a:custGeom>
            <a:solidFill>
              <a:srgbClr val="000000"/>
            </a:solidFill>
            <a:ln w="1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3310" name="Graphic 6">
            <a:extLst>
              <a:ext uri="{FF2B5EF4-FFF2-40B4-BE49-F238E27FC236}">
                <a16:creationId xmlns:a16="http://schemas.microsoft.com/office/drawing/2014/main" id="{2CF25B1D-C325-4293-BCC6-874F527B23E8}"/>
              </a:ext>
            </a:extLst>
          </p:cNvPr>
          <p:cNvGrpSpPr/>
          <p:nvPr/>
        </p:nvGrpSpPr>
        <p:grpSpPr>
          <a:xfrm>
            <a:off x="1676334" y="2360750"/>
            <a:ext cx="3420721" cy="114206"/>
            <a:chOff x="1703529" y="1039704"/>
            <a:chExt cx="3420721" cy="93974"/>
          </a:xfrm>
          <a:solidFill>
            <a:srgbClr val="000000"/>
          </a:solidFill>
        </p:grpSpPr>
        <p:sp>
          <p:nvSpPr>
            <p:cNvPr id="3311" name="Freeform: Shape 3310">
              <a:extLst>
                <a:ext uri="{FF2B5EF4-FFF2-40B4-BE49-F238E27FC236}">
                  <a16:creationId xmlns:a16="http://schemas.microsoft.com/office/drawing/2014/main" id="{091B4E1E-C5E0-40B3-8C8B-C0AD93213A6E}"/>
                </a:ext>
              </a:extLst>
            </p:cNvPr>
            <p:cNvSpPr/>
            <p:nvPr/>
          </p:nvSpPr>
          <p:spPr>
            <a:xfrm flipV="1">
              <a:off x="1703529" y="1039704"/>
              <a:ext cx="21848" cy="93974"/>
            </a:xfrm>
            <a:custGeom>
              <a:avLst/>
              <a:gdLst>
                <a:gd name="connsiteX0" fmla="*/ -1018 w 21848"/>
                <a:gd name="connsiteY0" fmla="*/ 91997 h 93974"/>
                <a:gd name="connsiteX1" fmla="*/ 20831 w 21848"/>
                <a:gd name="connsiteY1" fmla="*/ 91997 h 93974"/>
                <a:gd name="connsiteX2" fmla="*/ 20831 w 21848"/>
                <a:gd name="connsiteY2" fmla="*/ 84636 h 93974"/>
                <a:gd name="connsiteX3" fmla="*/ 8464 w 21848"/>
                <a:gd name="connsiteY3" fmla="*/ 84636 h 93974"/>
                <a:gd name="connsiteX4" fmla="*/ 8464 w 21848"/>
                <a:gd name="connsiteY4" fmla="*/ 5383 h 93974"/>
                <a:gd name="connsiteX5" fmla="*/ 20831 w 21848"/>
                <a:gd name="connsiteY5" fmla="*/ 5383 h 93974"/>
                <a:gd name="connsiteX6" fmla="*/ 20831 w 21848"/>
                <a:gd name="connsiteY6" fmla="*/ -1978 h 93974"/>
                <a:gd name="connsiteX7" fmla="*/ -1018 w 21848"/>
                <a:gd name="connsiteY7" fmla="*/ -1978 h 93974"/>
                <a:gd name="connsiteX8" fmla="*/ -1018 w 21848"/>
                <a:gd name="connsiteY8" fmla="*/ 91997 h 9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48" h="93974">
                  <a:moveTo>
                    <a:pt x="-1018" y="91997"/>
                  </a:moveTo>
                  <a:lnTo>
                    <a:pt x="20831" y="91997"/>
                  </a:lnTo>
                  <a:lnTo>
                    <a:pt x="20831" y="84636"/>
                  </a:lnTo>
                  <a:lnTo>
                    <a:pt x="8464" y="84636"/>
                  </a:lnTo>
                  <a:lnTo>
                    <a:pt x="8464" y="5383"/>
                  </a:lnTo>
                  <a:lnTo>
                    <a:pt x="20831" y="5383"/>
                  </a:lnTo>
                  <a:lnTo>
                    <a:pt x="20831" y="-1978"/>
                  </a:lnTo>
                  <a:lnTo>
                    <a:pt x="-1018" y="-1978"/>
                  </a:lnTo>
                  <a:lnTo>
                    <a:pt x="-1018" y="91997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2" name="Freeform: Shape 3311">
              <a:extLst>
                <a:ext uri="{FF2B5EF4-FFF2-40B4-BE49-F238E27FC236}">
                  <a16:creationId xmlns:a16="http://schemas.microsoft.com/office/drawing/2014/main" id="{B2CA8741-CE44-49E1-9DBA-3D6AC4ABA46B}"/>
                </a:ext>
              </a:extLst>
            </p:cNvPr>
            <p:cNvSpPr/>
            <p:nvPr/>
          </p:nvSpPr>
          <p:spPr>
            <a:xfrm flipV="1">
              <a:off x="1745789" y="1042948"/>
              <a:ext cx="8755" cy="28569"/>
            </a:xfrm>
            <a:custGeom>
              <a:avLst/>
              <a:gdLst>
                <a:gd name="connsiteX0" fmla="*/ 8073 w 8755"/>
                <a:gd name="connsiteY0" fmla="*/ 24799 h 28569"/>
                <a:gd name="connsiteX1" fmla="*/ 8073 w 8755"/>
                <a:gd name="connsiteY1" fmla="*/ -3770 h 28569"/>
                <a:gd name="connsiteX2" fmla="*/ -682 w 8755"/>
                <a:gd name="connsiteY2" fmla="*/ -3770 h 28569"/>
                <a:gd name="connsiteX3" fmla="*/ -682 w 8755"/>
                <a:gd name="connsiteY3" fmla="*/ 24799 h 28569"/>
                <a:gd name="connsiteX4" fmla="*/ 8073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073" y="24799"/>
                  </a:moveTo>
                  <a:lnTo>
                    <a:pt x="8073" y="-3770"/>
                  </a:lnTo>
                  <a:lnTo>
                    <a:pt x="-682" y="-3770"/>
                  </a:lnTo>
                  <a:lnTo>
                    <a:pt x="-682" y="24799"/>
                  </a:lnTo>
                  <a:lnTo>
                    <a:pt x="8073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3" name="Freeform: Shape 3312">
              <a:extLst>
                <a:ext uri="{FF2B5EF4-FFF2-40B4-BE49-F238E27FC236}">
                  <a16:creationId xmlns:a16="http://schemas.microsoft.com/office/drawing/2014/main" id="{BC805AA6-3E91-4F85-A0AC-2346432F6CB5}"/>
                </a:ext>
              </a:extLst>
            </p:cNvPr>
            <p:cNvSpPr/>
            <p:nvPr/>
          </p:nvSpPr>
          <p:spPr>
            <a:xfrm flipV="1">
              <a:off x="1774998" y="1042948"/>
              <a:ext cx="58223" cy="76832"/>
            </a:xfrm>
            <a:custGeom>
              <a:avLst/>
              <a:gdLst>
                <a:gd name="connsiteX0" fmla="*/ -2188 w 58223"/>
                <a:gd name="connsiteY0" fmla="*/ 74531 h 76832"/>
                <a:gd name="connsiteX1" fmla="*/ 11828 w 58223"/>
                <a:gd name="connsiteY1" fmla="*/ 74531 h 76832"/>
                <a:gd name="connsiteX2" fmla="*/ 45944 w 58223"/>
                <a:gd name="connsiteY2" fmla="*/ 10262 h 76832"/>
                <a:gd name="connsiteX3" fmla="*/ 45944 w 58223"/>
                <a:gd name="connsiteY3" fmla="*/ 74531 h 76832"/>
                <a:gd name="connsiteX4" fmla="*/ 56035 w 58223"/>
                <a:gd name="connsiteY4" fmla="*/ 74531 h 76832"/>
                <a:gd name="connsiteX5" fmla="*/ 56035 w 58223"/>
                <a:gd name="connsiteY5" fmla="*/ -2302 h 76832"/>
                <a:gd name="connsiteX6" fmla="*/ 42020 w 58223"/>
                <a:gd name="connsiteY6" fmla="*/ -2302 h 76832"/>
                <a:gd name="connsiteX7" fmla="*/ 7920 w 58223"/>
                <a:gd name="connsiteY7" fmla="*/ 61967 h 76832"/>
                <a:gd name="connsiteX8" fmla="*/ 7920 w 58223"/>
                <a:gd name="connsiteY8" fmla="*/ -2302 h 76832"/>
                <a:gd name="connsiteX9" fmla="*/ -2188 w 58223"/>
                <a:gd name="connsiteY9" fmla="*/ -2302 h 76832"/>
                <a:gd name="connsiteX10" fmla="*/ -2188 w 58223"/>
                <a:gd name="connsiteY10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223" h="76832">
                  <a:moveTo>
                    <a:pt x="-2188" y="74531"/>
                  </a:moveTo>
                  <a:lnTo>
                    <a:pt x="11828" y="74531"/>
                  </a:lnTo>
                  <a:lnTo>
                    <a:pt x="45944" y="10262"/>
                  </a:lnTo>
                  <a:lnTo>
                    <a:pt x="45944" y="74531"/>
                  </a:lnTo>
                  <a:lnTo>
                    <a:pt x="56035" y="74531"/>
                  </a:lnTo>
                  <a:lnTo>
                    <a:pt x="56035" y="-2302"/>
                  </a:lnTo>
                  <a:lnTo>
                    <a:pt x="42020" y="-2302"/>
                  </a:lnTo>
                  <a:lnTo>
                    <a:pt x="7920" y="61967"/>
                  </a:lnTo>
                  <a:lnTo>
                    <a:pt x="7920" y="-2302"/>
                  </a:lnTo>
                  <a:lnTo>
                    <a:pt x="-2188" y="-2302"/>
                  </a:lnTo>
                  <a:lnTo>
                    <a:pt x="-2188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4" name="Freeform: Shape 3313">
              <a:extLst>
                <a:ext uri="{FF2B5EF4-FFF2-40B4-BE49-F238E27FC236}">
                  <a16:creationId xmlns:a16="http://schemas.microsoft.com/office/drawing/2014/main" id="{4A265677-8E9C-4324-A4C5-F4CBF9944B6E}"/>
                </a:ext>
              </a:extLst>
            </p:cNvPr>
            <p:cNvSpPr/>
            <p:nvPr/>
          </p:nvSpPr>
          <p:spPr>
            <a:xfrm flipV="1">
              <a:off x="1844410" y="1042948"/>
              <a:ext cx="70491" cy="76832"/>
            </a:xfrm>
            <a:custGeom>
              <a:avLst/>
              <a:gdLst>
                <a:gd name="connsiteX0" fmla="*/ 33280 w 70491"/>
                <a:gd name="connsiteY0" fmla="*/ 64289 h 76832"/>
                <a:gd name="connsiteX1" fmla="*/ 19149 w 70491"/>
                <a:gd name="connsiteY1" fmla="*/ 26053 h 76832"/>
                <a:gd name="connsiteX2" fmla="*/ 47445 w 70491"/>
                <a:gd name="connsiteY2" fmla="*/ 26053 h 76832"/>
                <a:gd name="connsiteX3" fmla="*/ 33280 w 70491"/>
                <a:gd name="connsiteY3" fmla="*/ 64289 h 76832"/>
                <a:gd name="connsiteX4" fmla="*/ 27394 w 70491"/>
                <a:gd name="connsiteY4" fmla="*/ 74531 h 76832"/>
                <a:gd name="connsiteX5" fmla="*/ 39200 w 70491"/>
                <a:gd name="connsiteY5" fmla="*/ 74531 h 76832"/>
                <a:gd name="connsiteX6" fmla="*/ 68518 w 70491"/>
                <a:gd name="connsiteY6" fmla="*/ -2302 h 76832"/>
                <a:gd name="connsiteX7" fmla="*/ 57701 w 70491"/>
                <a:gd name="connsiteY7" fmla="*/ -2302 h 76832"/>
                <a:gd name="connsiteX8" fmla="*/ 50693 w 70491"/>
                <a:gd name="connsiteY8" fmla="*/ 17409 h 76832"/>
                <a:gd name="connsiteX9" fmla="*/ 16016 w 70491"/>
                <a:gd name="connsiteY9" fmla="*/ 17409 h 76832"/>
                <a:gd name="connsiteX10" fmla="*/ 9008 w 70491"/>
                <a:gd name="connsiteY10" fmla="*/ -2302 h 76832"/>
                <a:gd name="connsiteX11" fmla="*/ -1974 w 70491"/>
                <a:gd name="connsiteY11" fmla="*/ -2302 h 76832"/>
                <a:gd name="connsiteX12" fmla="*/ 27394 w 70491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91" h="76832">
                  <a:moveTo>
                    <a:pt x="33280" y="64289"/>
                  </a:moveTo>
                  <a:lnTo>
                    <a:pt x="19149" y="26053"/>
                  </a:lnTo>
                  <a:lnTo>
                    <a:pt x="47445" y="26053"/>
                  </a:lnTo>
                  <a:lnTo>
                    <a:pt x="33280" y="64289"/>
                  </a:lnTo>
                  <a:close/>
                  <a:moveTo>
                    <a:pt x="27394" y="74531"/>
                  </a:moveTo>
                  <a:lnTo>
                    <a:pt x="39200" y="74531"/>
                  </a:lnTo>
                  <a:lnTo>
                    <a:pt x="68518" y="-2302"/>
                  </a:lnTo>
                  <a:lnTo>
                    <a:pt x="57701" y="-2302"/>
                  </a:lnTo>
                  <a:lnTo>
                    <a:pt x="50693" y="17409"/>
                  </a:lnTo>
                  <a:lnTo>
                    <a:pt x="16016" y="17409"/>
                  </a:lnTo>
                  <a:lnTo>
                    <a:pt x="9008" y="-2302"/>
                  </a:lnTo>
                  <a:lnTo>
                    <a:pt x="-1974" y="-2302"/>
                  </a:lnTo>
                  <a:lnTo>
                    <a:pt x="27394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5" name="Freeform: Shape 3314">
              <a:extLst>
                <a:ext uri="{FF2B5EF4-FFF2-40B4-BE49-F238E27FC236}">
                  <a16:creationId xmlns:a16="http://schemas.microsoft.com/office/drawing/2014/main" id="{29D3F18C-28D5-4BFC-AF11-F546FA1BC9A4}"/>
                </a:ext>
              </a:extLst>
            </p:cNvPr>
            <p:cNvSpPr/>
            <p:nvPr/>
          </p:nvSpPr>
          <p:spPr>
            <a:xfrm flipV="1">
              <a:off x="1926133" y="1042948"/>
              <a:ext cx="58223" cy="76832"/>
            </a:xfrm>
            <a:custGeom>
              <a:avLst/>
              <a:gdLst>
                <a:gd name="connsiteX0" fmla="*/ -2171 w 58223"/>
                <a:gd name="connsiteY0" fmla="*/ 74531 h 76832"/>
                <a:gd name="connsiteX1" fmla="*/ 11845 w 58223"/>
                <a:gd name="connsiteY1" fmla="*/ 74531 h 76832"/>
                <a:gd name="connsiteX2" fmla="*/ 45961 w 58223"/>
                <a:gd name="connsiteY2" fmla="*/ 10262 h 76832"/>
                <a:gd name="connsiteX3" fmla="*/ 45961 w 58223"/>
                <a:gd name="connsiteY3" fmla="*/ 74531 h 76832"/>
                <a:gd name="connsiteX4" fmla="*/ 56053 w 58223"/>
                <a:gd name="connsiteY4" fmla="*/ 74531 h 76832"/>
                <a:gd name="connsiteX5" fmla="*/ 56053 w 58223"/>
                <a:gd name="connsiteY5" fmla="*/ -2302 h 76832"/>
                <a:gd name="connsiteX6" fmla="*/ 42037 w 58223"/>
                <a:gd name="connsiteY6" fmla="*/ -2302 h 76832"/>
                <a:gd name="connsiteX7" fmla="*/ 7937 w 58223"/>
                <a:gd name="connsiteY7" fmla="*/ 61967 h 76832"/>
                <a:gd name="connsiteX8" fmla="*/ 7937 w 58223"/>
                <a:gd name="connsiteY8" fmla="*/ -2302 h 76832"/>
                <a:gd name="connsiteX9" fmla="*/ -2171 w 58223"/>
                <a:gd name="connsiteY9" fmla="*/ -2302 h 76832"/>
                <a:gd name="connsiteX10" fmla="*/ -2171 w 58223"/>
                <a:gd name="connsiteY10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223" h="76832">
                  <a:moveTo>
                    <a:pt x="-2171" y="74531"/>
                  </a:moveTo>
                  <a:lnTo>
                    <a:pt x="11845" y="74531"/>
                  </a:lnTo>
                  <a:lnTo>
                    <a:pt x="45961" y="10262"/>
                  </a:lnTo>
                  <a:lnTo>
                    <a:pt x="45961" y="74531"/>
                  </a:lnTo>
                  <a:lnTo>
                    <a:pt x="56053" y="74531"/>
                  </a:lnTo>
                  <a:lnTo>
                    <a:pt x="56053" y="-2302"/>
                  </a:lnTo>
                  <a:lnTo>
                    <a:pt x="42037" y="-2302"/>
                  </a:lnTo>
                  <a:lnTo>
                    <a:pt x="7937" y="61967"/>
                  </a:lnTo>
                  <a:lnTo>
                    <a:pt x="7937" y="-2302"/>
                  </a:lnTo>
                  <a:lnTo>
                    <a:pt x="-2171" y="-2302"/>
                  </a:lnTo>
                  <a:lnTo>
                    <a:pt x="-2171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6" name="Freeform: Shape 3315">
              <a:extLst>
                <a:ext uri="{FF2B5EF4-FFF2-40B4-BE49-F238E27FC236}">
                  <a16:creationId xmlns:a16="http://schemas.microsoft.com/office/drawing/2014/main" id="{97E4FF77-60BD-40A1-903F-0194022E6A40}"/>
                </a:ext>
              </a:extLst>
            </p:cNvPr>
            <p:cNvSpPr/>
            <p:nvPr/>
          </p:nvSpPr>
          <p:spPr>
            <a:xfrm flipV="1">
              <a:off x="2004877" y="1042948"/>
              <a:ext cx="8755" cy="28569"/>
            </a:xfrm>
            <a:custGeom>
              <a:avLst/>
              <a:gdLst>
                <a:gd name="connsiteX0" fmla="*/ 8103 w 8755"/>
                <a:gd name="connsiteY0" fmla="*/ 24799 h 28569"/>
                <a:gd name="connsiteX1" fmla="*/ 8103 w 8755"/>
                <a:gd name="connsiteY1" fmla="*/ -3770 h 28569"/>
                <a:gd name="connsiteX2" fmla="*/ -653 w 8755"/>
                <a:gd name="connsiteY2" fmla="*/ -3770 h 28569"/>
                <a:gd name="connsiteX3" fmla="*/ -653 w 8755"/>
                <a:gd name="connsiteY3" fmla="*/ 24799 h 28569"/>
                <a:gd name="connsiteX4" fmla="*/ 8103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103" y="24799"/>
                  </a:moveTo>
                  <a:lnTo>
                    <a:pt x="8103" y="-3770"/>
                  </a:lnTo>
                  <a:lnTo>
                    <a:pt x="-653" y="-3770"/>
                  </a:lnTo>
                  <a:lnTo>
                    <a:pt x="-653" y="24799"/>
                  </a:lnTo>
                  <a:lnTo>
                    <a:pt x="8103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7" name="Freeform: Shape 3316">
              <a:extLst>
                <a:ext uri="{FF2B5EF4-FFF2-40B4-BE49-F238E27FC236}">
                  <a16:creationId xmlns:a16="http://schemas.microsoft.com/office/drawing/2014/main" id="{4CCD4086-D191-490F-BC8C-A2FE2597A71E}"/>
                </a:ext>
              </a:extLst>
            </p:cNvPr>
            <p:cNvSpPr/>
            <p:nvPr/>
          </p:nvSpPr>
          <p:spPr>
            <a:xfrm flipV="1">
              <a:off x="2031877" y="1106706"/>
              <a:ext cx="15087" cy="25325"/>
            </a:xfrm>
            <a:custGeom>
              <a:avLst/>
              <a:gdLst>
                <a:gd name="connsiteX0" fmla="*/ 3502 w 15087"/>
                <a:gd name="connsiteY0" fmla="*/ 25336 h 25325"/>
                <a:gd name="connsiteX1" fmla="*/ 14368 w 15087"/>
                <a:gd name="connsiteY1" fmla="*/ 25336 h 25325"/>
                <a:gd name="connsiteX2" fmla="*/ 14368 w 15087"/>
                <a:gd name="connsiteY2" fmla="*/ 16477 h 25325"/>
                <a:gd name="connsiteX3" fmla="*/ 5926 w 15087"/>
                <a:gd name="connsiteY3" fmla="*/ 10 h 25325"/>
                <a:gd name="connsiteX4" fmla="*/ -720 w 15087"/>
                <a:gd name="connsiteY4" fmla="*/ 10 h 25325"/>
                <a:gd name="connsiteX5" fmla="*/ 3502 w 15087"/>
                <a:gd name="connsiteY5" fmla="*/ 16477 h 25325"/>
                <a:gd name="connsiteX6" fmla="*/ 3502 w 15087"/>
                <a:gd name="connsiteY6" fmla="*/ 25336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7" h="25325">
                  <a:moveTo>
                    <a:pt x="3502" y="25336"/>
                  </a:moveTo>
                  <a:lnTo>
                    <a:pt x="14368" y="25336"/>
                  </a:lnTo>
                  <a:lnTo>
                    <a:pt x="14368" y="16477"/>
                  </a:lnTo>
                  <a:lnTo>
                    <a:pt x="5926" y="10"/>
                  </a:lnTo>
                  <a:lnTo>
                    <a:pt x="-720" y="10"/>
                  </a:lnTo>
                  <a:lnTo>
                    <a:pt x="3502" y="16477"/>
                  </a:lnTo>
                  <a:lnTo>
                    <a:pt x="3502" y="25336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:a16="http://schemas.microsoft.com/office/drawing/2014/main" id="{DBAB8BE4-8561-44E6-87DD-BA1C66F506EF}"/>
                </a:ext>
              </a:extLst>
            </p:cNvPr>
            <p:cNvSpPr/>
            <p:nvPr/>
          </p:nvSpPr>
          <p:spPr>
            <a:xfrm flipV="1">
              <a:off x="2057276" y="1119781"/>
              <a:ext cx="8794" cy="8782"/>
            </a:xfrm>
            <a:custGeom>
              <a:avLst/>
              <a:gdLst/>
              <a:ahLst/>
              <a:cxnLst/>
              <a:rect l="l" t="t" r="r" b="b"/>
              <a:pathLst>
                <a:path w="8794" h="8782"/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19" name="Freeform: Shape 3318">
              <a:extLst>
                <a:ext uri="{FF2B5EF4-FFF2-40B4-BE49-F238E27FC236}">
                  <a16:creationId xmlns:a16="http://schemas.microsoft.com/office/drawing/2014/main" id="{AFE906D1-417B-4E21-881E-20FE361CBD47}"/>
                </a:ext>
              </a:extLst>
            </p:cNvPr>
            <p:cNvSpPr/>
            <p:nvPr/>
          </p:nvSpPr>
          <p:spPr>
            <a:xfrm flipV="1">
              <a:off x="2100979" y="1042948"/>
              <a:ext cx="8755" cy="28569"/>
            </a:xfrm>
            <a:custGeom>
              <a:avLst/>
              <a:gdLst>
                <a:gd name="connsiteX0" fmla="*/ 8114 w 8755"/>
                <a:gd name="connsiteY0" fmla="*/ 24799 h 28569"/>
                <a:gd name="connsiteX1" fmla="*/ 8114 w 8755"/>
                <a:gd name="connsiteY1" fmla="*/ -3770 h 28569"/>
                <a:gd name="connsiteX2" fmla="*/ -642 w 8755"/>
                <a:gd name="connsiteY2" fmla="*/ -3770 h 28569"/>
                <a:gd name="connsiteX3" fmla="*/ -642 w 8755"/>
                <a:gd name="connsiteY3" fmla="*/ 24799 h 28569"/>
                <a:gd name="connsiteX4" fmla="*/ 8114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114" y="24799"/>
                  </a:moveTo>
                  <a:lnTo>
                    <a:pt x="8114" y="-3770"/>
                  </a:lnTo>
                  <a:lnTo>
                    <a:pt x="-642" y="-3770"/>
                  </a:lnTo>
                  <a:lnTo>
                    <a:pt x="-642" y="24799"/>
                  </a:lnTo>
                  <a:lnTo>
                    <a:pt x="8114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0" name="Freeform: Shape 3319">
              <a:extLst>
                <a:ext uri="{FF2B5EF4-FFF2-40B4-BE49-F238E27FC236}">
                  <a16:creationId xmlns:a16="http://schemas.microsoft.com/office/drawing/2014/main" id="{969951BC-280A-4466-A8C8-4FBB8E673CDE}"/>
                </a:ext>
              </a:extLst>
            </p:cNvPr>
            <p:cNvSpPr/>
            <p:nvPr/>
          </p:nvSpPr>
          <p:spPr>
            <a:xfrm flipV="1">
              <a:off x="2119519" y="1042948"/>
              <a:ext cx="65083" cy="76832"/>
            </a:xfrm>
            <a:custGeom>
              <a:avLst/>
              <a:gdLst>
                <a:gd name="connsiteX0" fmla="*/ -1710 w 65083"/>
                <a:gd name="connsiteY0" fmla="*/ 74531 h 76832"/>
                <a:gd name="connsiteX1" fmla="*/ 63374 w 65083"/>
                <a:gd name="connsiteY1" fmla="*/ 74531 h 76832"/>
                <a:gd name="connsiteX2" fmla="*/ 63374 w 65083"/>
                <a:gd name="connsiteY2" fmla="*/ 65771 h 76832"/>
                <a:gd name="connsiteX3" fmla="*/ 36067 w 65083"/>
                <a:gd name="connsiteY3" fmla="*/ 65771 h 76832"/>
                <a:gd name="connsiteX4" fmla="*/ 36067 w 65083"/>
                <a:gd name="connsiteY4" fmla="*/ -2302 h 76832"/>
                <a:gd name="connsiteX5" fmla="*/ 25613 w 65083"/>
                <a:gd name="connsiteY5" fmla="*/ -2302 h 76832"/>
                <a:gd name="connsiteX6" fmla="*/ 25613 w 65083"/>
                <a:gd name="connsiteY6" fmla="*/ 65771 h 76832"/>
                <a:gd name="connsiteX7" fmla="*/ -1710 w 65083"/>
                <a:gd name="connsiteY7" fmla="*/ 65771 h 76832"/>
                <a:gd name="connsiteX8" fmla="*/ -1710 w 65083"/>
                <a:gd name="connsiteY8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83" h="76832">
                  <a:moveTo>
                    <a:pt x="-1710" y="74531"/>
                  </a:moveTo>
                  <a:lnTo>
                    <a:pt x="63374" y="74531"/>
                  </a:lnTo>
                  <a:lnTo>
                    <a:pt x="63374" y="65771"/>
                  </a:lnTo>
                  <a:lnTo>
                    <a:pt x="36067" y="65771"/>
                  </a:lnTo>
                  <a:lnTo>
                    <a:pt x="36067" y="-2302"/>
                  </a:lnTo>
                  <a:lnTo>
                    <a:pt x="25613" y="-2302"/>
                  </a:lnTo>
                  <a:lnTo>
                    <a:pt x="25613" y="65771"/>
                  </a:lnTo>
                  <a:lnTo>
                    <a:pt x="-1710" y="65771"/>
                  </a:lnTo>
                  <a:lnTo>
                    <a:pt x="-1710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1" name="Freeform: Shape 3320">
              <a:extLst>
                <a:ext uri="{FF2B5EF4-FFF2-40B4-BE49-F238E27FC236}">
                  <a16:creationId xmlns:a16="http://schemas.microsoft.com/office/drawing/2014/main" id="{DD9A2295-618C-405E-8ACE-C05C99458C6A}"/>
                </a:ext>
              </a:extLst>
            </p:cNvPr>
            <p:cNvSpPr/>
            <p:nvPr/>
          </p:nvSpPr>
          <p:spPr>
            <a:xfrm flipV="1">
              <a:off x="2194651" y="1042948"/>
              <a:ext cx="58636" cy="76832"/>
            </a:xfrm>
            <a:custGeom>
              <a:avLst/>
              <a:gdLst>
                <a:gd name="connsiteX0" fmla="*/ -2153 w 58636"/>
                <a:gd name="connsiteY0" fmla="*/ 74531 h 76832"/>
                <a:gd name="connsiteX1" fmla="*/ 8252 w 58636"/>
                <a:gd name="connsiteY1" fmla="*/ 74531 h 76832"/>
                <a:gd name="connsiteX2" fmla="*/ 8252 w 58636"/>
                <a:gd name="connsiteY2" fmla="*/ 43030 h 76832"/>
                <a:gd name="connsiteX3" fmla="*/ 46078 w 58636"/>
                <a:gd name="connsiteY3" fmla="*/ 43030 h 76832"/>
                <a:gd name="connsiteX4" fmla="*/ 46078 w 58636"/>
                <a:gd name="connsiteY4" fmla="*/ 74531 h 76832"/>
                <a:gd name="connsiteX5" fmla="*/ 56483 w 58636"/>
                <a:gd name="connsiteY5" fmla="*/ 74531 h 76832"/>
                <a:gd name="connsiteX6" fmla="*/ 56483 w 58636"/>
                <a:gd name="connsiteY6" fmla="*/ -2302 h 76832"/>
                <a:gd name="connsiteX7" fmla="*/ 46078 w 58636"/>
                <a:gd name="connsiteY7" fmla="*/ -2302 h 76832"/>
                <a:gd name="connsiteX8" fmla="*/ 46078 w 58636"/>
                <a:gd name="connsiteY8" fmla="*/ 34287 h 76832"/>
                <a:gd name="connsiteX9" fmla="*/ 8252 w 58636"/>
                <a:gd name="connsiteY9" fmla="*/ 34287 h 76832"/>
                <a:gd name="connsiteX10" fmla="*/ 8252 w 58636"/>
                <a:gd name="connsiteY10" fmla="*/ -2302 h 76832"/>
                <a:gd name="connsiteX11" fmla="*/ -2153 w 58636"/>
                <a:gd name="connsiteY11" fmla="*/ -2302 h 76832"/>
                <a:gd name="connsiteX12" fmla="*/ -2153 w 58636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636" h="76832">
                  <a:moveTo>
                    <a:pt x="-2153" y="74531"/>
                  </a:moveTo>
                  <a:lnTo>
                    <a:pt x="8252" y="74531"/>
                  </a:lnTo>
                  <a:lnTo>
                    <a:pt x="8252" y="43030"/>
                  </a:lnTo>
                  <a:lnTo>
                    <a:pt x="46078" y="43030"/>
                  </a:lnTo>
                  <a:lnTo>
                    <a:pt x="46078" y="74531"/>
                  </a:lnTo>
                  <a:lnTo>
                    <a:pt x="56483" y="74531"/>
                  </a:lnTo>
                  <a:lnTo>
                    <a:pt x="56483" y="-2302"/>
                  </a:lnTo>
                  <a:lnTo>
                    <a:pt x="46078" y="-2302"/>
                  </a:lnTo>
                  <a:lnTo>
                    <a:pt x="46078" y="34287"/>
                  </a:lnTo>
                  <a:lnTo>
                    <a:pt x="8252" y="34287"/>
                  </a:lnTo>
                  <a:lnTo>
                    <a:pt x="8252" y="-2302"/>
                  </a:lnTo>
                  <a:lnTo>
                    <a:pt x="-2153" y="-2302"/>
                  </a:lnTo>
                  <a:lnTo>
                    <a:pt x="-2153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2" name="Freeform: Shape 3321">
              <a:extLst>
                <a:ext uri="{FF2B5EF4-FFF2-40B4-BE49-F238E27FC236}">
                  <a16:creationId xmlns:a16="http://schemas.microsoft.com/office/drawing/2014/main" id="{C744DA0E-B40B-4423-B23A-570D07820C01}"/>
                </a:ext>
              </a:extLst>
            </p:cNvPr>
            <p:cNvSpPr/>
            <p:nvPr/>
          </p:nvSpPr>
          <p:spPr>
            <a:xfrm flipV="1">
              <a:off x="2274005" y="1042948"/>
              <a:ext cx="49566" cy="76832"/>
            </a:xfrm>
            <a:custGeom>
              <a:avLst/>
              <a:gdLst>
                <a:gd name="connsiteX0" fmla="*/ -1870 w 49566"/>
                <a:gd name="connsiteY0" fmla="*/ 74531 h 76832"/>
                <a:gd name="connsiteX1" fmla="*/ 46774 w 49566"/>
                <a:gd name="connsiteY1" fmla="*/ 74531 h 76832"/>
                <a:gd name="connsiteX2" fmla="*/ 46774 w 49566"/>
                <a:gd name="connsiteY2" fmla="*/ 65771 h 76832"/>
                <a:gd name="connsiteX3" fmla="*/ 8535 w 49566"/>
                <a:gd name="connsiteY3" fmla="*/ 65771 h 76832"/>
                <a:gd name="connsiteX4" fmla="*/ 8535 w 49566"/>
                <a:gd name="connsiteY4" fmla="*/ 43030 h 76832"/>
                <a:gd name="connsiteX5" fmla="*/ 45174 w 49566"/>
                <a:gd name="connsiteY5" fmla="*/ 43030 h 76832"/>
                <a:gd name="connsiteX6" fmla="*/ 45174 w 49566"/>
                <a:gd name="connsiteY6" fmla="*/ 34287 h 76832"/>
                <a:gd name="connsiteX7" fmla="*/ 8535 w 49566"/>
                <a:gd name="connsiteY7" fmla="*/ 34287 h 76832"/>
                <a:gd name="connsiteX8" fmla="*/ 8535 w 49566"/>
                <a:gd name="connsiteY8" fmla="*/ 6442 h 76832"/>
                <a:gd name="connsiteX9" fmla="*/ 47697 w 49566"/>
                <a:gd name="connsiteY9" fmla="*/ 6442 h 76832"/>
                <a:gd name="connsiteX10" fmla="*/ 47697 w 49566"/>
                <a:gd name="connsiteY10" fmla="*/ -2302 h 76832"/>
                <a:gd name="connsiteX11" fmla="*/ -1870 w 49566"/>
                <a:gd name="connsiteY11" fmla="*/ -2302 h 76832"/>
                <a:gd name="connsiteX12" fmla="*/ -1870 w 49566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566" h="76832">
                  <a:moveTo>
                    <a:pt x="-1870" y="74531"/>
                  </a:moveTo>
                  <a:lnTo>
                    <a:pt x="46774" y="74531"/>
                  </a:lnTo>
                  <a:lnTo>
                    <a:pt x="46774" y="65771"/>
                  </a:lnTo>
                  <a:lnTo>
                    <a:pt x="8535" y="65771"/>
                  </a:lnTo>
                  <a:lnTo>
                    <a:pt x="8535" y="43030"/>
                  </a:lnTo>
                  <a:lnTo>
                    <a:pt x="45174" y="43030"/>
                  </a:lnTo>
                  <a:lnTo>
                    <a:pt x="45174" y="34287"/>
                  </a:lnTo>
                  <a:lnTo>
                    <a:pt x="8535" y="34287"/>
                  </a:lnTo>
                  <a:lnTo>
                    <a:pt x="8535" y="6442"/>
                  </a:lnTo>
                  <a:lnTo>
                    <a:pt x="47697" y="6442"/>
                  </a:lnTo>
                  <a:lnTo>
                    <a:pt x="47697" y="-2302"/>
                  </a:lnTo>
                  <a:lnTo>
                    <a:pt x="-1870" y="-2302"/>
                  </a:lnTo>
                  <a:lnTo>
                    <a:pt x="-1870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3" name="Freeform: Shape 3322">
              <a:extLst>
                <a:ext uri="{FF2B5EF4-FFF2-40B4-BE49-F238E27FC236}">
                  <a16:creationId xmlns:a16="http://schemas.microsoft.com/office/drawing/2014/main" id="{7BF8CB64-687E-4FEE-9993-9E07CD96AA5D}"/>
                </a:ext>
              </a:extLst>
            </p:cNvPr>
            <p:cNvSpPr/>
            <p:nvPr/>
          </p:nvSpPr>
          <p:spPr>
            <a:xfrm flipV="1">
              <a:off x="2340684" y="1042948"/>
              <a:ext cx="59938" cy="76832"/>
            </a:xfrm>
            <a:custGeom>
              <a:avLst/>
              <a:gdLst>
                <a:gd name="connsiteX0" fmla="*/ 34315 w 59938"/>
                <a:gd name="connsiteY0" fmla="*/ 33727 h 76832"/>
                <a:gd name="connsiteX1" fmla="*/ 40828 w 59938"/>
                <a:gd name="connsiteY1" fmla="*/ 28886 h 76832"/>
                <a:gd name="connsiteX2" fmla="*/ 47193 w 59938"/>
                <a:gd name="connsiteY2" fmla="*/ 18693 h 76832"/>
                <a:gd name="connsiteX3" fmla="*/ 57763 w 59938"/>
                <a:gd name="connsiteY3" fmla="*/ -2302 h 76832"/>
                <a:gd name="connsiteX4" fmla="*/ 46566 w 59938"/>
                <a:gd name="connsiteY4" fmla="*/ -2302 h 76832"/>
                <a:gd name="connsiteX5" fmla="*/ 36739 w 59938"/>
                <a:gd name="connsiteY5" fmla="*/ 17409 h 76832"/>
                <a:gd name="connsiteX6" fmla="*/ 29335 w 59938"/>
                <a:gd name="connsiteY6" fmla="*/ 27651 h 76832"/>
                <a:gd name="connsiteX7" fmla="*/ 19573 w 59938"/>
                <a:gd name="connsiteY7" fmla="*/ 30170 h 76832"/>
                <a:gd name="connsiteX8" fmla="*/ 8229 w 59938"/>
                <a:gd name="connsiteY8" fmla="*/ 30170 h 76832"/>
                <a:gd name="connsiteX9" fmla="*/ 8229 w 59938"/>
                <a:gd name="connsiteY9" fmla="*/ -2302 h 76832"/>
                <a:gd name="connsiteX10" fmla="*/ -2176 w 59938"/>
                <a:gd name="connsiteY10" fmla="*/ -2302 h 76832"/>
                <a:gd name="connsiteX11" fmla="*/ -2176 w 59938"/>
                <a:gd name="connsiteY11" fmla="*/ 74531 h 76832"/>
                <a:gd name="connsiteX12" fmla="*/ 21321 w 59938"/>
                <a:gd name="connsiteY12" fmla="*/ 74531 h 76832"/>
                <a:gd name="connsiteX13" fmla="*/ 41010 w 59938"/>
                <a:gd name="connsiteY13" fmla="*/ 69015 h 76832"/>
                <a:gd name="connsiteX14" fmla="*/ 47506 w 59938"/>
                <a:gd name="connsiteY14" fmla="*/ 52400 h 76832"/>
                <a:gd name="connsiteX15" fmla="*/ 44126 w 59938"/>
                <a:gd name="connsiteY15" fmla="*/ 40346 h 76832"/>
                <a:gd name="connsiteX16" fmla="*/ 34315 w 59938"/>
                <a:gd name="connsiteY16" fmla="*/ 33727 h 76832"/>
                <a:gd name="connsiteX17" fmla="*/ 8229 w 59938"/>
                <a:gd name="connsiteY17" fmla="*/ 65985 h 76832"/>
                <a:gd name="connsiteX18" fmla="*/ 8229 w 59938"/>
                <a:gd name="connsiteY18" fmla="*/ 38716 h 76832"/>
                <a:gd name="connsiteX19" fmla="*/ 21321 w 59938"/>
                <a:gd name="connsiteY19" fmla="*/ 38716 h 76832"/>
                <a:gd name="connsiteX20" fmla="*/ 32682 w 59938"/>
                <a:gd name="connsiteY20" fmla="*/ 42191 h 76832"/>
                <a:gd name="connsiteX21" fmla="*/ 36525 w 59938"/>
                <a:gd name="connsiteY21" fmla="*/ 52400 h 76832"/>
                <a:gd name="connsiteX22" fmla="*/ 32682 w 59938"/>
                <a:gd name="connsiteY22" fmla="*/ 62560 h 76832"/>
                <a:gd name="connsiteX23" fmla="*/ 21321 w 59938"/>
                <a:gd name="connsiteY23" fmla="*/ 65985 h 76832"/>
                <a:gd name="connsiteX24" fmla="*/ 8229 w 59938"/>
                <a:gd name="connsiteY24" fmla="*/ 65985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938" h="76832">
                  <a:moveTo>
                    <a:pt x="34315" y="33727"/>
                  </a:moveTo>
                  <a:cubicBezTo>
                    <a:pt x="36546" y="32969"/>
                    <a:pt x="38718" y="31356"/>
                    <a:pt x="40828" y="28886"/>
                  </a:cubicBezTo>
                  <a:cubicBezTo>
                    <a:pt x="42939" y="26416"/>
                    <a:pt x="45061" y="23018"/>
                    <a:pt x="47193" y="18693"/>
                  </a:cubicBezTo>
                  <a:lnTo>
                    <a:pt x="57763" y="-2302"/>
                  </a:lnTo>
                  <a:lnTo>
                    <a:pt x="46566" y="-2302"/>
                  </a:lnTo>
                  <a:lnTo>
                    <a:pt x="36739" y="17409"/>
                  </a:lnTo>
                  <a:cubicBezTo>
                    <a:pt x="34188" y="22557"/>
                    <a:pt x="31721" y="25971"/>
                    <a:pt x="29335" y="27651"/>
                  </a:cubicBezTo>
                  <a:cubicBezTo>
                    <a:pt x="26950" y="29330"/>
                    <a:pt x="23696" y="30170"/>
                    <a:pt x="19573" y="30170"/>
                  </a:cubicBezTo>
                  <a:lnTo>
                    <a:pt x="8229" y="30170"/>
                  </a:lnTo>
                  <a:lnTo>
                    <a:pt x="8229" y="-2302"/>
                  </a:lnTo>
                  <a:lnTo>
                    <a:pt x="-2176" y="-2302"/>
                  </a:lnTo>
                  <a:lnTo>
                    <a:pt x="-2176" y="74531"/>
                  </a:lnTo>
                  <a:lnTo>
                    <a:pt x="21321" y="74531"/>
                  </a:lnTo>
                  <a:cubicBezTo>
                    <a:pt x="30116" y="74531"/>
                    <a:pt x="36678" y="72692"/>
                    <a:pt x="41010" y="69015"/>
                  </a:cubicBezTo>
                  <a:cubicBezTo>
                    <a:pt x="45341" y="65348"/>
                    <a:pt x="47506" y="59810"/>
                    <a:pt x="47506" y="52400"/>
                  </a:cubicBezTo>
                  <a:cubicBezTo>
                    <a:pt x="47506" y="47559"/>
                    <a:pt x="46380" y="43541"/>
                    <a:pt x="44126" y="40346"/>
                  </a:cubicBezTo>
                  <a:cubicBezTo>
                    <a:pt x="41872" y="37163"/>
                    <a:pt x="38602" y="34956"/>
                    <a:pt x="34315" y="33727"/>
                  </a:cubicBezTo>
                  <a:close/>
                  <a:moveTo>
                    <a:pt x="8229" y="65985"/>
                  </a:moveTo>
                  <a:lnTo>
                    <a:pt x="8229" y="38716"/>
                  </a:lnTo>
                  <a:lnTo>
                    <a:pt x="21321" y="38716"/>
                  </a:lnTo>
                  <a:cubicBezTo>
                    <a:pt x="26334" y="38716"/>
                    <a:pt x="30121" y="39874"/>
                    <a:pt x="32682" y="42191"/>
                  </a:cubicBezTo>
                  <a:cubicBezTo>
                    <a:pt x="35244" y="44507"/>
                    <a:pt x="36525" y="47910"/>
                    <a:pt x="36525" y="52400"/>
                  </a:cubicBezTo>
                  <a:cubicBezTo>
                    <a:pt x="36525" y="56890"/>
                    <a:pt x="35244" y="60276"/>
                    <a:pt x="32682" y="62560"/>
                  </a:cubicBezTo>
                  <a:cubicBezTo>
                    <a:pt x="30121" y="64843"/>
                    <a:pt x="26334" y="65985"/>
                    <a:pt x="21321" y="65985"/>
                  </a:cubicBezTo>
                  <a:lnTo>
                    <a:pt x="8229" y="65985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4" name="Freeform: Shape 3323">
              <a:extLst>
                <a:ext uri="{FF2B5EF4-FFF2-40B4-BE49-F238E27FC236}">
                  <a16:creationId xmlns:a16="http://schemas.microsoft.com/office/drawing/2014/main" id="{11D605C2-4D2C-43F0-8934-DC85AE83BA61}"/>
                </a:ext>
              </a:extLst>
            </p:cNvPr>
            <p:cNvSpPr/>
            <p:nvPr/>
          </p:nvSpPr>
          <p:spPr>
            <a:xfrm flipV="1">
              <a:off x="2414010" y="1042948"/>
              <a:ext cx="49566" cy="76832"/>
            </a:xfrm>
            <a:custGeom>
              <a:avLst/>
              <a:gdLst>
                <a:gd name="connsiteX0" fmla="*/ -1854 w 49566"/>
                <a:gd name="connsiteY0" fmla="*/ 74531 h 76832"/>
                <a:gd name="connsiteX1" fmla="*/ 46790 w 49566"/>
                <a:gd name="connsiteY1" fmla="*/ 74531 h 76832"/>
                <a:gd name="connsiteX2" fmla="*/ 46790 w 49566"/>
                <a:gd name="connsiteY2" fmla="*/ 65771 h 76832"/>
                <a:gd name="connsiteX3" fmla="*/ 8551 w 49566"/>
                <a:gd name="connsiteY3" fmla="*/ 65771 h 76832"/>
                <a:gd name="connsiteX4" fmla="*/ 8551 w 49566"/>
                <a:gd name="connsiteY4" fmla="*/ 43030 h 76832"/>
                <a:gd name="connsiteX5" fmla="*/ 45190 w 49566"/>
                <a:gd name="connsiteY5" fmla="*/ 43030 h 76832"/>
                <a:gd name="connsiteX6" fmla="*/ 45190 w 49566"/>
                <a:gd name="connsiteY6" fmla="*/ 34287 h 76832"/>
                <a:gd name="connsiteX7" fmla="*/ 8551 w 49566"/>
                <a:gd name="connsiteY7" fmla="*/ 34287 h 76832"/>
                <a:gd name="connsiteX8" fmla="*/ 8551 w 49566"/>
                <a:gd name="connsiteY8" fmla="*/ 6442 h 76832"/>
                <a:gd name="connsiteX9" fmla="*/ 47713 w 49566"/>
                <a:gd name="connsiteY9" fmla="*/ 6442 h 76832"/>
                <a:gd name="connsiteX10" fmla="*/ 47713 w 49566"/>
                <a:gd name="connsiteY10" fmla="*/ -2302 h 76832"/>
                <a:gd name="connsiteX11" fmla="*/ -1854 w 49566"/>
                <a:gd name="connsiteY11" fmla="*/ -2302 h 76832"/>
                <a:gd name="connsiteX12" fmla="*/ -1854 w 49566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566" h="76832">
                  <a:moveTo>
                    <a:pt x="-1854" y="74531"/>
                  </a:moveTo>
                  <a:lnTo>
                    <a:pt x="46790" y="74531"/>
                  </a:lnTo>
                  <a:lnTo>
                    <a:pt x="46790" y="65771"/>
                  </a:lnTo>
                  <a:lnTo>
                    <a:pt x="8551" y="65771"/>
                  </a:lnTo>
                  <a:lnTo>
                    <a:pt x="8551" y="43030"/>
                  </a:lnTo>
                  <a:lnTo>
                    <a:pt x="45190" y="43030"/>
                  </a:lnTo>
                  <a:lnTo>
                    <a:pt x="45190" y="34287"/>
                  </a:lnTo>
                  <a:lnTo>
                    <a:pt x="8551" y="34287"/>
                  </a:lnTo>
                  <a:lnTo>
                    <a:pt x="8551" y="6442"/>
                  </a:lnTo>
                  <a:lnTo>
                    <a:pt x="47713" y="6442"/>
                  </a:lnTo>
                  <a:lnTo>
                    <a:pt x="47713" y="-2302"/>
                  </a:lnTo>
                  <a:lnTo>
                    <a:pt x="-1854" y="-2302"/>
                  </a:lnTo>
                  <a:lnTo>
                    <a:pt x="-1854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5" name="Freeform: Shape 3324">
              <a:extLst>
                <a:ext uri="{FF2B5EF4-FFF2-40B4-BE49-F238E27FC236}">
                  <a16:creationId xmlns:a16="http://schemas.microsoft.com/office/drawing/2014/main" id="{CE0E3504-9207-4DA9-B24E-D17AF852116E}"/>
                </a:ext>
              </a:extLst>
            </p:cNvPr>
            <p:cNvSpPr/>
            <p:nvPr/>
          </p:nvSpPr>
          <p:spPr>
            <a:xfrm flipV="1">
              <a:off x="2480491" y="1042948"/>
              <a:ext cx="8755" cy="28569"/>
            </a:xfrm>
            <a:custGeom>
              <a:avLst/>
              <a:gdLst>
                <a:gd name="connsiteX0" fmla="*/ 8157 w 8755"/>
                <a:gd name="connsiteY0" fmla="*/ 24799 h 28569"/>
                <a:gd name="connsiteX1" fmla="*/ 8157 w 8755"/>
                <a:gd name="connsiteY1" fmla="*/ -3770 h 28569"/>
                <a:gd name="connsiteX2" fmla="*/ -599 w 8755"/>
                <a:gd name="connsiteY2" fmla="*/ -3770 h 28569"/>
                <a:gd name="connsiteX3" fmla="*/ -599 w 8755"/>
                <a:gd name="connsiteY3" fmla="*/ 24799 h 28569"/>
                <a:gd name="connsiteX4" fmla="*/ 8157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157" y="24799"/>
                  </a:moveTo>
                  <a:lnTo>
                    <a:pt x="8157" y="-3770"/>
                  </a:lnTo>
                  <a:lnTo>
                    <a:pt x="-599" y="-3770"/>
                  </a:lnTo>
                  <a:lnTo>
                    <a:pt x="-599" y="24799"/>
                  </a:lnTo>
                  <a:lnTo>
                    <a:pt x="8157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6" name="Freeform: Shape 3325">
              <a:extLst>
                <a:ext uri="{FF2B5EF4-FFF2-40B4-BE49-F238E27FC236}">
                  <a16:creationId xmlns:a16="http://schemas.microsoft.com/office/drawing/2014/main" id="{E7A56A7E-EEC2-4C73-81BC-DCECD23E6817}"/>
                </a:ext>
              </a:extLst>
            </p:cNvPr>
            <p:cNvSpPr/>
            <p:nvPr/>
          </p:nvSpPr>
          <p:spPr>
            <a:xfrm flipV="1">
              <a:off x="2507490" y="1106706"/>
              <a:ext cx="15087" cy="25325"/>
            </a:xfrm>
            <a:custGeom>
              <a:avLst/>
              <a:gdLst>
                <a:gd name="connsiteX0" fmla="*/ 3556 w 15087"/>
                <a:gd name="connsiteY0" fmla="*/ 25336 h 25325"/>
                <a:gd name="connsiteX1" fmla="*/ 14422 w 15087"/>
                <a:gd name="connsiteY1" fmla="*/ 25336 h 25325"/>
                <a:gd name="connsiteX2" fmla="*/ 14422 w 15087"/>
                <a:gd name="connsiteY2" fmla="*/ 16477 h 25325"/>
                <a:gd name="connsiteX3" fmla="*/ 5980 w 15087"/>
                <a:gd name="connsiteY3" fmla="*/ 10 h 25325"/>
                <a:gd name="connsiteX4" fmla="*/ -666 w 15087"/>
                <a:gd name="connsiteY4" fmla="*/ 10 h 25325"/>
                <a:gd name="connsiteX5" fmla="*/ 3556 w 15087"/>
                <a:gd name="connsiteY5" fmla="*/ 16477 h 25325"/>
                <a:gd name="connsiteX6" fmla="*/ 3556 w 15087"/>
                <a:gd name="connsiteY6" fmla="*/ 25336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7" h="25325">
                  <a:moveTo>
                    <a:pt x="3556" y="25336"/>
                  </a:moveTo>
                  <a:lnTo>
                    <a:pt x="14422" y="25336"/>
                  </a:lnTo>
                  <a:lnTo>
                    <a:pt x="14422" y="16477"/>
                  </a:lnTo>
                  <a:lnTo>
                    <a:pt x="5980" y="10"/>
                  </a:lnTo>
                  <a:lnTo>
                    <a:pt x="-666" y="10"/>
                  </a:lnTo>
                  <a:lnTo>
                    <a:pt x="3556" y="16477"/>
                  </a:lnTo>
                  <a:lnTo>
                    <a:pt x="3556" y="25336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7" name="Freeform: Shape 3326">
              <a:extLst>
                <a:ext uri="{FF2B5EF4-FFF2-40B4-BE49-F238E27FC236}">
                  <a16:creationId xmlns:a16="http://schemas.microsoft.com/office/drawing/2014/main" id="{C63F02FA-4A09-44E7-8392-8FA434ED80B3}"/>
                </a:ext>
              </a:extLst>
            </p:cNvPr>
            <p:cNvSpPr/>
            <p:nvPr/>
          </p:nvSpPr>
          <p:spPr>
            <a:xfrm flipV="1">
              <a:off x="2532890" y="1119781"/>
              <a:ext cx="8794" cy="8782"/>
            </a:xfrm>
            <a:custGeom>
              <a:avLst/>
              <a:gdLst/>
              <a:ahLst/>
              <a:cxnLst/>
              <a:rect l="l" t="t" r="r" b="b"/>
              <a:pathLst>
                <a:path w="8794" h="8782"/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8" name="Freeform: Shape 3327">
              <a:extLst>
                <a:ext uri="{FF2B5EF4-FFF2-40B4-BE49-F238E27FC236}">
                  <a16:creationId xmlns:a16="http://schemas.microsoft.com/office/drawing/2014/main" id="{469BFE4B-8AAB-4D3B-88C3-B2A098A26B15}"/>
                </a:ext>
              </a:extLst>
            </p:cNvPr>
            <p:cNvSpPr/>
            <p:nvPr/>
          </p:nvSpPr>
          <p:spPr>
            <a:xfrm flipV="1">
              <a:off x="2576593" y="1042948"/>
              <a:ext cx="8755" cy="28569"/>
            </a:xfrm>
            <a:custGeom>
              <a:avLst/>
              <a:gdLst>
                <a:gd name="connsiteX0" fmla="*/ 8168 w 8755"/>
                <a:gd name="connsiteY0" fmla="*/ 24799 h 28569"/>
                <a:gd name="connsiteX1" fmla="*/ 8168 w 8755"/>
                <a:gd name="connsiteY1" fmla="*/ -3770 h 28569"/>
                <a:gd name="connsiteX2" fmla="*/ -588 w 8755"/>
                <a:gd name="connsiteY2" fmla="*/ -3770 h 28569"/>
                <a:gd name="connsiteX3" fmla="*/ -588 w 8755"/>
                <a:gd name="connsiteY3" fmla="*/ 24799 h 28569"/>
                <a:gd name="connsiteX4" fmla="*/ 8168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168" y="24799"/>
                  </a:moveTo>
                  <a:lnTo>
                    <a:pt x="8168" y="-3770"/>
                  </a:lnTo>
                  <a:lnTo>
                    <a:pt x="-588" y="-3770"/>
                  </a:lnTo>
                  <a:lnTo>
                    <a:pt x="-588" y="24799"/>
                  </a:lnTo>
                  <a:lnTo>
                    <a:pt x="8168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29" name="Freeform: Shape 3328">
              <a:extLst>
                <a:ext uri="{FF2B5EF4-FFF2-40B4-BE49-F238E27FC236}">
                  <a16:creationId xmlns:a16="http://schemas.microsoft.com/office/drawing/2014/main" id="{DBD8EB0C-14C4-48CC-9838-DD0852DF0533}"/>
                </a:ext>
              </a:extLst>
            </p:cNvPr>
            <p:cNvSpPr/>
            <p:nvPr/>
          </p:nvSpPr>
          <p:spPr>
            <a:xfrm flipV="1">
              <a:off x="2596271" y="1042948"/>
              <a:ext cx="70491" cy="76832"/>
            </a:xfrm>
            <a:custGeom>
              <a:avLst/>
              <a:gdLst>
                <a:gd name="connsiteX0" fmla="*/ 33366 w 70491"/>
                <a:gd name="connsiteY0" fmla="*/ 64289 h 76832"/>
                <a:gd name="connsiteX1" fmla="*/ 19235 w 70491"/>
                <a:gd name="connsiteY1" fmla="*/ 26053 h 76832"/>
                <a:gd name="connsiteX2" fmla="*/ 47530 w 70491"/>
                <a:gd name="connsiteY2" fmla="*/ 26053 h 76832"/>
                <a:gd name="connsiteX3" fmla="*/ 33366 w 70491"/>
                <a:gd name="connsiteY3" fmla="*/ 64289 h 76832"/>
                <a:gd name="connsiteX4" fmla="*/ 27479 w 70491"/>
                <a:gd name="connsiteY4" fmla="*/ 74531 h 76832"/>
                <a:gd name="connsiteX5" fmla="*/ 39286 w 70491"/>
                <a:gd name="connsiteY5" fmla="*/ 74531 h 76832"/>
                <a:gd name="connsiteX6" fmla="*/ 68604 w 70491"/>
                <a:gd name="connsiteY6" fmla="*/ -2302 h 76832"/>
                <a:gd name="connsiteX7" fmla="*/ 57787 w 70491"/>
                <a:gd name="connsiteY7" fmla="*/ -2302 h 76832"/>
                <a:gd name="connsiteX8" fmla="*/ 50779 w 70491"/>
                <a:gd name="connsiteY8" fmla="*/ 17409 h 76832"/>
                <a:gd name="connsiteX9" fmla="*/ 16102 w 70491"/>
                <a:gd name="connsiteY9" fmla="*/ 17409 h 76832"/>
                <a:gd name="connsiteX10" fmla="*/ 9094 w 70491"/>
                <a:gd name="connsiteY10" fmla="*/ -2302 h 76832"/>
                <a:gd name="connsiteX11" fmla="*/ -1888 w 70491"/>
                <a:gd name="connsiteY11" fmla="*/ -2302 h 76832"/>
                <a:gd name="connsiteX12" fmla="*/ 27479 w 70491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91" h="76832">
                  <a:moveTo>
                    <a:pt x="33366" y="64289"/>
                  </a:moveTo>
                  <a:lnTo>
                    <a:pt x="19235" y="26053"/>
                  </a:lnTo>
                  <a:lnTo>
                    <a:pt x="47530" y="26053"/>
                  </a:lnTo>
                  <a:lnTo>
                    <a:pt x="33366" y="64289"/>
                  </a:lnTo>
                  <a:close/>
                  <a:moveTo>
                    <a:pt x="27479" y="74531"/>
                  </a:moveTo>
                  <a:lnTo>
                    <a:pt x="39286" y="74531"/>
                  </a:lnTo>
                  <a:lnTo>
                    <a:pt x="68604" y="-2302"/>
                  </a:lnTo>
                  <a:lnTo>
                    <a:pt x="57787" y="-2302"/>
                  </a:lnTo>
                  <a:lnTo>
                    <a:pt x="50779" y="17409"/>
                  </a:lnTo>
                  <a:lnTo>
                    <a:pt x="16102" y="17409"/>
                  </a:lnTo>
                  <a:lnTo>
                    <a:pt x="9094" y="-2302"/>
                  </a:lnTo>
                  <a:lnTo>
                    <a:pt x="-1888" y="-2302"/>
                  </a:lnTo>
                  <a:lnTo>
                    <a:pt x="27479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0" name="Freeform: Shape 3329">
              <a:extLst>
                <a:ext uri="{FF2B5EF4-FFF2-40B4-BE49-F238E27FC236}">
                  <a16:creationId xmlns:a16="http://schemas.microsoft.com/office/drawing/2014/main" id="{5AEF2A1F-5DD1-4E71-B26A-AE2186F32E0B}"/>
                </a:ext>
              </a:extLst>
            </p:cNvPr>
            <p:cNvSpPr/>
            <p:nvPr/>
          </p:nvSpPr>
          <p:spPr>
            <a:xfrm flipV="1">
              <a:off x="2677994" y="1042948"/>
              <a:ext cx="59938" cy="76832"/>
            </a:xfrm>
            <a:custGeom>
              <a:avLst/>
              <a:gdLst>
                <a:gd name="connsiteX0" fmla="*/ 34353 w 59938"/>
                <a:gd name="connsiteY0" fmla="*/ 33727 h 76832"/>
                <a:gd name="connsiteX1" fmla="*/ 40867 w 59938"/>
                <a:gd name="connsiteY1" fmla="*/ 28886 h 76832"/>
                <a:gd name="connsiteX2" fmla="*/ 47231 w 59938"/>
                <a:gd name="connsiteY2" fmla="*/ 18693 h 76832"/>
                <a:gd name="connsiteX3" fmla="*/ 57801 w 59938"/>
                <a:gd name="connsiteY3" fmla="*/ -2302 h 76832"/>
                <a:gd name="connsiteX4" fmla="*/ 46605 w 59938"/>
                <a:gd name="connsiteY4" fmla="*/ -2302 h 76832"/>
                <a:gd name="connsiteX5" fmla="*/ 36777 w 59938"/>
                <a:gd name="connsiteY5" fmla="*/ 17409 h 76832"/>
                <a:gd name="connsiteX6" fmla="*/ 29374 w 59938"/>
                <a:gd name="connsiteY6" fmla="*/ 27651 h 76832"/>
                <a:gd name="connsiteX7" fmla="*/ 19612 w 59938"/>
                <a:gd name="connsiteY7" fmla="*/ 30170 h 76832"/>
                <a:gd name="connsiteX8" fmla="*/ 8267 w 59938"/>
                <a:gd name="connsiteY8" fmla="*/ 30170 h 76832"/>
                <a:gd name="connsiteX9" fmla="*/ 8267 w 59938"/>
                <a:gd name="connsiteY9" fmla="*/ -2302 h 76832"/>
                <a:gd name="connsiteX10" fmla="*/ -2138 w 59938"/>
                <a:gd name="connsiteY10" fmla="*/ -2302 h 76832"/>
                <a:gd name="connsiteX11" fmla="*/ -2138 w 59938"/>
                <a:gd name="connsiteY11" fmla="*/ 74531 h 76832"/>
                <a:gd name="connsiteX12" fmla="*/ 21360 w 59938"/>
                <a:gd name="connsiteY12" fmla="*/ 74531 h 76832"/>
                <a:gd name="connsiteX13" fmla="*/ 41048 w 59938"/>
                <a:gd name="connsiteY13" fmla="*/ 69015 h 76832"/>
                <a:gd name="connsiteX14" fmla="*/ 47545 w 59938"/>
                <a:gd name="connsiteY14" fmla="*/ 52400 h 76832"/>
                <a:gd name="connsiteX15" fmla="*/ 44164 w 59938"/>
                <a:gd name="connsiteY15" fmla="*/ 40346 h 76832"/>
                <a:gd name="connsiteX16" fmla="*/ 34353 w 59938"/>
                <a:gd name="connsiteY16" fmla="*/ 33727 h 76832"/>
                <a:gd name="connsiteX17" fmla="*/ 8267 w 59938"/>
                <a:gd name="connsiteY17" fmla="*/ 65985 h 76832"/>
                <a:gd name="connsiteX18" fmla="*/ 8267 w 59938"/>
                <a:gd name="connsiteY18" fmla="*/ 38716 h 76832"/>
                <a:gd name="connsiteX19" fmla="*/ 21360 w 59938"/>
                <a:gd name="connsiteY19" fmla="*/ 38716 h 76832"/>
                <a:gd name="connsiteX20" fmla="*/ 32721 w 59938"/>
                <a:gd name="connsiteY20" fmla="*/ 42191 h 76832"/>
                <a:gd name="connsiteX21" fmla="*/ 36563 w 59938"/>
                <a:gd name="connsiteY21" fmla="*/ 52400 h 76832"/>
                <a:gd name="connsiteX22" fmla="*/ 32721 w 59938"/>
                <a:gd name="connsiteY22" fmla="*/ 62560 h 76832"/>
                <a:gd name="connsiteX23" fmla="*/ 21360 w 59938"/>
                <a:gd name="connsiteY23" fmla="*/ 65985 h 76832"/>
                <a:gd name="connsiteX24" fmla="*/ 8267 w 59938"/>
                <a:gd name="connsiteY24" fmla="*/ 65985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938" h="76832">
                  <a:moveTo>
                    <a:pt x="34353" y="33727"/>
                  </a:moveTo>
                  <a:cubicBezTo>
                    <a:pt x="36585" y="32969"/>
                    <a:pt x="38756" y="31356"/>
                    <a:pt x="40867" y="28886"/>
                  </a:cubicBezTo>
                  <a:cubicBezTo>
                    <a:pt x="42977" y="26416"/>
                    <a:pt x="45099" y="23018"/>
                    <a:pt x="47231" y="18693"/>
                  </a:cubicBezTo>
                  <a:lnTo>
                    <a:pt x="57801" y="-2302"/>
                  </a:lnTo>
                  <a:lnTo>
                    <a:pt x="46605" y="-2302"/>
                  </a:lnTo>
                  <a:lnTo>
                    <a:pt x="36777" y="17409"/>
                  </a:lnTo>
                  <a:cubicBezTo>
                    <a:pt x="34227" y="22557"/>
                    <a:pt x="31759" y="25971"/>
                    <a:pt x="29374" y="27651"/>
                  </a:cubicBezTo>
                  <a:cubicBezTo>
                    <a:pt x="26988" y="29330"/>
                    <a:pt x="23734" y="30170"/>
                    <a:pt x="19612" y="30170"/>
                  </a:cubicBezTo>
                  <a:lnTo>
                    <a:pt x="8267" y="30170"/>
                  </a:lnTo>
                  <a:lnTo>
                    <a:pt x="8267" y="-2302"/>
                  </a:lnTo>
                  <a:lnTo>
                    <a:pt x="-2138" y="-2302"/>
                  </a:lnTo>
                  <a:lnTo>
                    <a:pt x="-2138" y="74531"/>
                  </a:lnTo>
                  <a:lnTo>
                    <a:pt x="21360" y="74531"/>
                  </a:lnTo>
                  <a:cubicBezTo>
                    <a:pt x="30154" y="74531"/>
                    <a:pt x="36717" y="72692"/>
                    <a:pt x="41048" y="69015"/>
                  </a:cubicBezTo>
                  <a:cubicBezTo>
                    <a:pt x="45379" y="65348"/>
                    <a:pt x="47545" y="59810"/>
                    <a:pt x="47545" y="52400"/>
                  </a:cubicBezTo>
                  <a:cubicBezTo>
                    <a:pt x="47545" y="47559"/>
                    <a:pt x="46418" y="43541"/>
                    <a:pt x="44164" y="40346"/>
                  </a:cubicBezTo>
                  <a:cubicBezTo>
                    <a:pt x="41911" y="37163"/>
                    <a:pt x="38641" y="34956"/>
                    <a:pt x="34353" y="33727"/>
                  </a:cubicBezTo>
                  <a:close/>
                  <a:moveTo>
                    <a:pt x="8267" y="65985"/>
                  </a:moveTo>
                  <a:lnTo>
                    <a:pt x="8267" y="38716"/>
                  </a:lnTo>
                  <a:lnTo>
                    <a:pt x="21360" y="38716"/>
                  </a:lnTo>
                  <a:cubicBezTo>
                    <a:pt x="26372" y="38716"/>
                    <a:pt x="30160" y="39874"/>
                    <a:pt x="32721" y="42191"/>
                  </a:cubicBezTo>
                  <a:cubicBezTo>
                    <a:pt x="35282" y="44507"/>
                    <a:pt x="36563" y="47910"/>
                    <a:pt x="36563" y="52400"/>
                  </a:cubicBezTo>
                  <a:cubicBezTo>
                    <a:pt x="36563" y="56890"/>
                    <a:pt x="35282" y="60276"/>
                    <a:pt x="32721" y="62560"/>
                  </a:cubicBezTo>
                  <a:cubicBezTo>
                    <a:pt x="30160" y="64843"/>
                    <a:pt x="26372" y="65985"/>
                    <a:pt x="21360" y="65985"/>
                  </a:cubicBezTo>
                  <a:lnTo>
                    <a:pt x="8267" y="65985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1" name="Freeform: Shape 3330">
              <a:extLst>
                <a:ext uri="{FF2B5EF4-FFF2-40B4-BE49-F238E27FC236}">
                  <a16:creationId xmlns:a16="http://schemas.microsoft.com/office/drawing/2014/main" id="{3F07D629-B818-4723-B387-08E611FC095D}"/>
                </a:ext>
              </a:extLst>
            </p:cNvPr>
            <p:cNvSpPr/>
            <p:nvPr/>
          </p:nvSpPr>
          <p:spPr>
            <a:xfrm flipV="1">
              <a:off x="2751319" y="1042948"/>
              <a:ext cx="49566" cy="76832"/>
            </a:xfrm>
            <a:custGeom>
              <a:avLst/>
              <a:gdLst>
                <a:gd name="connsiteX0" fmla="*/ -1815 w 49566"/>
                <a:gd name="connsiteY0" fmla="*/ 74531 h 76832"/>
                <a:gd name="connsiteX1" fmla="*/ 46828 w 49566"/>
                <a:gd name="connsiteY1" fmla="*/ 74531 h 76832"/>
                <a:gd name="connsiteX2" fmla="*/ 46828 w 49566"/>
                <a:gd name="connsiteY2" fmla="*/ 65771 h 76832"/>
                <a:gd name="connsiteX3" fmla="*/ 8589 w 49566"/>
                <a:gd name="connsiteY3" fmla="*/ 65771 h 76832"/>
                <a:gd name="connsiteX4" fmla="*/ 8589 w 49566"/>
                <a:gd name="connsiteY4" fmla="*/ 43030 h 76832"/>
                <a:gd name="connsiteX5" fmla="*/ 45229 w 49566"/>
                <a:gd name="connsiteY5" fmla="*/ 43030 h 76832"/>
                <a:gd name="connsiteX6" fmla="*/ 45229 w 49566"/>
                <a:gd name="connsiteY6" fmla="*/ 34287 h 76832"/>
                <a:gd name="connsiteX7" fmla="*/ 8589 w 49566"/>
                <a:gd name="connsiteY7" fmla="*/ 34287 h 76832"/>
                <a:gd name="connsiteX8" fmla="*/ 8589 w 49566"/>
                <a:gd name="connsiteY8" fmla="*/ 6442 h 76832"/>
                <a:gd name="connsiteX9" fmla="*/ 47752 w 49566"/>
                <a:gd name="connsiteY9" fmla="*/ 6442 h 76832"/>
                <a:gd name="connsiteX10" fmla="*/ 47752 w 49566"/>
                <a:gd name="connsiteY10" fmla="*/ -2302 h 76832"/>
                <a:gd name="connsiteX11" fmla="*/ -1815 w 49566"/>
                <a:gd name="connsiteY11" fmla="*/ -2302 h 76832"/>
                <a:gd name="connsiteX12" fmla="*/ -1815 w 49566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566" h="76832">
                  <a:moveTo>
                    <a:pt x="-1815" y="74531"/>
                  </a:moveTo>
                  <a:lnTo>
                    <a:pt x="46828" y="74531"/>
                  </a:lnTo>
                  <a:lnTo>
                    <a:pt x="46828" y="65771"/>
                  </a:lnTo>
                  <a:lnTo>
                    <a:pt x="8589" y="65771"/>
                  </a:lnTo>
                  <a:lnTo>
                    <a:pt x="8589" y="43030"/>
                  </a:lnTo>
                  <a:lnTo>
                    <a:pt x="45229" y="43030"/>
                  </a:lnTo>
                  <a:lnTo>
                    <a:pt x="45229" y="34287"/>
                  </a:lnTo>
                  <a:lnTo>
                    <a:pt x="8589" y="34287"/>
                  </a:lnTo>
                  <a:lnTo>
                    <a:pt x="8589" y="6442"/>
                  </a:lnTo>
                  <a:lnTo>
                    <a:pt x="47752" y="6442"/>
                  </a:lnTo>
                  <a:lnTo>
                    <a:pt x="47752" y="-2302"/>
                  </a:lnTo>
                  <a:lnTo>
                    <a:pt x="-1815" y="-2302"/>
                  </a:lnTo>
                  <a:lnTo>
                    <a:pt x="-1815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2" name="Freeform: Shape 3331">
              <a:extLst>
                <a:ext uri="{FF2B5EF4-FFF2-40B4-BE49-F238E27FC236}">
                  <a16:creationId xmlns:a16="http://schemas.microsoft.com/office/drawing/2014/main" id="{114E2223-D560-49AD-AD1B-6C2EFDEAC6BD}"/>
                </a:ext>
              </a:extLst>
            </p:cNvPr>
            <p:cNvSpPr/>
            <p:nvPr/>
          </p:nvSpPr>
          <p:spPr>
            <a:xfrm flipV="1">
              <a:off x="2817796" y="1042948"/>
              <a:ext cx="8755" cy="28569"/>
            </a:xfrm>
            <a:custGeom>
              <a:avLst/>
              <a:gdLst>
                <a:gd name="connsiteX0" fmla="*/ 8195 w 8755"/>
                <a:gd name="connsiteY0" fmla="*/ 24799 h 28569"/>
                <a:gd name="connsiteX1" fmla="*/ 8195 w 8755"/>
                <a:gd name="connsiteY1" fmla="*/ -3770 h 28569"/>
                <a:gd name="connsiteX2" fmla="*/ -561 w 8755"/>
                <a:gd name="connsiteY2" fmla="*/ -3770 h 28569"/>
                <a:gd name="connsiteX3" fmla="*/ -561 w 8755"/>
                <a:gd name="connsiteY3" fmla="*/ 24799 h 28569"/>
                <a:gd name="connsiteX4" fmla="*/ 8195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195" y="24799"/>
                  </a:moveTo>
                  <a:lnTo>
                    <a:pt x="8195" y="-3770"/>
                  </a:lnTo>
                  <a:lnTo>
                    <a:pt x="-561" y="-3770"/>
                  </a:lnTo>
                  <a:lnTo>
                    <a:pt x="-561" y="24799"/>
                  </a:lnTo>
                  <a:lnTo>
                    <a:pt x="8195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3" name="Freeform: Shape 3332">
              <a:extLst>
                <a:ext uri="{FF2B5EF4-FFF2-40B4-BE49-F238E27FC236}">
                  <a16:creationId xmlns:a16="http://schemas.microsoft.com/office/drawing/2014/main" id="{B0D0CC98-30B0-4B72-B390-CC3DFFB4D28F}"/>
                </a:ext>
              </a:extLst>
            </p:cNvPr>
            <p:cNvSpPr/>
            <p:nvPr/>
          </p:nvSpPr>
          <p:spPr>
            <a:xfrm flipV="1">
              <a:off x="2844795" y="1106706"/>
              <a:ext cx="15087" cy="25325"/>
            </a:xfrm>
            <a:custGeom>
              <a:avLst/>
              <a:gdLst>
                <a:gd name="connsiteX0" fmla="*/ 3594 w 15087"/>
                <a:gd name="connsiteY0" fmla="*/ 25336 h 25325"/>
                <a:gd name="connsiteX1" fmla="*/ 14461 w 15087"/>
                <a:gd name="connsiteY1" fmla="*/ 25336 h 25325"/>
                <a:gd name="connsiteX2" fmla="*/ 14461 w 15087"/>
                <a:gd name="connsiteY2" fmla="*/ 16477 h 25325"/>
                <a:gd name="connsiteX3" fmla="*/ 6018 w 15087"/>
                <a:gd name="connsiteY3" fmla="*/ 10 h 25325"/>
                <a:gd name="connsiteX4" fmla="*/ -627 w 15087"/>
                <a:gd name="connsiteY4" fmla="*/ 10 h 25325"/>
                <a:gd name="connsiteX5" fmla="*/ 3594 w 15087"/>
                <a:gd name="connsiteY5" fmla="*/ 16477 h 25325"/>
                <a:gd name="connsiteX6" fmla="*/ 3594 w 15087"/>
                <a:gd name="connsiteY6" fmla="*/ 25336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7" h="25325">
                  <a:moveTo>
                    <a:pt x="3594" y="25336"/>
                  </a:moveTo>
                  <a:lnTo>
                    <a:pt x="14461" y="25336"/>
                  </a:lnTo>
                  <a:lnTo>
                    <a:pt x="14461" y="16477"/>
                  </a:lnTo>
                  <a:lnTo>
                    <a:pt x="6018" y="10"/>
                  </a:lnTo>
                  <a:lnTo>
                    <a:pt x="-627" y="10"/>
                  </a:lnTo>
                  <a:lnTo>
                    <a:pt x="3594" y="16477"/>
                  </a:lnTo>
                  <a:lnTo>
                    <a:pt x="3594" y="25336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4" name="Freeform: Shape 3333">
              <a:extLst>
                <a:ext uri="{FF2B5EF4-FFF2-40B4-BE49-F238E27FC236}">
                  <a16:creationId xmlns:a16="http://schemas.microsoft.com/office/drawing/2014/main" id="{B1D212AF-8635-4ACE-BCE6-9349D29036FF}"/>
                </a:ext>
              </a:extLst>
            </p:cNvPr>
            <p:cNvSpPr/>
            <p:nvPr/>
          </p:nvSpPr>
          <p:spPr>
            <a:xfrm flipV="1">
              <a:off x="2870198" y="1119781"/>
              <a:ext cx="8794" cy="8782"/>
            </a:xfrm>
            <a:custGeom>
              <a:avLst/>
              <a:gdLst/>
              <a:ahLst/>
              <a:cxnLst/>
              <a:rect l="l" t="t" r="r" b="b"/>
              <a:pathLst>
                <a:path w="8794" h="8782"/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5" name="Freeform: Shape 3334">
              <a:extLst>
                <a:ext uri="{FF2B5EF4-FFF2-40B4-BE49-F238E27FC236}">
                  <a16:creationId xmlns:a16="http://schemas.microsoft.com/office/drawing/2014/main" id="{EEA4312E-F3DC-4011-806F-90F33A363324}"/>
                </a:ext>
              </a:extLst>
            </p:cNvPr>
            <p:cNvSpPr/>
            <p:nvPr/>
          </p:nvSpPr>
          <p:spPr>
            <a:xfrm flipV="1">
              <a:off x="2913904" y="1042948"/>
              <a:ext cx="8755" cy="28569"/>
            </a:xfrm>
            <a:custGeom>
              <a:avLst/>
              <a:gdLst>
                <a:gd name="connsiteX0" fmla="*/ 8206 w 8755"/>
                <a:gd name="connsiteY0" fmla="*/ 24799 h 28569"/>
                <a:gd name="connsiteX1" fmla="*/ 8206 w 8755"/>
                <a:gd name="connsiteY1" fmla="*/ -3770 h 28569"/>
                <a:gd name="connsiteX2" fmla="*/ -550 w 8755"/>
                <a:gd name="connsiteY2" fmla="*/ -3770 h 28569"/>
                <a:gd name="connsiteX3" fmla="*/ -550 w 8755"/>
                <a:gd name="connsiteY3" fmla="*/ 24799 h 28569"/>
                <a:gd name="connsiteX4" fmla="*/ 8206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206" y="24799"/>
                  </a:moveTo>
                  <a:lnTo>
                    <a:pt x="8206" y="-3770"/>
                  </a:lnTo>
                  <a:lnTo>
                    <a:pt x="-550" y="-3770"/>
                  </a:lnTo>
                  <a:lnTo>
                    <a:pt x="-550" y="24799"/>
                  </a:lnTo>
                  <a:lnTo>
                    <a:pt x="8206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6" name="Freeform: Shape 3335">
              <a:extLst>
                <a:ext uri="{FF2B5EF4-FFF2-40B4-BE49-F238E27FC236}">
                  <a16:creationId xmlns:a16="http://schemas.microsoft.com/office/drawing/2014/main" id="{41DC4D53-6CD9-4598-88F7-9333B8303598}"/>
                </a:ext>
              </a:extLst>
            </p:cNvPr>
            <p:cNvSpPr/>
            <p:nvPr/>
          </p:nvSpPr>
          <p:spPr>
            <a:xfrm flipV="1">
              <a:off x="2943113" y="1042948"/>
              <a:ext cx="70392" cy="76832"/>
            </a:xfrm>
            <a:custGeom>
              <a:avLst/>
              <a:gdLst>
                <a:gd name="connsiteX0" fmla="*/ -2424 w 70392"/>
                <a:gd name="connsiteY0" fmla="*/ 74531 h 76832"/>
                <a:gd name="connsiteX1" fmla="*/ 13093 w 70392"/>
                <a:gd name="connsiteY1" fmla="*/ 74531 h 76832"/>
                <a:gd name="connsiteX2" fmla="*/ 32715 w 70392"/>
                <a:gd name="connsiteY2" fmla="*/ 22250 h 76832"/>
                <a:gd name="connsiteX3" fmla="*/ 52453 w 70392"/>
                <a:gd name="connsiteY3" fmla="*/ 74531 h 76832"/>
                <a:gd name="connsiteX4" fmla="*/ 67969 w 70392"/>
                <a:gd name="connsiteY4" fmla="*/ 74531 h 76832"/>
                <a:gd name="connsiteX5" fmla="*/ 67969 w 70392"/>
                <a:gd name="connsiteY5" fmla="*/ -2302 h 76832"/>
                <a:gd name="connsiteX6" fmla="*/ 57812 w 70392"/>
                <a:gd name="connsiteY6" fmla="*/ -2302 h 76832"/>
                <a:gd name="connsiteX7" fmla="*/ 57812 w 70392"/>
                <a:gd name="connsiteY7" fmla="*/ 65161 h 76832"/>
                <a:gd name="connsiteX8" fmla="*/ 37975 w 70392"/>
                <a:gd name="connsiteY8" fmla="*/ 12469 h 76832"/>
                <a:gd name="connsiteX9" fmla="*/ 27521 w 70392"/>
                <a:gd name="connsiteY9" fmla="*/ 12469 h 76832"/>
                <a:gd name="connsiteX10" fmla="*/ 7684 w 70392"/>
                <a:gd name="connsiteY10" fmla="*/ 65161 h 76832"/>
                <a:gd name="connsiteX11" fmla="*/ 7684 w 70392"/>
                <a:gd name="connsiteY11" fmla="*/ -2302 h 76832"/>
                <a:gd name="connsiteX12" fmla="*/ -2424 w 70392"/>
                <a:gd name="connsiteY12" fmla="*/ -2302 h 76832"/>
                <a:gd name="connsiteX13" fmla="*/ -2424 w 70392"/>
                <a:gd name="connsiteY13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392" h="76832">
                  <a:moveTo>
                    <a:pt x="-2424" y="74531"/>
                  </a:moveTo>
                  <a:lnTo>
                    <a:pt x="13093" y="74531"/>
                  </a:lnTo>
                  <a:lnTo>
                    <a:pt x="32715" y="22250"/>
                  </a:lnTo>
                  <a:lnTo>
                    <a:pt x="52453" y="74531"/>
                  </a:lnTo>
                  <a:lnTo>
                    <a:pt x="67969" y="74531"/>
                  </a:lnTo>
                  <a:lnTo>
                    <a:pt x="67969" y="-2302"/>
                  </a:lnTo>
                  <a:lnTo>
                    <a:pt x="57812" y="-2302"/>
                  </a:lnTo>
                  <a:lnTo>
                    <a:pt x="57812" y="65161"/>
                  </a:lnTo>
                  <a:lnTo>
                    <a:pt x="37975" y="12469"/>
                  </a:lnTo>
                  <a:lnTo>
                    <a:pt x="27521" y="12469"/>
                  </a:lnTo>
                  <a:lnTo>
                    <a:pt x="7684" y="65161"/>
                  </a:lnTo>
                  <a:lnTo>
                    <a:pt x="7684" y="-2302"/>
                  </a:lnTo>
                  <a:lnTo>
                    <a:pt x="-2424" y="-2302"/>
                  </a:lnTo>
                  <a:lnTo>
                    <a:pt x="-2424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7" name="Freeform: Shape 3336">
              <a:extLst>
                <a:ext uri="{FF2B5EF4-FFF2-40B4-BE49-F238E27FC236}">
                  <a16:creationId xmlns:a16="http://schemas.microsoft.com/office/drawing/2014/main" id="{8F8DC37A-6AE5-4EB4-9A7A-757D97AE8A66}"/>
                </a:ext>
              </a:extLst>
            </p:cNvPr>
            <p:cNvSpPr/>
            <p:nvPr/>
          </p:nvSpPr>
          <p:spPr>
            <a:xfrm flipV="1">
              <a:off x="3029730" y="1041565"/>
              <a:ext cx="71217" cy="79714"/>
            </a:xfrm>
            <a:custGeom>
              <a:avLst/>
              <a:gdLst>
                <a:gd name="connsiteX0" fmla="*/ 33496 w 71217"/>
                <a:gd name="connsiteY0" fmla="*/ 68985 h 79714"/>
                <a:gd name="connsiteX1" fmla="*/ 15474 w 71217"/>
                <a:gd name="connsiteY1" fmla="*/ 60538 h 79714"/>
                <a:gd name="connsiteX2" fmla="*/ 8812 w 71217"/>
                <a:gd name="connsiteY2" fmla="*/ 37534 h 79714"/>
                <a:gd name="connsiteX3" fmla="*/ 15474 w 71217"/>
                <a:gd name="connsiteY3" fmla="*/ 14580 h 79714"/>
                <a:gd name="connsiteX4" fmla="*/ 33496 w 71217"/>
                <a:gd name="connsiteY4" fmla="*/ 6149 h 79714"/>
                <a:gd name="connsiteX5" fmla="*/ 51453 w 71217"/>
                <a:gd name="connsiteY5" fmla="*/ 14580 h 79714"/>
                <a:gd name="connsiteX6" fmla="*/ 58082 w 71217"/>
                <a:gd name="connsiteY6" fmla="*/ 37534 h 79714"/>
                <a:gd name="connsiteX7" fmla="*/ 51453 w 71217"/>
                <a:gd name="connsiteY7" fmla="*/ 60538 h 79714"/>
                <a:gd name="connsiteX8" fmla="*/ 33496 w 71217"/>
                <a:gd name="connsiteY8" fmla="*/ 68985 h 79714"/>
                <a:gd name="connsiteX9" fmla="*/ 33496 w 71217"/>
                <a:gd name="connsiteY9" fmla="*/ 77416 h 79714"/>
                <a:gd name="connsiteX10" fmla="*/ 59352 w 71217"/>
                <a:gd name="connsiteY10" fmla="*/ 66581 h 79714"/>
                <a:gd name="connsiteX11" fmla="*/ 69047 w 71217"/>
                <a:gd name="connsiteY11" fmla="*/ 37534 h 79714"/>
                <a:gd name="connsiteX12" fmla="*/ 59352 w 71217"/>
                <a:gd name="connsiteY12" fmla="*/ 8537 h 79714"/>
                <a:gd name="connsiteX13" fmla="*/ 33496 w 71217"/>
                <a:gd name="connsiteY13" fmla="*/ -2298 h 79714"/>
                <a:gd name="connsiteX14" fmla="*/ 7542 w 71217"/>
                <a:gd name="connsiteY14" fmla="*/ 8504 h 79714"/>
                <a:gd name="connsiteX15" fmla="*/ -2170 w 71217"/>
                <a:gd name="connsiteY15" fmla="*/ 37534 h 79714"/>
                <a:gd name="connsiteX16" fmla="*/ 7542 w 71217"/>
                <a:gd name="connsiteY16" fmla="*/ 66581 h 79714"/>
                <a:gd name="connsiteX17" fmla="*/ 33496 w 71217"/>
                <a:gd name="connsiteY17" fmla="*/ 77416 h 7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17" h="79714">
                  <a:moveTo>
                    <a:pt x="33496" y="68985"/>
                  </a:moveTo>
                  <a:cubicBezTo>
                    <a:pt x="25933" y="68985"/>
                    <a:pt x="19926" y="66169"/>
                    <a:pt x="15474" y="60538"/>
                  </a:cubicBezTo>
                  <a:cubicBezTo>
                    <a:pt x="11033" y="54917"/>
                    <a:pt x="8812" y="47249"/>
                    <a:pt x="8812" y="37534"/>
                  </a:cubicBezTo>
                  <a:cubicBezTo>
                    <a:pt x="8812" y="27863"/>
                    <a:pt x="11033" y="20211"/>
                    <a:pt x="15474" y="14580"/>
                  </a:cubicBezTo>
                  <a:cubicBezTo>
                    <a:pt x="19926" y="8959"/>
                    <a:pt x="25933" y="6149"/>
                    <a:pt x="33496" y="6149"/>
                  </a:cubicBezTo>
                  <a:cubicBezTo>
                    <a:pt x="41049" y="6149"/>
                    <a:pt x="47034" y="8959"/>
                    <a:pt x="51453" y="14580"/>
                  </a:cubicBezTo>
                  <a:cubicBezTo>
                    <a:pt x="55872" y="20211"/>
                    <a:pt x="58082" y="27863"/>
                    <a:pt x="58082" y="37534"/>
                  </a:cubicBezTo>
                  <a:cubicBezTo>
                    <a:pt x="58082" y="47249"/>
                    <a:pt x="55872" y="54917"/>
                    <a:pt x="51453" y="60538"/>
                  </a:cubicBezTo>
                  <a:cubicBezTo>
                    <a:pt x="47034" y="66169"/>
                    <a:pt x="41049" y="68985"/>
                    <a:pt x="33496" y="68985"/>
                  </a:cubicBezTo>
                  <a:close/>
                  <a:moveTo>
                    <a:pt x="33496" y="77416"/>
                  </a:moveTo>
                  <a:cubicBezTo>
                    <a:pt x="44280" y="77416"/>
                    <a:pt x="52899" y="73804"/>
                    <a:pt x="59352" y="66581"/>
                  </a:cubicBezTo>
                  <a:cubicBezTo>
                    <a:pt x="65816" y="59358"/>
                    <a:pt x="69047" y="49675"/>
                    <a:pt x="69047" y="37534"/>
                  </a:cubicBezTo>
                  <a:cubicBezTo>
                    <a:pt x="69047" y="25426"/>
                    <a:pt x="65816" y="15760"/>
                    <a:pt x="59352" y="8537"/>
                  </a:cubicBezTo>
                  <a:cubicBezTo>
                    <a:pt x="52899" y="1313"/>
                    <a:pt x="44280" y="-2298"/>
                    <a:pt x="33496" y="-2298"/>
                  </a:cubicBezTo>
                  <a:cubicBezTo>
                    <a:pt x="22679" y="-2298"/>
                    <a:pt x="14028" y="1302"/>
                    <a:pt x="7542" y="8504"/>
                  </a:cubicBezTo>
                  <a:cubicBezTo>
                    <a:pt x="1067" y="15716"/>
                    <a:pt x="-2170" y="25393"/>
                    <a:pt x="-2170" y="37534"/>
                  </a:cubicBezTo>
                  <a:cubicBezTo>
                    <a:pt x="-2170" y="49675"/>
                    <a:pt x="1067" y="59358"/>
                    <a:pt x="7542" y="66581"/>
                  </a:cubicBezTo>
                  <a:cubicBezTo>
                    <a:pt x="14028" y="73804"/>
                    <a:pt x="22679" y="77416"/>
                    <a:pt x="33496" y="77416"/>
                  </a:cubicBez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8" name="Freeform: Shape 3337">
              <a:extLst>
                <a:ext uri="{FF2B5EF4-FFF2-40B4-BE49-F238E27FC236}">
                  <a16:creationId xmlns:a16="http://schemas.microsoft.com/office/drawing/2014/main" id="{137ABC6D-59DE-4FD4-961C-23F30FB2905D}"/>
                </a:ext>
              </a:extLst>
            </p:cNvPr>
            <p:cNvSpPr/>
            <p:nvPr/>
          </p:nvSpPr>
          <p:spPr>
            <a:xfrm flipV="1">
              <a:off x="3117229" y="1042948"/>
              <a:ext cx="59938" cy="76832"/>
            </a:xfrm>
            <a:custGeom>
              <a:avLst/>
              <a:gdLst>
                <a:gd name="connsiteX0" fmla="*/ 34403 w 59938"/>
                <a:gd name="connsiteY0" fmla="*/ 33727 h 76832"/>
                <a:gd name="connsiteX1" fmla="*/ 40917 w 59938"/>
                <a:gd name="connsiteY1" fmla="*/ 28886 h 76832"/>
                <a:gd name="connsiteX2" fmla="*/ 47281 w 59938"/>
                <a:gd name="connsiteY2" fmla="*/ 18693 h 76832"/>
                <a:gd name="connsiteX3" fmla="*/ 57851 w 59938"/>
                <a:gd name="connsiteY3" fmla="*/ -2302 h 76832"/>
                <a:gd name="connsiteX4" fmla="*/ 46655 w 59938"/>
                <a:gd name="connsiteY4" fmla="*/ -2302 h 76832"/>
                <a:gd name="connsiteX5" fmla="*/ 36827 w 59938"/>
                <a:gd name="connsiteY5" fmla="*/ 17409 h 76832"/>
                <a:gd name="connsiteX6" fmla="*/ 29423 w 59938"/>
                <a:gd name="connsiteY6" fmla="*/ 27651 h 76832"/>
                <a:gd name="connsiteX7" fmla="*/ 19662 w 59938"/>
                <a:gd name="connsiteY7" fmla="*/ 30170 h 76832"/>
                <a:gd name="connsiteX8" fmla="*/ 8317 w 59938"/>
                <a:gd name="connsiteY8" fmla="*/ 30170 h 76832"/>
                <a:gd name="connsiteX9" fmla="*/ 8317 w 59938"/>
                <a:gd name="connsiteY9" fmla="*/ -2302 h 76832"/>
                <a:gd name="connsiteX10" fmla="*/ -2088 w 59938"/>
                <a:gd name="connsiteY10" fmla="*/ -2302 h 76832"/>
                <a:gd name="connsiteX11" fmla="*/ -2088 w 59938"/>
                <a:gd name="connsiteY11" fmla="*/ 74531 h 76832"/>
                <a:gd name="connsiteX12" fmla="*/ 21410 w 59938"/>
                <a:gd name="connsiteY12" fmla="*/ 74531 h 76832"/>
                <a:gd name="connsiteX13" fmla="*/ 41098 w 59938"/>
                <a:gd name="connsiteY13" fmla="*/ 69015 h 76832"/>
                <a:gd name="connsiteX14" fmla="*/ 47595 w 59938"/>
                <a:gd name="connsiteY14" fmla="*/ 52400 h 76832"/>
                <a:gd name="connsiteX15" fmla="*/ 44214 w 59938"/>
                <a:gd name="connsiteY15" fmla="*/ 40346 h 76832"/>
                <a:gd name="connsiteX16" fmla="*/ 34403 w 59938"/>
                <a:gd name="connsiteY16" fmla="*/ 33727 h 76832"/>
                <a:gd name="connsiteX17" fmla="*/ 8317 w 59938"/>
                <a:gd name="connsiteY17" fmla="*/ 65985 h 76832"/>
                <a:gd name="connsiteX18" fmla="*/ 8317 w 59938"/>
                <a:gd name="connsiteY18" fmla="*/ 38716 h 76832"/>
                <a:gd name="connsiteX19" fmla="*/ 21410 w 59938"/>
                <a:gd name="connsiteY19" fmla="*/ 38716 h 76832"/>
                <a:gd name="connsiteX20" fmla="*/ 32771 w 59938"/>
                <a:gd name="connsiteY20" fmla="*/ 42191 h 76832"/>
                <a:gd name="connsiteX21" fmla="*/ 36613 w 59938"/>
                <a:gd name="connsiteY21" fmla="*/ 52400 h 76832"/>
                <a:gd name="connsiteX22" fmla="*/ 32771 w 59938"/>
                <a:gd name="connsiteY22" fmla="*/ 62560 h 76832"/>
                <a:gd name="connsiteX23" fmla="*/ 21410 w 59938"/>
                <a:gd name="connsiteY23" fmla="*/ 65985 h 76832"/>
                <a:gd name="connsiteX24" fmla="*/ 8317 w 59938"/>
                <a:gd name="connsiteY24" fmla="*/ 65985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938" h="76832">
                  <a:moveTo>
                    <a:pt x="34403" y="33727"/>
                  </a:moveTo>
                  <a:cubicBezTo>
                    <a:pt x="36635" y="32969"/>
                    <a:pt x="38806" y="31356"/>
                    <a:pt x="40917" y="28886"/>
                  </a:cubicBezTo>
                  <a:cubicBezTo>
                    <a:pt x="43027" y="26416"/>
                    <a:pt x="45149" y="23018"/>
                    <a:pt x="47281" y="18693"/>
                  </a:cubicBezTo>
                  <a:lnTo>
                    <a:pt x="57851" y="-2302"/>
                  </a:lnTo>
                  <a:lnTo>
                    <a:pt x="46655" y="-2302"/>
                  </a:lnTo>
                  <a:lnTo>
                    <a:pt x="36827" y="17409"/>
                  </a:lnTo>
                  <a:cubicBezTo>
                    <a:pt x="34277" y="22557"/>
                    <a:pt x="31809" y="25971"/>
                    <a:pt x="29423" y="27651"/>
                  </a:cubicBezTo>
                  <a:cubicBezTo>
                    <a:pt x="27038" y="29330"/>
                    <a:pt x="23784" y="30170"/>
                    <a:pt x="19662" y="30170"/>
                  </a:cubicBezTo>
                  <a:lnTo>
                    <a:pt x="8317" y="30170"/>
                  </a:lnTo>
                  <a:lnTo>
                    <a:pt x="8317" y="-2302"/>
                  </a:lnTo>
                  <a:lnTo>
                    <a:pt x="-2088" y="-2302"/>
                  </a:lnTo>
                  <a:lnTo>
                    <a:pt x="-2088" y="74531"/>
                  </a:lnTo>
                  <a:lnTo>
                    <a:pt x="21410" y="74531"/>
                  </a:lnTo>
                  <a:cubicBezTo>
                    <a:pt x="30204" y="74531"/>
                    <a:pt x="36767" y="72692"/>
                    <a:pt x="41098" y="69015"/>
                  </a:cubicBezTo>
                  <a:cubicBezTo>
                    <a:pt x="45429" y="65348"/>
                    <a:pt x="47595" y="59810"/>
                    <a:pt x="47595" y="52400"/>
                  </a:cubicBezTo>
                  <a:cubicBezTo>
                    <a:pt x="47595" y="47559"/>
                    <a:pt x="46468" y="43541"/>
                    <a:pt x="44214" y="40346"/>
                  </a:cubicBezTo>
                  <a:cubicBezTo>
                    <a:pt x="41961" y="37163"/>
                    <a:pt x="38690" y="34956"/>
                    <a:pt x="34403" y="33727"/>
                  </a:cubicBezTo>
                  <a:close/>
                  <a:moveTo>
                    <a:pt x="8317" y="65985"/>
                  </a:moveTo>
                  <a:lnTo>
                    <a:pt x="8317" y="38716"/>
                  </a:lnTo>
                  <a:lnTo>
                    <a:pt x="21410" y="38716"/>
                  </a:lnTo>
                  <a:cubicBezTo>
                    <a:pt x="26422" y="38716"/>
                    <a:pt x="30210" y="39874"/>
                    <a:pt x="32771" y="42191"/>
                  </a:cubicBezTo>
                  <a:cubicBezTo>
                    <a:pt x="35332" y="44507"/>
                    <a:pt x="36613" y="47910"/>
                    <a:pt x="36613" y="52400"/>
                  </a:cubicBezTo>
                  <a:cubicBezTo>
                    <a:pt x="36613" y="56890"/>
                    <a:pt x="35332" y="60276"/>
                    <a:pt x="32771" y="62560"/>
                  </a:cubicBezTo>
                  <a:cubicBezTo>
                    <a:pt x="30210" y="64843"/>
                    <a:pt x="26422" y="65985"/>
                    <a:pt x="21410" y="65985"/>
                  </a:cubicBezTo>
                  <a:lnTo>
                    <a:pt x="8317" y="65985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39" name="Freeform: Shape 3338">
              <a:extLst>
                <a:ext uri="{FF2B5EF4-FFF2-40B4-BE49-F238E27FC236}">
                  <a16:creationId xmlns:a16="http://schemas.microsoft.com/office/drawing/2014/main" id="{76CD315E-DBD3-4BE1-8A9F-852CF8142001}"/>
                </a:ext>
              </a:extLst>
            </p:cNvPr>
            <p:cNvSpPr/>
            <p:nvPr/>
          </p:nvSpPr>
          <p:spPr>
            <a:xfrm flipV="1">
              <a:off x="3190553" y="1042948"/>
              <a:ext cx="49566" cy="76832"/>
            </a:xfrm>
            <a:custGeom>
              <a:avLst/>
              <a:gdLst>
                <a:gd name="connsiteX0" fmla="*/ -1765 w 49566"/>
                <a:gd name="connsiteY0" fmla="*/ 74531 h 76832"/>
                <a:gd name="connsiteX1" fmla="*/ 46878 w 49566"/>
                <a:gd name="connsiteY1" fmla="*/ 74531 h 76832"/>
                <a:gd name="connsiteX2" fmla="*/ 46878 w 49566"/>
                <a:gd name="connsiteY2" fmla="*/ 65771 h 76832"/>
                <a:gd name="connsiteX3" fmla="*/ 8639 w 49566"/>
                <a:gd name="connsiteY3" fmla="*/ 65771 h 76832"/>
                <a:gd name="connsiteX4" fmla="*/ 8639 w 49566"/>
                <a:gd name="connsiteY4" fmla="*/ 43030 h 76832"/>
                <a:gd name="connsiteX5" fmla="*/ 45279 w 49566"/>
                <a:gd name="connsiteY5" fmla="*/ 43030 h 76832"/>
                <a:gd name="connsiteX6" fmla="*/ 45279 w 49566"/>
                <a:gd name="connsiteY6" fmla="*/ 34287 h 76832"/>
                <a:gd name="connsiteX7" fmla="*/ 8639 w 49566"/>
                <a:gd name="connsiteY7" fmla="*/ 34287 h 76832"/>
                <a:gd name="connsiteX8" fmla="*/ 8639 w 49566"/>
                <a:gd name="connsiteY8" fmla="*/ 6442 h 76832"/>
                <a:gd name="connsiteX9" fmla="*/ 47802 w 49566"/>
                <a:gd name="connsiteY9" fmla="*/ 6442 h 76832"/>
                <a:gd name="connsiteX10" fmla="*/ 47802 w 49566"/>
                <a:gd name="connsiteY10" fmla="*/ -2302 h 76832"/>
                <a:gd name="connsiteX11" fmla="*/ -1765 w 49566"/>
                <a:gd name="connsiteY11" fmla="*/ -2302 h 76832"/>
                <a:gd name="connsiteX12" fmla="*/ -1765 w 49566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566" h="76832">
                  <a:moveTo>
                    <a:pt x="-1765" y="74531"/>
                  </a:moveTo>
                  <a:lnTo>
                    <a:pt x="46878" y="74531"/>
                  </a:lnTo>
                  <a:lnTo>
                    <a:pt x="46878" y="65771"/>
                  </a:lnTo>
                  <a:lnTo>
                    <a:pt x="8639" y="65771"/>
                  </a:lnTo>
                  <a:lnTo>
                    <a:pt x="8639" y="43030"/>
                  </a:lnTo>
                  <a:lnTo>
                    <a:pt x="45279" y="43030"/>
                  </a:lnTo>
                  <a:lnTo>
                    <a:pt x="45279" y="34287"/>
                  </a:lnTo>
                  <a:lnTo>
                    <a:pt x="8639" y="34287"/>
                  </a:lnTo>
                  <a:lnTo>
                    <a:pt x="8639" y="6442"/>
                  </a:lnTo>
                  <a:lnTo>
                    <a:pt x="47802" y="6442"/>
                  </a:lnTo>
                  <a:lnTo>
                    <a:pt x="47802" y="-2302"/>
                  </a:lnTo>
                  <a:lnTo>
                    <a:pt x="-1765" y="-2302"/>
                  </a:lnTo>
                  <a:lnTo>
                    <a:pt x="-1765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0" name="Freeform: Shape 3339">
              <a:extLst>
                <a:ext uri="{FF2B5EF4-FFF2-40B4-BE49-F238E27FC236}">
                  <a16:creationId xmlns:a16="http://schemas.microsoft.com/office/drawing/2014/main" id="{FB736BB7-9642-43E5-B343-D692C3D79028}"/>
                </a:ext>
              </a:extLst>
            </p:cNvPr>
            <p:cNvSpPr/>
            <p:nvPr/>
          </p:nvSpPr>
          <p:spPr>
            <a:xfrm flipV="1">
              <a:off x="3257030" y="1042948"/>
              <a:ext cx="8755" cy="28569"/>
            </a:xfrm>
            <a:custGeom>
              <a:avLst/>
              <a:gdLst>
                <a:gd name="connsiteX0" fmla="*/ 8245 w 8755"/>
                <a:gd name="connsiteY0" fmla="*/ 24799 h 28569"/>
                <a:gd name="connsiteX1" fmla="*/ 8245 w 8755"/>
                <a:gd name="connsiteY1" fmla="*/ -3770 h 28569"/>
                <a:gd name="connsiteX2" fmla="*/ -511 w 8755"/>
                <a:gd name="connsiteY2" fmla="*/ -3770 h 28569"/>
                <a:gd name="connsiteX3" fmla="*/ -511 w 8755"/>
                <a:gd name="connsiteY3" fmla="*/ 24799 h 28569"/>
                <a:gd name="connsiteX4" fmla="*/ 8245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245" y="24799"/>
                  </a:moveTo>
                  <a:lnTo>
                    <a:pt x="8245" y="-3770"/>
                  </a:lnTo>
                  <a:lnTo>
                    <a:pt x="-511" y="-3770"/>
                  </a:lnTo>
                  <a:lnTo>
                    <a:pt x="-511" y="24799"/>
                  </a:lnTo>
                  <a:lnTo>
                    <a:pt x="8245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1" name="Freeform: Shape 3340">
              <a:extLst>
                <a:ext uri="{FF2B5EF4-FFF2-40B4-BE49-F238E27FC236}">
                  <a16:creationId xmlns:a16="http://schemas.microsoft.com/office/drawing/2014/main" id="{458F25AF-34FB-417E-8BE5-1652C2608D36}"/>
                </a:ext>
              </a:extLst>
            </p:cNvPr>
            <p:cNvSpPr/>
            <p:nvPr/>
          </p:nvSpPr>
          <p:spPr>
            <a:xfrm flipV="1">
              <a:off x="3284039" y="1106706"/>
              <a:ext cx="15087" cy="25325"/>
            </a:xfrm>
            <a:custGeom>
              <a:avLst/>
              <a:gdLst>
                <a:gd name="connsiteX0" fmla="*/ 3644 w 15087"/>
                <a:gd name="connsiteY0" fmla="*/ 25336 h 25325"/>
                <a:gd name="connsiteX1" fmla="*/ 14511 w 15087"/>
                <a:gd name="connsiteY1" fmla="*/ 25336 h 25325"/>
                <a:gd name="connsiteX2" fmla="*/ 14511 w 15087"/>
                <a:gd name="connsiteY2" fmla="*/ 16477 h 25325"/>
                <a:gd name="connsiteX3" fmla="*/ 6068 w 15087"/>
                <a:gd name="connsiteY3" fmla="*/ 10 h 25325"/>
                <a:gd name="connsiteX4" fmla="*/ -577 w 15087"/>
                <a:gd name="connsiteY4" fmla="*/ 10 h 25325"/>
                <a:gd name="connsiteX5" fmla="*/ 3644 w 15087"/>
                <a:gd name="connsiteY5" fmla="*/ 16477 h 25325"/>
                <a:gd name="connsiteX6" fmla="*/ 3644 w 15087"/>
                <a:gd name="connsiteY6" fmla="*/ 25336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7" h="25325">
                  <a:moveTo>
                    <a:pt x="3644" y="25336"/>
                  </a:moveTo>
                  <a:lnTo>
                    <a:pt x="14511" y="25336"/>
                  </a:lnTo>
                  <a:lnTo>
                    <a:pt x="14511" y="16477"/>
                  </a:lnTo>
                  <a:lnTo>
                    <a:pt x="6068" y="10"/>
                  </a:lnTo>
                  <a:lnTo>
                    <a:pt x="-577" y="10"/>
                  </a:lnTo>
                  <a:lnTo>
                    <a:pt x="3644" y="16477"/>
                  </a:lnTo>
                  <a:lnTo>
                    <a:pt x="3644" y="25336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2" name="Freeform: Shape 3341">
              <a:extLst>
                <a:ext uri="{FF2B5EF4-FFF2-40B4-BE49-F238E27FC236}">
                  <a16:creationId xmlns:a16="http://schemas.microsoft.com/office/drawing/2014/main" id="{85326DF7-8D29-461C-AAA5-FFBCA5A83146}"/>
                </a:ext>
              </a:extLst>
            </p:cNvPr>
            <p:cNvSpPr/>
            <p:nvPr/>
          </p:nvSpPr>
          <p:spPr>
            <a:xfrm flipV="1">
              <a:off x="3309431" y="1119781"/>
              <a:ext cx="8794" cy="8782"/>
            </a:xfrm>
            <a:custGeom>
              <a:avLst/>
              <a:gdLst/>
              <a:ahLst/>
              <a:cxnLst/>
              <a:rect l="l" t="t" r="r" b="b"/>
              <a:pathLst>
                <a:path w="8794" h="8782"/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3" name="Freeform: Shape 3342">
              <a:extLst>
                <a:ext uri="{FF2B5EF4-FFF2-40B4-BE49-F238E27FC236}">
                  <a16:creationId xmlns:a16="http://schemas.microsoft.com/office/drawing/2014/main" id="{1C5FC87A-1FF4-4E0F-9D83-F9D87373A232}"/>
                </a:ext>
              </a:extLst>
            </p:cNvPr>
            <p:cNvSpPr/>
            <p:nvPr/>
          </p:nvSpPr>
          <p:spPr>
            <a:xfrm flipV="1">
              <a:off x="3353137" y="1042948"/>
              <a:ext cx="8755" cy="28569"/>
            </a:xfrm>
            <a:custGeom>
              <a:avLst/>
              <a:gdLst>
                <a:gd name="connsiteX0" fmla="*/ 8256 w 8755"/>
                <a:gd name="connsiteY0" fmla="*/ 24799 h 28569"/>
                <a:gd name="connsiteX1" fmla="*/ 8256 w 8755"/>
                <a:gd name="connsiteY1" fmla="*/ -3770 h 28569"/>
                <a:gd name="connsiteX2" fmla="*/ -500 w 8755"/>
                <a:gd name="connsiteY2" fmla="*/ -3770 h 28569"/>
                <a:gd name="connsiteX3" fmla="*/ -500 w 8755"/>
                <a:gd name="connsiteY3" fmla="*/ 24799 h 28569"/>
                <a:gd name="connsiteX4" fmla="*/ 8256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256" y="24799"/>
                  </a:moveTo>
                  <a:lnTo>
                    <a:pt x="8256" y="-3770"/>
                  </a:lnTo>
                  <a:lnTo>
                    <a:pt x="-500" y="-3770"/>
                  </a:lnTo>
                  <a:lnTo>
                    <a:pt x="-500" y="24799"/>
                  </a:lnTo>
                  <a:lnTo>
                    <a:pt x="8256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4" name="Freeform: Shape 3343">
              <a:extLst>
                <a:ext uri="{FF2B5EF4-FFF2-40B4-BE49-F238E27FC236}">
                  <a16:creationId xmlns:a16="http://schemas.microsoft.com/office/drawing/2014/main" id="{F2B419AA-1F11-4749-8C87-A9D07A4B6EF8}"/>
                </a:ext>
              </a:extLst>
            </p:cNvPr>
            <p:cNvSpPr/>
            <p:nvPr/>
          </p:nvSpPr>
          <p:spPr>
            <a:xfrm flipV="1">
              <a:off x="3371677" y="1042948"/>
              <a:ext cx="65083" cy="76832"/>
            </a:xfrm>
            <a:custGeom>
              <a:avLst/>
              <a:gdLst>
                <a:gd name="connsiteX0" fmla="*/ -1567 w 65083"/>
                <a:gd name="connsiteY0" fmla="*/ 74531 h 76832"/>
                <a:gd name="connsiteX1" fmla="*/ 63516 w 65083"/>
                <a:gd name="connsiteY1" fmla="*/ 74531 h 76832"/>
                <a:gd name="connsiteX2" fmla="*/ 63516 w 65083"/>
                <a:gd name="connsiteY2" fmla="*/ 65771 h 76832"/>
                <a:gd name="connsiteX3" fmla="*/ 36210 w 65083"/>
                <a:gd name="connsiteY3" fmla="*/ 65771 h 76832"/>
                <a:gd name="connsiteX4" fmla="*/ 36210 w 65083"/>
                <a:gd name="connsiteY4" fmla="*/ -2302 h 76832"/>
                <a:gd name="connsiteX5" fmla="*/ 25755 w 65083"/>
                <a:gd name="connsiteY5" fmla="*/ -2302 h 76832"/>
                <a:gd name="connsiteX6" fmla="*/ 25755 w 65083"/>
                <a:gd name="connsiteY6" fmla="*/ 65771 h 76832"/>
                <a:gd name="connsiteX7" fmla="*/ -1567 w 65083"/>
                <a:gd name="connsiteY7" fmla="*/ 65771 h 76832"/>
                <a:gd name="connsiteX8" fmla="*/ -1567 w 65083"/>
                <a:gd name="connsiteY8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83" h="76832">
                  <a:moveTo>
                    <a:pt x="-1567" y="74531"/>
                  </a:moveTo>
                  <a:lnTo>
                    <a:pt x="63516" y="74531"/>
                  </a:lnTo>
                  <a:lnTo>
                    <a:pt x="63516" y="65771"/>
                  </a:lnTo>
                  <a:lnTo>
                    <a:pt x="36210" y="65771"/>
                  </a:lnTo>
                  <a:lnTo>
                    <a:pt x="36210" y="-2302"/>
                  </a:lnTo>
                  <a:lnTo>
                    <a:pt x="25755" y="-2302"/>
                  </a:lnTo>
                  <a:lnTo>
                    <a:pt x="25755" y="65771"/>
                  </a:lnTo>
                  <a:lnTo>
                    <a:pt x="-1567" y="65771"/>
                  </a:lnTo>
                  <a:lnTo>
                    <a:pt x="-1567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5" name="Freeform: Shape 3344">
              <a:extLst>
                <a:ext uri="{FF2B5EF4-FFF2-40B4-BE49-F238E27FC236}">
                  <a16:creationId xmlns:a16="http://schemas.microsoft.com/office/drawing/2014/main" id="{6E5D3171-D2D3-44C3-B4FE-80C884270589}"/>
                </a:ext>
              </a:extLst>
            </p:cNvPr>
            <p:cNvSpPr/>
            <p:nvPr/>
          </p:nvSpPr>
          <p:spPr>
            <a:xfrm flipV="1">
              <a:off x="3446805" y="1042948"/>
              <a:ext cx="58636" cy="76832"/>
            </a:xfrm>
            <a:custGeom>
              <a:avLst/>
              <a:gdLst>
                <a:gd name="connsiteX0" fmla="*/ -2011 w 58636"/>
                <a:gd name="connsiteY0" fmla="*/ 74531 h 76832"/>
                <a:gd name="connsiteX1" fmla="*/ 8394 w 58636"/>
                <a:gd name="connsiteY1" fmla="*/ 74531 h 76832"/>
                <a:gd name="connsiteX2" fmla="*/ 8394 w 58636"/>
                <a:gd name="connsiteY2" fmla="*/ 43030 h 76832"/>
                <a:gd name="connsiteX3" fmla="*/ 46221 w 58636"/>
                <a:gd name="connsiteY3" fmla="*/ 43030 h 76832"/>
                <a:gd name="connsiteX4" fmla="*/ 46221 w 58636"/>
                <a:gd name="connsiteY4" fmla="*/ 74531 h 76832"/>
                <a:gd name="connsiteX5" fmla="*/ 56625 w 58636"/>
                <a:gd name="connsiteY5" fmla="*/ 74531 h 76832"/>
                <a:gd name="connsiteX6" fmla="*/ 56625 w 58636"/>
                <a:gd name="connsiteY6" fmla="*/ -2302 h 76832"/>
                <a:gd name="connsiteX7" fmla="*/ 46221 w 58636"/>
                <a:gd name="connsiteY7" fmla="*/ -2302 h 76832"/>
                <a:gd name="connsiteX8" fmla="*/ 46221 w 58636"/>
                <a:gd name="connsiteY8" fmla="*/ 34287 h 76832"/>
                <a:gd name="connsiteX9" fmla="*/ 8394 w 58636"/>
                <a:gd name="connsiteY9" fmla="*/ 34287 h 76832"/>
                <a:gd name="connsiteX10" fmla="*/ 8394 w 58636"/>
                <a:gd name="connsiteY10" fmla="*/ -2302 h 76832"/>
                <a:gd name="connsiteX11" fmla="*/ -2011 w 58636"/>
                <a:gd name="connsiteY11" fmla="*/ -2302 h 76832"/>
                <a:gd name="connsiteX12" fmla="*/ -2011 w 58636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636" h="76832">
                  <a:moveTo>
                    <a:pt x="-2011" y="74531"/>
                  </a:moveTo>
                  <a:lnTo>
                    <a:pt x="8394" y="74531"/>
                  </a:lnTo>
                  <a:lnTo>
                    <a:pt x="8394" y="43030"/>
                  </a:lnTo>
                  <a:lnTo>
                    <a:pt x="46221" y="43030"/>
                  </a:lnTo>
                  <a:lnTo>
                    <a:pt x="46221" y="74531"/>
                  </a:lnTo>
                  <a:lnTo>
                    <a:pt x="56625" y="74531"/>
                  </a:lnTo>
                  <a:lnTo>
                    <a:pt x="56625" y="-2302"/>
                  </a:lnTo>
                  <a:lnTo>
                    <a:pt x="46221" y="-2302"/>
                  </a:lnTo>
                  <a:lnTo>
                    <a:pt x="46221" y="34287"/>
                  </a:lnTo>
                  <a:lnTo>
                    <a:pt x="8394" y="34287"/>
                  </a:lnTo>
                  <a:lnTo>
                    <a:pt x="8394" y="-2302"/>
                  </a:lnTo>
                  <a:lnTo>
                    <a:pt x="-2011" y="-2302"/>
                  </a:lnTo>
                  <a:lnTo>
                    <a:pt x="-2011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6" name="Freeform: Shape 3345">
              <a:extLst>
                <a:ext uri="{FF2B5EF4-FFF2-40B4-BE49-F238E27FC236}">
                  <a16:creationId xmlns:a16="http://schemas.microsoft.com/office/drawing/2014/main" id="{B28290AD-FC87-4E5B-8BCD-A2B74BD92C3B}"/>
                </a:ext>
              </a:extLst>
            </p:cNvPr>
            <p:cNvSpPr/>
            <p:nvPr/>
          </p:nvSpPr>
          <p:spPr>
            <a:xfrm flipV="1">
              <a:off x="3516634" y="1042948"/>
              <a:ext cx="70491" cy="76832"/>
            </a:xfrm>
            <a:custGeom>
              <a:avLst/>
              <a:gdLst>
                <a:gd name="connsiteX0" fmla="*/ 33471 w 70491"/>
                <a:gd name="connsiteY0" fmla="*/ 64289 h 76832"/>
                <a:gd name="connsiteX1" fmla="*/ 19339 w 70491"/>
                <a:gd name="connsiteY1" fmla="*/ 26053 h 76832"/>
                <a:gd name="connsiteX2" fmla="*/ 47635 w 70491"/>
                <a:gd name="connsiteY2" fmla="*/ 26053 h 76832"/>
                <a:gd name="connsiteX3" fmla="*/ 33471 w 70491"/>
                <a:gd name="connsiteY3" fmla="*/ 64289 h 76832"/>
                <a:gd name="connsiteX4" fmla="*/ 27584 w 70491"/>
                <a:gd name="connsiteY4" fmla="*/ 74531 h 76832"/>
                <a:gd name="connsiteX5" fmla="*/ 39390 w 70491"/>
                <a:gd name="connsiteY5" fmla="*/ 74531 h 76832"/>
                <a:gd name="connsiteX6" fmla="*/ 68708 w 70491"/>
                <a:gd name="connsiteY6" fmla="*/ -2302 h 76832"/>
                <a:gd name="connsiteX7" fmla="*/ 57891 w 70491"/>
                <a:gd name="connsiteY7" fmla="*/ -2302 h 76832"/>
                <a:gd name="connsiteX8" fmla="*/ 50883 w 70491"/>
                <a:gd name="connsiteY8" fmla="*/ 17409 h 76832"/>
                <a:gd name="connsiteX9" fmla="*/ 16206 w 70491"/>
                <a:gd name="connsiteY9" fmla="*/ 17409 h 76832"/>
                <a:gd name="connsiteX10" fmla="*/ 9198 w 70491"/>
                <a:gd name="connsiteY10" fmla="*/ -2302 h 76832"/>
                <a:gd name="connsiteX11" fmla="*/ -1784 w 70491"/>
                <a:gd name="connsiteY11" fmla="*/ -2302 h 76832"/>
                <a:gd name="connsiteX12" fmla="*/ 27584 w 70491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91" h="76832">
                  <a:moveTo>
                    <a:pt x="33471" y="64289"/>
                  </a:moveTo>
                  <a:lnTo>
                    <a:pt x="19339" y="26053"/>
                  </a:lnTo>
                  <a:lnTo>
                    <a:pt x="47635" y="26053"/>
                  </a:lnTo>
                  <a:lnTo>
                    <a:pt x="33471" y="64289"/>
                  </a:lnTo>
                  <a:close/>
                  <a:moveTo>
                    <a:pt x="27584" y="74531"/>
                  </a:moveTo>
                  <a:lnTo>
                    <a:pt x="39390" y="74531"/>
                  </a:lnTo>
                  <a:lnTo>
                    <a:pt x="68708" y="-2302"/>
                  </a:lnTo>
                  <a:lnTo>
                    <a:pt x="57891" y="-2302"/>
                  </a:lnTo>
                  <a:lnTo>
                    <a:pt x="50883" y="17409"/>
                  </a:lnTo>
                  <a:lnTo>
                    <a:pt x="16206" y="17409"/>
                  </a:lnTo>
                  <a:lnTo>
                    <a:pt x="9198" y="-2302"/>
                  </a:lnTo>
                  <a:lnTo>
                    <a:pt x="-1784" y="-2302"/>
                  </a:lnTo>
                  <a:lnTo>
                    <a:pt x="27584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7" name="Freeform: Shape 3346">
              <a:extLst>
                <a:ext uri="{FF2B5EF4-FFF2-40B4-BE49-F238E27FC236}">
                  <a16:creationId xmlns:a16="http://schemas.microsoft.com/office/drawing/2014/main" id="{2A3E448D-DE58-409C-8FF5-141EE036655F}"/>
                </a:ext>
              </a:extLst>
            </p:cNvPr>
            <p:cNvSpPr/>
            <p:nvPr/>
          </p:nvSpPr>
          <p:spPr>
            <a:xfrm flipV="1">
              <a:off x="3598359" y="1042948"/>
              <a:ext cx="58223" cy="76832"/>
            </a:xfrm>
            <a:custGeom>
              <a:avLst/>
              <a:gdLst>
                <a:gd name="connsiteX0" fmla="*/ -1981 w 58223"/>
                <a:gd name="connsiteY0" fmla="*/ 74531 h 76832"/>
                <a:gd name="connsiteX1" fmla="*/ 12035 w 58223"/>
                <a:gd name="connsiteY1" fmla="*/ 74531 h 76832"/>
                <a:gd name="connsiteX2" fmla="*/ 46151 w 58223"/>
                <a:gd name="connsiteY2" fmla="*/ 10262 h 76832"/>
                <a:gd name="connsiteX3" fmla="*/ 46151 w 58223"/>
                <a:gd name="connsiteY3" fmla="*/ 74531 h 76832"/>
                <a:gd name="connsiteX4" fmla="*/ 56243 w 58223"/>
                <a:gd name="connsiteY4" fmla="*/ 74531 h 76832"/>
                <a:gd name="connsiteX5" fmla="*/ 56243 w 58223"/>
                <a:gd name="connsiteY5" fmla="*/ -2302 h 76832"/>
                <a:gd name="connsiteX6" fmla="*/ 42227 w 58223"/>
                <a:gd name="connsiteY6" fmla="*/ -2302 h 76832"/>
                <a:gd name="connsiteX7" fmla="*/ 8127 w 58223"/>
                <a:gd name="connsiteY7" fmla="*/ 61967 h 76832"/>
                <a:gd name="connsiteX8" fmla="*/ 8127 w 58223"/>
                <a:gd name="connsiteY8" fmla="*/ -2302 h 76832"/>
                <a:gd name="connsiteX9" fmla="*/ -1981 w 58223"/>
                <a:gd name="connsiteY9" fmla="*/ -2302 h 76832"/>
                <a:gd name="connsiteX10" fmla="*/ -1981 w 58223"/>
                <a:gd name="connsiteY10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223" h="76832">
                  <a:moveTo>
                    <a:pt x="-1981" y="74531"/>
                  </a:moveTo>
                  <a:lnTo>
                    <a:pt x="12035" y="74531"/>
                  </a:lnTo>
                  <a:lnTo>
                    <a:pt x="46151" y="10262"/>
                  </a:lnTo>
                  <a:lnTo>
                    <a:pt x="46151" y="74531"/>
                  </a:lnTo>
                  <a:lnTo>
                    <a:pt x="56243" y="74531"/>
                  </a:lnTo>
                  <a:lnTo>
                    <a:pt x="56243" y="-2302"/>
                  </a:lnTo>
                  <a:lnTo>
                    <a:pt x="42227" y="-2302"/>
                  </a:lnTo>
                  <a:lnTo>
                    <a:pt x="8127" y="61967"/>
                  </a:lnTo>
                  <a:lnTo>
                    <a:pt x="8127" y="-2302"/>
                  </a:lnTo>
                  <a:lnTo>
                    <a:pt x="-1981" y="-2302"/>
                  </a:lnTo>
                  <a:lnTo>
                    <a:pt x="-1981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8" name="Freeform: Shape 3347">
              <a:extLst>
                <a:ext uri="{FF2B5EF4-FFF2-40B4-BE49-F238E27FC236}">
                  <a16:creationId xmlns:a16="http://schemas.microsoft.com/office/drawing/2014/main" id="{0DD27D8B-68A5-4C7E-BEC6-84F56F831504}"/>
                </a:ext>
              </a:extLst>
            </p:cNvPr>
            <p:cNvSpPr/>
            <p:nvPr/>
          </p:nvSpPr>
          <p:spPr>
            <a:xfrm flipV="1">
              <a:off x="3677098" y="1042948"/>
              <a:ext cx="8755" cy="28569"/>
            </a:xfrm>
            <a:custGeom>
              <a:avLst/>
              <a:gdLst>
                <a:gd name="connsiteX0" fmla="*/ 8293 w 8755"/>
                <a:gd name="connsiteY0" fmla="*/ 24799 h 28569"/>
                <a:gd name="connsiteX1" fmla="*/ 8293 w 8755"/>
                <a:gd name="connsiteY1" fmla="*/ -3770 h 28569"/>
                <a:gd name="connsiteX2" fmla="*/ -463 w 8755"/>
                <a:gd name="connsiteY2" fmla="*/ -3770 h 28569"/>
                <a:gd name="connsiteX3" fmla="*/ -463 w 8755"/>
                <a:gd name="connsiteY3" fmla="*/ 24799 h 28569"/>
                <a:gd name="connsiteX4" fmla="*/ 8293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293" y="24799"/>
                  </a:moveTo>
                  <a:lnTo>
                    <a:pt x="8293" y="-3770"/>
                  </a:lnTo>
                  <a:lnTo>
                    <a:pt x="-463" y="-3770"/>
                  </a:lnTo>
                  <a:lnTo>
                    <a:pt x="-463" y="24799"/>
                  </a:lnTo>
                  <a:lnTo>
                    <a:pt x="8293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49" name="Freeform: Shape 3348">
              <a:extLst>
                <a:ext uri="{FF2B5EF4-FFF2-40B4-BE49-F238E27FC236}">
                  <a16:creationId xmlns:a16="http://schemas.microsoft.com/office/drawing/2014/main" id="{88693F87-1DC1-4F4E-B720-003D8B70ABFB}"/>
                </a:ext>
              </a:extLst>
            </p:cNvPr>
            <p:cNvSpPr/>
            <p:nvPr/>
          </p:nvSpPr>
          <p:spPr>
            <a:xfrm flipV="1">
              <a:off x="3704097" y="1106706"/>
              <a:ext cx="15087" cy="25325"/>
            </a:xfrm>
            <a:custGeom>
              <a:avLst/>
              <a:gdLst>
                <a:gd name="connsiteX0" fmla="*/ 3692 w 15087"/>
                <a:gd name="connsiteY0" fmla="*/ 25336 h 25325"/>
                <a:gd name="connsiteX1" fmla="*/ 14558 w 15087"/>
                <a:gd name="connsiteY1" fmla="*/ 25336 h 25325"/>
                <a:gd name="connsiteX2" fmla="*/ 14558 w 15087"/>
                <a:gd name="connsiteY2" fmla="*/ 16477 h 25325"/>
                <a:gd name="connsiteX3" fmla="*/ 6116 w 15087"/>
                <a:gd name="connsiteY3" fmla="*/ 10 h 25325"/>
                <a:gd name="connsiteX4" fmla="*/ -529 w 15087"/>
                <a:gd name="connsiteY4" fmla="*/ 10 h 25325"/>
                <a:gd name="connsiteX5" fmla="*/ 3692 w 15087"/>
                <a:gd name="connsiteY5" fmla="*/ 16477 h 25325"/>
                <a:gd name="connsiteX6" fmla="*/ 3692 w 15087"/>
                <a:gd name="connsiteY6" fmla="*/ 25336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7" h="25325">
                  <a:moveTo>
                    <a:pt x="3692" y="25336"/>
                  </a:moveTo>
                  <a:lnTo>
                    <a:pt x="14558" y="25336"/>
                  </a:lnTo>
                  <a:lnTo>
                    <a:pt x="14558" y="16477"/>
                  </a:lnTo>
                  <a:lnTo>
                    <a:pt x="6116" y="10"/>
                  </a:lnTo>
                  <a:lnTo>
                    <a:pt x="-529" y="10"/>
                  </a:lnTo>
                  <a:lnTo>
                    <a:pt x="3692" y="16477"/>
                  </a:lnTo>
                  <a:lnTo>
                    <a:pt x="3692" y="25336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0" name="Freeform: Shape 3349">
              <a:extLst>
                <a:ext uri="{FF2B5EF4-FFF2-40B4-BE49-F238E27FC236}">
                  <a16:creationId xmlns:a16="http://schemas.microsoft.com/office/drawing/2014/main" id="{A23C4243-83E5-48AB-9878-EAE872C84432}"/>
                </a:ext>
              </a:extLst>
            </p:cNvPr>
            <p:cNvSpPr/>
            <p:nvPr/>
          </p:nvSpPr>
          <p:spPr>
            <a:xfrm flipV="1">
              <a:off x="3729500" y="1119781"/>
              <a:ext cx="8794" cy="8782"/>
            </a:xfrm>
            <a:custGeom>
              <a:avLst/>
              <a:gdLst/>
              <a:ahLst/>
              <a:cxnLst/>
              <a:rect l="l" t="t" r="r" b="b"/>
              <a:pathLst>
                <a:path w="8794" h="8782"/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1" name="Freeform: Shape 3350">
              <a:extLst>
                <a:ext uri="{FF2B5EF4-FFF2-40B4-BE49-F238E27FC236}">
                  <a16:creationId xmlns:a16="http://schemas.microsoft.com/office/drawing/2014/main" id="{ADD87564-F0B7-4DC8-B482-1FF12F83CA12}"/>
                </a:ext>
              </a:extLst>
            </p:cNvPr>
            <p:cNvSpPr/>
            <p:nvPr/>
          </p:nvSpPr>
          <p:spPr>
            <a:xfrm flipV="1">
              <a:off x="3773206" y="1042948"/>
              <a:ext cx="8755" cy="28569"/>
            </a:xfrm>
            <a:custGeom>
              <a:avLst/>
              <a:gdLst>
                <a:gd name="connsiteX0" fmla="*/ 8304 w 8755"/>
                <a:gd name="connsiteY0" fmla="*/ 24799 h 28569"/>
                <a:gd name="connsiteX1" fmla="*/ 8304 w 8755"/>
                <a:gd name="connsiteY1" fmla="*/ -3770 h 28569"/>
                <a:gd name="connsiteX2" fmla="*/ -452 w 8755"/>
                <a:gd name="connsiteY2" fmla="*/ -3770 h 28569"/>
                <a:gd name="connsiteX3" fmla="*/ -452 w 8755"/>
                <a:gd name="connsiteY3" fmla="*/ 24799 h 28569"/>
                <a:gd name="connsiteX4" fmla="*/ 8304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304" y="24799"/>
                  </a:moveTo>
                  <a:lnTo>
                    <a:pt x="8304" y="-3770"/>
                  </a:lnTo>
                  <a:lnTo>
                    <a:pt x="-452" y="-3770"/>
                  </a:lnTo>
                  <a:lnTo>
                    <a:pt x="-452" y="24799"/>
                  </a:lnTo>
                  <a:lnTo>
                    <a:pt x="8304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2" name="Freeform: Shape 3351">
              <a:extLst>
                <a:ext uri="{FF2B5EF4-FFF2-40B4-BE49-F238E27FC236}">
                  <a16:creationId xmlns:a16="http://schemas.microsoft.com/office/drawing/2014/main" id="{BCE8E35C-5F66-4F3B-8663-9EFB56C78BC9}"/>
                </a:ext>
              </a:extLst>
            </p:cNvPr>
            <p:cNvSpPr/>
            <p:nvPr/>
          </p:nvSpPr>
          <p:spPr>
            <a:xfrm flipV="1">
              <a:off x="3791746" y="1042948"/>
              <a:ext cx="65083" cy="76832"/>
            </a:xfrm>
            <a:custGeom>
              <a:avLst/>
              <a:gdLst>
                <a:gd name="connsiteX0" fmla="*/ -1520 w 65083"/>
                <a:gd name="connsiteY0" fmla="*/ 74531 h 76832"/>
                <a:gd name="connsiteX1" fmla="*/ 63564 w 65083"/>
                <a:gd name="connsiteY1" fmla="*/ 74531 h 76832"/>
                <a:gd name="connsiteX2" fmla="*/ 63564 w 65083"/>
                <a:gd name="connsiteY2" fmla="*/ 65771 h 76832"/>
                <a:gd name="connsiteX3" fmla="*/ 36257 w 65083"/>
                <a:gd name="connsiteY3" fmla="*/ 65771 h 76832"/>
                <a:gd name="connsiteX4" fmla="*/ 36257 w 65083"/>
                <a:gd name="connsiteY4" fmla="*/ -2302 h 76832"/>
                <a:gd name="connsiteX5" fmla="*/ 25803 w 65083"/>
                <a:gd name="connsiteY5" fmla="*/ -2302 h 76832"/>
                <a:gd name="connsiteX6" fmla="*/ 25803 w 65083"/>
                <a:gd name="connsiteY6" fmla="*/ 65771 h 76832"/>
                <a:gd name="connsiteX7" fmla="*/ -1520 w 65083"/>
                <a:gd name="connsiteY7" fmla="*/ 65771 h 76832"/>
                <a:gd name="connsiteX8" fmla="*/ -1520 w 65083"/>
                <a:gd name="connsiteY8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83" h="76832">
                  <a:moveTo>
                    <a:pt x="-1520" y="74531"/>
                  </a:moveTo>
                  <a:lnTo>
                    <a:pt x="63564" y="74531"/>
                  </a:lnTo>
                  <a:lnTo>
                    <a:pt x="63564" y="65771"/>
                  </a:lnTo>
                  <a:lnTo>
                    <a:pt x="36257" y="65771"/>
                  </a:lnTo>
                  <a:lnTo>
                    <a:pt x="36257" y="-2302"/>
                  </a:lnTo>
                  <a:lnTo>
                    <a:pt x="25803" y="-2302"/>
                  </a:lnTo>
                  <a:lnTo>
                    <a:pt x="25803" y="65771"/>
                  </a:lnTo>
                  <a:lnTo>
                    <a:pt x="-1520" y="65771"/>
                  </a:lnTo>
                  <a:lnTo>
                    <a:pt x="-1520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3" name="Freeform: Shape 3352">
              <a:extLst>
                <a:ext uri="{FF2B5EF4-FFF2-40B4-BE49-F238E27FC236}">
                  <a16:creationId xmlns:a16="http://schemas.microsoft.com/office/drawing/2014/main" id="{D7FD803D-5E4C-464C-8291-D33C0B9E3986}"/>
                </a:ext>
              </a:extLst>
            </p:cNvPr>
            <p:cNvSpPr/>
            <p:nvPr/>
          </p:nvSpPr>
          <p:spPr>
            <a:xfrm flipV="1">
              <a:off x="3860030" y="1042948"/>
              <a:ext cx="97385" cy="76832"/>
            </a:xfrm>
            <a:custGeom>
              <a:avLst/>
              <a:gdLst>
                <a:gd name="connsiteX0" fmla="*/ -2722 w 97385"/>
                <a:gd name="connsiteY0" fmla="*/ 74531 h 76832"/>
                <a:gd name="connsiteX1" fmla="*/ 7782 w 97385"/>
                <a:gd name="connsiteY1" fmla="*/ 74531 h 76832"/>
                <a:gd name="connsiteX2" fmla="*/ 23958 w 97385"/>
                <a:gd name="connsiteY2" fmla="*/ 9587 h 76832"/>
                <a:gd name="connsiteX3" fmla="*/ 40085 w 97385"/>
                <a:gd name="connsiteY3" fmla="*/ 74531 h 76832"/>
                <a:gd name="connsiteX4" fmla="*/ 51792 w 97385"/>
                <a:gd name="connsiteY4" fmla="*/ 74531 h 76832"/>
                <a:gd name="connsiteX5" fmla="*/ 67968 w 97385"/>
                <a:gd name="connsiteY5" fmla="*/ 9587 h 76832"/>
                <a:gd name="connsiteX6" fmla="*/ 84095 w 97385"/>
                <a:gd name="connsiteY6" fmla="*/ 74531 h 76832"/>
                <a:gd name="connsiteX7" fmla="*/ 94664 w 97385"/>
                <a:gd name="connsiteY7" fmla="*/ 74531 h 76832"/>
                <a:gd name="connsiteX8" fmla="*/ 75339 w 97385"/>
                <a:gd name="connsiteY8" fmla="*/ -2302 h 76832"/>
                <a:gd name="connsiteX9" fmla="*/ 62246 w 97385"/>
                <a:gd name="connsiteY9" fmla="*/ -2302 h 76832"/>
                <a:gd name="connsiteX10" fmla="*/ 46021 w 97385"/>
                <a:gd name="connsiteY10" fmla="*/ 64388 h 76832"/>
                <a:gd name="connsiteX11" fmla="*/ 29631 w 97385"/>
                <a:gd name="connsiteY11" fmla="*/ -2302 h 76832"/>
                <a:gd name="connsiteX12" fmla="*/ 16538 w 97385"/>
                <a:gd name="connsiteY12" fmla="*/ -2302 h 76832"/>
                <a:gd name="connsiteX13" fmla="*/ -2722 w 97385"/>
                <a:gd name="connsiteY13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5" h="76832">
                  <a:moveTo>
                    <a:pt x="-2722" y="74531"/>
                  </a:moveTo>
                  <a:lnTo>
                    <a:pt x="7782" y="74531"/>
                  </a:lnTo>
                  <a:lnTo>
                    <a:pt x="23958" y="9587"/>
                  </a:lnTo>
                  <a:lnTo>
                    <a:pt x="40085" y="74531"/>
                  </a:lnTo>
                  <a:lnTo>
                    <a:pt x="51792" y="74531"/>
                  </a:lnTo>
                  <a:lnTo>
                    <a:pt x="67968" y="9587"/>
                  </a:lnTo>
                  <a:lnTo>
                    <a:pt x="84095" y="74531"/>
                  </a:lnTo>
                  <a:lnTo>
                    <a:pt x="94664" y="74531"/>
                  </a:lnTo>
                  <a:lnTo>
                    <a:pt x="75339" y="-2302"/>
                  </a:lnTo>
                  <a:lnTo>
                    <a:pt x="62246" y="-2302"/>
                  </a:lnTo>
                  <a:lnTo>
                    <a:pt x="46021" y="64388"/>
                  </a:lnTo>
                  <a:lnTo>
                    <a:pt x="29631" y="-2302"/>
                  </a:lnTo>
                  <a:lnTo>
                    <a:pt x="16538" y="-2302"/>
                  </a:lnTo>
                  <a:lnTo>
                    <a:pt x="-2722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4" name="Freeform: Shape 3353">
              <a:extLst>
                <a:ext uri="{FF2B5EF4-FFF2-40B4-BE49-F238E27FC236}">
                  <a16:creationId xmlns:a16="http://schemas.microsoft.com/office/drawing/2014/main" id="{99805E6B-8905-4ACA-A00E-1A54180C6E12}"/>
                </a:ext>
              </a:extLst>
            </p:cNvPr>
            <p:cNvSpPr/>
            <p:nvPr/>
          </p:nvSpPr>
          <p:spPr>
            <a:xfrm flipV="1">
              <a:off x="3966787" y="1041565"/>
              <a:ext cx="71217" cy="79714"/>
            </a:xfrm>
            <a:custGeom>
              <a:avLst/>
              <a:gdLst>
                <a:gd name="connsiteX0" fmla="*/ 33603 w 71217"/>
                <a:gd name="connsiteY0" fmla="*/ 68985 h 79714"/>
                <a:gd name="connsiteX1" fmla="*/ 15580 w 71217"/>
                <a:gd name="connsiteY1" fmla="*/ 60538 h 79714"/>
                <a:gd name="connsiteX2" fmla="*/ 8918 w 71217"/>
                <a:gd name="connsiteY2" fmla="*/ 37534 h 79714"/>
                <a:gd name="connsiteX3" fmla="*/ 15580 w 71217"/>
                <a:gd name="connsiteY3" fmla="*/ 14580 h 79714"/>
                <a:gd name="connsiteX4" fmla="*/ 33603 w 71217"/>
                <a:gd name="connsiteY4" fmla="*/ 6149 h 79714"/>
                <a:gd name="connsiteX5" fmla="*/ 51560 w 71217"/>
                <a:gd name="connsiteY5" fmla="*/ 14580 h 79714"/>
                <a:gd name="connsiteX6" fmla="*/ 58189 w 71217"/>
                <a:gd name="connsiteY6" fmla="*/ 37534 h 79714"/>
                <a:gd name="connsiteX7" fmla="*/ 51560 w 71217"/>
                <a:gd name="connsiteY7" fmla="*/ 60538 h 79714"/>
                <a:gd name="connsiteX8" fmla="*/ 33603 w 71217"/>
                <a:gd name="connsiteY8" fmla="*/ 68985 h 79714"/>
                <a:gd name="connsiteX9" fmla="*/ 33603 w 71217"/>
                <a:gd name="connsiteY9" fmla="*/ 77416 h 79714"/>
                <a:gd name="connsiteX10" fmla="*/ 59458 w 71217"/>
                <a:gd name="connsiteY10" fmla="*/ 66581 h 79714"/>
                <a:gd name="connsiteX11" fmla="*/ 69154 w 71217"/>
                <a:gd name="connsiteY11" fmla="*/ 37534 h 79714"/>
                <a:gd name="connsiteX12" fmla="*/ 59458 w 71217"/>
                <a:gd name="connsiteY12" fmla="*/ 8537 h 79714"/>
                <a:gd name="connsiteX13" fmla="*/ 33603 w 71217"/>
                <a:gd name="connsiteY13" fmla="*/ -2298 h 79714"/>
                <a:gd name="connsiteX14" fmla="*/ 7649 w 71217"/>
                <a:gd name="connsiteY14" fmla="*/ 8504 h 79714"/>
                <a:gd name="connsiteX15" fmla="*/ -2063 w 71217"/>
                <a:gd name="connsiteY15" fmla="*/ 37534 h 79714"/>
                <a:gd name="connsiteX16" fmla="*/ 7649 w 71217"/>
                <a:gd name="connsiteY16" fmla="*/ 66581 h 79714"/>
                <a:gd name="connsiteX17" fmla="*/ 33603 w 71217"/>
                <a:gd name="connsiteY17" fmla="*/ 77416 h 7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17" h="79714">
                  <a:moveTo>
                    <a:pt x="33603" y="68985"/>
                  </a:moveTo>
                  <a:cubicBezTo>
                    <a:pt x="26040" y="68985"/>
                    <a:pt x="20032" y="66169"/>
                    <a:pt x="15580" y="60538"/>
                  </a:cubicBezTo>
                  <a:cubicBezTo>
                    <a:pt x="11139" y="54917"/>
                    <a:pt x="8918" y="47249"/>
                    <a:pt x="8918" y="37534"/>
                  </a:cubicBezTo>
                  <a:cubicBezTo>
                    <a:pt x="8918" y="27863"/>
                    <a:pt x="11139" y="20211"/>
                    <a:pt x="15580" y="14580"/>
                  </a:cubicBezTo>
                  <a:cubicBezTo>
                    <a:pt x="20032" y="8959"/>
                    <a:pt x="26040" y="6149"/>
                    <a:pt x="33603" y="6149"/>
                  </a:cubicBezTo>
                  <a:cubicBezTo>
                    <a:pt x="41155" y="6149"/>
                    <a:pt x="47141" y="8959"/>
                    <a:pt x="51560" y="14580"/>
                  </a:cubicBezTo>
                  <a:cubicBezTo>
                    <a:pt x="55979" y="20211"/>
                    <a:pt x="58189" y="27863"/>
                    <a:pt x="58189" y="37534"/>
                  </a:cubicBezTo>
                  <a:cubicBezTo>
                    <a:pt x="58189" y="47249"/>
                    <a:pt x="55979" y="54917"/>
                    <a:pt x="51560" y="60538"/>
                  </a:cubicBezTo>
                  <a:cubicBezTo>
                    <a:pt x="47141" y="66169"/>
                    <a:pt x="41155" y="68985"/>
                    <a:pt x="33603" y="68985"/>
                  </a:cubicBezTo>
                  <a:close/>
                  <a:moveTo>
                    <a:pt x="33603" y="77416"/>
                  </a:moveTo>
                  <a:cubicBezTo>
                    <a:pt x="44387" y="77416"/>
                    <a:pt x="53005" y="73804"/>
                    <a:pt x="59458" y="66581"/>
                  </a:cubicBezTo>
                  <a:cubicBezTo>
                    <a:pt x="65922" y="59358"/>
                    <a:pt x="69154" y="49675"/>
                    <a:pt x="69154" y="37534"/>
                  </a:cubicBezTo>
                  <a:cubicBezTo>
                    <a:pt x="69154" y="25426"/>
                    <a:pt x="65922" y="15760"/>
                    <a:pt x="59458" y="8537"/>
                  </a:cubicBezTo>
                  <a:cubicBezTo>
                    <a:pt x="53005" y="1313"/>
                    <a:pt x="44387" y="-2298"/>
                    <a:pt x="33603" y="-2298"/>
                  </a:cubicBezTo>
                  <a:cubicBezTo>
                    <a:pt x="22786" y="-2298"/>
                    <a:pt x="14135" y="1302"/>
                    <a:pt x="7649" y="8504"/>
                  </a:cubicBezTo>
                  <a:cubicBezTo>
                    <a:pt x="1174" y="15716"/>
                    <a:pt x="-2063" y="25393"/>
                    <a:pt x="-2063" y="37534"/>
                  </a:cubicBezTo>
                  <a:cubicBezTo>
                    <a:pt x="-2063" y="49675"/>
                    <a:pt x="1174" y="59358"/>
                    <a:pt x="7649" y="66581"/>
                  </a:cubicBezTo>
                  <a:cubicBezTo>
                    <a:pt x="14135" y="73804"/>
                    <a:pt x="22786" y="77416"/>
                    <a:pt x="33603" y="77416"/>
                  </a:cubicBez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5" name="Freeform: Shape 3354">
              <a:extLst>
                <a:ext uri="{FF2B5EF4-FFF2-40B4-BE49-F238E27FC236}">
                  <a16:creationId xmlns:a16="http://schemas.microsoft.com/office/drawing/2014/main" id="{A626D4A2-38DA-422B-9E7B-1D581A35BB9B}"/>
                </a:ext>
              </a:extLst>
            </p:cNvPr>
            <p:cNvSpPr/>
            <p:nvPr/>
          </p:nvSpPr>
          <p:spPr>
            <a:xfrm flipV="1">
              <a:off x="4054089" y="1042948"/>
              <a:ext cx="8755" cy="28569"/>
            </a:xfrm>
            <a:custGeom>
              <a:avLst/>
              <a:gdLst>
                <a:gd name="connsiteX0" fmla="*/ 8336 w 8755"/>
                <a:gd name="connsiteY0" fmla="*/ 24799 h 28569"/>
                <a:gd name="connsiteX1" fmla="*/ 8336 w 8755"/>
                <a:gd name="connsiteY1" fmla="*/ -3770 h 28569"/>
                <a:gd name="connsiteX2" fmla="*/ -420 w 8755"/>
                <a:gd name="connsiteY2" fmla="*/ -3770 h 28569"/>
                <a:gd name="connsiteX3" fmla="*/ -420 w 8755"/>
                <a:gd name="connsiteY3" fmla="*/ 24799 h 28569"/>
                <a:gd name="connsiteX4" fmla="*/ 8336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336" y="24799"/>
                  </a:moveTo>
                  <a:lnTo>
                    <a:pt x="8336" y="-3770"/>
                  </a:lnTo>
                  <a:lnTo>
                    <a:pt x="-420" y="-3770"/>
                  </a:lnTo>
                  <a:lnTo>
                    <a:pt x="-420" y="24799"/>
                  </a:lnTo>
                  <a:lnTo>
                    <a:pt x="8336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:a16="http://schemas.microsoft.com/office/drawing/2014/main" id="{C6305888-1337-49DE-8E60-61C5C73610CF}"/>
                </a:ext>
              </a:extLst>
            </p:cNvPr>
            <p:cNvSpPr/>
            <p:nvPr/>
          </p:nvSpPr>
          <p:spPr>
            <a:xfrm flipV="1">
              <a:off x="4081088" y="1106706"/>
              <a:ext cx="15087" cy="25325"/>
            </a:xfrm>
            <a:custGeom>
              <a:avLst/>
              <a:gdLst>
                <a:gd name="connsiteX0" fmla="*/ 3735 w 15087"/>
                <a:gd name="connsiteY0" fmla="*/ 25336 h 25325"/>
                <a:gd name="connsiteX1" fmla="*/ 14601 w 15087"/>
                <a:gd name="connsiteY1" fmla="*/ 25336 h 25325"/>
                <a:gd name="connsiteX2" fmla="*/ 14601 w 15087"/>
                <a:gd name="connsiteY2" fmla="*/ 16477 h 25325"/>
                <a:gd name="connsiteX3" fmla="*/ 6159 w 15087"/>
                <a:gd name="connsiteY3" fmla="*/ 10 h 25325"/>
                <a:gd name="connsiteX4" fmla="*/ -487 w 15087"/>
                <a:gd name="connsiteY4" fmla="*/ 10 h 25325"/>
                <a:gd name="connsiteX5" fmla="*/ 3735 w 15087"/>
                <a:gd name="connsiteY5" fmla="*/ 16477 h 25325"/>
                <a:gd name="connsiteX6" fmla="*/ 3735 w 15087"/>
                <a:gd name="connsiteY6" fmla="*/ 25336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7" h="25325">
                  <a:moveTo>
                    <a:pt x="3735" y="25336"/>
                  </a:moveTo>
                  <a:lnTo>
                    <a:pt x="14601" y="25336"/>
                  </a:lnTo>
                  <a:lnTo>
                    <a:pt x="14601" y="16477"/>
                  </a:lnTo>
                  <a:lnTo>
                    <a:pt x="6159" y="10"/>
                  </a:lnTo>
                  <a:lnTo>
                    <a:pt x="-487" y="10"/>
                  </a:lnTo>
                  <a:lnTo>
                    <a:pt x="3735" y="16477"/>
                  </a:lnTo>
                  <a:lnTo>
                    <a:pt x="3735" y="25336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B1362A97-FEAB-431A-B4A6-4A3937130CF4}"/>
                </a:ext>
              </a:extLst>
            </p:cNvPr>
            <p:cNvSpPr/>
            <p:nvPr/>
          </p:nvSpPr>
          <p:spPr>
            <a:xfrm flipV="1">
              <a:off x="4106491" y="1119781"/>
              <a:ext cx="8794" cy="8782"/>
            </a:xfrm>
            <a:custGeom>
              <a:avLst/>
              <a:gdLst/>
              <a:ahLst/>
              <a:cxnLst/>
              <a:rect l="l" t="t" r="r" b="b"/>
              <a:pathLst>
                <a:path w="8794" h="8782"/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06197246-B80C-445C-B39D-BFBD188C730B}"/>
                </a:ext>
              </a:extLst>
            </p:cNvPr>
            <p:cNvSpPr/>
            <p:nvPr/>
          </p:nvSpPr>
          <p:spPr>
            <a:xfrm flipV="1">
              <a:off x="4150186" y="1042948"/>
              <a:ext cx="8755" cy="28569"/>
            </a:xfrm>
            <a:custGeom>
              <a:avLst/>
              <a:gdLst>
                <a:gd name="connsiteX0" fmla="*/ 8347 w 8755"/>
                <a:gd name="connsiteY0" fmla="*/ 24799 h 28569"/>
                <a:gd name="connsiteX1" fmla="*/ 8347 w 8755"/>
                <a:gd name="connsiteY1" fmla="*/ -3770 h 28569"/>
                <a:gd name="connsiteX2" fmla="*/ -409 w 8755"/>
                <a:gd name="connsiteY2" fmla="*/ -3770 h 28569"/>
                <a:gd name="connsiteX3" fmla="*/ -409 w 8755"/>
                <a:gd name="connsiteY3" fmla="*/ 24799 h 28569"/>
                <a:gd name="connsiteX4" fmla="*/ 8347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347" y="24799"/>
                  </a:moveTo>
                  <a:lnTo>
                    <a:pt x="8347" y="-3770"/>
                  </a:lnTo>
                  <a:lnTo>
                    <a:pt x="-409" y="-3770"/>
                  </a:lnTo>
                  <a:lnTo>
                    <a:pt x="-409" y="24799"/>
                  </a:lnTo>
                  <a:lnTo>
                    <a:pt x="8347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9952A00E-C77B-4E74-A9FA-9A57132CDC79}"/>
                </a:ext>
              </a:extLst>
            </p:cNvPr>
            <p:cNvSpPr/>
            <p:nvPr/>
          </p:nvSpPr>
          <p:spPr>
            <a:xfrm flipV="1">
              <a:off x="4179395" y="1042948"/>
              <a:ext cx="44207" cy="76832"/>
            </a:xfrm>
            <a:custGeom>
              <a:avLst/>
              <a:gdLst>
                <a:gd name="connsiteX0" fmla="*/ -1491 w 44207"/>
                <a:gd name="connsiteY0" fmla="*/ 74531 h 76832"/>
                <a:gd name="connsiteX1" fmla="*/ 42717 w 44207"/>
                <a:gd name="connsiteY1" fmla="*/ 74531 h 76832"/>
                <a:gd name="connsiteX2" fmla="*/ 42717 w 44207"/>
                <a:gd name="connsiteY2" fmla="*/ 65771 h 76832"/>
                <a:gd name="connsiteX3" fmla="*/ 8914 w 44207"/>
                <a:gd name="connsiteY3" fmla="*/ 65771 h 76832"/>
                <a:gd name="connsiteX4" fmla="*/ 8914 w 44207"/>
                <a:gd name="connsiteY4" fmla="*/ 43129 h 76832"/>
                <a:gd name="connsiteX5" fmla="*/ 39419 w 44207"/>
                <a:gd name="connsiteY5" fmla="*/ 43129 h 76832"/>
                <a:gd name="connsiteX6" fmla="*/ 39419 w 44207"/>
                <a:gd name="connsiteY6" fmla="*/ 34386 h 76832"/>
                <a:gd name="connsiteX7" fmla="*/ 8914 w 44207"/>
                <a:gd name="connsiteY7" fmla="*/ 34386 h 76832"/>
                <a:gd name="connsiteX8" fmla="*/ 8914 w 44207"/>
                <a:gd name="connsiteY8" fmla="*/ -2302 h 76832"/>
                <a:gd name="connsiteX9" fmla="*/ -1491 w 44207"/>
                <a:gd name="connsiteY9" fmla="*/ -2302 h 76832"/>
                <a:gd name="connsiteX10" fmla="*/ -1491 w 44207"/>
                <a:gd name="connsiteY10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07" h="76832">
                  <a:moveTo>
                    <a:pt x="-1491" y="74531"/>
                  </a:moveTo>
                  <a:lnTo>
                    <a:pt x="42717" y="74531"/>
                  </a:lnTo>
                  <a:lnTo>
                    <a:pt x="42717" y="65771"/>
                  </a:lnTo>
                  <a:lnTo>
                    <a:pt x="8914" y="65771"/>
                  </a:lnTo>
                  <a:lnTo>
                    <a:pt x="8914" y="43129"/>
                  </a:lnTo>
                  <a:lnTo>
                    <a:pt x="39419" y="43129"/>
                  </a:lnTo>
                  <a:lnTo>
                    <a:pt x="39419" y="34386"/>
                  </a:lnTo>
                  <a:lnTo>
                    <a:pt x="8914" y="34386"/>
                  </a:lnTo>
                  <a:lnTo>
                    <a:pt x="8914" y="-2302"/>
                  </a:lnTo>
                  <a:lnTo>
                    <a:pt x="-1491" y="-2302"/>
                  </a:lnTo>
                  <a:lnTo>
                    <a:pt x="-1491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94816BD7-AB3F-4E67-842D-4D56AB0BE9ED}"/>
                </a:ext>
              </a:extLst>
            </p:cNvPr>
            <p:cNvSpPr/>
            <p:nvPr/>
          </p:nvSpPr>
          <p:spPr>
            <a:xfrm flipV="1">
              <a:off x="4220941" y="1042948"/>
              <a:ext cx="70491" cy="76832"/>
            </a:xfrm>
            <a:custGeom>
              <a:avLst/>
              <a:gdLst>
                <a:gd name="connsiteX0" fmla="*/ 33551 w 70491"/>
                <a:gd name="connsiteY0" fmla="*/ 64289 h 76832"/>
                <a:gd name="connsiteX1" fmla="*/ 19419 w 70491"/>
                <a:gd name="connsiteY1" fmla="*/ 26053 h 76832"/>
                <a:gd name="connsiteX2" fmla="*/ 47715 w 70491"/>
                <a:gd name="connsiteY2" fmla="*/ 26053 h 76832"/>
                <a:gd name="connsiteX3" fmla="*/ 33551 w 70491"/>
                <a:gd name="connsiteY3" fmla="*/ 64289 h 76832"/>
                <a:gd name="connsiteX4" fmla="*/ 27664 w 70491"/>
                <a:gd name="connsiteY4" fmla="*/ 74531 h 76832"/>
                <a:gd name="connsiteX5" fmla="*/ 39470 w 70491"/>
                <a:gd name="connsiteY5" fmla="*/ 74531 h 76832"/>
                <a:gd name="connsiteX6" fmla="*/ 68788 w 70491"/>
                <a:gd name="connsiteY6" fmla="*/ -2302 h 76832"/>
                <a:gd name="connsiteX7" fmla="*/ 57971 w 70491"/>
                <a:gd name="connsiteY7" fmla="*/ -2302 h 76832"/>
                <a:gd name="connsiteX8" fmla="*/ 50963 w 70491"/>
                <a:gd name="connsiteY8" fmla="*/ 17409 h 76832"/>
                <a:gd name="connsiteX9" fmla="*/ 16286 w 70491"/>
                <a:gd name="connsiteY9" fmla="*/ 17409 h 76832"/>
                <a:gd name="connsiteX10" fmla="*/ 9278 w 70491"/>
                <a:gd name="connsiteY10" fmla="*/ -2302 h 76832"/>
                <a:gd name="connsiteX11" fmla="*/ -1704 w 70491"/>
                <a:gd name="connsiteY11" fmla="*/ -2302 h 76832"/>
                <a:gd name="connsiteX12" fmla="*/ 27664 w 70491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91" h="76832">
                  <a:moveTo>
                    <a:pt x="33551" y="64289"/>
                  </a:moveTo>
                  <a:lnTo>
                    <a:pt x="19419" y="26053"/>
                  </a:lnTo>
                  <a:lnTo>
                    <a:pt x="47715" y="26053"/>
                  </a:lnTo>
                  <a:lnTo>
                    <a:pt x="33551" y="64289"/>
                  </a:lnTo>
                  <a:close/>
                  <a:moveTo>
                    <a:pt x="27664" y="74531"/>
                  </a:moveTo>
                  <a:lnTo>
                    <a:pt x="39470" y="74531"/>
                  </a:lnTo>
                  <a:lnTo>
                    <a:pt x="68788" y="-2302"/>
                  </a:lnTo>
                  <a:lnTo>
                    <a:pt x="57971" y="-2302"/>
                  </a:lnTo>
                  <a:lnTo>
                    <a:pt x="50963" y="17409"/>
                  </a:lnTo>
                  <a:lnTo>
                    <a:pt x="16286" y="17409"/>
                  </a:lnTo>
                  <a:lnTo>
                    <a:pt x="9278" y="-2302"/>
                  </a:lnTo>
                  <a:lnTo>
                    <a:pt x="-1704" y="-2302"/>
                  </a:lnTo>
                  <a:lnTo>
                    <a:pt x="27664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7EF89E3F-1159-4F92-887B-EE3C7668076C}"/>
                </a:ext>
              </a:extLst>
            </p:cNvPr>
            <p:cNvSpPr/>
            <p:nvPr/>
          </p:nvSpPr>
          <p:spPr>
            <a:xfrm flipV="1">
              <a:off x="4296384" y="1041565"/>
              <a:ext cx="62049" cy="79714"/>
            </a:xfrm>
            <a:custGeom>
              <a:avLst/>
              <a:gdLst>
                <a:gd name="connsiteX0" fmla="*/ 60301 w 62049"/>
                <a:gd name="connsiteY0" fmla="*/ 70105 h 79714"/>
                <a:gd name="connsiteX1" fmla="*/ 60301 w 62049"/>
                <a:gd name="connsiteY1" fmla="*/ 59155 h 79714"/>
                <a:gd name="connsiteX2" fmla="*/ 49088 w 62049"/>
                <a:gd name="connsiteY2" fmla="*/ 66449 h 79714"/>
                <a:gd name="connsiteX3" fmla="*/ 36441 w 62049"/>
                <a:gd name="connsiteY3" fmla="*/ 68870 h 79714"/>
                <a:gd name="connsiteX4" fmla="*/ 16241 w 62049"/>
                <a:gd name="connsiteY4" fmla="*/ 60818 h 79714"/>
                <a:gd name="connsiteX5" fmla="*/ 9233 w 62049"/>
                <a:gd name="connsiteY5" fmla="*/ 37534 h 79714"/>
                <a:gd name="connsiteX6" fmla="*/ 16241 w 62049"/>
                <a:gd name="connsiteY6" fmla="*/ 14300 h 79714"/>
                <a:gd name="connsiteX7" fmla="*/ 36441 w 62049"/>
                <a:gd name="connsiteY7" fmla="*/ 6248 h 79714"/>
                <a:gd name="connsiteX8" fmla="*/ 49088 w 62049"/>
                <a:gd name="connsiteY8" fmla="*/ 8668 h 79714"/>
                <a:gd name="connsiteX9" fmla="*/ 60301 w 62049"/>
                <a:gd name="connsiteY9" fmla="*/ 15979 h 79714"/>
                <a:gd name="connsiteX10" fmla="*/ 60301 w 62049"/>
                <a:gd name="connsiteY10" fmla="*/ 5112 h 79714"/>
                <a:gd name="connsiteX11" fmla="*/ 48725 w 62049"/>
                <a:gd name="connsiteY11" fmla="*/ -454 h 79714"/>
                <a:gd name="connsiteX12" fmla="*/ 35831 w 62049"/>
                <a:gd name="connsiteY12" fmla="*/ -2298 h 79714"/>
                <a:gd name="connsiteX13" fmla="*/ 8294 w 62049"/>
                <a:gd name="connsiteY13" fmla="*/ 8372 h 79714"/>
                <a:gd name="connsiteX14" fmla="*/ -1748 w 62049"/>
                <a:gd name="connsiteY14" fmla="*/ 37534 h 79714"/>
                <a:gd name="connsiteX15" fmla="*/ 8294 w 62049"/>
                <a:gd name="connsiteY15" fmla="*/ 66729 h 79714"/>
                <a:gd name="connsiteX16" fmla="*/ 35831 w 62049"/>
                <a:gd name="connsiteY16" fmla="*/ 77416 h 79714"/>
                <a:gd name="connsiteX17" fmla="*/ 48824 w 62049"/>
                <a:gd name="connsiteY17" fmla="*/ 75588 h 79714"/>
                <a:gd name="connsiteX18" fmla="*/ 60301 w 62049"/>
                <a:gd name="connsiteY18" fmla="*/ 70105 h 7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49" h="79714">
                  <a:moveTo>
                    <a:pt x="60301" y="70105"/>
                  </a:moveTo>
                  <a:lnTo>
                    <a:pt x="60301" y="59155"/>
                  </a:lnTo>
                  <a:cubicBezTo>
                    <a:pt x="56794" y="62415"/>
                    <a:pt x="53057" y="64847"/>
                    <a:pt x="49088" y="66449"/>
                  </a:cubicBezTo>
                  <a:cubicBezTo>
                    <a:pt x="45120" y="68063"/>
                    <a:pt x="40904" y="68870"/>
                    <a:pt x="36441" y="68870"/>
                  </a:cubicBezTo>
                  <a:cubicBezTo>
                    <a:pt x="27647" y="68870"/>
                    <a:pt x="20913" y="66186"/>
                    <a:pt x="16241" y="60818"/>
                  </a:cubicBezTo>
                  <a:cubicBezTo>
                    <a:pt x="11569" y="55450"/>
                    <a:pt x="9233" y="47689"/>
                    <a:pt x="9233" y="37534"/>
                  </a:cubicBezTo>
                  <a:cubicBezTo>
                    <a:pt x="9233" y="27413"/>
                    <a:pt x="11569" y="19668"/>
                    <a:pt x="16241" y="14300"/>
                  </a:cubicBezTo>
                  <a:cubicBezTo>
                    <a:pt x="20913" y="8932"/>
                    <a:pt x="27647" y="6248"/>
                    <a:pt x="36441" y="6248"/>
                  </a:cubicBezTo>
                  <a:cubicBezTo>
                    <a:pt x="40904" y="6248"/>
                    <a:pt x="45120" y="7055"/>
                    <a:pt x="49088" y="8668"/>
                  </a:cubicBezTo>
                  <a:cubicBezTo>
                    <a:pt x="53057" y="10282"/>
                    <a:pt x="56794" y="12719"/>
                    <a:pt x="60301" y="15979"/>
                  </a:cubicBezTo>
                  <a:lnTo>
                    <a:pt x="60301" y="5112"/>
                  </a:lnTo>
                  <a:cubicBezTo>
                    <a:pt x="56662" y="2642"/>
                    <a:pt x="52804" y="786"/>
                    <a:pt x="48725" y="-454"/>
                  </a:cubicBezTo>
                  <a:cubicBezTo>
                    <a:pt x="44658" y="-1684"/>
                    <a:pt x="40360" y="-2298"/>
                    <a:pt x="35831" y="-2298"/>
                  </a:cubicBezTo>
                  <a:cubicBezTo>
                    <a:pt x="24178" y="-2298"/>
                    <a:pt x="14999" y="1258"/>
                    <a:pt x="8294" y="8372"/>
                  </a:cubicBezTo>
                  <a:cubicBezTo>
                    <a:pt x="1599" y="15496"/>
                    <a:pt x="-1748" y="25217"/>
                    <a:pt x="-1748" y="37534"/>
                  </a:cubicBezTo>
                  <a:cubicBezTo>
                    <a:pt x="-1748" y="49884"/>
                    <a:pt x="1599" y="59616"/>
                    <a:pt x="8294" y="66729"/>
                  </a:cubicBezTo>
                  <a:cubicBezTo>
                    <a:pt x="14999" y="73854"/>
                    <a:pt x="24178" y="77416"/>
                    <a:pt x="35831" y="77416"/>
                  </a:cubicBezTo>
                  <a:cubicBezTo>
                    <a:pt x="40426" y="77416"/>
                    <a:pt x="44757" y="76807"/>
                    <a:pt x="48824" y="75588"/>
                  </a:cubicBezTo>
                  <a:cubicBezTo>
                    <a:pt x="52903" y="74370"/>
                    <a:pt x="56728" y="72542"/>
                    <a:pt x="60301" y="70105"/>
                  </a:cubicBez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A3129C47-6F36-4F4A-A1EC-A778875A81F3}"/>
                </a:ext>
              </a:extLst>
            </p:cNvPr>
            <p:cNvSpPr/>
            <p:nvPr/>
          </p:nvSpPr>
          <p:spPr>
            <a:xfrm flipV="1">
              <a:off x="4363833" y="1042948"/>
              <a:ext cx="65083" cy="76832"/>
            </a:xfrm>
            <a:custGeom>
              <a:avLst/>
              <a:gdLst>
                <a:gd name="connsiteX0" fmla="*/ -1455 w 65083"/>
                <a:gd name="connsiteY0" fmla="*/ 74531 h 76832"/>
                <a:gd name="connsiteX1" fmla="*/ 63629 w 65083"/>
                <a:gd name="connsiteY1" fmla="*/ 74531 h 76832"/>
                <a:gd name="connsiteX2" fmla="*/ 63629 w 65083"/>
                <a:gd name="connsiteY2" fmla="*/ 65771 h 76832"/>
                <a:gd name="connsiteX3" fmla="*/ 36322 w 65083"/>
                <a:gd name="connsiteY3" fmla="*/ 65771 h 76832"/>
                <a:gd name="connsiteX4" fmla="*/ 36322 w 65083"/>
                <a:gd name="connsiteY4" fmla="*/ -2302 h 76832"/>
                <a:gd name="connsiteX5" fmla="*/ 25868 w 65083"/>
                <a:gd name="connsiteY5" fmla="*/ -2302 h 76832"/>
                <a:gd name="connsiteX6" fmla="*/ 25868 w 65083"/>
                <a:gd name="connsiteY6" fmla="*/ 65771 h 76832"/>
                <a:gd name="connsiteX7" fmla="*/ -1455 w 65083"/>
                <a:gd name="connsiteY7" fmla="*/ 65771 h 76832"/>
                <a:gd name="connsiteX8" fmla="*/ -1455 w 65083"/>
                <a:gd name="connsiteY8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83" h="76832">
                  <a:moveTo>
                    <a:pt x="-1455" y="74531"/>
                  </a:moveTo>
                  <a:lnTo>
                    <a:pt x="63629" y="74531"/>
                  </a:lnTo>
                  <a:lnTo>
                    <a:pt x="63629" y="65771"/>
                  </a:lnTo>
                  <a:lnTo>
                    <a:pt x="36322" y="65771"/>
                  </a:lnTo>
                  <a:lnTo>
                    <a:pt x="36322" y="-2302"/>
                  </a:lnTo>
                  <a:lnTo>
                    <a:pt x="25868" y="-2302"/>
                  </a:lnTo>
                  <a:lnTo>
                    <a:pt x="25868" y="65771"/>
                  </a:lnTo>
                  <a:lnTo>
                    <a:pt x="-1455" y="65771"/>
                  </a:lnTo>
                  <a:lnTo>
                    <a:pt x="-1455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52DD282D-F0D4-4BCA-83DD-81D29E1837A7}"/>
                </a:ext>
              </a:extLst>
            </p:cNvPr>
            <p:cNvSpPr/>
            <p:nvPr/>
          </p:nvSpPr>
          <p:spPr>
            <a:xfrm flipV="1">
              <a:off x="4434525" y="1041565"/>
              <a:ext cx="71217" cy="79714"/>
            </a:xfrm>
            <a:custGeom>
              <a:avLst/>
              <a:gdLst>
                <a:gd name="connsiteX0" fmla="*/ 33656 w 71217"/>
                <a:gd name="connsiteY0" fmla="*/ 68985 h 79714"/>
                <a:gd name="connsiteX1" fmla="*/ 15633 w 71217"/>
                <a:gd name="connsiteY1" fmla="*/ 60538 h 79714"/>
                <a:gd name="connsiteX2" fmla="*/ 8972 w 71217"/>
                <a:gd name="connsiteY2" fmla="*/ 37534 h 79714"/>
                <a:gd name="connsiteX3" fmla="*/ 15633 w 71217"/>
                <a:gd name="connsiteY3" fmla="*/ 14580 h 79714"/>
                <a:gd name="connsiteX4" fmla="*/ 33656 w 71217"/>
                <a:gd name="connsiteY4" fmla="*/ 6149 h 79714"/>
                <a:gd name="connsiteX5" fmla="*/ 51613 w 71217"/>
                <a:gd name="connsiteY5" fmla="*/ 14580 h 79714"/>
                <a:gd name="connsiteX6" fmla="*/ 58242 w 71217"/>
                <a:gd name="connsiteY6" fmla="*/ 37534 h 79714"/>
                <a:gd name="connsiteX7" fmla="*/ 51613 w 71217"/>
                <a:gd name="connsiteY7" fmla="*/ 60538 h 79714"/>
                <a:gd name="connsiteX8" fmla="*/ 33656 w 71217"/>
                <a:gd name="connsiteY8" fmla="*/ 68985 h 79714"/>
                <a:gd name="connsiteX9" fmla="*/ 33656 w 71217"/>
                <a:gd name="connsiteY9" fmla="*/ 77416 h 79714"/>
                <a:gd name="connsiteX10" fmla="*/ 59511 w 71217"/>
                <a:gd name="connsiteY10" fmla="*/ 66581 h 79714"/>
                <a:gd name="connsiteX11" fmla="*/ 69207 w 71217"/>
                <a:gd name="connsiteY11" fmla="*/ 37534 h 79714"/>
                <a:gd name="connsiteX12" fmla="*/ 59511 w 71217"/>
                <a:gd name="connsiteY12" fmla="*/ 8537 h 79714"/>
                <a:gd name="connsiteX13" fmla="*/ 33656 w 71217"/>
                <a:gd name="connsiteY13" fmla="*/ -2298 h 79714"/>
                <a:gd name="connsiteX14" fmla="*/ 7702 w 71217"/>
                <a:gd name="connsiteY14" fmla="*/ 8504 h 79714"/>
                <a:gd name="connsiteX15" fmla="*/ -2010 w 71217"/>
                <a:gd name="connsiteY15" fmla="*/ 37534 h 79714"/>
                <a:gd name="connsiteX16" fmla="*/ 7702 w 71217"/>
                <a:gd name="connsiteY16" fmla="*/ 66581 h 79714"/>
                <a:gd name="connsiteX17" fmla="*/ 33656 w 71217"/>
                <a:gd name="connsiteY17" fmla="*/ 77416 h 7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1217" h="79714">
                  <a:moveTo>
                    <a:pt x="33656" y="68985"/>
                  </a:moveTo>
                  <a:cubicBezTo>
                    <a:pt x="26093" y="68985"/>
                    <a:pt x="20085" y="66169"/>
                    <a:pt x="15633" y="60538"/>
                  </a:cubicBezTo>
                  <a:cubicBezTo>
                    <a:pt x="11192" y="54917"/>
                    <a:pt x="8972" y="47249"/>
                    <a:pt x="8972" y="37534"/>
                  </a:cubicBezTo>
                  <a:cubicBezTo>
                    <a:pt x="8972" y="27863"/>
                    <a:pt x="11192" y="20211"/>
                    <a:pt x="15633" y="14580"/>
                  </a:cubicBezTo>
                  <a:cubicBezTo>
                    <a:pt x="20085" y="8959"/>
                    <a:pt x="26093" y="6149"/>
                    <a:pt x="33656" y="6149"/>
                  </a:cubicBezTo>
                  <a:cubicBezTo>
                    <a:pt x="41208" y="6149"/>
                    <a:pt x="47194" y="8959"/>
                    <a:pt x="51613" y="14580"/>
                  </a:cubicBezTo>
                  <a:cubicBezTo>
                    <a:pt x="56032" y="20211"/>
                    <a:pt x="58242" y="27863"/>
                    <a:pt x="58242" y="37534"/>
                  </a:cubicBezTo>
                  <a:cubicBezTo>
                    <a:pt x="58242" y="47249"/>
                    <a:pt x="56032" y="54917"/>
                    <a:pt x="51613" y="60538"/>
                  </a:cubicBezTo>
                  <a:cubicBezTo>
                    <a:pt x="47194" y="66169"/>
                    <a:pt x="41208" y="68985"/>
                    <a:pt x="33656" y="68985"/>
                  </a:cubicBezTo>
                  <a:close/>
                  <a:moveTo>
                    <a:pt x="33656" y="77416"/>
                  </a:moveTo>
                  <a:cubicBezTo>
                    <a:pt x="44440" y="77416"/>
                    <a:pt x="53059" y="73804"/>
                    <a:pt x="59511" y="66581"/>
                  </a:cubicBezTo>
                  <a:cubicBezTo>
                    <a:pt x="65975" y="59358"/>
                    <a:pt x="69207" y="49675"/>
                    <a:pt x="69207" y="37534"/>
                  </a:cubicBezTo>
                  <a:cubicBezTo>
                    <a:pt x="69207" y="25426"/>
                    <a:pt x="65975" y="15760"/>
                    <a:pt x="59511" y="8537"/>
                  </a:cubicBezTo>
                  <a:cubicBezTo>
                    <a:pt x="53059" y="1313"/>
                    <a:pt x="44440" y="-2298"/>
                    <a:pt x="33656" y="-2298"/>
                  </a:cubicBezTo>
                  <a:cubicBezTo>
                    <a:pt x="22839" y="-2298"/>
                    <a:pt x="14188" y="1302"/>
                    <a:pt x="7702" y="8504"/>
                  </a:cubicBezTo>
                  <a:cubicBezTo>
                    <a:pt x="1227" y="15716"/>
                    <a:pt x="-2010" y="25393"/>
                    <a:pt x="-2010" y="37534"/>
                  </a:cubicBezTo>
                  <a:cubicBezTo>
                    <a:pt x="-2010" y="49675"/>
                    <a:pt x="1227" y="59358"/>
                    <a:pt x="7702" y="66581"/>
                  </a:cubicBezTo>
                  <a:cubicBezTo>
                    <a:pt x="14188" y="73804"/>
                    <a:pt x="22839" y="77416"/>
                    <a:pt x="33656" y="77416"/>
                  </a:cubicBez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7BD7A46C-B516-4BA4-8079-C54346E9BE8B}"/>
                </a:ext>
              </a:extLst>
            </p:cNvPr>
            <p:cNvSpPr/>
            <p:nvPr/>
          </p:nvSpPr>
          <p:spPr>
            <a:xfrm flipV="1">
              <a:off x="4522024" y="1042948"/>
              <a:ext cx="59938" cy="76832"/>
            </a:xfrm>
            <a:custGeom>
              <a:avLst/>
              <a:gdLst>
                <a:gd name="connsiteX0" fmla="*/ 34563 w 59938"/>
                <a:gd name="connsiteY0" fmla="*/ 33727 h 76832"/>
                <a:gd name="connsiteX1" fmla="*/ 41076 w 59938"/>
                <a:gd name="connsiteY1" fmla="*/ 28886 h 76832"/>
                <a:gd name="connsiteX2" fmla="*/ 47441 w 59938"/>
                <a:gd name="connsiteY2" fmla="*/ 18693 h 76832"/>
                <a:gd name="connsiteX3" fmla="*/ 58011 w 59938"/>
                <a:gd name="connsiteY3" fmla="*/ -2302 h 76832"/>
                <a:gd name="connsiteX4" fmla="*/ 46815 w 59938"/>
                <a:gd name="connsiteY4" fmla="*/ -2302 h 76832"/>
                <a:gd name="connsiteX5" fmla="*/ 36987 w 59938"/>
                <a:gd name="connsiteY5" fmla="*/ 17409 h 76832"/>
                <a:gd name="connsiteX6" fmla="*/ 29583 w 59938"/>
                <a:gd name="connsiteY6" fmla="*/ 27651 h 76832"/>
                <a:gd name="connsiteX7" fmla="*/ 19822 w 59938"/>
                <a:gd name="connsiteY7" fmla="*/ 30170 h 76832"/>
                <a:gd name="connsiteX8" fmla="*/ 8477 w 59938"/>
                <a:gd name="connsiteY8" fmla="*/ 30170 h 76832"/>
                <a:gd name="connsiteX9" fmla="*/ 8477 w 59938"/>
                <a:gd name="connsiteY9" fmla="*/ -2302 h 76832"/>
                <a:gd name="connsiteX10" fmla="*/ -1928 w 59938"/>
                <a:gd name="connsiteY10" fmla="*/ -2302 h 76832"/>
                <a:gd name="connsiteX11" fmla="*/ -1928 w 59938"/>
                <a:gd name="connsiteY11" fmla="*/ 74531 h 76832"/>
                <a:gd name="connsiteX12" fmla="*/ 21569 w 59938"/>
                <a:gd name="connsiteY12" fmla="*/ 74531 h 76832"/>
                <a:gd name="connsiteX13" fmla="*/ 41258 w 59938"/>
                <a:gd name="connsiteY13" fmla="*/ 69015 h 76832"/>
                <a:gd name="connsiteX14" fmla="*/ 47754 w 59938"/>
                <a:gd name="connsiteY14" fmla="*/ 52400 h 76832"/>
                <a:gd name="connsiteX15" fmla="*/ 44374 w 59938"/>
                <a:gd name="connsiteY15" fmla="*/ 40346 h 76832"/>
                <a:gd name="connsiteX16" fmla="*/ 34563 w 59938"/>
                <a:gd name="connsiteY16" fmla="*/ 33727 h 76832"/>
                <a:gd name="connsiteX17" fmla="*/ 8477 w 59938"/>
                <a:gd name="connsiteY17" fmla="*/ 65985 h 76832"/>
                <a:gd name="connsiteX18" fmla="*/ 8477 w 59938"/>
                <a:gd name="connsiteY18" fmla="*/ 38716 h 76832"/>
                <a:gd name="connsiteX19" fmla="*/ 21569 w 59938"/>
                <a:gd name="connsiteY19" fmla="*/ 38716 h 76832"/>
                <a:gd name="connsiteX20" fmla="*/ 32931 w 59938"/>
                <a:gd name="connsiteY20" fmla="*/ 42191 h 76832"/>
                <a:gd name="connsiteX21" fmla="*/ 36773 w 59938"/>
                <a:gd name="connsiteY21" fmla="*/ 52400 h 76832"/>
                <a:gd name="connsiteX22" fmla="*/ 32931 w 59938"/>
                <a:gd name="connsiteY22" fmla="*/ 62560 h 76832"/>
                <a:gd name="connsiteX23" fmla="*/ 21569 w 59938"/>
                <a:gd name="connsiteY23" fmla="*/ 65985 h 76832"/>
                <a:gd name="connsiteX24" fmla="*/ 8477 w 59938"/>
                <a:gd name="connsiteY24" fmla="*/ 65985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938" h="76832">
                  <a:moveTo>
                    <a:pt x="34563" y="33727"/>
                  </a:moveTo>
                  <a:cubicBezTo>
                    <a:pt x="36794" y="32969"/>
                    <a:pt x="38966" y="31356"/>
                    <a:pt x="41076" y="28886"/>
                  </a:cubicBezTo>
                  <a:cubicBezTo>
                    <a:pt x="43187" y="26416"/>
                    <a:pt x="45309" y="23018"/>
                    <a:pt x="47441" y="18693"/>
                  </a:cubicBezTo>
                  <a:lnTo>
                    <a:pt x="58011" y="-2302"/>
                  </a:lnTo>
                  <a:lnTo>
                    <a:pt x="46815" y="-2302"/>
                  </a:lnTo>
                  <a:lnTo>
                    <a:pt x="36987" y="17409"/>
                  </a:lnTo>
                  <a:cubicBezTo>
                    <a:pt x="34437" y="22557"/>
                    <a:pt x="31969" y="25971"/>
                    <a:pt x="29583" y="27651"/>
                  </a:cubicBezTo>
                  <a:cubicBezTo>
                    <a:pt x="27198" y="29330"/>
                    <a:pt x="23944" y="30170"/>
                    <a:pt x="19822" y="30170"/>
                  </a:cubicBezTo>
                  <a:lnTo>
                    <a:pt x="8477" y="30170"/>
                  </a:lnTo>
                  <a:lnTo>
                    <a:pt x="8477" y="-2302"/>
                  </a:lnTo>
                  <a:lnTo>
                    <a:pt x="-1928" y="-2302"/>
                  </a:lnTo>
                  <a:lnTo>
                    <a:pt x="-1928" y="74531"/>
                  </a:lnTo>
                  <a:lnTo>
                    <a:pt x="21569" y="74531"/>
                  </a:lnTo>
                  <a:cubicBezTo>
                    <a:pt x="30364" y="74531"/>
                    <a:pt x="36926" y="72692"/>
                    <a:pt x="41258" y="69015"/>
                  </a:cubicBezTo>
                  <a:cubicBezTo>
                    <a:pt x="45589" y="65348"/>
                    <a:pt x="47754" y="59810"/>
                    <a:pt x="47754" y="52400"/>
                  </a:cubicBezTo>
                  <a:cubicBezTo>
                    <a:pt x="47754" y="47559"/>
                    <a:pt x="46628" y="43541"/>
                    <a:pt x="44374" y="40346"/>
                  </a:cubicBezTo>
                  <a:cubicBezTo>
                    <a:pt x="42121" y="37163"/>
                    <a:pt x="38850" y="34956"/>
                    <a:pt x="34563" y="33727"/>
                  </a:cubicBezTo>
                  <a:close/>
                  <a:moveTo>
                    <a:pt x="8477" y="65985"/>
                  </a:moveTo>
                  <a:lnTo>
                    <a:pt x="8477" y="38716"/>
                  </a:lnTo>
                  <a:lnTo>
                    <a:pt x="21569" y="38716"/>
                  </a:lnTo>
                  <a:cubicBezTo>
                    <a:pt x="26582" y="38716"/>
                    <a:pt x="30369" y="39874"/>
                    <a:pt x="32931" y="42191"/>
                  </a:cubicBezTo>
                  <a:cubicBezTo>
                    <a:pt x="35492" y="44507"/>
                    <a:pt x="36773" y="47910"/>
                    <a:pt x="36773" y="52400"/>
                  </a:cubicBezTo>
                  <a:cubicBezTo>
                    <a:pt x="36773" y="56890"/>
                    <a:pt x="35492" y="60276"/>
                    <a:pt x="32931" y="62560"/>
                  </a:cubicBezTo>
                  <a:cubicBezTo>
                    <a:pt x="30369" y="64843"/>
                    <a:pt x="26582" y="65985"/>
                    <a:pt x="21569" y="65985"/>
                  </a:cubicBezTo>
                  <a:lnTo>
                    <a:pt x="8477" y="65985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BA3BF645-3D8D-4D6A-AECB-4029202020EC}"/>
                </a:ext>
              </a:extLst>
            </p:cNvPr>
            <p:cNvSpPr/>
            <p:nvPr/>
          </p:nvSpPr>
          <p:spPr>
            <a:xfrm flipV="1">
              <a:off x="4591962" y="1041565"/>
              <a:ext cx="54150" cy="79714"/>
            </a:xfrm>
            <a:custGeom>
              <a:avLst/>
              <a:gdLst>
                <a:gd name="connsiteX0" fmla="*/ 47979 w 54150"/>
                <a:gd name="connsiteY0" fmla="*/ 73513 h 79714"/>
                <a:gd name="connsiteX1" fmla="*/ 47979 w 54150"/>
                <a:gd name="connsiteY1" fmla="*/ 63370 h 79714"/>
                <a:gd name="connsiteX2" fmla="*/ 36799 w 54150"/>
                <a:gd name="connsiteY2" fmla="*/ 67586 h 79714"/>
                <a:gd name="connsiteX3" fmla="*/ 26641 w 54150"/>
                <a:gd name="connsiteY3" fmla="*/ 68985 h 79714"/>
                <a:gd name="connsiteX4" fmla="*/ 13532 w 54150"/>
                <a:gd name="connsiteY4" fmla="*/ 65692 h 79714"/>
                <a:gd name="connsiteX5" fmla="*/ 8915 w 54150"/>
                <a:gd name="connsiteY5" fmla="*/ 56322 h 79714"/>
                <a:gd name="connsiteX6" fmla="*/ 11982 w 54150"/>
                <a:gd name="connsiteY6" fmla="*/ 48616 h 79714"/>
                <a:gd name="connsiteX7" fmla="*/ 23607 w 54150"/>
                <a:gd name="connsiteY7" fmla="*/ 44434 h 79714"/>
                <a:gd name="connsiteX8" fmla="*/ 29890 w 54150"/>
                <a:gd name="connsiteY8" fmla="*/ 43149 h 79714"/>
                <a:gd name="connsiteX9" fmla="*/ 47072 w 54150"/>
                <a:gd name="connsiteY9" fmla="*/ 35344 h 79714"/>
                <a:gd name="connsiteX10" fmla="*/ 52612 w 54150"/>
                <a:gd name="connsiteY10" fmla="*/ 20409 h 79714"/>
                <a:gd name="connsiteX11" fmla="*/ 45110 w 54150"/>
                <a:gd name="connsiteY11" fmla="*/ 3465 h 79714"/>
                <a:gd name="connsiteX12" fmla="*/ 23146 w 54150"/>
                <a:gd name="connsiteY12" fmla="*/ -2298 h 79714"/>
                <a:gd name="connsiteX13" fmla="*/ 11521 w 54150"/>
                <a:gd name="connsiteY13" fmla="*/ -1063 h 79714"/>
                <a:gd name="connsiteX14" fmla="*/ -1225 w 54150"/>
                <a:gd name="connsiteY14" fmla="*/ 2592 h 79714"/>
                <a:gd name="connsiteX15" fmla="*/ -1225 w 54150"/>
                <a:gd name="connsiteY15" fmla="*/ 13295 h 79714"/>
                <a:gd name="connsiteX16" fmla="*/ 11191 w 54150"/>
                <a:gd name="connsiteY16" fmla="*/ 7944 h 79714"/>
                <a:gd name="connsiteX17" fmla="*/ 23146 w 54150"/>
                <a:gd name="connsiteY17" fmla="*/ 6149 h 79714"/>
                <a:gd name="connsiteX18" fmla="*/ 36898 w 54150"/>
                <a:gd name="connsiteY18" fmla="*/ 9640 h 79714"/>
                <a:gd name="connsiteX19" fmla="*/ 41746 w 54150"/>
                <a:gd name="connsiteY19" fmla="*/ 19635 h 79714"/>
                <a:gd name="connsiteX20" fmla="*/ 38266 w 54150"/>
                <a:gd name="connsiteY20" fmla="*/ 28478 h 79714"/>
                <a:gd name="connsiteX21" fmla="*/ 26856 w 54150"/>
                <a:gd name="connsiteY21" fmla="*/ 33269 h 79714"/>
                <a:gd name="connsiteX22" fmla="*/ 20507 w 54150"/>
                <a:gd name="connsiteY22" fmla="*/ 34504 h 79714"/>
                <a:gd name="connsiteX23" fmla="*/ 3655 w 54150"/>
                <a:gd name="connsiteY23" fmla="*/ 41750 h 79714"/>
                <a:gd name="connsiteX24" fmla="*/ -1539 w 54150"/>
                <a:gd name="connsiteY24" fmla="*/ 55499 h 79714"/>
                <a:gd name="connsiteX25" fmla="*/ 5651 w 54150"/>
                <a:gd name="connsiteY25" fmla="*/ 71554 h 79714"/>
                <a:gd name="connsiteX26" fmla="*/ 25454 w 54150"/>
                <a:gd name="connsiteY26" fmla="*/ 77416 h 79714"/>
                <a:gd name="connsiteX27" fmla="*/ 36486 w 54150"/>
                <a:gd name="connsiteY27" fmla="*/ 76428 h 79714"/>
                <a:gd name="connsiteX28" fmla="*/ 47979 w 54150"/>
                <a:gd name="connsiteY28" fmla="*/ 73513 h 7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150" h="79714">
                  <a:moveTo>
                    <a:pt x="47979" y="73513"/>
                  </a:moveTo>
                  <a:lnTo>
                    <a:pt x="47979" y="63370"/>
                  </a:lnTo>
                  <a:cubicBezTo>
                    <a:pt x="44032" y="65258"/>
                    <a:pt x="40306" y="66663"/>
                    <a:pt x="36799" y="67586"/>
                  </a:cubicBezTo>
                  <a:cubicBezTo>
                    <a:pt x="33292" y="68519"/>
                    <a:pt x="29906" y="68985"/>
                    <a:pt x="26641" y="68985"/>
                  </a:cubicBezTo>
                  <a:cubicBezTo>
                    <a:pt x="20980" y="68985"/>
                    <a:pt x="16611" y="67887"/>
                    <a:pt x="13532" y="65692"/>
                  </a:cubicBezTo>
                  <a:cubicBezTo>
                    <a:pt x="10454" y="63496"/>
                    <a:pt x="8915" y="60373"/>
                    <a:pt x="8915" y="56322"/>
                  </a:cubicBezTo>
                  <a:cubicBezTo>
                    <a:pt x="8915" y="52919"/>
                    <a:pt x="9938" y="50351"/>
                    <a:pt x="11982" y="48616"/>
                  </a:cubicBezTo>
                  <a:cubicBezTo>
                    <a:pt x="14027" y="46893"/>
                    <a:pt x="17902" y="45498"/>
                    <a:pt x="23607" y="44434"/>
                  </a:cubicBezTo>
                  <a:lnTo>
                    <a:pt x="29890" y="43149"/>
                  </a:lnTo>
                  <a:cubicBezTo>
                    <a:pt x="37651" y="41667"/>
                    <a:pt x="43378" y="39066"/>
                    <a:pt x="47072" y="35344"/>
                  </a:cubicBezTo>
                  <a:cubicBezTo>
                    <a:pt x="50765" y="31623"/>
                    <a:pt x="52612" y="26644"/>
                    <a:pt x="52612" y="20409"/>
                  </a:cubicBezTo>
                  <a:cubicBezTo>
                    <a:pt x="52612" y="12955"/>
                    <a:pt x="50111" y="7307"/>
                    <a:pt x="45110" y="3465"/>
                  </a:cubicBezTo>
                  <a:cubicBezTo>
                    <a:pt x="40119" y="-377"/>
                    <a:pt x="32797" y="-2298"/>
                    <a:pt x="23146" y="-2298"/>
                  </a:cubicBezTo>
                  <a:cubicBezTo>
                    <a:pt x="19507" y="-2298"/>
                    <a:pt x="15632" y="-1887"/>
                    <a:pt x="11521" y="-1063"/>
                  </a:cubicBezTo>
                  <a:cubicBezTo>
                    <a:pt x="7420" y="-240"/>
                    <a:pt x="3172" y="978"/>
                    <a:pt x="-1225" y="2592"/>
                  </a:cubicBezTo>
                  <a:lnTo>
                    <a:pt x="-1225" y="13295"/>
                  </a:lnTo>
                  <a:cubicBezTo>
                    <a:pt x="2996" y="10935"/>
                    <a:pt x="7135" y="9151"/>
                    <a:pt x="11191" y="7944"/>
                  </a:cubicBezTo>
                  <a:cubicBezTo>
                    <a:pt x="15247" y="6747"/>
                    <a:pt x="19232" y="6149"/>
                    <a:pt x="23146" y="6149"/>
                  </a:cubicBezTo>
                  <a:cubicBezTo>
                    <a:pt x="29082" y="6149"/>
                    <a:pt x="33666" y="7313"/>
                    <a:pt x="36898" y="9640"/>
                  </a:cubicBezTo>
                  <a:cubicBezTo>
                    <a:pt x="40130" y="11978"/>
                    <a:pt x="41746" y="15310"/>
                    <a:pt x="41746" y="19635"/>
                  </a:cubicBezTo>
                  <a:cubicBezTo>
                    <a:pt x="41746" y="23400"/>
                    <a:pt x="40586" y="26348"/>
                    <a:pt x="38266" y="28478"/>
                  </a:cubicBezTo>
                  <a:cubicBezTo>
                    <a:pt x="35947" y="30607"/>
                    <a:pt x="32143" y="32204"/>
                    <a:pt x="26856" y="33269"/>
                  </a:cubicBezTo>
                  <a:lnTo>
                    <a:pt x="20507" y="34504"/>
                  </a:lnTo>
                  <a:cubicBezTo>
                    <a:pt x="12746" y="36041"/>
                    <a:pt x="7129" y="38456"/>
                    <a:pt x="3655" y="41750"/>
                  </a:cubicBezTo>
                  <a:cubicBezTo>
                    <a:pt x="193" y="45043"/>
                    <a:pt x="-1539" y="49626"/>
                    <a:pt x="-1539" y="55499"/>
                  </a:cubicBezTo>
                  <a:cubicBezTo>
                    <a:pt x="-1539" y="62294"/>
                    <a:pt x="858" y="67646"/>
                    <a:pt x="5651" y="71554"/>
                  </a:cubicBezTo>
                  <a:cubicBezTo>
                    <a:pt x="10444" y="75462"/>
                    <a:pt x="17045" y="77416"/>
                    <a:pt x="25454" y="77416"/>
                  </a:cubicBezTo>
                  <a:cubicBezTo>
                    <a:pt x="29071" y="77416"/>
                    <a:pt x="32748" y="77087"/>
                    <a:pt x="36486" y="76428"/>
                  </a:cubicBezTo>
                  <a:cubicBezTo>
                    <a:pt x="40234" y="75780"/>
                    <a:pt x="44065" y="74809"/>
                    <a:pt x="47979" y="73513"/>
                  </a:cubicBez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6" name="Freeform: Shape 3365">
              <a:extLst>
                <a:ext uri="{FF2B5EF4-FFF2-40B4-BE49-F238E27FC236}">
                  <a16:creationId xmlns:a16="http://schemas.microsoft.com/office/drawing/2014/main" id="{D8B975D7-D013-4E0E-A3E8-0BE2CF734480}"/>
                </a:ext>
              </a:extLst>
            </p:cNvPr>
            <p:cNvSpPr/>
            <p:nvPr/>
          </p:nvSpPr>
          <p:spPr>
            <a:xfrm flipV="1">
              <a:off x="4662141" y="1042948"/>
              <a:ext cx="8755" cy="28569"/>
            </a:xfrm>
            <a:custGeom>
              <a:avLst/>
              <a:gdLst>
                <a:gd name="connsiteX0" fmla="*/ 8405 w 8755"/>
                <a:gd name="connsiteY0" fmla="*/ 24799 h 28569"/>
                <a:gd name="connsiteX1" fmla="*/ 8405 w 8755"/>
                <a:gd name="connsiteY1" fmla="*/ -3770 h 28569"/>
                <a:gd name="connsiteX2" fmla="*/ -351 w 8755"/>
                <a:gd name="connsiteY2" fmla="*/ -3770 h 28569"/>
                <a:gd name="connsiteX3" fmla="*/ -351 w 8755"/>
                <a:gd name="connsiteY3" fmla="*/ 24799 h 28569"/>
                <a:gd name="connsiteX4" fmla="*/ 8405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405" y="24799"/>
                  </a:moveTo>
                  <a:lnTo>
                    <a:pt x="8405" y="-3770"/>
                  </a:lnTo>
                  <a:lnTo>
                    <a:pt x="-351" y="-3770"/>
                  </a:lnTo>
                  <a:lnTo>
                    <a:pt x="-351" y="24799"/>
                  </a:lnTo>
                  <a:lnTo>
                    <a:pt x="8405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C9326CD2-E23E-4DC6-8CE2-8D515438650A}"/>
                </a:ext>
              </a:extLst>
            </p:cNvPr>
            <p:cNvSpPr/>
            <p:nvPr/>
          </p:nvSpPr>
          <p:spPr>
            <a:xfrm flipV="1">
              <a:off x="4689140" y="1106706"/>
              <a:ext cx="15087" cy="25325"/>
            </a:xfrm>
            <a:custGeom>
              <a:avLst/>
              <a:gdLst>
                <a:gd name="connsiteX0" fmla="*/ 3804 w 15087"/>
                <a:gd name="connsiteY0" fmla="*/ 25336 h 25325"/>
                <a:gd name="connsiteX1" fmla="*/ 14670 w 15087"/>
                <a:gd name="connsiteY1" fmla="*/ 25336 h 25325"/>
                <a:gd name="connsiteX2" fmla="*/ 14670 w 15087"/>
                <a:gd name="connsiteY2" fmla="*/ 16477 h 25325"/>
                <a:gd name="connsiteX3" fmla="*/ 6228 w 15087"/>
                <a:gd name="connsiteY3" fmla="*/ 10 h 25325"/>
                <a:gd name="connsiteX4" fmla="*/ -417 w 15087"/>
                <a:gd name="connsiteY4" fmla="*/ 10 h 25325"/>
                <a:gd name="connsiteX5" fmla="*/ 3804 w 15087"/>
                <a:gd name="connsiteY5" fmla="*/ 16477 h 25325"/>
                <a:gd name="connsiteX6" fmla="*/ 3804 w 15087"/>
                <a:gd name="connsiteY6" fmla="*/ 25336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7" h="25325">
                  <a:moveTo>
                    <a:pt x="3804" y="25336"/>
                  </a:moveTo>
                  <a:lnTo>
                    <a:pt x="14670" y="25336"/>
                  </a:lnTo>
                  <a:lnTo>
                    <a:pt x="14670" y="16477"/>
                  </a:lnTo>
                  <a:lnTo>
                    <a:pt x="6228" y="10"/>
                  </a:lnTo>
                  <a:lnTo>
                    <a:pt x="-417" y="10"/>
                  </a:lnTo>
                  <a:lnTo>
                    <a:pt x="3804" y="16477"/>
                  </a:lnTo>
                  <a:lnTo>
                    <a:pt x="3804" y="25336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8" name="Freeform: Shape 3367">
              <a:extLst>
                <a:ext uri="{FF2B5EF4-FFF2-40B4-BE49-F238E27FC236}">
                  <a16:creationId xmlns:a16="http://schemas.microsoft.com/office/drawing/2014/main" id="{C7CAA22A-7F8E-42E4-BE56-883FFF7B1104}"/>
                </a:ext>
              </a:extLst>
            </p:cNvPr>
            <p:cNvSpPr/>
            <p:nvPr/>
          </p:nvSpPr>
          <p:spPr>
            <a:xfrm flipV="1">
              <a:off x="4714543" y="1119781"/>
              <a:ext cx="8794" cy="8782"/>
            </a:xfrm>
            <a:custGeom>
              <a:avLst/>
              <a:gdLst/>
              <a:ahLst/>
              <a:cxnLst/>
              <a:rect l="l" t="t" r="r" b="b"/>
              <a:pathLst>
                <a:path w="8794" h="8782"/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9" name="Freeform: Shape 3368">
              <a:extLst>
                <a:ext uri="{FF2B5EF4-FFF2-40B4-BE49-F238E27FC236}">
                  <a16:creationId xmlns:a16="http://schemas.microsoft.com/office/drawing/2014/main" id="{A78839B7-A1FB-4493-8662-A43A7225C8F8}"/>
                </a:ext>
              </a:extLst>
            </p:cNvPr>
            <p:cNvSpPr/>
            <p:nvPr/>
          </p:nvSpPr>
          <p:spPr>
            <a:xfrm flipV="1">
              <a:off x="4758249" y="1042948"/>
              <a:ext cx="8755" cy="28569"/>
            </a:xfrm>
            <a:custGeom>
              <a:avLst/>
              <a:gdLst>
                <a:gd name="connsiteX0" fmla="*/ 8416 w 8755"/>
                <a:gd name="connsiteY0" fmla="*/ 24799 h 28569"/>
                <a:gd name="connsiteX1" fmla="*/ 8416 w 8755"/>
                <a:gd name="connsiteY1" fmla="*/ -3770 h 28569"/>
                <a:gd name="connsiteX2" fmla="*/ -340 w 8755"/>
                <a:gd name="connsiteY2" fmla="*/ -3770 h 28569"/>
                <a:gd name="connsiteX3" fmla="*/ -340 w 8755"/>
                <a:gd name="connsiteY3" fmla="*/ 24799 h 28569"/>
                <a:gd name="connsiteX4" fmla="*/ 8416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416" y="24799"/>
                  </a:moveTo>
                  <a:lnTo>
                    <a:pt x="8416" y="-3770"/>
                  </a:lnTo>
                  <a:lnTo>
                    <a:pt x="-340" y="-3770"/>
                  </a:lnTo>
                  <a:lnTo>
                    <a:pt x="-340" y="24799"/>
                  </a:lnTo>
                  <a:lnTo>
                    <a:pt x="8416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0" name="Freeform: Shape 3369">
              <a:extLst>
                <a:ext uri="{FF2B5EF4-FFF2-40B4-BE49-F238E27FC236}">
                  <a16:creationId xmlns:a16="http://schemas.microsoft.com/office/drawing/2014/main" id="{796E766E-6D3B-4E36-86B8-78F6DD0156F4}"/>
                </a:ext>
              </a:extLst>
            </p:cNvPr>
            <p:cNvSpPr/>
            <p:nvPr/>
          </p:nvSpPr>
          <p:spPr>
            <a:xfrm flipV="1">
              <a:off x="4787458" y="1042948"/>
              <a:ext cx="58636" cy="76832"/>
            </a:xfrm>
            <a:custGeom>
              <a:avLst/>
              <a:gdLst>
                <a:gd name="connsiteX0" fmla="*/ -1858 w 58636"/>
                <a:gd name="connsiteY0" fmla="*/ 74531 h 76832"/>
                <a:gd name="connsiteX1" fmla="*/ 8546 w 58636"/>
                <a:gd name="connsiteY1" fmla="*/ 74531 h 76832"/>
                <a:gd name="connsiteX2" fmla="*/ 8546 w 58636"/>
                <a:gd name="connsiteY2" fmla="*/ 43030 h 76832"/>
                <a:gd name="connsiteX3" fmla="*/ 46373 w 58636"/>
                <a:gd name="connsiteY3" fmla="*/ 43030 h 76832"/>
                <a:gd name="connsiteX4" fmla="*/ 46373 w 58636"/>
                <a:gd name="connsiteY4" fmla="*/ 74531 h 76832"/>
                <a:gd name="connsiteX5" fmla="*/ 56778 w 58636"/>
                <a:gd name="connsiteY5" fmla="*/ 74531 h 76832"/>
                <a:gd name="connsiteX6" fmla="*/ 56778 w 58636"/>
                <a:gd name="connsiteY6" fmla="*/ -2302 h 76832"/>
                <a:gd name="connsiteX7" fmla="*/ 46373 w 58636"/>
                <a:gd name="connsiteY7" fmla="*/ -2302 h 76832"/>
                <a:gd name="connsiteX8" fmla="*/ 46373 w 58636"/>
                <a:gd name="connsiteY8" fmla="*/ 34287 h 76832"/>
                <a:gd name="connsiteX9" fmla="*/ 8546 w 58636"/>
                <a:gd name="connsiteY9" fmla="*/ 34287 h 76832"/>
                <a:gd name="connsiteX10" fmla="*/ 8546 w 58636"/>
                <a:gd name="connsiteY10" fmla="*/ -2302 h 76832"/>
                <a:gd name="connsiteX11" fmla="*/ -1858 w 58636"/>
                <a:gd name="connsiteY11" fmla="*/ -2302 h 76832"/>
                <a:gd name="connsiteX12" fmla="*/ -1858 w 58636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636" h="76832">
                  <a:moveTo>
                    <a:pt x="-1858" y="74531"/>
                  </a:moveTo>
                  <a:lnTo>
                    <a:pt x="8546" y="74531"/>
                  </a:lnTo>
                  <a:lnTo>
                    <a:pt x="8546" y="43030"/>
                  </a:lnTo>
                  <a:lnTo>
                    <a:pt x="46373" y="43030"/>
                  </a:lnTo>
                  <a:lnTo>
                    <a:pt x="46373" y="74531"/>
                  </a:lnTo>
                  <a:lnTo>
                    <a:pt x="56778" y="74531"/>
                  </a:lnTo>
                  <a:lnTo>
                    <a:pt x="56778" y="-2302"/>
                  </a:lnTo>
                  <a:lnTo>
                    <a:pt x="46373" y="-2302"/>
                  </a:lnTo>
                  <a:lnTo>
                    <a:pt x="46373" y="34287"/>
                  </a:lnTo>
                  <a:lnTo>
                    <a:pt x="8546" y="34287"/>
                  </a:lnTo>
                  <a:lnTo>
                    <a:pt x="8546" y="-2302"/>
                  </a:lnTo>
                  <a:lnTo>
                    <a:pt x="-1858" y="-2302"/>
                  </a:lnTo>
                  <a:lnTo>
                    <a:pt x="-1858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1" name="Freeform: Shape 3370">
              <a:extLst>
                <a:ext uri="{FF2B5EF4-FFF2-40B4-BE49-F238E27FC236}">
                  <a16:creationId xmlns:a16="http://schemas.microsoft.com/office/drawing/2014/main" id="{0DDEA205-D104-4A5B-904D-F55E90D6E329}"/>
                </a:ext>
              </a:extLst>
            </p:cNvPr>
            <p:cNvSpPr/>
            <p:nvPr/>
          </p:nvSpPr>
          <p:spPr>
            <a:xfrm flipV="1">
              <a:off x="4866807" y="1042948"/>
              <a:ext cx="49566" cy="76832"/>
            </a:xfrm>
            <a:custGeom>
              <a:avLst/>
              <a:gdLst>
                <a:gd name="connsiteX0" fmla="*/ -1575 w 49566"/>
                <a:gd name="connsiteY0" fmla="*/ 74531 h 76832"/>
                <a:gd name="connsiteX1" fmla="*/ 47069 w 49566"/>
                <a:gd name="connsiteY1" fmla="*/ 74531 h 76832"/>
                <a:gd name="connsiteX2" fmla="*/ 47069 w 49566"/>
                <a:gd name="connsiteY2" fmla="*/ 65771 h 76832"/>
                <a:gd name="connsiteX3" fmla="*/ 8830 w 49566"/>
                <a:gd name="connsiteY3" fmla="*/ 65771 h 76832"/>
                <a:gd name="connsiteX4" fmla="*/ 8830 w 49566"/>
                <a:gd name="connsiteY4" fmla="*/ 43030 h 76832"/>
                <a:gd name="connsiteX5" fmla="*/ 45469 w 49566"/>
                <a:gd name="connsiteY5" fmla="*/ 43030 h 76832"/>
                <a:gd name="connsiteX6" fmla="*/ 45469 w 49566"/>
                <a:gd name="connsiteY6" fmla="*/ 34287 h 76832"/>
                <a:gd name="connsiteX7" fmla="*/ 8830 w 49566"/>
                <a:gd name="connsiteY7" fmla="*/ 34287 h 76832"/>
                <a:gd name="connsiteX8" fmla="*/ 8830 w 49566"/>
                <a:gd name="connsiteY8" fmla="*/ 6442 h 76832"/>
                <a:gd name="connsiteX9" fmla="*/ 47992 w 49566"/>
                <a:gd name="connsiteY9" fmla="*/ 6442 h 76832"/>
                <a:gd name="connsiteX10" fmla="*/ 47992 w 49566"/>
                <a:gd name="connsiteY10" fmla="*/ -2302 h 76832"/>
                <a:gd name="connsiteX11" fmla="*/ -1575 w 49566"/>
                <a:gd name="connsiteY11" fmla="*/ -2302 h 76832"/>
                <a:gd name="connsiteX12" fmla="*/ -1575 w 49566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566" h="76832">
                  <a:moveTo>
                    <a:pt x="-1575" y="74531"/>
                  </a:moveTo>
                  <a:lnTo>
                    <a:pt x="47069" y="74531"/>
                  </a:lnTo>
                  <a:lnTo>
                    <a:pt x="47069" y="65771"/>
                  </a:lnTo>
                  <a:lnTo>
                    <a:pt x="8830" y="65771"/>
                  </a:lnTo>
                  <a:lnTo>
                    <a:pt x="8830" y="43030"/>
                  </a:lnTo>
                  <a:lnTo>
                    <a:pt x="45469" y="43030"/>
                  </a:lnTo>
                  <a:lnTo>
                    <a:pt x="45469" y="34287"/>
                  </a:lnTo>
                  <a:lnTo>
                    <a:pt x="8830" y="34287"/>
                  </a:lnTo>
                  <a:lnTo>
                    <a:pt x="8830" y="6442"/>
                  </a:lnTo>
                  <a:lnTo>
                    <a:pt x="47992" y="6442"/>
                  </a:lnTo>
                  <a:lnTo>
                    <a:pt x="47992" y="-2302"/>
                  </a:lnTo>
                  <a:lnTo>
                    <a:pt x="-1575" y="-2302"/>
                  </a:lnTo>
                  <a:lnTo>
                    <a:pt x="-1575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2" name="Freeform: Shape 3371">
              <a:extLst>
                <a:ext uri="{FF2B5EF4-FFF2-40B4-BE49-F238E27FC236}">
                  <a16:creationId xmlns:a16="http://schemas.microsoft.com/office/drawing/2014/main" id="{F068FF81-FFD0-4767-94C8-9CE7035B1D4C}"/>
                </a:ext>
              </a:extLst>
            </p:cNvPr>
            <p:cNvSpPr/>
            <p:nvPr/>
          </p:nvSpPr>
          <p:spPr>
            <a:xfrm flipV="1">
              <a:off x="4933492" y="1042948"/>
              <a:ext cx="59938" cy="76832"/>
            </a:xfrm>
            <a:custGeom>
              <a:avLst/>
              <a:gdLst>
                <a:gd name="connsiteX0" fmla="*/ 34610 w 59938"/>
                <a:gd name="connsiteY0" fmla="*/ 33727 h 76832"/>
                <a:gd name="connsiteX1" fmla="*/ 41123 w 59938"/>
                <a:gd name="connsiteY1" fmla="*/ 28886 h 76832"/>
                <a:gd name="connsiteX2" fmla="*/ 47488 w 59938"/>
                <a:gd name="connsiteY2" fmla="*/ 18693 h 76832"/>
                <a:gd name="connsiteX3" fmla="*/ 58058 w 59938"/>
                <a:gd name="connsiteY3" fmla="*/ -2302 h 76832"/>
                <a:gd name="connsiteX4" fmla="*/ 46861 w 59938"/>
                <a:gd name="connsiteY4" fmla="*/ -2302 h 76832"/>
                <a:gd name="connsiteX5" fmla="*/ 37034 w 59938"/>
                <a:gd name="connsiteY5" fmla="*/ 17409 h 76832"/>
                <a:gd name="connsiteX6" fmla="*/ 29630 w 59938"/>
                <a:gd name="connsiteY6" fmla="*/ 27651 h 76832"/>
                <a:gd name="connsiteX7" fmla="*/ 19868 w 59938"/>
                <a:gd name="connsiteY7" fmla="*/ 30170 h 76832"/>
                <a:gd name="connsiteX8" fmla="*/ 8524 w 59938"/>
                <a:gd name="connsiteY8" fmla="*/ 30170 h 76832"/>
                <a:gd name="connsiteX9" fmla="*/ 8524 w 59938"/>
                <a:gd name="connsiteY9" fmla="*/ -2302 h 76832"/>
                <a:gd name="connsiteX10" fmla="*/ -1881 w 59938"/>
                <a:gd name="connsiteY10" fmla="*/ -2302 h 76832"/>
                <a:gd name="connsiteX11" fmla="*/ -1881 w 59938"/>
                <a:gd name="connsiteY11" fmla="*/ 74531 h 76832"/>
                <a:gd name="connsiteX12" fmla="*/ 21616 w 59938"/>
                <a:gd name="connsiteY12" fmla="*/ 74531 h 76832"/>
                <a:gd name="connsiteX13" fmla="*/ 41304 w 59938"/>
                <a:gd name="connsiteY13" fmla="*/ 69015 h 76832"/>
                <a:gd name="connsiteX14" fmla="*/ 47801 w 59938"/>
                <a:gd name="connsiteY14" fmla="*/ 52400 h 76832"/>
                <a:gd name="connsiteX15" fmla="*/ 44421 w 59938"/>
                <a:gd name="connsiteY15" fmla="*/ 40346 h 76832"/>
                <a:gd name="connsiteX16" fmla="*/ 34610 w 59938"/>
                <a:gd name="connsiteY16" fmla="*/ 33727 h 76832"/>
                <a:gd name="connsiteX17" fmla="*/ 8524 w 59938"/>
                <a:gd name="connsiteY17" fmla="*/ 65985 h 76832"/>
                <a:gd name="connsiteX18" fmla="*/ 8524 w 59938"/>
                <a:gd name="connsiteY18" fmla="*/ 38716 h 76832"/>
                <a:gd name="connsiteX19" fmla="*/ 21616 w 59938"/>
                <a:gd name="connsiteY19" fmla="*/ 38716 h 76832"/>
                <a:gd name="connsiteX20" fmla="*/ 32977 w 59938"/>
                <a:gd name="connsiteY20" fmla="*/ 42191 h 76832"/>
                <a:gd name="connsiteX21" fmla="*/ 36819 w 59938"/>
                <a:gd name="connsiteY21" fmla="*/ 52400 h 76832"/>
                <a:gd name="connsiteX22" fmla="*/ 32977 w 59938"/>
                <a:gd name="connsiteY22" fmla="*/ 62560 h 76832"/>
                <a:gd name="connsiteX23" fmla="*/ 21616 w 59938"/>
                <a:gd name="connsiteY23" fmla="*/ 65985 h 76832"/>
                <a:gd name="connsiteX24" fmla="*/ 8524 w 59938"/>
                <a:gd name="connsiteY24" fmla="*/ 65985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938" h="76832">
                  <a:moveTo>
                    <a:pt x="34610" y="33727"/>
                  </a:moveTo>
                  <a:cubicBezTo>
                    <a:pt x="36841" y="32969"/>
                    <a:pt x="39012" y="31356"/>
                    <a:pt x="41123" y="28886"/>
                  </a:cubicBezTo>
                  <a:cubicBezTo>
                    <a:pt x="43234" y="26416"/>
                    <a:pt x="45355" y="23018"/>
                    <a:pt x="47488" y="18693"/>
                  </a:cubicBezTo>
                  <a:lnTo>
                    <a:pt x="58058" y="-2302"/>
                  </a:lnTo>
                  <a:lnTo>
                    <a:pt x="46861" y="-2302"/>
                  </a:lnTo>
                  <a:lnTo>
                    <a:pt x="37034" y="17409"/>
                  </a:lnTo>
                  <a:cubicBezTo>
                    <a:pt x="34483" y="22557"/>
                    <a:pt x="32015" y="25971"/>
                    <a:pt x="29630" y="27651"/>
                  </a:cubicBezTo>
                  <a:cubicBezTo>
                    <a:pt x="27244" y="29330"/>
                    <a:pt x="23991" y="30170"/>
                    <a:pt x="19868" y="30170"/>
                  </a:cubicBezTo>
                  <a:lnTo>
                    <a:pt x="8524" y="30170"/>
                  </a:lnTo>
                  <a:lnTo>
                    <a:pt x="8524" y="-2302"/>
                  </a:lnTo>
                  <a:lnTo>
                    <a:pt x="-1881" y="-2302"/>
                  </a:lnTo>
                  <a:lnTo>
                    <a:pt x="-1881" y="74531"/>
                  </a:lnTo>
                  <a:lnTo>
                    <a:pt x="21616" y="74531"/>
                  </a:lnTo>
                  <a:cubicBezTo>
                    <a:pt x="30410" y="74531"/>
                    <a:pt x="36973" y="72692"/>
                    <a:pt x="41304" y="69015"/>
                  </a:cubicBezTo>
                  <a:cubicBezTo>
                    <a:pt x="45636" y="65348"/>
                    <a:pt x="47801" y="59810"/>
                    <a:pt x="47801" y="52400"/>
                  </a:cubicBezTo>
                  <a:cubicBezTo>
                    <a:pt x="47801" y="47559"/>
                    <a:pt x="46675" y="43541"/>
                    <a:pt x="44421" y="40346"/>
                  </a:cubicBezTo>
                  <a:cubicBezTo>
                    <a:pt x="42167" y="37163"/>
                    <a:pt x="38897" y="34956"/>
                    <a:pt x="34610" y="33727"/>
                  </a:cubicBezTo>
                  <a:close/>
                  <a:moveTo>
                    <a:pt x="8524" y="65985"/>
                  </a:moveTo>
                  <a:lnTo>
                    <a:pt x="8524" y="38716"/>
                  </a:lnTo>
                  <a:lnTo>
                    <a:pt x="21616" y="38716"/>
                  </a:lnTo>
                  <a:cubicBezTo>
                    <a:pt x="26629" y="38716"/>
                    <a:pt x="30416" y="39874"/>
                    <a:pt x="32977" y="42191"/>
                  </a:cubicBezTo>
                  <a:cubicBezTo>
                    <a:pt x="35539" y="44507"/>
                    <a:pt x="36819" y="47910"/>
                    <a:pt x="36819" y="52400"/>
                  </a:cubicBezTo>
                  <a:cubicBezTo>
                    <a:pt x="36819" y="56890"/>
                    <a:pt x="35539" y="60276"/>
                    <a:pt x="32977" y="62560"/>
                  </a:cubicBezTo>
                  <a:cubicBezTo>
                    <a:pt x="30416" y="64843"/>
                    <a:pt x="26629" y="65985"/>
                    <a:pt x="21616" y="65985"/>
                  </a:cubicBezTo>
                  <a:lnTo>
                    <a:pt x="8524" y="65985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3" name="Freeform: Shape 3372">
              <a:extLst>
                <a:ext uri="{FF2B5EF4-FFF2-40B4-BE49-F238E27FC236}">
                  <a16:creationId xmlns:a16="http://schemas.microsoft.com/office/drawing/2014/main" id="{9C7B767E-68D1-4960-BF28-39D87DA47D15}"/>
                </a:ext>
              </a:extLst>
            </p:cNvPr>
            <p:cNvSpPr/>
            <p:nvPr/>
          </p:nvSpPr>
          <p:spPr>
            <a:xfrm flipV="1">
              <a:off x="5006816" y="1042948"/>
              <a:ext cx="49566" cy="76832"/>
            </a:xfrm>
            <a:custGeom>
              <a:avLst/>
              <a:gdLst>
                <a:gd name="connsiteX0" fmla="*/ -1559 w 49566"/>
                <a:gd name="connsiteY0" fmla="*/ 74531 h 76832"/>
                <a:gd name="connsiteX1" fmla="*/ 47085 w 49566"/>
                <a:gd name="connsiteY1" fmla="*/ 74531 h 76832"/>
                <a:gd name="connsiteX2" fmla="*/ 47085 w 49566"/>
                <a:gd name="connsiteY2" fmla="*/ 65771 h 76832"/>
                <a:gd name="connsiteX3" fmla="*/ 8846 w 49566"/>
                <a:gd name="connsiteY3" fmla="*/ 65771 h 76832"/>
                <a:gd name="connsiteX4" fmla="*/ 8846 w 49566"/>
                <a:gd name="connsiteY4" fmla="*/ 43030 h 76832"/>
                <a:gd name="connsiteX5" fmla="*/ 45485 w 49566"/>
                <a:gd name="connsiteY5" fmla="*/ 43030 h 76832"/>
                <a:gd name="connsiteX6" fmla="*/ 45485 w 49566"/>
                <a:gd name="connsiteY6" fmla="*/ 34287 h 76832"/>
                <a:gd name="connsiteX7" fmla="*/ 8846 w 49566"/>
                <a:gd name="connsiteY7" fmla="*/ 34287 h 76832"/>
                <a:gd name="connsiteX8" fmla="*/ 8846 w 49566"/>
                <a:gd name="connsiteY8" fmla="*/ 6442 h 76832"/>
                <a:gd name="connsiteX9" fmla="*/ 48008 w 49566"/>
                <a:gd name="connsiteY9" fmla="*/ 6442 h 76832"/>
                <a:gd name="connsiteX10" fmla="*/ 48008 w 49566"/>
                <a:gd name="connsiteY10" fmla="*/ -2302 h 76832"/>
                <a:gd name="connsiteX11" fmla="*/ -1559 w 49566"/>
                <a:gd name="connsiteY11" fmla="*/ -2302 h 76832"/>
                <a:gd name="connsiteX12" fmla="*/ -1559 w 49566"/>
                <a:gd name="connsiteY12" fmla="*/ 74531 h 7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566" h="76832">
                  <a:moveTo>
                    <a:pt x="-1559" y="74531"/>
                  </a:moveTo>
                  <a:lnTo>
                    <a:pt x="47085" y="74531"/>
                  </a:lnTo>
                  <a:lnTo>
                    <a:pt x="47085" y="65771"/>
                  </a:lnTo>
                  <a:lnTo>
                    <a:pt x="8846" y="65771"/>
                  </a:lnTo>
                  <a:lnTo>
                    <a:pt x="8846" y="43030"/>
                  </a:lnTo>
                  <a:lnTo>
                    <a:pt x="45485" y="43030"/>
                  </a:lnTo>
                  <a:lnTo>
                    <a:pt x="45485" y="34287"/>
                  </a:lnTo>
                  <a:lnTo>
                    <a:pt x="8846" y="34287"/>
                  </a:lnTo>
                  <a:lnTo>
                    <a:pt x="8846" y="6442"/>
                  </a:lnTo>
                  <a:lnTo>
                    <a:pt x="48008" y="6442"/>
                  </a:lnTo>
                  <a:lnTo>
                    <a:pt x="48008" y="-2302"/>
                  </a:lnTo>
                  <a:lnTo>
                    <a:pt x="-1559" y="-2302"/>
                  </a:lnTo>
                  <a:lnTo>
                    <a:pt x="-1559" y="74531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4" name="Freeform: Shape 3373">
              <a:extLst>
                <a:ext uri="{FF2B5EF4-FFF2-40B4-BE49-F238E27FC236}">
                  <a16:creationId xmlns:a16="http://schemas.microsoft.com/office/drawing/2014/main" id="{7E2AE8A9-AD78-4528-8DFC-10F25877DB71}"/>
                </a:ext>
              </a:extLst>
            </p:cNvPr>
            <p:cNvSpPr/>
            <p:nvPr/>
          </p:nvSpPr>
          <p:spPr>
            <a:xfrm flipV="1">
              <a:off x="5073293" y="1042948"/>
              <a:ext cx="8755" cy="28569"/>
            </a:xfrm>
            <a:custGeom>
              <a:avLst/>
              <a:gdLst>
                <a:gd name="connsiteX0" fmla="*/ 8452 w 8755"/>
                <a:gd name="connsiteY0" fmla="*/ 24799 h 28569"/>
                <a:gd name="connsiteX1" fmla="*/ 8452 w 8755"/>
                <a:gd name="connsiteY1" fmla="*/ -3770 h 28569"/>
                <a:gd name="connsiteX2" fmla="*/ -304 w 8755"/>
                <a:gd name="connsiteY2" fmla="*/ -3770 h 28569"/>
                <a:gd name="connsiteX3" fmla="*/ -304 w 8755"/>
                <a:gd name="connsiteY3" fmla="*/ 24799 h 28569"/>
                <a:gd name="connsiteX4" fmla="*/ 8452 w 8755"/>
                <a:gd name="connsiteY4" fmla="*/ 24799 h 28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5" h="28569">
                  <a:moveTo>
                    <a:pt x="8452" y="24799"/>
                  </a:moveTo>
                  <a:lnTo>
                    <a:pt x="8452" y="-3770"/>
                  </a:lnTo>
                  <a:lnTo>
                    <a:pt x="-304" y="-3770"/>
                  </a:lnTo>
                  <a:lnTo>
                    <a:pt x="-304" y="24799"/>
                  </a:lnTo>
                  <a:lnTo>
                    <a:pt x="8452" y="24799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5" name="Freeform: Shape 3374">
              <a:extLst>
                <a:ext uri="{FF2B5EF4-FFF2-40B4-BE49-F238E27FC236}">
                  <a16:creationId xmlns:a16="http://schemas.microsoft.com/office/drawing/2014/main" id="{741F1EE8-37D9-4B58-B41F-F61694770CA9}"/>
                </a:ext>
              </a:extLst>
            </p:cNvPr>
            <p:cNvSpPr/>
            <p:nvPr/>
          </p:nvSpPr>
          <p:spPr>
            <a:xfrm flipV="1">
              <a:off x="5102402" y="1039704"/>
              <a:ext cx="21848" cy="93974"/>
            </a:xfrm>
            <a:custGeom>
              <a:avLst/>
              <a:gdLst>
                <a:gd name="connsiteX0" fmla="*/ 21145 w 21848"/>
                <a:gd name="connsiteY0" fmla="*/ 91997 h 93974"/>
                <a:gd name="connsiteX1" fmla="*/ 21145 w 21848"/>
                <a:gd name="connsiteY1" fmla="*/ -1978 h 93974"/>
                <a:gd name="connsiteX2" fmla="*/ -703 w 21848"/>
                <a:gd name="connsiteY2" fmla="*/ -1978 h 93974"/>
                <a:gd name="connsiteX3" fmla="*/ -703 w 21848"/>
                <a:gd name="connsiteY3" fmla="*/ 5383 h 93974"/>
                <a:gd name="connsiteX4" fmla="*/ 11614 w 21848"/>
                <a:gd name="connsiteY4" fmla="*/ 5383 h 93974"/>
                <a:gd name="connsiteX5" fmla="*/ 11614 w 21848"/>
                <a:gd name="connsiteY5" fmla="*/ 84636 h 93974"/>
                <a:gd name="connsiteX6" fmla="*/ -703 w 21848"/>
                <a:gd name="connsiteY6" fmla="*/ 84636 h 93974"/>
                <a:gd name="connsiteX7" fmla="*/ -703 w 21848"/>
                <a:gd name="connsiteY7" fmla="*/ 91997 h 93974"/>
                <a:gd name="connsiteX8" fmla="*/ 21145 w 21848"/>
                <a:gd name="connsiteY8" fmla="*/ 91997 h 9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48" h="93974">
                  <a:moveTo>
                    <a:pt x="21145" y="91997"/>
                  </a:moveTo>
                  <a:lnTo>
                    <a:pt x="21145" y="-1978"/>
                  </a:lnTo>
                  <a:lnTo>
                    <a:pt x="-703" y="-1978"/>
                  </a:lnTo>
                  <a:lnTo>
                    <a:pt x="-703" y="5383"/>
                  </a:lnTo>
                  <a:lnTo>
                    <a:pt x="11614" y="5383"/>
                  </a:lnTo>
                  <a:lnTo>
                    <a:pt x="11614" y="84636"/>
                  </a:lnTo>
                  <a:lnTo>
                    <a:pt x="-703" y="84636"/>
                  </a:lnTo>
                  <a:lnTo>
                    <a:pt x="-703" y="91997"/>
                  </a:lnTo>
                  <a:lnTo>
                    <a:pt x="21145" y="91997"/>
                  </a:lnTo>
                  <a:close/>
                </a:path>
              </a:pathLst>
            </a:custGeom>
            <a:solidFill>
              <a:srgbClr val="000000"/>
            </a:solidFill>
            <a:ln w="1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333" name="Group 1332">
            <a:extLst>
              <a:ext uri="{FF2B5EF4-FFF2-40B4-BE49-F238E27FC236}">
                <a16:creationId xmlns:a16="http://schemas.microsoft.com/office/drawing/2014/main" id="{76D69C9B-1091-FD45-DD0F-8CCD1890A499}"/>
              </a:ext>
            </a:extLst>
          </p:cNvPr>
          <p:cNvGrpSpPr/>
          <p:nvPr/>
        </p:nvGrpSpPr>
        <p:grpSpPr>
          <a:xfrm>
            <a:off x="3973537" y="4060823"/>
            <a:ext cx="1636597" cy="317088"/>
            <a:chOff x="3489004" y="3126420"/>
            <a:chExt cx="1636597" cy="369332"/>
          </a:xfrm>
        </p:grpSpPr>
        <p:sp>
          <p:nvSpPr>
            <p:cNvPr id="1334" name="TextBox 1333">
              <a:extLst>
                <a:ext uri="{FF2B5EF4-FFF2-40B4-BE49-F238E27FC236}">
                  <a16:creationId xmlns:a16="http://schemas.microsoft.com/office/drawing/2014/main" id="{86FEB767-7280-97A5-1D65-3435127EAEB8}"/>
                </a:ext>
              </a:extLst>
            </p:cNvPr>
            <p:cNvSpPr txBox="1"/>
            <p:nvPr/>
          </p:nvSpPr>
          <p:spPr>
            <a:xfrm>
              <a:off x="4185792" y="3126420"/>
              <a:ext cx="939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True CIF</a:t>
              </a:r>
            </a:p>
          </p:txBody>
        </p:sp>
        <p:sp>
          <p:nvSpPr>
            <p:cNvPr id="1335" name="Rectangle 1334">
              <a:extLst>
                <a:ext uri="{FF2B5EF4-FFF2-40B4-BE49-F238E27FC236}">
                  <a16:creationId xmlns:a16="http://schemas.microsoft.com/office/drawing/2014/main" id="{4F366CC3-79B5-03D2-D672-92E244A8B8BA}"/>
                </a:ext>
              </a:extLst>
            </p:cNvPr>
            <p:cNvSpPr/>
            <p:nvPr/>
          </p:nvSpPr>
          <p:spPr>
            <a:xfrm>
              <a:off x="3489004" y="3167731"/>
              <a:ext cx="1636597" cy="319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B8464CCD-8A68-0D50-B8C3-720293859561}"/>
                </a:ext>
              </a:extLst>
            </p:cNvPr>
            <p:cNvCxnSpPr/>
            <p:nvPr/>
          </p:nvCxnSpPr>
          <p:spPr>
            <a:xfrm>
              <a:off x="3589672" y="3311086"/>
              <a:ext cx="41106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36" name="Group 3835">
            <a:extLst>
              <a:ext uri="{FF2B5EF4-FFF2-40B4-BE49-F238E27FC236}">
                <a16:creationId xmlns:a16="http://schemas.microsoft.com/office/drawing/2014/main" id="{2396D475-CCF9-EAF4-FDAD-03413219F8E0}"/>
              </a:ext>
            </a:extLst>
          </p:cNvPr>
          <p:cNvGrpSpPr/>
          <p:nvPr/>
        </p:nvGrpSpPr>
        <p:grpSpPr>
          <a:xfrm>
            <a:off x="805449" y="841002"/>
            <a:ext cx="5159582" cy="1444462"/>
            <a:chOff x="854747" y="688179"/>
            <a:chExt cx="5598124" cy="1444462"/>
          </a:xfrm>
        </p:grpSpPr>
        <p:sp>
          <p:nvSpPr>
            <p:cNvPr id="3799" name="Freeform: Shape 3798">
              <a:extLst>
                <a:ext uri="{FF2B5EF4-FFF2-40B4-BE49-F238E27FC236}">
                  <a16:creationId xmlns:a16="http://schemas.microsoft.com/office/drawing/2014/main" id="{4744D78E-F7B8-91F9-3A3C-751A25E12787}"/>
                </a:ext>
              </a:extLst>
            </p:cNvPr>
            <p:cNvSpPr/>
            <p:nvPr/>
          </p:nvSpPr>
          <p:spPr>
            <a:xfrm>
              <a:off x="1109207" y="753258"/>
              <a:ext cx="5089200" cy="1301589"/>
            </a:xfrm>
            <a:custGeom>
              <a:avLst/>
              <a:gdLst>
                <a:gd name="connsiteX0" fmla="*/ 0 w 5089200"/>
                <a:gd name="connsiteY0" fmla="*/ 1296552 h 1301589"/>
                <a:gd name="connsiteX1" fmla="*/ 27362 w 5089200"/>
                <a:gd name="connsiteY1" fmla="*/ 1287125 h 1301589"/>
                <a:gd name="connsiteX2" fmla="*/ 54723 w 5089200"/>
                <a:gd name="connsiteY2" fmla="*/ 1264404 h 1301589"/>
                <a:gd name="connsiteX3" fmla="*/ 82085 w 5089200"/>
                <a:gd name="connsiteY3" fmla="*/ 1216036 h 1301589"/>
                <a:gd name="connsiteX4" fmla="*/ 109445 w 5089200"/>
                <a:gd name="connsiteY4" fmla="*/ 1125432 h 1301589"/>
                <a:gd name="connsiteX5" fmla="*/ 136807 w 5089200"/>
                <a:gd name="connsiteY5" fmla="*/ 977034 h 1301589"/>
                <a:gd name="connsiteX6" fmla="*/ 164165 w 5089200"/>
                <a:gd name="connsiteY6" fmla="*/ 766489 h 1301589"/>
                <a:gd name="connsiteX7" fmla="*/ 218893 w 5089200"/>
                <a:gd name="connsiteY7" fmla="*/ 259358 h 1301589"/>
                <a:gd name="connsiteX8" fmla="*/ 246251 w 5089200"/>
                <a:gd name="connsiteY8" fmla="*/ 70339 h 1301589"/>
                <a:gd name="connsiteX9" fmla="*/ 273609 w 5089200"/>
                <a:gd name="connsiteY9" fmla="*/ 0 h 1301589"/>
                <a:gd name="connsiteX10" fmla="*/ 300980 w 5089200"/>
                <a:gd name="connsiteY10" fmla="*/ 70339 h 1301589"/>
                <a:gd name="connsiteX11" fmla="*/ 328337 w 5089200"/>
                <a:gd name="connsiteY11" fmla="*/ 259358 h 1301589"/>
                <a:gd name="connsiteX12" fmla="*/ 383053 w 5089200"/>
                <a:gd name="connsiteY12" fmla="*/ 766489 h 1301589"/>
                <a:gd name="connsiteX13" fmla="*/ 410424 w 5089200"/>
                <a:gd name="connsiteY13" fmla="*/ 977034 h 1301589"/>
                <a:gd name="connsiteX14" fmla="*/ 437781 w 5089200"/>
                <a:gd name="connsiteY14" fmla="*/ 1125432 h 1301589"/>
                <a:gd name="connsiteX15" fmla="*/ 465139 w 5089200"/>
                <a:gd name="connsiteY15" fmla="*/ 1216036 h 1301589"/>
                <a:gd name="connsiteX16" fmla="*/ 492510 w 5089200"/>
                <a:gd name="connsiteY16" fmla="*/ 1264404 h 1301589"/>
                <a:gd name="connsiteX17" fmla="*/ 519868 w 5089200"/>
                <a:gd name="connsiteY17" fmla="*/ 1287125 h 1301589"/>
                <a:gd name="connsiteX18" fmla="*/ 547226 w 5089200"/>
                <a:gd name="connsiteY18" fmla="*/ 1296552 h 1301589"/>
                <a:gd name="connsiteX19" fmla="*/ 574583 w 5089200"/>
                <a:gd name="connsiteY19" fmla="*/ 1300025 h 1301589"/>
                <a:gd name="connsiteX20" fmla="*/ 629312 w 5089200"/>
                <a:gd name="connsiteY20" fmla="*/ 1301475 h 1301589"/>
                <a:gd name="connsiteX21" fmla="*/ 1094459 w 5089200"/>
                <a:gd name="connsiteY21" fmla="*/ 1301590 h 1301589"/>
                <a:gd name="connsiteX22" fmla="*/ 5089201 w 5089200"/>
                <a:gd name="connsiteY22" fmla="*/ 1301590 h 1301589"/>
                <a:gd name="connsiteX23" fmla="*/ 5089201 w 5089200"/>
                <a:gd name="connsiteY23" fmla="*/ 1301590 h 13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89200" h="1301589">
                  <a:moveTo>
                    <a:pt x="0" y="1296552"/>
                  </a:moveTo>
                  <a:lnTo>
                    <a:pt x="27362" y="1287125"/>
                  </a:lnTo>
                  <a:lnTo>
                    <a:pt x="54723" y="1264404"/>
                  </a:lnTo>
                  <a:lnTo>
                    <a:pt x="82085" y="1216036"/>
                  </a:lnTo>
                  <a:lnTo>
                    <a:pt x="109445" y="1125432"/>
                  </a:lnTo>
                  <a:lnTo>
                    <a:pt x="136807" y="977034"/>
                  </a:lnTo>
                  <a:lnTo>
                    <a:pt x="164165" y="766489"/>
                  </a:lnTo>
                  <a:lnTo>
                    <a:pt x="218893" y="259358"/>
                  </a:lnTo>
                  <a:lnTo>
                    <a:pt x="246251" y="70339"/>
                  </a:lnTo>
                  <a:lnTo>
                    <a:pt x="273609" y="0"/>
                  </a:lnTo>
                  <a:lnTo>
                    <a:pt x="300980" y="70339"/>
                  </a:lnTo>
                  <a:lnTo>
                    <a:pt x="328337" y="259358"/>
                  </a:lnTo>
                  <a:lnTo>
                    <a:pt x="383053" y="766489"/>
                  </a:lnTo>
                  <a:lnTo>
                    <a:pt x="410424" y="977034"/>
                  </a:lnTo>
                  <a:lnTo>
                    <a:pt x="437781" y="1125432"/>
                  </a:lnTo>
                  <a:lnTo>
                    <a:pt x="465139" y="1216036"/>
                  </a:lnTo>
                  <a:lnTo>
                    <a:pt x="492510" y="1264404"/>
                  </a:lnTo>
                  <a:lnTo>
                    <a:pt x="519868" y="1287125"/>
                  </a:lnTo>
                  <a:lnTo>
                    <a:pt x="547226" y="1296552"/>
                  </a:lnTo>
                  <a:lnTo>
                    <a:pt x="574583" y="1300025"/>
                  </a:lnTo>
                  <a:lnTo>
                    <a:pt x="629312" y="1301475"/>
                  </a:lnTo>
                  <a:lnTo>
                    <a:pt x="1094459" y="1301590"/>
                  </a:lnTo>
                  <a:lnTo>
                    <a:pt x="5089201" y="1301590"/>
                  </a:lnTo>
                  <a:lnTo>
                    <a:pt x="5089201" y="1301590"/>
                  </a:lnTo>
                </a:path>
              </a:pathLst>
            </a:custGeom>
            <a:noFill/>
            <a:ln w="19025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0" name="Freeform: Shape 3799">
              <a:extLst>
                <a:ext uri="{FF2B5EF4-FFF2-40B4-BE49-F238E27FC236}">
                  <a16:creationId xmlns:a16="http://schemas.microsoft.com/office/drawing/2014/main" id="{BDABAB6B-8574-2F2D-CD5A-AC8F90043AC3}"/>
                </a:ext>
              </a:extLst>
            </p:cNvPr>
            <p:cNvSpPr/>
            <p:nvPr/>
          </p:nvSpPr>
          <p:spPr>
            <a:xfrm>
              <a:off x="1109207" y="753258"/>
              <a:ext cx="5089200" cy="1301589"/>
            </a:xfrm>
            <a:custGeom>
              <a:avLst/>
              <a:gdLst>
                <a:gd name="connsiteX0" fmla="*/ 0 w 5089200"/>
                <a:gd name="connsiteY0" fmla="*/ 1300012 h 1301589"/>
                <a:gd name="connsiteX1" fmla="*/ 27362 w 5089200"/>
                <a:gd name="connsiteY1" fmla="*/ 1298117 h 1301589"/>
                <a:gd name="connsiteX2" fmla="*/ 54723 w 5089200"/>
                <a:gd name="connsiteY2" fmla="*/ 1294300 h 1301589"/>
                <a:gd name="connsiteX3" fmla="*/ 82085 w 5089200"/>
                <a:gd name="connsiteY3" fmla="*/ 1287036 h 1301589"/>
                <a:gd name="connsiteX4" fmla="*/ 109445 w 5089200"/>
                <a:gd name="connsiteY4" fmla="*/ 1273946 h 1301589"/>
                <a:gd name="connsiteX5" fmla="*/ 136807 w 5089200"/>
                <a:gd name="connsiteY5" fmla="*/ 1251581 h 1301589"/>
                <a:gd name="connsiteX6" fmla="*/ 164165 w 5089200"/>
                <a:gd name="connsiteY6" fmla="*/ 1215502 h 1301589"/>
                <a:gd name="connsiteX7" fmla="*/ 191535 w 5089200"/>
                <a:gd name="connsiteY7" fmla="*/ 1160531 h 1301589"/>
                <a:gd name="connsiteX8" fmla="*/ 218893 w 5089200"/>
                <a:gd name="connsiteY8" fmla="*/ 1081606 h 1301589"/>
                <a:gd name="connsiteX9" fmla="*/ 246251 w 5089200"/>
                <a:gd name="connsiteY9" fmla="*/ 975024 h 1301589"/>
                <a:gd name="connsiteX10" fmla="*/ 273609 w 5089200"/>
                <a:gd name="connsiteY10" fmla="*/ 840170 h 1301589"/>
                <a:gd name="connsiteX11" fmla="*/ 300980 w 5089200"/>
                <a:gd name="connsiteY11" fmla="*/ 681042 h 1301589"/>
                <a:gd name="connsiteX12" fmla="*/ 355695 w 5089200"/>
                <a:gd name="connsiteY12" fmla="*/ 333770 h 1301589"/>
                <a:gd name="connsiteX13" fmla="*/ 383053 w 5089200"/>
                <a:gd name="connsiteY13" fmla="*/ 179224 h 1301589"/>
                <a:gd name="connsiteX14" fmla="*/ 410424 w 5089200"/>
                <a:gd name="connsiteY14" fmla="*/ 62714 h 1301589"/>
                <a:gd name="connsiteX15" fmla="*/ 437781 w 5089200"/>
                <a:gd name="connsiteY15" fmla="*/ 0 h 1301589"/>
                <a:gd name="connsiteX16" fmla="*/ 465139 w 5089200"/>
                <a:gd name="connsiteY16" fmla="*/ 0 h 1301589"/>
                <a:gd name="connsiteX17" fmla="*/ 492510 w 5089200"/>
                <a:gd name="connsiteY17" fmla="*/ 62714 h 1301589"/>
                <a:gd name="connsiteX18" fmla="*/ 519868 w 5089200"/>
                <a:gd name="connsiteY18" fmla="*/ 179224 h 1301589"/>
                <a:gd name="connsiteX19" fmla="*/ 547226 w 5089200"/>
                <a:gd name="connsiteY19" fmla="*/ 333770 h 1301589"/>
                <a:gd name="connsiteX20" fmla="*/ 601954 w 5089200"/>
                <a:gd name="connsiteY20" fmla="*/ 681042 h 1301589"/>
                <a:gd name="connsiteX21" fmla="*/ 629312 w 5089200"/>
                <a:gd name="connsiteY21" fmla="*/ 840170 h 1301589"/>
                <a:gd name="connsiteX22" fmla="*/ 656670 w 5089200"/>
                <a:gd name="connsiteY22" fmla="*/ 975024 h 1301589"/>
                <a:gd name="connsiteX23" fmla="*/ 684028 w 5089200"/>
                <a:gd name="connsiteY23" fmla="*/ 1081606 h 1301589"/>
                <a:gd name="connsiteX24" fmla="*/ 711398 w 5089200"/>
                <a:gd name="connsiteY24" fmla="*/ 1160531 h 1301589"/>
                <a:gd name="connsiteX25" fmla="*/ 738756 w 5089200"/>
                <a:gd name="connsiteY25" fmla="*/ 1215502 h 1301589"/>
                <a:gd name="connsiteX26" fmla="*/ 766114 w 5089200"/>
                <a:gd name="connsiteY26" fmla="*/ 1251581 h 1301589"/>
                <a:gd name="connsiteX27" fmla="*/ 793484 w 5089200"/>
                <a:gd name="connsiteY27" fmla="*/ 1273946 h 1301589"/>
                <a:gd name="connsiteX28" fmla="*/ 820842 w 5089200"/>
                <a:gd name="connsiteY28" fmla="*/ 1287036 h 1301589"/>
                <a:gd name="connsiteX29" fmla="*/ 848200 w 5089200"/>
                <a:gd name="connsiteY29" fmla="*/ 1294300 h 1301589"/>
                <a:gd name="connsiteX30" fmla="*/ 875558 w 5089200"/>
                <a:gd name="connsiteY30" fmla="*/ 1298117 h 1301589"/>
                <a:gd name="connsiteX31" fmla="*/ 930286 w 5089200"/>
                <a:gd name="connsiteY31" fmla="*/ 1300903 h 1301589"/>
                <a:gd name="connsiteX32" fmla="*/ 1067088 w 5089200"/>
                <a:gd name="connsiteY32" fmla="*/ 1301577 h 1301589"/>
                <a:gd name="connsiteX33" fmla="*/ 5089201 w 5089200"/>
                <a:gd name="connsiteY33" fmla="*/ 1301590 h 1301589"/>
                <a:gd name="connsiteX34" fmla="*/ 5089201 w 5089200"/>
                <a:gd name="connsiteY34" fmla="*/ 1301590 h 13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89200" h="1301589">
                  <a:moveTo>
                    <a:pt x="0" y="1300012"/>
                  </a:moveTo>
                  <a:lnTo>
                    <a:pt x="27362" y="1298117"/>
                  </a:lnTo>
                  <a:lnTo>
                    <a:pt x="54723" y="1294300"/>
                  </a:lnTo>
                  <a:lnTo>
                    <a:pt x="82085" y="1287036"/>
                  </a:lnTo>
                  <a:lnTo>
                    <a:pt x="109445" y="1273946"/>
                  </a:lnTo>
                  <a:lnTo>
                    <a:pt x="136807" y="1251581"/>
                  </a:lnTo>
                  <a:lnTo>
                    <a:pt x="164165" y="1215502"/>
                  </a:lnTo>
                  <a:lnTo>
                    <a:pt x="191535" y="1160531"/>
                  </a:lnTo>
                  <a:lnTo>
                    <a:pt x="218893" y="1081606"/>
                  </a:lnTo>
                  <a:lnTo>
                    <a:pt x="246251" y="975024"/>
                  </a:lnTo>
                  <a:lnTo>
                    <a:pt x="273609" y="840170"/>
                  </a:lnTo>
                  <a:lnTo>
                    <a:pt x="300980" y="681042"/>
                  </a:lnTo>
                  <a:lnTo>
                    <a:pt x="355695" y="333770"/>
                  </a:lnTo>
                  <a:lnTo>
                    <a:pt x="383053" y="179224"/>
                  </a:lnTo>
                  <a:lnTo>
                    <a:pt x="410424" y="62714"/>
                  </a:lnTo>
                  <a:lnTo>
                    <a:pt x="437781" y="0"/>
                  </a:lnTo>
                  <a:lnTo>
                    <a:pt x="465139" y="0"/>
                  </a:lnTo>
                  <a:lnTo>
                    <a:pt x="492510" y="62714"/>
                  </a:lnTo>
                  <a:lnTo>
                    <a:pt x="519868" y="179224"/>
                  </a:lnTo>
                  <a:lnTo>
                    <a:pt x="547226" y="333770"/>
                  </a:lnTo>
                  <a:lnTo>
                    <a:pt x="601954" y="681042"/>
                  </a:lnTo>
                  <a:lnTo>
                    <a:pt x="629312" y="840170"/>
                  </a:lnTo>
                  <a:lnTo>
                    <a:pt x="656670" y="975024"/>
                  </a:lnTo>
                  <a:lnTo>
                    <a:pt x="684028" y="1081606"/>
                  </a:lnTo>
                  <a:lnTo>
                    <a:pt x="711398" y="1160531"/>
                  </a:lnTo>
                  <a:lnTo>
                    <a:pt x="738756" y="1215502"/>
                  </a:lnTo>
                  <a:lnTo>
                    <a:pt x="766114" y="1251581"/>
                  </a:lnTo>
                  <a:lnTo>
                    <a:pt x="793484" y="1273946"/>
                  </a:lnTo>
                  <a:lnTo>
                    <a:pt x="820842" y="1287036"/>
                  </a:lnTo>
                  <a:lnTo>
                    <a:pt x="848200" y="1294300"/>
                  </a:lnTo>
                  <a:lnTo>
                    <a:pt x="875558" y="1298117"/>
                  </a:lnTo>
                  <a:lnTo>
                    <a:pt x="930286" y="1300903"/>
                  </a:lnTo>
                  <a:lnTo>
                    <a:pt x="1067088" y="1301577"/>
                  </a:lnTo>
                  <a:lnTo>
                    <a:pt x="5089201" y="1301590"/>
                  </a:lnTo>
                  <a:lnTo>
                    <a:pt x="5089201" y="1301590"/>
                  </a:lnTo>
                </a:path>
              </a:pathLst>
            </a:custGeom>
            <a:noFill/>
            <a:ln w="19025" cap="sq">
              <a:solidFill>
                <a:srgbClr val="FF7F0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1" name="Freeform: Shape 3800">
              <a:extLst>
                <a:ext uri="{FF2B5EF4-FFF2-40B4-BE49-F238E27FC236}">
                  <a16:creationId xmlns:a16="http://schemas.microsoft.com/office/drawing/2014/main" id="{718F289F-E65C-666D-0F8E-4BA3E55B3816}"/>
                </a:ext>
              </a:extLst>
            </p:cNvPr>
            <p:cNvSpPr/>
            <p:nvPr/>
          </p:nvSpPr>
          <p:spPr>
            <a:xfrm>
              <a:off x="1109207" y="753258"/>
              <a:ext cx="5089200" cy="1301589"/>
            </a:xfrm>
            <a:custGeom>
              <a:avLst/>
              <a:gdLst>
                <a:gd name="connsiteX0" fmla="*/ 0 w 5089200"/>
                <a:gd name="connsiteY0" fmla="*/ 1236785 h 1301589"/>
                <a:gd name="connsiteX1" fmla="*/ 27362 w 5089200"/>
                <a:gd name="connsiteY1" fmla="*/ 1212487 h 1301589"/>
                <a:gd name="connsiteX2" fmla="*/ 54723 w 5089200"/>
                <a:gd name="connsiteY2" fmla="*/ 1181242 h 1301589"/>
                <a:gd name="connsiteX3" fmla="*/ 82085 w 5089200"/>
                <a:gd name="connsiteY3" fmla="*/ 1141919 h 1301589"/>
                <a:gd name="connsiteX4" fmla="*/ 109445 w 5089200"/>
                <a:gd name="connsiteY4" fmla="*/ 1093488 h 1301589"/>
                <a:gd name="connsiteX5" fmla="*/ 136807 w 5089200"/>
                <a:gd name="connsiteY5" fmla="*/ 1035184 h 1301589"/>
                <a:gd name="connsiteX6" fmla="*/ 164165 w 5089200"/>
                <a:gd name="connsiteY6" fmla="*/ 966565 h 1301589"/>
                <a:gd name="connsiteX7" fmla="*/ 191535 w 5089200"/>
                <a:gd name="connsiteY7" fmla="*/ 887736 h 1301589"/>
                <a:gd name="connsiteX8" fmla="*/ 218893 w 5089200"/>
                <a:gd name="connsiteY8" fmla="*/ 799408 h 1301589"/>
                <a:gd name="connsiteX9" fmla="*/ 246251 w 5089200"/>
                <a:gd name="connsiteY9" fmla="*/ 703011 h 1301589"/>
                <a:gd name="connsiteX10" fmla="*/ 355695 w 5089200"/>
                <a:gd name="connsiteY10" fmla="*/ 290922 h 1301589"/>
                <a:gd name="connsiteX11" fmla="*/ 383053 w 5089200"/>
                <a:gd name="connsiteY11" fmla="*/ 199818 h 1301589"/>
                <a:gd name="connsiteX12" fmla="*/ 410424 w 5089200"/>
                <a:gd name="connsiteY12" fmla="*/ 121757 h 1301589"/>
                <a:gd name="connsiteX13" fmla="*/ 437781 w 5089200"/>
                <a:gd name="connsiteY13" fmla="*/ 60528 h 1301589"/>
                <a:gd name="connsiteX14" fmla="*/ 465139 w 5089200"/>
                <a:gd name="connsiteY14" fmla="*/ 19225 h 1301589"/>
                <a:gd name="connsiteX15" fmla="*/ 492510 w 5089200"/>
                <a:gd name="connsiteY15" fmla="*/ 0 h 1301589"/>
                <a:gd name="connsiteX16" fmla="*/ 519868 w 5089200"/>
                <a:gd name="connsiteY16" fmla="*/ 3867 h 1301589"/>
                <a:gd name="connsiteX17" fmla="*/ 547226 w 5089200"/>
                <a:gd name="connsiteY17" fmla="*/ 30624 h 1301589"/>
                <a:gd name="connsiteX18" fmla="*/ 574583 w 5089200"/>
                <a:gd name="connsiteY18" fmla="*/ 78860 h 1301589"/>
                <a:gd name="connsiteX19" fmla="*/ 601954 w 5089200"/>
                <a:gd name="connsiteY19" fmla="*/ 146083 h 1301589"/>
                <a:gd name="connsiteX20" fmla="*/ 629312 w 5089200"/>
                <a:gd name="connsiteY20" fmla="*/ 228938 h 1301589"/>
                <a:gd name="connsiteX21" fmla="*/ 656670 w 5089200"/>
                <a:gd name="connsiteY21" fmla="*/ 323475 h 1301589"/>
                <a:gd name="connsiteX22" fmla="*/ 711398 w 5089200"/>
                <a:gd name="connsiteY22" fmla="*/ 530709 h 1301589"/>
                <a:gd name="connsiteX23" fmla="*/ 766114 w 5089200"/>
                <a:gd name="connsiteY23" fmla="*/ 735920 h 1301589"/>
                <a:gd name="connsiteX24" fmla="*/ 793484 w 5089200"/>
                <a:gd name="connsiteY24" fmla="*/ 829833 h 1301589"/>
                <a:gd name="connsiteX25" fmla="*/ 820842 w 5089200"/>
                <a:gd name="connsiteY25" fmla="*/ 915117 h 1301589"/>
                <a:gd name="connsiteX26" fmla="*/ 848200 w 5089200"/>
                <a:gd name="connsiteY26" fmla="*/ 990581 h 1301589"/>
                <a:gd name="connsiteX27" fmla="*/ 875558 w 5089200"/>
                <a:gd name="connsiteY27" fmla="*/ 1055755 h 1301589"/>
                <a:gd name="connsiteX28" fmla="*/ 902928 w 5089200"/>
                <a:gd name="connsiteY28" fmla="*/ 1110700 h 1301589"/>
                <a:gd name="connsiteX29" fmla="*/ 930286 w 5089200"/>
                <a:gd name="connsiteY29" fmla="*/ 1155990 h 1301589"/>
                <a:gd name="connsiteX30" fmla="*/ 957644 w 5089200"/>
                <a:gd name="connsiteY30" fmla="*/ 1192501 h 1301589"/>
                <a:gd name="connsiteX31" fmla="*/ 985002 w 5089200"/>
                <a:gd name="connsiteY31" fmla="*/ 1221303 h 1301589"/>
                <a:gd name="connsiteX32" fmla="*/ 1012373 w 5089200"/>
                <a:gd name="connsiteY32" fmla="*/ 1243541 h 1301589"/>
                <a:gd name="connsiteX33" fmla="*/ 1039730 w 5089200"/>
                <a:gd name="connsiteY33" fmla="*/ 1260371 h 1301589"/>
                <a:gd name="connsiteX34" fmla="*/ 1067088 w 5089200"/>
                <a:gd name="connsiteY34" fmla="*/ 1272826 h 1301589"/>
                <a:gd name="connsiteX35" fmla="*/ 1094459 w 5089200"/>
                <a:gd name="connsiteY35" fmla="*/ 1281884 h 1301589"/>
                <a:gd name="connsiteX36" fmla="*/ 1121817 w 5089200"/>
                <a:gd name="connsiteY36" fmla="*/ 1288321 h 1301589"/>
                <a:gd name="connsiteX37" fmla="*/ 1176532 w 5089200"/>
                <a:gd name="connsiteY37" fmla="*/ 1295891 h 1301589"/>
                <a:gd name="connsiteX38" fmla="*/ 1231261 w 5089200"/>
                <a:gd name="connsiteY38" fmla="*/ 1299313 h 1301589"/>
                <a:gd name="connsiteX39" fmla="*/ 1313347 w 5089200"/>
                <a:gd name="connsiteY39" fmla="*/ 1301081 h 1301589"/>
                <a:gd name="connsiteX40" fmla="*/ 1559593 w 5089200"/>
                <a:gd name="connsiteY40" fmla="*/ 1301590 h 1301589"/>
                <a:gd name="connsiteX41" fmla="*/ 5089201 w 5089200"/>
                <a:gd name="connsiteY41" fmla="*/ 1301590 h 1301589"/>
                <a:gd name="connsiteX42" fmla="*/ 5089201 w 5089200"/>
                <a:gd name="connsiteY42" fmla="*/ 1301590 h 13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089200" h="1301589">
                  <a:moveTo>
                    <a:pt x="0" y="1236785"/>
                  </a:moveTo>
                  <a:lnTo>
                    <a:pt x="27362" y="1212487"/>
                  </a:lnTo>
                  <a:lnTo>
                    <a:pt x="54723" y="1181242"/>
                  </a:lnTo>
                  <a:lnTo>
                    <a:pt x="82085" y="1141919"/>
                  </a:lnTo>
                  <a:lnTo>
                    <a:pt x="109445" y="1093488"/>
                  </a:lnTo>
                  <a:lnTo>
                    <a:pt x="136807" y="1035184"/>
                  </a:lnTo>
                  <a:lnTo>
                    <a:pt x="164165" y="966565"/>
                  </a:lnTo>
                  <a:lnTo>
                    <a:pt x="191535" y="887736"/>
                  </a:lnTo>
                  <a:lnTo>
                    <a:pt x="218893" y="799408"/>
                  </a:lnTo>
                  <a:lnTo>
                    <a:pt x="246251" y="703011"/>
                  </a:lnTo>
                  <a:lnTo>
                    <a:pt x="355695" y="290922"/>
                  </a:lnTo>
                  <a:lnTo>
                    <a:pt x="383053" y="199818"/>
                  </a:lnTo>
                  <a:lnTo>
                    <a:pt x="410424" y="121757"/>
                  </a:lnTo>
                  <a:lnTo>
                    <a:pt x="437781" y="60528"/>
                  </a:lnTo>
                  <a:lnTo>
                    <a:pt x="465139" y="19225"/>
                  </a:lnTo>
                  <a:lnTo>
                    <a:pt x="492510" y="0"/>
                  </a:lnTo>
                  <a:lnTo>
                    <a:pt x="519868" y="3867"/>
                  </a:lnTo>
                  <a:lnTo>
                    <a:pt x="547226" y="30624"/>
                  </a:lnTo>
                  <a:lnTo>
                    <a:pt x="574583" y="78860"/>
                  </a:lnTo>
                  <a:lnTo>
                    <a:pt x="601954" y="146083"/>
                  </a:lnTo>
                  <a:lnTo>
                    <a:pt x="629312" y="228938"/>
                  </a:lnTo>
                  <a:lnTo>
                    <a:pt x="656670" y="323475"/>
                  </a:lnTo>
                  <a:lnTo>
                    <a:pt x="711398" y="530709"/>
                  </a:lnTo>
                  <a:lnTo>
                    <a:pt x="766114" y="735920"/>
                  </a:lnTo>
                  <a:lnTo>
                    <a:pt x="793484" y="829833"/>
                  </a:lnTo>
                  <a:lnTo>
                    <a:pt x="820842" y="915117"/>
                  </a:lnTo>
                  <a:lnTo>
                    <a:pt x="848200" y="990581"/>
                  </a:lnTo>
                  <a:lnTo>
                    <a:pt x="875558" y="1055755"/>
                  </a:lnTo>
                  <a:lnTo>
                    <a:pt x="902928" y="1110700"/>
                  </a:lnTo>
                  <a:lnTo>
                    <a:pt x="930286" y="1155990"/>
                  </a:lnTo>
                  <a:lnTo>
                    <a:pt x="957644" y="1192501"/>
                  </a:lnTo>
                  <a:lnTo>
                    <a:pt x="985002" y="1221303"/>
                  </a:lnTo>
                  <a:lnTo>
                    <a:pt x="1012373" y="1243541"/>
                  </a:lnTo>
                  <a:lnTo>
                    <a:pt x="1039730" y="1260371"/>
                  </a:lnTo>
                  <a:lnTo>
                    <a:pt x="1067088" y="1272826"/>
                  </a:lnTo>
                  <a:lnTo>
                    <a:pt x="1094459" y="1281884"/>
                  </a:lnTo>
                  <a:lnTo>
                    <a:pt x="1121817" y="1288321"/>
                  </a:lnTo>
                  <a:lnTo>
                    <a:pt x="1176532" y="1295891"/>
                  </a:lnTo>
                  <a:lnTo>
                    <a:pt x="1231261" y="1299313"/>
                  </a:lnTo>
                  <a:lnTo>
                    <a:pt x="1313347" y="1301081"/>
                  </a:lnTo>
                  <a:lnTo>
                    <a:pt x="1559593" y="1301590"/>
                  </a:lnTo>
                  <a:lnTo>
                    <a:pt x="5089201" y="1301590"/>
                  </a:lnTo>
                  <a:lnTo>
                    <a:pt x="5089201" y="1301590"/>
                  </a:lnTo>
                </a:path>
              </a:pathLst>
            </a:custGeom>
            <a:noFill/>
            <a:ln w="19025" cap="sq">
              <a:solidFill>
                <a:srgbClr val="2CA02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2" name="Freeform: Shape 3801">
              <a:extLst>
                <a:ext uri="{FF2B5EF4-FFF2-40B4-BE49-F238E27FC236}">
                  <a16:creationId xmlns:a16="http://schemas.microsoft.com/office/drawing/2014/main" id="{FCC760B7-3928-0A49-B33E-05A350BDAAAC}"/>
                </a:ext>
              </a:extLst>
            </p:cNvPr>
            <p:cNvSpPr/>
            <p:nvPr/>
          </p:nvSpPr>
          <p:spPr>
            <a:xfrm>
              <a:off x="1109207" y="753258"/>
              <a:ext cx="5089200" cy="1301589"/>
            </a:xfrm>
            <a:custGeom>
              <a:avLst/>
              <a:gdLst>
                <a:gd name="connsiteX0" fmla="*/ 0 w 5089200"/>
                <a:gd name="connsiteY0" fmla="*/ 1301386 h 1301589"/>
                <a:gd name="connsiteX1" fmla="*/ 109445 w 5089200"/>
                <a:gd name="connsiteY1" fmla="*/ 1299656 h 1301589"/>
                <a:gd name="connsiteX2" fmla="*/ 164165 w 5089200"/>
                <a:gd name="connsiteY2" fmla="*/ 1296323 h 1301589"/>
                <a:gd name="connsiteX3" fmla="*/ 191535 w 5089200"/>
                <a:gd name="connsiteY3" fmla="*/ 1293181 h 1301589"/>
                <a:gd name="connsiteX4" fmla="*/ 218893 w 5089200"/>
                <a:gd name="connsiteY4" fmla="*/ 1288423 h 1301589"/>
                <a:gd name="connsiteX5" fmla="*/ 246251 w 5089200"/>
                <a:gd name="connsiteY5" fmla="*/ 1281413 h 1301589"/>
                <a:gd name="connsiteX6" fmla="*/ 273609 w 5089200"/>
                <a:gd name="connsiteY6" fmla="*/ 1271299 h 1301589"/>
                <a:gd name="connsiteX7" fmla="*/ 300980 w 5089200"/>
                <a:gd name="connsiteY7" fmla="*/ 1257051 h 1301589"/>
                <a:gd name="connsiteX8" fmla="*/ 328337 w 5089200"/>
                <a:gd name="connsiteY8" fmla="*/ 1237460 h 1301589"/>
                <a:gd name="connsiteX9" fmla="*/ 355695 w 5089200"/>
                <a:gd name="connsiteY9" fmla="*/ 1211151 h 1301589"/>
                <a:gd name="connsiteX10" fmla="*/ 383053 w 5089200"/>
                <a:gd name="connsiteY10" fmla="*/ 1176675 h 1301589"/>
                <a:gd name="connsiteX11" fmla="*/ 410424 w 5089200"/>
                <a:gd name="connsiteY11" fmla="*/ 1132620 h 1301589"/>
                <a:gd name="connsiteX12" fmla="*/ 437781 w 5089200"/>
                <a:gd name="connsiteY12" fmla="*/ 1077751 h 1301589"/>
                <a:gd name="connsiteX13" fmla="*/ 465139 w 5089200"/>
                <a:gd name="connsiteY13" fmla="*/ 1011165 h 1301589"/>
                <a:gd name="connsiteX14" fmla="*/ 492510 w 5089200"/>
                <a:gd name="connsiteY14" fmla="*/ 932541 h 1301589"/>
                <a:gd name="connsiteX15" fmla="*/ 519868 w 5089200"/>
                <a:gd name="connsiteY15" fmla="*/ 842302 h 1301589"/>
                <a:gd name="connsiteX16" fmla="*/ 547226 w 5089200"/>
                <a:gd name="connsiteY16" fmla="*/ 741782 h 1301589"/>
                <a:gd name="connsiteX17" fmla="*/ 601954 w 5089200"/>
                <a:gd name="connsiteY17" fmla="*/ 520316 h 1301589"/>
                <a:gd name="connsiteX18" fmla="*/ 656670 w 5089200"/>
                <a:gd name="connsiteY18" fmla="*/ 298414 h 1301589"/>
                <a:gd name="connsiteX19" fmla="*/ 684028 w 5089200"/>
                <a:gd name="connsiteY19" fmla="*/ 199818 h 1301589"/>
                <a:gd name="connsiteX20" fmla="*/ 711398 w 5089200"/>
                <a:gd name="connsiteY20" fmla="*/ 116479 h 1301589"/>
                <a:gd name="connsiteX21" fmla="*/ 738756 w 5089200"/>
                <a:gd name="connsiteY21" fmla="*/ 53118 h 1301589"/>
                <a:gd name="connsiteX22" fmla="*/ 766114 w 5089200"/>
                <a:gd name="connsiteY22" fmla="*/ 13488 h 1301589"/>
                <a:gd name="connsiteX23" fmla="*/ 793484 w 5089200"/>
                <a:gd name="connsiteY23" fmla="*/ 0 h 1301589"/>
                <a:gd name="connsiteX24" fmla="*/ 820842 w 5089200"/>
                <a:gd name="connsiteY24" fmla="*/ 13488 h 1301589"/>
                <a:gd name="connsiteX25" fmla="*/ 848200 w 5089200"/>
                <a:gd name="connsiteY25" fmla="*/ 53118 h 1301589"/>
                <a:gd name="connsiteX26" fmla="*/ 875558 w 5089200"/>
                <a:gd name="connsiteY26" fmla="*/ 116479 h 1301589"/>
                <a:gd name="connsiteX27" fmla="*/ 902928 w 5089200"/>
                <a:gd name="connsiteY27" fmla="*/ 199818 h 1301589"/>
                <a:gd name="connsiteX28" fmla="*/ 930286 w 5089200"/>
                <a:gd name="connsiteY28" fmla="*/ 298414 h 1301589"/>
                <a:gd name="connsiteX29" fmla="*/ 985002 w 5089200"/>
                <a:gd name="connsiteY29" fmla="*/ 520316 h 1301589"/>
                <a:gd name="connsiteX30" fmla="*/ 1039730 w 5089200"/>
                <a:gd name="connsiteY30" fmla="*/ 741782 h 1301589"/>
                <a:gd name="connsiteX31" fmla="*/ 1067088 w 5089200"/>
                <a:gd name="connsiteY31" fmla="*/ 842302 h 1301589"/>
                <a:gd name="connsiteX32" fmla="*/ 1094459 w 5089200"/>
                <a:gd name="connsiteY32" fmla="*/ 932541 h 1301589"/>
                <a:gd name="connsiteX33" fmla="*/ 1121817 w 5089200"/>
                <a:gd name="connsiteY33" fmla="*/ 1011165 h 1301589"/>
                <a:gd name="connsiteX34" fmla="*/ 1149175 w 5089200"/>
                <a:gd name="connsiteY34" fmla="*/ 1077751 h 1301589"/>
                <a:gd name="connsiteX35" fmla="*/ 1176532 w 5089200"/>
                <a:gd name="connsiteY35" fmla="*/ 1132620 h 1301589"/>
                <a:gd name="connsiteX36" fmla="*/ 1203903 w 5089200"/>
                <a:gd name="connsiteY36" fmla="*/ 1176675 h 1301589"/>
                <a:gd name="connsiteX37" fmla="*/ 1231261 w 5089200"/>
                <a:gd name="connsiteY37" fmla="*/ 1211151 h 1301589"/>
                <a:gd name="connsiteX38" fmla="*/ 1258619 w 5089200"/>
                <a:gd name="connsiteY38" fmla="*/ 1237460 h 1301589"/>
                <a:gd name="connsiteX39" fmla="*/ 1285976 w 5089200"/>
                <a:gd name="connsiteY39" fmla="*/ 1257051 h 1301589"/>
                <a:gd name="connsiteX40" fmla="*/ 1313347 w 5089200"/>
                <a:gd name="connsiteY40" fmla="*/ 1271299 h 1301589"/>
                <a:gd name="connsiteX41" fmla="*/ 1340705 w 5089200"/>
                <a:gd name="connsiteY41" fmla="*/ 1281413 h 1301589"/>
                <a:gd name="connsiteX42" fmla="*/ 1368063 w 5089200"/>
                <a:gd name="connsiteY42" fmla="*/ 1288423 h 1301589"/>
                <a:gd name="connsiteX43" fmla="*/ 1395433 w 5089200"/>
                <a:gd name="connsiteY43" fmla="*/ 1293181 h 1301589"/>
                <a:gd name="connsiteX44" fmla="*/ 1450149 w 5089200"/>
                <a:gd name="connsiteY44" fmla="*/ 1298359 h 1301589"/>
                <a:gd name="connsiteX45" fmla="*/ 1532235 w 5089200"/>
                <a:gd name="connsiteY45" fmla="*/ 1300928 h 1301589"/>
                <a:gd name="connsiteX46" fmla="*/ 1723766 w 5089200"/>
                <a:gd name="connsiteY46" fmla="*/ 1301577 h 1301589"/>
                <a:gd name="connsiteX47" fmla="*/ 5089201 w 5089200"/>
                <a:gd name="connsiteY47" fmla="*/ 1301590 h 1301589"/>
                <a:gd name="connsiteX48" fmla="*/ 5089201 w 5089200"/>
                <a:gd name="connsiteY48" fmla="*/ 1301590 h 13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089200" h="1301589">
                  <a:moveTo>
                    <a:pt x="0" y="1301386"/>
                  </a:moveTo>
                  <a:lnTo>
                    <a:pt x="109445" y="1299656"/>
                  </a:lnTo>
                  <a:lnTo>
                    <a:pt x="164165" y="1296323"/>
                  </a:lnTo>
                  <a:lnTo>
                    <a:pt x="191535" y="1293181"/>
                  </a:lnTo>
                  <a:lnTo>
                    <a:pt x="218893" y="1288423"/>
                  </a:lnTo>
                  <a:lnTo>
                    <a:pt x="246251" y="1281413"/>
                  </a:lnTo>
                  <a:lnTo>
                    <a:pt x="273609" y="1271299"/>
                  </a:lnTo>
                  <a:lnTo>
                    <a:pt x="300980" y="1257051"/>
                  </a:lnTo>
                  <a:lnTo>
                    <a:pt x="328337" y="1237460"/>
                  </a:lnTo>
                  <a:lnTo>
                    <a:pt x="355695" y="1211151"/>
                  </a:lnTo>
                  <a:lnTo>
                    <a:pt x="383053" y="1176675"/>
                  </a:lnTo>
                  <a:lnTo>
                    <a:pt x="410424" y="1132620"/>
                  </a:lnTo>
                  <a:lnTo>
                    <a:pt x="437781" y="1077751"/>
                  </a:lnTo>
                  <a:lnTo>
                    <a:pt x="465139" y="1011165"/>
                  </a:lnTo>
                  <a:lnTo>
                    <a:pt x="492510" y="932541"/>
                  </a:lnTo>
                  <a:lnTo>
                    <a:pt x="519868" y="842302"/>
                  </a:lnTo>
                  <a:lnTo>
                    <a:pt x="547226" y="741782"/>
                  </a:lnTo>
                  <a:lnTo>
                    <a:pt x="601954" y="520316"/>
                  </a:lnTo>
                  <a:lnTo>
                    <a:pt x="656670" y="298414"/>
                  </a:lnTo>
                  <a:lnTo>
                    <a:pt x="684028" y="199818"/>
                  </a:lnTo>
                  <a:lnTo>
                    <a:pt x="711398" y="116479"/>
                  </a:lnTo>
                  <a:lnTo>
                    <a:pt x="738756" y="53118"/>
                  </a:lnTo>
                  <a:lnTo>
                    <a:pt x="766114" y="13488"/>
                  </a:lnTo>
                  <a:lnTo>
                    <a:pt x="793484" y="0"/>
                  </a:lnTo>
                  <a:lnTo>
                    <a:pt x="820842" y="13488"/>
                  </a:lnTo>
                  <a:lnTo>
                    <a:pt x="848200" y="53118"/>
                  </a:lnTo>
                  <a:lnTo>
                    <a:pt x="875558" y="116479"/>
                  </a:lnTo>
                  <a:lnTo>
                    <a:pt x="902928" y="199818"/>
                  </a:lnTo>
                  <a:lnTo>
                    <a:pt x="930286" y="298414"/>
                  </a:lnTo>
                  <a:lnTo>
                    <a:pt x="985002" y="520316"/>
                  </a:lnTo>
                  <a:lnTo>
                    <a:pt x="1039730" y="741782"/>
                  </a:lnTo>
                  <a:lnTo>
                    <a:pt x="1067088" y="842302"/>
                  </a:lnTo>
                  <a:lnTo>
                    <a:pt x="1094459" y="932541"/>
                  </a:lnTo>
                  <a:lnTo>
                    <a:pt x="1121817" y="1011165"/>
                  </a:lnTo>
                  <a:lnTo>
                    <a:pt x="1149175" y="1077751"/>
                  </a:lnTo>
                  <a:lnTo>
                    <a:pt x="1176532" y="1132620"/>
                  </a:lnTo>
                  <a:lnTo>
                    <a:pt x="1203903" y="1176675"/>
                  </a:lnTo>
                  <a:lnTo>
                    <a:pt x="1231261" y="1211151"/>
                  </a:lnTo>
                  <a:lnTo>
                    <a:pt x="1258619" y="1237460"/>
                  </a:lnTo>
                  <a:lnTo>
                    <a:pt x="1285976" y="1257051"/>
                  </a:lnTo>
                  <a:lnTo>
                    <a:pt x="1313347" y="1271299"/>
                  </a:lnTo>
                  <a:lnTo>
                    <a:pt x="1340705" y="1281413"/>
                  </a:lnTo>
                  <a:lnTo>
                    <a:pt x="1368063" y="1288423"/>
                  </a:lnTo>
                  <a:lnTo>
                    <a:pt x="1395433" y="1293181"/>
                  </a:lnTo>
                  <a:lnTo>
                    <a:pt x="1450149" y="1298359"/>
                  </a:lnTo>
                  <a:lnTo>
                    <a:pt x="1532235" y="1300928"/>
                  </a:lnTo>
                  <a:lnTo>
                    <a:pt x="1723766" y="1301577"/>
                  </a:lnTo>
                  <a:lnTo>
                    <a:pt x="5089201" y="1301590"/>
                  </a:lnTo>
                  <a:lnTo>
                    <a:pt x="5089201" y="1301590"/>
                  </a:lnTo>
                </a:path>
              </a:pathLst>
            </a:custGeom>
            <a:noFill/>
            <a:ln w="19025" cap="sq">
              <a:solidFill>
                <a:srgbClr val="D6272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3" name="Freeform: Shape 3802">
              <a:extLst>
                <a:ext uri="{FF2B5EF4-FFF2-40B4-BE49-F238E27FC236}">
                  <a16:creationId xmlns:a16="http://schemas.microsoft.com/office/drawing/2014/main" id="{CF4DF3A7-81A4-840C-EE04-081766C34048}"/>
                </a:ext>
              </a:extLst>
            </p:cNvPr>
            <p:cNvSpPr/>
            <p:nvPr/>
          </p:nvSpPr>
          <p:spPr>
            <a:xfrm>
              <a:off x="1109207" y="753258"/>
              <a:ext cx="5089200" cy="1301589"/>
            </a:xfrm>
            <a:custGeom>
              <a:avLst/>
              <a:gdLst>
                <a:gd name="connsiteX0" fmla="*/ 0 w 5089200"/>
                <a:gd name="connsiteY0" fmla="*/ 1298702 h 1301589"/>
                <a:gd name="connsiteX1" fmla="*/ 82085 w 5089200"/>
                <a:gd name="connsiteY1" fmla="*/ 1294046 h 1301589"/>
                <a:gd name="connsiteX2" fmla="*/ 136807 w 5089200"/>
                <a:gd name="connsiteY2" fmla="*/ 1287939 h 1301589"/>
                <a:gd name="connsiteX3" fmla="*/ 191535 w 5089200"/>
                <a:gd name="connsiteY3" fmla="*/ 1277749 h 1301589"/>
                <a:gd name="connsiteX4" fmla="*/ 218893 w 5089200"/>
                <a:gd name="connsiteY4" fmla="*/ 1270511 h 1301589"/>
                <a:gd name="connsiteX5" fmla="*/ 246251 w 5089200"/>
                <a:gd name="connsiteY5" fmla="*/ 1261440 h 1301589"/>
                <a:gd name="connsiteX6" fmla="*/ 273609 w 5089200"/>
                <a:gd name="connsiteY6" fmla="*/ 1250194 h 1301589"/>
                <a:gd name="connsiteX7" fmla="*/ 300980 w 5089200"/>
                <a:gd name="connsiteY7" fmla="*/ 1236391 h 1301589"/>
                <a:gd name="connsiteX8" fmla="*/ 328337 w 5089200"/>
                <a:gd name="connsiteY8" fmla="*/ 1219636 h 1301589"/>
                <a:gd name="connsiteX9" fmla="*/ 355695 w 5089200"/>
                <a:gd name="connsiteY9" fmla="*/ 1199498 h 1301589"/>
                <a:gd name="connsiteX10" fmla="*/ 383053 w 5089200"/>
                <a:gd name="connsiteY10" fmla="*/ 1175556 h 1301589"/>
                <a:gd name="connsiteX11" fmla="*/ 410424 w 5089200"/>
                <a:gd name="connsiteY11" fmla="*/ 1147428 h 1301589"/>
                <a:gd name="connsiteX12" fmla="*/ 437781 w 5089200"/>
                <a:gd name="connsiteY12" fmla="*/ 1114720 h 1301589"/>
                <a:gd name="connsiteX13" fmla="*/ 465139 w 5089200"/>
                <a:gd name="connsiteY13" fmla="*/ 1077115 h 1301589"/>
                <a:gd name="connsiteX14" fmla="*/ 492510 w 5089200"/>
                <a:gd name="connsiteY14" fmla="*/ 1034382 h 1301589"/>
                <a:gd name="connsiteX15" fmla="*/ 519868 w 5089200"/>
                <a:gd name="connsiteY15" fmla="*/ 986409 h 1301589"/>
                <a:gd name="connsiteX16" fmla="*/ 547226 w 5089200"/>
                <a:gd name="connsiteY16" fmla="*/ 933169 h 1301589"/>
                <a:gd name="connsiteX17" fmla="*/ 574583 w 5089200"/>
                <a:gd name="connsiteY17" fmla="*/ 874842 h 1301589"/>
                <a:gd name="connsiteX18" fmla="*/ 601954 w 5089200"/>
                <a:gd name="connsiteY18" fmla="*/ 811753 h 1301589"/>
                <a:gd name="connsiteX19" fmla="*/ 656670 w 5089200"/>
                <a:gd name="connsiteY19" fmla="*/ 673580 h 1301589"/>
                <a:gd name="connsiteX20" fmla="*/ 793484 w 5089200"/>
                <a:gd name="connsiteY20" fmla="*/ 304664 h 1301589"/>
                <a:gd name="connsiteX21" fmla="*/ 820842 w 5089200"/>
                <a:gd name="connsiteY21" fmla="*/ 237551 h 1301589"/>
                <a:gd name="connsiteX22" fmla="*/ 848200 w 5089200"/>
                <a:gd name="connsiteY22" fmla="*/ 176197 h 1301589"/>
                <a:gd name="connsiteX23" fmla="*/ 875558 w 5089200"/>
                <a:gd name="connsiteY23" fmla="*/ 122077 h 1301589"/>
                <a:gd name="connsiteX24" fmla="*/ 902928 w 5089200"/>
                <a:gd name="connsiteY24" fmla="*/ 76542 h 1301589"/>
                <a:gd name="connsiteX25" fmla="*/ 930286 w 5089200"/>
                <a:gd name="connsiteY25" fmla="*/ 40762 h 1301589"/>
                <a:gd name="connsiteX26" fmla="*/ 957644 w 5089200"/>
                <a:gd name="connsiteY26" fmla="*/ 15682 h 1301589"/>
                <a:gd name="connsiteX27" fmla="*/ 985002 w 5089200"/>
                <a:gd name="connsiteY27" fmla="*/ 1971 h 1301589"/>
                <a:gd name="connsiteX28" fmla="*/ 1012373 w 5089200"/>
                <a:gd name="connsiteY28" fmla="*/ 0 h 1301589"/>
                <a:gd name="connsiteX29" fmla="*/ 1039730 w 5089200"/>
                <a:gd name="connsiteY29" fmla="*/ 9824 h 1301589"/>
                <a:gd name="connsiteX30" fmla="*/ 1067088 w 5089200"/>
                <a:gd name="connsiteY30" fmla="*/ 31175 h 1301589"/>
                <a:gd name="connsiteX31" fmla="*/ 1094459 w 5089200"/>
                <a:gd name="connsiteY31" fmla="*/ 63479 h 1301589"/>
                <a:gd name="connsiteX32" fmla="*/ 1121817 w 5089200"/>
                <a:gd name="connsiteY32" fmla="*/ 105882 h 1301589"/>
                <a:gd name="connsiteX33" fmla="*/ 1149175 w 5089200"/>
                <a:gd name="connsiteY33" fmla="*/ 157283 h 1301589"/>
                <a:gd name="connsiteX34" fmla="*/ 1176532 w 5089200"/>
                <a:gd name="connsiteY34" fmla="*/ 216385 h 1301589"/>
                <a:gd name="connsiteX35" fmla="*/ 1203903 w 5089200"/>
                <a:gd name="connsiteY35" fmla="*/ 281749 h 1301589"/>
                <a:gd name="connsiteX36" fmla="*/ 1258619 w 5089200"/>
                <a:gd name="connsiteY36" fmla="*/ 425133 h 1301589"/>
                <a:gd name="connsiteX37" fmla="*/ 1368063 w 5089200"/>
                <a:gd name="connsiteY37" fmla="*/ 721160 h 1301589"/>
                <a:gd name="connsiteX38" fmla="*/ 1395433 w 5089200"/>
                <a:gd name="connsiteY38" fmla="*/ 789751 h 1301589"/>
                <a:gd name="connsiteX39" fmla="*/ 1422791 w 5089200"/>
                <a:gd name="connsiteY39" fmla="*/ 854319 h 1301589"/>
                <a:gd name="connsiteX40" fmla="*/ 1450149 w 5089200"/>
                <a:gd name="connsiteY40" fmla="*/ 914280 h 1301589"/>
                <a:gd name="connsiteX41" fmla="*/ 1477507 w 5089200"/>
                <a:gd name="connsiteY41" fmla="*/ 969238 h 1301589"/>
                <a:gd name="connsiteX42" fmla="*/ 1504877 w 5089200"/>
                <a:gd name="connsiteY42" fmla="*/ 1018976 h 1301589"/>
                <a:gd name="connsiteX43" fmla="*/ 1532235 w 5089200"/>
                <a:gd name="connsiteY43" fmla="*/ 1063452 h 1301589"/>
                <a:gd name="connsiteX44" fmla="*/ 1559593 w 5089200"/>
                <a:gd name="connsiteY44" fmla="*/ 1102736 h 1301589"/>
                <a:gd name="connsiteX45" fmla="*/ 1586951 w 5089200"/>
                <a:gd name="connsiteY45" fmla="*/ 1137047 h 1301589"/>
                <a:gd name="connsiteX46" fmla="*/ 1614321 w 5089200"/>
                <a:gd name="connsiteY46" fmla="*/ 1166663 h 1301589"/>
                <a:gd name="connsiteX47" fmla="*/ 1641679 w 5089200"/>
                <a:gd name="connsiteY47" fmla="*/ 1191954 h 1301589"/>
                <a:gd name="connsiteX48" fmla="*/ 1669037 w 5089200"/>
                <a:gd name="connsiteY48" fmla="*/ 1213314 h 1301589"/>
                <a:gd name="connsiteX49" fmla="*/ 1696408 w 5089200"/>
                <a:gd name="connsiteY49" fmla="*/ 1231150 h 1301589"/>
                <a:gd name="connsiteX50" fmla="*/ 1723766 w 5089200"/>
                <a:gd name="connsiteY50" fmla="*/ 1245894 h 1301589"/>
                <a:gd name="connsiteX51" fmla="*/ 1751123 w 5089200"/>
                <a:gd name="connsiteY51" fmla="*/ 1257954 h 1301589"/>
                <a:gd name="connsiteX52" fmla="*/ 1778481 w 5089200"/>
                <a:gd name="connsiteY52" fmla="*/ 1267712 h 1301589"/>
                <a:gd name="connsiteX53" fmla="*/ 1805852 w 5089200"/>
                <a:gd name="connsiteY53" fmla="*/ 1275523 h 1301589"/>
                <a:gd name="connsiteX54" fmla="*/ 1860568 w 5089200"/>
                <a:gd name="connsiteY54" fmla="*/ 1286566 h 1301589"/>
                <a:gd name="connsiteX55" fmla="*/ 1915296 w 5089200"/>
                <a:gd name="connsiteY55" fmla="*/ 1293244 h 1301589"/>
                <a:gd name="connsiteX56" fmla="*/ 1970012 w 5089200"/>
                <a:gd name="connsiteY56" fmla="*/ 1297125 h 1301589"/>
                <a:gd name="connsiteX57" fmla="*/ 2052098 w 5089200"/>
                <a:gd name="connsiteY57" fmla="*/ 1299949 h 1301589"/>
                <a:gd name="connsiteX58" fmla="*/ 2188900 w 5089200"/>
                <a:gd name="connsiteY58" fmla="*/ 1301335 h 1301589"/>
                <a:gd name="connsiteX59" fmla="*/ 2708775 w 5089200"/>
                <a:gd name="connsiteY59" fmla="*/ 1301590 h 1301589"/>
                <a:gd name="connsiteX60" fmla="*/ 5089201 w 5089200"/>
                <a:gd name="connsiteY60" fmla="*/ 1301590 h 1301589"/>
                <a:gd name="connsiteX61" fmla="*/ 5089201 w 5089200"/>
                <a:gd name="connsiteY61" fmla="*/ 1301590 h 13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089200" h="1301589">
                  <a:moveTo>
                    <a:pt x="0" y="1298702"/>
                  </a:moveTo>
                  <a:lnTo>
                    <a:pt x="82085" y="1294046"/>
                  </a:lnTo>
                  <a:lnTo>
                    <a:pt x="136807" y="1287939"/>
                  </a:lnTo>
                  <a:lnTo>
                    <a:pt x="191535" y="1277749"/>
                  </a:lnTo>
                  <a:lnTo>
                    <a:pt x="218893" y="1270511"/>
                  </a:lnTo>
                  <a:lnTo>
                    <a:pt x="246251" y="1261440"/>
                  </a:lnTo>
                  <a:lnTo>
                    <a:pt x="273609" y="1250194"/>
                  </a:lnTo>
                  <a:lnTo>
                    <a:pt x="300980" y="1236391"/>
                  </a:lnTo>
                  <a:lnTo>
                    <a:pt x="328337" y="1219636"/>
                  </a:lnTo>
                  <a:lnTo>
                    <a:pt x="355695" y="1199498"/>
                  </a:lnTo>
                  <a:lnTo>
                    <a:pt x="383053" y="1175556"/>
                  </a:lnTo>
                  <a:lnTo>
                    <a:pt x="410424" y="1147428"/>
                  </a:lnTo>
                  <a:lnTo>
                    <a:pt x="437781" y="1114720"/>
                  </a:lnTo>
                  <a:lnTo>
                    <a:pt x="465139" y="1077115"/>
                  </a:lnTo>
                  <a:lnTo>
                    <a:pt x="492510" y="1034382"/>
                  </a:lnTo>
                  <a:lnTo>
                    <a:pt x="519868" y="986409"/>
                  </a:lnTo>
                  <a:lnTo>
                    <a:pt x="547226" y="933169"/>
                  </a:lnTo>
                  <a:lnTo>
                    <a:pt x="574583" y="874842"/>
                  </a:lnTo>
                  <a:lnTo>
                    <a:pt x="601954" y="811753"/>
                  </a:lnTo>
                  <a:lnTo>
                    <a:pt x="656670" y="673580"/>
                  </a:lnTo>
                  <a:lnTo>
                    <a:pt x="793484" y="304664"/>
                  </a:lnTo>
                  <a:lnTo>
                    <a:pt x="820842" y="237551"/>
                  </a:lnTo>
                  <a:lnTo>
                    <a:pt x="848200" y="176197"/>
                  </a:lnTo>
                  <a:lnTo>
                    <a:pt x="875558" y="122077"/>
                  </a:lnTo>
                  <a:lnTo>
                    <a:pt x="902928" y="76542"/>
                  </a:lnTo>
                  <a:lnTo>
                    <a:pt x="930286" y="40762"/>
                  </a:lnTo>
                  <a:lnTo>
                    <a:pt x="957644" y="15682"/>
                  </a:lnTo>
                  <a:lnTo>
                    <a:pt x="985002" y="1971"/>
                  </a:lnTo>
                  <a:lnTo>
                    <a:pt x="1012373" y="0"/>
                  </a:lnTo>
                  <a:lnTo>
                    <a:pt x="1039730" y="9824"/>
                  </a:lnTo>
                  <a:lnTo>
                    <a:pt x="1067088" y="31175"/>
                  </a:lnTo>
                  <a:lnTo>
                    <a:pt x="1094459" y="63479"/>
                  </a:lnTo>
                  <a:lnTo>
                    <a:pt x="1121817" y="105882"/>
                  </a:lnTo>
                  <a:lnTo>
                    <a:pt x="1149175" y="157283"/>
                  </a:lnTo>
                  <a:lnTo>
                    <a:pt x="1176532" y="216385"/>
                  </a:lnTo>
                  <a:lnTo>
                    <a:pt x="1203903" y="281749"/>
                  </a:lnTo>
                  <a:lnTo>
                    <a:pt x="1258619" y="425133"/>
                  </a:lnTo>
                  <a:lnTo>
                    <a:pt x="1368063" y="721160"/>
                  </a:lnTo>
                  <a:lnTo>
                    <a:pt x="1395433" y="789751"/>
                  </a:lnTo>
                  <a:lnTo>
                    <a:pt x="1422791" y="854319"/>
                  </a:lnTo>
                  <a:lnTo>
                    <a:pt x="1450149" y="914280"/>
                  </a:lnTo>
                  <a:lnTo>
                    <a:pt x="1477507" y="969238"/>
                  </a:lnTo>
                  <a:lnTo>
                    <a:pt x="1504877" y="1018976"/>
                  </a:lnTo>
                  <a:lnTo>
                    <a:pt x="1532235" y="1063452"/>
                  </a:lnTo>
                  <a:lnTo>
                    <a:pt x="1559593" y="1102736"/>
                  </a:lnTo>
                  <a:lnTo>
                    <a:pt x="1586951" y="1137047"/>
                  </a:lnTo>
                  <a:lnTo>
                    <a:pt x="1614321" y="1166663"/>
                  </a:lnTo>
                  <a:lnTo>
                    <a:pt x="1641679" y="1191954"/>
                  </a:lnTo>
                  <a:lnTo>
                    <a:pt x="1669037" y="1213314"/>
                  </a:lnTo>
                  <a:lnTo>
                    <a:pt x="1696408" y="1231150"/>
                  </a:lnTo>
                  <a:lnTo>
                    <a:pt x="1723766" y="1245894"/>
                  </a:lnTo>
                  <a:lnTo>
                    <a:pt x="1751123" y="1257954"/>
                  </a:lnTo>
                  <a:lnTo>
                    <a:pt x="1778481" y="1267712"/>
                  </a:lnTo>
                  <a:lnTo>
                    <a:pt x="1805852" y="1275523"/>
                  </a:lnTo>
                  <a:lnTo>
                    <a:pt x="1860568" y="1286566"/>
                  </a:lnTo>
                  <a:lnTo>
                    <a:pt x="1915296" y="1293244"/>
                  </a:lnTo>
                  <a:lnTo>
                    <a:pt x="1970012" y="1297125"/>
                  </a:lnTo>
                  <a:lnTo>
                    <a:pt x="2052098" y="1299949"/>
                  </a:lnTo>
                  <a:lnTo>
                    <a:pt x="2188900" y="1301335"/>
                  </a:lnTo>
                  <a:lnTo>
                    <a:pt x="2708775" y="1301590"/>
                  </a:lnTo>
                  <a:lnTo>
                    <a:pt x="5089201" y="1301590"/>
                  </a:lnTo>
                  <a:lnTo>
                    <a:pt x="5089201" y="1301590"/>
                  </a:lnTo>
                </a:path>
              </a:pathLst>
            </a:custGeom>
            <a:noFill/>
            <a:ln w="19025" cap="sq">
              <a:solidFill>
                <a:srgbClr val="9467B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4" name="Freeform: Shape 3803">
              <a:extLst>
                <a:ext uri="{FF2B5EF4-FFF2-40B4-BE49-F238E27FC236}">
                  <a16:creationId xmlns:a16="http://schemas.microsoft.com/office/drawing/2014/main" id="{275CDE72-337D-5287-0AE8-0F0DD23391F9}"/>
                </a:ext>
              </a:extLst>
            </p:cNvPr>
            <p:cNvSpPr/>
            <p:nvPr/>
          </p:nvSpPr>
          <p:spPr>
            <a:xfrm>
              <a:off x="1109207" y="753258"/>
              <a:ext cx="5089200" cy="1301589"/>
            </a:xfrm>
            <a:custGeom>
              <a:avLst/>
              <a:gdLst>
                <a:gd name="connsiteX0" fmla="*/ 0 w 5089200"/>
                <a:gd name="connsiteY0" fmla="*/ 1301539 h 1301589"/>
                <a:gd name="connsiteX1" fmla="*/ 218893 w 5089200"/>
                <a:gd name="connsiteY1" fmla="*/ 1300178 h 1301589"/>
                <a:gd name="connsiteX2" fmla="*/ 300980 w 5089200"/>
                <a:gd name="connsiteY2" fmla="*/ 1297328 h 1301589"/>
                <a:gd name="connsiteX3" fmla="*/ 355695 w 5089200"/>
                <a:gd name="connsiteY3" fmla="*/ 1293168 h 1301589"/>
                <a:gd name="connsiteX4" fmla="*/ 410424 w 5089200"/>
                <a:gd name="connsiteY4" fmla="*/ 1285624 h 1301589"/>
                <a:gd name="connsiteX5" fmla="*/ 437781 w 5089200"/>
                <a:gd name="connsiteY5" fmla="*/ 1279963 h 1301589"/>
                <a:gd name="connsiteX6" fmla="*/ 465139 w 5089200"/>
                <a:gd name="connsiteY6" fmla="*/ 1272610 h 1301589"/>
                <a:gd name="connsiteX7" fmla="*/ 492510 w 5089200"/>
                <a:gd name="connsiteY7" fmla="*/ 1263183 h 1301589"/>
                <a:gd name="connsiteX8" fmla="*/ 519868 w 5089200"/>
                <a:gd name="connsiteY8" fmla="*/ 1251225 h 1301589"/>
                <a:gd name="connsiteX9" fmla="*/ 547226 w 5089200"/>
                <a:gd name="connsiteY9" fmla="*/ 1236251 h 1301589"/>
                <a:gd name="connsiteX10" fmla="*/ 574583 w 5089200"/>
                <a:gd name="connsiteY10" fmla="*/ 1217754 h 1301589"/>
                <a:gd name="connsiteX11" fmla="*/ 601954 w 5089200"/>
                <a:gd name="connsiteY11" fmla="*/ 1195185 h 1301589"/>
                <a:gd name="connsiteX12" fmla="*/ 629312 w 5089200"/>
                <a:gd name="connsiteY12" fmla="*/ 1167973 h 1301589"/>
                <a:gd name="connsiteX13" fmla="*/ 656670 w 5089200"/>
                <a:gd name="connsiteY13" fmla="*/ 1135635 h 1301589"/>
                <a:gd name="connsiteX14" fmla="*/ 684028 w 5089200"/>
                <a:gd name="connsiteY14" fmla="*/ 1097673 h 1301589"/>
                <a:gd name="connsiteX15" fmla="*/ 711398 w 5089200"/>
                <a:gd name="connsiteY15" fmla="*/ 1053745 h 1301589"/>
                <a:gd name="connsiteX16" fmla="*/ 738756 w 5089200"/>
                <a:gd name="connsiteY16" fmla="*/ 1003596 h 1301589"/>
                <a:gd name="connsiteX17" fmla="*/ 766114 w 5089200"/>
                <a:gd name="connsiteY17" fmla="*/ 947152 h 1301589"/>
                <a:gd name="connsiteX18" fmla="*/ 793484 w 5089200"/>
                <a:gd name="connsiteY18" fmla="*/ 884570 h 1301589"/>
                <a:gd name="connsiteX19" fmla="*/ 820842 w 5089200"/>
                <a:gd name="connsiteY19" fmla="*/ 816227 h 1301589"/>
                <a:gd name="connsiteX20" fmla="*/ 848200 w 5089200"/>
                <a:gd name="connsiteY20" fmla="*/ 742776 h 1301589"/>
                <a:gd name="connsiteX21" fmla="*/ 902928 w 5089200"/>
                <a:gd name="connsiteY21" fmla="*/ 584545 h 1301589"/>
                <a:gd name="connsiteX22" fmla="*/ 985002 w 5089200"/>
                <a:gd name="connsiteY22" fmla="*/ 340739 h 1301589"/>
                <a:gd name="connsiteX23" fmla="*/ 1012373 w 5089200"/>
                <a:gd name="connsiteY23" fmla="*/ 264991 h 1301589"/>
                <a:gd name="connsiteX24" fmla="*/ 1039730 w 5089200"/>
                <a:gd name="connsiteY24" fmla="*/ 195330 h 1301589"/>
                <a:gd name="connsiteX25" fmla="*/ 1067088 w 5089200"/>
                <a:gd name="connsiteY25" fmla="*/ 133716 h 1301589"/>
                <a:gd name="connsiteX26" fmla="*/ 1094459 w 5089200"/>
                <a:gd name="connsiteY26" fmla="*/ 81962 h 1301589"/>
                <a:gd name="connsiteX27" fmla="*/ 1121817 w 5089200"/>
                <a:gd name="connsiteY27" fmla="*/ 41647 h 1301589"/>
                <a:gd name="connsiteX28" fmla="*/ 1149175 w 5089200"/>
                <a:gd name="connsiteY28" fmla="*/ 14033 h 1301589"/>
                <a:gd name="connsiteX29" fmla="*/ 1176532 w 5089200"/>
                <a:gd name="connsiteY29" fmla="*/ 0 h 1301589"/>
                <a:gd name="connsiteX30" fmla="*/ 1203903 w 5089200"/>
                <a:gd name="connsiteY30" fmla="*/ 0 h 1301589"/>
                <a:gd name="connsiteX31" fmla="*/ 1231261 w 5089200"/>
                <a:gd name="connsiteY31" fmla="*/ 14033 h 1301589"/>
                <a:gd name="connsiteX32" fmla="*/ 1258619 w 5089200"/>
                <a:gd name="connsiteY32" fmla="*/ 41647 h 1301589"/>
                <a:gd name="connsiteX33" fmla="*/ 1285976 w 5089200"/>
                <a:gd name="connsiteY33" fmla="*/ 81962 h 1301589"/>
                <a:gd name="connsiteX34" fmla="*/ 1313347 w 5089200"/>
                <a:gd name="connsiteY34" fmla="*/ 133716 h 1301589"/>
                <a:gd name="connsiteX35" fmla="*/ 1340705 w 5089200"/>
                <a:gd name="connsiteY35" fmla="*/ 195330 h 1301589"/>
                <a:gd name="connsiteX36" fmla="*/ 1368063 w 5089200"/>
                <a:gd name="connsiteY36" fmla="*/ 264991 h 1301589"/>
                <a:gd name="connsiteX37" fmla="*/ 1422791 w 5089200"/>
                <a:gd name="connsiteY37" fmla="*/ 420554 h 1301589"/>
                <a:gd name="connsiteX38" fmla="*/ 1504877 w 5089200"/>
                <a:gd name="connsiteY38" fmla="*/ 665145 h 1301589"/>
                <a:gd name="connsiteX39" fmla="*/ 1559593 w 5089200"/>
                <a:gd name="connsiteY39" fmla="*/ 816227 h 1301589"/>
                <a:gd name="connsiteX40" fmla="*/ 1586951 w 5089200"/>
                <a:gd name="connsiteY40" fmla="*/ 884570 h 1301589"/>
                <a:gd name="connsiteX41" fmla="*/ 1614321 w 5089200"/>
                <a:gd name="connsiteY41" fmla="*/ 947152 h 1301589"/>
                <a:gd name="connsiteX42" fmla="*/ 1641679 w 5089200"/>
                <a:gd name="connsiteY42" fmla="*/ 1003596 h 1301589"/>
                <a:gd name="connsiteX43" fmla="*/ 1669037 w 5089200"/>
                <a:gd name="connsiteY43" fmla="*/ 1053745 h 1301589"/>
                <a:gd name="connsiteX44" fmla="*/ 1696408 w 5089200"/>
                <a:gd name="connsiteY44" fmla="*/ 1097673 h 1301589"/>
                <a:gd name="connsiteX45" fmla="*/ 1723766 w 5089200"/>
                <a:gd name="connsiteY45" fmla="*/ 1135635 h 1301589"/>
                <a:gd name="connsiteX46" fmla="*/ 1751123 w 5089200"/>
                <a:gd name="connsiteY46" fmla="*/ 1167973 h 1301589"/>
                <a:gd name="connsiteX47" fmla="*/ 1778481 w 5089200"/>
                <a:gd name="connsiteY47" fmla="*/ 1195185 h 1301589"/>
                <a:gd name="connsiteX48" fmla="*/ 1805852 w 5089200"/>
                <a:gd name="connsiteY48" fmla="*/ 1217754 h 1301589"/>
                <a:gd name="connsiteX49" fmla="*/ 1833210 w 5089200"/>
                <a:gd name="connsiteY49" fmla="*/ 1236251 h 1301589"/>
                <a:gd name="connsiteX50" fmla="*/ 1860568 w 5089200"/>
                <a:gd name="connsiteY50" fmla="*/ 1251225 h 1301589"/>
                <a:gd name="connsiteX51" fmla="*/ 1887925 w 5089200"/>
                <a:gd name="connsiteY51" fmla="*/ 1263183 h 1301589"/>
                <a:gd name="connsiteX52" fmla="*/ 1915296 w 5089200"/>
                <a:gd name="connsiteY52" fmla="*/ 1272610 h 1301589"/>
                <a:gd name="connsiteX53" fmla="*/ 1942654 w 5089200"/>
                <a:gd name="connsiteY53" fmla="*/ 1279963 h 1301589"/>
                <a:gd name="connsiteX54" fmla="*/ 1997382 w 5089200"/>
                <a:gd name="connsiteY54" fmla="*/ 1289937 h 1301589"/>
                <a:gd name="connsiteX55" fmla="*/ 2052098 w 5089200"/>
                <a:gd name="connsiteY55" fmla="*/ 1295573 h 1301589"/>
                <a:gd name="connsiteX56" fmla="*/ 2134184 w 5089200"/>
                <a:gd name="connsiteY56" fmla="*/ 1299529 h 1301589"/>
                <a:gd name="connsiteX57" fmla="*/ 2243628 w 5089200"/>
                <a:gd name="connsiteY57" fmla="*/ 1301170 h 1301589"/>
                <a:gd name="connsiteX58" fmla="*/ 2571961 w 5089200"/>
                <a:gd name="connsiteY58" fmla="*/ 1301590 h 1301589"/>
                <a:gd name="connsiteX59" fmla="*/ 5089201 w 5089200"/>
                <a:gd name="connsiteY59" fmla="*/ 1301590 h 1301589"/>
                <a:gd name="connsiteX60" fmla="*/ 5089201 w 5089200"/>
                <a:gd name="connsiteY60" fmla="*/ 1301590 h 13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89200" h="1301589">
                  <a:moveTo>
                    <a:pt x="0" y="1301539"/>
                  </a:moveTo>
                  <a:lnTo>
                    <a:pt x="218893" y="1300178"/>
                  </a:lnTo>
                  <a:lnTo>
                    <a:pt x="300980" y="1297328"/>
                  </a:lnTo>
                  <a:lnTo>
                    <a:pt x="355695" y="1293168"/>
                  </a:lnTo>
                  <a:lnTo>
                    <a:pt x="410424" y="1285624"/>
                  </a:lnTo>
                  <a:lnTo>
                    <a:pt x="437781" y="1279963"/>
                  </a:lnTo>
                  <a:lnTo>
                    <a:pt x="465139" y="1272610"/>
                  </a:lnTo>
                  <a:lnTo>
                    <a:pt x="492510" y="1263183"/>
                  </a:lnTo>
                  <a:lnTo>
                    <a:pt x="519868" y="1251225"/>
                  </a:lnTo>
                  <a:lnTo>
                    <a:pt x="547226" y="1236251"/>
                  </a:lnTo>
                  <a:lnTo>
                    <a:pt x="574583" y="1217754"/>
                  </a:lnTo>
                  <a:lnTo>
                    <a:pt x="601954" y="1195185"/>
                  </a:lnTo>
                  <a:lnTo>
                    <a:pt x="629312" y="1167973"/>
                  </a:lnTo>
                  <a:lnTo>
                    <a:pt x="656670" y="1135635"/>
                  </a:lnTo>
                  <a:lnTo>
                    <a:pt x="684028" y="1097673"/>
                  </a:lnTo>
                  <a:lnTo>
                    <a:pt x="711398" y="1053745"/>
                  </a:lnTo>
                  <a:lnTo>
                    <a:pt x="738756" y="1003596"/>
                  </a:lnTo>
                  <a:lnTo>
                    <a:pt x="766114" y="947152"/>
                  </a:lnTo>
                  <a:lnTo>
                    <a:pt x="793484" y="884570"/>
                  </a:lnTo>
                  <a:lnTo>
                    <a:pt x="820842" y="816227"/>
                  </a:lnTo>
                  <a:lnTo>
                    <a:pt x="848200" y="742776"/>
                  </a:lnTo>
                  <a:lnTo>
                    <a:pt x="902928" y="584545"/>
                  </a:lnTo>
                  <a:lnTo>
                    <a:pt x="985002" y="340739"/>
                  </a:lnTo>
                  <a:lnTo>
                    <a:pt x="1012373" y="264991"/>
                  </a:lnTo>
                  <a:lnTo>
                    <a:pt x="1039730" y="195330"/>
                  </a:lnTo>
                  <a:lnTo>
                    <a:pt x="1067088" y="133716"/>
                  </a:lnTo>
                  <a:lnTo>
                    <a:pt x="1094459" y="81962"/>
                  </a:lnTo>
                  <a:lnTo>
                    <a:pt x="1121817" y="41647"/>
                  </a:lnTo>
                  <a:lnTo>
                    <a:pt x="1149175" y="14033"/>
                  </a:lnTo>
                  <a:lnTo>
                    <a:pt x="1176532" y="0"/>
                  </a:lnTo>
                  <a:lnTo>
                    <a:pt x="1203903" y="0"/>
                  </a:lnTo>
                  <a:lnTo>
                    <a:pt x="1231261" y="14033"/>
                  </a:lnTo>
                  <a:lnTo>
                    <a:pt x="1258619" y="41647"/>
                  </a:lnTo>
                  <a:lnTo>
                    <a:pt x="1285976" y="81962"/>
                  </a:lnTo>
                  <a:lnTo>
                    <a:pt x="1313347" y="133716"/>
                  </a:lnTo>
                  <a:lnTo>
                    <a:pt x="1340705" y="195330"/>
                  </a:lnTo>
                  <a:lnTo>
                    <a:pt x="1368063" y="264991"/>
                  </a:lnTo>
                  <a:lnTo>
                    <a:pt x="1422791" y="420554"/>
                  </a:lnTo>
                  <a:lnTo>
                    <a:pt x="1504877" y="665145"/>
                  </a:lnTo>
                  <a:lnTo>
                    <a:pt x="1559593" y="816227"/>
                  </a:lnTo>
                  <a:lnTo>
                    <a:pt x="1586951" y="884570"/>
                  </a:lnTo>
                  <a:lnTo>
                    <a:pt x="1614321" y="947152"/>
                  </a:lnTo>
                  <a:lnTo>
                    <a:pt x="1641679" y="1003596"/>
                  </a:lnTo>
                  <a:lnTo>
                    <a:pt x="1669037" y="1053745"/>
                  </a:lnTo>
                  <a:lnTo>
                    <a:pt x="1696408" y="1097673"/>
                  </a:lnTo>
                  <a:lnTo>
                    <a:pt x="1723766" y="1135635"/>
                  </a:lnTo>
                  <a:lnTo>
                    <a:pt x="1751123" y="1167973"/>
                  </a:lnTo>
                  <a:lnTo>
                    <a:pt x="1778481" y="1195185"/>
                  </a:lnTo>
                  <a:lnTo>
                    <a:pt x="1805852" y="1217754"/>
                  </a:lnTo>
                  <a:lnTo>
                    <a:pt x="1833210" y="1236251"/>
                  </a:lnTo>
                  <a:lnTo>
                    <a:pt x="1860568" y="1251225"/>
                  </a:lnTo>
                  <a:lnTo>
                    <a:pt x="1887925" y="1263183"/>
                  </a:lnTo>
                  <a:lnTo>
                    <a:pt x="1915296" y="1272610"/>
                  </a:lnTo>
                  <a:lnTo>
                    <a:pt x="1942654" y="1279963"/>
                  </a:lnTo>
                  <a:lnTo>
                    <a:pt x="1997382" y="1289937"/>
                  </a:lnTo>
                  <a:lnTo>
                    <a:pt x="2052098" y="1295573"/>
                  </a:lnTo>
                  <a:lnTo>
                    <a:pt x="2134184" y="1299529"/>
                  </a:lnTo>
                  <a:lnTo>
                    <a:pt x="2243628" y="1301170"/>
                  </a:lnTo>
                  <a:lnTo>
                    <a:pt x="2571961" y="1301590"/>
                  </a:lnTo>
                  <a:lnTo>
                    <a:pt x="5089201" y="1301590"/>
                  </a:lnTo>
                  <a:lnTo>
                    <a:pt x="5089201" y="1301590"/>
                  </a:lnTo>
                </a:path>
              </a:pathLst>
            </a:custGeom>
            <a:noFill/>
            <a:ln w="19025" cap="sq">
              <a:solidFill>
                <a:srgbClr val="8C564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5" name="Freeform: Shape 3804">
              <a:extLst>
                <a:ext uri="{FF2B5EF4-FFF2-40B4-BE49-F238E27FC236}">
                  <a16:creationId xmlns:a16="http://schemas.microsoft.com/office/drawing/2014/main" id="{AAFEF035-2C72-60B4-3467-59440ADEE004}"/>
                </a:ext>
              </a:extLst>
            </p:cNvPr>
            <p:cNvSpPr/>
            <p:nvPr/>
          </p:nvSpPr>
          <p:spPr>
            <a:xfrm>
              <a:off x="1109207" y="753258"/>
              <a:ext cx="5089200" cy="1301589"/>
            </a:xfrm>
            <a:custGeom>
              <a:avLst/>
              <a:gdLst>
                <a:gd name="connsiteX0" fmla="*/ 0 w 5089200"/>
                <a:gd name="connsiteY0" fmla="*/ 1301590 h 1301589"/>
                <a:gd name="connsiteX1" fmla="*/ 711398 w 5089200"/>
                <a:gd name="connsiteY1" fmla="*/ 1300369 h 1301589"/>
                <a:gd name="connsiteX2" fmla="*/ 793484 w 5089200"/>
                <a:gd name="connsiteY2" fmla="*/ 1297964 h 1301589"/>
                <a:gd name="connsiteX3" fmla="*/ 848200 w 5089200"/>
                <a:gd name="connsiteY3" fmla="*/ 1294478 h 1301589"/>
                <a:gd name="connsiteX4" fmla="*/ 902928 w 5089200"/>
                <a:gd name="connsiteY4" fmla="*/ 1288181 h 1301589"/>
                <a:gd name="connsiteX5" fmla="*/ 957644 w 5089200"/>
                <a:gd name="connsiteY5" fmla="*/ 1277342 h 1301589"/>
                <a:gd name="connsiteX6" fmla="*/ 985002 w 5089200"/>
                <a:gd name="connsiteY6" fmla="*/ 1269468 h 1301589"/>
                <a:gd name="connsiteX7" fmla="*/ 1012373 w 5089200"/>
                <a:gd name="connsiteY7" fmla="*/ 1259481 h 1301589"/>
                <a:gd name="connsiteX8" fmla="*/ 1039730 w 5089200"/>
                <a:gd name="connsiteY8" fmla="*/ 1246950 h 1301589"/>
                <a:gd name="connsiteX9" fmla="*/ 1067088 w 5089200"/>
                <a:gd name="connsiteY9" fmla="*/ 1231404 h 1301589"/>
                <a:gd name="connsiteX10" fmla="*/ 1094459 w 5089200"/>
                <a:gd name="connsiteY10" fmla="*/ 1212385 h 1301589"/>
                <a:gd name="connsiteX11" fmla="*/ 1121817 w 5089200"/>
                <a:gd name="connsiteY11" fmla="*/ 1189346 h 1301589"/>
                <a:gd name="connsiteX12" fmla="*/ 1149175 w 5089200"/>
                <a:gd name="connsiteY12" fmla="*/ 1161816 h 1301589"/>
                <a:gd name="connsiteX13" fmla="*/ 1176532 w 5089200"/>
                <a:gd name="connsiteY13" fmla="*/ 1129312 h 1301589"/>
                <a:gd name="connsiteX14" fmla="*/ 1203903 w 5089200"/>
                <a:gd name="connsiteY14" fmla="*/ 1091427 h 1301589"/>
                <a:gd name="connsiteX15" fmla="*/ 1231261 w 5089200"/>
                <a:gd name="connsiteY15" fmla="*/ 1047829 h 1301589"/>
                <a:gd name="connsiteX16" fmla="*/ 1258619 w 5089200"/>
                <a:gd name="connsiteY16" fmla="*/ 998316 h 1301589"/>
                <a:gd name="connsiteX17" fmla="*/ 1285976 w 5089200"/>
                <a:gd name="connsiteY17" fmla="*/ 942860 h 1301589"/>
                <a:gd name="connsiteX18" fmla="*/ 1313347 w 5089200"/>
                <a:gd name="connsiteY18" fmla="*/ 881595 h 1301589"/>
                <a:gd name="connsiteX19" fmla="*/ 1340705 w 5089200"/>
                <a:gd name="connsiteY19" fmla="*/ 814900 h 1301589"/>
                <a:gd name="connsiteX20" fmla="*/ 1368063 w 5089200"/>
                <a:gd name="connsiteY20" fmla="*/ 743384 h 1301589"/>
                <a:gd name="connsiteX21" fmla="*/ 1422791 w 5089200"/>
                <a:gd name="connsiteY21" fmla="*/ 589583 h 1301589"/>
                <a:gd name="connsiteX22" fmla="*/ 1504877 w 5089200"/>
                <a:gd name="connsiteY22" fmla="*/ 352025 h 1301589"/>
                <a:gd name="connsiteX23" fmla="*/ 1532235 w 5089200"/>
                <a:gd name="connsiteY23" fmla="*/ 277652 h 1301589"/>
                <a:gd name="connsiteX24" fmla="*/ 1559593 w 5089200"/>
                <a:gd name="connsiteY24" fmla="*/ 208750 h 1301589"/>
                <a:gd name="connsiteX25" fmla="*/ 1586951 w 5089200"/>
                <a:gd name="connsiteY25" fmla="*/ 147144 h 1301589"/>
                <a:gd name="connsiteX26" fmla="*/ 1614321 w 5089200"/>
                <a:gd name="connsiteY26" fmla="*/ 94539 h 1301589"/>
                <a:gd name="connsiteX27" fmla="*/ 1641679 w 5089200"/>
                <a:gd name="connsiteY27" fmla="*/ 52449 h 1301589"/>
                <a:gd name="connsiteX28" fmla="*/ 1669037 w 5089200"/>
                <a:gd name="connsiteY28" fmla="*/ 22117 h 1301589"/>
                <a:gd name="connsiteX29" fmla="*/ 1696408 w 5089200"/>
                <a:gd name="connsiteY29" fmla="*/ 4454 h 1301589"/>
                <a:gd name="connsiteX30" fmla="*/ 1723766 w 5089200"/>
                <a:gd name="connsiteY30" fmla="*/ 0 h 1301589"/>
                <a:gd name="connsiteX31" fmla="*/ 1751123 w 5089200"/>
                <a:gd name="connsiteY31" fmla="*/ 8892 h 1301589"/>
                <a:gd name="connsiteX32" fmla="*/ 1778481 w 5089200"/>
                <a:gd name="connsiteY32" fmla="*/ 30858 h 1301589"/>
                <a:gd name="connsiteX33" fmla="*/ 1805852 w 5089200"/>
                <a:gd name="connsiteY33" fmla="*/ 65228 h 1301589"/>
                <a:gd name="connsiteX34" fmla="*/ 1833210 w 5089200"/>
                <a:gd name="connsiteY34" fmla="*/ 110976 h 1301589"/>
                <a:gd name="connsiteX35" fmla="*/ 1860568 w 5089200"/>
                <a:gd name="connsiteY35" fmla="*/ 166759 h 1301589"/>
                <a:gd name="connsiteX36" fmla="*/ 1887925 w 5089200"/>
                <a:gd name="connsiteY36" fmla="*/ 230995 h 1301589"/>
                <a:gd name="connsiteX37" fmla="*/ 1915296 w 5089200"/>
                <a:gd name="connsiteY37" fmla="*/ 301928 h 1301589"/>
                <a:gd name="connsiteX38" fmla="*/ 1970012 w 5089200"/>
                <a:gd name="connsiteY38" fmla="*/ 456480 h 1301589"/>
                <a:gd name="connsiteX39" fmla="*/ 2052098 w 5089200"/>
                <a:gd name="connsiteY39" fmla="*/ 693442 h 1301589"/>
                <a:gd name="connsiteX40" fmla="*/ 2079456 w 5089200"/>
                <a:gd name="connsiteY40" fmla="*/ 767710 h 1301589"/>
                <a:gd name="connsiteX41" fmla="*/ 2106826 w 5089200"/>
                <a:gd name="connsiteY41" fmla="*/ 837703 h 1301589"/>
                <a:gd name="connsiteX42" fmla="*/ 2134184 w 5089200"/>
                <a:gd name="connsiteY42" fmla="*/ 902644 h 1301589"/>
                <a:gd name="connsiteX43" fmla="*/ 2161542 w 5089200"/>
                <a:gd name="connsiteY43" fmla="*/ 962002 h 1301589"/>
                <a:gd name="connsiteX44" fmla="*/ 2188900 w 5089200"/>
                <a:gd name="connsiteY44" fmla="*/ 1015491 h 1301589"/>
                <a:gd name="connsiteX45" fmla="*/ 2216271 w 5089200"/>
                <a:gd name="connsiteY45" fmla="*/ 1063019 h 1301589"/>
                <a:gd name="connsiteX46" fmla="*/ 2243628 w 5089200"/>
                <a:gd name="connsiteY46" fmla="*/ 1104683 h 1301589"/>
                <a:gd name="connsiteX47" fmla="*/ 2270986 w 5089200"/>
                <a:gd name="connsiteY47" fmla="*/ 1140736 h 1301589"/>
                <a:gd name="connsiteX48" fmla="*/ 2298357 w 5089200"/>
                <a:gd name="connsiteY48" fmla="*/ 1171523 h 1301589"/>
                <a:gd name="connsiteX49" fmla="*/ 2325715 w 5089200"/>
                <a:gd name="connsiteY49" fmla="*/ 1197501 h 1301589"/>
                <a:gd name="connsiteX50" fmla="*/ 2353073 w 5089200"/>
                <a:gd name="connsiteY50" fmla="*/ 1219140 h 1301589"/>
                <a:gd name="connsiteX51" fmla="*/ 2380430 w 5089200"/>
                <a:gd name="connsiteY51" fmla="*/ 1236951 h 1301589"/>
                <a:gd name="connsiteX52" fmla="*/ 2407801 w 5089200"/>
                <a:gd name="connsiteY52" fmla="*/ 1251428 h 1301589"/>
                <a:gd name="connsiteX53" fmla="*/ 2435159 w 5089200"/>
                <a:gd name="connsiteY53" fmla="*/ 1263069 h 1301589"/>
                <a:gd name="connsiteX54" fmla="*/ 2462517 w 5089200"/>
                <a:gd name="connsiteY54" fmla="*/ 1272304 h 1301589"/>
                <a:gd name="connsiteX55" fmla="*/ 2489874 w 5089200"/>
                <a:gd name="connsiteY55" fmla="*/ 1279556 h 1301589"/>
                <a:gd name="connsiteX56" fmla="*/ 2544603 w 5089200"/>
                <a:gd name="connsiteY56" fmla="*/ 1289492 h 1301589"/>
                <a:gd name="connsiteX57" fmla="*/ 2599331 w 5089200"/>
                <a:gd name="connsiteY57" fmla="*/ 1295216 h 1301589"/>
                <a:gd name="connsiteX58" fmla="*/ 2681405 w 5089200"/>
                <a:gd name="connsiteY58" fmla="*/ 1299338 h 1301589"/>
                <a:gd name="connsiteX59" fmla="*/ 2790849 w 5089200"/>
                <a:gd name="connsiteY59" fmla="*/ 1301094 h 1301589"/>
                <a:gd name="connsiteX60" fmla="*/ 3091823 w 5089200"/>
                <a:gd name="connsiteY60" fmla="*/ 1301590 h 1301589"/>
                <a:gd name="connsiteX61" fmla="*/ 5089201 w 5089200"/>
                <a:gd name="connsiteY61" fmla="*/ 1301590 h 1301589"/>
                <a:gd name="connsiteX62" fmla="*/ 5089201 w 5089200"/>
                <a:gd name="connsiteY62" fmla="*/ 1301590 h 13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9200" h="1301589">
                  <a:moveTo>
                    <a:pt x="0" y="1301590"/>
                  </a:moveTo>
                  <a:lnTo>
                    <a:pt x="711398" y="1300369"/>
                  </a:lnTo>
                  <a:lnTo>
                    <a:pt x="793484" y="1297964"/>
                  </a:lnTo>
                  <a:lnTo>
                    <a:pt x="848200" y="1294478"/>
                  </a:lnTo>
                  <a:lnTo>
                    <a:pt x="902928" y="1288181"/>
                  </a:lnTo>
                  <a:lnTo>
                    <a:pt x="957644" y="1277342"/>
                  </a:lnTo>
                  <a:lnTo>
                    <a:pt x="985002" y="1269468"/>
                  </a:lnTo>
                  <a:lnTo>
                    <a:pt x="1012373" y="1259481"/>
                  </a:lnTo>
                  <a:lnTo>
                    <a:pt x="1039730" y="1246950"/>
                  </a:lnTo>
                  <a:lnTo>
                    <a:pt x="1067088" y="1231404"/>
                  </a:lnTo>
                  <a:lnTo>
                    <a:pt x="1094459" y="1212385"/>
                  </a:lnTo>
                  <a:lnTo>
                    <a:pt x="1121817" y="1189346"/>
                  </a:lnTo>
                  <a:lnTo>
                    <a:pt x="1149175" y="1161816"/>
                  </a:lnTo>
                  <a:lnTo>
                    <a:pt x="1176532" y="1129312"/>
                  </a:lnTo>
                  <a:lnTo>
                    <a:pt x="1203903" y="1091427"/>
                  </a:lnTo>
                  <a:lnTo>
                    <a:pt x="1231261" y="1047829"/>
                  </a:lnTo>
                  <a:lnTo>
                    <a:pt x="1258619" y="998316"/>
                  </a:lnTo>
                  <a:lnTo>
                    <a:pt x="1285976" y="942860"/>
                  </a:lnTo>
                  <a:lnTo>
                    <a:pt x="1313347" y="881595"/>
                  </a:lnTo>
                  <a:lnTo>
                    <a:pt x="1340705" y="814900"/>
                  </a:lnTo>
                  <a:lnTo>
                    <a:pt x="1368063" y="743384"/>
                  </a:lnTo>
                  <a:lnTo>
                    <a:pt x="1422791" y="589583"/>
                  </a:lnTo>
                  <a:lnTo>
                    <a:pt x="1504877" y="352025"/>
                  </a:lnTo>
                  <a:lnTo>
                    <a:pt x="1532235" y="277652"/>
                  </a:lnTo>
                  <a:lnTo>
                    <a:pt x="1559593" y="208750"/>
                  </a:lnTo>
                  <a:lnTo>
                    <a:pt x="1586951" y="147144"/>
                  </a:lnTo>
                  <a:lnTo>
                    <a:pt x="1614321" y="94539"/>
                  </a:lnTo>
                  <a:lnTo>
                    <a:pt x="1641679" y="52449"/>
                  </a:lnTo>
                  <a:lnTo>
                    <a:pt x="1669037" y="22117"/>
                  </a:lnTo>
                  <a:lnTo>
                    <a:pt x="1696408" y="4454"/>
                  </a:lnTo>
                  <a:lnTo>
                    <a:pt x="1723766" y="0"/>
                  </a:lnTo>
                  <a:lnTo>
                    <a:pt x="1751123" y="8892"/>
                  </a:lnTo>
                  <a:lnTo>
                    <a:pt x="1778481" y="30858"/>
                  </a:lnTo>
                  <a:lnTo>
                    <a:pt x="1805852" y="65228"/>
                  </a:lnTo>
                  <a:lnTo>
                    <a:pt x="1833210" y="110976"/>
                  </a:lnTo>
                  <a:lnTo>
                    <a:pt x="1860568" y="166759"/>
                  </a:lnTo>
                  <a:lnTo>
                    <a:pt x="1887925" y="230995"/>
                  </a:lnTo>
                  <a:lnTo>
                    <a:pt x="1915296" y="301928"/>
                  </a:lnTo>
                  <a:lnTo>
                    <a:pt x="1970012" y="456480"/>
                  </a:lnTo>
                  <a:lnTo>
                    <a:pt x="2052098" y="693442"/>
                  </a:lnTo>
                  <a:lnTo>
                    <a:pt x="2079456" y="767710"/>
                  </a:lnTo>
                  <a:lnTo>
                    <a:pt x="2106826" y="837703"/>
                  </a:lnTo>
                  <a:lnTo>
                    <a:pt x="2134184" y="902644"/>
                  </a:lnTo>
                  <a:lnTo>
                    <a:pt x="2161542" y="962002"/>
                  </a:lnTo>
                  <a:lnTo>
                    <a:pt x="2188900" y="1015491"/>
                  </a:lnTo>
                  <a:lnTo>
                    <a:pt x="2216271" y="1063019"/>
                  </a:lnTo>
                  <a:lnTo>
                    <a:pt x="2243628" y="1104683"/>
                  </a:lnTo>
                  <a:lnTo>
                    <a:pt x="2270986" y="1140736"/>
                  </a:lnTo>
                  <a:lnTo>
                    <a:pt x="2298357" y="1171523"/>
                  </a:lnTo>
                  <a:lnTo>
                    <a:pt x="2325715" y="1197501"/>
                  </a:lnTo>
                  <a:lnTo>
                    <a:pt x="2353073" y="1219140"/>
                  </a:lnTo>
                  <a:lnTo>
                    <a:pt x="2380430" y="1236951"/>
                  </a:lnTo>
                  <a:lnTo>
                    <a:pt x="2407801" y="1251428"/>
                  </a:lnTo>
                  <a:lnTo>
                    <a:pt x="2435159" y="1263069"/>
                  </a:lnTo>
                  <a:lnTo>
                    <a:pt x="2462517" y="1272304"/>
                  </a:lnTo>
                  <a:lnTo>
                    <a:pt x="2489874" y="1279556"/>
                  </a:lnTo>
                  <a:lnTo>
                    <a:pt x="2544603" y="1289492"/>
                  </a:lnTo>
                  <a:lnTo>
                    <a:pt x="2599331" y="1295216"/>
                  </a:lnTo>
                  <a:lnTo>
                    <a:pt x="2681405" y="1299338"/>
                  </a:lnTo>
                  <a:lnTo>
                    <a:pt x="2790849" y="1301094"/>
                  </a:lnTo>
                  <a:lnTo>
                    <a:pt x="3091823" y="1301590"/>
                  </a:lnTo>
                  <a:lnTo>
                    <a:pt x="5089201" y="1301590"/>
                  </a:lnTo>
                  <a:lnTo>
                    <a:pt x="5089201" y="1301590"/>
                  </a:lnTo>
                </a:path>
              </a:pathLst>
            </a:custGeom>
            <a:noFill/>
            <a:ln w="19025" cap="sq">
              <a:solidFill>
                <a:srgbClr val="E3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6" name="Freeform: Shape 3805">
              <a:extLst>
                <a:ext uri="{FF2B5EF4-FFF2-40B4-BE49-F238E27FC236}">
                  <a16:creationId xmlns:a16="http://schemas.microsoft.com/office/drawing/2014/main" id="{7D0722D6-2B72-0DD0-EA8B-85DC703A4EE0}"/>
                </a:ext>
              </a:extLst>
            </p:cNvPr>
            <p:cNvSpPr/>
            <p:nvPr/>
          </p:nvSpPr>
          <p:spPr>
            <a:xfrm>
              <a:off x="854747" y="688179"/>
              <a:ext cx="12683" cy="1431740"/>
            </a:xfrm>
            <a:custGeom>
              <a:avLst/>
              <a:gdLst>
                <a:gd name="connsiteX0" fmla="*/ 0 w 12683"/>
                <a:gd name="connsiteY0" fmla="*/ 1431741 h 1431740"/>
                <a:gd name="connsiteX1" fmla="*/ 0 w 12683"/>
                <a:gd name="connsiteY1" fmla="*/ 0 h 143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83" h="1431740">
                  <a:moveTo>
                    <a:pt x="0" y="1431741"/>
                  </a:moveTo>
                  <a:lnTo>
                    <a:pt x="0" y="0"/>
                  </a:lnTo>
                </a:path>
              </a:pathLst>
            </a:custGeom>
            <a:noFill/>
            <a:ln w="10147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8" name="Freeform: Shape 3807">
              <a:extLst>
                <a:ext uri="{FF2B5EF4-FFF2-40B4-BE49-F238E27FC236}">
                  <a16:creationId xmlns:a16="http://schemas.microsoft.com/office/drawing/2014/main" id="{30C8E15A-A1E8-6C6E-E3AF-7E053F794016}"/>
                </a:ext>
              </a:extLst>
            </p:cNvPr>
            <p:cNvSpPr/>
            <p:nvPr/>
          </p:nvSpPr>
          <p:spPr>
            <a:xfrm>
              <a:off x="854747" y="2119920"/>
              <a:ext cx="5598124" cy="12721"/>
            </a:xfrm>
            <a:custGeom>
              <a:avLst/>
              <a:gdLst>
                <a:gd name="connsiteX0" fmla="*/ 0 w 5598124"/>
                <a:gd name="connsiteY0" fmla="*/ 0 h 12721"/>
                <a:gd name="connsiteX1" fmla="*/ 5598125 w 5598124"/>
                <a:gd name="connsiteY1" fmla="*/ 0 h 1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98124" h="12721">
                  <a:moveTo>
                    <a:pt x="0" y="0"/>
                  </a:moveTo>
                  <a:lnTo>
                    <a:pt x="5598125" y="0"/>
                  </a:lnTo>
                </a:path>
              </a:pathLst>
            </a:custGeom>
            <a:noFill/>
            <a:ln w="10147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578" name="TextBox 1577">
            <a:extLst>
              <a:ext uri="{FF2B5EF4-FFF2-40B4-BE49-F238E27FC236}">
                <a16:creationId xmlns:a16="http://schemas.microsoft.com/office/drawing/2014/main" id="{B6EFA7E8-6411-AA9A-9AFA-F5D6060D27A0}"/>
              </a:ext>
            </a:extLst>
          </p:cNvPr>
          <p:cNvSpPr txBox="1"/>
          <p:nvPr/>
        </p:nvSpPr>
        <p:spPr>
          <a:xfrm>
            <a:off x="1206851" y="564414"/>
            <a:ext cx="28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Prior model for word onsets</a:t>
            </a:r>
          </a:p>
        </p:txBody>
      </p:sp>
    </p:spTree>
    <p:extLst>
      <p:ext uri="{BB962C8B-B14F-4D97-AF65-F5344CB8AC3E}">
        <p14:creationId xmlns:p14="http://schemas.microsoft.com/office/powerpoint/2010/main" val="402613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6445216-FFB0-43A1-AF9E-722E8155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7977" y="985772"/>
            <a:ext cx="3254103" cy="2443227"/>
          </a:xfrm>
          <a:prstGeom prst="rect">
            <a:avLst/>
          </a:prstGeom>
        </p:spPr>
      </p:pic>
      <p:grpSp>
        <p:nvGrpSpPr>
          <p:cNvPr id="3851" name="Graphic 6">
            <a:extLst>
              <a:ext uri="{FF2B5EF4-FFF2-40B4-BE49-F238E27FC236}">
                <a16:creationId xmlns:a16="http://schemas.microsoft.com/office/drawing/2014/main" id="{8DF4D2E3-92B5-47BC-A393-CA7418BA6BB9}"/>
              </a:ext>
            </a:extLst>
          </p:cNvPr>
          <p:cNvGrpSpPr/>
          <p:nvPr/>
        </p:nvGrpSpPr>
        <p:grpSpPr>
          <a:xfrm>
            <a:off x="712107" y="6414329"/>
            <a:ext cx="4365354" cy="358043"/>
            <a:chOff x="939643" y="5981070"/>
            <a:chExt cx="4365354" cy="234903"/>
          </a:xfrm>
          <a:solidFill>
            <a:srgbClr val="000000"/>
          </a:solidFill>
        </p:grpSpPr>
        <p:grpSp>
          <p:nvGrpSpPr>
            <p:cNvPr id="3852" name="Graphic 6">
              <a:extLst>
                <a:ext uri="{FF2B5EF4-FFF2-40B4-BE49-F238E27FC236}">
                  <a16:creationId xmlns:a16="http://schemas.microsoft.com/office/drawing/2014/main" id="{63749B73-3454-4F44-8867-C941B6A1AFA8}"/>
                </a:ext>
              </a:extLst>
            </p:cNvPr>
            <p:cNvGrpSpPr/>
            <p:nvPr/>
          </p:nvGrpSpPr>
          <p:grpSpPr>
            <a:xfrm>
              <a:off x="939643" y="5981070"/>
              <a:ext cx="39997" cy="116994"/>
              <a:chOff x="939643" y="5981070"/>
              <a:chExt cx="39997" cy="116994"/>
            </a:xfrm>
            <a:solidFill>
              <a:srgbClr val="000000"/>
            </a:solidFill>
          </p:grpSpPr>
          <p:sp>
            <p:nvSpPr>
              <p:cNvPr id="3853" name="Freeform: Shape 3852">
                <a:extLst>
                  <a:ext uri="{FF2B5EF4-FFF2-40B4-BE49-F238E27FC236}">
                    <a16:creationId xmlns:a16="http://schemas.microsoft.com/office/drawing/2014/main" id="{FF5FB244-3F03-4132-8E37-90A16237F289}"/>
                  </a:ext>
                </a:extLst>
              </p:cNvPr>
              <p:cNvSpPr/>
              <p:nvPr/>
            </p:nvSpPr>
            <p:spPr>
              <a:xfrm>
                <a:off x="959658" y="5981070"/>
                <a:ext cx="7937" cy="27779"/>
              </a:xfrm>
              <a:custGeom>
                <a:avLst/>
                <a:gdLst>
                  <a:gd name="connsiteX0" fmla="*/ 121 w 7937"/>
                  <a:gd name="connsiteY0" fmla="*/ 308 h 27779"/>
                  <a:gd name="connsiteX1" fmla="*/ 121 w 7937"/>
                  <a:gd name="connsiteY1" fmla="*/ 28087 h 2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37" h="27779">
                    <a:moveTo>
                      <a:pt x="121" y="308"/>
                    </a:moveTo>
                    <a:lnTo>
                      <a:pt x="121" y="28087"/>
                    </a:lnTo>
                  </a:path>
                </a:pathLst>
              </a:custGeom>
              <a:solidFill>
                <a:srgbClr val="000000"/>
              </a:solidFill>
              <a:ln w="634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54" name="Freeform: Shape 3853">
                <a:extLst>
                  <a:ext uri="{FF2B5EF4-FFF2-40B4-BE49-F238E27FC236}">
                    <a16:creationId xmlns:a16="http://schemas.microsoft.com/office/drawing/2014/main" id="{600AFF68-0F32-48D2-A7D4-226C429FA59D}"/>
                  </a:ext>
                </a:extLst>
              </p:cNvPr>
              <p:cNvSpPr/>
              <p:nvPr/>
            </p:nvSpPr>
            <p:spPr>
              <a:xfrm flipV="1">
                <a:off x="939643" y="6038027"/>
                <a:ext cx="39997" cy="60036"/>
              </a:xfrm>
              <a:custGeom>
                <a:avLst/>
                <a:gdLst>
                  <a:gd name="connsiteX0" fmla="*/ 18079 w 39997"/>
                  <a:gd name="connsiteY0" fmla="*/ 51825 h 60036"/>
                  <a:gd name="connsiteX1" fmla="*/ 8988 w 39997"/>
                  <a:gd name="connsiteY1" fmla="*/ 45872 h 60036"/>
                  <a:gd name="connsiteX2" fmla="*/ 5950 w 39997"/>
                  <a:gd name="connsiteY2" fmla="*/ 27989 h 60036"/>
                  <a:gd name="connsiteX3" fmla="*/ 8988 w 39997"/>
                  <a:gd name="connsiteY3" fmla="*/ 10143 h 60036"/>
                  <a:gd name="connsiteX4" fmla="*/ 18079 w 39997"/>
                  <a:gd name="connsiteY4" fmla="*/ 4190 h 60036"/>
                  <a:gd name="connsiteX5" fmla="*/ 27207 w 39997"/>
                  <a:gd name="connsiteY5" fmla="*/ 10143 h 60036"/>
                  <a:gd name="connsiteX6" fmla="*/ 30258 w 39997"/>
                  <a:gd name="connsiteY6" fmla="*/ 27989 h 60036"/>
                  <a:gd name="connsiteX7" fmla="*/ 27207 w 39997"/>
                  <a:gd name="connsiteY7" fmla="*/ 45872 h 60036"/>
                  <a:gd name="connsiteX8" fmla="*/ 18079 w 39997"/>
                  <a:gd name="connsiteY8" fmla="*/ 51825 h 60036"/>
                  <a:gd name="connsiteX9" fmla="*/ 18079 w 39997"/>
                  <a:gd name="connsiteY9" fmla="*/ 58026 h 60036"/>
                  <a:gd name="connsiteX10" fmla="*/ 32950 w 39997"/>
                  <a:gd name="connsiteY10" fmla="*/ 50324 h 60036"/>
                  <a:gd name="connsiteX11" fmla="*/ 38084 w 39997"/>
                  <a:gd name="connsiteY11" fmla="*/ 27989 h 60036"/>
                  <a:gd name="connsiteX12" fmla="*/ 32950 w 39997"/>
                  <a:gd name="connsiteY12" fmla="*/ 5678 h 60036"/>
                  <a:gd name="connsiteX13" fmla="*/ 18079 w 39997"/>
                  <a:gd name="connsiteY13" fmla="*/ -2011 h 60036"/>
                  <a:gd name="connsiteX14" fmla="*/ 3221 w 39997"/>
                  <a:gd name="connsiteY14" fmla="*/ 5678 h 60036"/>
                  <a:gd name="connsiteX15" fmla="*/ -1914 w 39997"/>
                  <a:gd name="connsiteY15" fmla="*/ 27989 h 60036"/>
                  <a:gd name="connsiteX16" fmla="*/ 3221 w 39997"/>
                  <a:gd name="connsiteY16" fmla="*/ 50324 h 60036"/>
                  <a:gd name="connsiteX17" fmla="*/ 18079 w 39997"/>
                  <a:gd name="connsiteY17" fmla="*/ 58026 h 6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997" h="60036">
                    <a:moveTo>
                      <a:pt x="18079" y="51825"/>
                    </a:moveTo>
                    <a:cubicBezTo>
                      <a:pt x="14052" y="51825"/>
                      <a:pt x="11022" y="49841"/>
                      <a:pt x="8988" y="45872"/>
                    </a:cubicBezTo>
                    <a:cubicBezTo>
                      <a:pt x="6962" y="41912"/>
                      <a:pt x="5950" y="35951"/>
                      <a:pt x="5950" y="27989"/>
                    </a:cubicBezTo>
                    <a:cubicBezTo>
                      <a:pt x="5950" y="20060"/>
                      <a:pt x="6962" y="14111"/>
                      <a:pt x="8988" y="10143"/>
                    </a:cubicBezTo>
                    <a:cubicBezTo>
                      <a:pt x="11022" y="6174"/>
                      <a:pt x="14052" y="4190"/>
                      <a:pt x="18079" y="4190"/>
                    </a:cubicBezTo>
                    <a:cubicBezTo>
                      <a:pt x="22139" y="4190"/>
                      <a:pt x="25182" y="6174"/>
                      <a:pt x="27207" y="10143"/>
                    </a:cubicBezTo>
                    <a:cubicBezTo>
                      <a:pt x="29241" y="14111"/>
                      <a:pt x="30258" y="20060"/>
                      <a:pt x="30258" y="27989"/>
                    </a:cubicBezTo>
                    <a:cubicBezTo>
                      <a:pt x="30258" y="35951"/>
                      <a:pt x="29241" y="41912"/>
                      <a:pt x="27207" y="45872"/>
                    </a:cubicBezTo>
                    <a:cubicBezTo>
                      <a:pt x="25182" y="49841"/>
                      <a:pt x="22139" y="51825"/>
                      <a:pt x="18079" y="51825"/>
                    </a:cubicBezTo>
                    <a:close/>
                    <a:moveTo>
                      <a:pt x="18079" y="58026"/>
                    </a:moveTo>
                    <a:cubicBezTo>
                      <a:pt x="24570" y="58026"/>
                      <a:pt x="29527" y="55458"/>
                      <a:pt x="32950" y="50324"/>
                    </a:cubicBezTo>
                    <a:cubicBezTo>
                      <a:pt x="36373" y="45198"/>
                      <a:pt x="38084" y="37753"/>
                      <a:pt x="38084" y="27989"/>
                    </a:cubicBezTo>
                    <a:cubicBezTo>
                      <a:pt x="38084" y="18249"/>
                      <a:pt x="36373" y="10812"/>
                      <a:pt x="32950" y="5678"/>
                    </a:cubicBezTo>
                    <a:cubicBezTo>
                      <a:pt x="29527" y="552"/>
                      <a:pt x="24570" y="-2011"/>
                      <a:pt x="18079" y="-2011"/>
                    </a:cubicBezTo>
                    <a:cubicBezTo>
                      <a:pt x="11597" y="-2011"/>
                      <a:pt x="6644" y="552"/>
                      <a:pt x="3221" y="5678"/>
                    </a:cubicBezTo>
                    <a:cubicBezTo>
                      <a:pt x="-202" y="10812"/>
                      <a:pt x="-1914" y="18249"/>
                      <a:pt x="-1914" y="27989"/>
                    </a:cubicBezTo>
                    <a:cubicBezTo>
                      <a:pt x="-1914" y="37753"/>
                      <a:pt x="-202" y="45198"/>
                      <a:pt x="3221" y="50324"/>
                    </a:cubicBezTo>
                    <a:cubicBezTo>
                      <a:pt x="6644" y="55458"/>
                      <a:pt x="11597" y="58026"/>
                      <a:pt x="18079" y="580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</p:grpSp>
        <p:grpSp>
          <p:nvGrpSpPr>
            <p:cNvPr id="3855" name="Graphic 6">
              <a:extLst>
                <a:ext uri="{FF2B5EF4-FFF2-40B4-BE49-F238E27FC236}">
                  <a16:creationId xmlns:a16="http://schemas.microsoft.com/office/drawing/2014/main" id="{224BB9B9-C5C0-4BFC-8873-60E21EA2A9D4}"/>
                </a:ext>
              </a:extLst>
            </p:cNvPr>
            <p:cNvGrpSpPr/>
            <p:nvPr/>
          </p:nvGrpSpPr>
          <p:grpSpPr>
            <a:xfrm>
              <a:off x="1808528" y="5981070"/>
              <a:ext cx="34453" cy="115865"/>
              <a:chOff x="1808528" y="5981070"/>
              <a:chExt cx="34453" cy="115865"/>
            </a:xfrm>
            <a:solidFill>
              <a:srgbClr val="000000"/>
            </a:solidFill>
          </p:grpSpPr>
          <p:sp>
            <p:nvSpPr>
              <p:cNvPr id="3856" name="Freeform: Shape 3855">
                <a:extLst>
                  <a:ext uri="{FF2B5EF4-FFF2-40B4-BE49-F238E27FC236}">
                    <a16:creationId xmlns:a16="http://schemas.microsoft.com/office/drawing/2014/main" id="{A147FD8F-961A-4352-A8EB-27106889AA19}"/>
                  </a:ext>
                </a:extLst>
              </p:cNvPr>
              <p:cNvSpPr/>
              <p:nvPr/>
            </p:nvSpPr>
            <p:spPr>
              <a:xfrm>
                <a:off x="1825067" y="5981070"/>
                <a:ext cx="7937" cy="27779"/>
              </a:xfrm>
              <a:custGeom>
                <a:avLst/>
                <a:gdLst>
                  <a:gd name="connsiteX0" fmla="*/ 230 w 7937"/>
                  <a:gd name="connsiteY0" fmla="*/ 308 h 27779"/>
                  <a:gd name="connsiteX1" fmla="*/ 230 w 7937"/>
                  <a:gd name="connsiteY1" fmla="*/ 28087 h 2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37" h="27779">
                    <a:moveTo>
                      <a:pt x="230" y="308"/>
                    </a:moveTo>
                    <a:lnTo>
                      <a:pt x="230" y="28087"/>
                    </a:lnTo>
                  </a:path>
                </a:pathLst>
              </a:custGeom>
              <a:solidFill>
                <a:srgbClr val="000000"/>
              </a:solidFill>
              <a:ln w="634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57" name="Freeform: Shape 3856">
                <a:extLst>
                  <a:ext uri="{FF2B5EF4-FFF2-40B4-BE49-F238E27FC236}">
                    <a16:creationId xmlns:a16="http://schemas.microsoft.com/office/drawing/2014/main" id="{D108EB6F-F58E-4A12-9F5C-DBA5D7E2BFA2}"/>
                  </a:ext>
                </a:extLst>
              </p:cNvPr>
              <p:cNvSpPr/>
              <p:nvPr/>
            </p:nvSpPr>
            <p:spPr>
              <a:xfrm flipV="1">
                <a:off x="1808528" y="6039069"/>
                <a:ext cx="34453" cy="57866"/>
              </a:xfrm>
              <a:custGeom>
                <a:avLst/>
                <a:gdLst>
                  <a:gd name="connsiteX0" fmla="*/ -733 w 34453"/>
                  <a:gd name="connsiteY0" fmla="*/ 4571 h 57866"/>
                  <a:gd name="connsiteX1" fmla="*/ 12054 w 34453"/>
                  <a:gd name="connsiteY1" fmla="*/ 4571 h 57866"/>
                  <a:gd name="connsiteX2" fmla="*/ 12054 w 34453"/>
                  <a:gd name="connsiteY2" fmla="*/ 48721 h 57866"/>
                  <a:gd name="connsiteX3" fmla="*/ -1862 w 34453"/>
                  <a:gd name="connsiteY3" fmla="*/ 45930 h 57866"/>
                  <a:gd name="connsiteX4" fmla="*/ -1862 w 34453"/>
                  <a:gd name="connsiteY4" fmla="*/ 53061 h 57866"/>
                  <a:gd name="connsiteX5" fmla="*/ 11979 w 34453"/>
                  <a:gd name="connsiteY5" fmla="*/ 55852 h 57866"/>
                  <a:gd name="connsiteX6" fmla="*/ 19805 w 34453"/>
                  <a:gd name="connsiteY6" fmla="*/ 55852 h 57866"/>
                  <a:gd name="connsiteX7" fmla="*/ 19805 w 34453"/>
                  <a:gd name="connsiteY7" fmla="*/ 4571 h 57866"/>
                  <a:gd name="connsiteX8" fmla="*/ 32592 w 34453"/>
                  <a:gd name="connsiteY8" fmla="*/ 4571 h 57866"/>
                  <a:gd name="connsiteX9" fmla="*/ 32592 w 34453"/>
                  <a:gd name="connsiteY9" fmla="*/ -2014 h 57866"/>
                  <a:gd name="connsiteX10" fmla="*/ -733 w 34453"/>
                  <a:gd name="connsiteY10" fmla="*/ -2014 h 57866"/>
                  <a:gd name="connsiteX11" fmla="*/ -733 w 34453"/>
                  <a:gd name="connsiteY11" fmla="*/ 4571 h 5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453" h="57866">
                    <a:moveTo>
                      <a:pt x="-733" y="4571"/>
                    </a:moveTo>
                    <a:lnTo>
                      <a:pt x="12054" y="4571"/>
                    </a:lnTo>
                    <a:lnTo>
                      <a:pt x="12054" y="48721"/>
                    </a:lnTo>
                    <a:lnTo>
                      <a:pt x="-1862" y="45930"/>
                    </a:lnTo>
                    <a:lnTo>
                      <a:pt x="-1862" y="53061"/>
                    </a:lnTo>
                    <a:lnTo>
                      <a:pt x="11979" y="55852"/>
                    </a:lnTo>
                    <a:lnTo>
                      <a:pt x="19805" y="55852"/>
                    </a:lnTo>
                    <a:lnTo>
                      <a:pt x="19805" y="4571"/>
                    </a:lnTo>
                    <a:lnTo>
                      <a:pt x="32592" y="4571"/>
                    </a:lnTo>
                    <a:lnTo>
                      <a:pt x="32592" y="-2014"/>
                    </a:lnTo>
                    <a:lnTo>
                      <a:pt x="-733" y="-2014"/>
                    </a:lnTo>
                    <a:lnTo>
                      <a:pt x="-733" y="4571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</p:grpSp>
        <p:grpSp>
          <p:nvGrpSpPr>
            <p:cNvPr id="3858" name="Graphic 6">
              <a:extLst>
                <a:ext uri="{FF2B5EF4-FFF2-40B4-BE49-F238E27FC236}">
                  <a16:creationId xmlns:a16="http://schemas.microsoft.com/office/drawing/2014/main" id="{7E75A2C2-B5E2-4855-AC26-CC8A839427CC}"/>
                </a:ext>
              </a:extLst>
            </p:cNvPr>
            <p:cNvGrpSpPr/>
            <p:nvPr/>
          </p:nvGrpSpPr>
          <p:grpSpPr>
            <a:xfrm>
              <a:off x="2671035" y="5981070"/>
              <a:ext cx="36736" cy="115865"/>
              <a:chOff x="2671035" y="5981070"/>
              <a:chExt cx="36736" cy="115865"/>
            </a:xfrm>
            <a:solidFill>
              <a:srgbClr val="000000"/>
            </a:solidFill>
          </p:grpSpPr>
          <p:sp>
            <p:nvSpPr>
              <p:cNvPr id="3859" name="Freeform: Shape 3858">
                <a:extLst>
                  <a:ext uri="{FF2B5EF4-FFF2-40B4-BE49-F238E27FC236}">
                    <a16:creationId xmlns:a16="http://schemas.microsoft.com/office/drawing/2014/main" id="{2DC1D9E7-7694-425A-BFFA-EB08296C398B}"/>
                  </a:ext>
                </a:extLst>
              </p:cNvPr>
              <p:cNvSpPr/>
              <p:nvPr/>
            </p:nvSpPr>
            <p:spPr>
              <a:xfrm>
                <a:off x="2690467" y="5981070"/>
                <a:ext cx="7937" cy="27779"/>
              </a:xfrm>
              <a:custGeom>
                <a:avLst/>
                <a:gdLst>
                  <a:gd name="connsiteX0" fmla="*/ 339 w 7937"/>
                  <a:gd name="connsiteY0" fmla="*/ 308 h 27779"/>
                  <a:gd name="connsiteX1" fmla="*/ 339 w 7937"/>
                  <a:gd name="connsiteY1" fmla="*/ 28087 h 2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37" h="27779">
                    <a:moveTo>
                      <a:pt x="339" y="308"/>
                    </a:moveTo>
                    <a:lnTo>
                      <a:pt x="339" y="28087"/>
                    </a:lnTo>
                  </a:path>
                </a:pathLst>
              </a:custGeom>
              <a:solidFill>
                <a:srgbClr val="000000"/>
              </a:solidFill>
              <a:ln w="634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60" name="Freeform: Shape 3859">
                <a:extLst>
                  <a:ext uri="{FF2B5EF4-FFF2-40B4-BE49-F238E27FC236}">
                    <a16:creationId xmlns:a16="http://schemas.microsoft.com/office/drawing/2014/main" id="{B7BA40BF-D7D2-4385-B3DA-6A4A9291AC7D}"/>
                  </a:ext>
                </a:extLst>
              </p:cNvPr>
              <p:cNvSpPr/>
              <p:nvPr/>
            </p:nvSpPr>
            <p:spPr>
              <a:xfrm flipV="1">
                <a:off x="2671035" y="6038027"/>
                <a:ext cx="36736" cy="58908"/>
              </a:xfrm>
              <a:custGeom>
                <a:avLst/>
                <a:gdLst>
                  <a:gd name="connsiteX0" fmla="*/ 7802 w 36736"/>
                  <a:gd name="connsiteY0" fmla="*/ 4529 h 58908"/>
                  <a:gd name="connsiteX1" fmla="*/ 35125 w 36736"/>
                  <a:gd name="connsiteY1" fmla="*/ 4529 h 58908"/>
                  <a:gd name="connsiteX2" fmla="*/ 35125 w 36736"/>
                  <a:gd name="connsiteY2" fmla="*/ -2057 h 58908"/>
                  <a:gd name="connsiteX3" fmla="*/ -1611 w 36736"/>
                  <a:gd name="connsiteY3" fmla="*/ -2057 h 58908"/>
                  <a:gd name="connsiteX4" fmla="*/ -1611 w 36736"/>
                  <a:gd name="connsiteY4" fmla="*/ 4529 h 58908"/>
                  <a:gd name="connsiteX5" fmla="*/ 10531 w 36736"/>
                  <a:gd name="connsiteY5" fmla="*/ 16906 h 58908"/>
                  <a:gd name="connsiteX6" fmla="*/ 20205 w 36736"/>
                  <a:gd name="connsiteY6" fmla="*/ 26939 h 58908"/>
                  <a:gd name="connsiteX7" fmla="*/ 25451 w 36736"/>
                  <a:gd name="connsiteY7" fmla="*/ 34082 h 58908"/>
                  <a:gd name="connsiteX8" fmla="*/ 26952 w 36736"/>
                  <a:gd name="connsiteY8" fmla="*/ 39836 h 58908"/>
                  <a:gd name="connsiteX9" fmla="*/ 23715 w 36736"/>
                  <a:gd name="connsiteY9" fmla="*/ 47352 h 58908"/>
                  <a:gd name="connsiteX10" fmla="*/ 15281 w 36736"/>
                  <a:gd name="connsiteY10" fmla="*/ 50266 h 58908"/>
                  <a:gd name="connsiteX11" fmla="*/ 7505 w 36736"/>
                  <a:gd name="connsiteY11" fmla="*/ 48989 h 58908"/>
                  <a:gd name="connsiteX12" fmla="*/ -1227 w 36736"/>
                  <a:gd name="connsiteY12" fmla="*/ 45107 h 58908"/>
                  <a:gd name="connsiteX13" fmla="*/ -1227 w 36736"/>
                  <a:gd name="connsiteY13" fmla="*/ 53019 h 58908"/>
                  <a:gd name="connsiteX14" fmla="*/ 7604 w 36736"/>
                  <a:gd name="connsiteY14" fmla="*/ 55884 h 58908"/>
                  <a:gd name="connsiteX15" fmla="*/ 15132 w 36736"/>
                  <a:gd name="connsiteY15" fmla="*/ 56851 h 58908"/>
                  <a:gd name="connsiteX16" fmla="*/ 29469 w 36736"/>
                  <a:gd name="connsiteY16" fmla="*/ 52350 h 58908"/>
                  <a:gd name="connsiteX17" fmla="*/ 34815 w 36736"/>
                  <a:gd name="connsiteY17" fmla="*/ 40345 h 58908"/>
                  <a:gd name="connsiteX18" fmla="*/ 33475 w 36736"/>
                  <a:gd name="connsiteY18" fmla="*/ 33574 h 58908"/>
                  <a:gd name="connsiteX19" fmla="*/ 28614 w 36736"/>
                  <a:gd name="connsiteY19" fmla="*/ 26046 h 58908"/>
                  <a:gd name="connsiteX20" fmla="*/ 22450 w 36736"/>
                  <a:gd name="connsiteY20" fmla="*/ 19547 h 58908"/>
                  <a:gd name="connsiteX21" fmla="*/ 7802 w 36736"/>
                  <a:gd name="connsiteY21" fmla="*/ 4529 h 58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36" h="58908">
                    <a:moveTo>
                      <a:pt x="7802" y="4529"/>
                    </a:moveTo>
                    <a:lnTo>
                      <a:pt x="35125" y="4529"/>
                    </a:lnTo>
                    <a:lnTo>
                      <a:pt x="35125" y="-2057"/>
                    </a:lnTo>
                    <a:lnTo>
                      <a:pt x="-1611" y="-2057"/>
                    </a:lnTo>
                    <a:lnTo>
                      <a:pt x="-1611" y="4529"/>
                    </a:lnTo>
                    <a:cubicBezTo>
                      <a:pt x="1357" y="7604"/>
                      <a:pt x="5405" y="11730"/>
                      <a:pt x="10531" y="16906"/>
                    </a:cubicBezTo>
                    <a:cubicBezTo>
                      <a:pt x="15665" y="22090"/>
                      <a:pt x="18890" y="25434"/>
                      <a:pt x="20205" y="26939"/>
                    </a:cubicBezTo>
                    <a:cubicBezTo>
                      <a:pt x="22710" y="29750"/>
                      <a:pt x="24459" y="32131"/>
                      <a:pt x="25451" y="34082"/>
                    </a:cubicBezTo>
                    <a:cubicBezTo>
                      <a:pt x="26451" y="36033"/>
                      <a:pt x="26952" y="37951"/>
                      <a:pt x="26952" y="39836"/>
                    </a:cubicBezTo>
                    <a:cubicBezTo>
                      <a:pt x="26952" y="42912"/>
                      <a:pt x="25873" y="45417"/>
                      <a:pt x="23715" y="47352"/>
                    </a:cubicBezTo>
                    <a:cubicBezTo>
                      <a:pt x="21557" y="49295"/>
                      <a:pt x="18745" y="50266"/>
                      <a:pt x="15281" y="50266"/>
                    </a:cubicBezTo>
                    <a:cubicBezTo>
                      <a:pt x="12825" y="50266"/>
                      <a:pt x="10233" y="49840"/>
                      <a:pt x="7505" y="48989"/>
                    </a:cubicBezTo>
                    <a:cubicBezTo>
                      <a:pt x="4784" y="48137"/>
                      <a:pt x="1874" y="46843"/>
                      <a:pt x="-1227" y="45107"/>
                    </a:cubicBezTo>
                    <a:lnTo>
                      <a:pt x="-1227" y="53019"/>
                    </a:lnTo>
                    <a:cubicBezTo>
                      <a:pt x="1924" y="54284"/>
                      <a:pt x="4867" y="55239"/>
                      <a:pt x="7604" y="55884"/>
                    </a:cubicBezTo>
                    <a:cubicBezTo>
                      <a:pt x="10349" y="56529"/>
                      <a:pt x="12858" y="56851"/>
                      <a:pt x="15132" y="56851"/>
                    </a:cubicBezTo>
                    <a:cubicBezTo>
                      <a:pt x="21127" y="56851"/>
                      <a:pt x="25906" y="55351"/>
                      <a:pt x="29469" y="52350"/>
                    </a:cubicBezTo>
                    <a:cubicBezTo>
                      <a:pt x="33033" y="49357"/>
                      <a:pt x="34815" y="45355"/>
                      <a:pt x="34815" y="40345"/>
                    </a:cubicBezTo>
                    <a:cubicBezTo>
                      <a:pt x="34815" y="37964"/>
                      <a:pt x="34368" y="35707"/>
                      <a:pt x="33475" y="33574"/>
                    </a:cubicBezTo>
                    <a:cubicBezTo>
                      <a:pt x="32591" y="31449"/>
                      <a:pt x="30970" y="28939"/>
                      <a:pt x="28614" y="26046"/>
                    </a:cubicBezTo>
                    <a:cubicBezTo>
                      <a:pt x="27969" y="25293"/>
                      <a:pt x="25914" y="23127"/>
                      <a:pt x="22450" y="19547"/>
                    </a:cubicBezTo>
                    <a:cubicBezTo>
                      <a:pt x="18993" y="15967"/>
                      <a:pt x="14111" y="10961"/>
                      <a:pt x="7802" y="45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</p:grpSp>
        <p:grpSp>
          <p:nvGrpSpPr>
            <p:cNvPr id="3861" name="Graphic 6">
              <a:extLst>
                <a:ext uri="{FF2B5EF4-FFF2-40B4-BE49-F238E27FC236}">
                  <a16:creationId xmlns:a16="http://schemas.microsoft.com/office/drawing/2014/main" id="{AF573560-3844-47CA-AA41-A686F7E20B66}"/>
                </a:ext>
              </a:extLst>
            </p:cNvPr>
            <p:cNvGrpSpPr/>
            <p:nvPr/>
          </p:nvGrpSpPr>
          <p:grpSpPr>
            <a:xfrm>
              <a:off x="3536671" y="5981070"/>
              <a:ext cx="38087" cy="116994"/>
              <a:chOff x="3536671" y="5981070"/>
              <a:chExt cx="38087" cy="116994"/>
            </a:xfrm>
            <a:solidFill>
              <a:srgbClr val="000000"/>
            </a:solidFill>
          </p:grpSpPr>
          <p:sp>
            <p:nvSpPr>
              <p:cNvPr id="3862" name="Freeform: Shape 3861">
                <a:extLst>
                  <a:ext uri="{FF2B5EF4-FFF2-40B4-BE49-F238E27FC236}">
                    <a16:creationId xmlns:a16="http://schemas.microsoft.com/office/drawing/2014/main" id="{7DB05264-3B5F-4BCF-B1F4-0C0FD13CF056}"/>
                  </a:ext>
                </a:extLst>
              </p:cNvPr>
              <p:cNvSpPr/>
              <p:nvPr/>
            </p:nvSpPr>
            <p:spPr>
              <a:xfrm>
                <a:off x="3555876" y="5981070"/>
                <a:ext cx="7937" cy="27779"/>
              </a:xfrm>
              <a:custGeom>
                <a:avLst/>
                <a:gdLst>
                  <a:gd name="connsiteX0" fmla="*/ 448 w 7937"/>
                  <a:gd name="connsiteY0" fmla="*/ 308 h 27779"/>
                  <a:gd name="connsiteX1" fmla="*/ 448 w 7937"/>
                  <a:gd name="connsiteY1" fmla="*/ 28087 h 2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37" h="27779">
                    <a:moveTo>
                      <a:pt x="448" y="308"/>
                    </a:moveTo>
                    <a:lnTo>
                      <a:pt x="448" y="28087"/>
                    </a:lnTo>
                  </a:path>
                </a:pathLst>
              </a:custGeom>
              <a:solidFill>
                <a:srgbClr val="000000"/>
              </a:solidFill>
              <a:ln w="634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63" name="Freeform: Shape 3862">
                <a:extLst>
                  <a:ext uri="{FF2B5EF4-FFF2-40B4-BE49-F238E27FC236}">
                    <a16:creationId xmlns:a16="http://schemas.microsoft.com/office/drawing/2014/main" id="{802CC001-8A9A-48BD-8B03-633428359548}"/>
                  </a:ext>
                </a:extLst>
              </p:cNvPr>
              <p:cNvSpPr/>
              <p:nvPr/>
            </p:nvSpPr>
            <p:spPr>
              <a:xfrm flipV="1">
                <a:off x="3536671" y="6038027"/>
                <a:ext cx="38087" cy="60036"/>
              </a:xfrm>
              <a:custGeom>
                <a:avLst/>
                <a:gdLst>
                  <a:gd name="connsiteX0" fmla="*/ 24581 w 38087"/>
                  <a:gd name="connsiteY0" fmla="*/ 30320 h 60036"/>
                  <a:gd name="connsiteX1" fmla="*/ 33350 w 38087"/>
                  <a:gd name="connsiteY1" fmla="*/ 25310 h 60036"/>
                  <a:gd name="connsiteX2" fmla="*/ 36512 w 38087"/>
                  <a:gd name="connsiteY2" fmla="*/ 15934 h 60036"/>
                  <a:gd name="connsiteX3" fmla="*/ 30621 w 38087"/>
                  <a:gd name="connsiteY3" fmla="*/ 2677 h 60036"/>
                  <a:gd name="connsiteX4" fmla="*/ 13878 w 38087"/>
                  <a:gd name="connsiteY4" fmla="*/ -2011 h 60036"/>
                  <a:gd name="connsiteX5" fmla="*/ 6387 w 38087"/>
                  <a:gd name="connsiteY5" fmla="*/ -1292 h 60036"/>
                  <a:gd name="connsiteX6" fmla="*/ -1576 w 38087"/>
                  <a:gd name="connsiteY6" fmla="*/ 866 h 60036"/>
                  <a:gd name="connsiteX7" fmla="*/ -1576 w 38087"/>
                  <a:gd name="connsiteY7" fmla="*/ 8419 h 60036"/>
                  <a:gd name="connsiteX8" fmla="*/ 5543 w 38087"/>
                  <a:gd name="connsiteY8" fmla="*/ 5554 h 60036"/>
                  <a:gd name="connsiteX9" fmla="*/ 13655 w 38087"/>
                  <a:gd name="connsiteY9" fmla="*/ 4587 h 60036"/>
                  <a:gd name="connsiteX10" fmla="*/ 24866 w 38087"/>
                  <a:gd name="connsiteY10" fmla="*/ 7489 h 60036"/>
                  <a:gd name="connsiteX11" fmla="*/ 28724 w 38087"/>
                  <a:gd name="connsiteY11" fmla="*/ 15934 h 60036"/>
                  <a:gd name="connsiteX12" fmla="*/ 25139 w 38087"/>
                  <a:gd name="connsiteY12" fmla="*/ 23933 h 60036"/>
                  <a:gd name="connsiteX13" fmla="*/ 15168 w 38087"/>
                  <a:gd name="connsiteY13" fmla="*/ 26823 h 60036"/>
                  <a:gd name="connsiteX14" fmla="*/ 8421 w 38087"/>
                  <a:gd name="connsiteY14" fmla="*/ 26823 h 60036"/>
                  <a:gd name="connsiteX15" fmla="*/ 8421 w 38087"/>
                  <a:gd name="connsiteY15" fmla="*/ 33259 h 60036"/>
                  <a:gd name="connsiteX16" fmla="*/ 15478 w 38087"/>
                  <a:gd name="connsiteY16" fmla="*/ 33259 h 60036"/>
                  <a:gd name="connsiteX17" fmla="*/ 24308 w 38087"/>
                  <a:gd name="connsiteY17" fmla="*/ 35566 h 60036"/>
                  <a:gd name="connsiteX18" fmla="*/ 27372 w 38087"/>
                  <a:gd name="connsiteY18" fmla="*/ 42213 h 60036"/>
                  <a:gd name="connsiteX19" fmla="*/ 24209 w 38087"/>
                  <a:gd name="connsiteY19" fmla="*/ 49047 h 60036"/>
                  <a:gd name="connsiteX20" fmla="*/ 15168 w 38087"/>
                  <a:gd name="connsiteY20" fmla="*/ 51440 h 60036"/>
                  <a:gd name="connsiteX21" fmla="*/ 8260 w 38087"/>
                  <a:gd name="connsiteY21" fmla="*/ 50733 h 60036"/>
                  <a:gd name="connsiteX22" fmla="*/ 161 w 38087"/>
                  <a:gd name="connsiteY22" fmla="*/ 48576 h 60036"/>
                  <a:gd name="connsiteX23" fmla="*/ 161 w 38087"/>
                  <a:gd name="connsiteY23" fmla="*/ 55545 h 60036"/>
                  <a:gd name="connsiteX24" fmla="*/ 8520 w 38087"/>
                  <a:gd name="connsiteY24" fmla="*/ 57406 h 60036"/>
                  <a:gd name="connsiteX25" fmla="*/ 15862 w 38087"/>
                  <a:gd name="connsiteY25" fmla="*/ 58026 h 60036"/>
                  <a:gd name="connsiteX26" fmla="*/ 29964 w 38087"/>
                  <a:gd name="connsiteY26" fmla="*/ 53970 h 60036"/>
                  <a:gd name="connsiteX27" fmla="*/ 35160 w 38087"/>
                  <a:gd name="connsiteY27" fmla="*/ 43032 h 60036"/>
                  <a:gd name="connsiteX28" fmla="*/ 32407 w 38087"/>
                  <a:gd name="connsiteY28" fmla="*/ 34909 h 60036"/>
                  <a:gd name="connsiteX29" fmla="*/ 24581 w 38087"/>
                  <a:gd name="connsiteY29" fmla="*/ 30320 h 6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087" h="60036">
                    <a:moveTo>
                      <a:pt x="24581" y="30320"/>
                    </a:moveTo>
                    <a:cubicBezTo>
                      <a:pt x="28327" y="29518"/>
                      <a:pt x="31250" y="27848"/>
                      <a:pt x="33350" y="25310"/>
                    </a:cubicBezTo>
                    <a:cubicBezTo>
                      <a:pt x="35458" y="22780"/>
                      <a:pt x="36512" y="19655"/>
                      <a:pt x="36512" y="15934"/>
                    </a:cubicBezTo>
                    <a:cubicBezTo>
                      <a:pt x="36512" y="10230"/>
                      <a:pt x="34549" y="5810"/>
                      <a:pt x="30621" y="2677"/>
                    </a:cubicBezTo>
                    <a:cubicBezTo>
                      <a:pt x="26694" y="-448"/>
                      <a:pt x="21113" y="-2011"/>
                      <a:pt x="13878" y="-2011"/>
                    </a:cubicBezTo>
                    <a:cubicBezTo>
                      <a:pt x="11455" y="-2011"/>
                      <a:pt x="8958" y="-1771"/>
                      <a:pt x="6387" y="-1292"/>
                    </a:cubicBezTo>
                    <a:cubicBezTo>
                      <a:pt x="3815" y="-812"/>
                      <a:pt x="1161" y="-93"/>
                      <a:pt x="-1576" y="866"/>
                    </a:cubicBezTo>
                    <a:lnTo>
                      <a:pt x="-1576" y="8419"/>
                    </a:lnTo>
                    <a:cubicBezTo>
                      <a:pt x="591" y="7154"/>
                      <a:pt x="2964" y="6199"/>
                      <a:pt x="5543" y="5554"/>
                    </a:cubicBezTo>
                    <a:cubicBezTo>
                      <a:pt x="8131" y="4909"/>
                      <a:pt x="10835" y="4587"/>
                      <a:pt x="13655" y="4587"/>
                    </a:cubicBezTo>
                    <a:cubicBezTo>
                      <a:pt x="18558" y="4587"/>
                      <a:pt x="22295" y="5554"/>
                      <a:pt x="24866" y="7489"/>
                    </a:cubicBezTo>
                    <a:cubicBezTo>
                      <a:pt x="27438" y="9423"/>
                      <a:pt x="28724" y="12239"/>
                      <a:pt x="28724" y="15934"/>
                    </a:cubicBezTo>
                    <a:cubicBezTo>
                      <a:pt x="28724" y="19349"/>
                      <a:pt x="27529" y="22015"/>
                      <a:pt x="25139" y="23933"/>
                    </a:cubicBezTo>
                    <a:cubicBezTo>
                      <a:pt x="22750" y="25860"/>
                      <a:pt x="19426" y="26823"/>
                      <a:pt x="15168" y="26823"/>
                    </a:cubicBezTo>
                    <a:lnTo>
                      <a:pt x="8421" y="26823"/>
                    </a:lnTo>
                    <a:lnTo>
                      <a:pt x="8421" y="33259"/>
                    </a:lnTo>
                    <a:lnTo>
                      <a:pt x="15478" y="33259"/>
                    </a:lnTo>
                    <a:cubicBezTo>
                      <a:pt x="19323" y="33259"/>
                      <a:pt x="22266" y="34028"/>
                      <a:pt x="24308" y="35566"/>
                    </a:cubicBezTo>
                    <a:cubicBezTo>
                      <a:pt x="26351" y="37104"/>
                      <a:pt x="27372" y="39320"/>
                      <a:pt x="27372" y="42213"/>
                    </a:cubicBezTo>
                    <a:cubicBezTo>
                      <a:pt x="27372" y="45182"/>
                      <a:pt x="26318" y="47459"/>
                      <a:pt x="24209" y="49047"/>
                    </a:cubicBezTo>
                    <a:cubicBezTo>
                      <a:pt x="22109" y="50643"/>
                      <a:pt x="19095" y="51440"/>
                      <a:pt x="15168" y="51440"/>
                    </a:cubicBezTo>
                    <a:cubicBezTo>
                      <a:pt x="13018" y="51440"/>
                      <a:pt x="10715" y="51205"/>
                      <a:pt x="8260" y="50733"/>
                    </a:cubicBezTo>
                    <a:cubicBezTo>
                      <a:pt x="5804" y="50270"/>
                      <a:pt x="3104" y="49551"/>
                      <a:pt x="161" y="48576"/>
                    </a:cubicBezTo>
                    <a:lnTo>
                      <a:pt x="161" y="55545"/>
                    </a:lnTo>
                    <a:cubicBezTo>
                      <a:pt x="3137" y="56372"/>
                      <a:pt x="5924" y="56992"/>
                      <a:pt x="8520" y="57406"/>
                    </a:cubicBezTo>
                    <a:cubicBezTo>
                      <a:pt x="11116" y="57819"/>
                      <a:pt x="13564" y="58026"/>
                      <a:pt x="15862" y="58026"/>
                    </a:cubicBezTo>
                    <a:cubicBezTo>
                      <a:pt x="21807" y="58026"/>
                      <a:pt x="26508" y="56674"/>
                      <a:pt x="29964" y="53970"/>
                    </a:cubicBezTo>
                    <a:cubicBezTo>
                      <a:pt x="33428" y="51275"/>
                      <a:pt x="35160" y="47629"/>
                      <a:pt x="35160" y="43032"/>
                    </a:cubicBezTo>
                    <a:cubicBezTo>
                      <a:pt x="35160" y="39824"/>
                      <a:pt x="34243" y="37116"/>
                      <a:pt x="32407" y="34909"/>
                    </a:cubicBezTo>
                    <a:cubicBezTo>
                      <a:pt x="30572" y="32701"/>
                      <a:pt x="27963" y="31172"/>
                      <a:pt x="24581" y="30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</p:grpSp>
        <p:grpSp>
          <p:nvGrpSpPr>
            <p:cNvPr id="3864" name="Graphic 6">
              <a:extLst>
                <a:ext uri="{FF2B5EF4-FFF2-40B4-BE49-F238E27FC236}">
                  <a16:creationId xmlns:a16="http://schemas.microsoft.com/office/drawing/2014/main" id="{DC69729F-41CF-4CE9-906D-15428310DA92}"/>
                </a:ext>
              </a:extLst>
            </p:cNvPr>
            <p:cNvGrpSpPr/>
            <p:nvPr/>
          </p:nvGrpSpPr>
          <p:grpSpPr>
            <a:xfrm>
              <a:off x="4399909" y="5981070"/>
              <a:ext cx="42168" cy="115865"/>
              <a:chOff x="4399909" y="5981070"/>
              <a:chExt cx="42168" cy="115865"/>
            </a:xfrm>
            <a:solidFill>
              <a:srgbClr val="000000"/>
            </a:solidFill>
          </p:grpSpPr>
          <p:sp>
            <p:nvSpPr>
              <p:cNvPr id="3865" name="Freeform: Shape 3864">
                <a:extLst>
                  <a:ext uri="{FF2B5EF4-FFF2-40B4-BE49-F238E27FC236}">
                    <a16:creationId xmlns:a16="http://schemas.microsoft.com/office/drawing/2014/main" id="{7092386F-A886-4760-A2B3-B73C0D6DBCA9}"/>
                  </a:ext>
                </a:extLst>
              </p:cNvPr>
              <p:cNvSpPr/>
              <p:nvPr/>
            </p:nvSpPr>
            <p:spPr>
              <a:xfrm>
                <a:off x="4421276" y="5981070"/>
                <a:ext cx="7937" cy="27779"/>
              </a:xfrm>
              <a:custGeom>
                <a:avLst/>
                <a:gdLst>
                  <a:gd name="connsiteX0" fmla="*/ 557 w 7937"/>
                  <a:gd name="connsiteY0" fmla="*/ 308 h 27779"/>
                  <a:gd name="connsiteX1" fmla="*/ 557 w 7937"/>
                  <a:gd name="connsiteY1" fmla="*/ 28087 h 2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37" h="27779">
                    <a:moveTo>
                      <a:pt x="557" y="308"/>
                    </a:moveTo>
                    <a:lnTo>
                      <a:pt x="557" y="28087"/>
                    </a:lnTo>
                  </a:path>
                </a:pathLst>
              </a:custGeom>
              <a:solidFill>
                <a:srgbClr val="000000"/>
              </a:solidFill>
              <a:ln w="634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66" name="Freeform: Shape 3865">
                <a:extLst>
                  <a:ext uri="{FF2B5EF4-FFF2-40B4-BE49-F238E27FC236}">
                    <a16:creationId xmlns:a16="http://schemas.microsoft.com/office/drawing/2014/main" id="{214D36EC-ABD0-48CE-B043-78F07410C58F}"/>
                  </a:ext>
                </a:extLst>
              </p:cNvPr>
              <p:cNvSpPr/>
              <p:nvPr/>
            </p:nvSpPr>
            <p:spPr>
              <a:xfrm flipV="1">
                <a:off x="4399909" y="6039069"/>
                <a:ext cx="42168" cy="57866"/>
              </a:xfrm>
              <a:custGeom>
                <a:avLst/>
                <a:gdLst>
                  <a:gd name="connsiteX0" fmla="*/ 24664 w 42168"/>
                  <a:gd name="connsiteY0" fmla="*/ 49031 h 57866"/>
                  <a:gd name="connsiteX1" fmla="*/ 4894 w 42168"/>
                  <a:gd name="connsiteY1" fmla="*/ 18138 h 57866"/>
                  <a:gd name="connsiteX2" fmla="*/ 24664 w 42168"/>
                  <a:gd name="connsiteY2" fmla="*/ 18138 h 57866"/>
                  <a:gd name="connsiteX3" fmla="*/ 24664 w 42168"/>
                  <a:gd name="connsiteY3" fmla="*/ 49031 h 57866"/>
                  <a:gd name="connsiteX4" fmla="*/ 22605 w 42168"/>
                  <a:gd name="connsiteY4" fmla="*/ 55852 h 57866"/>
                  <a:gd name="connsiteX5" fmla="*/ 32452 w 42168"/>
                  <a:gd name="connsiteY5" fmla="*/ 55852 h 57866"/>
                  <a:gd name="connsiteX6" fmla="*/ 32452 w 42168"/>
                  <a:gd name="connsiteY6" fmla="*/ 18138 h 57866"/>
                  <a:gd name="connsiteX7" fmla="*/ 40712 w 42168"/>
                  <a:gd name="connsiteY7" fmla="*/ 18138 h 57866"/>
                  <a:gd name="connsiteX8" fmla="*/ 40712 w 42168"/>
                  <a:gd name="connsiteY8" fmla="*/ 11627 h 57866"/>
                  <a:gd name="connsiteX9" fmla="*/ 32452 w 42168"/>
                  <a:gd name="connsiteY9" fmla="*/ 11627 h 57866"/>
                  <a:gd name="connsiteX10" fmla="*/ 32452 w 42168"/>
                  <a:gd name="connsiteY10" fmla="*/ -2014 h 57866"/>
                  <a:gd name="connsiteX11" fmla="*/ 24664 w 42168"/>
                  <a:gd name="connsiteY11" fmla="*/ -2014 h 57866"/>
                  <a:gd name="connsiteX12" fmla="*/ 24664 w 42168"/>
                  <a:gd name="connsiteY12" fmla="*/ 11627 h 57866"/>
                  <a:gd name="connsiteX13" fmla="*/ -1456 w 42168"/>
                  <a:gd name="connsiteY13" fmla="*/ 11627 h 57866"/>
                  <a:gd name="connsiteX14" fmla="*/ -1456 w 42168"/>
                  <a:gd name="connsiteY14" fmla="*/ 19180 h 57866"/>
                  <a:gd name="connsiteX15" fmla="*/ 22605 w 42168"/>
                  <a:gd name="connsiteY15" fmla="*/ 55852 h 5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168" h="57866">
                    <a:moveTo>
                      <a:pt x="24664" y="49031"/>
                    </a:moveTo>
                    <a:lnTo>
                      <a:pt x="4894" y="18138"/>
                    </a:lnTo>
                    <a:lnTo>
                      <a:pt x="24664" y="18138"/>
                    </a:lnTo>
                    <a:lnTo>
                      <a:pt x="24664" y="49031"/>
                    </a:lnTo>
                    <a:close/>
                    <a:moveTo>
                      <a:pt x="22605" y="55852"/>
                    </a:moveTo>
                    <a:lnTo>
                      <a:pt x="32452" y="55852"/>
                    </a:lnTo>
                    <a:lnTo>
                      <a:pt x="32452" y="18138"/>
                    </a:lnTo>
                    <a:lnTo>
                      <a:pt x="40712" y="18138"/>
                    </a:lnTo>
                    <a:lnTo>
                      <a:pt x="40712" y="11627"/>
                    </a:lnTo>
                    <a:lnTo>
                      <a:pt x="32452" y="11627"/>
                    </a:lnTo>
                    <a:lnTo>
                      <a:pt x="32452" y="-2014"/>
                    </a:lnTo>
                    <a:lnTo>
                      <a:pt x="24664" y="-2014"/>
                    </a:lnTo>
                    <a:lnTo>
                      <a:pt x="24664" y="11627"/>
                    </a:lnTo>
                    <a:lnTo>
                      <a:pt x="-1456" y="11627"/>
                    </a:lnTo>
                    <a:lnTo>
                      <a:pt x="-1456" y="19180"/>
                    </a:lnTo>
                    <a:lnTo>
                      <a:pt x="22605" y="55852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</p:grpSp>
        <p:grpSp>
          <p:nvGrpSpPr>
            <p:cNvPr id="3867" name="Graphic 6">
              <a:extLst>
                <a:ext uri="{FF2B5EF4-FFF2-40B4-BE49-F238E27FC236}">
                  <a16:creationId xmlns:a16="http://schemas.microsoft.com/office/drawing/2014/main" id="{AA464E28-32D7-4208-86DB-C36411CFDB7D}"/>
                </a:ext>
              </a:extLst>
            </p:cNvPr>
            <p:cNvGrpSpPr/>
            <p:nvPr/>
          </p:nvGrpSpPr>
          <p:grpSpPr>
            <a:xfrm>
              <a:off x="5267554" y="5981070"/>
              <a:ext cx="37442" cy="116994"/>
              <a:chOff x="5267554" y="5981070"/>
              <a:chExt cx="37442" cy="116994"/>
            </a:xfrm>
            <a:solidFill>
              <a:srgbClr val="000000"/>
            </a:solidFill>
          </p:grpSpPr>
          <p:sp>
            <p:nvSpPr>
              <p:cNvPr id="3868" name="Freeform: Shape 3867">
                <a:extLst>
                  <a:ext uri="{FF2B5EF4-FFF2-40B4-BE49-F238E27FC236}">
                    <a16:creationId xmlns:a16="http://schemas.microsoft.com/office/drawing/2014/main" id="{1E01DFA1-FEFA-4CAF-A8A7-78A89A6A8011}"/>
                  </a:ext>
                </a:extLst>
              </p:cNvPr>
              <p:cNvSpPr/>
              <p:nvPr/>
            </p:nvSpPr>
            <p:spPr>
              <a:xfrm>
                <a:off x="5286677" y="5981070"/>
                <a:ext cx="7937" cy="27779"/>
              </a:xfrm>
              <a:custGeom>
                <a:avLst/>
                <a:gdLst>
                  <a:gd name="connsiteX0" fmla="*/ 666 w 7937"/>
                  <a:gd name="connsiteY0" fmla="*/ 308 h 27779"/>
                  <a:gd name="connsiteX1" fmla="*/ 666 w 7937"/>
                  <a:gd name="connsiteY1" fmla="*/ 28087 h 2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37" h="27779">
                    <a:moveTo>
                      <a:pt x="666" y="308"/>
                    </a:moveTo>
                    <a:lnTo>
                      <a:pt x="666" y="28087"/>
                    </a:lnTo>
                  </a:path>
                </a:pathLst>
              </a:custGeom>
              <a:solidFill>
                <a:srgbClr val="000000"/>
              </a:solidFill>
              <a:ln w="6348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69" name="Freeform: Shape 3868">
                <a:extLst>
                  <a:ext uri="{FF2B5EF4-FFF2-40B4-BE49-F238E27FC236}">
                    <a16:creationId xmlns:a16="http://schemas.microsoft.com/office/drawing/2014/main" id="{8E1B56BD-D33E-4247-A749-8F987C3B9D4E}"/>
                  </a:ext>
                </a:extLst>
              </p:cNvPr>
              <p:cNvSpPr/>
              <p:nvPr/>
            </p:nvSpPr>
            <p:spPr>
              <a:xfrm flipV="1">
                <a:off x="5267554" y="6039069"/>
                <a:ext cx="37442" cy="58994"/>
              </a:xfrm>
              <a:custGeom>
                <a:avLst/>
                <a:gdLst>
                  <a:gd name="connsiteX0" fmla="*/ 1106 w 37442"/>
                  <a:gd name="connsiteY0" fmla="*/ 57026 h 58994"/>
                  <a:gd name="connsiteX1" fmla="*/ 31839 w 37442"/>
                  <a:gd name="connsiteY1" fmla="*/ 57026 h 58994"/>
                  <a:gd name="connsiteX2" fmla="*/ 31839 w 37442"/>
                  <a:gd name="connsiteY2" fmla="*/ 50428 h 58994"/>
                  <a:gd name="connsiteX3" fmla="*/ 8274 w 37442"/>
                  <a:gd name="connsiteY3" fmla="*/ 50428 h 58994"/>
                  <a:gd name="connsiteX4" fmla="*/ 8274 w 37442"/>
                  <a:gd name="connsiteY4" fmla="*/ 36253 h 58994"/>
                  <a:gd name="connsiteX5" fmla="*/ 11673 w 37442"/>
                  <a:gd name="connsiteY5" fmla="*/ 37121 h 58994"/>
                  <a:gd name="connsiteX6" fmla="*/ 15096 w 37442"/>
                  <a:gd name="connsiteY6" fmla="*/ 37406 h 58994"/>
                  <a:gd name="connsiteX7" fmla="*/ 30438 w 37442"/>
                  <a:gd name="connsiteY7" fmla="*/ 32099 h 58994"/>
                  <a:gd name="connsiteX8" fmla="*/ 36105 w 37442"/>
                  <a:gd name="connsiteY8" fmla="*/ 17725 h 58994"/>
                  <a:gd name="connsiteX9" fmla="*/ 30289 w 37442"/>
                  <a:gd name="connsiteY9" fmla="*/ 3203 h 58994"/>
                  <a:gd name="connsiteX10" fmla="*/ 13893 w 37442"/>
                  <a:gd name="connsiteY10" fmla="*/ -1969 h 58994"/>
                  <a:gd name="connsiteX11" fmla="*/ 6464 w 37442"/>
                  <a:gd name="connsiteY11" fmla="*/ -1349 h 58994"/>
                  <a:gd name="connsiteX12" fmla="*/ -1338 w 37442"/>
                  <a:gd name="connsiteY12" fmla="*/ 511 h 58994"/>
                  <a:gd name="connsiteX13" fmla="*/ -1338 w 37442"/>
                  <a:gd name="connsiteY13" fmla="*/ 8387 h 58994"/>
                  <a:gd name="connsiteX14" fmla="*/ 5868 w 37442"/>
                  <a:gd name="connsiteY14" fmla="*/ 5559 h 58994"/>
                  <a:gd name="connsiteX15" fmla="*/ 13731 w 37442"/>
                  <a:gd name="connsiteY15" fmla="*/ 4629 h 58994"/>
                  <a:gd name="connsiteX16" fmla="*/ 24348 w 37442"/>
                  <a:gd name="connsiteY16" fmla="*/ 8151 h 58994"/>
                  <a:gd name="connsiteX17" fmla="*/ 28267 w 37442"/>
                  <a:gd name="connsiteY17" fmla="*/ 17725 h 58994"/>
                  <a:gd name="connsiteX18" fmla="*/ 24348 w 37442"/>
                  <a:gd name="connsiteY18" fmla="*/ 27287 h 58994"/>
                  <a:gd name="connsiteX19" fmla="*/ 13731 w 37442"/>
                  <a:gd name="connsiteY19" fmla="*/ 30821 h 58994"/>
                  <a:gd name="connsiteX20" fmla="*/ 7468 w 37442"/>
                  <a:gd name="connsiteY20" fmla="*/ 30127 h 58994"/>
                  <a:gd name="connsiteX21" fmla="*/ 1106 w 37442"/>
                  <a:gd name="connsiteY21" fmla="*/ 27956 h 58994"/>
                  <a:gd name="connsiteX22" fmla="*/ 1106 w 37442"/>
                  <a:gd name="connsiteY22" fmla="*/ 57026 h 58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442" h="58994">
                    <a:moveTo>
                      <a:pt x="1106" y="57026"/>
                    </a:moveTo>
                    <a:lnTo>
                      <a:pt x="31839" y="57026"/>
                    </a:lnTo>
                    <a:lnTo>
                      <a:pt x="31839" y="50428"/>
                    </a:lnTo>
                    <a:lnTo>
                      <a:pt x="8274" y="50428"/>
                    </a:lnTo>
                    <a:lnTo>
                      <a:pt x="8274" y="36253"/>
                    </a:lnTo>
                    <a:cubicBezTo>
                      <a:pt x="9407" y="36642"/>
                      <a:pt x="10540" y="36931"/>
                      <a:pt x="11673" y="37121"/>
                    </a:cubicBezTo>
                    <a:cubicBezTo>
                      <a:pt x="12814" y="37311"/>
                      <a:pt x="13955" y="37406"/>
                      <a:pt x="15096" y="37406"/>
                    </a:cubicBezTo>
                    <a:cubicBezTo>
                      <a:pt x="21553" y="37406"/>
                      <a:pt x="26667" y="35637"/>
                      <a:pt x="30438" y="32099"/>
                    </a:cubicBezTo>
                    <a:cubicBezTo>
                      <a:pt x="34216" y="28560"/>
                      <a:pt x="36105" y="23769"/>
                      <a:pt x="36105" y="17725"/>
                    </a:cubicBezTo>
                    <a:cubicBezTo>
                      <a:pt x="36105" y="11499"/>
                      <a:pt x="34167" y="6659"/>
                      <a:pt x="30289" y="3203"/>
                    </a:cubicBezTo>
                    <a:cubicBezTo>
                      <a:pt x="26411" y="-245"/>
                      <a:pt x="20946" y="-1969"/>
                      <a:pt x="13893" y="-1969"/>
                    </a:cubicBezTo>
                    <a:cubicBezTo>
                      <a:pt x="11462" y="-1969"/>
                      <a:pt x="8985" y="-1762"/>
                      <a:pt x="6464" y="-1349"/>
                    </a:cubicBezTo>
                    <a:cubicBezTo>
                      <a:pt x="3950" y="-935"/>
                      <a:pt x="1350" y="-315"/>
                      <a:pt x="-1338" y="511"/>
                    </a:cubicBezTo>
                    <a:lnTo>
                      <a:pt x="-1338" y="8387"/>
                    </a:lnTo>
                    <a:cubicBezTo>
                      <a:pt x="986" y="7122"/>
                      <a:pt x="3388" y="6179"/>
                      <a:pt x="5868" y="5559"/>
                    </a:cubicBezTo>
                    <a:cubicBezTo>
                      <a:pt x="8349" y="4939"/>
                      <a:pt x="10970" y="4629"/>
                      <a:pt x="13731" y="4629"/>
                    </a:cubicBezTo>
                    <a:cubicBezTo>
                      <a:pt x="18205" y="4629"/>
                      <a:pt x="21743" y="5803"/>
                      <a:pt x="24348" y="8151"/>
                    </a:cubicBezTo>
                    <a:cubicBezTo>
                      <a:pt x="26961" y="10499"/>
                      <a:pt x="28267" y="13690"/>
                      <a:pt x="28267" y="17725"/>
                    </a:cubicBezTo>
                    <a:cubicBezTo>
                      <a:pt x="28267" y="21751"/>
                      <a:pt x="26961" y="24939"/>
                      <a:pt x="24348" y="27287"/>
                    </a:cubicBezTo>
                    <a:cubicBezTo>
                      <a:pt x="21743" y="29643"/>
                      <a:pt x="18205" y="30821"/>
                      <a:pt x="13731" y="30821"/>
                    </a:cubicBezTo>
                    <a:cubicBezTo>
                      <a:pt x="11640" y="30821"/>
                      <a:pt x="9552" y="30590"/>
                      <a:pt x="7468" y="30127"/>
                    </a:cubicBezTo>
                    <a:cubicBezTo>
                      <a:pt x="5393" y="29664"/>
                      <a:pt x="3272" y="28940"/>
                      <a:pt x="1106" y="27956"/>
                    </a:cubicBezTo>
                    <a:lnTo>
                      <a:pt x="1106" y="57026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</p:grpSp>
        <p:grpSp>
          <p:nvGrpSpPr>
            <p:cNvPr id="3870" name="Graphic 6">
              <a:extLst>
                <a:ext uri="{FF2B5EF4-FFF2-40B4-BE49-F238E27FC236}">
                  <a16:creationId xmlns:a16="http://schemas.microsoft.com/office/drawing/2014/main" id="{050C0E0D-0A9C-4B67-AE14-2C07E9330302}"/>
                </a:ext>
              </a:extLst>
            </p:cNvPr>
            <p:cNvGrpSpPr/>
            <p:nvPr/>
          </p:nvGrpSpPr>
          <p:grpSpPr>
            <a:xfrm>
              <a:off x="2917765" y="6145197"/>
              <a:ext cx="298898" cy="70776"/>
              <a:chOff x="2917765" y="6145197"/>
              <a:chExt cx="298898" cy="70776"/>
            </a:xfrm>
            <a:solidFill>
              <a:srgbClr val="000000"/>
            </a:solidFill>
          </p:grpSpPr>
          <p:sp>
            <p:nvSpPr>
              <p:cNvPr id="3871" name="Freeform: Shape 3870">
                <a:extLst>
                  <a:ext uri="{FF2B5EF4-FFF2-40B4-BE49-F238E27FC236}">
                    <a16:creationId xmlns:a16="http://schemas.microsoft.com/office/drawing/2014/main" id="{8BF6104E-4A63-41AB-9FBF-B59FB0E4DE11}"/>
                  </a:ext>
                </a:extLst>
              </p:cNvPr>
              <p:cNvSpPr/>
              <p:nvPr/>
            </p:nvSpPr>
            <p:spPr>
              <a:xfrm flipV="1">
                <a:off x="2917765" y="6149773"/>
                <a:ext cx="27086" cy="55733"/>
              </a:xfrm>
              <a:custGeom>
                <a:avLst/>
                <a:gdLst>
                  <a:gd name="connsiteX0" fmla="*/ 11508 w 27086"/>
                  <a:gd name="connsiteY0" fmla="*/ 53819 h 55733"/>
                  <a:gd name="connsiteX1" fmla="*/ 11508 w 27086"/>
                  <a:gd name="connsiteY1" fmla="*/ 41491 h 55733"/>
                  <a:gd name="connsiteX2" fmla="*/ 26192 w 27086"/>
                  <a:gd name="connsiteY2" fmla="*/ 41491 h 55733"/>
                  <a:gd name="connsiteX3" fmla="*/ 26192 w 27086"/>
                  <a:gd name="connsiteY3" fmla="*/ 35948 h 55733"/>
                  <a:gd name="connsiteX4" fmla="*/ 11508 w 27086"/>
                  <a:gd name="connsiteY4" fmla="*/ 35948 h 55733"/>
                  <a:gd name="connsiteX5" fmla="*/ 11508 w 27086"/>
                  <a:gd name="connsiteY5" fmla="*/ 12384 h 55733"/>
                  <a:gd name="connsiteX6" fmla="*/ 12959 w 27086"/>
                  <a:gd name="connsiteY6" fmla="*/ 5564 h 55733"/>
                  <a:gd name="connsiteX7" fmla="*/ 18875 w 27086"/>
                  <a:gd name="connsiteY7" fmla="*/ 4051 h 55733"/>
                  <a:gd name="connsiteX8" fmla="*/ 26192 w 27086"/>
                  <a:gd name="connsiteY8" fmla="*/ 4051 h 55733"/>
                  <a:gd name="connsiteX9" fmla="*/ 26192 w 27086"/>
                  <a:gd name="connsiteY9" fmla="*/ -1915 h 55733"/>
                  <a:gd name="connsiteX10" fmla="*/ 18875 w 27086"/>
                  <a:gd name="connsiteY10" fmla="*/ -1915 h 55733"/>
                  <a:gd name="connsiteX11" fmla="*/ 7477 w 27086"/>
                  <a:gd name="connsiteY11" fmla="*/ 1161 h 55733"/>
                  <a:gd name="connsiteX12" fmla="*/ 4339 w 27086"/>
                  <a:gd name="connsiteY12" fmla="*/ 12384 h 55733"/>
                  <a:gd name="connsiteX13" fmla="*/ 4339 w 27086"/>
                  <a:gd name="connsiteY13" fmla="*/ 35948 h 55733"/>
                  <a:gd name="connsiteX14" fmla="*/ -895 w 27086"/>
                  <a:gd name="connsiteY14" fmla="*/ 35948 h 55733"/>
                  <a:gd name="connsiteX15" fmla="*/ -895 w 27086"/>
                  <a:gd name="connsiteY15" fmla="*/ 41491 h 55733"/>
                  <a:gd name="connsiteX16" fmla="*/ 4339 w 27086"/>
                  <a:gd name="connsiteY16" fmla="*/ 41491 h 55733"/>
                  <a:gd name="connsiteX17" fmla="*/ 4339 w 27086"/>
                  <a:gd name="connsiteY17" fmla="*/ 53819 h 55733"/>
                  <a:gd name="connsiteX18" fmla="*/ 11508 w 27086"/>
                  <a:gd name="connsiteY18" fmla="*/ 53819 h 55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086" h="55733">
                    <a:moveTo>
                      <a:pt x="11508" y="53819"/>
                    </a:moveTo>
                    <a:lnTo>
                      <a:pt x="11508" y="41491"/>
                    </a:lnTo>
                    <a:lnTo>
                      <a:pt x="26192" y="41491"/>
                    </a:lnTo>
                    <a:lnTo>
                      <a:pt x="26192" y="35948"/>
                    </a:lnTo>
                    <a:lnTo>
                      <a:pt x="11508" y="35948"/>
                    </a:lnTo>
                    <a:lnTo>
                      <a:pt x="11508" y="12384"/>
                    </a:lnTo>
                    <a:cubicBezTo>
                      <a:pt x="11508" y="8846"/>
                      <a:pt x="11991" y="6572"/>
                      <a:pt x="12959" y="5564"/>
                    </a:cubicBezTo>
                    <a:cubicBezTo>
                      <a:pt x="13926" y="4555"/>
                      <a:pt x="15898" y="4051"/>
                      <a:pt x="18875" y="4051"/>
                    </a:cubicBezTo>
                    <a:lnTo>
                      <a:pt x="26192" y="4051"/>
                    </a:lnTo>
                    <a:lnTo>
                      <a:pt x="26192" y="-1915"/>
                    </a:lnTo>
                    <a:lnTo>
                      <a:pt x="18875" y="-1915"/>
                    </a:lnTo>
                    <a:cubicBezTo>
                      <a:pt x="13368" y="-1915"/>
                      <a:pt x="9569" y="-889"/>
                      <a:pt x="7477" y="1161"/>
                    </a:cubicBezTo>
                    <a:cubicBezTo>
                      <a:pt x="5385" y="3220"/>
                      <a:pt x="4339" y="6961"/>
                      <a:pt x="4339" y="12384"/>
                    </a:cubicBezTo>
                    <a:lnTo>
                      <a:pt x="4339" y="35948"/>
                    </a:lnTo>
                    <a:lnTo>
                      <a:pt x="-895" y="35948"/>
                    </a:lnTo>
                    <a:lnTo>
                      <a:pt x="-895" y="41491"/>
                    </a:lnTo>
                    <a:lnTo>
                      <a:pt x="4339" y="41491"/>
                    </a:lnTo>
                    <a:lnTo>
                      <a:pt x="4339" y="53819"/>
                    </a:lnTo>
                    <a:lnTo>
                      <a:pt x="11508" y="53819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72" name="Freeform: Shape 3871">
                <a:extLst>
                  <a:ext uri="{FF2B5EF4-FFF2-40B4-BE49-F238E27FC236}">
                    <a16:creationId xmlns:a16="http://schemas.microsoft.com/office/drawing/2014/main" id="{1A1BDAC2-C458-454B-9F8B-B7B8C9F4CB9E}"/>
                  </a:ext>
                </a:extLst>
              </p:cNvPr>
              <p:cNvSpPr/>
              <p:nvPr/>
            </p:nvSpPr>
            <p:spPr>
              <a:xfrm flipV="1">
                <a:off x="2954233" y="6145197"/>
                <a:ext cx="7131" cy="60309"/>
              </a:xfrm>
              <a:custGeom>
                <a:avLst/>
                <a:gdLst>
                  <a:gd name="connsiteX0" fmla="*/ -518 w 7131"/>
                  <a:gd name="connsiteY0" fmla="*/ 41306 h 60309"/>
                  <a:gd name="connsiteX1" fmla="*/ 6614 w 7131"/>
                  <a:gd name="connsiteY1" fmla="*/ 41306 h 60309"/>
                  <a:gd name="connsiteX2" fmla="*/ 6614 w 7131"/>
                  <a:gd name="connsiteY2" fmla="*/ -2099 h 60309"/>
                  <a:gd name="connsiteX3" fmla="*/ -518 w 7131"/>
                  <a:gd name="connsiteY3" fmla="*/ -2099 h 60309"/>
                  <a:gd name="connsiteX4" fmla="*/ -518 w 7131"/>
                  <a:gd name="connsiteY4" fmla="*/ 41306 h 60309"/>
                  <a:gd name="connsiteX5" fmla="*/ -518 w 7131"/>
                  <a:gd name="connsiteY5" fmla="*/ 58210 h 60309"/>
                  <a:gd name="connsiteX6" fmla="*/ 6614 w 7131"/>
                  <a:gd name="connsiteY6" fmla="*/ 58210 h 60309"/>
                  <a:gd name="connsiteX7" fmla="*/ 6614 w 7131"/>
                  <a:gd name="connsiteY7" fmla="*/ 49169 h 60309"/>
                  <a:gd name="connsiteX8" fmla="*/ -518 w 7131"/>
                  <a:gd name="connsiteY8" fmla="*/ 49169 h 60309"/>
                  <a:gd name="connsiteX9" fmla="*/ -518 w 7131"/>
                  <a:gd name="connsiteY9" fmla="*/ 58210 h 60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31" h="60309">
                    <a:moveTo>
                      <a:pt x="-518" y="41306"/>
                    </a:moveTo>
                    <a:lnTo>
                      <a:pt x="6614" y="41306"/>
                    </a:lnTo>
                    <a:lnTo>
                      <a:pt x="6614" y="-2099"/>
                    </a:lnTo>
                    <a:lnTo>
                      <a:pt x="-518" y="-2099"/>
                    </a:lnTo>
                    <a:lnTo>
                      <a:pt x="-518" y="41306"/>
                    </a:lnTo>
                    <a:close/>
                    <a:moveTo>
                      <a:pt x="-518" y="58210"/>
                    </a:moveTo>
                    <a:lnTo>
                      <a:pt x="6614" y="58210"/>
                    </a:lnTo>
                    <a:lnTo>
                      <a:pt x="6614" y="49169"/>
                    </a:lnTo>
                    <a:lnTo>
                      <a:pt x="-518" y="49169"/>
                    </a:lnTo>
                    <a:lnTo>
                      <a:pt x="-518" y="5821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73" name="Freeform: Shape 3872">
                <a:extLst>
                  <a:ext uri="{FF2B5EF4-FFF2-40B4-BE49-F238E27FC236}">
                    <a16:creationId xmlns:a16="http://schemas.microsoft.com/office/drawing/2014/main" id="{35CC2F90-5710-44B0-9052-4E527435377A}"/>
                  </a:ext>
                </a:extLst>
              </p:cNvPr>
              <p:cNvSpPr/>
              <p:nvPr/>
            </p:nvSpPr>
            <p:spPr>
              <a:xfrm flipV="1">
                <a:off x="2976013" y="6161059"/>
                <a:ext cx="63376" cy="44447"/>
              </a:xfrm>
              <a:custGeom>
                <a:avLst/>
                <a:gdLst>
                  <a:gd name="connsiteX0" fmla="*/ 31312 w 63376"/>
                  <a:gd name="connsiteY0" fmla="*/ 33613 h 44447"/>
                  <a:gd name="connsiteX1" fmla="*/ 37712 w 63376"/>
                  <a:gd name="connsiteY1" fmla="*/ 40707 h 44447"/>
                  <a:gd name="connsiteX2" fmla="*/ 46468 w 63376"/>
                  <a:gd name="connsiteY2" fmla="*/ 42989 h 44447"/>
                  <a:gd name="connsiteX3" fmla="*/ 56936 w 63376"/>
                  <a:gd name="connsiteY3" fmla="*/ 38239 h 44447"/>
                  <a:gd name="connsiteX4" fmla="*/ 60619 w 63376"/>
                  <a:gd name="connsiteY4" fmla="*/ 24746 h 44447"/>
                  <a:gd name="connsiteX5" fmla="*/ 60619 w 63376"/>
                  <a:gd name="connsiteY5" fmla="*/ -1459 h 44447"/>
                  <a:gd name="connsiteX6" fmla="*/ 53451 w 63376"/>
                  <a:gd name="connsiteY6" fmla="*/ -1459 h 44447"/>
                  <a:gd name="connsiteX7" fmla="*/ 53451 w 63376"/>
                  <a:gd name="connsiteY7" fmla="*/ 24510 h 44447"/>
                  <a:gd name="connsiteX8" fmla="*/ 51231 w 63376"/>
                  <a:gd name="connsiteY8" fmla="*/ 33762 h 44447"/>
                  <a:gd name="connsiteX9" fmla="*/ 44496 w 63376"/>
                  <a:gd name="connsiteY9" fmla="*/ 36788 h 44447"/>
                  <a:gd name="connsiteX10" fmla="*/ 35728 w 63376"/>
                  <a:gd name="connsiteY10" fmla="*/ 33105 h 44447"/>
                  <a:gd name="connsiteX11" fmla="*/ 32515 w 63376"/>
                  <a:gd name="connsiteY11" fmla="*/ 23072 h 44447"/>
                  <a:gd name="connsiteX12" fmla="*/ 32515 w 63376"/>
                  <a:gd name="connsiteY12" fmla="*/ -1459 h 44447"/>
                  <a:gd name="connsiteX13" fmla="*/ 25347 w 63376"/>
                  <a:gd name="connsiteY13" fmla="*/ -1459 h 44447"/>
                  <a:gd name="connsiteX14" fmla="*/ 25347 w 63376"/>
                  <a:gd name="connsiteY14" fmla="*/ 24510 h 44447"/>
                  <a:gd name="connsiteX15" fmla="*/ 23139 w 63376"/>
                  <a:gd name="connsiteY15" fmla="*/ 33787 h 44447"/>
                  <a:gd name="connsiteX16" fmla="*/ 16318 w 63376"/>
                  <a:gd name="connsiteY16" fmla="*/ 36788 h 44447"/>
                  <a:gd name="connsiteX17" fmla="*/ 7624 w 63376"/>
                  <a:gd name="connsiteY17" fmla="*/ 33092 h 44447"/>
                  <a:gd name="connsiteX18" fmla="*/ 4412 w 63376"/>
                  <a:gd name="connsiteY18" fmla="*/ 23072 h 44447"/>
                  <a:gd name="connsiteX19" fmla="*/ 4412 w 63376"/>
                  <a:gd name="connsiteY19" fmla="*/ -1459 h 44447"/>
                  <a:gd name="connsiteX20" fmla="*/ -2757 w 63376"/>
                  <a:gd name="connsiteY20" fmla="*/ -1459 h 44447"/>
                  <a:gd name="connsiteX21" fmla="*/ -2757 w 63376"/>
                  <a:gd name="connsiteY21" fmla="*/ 41947 h 44447"/>
                  <a:gd name="connsiteX22" fmla="*/ 4412 w 63376"/>
                  <a:gd name="connsiteY22" fmla="*/ 41947 h 44447"/>
                  <a:gd name="connsiteX23" fmla="*/ 4412 w 63376"/>
                  <a:gd name="connsiteY23" fmla="*/ 35200 h 44447"/>
                  <a:gd name="connsiteX24" fmla="*/ 10265 w 63376"/>
                  <a:gd name="connsiteY24" fmla="*/ 41091 h 44447"/>
                  <a:gd name="connsiteX25" fmla="*/ 18364 w 63376"/>
                  <a:gd name="connsiteY25" fmla="*/ 42989 h 44447"/>
                  <a:gd name="connsiteX26" fmla="*/ 26413 w 63376"/>
                  <a:gd name="connsiteY26" fmla="*/ 40583 h 44447"/>
                  <a:gd name="connsiteX27" fmla="*/ 31312 w 63376"/>
                  <a:gd name="connsiteY27" fmla="*/ 33613 h 4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3376" h="44447">
                    <a:moveTo>
                      <a:pt x="31312" y="33613"/>
                    </a:moveTo>
                    <a:cubicBezTo>
                      <a:pt x="33098" y="36821"/>
                      <a:pt x="35232" y="39185"/>
                      <a:pt x="37712" y="40707"/>
                    </a:cubicBezTo>
                    <a:cubicBezTo>
                      <a:pt x="40193" y="42228"/>
                      <a:pt x="43111" y="42989"/>
                      <a:pt x="46468" y="42989"/>
                    </a:cubicBezTo>
                    <a:cubicBezTo>
                      <a:pt x="50991" y="42989"/>
                      <a:pt x="54480" y="41405"/>
                      <a:pt x="56936" y="38239"/>
                    </a:cubicBezTo>
                    <a:cubicBezTo>
                      <a:pt x="59392" y="35081"/>
                      <a:pt x="60619" y="30583"/>
                      <a:pt x="60619" y="24746"/>
                    </a:cubicBezTo>
                    <a:lnTo>
                      <a:pt x="60619" y="-1459"/>
                    </a:lnTo>
                    <a:lnTo>
                      <a:pt x="53451" y="-1459"/>
                    </a:lnTo>
                    <a:lnTo>
                      <a:pt x="53451" y="24510"/>
                    </a:lnTo>
                    <a:cubicBezTo>
                      <a:pt x="53451" y="28669"/>
                      <a:pt x="52711" y="31753"/>
                      <a:pt x="51231" y="33762"/>
                    </a:cubicBezTo>
                    <a:cubicBezTo>
                      <a:pt x="49759" y="35779"/>
                      <a:pt x="47514" y="36788"/>
                      <a:pt x="44496" y="36788"/>
                    </a:cubicBezTo>
                    <a:cubicBezTo>
                      <a:pt x="40800" y="36788"/>
                      <a:pt x="37877" y="35560"/>
                      <a:pt x="35728" y="33105"/>
                    </a:cubicBezTo>
                    <a:cubicBezTo>
                      <a:pt x="33586" y="30657"/>
                      <a:pt x="32515" y="27313"/>
                      <a:pt x="32515" y="23072"/>
                    </a:cubicBezTo>
                    <a:lnTo>
                      <a:pt x="32515" y="-1459"/>
                    </a:lnTo>
                    <a:lnTo>
                      <a:pt x="25347" y="-1459"/>
                    </a:lnTo>
                    <a:lnTo>
                      <a:pt x="25347" y="24510"/>
                    </a:lnTo>
                    <a:cubicBezTo>
                      <a:pt x="25347" y="28694"/>
                      <a:pt x="24611" y="31786"/>
                      <a:pt x="23139" y="33787"/>
                    </a:cubicBezTo>
                    <a:cubicBezTo>
                      <a:pt x="21667" y="35787"/>
                      <a:pt x="19394" y="36788"/>
                      <a:pt x="16318" y="36788"/>
                    </a:cubicBezTo>
                    <a:cubicBezTo>
                      <a:pt x="12672" y="36788"/>
                      <a:pt x="9773" y="35556"/>
                      <a:pt x="7624" y="33092"/>
                    </a:cubicBezTo>
                    <a:cubicBezTo>
                      <a:pt x="5482" y="30628"/>
                      <a:pt x="4412" y="27288"/>
                      <a:pt x="4412" y="23072"/>
                    </a:cubicBezTo>
                    <a:lnTo>
                      <a:pt x="4412" y="-1459"/>
                    </a:lnTo>
                    <a:lnTo>
                      <a:pt x="-2757" y="-1459"/>
                    </a:lnTo>
                    <a:lnTo>
                      <a:pt x="-2757" y="41947"/>
                    </a:lnTo>
                    <a:lnTo>
                      <a:pt x="4412" y="41947"/>
                    </a:lnTo>
                    <a:lnTo>
                      <a:pt x="4412" y="35200"/>
                    </a:lnTo>
                    <a:cubicBezTo>
                      <a:pt x="6040" y="37863"/>
                      <a:pt x="7992" y="39826"/>
                      <a:pt x="10265" y="41091"/>
                    </a:cubicBezTo>
                    <a:cubicBezTo>
                      <a:pt x="12539" y="42356"/>
                      <a:pt x="15239" y="42989"/>
                      <a:pt x="18364" y="42989"/>
                    </a:cubicBezTo>
                    <a:cubicBezTo>
                      <a:pt x="21523" y="42989"/>
                      <a:pt x="24206" y="42187"/>
                      <a:pt x="26413" y="40583"/>
                    </a:cubicBezTo>
                    <a:cubicBezTo>
                      <a:pt x="28621" y="38987"/>
                      <a:pt x="30254" y="36664"/>
                      <a:pt x="31312" y="336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74" name="Freeform: Shape 3873">
                <a:extLst>
                  <a:ext uri="{FF2B5EF4-FFF2-40B4-BE49-F238E27FC236}">
                    <a16:creationId xmlns:a16="http://schemas.microsoft.com/office/drawing/2014/main" id="{FD6B71D0-9B62-4204-81AA-BF47CF6D6EA9}"/>
                  </a:ext>
                </a:extLst>
              </p:cNvPr>
              <p:cNvSpPr/>
              <p:nvPr/>
            </p:nvSpPr>
            <p:spPr>
              <a:xfrm flipV="1">
                <a:off x="3050507" y="6161059"/>
                <a:ext cx="40233" cy="45576"/>
              </a:xfrm>
              <a:custGeom>
                <a:avLst/>
                <a:gdLst>
                  <a:gd name="connsiteX0" fmla="*/ 38645 w 40233"/>
                  <a:gd name="connsiteY0" fmla="*/ 23204 h 45576"/>
                  <a:gd name="connsiteX1" fmla="*/ 38645 w 40233"/>
                  <a:gd name="connsiteY1" fmla="*/ 19719 h 45576"/>
                  <a:gd name="connsiteX2" fmla="*/ 5853 w 40233"/>
                  <a:gd name="connsiteY2" fmla="*/ 19719 h 45576"/>
                  <a:gd name="connsiteX3" fmla="*/ 10293 w 40233"/>
                  <a:gd name="connsiteY3" fmla="*/ 8496 h 45576"/>
                  <a:gd name="connsiteX4" fmla="*/ 21356 w 40233"/>
                  <a:gd name="connsiteY4" fmla="*/ 4639 h 45576"/>
                  <a:gd name="connsiteX5" fmla="*/ 29319 w 40233"/>
                  <a:gd name="connsiteY5" fmla="*/ 5643 h 45576"/>
                  <a:gd name="connsiteX6" fmla="*/ 36983 w 40233"/>
                  <a:gd name="connsiteY6" fmla="*/ 8669 h 45576"/>
                  <a:gd name="connsiteX7" fmla="*/ 36983 w 40233"/>
                  <a:gd name="connsiteY7" fmla="*/ 1923 h 45576"/>
                  <a:gd name="connsiteX8" fmla="*/ 29108 w 40233"/>
                  <a:gd name="connsiteY8" fmla="*/ -558 h 45576"/>
                  <a:gd name="connsiteX9" fmla="*/ 20935 w 40233"/>
                  <a:gd name="connsiteY9" fmla="*/ -1413 h 45576"/>
                  <a:gd name="connsiteX10" fmla="*/ 4477 w 40233"/>
                  <a:gd name="connsiteY10" fmla="*/ 4626 h 45576"/>
                  <a:gd name="connsiteX11" fmla="*/ -1588 w 40233"/>
                  <a:gd name="connsiteY11" fmla="*/ 20996 h 45576"/>
                  <a:gd name="connsiteX12" fmla="*/ 4167 w 40233"/>
                  <a:gd name="connsiteY12" fmla="*/ 37900 h 45576"/>
                  <a:gd name="connsiteX13" fmla="*/ 19694 w 40233"/>
                  <a:gd name="connsiteY13" fmla="*/ 44163 h 45576"/>
                  <a:gd name="connsiteX14" fmla="*/ 33548 w 40233"/>
                  <a:gd name="connsiteY14" fmla="*/ 38520 h 45576"/>
                  <a:gd name="connsiteX15" fmla="*/ 38645 w 40233"/>
                  <a:gd name="connsiteY15" fmla="*/ 23204 h 45576"/>
                  <a:gd name="connsiteX16" fmla="*/ 31514 w 40233"/>
                  <a:gd name="connsiteY16" fmla="*/ 25300 h 45576"/>
                  <a:gd name="connsiteX17" fmla="*/ 28240 w 40233"/>
                  <a:gd name="connsiteY17" fmla="*/ 34626 h 45576"/>
                  <a:gd name="connsiteX18" fmla="*/ 19769 w 40233"/>
                  <a:gd name="connsiteY18" fmla="*/ 38123 h 45576"/>
                  <a:gd name="connsiteX19" fmla="*/ 10219 w 40233"/>
                  <a:gd name="connsiteY19" fmla="*/ 34750 h 45576"/>
                  <a:gd name="connsiteX20" fmla="*/ 6089 w 40233"/>
                  <a:gd name="connsiteY20" fmla="*/ 25250 h 45576"/>
                  <a:gd name="connsiteX21" fmla="*/ 31514 w 40233"/>
                  <a:gd name="connsiteY21" fmla="*/ 25300 h 4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0233" h="45576">
                    <a:moveTo>
                      <a:pt x="38645" y="23204"/>
                    </a:moveTo>
                    <a:lnTo>
                      <a:pt x="38645" y="19719"/>
                    </a:lnTo>
                    <a:lnTo>
                      <a:pt x="5853" y="19719"/>
                    </a:lnTo>
                    <a:cubicBezTo>
                      <a:pt x="6168" y="14808"/>
                      <a:pt x="7648" y="11067"/>
                      <a:pt x="10293" y="8496"/>
                    </a:cubicBezTo>
                    <a:cubicBezTo>
                      <a:pt x="12939" y="5924"/>
                      <a:pt x="16627" y="4639"/>
                      <a:pt x="21356" y="4639"/>
                    </a:cubicBezTo>
                    <a:cubicBezTo>
                      <a:pt x="24093" y="4639"/>
                      <a:pt x="26747" y="4974"/>
                      <a:pt x="29319" y="5643"/>
                    </a:cubicBezTo>
                    <a:cubicBezTo>
                      <a:pt x="31890" y="6313"/>
                      <a:pt x="34445" y="7322"/>
                      <a:pt x="36983" y="8669"/>
                    </a:cubicBezTo>
                    <a:lnTo>
                      <a:pt x="36983" y="1923"/>
                    </a:lnTo>
                    <a:cubicBezTo>
                      <a:pt x="34420" y="840"/>
                      <a:pt x="31795" y="13"/>
                      <a:pt x="29108" y="-558"/>
                    </a:cubicBezTo>
                    <a:cubicBezTo>
                      <a:pt x="26421" y="-1128"/>
                      <a:pt x="23696" y="-1413"/>
                      <a:pt x="20935" y="-1413"/>
                    </a:cubicBezTo>
                    <a:cubicBezTo>
                      <a:pt x="14006" y="-1413"/>
                      <a:pt x="8520" y="600"/>
                      <a:pt x="4477" y="4626"/>
                    </a:cubicBezTo>
                    <a:cubicBezTo>
                      <a:pt x="433" y="8661"/>
                      <a:pt x="-1588" y="14118"/>
                      <a:pt x="-1588" y="20996"/>
                    </a:cubicBezTo>
                    <a:cubicBezTo>
                      <a:pt x="-1588" y="28099"/>
                      <a:pt x="330" y="33733"/>
                      <a:pt x="4167" y="37900"/>
                    </a:cubicBezTo>
                    <a:cubicBezTo>
                      <a:pt x="8003" y="42075"/>
                      <a:pt x="13179" y="44163"/>
                      <a:pt x="19694" y="44163"/>
                    </a:cubicBezTo>
                    <a:cubicBezTo>
                      <a:pt x="25532" y="44163"/>
                      <a:pt x="30150" y="42282"/>
                      <a:pt x="33548" y="38520"/>
                    </a:cubicBezTo>
                    <a:cubicBezTo>
                      <a:pt x="36946" y="34766"/>
                      <a:pt x="38645" y="29661"/>
                      <a:pt x="38645" y="23204"/>
                    </a:cubicBezTo>
                    <a:close/>
                    <a:moveTo>
                      <a:pt x="31514" y="25300"/>
                    </a:moveTo>
                    <a:cubicBezTo>
                      <a:pt x="31464" y="29194"/>
                      <a:pt x="30373" y="32303"/>
                      <a:pt x="28240" y="34626"/>
                    </a:cubicBezTo>
                    <a:cubicBezTo>
                      <a:pt x="26106" y="36957"/>
                      <a:pt x="23283" y="38123"/>
                      <a:pt x="19769" y="38123"/>
                    </a:cubicBezTo>
                    <a:cubicBezTo>
                      <a:pt x="15792" y="38123"/>
                      <a:pt x="12609" y="36999"/>
                      <a:pt x="10219" y="34750"/>
                    </a:cubicBezTo>
                    <a:cubicBezTo>
                      <a:pt x="7829" y="32501"/>
                      <a:pt x="6453" y="29335"/>
                      <a:pt x="6089" y="25250"/>
                    </a:cubicBezTo>
                    <a:lnTo>
                      <a:pt x="31514" y="25300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75" name="Freeform: Shape 3874">
                <a:extLst>
                  <a:ext uri="{FF2B5EF4-FFF2-40B4-BE49-F238E27FC236}">
                    <a16:creationId xmlns:a16="http://schemas.microsoft.com/office/drawing/2014/main" id="{BC1C49B8-C494-4E17-8DC4-A4F4C39269A8}"/>
                  </a:ext>
                </a:extLst>
              </p:cNvPr>
              <p:cNvSpPr/>
              <p:nvPr/>
            </p:nvSpPr>
            <p:spPr>
              <a:xfrm flipV="1">
                <a:off x="3094964" y="6205506"/>
                <a:ext cx="7937" cy="7937"/>
              </a:xfrm>
              <a:custGeom>
                <a:avLst/>
                <a:gdLst/>
                <a:ahLst/>
                <a:cxnLst/>
                <a:rect l="l" t="t" r="r" b="b"/>
                <a:pathLst>
                  <a:path w="7937" h="7937"/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76" name="Freeform: Shape 3875">
                <a:extLst>
                  <a:ext uri="{FF2B5EF4-FFF2-40B4-BE49-F238E27FC236}">
                    <a16:creationId xmlns:a16="http://schemas.microsoft.com/office/drawing/2014/main" id="{98B5A544-0BF1-4248-A4B1-8D471A6BF722}"/>
                  </a:ext>
                </a:extLst>
              </p:cNvPr>
              <p:cNvSpPr/>
              <p:nvPr/>
            </p:nvSpPr>
            <p:spPr>
              <a:xfrm flipV="1">
                <a:off x="3127016" y="6145284"/>
                <a:ext cx="17785" cy="70689"/>
              </a:xfrm>
              <a:custGeom>
                <a:avLst/>
                <a:gdLst>
                  <a:gd name="connsiteX0" fmla="*/ 16913 w 17785"/>
                  <a:gd name="connsiteY0" fmla="*/ 69016 h 70689"/>
                  <a:gd name="connsiteX1" fmla="*/ 9199 w 17785"/>
                  <a:gd name="connsiteY1" fmla="*/ 51381 h 70689"/>
                  <a:gd name="connsiteX2" fmla="*/ 6681 w 17785"/>
                  <a:gd name="connsiteY2" fmla="*/ 33709 h 70689"/>
                  <a:gd name="connsiteX3" fmla="*/ 9224 w 17785"/>
                  <a:gd name="connsiteY3" fmla="*/ 15987 h 70689"/>
                  <a:gd name="connsiteX4" fmla="*/ 16913 w 17785"/>
                  <a:gd name="connsiteY4" fmla="*/ -1673 h 70689"/>
                  <a:gd name="connsiteX5" fmla="*/ 10712 w 17785"/>
                  <a:gd name="connsiteY5" fmla="*/ -1673 h 70689"/>
                  <a:gd name="connsiteX6" fmla="*/ 2018 w 17785"/>
                  <a:gd name="connsiteY6" fmla="*/ 16235 h 70689"/>
                  <a:gd name="connsiteX7" fmla="*/ -872 w 17785"/>
                  <a:gd name="connsiteY7" fmla="*/ 33709 h 70689"/>
                  <a:gd name="connsiteX8" fmla="*/ 1993 w 17785"/>
                  <a:gd name="connsiteY8" fmla="*/ 51108 h 70689"/>
                  <a:gd name="connsiteX9" fmla="*/ 10712 w 17785"/>
                  <a:gd name="connsiteY9" fmla="*/ 69016 h 70689"/>
                  <a:gd name="connsiteX10" fmla="*/ 16913 w 17785"/>
                  <a:gd name="connsiteY10" fmla="*/ 69016 h 70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85" h="70689">
                    <a:moveTo>
                      <a:pt x="16913" y="69016"/>
                    </a:moveTo>
                    <a:cubicBezTo>
                      <a:pt x="13457" y="63080"/>
                      <a:pt x="10886" y="57202"/>
                      <a:pt x="9199" y="51381"/>
                    </a:cubicBezTo>
                    <a:cubicBezTo>
                      <a:pt x="7520" y="45569"/>
                      <a:pt x="6681" y="39678"/>
                      <a:pt x="6681" y="33709"/>
                    </a:cubicBezTo>
                    <a:cubicBezTo>
                      <a:pt x="6681" y="27748"/>
                      <a:pt x="7529" y="21840"/>
                      <a:pt x="9224" y="15987"/>
                    </a:cubicBezTo>
                    <a:cubicBezTo>
                      <a:pt x="10919" y="10133"/>
                      <a:pt x="13482" y="4246"/>
                      <a:pt x="16913" y="-1673"/>
                    </a:cubicBezTo>
                    <a:lnTo>
                      <a:pt x="10712" y="-1673"/>
                    </a:lnTo>
                    <a:cubicBezTo>
                      <a:pt x="6842" y="4404"/>
                      <a:pt x="3944" y="10373"/>
                      <a:pt x="2018" y="16235"/>
                    </a:cubicBezTo>
                    <a:cubicBezTo>
                      <a:pt x="91" y="22097"/>
                      <a:pt x="-872" y="27921"/>
                      <a:pt x="-872" y="33709"/>
                    </a:cubicBezTo>
                    <a:cubicBezTo>
                      <a:pt x="-872" y="39471"/>
                      <a:pt x="83" y="45271"/>
                      <a:pt x="1993" y="51108"/>
                    </a:cubicBezTo>
                    <a:cubicBezTo>
                      <a:pt x="3911" y="56954"/>
                      <a:pt x="6818" y="62923"/>
                      <a:pt x="10712" y="69016"/>
                    </a:cubicBezTo>
                    <a:lnTo>
                      <a:pt x="16913" y="69016"/>
                    </a:ln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77" name="Freeform: Shape 3876">
                <a:extLst>
                  <a:ext uri="{FF2B5EF4-FFF2-40B4-BE49-F238E27FC236}">
                    <a16:creationId xmlns:a16="http://schemas.microsoft.com/office/drawing/2014/main" id="{E0A7DB27-5B50-4286-A5D7-9D3EADF9D519}"/>
                  </a:ext>
                </a:extLst>
              </p:cNvPr>
              <p:cNvSpPr/>
              <p:nvPr/>
            </p:nvSpPr>
            <p:spPr>
              <a:xfrm flipV="1">
                <a:off x="3155466" y="6161059"/>
                <a:ext cx="33176" cy="45576"/>
              </a:xfrm>
              <a:custGeom>
                <a:avLst/>
                <a:gdLst>
                  <a:gd name="connsiteX0" fmla="*/ 29560 w 33176"/>
                  <a:gd name="connsiteY0" fmla="*/ 41844 h 45576"/>
                  <a:gd name="connsiteX1" fmla="*/ 29560 w 33176"/>
                  <a:gd name="connsiteY1" fmla="*/ 35097 h 45576"/>
                  <a:gd name="connsiteX2" fmla="*/ 23284 w 33176"/>
                  <a:gd name="connsiteY2" fmla="*/ 37416 h 45576"/>
                  <a:gd name="connsiteX3" fmla="*/ 16537 w 33176"/>
                  <a:gd name="connsiteY3" fmla="*/ 38198 h 45576"/>
                  <a:gd name="connsiteX4" fmla="*/ 8575 w 33176"/>
                  <a:gd name="connsiteY4" fmla="*/ 36573 h 45576"/>
                  <a:gd name="connsiteX5" fmla="*/ 5921 w 33176"/>
                  <a:gd name="connsiteY5" fmla="*/ 31687 h 45576"/>
                  <a:gd name="connsiteX6" fmla="*/ 7819 w 33176"/>
                  <a:gd name="connsiteY6" fmla="*/ 27793 h 45576"/>
                  <a:gd name="connsiteX7" fmla="*/ 15458 w 33176"/>
                  <a:gd name="connsiteY7" fmla="*/ 25101 h 45576"/>
                  <a:gd name="connsiteX8" fmla="*/ 17902 w 33176"/>
                  <a:gd name="connsiteY8" fmla="*/ 24556 h 45576"/>
                  <a:gd name="connsiteX9" fmla="*/ 28692 w 33176"/>
                  <a:gd name="connsiteY9" fmla="*/ 19967 h 45576"/>
                  <a:gd name="connsiteX10" fmla="*/ 31892 w 33176"/>
                  <a:gd name="connsiteY10" fmla="*/ 11695 h 45576"/>
                  <a:gd name="connsiteX11" fmla="*/ 27104 w 33176"/>
                  <a:gd name="connsiteY11" fmla="*/ 2109 h 45576"/>
                  <a:gd name="connsiteX12" fmla="*/ 13945 w 33176"/>
                  <a:gd name="connsiteY12" fmla="*/ -1413 h 45576"/>
                  <a:gd name="connsiteX13" fmla="*/ 6677 w 33176"/>
                  <a:gd name="connsiteY13" fmla="*/ -731 h 45576"/>
                  <a:gd name="connsiteX14" fmla="*/ -1285 w 33176"/>
                  <a:gd name="connsiteY14" fmla="*/ 1303 h 45576"/>
                  <a:gd name="connsiteX15" fmla="*/ -1285 w 33176"/>
                  <a:gd name="connsiteY15" fmla="*/ 8669 h 45576"/>
                  <a:gd name="connsiteX16" fmla="*/ 6504 w 33176"/>
                  <a:gd name="connsiteY16" fmla="*/ 5581 h 45576"/>
                  <a:gd name="connsiteX17" fmla="*/ 14107 w 33176"/>
                  <a:gd name="connsiteY17" fmla="*/ 4564 h 45576"/>
                  <a:gd name="connsiteX18" fmla="*/ 21846 w 33176"/>
                  <a:gd name="connsiteY18" fmla="*/ 6288 h 45576"/>
                  <a:gd name="connsiteX19" fmla="*/ 24562 w 33176"/>
                  <a:gd name="connsiteY19" fmla="*/ 11150 h 45576"/>
                  <a:gd name="connsiteX20" fmla="*/ 22602 w 33176"/>
                  <a:gd name="connsiteY20" fmla="*/ 15602 h 45576"/>
                  <a:gd name="connsiteX21" fmla="*/ 14020 w 33176"/>
                  <a:gd name="connsiteY21" fmla="*/ 18591 h 45576"/>
                  <a:gd name="connsiteX22" fmla="*/ 11539 w 33176"/>
                  <a:gd name="connsiteY22" fmla="*/ 19173 h 45576"/>
                  <a:gd name="connsiteX23" fmla="*/ 1965 w 33176"/>
                  <a:gd name="connsiteY23" fmla="*/ 23452 h 45576"/>
                  <a:gd name="connsiteX24" fmla="*/ -975 w 33176"/>
                  <a:gd name="connsiteY24" fmla="*/ 31377 h 45576"/>
                  <a:gd name="connsiteX25" fmla="*/ 3366 w 33176"/>
                  <a:gd name="connsiteY25" fmla="*/ 40827 h 45576"/>
                  <a:gd name="connsiteX26" fmla="*/ 15694 w 33176"/>
                  <a:gd name="connsiteY26" fmla="*/ 44163 h 45576"/>
                  <a:gd name="connsiteX27" fmla="*/ 23123 w 33176"/>
                  <a:gd name="connsiteY27" fmla="*/ 43580 h 45576"/>
                  <a:gd name="connsiteX28" fmla="*/ 29560 w 33176"/>
                  <a:gd name="connsiteY28" fmla="*/ 41844 h 45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3176" h="45576">
                    <a:moveTo>
                      <a:pt x="29560" y="41844"/>
                    </a:moveTo>
                    <a:lnTo>
                      <a:pt x="29560" y="35097"/>
                    </a:lnTo>
                    <a:cubicBezTo>
                      <a:pt x="27551" y="36131"/>
                      <a:pt x="25459" y="36904"/>
                      <a:pt x="23284" y="37416"/>
                    </a:cubicBezTo>
                    <a:cubicBezTo>
                      <a:pt x="21118" y="37937"/>
                      <a:pt x="18869" y="38198"/>
                      <a:pt x="16537" y="38198"/>
                    </a:cubicBezTo>
                    <a:cubicBezTo>
                      <a:pt x="12999" y="38198"/>
                      <a:pt x="10345" y="37656"/>
                      <a:pt x="8575" y="36573"/>
                    </a:cubicBezTo>
                    <a:cubicBezTo>
                      <a:pt x="6806" y="35490"/>
                      <a:pt x="5921" y="33861"/>
                      <a:pt x="5921" y="31687"/>
                    </a:cubicBezTo>
                    <a:cubicBezTo>
                      <a:pt x="5921" y="30033"/>
                      <a:pt x="6553" y="28735"/>
                      <a:pt x="7819" y="27793"/>
                    </a:cubicBezTo>
                    <a:cubicBezTo>
                      <a:pt x="9084" y="26850"/>
                      <a:pt x="11630" y="25953"/>
                      <a:pt x="15458" y="25101"/>
                    </a:cubicBezTo>
                    <a:lnTo>
                      <a:pt x="17902" y="24556"/>
                    </a:lnTo>
                    <a:cubicBezTo>
                      <a:pt x="22962" y="23473"/>
                      <a:pt x="26559" y="21943"/>
                      <a:pt x="28692" y="19967"/>
                    </a:cubicBezTo>
                    <a:cubicBezTo>
                      <a:pt x="30825" y="17991"/>
                      <a:pt x="31892" y="15234"/>
                      <a:pt x="31892" y="11695"/>
                    </a:cubicBezTo>
                    <a:cubicBezTo>
                      <a:pt x="31892" y="7661"/>
                      <a:pt x="30296" y="4465"/>
                      <a:pt x="27104" y="2109"/>
                    </a:cubicBezTo>
                    <a:cubicBezTo>
                      <a:pt x="23913" y="-239"/>
                      <a:pt x="19526" y="-1413"/>
                      <a:pt x="13945" y="-1413"/>
                    </a:cubicBezTo>
                    <a:cubicBezTo>
                      <a:pt x="11622" y="-1413"/>
                      <a:pt x="9199" y="-1186"/>
                      <a:pt x="6677" y="-731"/>
                    </a:cubicBezTo>
                    <a:cubicBezTo>
                      <a:pt x="4156" y="-277"/>
                      <a:pt x="1502" y="401"/>
                      <a:pt x="-1285" y="1303"/>
                    </a:cubicBezTo>
                    <a:lnTo>
                      <a:pt x="-1285" y="8669"/>
                    </a:lnTo>
                    <a:cubicBezTo>
                      <a:pt x="1353" y="7297"/>
                      <a:pt x="3949" y="6267"/>
                      <a:pt x="6504" y="5581"/>
                    </a:cubicBezTo>
                    <a:cubicBezTo>
                      <a:pt x="9059" y="4903"/>
                      <a:pt x="11593" y="4564"/>
                      <a:pt x="14107" y="4564"/>
                    </a:cubicBezTo>
                    <a:cubicBezTo>
                      <a:pt x="17464" y="4564"/>
                      <a:pt x="20043" y="5139"/>
                      <a:pt x="21846" y="6288"/>
                    </a:cubicBezTo>
                    <a:cubicBezTo>
                      <a:pt x="23656" y="7437"/>
                      <a:pt x="24562" y="9058"/>
                      <a:pt x="24562" y="11150"/>
                    </a:cubicBezTo>
                    <a:cubicBezTo>
                      <a:pt x="24562" y="13084"/>
                      <a:pt x="23909" y="14568"/>
                      <a:pt x="22602" y="15602"/>
                    </a:cubicBezTo>
                    <a:cubicBezTo>
                      <a:pt x="21304" y="16635"/>
                      <a:pt x="18443" y="17632"/>
                      <a:pt x="14020" y="18591"/>
                    </a:cubicBezTo>
                    <a:lnTo>
                      <a:pt x="11539" y="19173"/>
                    </a:lnTo>
                    <a:cubicBezTo>
                      <a:pt x="7124" y="20099"/>
                      <a:pt x="3932" y="21526"/>
                      <a:pt x="1965" y="23452"/>
                    </a:cubicBezTo>
                    <a:cubicBezTo>
                      <a:pt x="5" y="25378"/>
                      <a:pt x="-975" y="28020"/>
                      <a:pt x="-975" y="31377"/>
                    </a:cubicBezTo>
                    <a:cubicBezTo>
                      <a:pt x="-975" y="35461"/>
                      <a:pt x="472" y="38611"/>
                      <a:pt x="3366" y="40827"/>
                    </a:cubicBezTo>
                    <a:cubicBezTo>
                      <a:pt x="6260" y="43051"/>
                      <a:pt x="10369" y="44163"/>
                      <a:pt x="15694" y="44163"/>
                    </a:cubicBezTo>
                    <a:cubicBezTo>
                      <a:pt x="18323" y="44163"/>
                      <a:pt x="20800" y="43969"/>
                      <a:pt x="23123" y="43580"/>
                    </a:cubicBezTo>
                    <a:cubicBezTo>
                      <a:pt x="25455" y="43200"/>
                      <a:pt x="27600" y="42621"/>
                      <a:pt x="29560" y="418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  <p:sp>
            <p:nvSpPr>
              <p:cNvPr id="3878" name="Freeform: Shape 3877">
                <a:extLst>
                  <a:ext uri="{FF2B5EF4-FFF2-40B4-BE49-F238E27FC236}">
                    <a16:creationId xmlns:a16="http://schemas.microsoft.com/office/drawing/2014/main" id="{1A46B648-BF28-4352-90B2-D0CDBF42001C}"/>
                  </a:ext>
                </a:extLst>
              </p:cNvPr>
              <p:cNvSpPr/>
              <p:nvPr/>
            </p:nvSpPr>
            <p:spPr>
              <a:xfrm flipV="1">
                <a:off x="3198879" y="6145284"/>
                <a:ext cx="17785" cy="70689"/>
              </a:xfrm>
              <a:custGeom>
                <a:avLst/>
                <a:gdLst>
                  <a:gd name="connsiteX0" fmla="*/ -826 w 17785"/>
                  <a:gd name="connsiteY0" fmla="*/ 69016 h 70689"/>
                  <a:gd name="connsiteX1" fmla="*/ 5375 w 17785"/>
                  <a:gd name="connsiteY1" fmla="*/ 69016 h 70689"/>
                  <a:gd name="connsiteX2" fmla="*/ 14069 w 17785"/>
                  <a:gd name="connsiteY2" fmla="*/ 51108 h 70689"/>
                  <a:gd name="connsiteX3" fmla="*/ 16959 w 17785"/>
                  <a:gd name="connsiteY3" fmla="*/ 33709 h 70689"/>
                  <a:gd name="connsiteX4" fmla="*/ 14069 w 17785"/>
                  <a:gd name="connsiteY4" fmla="*/ 16235 h 70689"/>
                  <a:gd name="connsiteX5" fmla="*/ 5375 w 17785"/>
                  <a:gd name="connsiteY5" fmla="*/ -1673 h 70689"/>
                  <a:gd name="connsiteX6" fmla="*/ -826 w 17785"/>
                  <a:gd name="connsiteY6" fmla="*/ -1673 h 70689"/>
                  <a:gd name="connsiteX7" fmla="*/ 6864 w 17785"/>
                  <a:gd name="connsiteY7" fmla="*/ 15987 h 70689"/>
                  <a:gd name="connsiteX8" fmla="*/ 9406 w 17785"/>
                  <a:gd name="connsiteY8" fmla="*/ 33709 h 70689"/>
                  <a:gd name="connsiteX9" fmla="*/ 6864 w 17785"/>
                  <a:gd name="connsiteY9" fmla="*/ 51381 h 70689"/>
                  <a:gd name="connsiteX10" fmla="*/ -826 w 17785"/>
                  <a:gd name="connsiteY10" fmla="*/ 69016 h 70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85" h="70689">
                    <a:moveTo>
                      <a:pt x="-826" y="69016"/>
                    </a:moveTo>
                    <a:lnTo>
                      <a:pt x="5375" y="69016"/>
                    </a:lnTo>
                    <a:cubicBezTo>
                      <a:pt x="9245" y="62923"/>
                      <a:pt x="12143" y="56954"/>
                      <a:pt x="14069" y="51108"/>
                    </a:cubicBezTo>
                    <a:cubicBezTo>
                      <a:pt x="15996" y="45271"/>
                      <a:pt x="16959" y="39471"/>
                      <a:pt x="16959" y="33709"/>
                    </a:cubicBezTo>
                    <a:cubicBezTo>
                      <a:pt x="16959" y="27921"/>
                      <a:pt x="15996" y="22097"/>
                      <a:pt x="14069" y="16235"/>
                    </a:cubicBezTo>
                    <a:cubicBezTo>
                      <a:pt x="12143" y="10373"/>
                      <a:pt x="9245" y="4404"/>
                      <a:pt x="5375" y="-1673"/>
                    </a:cubicBezTo>
                    <a:lnTo>
                      <a:pt x="-826" y="-1673"/>
                    </a:lnTo>
                    <a:cubicBezTo>
                      <a:pt x="2605" y="4246"/>
                      <a:pt x="5169" y="10133"/>
                      <a:pt x="6864" y="15987"/>
                    </a:cubicBezTo>
                    <a:cubicBezTo>
                      <a:pt x="8559" y="21840"/>
                      <a:pt x="9406" y="27748"/>
                      <a:pt x="9406" y="33709"/>
                    </a:cubicBezTo>
                    <a:cubicBezTo>
                      <a:pt x="9406" y="39678"/>
                      <a:pt x="8559" y="45569"/>
                      <a:pt x="6864" y="51381"/>
                    </a:cubicBezTo>
                    <a:cubicBezTo>
                      <a:pt x="5169" y="57202"/>
                      <a:pt x="2605" y="63080"/>
                      <a:pt x="-826" y="690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CA" b="1"/>
              </a:p>
            </p:txBody>
          </p:sp>
        </p:grpSp>
      </p:grpSp>
      <p:sp>
        <p:nvSpPr>
          <p:cNvPr id="3916" name="Freeform: Shape 3915">
            <a:extLst>
              <a:ext uri="{FF2B5EF4-FFF2-40B4-BE49-F238E27FC236}">
                <a16:creationId xmlns:a16="http://schemas.microsoft.com/office/drawing/2014/main" id="{BFF406D3-A146-422F-9EC8-71626791A3CC}"/>
              </a:ext>
            </a:extLst>
          </p:cNvPr>
          <p:cNvSpPr/>
          <p:nvPr/>
        </p:nvSpPr>
        <p:spPr>
          <a:xfrm>
            <a:off x="732122" y="4661305"/>
            <a:ext cx="4219781" cy="1669546"/>
          </a:xfrm>
          <a:custGeom>
            <a:avLst/>
            <a:gdLst>
              <a:gd name="connsiteX0" fmla="*/ 0 w 4219781"/>
              <a:gd name="connsiteY0" fmla="*/ 1920139 h 1920138"/>
              <a:gd name="connsiteX1" fmla="*/ 180849 w 4219781"/>
              <a:gd name="connsiteY1" fmla="*/ 1920139 h 1920138"/>
              <a:gd name="connsiteX2" fmla="*/ 200939 w 4219781"/>
              <a:gd name="connsiteY2" fmla="*/ 1057362 h 1920138"/>
              <a:gd name="connsiteX3" fmla="*/ 221037 w 4219781"/>
              <a:gd name="connsiteY3" fmla="*/ 1013129 h 1920138"/>
              <a:gd name="connsiteX4" fmla="*/ 241127 w 4219781"/>
              <a:gd name="connsiteY4" fmla="*/ 966625 h 1920138"/>
              <a:gd name="connsiteX5" fmla="*/ 261225 w 4219781"/>
              <a:gd name="connsiteY5" fmla="*/ 917741 h 1920138"/>
              <a:gd name="connsiteX6" fmla="*/ 281323 w 4219781"/>
              <a:gd name="connsiteY6" fmla="*/ 866340 h 1920138"/>
              <a:gd name="connsiteX7" fmla="*/ 301413 w 4219781"/>
              <a:gd name="connsiteY7" fmla="*/ 812313 h 1920138"/>
              <a:gd name="connsiteX8" fmla="*/ 321511 w 4219781"/>
              <a:gd name="connsiteY8" fmla="*/ 1013129 h 1920138"/>
              <a:gd name="connsiteX9" fmla="*/ 341601 w 4219781"/>
              <a:gd name="connsiteY9" fmla="*/ 966625 h 1920138"/>
              <a:gd name="connsiteX10" fmla="*/ 361699 w 4219781"/>
              <a:gd name="connsiteY10" fmla="*/ 917741 h 1920138"/>
              <a:gd name="connsiteX11" fmla="*/ 381789 w 4219781"/>
              <a:gd name="connsiteY11" fmla="*/ 866340 h 1920138"/>
              <a:gd name="connsiteX12" fmla="*/ 401887 w 4219781"/>
              <a:gd name="connsiteY12" fmla="*/ 812313 h 1920138"/>
              <a:gd name="connsiteX13" fmla="*/ 421977 w 4219781"/>
              <a:gd name="connsiteY13" fmla="*/ 755515 h 1920138"/>
              <a:gd name="connsiteX14" fmla="*/ 442074 w 4219781"/>
              <a:gd name="connsiteY14" fmla="*/ 695804 h 1920138"/>
              <a:gd name="connsiteX15" fmla="*/ 462165 w 4219781"/>
              <a:gd name="connsiteY15" fmla="*/ 633030 h 1920138"/>
              <a:gd name="connsiteX16" fmla="*/ 482262 w 4219781"/>
              <a:gd name="connsiteY16" fmla="*/ 567041 h 1920138"/>
              <a:gd name="connsiteX17" fmla="*/ 502352 w 4219781"/>
              <a:gd name="connsiteY17" fmla="*/ 497663 h 1920138"/>
              <a:gd name="connsiteX18" fmla="*/ 522450 w 4219781"/>
              <a:gd name="connsiteY18" fmla="*/ 424737 h 1920138"/>
              <a:gd name="connsiteX19" fmla="*/ 542540 w 4219781"/>
              <a:gd name="connsiteY19" fmla="*/ 348062 h 1920138"/>
              <a:gd name="connsiteX20" fmla="*/ 562638 w 4219781"/>
              <a:gd name="connsiteY20" fmla="*/ 267460 h 1920138"/>
              <a:gd name="connsiteX21" fmla="*/ 582736 w 4219781"/>
              <a:gd name="connsiteY21" fmla="*/ 182725 h 1920138"/>
              <a:gd name="connsiteX22" fmla="*/ 602826 w 4219781"/>
              <a:gd name="connsiteY22" fmla="*/ 1013129 h 1920138"/>
              <a:gd name="connsiteX23" fmla="*/ 622924 w 4219781"/>
              <a:gd name="connsiteY23" fmla="*/ 966625 h 1920138"/>
              <a:gd name="connsiteX24" fmla="*/ 643014 w 4219781"/>
              <a:gd name="connsiteY24" fmla="*/ 917741 h 1920138"/>
              <a:gd name="connsiteX25" fmla="*/ 663112 w 4219781"/>
              <a:gd name="connsiteY25" fmla="*/ 1013129 h 1920138"/>
              <a:gd name="connsiteX26" fmla="*/ 683202 w 4219781"/>
              <a:gd name="connsiteY26" fmla="*/ 966625 h 1920138"/>
              <a:gd name="connsiteX27" fmla="*/ 703300 w 4219781"/>
              <a:gd name="connsiteY27" fmla="*/ 917741 h 1920138"/>
              <a:gd name="connsiteX28" fmla="*/ 723390 w 4219781"/>
              <a:gd name="connsiteY28" fmla="*/ 866340 h 1920138"/>
              <a:gd name="connsiteX29" fmla="*/ 743487 w 4219781"/>
              <a:gd name="connsiteY29" fmla="*/ 812313 h 1920138"/>
              <a:gd name="connsiteX30" fmla="*/ 763577 w 4219781"/>
              <a:gd name="connsiteY30" fmla="*/ 755515 h 1920138"/>
              <a:gd name="connsiteX31" fmla="*/ 783675 w 4219781"/>
              <a:gd name="connsiteY31" fmla="*/ 695804 h 1920138"/>
              <a:gd name="connsiteX32" fmla="*/ 803765 w 4219781"/>
              <a:gd name="connsiteY32" fmla="*/ 633030 h 1920138"/>
              <a:gd name="connsiteX33" fmla="*/ 823863 w 4219781"/>
              <a:gd name="connsiteY33" fmla="*/ 567041 h 1920138"/>
              <a:gd name="connsiteX34" fmla="*/ 843953 w 4219781"/>
              <a:gd name="connsiteY34" fmla="*/ 497663 h 1920138"/>
              <a:gd name="connsiteX35" fmla="*/ 864051 w 4219781"/>
              <a:gd name="connsiteY35" fmla="*/ 424737 h 1920138"/>
              <a:gd name="connsiteX36" fmla="*/ 884149 w 4219781"/>
              <a:gd name="connsiteY36" fmla="*/ 1013129 h 1920138"/>
              <a:gd name="connsiteX37" fmla="*/ 904239 w 4219781"/>
              <a:gd name="connsiteY37" fmla="*/ 966625 h 1920138"/>
              <a:gd name="connsiteX38" fmla="*/ 924337 w 4219781"/>
              <a:gd name="connsiteY38" fmla="*/ 917741 h 1920138"/>
              <a:gd name="connsiteX39" fmla="*/ 944427 w 4219781"/>
              <a:gd name="connsiteY39" fmla="*/ 866340 h 1920138"/>
              <a:gd name="connsiteX40" fmla="*/ 964525 w 4219781"/>
              <a:gd name="connsiteY40" fmla="*/ 812313 h 1920138"/>
              <a:gd name="connsiteX41" fmla="*/ 984615 w 4219781"/>
              <a:gd name="connsiteY41" fmla="*/ 755515 h 1920138"/>
              <a:gd name="connsiteX42" fmla="*/ 1004713 w 4219781"/>
              <a:gd name="connsiteY42" fmla="*/ 695804 h 1920138"/>
              <a:gd name="connsiteX43" fmla="*/ 1024803 w 4219781"/>
              <a:gd name="connsiteY43" fmla="*/ 633030 h 1920138"/>
              <a:gd name="connsiteX44" fmla="*/ 1044900 w 4219781"/>
              <a:gd name="connsiteY44" fmla="*/ 567041 h 1920138"/>
              <a:gd name="connsiteX45" fmla="*/ 1064991 w 4219781"/>
              <a:gd name="connsiteY45" fmla="*/ 497663 h 1920138"/>
              <a:gd name="connsiteX46" fmla="*/ 1085088 w 4219781"/>
              <a:gd name="connsiteY46" fmla="*/ 424737 h 1920138"/>
              <a:gd name="connsiteX47" fmla="*/ 1105178 w 4219781"/>
              <a:gd name="connsiteY47" fmla="*/ 348062 h 1920138"/>
              <a:gd name="connsiteX48" fmla="*/ 1125276 w 4219781"/>
              <a:gd name="connsiteY48" fmla="*/ 267460 h 1920138"/>
              <a:gd name="connsiteX49" fmla="*/ 1145366 w 4219781"/>
              <a:gd name="connsiteY49" fmla="*/ 182725 h 1920138"/>
              <a:gd name="connsiteX50" fmla="*/ 1165464 w 4219781"/>
              <a:gd name="connsiteY50" fmla="*/ 93646 h 1920138"/>
              <a:gd name="connsiteX51" fmla="*/ 1185562 w 4219781"/>
              <a:gd name="connsiteY51" fmla="*/ 0 h 1920138"/>
              <a:gd name="connsiteX52" fmla="*/ 1205652 w 4219781"/>
              <a:gd name="connsiteY52" fmla="*/ 1013129 h 1920138"/>
              <a:gd name="connsiteX53" fmla="*/ 1225750 w 4219781"/>
              <a:gd name="connsiteY53" fmla="*/ 966625 h 1920138"/>
              <a:gd name="connsiteX54" fmla="*/ 1245840 w 4219781"/>
              <a:gd name="connsiteY54" fmla="*/ 917741 h 1920138"/>
              <a:gd name="connsiteX55" fmla="*/ 1265938 w 4219781"/>
              <a:gd name="connsiteY55" fmla="*/ 866340 h 1920138"/>
              <a:gd name="connsiteX56" fmla="*/ 1286028 w 4219781"/>
              <a:gd name="connsiteY56" fmla="*/ 812313 h 1920138"/>
              <a:gd name="connsiteX57" fmla="*/ 1306126 w 4219781"/>
              <a:gd name="connsiteY57" fmla="*/ 755515 h 1920138"/>
              <a:gd name="connsiteX58" fmla="*/ 1326216 w 4219781"/>
              <a:gd name="connsiteY58" fmla="*/ 695804 h 1920138"/>
              <a:gd name="connsiteX59" fmla="*/ 1346314 w 4219781"/>
              <a:gd name="connsiteY59" fmla="*/ 1013129 h 1920138"/>
              <a:gd name="connsiteX60" fmla="*/ 1366404 w 4219781"/>
              <a:gd name="connsiteY60" fmla="*/ 966625 h 1920138"/>
              <a:gd name="connsiteX61" fmla="*/ 1386501 w 4219781"/>
              <a:gd name="connsiteY61" fmla="*/ 917741 h 1920138"/>
              <a:gd name="connsiteX62" fmla="*/ 1406591 w 4219781"/>
              <a:gd name="connsiteY62" fmla="*/ 866340 h 1920138"/>
              <a:gd name="connsiteX63" fmla="*/ 1426689 w 4219781"/>
              <a:gd name="connsiteY63" fmla="*/ 812313 h 1920138"/>
              <a:gd name="connsiteX64" fmla="*/ 1446779 w 4219781"/>
              <a:gd name="connsiteY64" fmla="*/ 755515 h 1920138"/>
              <a:gd name="connsiteX65" fmla="*/ 1466877 w 4219781"/>
              <a:gd name="connsiteY65" fmla="*/ 695804 h 1920138"/>
              <a:gd name="connsiteX66" fmla="*/ 1486967 w 4219781"/>
              <a:gd name="connsiteY66" fmla="*/ 633030 h 1920138"/>
              <a:gd name="connsiteX67" fmla="*/ 1507065 w 4219781"/>
              <a:gd name="connsiteY67" fmla="*/ 567041 h 1920138"/>
              <a:gd name="connsiteX68" fmla="*/ 1527163 w 4219781"/>
              <a:gd name="connsiteY68" fmla="*/ 497663 h 1920138"/>
              <a:gd name="connsiteX69" fmla="*/ 1547253 w 4219781"/>
              <a:gd name="connsiteY69" fmla="*/ 424737 h 1920138"/>
              <a:gd name="connsiteX70" fmla="*/ 1567351 w 4219781"/>
              <a:gd name="connsiteY70" fmla="*/ 1920139 h 1920138"/>
              <a:gd name="connsiteX71" fmla="*/ 4219782 w 4219781"/>
              <a:gd name="connsiteY71" fmla="*/ 1920139 h 1920138"/>
              <a:gd name="connsiteX72" fmla="*/ 4219782 w 4219781"/>
              <a:gd name="connsiteY72" fmla="*/ 1920139 h 192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219781" h="1920138">
                <a:moveTo>
                  <a:pt x="0" y="1920139"/>
                </a:moveTo>
                <a:lnTo>
                  <a:pt x="180849" y="1920139"/>
                </a:lnTo>
                <a:lnTo>
                  <a:pt x="200939" y="1057362"/>
                </a:lnTo>
                <a:lnTo>
                  <a:pt x="221037" y="1013129"/>
                </a:lnTo>
                <a:lnTo>
                  <a:pt x="241127" y="966625"/>
                </a:lnTo>
                <a:lnTo>
                  <a:pt x="261225" y="917741"/>
                </a:lnTo>
                <a:lnTo>
                  <a:pt x="281323" y="866340"/>
                </a:lnTo>
                <a:lnTo>
                  <a:pt x="301413" y="812313"/>
                </a:lnTo>
                <a:lnTo>
                  <a:pt x="321511" y="1013129"/>
                </a:lnTo>
                <a:lnTo>
                  <a:pt x="341601" y="966625"/>
                </a:lnTo>
                <a:lnTo>
                  <a:pt x="361699" y="917741"/>
                </a:lnTo>
                <a:lnTo>
                  <a:pt x="381789" y="866340"/>
                </a:lnTo>
                <a:lnTo>
                  <a:pt x="401887" y="812313"/>
                </a:lnTo>
                <a:lnTo>
                  <a:pt x="421977" y="755515"/>
                </a:lnTo>
                <a:lnTo>
                  <a:pt x="442074" y="695804"/>
                </a:lnTo>
                <a:lnTo>
                  <a:pt x="462165" y="633030"/>
                </a:lnTo>
                <a:lnTo>
                  <a:pt x="482262" y="567041"/>
                </a:lnTo>
                <a:lnTo>
                  <a:pt x="502352" y="497663"/>
                </a:lnTo>
                <a:lnTo>
                  <a:pt x="522450" y="424737"/>
                </a:lnTo>
                <a:lnTo>
                  <a:pt x="542540" y="348062"/>
                </a:lnTo>
                <a:lnTo>
                  <a:pt x="562638" y="267460"/>
                </a:lnTo>
                <a:lnTo>
                  <a:pt x="582736" y="182725"/>
                </a:lnTo>
                <a:lnTo>
                  <a:pt x="602826" y="1013129"/>
                </a:lnTo>
                <a:lnTo>
                  <a:pt x="622924" y="966625"/>
                </a:lnTo>
                <a:lnTo>
                  <a:pt x="643014" y="917741"/>
                </a:lnTo>
                <a:lnTo>
                  <a:pt x="663112" y="1013129"/>
                </a:lnTo>
                <a:lnTo>
                  <a:pt x="683202" y="966625"/>
                </a:lnTo>
                <a:lnTo>
                  <a:pt x="703300" y="917741"/>
                </a:lnTo>
                <a:lnTo>
                  <a:pt x="723390" y="866340"/>
                </a:lnTo>
                <a:lnTo>
                  <a:pt x="743487" y="812313"/>
                </a:lnTo>
                <a:lnTo>
                  <a:pt x="763577" y="755515"/>
                </a:lnTo>
                <a:lnTo>
                  <a:pt x="783675" y="695804"/>
                </a:lnTo>
                <a:lnTo>
                  <a:pt x="803765" y="633030"/>
                </a:lnTo>
                <a:lnTo>
                  <a:pt x="823863" y="567041"/>
                </a:lnTo>
                <a:lnTo>
                  <a:pt x="843953" y="497663"/>
                </a:lnTo>
                <a:lnTo>
                  <a:pt x="864051" y="424737"/>
                </a:lnTo>
                <a:lnTo>
                  <a:pt x="884149" y="1013129"/>
                </a:lnTo>
                <a:lnTo>
                  <a:pt x="904239" y="966625"/>
                </a:lnTo>
                <a:lnTo>
                  <a:pt x="924337" y="917741"/>
                </a:lnTo>
                <a:lnTo>
                  <a:pt x="944427" y="866340"/>
                </a:lnTo>
                <a:lnTo>
                  <a:pt x="964525" y="812313"/>
                </a:lnTo>
                <a:lnTo>
                  <a:pt x="984615" y="755515"/>
                </a:lnTo>
                <a:lnTo>
                  <a:pt x="1004713" y="695804"/>
                </a:lnTo>
                <a:lnTo>
                  <a:pt x="1024803" y="633030"/>
                </a:lnTo>
                <a:lnTo>
                  <a:pt x="1044900" y="567041"/>
                </a:lnTo>
                <a:lnTo>
                  <a:pt x="1064991" y="497663"/>
                </a:lnTo>
                <a:lnTo>
                  <a:pt x="1085088" y="424737"/>
                </a:lnTo>
                <a:lnTo>
                  <a:pt x="1105178" y="348062"/>
                </a:lnTo>
                <a:lnTo>
                  <a:pt x="1125276" y="267460"/>
                </a:lnTo>
                <a:lnTo>
                  <a:pt x="1145366" y="182725"/>
                </a:lnTo>
                <a:lnTo>
                  <a:pt x="1165464" y="93646"/>
                </a:lnTo>
                <a:lnTo>
                  <a:pt x="1185562" y="0"/>
                </a:lnTo>
                <a:lnTo>
                  <a:pt x="1205652" y="1013129"/>
                </a:lnTo>
                <a:lnTo>
                  <a:pt x="1225750" y="966625"/>
                </a:lnTo>
                <a:lnTo>
                  <a:pt x="1245840" y="917741"/>
                </a:lnTo>
                <a:lnTo>
                  <a:pt x="1265938" y="866340"/>
                </a:lnTo>
                <a:lnTo>
                  <a:pt x="1286028" y="812313"/>
                </a:lnTo>
                <a:lnTo>
                  <a:pt x="1306126" y="755515"/>
                </a:lnTo>
                <a:lnTo>
                  <a:pt x="1326216" y="695804"/>
                </a:lnTo>
                <a:lnTo>
                  <a:pt x="1346314" y="1013129"/>
                </a:lnTo>
                <a:lnTo>
                  <a:pt x="1366404" y="966625"/>
                </a:lnTo>
                <a:lnTo>
                  <a:pt x="1386501" y="917741"/>
                </a:lnTo>
                <a:lnTo>
                  <a:pt x="1406591" y="866340"/>
                </a:lnTo>
                <a:lnTo>
                  <a:pt x="1426689" y="812313"/>
                </a:lnTo>
                <a:lnTo>
                  <a:pt x="1446779" y="755515"/>
                </a:lnTo>
                <a:lnTo>
                  <a:pt x="1466877" y="695804"/>
                </a:lnTo>
                <a:lnTo>
                  <a:pt x="1486967" y="633030"/>
                </a:lnTo>
                <a:lnTo>
                  <a:pt x="1507065" y="567041"/>
                </a:lnTo>
                <a:lnTo>
                  <a:pt x="1527163" y="497663"/>
                </a:lnTo>
                <a:lnTo>
                  <a:pt x="1547253" y="424737"/>
                </a:lnTo>
                <a:lnTo>
                  <a:pt x="1567351" y="1920139"/>
                </a:lnTo>
                <a:lnTo>
                  <a:pt x="4219782" y="1920139"/>
                </a:lnTo>
                <a:lnTo>
                  <a:pt x="4219782" y="1920139"/>
                </a:lnTo>
              </a:path>
            </a:pathLst>
          </a:custGeom>
          <a:noFill/>
          <a:ln w="11903" cap="sq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3917" name="Freeform: Shape 3916">
            <a:extLst>
              <a:ext uri="{FF2B5EF4-FFF2-40B4-BE49-F238E27FC236}">
                <a16:creationId xmlns:a16="http://schemas.microsoft.com/office/drawing/2014/main" id="{46B77919-BB11-4E9A-8242-EA3B502B5700}"/>
              </a:ext>
            </a:extLst>
          </p:cNvPr>
          <p:cNvSpPr/>
          <p:nvPr/>
        </p:nvSpPr>
        <p:spPr>
          <a:xfrm>
            <a:off x="732122" y="4661305"/>
            <a:ext cx="4219781" cy="1669546"/>
          </a:xfrm>
          <a:custGeom>
            <a:avLst/>
            <a:gdLst>
              <a:gd name="connsiteX0" fmla="*/ 0 w 4219781"/>
              <a:gd name="connsiteY0" fmla="*/ 1920139 h 1920138"/>
              <a:gd name="connsiteX1" fmla="*/ 180849 w 4219781"/>
              <a:gd name="connsiteY1" fmla="*/ 1920139 h 1920138"/>
              <a:gd name="connsiteX2" fmla="*/ 200939 w 4219781"/>
              <a:gd name="connsiteY2" fmla="*/ 1654921 h 1920138"/>
              <a:gd name="connsiteX3" fmla="*/ 221037 w 4219781"/>
              <a:gd name="connsiteY3" fmla="*/ 1920139 h 1920138"/>
              <a:gd name="connsiteX4" fmla="*/ 301413 w 4219781"/>
              <a:gd name="connsiteY4" fmla="*/ 1920139 h 1920138"/>
              <a:gd name="connsiteX5" fmla="*/ 321511 w 4219781"/>
              <a:gd name="connsiteY5" fmla="*/ 217262 h 1920138"/>
              <a:gd name="connsiteX6" fmla="*/ 341601 w 4219781"/>
              <a:gd name="connsiteY6" fmla="*/ 1920139 h 1920138"/>
              <a:gd name="connsiteX7" fmla="*/ 542540 w 4219781"/>
              <a:gd name="connsiteY7" fmla="*/ 1920139 h 1920138"/>
              <a:gd name="connsiteX8" fmla="*/ 562638 w 4219781"/>
              <a:gd name="connsiteY8" fmla="*/ 117040 h 1920138"/>
              <a:gd name="connsiteX9" fmla="*/ 582736 w 4219781"/>
              <a:gd name="connsiteY9" fmla="*/ 1920139 h 1920138"/>
              <a:gd name="connsiteX10" fmla="*/ 683202 w 4219781"/>
              <a:gd name="connsiteY10" fmla="*/ 1920139 h 1920138"/>
              <a:gd name="connsiteX11" fmla="*/ 703300 w 4219781"/>
              <a:gd name="connsiteY11" fmla="*/ 1032392 h 1920138"/>
              <a:gd name="connsiteX12" fmla="*/ 723390 w 4219781"/>
              <a:gd name="connsiteY12" fmla="*/ 1920139 h 1920138"/>
              <a:gd name="connsiteX13" fmla="*/ 904239 w 4219781"/>
              <a:gd name="connsiteY13" fmla="*/ 1920139 h 1920138"/>
              <a:gd name="connsiteX14" fmla="*/ 924337 w 4219781"/>
              <a:gd name="connsiteY14" fmla="*/ 1229065 h 1920138"/>
              <a:gd name="connsiteX15" fmla="*/ 944427 w 4219781"/>
              <a:gd name="connsiteY15" fmla="*/ 1920139 h 1920138"/>
              <a:gd name="connsiteX16" fmla="*/ 1245840 w 4219781"/>
              <a:gd name="connsiteY16" fmla="*/ 1920139 h 1920138"/>
              <a:gd name="connsiteX17" fmla="*/ 1265938 w 4219781"/>
              <a:gd name="connsiteY17" fmla="*/ 603679 h 1920138"/>
              <a:gd name="connsiteX18" fmla="*/ 1286028 w 4219781"/>
              <a:gd name="connsiteY18" fmla="*/ 1920139 h 1920138"/>
              <a:gd name="connsiteX19" fmla="*/ 1366404 w 4219781"/>
              <a:gd name="connsiteY19" fmla="*/ 1920139 h 1920138"/>
              <a:gd name="connsiteX20" fmla="*/ 1386501 w 4219781"/>
              <a:gd name="connsiteY20" fmla="*/ 0 h 1920138"/>
              <a:gd name="connsiteX21" fmla="*/ 1406591 w 4219781"/>
              <a:gd name="connsiteY21" fmla="*/ 1920139 h 1920138"/>
              <a:gd name="connsiteX22" fmla="*/ 1587441 w 4219781"/>
              <a:gd name="connsiteY22" fmla="*/ 1920139 h 1920138"/>
              <a:gd name="connsiteX23" fmla="*/ 1607539 w 4219781"/>
              <a:gd name="connsiteY23" fmla="*/ 1798852 h 1920138"/>
              <a:gd name="connsiteX24" fmla="*/ 1627628 w 4219781"/>
              <a:gd name="connsiteY24" fmla="*/ 1920139 h 1920138"/>
              <a:gd name="connsiteX25" fmla="*/ 4219782 w 4219781"/>
              <a:gd name="connsiteY25" fmla="*/ 1920139 h 1920138"/>
              <a:gd name="connsiteX26" fmla="*/ 4219782 w 4219781"/>
              <a:gd name="connsiteY26" fmla="*/ 1920139 h 192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19781" h="1920138">
                <a:moveTo>
                  <a:pt x="0" y="1920139"/>
                </a:moveTo>
                <a:lnTo>
                  <a:pt x="180849" y="1920139"/>
                </a:lnTo>
                <a:lnTo>
                  <a:pt x="200939" y="1654921"/>
                </a:lnTo>
                <a:lnTo>
                  <a:pt x="221037" y="1920139"/>
                </a:lnTo>
                <a:lnTo>
                  <a:pt x="301413" y="1920139"/>
                </a:lnTo>
                <a:lnTo>
                  <a:pt x="321511" y="217262"/>
                </a:lnTo>
                <a:lnTo>
                  <a:pt x="341601" y="1920139"/>
                </a:lnTo>
                <a:lnTo>
                  <a:pt x="542540" y="1920139"/>
                </a:lnTo>
                <a:lnTo>
                  <a:pt x="562638" y="117040"/>
                </a:lnTo>
                <a:lnTo>
                  <a:pt x="582736" y="1920139"/>
                </a:lnTo>
                <a:lnTo>
                  <a:pt x="683202" y="1920139"/>
                </a:lnTo>
                <a:lnTo>
                  <a:pt x="703300" y="1032392"/>
                </a:lnTo>
                <a:lnTo>
                  <a:pt x="723390" y="1920139"/>
                </a:lnTo>
                <a:lnTo>
                  <a:pt x="904239" y="1920139"/>
                </a:lnTo>
                <a:lnTo>
                  <a:pt x="924337" y="1229065"/>
                </a:lnTo>
                <a:lnTo>
                  <a:pt x="944427" y="1920139"/>
                </a:lnTo>
                <a:lnTo>
                  <a:pt x="1245840" y="1920139"/>
                </a:lnTo>
                <a:lnTo>
                  <a:pt x="1265938" y="603679"/>
                </a:lnTo>
                <a:lnTo>
                  <a:pt x="1286028" y="1920139"/>
                </a:lnTo>
                <a:lnTo>
                  <a:pt x="1366404" y="1920139"/>
                </a:lnTo>
                <a:lnTo>
                  <a:pt x="1386501" y="0"/>
                </a:lnTo>
                <a:lnTo>
                  <a:pt x="1406591" y="1920139"/>
                </a:lnTo>
                <a:lnTo>
                  <a:pt x="1587441" y="1920139"/>
                </a:lnTo>
                <a:lnTo>
                  <a:pt x="1607539" y="1798852"/>
                </a:lnTo>
                <a:lnTo>
                  <a:pt x="1627628" y="1920139"/>
                </a:lnTo>
                <a:lnTo>
                  <a:pt x="4219782" y="1920139"/>
                </a:lnTo>
                <a:lnTo>
                  <a:pt x="4219782" y="1920139"/>
                </a:lnTo>
              </a:path>
            </a:pathLst>
          </a:custGeom>
          <a:noFill/>
          <a:ln w="11903" cap="sq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3918" name="Graphic 6">
            <a:extLst>
              <a:ext uri="{FF2B5EF4-FFF2-40B4-BE49-F238E27FC236}">
                <a16:creationId xmlns:a16="http://schemas.microsoft.com/office/drawing/2014/main" id="{20D42519-5BE7-4A68-B784-0B14FE7ECA3F}"/>
              </a:ext>
            </a:extLst>
          </p:cNvPr>
          <p:cNvGrpSpPr/>
          <p:nvPr/>
        </p:nvGrpSpPr>
        <p:grpSpPr>
          <a:xfrm>
            <a:off x="732122" y="4661305"/>
            <a:ext cx="4219781" cy="1669546"/>
            <a:chOff x="959658" y="3964924"/>
            <a:chExt cx="4219781" cy="1920138"/>
          </a:xfrm>
          <a:noFill/>
        </p:grpSpPr>
        <p:sp>
          <p:nvSpPr>
            <p:cNvPr id="3919" name="Freeform: Shape 3918">
              <a:extLst>
                <a:ext uri="{FF2B5EF4-FFF2-40B4-BE49-F238E27FC236}">
                  <a16:creationId xmlns:a16="http://schemas.microsoft.com/office/drawing/2014/main" id="{F2AF7F46-7CF9-46B5-859F-79B6647EF646}"/>
                </a:ext>
              </a:extLst>
            </p:cNvPr>
            <p:cNvSpPr/>
            <p:nvPr/>
          </p:nvSpPr>
          <p:spPr>
            <a:xfrm>
              <a:off x="95965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0" name="Freeform: Shape 3919">
              <a:extLst>
                <a:ext uri="{FF2B5EF4-FFF2-40B4-BE49-F238E27FC236}">
                  <a16:creationId xmlns:a16="http://schemas.microsoft.com/office/drawing/2014/main" id="{3AC83D8E-D3DC-4F92-BAD4-047836ABF50A}"/>
                </a:ext>
              </a:extLst>
            </p:cNvPr>
            <p:cNvSpPr/>
            <p:nvPr/>
          </p:nvSpPr>
          <p:spPr>
            <a:xfrm>
              <a:off x="97975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1" name="Freeform: Shape 3920">
              <a:extLst>
                <a:ext uri="{FF2B5EF4-FFF2-40B4-BE49-F238E27FC236}">
                  <a16:creationId xmlns:a16="http://schemas.microsoft.com/office/drawing/2014/main" id="{B9F43031-5C4D-4C1B-A8C7-E5DF6D77CCD5}"/>
                </a:ext>
              </a:extLst>
            </p:cNvPr>
            <p:cNvSpPr/>
            <p:nvPr/>
          </p:nvSpPr>
          <p:spPr>
            <a:xfrm>
              <a:off x="99984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2" name="Freeform: Shape 3921">
              <a:extLst>
                <a:ext uri="{FF2B5EF4-FFF2-40B4-BE49-F238E27FC236}">
                  <a16:creationId xmlns:a16="http://schemas.microsoft.com/office/drawing/2014/main" id="{61C5A65E-DAC9-414F-98FA-158A276F3399}"/>
                </a:ext>
              </a:extLst>
            </p:cNvPr>
            <p:cNvSpPr/>
            <p:nvPr/>
          </p:nvSpPr>
          <p:spPr>
            <a:xfrm>
              <a:off x="101994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3" name="Freeform: Shape 3922">
              <a:extLst>
                <a:ext uri="{FF2B5EF4-FFF2-40B4-BE49-F238E27FC236}">
                  <a16:creationId xmlns:a16="http://schemas.microsoft.com/office/drawing/2014/main" id="{7284149B-D146-4B5B-9291-5D7B7A4AD2D5}"/>
                </a:ext>
              </a:extLst>
            </p:cNvPr>
            <p:cNvSpPr/>
            <p:nvPr/>
          </p:nvSpPr>
          <p:spPr>
            <a:xfrm>
              <a:off x="104003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4" name="Freeform: Shape 3923">
              <a:extLst>
                <a:ext uri="{FF2B5EF4-FFF2-40B4-BE49-F238E27FC236}">
                  <a16:creationId xmlns:a16="http://schemas.microsoft.com/office/drawing/2014/main" id="{D29BA111-84C5-4BE9-A72E-4F7127308A47}"/>
                </a:ext>
              </a:extLst>
            </p:cNvPr>
            <p:cNvSpPr/>
            <p:nvPr/>
          </p:nvSpPr>
          <p:spPr>
            <a:xfrm>
              <a:off x="106013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5" name="Freeform: Shape 3924">
              <a:extLst>
                <a:ext uri="{FF2B5EF4-FFF2-40B4-BE49-F238E27FC236}">
                  <a16:creationId xmlns:a16="http://schemas.microsoft.com/office/drawing/2014/main" id="{1225D3C2-C5F1-44E0-AF1E-10F5E1DFA3DA}"/>
                </a:ext>
              </a:extLst>
            </p:cNvPr>
            <p:cNvSpPr/>
            <p:nvPr/>
          </p:nvSpPr>
          <p:spPr>
            <a:xfrm>
              <a:off x="108022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6" name="Freeform: Shape 3925">
              <a:extLst>
                <a:ext uri="{FF2B5EF4-FFF2-40B4-BE49-F238E27FC236}">
                  <a16:creationId xmlns:a16="http://schemas.microsoft.com/office/drawing/2014/main" id="{ACF7FEB6-F1DA-4432-8847-A07999C9F3C6}"/>
                </a:ext>
              </a:extLst>
            </p:cNvPr>
            <p:cNvSpPr/>
            <p:nvPr/>
          </p:nvSpPr>
          <p:spPr>
            <a:xfrm>
              <a:off x="110032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7" name="Freeform: Shape 3926">
              <a:extLst>
                <a:ext uri="{FF2B5EF4-FFF2-40B4-BE49-F238E27FC236}">
                  <a16:creationId xmlns:a16="http://schemas.microsoft.com/office/drawing/2014/main" id="{020F2558-F7C0-4327-8350-43539F05CAB3}"/>
                </a:ext>
              </a:extLst>
            </p:cNvPr>
            <p:cNvSpPr/>
            <p:nvPr/>
          </p:nvSpPr>
          <p:spPr>
            <a:xfrm>
              <a:off x="112041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8" name="Freeform: Shape 3927">
              <a:extLst>
                <a:ext uri="{FF2B5EF4-FFF2-40B4-BE49-F238E27FC236}">
                  <a16:creationId xmlns:a16="http://schemas.microsoft.com/office/drawing/2014/main" id="{23E741F7-8ED9-4C85-90C1-ED10936BF988}"/>
                </a:ext>
              </a:extLst>
            </p:cNvPr>
            <p:cNvSpPr/>
            <p:nvPr/>
          </p:nvSpPr>
          <p:spPr>
            <a:xfrm>
              <a:off x="114050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29" name="Freeform: Shape 3928">
              <a:extLst>
                <a:ext uri="{FF2B5EF4-FFF2-40B4-BE49-F238E27FC236}">
                  <a16:creationId xmlns:a16="http://schemas.microsoft.com/office/drawing/2014/main" id="{5D6D18EF-C977-4320-A4DE-5F9DF23EDE5E}"/>
                </a:ext>
              </a:extLst>
            </p:cNvPr>
            <p:cNvSpPr/>
            <p:nvPr/>
          </p:nvSpPr>
          <p:spPr>
            <a:xfrm>
              <a:off x="1160598" y="3964924"/>
              <a:ext cx="7937" cy="1920138"/>
            </a:xfrm>
            <a:custGeom>
              <a:avLst/>
              <a:gdLst>
                <a:gd name="connsiteX0" fmla="*/ 0 w 7937"/>
                <a:gd name="connsiteY0" fmla="*/ 1920139 h 1920138"/>
                <a:gd name="connsiteX1" fmla="*/ 0 w 7937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0" name="Freeform: Shape 3929">
              <a:extLst>
                <a:ext uri="{FF2B5EF4-FFF2-40B4-BE49-F238E27FC236}">
                  <a16:creationId xmlns:a16="http://schemas.microsoft.com/office/drawing/2014/main" id="{8689AA52-5925-4BA0-BFE4-33BD1CC516E2}"/>
                </a:ext>
              </a:extLst>
            </p:cNvPr>
            <p:cNvSpPr/>
            <p:nvPr/>
          </p:nvSpPr>
          <p:spPr>
            <a:xfrm>
              <a:off x="118069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1" name="Freeform: Shape 3930">
              <a:extLst>
                <a:ext uri="{FF2B5EF4-FFF2-40B4-BE49-F238E27FC236}">
                  <a16:creationId xmlns:a16="http://schemas.microsoft.com/office/drawing/2014/main" id="{34DCC34E-917D-4D25-B32C-FBEDA38F972D}"/>
                </a:ext>
              </a:extLst>
            </p:cNvPr>
            <p:cNvSpPr/>
            <p:nvPr/>
          </p:nvSpPr>
          <p:spPr>
            <a:xfrm>
              <a:off x="120078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2" name="Freeform: Shape 3931">
              <a:extLst>
                <a:ext uri="{FF2B5EF4-FFF2-40B4-BE49-F238E27FC236}">
                  <a16:creationId xmlns:a16="http://schemas.microsoft.com/office/drawing/2014/main" id="{4E650710-D1BD-48E3-B1BC-9E6804B36455}"/>
                </a:ext>
              </a:extLst>
            </p:cNvPr>
            <p:cNvSpPr/>
            <p:nvPr/>
          </p:nvSpPr>
          <p:spPr>
            <a:xfrm>
              <a:off x="122088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3" name="Freeform: Shape 3932">
              <a:extLst>
                <a:ext uri="{FF2B5EF4-FFF2-40B4-BE49-F238E27FC236}">
                  <a16:creationId xmlns:a16="http://schemas.microsoft.com/office/drawing/2014/main" id="{D8779377-8FBA-4910-820F-4126E849BD21}"/>
                </a:ext>
              </a:extLst>
            </p:cNvPr>
            <p:cNvSpPr/>
            <p:nvPr/>
          </p:nvSpPr>
          <p:spPr>
            <a:xfrm>
              <a:off x="124098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4" name="Freeform: Shape 3933">
              <a:extLst>
                <a:ext uri="{FF2B5EF4-FFF2-40B4-BE49-F238E27FC236}">
                  <a16:creationId xmlns:a16="http://schemas.microsoft.com/office/drawing/2014/main" id="{482E7A29-C121-4C34-9324-BAD9BE4A57CF}"/>
                </a:ext>
              </a:extLst>
            </p:cNvPr>
            <p:cNvSpPr/>
            <p:nvPr/>
          </p:nvSpPr>
          <p:spPr>
            <a:xfrm>
              <a:off x="126107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5" name="Freeform: Shape 3934">
              <a:extLst>
                <a:ext uri="{FF2B5EF4-FFF2-40B4-BE49-F238E27FC236}">
                  <a16:creationId xmlns:a16="http://schemas.microsoft.com/office/drawing/2014/main" id="{9B76EF68-148E-47B3-9E87-62149FC84E5B}"/>
                </a:ext>
              </a:extLst>
            </p:cNvPr>
            <p:cNvSpPr/>
            <p:nvPr/>
          </p:nvSpPr>
          <p:spPr>
            <a:xfrm>
              <a:off x="1281169" y="3964924"/>
              <a:ext cx="7937" cy="1920138"/>
            </a:xfrm>
            <a:custGeom>
              <a:avLst/>
              <a:gdLst>
                <a:gd name="connsiteX0" fmla="*/ 0 w 7937"/>
                <a:gd name="connsiteY0" fmla="*/ 1920139 h 1920138"/>
                <a:gd name="connsiteX1" fmla="*/ 0 w 7937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6" name="Freeform: Shape 3935">
              <a:extLst>
                <a:ext uri="{FF2B5EF4-FFF2-40B4-BE49-F238E27FC236}">
                  <a16:creationId xmlns:a16="http://schemas.microsoft.com/office/drawing/2014/main" id="{EE827579-4DA7-4916-AAFB-430AC30903A8}"/>
                </a:ext>
              </a:extLst>
            </p:cNvPr>
            <p:cNvSpPr/>
            <p:nvPr/>
          </p:nvSpPr>
          <p:spPr>
            <a:xfrm>
              <a:off x="130125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7" name="Freeform: Shape 3936">
              <a:extLst>
                <a:ext uri="{FF2B5EF4-FFF2-40B4-BE49-F238E27FC236}">
                  <a16:creationId xmlns:a16="http://schemas.microsoft.com/office/drawing/2014/main" id="{873A165E-4D16-42FD-84D8-358121694E0A}"/>
                </a:ext>
              </a:extLst>
            </p:cNvPr>
            <p:cNvSpPr/>
            <p:nvPr/>
          </p:nvSpPr>
          <p:spPr>
            <a:xfrm>
              <a:off x="132135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8" name="Freeform: Shape 3937">
              <a:extLst>
                <a:ext uri="{FF2B5EF4-FFF2-40B4-BE49-F238E27FC236}">
                  <a16:creationId xmlns:a16="http://schemas.microsoft.com/office/drawing/2014/main" id="{67D74EE7-CCDB-468F-8A27-CF2E5BF3AC66}"/>
                </a:ext>
              </a:extLst>
            </p:cNvPr>
            <p:cNvSpPr/>
            <p:nvPr/>
          </p:nvSpPr>
          <p:spPr>
            <a:xfrm>
              <a:off x="134144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39" name="Freeform: Shape 3938">
              <a:extLst>
                <a:ext uri="{FF2B5EF4-FFF2-40B4-BE49-F238E27FC236}">
                  <a16:creationId xmlns:a16="http://schemas.microsoft.com/office/drawing/2014/main" id="{5699019D-C08B-4690-82A2-A8ADC003D119}"/>
                </a:ext>
              </a:extLst>
            </p:cNvPr>
            <p:cNvSpPr/>
            <p:nvPr/>
          </p:nvSpPr>
          <p:spPr>
            <a:xfrm>
              <a:off x="136154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0" name="Freeform: Shape 3939">
              <a:extLst>
                <a:ext uri="{FF2B5EF4-FFF2-40B4-BE49-F238E27FC236}">
                  <a16:creationId xmlns:a16="http://schemas.microsoft.com/office/drawing/2014/main" id="{9F99281B-60F1-45CE-8D5C-B42012113410}"/>
                </a:ext>
              </a:extLst>
            </p:cNvPr>
            <p:cNvSpPr/>
            <p:nvPr/>
          </p:nvSpPr>
          <p:spPr>
            <a:xfrm>
              <a:off x="138163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1" name="Freeform: Shape 3940">
              <a:extLst>
                <a:ext uri="{FF2B5EF4-FFF2-40B4-BE49-F238E27FC236}">
                  <a16:creationId xmlns:a16="http://schemas.microsoft.com/office/drawing/2014/main" id="{2765F9DF-78C6-4193-87CE-A417ACED8000}"/>
                </a:ext>
              </a:extLst>
            </p:cNvPr>
            <p:cNvSpPr/>
            <p:nvPr/>
          </p:nvSpPr>
          <p:spPr>
            <a:xfrm>
              <a:off x="140173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2" name="Freeform: Shape 3941">
              <a:extLst>
                <a:ext uri="{FF2B5EF4-FFF2-40B4-BE49-F238E27FC236}">
                  <a16:creationId xmlns:a16="http://schemas.microsoft.com/office/drawing/2014/main" id="{F10421D2-60C0-4F92-BAEC-AF4AF7607388}"/>
                </a:ext>
              </a:extLst>
            </p:cNvPr>
            <p:cNvSpPr/>
            <p:nvPr/>
          </p:nvSpPr>
          <p:spPr>
            <a:xfrm>
              <a:off x="142182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3" name="Freeform: Shape 3942">
              <a:extLst>
                <a:ext uri="{FF2B5EF4-FFF2-40B4-BE49-F238E27FC236}">
                  <a16:creationId xmlns:a16="http://schemas.microsoft.com/office/drawing/2014/main" id="{830C5508-E34E-43B1-8449-2A0A21017DDA}"/>
                </a:ext>
              </a:extLst>
            </p:cNvPr>
            <p:cNvSpPr/>
            <p:nvPr/>
          </p:nvSpPr>
          <p:spPr>
            <a:xfrm>
              <a:off x="144192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4" name="Freeform: Shape 3943">
              <a:extLst>
                <a:ext uri="{FF2B5EF4-FFF2-40B4-BE49-F238E27FC236}">
                  <a16:creationId xmlns:a16="http://schemas.microsoft.com/office/drawing/2014/main" id="{212F192E-EB7E-45E5-A9E1-E4B7F7412A46}"/>
                </a:ext>
              </a:extLst>
            </p:cNvPr>
            <p:cNvSpPr/>
            <p:nvPr/>
          </p:nvSpPr>
          <p:spPr>
            <a:xfrm>
              <a:off x="146201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5" name="Freeform: Shape 3944">
              <a:extLst>
                <a:ext uri="{FF2B5EF4-FFF2-40B4-BE49-F238E27FC236}">
                  <a16:creationId xmlns:a16="http://schemas.microsoft.com/office/drawing/2014/main" id="{CF7050AB-F352-4889-84E9-5814EA0F00E6}"/>
                </a:ext>
              </a:extLst>
            </p:cNvPr>
            <p:cNvSpPr/>
            <p:nvPr/>
          </p:nvSpPr>
          <p:spPr>
            <a:xfrm>
              <a:off x="148210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6" name="Freeform: Shape 3945">
              <a:extLst>
                <a:ext uri="{FF2B5EF4-FFF2-40B4-BE49-F238E27FC236}">
                  <a16:creationId xmlns:a16="http://schemas.microsoft.com/office/drawing/2014/main" id="{AF0B1C39-05BE-4FF7-9D61-C1AF8DCF30B5}"/>
                </a:ext>
              </a:extLst>
            </p:cNvPr>
            <p:cNvSpPr/>
            <p:nvPr/>
          </p:nvSpPr>
          <p:spPr>
            <a:xfrm>
              <a:off x="150219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7" name="Freeform: Shape 3946">
              <a:extLst>
                <a:ext uri="{FF2B5EF4-FFF2-40B4-BE49-F238E27FC236}">
                  <a16:creationId xmlns:a16="http://schemas.microsoft.com/office/drawing/2014/main" id="{F504603B-F1A8-4CEC-8EB8-BB58688CB0E3}"/>
                </a:ext>
              </a:extLst>
            </p:cNvPr>
            <p:cNvSpPr/>
            <p:nvPr/>
          </p:nvSpPr>
          <p:spPr>
            <a:xfrm>
              <a:off x="1522297" y="3964924"/>
              <a:ext cx="7937" cy="1920138"/>
            </a:xfrm>
            <a:custGeom>
              <a:avLst/>
              <a:gdLst>
                <a:gd name="connsiteX0" fmla="*/ 0 w 7937"/>
                <a:gd name="connsiteY0" fmla="*/ 1920139 h 1920138"/>
                <a:gd name="connsiteX1" fmla="*/ 0 w 7937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8" name="Freeform: Shape 3947">
              <a:extLst>
                <a:ext uri="{FF2B5EF4-FFF2-40B4-BE49-F238E27FC236}">
                  <a16:creationId xmlns:a16="http://schemas.microsoft.com/office/drawing/2014/main" id="{FE1D1553-2655-4FD3-ADC7-7B133D77B71C}"/>
                </a:ext>
              </a:extLst>
            </p:cNvPr>
            <p:cNvSpPr/>
            <p:nvPr/>
          </p:nvSpPr>
          <p:spPr>
            <a:xfrm>
              <a:off x="154239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49" name="Freeform: Shape 3948">
              <a:extLst>
                <a:ext uri="{FF2B5EF4-FFF2-40B4-BE49-F238E27FC236}">
                  <a16:creationId xmlns:a16="http://schemas.microsoft.com/office/drawing/2014/main" id="{EAEC8289-B6D6-4407-9913-3DFDDF78342C}"/>
                </a:ext>
              </a:extLst>
            </p:cNvPr>
            <p:cNvSpPr/>
            <p:nvPr/>
          </p:nvSpPr>
          <p:spPr>
            <a:xfrm>
              <a:off x="156248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0" name="Freeform: Shape 3949">
              <a:extLst>
                <a:ext uri="{FF2B5EF4-FFF2-40B4-BE49-F238E27FC236}">
                  <a16:creationId xmlns:a16="http://schemas.microsoft.com/office/drawing/2014/main" id="{0BEAAF6D-C0D1-4F92-95F0-A179C101B3DA}"/>
                </a:ext>
              </a:extLst>
            </p:cNvPr>
            <p:cNvSpPr/>
            <p:nvPr/>
          </p:nvSpPr>
          <p:spPr>
            <a:xfrm>
              <a:off x="158258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1" name="Freeform: Shape 3950">
              <a:extLst>
                <a:ext uri="{FF2B5EF4-FFF2-40B4-BE49-F238E27FC236}">
                  <a16:creationId xmlns:a16="http://schemas.microsoft.com/office/drawing/2014/main" id="{2F9954CE-F9FF-487B-B637-810A0E193455}"/>
                </a:ext>
              </a:extLst>
            </p:cNvPr>
            <p:cNvSpPr/>
            <p:nvPr/>
          </p:nvSpPr>
          <p:spPr>
            <a:xfrm>
              <a:off x="160267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2" name="Freeform: Shape 3951">
              <a:extLst>
                <a:ext uri="{FF2B5EF4-FFF2-40B4-BE49-F238E27FC236}">
                  <a16:creationId xmlns:a16="http://schemas.microsoft.com/office/drawing/2014/main" id="{E2B60B49-F3CA-4899-9043-98D93AB096CE}"/>
                </a:ext>
              </a:extLst>
            </p:cNvPr>
            <p:cNvSpPr/>
            <p:nvPr/>
          </p:nvSpPr>
          <p:spPr>
            <a:xfrm>
              <a:off x="162277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3" name="Freeform: Shape 3952">
              <a:extLst>
                <a:ext uri="{FF2B5EF4-FFF2-40B4-BE49-F238E27FC236}">
                  <a16:creationId xmlns:a16="http://schemas.microsoft.com/office/drawing/2014/main" id="{B0DF0910-8954-4009-9C49-3265D6FE4709}"/>
                </a:ext>
              </a:extLst>
            </p:cNvPr>
            <p:cNvSpPr/>
            <p:nvPr/>
          </p:nvSpPr>
          <p:spPr>
            <a:xfrm>
              <a:off x="164286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4" name="Freeform: Shape 3953">
              <a:extLst>
                <a:ext uri="{FF2B5EF4-FFF2-40B4-BE49-F238E27FC236}">
                  <a16:creationId xmlns:a16="http://schemas.microsoft.com/office/drawing/2014/main" id="{BE34CC1B-9E2D-4E00-BA46-826F7C608ADA}"/>
                </a:ext>
              </a:extLst>
            </p:cNvPr>
            <p:cNvSpPr/>
            <p:nvPr/>
          </p:nvSpPr>
          <p:spPr>
            <a:xfrm>
              <a:off x="1662958" y="3964924"/>
              <a:ext cx="7937" cy="1920138"/>
            </a:xfrm>
            <a:custGeom>
              <a:avLst/>
              <a:gdLst>
                <a:gd name="connsiteX0" fmla="*/ 0 w 7937"/>
                <a:gd name="connsiteY0" fmla="*/ 1920139 h 1920138"/>
                <a:gd name="connsiteX1" fmla="*/ 0 w 7937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5" name="Freeform: Shape 3954">
              <a:extLst>
                <a:ext uri="{FF2B5EF4-FFF2-40B4-BE49-F238E27FC236}">
                  <a16:creationId xmlns:a16="http://schemas.microsoft.com/office/drawing/2014/main" id="{18EAEC42-DC97-4C6F-84CA-EE452BEBA690}"/>
                </a:ext>
              </a:extLst>
            </p:cNvPr>
            <p:cNvSpPr/>
            <p:nvPr/>
          </p:nvSpPr>
          <p:spPr>
            <a:xfrm>
              <a:off x="168304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6" name="Freeform: Shape 3955">
              <a:extLst>
                <a:ext uri="{FF2B5EF4-FFF2-40B4-BE49-F238E27FC236}">
                  <a16:creationId xmlns:a16="http://schemas.microsoft.com/office/drawing/2014/main" id="{B2DA3FC3-5752-4881-8C7A-D48A89A5A8B9}"/>
                </a:ext>
              </a:extLst>
            </p:cNvPr>
            <p:cNvSpPr/>
            <p:nvPr/>
          </p:nvSpPr>
          <p:spPr>
            <a:xfrm>
              <a:off x="170314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7" name="Freeform: Shape 3956">
              <a:extLst>
                <a:ext uri="{FF2B5EF4-FFF2-40B4-BE49-F238E27FC236}">
                  <a16:creationId xmlns:a16="http://schemas.microsoft.com/office/drawing/2014/main" id="{6465B467-F018-4052-AFD5-FBC39500C83D}"/>
                </a:ext>
              </a:extLst>
            </p:cNvPr>
            <p:cNvSpPr/>
            <p:nvPr/>
          </p:nvSpPr>
          <p:spPr>
            <a:xfrm>
              <a:off x="172323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8" name="Freeform: Shape 3957">
              <a:extLst>
                <a:ext uri="{FF2B5EF4-FFF2-40B4-BE49-F238E27FC236}">
                  <a16:creationId xmlns:a16="http://schemas.microsoft.com/office/drawing/2014/main" id="{1EA85D08-D6E8-48B2-8D59-7332F032EA40}"/>
                </a:ext>
              </a:extLst>
            </p:cNvPr>
            <p:cNvSpPr/>
            <p:nvPr/>
          </p:nvSpPr>
          <p:spPr>
            <a:xfrm>
              <a:off x="174333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59" name="Freeform: Shape 3958">
              <a:extLst>
                <a:ext uri="{FF2B5EF4-FFF2-40B4-BE49-F238E27FC236}">
                  <a16:creationId xmlns:a16="http://schemas.microsoft.com/office/drawing/2014/main" id="{A1BD6BDF-4460-4D5E-B0B3-CEA2AEA139AA}"/>
                </a:ext>
              </a:extLst>
            </p:cNvPr>
            <p:cNvSpPr/>
            <p:nvPr/>
          </p:nvSpPr>
          <p:spPr>
            <a:xfrm>
              <a:off x="176342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0" name="Freeform: Shape 3959">
              <a:extLst>
                <a:ext uri="{FF2B5EF4-FFF2-40B4-BE49-F238E27FC236}">
                  <a16:creationId xmlns:a16="http://schemas.microsoft.com/office/drawing/2014/main" id="{B3977AD5-81D6-42E8-82F9-C65A313D6D2A}"/>
                </a:ext>
              </a:extLst>
            </p:cNvPr>
            <p:cNvSpPr/>
            <p:nvPr/>
          </p:nvSpPr>
          <p:spPr>
            <a:xfrm>
              <a:off x="178352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1" name="Freeform: Shape 3960">
              <a:extLst>
                <a:ext uri="{FF2B5EF4-FFF2-40B4-BE49-F238E27FC236}">
                  <a16:creationId xmlns:a16="http://schemas.microsoft.com/office/drawing/2014/main" id="{4ED81F88-2D93-4D96-97ED-27078255DAB3}"/>
                </a:ext>
              </a:extLst>
            </p:cNvPr>
            <p:cNvSpPr/>
            <p:nvPr/>
          </p:nvSpPr>
          <p:spPr>
            <a:xfrm>
              <a:off x="180361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2" name="Freeform: Shape 3961">
              <a:extLst>
                <a:ext uri="{FF2B5EF4-FFF2-40B4-BE49-F238E27FC236}">
                  <a16:creationId xmlns:a16="http://schemas.microsoft.com/office/drawing/2014/main" id="{702EE74F-7330-483A-BA5E-06DC4A4D2748}"/>
                </a:ext>
              </a:extLst>
            </p:cNvPr>
            <p:cNvSpPr/>
            <p:nvPr/>
          </p:nvSpPr>
          <p:spPr>
            <a:xfrm>
              <a:off x="182371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3" name="Freeform: Shape 3962">
              <a:extLst>
                <a:ext uri="{FF2B5EF4-FFF2-40B4-BE49-F238E27FC236}">
                  <a16:creationId xmlns:a16="http://schemas.microsoft.com/office/drawing/2014/main" id="{40532F2E-407A-4F63-8C15-EDE79017A932}"/>
                </a:ext>
              </a:extLst>
            </p:cNvPr>
            <p:cNvSpPr/>
            <p:nvPr/>
          </p:nvSpPr>
          <p:spPr>
            <a:xfrm>
              <a:off x="184380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4" name="Freeform: Shape 3963">
              <a:extLst>
                <a:ext uri="{FF2B5EF4-FFF2-40B4-BE49-F238E27FC236}">
                  <a16:creationId xmlns:a16="http://schemas.microsoft.com/office/drawing/2014/main" id="{8532B23F-BC4B-4D86-818C-658805882AFA}"/>
                </a:ext>
              </a:extLst>
            </p:cNvPr>
            <p:cNvSpPr/>
            <p:nvPr/>
          </p:nvSpPr>
          <p:spPr>
            <a:xfrm>
              <a:off x="186389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5" name="Freeform: Shape 3964">
              <a:extLst>
                <a:ext uri="{FF2B5EF4-FFF2-40B4-BE49-F238E27FC236}">
                  <a16:creationId xmlns:a16="http://schemas.microsoft.com/office/drawing/2014/main" id="{2012DE05-3D1C-4755-A730-4F23D80DADD2}"/>
                </a:ext>
              </a:extLst>
            </p:cNvPr>
            <p:cNvSpPr/>
            <p:nvPr/>
          </p:nvSpPr>
          <p:spPr>
            <a:xfrm>
              <a:off x="1883995" y="3964924"/>
              <a:ext cx="7937" cy="1920138"/>
            </a:xfrm>
            <a:custGeom>
              <a:avLst/>
              <a:gdLst>
                <a:gd name="connsiteX0" fmla="*/ 0 w 7937"/>
                <a:gd name="connsiteY0" fmla="*/ 1920139 h 1920138"/>
                <a:gd name="connsiteX1" fmla="*/ 0 w 7937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6" name="Freeform: Shape 3965">
              <a:extLst>
                <a:ext uri="{FF2B5EF4-FFF2-40B4-BE49-F238E27FC236}">
                  <a16:creationId xmlns:a16="http://schemas.microsoft.com/office/drawing/2014/main" id="{1F086670-E889-45E2-8348-EFC32A6D3A00}"/>
                </a:ext>
              </a:extLst>
            </p:cNvPr>
            <p:cNvSpPr/>
            <p:nvPr/>
          </p:nvSpPr>
          <p:spPr>
            <a:xfrm>
              <a:off x="190408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7" name="Freeform: Shape 3966">
              <a:extLst>
                <a:ext uri="{FF2B5EF4-FFF2-40B4-BE49-F238E27FC236}">
                  <a16:creationId xmlns:a16="http://schemas.microsoft.com/office/drawing/2014/main" id="{82DB54E1-434B-46BC-9A06-8A594F22D28E}"/>
                </a:ext>
              </a:extLst>
            </p:cNvPr>
            <p:cNvSpPr/>
            <p:nvPr/>
          </p:nvSpPr>
          <p:spPr>
            <a:xfrm>
              <a:off x="192418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8" name="Freeform: Shape 3967">
              <a:extLst>
                <a:ext uri="{FF2B5EF4-FFF2-40B4-BE49-F238E27FC236}">
                  <a16:creationId xmlns:a16="http://schemas.microsoft.com/office/drawing/2014/main" id="{01408B4E-EEA9-4154-8602-C798EE5155F7}"/>
                </a:ext>
              </a:extLst>
            </p:cNvPr>
            <p:cNvSpPr/>
            <p:nvPr/>
          </p:nvSpPr>
          <p:spPr>
            <a:xfrm>
              <a:off x="194427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69" name="Freeform: Shape 3968">
              <a:extLst>
                <a:ext uri="{FF2B5EF4-FFF2-40B4-BE49-F238E27FC236}">
                  <a16:creationId xmlns:a16="http://schemas.microsoft.com/office/drawing/2014/main" id="{E41471A8-162E-4150-9D2D-29F3B95B2D3C}"/>
                </a:ext>
              </a:extLst>
            </p:cNvPr>
            <p:cNvSpPr/>
            <p:nvPr/>
          </p:nvSpPr>
          <p:spPr>
            <a:xfrm>
              <a:off x="196437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0" name="Freeform: Shape 3969">
              <a:extLst>
                <a:ext uri="{FF2B5EF4-FFF2-40B4-BE49-F238E27FC236}">
                  <a16:creationId xmlns:a16="http://schemas.microsoft.com/office/drawing/2014/main" id="{7004D882-3409-41DD-966C-E25F362DDEC2}"/>
                </a:ext>
              </a:extLst>
            </p:cNvPr>
            <p:cNvSpPr/>
            <p:nvPr/>
          </p:nvSpPr>
          <p:spPr>
            <a:xfrm>
              <a:off x="198446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1" name="Freeform: Shape 3970">
              <a:extLst>
                <a:ext uri="{FF2B5EF4-FFF2-40B4-BE49-F238E27FC236}">
                  <a16:creationId xmlns:a16="http://schemas.microsoft.com/office/drawing/2014/main" id="{05CD9F25-67BA-495A-B337-9AA8F0B78259}"/>
                </a:ext>
              </a:extLst>
            </p:cNvPr>
            <p:cNvSpPr/>
            <p:nvPr/>
          </p:nvSpPr>
          <p:spPr>
            <a:xfrm>
              <a:off x="200455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2" name="Freeform: Shape 3971">
              <a:extLst>
                <a:ext uri="{FF2B5EF4-FFF2-40B4-BE49-F238E27FC236}">
                  <a16:creationId xmlns:a16="http://schemas.microsoft.com/office/drawing/2014/main" id="{7EA33533-34F6-43B3-AC1A-2D6B4EB0604E}"/>
                </a:ext>
              </a:extLst>
            </p:cNvPr>
            <p:cNvSpPr/>
            <p:nvPr/>
          </p:nvSpPr>
          <p:spPr>
            <a:xfrm>
              <a:off x="202464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3" name="Freeform: Shape 3972">
              <a:extLst>
                <a:ext uri="{FF2B5EF4-FFF2-40B4-BE49-F238E27FC236}">
                  <a16:creationId xmlns:a16="http://schemas.microsoft.com/office/drawing/2014/main" id="{453ECC07-1EF7-46BA-B3F9-98AAFE48FE6E}"/>
                </a:ext>
              </a:extLst>
            </p:cNvPr>
            <p:cNvSpPr/>
            <p:nvPr/>
          </p:nvSpPr>
          <p:spPr>
            <a:xfrm>
              <a:off x="204474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4" name="Freeform: Shape 3973">
              <a:extLst>
                <a:ext uri="{FF2B5EF4-FFF2-40B4-BE49-F238E27FC236}">
                  <a16:creationId xmlns:a16="http://schemas.microsoft.com/office/drawing/2014/main" id="{6B530FA1-11C7-4E7E-8F0D-44EA62D3663D}"/>
                </a:ext>
              </a:extLst>
            </p:cNvPr>
            <p:cNvSpPr/>
            <p:nvPr/>
          </p:nvSpPr>
          <p:spPr>
            <a:xfrm>
              <a:off x="206483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5" name="Freeform: Shape 3974">
              <a:extLst>
                <a:ext uri="{FF2B5EF4-FFF2-40B4-BE49-F238E27FC236}">
                  <a16:creationId xmlns:a16="http://schemas.microsoft.com/office/drawing/2014/main" id="{6BC52579-7FB7-4C22-8516-ECB25276052A}"/>
                </a:ext>
              </a:extLst>
            </p:cNvPr>
            <p:cNvSpPr/>
            <p:nvPr/>
          </p:nvSpPr>
          <p:spPr>
            <a:xfrm>
              <a:off x="208493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6" name="Freeform: Shape 3975">
              <a:extLst>
                <a:ext uri="{FF2B5EF4-FFF2-40B4-BE49-F238E27FC236}">
                  <a16:creationId xmlns:a16="http://schemas.microsoft.com/office/drawing/2014/main" id="{A0524378-0AF8-43F8-955D-4F91E666B1B4}"/>
                </a:ext>
              </a:extLst>
            </p:cNvPr>
            <p:cNvSpPr/>
            <p:nvPr/>
          </p:nvSpPr>
          <p:spPr>
            <a:xfrm>
              <a:off x="210502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7" name="Freeform: Shape 3976">
              <a:extLst>
                <a:ext uri="{FF2B5EF4-FFF2-40B4-BE49-F238E27FC236}">
                  <a16:creationId xmlns:a16="http://schemas.microsoft.com/office/drawing/2014/main" id="{3D2F7B71-309A-4D68-9496-CC5A8E57F5CF}"/>
                </a:ext>
              </a:extLst>
            </p:cNvPr>
            <p:cNvSpPr/>
            <p:nvPr/>
          </p:nvSpPr>
          <p:spPr>
            <a:xfrm>
              <a:off x="212512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8" name="Freeform: Shape 3977">
              <a:extLst>
                <a:ext uri="{FF2B5EF4-FFF2-40B4-BE49-F238E27FC236}">
                  <a16:creationId xmlns:a16="http://schemas.microsoft.com/office/drawing/2014/main" id="{6222CA48-33EA-4F6A-A637-F4AB7304F5FB}"/>
                </a:ext>
              </a:extLst>
            </p:cNvPr>
            <p:cNvSpPr/>
            <p:nvPr/>
          </p:nvSpPr>
          <p:spPr>
            <a:xfrm>
              <a:off x="214522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79" name="Freeform: Shape 3978">
              <a:extLst>
                <a:ext uri="{FF2B5EF4-FFF2-40B4-BE49-F238E27FC236}">
                  <a16:creationId xmlns:a16="http://schemas.microsoft.com/office/drawing/2014/main" id="{AE34F043-B68F-4283-B9F0-340D455C64D7}"/>
                </a:ext>
              </a:extLst>
            </p:cNvPr>
            <p:cNvSpPr/>
            <p:nvPr/>
          </p:nvSpPr>
          <p:spPr>
            <a:xfrm>
              <a:off x="216531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0" name="Freeform: Shape 3979">
              <a:extLst>
                <a:ext uri="{FF2B5EF4-FFF2-40B4-BE49-F238E27FC236}">
                  <a16:creationId xmlns:a16="http://schemas.microsoft.com/office/drawing/2014/main" id="{0886B1DB-7636-46D0-9437-D214AD588044}"/>
                </a:ext>
              </a:extLst>
            </p:cNvPr>
            <p:cNvSpPr/>
            <p:nvPr/>
          </p:nvSpPr>
          <p:spPr>
            <a:xfrm>
              <a:off x="218540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1" name="Freeform: Shape 3980">
              <a:extLst>
                <a:ext uri="{FF2B5EF4-FFF2-40B4-BE49-F238E27FC236}">
                  <a16:creationId xmlns:a16="http://schemas.microsoft.com/office/drawing/2014/main" id="{EACE5487-280C-4DC7-B899-464141BDE6F5}"/>
                </a:ext>
              </a:extLst>
            </p:cNvPr>
            <p:cNvSpPr/>
            <p:nvPr/>
          </p:nvSpPr>
          <p:spPr>
            <a:xfrm>
              <a:off x="220549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2" name="Freeform: Shape 3981">
              <a:extLst>
                <a:ext uri="{FF2B5EF4-FFF2-40B4-BE49-F238E27FC236}">
                  <a16:creationId xmlns:a16="http://schemas.microsoft.com/office/drawing/2014/main" id="{4509E7FF-078B-4C8D-953E-A78C3328686B}"/>
                </a:ext>
              </a:extLst>
            </p:cNvPr>
            <p:cNvSpPr/>
            <p:nvPr/>
          </p:nvSpPr>
          <p:spPr>
            <a:xfrm>
              <a:off x="2225596" y="3964924"/>
              <a:ext cx="7937" cy="1920138"/>
            </a:xfrm>
            <a:custGeom>
              <a:avLst/>
              <a:gdLst>
                <a:gd name="connsiteX0" fmla="*/ 0 w 7937"/>
                <a:gd name="connsiteY0" fmla="*/ 1920139 h 1920138"/>
                <a:gd name="connsiteX1" fmla="*/ 0 w 7937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3" name="Freeform: Shape 3982">
              <a:extLst>
                <a:ext uri="{FF2B5EF4-FFF2-40B4-BE49-F238E27FC236}">
                  <a16:creationId xmlns:a16="http://schemas.microsoft.com/office/drawing/2014/main" id="{29CAE7B3-6BFB-4E0E-86E5-B3ED457DC804}"/>
                </a:ext>
              </a:extLst>
            </p:cNvPr>
            <p:cNvSpPr/>
            <p:nvPr/>
          </p:nvSpPr>
          <p:spPr>
            <a:xfrm>
              <a:off x="224568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4" name="Freeform: Shape 3983">
              <a:extLst>
                <a:ext uri="{FF2B5EF4-FFF2-40B4-BE49-F238E27FC236}">
                  <a16:creationId xmlns:a16="http://schemas.microsoft.com/office/drawing/2014/main" id="{8B9070D6-71A6-4B20-BECE-F0E19CFAF182}"/>
                </a:ext>
              </a:extLst>
            </p:cNvPr>
            <p:cNvSpPr/>
            <p:nvPr/>
          </p:nvSpPr>
          <p:spPr>
            <a:xfrm>
              <a:off x="226578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5" name="Freeform: Shape 3984">
              <a:extLst>
                <a:ext uri="{FF2B5EF4-FFF2-40B4-BE49-F238E27FC236}">
                  <a16:creationId xmlns:a16="http://schemas.microsoft.com/office/drawing/2014/main" id="{38EB9905-2222-460E-91C2-1F0F22CD29C5}"/>
                </a:ext>
              </a:extLst>
            </p:cNvPr>
            <p:cNvSpPr/>
            <p:nvPr/>
          </p:nvSpPr>
          <p:spPr>
            <a:xfrm>
              <a:off x="228587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6" name="Freeform: Shape 3985">
              <a:extLst>
                <a:ext uri="{FF2B5EF4-FFF2-40B4-BE49-F238E27FC236}">
                  <a16:creationId xmlns:a16="http://schemas.microsoft.com/office/drawing/2014/main" id="{A128CF64-42B2-4457-BD5A-4D297ACE688E}"/>
                </a:ext>
              </a:extLst>
            </p:cNvPr>
            <p:cNvSpPr/>
            <p:nvPr/>
          </p:nvSpPr>
          <p:spPr>
            <a:xfrm>
              <a:off x="230597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7" name="Freeform: Shape 3986">
              <a:extLst>
                <a:ext uri="{FF2B5EF4-FFF2-40B4-BE49-F238E27FC236}">
                  <a16:creationId xmlns:a16="http://schemas.microsoft.com/office/drawing/2014/main" id="{92D43621-E9F3-4DEA-A45D-F63A7F24FFC0}"/>
                </a:ext>
              </a:extLst>
            </p:cNvPr>
            <p:cNvSpPr/>
            <p:nvPr/>
          </p:nvSpPr>
          <p:spPr>
            <a:xfrm>
              <a:off x="232606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8" name="Freeform: Shape 3987">
              <a:extLst>
                <a:ext uri="{FF2B5EF4-FFF2-40B4-BE49-F238E27FC236}">
                  <a16:creationId xmlns:a16="http://schemas.microsoft.com/office/drawing/2014/main" id="{EC4087EB-BB26-4CFB-A063-C131A3E17255}"/>
                </a:ext>
              </a:extLst>
            </p:cNvPr>
            <p:cNvSpPr/>
            <p:nvPr/>
          </p:nvSpPr>
          <p:spPr>
            <a:xfrm>
              <a:off x="2346160" y="3964924"/>
              <a:ext cx="7937" cy="1920138"/>
            </a:xfrm>
            <a:custGeom>
              <a:avLst/>
              <a:gdLst>
                <a:gd name="connsiteX0" fmla="*/ 0 w 7937"/>
                <a:gd name="connsiteY0" fmla="*/ 1920139 h 1920138"/>
                <a:gd name="connsiteX1" fmla="*/ 0 w 7937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89" name="Freeform: Shape 3988">
              <a:extLst>
                <a:ext uri="{FF2B5EF4-FFF2-40B4-BE49-F238E27FC236}">
                  <a16:creationId xmlns:a16="http://schemas.microsoft.com/office/drawing/2014/main" id="{99D84130-2F32-4F11-AAD6-D3402F28CDF0}"/>
                </a:ext>
              </a:extLst>
            </p:cNvPr>
            <p:cNvSpPr/>
            <p:nvPr/>
          </p:nvSpPr>
          <p:spPr>
            <a:xfrm>
              <a:off x="236625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0" name="Freeform: Shape 3989">
              <a:extLst>
                <a:ext uri="{FF2B5EF4-FFF2-40B4-BE49-F238E27FC236}">
                  <a16:creationId xmlns:a16="http://schemas.microsoft.com/office/drawing/2014/main" id="{B396275F-9A21-473A-A3EE-3652F7E31B53}"/>
                </a:ext>
              </a:extLst>
            </p:cNvPr>
            <p:cNvSpPr/>
            <p:nvPr/>
          </p:nvSpPr>
          <p:spPr>
            <a:xfrm>
              <a:off x="238634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1" name="Freeform: Shape 3990">
              <a:extLst>
                <a:ext uri="{FF2B5EF4-FFF2-40B4-BE49-F238E27FC236}">
                  <a16:creationId xmlns:a16="http://schemas.microsoft.com/office/drawing/2014/main" id="{9AB2477C-E57A-46CD-8A23-DDE1FBB10046}"/>
                </a:ext>
              </a:extLst>
            </p:cNvPr>
            <p:cNvSpPr/>
            <p:nvPr/>
          </p:nvSpPr>
          <p:spPr>
            <a:xfrm>
              <a:off x="240643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2" name="Freeform: Shape 3991">
              <a:extLst>
                <a:ext uri="{FF2B5EF4-FFF2-40B4-BE49-F238E27FC236}">
                  <a16:creationId xmlns:a16="http://schemas.microsoft.com/office/drawing/2014/main" id="{CF23C986-F85F-4F35-8366-73D1CE6475D3}"/>
                </a:ext>
              </a:extLst>
            </p:cNvPr>
            <p:cNvSpPr/>
            <p:nvPr/>
          </p:nvSpPr>
          <p:spPr>
            <a:xfrm>
              <a:off x="242653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3" name="Freeform: Shape 3992">
              <a:extLst>
                <a:ext uri="{FF2B5EF4-FFF2-40B4-BE49-F238E27FC236}">
                  <a16:creationId xmlns:a16="http://schemas.microsoft.com/office/drawing/2014/main" id="{BE2C2D65-7881-4045-B963-96DB4DF04A09}"/>
                </a:ext>
              </a:extLst>
            </p:cNvPr>
            <p:cNvSpPr/>
            <p:nvPr/>
          </p:nvSpPr>
          <p:spPr>
            <a:xfrm>
              <a:off x="244662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4" name="Freeform: Shape 3993">
              <a:extLst>
                <a:ext uri="{FF2B5EF4-FFF2-40B4-BE49-F238E27FC236}">
                  <a16:creationId xmlns:a16="http://schemas.microsoft.com/office/drawing/2014/main" id="{9FDDE8B7-6637-4366-9023-1D8A23D5872D}"/>
                </a:ext>
              </a:extLst>
            </p:cNvPr>
            <p:cNvSpPr/>
            <p:nvPr/>
          </p:nvSpPr>
          <p:spPr>
            <a:xfrm>
              <a:off x="246672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5" name="Freeform: Shape 3994">
              <a:extLst>
                <a:ext uri="{FF2B5EF4-FFF2-40B4-BE49-F238E27FC236}">
                  <a16:creationId xmlns:a16="http://schemas.microsoft.com/office/drawing/2014/main" id="{CF1F881A-AE8F-4ABF-BD23-411B6FD85257}"/>
                </a:ext>
              </a:extLst>
            </p:cNvPr>
            <p:cNvSpPr/>
            <p:nvPr/>
          </p:nvSpPr>
          <p:spPr>
            <a:xfrm>
              <a:off x="248682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6" name="Freeform: Shape 3995">
              <a:extLst>
                <a:ext uri="{FF2B5EF4-FFF2-40B4-BE49-F238E27FC236}">
                  <a16:creationId xmlns:a16="http://schemas.microsoft.com/office/drawing/2014/main" id="{65CCB2F0-B684-412A-BA82-A7C9741E0546}"/>
                </a:ext>
              </a:extLst>
            </p:cNvPr>
            <p:cNvSpPr/>
            <p:nvPr/>
          </p:nvSpPr>
          <p:spPr>
            <a:xfrm>
              <a:off x="250691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7" name="Freeform: Shape 3996">
              <a:extLst>
                <a:ext uri="{FF2B5EF4-FFF2-40B4-BE49-F238E27FC236}">
                  <a16:creationId xmlns:a16="http://schemas.microsoft.com/office/drawing/2014/main" id="{AE8750D8-075C-47C5-8614-0BEDF31C00BB}"/>
                </a:ext>
              </a:extLst>
            </p:cNvPr>
            <p:cNvSpPr/>
            <p:nvPr/>
          </p:nvSpPr>
          <p:spPr>
            <a:xfrm>
              <a:off x="252700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8" name="Freeform: Shape 3997">
              <a:extLst>
                <a:ext uri="{FF2B5EF4-FFF2-40B4-BE49-F238E27FC236}">
                  <a16:creationId xmlns:a16="http://schemas.microsoft.com/office/drawing/2014/main" id="{E0797D79-F9D3-418F-81FD-60D4F249C58C}"/>
                </a:ext>
              </a:extLst>
            </p:cNvPr>
            <p:cNvSpPr/>
            <p:nvPr/>
          </p:nvSpPr>
          <p:spPr>
            <a:xfrm>
              <a:off x="254709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999" name="Freeform: Shape 3998">
              <a:extLst>
                <a:ext uri="{FF2B5EF4-FFF2-40B4-BE49-F238E27FC236}">
                  <a16:creationId xmlns:a16="http://schemas.microsoft.com/office/drawing/2014/main" id="{3E359088-8970-4D17-AD8F-FC19B194711D}"/>
                </a:ext>
              </a:extLst>
            </p:cNvPr>
            <p:cNvSpPr/>
            <p:nvPr/>
          </p:nvSpPr>
          <p:spPr>
            <a:xfrm>
              <a:off x="2567197" y="3964924"/>
              <a:ext cx="7937" cy="1920138"/>
            </a:xfrm>
            <a:custGeom>
              <a:avLst/>
              <a:gdLst>
                <a:gd name="connsiteX0" fmla="*/ 0 w 7937"/>
                <a:gd name="connsiteY0" fmla="*/ 1920139 h 1920138"/>
                <a:gd name="connsiteX1" fmla="*/ 0 w 7937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0" name="Freeform: Shape 3999">
              <a:extLst>
                <a:ext uri="{FF2B5EF4-FFF2-40B4-BE49-F238E27FC236}">
                  <a16:creationId xmlns:a16="http://schemas.microsoft.com/office/drawing/2014/main" id="{01A3FD7F-63A6-4D33-B822-791598FF88EE}"/>
                </a:ext>
              </a:extLst>
            </p:cNvPr>
            <p:cNvSpPr/>
            <p:nvPr/>
          </p:nvSpPr>
          <p:spPr>
            <a:xfrm>
              <a:off x="258728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1" name="Freeform: Shape 4000">
              <a:extLst>
                <a:ext uri="{FF2B5EF4-FFF2-40B4-BE49-F238E27FC236}">
                  <a16:creationId xmlns:a16="http://schemas.microsoft.com/office/drawing/2014/main" id="{41C5E86F-9E26-4324-9808-04A28EBC3421}"/>
                </a:ext>
              </a:extLst>
            </p:cNvPr>
            <p:cNvSpPr/>
            <p:nvPr/>
          </p:nvSpPr>
          <p:spPr>
            <a:xfrm>
              <a:off x="260738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2" name="Freeform: Shape 4001">
              <a:extLst>
                <a:ext uri="{FF2B5EF4-FFF2-40B4-BE49-F238E27FC236}">
                  <a16:creationId xmlns:a16="http://schemas.microsoft.com/office/drawing/2014/main" id="{3FB27939-92CD-429F-9765-4BFBA5ACEEF7}"/>
                </a:ext>
              </a:extLst>
            </p:cNvPr>
            <p:cNvSpPr/>
            <p:nvPr/>
          </p:nvSpPr>
          <p:spPr>
            <a:xfrm>
              <a:off x="262747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3" name="Freeform: Shape 4002">
              <a:extLst>
                <a:ext uri="{FF2B5EF4-FFF2-40B4-BE49-F238E27FC236}">
                  <a16:creationId xmlns:a16="http://schemas.microsoft.com/office/drawing/2014/main" id="{11FB6E95-2408-482A-9940-6F82850E3D6F}"/>
                </a:ext>
              </a:extLst>
            </p:cNvPr>
            <p:cNvSpPr/>
            <p:nvPr/>
          </p:nvSpPr>
          <p:spPr>
            <a:xfrm>
              <a:off x="264757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4" name="Freeform: Shape 4003">
              <a:extLst>
                <a:ext uri="{FF2B5EF4-FFF2-40B4-BE49-F238E27FC236}">
                  <a16:creationId xmlns:a16="http://schemas.microsoft.com/office/drawing/2014/main" id="{9BDF676C-C2EA-4428-8AC2-3BBD0108882E}"/>
                </a:ext>
              </a:extLst>
            </p:cNvPr>
            <p:cNvSpPr/>
            <p:nvPr/>
          </p:nvSpPr>
          <p:spPr>
            <a:xfrm>
              <a:off x="266766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5" name="Freeform: Shape 4004">
              <a:extLst>
                <a:ext uri="{FF2B5EF4-FFF2-40B4-BE49-F238E27FC236}">
                  <a16:creationId xmlns:a16="http://schemas.microsoft.com/office/drawing/2014/main" id="{D2D6C8DB-127A-4C78-962A-35306A4AFEA7}"/>
                </a:ext>
              </a:extLst>
            </p:cNvPr>
            <p:cNvSpPr/>
            <p:nvPr/>
          </p:nvSpPr>
          <p:spPr>
            <a:xfrm>
              <a:off x="268776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6" name="Freeform: Shape 4005">
              <a:extLst>
                <a:ext uri="{FF2B5EF4-FFF2-40B4-BE49-F238E27FC236}">
                  <a16:creationId xmlns:a16="http://schemas.microsoft.com/office/drawing/2014/main" id="{F71E739A-66F3-4103-9058-5C082C1271F6}"/>
                </a:ext>
              </a:extLst>
            </p:cNvPr>
            <p:cNvSpPr/>
            <p:nvPr/>
          </p:nvSpPr>
          <p:spPr>
            <a:xfrm>
              <a:off x="270785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7" name="Freeform: Shape 4006">
              <a:extLst>
                <a:ext uri="{FF2B5EF4-FFF2-40B4-BE49-F238E27FC236}">
                  <a16:creationId xmlns:a16="http://schemas.microsoft.com/office/drawing/2014/main" id="{61727F0A-53AD-442D-8ED3-33351470F6DA}"/>
                </a:ext>
              </a:extLst>
            </p:cNvPr>
            <p:cNvSpPr/>
            <p:nvPr/>
          </p:nvSpPr>
          <p:spPr>
            <a:xfrm>
              <a:off x="272794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8" name="Freeform: Shape 4007">
              <a:extLst>
                <a:ext uri="{FF2B5EF4-FFF2-40B4-BE49-F238E27FC236}">
                  <a16:creationId xmlns:a16="http://schemas.microsoft.com/office/drawing/2014/main" id="{C0B1FB56-A3EC-45B7-AD30-BECD119369DB}"/>
                </a:ext>
              </a:extLst>
            </p:cNvPr>
            <p:cNvSpPr/>
            <p:nvPr/>
          </p:nvSpPr>
          <p:spPr>
            <a:xfrm>
              <a:off x="274803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09" name="Freeform: Shape 4008">
              <a:extLst>
                <a:ext uri="{FF2B5EF4-FFF2-40B4-BE49-F238E27FC236}">
                  <a16:creationId xmlns:a16="http://schemas.microsoft.com/office/drawing/2014/main" id="{174DD4C0-EDBF-4CC8-AC4F-661F28FD0C08}"/>
                </a:ext>
              </a:extLst>
            </p:cNvPr>
            <p:cNvSpPr/>
            <p:nvPr/>
          </p:nvSpPr>
          <p:spPr>
            <a:xfrm>
              <a:off x="276813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0" name="Freeform: Shape 4009">
              <a:extLst>
                <a:ext uri="{FF2B5EF4-FFF2-40B4-BE49-F238E27FC236}">
                  <a16:creationId xmlns:a16="http://schemas.microsoft.com/office/drawing/2014/main" id="{243D94D1-41D2-4F09-9186-006C6CC96389}"/>
                </a:ext>
              </a:extLst>
            </p:cNvPr>
            <p:cNvSpPr/>
            <p:nvPr/>
          </p:nvSpPr>
          <p:spPr>
            <a:xfrm>
              <a:off x="278823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1" name="Freeform: Shape 4010">
              <a:extLst>
                <a:ext uri="{FF2B5EF4-FFF2-40B4-BE49-F238E27FC236}">
                  <a16:creationId xmlns:a16="http://schemas.microsoft.com/office/drawing/2014/main" id="{9DCA244C-8447-4760-9F88-F96A1D91F864}"/>
                </a:ext>
              </a:extLst>
            </p:cNvPr>
            <p:cNvSpPr/>
            <p:nvPr/>
          </p:nvSpPr>
          <p:spPr>
            <a:xfrm>
              <a:off x="280832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2" name="Freeform: Shape 4011">
              <a:extLst>
                <a:ext uri="{FF2B5EF4-FFF2-40B4-BE49-F238E27FC236}">
                  <a16:creationId xmlns:a16="http://schemas.microsoft.com/office/drawing/2014/main" id="{E9794954-35B7-454E-A4DA-26DE8CA0107F}"/>
                </a:ext>
              </a:extLst>
            </p:cNvPr>
            <p:cNvSpPr/>
            <p:nvPr/>
          </p:nvSpPr>
          <p:spPr>
            <a:xfrm>
              <a:off x="282842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3" name="Freeform: Shape 4012">
              <a:extLst>
                <a:ext uri="{FF2B5EF4-FFF2-40B4-BE49-F238E27FC236}">
                  <a16:creationId xmlns:a16="http://schemas.microsoft.com/office/drawing/2014/main" id="{CE7B5971-D44A-402B-8B9B-3501848B07C2}"/>
                </a:ext>
              </a:extLst>
            </p:cNvPr>
            <p:cNvSpPr/>
            <p:nvPr/>
          </p:nvSpPr>
          <p:spPr>
            <a:xfrm>
              <a:off x="284851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4" name="Freeform: Shape 4013">
              <a:extLst>
                <a:ext uri="{FF2B5EF4-FFF2-40B4-BE49-F238E27FC236}">
                  <a16:creationId xmlns:a16="http://schemas.microsoft.com/office/drawing/2014/main" id="{4E8CF4B1-3C91-4DDB-BCF2-878F83F4736E}"/>
                </a:ext>
              </a:extLst>
            </p:cNvPr>
            <p:cNvSpPr/>
            <p:nvPr/>
          </p:nvSpPr>
          <p:spPr>
            <a:xfrm>
              <a:off x="286861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5" name="Freeform: Shape 4014">
              <a:extLst>
                <a:ext uri="{FF2B5EF4-FFF2-40B4-BE49-F238E27FC236}">
                  <a16:creationId xmlns:a16="http://schemas.microsoft.com/office/drawing/2014/main" id="{620EEE96-AE57-4D1A-AB11-42A984A1FDF9}"/>
                </a:ext>
              </a:extLst>
            </p:cNvPr>
            <p:cNvSpPr/>
            <p:nvPr/>
          </p:nvSpPr>
          <p:spPr>
            <a:xfrm>
              <a:off x="288870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6" name="Freeform: Shape 4015">
              <a:extLst>
                <a:ext uri="{FF2B5EF4-FFF2-40B4-BE49-F238E27FC236}">
                  <a16:creationId xmlns:a16="http://schemas.microsoft.com/office/drawing/2014/main" id="{1F74EA19-D496-4EE8-BD8D-25CEE428FEE9}"/>
                </a:ext>
              </a:extLst>
            </p:cNvPr>
            <p:cNvSpPr/>
            <p:nvPr/>
          </p:nvSpPr>
          <p:spPr>
            <a:xfrm>
              <a:off x="290879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7" name="Freeform: Shape 4016">
              <a:extLst>
                <a:ext uri="{FF2B5EF4-FFF2-40B4-BE49-F238E27FC236}">
                  <a16:creationId xmlns:a16="http://schemas.microsoft.com/office/drawing/2014/main" id="{B34CA8A1-F5CF-433A-9733-EAEE9C78EA17}"/>
                </a:ext>
              </a:extLst>
            </p:cNvPr>
            <p:cNvSpPr/>
            <p:nvPr/>
          </p:nvSpPr>
          <p:spPr>
            <a:xfrm>
              <a:off x="292888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8" name="Freeform: Shape 4017">
              <a:extLst>
                <a:ext uri="{FF2B5EF4-FFF2-40B4-BE49-F238E27FC236}">
                  <a16:creationId xmlns:a16="http://schemas.microsoft.com/office/drawing/2014/main" id="{DC4EF7D0-6DAD-42FA-BACF-6B387DD5574C}"/>
                </a:ext>
              </a:extLst>
            </p:cNvPr>
            <p:cNvSpPr/>
            <p:nvPr/>
          </p:nvSpPr>
          <p:spPr>
            <a:xfrm>
              <a:off x="294898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19" name="Freeform: Shape 4018">
              <a:extLst>
                <a:ext uri="{FF2B5EF4-FFF2-40B4-BE49-F238E27FC236}">
                  <a16:creationId xmlns:a16="http://schemas.microsoft.com/office/drawing/2014/main" id="{22FB2FFA-4A9A-481A-97A7-BA4018B2AE70}"/>
                </a:ext>
              </a:extLst>
            </p:cNvPr>
            <p:cNvSpPr/>
            <p:nvPr/>
          </p:nvSpPr>
          <p:spPr>
            <a:xfrm>
              <a:off x="296907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0" name="Freeform: Shape 4019">
              <a:extLst>
                <a:ext uri="{FF2B5EF4-FFF2-40B4-BE49-F238E27FC236}">
                  <a16:creationId xmlns:a16="http://schemas.microsoft.com/office/drawing/2014/main" id="{036DCBC2-B67E-49FE-9B33-8464CEB44E6C}"/>
                </a:ext>
              </a:extLst>
            </p:cNvPr>
            <p:cNvSpPr/>
            <p:nvPr/>
          </p:nvSpPr>
          <p:spPr>
            <a:xfrm>
              <a:off x="298917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1" name="Freeform: Shape 4020">
              <a:extLst>
                <a:ext uri="{FF2B5EF4-FFF2-40B4-BE49-F238E27FC236}">
                  <a16:creationId xmlns:a16="http://schemas.microsoft.com/office/drawing/2014/main" id="{38619F94-7713-44BF-84F0-559B10AF43D7}"/>
                </a:ext>
              </a:extLst>
            </p:cNvPr>
            <p:cNvSpPr/>
            <p:nvPr/>
          </p:nvSpPr>
          <p:spPr>
            <a:xfrm>
              <a:off x="300926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2" name="Freeform: Shape 4021">
              <a:extLst>
                <a:ext uri="{FF2B5EF4-FFF2-40B4-BE49-F238E27FC236}">
                  <a16:creationId xmlns:a16="http://schemas.microsoft.com/office/drawing/2014/main" id="{0F15DEB4-5EE7-4B1A-9AD8-7642FF6809D5}"/>
                </a:ext>
              </a:extLst>
            </p:cNvPr>
            <p:cNvSpPr/>
            <p:nvPr/>
          </p:nvSpPr>
          <p:spPr>
            <a:xfrm>
              <a:off x="302936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3" name="Freeform: Shape 4022">
              <a:extLst>
                <a:ext uri="{FF2B5EF4-FFF2-40B4-BE49-F238E27FC236}">
                  <a16:creationId xmlns:a16="http://schemas.microsoft.com/office/drawing/2014/main" id="{352ED046-72A1-4CC4-87CE-20E21E192F15}"/>
                </a:ext>
              </a:extLst>
            </p:cNvPr>
            <p:cNvSpPr/>
            <p:nvPr/>
          </p:nvSpPr>
          <p:spPr>
            <a:xfrm>
              <a:off x="304945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4" name="Freeform: Shape 4023">
              <a:extLst>
                <a:ext uri="{FF2B5EF4-FFF2-40B4-BE49-F238E27FC236}">
                  <a16:creationId xmlns:a16="http://schemas.microsoft.com/office/drawing/2014/main" id="{479AA09D-E567-4365-A954-4C96DC819E0F}"/>
                </a:ext>
              </a:extLst>
            </p:cNvPr>
            <p:cNvSpPr/>
            <p:nvPr/>
          </p:nvSpPr>
          <p:spPr>
            <a:xfrm>
              <a:off x="306954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5" name="Freeform: Shape 4024">
              <a:extLst>
                <a:ext uri="{FF2B5EF4-FFF2-40B4-BE49-F238E27FC236}">
                  <a16:creationId xmlns:a16="http://schemas.microsoft.com/office/drawing/2014/main" id="{B7167CE5-1C7E-49FE-8E93-21EA81D25EC2}"/>
                </a:ext>
              </a:extLst>
            </p:cNvPr>
            <p:cNvSpPr/>
            <p:nvPr/>
          </p:nvSpPr>
          <p:spPr>
            <a:xfrm>
              <a:off x="308964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6" name="Freeform: Shape 4025">
              <a:extLst>
                <a:ext uri="{FF2B5EF4-FFF2-40B4-BE49-F238E27FC236}">
                  <a16:creationId xmlns:a16="http://schemas.microsoft.com/office/drawing/2014/main" id="{D8E29BF3-24DE-454E-BE09-D3558BF391D6}"/>
                </a:ext>
              </a:extLst>
            </p:cNvPr>
            <p:cNvSpPr/>
            <p:nvPr/>
          </p:nvSpPr>
          <p:spPr>
            <a:xfrm>
              <a:off x="310973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7" name="Freeform: Shape 4026">
              <a:extLst>
                <a:ext uri="{FF2B5EF4-FFF2-40B4-BE49-F238E27FC236}">
                  <a16:creationId xmlns:a16="http://schemas.microsoft.com/office/drawing/2014/main" id="{C5860B6A-C0FE-4546-B612-9494C0D3D70A}"/>
                </a:ext>
              </a:extLst>
            </p:cNvPr>
            <p:cNvSpPr/>
            <p:nvPr/>
          </p:nvSpPr>
          <p:spPr>
            <a:xfrm>
              <a:off x="312983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8" name="Freeform: Shape 4027">
              <a:extLst>
                <a:ext uri="{FF2B5EF4-FFF2-40B4-BE49-F238E27FC236}">
                  <a16:creationId xmlns:a16="http://schemas.microsoft.com/office/drawing/2014/main" id="{8921F050-1EFF-46A1-AA78-2885837ACF35}"/>
                </a:ext>
              </a:extLst>
            </p:cNvPr>
            <p:cNvSpPr/>
            <p:nvPr/>
          </p:nvSpPr>
          <p:spPr>
            <a:xfrm>
              <a:off x="314992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29" name="Freeform: Shape 4028">
              <a:extLst>
                <a:ext uri="{FF2B5EF4-FFF2-40B4-BE49-F238E27FC236}">
                  <a16:creationId xmlns:a16="http://schemas.microsoft.com/office/drawing/2014/main" id="{4293F40F-64C1-4D96-8093-4B944A563ABB}"/>
                </a:ext>
              </a:extLst>
            </p:cNvPr>
            <p:cNvSpPr/>
            <p:nvPr/>
          </p:nvSpPr>
          <p:spPr>
            <a:xfrm>
              <a:off x="317002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0" name="Freeform: Shape 4029">
              <a:extLst>
                <a:ext uri="{FF2B5EF4-FFF2-40B4-BE49-F238E27FC236}">
                  <a16:creationId xmlns:a16="http://schemas.microsoft.com/office/drawing/2014/main" id="{1C27A250-C3F6-4554-ADE7-8A88DD1A9384}"/>
                </a:ext>
              </a:extLst>
            </p:cNvPr>
            <p:cNvSpPr/>
            <p:nvPr/>
          </p:nvSpPr>
          <p:spPr>
            <a:xfrm>
              <a:off x="319011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1" name="Freeform: Shape 4030">
              <a:extLst>
                <a:ext uri="{FF2B5EF4-FFF2-40B4-BE49-F238E27FC236}">
                  <a16:creationId xmlns:a16="http://schemas.microsoft.com/office/drawing/2014/main" id="{981753E4-9F9B-4A24-A875-64BE15B9C32A}"/>
                </a:ext>
              </a:extLst>
            </p:cNvPr>
            <p:cNvSpPr/>
            <p:nvPr/>
          </p:nvSpPr>
          <p:spPr>
            <a:xfrm>
              <a:off x="321021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2" name="Freeform: Shape 4031">
              <a:extLst>
                <a:ext uri="{FF2B5EF4-FFF2-40B4-BE49-F238E27FC236}">
                  <a16:creationId xmlns:a16="http://schemas.microsoft.com/office/drawing/2014/main" id="{0EFC3B31-8093-48F1-96E4-2C2BDE5B14A1}"/>
                </a:ext>
              </a:extLst>
            </p:cNvPr>
            <p:cNvSpPr/>
            <p:nvPr/>
          </p:nvSpPr>
          <p:spPr>
            <a:xfrm>
              <a:off x="323030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3" name="Freeform: Shape 4032">
              <a:extLst>
                <a:ext uri="{FF2B5EF4-FFF2-40B4-BE49-F238E27FC236}">
                  <a16:creationId xmlns:a16="http://schemas.microsoft.com/office/drawing/2014/main" id="{71CA90B9-7A9A-4348-9077-4D28DB403B94}"/>
                </a:ext>
              </a:extLst>
            </p:cNvPr>
            <p:cNvSpPr/>
            <p:nvPr/>
          </p:nvSpPr>
          <p:spPr>
            <a:xfrm>
              <a:off x="325039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4" name="Freeform: Shape 4033">
              <a:extLst>
                <a:ext uri="{FF2B5EF4-FFF2-40B4-BE49-F238E27FC236}">
                  <a16:creationId xmlns:a16="http://schemas.microsoft.com/office/drawing/2014/main" id="{35E5B321-5112-4521-96DF-ADDECA619673}"/>
                </a:ext>
              </a:extLst>
            </p:cNvPr>
            <p:cNvSpPr/>
            <p:nvPr/>
          </p:nvSpPr>
          <p:spPr>
            <a:xfrm>
              <a:off x="327048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5" name="Freeform: Shape 4034">
              <a:extLst>
                <a:ext uri="{FF2B5EF4-FFF2-40B4-BE49-F238E27FC236}">
                  <a16:creationId xmlns:a16="http://schemas.microsoft.com/office/drawing/2014/main" id="{82976BB0-D81D-4E8A-9B7D-ABE5C0061555}"/>
                </a:ext>
              </a:extLst>
            </p:cNvPr>
            <p:cNvSpPr/>
            <p:nvPr/>
          </p:nvSpPr>
          <p:spPr>
            <a:xfrm>
              <a:off x="329058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6" name="Freeform: Shape 4035">
              <a:extLst>
                <a:ext uri="{FF2B5EF4-FFF2-40B4-BE49-F238E27FC236}">
                  <a16:creationId xmlns:a16="http://schemas.microsoft.com/office/drawing/2014/main" id="{26D3F557-FA9D-4E0F-A159-F94842ED09F0}"/>
                </a:ext>
              </a:extLst>
            </p:cNvPr>
            <p:cNvSpPr/>
            <p:nvPr/>
          </p:nvSpPr>
          <p:spPr>
            <a:xfrm>
              <a:off x="331067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7" name="Freeform: Shape 4036">
              <a:extLst>
                <a:ext uri="{FF2B5EF4-FFF2-40B4-BE49-F238E27FC236}">
                  <a16:creationId xmlns:a16="http://schemas.microsoft.com/office/drawing/2014/main" id="{C2891994-AD1B-4E48-B74A-4EBEEDCB1FE8}"/>
                </a:ext>
              </a:extLst>
            </p:cNvPr>
            <p:cNvSpPr/>
            <p:nvPr/>
          </p:nvSpPr>
          <p:spPr>
            <a:xfrm>
              <a:off x="333077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8" name="Freeform: Shape 4037">
              <a:extLst>
                <a:ext uri="{FF2B5EF4-FFF2-40B4-BE49-F238E27FC236}">
                  <a16:creationId xmlns:a16="http://schemas.microsoft.com/office/drawing/2014/main" id="{08C2E296-E504-46EE-B4E9-BB6C34779341}"/>
                </a:ext>
              </a:extLst>
            </p:cNvPr>
            <p:cNvSpPr/>
            <p:nvPr/>
          </p:nvSpPr>
          <p:spPr>
            <a:xfrm>
              <a:off x="335086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39" name="Freeform: Shape 4038">
              <a:extLst>
                <a:ext uri="{FF2B5EF4-FFF2-40B4-BE49-F238E27FC236}">
                  <a16:creationId xmlns:a16="http://schemas.microsoft.com/office/drawing/2014/main" id="{4E991CEC-9DB2-486A-A3D6-E4F35148C36F}"/>
                </a:ext>
              </a:extLst>
            </p:cNvPr>
            <p:cNvSpPr/>
            <p:nvPr/>
          </p:nvSpPr>
          <p:spPr>
            <a:xfrm>
              <a:off x="337096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0" name="Freeform: Shape 4039">
              <a:extLst>
                <a:ext uri="{FF2B5EF4-FFF2-40B4-BE49-F238E27FC236}">
                  <a16:creationId xmlns:a16="http://schemas.microsoft.com/office/drawing/2014/main" id="{F70B15B5-6194-49FE-A322-240B23AF0426}"/>
                </a:ext>
              </a:extLst>
            </p:cNvPr>
            <p:cNvSpPr/>
            <p:nvPr/>
          </p:nvSpPr>
          <p:spPr>
            <a:xfrm>
              <a:off x="339106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1" name="Freeform: Shape 4040">
              <a:extLst>
                <a:ext uri="{FF2B5EF4-FFF2-40B4-BE49-F238E27FC236}">
                  <a16:creationId xmlns:a16="http://schemas.microsoft.com/office/drawing/2014/main" id="{87D92622-4642-46F8-873D-96070A26DC17}"/>
                </a:ext>
              </a:extLst>
            </p:cNvPr>
            <p:cNvSpPr/>
            <p:nvPr/>
          </p:nvSpPr>
          <p:spPr>
            <a:xfrm>
              <a:off x="341115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2" name="Freeform: Shape 4041">
              <a:extLst>
                <a:ext uri="{FF2B5EF4-FFF2-40B4-BE49-F238E27FC236}">
                  <a16:creationId xmlns:a16="http://schemas.microsoft.com/office/drawing/2014/main" id="{7F039AA8-8997-48F8-92B8-B7A57BBF5728}"/>
                </a:ext>
              </a:extLst>
            </p:cNvPr>
            <p:cNvSpPr/>
            <p:nvPr/>
          </p:nvSpPr>
          <p:spPr>
            <a:xfrm>
              <a:off x="343124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3" name="Freeform: Shape 4042">
              <a:extLst>
                <a:ext uri="{FF2B5EF4-FFF2-40B4-BE49-F238E27FC236}">
                  <a16:creationId xmlns:a16="http://schemas.microsoft.com/office/drawing/2014/main" id="{1C69AAC3-0145-418A-AED0-1D671773FD21}"/>
                </a:ext>
              </a:extLst>
            </p:cNvPr>
            <p:cNvSpPr/>
            <p:nvPr/>
          </p:nvSpPr>
          <p:spPr>
            <a:xfrm>
              <a:off x="345133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4" name="Freeform: Shape 4043">
              <a:extLst>
                <a:ext uri="{FF2B5EF4-FFF2-40B4-BE49-F238E27FC236}">
                  <a16:creationId xmlns:a16="http://schemas.microsoft.com/office/drawing/2014/main" id="{665B022C-6652-48A7-8854-CA041264C13F}"/>
                </a:ext>
              </a:extLst>
            </p:cNvPr>
            <p:cNvSpPr/>
            <p:nvPr/>
          </p:nvSpPr>
          <p:spPr>
            <a:xfrm>
              <a:off x="347143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5" name="Freeform: Shape 4044">
              <a:extLst>
                <a:ext uri="{FF2B5EF4-FFF2-40B4-BE49-F238E27FC236}">
                  <a16:creationId xmlns:a16="http://schemas.microsoft.com/office/drawing/2014/main" id="{9AF46688-45CC-45CB-97FC-0FC3422D33BB}"/>
                </a:ext>
              </a:extLst>
            </p:cNvPr>
            <p:cNvSpPr/>
            <p:nvPr/>
          </p:nvSpPr>
          <p:spPr>
            <a:xfrm>
              <a:off x="349152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6" name="Freeform: Shape 4045">
              <a:extLst>
                <a:ext uri="{FF2B5EF4-FFF2-40B4-BE49-F238E27FC236}">
                  <a16:creationId xmlns:a16="http://schemas.microsoft.com/office/drawing/2014/main" id="{B29324CF-1FF7-4D25-A8DA-8CF38CCB8B8B}"/>
                </a:ext>
              </a:extLst>
            </p:cNvPr>
            <p:cNvSpPr/>
            <p:nvPr/>
          </p:nvSpPr>
          <p:spPr>
            <a:xfrm>
              <a:off x="351162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7" name="Freeform: Shape 4046">
              <a:extLst>
                <a:ext uri="{FF2B5EF4-FFF2-40B4-BE49-F238E27FC236}">
                  <a16:creationId xmlns:a16="http://schemas.microsoft.com/office/drawing/2014/main" id="{0AD7CD95-72A5-4E0C-9C21-6575EA36CF39}"/>
                </a:ext>
              </a:extLst>
            </p:cNvPr>
            <p:cNvSpPr/>
            <p:nvPr/>
          </p:nvSpPr>
          <p:spPr>
            <a:xfrm>
              <a:off x="353171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8" name="Freeform: Shape 4047">
              <a:extLst>
                <a:ext uri="{FF2B5EF4-FFF2-40B4-BE49-F238E27FC236}">
                  <a16:creationId xmlns:a16="http://schemas.microsoft.com/office/drawing/2014/main" id="{9039356F-A0A7-48D0-8A1C-255D3A4F1624}"/>
                </a:ext>
              </a:extLst>
            </p:cNvPr>
            <p:cNvSpPr/>
            <p:nvPr/>
          </p:nvSpPr>
          <p:spPr>
            <a:xfrm>
              <a:off x="355181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49" name="Freeform: Shape 4048">
              <a:extLst>
                <a:ext uri="{FF2B5EF4-FFF2-40B4-BE49-F238E27FC236}">
                  <a16:creationId xmlns:a16="http://schemas.microsoft.com/office/drawing/2014/main" id="{2605A319-4736-4221-92A7-37918AAEAE90}"/>
                </a:ext>
              </a:extLst>
            </p:cNvPr>
            <p:cNvSpPr/>
            <p:nvPr/>
          </p:nvSpPr>
          <p:spPr>
            <a:xfrm>
              <a:off x="357190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0" name="Freeform: Shape 4049">
              <a:extLst>
                <a:ext uri="{FF2B5EF4-FFF2-40B4-BE49-F238E27FC236}">
                  <a16:creationId xmlns:a16="http://schemas.microsoft.com/office/drawing/2014/main" id="{C04F65F1-FF82-449C-9755-DBAE96F3E4ED}"/>
                </a:ext>
              </a:extLst>
            </p:cNvPr>
            <p:cNvSpPr/>
            <p:nvPr/>
          </p:nvSpPr>
          <p:spPr>
            <a:xfrm>
              <a:off x="359200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1" name="Freeform: Shape 4050">
              <a:extLst>
                <a:ext uri="{FF2B5EF4-FFF2-40B4-BE49-F238E27FC236}">
                  <a16:creationId xmlns:a16="http://schemas.microsoft.com/office/drawing/2014/main" id="{C8A045BF-F198-4C2D-8A53-4BC760B65D9B}"/>
                </a:ext>
              </a:extLst>
            </p:cNvPr>
            <p:cNvSpPr/>
            <p:nvPr/>
          </p:nvSpPr>
          <p:spPr>
            <a:xfrm>
              <a:off x="361208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2" name="Freeform: Shape 4051">
              <a:extLst>
                <a:ext uri="{FF2B5EF4-FFF2-40B4-BE49-F238E27FC236}">
                  <a16:creationId xmlns:a16="http://schemas.microsoft.com/office/drawing/2014/main" id="{C3645B4A-3AEC-439C-A237-0EBBC9B1D445}"/>
                </a:ext>
              </a:extLst>
            </p:cNvPr>
            <p:cNvSpPr/>
            <p:nvPr/>
          </p:nvSpPr>
          <p:spPr>
            <a:xfrm>
              <a:off x="363218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3" name="Freeform: Shape 4052">
              <a:extLst>
                <a:ext uri="{FF2B5EF4-FFF2-40B4-BE49-F238E27FC236}">
                  <a16:creationId xmlns:a16="http://schemas.microsoft.com/office/drawing/2014/main" id="{2B16F3AB-C055-4C8F-8989-CE776527D50C}"/>
                </a:ext>
              </a:extLst>
            </p:cNvPr>
            <p:cNvSpPr/>
            <p:nvPr/>
          </p:nvSpPr>
          <p:spPr>
            <a:xfrm>
              <a:off x="365227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4" name="Freeform: Shape 4053">
              <a:extLst>
                <a:ext uri="{FF2B5EF4-FFF2-40B4-BE49-F238E27FC236}">
                  <a16:creationId xmlns:a16="http://schemas.microsoft.com/office/drawing/2014/main" id="{CAFB156B-131A-4D60-8B84-7AEF3821CB24}"/>
                </a:ext>
              </a:extLst>
            </p:cNvPr>
            <p:cNvSpPr/>
            <p:nvPr/>
          </p:nvSpPr>
          <p:spPr>
            <a:xfrm>
              <a:off x="367237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5" name="Freeform: Shape 4054">
              <a:extLst>
                <a:ext uri="{FF2B5EF4-FFF2-40B4-BE49-F238E27FC236}">
                  <a16:creationId xmlns:a16="http://schemas.microsoft.com/office/drawing/2014/main" id="{E704FAD0-ED83-4B94-BDA1-BA271E120270}"/>
                </a:ext>
              </a:extLst>
            </p:cNvPr>
            <p:cNvSpPr/>
            <p:nvPr/>
          </p:nvSpPr>
          <p:spPr>
            <a:xfrm>
              <a:off x="369247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6" name="Freeform: Shape 4055">
              <a:extLst>
                <a:ext uri="{FF2B5EF4-FFF2-40B4-BE49-F238E27FC236}">
                  <a16:creationId xmlns:a16="http://schemas.microsoft.com/office/drawing/2014/main" id="{3640A051-B879-4F61-8C72-B551D18E3055}"/>
                </a:ext>
              </a:extLst>
            </p:cNvPr>
            <p:cNvSpPr/>
            <p:nvPr/>
          </p:nvSpPr>
          <p:spPr>
            <a:xfrm>
              <a:off x="371256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7" name="Freeform: Shape 4056">
              <a:extLst>
                <a:ext uri="{FF2B5EF4-FFF2-40B4-BE49-F238E27FC236}">
                  <a16:creationId xmlns:a16="http://schemas.microsoft.com/office/drawing/2014/main" id="{3175B716-4B50-4BDD-8A36-2285C9D711B8}"/>
                </a:ext>
              </a:extLst>
            </p:cNvPr>
            <p:cNvSpPr/>
            <p:nvPr/>
          </p:nvSpPr>
          <p:spPr>
            <a:xfrm>
              <a:off x="373266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8" name="Freeform: Shape 4057">
              <a:extLst>
                <a:ext uri="{FF2B5EF4-FFF2-40B4-BE49-F238E27FC236}">
                  <a16:creationId xmlns:a16="http://schemas.microsoft.com/office/drawing/2014/main" id="{821D6883-2BF3-48C4-96CD-F3071BCE0F97}"/>
                </a:ext>
              </a:extLst>
            </p:cNvPr>
            <p:cNvSpPr/>
            <p:nvPr/>
          </p:nvSpPr>
          <p:spPr>
            <a:xfrm>
              <a:off x="375275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59" name="Freeform: Shape 4058">
              <a:extLst>
                <a:ext uri="{FF2B5EF4-FFF2-40B4-BE49-F238E27FC236}">
                  <a16:creationId xmlns:a16="http://schemas.microsoft.com/office/drawing/2014/main" id="{AA833E40-4AF8-47EC-B763-E3C1BA37DABF}"/>
                </a:ext>
              </a:extLst>
            </p:cNvPr>
            <p:cNvSpPr/>
            <p:nvPr/>
          </p:nvSpPr>
          <p:spPr>
            <a:xfrm>
              <a:off x="377284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0" name="Freeform: Shape 4059">
              <a:extLst>
                <a:ext uri="{FF2B5EF4-FFF2-40B4-BE49-F238E27FC236}">
                  <a16:creationId xmlns:a16="http://schemas.microsoft.com/office/drawing/2014/main" id="{2A13101C-07B4-45E2-AF55-A31692372A81}"/>
                </a:ext>
              </a:extLst>
            </p:cNvPr>
            <p:cNvSpPr/>
            <p:nvPr/>
          </p:nvSpPr>
          <p:spPr>
            <a:xfrm>
              <a:off x="379293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1" name="Freeform: Shape 4060">
              <a:extLst>
                <a:ext uri="{FF2B5EF4-FFF2-40B4-BE49-F238E27FC236}">
                  <a16:creationId xmlns:a16="http://schemas.microsoft.com/office/drawing/2014/main" id="{B46EF24A-4D84-4C1A-8C86-653260AFA10C}"/>
                </a:ext>
              </a:extLst>
            </p:cNvPr>
            <p:cNvSpPr/>
            <p:nvPr/>
          </p:nvSpPr>
          <p:spPr>
            <a:xfrm>
              <a:off x="381303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2" name="Freeform: Shape 4061">
              <a:extLst>
                <a:ext uri="{FF2B5EF4-FFF2-40B4-BE49-F238E27FC236}">
                  <a16:creationId xmlns:a16="http://schemas.microsoft.com/office/drawing/2014/main" id="{0A24AAF8-938E-439F-80D5-B221722B3C58}"/>
                </a:ext>
              </a:extLst>
            </p:cNvPr>
            <p:cNvSpPr/>
            <p:nvPr/>
          </p:nvSpPr>
          <p:spPr>
            <a:xfrm>
              <a:off x="383312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3" name="Freeform: Shape 4062">
              <a:extLst>
                <a:ext uri="{FF2B5EF4-FFF2-40B4-BE49-F238E27FC236}">
                  <a16:creationId xmlns:a16="http://schemas.microsoft.com/office/drawing/2014/main" id="{B5FEA669-93BF-474F-AC35-737CC877FAFA}"/>
                </a:ext>
              </a:extLst>
            </p:cNvPr>
            <p:cNvSpPr/>
            <p:nvPr/>
          </p:nvSpPr>
          <p:spPr>
            <a:xfrm>
              <a:off x="385322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4" name="Freeform: Shape 4063">
              <a:extLst>
                <a:ext uri="{FF2B5EF4-FFF2-40B4-BE49-F238E27FC236}">
                  <a16:creationId xmlns:a16="http://schemas.microsoft.com/office/drawing/2014/main" id="{C23E8652-C2DB-460B-BE6C-25DA02E60DE5}"/>
                </a:ext>
              </a:extLst>
            </p:cNvPr>
            <p:cNvSpPr/>
            <p:nvPr/>
          </p:nvSpPr>
          <p:spPr>
            <a:xfrm>
              <a:off x="387331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5" name="Freeform: Shape 4064">
              <a:extLst>
                <a:ext uri="{FF2B5EF4-FFF2-40B4-BE49-F238E27FC236}">
                  <a16:creationId xmlns:a16="http://schemas.microsoft.com/office/drawing/2014/main" id="{C88C7648-54E1-4B50-8FBC-F13B760D2EA4}"/>
                </a:ext>
              </a:extLst>
            </p:cNvPr>
            <p:cNvSpPr/>
            <p:nvPr/>
          </p:nvSpPr>
          <p:spPr>
            <a:xfrm>
              <a:off x="389341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6" name="Freeform: Shape 4065">
              <a:extLst>
                <a:ext uri="{FF2B5EF4-FFF2-40B4-BE49-F238E27FC236}">
                  <a16:creationId xmlns:a16="http://schemas.microsoft.com/office/drawing/2014/main" id="{811B11DE-5183-4A57-BC88-7F119B16E927}"/>
                </a:ext>
              </a:extLst>
            </p:cNvPr>
            <p:cNvSpPr/>
            <p:nvPr/>
          </p:nvSpPr>
          <p:spPr>
            <a:xfrm>
              <a:off x="391350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7" name="Freeform: Shape 4066">
              <a:extLst>
                <a:ext uri="{FF2B5EF4-FFF2-40B4-BE49-F238E27FC236}">
                  <a16:creationId xmlns:a16="http://schemas.microsoft.com/office/drawing/2014/main" id="{ECAD62E9-E59E-42CF-8360-B2F4ECAB5880}"/>
                </a:ext>
              </a:extLst>
            </p:cNvPr>
            <p:cNvSpPr/>
            <p:nvPr/>
          </p:nvSpPr>
          <p:spPr>
            <a:xfrm>
              <a:off x="393360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8" name="Freeform: Shape 4067">
              <a:extLst>
                <a:ext uri="{FF2B5EF4-FFF2-40B4-BE49-F238E27FC236}">
                  <a16:creationId xmlns:a16="http://schemas.microsoft.com/office/drawing/2014/main" id="{DDC7CBF2-A4C2-4F80-8CAB-296AB6E4D9BD}"/>
                </a:ext>
              </a:extLst>
            </p:cNvPr>
            <p:cNvSpPr/>
            <p:nvPr/>
          </p:nvSpPr>
          <p:spPr>
            <a:xfrm>
              <a:off x="395369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69" name="Freeform: Shape 4068">
              <a:extLst>
                <a:ext uri="{FF2B5EF4-FFF2-40B4-BE49-F238E27FC236}">
                  <a16:creationId xmlns:a16="http://schemas.microsoft.com/office/drawing/2014/main" id="{7E011387-F5F8-4C08-A35A-9950C79A2CF5}"/>
                </a:ext>
              </a:extLst>
            </p:cNvPr>
            <p:cNvSpPr/>
            <p:nvPr/>
          </p:nvSpPr>
          <p:spPr>
            <a:xfrm>
              <a:off x="397378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0" name="Freeform: Shape 4069">
              <a:extLst>
                <a:ext uri="{FF2B5EF4-FFF2-40B4-BE49-F238E27FC236}">
                  <a16:creationId xmlns:a16="http://schemas.microsoft.com/office/drawing/2014/main" id="{85729025-F0A8-4591-9E84-AE8FF099501A}"/>
                </a:ext>
              </a:extLst>
            </p:cNvPr>
            <p:cNvSpPr/>
            <p:nvPr/>
          </p:nvSpPr>
          <p:spPr>
            <a:xfrm>
              <a:off x="399388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1" name="Freeform: Shape 4070">
              <a:extLst>
                <a:ext uri="{FF2B5EF4-FFF2-40B4-BE49-F238E27FC236}">
                  <a16:creationId xmlns:a16="http://schemas.microsoft.com/office/drawing/2014/main" id="{65E12A0F-72D7-46D0-BDDD-767C5E7B87EC}"/>
                </a:ext>
              </a:extLst>
            </p:cNvPr>
            <p:cNvSpPr/>
            <p:nvPr/>
          </p:nvSpPr>
          <p:spPr>
            <a:xfrm>
              <a:off x="401397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2" name="Freeform: Shape 4071">
              <a:extLst>
                <a:ext uri="{FF2B5EF4-FFF2-40B4-BE49-F238E27FC236}">
                  <a16:creationId xmlns:a16="http://schemas.microsoft.com/office/drawing/2014/main" id="{6861E2D0-BD33-4A5D-9C25-056626147E09}"/>
                </a:ext>
              </a:extLst>
            </p:cNvPr>
            <p:cNvSpPr/>
            <p:nvPr/>
          </p:nvSpPr>
          <p:spPr>
            <a:xfrm>
              <a:off x="403407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3" name="Freeform: Shape 4072">
              <a:extLst>
                <a:ext uri="{FF2B5EF4-FFF2-40B4-BE49-F238E27FC236}">
                  <a16:creationId xmlns:a16="http://schemas.microsoft.com/office/drawing/2014/main" id="{9A71B080-97E9-4AF0-9A6D-C00D9DCDF58D}"/>
                </a:ext>
              </a:extLst>
            </p:cNvPr>
            <p:cNvSpPr/>
            <p:nvPr/>
          </p:nvSpPr>
          <p:spPr>
            <a:xfrm>
              <a:off x="405416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4" name="Freeform: Shape 4073">
              <a:extLst>
                <a:ext uri="{FF2B5EF4-FFF2-40B4-BE49-F238E27FC236}">
                  <a16:creationId xmlns:a16="http://schemas.microsoft.com/office/drawing/2014/main" id="{0C492066-6A58-4863-A93C-460665E2B0E9}"/>
                </a:ext>
              </a:extLst>
            </p:cNvPr>
            <p:cNvSpPr/>
            <p:nvPr/>
          </p:nvSpPr>
          <p:spPr>
            <a:xfrm>
              <a:off x="407426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5" name="Freeform: Shape 4074">
              <a:extLst>
                <a:ext uri="{FF2B5EF4-FFF2-40B4-BE49-F238E27FC236}">
                  <a16:creationId xmlns:a16="http://schemas.microsoft.com/office/drawing/2014/main" id="{AD9003F7-CE37-4DCB-834F-39A09E338B1D}"/>
                </a:ext>
              </a:extLst>
            </p:cNvPr>
            <p:cNvSpPr/>
            <p:nvPr/>
          </p:nvSpPr>
          <p:spPr>
            <a:xfrm>
              <a:off x="409435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6" name="Freeform: Shape 4075">
              <a:extLst>
                <a:ext uri="{FF2B5EF4-FFF2-40B4-BE49-F238E27FC236}">
                  <a16:creationId xmlns:a16="http://schemas.microsoft.com/office/drawing/2014/main" id="{10A554B0-9FEF-4B31-9B71-24662A85128E}"/>
                </a:ext>
              </a:extLst>
            </p:cNvPr>
            <p:cNvSpPr/>
            <p:nvPr/>
          </p:nvSpPr>
          <p:spPr>
            <a:xfrm>
              <a:off x="411445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7" name="Freeform: Shape 4076">
              <a:extLst>
                <a:ext uri="{FF2B5EF4-FFF2-40B4-BE49-F238E27FC236}">
                  <a16:creationId xmlns:a16="http://schemas.microsoft.com/office/drawing/2014/main" id="{122F0C75-F201-4F78-9438-6BD8D3F598F2}"/>
                </a:ext>
              </a:extLst>
            </p:cNvPr>
            <p:cNvSpPr/>
            <p:nvPr/>
          </p:nvSpPr>
          <p:spPr>
            <a:xfrm>
              <a:off x="413454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8" name="Freeform: Shape 4077">
              <a:extLst>
                <a:ext uri="{FF2B5EF4-FFF2-40B4-BE49-F238E27FC236}">
                  <a16:creationId xmlns:a16="http://schemas.microsoft.com/office/drawing/2014/main" id="{6E4D127B-45A7-46E5-A317-B08D8B54CE96}"/>
                </a:ext>
              </a:extLst>
            </p:cNvPr>
            <p:cNvSpPr/>
            <p:nvPr/>
          </p:nvSpPr>
          <p:spPr>
            <a:xfrm>
              <a:off x="415463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79" name="Freeform: Shape 4078">
              <a:extLst>
                <a:ext uri="{FF2B5EF4-FFF2-40B4-BE49-F238E27FC236}">
                  <a16:creationId xmlns:a16="http://schemas.microsoft.com/office/drawing/2014/main" id="{8E3E4E4C-CF67-48E7-B8AC-0D394153D77F}"/>
                </a:ext>
              </a:extLst>
            </p:cNvPr>
            <p:cNvSpPr/>
            <p:nvPr/>
          </p:nvSpPr>
          <p:spPr>
            <a:xfrm>
              <a:off x="417472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0" name="Freeform: Shape 4079">
              <a:extLst>
                <a:ext uri="{FF2B5EF4-FFF2-40B4-BE49-F238E27FC236}">
                  <a16:creationId xmlns:a16="http://schemas.microsoft.com/office/drawing/2014/main" id="{CC84989F-C33D-4D9D-A814-35300DF87174}"/>
                </a:ext>
              </a:extLst>
            </p:cNvPr>
            <p:cNvSpPr/>
            <p:nvPr/>
          </p:nvSpPr>
          <p:spPr>
            <a:xfrm>
              <a:off x="419482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1" name="Freeform: Shape 4080">
              <a:extLst>
                <a:ext uri="{FF2B5EF4-FFF2-40B4-BE49-F238E27FC236}">
                  <a16:creationId xmlns:a16="http://schemas.microsoft.com/office/drawing/2014/main" id="{A69E59A2-D4DD-45E0-A1DA-45F183B2212C}"/>
                </a:ext>
              </a:extLst>
            </p:cNvPr>
            <p:cNvSpPr/>
            <p:nvPr/>
          </p:nvSpPr>
          <p:spPr>
            <a:xfrm>
              <a:off x="421491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2" name="Freeform: Shape 4081">
              <a:extLst>
                <a:ext uri="{FF2B5EF4-FFF2-40B4-BE49-F238E27FC236}">
                  <a16:creationId xmlns:a16="http://schemas.microsoft.com/office/drawing/2014/main" id="{B5E13CD6-9A85-4BCB-9D39-852405DEC581}"/>
                </a:ext>
              </a:extLst>
            </p:cNvPr>
            <p:cNvSpPr/>
            <p:nvPr/>
          </p:nvSpPr>
          <p:spPr>
            <a:xfrm>
              <a:off x="423501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3" name="Freeform: Shape 4082">
              <a:extLst>
                <a:ext uri="{FF2B5EF4-FFF2-40B4-BE49-F238E27FC236}">
                  <a16:creationId xmlns:a16="http://schemas.microsoft.com/office/drawing/2014/main" id="{9F6811DD-21A8-4DB4-870D-BE058BA72482}"/>
                </a:ext>
              </a:extLst>
            </p:cNvPr>
            <p:cNvSpPr/>
            <p:nvPr/>
          </p:nvSpPr>
          <p:spPr>
            <a:xfrm>
              <a:off x="425510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4" name="Freeform: Shape 4083">
              <a:extLst>
                <a:ext uri="{FF2B5EF4-FFF2-40B4-BE49-F238E27FC236}">
                  <a16:creationId xmlns:a16="http://schemas.microsoft.com/office/drawing/2014/main" id="{EBEB4D16-DDD2-47FE-BF99-43B841893021}"/>
                </a:ext>
              </a:extLst>
            </p:cNvPr>
            <p:cNvSpPr/>
            <p:nvPr/>
          </p:nvSpPr>
          <p:spPr>
            <a:xfrm>
              <a:off x="427520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5" name="Freeform: Shape 4084">
              <a:extLst>
                <a:ext uri="{FF2B5EF4-FFF2-40B4-BE49-F238E27FC236}">
                  <a16:creationId xmlns:a16="http://schemas.microsoft.com/office/drawing/2014/main" id="{87E1FE75-FD3D-4E22-9FCD-5D664AA67B14}"/>
                </a:ext>
              </a:extLst>
            </p:cNvPr>
            <p:cNvSpPr/>
            <p:nvPr/>
          </p:nvSpPr>
          <p:spPr>
            <a:xfrm>
              <a:off x="429529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6" name="Freeform: Shape 4085">
              <a:extLst>
                <a:ext uri="{FF2B5EF4-FFF2-40B4-BE49-F238E27FC236}">
                  <a16:creationId xmlns:a16="http://schemas.microsoft.com/office/drawing/2014/main" id="{9A814E9A-9F89-461A-B23A-4CFEBE0B1BE6}"/>
                </a:ext>
              </a:extLst>
            </p:cNvPr>
            <p:cNvSpPr/>
            <p:nvPr/>
          </p:nvSpPr>
          <p:spPr>
            <a:xfrm>
              <a:off x="431538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7" name="Freeform: Shape 4086">
              <a:extLst>
                <a:ext uri="{FF2B5EF4-FFF2-40B4-BE49-F238E27FC236}">
                  <a16:creationId xmlns:a16="http://schemas.microsoft.com/office/drawing/2014/main" id="{D1D5F74D-9E98-417F-95F8-393551738F6B}"/>
                </a:ext>
              </a:extLst>
            </p:cNvPr>
            <p:cNvSpPr/>
            <p:nvPr/>
          </p:nvSpPr>
          <p:spPr>
            <a:xfrm>
              <a:off x="433548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8" name="Freeform: Shape 4087">
              <a:extLst>
                <a:ext uri="{FF2B5EF4-FFF2-40B4-BE49-F238E27FC236}">
                  <a16:creationId xmlns:a16="http://schemas.microsoft.com/office/drawing/2014/main" id="{9F1FF427-7E2E-44E7-987F-D8AD8C06FD88}"/>
                </a:ext>
              </a:extLst>
            </p:cNvPr>
            <p:cNvSpPr/>
            <p:nvPr/>
          </p:nvSpPr>
          <p:spPr>
            <a:xfrm>
              <a:off x="435557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89" name="Freeform: Shape 4088">
              <a:extLst>
                <a:ext uri="{FF2B5EF4-FFF2-40B4-BE49-F238E27FC236}">
                  <a16:creationId xmlns:a16="http://schemas.microsoft.com/office/drawing/2014/main" id="{2B45009F-7433-41C2-9EAE-1D64748C2F79}"/>
                </a:ext>
              </a:extLst>
            </p:cNvPr>
            <p:cNvSpPr/>
            <p:nvPr/>
          </p:nvSpPr>
          <p:spPr>
            <a:xfrm>
              <a:off x="437567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0" name="Freeform: Shape 4089">
              <a:extLst>
                <a:ext uri="{FF2B5EF4-FFF2-40B4-BE49-F238E27FC236}">
                  <a16:creationId xmlns:a16="http://schemas.microsoft.com/office/drawing/2014/main" id="{6F0110F4-C2AB-4D0D-BD07-110B8DD62814}"/>
                </a:ext>
              </a:extLst>
            </p:cNvPr>
            <p:cNvSpPr/>
            <p:nvPr/>
          </p:nvSpPr>
          <p:spPr>
            <a:xfrm>
              <a:off x="439576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1" name="Freeform: Shape 4090">
              <a:extLst>
                <a:ext uri="{FF2B5EF4-FFF2-40B4-BE49-F238E27FC236}">
                  <a16:creationId xmlns:a16="http://schemas.microsoft.com/office/drawing/2014/main" id="{9A39F31D-F9F6-48A6-8362-D1806CA483E2}"/>
                </a:ext>
              </a:extLst>
            </p:cNvPr>
            <p:cNvSpPr/>
            <p:nvPr/>
          </p:nvSpPr>
          <p:spPr>
            <a:xfrm>
              <a:off x="441586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2" name="Freeform: Shape 4091">
              <a:extLst>
                <a:ext uri="{FF2B5EF4-FFF2-40B4-BE49-F238E27FC236}">
                  <a16:creationId xmlns:a16="http://schemas.microsoft.com/office/drawing/2014/main" id="{8AB471D4-BBB5-4324-A183-43D9ADB49B7D}"/>
                </a:ext>
              </a:extLst>
            </p:cNvPr>
            <p:cNvSpPr/>
            <p:nvPr/>
          </p:nvSpPr>
          <p:spPr>
            <a:xfrm>
              <a:off x="443595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3" name="Freeform: Shape 4092">
              <a:extLst>
                <a:ext uri="{FF2B5EF4-FFF2-40B4-BE49-F238E27FC236}">
                  <a16:creationId xmlns:a16="http://schemas.microsoft.com/office/drawing/2014/main" id="{58210C49-3200-4452-A51A-2CFD395D6A3E}"/>
                </a:ext>
              </a:extLst>
            </p:cNvPr>
            <p:cNvSpPr/>
            <p:nvPr/>
          </p:nvSpPr>
          <p:spPr>
            <a:xfrm>
              <a:off x="445605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4" name="Freeform: Shape 4093">
              <a:extLst>
                <a:ext uri="{FF2B5EF4-FFF2-40B4-BE49-F238E27FC236}">
                  <a16:creationId xmlns:a16="http://schemas.microsoft.com/office/drawing/2014/main" id="{042DCB60-6406-46D0-B694-908BA14E9F89}"/>
                </a:ext>
              </a:extLst>
            </p:cNvPr>
            <p:cNvSpPr/>
            <p:nvPr/>
          </p:nvSpPr>
          <p:spPr>
            <a:xfrm>
              <a:off x="447614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5" name="Freeform: Shape 4094">
              <a:extLst>
                <a:ext uri="{FF2B5EF4-FFF2-40B4-BE49-F238E27FC236}">
                  <a16:creationId xmlns:a16="http://schemas.microsoft.com/office/drawing/2014/main" id="{1F8E2ADD-A239-4D6D-8E68-CBC770578BAB}"/>
                </a:ext>
              </a:extLst>
            </p:cNvPr>
            <p:cNvSpPr/>
            <p:nvPr/>
          </p:nvSpPr>
          <p:spPr>
            <a:xfrm>
              <a:off x="449623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6" name="Freeform: Shape 4095">
              <a:extLst>
                <a:ext uri="{FF2B5EF4-FFF2-40B4-BE49-F238E27FC236}">
                  <a16:creationId xmlns:a16="http://schemas.microsoft.com/office/drawing/2014/main" id="{5DD352E4-87AD-402E-B22B-3331A5A4996B}"/>
                </a:ext>
              </a:extLst>
            </p:cNvPr>
            <p:cNvSpPr/>
            <p:nvPr/>
          </p:nvSpPr>
          <p:spPr>
            <a:xfrm>
              <a:off x="451632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7" name="Freeform: Shape 4096">
              <a:extLst>
                <a:ext uri="{FF2B5EF4-FFF2-40B4-BE49-F238E27FC236}">
                  <a16:creationId xmlns:a16="http://schemas.microsoft.com/office/drawing/2014/main" id="{EA4C332F-B905-4A6F-88B1-3AACA4637688}"/>
                </a:ext>
              </a:extLst>
            </p:cNvPr>
            <p:cNvSpPr/>
            <p:nvPr/>
          </p:nvSpPr>
          <p:spPr>
            <a:xfrm>
              <a:off x="453642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8" name="Freeform: Shape 4097">
              <a:extLst>
                <a:ext uri="{FF2B5EF4-FFF2-40B4-BE49-F238E27FC236}">
                  <a16:creationId xmlns:a16="http://schemas.microsoft.com/office/drawing/2014/main" id="{A67C7FC4-2A66-4881-89F6-52AFECBAABA7}"/>
                </a:ext>
              </a:extLst>
            </p:cNvPr>
            <p:cNvSpPr/>
            <p:nvPr/>
          </p:nvSpPr>
          <p:spPr>
            <a:xfrm>
              <a:off x="455651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099" name="Freeform: Shape 4098">
              <a:extLst>
                <a:ext uri="{FF2B5EF4-FFF2-40B4-BE49-F238E27FC236}">
                  <a16:creationId xmlns:a16="http://schemas.microsoft.com/office/drawing/2014/main" id="{F69E39B7-84DE-479B-9388-1BAC59454E58}"/>
                </a:ext>
              </a:extLst>
            </p:cNvPr>
            <p:cNvSpPr/>
            <p:nvPr/>
          </p:nvSpPr>
          <p:spPr>
            <a:xfrm>
              <a:off x="457661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0" name="Freeform: Shape 4099">
              <a:extLst>
                <a:ext uri="{FF2B5EF4-FFF2-40B4-BE49-F238E27FC236}">
                  <a16:creationId xmlns:a16="http://schemas.microsoft.com/office/drawing/2014/main" id="{04056E01-C1AA-49D7-BC8A-C88C313D10CD}"/>
                </a:ext>
              </a:extLst>
            </p:cNvPr>
            <p:cNvSpPr/>
            <p:nvPr/>
          </p:nvSpPr>
          <p:spPr>
            <a:xfrm>
              <a:off x="459670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1" name="Freeform: Shape 4100">
              <a:extLst>
                <a:ext uri="{FF2B5EF4-FFF2-40B4-BE49-F238E27FC236}">
                  <a16:creationId xmlns:a16="http://schemas.microsoft.com/office/drawing/2014/main" id="{8FE2D1E3-7EBF-42B6-9764-A792C496346F}"/>
                </a:ext>
              </a:extLst>
            </p:cNvPr>
            <p:cNvSpPr/>
            <p:nvPr/>
          </p:nvSpPr>
          <p:spPr>
            <a:xfrm>
              <a:off x="461680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2" name="Freeform: Shape 4101">
              <a:extLst>
                <a:ext uri="{FF2B5EF4-FFF2-40B4-BE49-F238E27FC236}">
                  <a16:creationId xmlns:a16="http://schemas.microsoft.com/office/drawing/2014/main" id="{B17F33FE-D6A8-4612-8A30-D0182E99F715}"/>
                </a:ext>
              </a:extLst>
            </p:cNvPr>
            <p:cNvSpPr/>
            <p:nvPr/>
          </p:nvSpPr>
          <p:spPr>
            <a:xfrm>
              <a:off x="463690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3" name="Freeform: Shape 4102">
              <a:extLst>
                <a:ext uri="{FF2B5EF4-FFF2-40B4-BE49-F238E27FC236}">
                  <a16:creationId xmlns:a16="http://schemas.microsoft.com/office/drawing/2014/main" id="{3CF473F3-7BA4-435F-A52B-AA86160473A3}"/>
                </a:ext>
              </a:extLst>
            </p:cNvPr>
            <p:cNvSpPr/>
            <p:nvPr/>
          </p:nvSpPr>
          <p:spPr>
            <a:xfrm>
              <a:off x="465699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4" name="Freeform: Shape 4103">
              <a:extLst>
                <a:ext uri="{FF2B5EF4-FFF2-40B4-BE49-F238E27FC236}">
                  <a16:creationId xmlns:a16="http://schemas.microsoft.com/office/drawing/2014/main" id="{57DD0F9C-3417-4AE6-8CE1-9CCB7745E6AD}"/>
                </a:ext>
              </a:extLst>
            </p:cNvPr>
            <p:cNvSpPr/>
            <p:nvPr/>
          </p:nvSpPr>
          <p:spPr>
            <a:xfrm>
              <a:off x="467708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5" name="Freeform: Shape 4104">
              <a:extLst>
                <a:ext uri="{FF2B5EF4-FFF2-40B4-BE49-F238E27FC236}">
                  <a16:creationId xmlns:a16="http://schemas.microsoft.com/office/drawing/2014/main" id="{0E853F8F-8DD7-43DF-8C37-D5E0F6207FCB}"/>
                </a:ext>
              </a:extLst>
            </p:cNvPr>
            <p:cNvSpPr/>
            <p:nvPr/>
          </p:nvSpPr>
          <p:spPr>
            <a:xfrm>
              <a:off x="4697178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6C58CA73-59EC-4E69-83A9-05AEFCB16C5A}"/>
                </a:ext>
              </a:extLst>
            </p:cNvPr>
            <p:cNvSpPr/>
            <p:nvPr/>
          </p:nvSpPr>
          <p:spPr>
            <a:xfrm>
              <a:off x="471727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C5EDAA65-B282-46C3-9415-C9FFE611BB00}"/>
                </a:ext>
              </a:extLst>
            </p:cNvPr>
            <p:cNvSpPr/>
            <p:nvPr/>
          </p:nvSpPr>
          <p:spPr>
            <a:xfrm>
              <a:off x="473736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8" name="Freeform: Shape 4107">
              <a:extLst>
                <a:ext uri="{FF2B5EF4-FFF2-40B4-BE49-F238E27FC236}">
                  <a16:creationId xmlns:a16="http://schemas.microsoft.com/office/drawing/2014/main" id="{BECB25D1-6F81-447F-9B6E-18DDF2BB4093}"/>
                </a:ext>
              </a:extLst>
            </p:cNvPr>
            <p:cNvSpPr/>
            <p:nvPr/>
          </p:nvSpPr>
          <p:spPr>
            <a:xfrm>
              <a:off x="475746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09" name="Freeform: Shape 4108">
              <a:extLst>
                <a:ext uri="{FF2B5EF4-FFF2-40B4-BE49-F238E27FC236}">
                  <a16:creationId xmlns:a16="http://schemas.microsoft.com/office/drawing/2014/main" id="{2510C69F-19F8-4B5A-874C-05EFC15344B7}"/>
                </a:ext>
              </a:extLst>
            </p:cNvPr>
            <p:cNvSpPr/>
            <p:nvPr/>
          </p:nvSpPr>
          <p:spPr>
            <a:xfrm>
              <a:off x="477755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0" name="Freeform: Shape 4109">
              <a:extLst>
                <a:ext uri="{FF2B5EF4-FFF2-40B4-BE49-F238E27FC236}">
                  <a16:creationId xmlns:a16="http://schemas.microsoft.com/office/drawing/2014/main" id="{3CA8EEE8-84F5-4D58-9138-3CA32D4C899C}"/>
                </a:ext>
              </a:extLst>
            </p:cNvPr>
            <p:cNvSpPr/>
            <p:nvPr/>
          </p:nvSpPr>
          <p:spPr>
            <a:xfrm>
              <a:off x="479765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1" name="Freeform: Shape 4110">
              <a:extLst>
                <a:ext uri="{FF2B5EF4-FFF2-40B4-BE49-F238E27FC236}">
                  <a16:creationId xmlns:a16="http://schemas.microsoft.com/office/drawing/2014/main" id="{AF9373B0-F842-4EEB-A64A-E559DAB4622B}"/>
                </a:ext>
              </a:extLst>
            </p:cNvPr>
            <p:cNvSpPr/>
            <p:nvPr/>
          </p:nvSpPr>
          <p:spPr>
            <a:xfrm>
              <a:off x="481774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E34117A0-41FC-4394-A1EE-9A14453E8332}"/>
                </a:ext>
              </a:extLst>
            </p:cNvPr>
            <p:cNvSpPr/>
            <p:nvPr/>
          </p:nvSpPr>
          <p:spPr>
            <a:xfrm>
              <a:off x="483783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CBD3120C-6F3D-486D-9442-DB462D361E53}"/>
                </a:ext>
              </a:extLst>
            </p:cNvPr>
            <p:cNvSpPr/>
            <p:nvPr/>
          </p:nvSpPr>
          <p:spPr>
            <a:xfrm>
              <a:off x="485792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6AA1CC8F-7AC0-4663-95AF-E57C6E21F992}"/>
                </a:ext>
              </a:extLst>
            </p:cNvPr>
            <p:cNvSpPr/>
            <p:nvPr/>
          </p:nvSpPr>
          <p:spPr>
            <a:xfrm>
              <a:off x="487802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5" name="Freeform: Shape 4114">
              <a:extLst>
                <a:ext uri="{FF2B5EF4-FFF2-40B4-BE49-F238E27FC236}">
                  <a16:creationId xmlns:a16="http://schemas.microsoft.com/office/drawing/2014/main" id="{CC64E9DE-B915-4FF2-A69A-0B4EAB0C6FA8}"/>
                </a:ext>
              </a:extLst>
            </p:cNvPr>
            <p:cNvSpPr/>
            <p:nvPr/>
          </p:nvSpPr>
          <p:spPr>
            <a:xfrm>
              <a:off x="4898117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31FE930C-932F-4E55-87DF-48B74A0CCBC5}"/>
                </a:ext>
              </a:extLst>
            </p:cNvPr>
            <p:cNvSpPr/>
            <p:nvPr/>
          </p:nvSpPr>
          <p:spPr>
            <a:xfrm>
              <a:off x="4918215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601F4191-9BCD-4FC1-9BEF-3DBF9D9D26F9}"/>
                </a:ext>
              </a:extLst>
            </p:cNvPr>
            <p:cNvSpPr/>
            <p:nvPr/>
          </p:nvSpPr>
          <p:spPr>
            <a:xfrm>
              <a:off x="493831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2B12B979-A7AC-46FE-8169-F28F8F76CF45}"/>
                </a:ext>
              </a:extLst>
            </p:cNvPr>
            <p:cNvSpPr/>
            <p:nvPr/>
          </p:nvSpPr>
          <p:spPr>
            <a:xfrm>
              <a:off x="4958403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19" name="Freeform: Shape 4118">
              <a:extLst>
                <a:ext uri="{FF2B5EF4-FFF2-40B4-BE49-F238E27FC236}">
                  <a16:creationId xmlns:a16="http://schemas.microsoft.com/office/drawing/2014/main" id="{28D9FB25-1DD0-4C7B-9392-5C9AFE925E72}"/>
                </a:ext>
              </a:extLst>
            </p:cNvPr>
            <p:cNvSpPr/>
            <p:nvPr/>
          </p:nvSpPr>
          <p:spPr>
            <a:xfrm>
              <a:off x="497850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0" name="Freeform: Shape 4119">
              <a:extLst>
                <a:ext uri="{FF2B5EF4-FFF2-40B4-BE49-F238E27FC236}">
                  <a16:creationId xmlns:a16="http://schemas.microsoft.com/office/drawing/2014/main" id="{E4923C9E-F8E7-441B-807E-0A5EEB8682F8}"/>
                </a:ext>
              </a:extLst>
            </p:cNvPr>
            <p:cNvSpPr/>
            <p:nvPr/>
          </p:nvSpPr>
          <p:spPr>
            <a:xfrm>
              <a:off x="4998591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8EAD0C35-A161-401D-8D69-70EEAD2731FD}"/>
                </a:ext>
              </a:extLst>
            </p:cNvPr>
            <p:cNvSpPr/>
            <p:nvPr/>
          </p:nvSpPr>
          <p:spPr>
            <a:xfrm>
              <a:off x="501868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1735CDE0-AFD5-4CBE-A708-0FA90D6545DD}"/>
                </a:ext>
              </a:extLst>
            </p:cNvPr>
            <p:cNvSpPr/>
            <p:nvPr/>
          </p:nvSpPr>
          <p:spPr>
            <a:xfrm>
              <a:off x="5038779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3B11B449-FBF4-4F81-B954-9EF10A7118E2}"/>
                </a:ext>
              </a:extLst>
            </p:cNvPr>
            <p:cNvSpPr/>
            <p:nvPr/>
          </p:nvSpPr>
          <p:spPr>
            <a:xfrm>
              <a:off x="505887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7E89659F-0D83-41A9-83D8-F0C09EAE87DE}"/>
                </a:ext>
              </a:extLst>
            </p:cNvPr>
            <p:cNvSpPr/>
            <p:nvPr/>
          </p:nvSpPr>
          <p:spPr>
            <a:xfrm>
              <a:off x="5078966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A11FE6CE-177D-41CB-898D-C4488D153B78}"/>
                </a:ext>
              </a:extLst>
            </p:cNvPr>
            <p:cNvSpPr/>
            <p:nvPr/>
          </p:nvSpPr>
          <p:spPr>
            <a:xfrm>
              <a:off x="509906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6" name="Freeform: Shape 4125">
              <a:extLst>
                <a:ext uri="{FF2B5EF4-FFF2-40B4-BE49-F238E27FC236}">
                  <a16:creationId xmlns:a16="http://schemas.microsoft.com/office/drawing/2014/main" id="{EAF60383-15C2-498C-86B4-6EE985BC5F0C}"/>
                </a:ext>
              </a:extLst>
            </p:cNvPr>
            <p:cNvSpPr/>
            <p:nvPr/>
          </p:nvSpPr>
          <p:spPr>
            <a:xfrm>
              <a:off x="5119154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7" name="Freeform: Shape 4126">
              <a:extLst>
                <a:ext uri="{FF2B5EF4-FFF2-40B4-BE49-F238E27FC236}">
                  <a16:creationId xmlns:a16="http://schemas.microsoft.com/office/drawing/2014/main" id="{F62F5662-E0EF-44BE-BE7D-017760658F7E}"/>
                </a:ext>
              </a:extLst>
            </p:cNvPr>
            <p:cNvSpPr/>
            <p:nvPr/>
          </p:nvSpPr>
          <p:spPr>
            <a:xfrm>
              <a:off x="513925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8" name="Freeform: Shape 4127">
              <a:extLst>
                <a:ext uri="{FF2B5EF4-FFF2-40B4-BE49-F238E27FC236}">
                  <a16:creationId xmlns:a16="http://schemas.microsoft.com/office/drawing/2014/main" id="{F2109342-0266-4AE5-9141-3FB167AADE07}"/>
                </a:ext>
              </a:extLst>
            </p:cNvPr>
            <p:cNvSpPr/>
            <p:nvPr/>
          </p:nvSpPr>
          <p:spPr>
            <a:xfrm>
              <a:off x="5159342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29" name="Freeform: Shape 4128">
              <a:extLst>
                <a:ext uri="{FF2B5EF4-FFF2-40B4-BE49-F238E27FC236}">
                  <a16:creationId xmlns:a16="http://schemas.microsoft.com/office/drawing/2014/main" id="{E58BB1B2-E2BA-4A26-B920-889589885D0B}"/>
                </a:ext>
              </a:extLst>
            </p:cNvPr>
            <p:cNvSpPr/>
            <p:nvPr/>
          </p:nvSpPr>
          <p:spPr>
            <a:xfrm>
              <a:off x="5179440" y="5885063"/>
              <a:ext cx="7937" cy="7937"/>
            </a:xfrm>
            <a:custGeom>
              <a:avLst/>
              <a:gdLst>
                <a:gd name="connsiteX0" fmla="*/ 0 w 7937"/>
                <a:gd name="connsiteY0" fmla="*/ 0 h 7937"/>
                <a:gd name="connsiteX1" fmla="*/ 0 w 7937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7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130" name="Graphic 6">
            <a:extLst>
              <a:ext uri="{FF2B5EF4-FFF2-40B4-BE49-F238E27FC236}">
                <a16:creationId xmlns:a16="http://schemas.microsoft.com/office/drawing/2014/main" id="{06E68340-C4C9-41A7-983A-127C41980899}"/>
              </a:ext>
            </a:extLst>
          </p:cNvPr>
          <p:cNvGrpSpPr/>
          <p:nvPr/>
        </p:nvGrpSpPr>
        <p:grpSpPr>
          <a:xfrm>
            <a:off x="708310" y="4640602"/>
            <a:ext cx="4267407" cy="1710954"/>
            <a:chOff x="935846" y="3941113"/>
            <a:chExt cx="4267407" cy="1967761"/>
          </a:xfrm>
        </p:grpSpPr>
        <p:sp>
          <p:nvSpPr>
            <p:cNvPr id="4131" name="Freeform: Shape 4130">
              <a:extLst>
                <a:ext uri="{FF2B5EF4-FFF2-40B4-BE49-F238E27FC236}">
                  <a16:creationId xmlns:a16="http://schemas.microsoft.com/office/drawing/2014/main" id="{F599DF13-6DB3-4E22-956A-0365A8C8C147}"/>
                </a:ext>
              </a:extLst>
            </p:cNvPr>
            <p:cNvSpPr/>
            <p:nvPr/>
          </p:nvSpPr>
          <p:spPr>
            <a:xfrm>
              <a:off x="935846" y="5861251"/>
              <a:ext cx="47625" cy="47622"/>
            </a:xfrm>
            <a:custGeom>
              <a:avLst/>
              <a:gdLst>
                <a:gd name="connsiteX0" fmla="*/ 23934 w 47625"/>
                <a:gd name="connsiteY0" fmla="*/ 47918 h 47622"/>
                <a:gd name="connsiteX1" fmla="*/ 40772 w 47625"/>
                <a:gd name="connsiteY1" fmla="*/ 40944 h 47622"/>
                <a:gd name="connsiteX2" fmla="*/ 47746 w 47625"/>
                <a:gd name="connsiteY2" fmla="*/ 24107 h 47622"/>
                <a:gd name="connsiteX3" fmla="*/ 40772 w 47625"/>
                <a:gd name="connsiteY3" fmla="*/ 7270 h 47622"/>
                <a:gd name="connsiteX4" fmla="*/ 23934 w 47625"/>
                <a:gd name="connsiteY4" fmla="*/ 295 h 47622"/>
                <a:gd name="connsiteX5" fmla="*/ 7095 w 47625"/>
                <a:gd name="connsiteY5" fmla="*/ 7270 h 47622"/>
                <a:gd name="connsiteX6" fmla="*/ 121 w 47625"/>
                <a:gd name="connsiteY6" fmla="*/ 24107 h 47622"/>
                <a:gd name="connsiteX7" fmla="*/ 7095 w 47625"/>
                <a:gd name="connsiteY7" fmla="*/ 40944 h 47622"/>
                <a:gd name="connsiteX8" fmla="*/ 2393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34" y="47918"/>
                  </a:moveTo>
                  <a:cubicBezTo>
                    <a:pt x="30249" y="47918"/>
                    <a:pt x="36306" y="45409"/>
                    <a:pt x="40772" y="40944"/>
                  </a:cubicBezTo>
                  <a:cubicBezTo>
                    <a:pt x="45237" y="36479"/>
                    <a:pt x="47746" y="30422"/>
                    <a:pt x="47746" y="24107"/>
                  </a:cubicBezTo>
                  <a:cubicBezTo>
                    <a:pt x="47746" y="17792"/>
                    <a:pt x="45237" y="11735"/>
                    <a:pt x="40772" y="7270"/>
                  </a:cubicBezTo>
                  <a:cubicBezTo>
                    <a:pt x="36306" y="2804"/>
                    <a:pt x="30249" y="295"/>
                    <a:pt x="23934" y="295"/>
                  </a:cubicBezTo>
                  <a:cubicBezTo>
                    <a:pt x="17618" y="295"/>
                    <a:pt x="11561" y="2804"/>
                    <a:pt x="7095" y="7270"/>
                  </a:cubicBezTo>
                  <a:cubicBezTo>
                    <a:pt x="2630" y="11735"/>
                    <a:pt x="121" y="17792"/>
                    <a:pt x="121" y="24107"/>
                  </a:cubicBezTo>
                  <a:cubicBezTo>
                    <a:pt x="121" y="30422"/>
                    <a:pt x="2630" y="36479"/>
                    <a:pt x="7095" y="40944"/>
                  </a:cubicBezTo>
                  <a:cubicBezTo>
                    <a:pt x="11561" y="45409"/>
                    <a:pt x="17618" y="47918"/>
                    <a:pt x="2393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2" name="Freeform: Shape 4131">
              <a:extLst>
                <a:ext uri="{FF2B5EF4-FFF2-40B4-BE49-F238E27FC236}">
                  <a16:creationId xmlns:a16="http://schemas.microsoft.com/office/drawing/2014/main" id="{6117707E-6687-4D55-829B-572112BB243F}"/>
                </a:ext>
              </a:extLst>
            </p:cNvPr>
            <p:cNvSpPr/>
            <p:nvPr/>
          </p:nvSpPr>
          <p:spPr>
            <a:xfrm>
              <a:off x="955944" y="5861251"/>
              <a:ext cx="47625" cy="47622"/>
            </a:xfrm>
            <a:custGeom>
              <a:avLst/>
              <a:gdLst>
                <a:gd name="connsiteX0" fmla="*/ 23936 w 47625"/>
                <a:gd name="connsiteY0" fmla="*/ 47918 h 47622"/>
                <a:gd name="connsiteX1" fmla="*/ 40774 w 47625"/>
                <a:gd name="connsiteY1" fmla="*/ 40944 h 47622"/>
                <a:gd name="connsiteX2" fmla="*/ 47749 w 47625"/>
                <a:gd name="connsiteY2" fmla="*/ 24107 h 47622"/>
                <a:gd name="connsiteX3" fmla="*/ 40774 w 47625"/>
                <a:gd name="connsiteY3" fmla="*/ 7270 h 47622"/>
                <a:gd name="connsiteX4" fmla="*/ 23936 w 47625"/>
                <a:gd name="connsiteY4" fmla="*/ 295 h 47622"/>
                <a:gd name="connsiteX5" fmla="*/ 7098 w 47625"/>
                <a:gd name="connsiteY5" fmla="*/ 7270 h 47622"/>
                <a:gd name="connsiteX6" fmla="*/ 123 w 47625"/>
                <a:gd name="connsiteY6" fmla="*/ 24107 h 47622"/>
                <a:gd name="connsiteX7" fmla="*/ 7098 w 47625"/>
                <a:gd name="connsiteY7" fmla="*/ 40944 h 47622"/>
                <a:gd name="connsiteX8" fmla="*/ 2393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36" y="47918"/>
                  </a:moveTo>
                  <a:cubicBezTo>
                    <a:pt x="30251" y="47918"/>
                    <a:pt x="36309" y="45409"/>
                    <a:pt x="40774" y="40944"/>
                  </a:cubicBezTo>
                  <a:cubicBezTo>
                    <a:pt x="45240" y="36479"/>
                    <a:pt x="47749" y="30422"/>
                    <a:pt x="47749" y="24107"/>
                  </a:cubicBezTo>
                  <a:cubicBezTo>
                    <a:pt x="47749" y="17792"/>
                    <a:pt x="45240" y="11735"/>
                    <a:pt x="40774" y="7270"/>
                  </a:cubicBezTo>
                  <a:cubicBezTo>
                    <a:pt x="36309" y="2804"/>
                    <a:pt x="30251" y="295"/>
                    <a:pt x="23936" y="295"/>
                  </a:cubicBezTo>
                  <a:cubicBezTo>
                    <a:pt x="17621" y="295"/>
                    <a:pt x="11564" y="2804"/>
                    <a:pt x="7098" y="7270"/>
                  </a:cubicBezTo>
                  <a:cubicBezTo>
                    <a:pt x="2632" y="11735"/>
                    <a:pt x="123" y="17792"/>
                    <a:pt x="123" y="24107"/>
                  </a:cubicBezTo>
                  <a:cubicBezTo>
                    <a:pt x="123" y="30422"/>
                    <a:pt x="2632" y="36479"/>
                    <a:pt x="7098" y="40944"/>
                  </a:cubicBezTo>
                  <a:cubicBezTo>
                    <a:pt x="11564" y="45409"/>
                    <a:pt x="17621" y="47918"/>
                    <a:pt x="2393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3" name="Freeform: Shape 4132">
              <a:extLst>
                <a:ext uri="{FF2B5EF4-FFF2-40B4-BE49-F238E27FC236}">
                  <a16:creationId xmlns:a16="http://schemas.microsoft.com/office/drawing/2014/main" id="{22C7D2BE-2DDA-444C-BFE7-4ABAEBBAF9AF}"/>
                </a:ext>
              </a:extLst>
            </p:cNvPr>
            <p:cNvSpPr/>
            <p:nvPr/>
          </p:nvSpPr>
          <p:spPr>
            <a:xfrm>
              <a:off x="976034" y="5861251"/>
              <a:ext cx="47625" cy="47622"/>
            </a:xfrm>
            <a:custGeom>
              <a:avLst/>
              <a:gdLst>
                <a:gd name="connsiteX0" fmla="*/ 23939 w 47625"/>
                <a:gd name="connsiteY0" fmla="*/ 47918 h 47622"/>
                <a:gd name="connsiteX1" fmla="*/ 40777 w 47625"/>
                <a:gd name="connsiteY1" fmla="*/ 40944 h 47622"/>
                <a:gd name="connsiteX2" fmla="*/ 47751 w 47625"/>
                <a:gd name="connsiteY2" fmla="*/ 24107 h 47622"/>
                <a:gd name="connsiteX3" fmla="*/ 40777 w 47625"/>
                <a:gd name="connsiteY3" fmla="*/ 7270 h 47622"/>
                <a:gd name="connsiteX4" fmla="*/ 23939 w 47625"/>
                <a:gd name="connsiteY4" fmla="*/ 295 h 47622"/>
                <a:gd name="connsiteX5" fmla="*/ 7101 w 47625"/>
                <a:gd name="connsiteY5" fmla="*/ 7270 h 47622"/>
                <a:gd name="connsiteX6" fmla="*/ 126 w 47625"/>
                <a:gd name="connsiteY6" fmla="*/ 24107 h 47622"/>
                <a:gd name="connsiteX7" fmla="*/ 7101 w 47625"/>
                <a:gd name="connsiteY7" fmla="*/ 40944 h 47622"/>
                <a:gd name="connsiteX8" fmla="*/ 2393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39" y="47918"/>
                  </a:moveTo>
                  <a:cubicBezTo>
                    <a:pt x="30254" y="47918"/>
                    <a:pt x="36311" y="45409"/>
                    <a:pt x="40777" y="40944"/>
                  </a:cubicBezTo>
                  <a:cubicBezTo>
                    <a:pt x="45242" y="36479"/>
                    <a:pt x="47751" y="30422"/>
                    <a:pt x="47751" y="24107"/>
                  </a:cubicBezTo>
                  <a:cubicBezTo>
                    <a:pt x="47751" y="17792"/>
                    <a:pt x="45242" y="11735"/>
                    <a:pt x="40777" y="7270"/>
                  </a:cubicBezTo>
                  <a:cubicBezTo>
                    <a:pt x="36311" y="2804"/>
                    <a:pt x="30254" y="295"/>
                    <a:pt x="23939" y="295"/>
                  </a:cubicBezTo>
                  <a:cubicBezTo>
                    <a:pt x="17623" y="295"/>
                    <a:pt x="11566" y="2804"/>
                    <a:pt x="7101" y="7270"/>
                  </a:cubicBezTo>
                  <a:cubicBezTo>
                    <a:pt x="2635" y="11735"/>
                    <a:pt x="126" y="17792"/>
                    <a:pt x="126" y="24107"/>
                  </a:cubicBezTo>
                  <a:cubicBezTo>
                    <a:pt x="126" y="30422"/>
                    <a:pt x="2635" y="36479"/>
                    <a:pt x="7101" y="40944"/>
                  </a:cubicBezTo>
                  <a:cubicBezTo>
                    <a:pt x="11566" y="45409"/>
                    <a:pt x="17623" y="47918"/>
                    <a:pt x="2393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4" name="Freeform: Shape 4133">
              <a:extLst>
                <a:ext uri="{FF2B5EF4-FFF2-40B4-BE49-F238E27FC236}">
                  <a16:creationId xmlns:a16="http://schemas.microsoft.com/office/drawing/2014/main" id="{5549ED0C-B031-4B9D-B12E-BCE3E7E5EB41}"/>
                </a:ext>
              </a:extLst>
            </p:cNvPr>
            <p:cNvSpPr/>
            <p:nvPr/>
          </p:nvSpPr>
          <p:spPr>
            <a:xfrm>
              <a:off x="996132" y="5861251"/>
              <a:ext cx="47625" cy="47622"/>
            </a:xfrm>
            <a:custGeom>
              <a:avLst/>
              <a:gdLst>
                <a:gd name="connsiteX0" fmla="*/ 23941 w 47625"/>
                <a:gd name="connsiteY0" fmla="*/ 47918 h 47622"/>
                <a:gd name="connsiteX1" fmla="*/ 40779 w 47625"/>
                <a:gd name="connsiteY1" fmla="*/ 40944 h 47622"/>
                <a:gd name="connsiteX2" fmla="*/ 47754 w 47625"/>
                <a:gd name="connsiteY2" fmla="*/ 24107 h 47622"/>
                <a:gd name="connsiteX3" fmla="*/ 40779 w 47625"/>
                <a:gd name="connsiteY3" fmla="*/ 7270 h 47622"/>
                <a:gd name="connsiteX4" fmla="*/ 23941 w 47625"/>
                <a:gd name="connsiteY4" fmla="*/ 295 h 47622"/>
                <a:gd name="connsiteX5" fmla="*/ 7103 w 47625"/>
                <a:gd name="connsiteY5" fmla="*/ 7270 h 47622"/>
                <a:gd name="connsiteX6" fmla="*/ 128 w 47625"/>
                <a:gd name="connsiteY6" fmla="*/ 24107 h 47622"/>
                <a:gd name="connsiteX7" fmla="*/ 7103 w 47625"/>
                <a:gd name="connsiteY7" fmla="*/ 40944 h 47622"/>
                <a:gd name="connsiteX8" fmla="*/ 2394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41" y="47918"/>
                  </a:moveTo>
                  <a:cubicBezTo>
                    <a:pt x="30256" y="47918"/>
                    <a:pt x="36314" y="45409"/>
                    <a:pt x="40779" y="40944"/>
                  </a:cubicBezTo>
                  <a:cubicBezTo>
                    <a:pt x="45245" y="36479"/>
                    <a:pt x="47754" y="30422"/>
                    <a:pt x="47754" y="24107"/>
                  </a:cubicBezTo>
                  <a:cubicBezTo>
                    <a:pt x="47754" y="17792"/>
                    <a:pt x="45245" y="11735"/>
                    <a:pt x="40779" y="7270"/>
                  </a:cubicBezTo>
                  <a:cubicBezTo>
                    <a:pt x="36314" y="2804"/>
                    <a:pt x="30256" y="295"/>
                    <a:pt x="23941" y="295"/>
                  </a:cubicBezTo>
                  <a:cubicBezTo>
                    <a:pt x="17626" y="295"/>
                    <a:pt x="11569" y="2804"/>
                    <a:pt x="7103" y="7270"/>
                  </a:cubicBezTo>
                  <a:cubicBezTo>
                    <a:pt x="2638" y="11735"/>
                    <a:pt x="128" y="17792"/>
                    <a:pt x="128" y="24107"/>
                  </a:cubicBezTo>
                  <a:cubicBezTo>
                    <a:pt x="128" y="30422"/>
                    <a:pt x="2638" y="36479"/>
                    <a:pt x="7103" y="40944"/>
                  </a:cubicBezTo>
                  <a:cubicBezTo>
                    <a:pt x="11569" y="45409"/>
                    <a:pt x="17626" y="47918"/>
                    <a:pt x="2394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5" name="Freeform: Shape 4134">
              <a:extLst>
                <a:ext uri="{FF2B5EF4-FFF2-40B4-BE49-F238E27FC236}">
                  <a16:creationId xmlns:a16="http://schemas.microsoft.com/office/drawing/2014/main" id="{A2D97A62-92F4-4E8A-9E2B-D853EBCC8175}"/>
                </a:ext>
              </a:extLst>
            </p:cNvPr>
            <p:cNvSpPr/>
            <p:nvPr/>
          </p:nvSpPr>
          <p:spPr>
            <a:xfrm>
              <a:off x="1016222" y="5861251"/>
              <a:ext cx="47625" cy="47622"/>
            </a:xfrm>
            <a:custGeom>
              <a:avLst/>
              <a:gdLst>
                <a:gd name="connsiteX0" fmla="*/ 23944 w 47625"/>
                <a:gd name="connsiteY0" fmla="*/ 47918 h 47622"/>
                <a:gd name="connsiteX1" fmla="*/ 40782 w 47625"/>
                <a:gd name="connsiteY1" fmla="*/ 40944 h 47622"/>
                <a:gd name="connsiteX2" fmla="*/ 47756 w 47625"/>
                <a:gd name="connsiteY2" fmla="*/ 24107 h 47622"/>
                <a:gd name="connsiteX3" fmla="*/ 40782 w 47625"/>
                <a:gd name="connsiteY3" fmla="*/ 7270 h 47622"/>
                <a:gd name="connsiteX4" fmla="*/ 23944 w 47625"/>
                <a:gd name="connsiteY4" fmla="*/ 295 h 47622"/>
                <a:gd name="connsiteX5" fmla="*/ 7106 w 47625"/>
                <a:gd name="connsiteY5" fmla="*/ 7270 h 47622"/>
                <a:gd name="connsiteX6" fmla="*/ 131 w 47625"/>
                <a:gd name="connsiteY6" fmla="*/ 24107 h 47622"/>
                <a:gd name="connsiteX7" fmla="*/ 7106 w 47625"/>
                <a:gd name="connsiteY7" fmla="*/ 40944 h 47622"/>
                <a:gd name="connsiteX8" fmla="*/ 2394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44" y="47918"/>
                  </a:moveTo>
                  <a:cubicBezTo>
                    <a:pt x="30259" y="47918"/>
                    <a:pt x="36316" y="45409"/>
                    <a:pt x="40782" y="40944"/>
                  </a:cubicBezTo>
                  <a:cubicBezTo>
                    <a:pt x="45247" y="36479"/>
                    <a:pt x="47756" y="30422"/>
                    <a:pt x="47756" y="24107"/>
                  </a:cubicBezTo>
                  <a:cubicBezTo>
                    <a:pt x="47756" y="17792"/>
                    <a:pt x="45247" y="11735"/>
                    <a:pt x="40782" y="7270"/>
                  </a:cubicBezTo>
                  <a:cubicBezTo>
                    <a:pt x="36316" y="2804"/>
                    <a:pt x="30259" y="295"/>
                    <a:pt x="23944" y="295"/>
                  </a:cubicBezTo>
                  <a:cubicBezTo>
                    <a:pt x="17629" y="295"/>
                    <a:pt x="11571" y="2804"/>
                    <a:pt x="7106" y="7270"/>
                  </a:cubicBezTo>
                  <a:cubicBezTo>
                    <a:pt x="2640" y="11735"/>
                    <a:pt x="131" y="17792"/>
                    <a:pt x="131" y="24107"/>
                  </a:cubicBezTo>
                  <a:cubicBezTo>
                    <a:pt x="131" y="30422"/>
                    <a:pt x="2640" y="36479"/>
                    <a:pt x="7106" y="40944"/>
                  </a:cubicBezTo>
                  <a:cubicBezTo>
                    <a:pt x="11571" y="45409"/>
                    <a:pt x="17629" y="47918"/>
                    <a:pt x="2394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6" name="Freeform: Shape 4135">
              <a:extLst>
                <a:ext uri="{FF2B5EF4-FFF2-40B4-BE49-F238E27FC236}">
                  <a16:creationId xmlns:a16="http://schemas.microsoft.com/office/drawing/2014/main" id="{17A716D8-F890-4C4C-8043-1842DD20F4C0}"/>
                </a:ext>
              </a:extLst>
            </p:cNvPr>
            <p:cNvSpPr/>
            <p:nvPr/>
          </p:nvSpPr>
          <p:spPr>
            <a:xfrm>
              <a:off x="1036319" y="5861251"/>
              <a:ext cx="47625" cy="47622"/>
            </a:xfrm>
            <a:custGeom>
              <a:avLst/>
              <a:gdLst>
                <a:gd name="connsiteX0" fmla="*/ 23946 w 47625"/>
                <a:gd name="connsiteY0" fmla="*/ 47918 h 47622"/>
                <a:gd name="connsiteX1" fmla="*/ 40784 w 47625"/>
                <a:gd name="connsiteY1" fmla="*/ 40944 h 47622"/>
                <a:gd name="connsiteX2" fmla="*/ 47759 w 47625"/>
                <a:gd name="connsiteY2" fmla="*/ 24107 h 47622"/>
                <a:gd name="connsiteX3" fmla="*/ 40784 w 47625"/>
                <a:gd name="connsiteY3" fmla="*/ 7270 h 47622"/>
                <a:gd name="connsiteX4" fmla="*/ 23946 w 47625"/>
                <a:gd name="connsiteY4" fmla="*/ 295 h 47622"/>
                <a:gd name="connsiteX5" fmla="*/ 7108 w 47625"/>
                <a:gd name="connsiteY5" fmla="*/ 7270 h 47622"/>
                <a:gd name="connsiteX6" fmla="*/ 134 w 47625"/>
                <a:gd name="connsiteY6" fmla="*/ 24107 h 47622"/>
                <a:gd name="connsiteX7" fmla="*/ 7108 w 47625"/>
                <a:gd name="connsiteY7" fmla="*/ 40944 h 47622"/>
                <a:gd name="connsiteX8" fmla="*/ 2394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46" y="47918"/>
                  </a:moveTo>
                  <a:cubicBezTo>
                    <a:pt x="30261" y="47918"/>
                    <a:pt x="36319" y="45409"/>
                    <a:pt x="40784" y="40944"/>
                  </a:cubicBezTo>
                  <a:cubicBezTo>
                    <a:pt x="45250" y="36479"/>
                    <a:pt x="47759" y="30422"/>
                    <a:pt x="47759" y="24107"/>
                  </a:cubicBezTo>
                  <a:cubicBezTo>
                    <a:pt x="47759" y="17792"/>
                    <a:pt x="45250" y="11735"/>
                    <a:pt x="40784" y="7270"/>
                  </a:cubicBezTo>
                  <a:cubicBezTo>
                    <a:pt x="36319" y="2804"/>
                    <a:pt x="30261" y="295"/>
                    <a:pt x="23946" y="295"/>
                  </a:cubicBezTo>
                  <a:cubicBezTo>
                    <a:pt x="17631" y="295"/>
                    <a:pt x="11574" y="2804"/>
                    <a:pt x="7108" y="7270"/>
                  </a:cubicBezTo>
                  <a:cubicBezTo>
                    <a:pt x="2643" y="11735"/>
                    <a:pt x="134" y="17792"/>
                    <a:pt x="134" y="24107"/>
                  </a:cubicBezTo>
                  <a:cubicBezTo>
                    <a:pt x="134" y="30422"/>
                    <a:pt x="2643" y="36479"/>
                    <a:pt x="7108" y="40944"/>
                  </a:cubicBezTo>
                  <a:cubicBezTo>
                    <a:pt x="11574" y="45409"/>
                    <a:pt x="17631" y="47918"/>
                    <a:pt x="2394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7" name="Freeform: Shape 4136">
              <a:extLst>
                <a:ext uri="{FF2B5EF4-FFF2-40B4-BE49-F238E27FC236}">
                  <a16:creationId xmlns:a16="http://schemas.microsoft.com/office/drawing/2014/main" id="{464952FA-BE3C-4C19-A0CA-D8AC24918EBD}"/>
                </a:ext>
              </a:extLst>
            </p:cNvPr>
            <p:cNvSpPr/>
            <p:nvPr/>
          </p:nvSpPr>
          <p:spPr>
            <a:xfrm>
              <a:off x="1056409" y="5861251"/>
              <a:ext cx="47625" cy="47622"/>
            </a:xfrm>
            <a:custGeom>
              <a:avLst/>
              <a:gdLst>
                <a:gd name="connsiteX0" fmla="*/ 23949 w 47625"/>
                <a:gd name="connsiteY0" fmla="*/ 47918 h 47622"/>
                <a:gd name="connsiteX1" fmla="*/ 40787 w 47625"/>
                <a:gd name="connsiteY1" fmla="*/ 40944 h 47622"/>
                <a:gd name="connsiteX2" fmla="*/ 47761 w 47625"/>
                <a:gd name="connsiteY2" fmla="*/ 24107 h 47622"/>
                <a:gd name="connsiteX3" fmla="*/ 40787 w 47625"/>
                <a:gd name="connsiteY3" fmla="*/ 7270 h 47622"/>
                <a:gd name="connsiteX4" fmla="*/ 23949 w 47625"/>
                <a:gd name="connsiteY4" fmla="*/ 295 h 47622"/>
                <a:gd name="connsiteX5" fmla="*/ 7111 w 47625"/>
                <a:gd name="connsiteY5" fmla="*/ 7270 h 47622"/>
                <a:gd name="connsiteX6" fmla="*/ 136 w 47625"/>
                <a:gd name="connsiteY6" fmla="*/ 24107 h 47622"/>
                <a:gd name="connsiteX7" fmla="*/ 7111 w 47625"/>
                <a:gd name="connsiteY7" fmla="*/ 40944 h 47622"/>
                <a:gd name="connsiteX8" fmla="*/ 2394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49" y="47918"/>
                  </a:moveTo>
                  <a:cubicBezTo>
                    <a:pt x="30264" y="47918"/>
                    <a:pt x="36321" y="45409"/>
                    <a:pt x="40787" y="40944"/>
                  </a:cubicBezTo>
                  <a:cubicBezTo>
                    <a:pt x="45252" y="36479"/>
                    <a:pt x="47761" y="30422"/>
                    <a:pt x="47761" y="24107"/>
                  </a:cubicBezTo>
                  <a:cubicBezTo>
                    <a:pt x="47761" y="17792"/>
                    <a:pt x="45252" y="11735"/>
                    <a:pt x="40787" y="7270"/>
                  </a:cubicBezTo>
                  <a:cubicBezTo>
                    <a:pt x="36321" y="2804"/>
                    <a:pt x="30264" y="295"/>
                    <a:pt x="23949" y="295"/>
                  </a:cubicBezTo>
                  <a:cubicBezTo>
                    <a:pt x="17634" y="295"/>
                    <a:pt x="11576" y="2804"/>
                    <a:pt x="7111" y="7270"/>
                  </a:cubicBezTo>
                  <a:cubicBezTo>
                    <a:pt x="2645" y="11735"/>
                    <a:pt x="136" y="17792"/>
                    <a:pt x="136" y="24107"/>
                  </a:cubicBezTo>
                  <a:cubicBezTo>
                    <a:pt x="136" y="30422"/>
                    <a:pt x="2645" y="36479"/>
                    <a:pt x="7111" y="40944"/>
                  </a:cubicBezTo>
                  <a:cubicBezTo>
                    <a:pt x="11576" y="45409"/>
                    <a:pt x="17634" y="47918"/>
                    <a:pt x="2394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8" name="Freeform: Shape 4137">
              <a:extLst>
                <a:ext uri="{FF2B5EF4-FFF2-40B4-BE49-F238E27FC236}">
                  <a16:creationId xmlns:a16="http://schemas.microsoft.com/office/drawing/2014/main" id="{3F710B1E-93F5-4624-9B30-E6C677F54E7E}"/>
                </a:ext>
              </a:extLst>
            </p:cNvPr>
            <p:cNvSpPr/>
            <p:nvPr/>
          </p:nvSpPr>
          <p:spPr>
            <a:xfrm>
              <a:off x="1076507" y="5861251"/>
              <a:ext cx="47625" cy="47622"/>
            </a:xfrm>
            <a:custGeom>
              <a:avLst/>
              <a:gdLst>
                <a:gd name="connsiteX0" fmla="*/ 23951 w 47625"/>
                <a:gd name="connsiteY0" fmla="*/ 47918 h 47622"/>
                <a:gd name="connsiteX1" fmla="*/ 40789 w 47625"/>
                <a:gd name="connsiteY1" fmla="*/ 40944 h 47622"/>
                <a:gd name="connsiteX2" fmla="*/ 47764 w 47625"/>
                <a:gd name="connsiteY2" fmla="*/ 24107 h 47622"/>
                <a:gd name="connsiteX3" fmla="*/ 40789 w 47625"/>
                <a:gd name="connsiteY3" fmla="*/ 7270 h 47622"/>
                <a:gd name="connsiteX4" fmla="*/ 23951 w 47625"/>
                <a:gd name="connsiteY4" fmla="*/ 295 h 47622"/>
                <a:gd name="connsiteX5" fmla="*/ 7113 w 47625"/>
                <a:gd name="connsiteY5" fmla="*/ 7270 h 47622"/>
                <a:gd name="connsiteX6" fmla="*/ 139 w 47625"/>
                <a:gd name="connsiteY6" fmla="*/ 24107 h 47622"/>
                <a:gd name="connsiteX7" fmla="*/ 7113 w 47625"/>
                <a:gd name="connsiteY7" fmla="*/ 40944 h 47622"/>
                <a:gd name="connsiteX8" fmla="*/ 2395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51" y="47918"/>
                  </a:moveTo>
                  <a:cubicBezTo>
                    <a:pt x="30266" y="47918"/>
                    <a:pt x="36324" y="45409"/>
                    <a:pt x="40789" y="40944"/>
                  </a:cubicBezTo>
                  <a:cubicBezTo>
                    <a:pt x="45255" y="36479"/>
                    <a:pt x="47764" y="30422"/>
                    <a:pt x="47764" y="24107"/>
                  </a:cubicBezTo>
                  <a:cubicBezTo>
                    <a:pt x="47764" y="17792"/>
                    <a:pt x="45255" y="11735"/>
                    <a:pt x="40789" y="7270"/>
                  </a:cubicBezTo>
                  <a:cubicBezTo>
                    <a:pt x="36324" y="2804"/>
                    <a:pt x="30266" y="295"/>
                    <a:pt x="23951" y="295"/>
                  </a:cubicBezTo>
                  <a:cubicBezTo>
                    <a:pt x="17636" y="295"/>
                    <a:pt x="11579" y="2804"/>
                    <a:pt x="7113" y="7270"/>
                  </a:cubicBezTo>
                  <a:cubicBezTo>
                    <a:pt x="2648" y="11735"/>
                    <a:pt x="139" y="17792"/>
                    <a:pt x="139" y="24107"/>
                  </a:cubicBezTo>
                  <a:cubicBezTo>
                    <a:pt x="139" y="30422"/>
                    <a:pt x="2648" y="36479"/>
                    <a:pt x="7113" y="40944"/>
                  </a:cubicBezTo>
                  <a:cubicBezTo>
                    <a:pt x="11579" y="45409"/>
                    <a:pt x="17636" y="47918"/>
                    <a:pt x="2395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39" name="Freeform: Shape 4138">
              <a:extLst>
                <a:ext uri="{FF2B5EF4-FFF2-40B4-BE49-F238E27FC236}">
                  <a16:creationId xmlns:a16="http://schemas.microsoft.com/office/drawing/2014/main" id="{5E7D068D-34E8-47B6-9AD3-7027551FEF36}"/>
                </a:ext>
              </a:extLst>
            </p:cNvPr>
            <p:cNvSpPr/>
            <p:nvPr/>
          </p:nvSpPr>
          <p:spPr>
            <a:xfrm>
              <a:off x="1096597" y="5861251"/>
              <a:ext cx="47625" cy="47622"/>
            </a:xfrm>
            <a:custGeom>
              <a:avLst/>
              <a:gdLst>
                <a:gd name="connsiteX0" fmla="*/ 23954 w 47625"/>
                <a:gd name="connsiteY0" fmla="*/ 47918 h 47622"/>
                <a:gd name="connsiteX1" fmla="*/ 40792 w 47625"/>
                <a:gd name="connsiteY1" fmla="*/ 40944 h 47622"/>
                <a:gd name="connsiteX2" fmla="*/ 47767 w 47625"/>
                <a:gd name="connsiteY2" fmla="*/ 24107 h 47622"/>
                <a:gd name="connsiteX3" fmla="*/ 40792 w 47625"/>
                <a:gd name="connsiteY3" fmla="*/ 7270 h 47622"/>
                <a:gd name="connsiteX4" fmla="*/ 23954 w 47625"/>
                <a:gd name="connsiteY4" fmla="*/ 295 h 47622"/>
                <a:gd name="connsiteX5" fmla="*/ 7116 w 47625"/>
                <a:gd name="connsiteY5" fmla="*/ 7270 h 47622"/>
                <a:gd name="connsiteX6" fmla="*/ 141 w 47625"/>
                <a:gd name="connsiteY6" fmla="*/ 24107 h 47622"/>
                <a:gd name="connsiteX7" fmla="*/ 7116 w 47625"/>
                <a:gd name="connsiteY7" fmla="*/ 40944 h 47622"/>
                <a:gd name="connsiteX8" fmla="*/ 2395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54" y="47918"/>
                  </a:moveTo>
                  <a:cubicBezTo>
                    <a:pt x="30269" y="47918"/>
                    <a:pt x="36326" y="45409"/>
                    <a:pt x="40792" y="40944"/>
                  </a:cubicBezTo>
                  <a:cubicBezTo>
                    <a:pt x="45257" y="36479"/>
                    <a:pt x="47767" y="30422"/>
                    <a:pt x="47767" y="24107"/>
                  </a:cubicBezTo>
                  <a:cubicBezTo>
                    <a:pt x="47767" y="17792"/>
                    <a:pt x="45257" y="11735"/>
                    <a:pt x="40792" y="7270"/>
                  </a:cubicBezTo>
                  <a:cubicBezTo>
                    <a:pt x="36326" y="2804"/>
                    <a:pt x="30269" y="295"/>
                    <a:pt x="23954" y="295"/>
                  </a:cubicBezTo>
                  <a:cubicBezTo>
                    <a:pt x="17639" y="295"/>
                    <a:pt x="11581" y="2804"/>
                    <a:pt x="7116" y="7270"/>
                  </a:cubicBezTo>
                  <a:cubicBezTo>
                    <a:pt x="2650" y="11735"/>
                    <a:pt x="141" y="17792"/>
                    <a:pt x="141" y="24107"/>
                  </a:cubicBezTo>
                  <a:cubicBezTo>
                    <a:pt x="141" y="30422"/>
                    <a:pt x="2650" y="36479"/>
                    <a:pt x="7116" y="40944"/>
                  </a:cubicBezTo>
                  <a:cubicBezTo>
                    <a:pt x="11581" y="45409"/>
                    <a:pt x="17639" y="47918"/>
                    <a:pt x="2395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0" name="Freeform: Shape 4139">
              <a:extLst>
                <a:ext uri="{FF2B5EF4-FFF2-40B4-BE49-F238E27FC236}">
                  <a16:creationId xmlns:a16="http://schemas.microsoft.com/office/drawing/2014/main" id="{9DDBECF9-7F46-44A4-91FC-BC1DCC23A2D2}"/>
                </a:ext>
              </a:extLst>
            </p:cNvPr>
            <p:cNvSpPr/>
            <p:nvPr/>
          </p:nvSpPr>
          <p:spPr>
            <a:xfrm>
              <a:off x="1116695" y="5861251"/>
              <a:ext cx="47625" cy="47622"/>
            </a:xfrm>
            <a:custGeom>
              <a:avLst/>
              <a:gdLst>
                <a:gd name="connsiteX0" fmla="*/ 23956 w 47625"/>
                <a:gd name="connsiteY0" fmla="*/ 47918 h 47622"/>
                <a:gd name="connsiteX1" fmla="*/ 40794 w 47625"/>
                <a:gd name="connsiteY1" fmla="*/ 40944 h 47622"/>
                <a:gd name="connsiteX2" fmla="*/ 47769 w 47625"/>
                <a:gd name="connsiteY2" fmla="*/ 24107 h 47622"/>
                <a:gd name="connsiteX3" fmla="*/ 40794 w 47625"/>
                <a:gd name="connsiteY3" fmla="*/ 7270 h 47622"/>
                <a:gd name="connsiteX4" fmla="*/ 23956 w 47625"/>
                <a:gd name="connsiteY4" fmla="*/ 295 h 47622"/>
                <a:gd name="connsiteX5" fmla="*/ 7118 w 47625"/>
                <a:gd name="connsiteY5" fmla="*/ 7270 h 47622"/>
                <a:gd name="connsiteX6" fmla="*/ 144 w 47625"/>
                <a:gd name="connsiteY6" fmla="*/ 24107 h 47622"/>
                <a:gd name="connsiteX7" fmla="*/ 7118 w 47625"/>
                <a:gd name="connsiteY7" fmla="*/ 40944 h 47622"/>
                <a:gd name="connsiteX8" fmla="*/ 2395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56" y="47918"/>
                  </a:moveTo>
                  <a:cubicBezTo>
                    <a:pt x="30272" y="47918"/>
                    <a:pt x="36329" y="45409"/>
                    <a:pt x="40794" y="40944"/>
                  </a:cubicBezTo>
                  <a:cubicBezTo>
                    <a:pt x="45260" y="36479"/>
                    <a:pt x="47769" y="30422"/>
                    <a:pt x="47769" y="24107"/>
                  </a:cubicBezTo>
                  <a:cubicBezTo>
                    <a:pt x="47769" y="17792"/>
                    <a:pt x="45260" y="11735"/>
                    <a:pt x="40794" y="7270"/>
                  </a:cubicBezTo>
                  <a:cubicBezTo>
                    <a:pt x="36329" y="2804"/>
                    <a:pt x="30272" y="295"/>
                    <a:pt x="23956" y="295"/>
                  </a:cubicBezTo>
                  <a:cubicBezTo>
                    <a:pt x="17641" y="295"/>
                    <a:pt x="11584" y="2804"/>
                    <a:pt x="7118" y="7270"/>
                  </a:cubicBezTo>
                  <a:cubicBezTo>
                    <a:pt x="2653" y="11735"/>
                    <a:pt x="144" y="17792"/>
                    <a:pt x="144" y="24107"/>
                  </a:cubicBezTo>
                  <a:cubicBezTo>
                    <a:pt x="144" y="30422"/>
                    <a:pt x="2653" y="36479"/>
                    <a:pt x="7118" y="40944"/>
                  </a:cubicBezTo>
                  <a:cubicBezTo>
                    <a:pt x="11584" y="45409"/>
                    <a:pt x="17641" y="47918"/>
                    <a:pt x="2395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1" name="Freeform: Shape 4140">
              <a:extLst>
                <a:ext uri="{FF2B5EF4-FFF2-40B4-BE49-F238E27FC236}">
                  <a16:creationId xmlns:a16="http://schemas.microsoft.com/office/drawing/2014/main" id="{9E9B371F-D56F-4118-B6CC-00E216D7E0B1}"/>
                </a:ext>
              </a:extLst>
            </p:cNvPr>
            <p:cNvSpPr/>
            <p:nvPr/>
          </p:nvSpPr>
          <p:spPr>
            <a:xfrm>
              <a:off x="1136785" y="3941113"/>
              <a:ext cx="47625" cy="47622"/>
            </a:xfrm>
            <a:custGeom>
              <a:avLst/>
              <a:gdLst>
                <a:gd name="connsiteX0" fmla="*/ 23959 w 47625"/>
                <a:gd name="connsiteY0" fmla="*/ 47676 h 47622"/>
                <a:gd name="connsiteX1" fmla="*/ 40797 w 47625"/>
                <a:gd name="connsiteY1" fmla="*/ 40702 h 47622"/>
                <a:gd name="connsiteX2" fmla="*/ 47772 w 47625"/>
                <a:gd name="connsiteY2" fmla="*/ 23865 h 47622"/>
                <a:gd name="connsiteX3" fmla="*/ 40797 w 47625"/>
                <a:gd name="connsiteY3" fmla="*/ 7028 h 47622"/>
                <a:gd name="connsiteX4" fmla="*/ 23959 w 47625"/>
                <a:gd name="connsiteY4" fmla="*/ 54 h 47622"/>
                <a:gd name="connsiteX5" fmla="*/ 7121 w 47625"/>
                <a:gd name="connsiteY5" fmla="*/ 7028 h 47622"/>
                <a:gd name="connsiteX6" fmla="*/ 146 w 47625"/>
                <a:gd name="connsiteY6" fmla="*/ 23865 h 47622"/>
                <a:gd name="connsiteX7" fmla="*/ 7121 w 47625"/>
                <a:gd name="connsiteY7" fmla="*/ 40702 h 47622"/>
                <a:gd name="connsiteX8" fmla="*/ 23959 w 47625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59" y="47676"/>
                  </a:moveTo>
                  <a:cubicBezTo>
                    <a:pt x="30274" y="47676"/>
                    <a:pt x="36331" y="45167"/>
                    <a:pt x="40797" y="40702"/>
                  </a:cubicBezTo>
                  <a:cubicBezTo>
                    <a:pt x="45263" y="36237"/>
                    <a:pt x="47772" y="30180"/>
                    <a:pt x="47772" y="23865"/>
                  </a:cubicBezTo>
                  <a:cubicBezTo>
                    <a:pt x="47772" y="17550"/>
                    <a:pt x="45263" y="11493"/>
                    <a:pt x="40797" y="7028"/>
                  </a:cubicBezTo>
                  <a:cubicBezTo>
                    <a:pt x="36331" y="2562"/>
                    <a:pt x="30274" y="54"/>
                    <a:pt x="23959" y="54"/>
                  </a:cubicBezTo>
                  <a:cubicBezTo>
                    <a:pt x="17644" y="54"/>
                    <a:pt x="11586" y="2562"/>
                    <a:pt x="7121" y="7028"/>
                  </a:cubicBezTo>
                  <a:cubicBezTo>
                    <a:pt x="2655" y="11493"/>
                    <a:pt x="146" y="17550"/>
                    <a:pt x="146" y="23865"/>
                  </a:cubicBezTo>
                  <a:cubicBezTo>
                    <a:pt x="146" y="30180"/>
                    <a:pt x="2655" y="36237"/>
                    <a:pt x="7121" y="40702"/>
                  </a:cubicBezTo>
                  <a:cubicBezTo>
                    <a:pt x="11586" y="45167"/>
                    <a:pt x="17644" y="47676"/>
                    <a:pt x="23959" y="47676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2" name="Freeform: Shape 4141">
              <a:extLst>
                <a:ext uri="{FF2B5EF4-FFF2-40B4-BE49-F238E27FC236}">
                  <a16:creationId xmlns:a16="http://schemas.microsoft.com/office/drawing/2014/main" id="{2859E07A-4A00-411E-9CA1-E5BA8FBDAFCB}"/>
                </a:ext>
              </a:extLst>
            </p:cNvPr>
            <p:cNvSpPr/>
            <p:nvPr/>
          </p:nvSpPr>
          <p:spPr>
            <a:xfrm>
              <a:off x="1156883" y="5861251"/>
              <a:ext cx="47625" cy="47622"/>
            </a:xfrm>
            <a:custGeom>
              <a:avLst/>
              <a:gdLst>
                <a:gd name="connsiteX0" fmla="*/ 23961 w 47625"/>
                <a:gd name="connsiteY0" fmla="*/ 47918 h 47622"/>
                <a:gd name="connsiteX1" fmla="*/ 40800 w 47625"/>
                <a:gd name="connsiteY1" fmla="*/ 40944 h 47622"/>
                <a:gd name="connsiteX2" fmla="*/ 47774 w 47625"/>
                <a:gd name="connsiteY2" fmla="*/ 24107 h 47622"/>
                <a:gd name="connsiteX3" fmla="*/ 40800 w 47625"/>
                <a:gd name="connsiteY3" fmla="*/ 7270 h 47622"/>
                <a:gd name="connsiteX4" fmla="*/ 23961 w 47625"/>
                <a:gd name="connsiteY4" fmla="*/ 295 h 47622"/>
                <a:gd name="connsiteX5" fmla="*/ 7123 w 47625"/>
                <a:gd name="connsiteY5" fmla="*/ 7270 h 47622"/>
                <a:gd name="connsiteX6" fmla="*/ 149 w 47625"/>
                <a:gd name="connsiteY6" fmla="*/ 24107 h 47622"/>
                <a:gd name="connsiteX7" fmla="*/ 7123 w 47625"/>
                <a:gd name="connsiteY7" fmla="*/ 40944 h 47622"/>
                <a:gd name="connsiteX8" fmla="*/ 2396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61" y="47918"/>
                  </a:moveTo>
                  <a:cubicBezTo>
                    <a:pt x="30277" y="47918"/>
                    <a:pt x="36334" y="45409"/>
                    <a:pt x="40800" y="40944"/>
                  </a:cubicBezTo>
                  <a:cubicBezTo>
                    <a:pt x="45265" y="36479"/>
                    <a:pt x="47774" y="30422"/>
                    <a:pt x="47774" y="24107"/>
                  </a:cubicBezTo>
                  <a:cubicBezTo>
                    <a:pt x="47774" y="17792"/>
                    <a:pt x="45265" y="11735"/>
                    <a:pt x="40800" y="7270"/>
                  </a:cubicBezTo>
                  <a:cubicBezTo>
                    <a:pt x="36334" y="2804"/>
                    <a:pt x="30277" y="295"/>
                    <a:pt x="23961" y="295"/>
                  </a:cubicBezTo>
                  <a:cubicBezTo>
                    <a:pt x="17646" y="295"/>
                    <a:pt x="11589" y="2804"/>
                    <a:pt x="7123" y="7270"/>
                  </a:cubicBezTo>
                  <a:cubicBezTo>
                    <a:pt x="2658" y="11735"/>
                    <a:pt x="149" y="17792"/>
                    <a:pt x="149" y="24107"/>
                  </a:cubicBezTo>
                  <a:cubicBezTo>
                    <a:pt x="149" y="30422"/>
                    <a:pt x="2658" y="36479"/>
                    <a:pt x="7123" y="40944"/>
                  </a:cubicBezTo>
                  <a:cubicBezTo>
                    <a:pt x="11589" y="45409"/>
                    <a:pt x="17646" y="47918"/>
                    <a:pt x="2396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3" name="Freeform: Shape 4142">
              <a:extLst>
                <a:ext uri="{FF2B5EF4-FFF2-40B4-BE49-F238E27FC236}">
                  <a16:creationId xmlns:a16="http://schemas.microsoft.com/office/drawing/2014/main" id="{59048B6F-DA57-4411-A3AD-4D28A72433E2}"/>
                </a:ext>
              </a:extLst>
            </p:cNvPr>
            <p:cNvSpPr/>
            <p:nvPr/>
          </p:nvSpPr>
          <p:spPr>
            <a:xfrm>
              <a:off x="1176973" y="5861251"/>
              <a:ext cx="47625" cy="47622"/>
            </a:xfrm>
            <a:custGeom>
              <a:avLst/>
              <a:gdLst>
                <a:gd name="connsiteX0" fmla="*/ 23964 w 47625"/>
                <a:gd name="connsiteY0" fmla="*/ 47918 h 47622"/>
                <a:gd name="connsiteX1" fmla="*/ 40802 w 47625"/>
                <a:gd name="connsiteY1" fmla="*/ 40944 h 47622"/>
                <a:gd name="connsiteX2" fmla="*/ 47777 w 47625"/>
                <a:gd name="connsiteY2" fmla="*/ 24107 h 47622"/>
                <a:gd name="connsiteX3" fmla="*/ 40802 w 47625"/>
                <a:gd name="connsiteY3" fmla="*/ 7270 h 47622"/>
                <a:gd name="connsiteX4" fmla="*/ 23964 w 47625"/>
                <a:gd name="connsiteY4" fmla="*/ 295 h 47622"/>
                <a:gd name="connsiteX5" fmla="*/ 7126 w 47625"/>
                <a:gd name="connsiteY5" fmla="*/ 7270 h 47622"/>
                <a:gd name="connsiteX6" fmla="*/ 151 w 47625"/>
                <a:gd name="connsiteY6" fmla="*/ 24107 h 47622"/>
                <a:gd name="connsiteX7" fmla="*/ 7126 w 47625"/>
                <a:gd name="connsiteY7" fmla="*/ 40944 h 47622"/>
                <a:gd name="connsiteX8" fmla="*/ 2396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64" y="47918"/>
                  </a:moveTo>
                  <a:cubicBezTo>
                    <a:pt x="30279" y="47918"/>
                    <a:pt x="36337" y="45409"/>
                    <a:pt x="40802" y="40944"/>
                  </a:cubicBezTo>
                  <a:cubicBezTo>
                    <a:pt x="45268" y="36479"/>
                    <a:pt x="47777" y="30422"/>
                    <a:pt x="47777" y="24107"/>
                  </a:cubicBezTo>
                  <a:cubicBezTo>
                    <a:pt x="47777" y="17792"/>
                    <a:pt x="45268" y="11735"/>
                    <a:pt x="40802" y="7270"/>
                  </a:cubicBezTo>
                  <a:cubicBezTo>
                    <a:pt x="36337" y="2804"/>
                    <a:pt x="30279" y="295"/>
                    <a:pt x="23964" y="295"/>
                  </a:cubicBezTo>
                  <a:cubicBezTo>
                    <a:pt x="17649" y="295"/>
                    <a:pt x="11591" y="2804"/>
                    <a:pt x="7126" y="7270"/>
                  </a:cubicBezTo>
                  <a:cubicBezTo>
                    <a:pt x="2660" y="11735"/>
                    <a:pt x="151" y="17792"/>
                    <a:pt x="151" y="24107"/>
                  </a:cubicBezTo>
                  <a:cubicBezTo>
                    <a:pt x="151" y="30422"/>
                    <a:pt x="2660" y="36479"/>
                    <a:pt x="7126" y="40944"/>
                  </a:cubicBezTo>
                  <a:cubicBezTo>
                    <a:pt x="11591" y="45409"/>
                    <a:pt x="17649" y="47918"/>
                    <a:pt x="2396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4" name="Freeform: Shape 4143">
              <a:extLst>
                <a:ext uri="{FF2B5EF4-FFF2-40B4-BE49-F238E27FC236}">
                  <a16:creationId xmlns:a16="http://schemas.microsoft.com/office/drawing/2014/main" id="{A0723F70-B909-4801-90BB-60681CF06549}"/>
                </a:ext>
              </a:extLst>
            </p:cNvPr>
            <p:cNvSpPr/>
            <p:nvPr/>
          </p:nvSpPr>
          <p:spPr>
            <a:xfrm>
              <a:off x="1197071" y="5861251"/>
              <a:ext cx="47625" cy="47622"/>
            </a:xfrm>
            <a:custGeom>
              <a:avLst/>
              <a:gdLst>
                <a:gd name="connsiteX0" fmla="*/ 23966 w 47625"/>
                <a:gd name="connsiteY0" fmla="*/ 47918 h 47622"/>
                <a:gd name="connsiteX1" fmla="*/ 40805 w 47625"/>
                <a:gd name="connsiteY1" fmla="*/ 40944 h 47622"/>
                <a:gd name="connsiteX2" fmla="*/ 47779 w 47625"/>
                <a:gd name="connsiteY2" fmla="*/ 24107 h 47622"/>
                <a:gd name="connsiteX3" fmla="*/ 40805 w 47625"/>
                <a:gd name="connsiteY3" fmla="*/ 7270 h 47622"/>
                <a:gd name="connsiteX4" fmla="*/ 23966 w 47625"/>
                <a:gd name="connsiteY4" fmla="*/ 295 h 47622"/>
                <a:gd name="connsiteX5" fmla="*/ 7128 w 47625"/>
                <a:gd name="connsiteY5" fmla="*/ 7270 h 47622"/>
                <a:gd name="connsiteX6" fmla="*/ 154 w 47625"/>
                <a:gd name="connsiteY6" fmla="*/ 24107 h 47622"/>
                <a:gd name="connsiteX7" fmla="*/ 7128 w 47625"/>
                <a:gd name="connsiteY7" fmla="*/ 40944 h 47622"/>
                <a:gd name="connsiteX8" fmla="*/ 2396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66" y="47918"/>
                  </a:moveTo>
                  <a:cubicBezTo>
                    <a:pt x="30282" y="47918"/>
                    <a:pt x="36339" y="45409"/>
                    <a:pt x="40805" y="40944"/>
                  </a:cubicBezTo>
                  <a:cubicBezTo>
                    <a:pt x="45270" y="36479"/>
                    <a:pt x="47779" y="30422"/>
                    <a:pt x="47779" y="24107"/>
                  </a:cubicBezTo>
                  <a:cubicBezTo>
                    <a:pt x="47779" y="17792"/>
                    <a:pt x="45270" y="11735"/>
                    <a:pt x="40805" y="7270"/>
                  </a:cubicBezTo>
                  <a:cubicBezTo>
                    <a:pt x="36339" y="2804"/>
                    <a:pt x="30282" y="295"/>
                    <a:pt x="23966" y="295"/>
                  </a:cubicBezTo>
                  <a:cubicBezTo>
                    <a:pt x="17651" y="295"/>
                    <a:pt x="11594" y="2804"/>
                    <a:pt x="7128" y="7270"/>
                  </a:cubicBezTo>
                  <a:cubicBezTo>
                    <a:pt x="2663" y="11735"/>
                    <a:pt x="154" y="17792"/>
                    <a:pt x="154" y="24107"/>
                  </a:cubicBezTo>
                  <a:cubicBezTo>
                    <a:pt x="154" y="30422"/>
                    <a:pt x="2663" y="36479"/>
                    <a:pt x="7128" y="40944"/>
                  </a:cubicBezTo>
                  <a:cubicBezTo>
                    <a:pt x="11594" y="45409"/>
                    <a:pt x="17651" y="47918"/>
                    <a:pt x="2396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5" name="Freeform: Shape 4144">
              <a:extLst>
                <a:ext uri="{FF2B5EF4-FFF2-40B4-BE49-F238E27FC236}">
                  <a16:creationId xmlns:a16="http://schemas.microsoft.com/office/drawing/2014/main" id="{DE5B4B51-D165-4BA4-B274-172F5A224A02}"/>
                </a:ext>
              </a:extLst>
            </p:cNvPr>
            <p:cNvSpPr/>
            <p:nvPr/>
          </p:nvSpPr>
          <p:spPr>
            <a:xfrm>
              <a:off x="1217169" y="5861251"/>
              <a:ext cx="47625" cy="47622"/>
            </a:xfrm>
            <a:custGeom>
              <a:avLst/>
              <a:gdLst>
                <a:gd name="connsiteX0" fmla="*/ 23969 w 47625"/>
                <a:gd name="connsiteY0" fmla="*/ 47918 h 47622"/>
                <a:gd name="connsiteX1" fmla="*/ 40807 w 47625"/>
                <a:gd name="connsiteY1" fmla="*/ 40944 h 47622"/>
                <a:gd name="connsiteX2" fmla="*/ 47782 w 47625"/>
                <a:gd name="connsiteY2" fmla="*/ 24107 h 47622"/>
                <a:gd name="connsiteX3" fmla="*/ 40807 w 47625"/>
                <a:gd name="connsiteY3" fmla="*/ 7270 h 47622"/>
                <a:gd name="connsiteX4" fmla="*/ 23969 w 47625"/>
                <a:gd name="connsiteY4" fmla="*/ 295 h 47622"/>
                <a:gd name="connsiteX5" fmla="*/ 7131 w 47625"/>
                <a:gd name="connsiteY5" fmla="*/ 7270 h 47622"/>
                <a:gd name="connsiteX6" fmla="*/ 156 w 47625"/>
                <a:gd name="connsiteY6" fmla="*/ 24107 h 47622"/>
                <a:gd name="connsiteX7" fmla="*/ 7131 w 47625"/>
                <a:gd name="connsiteY7" fmla="*/ 40944 h 47622"/>
                <a:gd name="connsiteX8" fmla="*/ 2396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69" y="47918"/>
                  </a:moveTo>
                  <a:cubicBezTo>
                    <a:pt x="30284" y="47918"/>
                    <a:pt x="36342" y="45409"/>
                    <a:pt x="40807" y="40944"/>
                  </a:cubicBezTo>
                  <a:cubicBezTo>
                    <a:pt x="45273" y="36479"/>
                    <a:pt x="47782" y="30422"/>
                    <a:pt x="47782" y="24107"/>
                  </a:cubicBezTo>
                  <a:cubicBezTo>
                    <a:pt x="47782" y="17792"/>
                    <a:pt x="45273" y="11735"/>
                    <a:pt x="40807" y="7270"/>
                  </a:cubicBezTo>
                  <a:cubicBezTo>
                    <a:pt x="36342" y="2804"/>
                    <a:pt x="30284" y="295"/>
                    <a:pt x="23969" y="295"/>
                  </a:cubicBezTo>
                  <a:cubicBezTo>
                    <a:pt x="17654" y="295"/>
                    <a:pt x="11596" y="2804"/>
                    <a:pt x="7131" y="7270"/>
                  </a:cubicBezTo>
                  <a:cubicBezTo>
                    <a:pt x="2665" y="11735"/>
                    <a:pt x="156" y="17792"/>
                    <a:pt x="156" y="24107"/>
                  </a:cubicBezTo>
                  <a:cubicBezTo>
                    <a:pt x="156" y="30422"/>
                    <a:pt x="2665" y="36479"/>
                    <a:pt x="7131" y="40944"/>
                  </a:cubicBezTo>
                  <a:cubicBezTo>
                    <a:pt x="11596" y="45409"/>
                    <a:pt x="17654" y="47918"/>
                    <a:pt x="2396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6" name="Freeform: Shape 4145">
              <a:extLst>
                <a:ext uri="{FF2B5EF4-FFF2-40B4-BE49-F238E27FC236}">
                  <a16:creationId xmlns:a16="http://schemas.microsoft.com/office/drawing/2014/main" id="{96309DC1-F686-4598-8E7D-EF6EEEFCE693}"/>
                </a:ext>
              </a:extLst>
            </p:cNvPr>
            <p:cNvSpPr/>
            <p:nvPr/>
          </p:nvSpPr>
          <p:spPr>
            <a:xfrm>
              <a:off x="1237259" y="5861251"/>
              <a:ext cx="47625" cy="47622"/>
            </a:xfrm>
            <a:custGeom>
              <a:avLst/>
              <a:gdLst>
                <a:gd name="connsiteX0" fmla="*/ 23972 w 47625"/>
                <a:gd name="connsiteY0" fmla="*/ 47918 h 47622"/>
                <a:gd name="connsiteX1" fmla="*/ 40810 w 47625"/>
                <a:gd name="connsiteY1" fmla="*/ 40944 h 47622"/>
                <a:gd name="connsiteX2" fmla="*/ 47784 w 47625"/>
                <a:gd name="connsiteY2" fmla="*/ 24107 h 47622"/>
                <a:gd name="connsiteX3" fmla="*/ 40810 w 47625"/>
                <a:gd name="connsiteY3" fmla="*/ 7270 h 47622"/>
                <a:gd name="connsiteX4" fmla="*/ 23972 w 47625"/>
                <a:gd name="connsiteY4" fmla="*/ 295 h 47622"/>
                <a:gd name="connsiteX5" fmla="*/ 7133 w 47625"/>
                <a:gd name="connsiteY5" fmla="*/ 7270 h 47622"/>
                <a:gd name="connsiteX6" fmla="*/ 159 w 47625"/>
                <a:gd name="connsiteY6" fmla="*/ 24107 h 47622"/>
                <a:gd name="connsiteX7" fmla="*/ 7133 w 47625"/>
                <a:gd name="connsiteY7" fmla="*/ 40944 h 47622"/>
                <a:gd name="connsiteX8" fmla="*/ 2397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72" y="47918"/>
                  </a:moveTo>
                  <a:cubicBezTo>
                    <a:pt x="30287" y="47918"/>
                    <a:pt x="36344" y="45409"/>
                    <a:pt x="40810" y="40944"/>
                  </a:cubicBezTo>
                  <a:cubicBezTo>
                    <a:pt x="45275" y="36479"/>
                    <a:pt x="47784" y="30422"/>
                    <a:pt x="47784" y="24107"/>
                  </a:cubicBezTo>
                  <a:cubicBezTo>
                    <a:pt x="47784" y="17792"/>
                    <a:pt x="45275" y="11735"/>
                    <a:pt x="40810" y="7270"/>
                  </a:cubicBezTo>
                  <a:cubicBezTo>
                    <a:pt x="36344" y="2804"/>
                    <a:pt x="30287" y="295"/>
                    <a:pt x="23972" y="295"/>
                  </a:cubicBezTo>
                  <a:cubicBezTo>
                    <a:pt x="17656" y="295"/>
                    <a:pt x="11599" y="2804"/>
                    <a:pt x="7133" y="7270"/>
                  </a:cubicBezTo>
                  <a:cubicBezTo>
                    <a:pt x="2668" y="11735"/>
                    <a:pt x="159" y="17792"/>
                    <a:pt x="159" y="24107"/>
                  </a:cubicBezTo>
                  <a:cubicBezTo>
                    <a:pt x="159" y="30422"/>
                    <a:pt x="2668" y="36479"/>
                    <a:pt x="7133" y="40944"/>
                  </a:cubicBezTo>
                  <a:cubicBezTo>
                    <a:pt x="11599" y="45409"/>
                    <a:pt x="17656" y="47918"/>
                    <a:pt x="2397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7" name="Freeform: Shape 4146">
              <a:extLst>
                <a:ext uri="{FF2B5EF4-FFF2-40B4-BE49-F238E27FC236}">
                  <a16:creationId xmlns:a16="http://schemas.microsoft.com/office/drawing/2014/main" id="{B4C3D235-0158-4A58-8FDE-82B2EF963888}"/>
                </a:ext>
              </a:extLst>
            </p:cNvPr>
            <p:cNvSpPr/>
            <p:nvPr/>
          </p:nvSpPr>
          <p:spPr>
            <a:xfrm>
              <a:off x="1257357" y="3941113"/>
              <a:ext cx="47625" cy="47622"/>
            </a:xfrm>
            <a:custGeom>
              <a:avLst/>
              <a:gdLst>
                <a:gd name="connsiteX0" fmla="*/ 23974 w 47625"/>
                <a:gd name="connsiteY0" fmla="*/ 47676 h 47622"/>
                <a:gd name="connsiteX1" fmla="*/ 40812 w 47625"/>
                <a:gd name="connsiteY1" fmla="*/ 40702 h 47622"/>
                <a:gd name="connsiteX2" fmla="*/ 47787 w 47625"/>
                <a:gd name="connsiteY2" fmla="*/ 23865 h 47622"/>
                <a:gd name="connsiteX3" fmla="*/ 40812 w 47625"/>
                <a:gd name="connsiteY3" fmla="*/ 7028 h 47622"/>
                <a:gd name="connsiteX4" fmla="*/ 23974 w 47625"/>
                <a:gd name="connsiteY4" fmla="*/ 54 h 47622"/>
                <a:gd name="connsiteX5" fmla="*/ 7136 w 47625"/>
                <a:gd name="connsiteY5" fmla="*/ 7028 h 47622"/>
                <a:gd name="connsiteX6" fmla="*/ 161 w 47625"/>
                <a:gd name="connsiteY6" fmla="*/ 23865 h 47622"/>
                <a:gd name="connsiteX7" fmla="*/ 7136 w 47625"/>
                <a:gd name="connsiteY7" fmla="*/ 40702 h 47622"/>
                <a:gd name="connsiteX8" fmla="*/ 23974 w 47625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74" y="47676"/>
                  </a:moveTo>
                  <a:cubicBezTo>
                    <a:pt x="30289" y="47676"/>
                    <a:pt x="36347" y="45167"/>
                    <a:pt x="40812" y="40702"/>
                  </a:cubicBezTo>
                  <a:cubicBezTo>
                    <a:pt x="45278" y="36237"/>
                    <a:pt x="47787" y="30180"/>
                    <a:pt x="47787" y="23865"/>
                  </a:cubicBezTo>
                  <a:cubicBezTo>
                    <a:pt x="47787" y="17550"/>
                    <a:pt x="45278" y="11493"/>
                    <a:pt x="40812" y="7028"/>
                  </a:cubicBezTo>
                  <a:cubicBezTo>
                    <a:pt x="36347" y="2562"/>
                    <a:pt x="30289" y="54"/>
                    <a:pt x="23974" y="54"/>
                  </a:cubicBezTo>
                  <a:cubicBezTo>
                    <a:pt x="17659" y="54"/>
                    <a:pt x="11601" y="2562"/>
                    <a:pt x="7136" y="7028"/>
                  </a:cubicBezTo>
                  <a:cubicBezTo>
                    <a:pt x="2670" y="11493"/>
                    <a:pt x="161" y="17550"/>
                    <a:pt x="161" y="23865"/>
                  </a:cubicBezTo>
                  <a:cubicBezTo>
                    <a:pt x="161" y="30180"/>
                    <a:pt x="2670" y="36237"/>
                    <a:pt x="7136" y="40702"/>
                  </a:cubicBezTo>
                  <a:cubicBezTo>
                    <a:pt x="11601" y="45167"/>
                    <a:pt x="17659" y="47676"/>
                    <a:pt x="23974" y="47676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8" name="Freeform: Shape 4147">
              <a:extLst>
                <a:ext uri="{FF2B5EF4-FFF2-40B4-BE49-F238E27FC236}">
                  <a16:creationId xmlns:a16="http://schemas.microsoft.com/office/drawing/2014/main" id="{43770DD3-25DB-4245-8A7C-E58CFADF77EA}"/>
                </a:ext>
              </a:extLst>
            </p:cNvPr>
            <p:cNvSpPr/>
            <p:nvPr/>
          </p:nvSpPr>
          <p:spPr>
            <a:xfrm>
              <a:off x="1277447" y="5861251"/>
              <a:ext cx="47625" cy="47622"/>
            </a:xfrm>
            <a:custGeom>
              <a:avLst/>
              <a:gdLst>
                <a:gd name="connsiteX0" fmla="*/ 23977 w 47625"/>
                <a:gd name="connsiteY0" fmla="*/ 47918 h 47622"/>
                <a:gd name="connsiteX1" fmla="*/ 40815 w 47625"/>
                <a:gd name="connsiteY1" fmla="*/ 40944 h 47622"/>
                <a:gd name="connsiteX2" fmla="*/ 47789 w 47625"/>
                <a:gd name="connsiteY2" fmla="*/ 24107 h 47622"/>
                <a:gd name="connsiteX3" fmla="*/ 40815 w 47625"/>
                <a:gd name="connsiteY3" fmla="*/ 7270 h 47622"/>
                <a:gd name="connsiteX4" fmla="*/ 23977 w 47625"/>
                <a:gd name="connsiteY4" fmla="*/ 295 h 47622"/>
                <a:gd name="connsiteX5" fmla="*/ 7139 w 47625"/>
                <a:gd name="connsiteY5" fmla="*/ 7270 h 47622"/>
                <a:gd name="connsiteX6" fmla="*/ 164 w 47625"/>
                <a:gd name="connsiteY6" fmla="*/ 24107 h 47622"/>
                <a:gd name="connsiteX7" fmla="*/ 7139 w 47625"/>
                <a:gd name="connsiteY7" fmla="*/ 40944 h 47622"/>
                <a:gd name="connsiteX8" fmla="*/ 2397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77" y="47918"/>
                  </a:moveTo>
                  <a:cubicBezTo>
                    <a:pt x="30292" y="47918"/>
                    <a:pt x="36349" y="45409"/>
                    <a:pt x="40815" y="40944"/>
                  </a:cubicBezTo>
                  <a:cubicBezTo>
                    <a:pt x="45280" y="36479"/>
                    <a:pt x="47789" y="30422"/>
                    <a:pt x="47789" y="24107"/>
                  </a:cubicBezTo>
                  <a:cubicBezTo>
                    <a:pt x="47789" y="17792"/>
                    <a:pt x="45280" y="11735"/>
                    <a:pt x="40815" y="7270"/>
                  </a:cubicBezTo>
                  <a:cubicBezTo>
                    <a:pt x="36349" y="2804"/>
                    <a:pt x="30292" y="295"/>
                    <a:pt x="23977" y="295"/>
                  </a:cubicBezTo>
                  <a:cubicBezTo>
                    <a:pt x="17661" y="295"/>
                    <a:pt x="11604" y="2804"/>
                    <a:pt x="7139" y="7270"/>
                  </a:cubicBezTo>
                  <a:cubicBezTo>
                    <a:pt x="2673" y="11735"/>
                    <a:pt x="164" y="17792"/>
                    <a:pt x="164" y="24107"/>
                  </a:cubicBezTo>
                  <a:cubicBezTo>
                    <a:pt x="164" y="30422"/>
                    <a:pt x="2673" y="36479"/>
                    <a:pt x="7139" y="40944"/>
                  </a:cubicBezTo>
                  <a:cubicBezTo>
                    <a:pt x="11604" y="45409"/>
                    <a:pt x="17661" y="47918"/>
                    <a:pt x="2397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49" name="Freeform: Shape 4148">
              <a:extLst>
                <a:ext uri="{FF2B5EF4-FFF2-40B4-BE49-F238E27FC236}">
                  <a16:creationId xmlns:a16="http://schemas.microsoft.com/office/drawing/2014/main" id="{89AFCA24-9338-4588-92DB-FDC48EA00D8F}"/>
                </a:ext>
              </a:extLst>
            </p:cNvPr>
            <p:cNvSpPr/>
            <p:nvPr/>
          </p:nvSpPr>
          <p:spPr>
            <a:xfrm>
              <a:off x="1297545" y="5861251"/>
              <a:ext cx="47625" cy="47622"/>
            </a:xfrm>
            <a:custGeom>
              <a:avLst/>
              <a:gdLst>
                <a:gd name="connsiteX0" fmla="*/ 23979 w 47625"/>
                <a:gd name="connsiteY0" fmla="*/ 47918 h 47622"/>
                <a:gd name="connsiteX1" fmla="*/ 40817 w 47625"/>
                <a:gd name="connsiteY1" fmla="*/ 40944 h 47622"/>
                <a:gd name="connsiteX2" fmla="*/ 47792 w 47625"/>
                <a:gd name="connsiteY2" fmla="*/ 24107 h 47622"/>
                <a:gd name="connsiteX3" fmla="*/ 40817 w 47625"/>
                <a:gd name="connsiteY3" fmla="*/ 7270 h 47622"/>
                <a:gd name="connsiteX4" fmla="*/ 23979 w 47625"/>
                <a:gd name="connsiteY4" fmla="*/ 295 h 47622"/>
                <a:gd name="connsiteX5" fmla="*/ 7141 w 47625"/>
                <a:gd name="connsiteY5" fmla="*/ 7270 h 47622"/>
                <a:gd name="connsiteX6" fmla="*/ 166 w 47625"/>
                <a:gd name="connsiteY6" fmla="*/ 24107 h 47622"/>
                <a:gd name="connsiteX7" fmla="*/ 7141 w 47625"/>
                <a:gd name="connsiteY7" fmla="*/ 40944 h 47622"/>
                <a:gd name="connsiteX8" fmla="*/ 2397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79" y="47918"/>
                  </a:moveTo>
                  <a:cubicBezTo>
                    <a:pt x="30294" y="47918"/>
                    <a:pt x="36352" y="45409"/>
                    <a:pt x="40817" y="40944"/>
                  </a:cubicBezTo>
                  <a:cubicBezTo>
                    <a:pt x="45283" y="36479"/>
                    <a:pt x="47792" y="30422"/>
                    <a:pt x="47792" y="24107"/>
                  </a:cubicBezTo>
                  <a:cubicBezTo>
                    <a:pt x="47792" y="17792"/>
                    <a:pt x="45283" y="11735"/>
                    <a:pt x="40817" y="7270"/>
                  </a:cubicBezTo>
                  <a:cubicBezTo>
                    <a:pt x="36352" y="2804"/>
                    <a:pt x="30294" y="295"/>
                    <a:pt x="23979" y="295"/>
                  </a:cubicBezTo>
                  <a:cubicBezTo>
                    <a:pt x="17664" y="295"/>
                    <a:pt x="11607" y="2804"/>
                    <a:pt x="7141" y="7270"/>
                  </a:cubicBezTo>
                  <a:cubicBezTo>
                    <a:pt x="2676" y="11735"/>
                    <a:pt x="166" y="17792"/>
                    <a:pt x="166" y="24107"/>
                  </a:cubicBezTo>
                  <a:cubicBezTo>
                    <a:pt x="166" y="30422"/>
                    <a:pt x="2676" y="36479"/>
                    <a:pt x="7141" y="40944"/>
                  </a:cubicBezTo>
                  <a:cubicBezTo>
                    <a:pt x="11607" y="45409"/>
                    <a:pt x="17664" y="47918"/>
                    <a:pt x="2397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0" name="Freeform: Shape 4149">
              <a:extLst>
                <a:ext uri="{FF2B5EF4-FFF2-40B4-BE49-F238E27FC236}">
                  <a16:creationId xmlns:a16="http://schemas.microsoft.com/office/drawing/2014/main" id="{F70844DE-5D5B-4801-877A-925379D19400}"/>
                </a:ext>
              </a:extLst>
            </p:cNvPr>
            <p:cNvSpPr/>
            <p:nvPr/>
          </p:nvSpPr>
          <p:spPr>
            <a:xfrm>
              <a:off x="1317635" y="5861251"/>
              <a:ext cx="47625" cy="47622"/>
            </a:xfrm>
            <a:custGeom>
              <a:avLst/>
              <a:gdLst>
                <a:gd name="connsiteX0" fmla="*/ 23982 w 47625"/>
                <a:gd name="connsiteY0" fmla="*/ 47918 h 47622"/>
                <a:gd name="connsiteX1" fmla="*/ 40820 w 47625"/>
                <a:gd name="connsiteY1" fmla="*/ 40944 h 47622"/>
                <a:gd name="connsiteX2" fmla="*/ 47794 w 47625"/>
                <a:gd name="connsiteY2" fmla="*/ 24107 h 47622"/>
                <a:gd name="connsiteX3" fmla="*/ 40820 w 47625"/>
                <a:gd name="connsiteY3" fmla="*/ 7270 h 47622"/>
                <a:gd name="connsiteX4" fmla="*/ 23982 w 47625"/>
                <a:gd name="connsiteY4" fmla="*/ 295 h 47622"/>
                <a:gd name="connsiteX5" fmla="*/ 7144 w 47625"/>
                <a:gd name="connsiteY5" fmla="*/ 7270 h 47622"/>
                <a:gd name="connsiteX6" fmla="*/ 169 w 47625"/>
                <a:gd name="connsiteY6" fmla="*/ 24107 h 47622"/>
                <a:gd name="connsiteX7" fmla="*/ 7144 w 47625"/>
                <a:gd name="connsiteY7" fmla="*/ 40944 h 47622"/>
                <a:gd name="connsiteX8" fmla="*/ 2398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82" y="47918"/>
                  </a:moveTo>
                  <a:cubicBezTo>
                    <a:pt x="30297" y="47918"/>
                    <a:pt x="36354" y="45409"/>
                    <a:pt x="40820" y="40944"/>
                  </a:cubicBezTo>
                  <a:cubicBezTo>
                    <a:pt x="45285" y="36479"/>
                    <a:pt x="47794" y="30422"/>
                    <a:pt x="47794" y="24107"/>
                  </a:cubicBezTo>
                  <a:cubicBezTo>
                    <a:pt x="47794" y="17792"/>
                    <a:pt x="45285" y="11735"/>
                    <a:pt x="40820" y="7270"/>
                  </a:cubicBezTo>
                  <a:cubicBezTo>
                    <a:pt x="36354" y="2804"/>
                    <a:pt x="30297" y="295"/>
                    <a:pt x="23982" y="295"/>
                  </a:cubicBezTo>
                  <a:cubicBezTo>
                    <a:pt x="17666" y="295"/>
                    <a:pt x="11609" y="2804"/>
                    <a:pt x="7144" y="7270"/>
                  </a:cubicBezTo>
                  <a:cubicBezTo>
                    <a:pt x="2678" y="11735"/>
                    <a:pt x="169" y="17792"/>
                    <a:pt x="169" y="24107"/>
                  </a:cubicBezTo>
                  <a:cubicBezTo>
                    <a:pt x="169" y="30422"/>
                    <a:pt x="2678" y="36479"/>
                    <a:pt x="7144" y="40944"/>
                  </a:cubicBezTo>
                  <a:cubicBezTo>
                    <a:pt x="11609" y="45409"/>
                    <a:pt x="17666" y="47918"/>
                    <a:pt x="2398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1" name="Freeform: Shape 4150">
              <a:extLst>
                <a:ext uri="{FF2B5EF4-FFF2-40B4-BE49-F238E27FC236}">
                  <a16:creationId xmlns:a16="http://schemas.microsoft.com/office/drawing/2014/main" id="{D6637461-6E7A-480B-8065-BBBB23B1F7B2}"/>
                </a:ext>
              </a:extLst>
            </p:cNvPr>
            <p:cNvSpPr/>
            <p:nvPr/>
          </p:nvSpPr>
          <p:spPr>
            <a:xfrm>
              <a:off x="1337732" y="5861251"/>
              <a:ext cx="47625" cy="47622"/>
            </a:xfrm>
            <a:custGeom>
              <a:avLst/>
              <a:gdLst>
                <a:gd name="connsiteX0" fmla="*/ 23984 w 47625"/>
                <a:gd name="connsiteY0" fmla="*/ 47918 h 47622"/>
                <a:gd name="connsiteX1" fmla="*/ 40822 w 47625"/>
                <a:gd name="connsiteY1" fmla="*/ 40944 h 47622"/>
                <a:gd name="connsiteX2" fmla="*/ 47797 w 47625"/>
                <a:gd name="connsiteY2" fmla="*/ 24107 h 47622"/>
                <a:gd name="connsiteX3" fmla="*/ 40822 w 47625"/>
                <a:gd name="connsiteY3" fmla="*/ 7270 h 47622"/>
                <a:gd name="connsiteX4" fmla="*/ 23984 w 47625"/>
                <a:gd name="connsiteY4" fmla="*/ 295 h 47622"/>
                <a:gd name="connsiteX5" fmla="*/ 7146 w 47625"/>
                <a:gd name="connsiteY5" fmla="*/ 7270 h 47622"/>
                <a:gd name="connsiteX6" fmla="*/ 172 w 47625"/>
                <a:gd name="connsiteY6" fmla="*/ 24107 h 47622"/>
                <a:gd name="connsiteX7" fmla="*/ 7146 w 47625"/>
                <a:gd name="connsiteY7" fmla="*/ 40944 h 47622"/>
                <a:gd name="connsiteX8" fmla="*/ 2398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84" y="47918"/>
                  </a:moveTo>
                  <a:cubicBezTo>
                    <a:pt x="30299" y="47918"/>
                    <a:pt x="36357" y="45409"/>
                    <a:pt x="40822" y="40944"/>
                  </a:cubicBezTo>
                  <a:cubicBezTo>
                    <a:pt x="45288" y="36479"/>
                    <a:pt x="47797" y="30422"/>
                    <a:pt x="47797" y="24107"/>
                  </a:cubicBezTo>
                  <a:cubicBezTo>
                    <a:pt x="47797" y="17792"/>
                    <a:pt x="45288" y="11735"/>
                    <a:pt x="40822" y="7270"/>
                  </a:cubicBezTo>
                  <a:cubicBezTo>
                    <a:pt x="36357" y="2804"/>
                    <a:pt x="30299" y="295"/>
                    <a:pt x="23984" y="295"/>
                  </a:cubicBezTo>
                  <a:cubicBezTo>
                    <a:pt x="17669" y="295"/>
                    <a:pt x="11612" y="2804"/>
                    <a:pt x="7146" y="7270"/>
                  </a:cubicBezTo>
                  <a:cubicBezTo>
                    <a:pt x="2681" y="11735"/>
                    <a:pt x="172" y="17792"/>
                    <a:pt x="172" y="24107"/>
                  </a:cubicBezTo>
                  <a:cubicBezTo>
                    <a:pt x="172" y="30422"/>
                    <a:pt x="2681" y="36479"/>
                    <a:pt x="7146" y="40944"/>
                  </a:cubicBezTo>
                  <a:cubicBezTo>
                    <a:pt x="11612" y="45409"/>
                    <a:pt x="17669" y="47918"/>
                    <a:pt x="2398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2" name="Freeform: Shape 4151">
              <a:extLst>
                <a:ext uri="{FF2B5EF4-FFF2-40B4-BE49-F238E27FC236}">
                  <a16:creationId xmlns:a16="http://schemas.microsoft.com/office/drawing/2014/main" id="{EAD127AF-F7FC-4CF4-B5D4-DB1223E3358A}"/>
                </a:ext>
              </a:extLst>
            </p:cNvPr>
            <p:cNvSpPr/>
            <p:nvPr/>
          </p:nvSpPr>
          <p:spPr>
            <a:xfrm>
              <a:off x="1357822" y="5861251"/>
              <a:ext cx="47625" cy="47622"/>
            </a:xfrm>
            <a:custGeom>
              <a:avLst/>
              <a:gdLst>
                <a:gd name="connsiteX0" fmla="*/ 23987 w 47625"/>
                <a:gd name="connsiteY0" fmla="*/ 47918 h 47622"/>
                <a:gd name="connsiteX1" fmla="*/ 40825 w 47625"/>
                <a:gd name="connsiteY1" fmla="*/ 40944 h 47622"/>
                <a:gd name="connsiteX2" fmla="*/ 47799 w 47625"/>
                <a:gd name="connsiteY2" fmla="*/ 24107 h 47622"/>
                <a:gd name="connsiteX3" fmla="*/ 40825 w 47625"/>
                <a:gd name="connsiteY3" fmla="*/ 7270 h 47622"/>
                <a:gd name="connsiteX4" fmla="*/ 23987 w 47625"/>
                <a:gd name="connsiteY4" fmla="*/ 295 h 47622"/>
                <a:gd name="connsiteX5" fmla="*/ 7149 w 47625"/>
                <a:gd name="connsiteY5" fmla="*/ 7270 h 47622"/>
                <a:gd name="connsiteX6" fmla="*/ 174 w 47625"/>
                <a:gd name="connsiteY6" fmla="*/ 24107 h 47622"/>
                <a:gd name="connsiteX7" fmla="*/ 7149 w 47625"/>
                <a:gd name="connsiteY7" fmla="*/ 40944 h 47622"/>
                <a:gd name="connsiteX8" fmla="*/ 2398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87" y="47918"/>
                  </a:moveTo>
                  <a:cubicBezTo>
                    <a:pt x="30302" y="47918"/>
                    <a:pt x="36359" y="45409"/>
                    <a:pt x="40825" y="40944"/>
                  </a:cubicBezTo>
                  <a:cubicBezTo>
                    <a:pt x="45290" y="36479"/>
                    <a:pt x="47799" y="30422"/>
                    <a:pt x="47799" y="24107"/>
                  </a:cubicBezTo>
                  <a:cubicBezTo>
                    <a:pt x="47799" y="17792"/>
                    <a:pt x="45290" y="11735"/>
                    <a:pt x="40825" y="7270"/>
                  </a:cubicBezTo>
                  <a:cubicBezTo>
                    <a:pt x="36359" y="2804"/>
                    <a:pt x="30302" y="295"/>
                    <a:pt x="23987" y="295"/>
                  </a:cubicBezTo>
                  <a:cubicBezTo>
                    <a:pt x="17672" y="295"/>
                    <a:pt x="11614" y="2804"/>
                    <a:pt x="7149" y="7270"/>
                  </a:cubicBezTo>
                  <a:cubicBezTo>
                    <a:pt x="2683" y="11735"/>
                    <a:pt x="174" y="17792"/>
                    <a:pt x="174" y="24107"/>
                  </a:cubicBezTo>
                  <a:cubicBezTo>
                    <a:pt x="174" y="30422"/>
                    <a:pt x="2683" y="36479"/>
                    <a:pt x="7149" y="40944"/>
                  </a:cubicBezTo>
                  <a:cubicBezTo>
                    <a:pt x="11614" y="45409"/>
                    <a:pt x="17672" y="47918"/>
                    <a:pt x="2398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3" name="Freeform: Shape 4152">
              <a:extLst>
                <a:ext uri="{FF2B5EF4-FFF2-40B4-BE49-F238E27FC236}">
                  <a16:creationId xmlns:a16="http://schemas.microsoft.com/office/drawing/2014/main" id="{641D0362-345B-4918-96F1-778E306CC2B4}"/>
                </a:ext>
              </a:extLst>
            </p:cNvPr>
            <p:cNvSpPr/>
            <p:nvPr/>
          </p:nvSpPr>
          <p:spPr>
            <a:xfrm>
              <a:off x="1377920" y="5861251"/>
              <a:ext cx="47625" cy="47622"/>
            </a:xfrm>
            <a:custGeom>
              <a:avLst/>
              <a:gdLst>
                <a:gd name="connsiteX0" fmla="*/ 23989 w 47625"/>
                <a:gd name="connsiteY0" fmla="*/ 47918 h 47622"/>
                <a:gd name="connsiteX1" fmla="*/ 40827 w 47625"/>
                <a:gd name="connsiteY1" fmla="*/ 40944 h 47622"/>
                <a:gd name="connsiteX2" fmla="*/ 47802 w 47625"/>
                <a:gd name="connsiteY2" fmla="*/ 24107 h 47622"/>
                <a:gd name="connsiteX3" fmla="*/ 40827 w 47625"/>
                <a:gd name="connsiteY3" fmla="*/ 7270 h 47622"/>
                <a:gd name="connsiteX4" fmla="*/ 23989 w 47625"/>
                <a:gd name="connsiteY4" fmla="*/ 295 h 47622"/>
                <a:gd name="connsiteX5" fmla="*/ 7151 w 47625"/>
                <a:gd name="connsiteY5" fmla="*/ 7270 h 47622"/>
                <a:gd name="connsiteX6" fmla="*/ 177 w 47625"/>
                <a:gd name="connsiteY6" fmla="*/ 24107 h 47622"/>
                <a:gd name="connsiteX7" fmla="*/ 7151 w 47625"/>
                <a:gd name="connsiteY7" fmla="*/ 40944 h 47622"/>
                <a:gd name="connsiteX8" fmla="*/ 2398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89" y="47918"/>
                  </a:moveTo>
                  <a:cubicBezTo>
                    <a:pt x="30304" y="47918"/>
                    <a:pt x="36362" y="45409"/>
                    <a:pt x="40827" y="40944"/>
                  </a:cubicBezTo>
                  <a:cubicBezTo>
                    <a:pt x="45293" y="36479"/>
                    <a:pt x="47802" y="30422"/>
                    <a:pt x="47802" y="24107"/>
                  </a:cubicBezTo>
                  <a:cubicBezTo>
                    <a:pt x="47802" y="17792"/>
                    <a:pt x="45293" y="11735"/>
                    <a:pt x="40827" y="7270"/>
                  </a:cubicBezTo>
                  <a:cubicBezTo>
                    <a:pt x="36362" y="2804"/>
                    <a:pt x="30304" y="295"/>
                    <a:pt x="23989" y="295"/>
                  </a:cubicBezTo>
                  <a:cubicBezTo>
                    <a:pt x="17674" y="295"/>
                    <a:pt x="11617" y="2804"/>
                    <a:pt x="7151" y="7270"/>
                  </a:cubicBezTo>
                  <a:cubicBezTo>
                    <a:pt x="2686" y="11735"/>
                    <a:pt x="177" y="17792"/>
                    <a:pt x="177" y="24107"/>
                  </a:cubicBezTo>
                  <a:cubicBezTo>
                    <a:pt x="177" y="30422"/>
                    <a:pt x="2686" y="36479"/>
                    <a:pt x="7151" y="40944"/>
                  </a:cubicBezTo>
                  <a:cubicBezTo>
                    <a:pt x="11617" y="45409"/>
                    <a:pt x="17674" y="47918"/>
                    <a:pt x="2398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4" name="Freeform: Shape 4153">
              <a:extLst>
                <a:ext uri="{FF2B5EF4-FFF2-40B4-BE49-F238E27FC236}">
                  <a16:creationId xmlns:a16="http://schemas.microsoft.com/office/drawing/2014/main" id="{959448FB-1351-4EF6-9CBF-7AB1EC308A4D}"/>
                </a:ext>
              </a:extLst>
            </p:cNvPr>
            <p:cNvSpPr/>
            <p:nvPr/>
          </p:nvSpPr>
          <p:spPr>
            <a:xfrm>
              <a:off x="1398010" y="5861251"/>
              <a:ext cx="47625" cy="47622"/>
            </a:xfrm>
            <a:custGeom>
              <a:avLst/>
              <a:gdLst>
                <a:gd name="connsiteX0" fmla="*/ 23992 w 47625"/>
                <a:gd name="connsiteY0" fmla="*/ 47918 h 47622"/>
                <a:gd name="connsiteX1" fmla="*/ 40830 w 47625"/>
                <a:gd name="connsiteY1" fmla="*/ 40944 h 47622"/>
                <a:gd name="connsiteX2" fmla="*/ 47804 w 47625"/>
                <a:gd name="connsiteY2" fmla="*/ 24107 h 47622"/>
                <a:gd name="connsiteX3" fmla="*/ 40830 w 47625"/>
                <a:gd name="connsiteY3" fmla="*/ 7270 h 47622"/>
                <a:gd name="connsiteX4" fmla="*/ 23992 w 47625"/>
                <a:gd name="connsiteY4" fmla="*/ 295 h 47622"/>
                <a:gd name="connsiteX5" fmla="*/ 7154 w 47625"/>
                <a:gd name="connsiteY5" fmla="*/ 7270 h 47622"/>
                <a:gd name="connsiteX6" fmla="*/ 179 w 47625"/>
                <a:gd name="connsiteY6" fmla="*/ 24107 h 47622"/>
                <a:gd name="connsiteX7" fmla="*/ 7154 w 47625"/>
                <a:gd name="connsiteY7" fmla="*/ 40944 h 47622"/>
                <a:gd name="connsiteX8" fmla="*/ 2399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92" y="47918"/>
                  </a:moveTo>
                  <a:cubicBezTo>
                    <a:pt x="30307" y="47918"/>
                    <a:pt x="36364" y="45409"/>
                    <a:pt x="40830" y="40944"/>
                  </a:cubicBezTo>
                  <a:cubicBezTo>
                    <a:pt x="45295" y="36479"/>
                    <a:pt x="47804" y="30422"/>
                    <a:pt x="47804" y="24107"/>
                  </a:cubicBezTo>
                  <a:cubicBezTo>
                    <a:pt x="47804" y="17792"/>
                    <a:pt x="45295" y="11735"/>
                    <a:pt x="40830" y="7270"/>
                  </a:cubicBezTo>
                  <a:cubicBezTo>
                    <a:pt x="36364" y="2804"/>
                    <a:pt x="30307" y="295"/>
                    <a:pt x="23992" y="295"/>
                  </a:cubicBezTo>
                  <a:cubicBezTo>
                    <a:pt x="17677" y="295"/>
                    <a:pt x="11619" y="2804"/>
                    <a:pt x="7154" y="7270"/>
                  </a:cubicBezTo>
                  <a:cubicBezTo>
                    <a:pt x="2688" y="11735"/>
                    <a:pt x="179" y="17792"/>
                    <a:pt x="179" y="24107"/>
                  </a:cubicBezTo>
                  <a:cubicBezTo>
                    <a:pt x="179" y="30422"/>
                    <a:pt x="2688" y="36479"/>
                    <a:pt x="7154" y="40944"/>
                  </a:cubicBezTo>
                  <a:cubicBezTo>
                    <a:pt x="11619" y="45409"/>
                    <a:pt x="17677" y="47918"/>
                    <a:pt x="2399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5" name="Freeform: Shape 4154">
              <a:extLst>
                <a:ext uri="{FF2B5EF4-FFF2-40B4-BE49-F238E27FC236}">
                  <a16:creationId xmlns:a16="http://schemas.microsoft.com/office/drawing/2014/main" id="{C4BF4908-72A5-4559-97BD-51C822C75F1A}"/>
                </a:ext>
              </a:extLst>
            </p:cNvPr>
            <p:cNvSpPr/>
            <p:nvPr/>
          </p:nvSpPr>
          <p:spPr>
            <a:xfrm>
              <a:off x="1418108" y="5861251"/>
              <a:ext cx="47625" cy="47622"/>
            </a:xfrm>
            <a:custGeom>
              <a:avLst/>
              <a:gdLst>
                <a:gd name="connsiteX0" fmla="*/ 23994 w 47625"/>
                <a:gd name="connsiteY0" fmla="*/ 47918 h 47622"/>
                <a:gd name="connsiteX1" fmla="*/ 40832 w 47625"/>
                <a:gd name="connsiteY1" fmla="*/ 40944 h 47622"/>
                <a:gd name="connsiteX2" fmla="*/ 47807 w 47625"/>
                <a:gd name="connsiteY2" fmla="*/ 24107 h 47622"/>
                <a:gd name="connsiteX3" fmla="*/ 40832 w 47625"/>
                <a:gd name="connsiteY3" fmla="*/ 7270 h 47622"/>
                <a:gd name="connsiteX4" fmla="*/ 23994 w 47625"/>
                <a:gd name="connsiteY4" fmla="*/ 295 h 47622"/>
                <a:gd name="connsiteX5" fmla="*/ 7156 w 47625"/>
                <a:gd name="connsiteY5" fmla="*/ 7270 h 47622"/>
                <a:gd name="connsiteX6" fmla="*/ 182 w 47625"/>
                <a:gd name="connsiteY6" fmla="*/ 24107 h 47622"/>
                <a:gd name="connsiteX7" fmla="*/ 7156 w 47625"/>
                <a:gd name="connsiteY7" fmla="*/ 40944 h 47622"/>
                <a:gd name="connsiteX8" fmla="*/ 2399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94" y="47918"/>
                  </a:moveTo>
                  <a:cubicBezTo>
                    <a:pt x="30310" y="47918"/>
                    <a:pt x="36367" y="45409"/>
                    <a:pt x="40832" y="40944"/>
                  </a:cubicBezTo>
                  <a:cubicBezTo>
                    <a:pt x="45298" y="36479"/>
                    <a:pt x="47807" y="30422"/>
                    <a:pt x="47807" y="24107"/>
                  </a:cubicBezTo>
                  <a:cubicBezTo>
                    <a:pt x="47807" y="17792"/>
                    <a:pt x="45298" y="11735"/>
                    <a:pt x="40832" y="7270"/>
                  </a:cubicBezTo>
                  <a:cubicBezTo>
                    <a:pt x="36367" y="2804"/>
                    <a:pt x="30310" y="295"/>
                    <a:pt x="23994" y="295"/>
                  </a:cubicBezTo>
                  <a:cubicBezTo>
                    <a:pt x="17679" y="295"/>
                    <a:pt x="11622" y="2804"/>
                    <a:pt x="7156" y="7270"/>
                  </a:cubicBezTo>
                  <a:cubicBezTo>
                    <a:pt x="2691" y="11735"/>
                    <a:pt x="182" y="17792"/>
                    <a:pt x="182" y="24107"/>
                  </a:cubicBezTo>
                  <a:cubicBezTo>
                    <a:pt x="182" y="30422"/>
                    <a:pt x="2691" y="36479"/>
                    <a:pt x="7156" y="40944"/>
                  </a:cubicBezTo>
                  <a:cubicBezTo>
                    <a:pt x="11622" y="45409"/>
                    <a:pt x="17679" y="47918"/>
                    <a:pt x="2399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6" name="Freeform: Shape 4155">
              <a:extLst>
                <a:ext uri="{FF2B5EF4-FFF2-40B4-BE49-F238E27FC236}">
                  <a16:creationId xmlns:a16="http://schemas.microsoft.com/office/drawing/2014/main" id="{39C85055-64C4-425C-B635-264293B7CD97}"/>
                </a:ext>
              </a:extLst>
            </p:cNvPr>
            <p:cNvSpPr/>
            <p:nvPr/>
          </p:nvSpPr>
          <p:spPr>
            <a:xfrm>
              <a:off x="1438198" y="5861251"/>
              <a:ext cx="47625" cy="47622"/>
            </a:xfrm>
            <a:custGeom>
              <a:avLst/>
              <a:gdLst>
                <a:gd name="connsiteX0" fmla="*/ 23997 w 47625"/>
                <a:gd name="connsiteY0" fmla="*/ 47918 h 47622"/>
                <a:gd name="connsiteX1" fmla="*/ 40835 w 47625"/>
                <a:gd name="connsiteY1" fmla="*/ 40944 h 47622"/>
                <a:gd name="connsiteX2" fmla="*/ 47810 w 47625"/>
                <a:gd name="connsiteY2" fmla="*/ 24107 h 47622"/>
                <a:gd name="connsiteX3" fmla="*/ 40835 w 47625"/>
                <a:gd name="connsiteY3" fmla="*/ 7270 h 47622"/>
                <a:gd name="connsiteX4" fmla="*/ 23997 w 47625"/>
                <a:gd name="connsiteY4" fmla="*/ 295 h 47622"/>
                <a:gd name="connsiteX5" fmla="*/ 7159 w 47625"/>
                <a:gd name="connsiteY5" fmla="*/ 7270 h 47622"/>
                <a:gd name="connsiteX6" fmla="*/ 184 w 47625"/>
                <a:gd name="connsiteY6" fmla="*/ 24107 h 47622"/>
                <a:gd name="connsiteX7" fmla="*/ 7159 w 47625"/>
                <a:gd name="connsiteY7" fmla="*/ 40944 h 47622"/>
                <a:gd name="connsiteX8" fmla="*/ 2399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97" y="47918"/>
                  </a:moveTo>
                  <a:cubicBezTo>
                    <a:pt x="30312" y="47918"/>
                    <a:pt x="36369" y="45409"/>
                    <a:pt x="40835" y="40944"/>
                  </a:cubicBezTo>
                  <a:cubicBezTo>
                    <a:pt x="45300" y="36479"/>
                    <a:pt x="47810" y="30422"/>
                    <a:pt x="47810" y="24107"/>
                  </a:cubicBezTo>
                  <a:cubicBezTo>
                    <a:pt x="47810" y="17792"/>
                    <a:pt x="45300" y="11735"/>
                    <a:pt x="40835" y="7270"/>
                  </a:cubicBezTo>
                  <a:cubicBezTo>
                    <a:pt x="36369" y="2804"/>
                    <a:pt x="30312" y="295"/>
                    <a:pt x="23997" y="295"/>
                  </a:cubicBezTo>
                  <a:cubicBezTo>
                    <a:pt x="17682" y="295"/>
                    <a:pt x="11624" y="2804"/>
                    <a:pt x="7159" y="7270"/>
                  </a:cubicBezTo>
                  <a:cubicBezTo>
                    <a:pt x="2693" y="11735"/>
                    <a:pt x="184" y="17792"/>
                    <a:pt x="184" y="24107"/>
                  </a:cubicBezTo>
                  <a:cubicBezTo>
                    <a:pt x="184" y="30422"/>
                    <a:pt x="2693" y="36479"/>
                    <a:pt x="7159" y="40944"/>
                  </a:cubicBezTo>
                  <a:cubicBezTo>
                    <a:pt x="11624" y="45409"/>
                    <a:pt x="17682" y="47918"/>
                    <a:pt x="2399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7" name="Freeform: Shape 4156">
              <a:extLst>
                <a:ext uri="{FF2B5EF4-FFF2-40B4-BE49-F238E27FC236}">
                  <a16:creationId xmlns:a16="http://schemas.microsoft.com/office/drawing/2014/main" id="{89957C64-5AFA-4290-B4C2-75D19B4A2796}"/>
                </a:ext>
              </a:extLst>
            </p:cNvPr>
            <p:cNvSpPr/>
            <p:nvPr/>
          </p:nvSpPr>
          <p:spPr>
            <a:xfrm>
              <a:off x="1458296" y="5861251"/>
              <a:ext cx="47625" cy="47622"/>
            </a:xfrm>
            <a:custGeom>
              <a:avLst/>
              <a:gdLst>
                <a:gd name="connsiteX0" fmla="*/ 23999 w 47625"/>
                <a:gd name="connsiteY0" fmla="*/ 47918 h 47622"/>
                <a:gd name="connsiteX1" fmla="*/ 40838 w 47625"/>
                <a:gd name="connsiteY1" fmla="*/ 40944 h 47622"/>
                <a:gd name="connsiteX2" fmla="*/ 47812 w 47625"/>
                <a:gd name="connsiteY2" fmla="*/ 24107 h 47622"/>
                <a:gd name="connsiteX3" fmla="*/ 40838 w 47625"/>
                <a:gd name="connsiteY3" fmla="*/ 7270 h 47622"/>
                <a:gd name="connsiteX4" fmla="*/ 23999 w 47625"/>
                <a:gd name="connsiteY4" fmla="*/ 295 h 47622"/>
                <a:gd name="connsiteX5" fmla="*/ 7161 w 47625"/>
                <a:gd name="connsiteY5" fmla="*/ 7270 h 47622"/>
                <a:gd name="connsiteX6" fmla="*/ 187 w 47625"/>
                <a:gd name="connsiteY6" fmla="*/ 24107 h 47622"/>
                <a:gd name="connsiteX7" fmla="*/ 7161 w 47625"/>
                <a:gd name="connsiteY7" fmla="*/ 40944 h 47622"/>
                <a:gd name="connsiteX8" fmla="*/ 2399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3999" y="47918"/>
                  </a:moveTo>
                  <a:cubicBezTo>
                    <a:pt x="30315" y="47918"/>
                    <a:pt x="36372" y="45409"/>
                    <a:pt x="40838" y="40944"/>
                  </a:cubicBezTo>
                  <a:cubicBezTo>
                    <a:pt x="45303" y="36479"/>
                    <a:pt x="47812" y="30422"/>
                    <a:pt x="47812" y="24107"/>
                  </a:cubicBezTo>
                  <a:cubicBezTo>
                    <a:pt x="47812" y="17792"/>
                    <a:pt x="45303" y="11735"/>
                    <a:pt x="40838" y="7270"/>
                  </a:cubicBezTo>
                  <a:cubicBezTo>
                    <a:pt x="36372" y="2804"/>
                    <a:pt x="30315" y="295"/>
                    <a:pt x="23999" y="295"/>
                  </a:cubicBezTo>
                  <a:cubicBezTo>
                    <a:pt x="17684" y="295"/>
                    <a:pt x="11627" y="2804"/>
                    <a:pt x="7161" y="7270"/>
                  </a:cubicBezTo>
                  <a:cubicBezTo>
                    <a:pt x="2696" y="11735"/>
                    <a:pt x="187" y="17792"/>
                    <a:pt x="187" y="24107"/>
                  </a:cubicBezTo>
                  <a:cubicBezTo>
                    <a:pt x="187" y="30422"/>
                    <a:pt x="2696" y="36479"/>
                    <a:pt x="7161" y="40944"/>
                  </a:cubicBezTo>
                  <a:cubicBezTo>
                    <a:pt x="11627" y="45409"/>
                    <a:pt x="17684" y="47918"/>
                    <a:pt x="2399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8" name="Freeform: Shape 4157">
              <a:extLst>
                <a:ext uri="{FF2B5EF4-FFF2-40B4-BE49-F238E27FC236}">
                  <a16:creationId xmlns:a16="http://schemas.microsoft.com/office/drawing/2014/main" id="{8A0290D5-4997-45D4-8387-DAFADA0DF11B}"/>
                </a:ext>
              </a:extLst>
            </p:cNvPr>
            <p:cNvSpPr/>
            <p:nvPr/>
          </p:nvSpPr>
          <p:spPr>
            <a:xfrm>
              <a:off x="1478386" y="5861251"/>
              <a:ext cx="47625" cy="47622"/>
            </a:xfrm>
            <a:custGeom>
              <a:avLst/>
              <a:gdLst>
                <a:gd name="connsiteX0" fmla="*/ 24002 w 47625"/>
                <a:gd name="connsiteY0" fmla="*/ 47918 h 47622"/>
                <a:gd name="connsiteX1" fmla="*/ 40840 w 47625"/>
                <a:gd name="connsiteY1" fmla="*/ 40944 h 47622"/>
                <a:gd name="connsiteX2" fmla="*/ 47815 w 47625"/>
                <a:gd name="connsiteY2" fmla="*/ 24107 h 47622"/>
                <a:gd name="connsiteX3" fmla="*/ 40840 w 47625"/>
                <a:gd name="connsiteY3" fmla="*/ 7270 h 47622"/>
                <a:gd name="connsiteX4" fmla="*/ 24002 w 47625"/>
                <a:gd name="connsiteY4" fmla="*/ 295 h 47622"/>
                <a:gd name="connsiteX5" fmla="*/ 7164 w 47625"/>
                <a:gd name="connsiteY5" fmla="*/ 7270 h 47622"/>
                <a:gd name="connsiteX6" fmla="*/ 189 w 47625"/>
                <a:gd name="connsiteY6" fmla="*/ 24107 h 47622"/>
                <a:gd name="connsiteX7" fmla="*/ 7164 w 47625"/>
                <a:gd name="connsiteY7" fmla="*/ 40944 h 47622"/>
                <a:gd name="connsiteX8" fmla="*/ 2400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02" y="47918"/>
                  </a:moveTo>
                  <a:cubicBezTo>
                    <a:pt x="30317" y="47918"/>
                    <a:pt x="36375" y="45409"/>
                    <a:pt x="40840" y="40944"/>
                  </a:cubicBezTo>
                  <a:cubicBezTo>
                    <a:pt x="45306" y="36479"/>
                    <a:pt x="47815" y="30422"/>
                    <a:pt x="47815" y="24107"/>
                  </a:cubicBezTo>
                  <a:cubicBezTo>
                    <a:pt x="47815" y="17792"/>
                    <a:pt x="45306" y="11735"/>
                    <a:pt x="40840" y="7270"/>
                  </a:cubicBezTo>
                  <a:cubicBezTo>
                    <a:pt x="36375" y="2804"/>
                    <a:pt x="30317" y="295"/>
                    <a:pt x="24002" y="295"/>
                  </a:cubicBezTo>
                  <a:cubicBezTo>
                    <a:pt x="17687" y="295"/>
                    <a:pt x="11629" y="2804"/>
                    <a:pt x="7164" y="7270"/>
                  </a:cubicBezTo>
                  <a:cubicBezTo>
                    <a:pt x="2698" y="11735"/>
                    <a:pt x="189" y="17792"/>
                    <a:pt x="189" y="24107"/>
                  </a:cubicBezTo>
                  <a:cubicBezTo>
                    <a:pt x="189" y="30422"/>
                    <a:pt x="2698" y="36479"/>
                    <a:pt x="7164" y="40944"/>
                  </a:cubicBezTo>
                  <a:cubicBezTo>
                    <a:pt x="11629" y="45409"/>
                    <a:pt x="17687" y="47918"/>
                    <a:pt x="2400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59" name="Freeform: Shape 4158">
              <a:extLst>
                <a:ext uri="{FF2B5EF4-FFF2-40B4-BE49-F238E27FC236}">
                  <a16:creationId xmlns:a16="http://schemas.microsoft.com/office/drawing/2014/main" id="{21C4CCE8-BCDC-42F2-9D33-611F6527A20A}"/>
                </a:ext>
              </a:extLst>
            </p:cNvPr>
            <p:cNvSpPr/>
            <p:nvPr/>
          </p:nvSpPr>
          <p:spPr>
            <a:xfrm>
              <a:off x="1498484" y="3941113"/>
              <a:ext cx="47625" cy="47622"/>
            </a:xfrm>
            <a:custGeom>
              <a:avLst/>
              <a:gdLst>
                <a:gd name="connsiteX0" fmla="*/ 24004 w 47625"/>
                <a:gd name="connsiteY0" fmla="*/ 47676 h 47622"/>
                <a:gd name="connsiteX1" fmla="*/ 40843 w 47625"/>
                <a:gd name="connsiteY1" fmla="*/ 40702 h 47622"/>
                <a:gd name="connsiteX2" fmla="*/ 47817 w 47625"/>
                <a:gd name="connsiteY2" fmla="*/ 23865 h 47622"/>
                <a:gd name="connsiteX3" fmla="*/ 40843 w 47625"/>
                <a:gd name="connsiteY3" fmla="*/ 7028 h 47622"/>
                <a:gd name="connsiteX4" fmla="*/ 24004 w 47625"/>
                <a:gd name="connsiteY4" fmla="*/ 54 h 47622"/>
                <a:gd name="connsiteX5" fmla="*/ 7166 w 47625"/>
                <a:gd name="connsiteY5" fmla="*/ 7028 h 47622"/>
                <a:gd name="connsiteX6" fmla="*/ 192 w 47625"/>
                <a:gd name="connsiteY6" fmla="*/ 23865 h 47622"/>
                <a:gd name="connsiteX7" fmla="*/ 7166 w 47625"/>
                <a:gd name="connsiteY7" fmla="*/ 40702 h 47622"/>
                <a:gd name="connsiteX8" fmla="*/ 24004 w 47625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04" y="47676"/>
                  </a:moveTo>
                  <a:cubicBezTo>
                    <a:pt x="30320" y="47676"/>
                    <a:pt x="36377" y="45167"/>
                    <a:pt x="40843" y="40702"/>
                  </a:cubicBezTo>
                  <a:cubicBezTo>
                    <a:pt x="45308" y="36237"/>
                    <a:pt x="47817" y="30180"/>
                    <a:pt x="47817" y="23865"/>
                  </a:cubicBezTo>
                  <a:cubicBezTo>
                    <a:pt x="47817" y="17550"/>
                    <a:pt x="45308" y="11493"/>
                    <a:pt x="40843" y="7028"/>
                  </a:cubicBezTo>
                  <a:cubicBezTo>
                    <a:pt x="36377" y="2562"/>
                    <a:pt x="30320" y="54"/>
                    <a:pt x="24004" y="54"/>
                  </a:cubicBezTo>
                  <a:cubicBezTo>
                    <a:pt x="17689" y="54"/>
                    <a:pt x="11632" y="2562"/>
                    <a:pt x="7166" y="7028"/>
                  </a:cubicBezTo>
                  <a:cubicBezTo>
                    <a:pt x="2701" y="11493"/>
                    <a:pt x="192" y="17550"/>
                    <a:pt x="192" y="23865"/>
                  </a:cubicBezTo>
                  <a:cubicBezTo>
                    <a:pt x="192" y="30180"/>
                    <a:pt x="2701" y="36237"/>
                    <a:pt x="7166" y="40702"/>
                  </a:cubicBezTo>
                  <a:cubicBezTo>
                    <a:pt x="11632" y="45167"/>
                    <a:pt x="17689" y="47676"/>
                    <a:pt x="24004" y="47676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0" name="Freeform: Shape 4159">
              <a:extLst>
                <a:ext uri="{FF2B5EF4-FFF2-40B4-BE49-F238E27FC236}">
                  <a16:creationId xmlns:a16="http://schemas.microsoft.com/office/drawing/2014/main" id="{875BB06F-C0B7-4478-A3D8-AB0CEAB779D1}"/>
                </a:ext>
              </a:extLst>
            </p:cNvPr>
            <p:cNvSpPr/>
            <p:nvPr/>
          </p:nvSpPr>
          <p:spPr>
            <a:xfrm>
              <a:off x="1518582" y="5861251"/>
              <a:ext cx="47625" cy="47622"/>
            </a:xfrm>
            <a:custGeom>
              <a:avLst/>
              <a:gdLst>
                <a:gd name="connsiteX0" fmla="*/ 24007 w 47625"/>
                <a:gd name="connsiteY0" fmla="*/ 47918 h 47622"/>
                <a:gd name="connsiteX1" fmla="*/ 40845 w 47625"/>
                <a:gd name="connsiteY1" fmla="*/ 40944 h 47622"/>
                <a:gd name="connsiteX2" fmla="*/ 47820 w 47625"/>
                <a:gd name="connsiteY2" fmla="*/ 24107 h 47622"/>
                <a:gd name="connsiteX3" fmla="*/ 40845 w 47625"/>
                <a:gd name="connsiteY3" fmla="*/ 7270 h 47622"/>
                <a:gd name="connsiteX4" fmla="*/ 24007 w 47625"/>
                <a:gd name="connsiteY4" fmla="*/ 295 h 47622"/>
                <a:gd name="connsiteX5" fmla="*/ 7169 w 47625"/>
                <a:gd name="connsiteY5" fmla="*/ 7270 h 47622"/>
                <a:gd name="connsiteX6" fmla="*/ 194 w 47625"/>
                <a:gd name="connsiteY6" fmla="*/ 24107 h 47622"/>
                <a:gd name="connsiteX7" fmla="*/ 7169 w 47625"/>
                <a:gd name="connsiteY7" fmla="*/ 40944 h 47622"/>
                <a:gd name="connsiteX8" fmla="*/ 2400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07" y="47918"/>
                  </a:moveTo>
                  <a:cubicBezTo>
                    <a:pt x="30322" y="47918"/>
                    <a:pt x="36380" y="45409"/>
                    <a:pt x="40845" y="40944"/>
                  </a:cubicBezTo>
                  <a:cubicBezTo>
                    <a:pt x="45311" y="36479"/>
                    <a:pt x="47820" y="30422"/>
                    <a:pt x="47820" y="24107"/>
                  </a:cubicBezTo>
                  <a:cubicBezTo>
                    <a:pt x="47820" y="17792"/>
                    <a:pt x="45311" y="11735"/>
                    <a:pt x="40845" y="7270"/>
                  </a:cubicBezTo>
                  <a:cubicBezTo>
                    <a:pt x="36380" y="2804"/>
                    <a:pt x="30322" y="295"/>
                    <a:pt x="24007" y="295"/>
                  </a:cubicBezTo>
                  <a:cubicBezTo>
                    <a:pt x="17692" y="295"/>
                    <a:pt x="11634" y="2804"/>
                    <a:pt x="7169" y="7270"/>
                  </a:cubicBezTo>
                  <a:cubicBezTo>
                    <a:pt x="2703" y="11735"/>
                    <a:pt x="194" y="17792"/>
                    <a:pt x="194" y="24107"/>
                  </a:cubicBezTo>
                  <a:cubicBezTo>
                    <a:pt x="194" y="30422"/>
                    <a:pt x="2703" y="36479"/>
                    <a:pt x="7169" y="40944"/>
                  </a:cubicBezTo>
                  <a:cubicBezTo>
                    <a:pt x="11634" y="45409"/>
                    <a:pt x="17692" y="47918"/>
                    <a:pt x="2400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1" name="Freeform: Shape 4160">
              <a:extLst>
                <a:ext uri="{FF2B5EF4-FFF2-40B4-BE49-F238E27FC236}">
                  <a16:creationId xmlns:a16="http://schemas.microsoft.com/office/drawing/2014/main" id="{F2EC02C0-EB4C-4625-BEDF-50FDE7BAAF01}"/>
                </a:ext>
              </a:extLst>
            </p:cNvPr>
            <p:cNvSpPr/>
            <p:nvPr/>
          </p:nvSpPr>
          <p:spPr>
            <a:xfrm>
              <a:off x="1538672" y="5861251"/>
              <a:ext cx="47625" cy="47622"/>
            </a:xfrm>
            <a:custGeom>
              <a:avLst/>
              <a:gdLst>
                <a:gd name="connsiteX0" fmla="*/ 24010 w 47625"/>
                <a:gd name="connsiteY0" fmla="*/ 47918 h 47622"/>
                <a:gd name="connsiteX1" fmla="*/ 40848 w 47625"/>
                <a:gd name="connsiteY1" fmla="*/ 40944 h 47622"/>
                <a:gd name="connsiteX2" fmla="*/ 47822 w 47625"/>
                <a:gd name="connsiteY2" fmla="*/ 24107 h 47622"/>
                <a:gd name="connsiteX3" fmla="*/ 40848 w 47625"/>
                <a:gd name="connsiteY3" fmla="*/ 7270 h 47622"/>
                <a:gd name="connsiteX4" fmla="*/ 24010 w 47625"/>
                <a:gd name="connsiteY4" fmla="*/ 295 h 47622"/>
                <a:gd name="connsiteX5" fmla="*/ 7171 w 47625"/>
                <a:gd name="connsiteY5" fmla="*/ 7270 h 47622"/>
                <a:gd name="connsiteX6" fmla="*/ 197 w 47625"/>
                <a:gd name="connsiteY6" fmla="*/ 24107 h 47622"/>
                <a:gd name="connsiteX7" fmla="*/ 7171 w 47625"/>
                <a:gd name="connsiteY7" fmla="*/ 40944 h 47622"/>
                <a:gd name="connsiteX8" fmla="*/ 2401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10" y="47918"/>
                  </a:moveTo>
                  <a:cubicBezTo>
                    <a:pt x="30325" y="47918"/>
                    <a:pt x="36382" y="45409"/>
                    <a:pt x="40848" y="40944"/>
                  </a:cubicBezTo>
                  <a:cubicBezTo>
                    <a:pt x="45313" y="36479"/>
                    <a:pt x="47822" y="30422"/>
                    <a:pt x="47822" y="24107"/>
                  </a:cubicBezTo>
                  <a:cubicBezTo>
                    <a:pt x="47822" y="17792"/>
                    <a:pt x="45313" y="11735"/>
                    <a:pt x="40848" y="7270"/>
                  </a:cubicBezTo>
                  <a:cubicBezTo>
                    <a:pt x="36382" y="2804"/>
                    <a:pt x="30325" y="295"/>
                    <a:pt x="24010" y="295"/>
                  </a:cubicBezTo>
                  <a:cubicBezTo>
                    <a:pt x="17694" y="295"/>
                    <a:pt x="11637" y="2804"/>
                    <a:pt x="7171" y="7270"/>
                  </a:cubicBezTo>
                  <a:cubicBezTo>
                    <a:pt x="2706" y="11735"/>
                    <a:pt x="197" y="17792"/>
                    <a:pt x="197" y="24107"/>
                  </a:cubicBezTo>
                  <a:cubicBezTo>
                    <a:pt x="197" y="30422"/>
                    <a:pt x="2706" y="36479"/>
                    <a:pt x="7171" y="40944"/>
                  </a:cubicBezTo>
                  <a:cubicBezTo>
                    <a:pt x="11637" y="45409"/>
                    <a:pt x="17694" y="47918"/>
                    <a:pt x="2401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2" name="Freeform: Shape 4161">
              <a:extLst>
                <a:ext uri="{FF2B5EF4-FFF2-40B4-BE49-F238E27FC236}">
                  <a16:creationId xmlns:a16="http://schemas.microsoft.com/office/drawing/2014/main" id="{B5DBC937-EE24-4114-A651-0EF451FB4C49}"/>
                </a:ext>
              </a:extLst>
            </p:cNvPr>
            <p:cNvSpPr/>
            <p:nvPr/>
          </p:nvSpPr>
          <p:spPr>
            <a:xfrm>
              <a:off x="1558770" y="5861251"/>
              <a:ext cx="47625" cy="47622"/>
            </a:xfrm>
            <a:custGeom>
              <a:avLst/>
              <a:gdLst>
                <a:gd name="connsiteX0" fmla="*/ 24012 w 47625"/>
                <a:gd name="connsiteY0" fmla="*/ 47918 h 47622"/>
                <a:gd name="connsiteX1" fmla="*/ 40850 w 47625"/>
                <a:gd name="connsiteY1" fmla="*/ 40944 h 47622"/>
                <a:gd name="connsiteX2" fmla="*/ 47825 w 47625"/>
                <a:gd name="connsiteY2" fmla="*/ 24107 h 47622"/>
                <a:gd name="connsiteX3" fmla="*/ 40850 w 47625"/>
                <a:gd name="connsiteY3" fmla="*/ 7270 h 47622"/>
                <a:gd name="connsiteX4" fmla="*/ 24012 w 47625"/>
                <a:gd name="connsiteY4" fmla="*/ 295 h 47622"/>
                <a:gd name="connsiteX5" fmla="*/ 7174 w 47625"/>
                <a:gd name="connsiteY5" fmla="*/ 7270 h 47622"/>
                <a:gd name="connsiteX6" fmla="*/ 199 w 47625"/>
                <a:gd name="connsiteY6" fmla="*/ 24107 h 47622"/>
                <a:gd name="connsiteX7" fmla="*/ 7174 w 47625"/>
                <a:gd name="connsiteY7" fmla="*/ 40944 h 47622"/>
                <a:gd name="connsiteX8" fmla="*/ 2401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12" y="47918"/>
                  </a:moveTo>
                  <a:cubicBezTo>
                    <a:pt x="30327" y="47918"/>
                    <a:pt x="36385" y="45409"/>
                    <a:pt x="40850" y="40944"/>
                  </a:cubicBezTo>
                  <a:cubicBezTo>
                    <a:pt x="45316" y="36479"/>
                    <a:pt x="47825" y="30422"/>
                    <a:pt x="47825" y="24107"/>
                  </a:cubicBezTo>
                  <a:cubicBezTo>
                    <a:pt x="47825" y="17792"/>
                    <a:pt x="45316" y="11735"/>
                    <a:pt x="40850" y="7270"/>
                  </a:cubicBezTo>
                  <a:cubicBezTo>
                    <a:pt x="36385" y="2804"/>
                    <a:pt x="30327" y="295"/>
                    <a:pt x="24012" y="295"/>
                  </a:cubicBezTo>
                  <a:cubicBezTo>
                    <a:pt x="17697" y="295"/>
                    <a:pt x="11639" y="2804"/>
                    <a:pt x="7174" y="7270"/>
                  </a:cubicBezTo>
                  <a:cubicBezTo>
                    <a:pt x="2708" y="11735"/>
                    <a:pt x="199" y="17792"/>
                    <a:pt x="199" y="24107"/>
                  </a:cubicBezTo>
                  <a:cubicBezTo>
                    <a:pt x="199" y="30422"/>
                    <a:pt x="2708" y="36479"/>
                    <a:pt x="7174" y="40944"/>
                  </a:cubicBezTo>
                  <a:cubicBezTo>
                    <a:pt x="11639" y="45409"/>
                    <a:pt x="17697" y="47918"/>
                    <a:pt x="2401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3" name="Freeform: Shape 4162">
              <a:extLst>
                <a:ext uri="{FF2B5EF4-FFF2-40B4-BE49-F238E27FC236}">
                  <a16:creationId xmlns:a16="http://schemas.microsoft.com/office/drawing/2014/main" id="{3FC45F29-D870-4AFD-9CC2-2BF97D4A778E}"/>
                </a:ext>
              </a:extLst>
            </p:cNvPr>
            <p:cNvSpPr/>
            <p:nvPr/>
          </p:nvSpPr>
          <p:spPr>
            <a:xfrm>
              <a:off x="1578860" y="5861251"/>
              <a:ext cx="47625" cy="47622"/>
            </a:xfrm>
            <a:custGeom>
              <a:avLst/>
              <a:gdLst>
                <a:gd name="connsiteX0" fmla="*/ 24015 w 47625"/>
                <a:gd name="connsiteY0" fmla="*/ 47918 h 47622"/>
                <a:gd name="connsiteX1" fmla="*/ 40853 w 47625"/>
                <a:gd name="connsiteY1" fmla="*/ 40944 h 47622"/>
                <a:gd name="connsiteX2" fmla="*/ 47827 w 47625"/>
                <a:gd name="connsiteY2" fmla="*/ 24107 h 47622"/>
                <a:gd name="connsiteX3" fmla="*/ 40853 w 47625"/>
                <a:gd name="connsiteY3" fmla="*/ 7270 h 47622"/>
                <a:gd name="connsiteX4" fmla="*/ 24015 w 47625"/>
                <a:gd name="connsiteY4" fmla="*/ 295 h 47622"/>
                <a:gd name="connsiteX5" fmla="*/ 7176 w 47625"/>
                <a:gd name="connsiteY5" fmla="*/ 7270 h 47622"/>
                <a:gd name="connsiteX6" fmla="*/ 202 w 47625"/>
                <a:gd name="connsiteY6" fmla="*/ 24107 h 47622"/>
                <a:gd name="connsiteX7" fmla="*/ 7176 w 47625"/>
                <a:gd name="connsiteY7" fmla="*/ 40944 h 47622"/>
                <a:gd name="connsiteX8" fmla="*/ 2401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15" y="47918"/>
                  </a:moveTo>
                  <a:cubicBezTo>
                    <a:pt x="30330" y="47918"/>
                    <a:pt x="36387" y="45409"/>
                    <a:pt x="40853" y="40944"/>
                  </a:cubicBezTo>
                  <a:cubicBezTo>
                    <a:pt x="45318" y="36479"/>
                    <a:pt x="47827" y="30422"/>
                    <a:pt x="47827" y="24107"/>
                  </a:cubicBezTo>
                  <a:cubicBezTo>
                    <a:pt x="47827" y="17792"/>
                    <a:pt x="45318" y="11735"/>
                    <a:pt x="40853" y="7270"/>
                  </a:cubicBezTo>
                  <a:cubicBezTo>
                    <a:pt x="36387" y="2804"/>
                    <a:pt x="30330" y="295"/>
                    <a:pt x="24015" y="295"/>
                  </a:cubicBezTo>
                  <a:cubicBezTo>
                    <a:pt x="17699" y="295"/>
                    <a:pt x="11642" y="2804"/>
                    <a:pt x="7176" y="7270"/>
                  </a:cubicBezTo>
                  <a:cubicBezTo>
                    <a:pt x="2711" y="11735"/>
                    <a:pt x="202" y="17792"/>
                    <a:pt x="202" y="24107"/>
                  </a:cubicBezTo>
                  <a:cubicBezTo>
                    <a:pt x="202" y="30422"/>
                    <a:pt x="2711" y="36479"/>
                    <a:pt x="7176" y="40944"/>
                  </a:cubicBezTo>
                  <a:cubicBezTo>
                    <a:pt x="11642" y="45409"/>
                    <a:pt x="17699" y="47918"/>
                    <a:pt x="2401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4" name="Freeform: Shape 4163">
              <a:extLst>
                <a:ext uri="{FF2B5EF4-FFF2-40B4-BE49-F238E27FC236}">
                  <a16:creationId xmlns:a16="http://schemas.microsoft.com/office/drawing/2014/main" id="{0444C5B2-E55D-4882-A02D-6335F36750A3}"/>
                </a:ext>
              </a:extLst>
            </p:cNvPr>
            <p:cNvSpPr/>
            <p:nvPr/>
          </p:nvSpPr>
          <p:spPr>
            <a:xfrm>
              <a:off x="1598958" y="5861251"/>
              <a:ext cx="47625" cy="47622"/>
            </a:xfrm>
            <a:custGeom>
              <a:avLst/>
              <a:gdLst>
                <a:gd name="connsiteX0" fmla="*/ 24017 w 47625"/>
                <a:gd name="connsiteY0" fmla="*/ 47918 h 47622"/>
                <a:gd name="connsiteX1" fmla="*/ 40855 w 47625"/>
                <a:gd name="connsiteY1" fmla="*/ 40944 h 47622"/>
                <a:gd name="connsiteX2" fmla="*/ 47830 w 47625"/>
                <a:gd name="connsiteY2" fmla="*/ 24107 h 47622"/>
                <a:gd name="connsiteX3" fmla="*/ 40855 w 47625"/>
                <a:gd name="connsiteY3" fmla="*/ 7270 h 47622"/>
                <a:gd name="connsiteX4" fmla="*/ 24017 w 47625"/>
                <a:gd name="connsiteY4" fmla="*/ 295 h 47622"/>
                <a:gd name="connsiteX5" fmla="*/ 7179 w 47625"/>
                <a:gd name="connsiteY5" fmla="*/ 7270 h 47622"/>
                <a:gd name="connsiteX6" fmla="*/ 204 w 47625"/>
                <a:gd name="connsiteY6" fmla="*/ 24107 h 47622"/>
                <a:gd name="connsiteX7" fmla="*/ 7179 w 47625"/>
                <a:gd name="connsiteY7" fmla="*/ 40944 h 47622"/>
                <a:gd name="connsiteX8" fmla="*/ 2401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17" y="47918"/>
                  </a:moveTo>
                  <a:cubicBezTo>
                    <a:pt x="30332" y="47918"/>
                    <a:pt x="36390" y="45409"/>
                    <a:pt x="40855" y="40944"/>
                  </a:cubicBezTo>
                  <a:cubicBezTo>
                    <a:pt x="45321" y="36479"/>
                    <a:pt x="47830" y="30422"/>
                    <a:pt x="47830" y="24107"/>
                  </a:cubicBezTo>
                  <a:cubicBezTo>
                    <a:pt x="47830" y="17792"/>
                    <a:pt x="45321" y="11735"/>
                    <a:pt x="40855" y="7270"/>
                  </a:cubicBezTo>
                  <a:cubicBezTo>
                    <a:pt x="36390" y="2804"/>
                    <a:pt x="30332" y="295"/>
                    <a:pt x="24017" y="295"/>
                  </a:cubicBezTo>
                  <a:cubicBezTo>
                    <a:pt x="17702" y="295"/>
                    <a:pt x="11645" y="2804"/>
                    <a:pt x="7179" y="7270"/>
                  </a:cubicBezTo>
                  <a:cubicBezTo>
                    <a:pt x="2714" y="11735"/>
                    <a:pt x="204" y="17792"/>
                    <a:pt x="204" y="24107"/>
                  </a:cubicBezTo>
                  <a:cubicBezTo>
                    <a:pt x="204" y="30422"/>
                    <a:pt x="2714" y="36479"/>
                    <a:pt x="7179" y="40944"/>
                  </a:cubicBezTo>
                  <a:cubicBezTo>
                    <a:pt x="11645" y="45409"/>
                    <a:pt x="17702" y="47918"/>
                    <a:pt x="2401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5" name="Freeform: Shape 4164">
              <a:extLst>
                <a:ext uri="{FF2B5EF4-FFF2-40B4-BE49-F238E27FC236}">
                  <a16:creationId xmlns:a16="http://schemas.microsoft.com/office/drawing/2014/main" id="{10BBC7FC-37D4-49D6-AA92-6A76432B5183}"/>
                </a:ext>
              </a:extLst>
            </p:cNvPr>
            <p:cNvSpPr/>
            <p:nvPr/>
          </p:nvSpPr>
          <p:spPr>
            <a:xfrm>
              <a:off x="1619047" y="5861251"/>
              <a:ext cx="47625" cy="47622"/>
            </a:xfrm>
            <a:custGeom>
              <a:avLst/>
              <a:gdLst>
                <a:gd name="connsiteX0" fmla="*/ 24020 w 47625"/>
                <a:gd name="connsiteY0" fmla="*/ 47918 h 47622"/>
                <a:gd name="connsiteX1" fmla="*/ 40858 w 47625"/>
                <a:gd name="connsiteY1" fmla="*/ 40944 h 47622"/>
                <a:gd name="connsiteX2" fmla="*/ 47832 w 47625"/>
                <a:gd name="connsiteY2" fmla="*/ 24107 h 47622"/>
                <a:gd name="connsiteX3" fmla="*/ 40858 w 47625"/>
                <a:gd name="connsiteY3" fmla="*/ 7270 h 47622"/>
                <a:gd name="connsiteX4" fmla="*/ 24020 w 47625"/>
                <a:gd name="connsiteY4" fmla="*/ 295 h 47622"/>
                <a:gd name="connsiteX5" fmla="*/ 7182 w 47625"/>
                <a:gd name="connsiteY5" fmla="*/ 7270 h 47622"/>
                <a:gd name="connsiteX6" fmla="*/ 207 w 47625"/>
                <a:gd name="connsiteY6" fmla="*/ 24107 h 47622"/>
                <a:gd name="connsiteX7" fmla="*/ 7182 w 47625"/>
                <a:gd name="connsiteY7" fmla="*/ 40944 h 47622"/>
                <a:gd name="connsiteX8" fmla="*/ 2402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20" y="47918"/>
                  </a:moveTo>
                  <a:cubicBezTo>
                    <a:pt x="30335" y="47918"/>
                    <a:pt x="36392" y="45409"/>
                    <a:pt x="40858" y="40944"/>
                  </a:cubicBezTo>
                  <a:cubicBezTo>
                    <a:pt x="45323" y="36479"/>
                    <a:pt x="47832" y="30422"/>
                    <a:pt x="47832" y="24107"/>
                  </a:cubicBezTo>
                  <a:cubicBezTo>
                    <a:pt x="47832" y="17792"/>
                    <a:pt x="45323" y="11735"/>
                    <a:pt x="40858" y="7270"/>
                  </a:cubicBezTo>
                  <a:cubicBezTo>
                    <a:pt x="36392" y="2804"/>
                    <a:pt x="30335" y="295"/>
                    <a:pt x="24020" y="295"/>
                  </a:cubicBezTo>
                  <a:cubicBezTo>
                    <a:pt x="17704" y="295"/>
                    <a:pt x="11647" y="2804"/>
                    <a:pt x="7182" y="7270"/>
                  </a:cubicBezTo>
                  <a:cubicBezTo>
                    <a:pt x="2716" y="11735"/>
                    <a:pt x="207" y="17792"/>
                    <a:pt x="207" y="24107"/>
                  </a:cubicBezTo>
                  <a:cubicBezTo>
                    <a:pt x="207" y="30422"/>
                    <a:pt x="2716" y="36479"/>
                    <a:pt x="7182" y="40944"/>
                  </a:cubicBezTo>
                  <a:cubicBezTo>
                    <a:pt x="11647" y="45409"/>
                    <a:pt x="17704" y="47918"/>
                    <a:pt x="2402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6" name="Freeform: Shape 4165">
              <a:extLst>
                <a:ext uri="{FF2B5EF4-FFF2-40B4-BE49-F238E27FC236}">
                  <a16:creationId xmlns:a16="http://schemas.microsoft.com/office/drawing/2014/main" id="{8D44ACA9-A1D9-4A2D-8976-6AB3C7683DB6}"/>
                </a:ext>
              </a:extLst>
            </p:cNvPr>
            <p:cNvSpPr/>
            <p:nvPr/>
          </p:nvSpPr>
          <p:spPr>
            <a:xfrm>
              <a:off x="1639145" y="3941113"/>
              <a:ext cx="47625" cy="47622"/>
            </a:xfrm>
            <a:custGeom>
              <a:avLst/>
              <a:gdLst>
                <a:gd name="connsiteX0" fmla="*/ 24022 w 47625"/>
                <a:gd name="connsiteY0" fmla="*/ 47676 h 47622"/>
                <a:gd name="connsiteX1" fmla="*/ 40860 w 47625"/>
                <a:gd name="connsiteY1" fmla="*/ 40702 h 47622"/>
                <a:gd name="connsiteX2" fmla="*/ 47835 w 47625"/>
                <a:gd name="connsiteY2" fmla="*/ 23865 h 47622"/>
                <a:gd name="connsiteX3" fmla="*/ 40860 w 47625"/>
                <a:gd name="connsiteY3" fmla="*/ 7028 h 47622"/>
                <a:gd name="connsiteX4" fmla="*/ 24022 w 47625"/>
                <a:gd name="connsiteY4" fmla="*/ 54 h 47622"/>
                <a:gd name="connsiteX5" fmla="*/ 7184 w 47625"/>
                <a:gd name="connsiteY5" fmla="*/ 7028 h 47622"/>
                <a:gd name="connsiteX6" fmla="*/ 210 w 47625"/>
                <a:gd name="connsiteY6" fmla="*/ 23865 h 47622"/>
                <a:gd name="connsiteX7" fmla="*/ 7184 w 47625"/>
                <a:gd name="connsiteY7" fmla="*/ 40702 h 47622"/>
                <a:gd name="connsiteX8" fmla="*/ 24022 w 47625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22" y="47676"/>
                  </a:moveTo>
                  <a:cubicBezTo>
                    <a:pt x="30337" y="47676"/>
                    <a:pt x="36395" y="45167"/>
                    <a:pt x="40860" y="40702"/>
                  </a:cubicBezTo>
                  <a:cubicBezTo>
                    <a:pt x="45326" y="36237"/>
                    <a:pt x="47835" y="30180"/>
                    <a:pt x="47835" y="23865"/>
                  </a:cubicBezTo>
                  <a:cubicBezTo>
                    <a:pt x="47835" y="17550"/>
                    <a:pt x="45326" y="11493"/>
                    <a:pt x="40860" y="7028"/>
                  </a:cubicBezTo>
                  <a:cubicBezTo>
                    <a:pt x="36395" y="2562"/>
                    <a:pt x="30337" y="54"/>
                    <a:pt x="24022" y="54"/>
                  </a:cubicBezTo>
                  <a:cubicBezTo>
                    <a:pt x="17707" y="54"/>
                    <a:pt x="11650" y="2562"/>
                    <a:pt x="7184" y="7028"/>
                  </a:cubicBezTo>
                  <a:cubicBezTo>
                    <a:pt x="2719" y="11493"/>
                    <a:pt x="210" y="17550"/>
                    <a:pt x="210" y="23865"/>
                  </a:cubicBezTo>
                  <a:cubicBezTo>
                    <a:pt x="210" y="30180"/>
                    <a:pt x="2719" y="36237"/>
                    <a:pt x="7184" y="40702"/>
                  </a:cubicBezTo>
                  <a:cubicBezTo>
                    <a:pt x="11650" y="45167"/>
                    <a:pt x="17707" y="47676"/>
                    <a:pt x="24022" y="47676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7" name="Freeform: Shape 4166">
              <a:extLst>
                <a:ext uri="{FF2B5EF4-FFF2-40B4-BE49-F238E27FC236}">
                  <a16:creationId xmlns:a16="http://schemas.microsoft.com/office/drawing/2014/main" id="{47E711AA-632A-4B28-83C7-E2CE9025443F}"/>
                </a:ext>
              </a:extLst>
            </p:cNvPr>
            <p:cNvSpPr/>
            <p:nvPr/>
          </p:nvSpPr>
          <p:spPr>
            <a:xfrm>
              <a:off x="1659235" y="5861251"/>
              <a:ext cx="47625" cy="47622"/>
            </a:xfrm>
            <a:custGeom>
              <a:avLst/>
              <a:gdLst>
                <a:gd name="connsiteX0" fmla="*/ 24025 w 47625"/>
                <a:gd name="connsiteY0" fmla="*/ 47918 h 47622"/>
                <a:gd name="connsiteX1" fmla="*/ 40863 w 47625"/>
                <a:gd name="connsiteY1" fmla="*/ 40944 h 47622"/>
                <a:gd name="connsiteX2" fmla="*/ 47837 w 47625"/>
                <a:gd name="connsiteY2" fmla="*/ 24107 h 47622"/>
                <a:gd name="connsiteX3" fmla="*/ 40863 w 47625"/>
                <a:gd name="connsiteY3" fmla="*/ 7270 h 47622"/>
                <a:gd name="connsiteX4" fmla="*/ 24025 w 47625"/>
                <a:gd name="connsiteY4" fmla="*/ 295 h 47622"/>
                <a:gd name="connsiteX5" fmla="*/ 7187 w 47625"/>
                <a:gd name="connsiteY5" fmla="*/ 7270 h 47622"/>
                <a:gd name="connsiteX6" fmla="*/ 212 w 47625"/>
                <a:gd name="connsiteY6" fmla="*/ 24107 h 47622"/>
                <a:gd name="connsiteX7" fmla="*/ 7187 w 47625"/>
                <a:gd name="connsiteY7" fmla="*/ 40944 h 47622"/>
                <a:gd name="connsiteX8" fmla="*/ 2402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25" y="47918"/>
                  </a:moveTo>
                  <a:cubicBezTo>
                    <a:pt x="30340" y="47918"/>
                    <a:pt x="36397" y="45409"/>
                    <a:pt x="40863" y="40944"/>
                  </a:cubicBezTo>
                  <a:cubicBezTo>
                    <a:pt x="45328" y="36479"/>
                    <a:pt x="47837" y="30422"/>
                    <a:pt x="47837" y="24107"/>
                  </a:cubicBezTo>
                  <a:cubicBezTo>
                    <a:pt x="47837" y="17792"/>
                    <a:pt x="45328" y="11735"/>
                    <a:pt x="40863" y="7270"/>
                  </a:cubicBezTo>
                  <a:cubicBezTo>
                    <a:pt x="36397" y="2804"/>
                    <a:pt x="30340" y="295"/>
                    <a:pt x="24025" y="295"/>
                  </a:cubicBezTo>
                  <a:cubicBezTo>
                    <a:pt x="17710" y="295"/>
                    <a:pt x="11652" y="2804"/>
                    <a:pt x="7187" y="7270"/>
                  </a:cubicBezTo>
                  <a:cubicBezTo>
                    <a:pt x="2721" y="11735"/>
                    <a:pt x="212" y="17792"/>
                    <a:pt x="212" y="24107"/>
                  </a:cubicBezTo>
                  <a:cubicBezTo>
                    <a:pt x="212" y="30422"/>
                    <a:pt x="2721" y="36479"/>
                    <a:pt x="7187" y="40944"/>
                  </a:cubicBezTo>
                  <a:cubicBezTo>
                    <a:pt x="11652" y="45409"/>
                    <a:pt x="17710" y="47918"/>
                    <a:pt x="2402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8" name="Freeform: Shape 4167">
              <a:extLst>
                <a:ext uri="{FF2B5EF4-FFF2-40B4-BE49-F238E27FC236}">
                  <a16:creationId xmlns:a16="http://schemas.microsoft.com/office/drawing/2014/main" id="{BA99B4AF-562C-48F6-ACC3-1715A641F010}"/>
                </a:ext>
              </a:extLst>
            </p:cNvPr>
            <p:cNvSpPr/>
            <p:nvPr/>
          </p:nvSpPr>
          <p:spPr>
            <a:xfrm>
              <a:off x="1679333" y="5861251"/>
              <a:ext cx="47625" cy="47622"/>
            </a:xfrm>
            <a:custGeom>
              <a:avLst/>
              <a:gdLst>
                <a:gd name="connsiteX0" fmla="*/ 24027 w 47625"/>
                <a:gd name="connsiteY0" fmla="*/ 47918 h 47622"/>
                <a:gd name="connsiteX1" fmla="*/ 40865 w 47625"/>
                <a:gd name="connsiteY1" fmla="*/ 40944 h 47622"/>
                <a:gd name="connsiteX2" fmla="*/ 47840 w 47625"/>
                <a:gd name="connsiteY2" fmla="*/ 24107 h 47622"/>
                <a:gd name="connsiteX3" fmla="*/ 40865 w 47625"/>
                <a:gd name="connsiteY3" fmla="*/ 7270 h 47622"/>
                <a:gd name="connsiteX4" fmla="*/ 24027 w 47625"/>
                <a:gd name="connsiteY4" fmla="*/ 295 h 47622"/>
                <a:gd name="connsiteX5" fmla="*/ 7189 w 47625"/>
                <a:gd name="connsiteY5" fmla="*/ 7270 h 47622"/>
                <a:gd name="connsiteX6" fmla="*/ 215 w 47625"/>
                <a:gd name="connsiteY6" fmla="*/ 24107 h 47622"/>
                <a:gd name="connsiteX7" fmla="*/ 7189 w 47625"/>
                <a:gd name="connsiteY7" fmla="*/ 40944 h 47622"/>
                <a:gd name="connsiteX8" fmla="*/ 2402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27" y="47918"/>
                  </a:moveTo>
                  <a:cubicBezTo>
                    <a:pt x="30342" y="47918"/>
                    <a:pt x="36400" y="45409"/>
                    <a:pt x="40865" y="40944"/>
                  </a:cubicBezTo>
                  <a:cubicBezTo>
                    <a:pt x="45331" y="36479"/>
                    <a:pt x="47840" y="30422"/>
                    <a:pt x="47840" y="24107"/>
                  </a:cubicBezTo>
                  <a:cubicBezTo>
                    <a:pt x="47840" y="17792"/>
                    <a:pt x="45331" y="11735"/>
                    <a:pt x="40865" y="7270"/>
                  </a:cubicBezTo>
                  <a:cubicBezTo>
                    <a:pt x="36400" y="2804"/>
                    <a:pt x="30342" y="295"/>
                    <a:pt x="24027" y="295"/>
                  </a:cubicBezTo>
                  <a:cubicBezTo>
                    <a:pt x="17712" y="295"/>
                    <a:pt x="11655" y="2804"/>
                    <a:pt x="7189" y="7270"/>
                  </a:cubicBezTo>
                  <a:cubicBezTo>
                    <a:pt x="2724" y="11735"/>
                    <a:pt x="215" y="17792"/>
                    <a:pt x="215" y="24107"/>
                  </a:cubicBezTo>
                  <a:cubicBezTo>
                    <a:pt x="215" y="30422"/>
                    <a:pt x="2724" y="36479"/>
                    <a:pt x="7189" y="40944"/>
                  </a:cubicBezTo>
                  <a:cubicBezTo>
                    <a:pt x="11655" y="45409"/>
                    <a:pt x="17712" y="47918"/>
                    <a:pt x="2402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69" name="Freeform: Shape 4168">
              <a:extLst>
                <a:ext uri="{FF2B5EF4-FFF2-40B4-BE49-F238E27FC236}">
                  <a16:creationId xmlns:a16="http://schemas.microsoft.com/office/drawing/2014/main" id="{AEE1907C-DDE9-44F8-968D-41D79C98BBDD}"/>
                </a:ext>
              </a:extLst>
            </p:cNvPr>
            <p:cNvSpPr/>
            <p:nvPr/>
          </p:nvSpPr>
          <p:spPr>
            <a:xfrm>
              <a:off x="1699423" y="5861251"/>
              <a:ext cx="47625" cy="47622"/>
            </a:xfrm>
            <a:custGeom>
              <a:avLst/>
              <a:gdLst>
                <a:gd name="connsiteX0" fmla="*/ 24030 w 47625"/>
                <a:gd name="connsiteY0" fmla="*/ 47918 h 47622"/>
                <a:gd name="connsiteX1" fmla="*/ 40868 w 47625"/>
                <a:gd name="connsiteY1" fmla="*/ 40944 h 47622"/>
                <a:gd name="connsiteX2" fmla="*/ 47842 w 47625"/>
                <a:gd name="connsiteY2" fmla="*/ 24107 h 47622"/>
                <a:gd name="connsiteX3" fmla="*/ 40868 w 47625"/>
                <a:gd name="connsiteY3" fmla="*/ 7270 h 47622"/>
                <a:gd name="connsiteX4" fmla="*/ 24030 w 47625"/>
                <a:gd name="connsiteY4" fmla="*/ 295 h 47622"/>
                <a:gd name="connsiteX5" fmla="*/ 7192 w 47625"/>
                <a:gd name="connsiteY5" fmla="*/ 7270 h 47622"/>
                <a:gd name="connsiteX6" fmla="*/ 217 w 47625"/>
                <a:gd name="connsiteY6" fmla="*/ 24107 h 47622"/>
                <a:gd name="connsiteX7" fmla="*/ 7192 w 47625"/>
                <a:gd name="connsiteY7" fmla="*/ 40944 h 47622"/>
                <a:gd name="connsiteX8" fmla="*/ 2403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30" y="47918"/>
                  </a:moveTo>
                  <a:cubicBezTo>
                    <a:pt x="30345" y="47918"/>
                    <a:pt x="36402" y="45409"/>
                    <a:pt x="40868" y="40944"/>
                  </a:cubicBezTo>
                  <a:cubicBezTo>
                    <a:pt x="45333" y="36479"/>
                    <a:pt x="47842" y="30422"/>
                    <a:pt x="47842" y="24107"/>
                  </a:cubicBezTo>
                  <a:cubicBezTo>
                    <a:pt x="47842" y="17792"/>
                    <a:pt x="45333" y="11735"/>
                    <a:pt x="40868" y="7270"/>
                  </a:cubicBezTo>
                  <a:cubicBezTo>
                    <a:pt x="36402" y="2804"/>
                    <a:pt x="30345" y="295"/>
                    <a:pt x="24030" y="295"/>
                  </a:cubicBezTo>
                  <a:cubicBezTo>
                    <a:pt x="17715" y="295"/>
                    <a:pt x="11657" y="2804"/>
                    <a:pt x="7192" y="7270"/>
                  </a:cubicBezTo>
                  <a:cubicBezTo>
                    <a:pt x="2726" y="11735"/>
                    <a:pt x="217" y="17792"/>
                    <a:pt x="217" y="24107"/>
                  </a:cubicBezTo>
                  <a:cubicBezTo>
                    <a:pt x="217" y="30422"/>
                    <a:pt x="2726" y="36479"/>
                    <a:pt x="7192" y="40944"/>
                  </a:cubicBezTo>
                  <a:cubicBezTo>
                    <a:pt x="11657" y="45409"/>
                    <a:pt x="17715" y="47918"/>
                    <a:pt x="2403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0" name="Freeform: Shape 4169">
              <a:extLst>
                <a:ext uri="{FF2B5EF4-FFF2-40B4-BE49-F238E27FC236}">
                  <a16:creationId xmlns:a16="http://schemas.microsoft.com/office/drawing/2014/main" id="{A785B669-94FE-458B-B250-00EB24A602A0}"/>
                </a:ext>
              </a:extLst>
            </p:cNvPr>
            <p:cNvSpPr/>
            <p:nvPr/>
          </p:nvSpPr>
          <p:spPr>
            <a:xfrm>
              <a:off x="1719521" y="5861251"/>
              <a:ext cx="47625" cy="47622"/>
            </a:xfrm>
            <a:custGeom>
              <a:avLst/>
              <a:gdLst>
                <a:gd name="connsiteX0" fmla="*/ 24032 w 47625"/>
                <a:gd name="connsiteY0" fmla="*/ 47918 h 47622"/>
                <a:gd name="connsiteX1" fmla="*/ 40870 w 47625"/>
                <a:gd name="connsiteY1" fmla="*/ 40944 h 47622"/>
                <a:gd name="connsiteX2" fmla="*/ 47845 w 47625"/>
                <a:gd name="connsiteY2" fmla="*/ 24107 h 47622"/>
                <a:gd name="connsiteX3" fmla="*/ 40870 w 47625"/>
                <a:gd name="connsiteY3" fmla="*/ 7270 h 47622"/>
                <a:gd name="connsiteX4" fmla="*/ 24032 w 47625"/>
                <a:gd name="connsiteY4" fmla="*/ 295 h 47622"/>
                <a:gd name="connsiteX5" fmla="*/ 7194 w 47625"/>
                <a:gd name="connsiteY5" fmla="*/ 7270 h 47622"/>
                <a:gd name="connsiteX6" fmla="*/ 220 w 47625"/>
                <a:gd name="connsiteY6" fmla="*/ 24107 h 47622"/>
                <a:gd name="connsiteX7" fmla="*/ 7194 w 47625"/>
                <a:gd name="connsiteY7" fmla="*/ 40944 h 47622"/>
                <a:gd name="connsiteX8" fmla="*/ 2403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32" y="47918"/>
                  </a:moveTo>
                  <a:cubicBezTo>
                    <a:pt x="30348" y="47918"/>
                    <a:pt x="36405" y="45409"/>
                    <a:pt x="40870" y="40944"/>
                  </a:cubicBezTo>
                  <a:cubicBezTo>
                    <a:pt x="45336" y="36479"/>
                    <a:pt x="47845" y="30422"/>
                    <a:pt x="47845" y="24107"/>
                  </a:cubicBezTo>
                  <a:cubicBezTo>
                    <a:pt x="47845" y="17792"/>
                    <a:pt x="45336" y="11735"/>
                    <a:pt x="40870" y="7270"/>
                  </a:cubicBezTo>
                  <a:cubicBezTo>
                    <a:pt x="36405" y="2804"/>
                    <a:pt x="30348" y="295"/>
                    <a:pt x="24032" y="295"/>
                  </a:cubicBezTo>
                  <a:cubicBezTo>
                    <a:pt x="17717" y="295"/>
                    <a:pt x="11660" y="2804"/>
                    <a:pt x="7194" y="7270"/>
                  </a:cubicBezTo>
                  <a:cubicBezTo>
                    <a:pt x="2729" y="11735"/>
                    <a:pt x="220" y="17792"/>
                    <a:pt x="220" y="24107"/>
                  </a:cubicBezTo>
                  <a:cubicBezTo>
                    <a:pt x="220" y="30422"/>
                    <a:pt x="2729" y="36479"/>
                    <a:pt x="7194" y="40944"/>
                  </a:cubicBezTo>
                  <a:cubicBezTo>
                    <a:pt x="11660" y="45409"/>
                    <a:pt x="17717" y="47918"/>
                    <a:pt x="2403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1" name="Freeform: Shape 4170">
              <a:extLst>
                <a:ext uri="{FF2B5EF4-FFF2-40B4-BE49-F238E27FC236}">
                  <a16:creationId xmlns:a16="http://schemas.microsoft.com/office/drawing/2014/main" id="{CF0A179A-F641-4544-80BD-0586F5470EE4}"/>
                </a:ext>
              </a:extLst>
            </p:cNvPr>
            <p:cNvSpPr/>
            <p:nvPr/>
          </p:nvSpPr>
          <p:spPr>
            <a:xfrm>
              <a:off x="1739611" y="5861251"/>
              <a:ext cx="47625" cy="47622"/>
            </a:xfrm>
            <a:custGeom>
              <a:avLst/>
              <a:gdLst>
                <a:gd name="connsiteX0" fmla="*/ 24035 w 47625"/>
                <a:gd name="connsiteY0" fmla="*/ 47918 h 47622"/>
                <a:gd name="connsiteX1" fmla="*/ 40873 w 47625"/>
                <a:gd name="connsiteY1" fmla="*/ 40944 h 47622"/>
                <a:gd name="connsiteX2" fmla="*/ 47848 w 47625"/>
                <a:gd name="connsiteY2" fmla="*/ 24107 h 47622"/>
                <a:gd name="connsiteX3" fmla="*/ 40873 w 47625"/>
                <a:gd name="connsiteY3" fmla="*/ 7270 h 47622"/>
                <a:gd name="connsiteX4" fmla="*/ 24035 w 47625"/>
                <a:gd name="connsiteY4" fmla="*/ 295 h 47622"/>
                <a:gd name="connsiteX5" fmla="*/ 7197 w 47625"/>
                <a:gd name="connsiteY5" fmla="*/ 7270 h 47622"/>
                <a:gd name="connsiteX6" fmla="*/ 222 w 47625"/>
                <a:gd name="connsiteY6" fmla="*/ 24107 h 47622"/>
                <a:gd name="connsiteX7" fmla="*/ 7197 w 47625"/>
                <a:gd name="connsiteY7" fmla="*/ 40944 h 47622"/>
                <a:gd name="connsiteX8" fmla="*/ 2403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35" y="47918"/>
                  </a:moveTo>
                  <a:cubicBezTo>
                    <a:pt x="30350" y="47918"/>
                    <a:pt x="36407" y="45409"/>
                    <a:pt x="40873" y="40944"/>
                  </a:cubicBezTo>
                  <a:cubicBezTo>
                    <a:pt x="45338" y="36479"/>
                    <a:pt x="47848" y="30422"/>
                    <a:pt x="47848" y="24107"/>
                  </a:cubicBezTo>
                  <a:cubicBezTo>
                    <a:pt x="47848" y="17792"/>
                    <a:pt x="45338" y="11735"/>
                    <a:pt x="40873" y="7270"/>
                  </a:cubicBezTo>
                  <a:cubicBezTo>
                    <a:pt x="36407" y="2804"/>
                    <a:pt x="30350" y="295"/>
                    <a:pt x="24035" y="295"/>
                  </a:cubicBezTo>
                  <a:cubicBezTo>
                    <a:pt x="17720" y="295"/>
                    <a:pt x="11662" y="2804"/>
                    <a:pt x="7197" y="7270"/>
                  </a:cubicBezTo>
                  <a:cubicBezTo>
                    <a:pt x="2731" y="11735"/>
                    <a:pt x="222" y="17792"/>
                    <a:pt x="222" y="24107"/>
                  </a:cubicBezTo>
                  <a:cubicBezTo>
                    <a:pt x="222" y="30422"/>
                    <a:pt x="2731" y="36479"/>
                    <a:pt x="7197" y="40944"/>
                  </a:cubicBezTo>
                  <a:cubicBezTo>
                    <a:pt x="11662" y="45409"/>
                    <a:pt x="17720" y="47918"/>
                    <a:pt x="2403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2" name="Freeform: Shape 4171">
              <a:extLst>
                <a:ext uri="{FF2B5EF4-FFF2-40B4-BE49-F238E27FC236}">
                  <a16:creationId xmlns:a16="http://schemas.microsoft.com/office/drawing/2014/main" id="{C42FBC98-DD29-44ED-950F-226E07D4DCF0}"/>
                </a:ext>
              </a:extLst>
            </p:cNvPr>
            <p:cNvSpPr/>
            <p:nvPr/>
          </p:nvSpPr>
          <p:spPr>
            <a:xfrm>
              <a:off x="1759709" y="5861251"/>
              <a:ext cx="47625" cy="47622"/>
            </a:xfrm>
            <a:custGeom>
              <a:avLst/>
              <a:gdLst>
                <a:gd name="connsiteX0" fmla="*/ 24037 w 47625"/>
                <a:gd name="connsiteY0" fmla="*/ 47918 h 47622"/>
                <a:gd name="connsiteX1" fmla="*/ 40875 w 47625"/>
                <a:gd name="connsiteY1" fmla="*/ 40944 h 47622"/>
                <a:gd name="connsiteX2" fmla="*/ 47850 w 47625"/>
                <a:gd name="connsiteY2" fmla="*/ 24107 h 47622"/>
                <a:gd name="connsiteX3" fmla="*/ 40875 w 47625"/>
                <a:gd name="connsiteY3" fmla="*/ 7270 h 47622"/>
                <a:gd name="connsiteX4" fmla="*/ 24037 w 47625"/>
                <a:gd name="connsiteY4" fmla="*/ 295 h 47622"/>
                <a:gd name="connsiteX5" fmla="*/ 7199 w 47625"/>
                <a:gd name="connsiteY5" fmla="*/ 7270 h 47622"/>
                <a:gd name="connsiteX6" fmla="*/ 225 w 47625"/>
                <a:gd name="connsiteY6" fmla="*/ 24107 h 47622"/>
                <a:gd name="connsiteX7" fmla="*/ 7199 w 47625"/>
                <a:gd name="connsiteY7" fmla="*/ 40944 h 47622"/>
                <a:gd name="connsiteX8" fmla="*/ 2403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37" y="47918"/>
                  </a:moveTo>
                  <a:cubicBezTo>
                    <a:pt x="30353" y="47918"/>
                    <a:pt x="36410" y="45409"/>
                    <a:pt x="40875" y="40944"/>
                  </a:cubicBezTo>
                  <a:cubicBezTo>
                    <a:pt x="45341" y="36479"/>
                    <a:pt x="47850" y="30422"/>
                    <a:pt x="47850" y="24107"/>
                  </a:cubicBezTo>
                  <a:cubicBezTo>
                    <a:pt x="47850" y="17792"/>
                    <a:pt x="45341" y="11735"/>
                    <a:pt x="40875" y="7270"/>
                  </a:cubicBezTo>
                  <a:cubicBezTo>
                    <a:pt x="36410" y="2804"/>
                    <a:pt x="30353" y="295"/>
                    <a:pt x="24037" y="295"/>
                  </a:cubicBezTo>
                  <a:cubicBezTo>
                    <a:pt x="17722" y="295"/>
                    <a:pt x="11665" y="2804"/>
                    <a:pt x="7199" y="7270"/>
                  </a:cubicBezTo>
                  <a:cubicBezTo>
                    <a:pt x="2734" y="11735"/>
                    <a:pt x="225" y="17792"/>
                    <a:pt x="225" y="24107"/>
                  </a:cubicBezTo>
                  <a:cubicBezTo>
                    <a:pt x="225" y="30422"/>
                    <a:pt x="2734" y="36479"/>
                    <a:pt x="7199" y="40944"/>
                  </a:cubicBezTo>
                  <a:cubicBezTo>
                    <a:pt x="11665" y="45409"/>
                    <a:pt x="17722" y="47918"/>
                    <a:pt x="2403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3" name="Freeform: Shape 4172">
              <a:extLst>
                <a:ext uri="{FF2B5EF4-FFF2-40B4-BE49-F238E27FC236}">
                  <a16:creationId xmlns:a16="http://schemas.microsoft.com/office/drawing/2014/main" id="{B29ADB67-C0FA-498C-A818-12051733397E}"/>
                </a:ext>
              </a:extLst>
            </p:cNvPr>
            <p:cNvSpPr/>
            <p:nvPr/>
          </p:nvSpPr>
          <p:spPr>
            <a:xfrm>
              <a:off x="1779799" y="5861251"/>
              <a:ext cx="47625" cy="47622"/>
            </a:xfrm>
            <a:custGeom>
              <a:avLst/>
              <a:gdLst>
                <a:gd name="connsiteX0" fmla="*/ 24040 w 47625"/>
                <a:gd name="connsiteY0" fmla="*/ 47918 h 47622"/>
                <a:gd name="connsiteX1" fmla="*/ 40878 w 47625"/>
                <a:gd name="connsiteY1" fmla="*/ 40944 h 47622"/>
                <a:gd name="connsiteX2" fmla="*/ 47853 w 47625"/>
                <a:gd name="connsiteY2" fmla="*/ 24107 h 47622"/>
                <a:gd name="connsiteX3" fmla="*/ 40878 w 47625"/>
                <a:gd name="connsiteY3" fmla="*/ 7270 h 47622"/>
                <a:gd name="connsiteX4" fmla="*/ 24040 w 47625"/>
                <a:gd name="connsiteY4" fmla="*/ 295 h 47622"/>
                <a:gd name="connsiteX5" fmla="*/ 7202 w 47625"/>
                <a:gd name="connsiteY5" fmla="*/ 7270 h 47622"/>
                <a:gd name="connsiteX6" fmla="*/ 227 w 47625"/>
                <a:gd name="connsiteY6" fmla="*/ 24107 h 47622"/>
                <a:gd name="connsiteX7" fmla="*/ 7202 w 47625"/>
                <a:gd name="connsiteY7" fmla="*/ 40944 h 47622"/>
                <a:gd name="connsiteX8" fmla="*/ 2404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40" y="47918"/>
                  </a:moveTo>
                  <a:cubicBezTo>
                    <a:pt x="30355" y="47918"/>
                    <a:pt x="36413" y="45409"/>
                    <a:pt x="40878" y="40944"/>
                  </a:cubicBezTo>
                  <a:cubicBezTo>
                    <a:pt x="45344" y="36479"/>
                    <a:pt x="47853" y="30422"/>
                    <a:pt x="47853" y="24107"/>
                  </a:cubicBezTo>
                  <a:cubicBezTo>
                    <a:pt x="47853" y="17792"/>
                    <a:pt x="45344" y="11735"/>
                    <a:pt x="40878" y="7270"/>
                  </a:cubicBezTo>
                  <a:cubicBezTo>
                    <a:pt x="36413" y="2804"/>
                    <a:pt x="30355" y="295"/>
                    <a:pt x="24040" y="295"/>
                  </a:cubicBezTo>
                  <a:cubicBezTo>
                    <a:pt x="17725" y="295"/>
                    <a:pt x="11667" y="2804"/>
                    <a:pt x="7202" y="7270"/>
                  </a:cubicBezTo>
                  <a:cubicBezTo>
                    <a:pt x="2736" y="11735"/>
                    <a:pt x="227" y="17792"/>
                    <a:pt x="227" y="24107"/>
                  </a:cubicBezTo>
                  <a:cubicBezTo>
                    <a:pt x="227" y="30422"/>
                    <a:pt x="2736" y="36479"/>
                    <a:pt x="7202" y="40944"/>
                  </a:cubicBezTo>
                  <a:cubicBezTo>
                    <a:pt x="11667" y="45409"/>
                    <a:pt x="17725" y="47918"/>
                    <a:pt x="2404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4" name="Freeform: Shape 4173">
              <a:extLst>
                <a:ext uri="{FF2B5EF4-FFF2-40B4-BE49-F238E27FC236}">
                  <a16:creationId xmlns:a16="http://schemas.microsoft.com/office/drawing/2014/main" id="{144F0FE9-D179-479A-A7A5-1DD558DD2D2B}"/>
                </a:ext>
              </a:extLst>
            </p:cNvPr>
            <p:cNvSpPr/>
            <p:nvPr/>
          </p:nvSpPr>
          <p:spPr>
            <a:xfrm>
              <a:off x="1799897" y="5861251"/>
              <a:ext cx="47625" cy="47622"/>
            </a:xfrm>
            <a:custGeom>
              <a:avLst/>
              <a:gdLst>
                <a:gd name="connsiteX0" fmla="*/ 24042 w 47625"/>
                <a:gd name="connsiteY0" fmla="*/ 47918 h 47622"/>
                <a:gd name="connsiteX1" fmla="*/ 40881 w 47625"/>
                <a:gd name="connsiteY1" fmla="*/ 40944 h 47622"/>
                <a:gd name="connsiteX2" fmla="*/ 47855 w 47625"/>
                <a:gd name="connsiteY2" fmla="*/ 24107 h 47622"/>
                <a:gd name="connsiteX3" fmla="*/ 40881 w 47625"/>
                <a:gd name="connsiteY3" fmla="*/ 7270 h 47622"/>
                <a:gd name="connsiteX4" fmla="*/ 24042 w 47625"/>
                <a:gd name="connsiteY4" fmla="*/ 295 h 47622"/>
                <a:gd name="connsiteX5" fmla="*/ 7204 w 47625"/>
                <a:gd name="connsiteY5" fmla="*/ 7270 h 47622"/>
                <a:gd name="connsiteX6" fmla="*/ 230 w 47625"/>
                <a:gd name="connsiteY6" fmla="*/ 24107 h 47622"/>
                <a:gd name="connsiteX7" fmla="*/ 7204 w 47625"/>
                <a:gd name="connsiteY7" fmla="*/ 40944 h 47622"/>
                <a:gd name="connsiteX8" fmla="*/ 2404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42" y="47918"/>
                  </a:moveTo>
                  <a:cubicBezTo>
                    <a:pt x="30358" y="47918"/>
                    <a:pt x="36415" y="45409"/>
                    <a:pt x="40881" y="40944"/>
                  </a:cubicBezTo>
                  <a:cubicBezTo>
                    <a:pt x="45346" y="36479"/>
                    <a:pt x="47855" y="30422"/>
                    <a:pt x="47855" y="24107"/>
                  </a:cubicBezTo>
                  <a:cubicBezTo>
                    <a:pt x="47855" y="17792"/>
                    <a:pt x="45346" y="11735"/>
                    <a:pt x="40881" y="7270"/>
                  </a:cubicBezTo>
                  <a:cubicBezTo>
                    <a:pt x="36415" y="2804"/>
                    <a:pt x="30358" y="295"/>
                    <a:pt x="24042" y="295"/>
                  </a:cubicBezTo>
                  <a:cubicBezTo>
                    <a:pt x="17727" y="295"/>
                    <a:pt x="11670" y="2804"/>
                    <a:pt x="7204" y="7270"/>
                  </a:cubicBezTo>
                  <a:cubicBezTo>
                    <a:pt x="2739" y="11735"/>
                    <a:pt x="230" y="17792"/>
                    <a:pt x="230" y="24107"/>
                  </a:cubicBezTo>
                  <a:cubicBezTo>
                    <a:pt x="230" y="30422"/>
                    <a:pt x="2739" y="36479"/>
                    <a:pt x="7204" y="40944"/>
                  </a:cubicBezTo>
                  <a:cubicBezTo>
                    <a:pt x="11670" y="45409"/>
                    <a:pt x="17727" y="47918"/>
                    <a:pt x="2404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5" name="Freeform: Shape 4174">
              <a:extLst>
                <a:ext uri="{FF2B5EF4-FFF2-40B4-BE49-F238E27FC236}">
                  <a16:creationId xmlns:a16="http://schemas.microsoft.com/office/drawing/2014/main" id="{523E585F-70BD-4C65-93EA-1557D8F65A81}"/>
                </a:ext>
              </a:extLst>
            </p:cNvPr>
            <p:cNvSpPr/>
            <p:nvPr/>
          </p:nvSpPr>
          <p:spPr>
            <a:xfrm>
              <a:off x="1819995" y="5861251"/>
              <a:ext cx="47625" cy="47622"/>
            </a:xfrm>
            <a:custGeom>
              <a:avLst/>
              <a:gdLst>
                <a:gd name="connsiteX0" fmla="*/ 24045 w 47625"/>
                <a:gd name="connsiteY0" fmla="*/ 47918 h 47622"/>
                <a:gd name="connsiteX1" fmla="*/ 40883 w 47625"/>
                <a:gd name="connsiteY1" fmla="*/ 40944 h 47622"/>
                <a:gd name="connsiteX2" fmla="*/ 47858 w 47625"/>
                <a:gd name="connsiteY2" fmla="*/ 24107 h 47622"/>
                <a:gd name="connsiteX3" fmla="*/ 40883 w 47625"/>
                <a:gd name="connsiteY3" fmla="*/ 7270 h 47622"/>
                <a:gd name="connsiteX4" fmla="*/ 24045 w 47625"/>
                <a:gd name="connsiteY4" fmla="*/ 295 h 47622"/>
                <a:gd name="connsiteX5" fmla="*/ 7207 w 47625"/>
                <a:gd name="connsiteY5" fmla="*/ 7270 h 47622"/>
                <a:gd name="connsiteX6" fmla="*/ 232 w 47625"/>
                <a:gd name="connsiteY6" fmla="*/ 24107 h 47622"/>
                <a:gd name="connsiteX7" fmla="*/ 7207 w 47625"/>
                <a:gd name="connsiteY7" fmla="*/ 40944 h 47622"/>
                <a:gd name="connsiteX8" fmla="*/ 2404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45" y="47918"/>
                  </a:moveTo>
                  <a:cubicBezTo>
                    <a:pt x="30360" y="47918"/>
                    <a:pt x="36418" y="45409"/>
                    <a:pt x="40883" y="40944"/>
                  </a:cubicBezTo>
                  <a:cubicBezTo>
                    <a:pt x="45349" y="36479"/>
                    <a:pt x="47858" y="30422"/>
                    <a:pt x="47858" y="24107"/>
                  </a:cubicBezTo>
                  <a:cubicBezTo>
                    <a:pt x="47858" y="17792"/>
                    <a:pt x="45349" y="11735"/>
                    <a:pt x="40883" y="7270"/>
                  </a:cubicBezTo>
                  <a:cubicBezTo>
                    <a:pt x="36418" y="2804"/>
                    <a:pt x="30360" y="295"/>
                    <a:pt x="24045" y="295"/>
                  </a:cubicBezTo>
                  <a:cubicBezTo>
                    <a:pt x="17730" y="295"/>
                    <a:pt x="11672" y="2804"/>
                    <a:pt x="7207" y="7270"/>
                  </a:cubicBezTo>
                  <a:cubicBezTo>
                    <a:pt x="2741" y="11735"/>
                    <a:pt x="232" y="17792"/>
                    <a:pt x="232" y="24107"/>
                  </a:cubicBezTo>
                  <a:cubicBezTo>
                    <a:pt x="232" y="30422"/>
                    <a:pt x="2741" y="36479"/>
                    <a:pt x="7207" y="40944"/>
                  </a:cubicBezTo>
                  <a:cubicBezTo>
                    <a:pt x="11672" y="45409"/>
                    <a:pt x="17730" y="47918"/>
                    <a:pt x="2404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6" name="Freeform: Shape 4175">
              <a:extLst>
                <a:ext uri="{FF2B5EF4-FFF2-40B4-BE49-F238E27FC236}">
                  <a16:creationId xmlns:a16="http://schemas.microsoft.com/office/drawing/2014/main" id="{CE445824-9C8B-4F82-9A0C-44BF68C598DD}"/>
                </a:ext>
              </a:extLst>
            </p:cNvPr>
            <p:cNvSpPr/>
            <p:nvPr/>
          </p:nvSpPr>
          <p:spPr>
            <a:xfrm>
              <a:off x="1840085" y="5861251"/>
              <a:ext cx="47625" cy="47622"/>
            </a:xfrm>
            <a:custGeom>
              <a:avLst/>
              <a:gdLst>
                <a:gd name="connsiteX0" fmla="*/ 24048 w 47625"/>
                <a:gd name="connsiteY0" fmla="*/ 47918 h 47622"/>
                <a:gd name="connsiteX1" fmla="*/ 40886 w 47625"/>
                <a:gd name="connsiteY1" fmla="*/ 40944 h 47622"/>
                <a:gd name="connsiteX2" fmla="*/ 47860 w 47625"/>
                <a:gd name="connsiteY2" fmla="*/ 24107 h 47622"/>
                <a:gd name="connsiteX3" fmla="*/ 40886 w 47625"/>
                <a:gd name="connsiteY3" fmla="*/ 7270 h 47622"/>
                <a:gd name="connsiteX4" fmla="*/ 24048 w 47625"/>
                <a:gd name="connsiteY4" fmla="*/ 295 h 47622"/>
                <a:gd name="connsiteX5" fmla="*/ 7209 w 47625"/>
                <a:gd name="connsiteY5" fmla="*/ 7270 h 47622"/>
                <a:gd name="connsiteX6" fmla="*/ 235 w 47625"/>
                <a:gd name="connsiteY6" fmla="*/ 24107 h 47622"/>
                <a:gd name="connsiteX7" fmla="*/ 7209 w 47625"/>
                <a:gd name="connsiteY7" fmla="*/ 40944 h 47622"/>
                <a:gd name="connsiteX8" fmla="*/ 2404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48" y="47918"/>
                  </a:moveTo>
                  <a:cubicBezTo>
                    <a:pt x="30363" y="47918"/>
                    <a:pt x="36420" y="45409"/>
                    <a:pt x="40886" y="40944"/>
                  </a:cubicBezTo>
                  <a:cubicBezTo>
                    <a:pt x="45351" y="36479"/>
                    <a:pt x="47860" y="30422"/>
                    <a:pt x="47860" y="24107"/>
                  </a:cubicBezTo>
                  <a:cubicBezTo>
                    <a:pt x="47860" y="17792"/>
                    <a:pt x="45351" y="11735"/>
                    <a:pt x="40886" y="7270"/>
                  </a:cubicBezTo>
                  <a:cubicBezTo>
                    <a:pt x="36420" y="2804"/>
                    <a:pt x="30363" y="295"/>
                    <a:pt x="24048" y="295"/>
                  </a:cubicBezTo>
                  <a:cubicBezTo>
                    <a:pt x="17732" y="295"/>
                    <a:pt x="11675" y="2804"/>
                    <a:pt x="7209" y="7270"/>
                  </a:cubicBezTo>
                  <a:cubicBezTo>
                    <a:pt x="2744" y="11735"/>
                    <a:pt x="235" y="17792"/>
                    <a:pt x="235" y="24107"/>
                  </a:cubicBezTo>
                  <a:cubicBezTo>
                    <a:pt x="235" y="30422"/>
                    <a:pt x="2744" y="36479"/>
                    <a:pt x="7209" y="40944"/>
                  </a:cubicBezTo>
                  <a:cubicBezTo>
                    <a:pt x="11675" y="45409"/>
                    <a:pt x="17732" y="47918"/>
                    <a:pt x="2404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7" name="Freeform: Shape 4176">
              <a:extLst>
                <a:ext uri="{FF2B5EF4-FFF2-40B4-BE49-F238E27FC236}">
                  <a16:creationId xmlns:a16="http://schemas.microsoft.com/office/drawing/2014/main" id="{8822DD24-2C3D-44A7-B469-ADAAAE81B1C5}"/>
                </a:ext>
              </a:extLst>
            </p:cNvPr>
            <p:cNvSpPr/>
            <p:nvPr/>
          </p:nvSpPr>
          <p:spPr>
            <a:xfrm>
              <a:off x="1860183" y="3941113"/>
              <a:ext cx="47625" cy="47622"/>
            </a:xfrm>
            <a:custGeom>
              <a:avLst/>
              <a:gdLst>
                <a:gd name="connsiteX0" fmla="*/ 24050 w 47625"/>
                <a:gd name="connsiteY0" fmla="*/ 47676 h 47622"/>
                <a:gd name="connsiteX1" fmla="*/ 40888 w 47625"/>
                <a:gd name="connsiteY1" fmla="*/ 40702 h 47622"/>
                <a:gd name="connsiteX2" fmla="*/ 47863 w 47625"/>
                <a:gd name="connsiteY2" fmla="*/ 23865 h 47622"/>
                <a:gd name="connsiteX3" fmla="*/ 40888 w 47625"/>
                <a:gd name="connsiteY3" fmla="*/ 7028 h 47622"/>
                <a:gd name="connsiteX4" fmla="*/ 24050 w 47625"/>
                <a:gd name="connsiteY4" fmla="*/ 54 h 47622"/>
                <a:gd name="connsiteX5" fmla="*/ 7212 w 47625"/>
                <a:gd name="connsiteY5" fmla="*/ 7028 h 47622"/>
                <a:gd name="connsiteX6" fmla="*/ 237 w 47625"/>
                <a:gd name="connsiteY6" fmla="*/ 23865 h 47622"/>
                <a:gd name="connsiteX7" fmla="*/ 7212 w 47625"/>
                <a:gd name="connsiteY7" fmla="*/ 40702 h 47622"/>
                <a:gd name="connsiteX8" fmla="*/ 24050 w 47625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50" y="47676"/>
                  </a:moveTo>
                  <a:cubicBezTo>
                    <a:pt x="30365" y="47676"/>
                    <a:pt x="36423" y="45167"/>
                    <a:pt x="40888" y="40702"/>
                  </a:cubicBezTo>
                  <a:cubicBezTo>
                    <a:pt x="45354" y="36237"/>
                    <a:pt x="47863" y="30180"/>
                    <a:pt x="47863" y="23865"/>
                  </a:cubicBezTo>
                  <a:cubicBezTo>
                    <a:pt x="47863" y="17550"/>
                    <a:pt x="45354" y="11493"/>
                    <a:pt x="40888" y="7028"/>
                  </a:cubicBezTo>
                  <a:cubicBezTo>
                    <a:pt x="36423" y="2562"/>
                    <a:pt x="30365" y="54"/>
                    <a:pt x="24050" y="54"/>
                  </a:cubicBezTo>
                  <a:cubicBezTo>
                    <a:pt x="17735" y="54"/>
                    <a:pt x="11677" y="2562"/>
                    <a:pt x="7212" y="7028"/>
                  </a:cubicBezTo>
                  <a:cubicBezTo>
                    <a:pt x="2746" y="11493"/>
                    <a:pt x="237" y="17550"/>
                    <a:pt x="237" y="23865"/>
                  </a:cubicBezTo>
                  <a:cubicBezTo>
                    <a:pt x="237" y="30180"/>
                    <a:pt x="2746" y="36237"/>
                    <a:pt x="7212" y="40702"/>
                  </a:cubicBezTo>
                  <a:cubicBezTo>
                    <a:pt x="11677" y="45167"/>
                    <a:pt x="17735" y="47676"/>
                    <a:pt x="24050" y="47676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8" name="Freeform: Shape 4177">
              <a:extLst>
                <a:ext uri="{FF2B5EF4-FFF2-40B4-BE49-F238E27FC236}">
                  <a16:creationId xmlns:a16="http://schemas.microsoft.com/office/drawing/2014/main" id="{D6462EE1-F9BC-4078-B25C-19E00009BE20}"/>
                </a:ext>
              </a:extLst>
            </p:cNvPr>
            <p:cNvSpPr/>
            <p:nvPr/>
          </p:nvSpPr>
          <p:spPr>
            <a:xfrm>
              <a:off x="1880273" y="5861251"/>
              <a:ext cx="47625" cy="47622"/>
            </a:xfrm>
            <a:custGeom>
              <a:avLst/>
              <a:gdLst>
                <a:gd name="connsiteX0" fmla="*/ 24053 w 47625"/>
                <a:gd name="connsiteY0" fmla="*/ 47918 h 47622"/>
                <a:gd name="connsiteX1" fmla="*/ 40891 w 47625"/>
                <a:gd name="connsiteY1" fmla="*/ 40944 h 47622"/>
                <a:gd name="connsiteX2" fmla="*/ 47865 w 47625"/>
                <a:gd name="connsiteY2" fmla="*/ 24107 h 47622"/>
                <a:gd name="connsiteX3" fmla="*/ 40891 w 47625"/>
                <a:gd name="connsiteY3" fmla="*/ 7270 h 47622"/>
                <a:gd name="connsiteX4" fmla="*/ 24053 w 47625"/>
                <a:gd name="connsiteY4" fmla="*/ 295 h 47622"/>
                <a:gd name="connsiteX5" fmla="*/ 7214 w 47625"/>
                <a:gd name="connsiteY5" fmla="*/ 7270 h 47622"/>
                <a:gd name="connsiteX6" fmla="*/ 240 w 47625"/>
                <a:gd name="connsiteY6" fmla="*/ 24107 h 47622"/>
                <a:gd name="connsiteX7" fmla="*/ 7214 w 47625"/>
                <a:gd name="connsiteY7" fmla="*/ 40944 h 47622"/>
                <a:gd name="connsiteX8" fmla="*/ 2405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53" y="47918"/>
                  </a:moveTo>
                  <a:cubicBezTo>
                    <a:pt x="30368" y="47918"/>
                    <a:pt x="36425" y="45409"/>
                    <a:pt x="40891" y="40944"/>
                  </a:cubicBezTo>
                  <a:cubicBezTo>
                    <a:pt x="45356" y="36479"/>
                    <a:pt x="47865" y="30422"/>
                    <a:pt x="47865" y="24107"/>
                  </a:cubicBezTo>
                  <a:cubicBezTo>
                    <a:pt x="47865" y="17792"/>
                    <a:pt x="45356" y="11735"/>
                    <a:pt x="40891" y="7270"/>
                  </a:cubicBezTo>
                  <a:cubicBezTo>
                    <a:pt x="36425" y="2804"/>
                    <a:pt x="30368" y="295"/>
                    <a:pt x="24053" y="295"/>
                  </a:cubicBezTo>
                  <a:cubicBezTo>
                    <a:pt x="17737" y="295"/>
                    <a:pt x="11680" y="2804"/>
                    <a:pt x="7214" y="7270"/>
                  </a:cubicBezTo>
                  <a:cubicBezTo>
                    <a:pt x="2749" y="11735"/>
                    <a:pt x="240" y="17792"/>
                    <a:pt x="240" y="24107"/>
                  </a:cubicBezTo>
                  <a:cubicBezTo>
                    <a:pt x="240" y="30422"/>
                    <a:pt x="2749" y="36479"/>
                    <a:pt x="7214" y="40944"/>
                  </a:cubicBezTo>
                  <a:cubicBezTo>
                    <a:pt x="11680" y="45409"/>
                    <a:pt x="17737" y="47918"/>
                    <a:pt x="2405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79" name="Freeform: Shape 4178">
              <a:extLst>
                <a:ext uri="{FF2B5EF4-FFF2-40B4-BE49-F238E27FC236}">
                  <a16:creationId xmlns:a16="http://schemas.microsoft.com/office/drawing/2014/main" id="{BB8113CD-2AA1-4D12-A250-64663C7F1D04}"/>
                </a:ext>
              </a:extLst>
            </p:cNvPr>
            <p:cNvSpPr/>
            <p:nvPr/>
          </p:nvSpPr>
          <p:spPr>
            <a:xfrm>
              <a:off x="1900370" y="5861251"/>
              <a:ext cx="47625" cy="47622"/>
            </a:xfrm>
            <a:custGeom>
              <a:avLst/>
              <a:gdLst>
                <a:gd name="connsiteX0" fmla="*/ 24055 w 47625"/>
                <a:gd name="connsiteY0" fmla="*/ 47918 h 47622"/>
                <a:gd name="connsiteX1" fmla="*/ 40893 w 47625"/>
                <a:gd name="connsiteY1" fmla="*/ 40944 h 47622"/>
                <a:gd name="connsiteX2" fmla="*/ 47868 w 47625"/>
                <a:gd name="connsiteY2" fmla="*/ 24107 h 47622"/>
                <a:gd name="connsiteX3" fmla="*/ 40893 w 47625"/>
                <a:gd name="connsiteY3" fmla="*/ 7270 h 47622"/>
                <a:gd name="connsiteX4" fmla="*/ 24055 w 47625"/>
                <a:gd name="connsiteY4" fmla="*/ 295 h 47622"/>
                <a:gd name="connsiteX5" fmla="*/ 7217 w 47625"/>
                <a:gd name="connsiteY5" fmla="*/ 7270 h 47622"/>
                <a:gd name="connsiteX6" fmla="*/ 242 w 47625"/>
                <a:gd name="connsiteY6" fmla="*/ 24107 h 47622"/>
                <a:gd name="connsiteX7" fmla="*/ 7217 w 47625"/>
                <a:gd name="connsiteY7" fmla="*/ 40944 h 47622"/>
                <a:gd name="connsiteX8" fmla="*/ 2405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55" y="47918"/>
                  </a:moveTo>
                  <a:cubicBezTo>
                    <a:pt x="30370" y="47918"/>
                    <a:pt x="36428" y="45409"/>
                    <a:pt x="40893" y="40944"/>
                  </a:cubicBezTo>
                  <a:cubicBezTo>
                    <a:pt x="45359" y="36479"/>
                    <a:pt x="47868" y="30422"/>
                    <a:pt x="47868" y="24107"/>
                  </a:cubicBezTo>
                  <a:cubicBezTo>
                    <a:pt x="47868" y="17792"/>
                    <a:pt x="45359" y="11735"/>
                    <a:pt x="40893" y="7270"/>
                  </a:cubicBezTo>
                  <a:cubicBezTo>
                    <a:pt x="36428" y="2804"/>
                    <a:pt x="30370" y="295"/>
                    <a:pt x="24055" y="295"/>
                  </a:cubicBezTo>
                  <a:cubicBezTo>
                    <a:pt x="17740" y="295"/>
                    <a:pt x="11683" y="2804"/>
                    <a:pt x="7217" y="7270"/>
                  </a:cubicBezTo>
                  <a:cubicBezTo>
                    <a:pt x="2751" y="11735"/>
                    <a:pt x="242" y="17792"/>
                    <a:pt x="242" y="24107"/>
                  </a:cubicBezTo>
                  <a:cubicBezTo>
                    <a:pt x="242" y="30422"/>
                    <a:pt x="2751" y="36479"/>
                    <a:pt x="7217" y="40944"/>
                  </a:cubicBezTo>
                  <a:cubicBezTo>
                    <a:pt x="11683" y="45409"/>
                    <a:pt x="17740" y="47918"/>
                    <a:pt x="2405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0" name="Freeform: Shape 4179">
              <a:extLst>
                <a:ext uri="{FF2B5EF4-FFF2-40B4-BE49-F238E27FC236}">
                  <a16:creationId xmlns:a16="http://schemas.microsoft.com/office/drawing/2014/main" id="{7A0EC771-3270-4DB2-82D9-649C0CF74013}"/>
                </a:ext>
              </a:extLst>
            </p:cNvPr>
            <p:cNvSpPr/>
            <p:nvPr/>
          </p:nvSpPr>
          <p:spPr>
            <a:xfrm>
              <a:off x="1920460" y="5861251"/>
              <a:ext cx="47625" cy="47622"/>
            </a:xfrm>
            <a:custGeom>
              <a:avLst/>
              <a:gdLst>
                <a:gd name="connsiteX0" fmla="*/ 24058 w 47625"/>
                <a:gd name="connsiteY0" fmla="*/ 47918 h 47622"/>
                <a:gd name="connsiteX1" fmla="*/ 40896 w 47625"/>
                <a:gd name="connsiteY1" fmla="*/ 40944 h 47622"/>
                <a:gd name="connsiteX2" fmla="*/ 47870 w 47625"/>
                <a:gd name="connsiteY2" fmla="*/ 24107 h 47622"/>
                <a:gd name="connsiteX3" fmla="*/ 40896 w 47625"/>
                <a:gd name="connsiteY3" fmla="*/ 7270 h 47622"/>
                <a:gd name="connsiteX4" fmla="*/ 24058 w 47625"/>
                <a:gd name="connsiteY4" fmla="*/ 295 h 47622"/>
                <a:gd name="connsiteX5" fmla="*/ 7220 w 47625"/>
                <a:gd name="connsiteY5" fmla="*/ 7270 h 47622"/>
                <a:gd name="connsiteX6" fmla="*/ 245 w 47625"/>
                <a:gd name="connsiteY6" fmla="*/ 24107 h 47622"/>
                <a:gd name="connsiteX7" fmla="*/ 7220 w 47625"/>
                <a:gd name="connsiteY7" fmla="*/ 40944 h 47622"/>
                <a:gd name="connsiteX8" fmla="*/ 2405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58" y="47918"/>
                  </a:moveTo>
                  <a:cubicBezTo>
                    <a:pt x="30373" y="47918"/>
                    <a:pt x="36430" y="45409"/>
                    <a:pt x="40896" y="40944"/>
                  </a:cubicBezTo>
                  <a:cubicBezTo>
                    <a:pt x="45361" y="36479"/>
                    <a:pt x="47870" y="30422"/>
                    <a:pt x="47870" y="24107"/>
                  </a:cubicBezTo>
                  <a:cubicBezTo>
                    <a:pt x="47870" y="17792"/>
                    <a:pt x="45361" y="11735"/>
                    <a:pt x="40896" y="7270"/>
                  </a:cubicBezTo>
                  <a:cubicBezTo>
                    <a:pt x="36430" y="2804"/>
                    <a:pt x="30373" y="295"/>
                    <a:pt x="24058" y="295"/>
                  </a:cubicBezTo>
                  <a:cubicBezTo>
                    <a:pt x="17742" y="295"/>
                    <a:pt x="11685" y="2804"/>
                    <a:pt x="7220" y="7270"/>
                  </a:cubicBezTo>
                  <a:cubicBezTo>
                    <a:pt x="2754" y="11735"/>
                    <a:pt x="245" y="17792"/>
                    <a:pt x="245" y="24107"/>
                  </a:cubicBezTo>
                  <a:cubicBezTo>
                    <a:pt x="245" y="30422"/>
                    <a:pt x="2754" y="36479"/>
                    <a:pt x="7220" y="40944"/>
                  </a:cubicBezTo>
                  <a:cubicBezTo>
                    <a:pt x="11685" y="45409"/>
                    <a:pt x="17742" y="47918"/>
                    <a:pt x="2405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1" name="Freeform: Shape 4180">
              <a:extLst>
                <a:ext uri="{FF2B5EF4-FFF2-40B4-BE49-F238E27FC236}">
                  <a16:creationId xmlns:a16="http://schemas.microsoft.com/office/drawing/2014/main" id="{491DAD17-68E7-42F3-820E-51AD0C2BC435}"/>
                </a:ext>
              </a:extLst>
            </p:cNvPr>
            <p:cNvSpPr/>
            <p:nvPr/>
          </p:nvSpPr>
          <p:spPr>
            <a:xfrm>
              <a:off x="1940558" y="5861251"/>
              <a:ext cx="47625" cy="47622"/>
            </a:xfrm>
            <a:custGeom>
              <a:avLst/>
              <a:gdLst>
                <a:gd name="connsiteX0" fmla="*/ 24060 w 47625"/>
                <a:gd name="connsiteY0" fmla="*/ 47918 h 47622"/>
                <a:gd name="connsiteX1" fmla="*/ 40898 w 47625"/>
                <a:gd name="connsiteY1" fmla="*/ 40944 h 47622"/>
                <a:gd name="connsiteX2" fmla="*/ 47873 w 47625"/>
                <a:gd name="connsiteY2" fmla="*/ 24107 h 47622"/>
                <a:gd name="connsiteX3" fmla="*/ 40898 w 47625"/>
                <a:gd name="connsiteY3" fmla="*/ 7270 h 47622"/>
                <a:gd name="connsiteX4" fmla="*/ 24060 w 47625"/>
                <a:gd name="connsiteY4" fmla="*/ 295 h 47622"/>
                <a:gd name="connsiteX5" fmla="*/ 7222 w 47625"/>
                <a:gd name="connsiteY5" fmla="*/ 7270 h 47622"/>
                <a:gd name="connsiteX6" fmla="*/ 247 w 47625"/>
                <a:gd name="connsiteY6" fmla="*/ 24107 h 47622"/>
                <a:gd name="connsiteX7" fmla="*/ 7222 w 47625"/>
                <a:gd name="connsiteY7" fmla="*/ 40944 h 47622"/>
                <a:gd name="connsiteX8" fmla="*/ 2406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60" y="47918"/>
                  </a:moveTo>
                  <a:cubicBezTo>
                    <a:pt x="30375" y="47918"/>
                    <a:pt x="36433" y="45409"/>
                    <a:pt x="40898" y="40944"/>
                  </a:cubicBezTo>
                  <a:cubicBezTo>
                    <a:pt x="45364" y="36479"/>
                    <a:pt x="47873" y="30422"/>
                    <a:pt x="47873" y="24107"/>
                  </a:cubicBezTo>
                  <a:cubicBezTo>
                    <a:pt x="47873" y="17792"/>
                    <a:pt x="45364" y="11735"/>
                    <a:pt x="40898" y="7270"/>
                  </a:cubicBezTo>
                  <a:cubicBezTo>
                    <a:pt x="36433" y="2804"/>
                    <a:pt x="30375" y="295"/>
                    <a:pt x="24060" y="295"/>
                  </a:cubicBezTo>
                  <a:cubicBezTo>
                    <a:pt x="17745" y="295"/>
                    <a:pt x="11688" y="2804"/>
                    <a:pt x="7222" y="7270"/>
                  </a:cubicBezTo>
                  <a:cubicBezTo>
                    <a:pt x="2757" y="11735"/>
                    <a:pt x="247" y="17792"/>
                    <a:pt x="247" y="24107"/>
                  </a:cubicBezTo>
                  <a:cubicBezTo>
                    <a:pt x="247" y="30422"/>
                    <a:pt x="2757" y="36479"/>
                    <a:pt x="7222" y="40944"/>
                  </a:cubicBezTo>
                  <a:cubicBezTo>
                    <a:pt x="11688" y="45409"/>
                    <a:pt x="17745" y="47918"/>
                    <a:pt x="2406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2" name="Freeform: Shape 4181">
              <a:extLst>
                <a:ext uri="{FF2B5EF4-FFF2-40B4-BE49-F238E27FC236}">
                  <a16:creationId xmlns:a16="http://schemas.microsoft.com/office/drawing/2014/main" id="{38105B11-D441-47CE-8280-62CF4EC798C7}"/>
                </a:ext>
              </a:extLst>
            </p:cNvPr>
            <p:cNvSpPr/>
            <p:nvPr/>
          </p:nvSpPr>
          <p:spPr>
            <a:xfrm>
              <a:off x="1960648" y="5861251"/>
              <a:ext cx="47625" cy="47622"/>
            </a:xfrm>
            <a:custGeom>
              <a:avLst/>
              <a:gdLst>
                <a:gd name="connsiteX0" fmla="*/ 24063 w 47625"/>
                <a:gd name="connsiteY0" fmla="*/ 47918 h 47622"/>
                <a:gd name="connsiteX1" fmla="*/ 40901 w 47625"/>
                <a:gd name="connsiteY1" fmla="*/ 40944 h 47622"/>
                <a:gd name="connsiteX2" fmla="*/ 47875 w 47625"/>
                <a:gd name="connsiteY2" fmla="*/ 24107 h 47622"/>
                <a:gd name="connsiteX3" fmla="*/ 40901 w 47625"/>
                <a:gd name="connsiteY3" fmla="*/ 7270 h 47622"/>
                <a:gd name="connsiteX4" fmla="*/ 24063 w 47625"/>
                <a:gd name="connsiteY4" fmla="*/ 295 h 47622"/>
                <a:gd name="connsiteX5" fmla="*/ 7225 w 47625"/>
                <a:gd name="connsiteY5" fmla="*/ 7270 h 47622"/>
                <a:gd name="connsiteX6" fmla="*/ 250 w 47625"/>
                <a:gd name="connsiteY6" fmla="*/ 24107 h 47622"/>
                <a:gd name="connsiteX7" fmla="*/ 7225 w 47625"/>
                <a:gd name="connsiteY7" fmla="*/ 40944 h 47622"/>
                <a:gd name="connsiteX8" fmla="*/ 2406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63" y="47918"/>
                  </a:moveTo>
                  <a:cubicBezTo>
                    <a:pt x="30378" y="47918"/>
                    <a:pt x="36435" y="45409"/>
                    <a:pt x="40901" y="40944"/>
                  </a:cubicBezTo>
                  <a:cubicBezTo>
                    <a:pt x="45366" y="36479"/>
                    <a:pt x="47875" y="30422"/>
                    <a:pt x="47875" y="24107"/>
                  </a:cubicBezTo>
                  <a:cubicBezTo>
                    <a:pt x="47875" y="17792"/>
                    <a:pt x="45366" y="11735"/>
                    <a:pt x="40901" y="7270"/>
                  </a:cubicBezTo>
                  <a:cubicBezTo>
                    <a:pt x="36435" y="2804"/>
                    <a:pt x="30378" y="295"/>
                    <a:pt x="24063" y="295"/>
                  </a:cubicBezTo>
                  <a:cubicBezTo>
                    <a:pt x="17747" y="295"/>
                    <a:pt x="11690" y="2804"/>
                    <a:pt x="7225" y="7270"/>
                  </a:cubicBezTo>
                  <a:cubicBezTo>
                    <a:pt x="2759" y="11735"/>
                    <a:pt x="250" y="17792"/>
                    <a:pt x="250" y="24107"/>
                  </a:cubicBezTo>
                  <a:cubicBezTo>
                    <a:pt x="250" y="30422"/>
                    <a:pt x="2759" y="36479"/>
                    <a:pt x="7225" y="40944"/>
                  </a:cubicBezTo>
                  <a:cubicBezTo>
                    <a:pt x="11690" y="45409"/>
                    <a:pt x="17747" y="47918"/>
                    <a:pt x="2406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3" name="Freeform: Shape 4182">
              <a:extLst>
                <a:ext uri="{FF2B5EF4-FFF2-40B4-BE49-F238E27FC236}">
                  <a16:creationId xmlns:a16="http://schemas.microsoft.com/office/drawing/2014/main" id="{FA48EBB7-8B6C-4809-BB7D-D0C20FF64886}"/>
                </a:ext>
              </a:extLst>
            </p:cNvPr>
            <p:cNvSpPr/>
            <p:nvPr/>
          </p:nvSpPr>
          <p:spPr>
            <a:xfrm>
              <a:off x="1980746" y="5861251"/>
              <a:ext cx="47625" cy="47622"/>
            </a:xfrm>
            <a:custGeom>
              <a:avLst/>
              <a:gdLst>
                <a:gd name="connsiteX0" fmla="*/ 24065 w 47625"/>
                <a:gd name="connsiteY0" fmla="*/ 47918 h 47622"/>
                <a:gd name="connsiteX1" fmla="*/ 40903 w 47625"/>
                <a:gd name="connsiteY1" fmla="*/ 40944 h 47622"/>
                <a:gd name="connsiteX2" fmla="*/ 47878 w 47625"/>
                <a:gd name="connsiteY2" fmla="*/ 24107 h 47622"/>
                <a:gd name="connsiteX3" fmla="*/ 40903 w 47625"/>
                <a:gd name="connsiteY3" fmla="*/ 7270 h 47622"/>
                <a:gd name="connsiteX4" fmla="*/ 24065 w 47625"/>
                <a:gd name="connsiteY4" fmla="*/ 295 h 47622"/>
                <a:gd name="connsiteX5" fmla="*/ 7227 w 47625"/>
                <a:gd name="connsiteY5" fmla="*/ 7270 h 47622"/>
                <a:gd name="connsiteX6" fmla="*/ 253 w 47625"/>
                <a:gd name="connsiteY6" fmla="*/ 24107 h 47622"/>
                <a:gd name="connsiteX7" fmla="*/ 7227 w 47625"/>
                <a:gd name="connsiteY7" fmla="*/ 40944 h 47622"/>
                <a:gd name="connsiteX8" fmla="*/ 2406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65" y="47918"/>
                  </a:moveTo>
                  <a:cubicBezTo>
                    <a:pt x="30380" y="47918"/>
                    <a:pt x="36438" y="45409"/>
                    <a:pt x="40903" y="40944"/>
                  </a:cubicBezTo>
                  <a:cubicBezTo>
                    <a:pt x="45369" y="36479"/>
                    <a:pt x="47878" y="30422"/>
                    <a:pt x="47878" y="24107"/>
                  </a:cubicBezTo>
                  <a:cubicBezTo>
                    <a:pt x="47878" y="17792"/>
                    <a:pt x="45369" y="11735"/>
                    <a:pt x="40903" y="7270"/>
                  </a:cubicBezTo>
                  <a:cubicBezTo>
                    <a:pt x="36438" y="2804"/>
                    <a:pt x="30380" y="295"/>
                    <a:pt x="24065" y="295"/>
                  </a:cubicBezTo>
                  <a:cubicBezTo>
                    <a:pt x="17750" y="295"/>
                    <a:pt x="11693" y="2804"/>
                    <a:pt x="7227" y="7270"/>
                  </a:cubicBezTo>
                  <a:cubicBezTo>
                    <a:pt x="2762" y="11735"/>
                    <a:pt x="253" y="17792"/>
                    <a:pt x="253" y="24107"/>
                  </a:cubicBezTo>
                  <a:cubicBezTo>
                    <a:pt x="253" y="30422"/>
                    <a:pt x="2762" y="36479"/>
                    <a:pt x="7227" y="40944"/>
                  </a:cubicBezTo>
                  <a:cubicBezTo>
                    <a:pt x="11693" y="45409"/>
                    <a:pt x="17750" y="47918"/>
                    <a:pt x="2406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4" name="Freeform: Shape 4183">
              <a:extLst>
                <a:ext uri="{FF2B5EF4-FFF2-40B4-BE49-F238E27FC236}">
                  <a16:creationId xmlns:a16="http://schemas.microsoft.com/office/drawing/2014/main" id="{55A2FB4D-36BD-4F1E-8B07-9089B88CE53C}"/>
                </a:ext>
              </a:extLst>
            </p:cNvPr>
            <p:cNvSpPr/>
            <p:nvPr/>
          </p:nvSpPr>
          <p:spPr>
            <a:xfrm>
              <a:off x="2000836" y="5861251"/>
              <a:ext cx="47625" cy="47622"/>
            </a:xfrm>
            <a:custGeom>
              <a:avLst/>
              <a:gdLst>
                <a:gd name="connsiteX0" fmla="*/ 24068 w 47625"/>
                <a:gd name="connsiteY0" fmla="*/ 47918 h 47622"/>
                <a:gd name="connsiteX1" fmla="*/ 40906 w 47625"/>
                <a:gd name="connsiteY1" fmla="*/ 40944 h 47622"/>
                <a:gd name="connsiteX2" fmla="*/ 47880 w 47625"/>
                <a:gd name="connsiteY2" fmla="*/ 24107 h 47622"/>
                <a:gd name="connsiteX3" fmla="*/ 40906 w 47625"/>
                <a:gd name="connsiteY3" fmla="*/ 7270 h 47622"/>
                <a:gd name="connsiteX4" fmla="*/ 24068 w 47625"/>
                <a:gd name="connsiteY4" fmla="*/ 295 h 47622"/>
                <a:gd name="connsiteX5" fmla="*/ 7230 w 47625"/>
                <a:gd name="connsiteY5" fmla="*/ 7270 h 47622"/>
                <a:gd name="connsiteX6" fmla="*/ 255 w 47625"/>
                <a:gd name="connsiteY6" fmla="*/ 24107 h 47622"/>
                <a:gd name="connsiteX7" fmla="*/ 7230 w 47625"/>
                <a:gd name="connsiteY7" fmla="*/ 40944 h 47622"/>
                <a:gd name="connsiteX8" fmla="*/ 2406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68" y="47918"/>
                  </a:moveTo>
                  <a:cubicBezTo>
                    <a:pt x="30383" y="47918"/>
                    <a:pt x="36440" y="45409"/>
                    <a:pt x="40906" y="40944"/>
                  </a:cubicBezTo>
                  <a:cubicBezTo>
                    <a:pt x="45371" y="36479"/>
                    <a:pt x="47880" y="30422"/>
                    <a:pt x="47880" y="24107"/>
                  </a:cubicBezTo>
                  <a:cubicBezTo>
                    <a:pt x="47880" y="17792"/>
                    <a:pt x="45371" y="11735"/>
                    <a:pt x="40906" y="7270"/>
                  </a:cubicBezTo>
                  <a:cubicBezTo>
                    <a:pt x="36440" y="2804"/>
                    <a:pt x="30383" y="295"/>
                    <a:pt x="24068" y="295"/>
                  </a:cubicBezTo>
                  <a:cubicBezTo>
                    <a:pt x="17753" y="295"/>
                    <a:pt x="11695" y="2804"/>
                    <a:pt x="7230" y="7270"/>
                  </a:cubicBezTo>
                  <a:cubicBezTo>
                    <a:pt x="2764" y="11735"/>
                    <a:pt x="255" y="17792"/>
                    <a:pt x="255" y="24107"/>
                  </a:cubicBezTo>
                  <a:cubicBezTo>
                    <a:pt x="255" y="30422"/>
                    <a:pt x="2764" y="36479"/>
                    <a:pt x="7230" y="40944"/>
                  </a:cubicBezTo>
                  <a:cubicBezTo>
                    <a:pt x="11695" y="45409"/>
                    <a:pt x="17753" y="47918"/>
                    <a:pt x="2406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5" name="Freeform: Shape 4184">
              <a:extLst>
                <a:ext uri="{FF2B5EF4-FFF2-40B4-BE49-F238E27FC236}">
                  <a16:creationId xmlns:a16="http://schemas.microsoft.com/office/drawing/2014/main" id="{8D97CCDA-FF6C-41D9-B0D4-7D62E99CC255}"/>
                </a:ext>
              </a:extLst>
            </p:cNvPr>
            <p:cNvSpPr/>
            <p:nvPr/>
          </p:nvSpPr>
          <p:spPr>
            <a:xfrm>
              <a:off x="2020934" y="5861251"/>
              <a:ext cx="47625" cy="47622"/>
            </a:xfrm>
            <a:custGeom>
              <a:avLst/>
              <a:gdLst>
                <a:gd name="connsiteX0" fmla="*/ 24070 w 47625"/>
                <a:gd name="connsiteY0" fmla="*/ 47918 h 47622"/>
                <a:gd name="connsiteX1" fmla="*/ 40908 w 47625"/>
                <a:gd name="connsiteY1" fmla="*/ 40944 h 47622"/>
                <a:gd name="connsiteX2" fmla="*/ 47883 w 47625"/>
                <a:gd name="connsiteY2" fmla="*/ 24107 h 47622"/>
                <a:gd name="connsiteX3" fmla="*/ 40908 w 47625"/>
                <a:gd name="connsiteY3" fmla="*/ 7270 h 47622"/>
                <a:gd name="connsiteX4" fmla="*/ 24070 w 47625"/>
                <a:gd name="connsiteY4" fmla="*/ 295 h 47622"/>
                <a:gd name="connsiteX5" fmla="*/ 7232 w 47625"/>
                <a:gd name="connsiteY5" fmla="*/ 7270 h 47622"/>
                <a:gd name="connsiteX6" fmla="*/ 258 w 47625"/>
                <a:gd name="connsiteY6" fmla="*/ 24107 h 47622"/>
                <a:gd name="connsiteX7" fmla="*/ 7232 w 47625"/>
                <a:gd name="connsiteY7" fmla="*/ 40944 h 47622"/>
                <a:gd name="connsiteX8" fmla="*/ 2407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70" y="47918"/>
                  </a:moveTo>
                  <a:cubicBezTo>
                    <a:pt x="30385" y="47918"/>
                    <a:pt x="36443" y="45409"/>
                    <a:pt x="40908" y="40944"/>
                  </a:cubicBezTo>
                  <a:cubicBezTo>
                    <a:pt x="45374" y="36479"/>
                    <a:pt x="47883" y="30422"/>
                    <a:pt x="47883" y="24107"/>
                  </a:cubicBezTo>
                  <a:cubicBezTo>
                    <a:pt x="47883" y="17792"/>
                    <a:pt x="45374" y="11735"/>
                    <a:pt x="40908" y="7270"/>
                  </a:cubicBezTo>
                  <a:cubicBezTo>
                    <a:pt x="36443" y="2804"/>
                    <a:pt x="30385" y="295"/>
                    <a:pt x="24070" y="295"/>
                  </a:cubicBezTo>
                  <a:cubicBezTo>
                    <a:pt x="17755" y="295"/>
                    <a:pt x="11698" y="2804"/>
                    <a:pt x="7232" y="7270"/>
                  </a:cubicBezTo>
                  <a:cubicBezTo>
                    <a:pt x="2767" y="11735"/>
                    <a:pt x="258" y="17792"/>
                    <a:pt x="258" y="24107"/>
                  </a:cubicBezTo>
                  <a:cubicBezTo>
                    <a:pt x="258" y="30422"/>
                    <a:pt x="2767" y="36479"/>
                    <a:pt x="7232" y="40944"/>
                  </a:cubicBezTo>
                  <a:cubicBezTo>
                    <a:pt x="11698" y="45409"/>
                    <a:pt x="17755" y="47918"/>
                    <a:pt x="2407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6" name="Freeform: Shape 4185">
              <a:extLst>
                <a:ext uri="{FF2B5EF4-FFF2-40B4-BE49-F238E27FC236}">
                  <a16:creationId xmlns:a16="http://schemas.microsoft.com/office/drawing/2014/main" id="{6D63E58F-33D5-4915-B6B4-2B403B336DCA}"/>
                </a:ext>
              </a:extLst>
            </p:cNvPr>
            <p:cNvSpPr/>
            <p:nvPr/>
          </p:nvSpPr>
          <p:spPr>
            <a:xfrm>
              <a:off x="2041024" y="5861251"/>
              <a:ext cx="47625" cy="47622"/>
            </a:xfrm>
            <a:custGeom>
              <a:avLst/>
              <a:gdLst>
                <a:gd name="connsiteX0" fmla="*/ 24073 w 47625"/>
                <a:gd name="connsiteY0" fmla="*/ 47918 h 47622"/>
                <a:gd name="connsiteX1" fmla="*/ 40911 w 47625"/>
                <a:gd name="connsiteY1" fmla="*/ 40944 h 47622"/>
                <a:gd name="connsiteX2" fmla="*/ 47885 w 47625"/>
                <a:gd name="connsiteY2" fmla="*/ 24107 h 47622"/>
                <a:gd name="connsiteX3" fmla="*/ 40911 w 47625"/>
                <a:gd name="connsiteY3" fmla="*/ 7270 h 47622"/>
                <a:gd name="connsiteX4" fmla="*/ 24073 w 47625"/>
                <a:gd name="connsiteY4" fmla="*/ 295 h 47622"/>
                <a:gd name="connsiteX5" fmla="*/ 7235 w 47625"/>
                <a:gd name="connsiteY5" fmla="*/ 7270 h 47622"/>
                <a:gd name="connsiteX6" fmla="*/ 260 w 47625"/>
                <a:gd name="connsiteY6" fmla="*/ 24107 h 47622"/>
                <a:gd name="connsiteX7" fmla="*/ 7235 w 47625"/>
                <a:gd name="connsiteY7" fmla="*/ 40944 h 47622"/>
                <a:gd name="connsiteX8" fmla="*/ 2407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73" y="47918"/>
                  </a:moveTo>
                  <a:cubicBezTo>
                    <a:pt x="30388" y="47918"/>
                    <a:pt x="36445" y="45409"/>
                    <a:pt x="40911" y="40944"/>
                  </a:cubicBezTo>
                  <a:cubicBezTo>
                    <a:pt x="45376" y="36479"/>
                    <a:pt x="47885" y="30422"/>
                    <a:pt x="47885" y="24107"/>
                  </a:cubicBezTo>
                  <a:cubicBezTo>
                    <a:pt x="47885" y="17792"/>
                    <a:pt x="45376" y="11735"/>
                    <a:pt x="40911" y="7270"/>
                  </a:cubicBezTo>
                  <a:cubicBezTo>
                    <a:pt x="36445" y="2804"/>
                    <a:pt x="30388" y="295"/>
                    <a:pt x="24073" y="295"/>
                  </a:cubicBezTo>
                  <a:cubicBezTo>
                    <a:pt x="17758" y="295"/>
                    <a:pt x="11700" y="2804"/>
                    <a:pt x="7235" y="7270"/>
                  </a:cubicBezTo>
                  <a:cubicBezTo>
                    <a:pt x="2769" y="11735"/>
                    <a:pt x="260" y="17792"/>
                    <a:pt x="260" y="24107"/>
                  </a:cubicBezTo>
                  <a:cubicBezTo>
                    <a:pt x="260" y="30422"/>
                    <a:pt x="2769" y="36479"/>
                    <a:pt x="7235" y="40944"/>
                  </a:cubicBezTo>
                  <a:cubicBezTo>
                    <a:pt x="11700" y="45409"/>
                    <a:pt x="17758" y="47918"/>
                    <a:pt x="2407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7" name="Freeform: Shape 4186">
              <a:extLst>
                <a:ext uri="{FF2B5EF4-FFF2-40B4-BE49-F238E27FC236}">
                  <a16:creationId xmlns:a16="http://schemas.microsoft.com/office/drawing/2014/main" id="{2154E8E6-FF76-4898-B892-4C4445CB4ED8}"/>
                </a:ext>
              </a:extLst>
            </p:cNvPr>
            <p:cNvSpPr/>
            <p:nvPr/>
          </p:nvSpPr>
          <p:spPr>
            <a:xfrm>
              <a:off x="2061122" y="5861251"/>
              <a:ext cx="47625" cy="47622"/>
            </a:xfrm>
            <a:custGeom>
              <a:avLst/>
              <a:gdLst>
                <a:gd name="connsiteX0" fmla="*/ 24075 w 47625"/>
                <a:gd name="connsiteY0" fmla="*/ 47918 h 47622"/>
                <a:gd name="connsiteX1" fmla="*/ 40913 w 47625"/>
                <a:gd name="connsiteY1" fmla="*/ 40944 h 47622"/>
                <a:gd name="connsiteX2" fmla="*/ 47888 w 47625"/>
                <a:gd name="connsiteY2" fmla="*/ 24107 h 47622"/>
                <a:gd name="connsiteX3" fmla="*/ 40913 w 47625"/>
                <a:gd name="connsiteY3" fmla="*/ 7270 h 47622"/>
                <a:gd name="connsiteX4" fmla="*/ 24075 w 47625"/>
                <a:gd name="connsiteY4" fmla="*/ 295 h 47622"/>
                <a:gd name="connsiteX5" fmla="*/ 7237 w 47625"/>
                <a:gd name="connsiteY5" fmla="*/ 7270 h 47622"/>
                <a:gd name="connsiteX6" fmla="*/ 263 w 47625"/>
                <a:gd name="connsiteY6" fmla="*/ 24107 h 47622"/>
                <a:gd name="connsiteX7" fmla="*/ 7237 w 47625"/>
                <a:gd name="connsiteY7" fmla="*/ 40944 h 47622"/>
                <a:gd name="connsiteX8" fmla="*/ 2407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75" y="47918"/>
                  </a:moveTo>
                  <a:cubicBezTo>
                    <a:pt x="30391" y="47918"/>
                    <a:pt x="36448" y="45409"/>
                    <a:pt x="40913" y="40944"/>
                  </a:cubicBezTo>
                  <a:cubicBezTo>
                    <a:pt x="45379" y="36479"/>
                    <a:pt x="47888" y="30422"/>
                    <a:pt x="47888" y="24107"/>
                  </a:cubicBezTo>
                  <a:cubicBezTo>
                    <a:pt x="47888" y="17792"/>
                    <a:pt x="45379" y="11735"/>
                    <a:pt x="40913" y="7270"/>
                  </a:cubicBezTo>
                  <a:cubicBezTo>
                    <a:pt x="36448" y="2804"/>
                    <a:pt x="30391" y="295"/>
                    <a:pt x="24075" y="295"/>
                  </a:cubicBezTo>
                  <a:cubicBezTo>
                    <a:pt x="17760" y="295"/>
                    <a:pt x="11703" y="2804"/>
                    <a:pt x="7237" y="7270"/>
                  </a:cubicBezTo>
                  <a:cubicBezTo>
                    <a:pt x="2772" y="11735"/>
                    <a:pt x="263" y="17792"/>
                    <a:pt x="263" y="24107"/>
                  </a:cubicBezTo>
                  <a:cubicBezTo>
                    <a:pt x="263" y="30422"/>
                    <a:pt x="2772" y="36479"/>
                    <a:pt x="7237" y="40944"/>
                  </a:cubicBezTo>
                  <a:cubicBezTo>
                    <a:pt x="11703" y="45409"/>
                    <a:pt x="17760" y="47918"/>
                    <a:pt x="2407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8" name="Freeform: Shape 4187">
              <a:extLst>
                <a:ext uri="{FF2B5EF4-FFF2-40B4-BE49-F238E27FC236}">
                  <a16:creationId xmlns:a16="http://schemas.microsoft.com/office/drawing/2014/main" id="{8855F044-4B84-48EC-BE7C-E22C2EA120CB}"/>
                </a:ext>
              </a:extLst>
            </p:cNvPr>
            <p:cNvSpPr/>
            <p:nvPr/>
          </p:nvSpPr>
          <p:spPr>
            <a:xfrm>
              <a:off x="2081212" y="5861251"/>
              <a:ext cx="47625" cy="47622"/>
            </a:xfrm>
            <a:custGeom>
              <a:avLst/>
              <a:gdLst>
                <a:gd name="connsiteX0" fmla="*/ 24078 w 47625"/>
                <a:gd name="connsiteY0" fmla="*/ 47918 h 47622"/>
                <a:gd name="connsiteX1" fmla="*/ 40916 w 47625"/>
                <a:gd name="connsiteY1" fmla="*/ 40944 h 47622"/>
                <a:gd name="connsiteX2" fmla="*/ 47891 w 47625"/>
                <a:gd name="connsiteY2" fmla="*/ 24107 h 47622"/>
                <a:gd name="connsiteX3" fmla="*/ 40916 w 47625"/>
                <a:gd name="connsiteY3" fmla="*/ 7270 h 47622"/>
                <a:gd name="connsiteX4" fmla="*/ 24078 w 47625"/>
                <a:gd name="connsiteY4" fmla="*/ 295 h 47622"/>
                <a:gd name="connsiteX5" fmla="*/ 7240 w 47625"/>
                <a:gd name="connsiteY5" fmla="*/ 7270 h 47622"/>
                <a:gd name="connsiteX6" fmla="*/ 265 w 47625"/>
                <a:gd name="connsiteY6" fmla="*/ 24107 h 47622"/>
                <a:gd name="connsiteX7" fmla="*/ 7240 w 47625"/>
                <a:gd name="connsiteY7" fmla="*/ 40944 h 47622"/>
                <a:gd name="connsiteX8" fmla="*/ 2407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78" y="47918"/>
                  </a:moveTo>
                  <a:cubicBezTo>
                    <a:pt x="30393" y="47918"/>
                    <a:pt x="36450" y="45409"/>
                    <a:pt x="40916" y="40944"/>
                  </a:cubicBezTo>
                  <a:cubicBezTo>
                    <a:pt x="45381" y="36479"/>
                    <a:pt x="47891" y="30422"/>
                    <a:pt x="47891" y="24107"/>
                  </a:cubicBezTo>
                  <a:cubicBezTo>
                    <a:pt x="47891" y="17792"/>
                    <a:pt x="45381" y="11735"/>
                    <a:pt x="40916" y="7270"/>
                  </a:cubicBezTo>
                  <a:cubicBezTo>
                    <a:pt x="36450" y="2804"/>
                    <a:pt x="30393" y="295"/>
                    <a:pt x="24078" y="295"/>
                  </a:cubicBezTo>
                  <a:cubicBezTo>
                    <a:pt x="17763" y="295"/>
                    <a:pt x="11705" y="2804"/>
                    <a:pt x="7240" y="7270"/>
                  </a:cubicBezTo>
                  <a:cubicBezTo>
                    <a:pt x="2774" y="11735"/>
                    <a:pt x="265" y="17792"/>
                    <a:pt x="265" y="24107"/>
                  </a:cubicBezTo>
                  <a:cubicBezTo>
                    <a:pt x="265" y="30422"/>
                    <a:pt x="2774" y="36479"/>
                    <a:pt x="7240" y="40944"/>
                  </a:cubicBezTo>
                  <a:cubicBezTo>
                    <a:pt x="11705" y="45409"/>
                    <a:pt x="17763" y="47918"/>
                    <a:pt x="2407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89" name="Freeform: Shape 4188">
              <a:extLst>
                <a:ext uri="{FF2B5EF4-FFF2-40B4-BE49-F238E27FC236}">
                  <a16:creationId xmlns:a16="http://schemas.microsoft.com/office/drawing/2014/main" id="{877902F8-BCFE-4548-94AC-481A30CE2EAB}"/>
                </a:ext>
              </a:extLst>
            </p:cNvPr>
            <p:cNvSpPr/>
            <p:nvPr/>
          </p:nvSpPr>
          <p:spPr>
            <a:xfrm>
              <a:off x="2101310" y="5861251"/>
              <a:ext cx="47625" cy="47622"/>
            </a:xfrm>
            <a:custGeom>
              <a:avLst/>
              <a:gdLst>
                <a:gd name="connsiteX0" fmla="*/ 24080 w 47625"/>
                <a:gd name="connsiteY0" fmla="*/ 47918 h 47622"/>
                <a:gd name="connsiteX1" fmla="*/ 40919 w 47625"/>
                <a:gd name="connsiteY1" fmla="*/ 40944 h 47622"/>
                <a:gd name="connsiteX2" fmla="*/ 47893 w 47625"/>
                <a:gd name="connsiteY2" fmla="*/ 24107 h 47622"/>
                <a:gd name="connsiteX3" fmla="*/ 40919 w 47625"/>
                <a:gd name="connsiteY3" fmla="*/ 7270 h 47622"/>
                <a:gd name="connsiteX4" fmla="*/ 24080 w 47625"/>
                <a:gd name="connsiteY4" fmla="*/ 295 h 47622"/>
                <a:gd name="connsiteX5" fmla="*/ 7242 w 47625"/>
                <a:gd name="connsiteY5" fmla="*/ 7270 h 47622"/>
                <a:gd name="connsiteX6" fmla="*/ 268 w 47625"/>
                <a:gd name="connsiteY6" fmla="*/ 24107 h 47622"/>
                <a:gd name="connsiteX7" fmla="*/ 7242 w 47625"/>
                <a:gd name="connsiteY7" fmla="*/ 40944 h 47622"/>
                <a:gd name="connsiteX8" fmla="*/ 2408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80" y="47918"/>
                  </a:moveTo>
                  <a:cubicBezTo>
                    <a:pt x="30396" y="47918"/>
                    <a:pt x="36453" y="45409"/>
                    <a:pt x="40919" y="40944"/>
                  </a:cubicBezTo>
                  <a:cubicBezTo>
                    <a:pt x="45384" y="36479"/>
                    <a:pt x="47893" y="30422"/>
                    <a:pt x="47893" y="24107"/>
                  </a:cubicBezTo>
                  <a:cubicBezTo>
                    <a:pt x="47893" y="17792"/>
                    <a:pt x="45384" y="11735"/>
                    <a:pt x="40919" y="7270"/>
                  </a:cubicBezTo>
                  <a:cubicBezTo>
                    <a:pt x="36453" y="2804"/>
                    <a:pt x="30396" y="295"/>
                    <a:pt x="24080" y="295"/>
                  </a:cubicBezTo>
                  <a:cubicBezTo>
                    <a:pt x="17765" y="295"/>
                    <a:pt x="11708" y="2804"/>
                    <a:pt x="7242" y="7270"/>
                  </a:cubicBezTo>
                  <a:cubicBezTo>
                    <a:pt x="2777" y="11735"/>
                    <a:pt x="268" y="17792"/>
                    <a:pt x="268" y="24107"/>
                  </a:cubicBezTo>
                  <a:cubicBezTo>
                    <a:pt x="268" y="30422"/>
                    <a:pt x="2777" y="36479"/>
                    <a:pt x="7242" y="40944"/>
                  </a:cubicBezTo>
                  <a:cubicBezTo>
                    <a:pt x="11708" y="45409"/>
                    <a:pt x="17765" y="47918"/>
                    <a:pt x="2408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0" name="Freeform: Shape 4189">
              <a:extLst>
                <a:ext uri="{FF2B5EF4-FFF2-40B4-BE49-F238E27FC236}">
                  <a16:creationId xmlns:a16="http://schemas.microsoft.com/office/drawing/2014/main" id="{5E24CFDF-95F4-438D-9372-2E2BDB1A42DB}"/>
                </a:ext>
              </a:extLst>
            </p:cNvPr>
            <p:cNvSpPr/>
            <p:nvPr/>
          </p:nvSpPr>
          <p:spPr>
            <a:xfrm>
              <a:off x="2121408" y="5861251"/>
              <a:ext cx="47625" cy="47622"/>
            </a:xfrm>
            <a:custGeom>
              <a:avLst/>
              <a:gdLst>
                <a:gd name="connsiteX0" fmla="*/ 24083 w 47625"/>
                <a:gd name="connsiteY0" fmla="*/ 47918 h 47622"/>
                <a:gd name="connsiteX1" fmla="*/ 40921 w 47625"/>
                <a:gd name="connsiteY1" fmla="*/ 40944 h 47622"/>
                <a:gd name="connsiteX2" fmla="*/ 47896 w 47625"/>
                <a:gd name="connsiteY2" fmla="*/ 24107 h 47622"/>
                <a:gd name="connsiteX3" fmla="*/ 40921 w 47625"/>
                <a:gd name="connsiteY3" fmla="*/ 7270 h 47622"/>
                <a:gd name="connsiteX4" fmla="*/ 24083 w 47625"/>
                <a:gd name="connsiteY4" fmla="*/ 295 h 47622"/>
                <a:gd name="connsiteX5" fmla="*/ 7245 w 47625"/>
                <a:gd name="connsiteY5" fmla="*/ 7270 h 47622"/>
                <a:gd name="connsiteX6" fmla="*/ 270 w 47625"/>
                <a:gd name="connsiteY6" fmla="*/ 24107 h 47622"/>
                <a:gd name="connsiteX7" fmla="*/ 7245 w 47625"/>
                <a:gd name="connsiteY7" fmla="*/ 40944 h 47622"/>
                <a:gd name="connsiteX8" fmla="*/ 2408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83" y="47918"/>
                  </a:moveTo>
                  <a:cubicBezTo>
                    <a:pt x="30398" y="47918"/>
                    <a:pt x="36456" y="45409"/>
                    <a:pt x="40921" y="40944"/>
                  </a:cubicBezTo>
                  <a:cubicBezTo>
                    <a:pt x="45387" y="36479"/>
                    <a:pt x="47896" y="30422"/>
                    <a:pt x="47896" y="24107"/>
                  </a:cubicBezTo>
                  <a:cubicBezTo>
                    <a:pt x="47896" y="17792"/>
                    <a:pt x="45387" y="11735"/>
                    <a:pt x="40921" y="7270"/>
                  </a:cubicBezTo>
                  <a:cubicBezTo>
                    <a:pt x="36456" y="2804"/>
                    <a:pt x="30398" y="295"/>
                    <a:pt x="24083" y="295"/>
                  </a:cubicBezTo>
                  <a:cubicBezTo>
                    <a:pt x="17768" y="295"/>
                    <a:pt x="11710" y="2804"/>
                    <a:pt x="7245" y="7270"/>
                  </a:cubicBezTo>
                  <a:cubicBezTo>
                    <a:pt x="2779" y="11735"/>
                    <a:pt x="270" y="17792"/>
                    <a:pt x="270" y="24107"/>
                  </a:cubicBezTo>
                  <a:cubicBezTo>
                    <a:pt x="270" y="30422"/>
                    <a:pt x="2779" y="36479"/>
                    <a:pt x="7245" y="40944"/>
                  </a:cubicBezTo>
                  <a:cubicBezTo>
                    <a:pt x="11710" y="45409"/>
                    <a:pt x="17768" y="47918"/>
                    <a:pt x="2408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1" name="Freeform: Shape 4190">
              <a:extLst>
                <a:ext uri="{FF2B5EF4-FFF2-40B4-BE49-F238E27FC236}">
                  <a16:creationId xmlns:a16="http://schemas.microsoft.com/office/drawing/2014/main" id="{B544B41D-AD9A-4AE4-8B39-AD2DA0B7DE2D}"/>
                </a:ext>
              </a:extLst>
            </p:cNvPr>
            <p:cNvSpPr/>
            <p:nvPr/>
          </p:nvSpPr>
          <p:spPr>
            <a:xfrm>
              <a:off x="2141498" y="5861251"/>
              <a:ext cx="47625" cy="47622"/>
            </a:xfrm>
            <a:custGeom>
              <a:avLst/>
              <a:gdLst>
                <a:gd name="connsiteX0" fmla="*/ 24085 w 47625"/>
                <a:gd name="connsiteY0" fmla="*/ 47918 h 47622"/>
                <a:gd name="connsiteX1" fmla="*/ 40924 w 47625"/>
                <a:gd name="connsiteY1" fmla="*/ 40944 h 47622"/>
                <a:gd name="connsiteX2" fmla="*/ 47898 w 47625"/>
                <a:gd name="connsiteY2" fmla="*/ 24107 h 47622"/>
                <a:gd name="connsiteX3" fmla="*/ 40924 w 47625"/>
                <a:gd name="connsiteY3" fmla="*/ 7270 h 47622"/>
                <a:gd name="connsiteX4" fmla="*/ 24085 w 47625"/>
                <a:gd name="connsiteY4" fmla="*/ 295 h 47622"/>
                <a:gd name="connsiteX5" fmla="*/ 7247 w 47625"/>
                <a:gd name="connsiteY5" fmla="*/ 7270 h 47622"/>
                <a:gd name="connsiteX6" fmla="*/ 273 w 47625"/>
                <a:gd name="connsiteY6" fmla="*/ 24107 h 47622"/>
                <a:gd name="connsiteX7" fmla="*/ 7247 w 47625"/>
                <a:gd name="connsiteY7" fmla="*/ 40944 h 47622"/>
                <a:gd name="connsiteX8" fmla="*/ 2408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85" y="47918"/>
                  </a:moveTo>
                  <a:cubicBezTo>
                    <a:pt x="30401" y="47918"/>
                    <a:pt x="36458" y="45409"/>
                    <a:pt x="40924" y="40944"/>
                  </a:cubicBezTo>
                  <a:cubicBezTo>
                    <a:pt x="45389" y="36479"/>
                    <a:pt x="47898" y="30422"/>
                    <a:pt x="47898" y="24107"/>
                  </a:cubicBezTo>
                  <a:cubicBezTo>
                    <a:pt x="47898" y="17792"/>
                    <a:pt x="45389" y="11735"/>
                    <a:pt x="40924" y="7270"/>
                  </a:cubicBezTo>
                  <a:cubicBezTo>
                    <a:pt x="36458" y="2804"/>
                    <a:pt x="30401" y="295"/>
                    <a:pt x="24085" y="295"/>
                  </a:cubicBezTo>
                  <a:cubicBezTo>
                    <a:pt x="17770" y="295"/>
                    <a:pt x="11713" y="2804"/>
                    <a:pt x="7247" y="7270"/>
                  </a:cubicBezTo>
                  <a:cubicBezTo>
                    <a:pt x="2782" y="11735"/>
                    <a:pt x="273" y="17792"/>
                    <a:pt x="273" y="24107"/>
                  </a:cubicBezTo>
                  <a:cubicBezTo>
                    <a:pt x="273" y="30422"/>
                    <a:pt x="2782" y="36479"/>
                    <a:pt x="7247" y="40944"/>
                  </a:cubicBezTo>
                  <a:cubicBezTo>
                    <a:pt x="11713" y="45409"/>
                    <a:pt x="17770" y="47918"/>
                    <a:pt x="2408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2" name="Freeform: Shape 4191">
              <a:extLst>
                <a:ext uri="{FF2B5EF4-FFF2-40B4-BE49-F238E27FC236}">
                  <a16:creationId xmlns:a16="http://schemas.microsoft.com/office/drawing/2014/main" id="{377A49B0-EC9F-4808-B65C-097ABCD52729}"/>
                </a:ext>
              </a:extLst>
            </p:cNvPr>
            <p:cNvSpPr/>
            <p:nvPr/>
          </p:nvSpPr>
          <p:spPr>
            <a:xfrm>
              <a:off x="2161596" y="5861251"/>
              <a:ext cx="47625" cy="47622"/>
            </a:xfrm>
            <a:custGeom>
              <a:avLst/>
              <a:gdLst>
                <a:gd name="connsiteX0" fmla="*/ 24088 w 47625"/>
                <a:gd name="connsiteY0" fmla="*/ 47918 h 47622"/>
                <a:gd name="connsiteX1" fmla="*/ 40926 w 47625"/>
                <a:gd name="connsiteY1" fmla="*/ 40944 h 47622"/>
                <a:gd name="connsiteX2" fmla="*/ 47901 w 47625"/>
                <a:gd name="connsiteY2" fmla="*/ 24107 h 47622"/>
                <a:gd name="connsiteX3" fmla="*/ 40926 w 47625"/>
                <a:gd name="connsiteY3" fmla="*/ 7270 h 47622"/>
                <a:gd name="connsiteX4" fmla="*/ 24088 w 47625"/>
                <a:gd name="connsiteY4" fmla="*/ 295 h 47622"/>
                <a:gd name="connsiteX5" fmla="*/ 7250 w 47625"/>
                <a:gd name="connsiteY5" fmla="*/ 7270 h 47622"/>
                <a:gd name="connsiteX6" fmla="*/ 275 w 47625"/>
                <a:gd name="connsiteY6" fmla="*/ 24107 h 47622"/>
                <a:gd name="connsiteX7" fmla="*/ 7250 w 47625"/>
                <a:gd name="connsiteY7" fmla="*/ 40944 h 47622"/>
                <a:gd name="connsiteX8" fmla="*/ 2408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88" y="47918"/>
                  </a:moveTo>
                  <a:cubicBezTo>
                    <a:pt x="30403" y="47918"/>
                    <a:pt x="36461" y="45409"/>
                    <a:pt x="40926" y="40944"/>
                  </a:cubicBezTo>
                  <a:cubicBezTo>
                    <a:pt x="45392" y="36479"/>
                    <a:pt x="47901" y="30422"/>
                    <a:pt x="47901" y="24107"/>
                  </a:cubicBezTo>
                  <a:cubicBezTo>
                    <a:pt x="47901" y="17792"/>
                    <a:pt x="45392" y="11735"/>
                    <a:pt x="40926" y="7270"/>
                  </a:cubicBezTo>
                  <a:cubicBezTo>
                    <a:pt x="36461" y="2804"/>
                    <a:pt x="30403" y="295"/>
                    <a:pt x="24088" y="295"/>
                  </a:cubicBezTo>
                  <a:cubicBezTo>
                    <a:pt x="17773" y="295"/>
                    <a:pt x="11715" y="2804"/>
                    <a:pt x="7250" y="7270"/>
                  </a:cubicBezTo>
                  <a:cubicBezTo>
                    <a:pt x="2784" y="11735"/>
                    <a:pt x="275" y="17792"/>
                    <a:pt x="275" y="24107"/>
                  </a:cubicBezTo>
                  <a:cubicBezTo>
                    <a:pt x="275" y="30422"/>
                    <a:pt x="2784" y="36479"/>
                    <a:pt x="7250" y="40944"/>
                  </a:cubicBezTo>
                  <a:cubicBezTo>
                    <a:pt x="11715" y="45409"/>
                    <a:pt x="17773" y="47918"/>
                    <a:pt x="2408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3" name="Freeform: Shape 4192">
              <a:extLst>
                <a:ext uri="{FF2B5EF4-FFF2-40B4-BE49-F238E27FC236}">
                  <a16:creationId xmlns:a16="http://schemas.microsoft.com/office/drawing/2014/main" id="{05F7C2D1-44C0-4BF2-88E4-DDF663DB9D0F}"/>
                </a:ext>
              </a:extLst>
            </p:cNvPr>
            <p:cNvSpPr/>
            <p:nvPr/>
          </p:nvSpPr>
          <p:spPr>
            <a:xfrm>
              <a:off x="2181686" y="5861251"/>
              <a:ext cx="47625" cy="47622"/>
            </a:xfrm>
            <a:custGeom>
              <a:avLst/>
              <a:gdLst>
                <a:gd name="connsiteX0" fmla="*/ 24091 w 47625"/>
                <a:gd name="connsiteY0" fmla="*/ 47918 h 47622"/>
                <a:gd name="connsiteX1" fmla="*/ 40929 w 47625"/>
                <a:gd name="connsiteY1" fmla="*/ 40944 h 47622"/>
                <a:gd name="connsiteX2" fmla="*/ 47903 w 47625"/>
                <a:gd name="connsiteY2" fmla="*/ 24107 h 47622"/>
                <a:gd name="connsiteX3" fmla="*/ 40929 w 47625"/>
                <a:gd name="connsiteY3" fmla="*/ 7270 h 47622"/>
                <a:gd name="connsiteX4" fmla="*/ 24091 w 47625"/>
                <a:gd name="connsiteY4" fmla="*/ 295 h 47622"/>
                <a:gd name="connsiteX5" fmla="*/ 7252 w 47625"/>
                <a:gd name="connsiteY5" fmla="*/ 7270 h 47622"/>
                <a:gd name="connsiteX6" fmla="*/ 278 w 47625"/>
                <a:gd name="connsiteY6" fmla="*/ 24107 h 47622"/>
                <a:gd name="connsiteX7" fmla="*/ 7252 w 47625"/>
                <a:gd name="connsiteY7" fmla="*/ 40944 h 47622"/>
                <a:gd name="connsiteX8" fmla="*/ 2409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91" y="47918"/>
                  </a:moveTo>
                  <a:cubicBezTo>
                    <a:pt x="30406" y="47918"/>
                    <a:pt x="36463" y="45409"/>
                    <a:pt x="40929" y="40944"/>
                  </a:cubicBezTo>
                  <a:cubicBezTo>
                    <a:pt x="45394" y="36479"/>
                    <a:pt x="47903" y="30422"/>
                    <a:pt x="47903" y="24107"/>
                  </a:cubicBezTo>
                  <a:cubicBezTo>
                    <a:pt x="47903" y="17792"/>
                    <a:pt x="45394" y="11735"/>
                    <a:pt x="40929" y="7270"/>
                  </a:cubicBezTo>
                  <a:cubicBezTo>
                    <a:pt x="36463" y="2804"/>
                    <a:pt x="30406" y="295"/>
                    <a:pt x="24091" y="295"/>
                  </a:cubicBezTo>
                  <a:cubicBezTo>
                    <a:pt x="17775" y="295"/>
                    <a:pt x="11718" y="2804"/>
                    <a:pt x="7252" y="7270"/>
                  </a:cubicBezTo>
                  <a:cubicBezTo>
                    <a:pt x="2787" y="11735"/>
                    <a:pt x="278" y="17792"/>
                    <a:pt x="278" y="24107"/>
                  </a:cubicBezTo>
                  <a:cubicBezTo>
                    <a:pt x="278" y="30422"/>
                    <a:pt x="2787" y="36479"/>
                    <a:pt x="7252" y="40944"/>
                  </a:cubicBezTo>
                  <a:cubicBezTo>
                    <a:pt x="11718" y="45409"/>
                    <a:pt x="17775" y="47918"/>
                    <a:pt x="2409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4" name="Freeform: Shape 4193">
              <a:extLst>
                <a:ext uri="{FF2B5EF4-FFF2-40B4-BE49-F238E27FC236}">
                  <a16:creationId xmlns:a16="http://schemas.microsoft.com/office/drawing/2014/main" id="{D68B85AC-0910-47F9-9879-274D7F8D1D60}"/>
                </a:ext>
              </a:extLst>
            </p:cNvPr>
            <p:cNvSpPr/>
            <p:nvPr/>
          </p:nvSpPr>
          <p:spPr>
            <a:xfrm>
              <a:off x="2201783" y="3941113"/>
              <a:ext cx="47625" cy="47622"/>
            </a:xfrm>
            <a:custGeom>
              <a:avLst/>
              <a:gdLst>
                <a:gd name="connsiteX0" fmla="*/ 24093 w 47625"/>
                <a:gd name="connsiteY0" fmla="*/ 47676 h 47622"/>
                <a:gd name="connsiteX1" fmla="*/ 40931 w 47625"/>
                <a:gd name="connsiteY1" fmla="*/ 40702 h 47622"/>
                <a:gd name="connsiteX2" fmla="*/ 47906 w 47625"/>
                <a:gd name="connsiteY2" fmla="*/ 23865 h 47622"/>
                <a:gd name="connsiteX3" fmla="*/ 40931 w 47625"/>
                <a:gd name="connsiteY3" fmla="*/ 7028 h 47622"/>
                <a:gd name="connsiteX4" fmla="*/ 24093 w 47625"/>
                <a:gd name="connsiteY4" fmla="*/ 54 h 47622"/>
                <a:gd name="connsiteX5" fmla="*/ 7255 w 47625"/>
                <a:gd name="connsiteY5" fmla="*/ 7028 h 47622"/>
                <a:gd name="connsiteX6" fmla="*/ 280 w 47625"/>
                <a:gd name="connsiteY6" fmla="*/ 23865 h 47622"/>
                <a:gd name="connsiteX7" fmla="*/ 7255 w 47625"/>
                <a:gd name="connsiteY7" fmla="*/ 40702 h 47622"/>
                <a:gd name="connsiteX8" fmla="*/ 24093 w 47625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93" y="47676"/>
                  </a:moveTo>
                  <a:cubicBezTo>
                    <a:pt x="30408" y="47676"/>
                    <a:pt x="36466" y="45167"/>
                    <a:pt x="40931" y="40702"/>
                  </a:cubicBezTo>
                  <a:cubicBezTo>
                    <a:pt x="45397" y="36237"/>
                    <a:pt x="47906" y="30180"/>
                    <a:pt x="47906" y="23865"/>
                  </a:cubicBezTo>
                  <a:cubicBezTo>
                    <a:pt x="47906" y="17550"/>
                    <a:pt x="45397" y="11493"/>
                    <a:pt x="40931" y="7028"/>
                  </a:cubicBezTo>
                  <a:cubicBezTo>
                    <a:pt x="36466" y="2562"/>
                    <a:pt x="30408" y="54"/>
                    <a:pt x="24093" y="54"/>
                  </a:cubicBezTo>
                  <a:cubicBezTo>
                    <a:pt x="17778" y="54"/>
                    <a:pt x="11720" y="2562"/>
                    <a:pt x="7255" y="7028"/>
                  </a:cubicBezTo>
                  <a:cubicBezTo>
                    <a:pt x="2789" y="11493"/>
                    <a:pt x="280" y="17550"/>
                    <a:pt x="280" y="23865"/>
                  </a:cubicBezTo>
                  <a:cubicBezTo>
                    <a:pt x="280" y="30180"/>
                    <a:pt x="2789" y="36237"/>
                    <a:pt x="7255" y="40702"/>
                  </a:cubicBezTo>
                  <a:cubicBezTo>
                    <a:pt x="11720" y="45167"/>
                    <a:pt x="17778" y="47676"/>
                    <a:pt x="24093" y="47676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5" name="Freeform: Shape 4194">
              <a:extLst>
                <a:ext uri="{FF2B5EF4-FFF2-40B4-BE49-F238E27FC236}">
                  <a16:creationId xmlns:a16="http://schemas.microsoft.com/office/drawing/2014/main" id="{A722BF4D-0BCB-4FD4-9E79-C763835EDDB3}"/>
                </a:ext>
              </a:extLst>
            </p:cNvPr>
            <p:cNvSpPr/>
            <p:nvPr/>
          </p:nvSpPr>
          <p:spPr>
            <a:xfrm>
              <a:off x="2221873" y="5861251"/>
              <a:ext cx="47625" cy="47622"/>
            </a:xfrm>
            <a:custGeom>
              <a:avLst/>
              <a:gdLst>
                <a:gd name="connsiteX0" fmla="*/ 24096 w 47625"/>
                <a:gd name="connsiteY0" fmla="*/ 47918 h 47622"/>
                <a:gd name="connsiteX1" fmla="*/ 40934 w 47625"/>
                <a:gd name="connsiteY1" fmla="*/ 40944 h 47622"/>
                <a:gd name="connsiteX2" fmla="*/ 47908 w 47625"/>
                <a:gd name="connsiteY2" fmla="*/ 24107 h 47622"/>
                <a:gd name="connsiteX3" fmla="*/ 40934 w 47625"/>
                <a:gd name="connsiteY3" fmla="*/ 7270 h 47622"/>
                <a:gd name="connsiteX4" fmla="*/ 24096 w 47625"/>
                <a:gd name="connsiteY4" fmla="*/ 295 h 47622"/>
                <a:gd name="connsiteX5" fmla="*/ 7257 w 47625"/>
                <a:gd name="connsiteY5" fmla="*/ 7270 h 47622"/>
                <a:gd name="connsiteX6" fmla="*/ 283 w 47625"/>
                <a:gd name="connsiteY6" fmla="*/ 24107 h 47622"/>
                <a:gd name="connsiteX7" fmla="*/ 7257 w 47625"/>
                <a:gd name="connsiteY7" fmla="*/ 40944 h 47622"/>
                <a:gd name="connsiteX8" fmla="*/ 2409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96" y="47918"/>
                  </a:moveTo>
                  <a:cubicBezTo>
                    <a:pt x="30411" y="47918"/>
                    <a:pt x="36468" y="45409"/>
                    <a:pt x="40934" y="40944"/>
                  </a:cubicBezTo>
                  <a:cubicBezTo>
                    <a:pt x="45399" y="36479"/>
                    <a:pt x="47908" y="30422"/>
                    <a:pt x="47908" y="24107"/>
                  </a:cubicBezTo>
                  <a:cubicBezTo>
                    <a:pt x="47908" y="17792"/>
                    <a:pt x="45399" y="11735"/>
                    <a:pt x="40934" y="7270"/>
                  </a:cubicBezTo>
                  <a:cubicBezTo>
                    <a:pt x="36468" y="2804"/>
                    <a:pt x="30411" y="295"/>
                    <a:pt x="24096" y="295"/>
                  </a:cubicBezTo>
                  <a:cubicBezTo>
                    <a:pt x="17780" y="295"/>
                    <a:pt x="11723" y="2804"/>
                    <a:pt x="7257" y="7270"/>
                  </a:cubicBezTo>
                  <a:cubicBezTo>
                    <a:pt x="2792" y="11735"/>
                    <a:pt x="283" y="17792"/>
                    <a:pt x="283" y="24107"/>
                  </a:cubicBezTo>
                  <a:cubicBezTo>
                    <a:pt x="283" y="30422"/>
                    <a:pt x="2792" y="36479"/>
                    <a:pt x="7257" y="40944"/>
                  </a:cubicBezTo>
                  <a:cubicBezTo>
                    <a:pt x="11723" y="45409"/>
                    <a:pt x="17780" y="47918"/>
                    <a:pt x="2409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6" name="Freeform: Shape 4195">
              <a:extLst>
                <a:ext uri="{FF2B5EF4-FFF2-40B4-BE49-F238E27FC236}">
                  <a16:creationId xmlns:a16="http://schemas.microsoft.com/office/drawing/2014/main" id="{1B0C20D7-E329-417A-BB41-62A06E4542E6}"/>
                </a:ext>
              </a:extLst>
            </p:cNvPr>
            <p:cNvSpPr/>
            <p:nvPr/>
          </p:nvSpPr>
          <p:spPr>
            <a:xfrm>
              <a:off x="2241971" y="5861251"/>
              <a:ext cx="47625" cy="47622"/>
            </a:xfrm>
            <a:custGeom>
              <a:avLst/>
              <a:gdLst>
                <a:gd name="connsiteX0" fmla="*/ 24098 w 47625"/>
                <a:gd name="connsiteY0" fmla="*/ 47918 h 47622"/>
                <a:gd name="connsiteX1" fmla="*/ 40936 w 47625"/>
                <a:gd name="connsiteY1" fmla="*/ 40944 h 47622"/>
                <a:gd name="connsiteX2" fmla="*/ 47911 w 47625"/>
                <a:gd name="connsiteY2" fmla="*/ 24107 h 47622"/>
                <a:gd name="connsiteX3" fmla="*/ 40936 w 47625"/>
                <a:gd name="connsiteY3" fmla="*/ 7270 h 47622"/>
                <a:gd name="connsiteX4" fmla="*/ 24098 w 47625"/>
                <a:gd name="connsiteY4" fmla="*/ 295 h 47622"/>
                <a:gd name="connsiteX5" fmla="*/ 7260 w 47625"/>
                <a:gd name="connsiteY5" fmla="*/ 7270 h 47622"/>
                <a:gd name="connsiteX6" fmla="*/ 285 w 47625"/>
                <a:gd name="connsiteY6" fmla="*/ 24107 h 47622"/>
                <a:gd name="connsiteX7" fmla="*/ 7260 w 47625"/>
                <a:gd name="connsiteY7" fmla="*/ 40944 h 47622"/>
                <a:gd name="connsiteX8" fmla="*/ 2409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098" y="47918"/>
                  </a:moveTo>
                  <a:cubicBezTo>
                    <a:pt x="30413" y="47918"/>
                    <a:pt x="36471" y="45409"/>
                    <a:pt x="40936" y="40944"/>
                  </a:cubicBezTo>
                  <a:cubicBezTo>
                    <a:pt x="45402" y="36479"/>
                    <a:pt x="47911" y="30422"/>
                    <a:pt x="47911" y="24107"/>
                  </a:cubicBezTo>
                  <a:cubicBezTo>
                    <a:pt x="47911" y="17792"/>
                    <a:pt x="45402" y="11735"/>
                    <a:pt x="40936" y="7270"/>
                  </a:cubicBezTo>
                  <a:cubicBezTo>
                    <a:pt x="36471" y="2804"/>
                    <a:pt x="30413" y="295"/>
                    <a:pt x="24098" y="295"/>
                  </a:cubicBezTo>
                  <a:cubicBezTo>
                    <a:pt x="17783" y="295"/>
                    <a:pt x="11726" y="2804"/>
                    <a:pt x="7260" y="7270"/>
                  </a:cubicBezTo>
                  <a:cubicBezTo>
                    <a:pt x="2795" y="11735"/>
                    <a:pt x="285" y="17792"/>
                    <a:pt x="285" y="24107"/>
                  </a:cubicBezTo>
                  <a:cubicBezTo>
                    <a:pt x="285" y="30422"/>
                    <a:pt x="2795" y="36479"/>
                    <a:pt x="7260" y="40944"/>
                  </a:cubicBezTo>
                  <a:cubicBezTo>
                    <a:pt x="11726" y="45409"/>
                    <a:pt x="17783" y="47918"/>
                    <a:pt x="2409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7" name="Freeform: Shape 4196">
              <a:extLst>
                <a:ext uri="{FF2B5EF4-FFF2-40B4-BE49-F238E27FC236}">
                  <a16:creationId xmlns:a16="http://schemas.microsoft.com/office/drawing/2014/main" id="{E2DAEC18-1AC1-4411-8F54-C4992200623A}"/>
                </a:ext>
              </a:extLst>
            </p:cNvPr>
            <p:cNvSpPr/>
            <p:nvPr/>
          </p:nvSpPr>
          <p:spPr>
            <a:xfrm>
              <a:off x="2262061" y="5861251"/>
              <a:ext cx="47625" cy="47622"/>
            </a:xfrm>
            <a:custGeom>
              <a:avLst/>
              <a:gdLst>
                <a:gd name="connsiteX0" fmla="*/ 24101 w 47625"/>
                <a:gd name="connsiteY0" fmla="*/ 47918 h 47622"/>
                <a:gd name="connsiteX1" fmla="*/ 40939 w 47625"/>
                <a:gd name="connsiteY1" fmla="*/ 40944 h 47622"/>
                <a:gd name="connsiteX2" fmla="*/ 47913 w 47625"/>
                <a:gd name="connsiteY2" fmla="*/ 24107 h 47622"/>
                <a:gd name="connsiteX3" fmla="*/ 40939 w 47625"/>
                <a:gd name="connsiteY3" fmla="*/ 7270 h 47622"/>
                <a:gd name="connsiteX4" fmla="*/ 24101 w 47625"/>
                <a:gd name="connsiteY4" fmla="*/ 295 h 47622"/>
                <a:gd name="connsiteX5" fmla="*/ 7263 w 47625"/>
                <a:gd name="connsiteY5" fmla="*/ 7270 h 47622"/>
                <a:gd name="connsiteX6" fmla="*/ 288 w 47625"/>
                <a:gd name="connsiteY6" fmla="*/ 24107 h 47622"/>
                <a:gd name="connsiteX7" fmla="*/ 7263 w 47625"/>
                <a:gd name="connsiteY7" fmla="*/ 40944 h 47622"/>
                <a:gd name="connsiteX8" fmla="*/ 2410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01" y="47918"/>
                  </a:moveTo>
                  <a:cubicBezTo>
                    <a:pt x="30416" y="47918"/>
                    <a:pt x="36473" y="45409"/>
                    <a:pt x="40939" y="40944"/>
                  </a:cubicBezTo>
                  <a:cubicBezTo>
                    <a:pt x="45404" y="36479"/>
                    <a:pt x="47913" y="30422"/>
                    <a:pt x="47913" y="24107"/>
                  </a:cubicBezTo>
                  <a:cubicBezTo>
                    <a:pt x="47913" y="17792"/>
                    <a:pt x="45404" y="11735"/>
                    <a:pt x="40939" y="7270"/>
                  </a:cubicBezTo>
                  <a:cubicBezTo>
                    <a:pt x="36473" y="2804"/>
                    <a:pt x="30416" y="295"/>
                    <a:pt x="24101" y="295"/>
                  </a:cubicBezTo>
                  <a:cubicBezTo>
                    <a:pt x="17785" y="295"/>
                    <a:pt x="11728" y="2804"/>
                    <a:pt x="7263" y="7270"/>
                  </a:cubicBezTo>
                  <a:cubicBezTo>
                    <a:pt x="2797" y="11735"/>
                    <a:pt x="288" y="17792"/>
                    <a:pt x="288" y="24107"/>
                  </a:cubicBezTo>
                  <a:cubicBezTo>
                    <a:pt x="288" y="30422"/>
                    <a:pt x="2797" y="36479"/>
                    <a:pt x="7263" y="40944"/>
                  </a:cubicBezTo>
                  <a:cubicBezTo>
                    <a:pt x="11728" y="45409"/>
                    <a:pt x="17785" y="47918"/>
                    <a:pt x="2410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8" name="Freeform: Shape 4197">
              <a:extLst>
                <a:ext uri="{FF2B5EF4-FFF2-40B4-BE49-F238E27FC236}">
                  <a16:creationId xmlns:a16="http://schemas.microsoft.com/office/drawing/2014/main" id="{CEE0B1CC-3A42-43EA-82E1-F7F055F0FE87}"/>
                </a:ext>
              </a:extLst>
            </p:cNvPr>
            <p:cNvSpPr/>
            <p:nvPr/>
          </p:nvSpPr>
          <p:spPr>
            <a:xfrm>
              <a:off x="2282159" y="5861251"/>
              <a:ext cx="47625" cy="47622"/>
            </a:xfrm>
            <a:custGeom>
              <a:avLst/>
              <a:gdLst>
                <a:gd name="connsiteX0" fmla="*/ 24103 w 47625"/>
                <a:gd name="connsiteY0" fmla="*/ 47918 h 47622"/>
                <a:gd name="connsiteX1" fmla="*/ 40941 w 47625"/>
                <a:gd name="connsiteY1" fmla="*/ 40944 h 47622"/>
                <a:gd name="connsiteX2" fmla="*/ 47916 w 47625"/>
                <a:gd name="connsiteY2" fmla="*/ 24107 h 47622"/>
                <a:gd name="connsiteX3" fmla="*/ 40941 w 47625"/>
                <a:gd name="connsiteY3" fmla="*/ 7270 h 47622"/>
                <a:gd name="connsiteX4" fmla="*/ 24103 w 47625"/>
                <a:gd name="connsiteY4" fmla="*/ 295 h 47622"/>
                <a:gd name="connsiteX5" fmla="*/ 7265 w 47625"/>
                <a:gd name="connsiteY5" fmla="*/ 7270 h 47622"/>
                <a:gd name="connsiteX6" fmla="*/ 291 w 47625"/>
                <a:gd name="connsiteY6" fmla="*/ 24107 h 47622"/>
                <a:gd name="connsiteX7" fmla="*/ 7265 w 47625"/>
                <a:gd name="connsiteY7" fmla="*/ 40944 h 47622"/>
                <a:gd name="connsiteX8" fmla="*/ 2410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03" y="47918"/>
                  </a:moveTo>
                  <a:cubicBezTo>
                    <a:pt x="30418" y="47918"/>
                    <a:pt x="36476" y="45409"/>
                    <a:pt x="40941" y="40944"/>
                  </a:cubicBezTo>
                  <a:cubicBezTo>
                    <a:pt x="45407" y="36479"/>
                    <a:pt x="47916" y="30422"/>
                    <a:pt x="47916" y="24107"/>
                  </a:cubicBezTo>
                  <a:cubicBezTo>
                    <a:pt x="47916" y="17792"/>
                    <a:pt x="45407" y="11735"/>
                    <a:pt x="40941" y="7270"/>
                  </a:cubicBezTo>
                  <a:cubicBezTo>
                    <a:pt x="36476" y="2804"/>
                    <a:pt x="30418" y="295"/>
                    <a:pt x="24103" y="295"/>
                  </a:cubicBezTo>
                  <a:cubicBezTo>
                    <a:pt x="17788" y="295"/>
                    <a:pt x="11731" y="2804"/>
                    <a:pt x="7265" y="7270"/>
                  </a:cubicBezTo>
                  <a:cubicBezTo>
                    <a:pt x="2800" y="11735"/>
                    <a:pt x="291" y="17792"/>
                    <a:pt x="291" y="24107"/>
                  </a:cubicBezTo>
                  <a:cubicBezTo>
                    <a:pt x="291" y="30422"/>
                    <a:pt x="2800" y="36479"/>
                    <a:pt x="7265" y="40944"/>
                  </a:cubicBezTo>
                  <a:cubicBezTo>
                    <a:pt x="11731" y="45409"/>
                    <a:pt x="17788" y="47918"/>
                    <a:pt x="2410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199" name="Freeform: Shape 4198">
              <a:extLst>
                <a:ext uri="{FF2B5EF4-FFF2-40B4-BE49-F238E27FC236}">
                  <a16:creationId xmlns:a16="http://schemas.microsoft.com/office/drawing/2014/main" id="{8591D13C-FFE0-4AC6-AE5D-BC415D3DB325}"/>
                </a:ext>
              </a:extLst>
            </p:cNvPr>
            <p:cNvSpPr/>
            <p:nvPr/>
          </p:nvSpPr>
          <p:spPr>
            <a:xfrm>
              <a:off x="2302249" y="5861251"/>
              <a:ext cx="47625" cy="47622"/>
            </a:xfrm>
            <a:custGeom>
              <a:avLst/>
              <a:gdLst>
                <a:gd name="connsiteX0" fmla="*/ 24106 w 47625"/>
                <a:gd name="connsiteY0" fmla="*/ 47918 h 47622"/>
                <a:gd name="connsiteX1" fmla="*/ 40944 w 47625"/>
                <a:gd name="connsiteY1" fmla="*/ 40944 h 47622"/>
                <a:gd name="connsiteX2" fmla="*/ 47918 w 47625"/>
                <a:gd name="connsiteY2" fmla="*/ 24107 h 47622"/>
                <a:gd name="connsiteX3" fmla="*/ 40944 w 47625"/>
                <a:gd name="connsiteY3" fmla="*/ 7270 h 47622"/>
                <a:gd name="connsiteX4" fmla="*/ 24106 w 47625"/>
                <a:gd name="connsiteY4" fmla="*/ 295 h 47622"/>
                <a:gd name="connsiteX5" fmla="*/ 7268 w 47625"/>
                <a:gd name="connsiteY5" fmla="*/ 7270 h 47622"/>
                <a:gd name="connsiteX6" fmla="*/ 293 w 47625"/>
                <a:gd name="connsiteY6" fmla="*/ 24107 h 47622"/>
                <a:gd name="connsiteX7" fmla="*/ 7268 w 47625"/>
                <a:gd name="connsiteY7" fmla="*/ 40944 h 47622"/>
                <a:gd name="connsiteX8" fmla="*/ 2410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06" y="47918"/>
                  </a:moveTo>
                  <a:cubicBezTo>
                    <a:pt x="30421" y="47918"/>
                    <a:pt x="36478" y="45409"/>
                    <a:pt x="40944" y="40944"/>
                  </a:cubicBezTo>
                  <a:cubicBezTo>
                    <a:pt x="45409" y="36479"/>
                    <a:pt x="47918" y="30422"/>
                    <a:pt x="47918" y="24107"/>
                  </a:cubicBezTo>
                  <a:cubicBezTo>
                    <a:pt x="47918" y="17792"/>
                    <a:pt x="45409" y="11735"/>
                    <a:pt x="40944" y="7270"/>
                  </a:cubicBezTo>
                  <a:cubicBezTo>
                    <a:pt x="36478" y="2804"/>
                    <a:pt x="30421" y="295"/>
                    <a:pt x="24106" y="295"/>
                  </a:cubicBezTo>
                  <a:cubicBezTo>
                    <a:pt x="17791" y="295"/>
                    <a:pt x="11733" y="2804"/>
                    <a:pt x="7268" y="7270"/>
                  </a:cubicBezTo>
                  <a:cubicBezTo>
                    <a:pt x="2802" y="11735"/>
                    <a:pt x="293" y="17792"/>
                    <a:pt x="293" y="24107"/>
                  </a:cubicBezTo>
                  <a:cubicBezTo>
                    <a:pt x="293" y="30422"/>
                    <a:pt x="2802" y="36479"/>
                    <a:pt x="7268" y="40944"/>
                  </a:cubicBezTo>
                  <a:cubicBezTo>
                    <a:pt x="11733" y="45409"/>
                    <a:pt x="17791" y="47918"/>
                    <a:pt x="2410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0" name="Freeform: Shape 4199">
              <a:extLst>
                <a:ext uri="{FF2B5EF4-FFF2-40B4-BE49-F238E27FC236}">
                  <a16:creationId xmlns:a16="http://schemas.microsoft.com/office/drawing/2014/main" id="{7F6C06ED-09C3-4698-B324-E0E3EA2046EB}"/>
                </a:ext>
              </a:extLst>
            </p:cNvPr>
            <p:cNvSpPr/>
            <p:nvPr/>
          </p:nvSpPr>
          <p:spPr>
            <a:xfrm>
              <a:off x="2322347" y="3941113"/>
              <a:ext cx="47625" cy="47622"/>
            </a:xfrm>
            <a:custGeom>
              <a:avLst/>
              <a:gdLst>
                <a:gd name="connsiteX0" fmla="*/ 24108 w 47625"/>
                <a:gd name="connsiteY0" fmla="*/ 47676 h 47622"/>
                <a:gd name="connsiteX1" fmla="*/ 40946 w 47625"/>
                <a:gd name="connsiteY1" fmla="*/ 40702 h 47622"/>
                <a:gd name="connsiteX2" fmla="*/ 47921 w 47625"/>
                <a:gd name="connsiteY2" fmla="*/ 23865 h 47622"/>
                <a:gd name="connsiteX3" fmla="*/ 40946 w 47625"/>
                <a:gd name="connsiteY3" fmla="*/ 7028 h 47622"/>
                <a:gd name="connsiteX4" fmla="*/ 24108 w 47625"/>
                <a:gd name="connsiteY4" fmla="*/ 54 h 47622"/>
                <a:gd name="connsiteX5" fmla="*/ 7270 w 47625"/>
                <a:gd name="connsiteY5" fmla="*/ 7028 h 47622"/>
                <a:gd name="connsiteX6" fmla="*/ 296 w 47625"/>
                <a:gd name="connsiteY6" fmla="*/ 23865 h 47622"/>
                <a:gd name="connsiteX7" fmla="*/ 7270 w 47625"/>
                <a:gd name="connsiteY7" fmla="*/ 40702 h 47622"/>
                <a:gd name="connsiteX8" fmla="*/ 24108 w 47625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08" y="47676"/>
                  </a:moveTo>
                  <a:cubicBezTo>
                    <a:pt x="30423" y="47676"/>
                    <a:pt x="36481" y="45167"/>
                    <a:pt x="40946" y="40702"/>
                  </a:cubicBezTo>
                  <a:cubicBezTo>
                    <a:pt x="45412" y="36237"/>
                    <a:pt x="47921" y="30180"/>
                    <a:pt x="47921" y="23865"/>
                  </a:cubicBezTo>
                  <a:cubicBezTo>
                    <a:pt x="47921" y="17550"/>
                    <a:pt x="45412" y="11493"/>
                    <a:pt x="40946" y="7028"/>
                  </a:cubicBezTo>
                  <a:cubicBezTo>
                    <a:pt x="36481" y="2562"/>
                    <a:pt x="30423" y="54"/>
                    <a:pt x="24108" y="54"/>
                  </a:cubicBezTo>
                  <a:cubicBezTo>
                    <a:pt x="17793" y="54"/>
                    <a:pt x="11736" y="2562"/>
                    <a:pt x="7270" y="7028"/>
                  </a:cubicBezTo>
                  <a:cubicBezTo>
                    <a:pt x="2805" y="11493"/>
                    <a:pt x="296" y="17550"/>
                    <a:pt x="296" y="23865"/>
                  </a:cubicBezTo>
                  <a:cubicBezTo>
                    <a:pt x="296" y="30180"/>
                    <a:pt x="2805" y="36237"/>
                    <a:pt x="7270" y="40702"/>
                  </a:cubicBezTo>
                  <a:cubicBezTo>
                    <a:pt x="11736" y="45167"/>
                    <a:pt x="17793" y="47676"/>
                    <a:pt x="24108" y="47676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1" name="Freeform: Shape 4200">
              <a:extLst>
                <a:ext uri="{FF2B5EF4-FFF2-40B4-BE49-F238E27FC236}">
                  <a16:creationId xmlns:a16="http://schemas.microsoft.com/office/drawing/2014/main" id="{75C3D8E9-A02F-468F-A925-0438A044927E}"/>
                </a:ext>
              </a:extLst>
            </p:cNvPr>
            <p:cNvSpPr/>
            <p:nvPr/>
          </p:nvSpPr>
          <p:spPr>
            <a:xfrm>
              <a:off x="2342437" y="5861251"/>
              <a:ext cx="47625" cy="47622"/>
            </a:xfrm>
            <a:custGeom>
              <a:avLst/>
              <a:gdLst>
                <a:gd name="connsiteX0" fmla="*/ 24111 w 47625"/>
                <a:gd name="connsiteY0" fmla="*/ 47918 h 47622"/>
                <a:gd name="connsiteX1" fmla="*/ 40949 w 47625"/>
                <a:gd name="connsiteY1" fmla="*/ 40944 h 47622"/>
                <a:gd name="connsiteX2" fmla="*/ 47923 w 47625"/>
                <a:gd name="connsiteY2" fmla="*/ 24107 h 47622"/>
                <a:gd name="connsiteX3" fmla="*/ 40949 w 47625"/>
                <a:gd name="connsiteY3" fmla="*/ 7270 h 47622"/>
                <a:gd name="connsiteX4" fmla="*/ 24111 w 47625"/>
                <a:gd name="connsiteY4" fmla="*/ 295 h 47622"/>
                <a:gd name="connsiteX5" fmla="*/ 7273 w 47625"/>
                <a:gd name="connsiteY5" fmla="*/ 7270 h 47622"/>
                <a:gd name="connsiteX6" fmla="*/ 298 w 47625"/>
                <a:gd name="connsiteY6" fmla="*/ 24107 h 47622"/>
                <a:gd name="connsiteX7" fmla="*/ 7273 w 47625"/>
                <a:gd name="connsiteY7" fmla="*/ 40944 h 47622"/>
                <a:gd name="connsiteX8" fmla="*/ 2411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11" y="47918"/>
                  </a:moveTo>
                  <a:cubicBezTo>
                    <a:pt x="30426" y="47918"/>
                    <a:pt x="36483" y="45409"/>
                    <a:pt x="40949" y="40944"/>
                  </a:cubicBezTo>
                  <a:cubicBezTo>
                    <a:pt x="45414" y="36479"/>
                    <a:pt x="47923" y="30422"/>
                    <a:pt x="47923" y="24107"/>
                  </a:cubicBezTo>
                  <a:cubicBezTo>
                    <a:pt x="47923" y="17792"/>
                    <a:pt x="45414" y="11735"/>
                    <a:pt x="40949" y="7270"/>
                  </a:cubicBezTo>
                  <a:cubicBezTo>
                    <a:pt x="36483" y="2804"/>
                    <a:pt x="30426" y="295"/>
                    <a:pt x="24111" y="295"/>
                  </a:cubicBezTo>
                  <a:cubicBezTo>
                    <a:pt x="17796" y="295"/>
                    <a:pt x="11738" y="2804"/>
                    <a:pt x="7273" y="7270"/>
                  </a:cubicBezTo>
                  <a:cubicBezTo>
                    <a:pt x="2807" y="11735"/>
                    <a:pt x="298" y="17792"/>
                    <a:pt x="298" y="24107"/>
                  </a:cubicBezTo>
                  <a:cubicBezTo>
                    <a:pt x="298" y="30422"/>
                    <a:pt x="2807" y="36479"/>
                    <a:pt x="7273" y="40944"/>
                  </a:cubicBezTo>
                  <a:cubicBezTo>
                    <a:pt x="11738" y="45409"/>
                    <a:pt x="17796" y="47918"/>
                    <a:pt x="2411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2" name="Freeform: Shape 4201">
              <a:extLst>
                <a:ext uri="{FF2B5EF4-FFF2-40B4-BE49-F238E27FC236}">
                  <a16:creationId xmlns:a16="http://schemas.microsoft.com/office/drawing/2014/main" id="{BB37AAB4-02B5-4025-B855-12D7693AE066}"/>
                </a:ext>
              </a:extLst>
            </p:cNvPr>
            <p:cNvSpPr/>
            <p:nvPr/>
          </p:nvSpPr>
          <p:spPr>
            <a:xfrm>
              <a:off x="2362535" y="5861251"/>
              <a:ext cx="47625" cy="47622"/>
            </a:xfrm>
            <a:custGeom>
              <a:avLst/>
              <a:gdLst>
                <a:gd name="connsiteX0" fmla="*/ 24113 w 47625"/>
                <a:gd name="connsiteY0" fmla="*/ 47918 h 47622"/>
                <a:gd name="connsiteX1" fmla="*/ 40951 w 47625"/>
                <a:gd name="connsiteY1" fmla="*/ 40944 h 47622"/>
                <a:gd name="connsiteX2" fmla="*/ 47926 w 47625"/>
                <a:gd name="connsiteY2" fmla="*/ 24107 h 47622"/>
                <a:gd name="connsiteX3" fmla="*/ 40951 w 47625"/>
                <a:gd name="connsiteY3" fmla="*/ 7270 h 47622"/>
                <a:gd name="connsiteX4" fmla="*/ 24113 w 47625"/>
                <a:gd name="connsiteY4" fmla="*/ 295 h 47622"/>
                <a:gd name="connsiteX5" fmla="*/ 7275 w 47625"/>
                <a:gd name="connsiteY5" fmla="*/ 7270 h 47622"/>
                <a:gd name="connsiteX6" fmla="*/ 301 w 47625"/>
                <a:gd name="connsiteY6" fmla="*/ 24107 h 47622"/>
                <a:gd name="connsiteX7" fmla="*/ 7275 w 47625"/>
                <a:gd name="connsiteY7" fmla="*/ 40944 h 47622"/>
                <a:gd name="connsiteX8" fmla="*/ 2411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13" y="47918"/>
                  </a:moveTo>
                  <a:cubicBezTo>
                    <a:pt x="30429" y="47918"/>
                    <a:pt x="36486" y="45409"/>
                    <a:pt x="40951" y="40944"/>
                  </a:cubicBezTo>
                  <a:cubicBezTo>
                    <a:pt x="45417" y="36479"/>
                    <a:pt x="47926" y="30422"/>
                    <a:pt x="47926" y="24107"/>
                  </a:cubicBezTo>
                  <a:cubicBezTo>
                    <a:pt x="47926" y="17792"/>
                    <a:pt x="45417" y="11735"/>
                    <a:pt x="40951" y="7270"/>
                  </a:cubicBezTo>
                  <a:cubicBezTo>
                    <a:pt x="36486" y="2804"/>
                    <a:pt x="30429" y="295"/>
                    <a:pt x="24113" y="295"/>
                  </a:cubicBezTo>
                  <a:cubicBezTo>
                    <a:pt x="17798" y="295"/>
                    <a:pt x="11741" y="2804"/>
                    <a:pt x="7275" y="7270"/>
                  </a:cubicBezTo>
                  <a:cubicBezTo>
                    <a:pt x="2810" y="11735"/>
                    <a:pt x="301" y="17792"/>
                    <a:pt x="301" y="24107"/>
                  </a:cubicBezTo>
                  <a:cubicBezTo>
                    <a:pt x="301" y="30422"/>
                    <a:pt x="2810" y="36479"/>
                    <a:pt x="7275" y="40944"/>
                  </a:cubicBezTo>
                  <a:cubicBezTo>
                    <a:pt x="11741" y="45409"/>
                    <a:pt x="17798" y="47918"/>
                    <a:pt x="2411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3" name="Freeform: Shape 4202">
              <a:extLst>
                <a:ext uri="{FF2B5EF4-FFF2-40B4-BE49-F238E27FC236}">
                  <a16:creationId xmlns:a16="http://schemas.microsoft.com/office/drawing/2014/main" id="{7385A5A4-3BEE-4B93-B271-BCF06B832AB2}"/>
                </a:ext>
              </a:extLst>
            </p:cNvPr>
            <p:cNvSpPr/>
            <p:nvPr/>
          </p:nvSpPr>
          <p:spPr>
            <a:xfrm>
              <a:off x="2382625" y="5861251"/>
              <a:ext cx="47625" cy="47622"/>
            </a:xfrm>
            <a:custGeom>
              <a:avLst/>
              <a:gdLst>
                <a:gd name="connsiteX0" fmla="*/ 24116 w 47625"/>
                <a:gd name="connsiteY0" fmla="*/ 47918 h 47622"/>
                <a:gd name="connsiteX1" fmla="*/ 40954 w 47625"/>
                <a:gd name="connsiteY1" fmla="*/ 40944 h 47622"/>
                <a:gd name="connsiteX2" fmla="*/ 47929 w 47625"/>
                <a:gd name="connsiteY2" fmla="*/ 24107 h 47622"/>
                <a:gd name="connsiteX3" fmla="*/ 40954 w 47625"/>
                <a:gd name="connsiteY3" fmla="*/ 7270 h 47622"/>
                <a:gd name="connsiteX4" fmla="*/ 24116 w 47625"/>
                <a:gd name="connsiteY4" fmla="*/ 295 h 47622"/>
                <a:gd name="connsiteX5" fmla="*/ 7278 w 47625"/>
                <a:gd name="connsiteY5" fmla="*/ 7270 h 47622"/>
                <a:gd name="connsiteX6" fmla="*/ 303 w 47625"/>
                <a:gd name="connsiteY6" fmla="*/ 24107 h 47622"/>
                <a:gd name="connsiteX7" fmla="*/ 7278 w 47625"/>
                <a:gd name="connsiteY7" fmla="*/ 40944 h 47622"/>
                <a:gd name="connsiteX8" fmla="*/ 2411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16" y="47918"/>
                  </a:moveTo>
                  <a:cubicBezTo>
                    <a:pt x="30431" y="47918"/>
                    <a:pt x="36488" y="45409"/>
                    <a:pt x="40954" y="40944"/>
                  </a:cubicBezTo>
                  <a:cubicBezTo>
                    <a:pt x="45419" y="36479"/>
                    <a:pt x="47929" y="30422"/>
                    <a:pt x="47929" y="24107"/>
                  </a:cubicBezTo>
                  <a:cubicBezTo>
                    <a:pt x="47929" y="17792"/>
                    <a:pt x="45419" y="11735"/>
                    <a:pt x="40954" y="7270"/>
                  </a:cubicBezTo>
                  <a:cubicBezTo>
                    <a:pt x="36488" y="2804"/>
                    <a:pt x="30431" y="295"/>
                    <a:pt x="24116" y="295"/>
                  </a:cubicBezTo>
                  <a:cubicBezTo>
                    <a:pt x="17801" y="295"/>
                    <a:pt x="11743" y="2804"/>
                    <a:pt x="7278" y="7270"/>
                  </a:cubicBezTo>
                  <a:cubicBezTo>
                    <a:pt x="2812" y="11735"/>
                    <a:pt x="303" y="17792"/>
                    <a:pt x="303" y="24107"/>
                  </a:cubicBezTo>
                  <a:cubicBezTo>
                    <a:pt x="303" y="30422"/>
                    <a:pt x="2812" y="36479"/>
                    <a:pt x="7278" y="40944"/>
                  </a:cubicBezTo>
                  <a:cubicBezTo>
                    <a:pt x="11743" y="45409"/>
                    <a:pt x="17801" y="47918"/>
                    <a:pt x="2411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4" name="Freeform: Shape 4203">
              <a:extLst>
                <a:ext uri="{FF2B5EF4-FFF2-40B4-BE49-F238E27FC236}">
                  <a16:creationId xmlns:a16="http://schemas.microsoft.com/office/drawing/2014/main" id="{08CBBA3C-1212-49F9-AEDF-9C1A302852E8}"/>
                </a:ext>
              </a:extLst>
            </p:cNvPr>
            <p:cNvSpPr/>
            <p:nvPr/>
          </p:nvSpPr>
          <p:spPr>
            <a:xfrm>
              <a:off x="2402723" y="5861251"/>
              <a:ext cx="47625" cy="47622"/>
            </a:xfrm>
            <a:custGeom>
              <a:avLst/>
              <a:gdLst>
                <a:gd name="connsiteX0" fmla="*/ 24118 w 47625"/>
                <a:gd name="connsiteY0" fmla="*/ 47918 h 47622"/>
                <a:gd name="connsiteX1" fmla="*/ 40956 w 47625"/>
                <a:gd name="connsiteY1" fmla="*/ 40944 h 47622"/>
                <a:gd name="connsiteX2" fmla="*/ 47931 w 47625"/>
                <a:gd name="connsiteY2" fmla="*/ 24107 h 47622"/>
                <a:gd name="connsiteX3" fmla="*/ 40956 w 47625"/>
                <a:gd name="connsiteY3" fmla="*/ 7270 h 47622"/>
                <a:gd name="connsiteX4" fmla="*/ 24118 w 47625"/>
                <a:gd name="connsiteY4" fmla="*/ 295 h 47622"/>
                <a:gd name="connsiteX5" fmla="*/ 7280 w 47625"/>
                <a:gd name="connsiteY5" fmla="*/ 7270 h 47622"/>
                <a:gd name="connsiteX6" fmla="*/ 306 w 47625"/>
                <a:gd name="connsiteY6" fmla="*/ 24107 h 47622"/>
                <a:gd name="connsiteX7" fmla="*/ 7280 w 47625"/>
                <a:gd name="connsiteY7" fmla="*/ 40944 h 47622"/>
                <a:gd name="connsiteX8" fmla="*/ 2411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18" y="47918"/>
                  </a:moveTo>
                  <a:cubicBezTo>
                    <a:pt x="30434" y="47918"/>
                    <a:pt x="36491" y="45409"/>
                    <a:pt x="40956" y="40944"/>
                  </a:cubicBezTo>
                  <a:cubicBezTo>
                    <a:pt x="45422" y="36479"/>
                    <a:pt x="47931" y="30422"/>
                    <a:pt x="47931" y="24107"/>
                  </a:cubicBezTo>
                  <a:cubicBezTo>
                    <a:pt x="47931" y="17792"/>
                    <a:pt x="45422" y="11735"/>
                    <a:pt x="40956" y="7270"/>
                  </a:cubicBezTo>
                  <a:cubicBezTo>
                    <a:pt x="36491" y="2804"/>
                    <a:pt x="30434" y="295"/>
                    <a:pt x="24118" y="295"/>
                  </a:cubicBezTo>
                  <a:cubicBezTo>
                    <a:pt x="17803" y="295"/>
                    <a:pt x="11746" y="2804"/>
                    <a:pt x="7280" y="7270"/>
                  </a:cubicBezTo>
                  <a:cubicBezTo>
                    <a:pt x="2815" y="11735"/>
                    <a:pt x="306" y="17792"/>
                    <a:pt x="306" y="24107"/>
                  </a:cubicBezTo>
                  <a:cubicBezTo>
                    <a:pt x="306" y="30422"/>
                    <a:pt x="2815" y="36479"/>
                    <a:pt x="7280" y="40944"/>
                  </a:cubicBezTo>
                  <a:cubicBezTo>
                    <a:pt x="11746" y="45409"/>
                    <a:pt x="17803" y="47918"/>
                    <a:pt x="2411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5" name="Freeform: Shape 4204">
              <a:extLst>
                <a:ext uri="{FF2B5EF4-FFF2-40B4-BE49-F238E27FC236}">
                  <a16:creationId xmlns:a16="http://schemas.microsoft.com/office/drawing/2014/main" id="{22F37AA3-0B4F-481C-89F4-ACECA26788AB}"/>
                </a:ext>
              </a:extLst>
            </p:cNvPr>
            <p:cNvSpPr/>
            <p:nvPr/>
          </p:nvSpPr>
          <p:spPr>
            <a:xfrm>
              <a:off x="2422813" y="5861251"/>
              <a:ext cx="47625" cy="47622"/>
            </a:xfrm>
            <a:custGeom>
              <a:avLst/>
              <a:gdLst>
                <a:gd name="connsiteX0" fmla="*/ 24121 w 47625"/>
                <a:gd name="connsiteY0" fmla="*/ 47918 h 47622"/>
                <a:gd name="connsiteX1" fmla="*/ 40959 w 47625"/>
                <a:gd name="connsiteY1" fmla="*/ 40944 h 47622"/>
                <a:gd name="connsiteX2" fmla="*/ 47934 w 47625"/>
                <a:gd name="connsiteY2" fmla="*/ 24107 h 47622"/>
                <a:gd name="connsiteX3" fmla="*/ 40959 w 47625"/>
                <a:gd name="connsiteY3" fmla="*/ 7270 h 47622"/>
                <a:gd name="connsiteX4" fmla="*/ 24121 w 47625"/>
                <a:gd name="connsiteY4" fmla="*/ 295 h 47622"/>
                <a:gd name="connsiteX5" fmla="*/ 7283 w 47625"/>
                <a:gd name="connsiteY5" fmla="*/ 7270 h 47622"/>
                <a:gd name="connsiteX6" fmla="*/ 308 w 47625"/>
                <a:gd name="connsiteY6" fmla="*/ 24107 h 47622"/>
                <a:gd name="connsiteX7" fmla="*/ 7283 w 47625"/>
                <a:gd name="connsiteY7" fmla="*/ 40944 h 47622"/>
                <a:gd name="connsiteX8" fmla="*/ 2412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21" y="47918"/>
                  </a:moveTo>
                  <a:cubicBezTo>
                    <a:pt x="30436" y="47918"/>
                    <a:pt x="36494" y="45409"/>
                    <a:pt x="40959" y="40944"/>
                  </a:cubicBezTo>
                  <a:cubicBezTo>
                    <a:pt x="45425" y="36479"/>
                    <a:pt x="47934" y="30422"/>
                    <a:pt x="47934" y="24107"/>
                  </a:cubicBezTo>
                  <a:cubicBezTo>
                    <a:pt x="47934" y="17792"/>
                    <a:pt x="45425" y="11735"/>
                    <a:pt x="40959" y="7270"/>
                  </a:cubicBezTo>
                  <a:cubicBezTo>
                    <a:pt x="36494" y="2804"/>
                    <a:pt x="30436" y="295"/>
                    <a:pt x="24121" y="295"/>
                  </a:cubicBezTo>
                  <a:cubicBezTo>
                    <a:pt x="17806" y="295"/>
                    <a:pt x="11748" y="2804"/>
                    <a:pt x="7283" y="7270"/>
                  </a:cubicBezTo>
                  <a:cubicBezTo>
                    <a:pt x="2817" y="11735"/>
                    <a:pt x="308" y="17792"/>
                    <a:pt x="308" y="24107"/>
                  </a:cubicBezTo>
                  <a:cubicBezTo>
                    <a:pt x="308" y="30422"/>
                    <a:pt x="2817" y="36479"/>
                    <a:pt x="7283" y="40944"/>
                  </a:cubicBezTo>
                  <a:cubicBezTo>
                    <a:pt x="11748" y="45409"/>
                    <a:pt x="17806" y="47918"/>
                    <a:pt x="2412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6" name="Freeform: Shape 4205">
              <a:extLst>
                <a:ext uri="{FF2B5EF4-FFF2-40B4-BE49-F238E27FC236}">
                  <a16:creationId xmlns:a16="http://schemas.microsoft.com/office/drawing/2014/main" id="{208F67E6-73B4-4ACE-B6FB-45AC7B177B05}"/>
                </a:ext>
              </a:extLst>
            </p:cNvPr>
            <p:cNvSpPr/>
            <p:nvPr/>
          </p:nvSpPr>
          <p:spPr>
            <a:xfrm>
              <a:off x="2442911" y="5861251"/>
              <a:ext cx="47625" cy="47622"/>
            </a:xfrm>
            <a:custGeom>
              <a:avLst/>
              <a:gdLst>
                <a:gd name="connsiteX0" fmla="*/ 24123 w 47625"/>
                <a:gd name="connsiteY0" fmla="*/ 47918 h 47622"/>
                <a:gd name="connsiteX1" fmla="*/ 40962 w 47625"/>
                <a:gd name="connsiteY1" fmla="*/ 40944 h 47622"/>
                <a:gd name="connsiteX2" fmla="*/ 47936 w 47625"/>
                <a:gd name="connsiteY2" fmla="*/ 24107 h 47622"/>
                <a:gd name="connsiteX3" fmla="*/ 40962 w 47625"/>
                <a:gd name="connsiteY3" fmla="*/ 7270 h 47622"/>
                <a:gd name="connsiteX4" fmla="*/ 24123 w 47625"/>
                <a:gd name="connsiteY4" fmla="*/ 295 h 47622"/>
                <a:gd name="connsiteX5" fmla="*/ 7285 w 47625"/>
                <a:gd name="connsiteY5" fmla="*/ 7270 h 47622"/>
                <a:gd name="connsiteX6" fmla="*/ 311 w 47625"/>
                <a:gd name="connsiteY6" fmla="*/ 24107 h 47622"/>
                <a:gd name="connsiteX7" fmla="*/ 7285 w 47625"/>
                <a:gd name="connsiteY7" fmla="*/ 40944 h 47622"/>
                <a:gd name="connsiteX8" fmla="*/ 2412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23" y="47918"/>
                  </a:moveTo>
                  <a:cubicBezTo>
                    <a:pt x="30439" y="47918"/>
                    <a:pt x="36496" y="45409"/>
                    <a:pt x="40962" y="40944"/>
                  </a:cubicBezTo>
                  <a:cubicBezTo>
                    <a:pt x="45427" y="36479"/>
                    <a:pt x="47936" y="30422"/>
                    <a:pt x="47936" y="24107"/>
                  </a:cubicBezTo>
                  <a:cubicBezTo>
                    <a:pt x="47936" y="17792"/>
                    <a:pt x="45427" y="11735"/>
                    <a:pt x="40962" y="7270"/>
                  </a:cubicBezTo>
                  <a:cubicBezTo>
                    <a:pt x="36496" y="2804"/>
                    <a:pt x="30439" y="295"/>
                    <a:pt x="24123" y="295"/>
                  </a:cubicBezTo>
                  <a:cubicBezTo>
                    <a:pt x="17808" y="295"/>
                    <a:pt x="11751" y="2804"/>
                    <a:pt x="7285" y="7270"/>
                  </a:cubicBezTo>
                  <a:cubicBezTo>
                    <a:pt x="2820" y="11735"/>
                    <a:pt x="311" y="17792"/>
                    <a:pt x="311" y="24107"/>
                  </a:cubicBezTo>
                  <a:cubicBezTo>
                    <a:pt x="311" y="30422"/>
                    <a:pt x="2820" y="36479"/>
                    <a:pt x="7285" y="40944"/>
                  </a:cubicBezTo>
                  <a:cubicBezTo>
                    <a:pt x="11751" y="45409"/>
                    <a:pt x="17808" y="47918"/>
                    <a:pt x="2412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7" name="Freeform: Shape 4206">
              <a:extLst>
                <a:ext uri="{FF2B5EF4-FFF2-40B4-BE49-F238E27FC236}">
                  <a16:creationId xmlns:a16="http://schemas.microsoft.com/office/drawing/2014/main" id="{47B82DB1-8CF7-42B5-BC19-99308399D19A}"/>
                </a:ext>
              </a:extLst>
            </p:cNvPr>
            <p:cNvSpPr/>
            <p:nvPr/>
          </p:nvSpPr>
          <p:spPr>
            <a:xfrm>
              <a:off x="2463009" y="5861251"/>
              <a:ext cx="47625" cy="47622"/>
            </a:xfrm>
            <a:custGeom>
              <a:avLst/>
              <a:gdLst>
                <a:gd name="connsiteX0" fmla="*/ 24126 w 47625"/>
                <a:gd name="connsiteY0" fmla="*/ 47918 h 47622"/>
                <a:gd name="connsiteX1" fmla="*/ 40964 w 47625"/>
                <a:gd name="connsiteY1" fmla="*/ 40944 h 47622"/>
                <a:gd name="connsiteX2" fmla="*/ 47939 w 47625"/>
                <a:gd name="connsiteY2" fmla="*/ 24107 h 47622"/>
                <a:gd name="connsiteX3" fmla="*/ 40964 w 47625"/>
                <a:gd name="connsiteY3" fmla="*/ 7270 h 47622"/>
                <a:gd name="connsiteX4" fmla="*/ 24126 w 47625"/>
                <a:gd name="connsiteY4" fmla="*/ 295 h 47622"/>
                <a:gd name="connsiteX5" fmla="*/ 7288 w 47625"/>
                <a:gd name="connsiteY5" fmla="*/ 7270 h 47622"/>
                <a:gd name="connsiteX6" fmla="*/ 313 w 47625"/>
                <a:gd name="connsiteY6" fmla="*/ 24107 h 47622"/>
                <a:gd name="connsiteX7" fmla="*/ 7288 w 47625"/>
                <a:gd name="connsiteY7" fmla="*/ 40944 h 47622"/>
                <a:gd name="connsiteX8" fmla="*/ 2412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26" y="47918"/>
                  </a:moveTo>
                  <a:cubicBezTo>
                    <a:pt x="30441" y="47918"/>
                    <a:pt x="36499" y="45409"/>
                    <a:pt x="40964" y="40944"/>
                  </a:cubicBezTo>
                  <a:cubicBezTo>
                    <a:pt x="45430" y="36479"/>
                    <a:pt x="47939" y="30422"/>
                    <a:pt x="47939" y="24107"/>
                  </a:cubicBezTo>
                  <a:cubicBezTo>
                    <a:pt x="47939" y="17792"/>
                    <a:pt x="45430" y="11735"/>
                    <a:pt x="40964" y="7270"/>
                  </a:cubicBezTo>
                  <a:cubicBezTo>
                    <a:pt x="36499" y="2804"/>
                    <a:pt x="30441" y="295"/>
                    <a:pt x="24126" y="295"/>
                  </a:cubicBezTo>
                  <a:cubicBezTo>
                    <a:pt x="17811" y="295"/>
                    <a:pt x="11753" y="2804"/>
                    <a:pt x="7288" y="7270"/>
                  </a:cubicBezTo>
                  <a:cubicBezTo>
                    <a:pt x="2822" y="11735"/>
                    <a:pt x="313" y="17792"/>
                    <a:pt x="313" y="24107"/>
                  </a:cubicBezTo>
                  <a:cubicBezTo>
                    <a:pt x="313" y="30422"/>
                    <a:pt x="2822" y="36479"/>
                    <a:pt x="7288" y="40944"/>
                  </a:cubicBezTo>
                  <a:cubicBezTo>
                    <a:pt x="11753" y="45409"/>
                    <a:pt x="17811" y="47918"/>
                    <a:pt x="2412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8" name="Freeform: Shape 4207">
              <a:extLst>
                <a:ext uri="{FF2B5EF4-FFF2-40B4-BE49-F238E27FC236}">
                  <a16:creationId xmlns:a16="http://schemas.microsoft.com/office/drawing/2014/main" id="{FC5C0040-6E06-47C2-8AA4-33638D64F022}"/>
                </a:ext>
              </a:extLst>
            </p:cNvPr>
            <p:cNvSpPr/>
            <p:nvPr/>
          </p:nvSpPr>
          <p:spPr>
            <a:xfrm>
              <a:off x="2483099" y="5861251"/>
              <a:ext cx="47625" cy="47622"/>
            </a:xfrm>
            <a:custGeom>
              <a:avLst/>
              <a:gdLst>
                <a:gd name="connsiteX0" fmla="*/ 24129 w 47625"/>
                <a:gd name="connsiteY0" fmla="*/ 47918 h 47622"/>
                <a:gd name="connsiteX1" fmla="*/ 40967 w 47625"/>
                <a:gd name="connsiteY1" fmla="*/ 40944 h 47622"/>
                <a:gd name="connsiteX2" fmla="*/ 47941 w 47625"/>
                <a:gd name="connsiteY2" fmla="*/ 24107 h 47622"/>
                <a:gd name="connsiteX3" fmla="*/ 40967 w 47625"/>
                <a:gd name="connsiteY3" fmla="*/ 7270 h 47622"/>
                <a:gd name="connsiteX4" fmla="*/ 24129 w 47625"/>
                <a:gd name="connsiteY4" fmla="*/ 295 h 47622"/>
                <a:gd name="connsiteX5" fmla="*/ 7290 w 47625"/>
                <a:gd name="connsiteY5" fmla="*/ 7270 h 47622"/>
                <a:gd name="connsiteX6" fmla="*/ 316 w 47625"/>
                <a:gd name="connsiteY6" fmla="*/ 24107 h 47622"/>
                <a:gd name="connsiteX7" fmla="*/ 7290 w 47625"/>
                <a:gd name="connsiteY7" fmla="*/ 40944 h 47622"/>
                <a:gd name="connsiteX8" fmla="*/ 2412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29" y="47918"/>
                  </a:moveTo>
                  <a:cubicBezTo>
                    <a:pt x="30444" y="47918"/>
                    <a:pt x="36501" y="45409"/>
                    <a:pt x="40967" y="40944"/>
                  </a:cubicBezTo>
                  <a:cubicBezTo>
                    <a:pt x="45432" y="36479"/>
                    <a:pt x="47941" y="30422"/>
                    <a:pt x="47941" y="24107"/>
                  </a:cubicBezTo>
                  <a:cubicBezTo>
                    <a:pt x="47941" y="17792"/>
                    <a:pt x="45432" y="11735"/>
                    <a:pt x="40967" y="7270"/>
                  </a:cubicBezTo>
                  <a:cubicBezTo>
                    <a:pt x="36501" y="2804"/>
                    <a:pt x="30444" y="295"/>
                    <a:pt x="24129" y="295"/>
                  </a:cubicBezTo>
                  <a:cubicBezTo>
                    <a:pt x="17813" y="295"/>
                    <a:pt x="11756" y="2804"/>
                    <a:pt x="7290" y="7270"/>
                  </a:cubicBezTo>
                  <a:cubicBezTo>
                    <a:pt x="2825" y="11735"/>
                    <a:pt x="316" y="17792"/>
                    <a:pt x="316" y="24107"/>
                  </a:cubicBezTo>
                  <a:cubicBezTo>
                    <a:pt x="316" y="30422"/>
                    <a:pt x="2825" y="36479"/>
                    <a:pt x="7290" y="40944"/>
                  </a:cubicBezTo>
                  <a:cubicBezTo>
                    <a:pt x="11756" y="45409"/>
                    <a:pt x="17813" y="47918"/>
                    <a:pt x="2412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09" name="Freeform: Shape 4208">
              <a:extLst>
                <a:ext uri="{FF2B5EF4-FFF2-40B4-BE49-F238E27FC236}">
                  <a16:creationId xmlns:a16="http://schemas.microsoft.com/office/drawing/2014/main" id="{3FE5C970-6BCD-4DC3-81F0-3B27FA6FFE36}"/>
                </a:ext>
              </a:extLst>
            </p:cNvPr>
            <p:cNvSpPr/>
            <p:nvPr/>
          </p:nvSpPr>
          <p:spPr>
            <a:xfrm>
              <a:off x="2503196" y="5861251"/>
              <a:ext cx="47625" cy="47622"/>
            </a:xfrm>
            <a:custGeom>
              <a:avLst/>
              <a:gdLst>
                <a:gd name="connsiteX0" fmla="*/ 24131 w 47625"/>
                <a:gd name="connsiteY0" fmla="*/ 47918 h 47622"/>
                <a:gd name="connsiteX1" fmla="*/ 40969 w 47625"/>
                <a:gd name="connsiteY1" fmla="*/ 40944 h 47622"/>
                <a:gd name="connsiteX2" fmla="*/ 47944 w 47625"/>
                <a:gd name="connsiteY2" fmla="*/ 24107 h 47622"/>
                <a:gd name="connsiteX3" fmla="*/ 40969 w 47625"/>
                <a:gd name="connsiteY3" fmla="*/ 7270 h 47622"/>
                <a:gd name="connsiteX4" fmla="*/ 24131 w 47625"/>
                <a:gd name="connsiteY4" fmla="*/ 295 h 47622"/>
                <a:gd name="connsiteX5" fmla="*/ 7293 w 47625"/>
                <a:gd name="connsiteY5" fmla="*/ 7270 h 47622"/>
                <a:gd name="connsiteX6" fmla="*/ 318 w 47625"/>
                <a:gd name="connsiteY6" fmla="*/ 24107 h 47622"/>
                <a:gd name="connsiteX7" fmla="*/ 7293 w 47625"/>
                <a:gd name="connsiteY7" fmla="*/ 40944 h 47622"/>
                <a:gd name="connsiteX8" fmla="*/ 2413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31" y="47918"/>
                  </a:moveTo>
                  <a:cubicBezTo>
                    <a:pt x="30446" y="47918"/>
                    <a:pt x="36504" y="45409"/>
                    <a:pt x="40969" y="40944"/>
                  </a:cubicBezTo>
                  <a:cubicBezTo>
                    <a:pt x="45435" y="36479"/>
                    <a:pt x="47944" y="30422"/>
                    <a:pt x="47944" y="24107"/>
                  </a:cubicBezTo>
                  <a:cubicBezTo>
                    <a:pt x="47944" y="17792"/>
                    <a:pt x="45435" y="11735"/>
                    <a:pt x="40969" y="7270"/>
                  </a:cubicBezTo>
                  <a:cubicBezTo>
                    <a:pt x="36504" y="2804"/>
                    <a:pt x="30446" y="295"/>
                    <a:pt x="24131" y="295"/>
                  </a:cubicBezTo>
                  <a:cubicBezTo>
                    <a:pt x="17816" y="295"/>
                    <a:pt x="11758" y="2804"/>
                    <a:pt x="7293" y="7270"/>
                  </a:cubicBezTo>
                  <a:cubicBezTo>
                    <a:pt x="2827" y="11735"/>
                    <a:pt x="318" y="17792"/>
                    <a:pt x="318" y="24107"/>
                  </a:cubicBezTo>
                  <a:cubicBezTo>
                    <a:pt x="318" y="30422"/>
                    <a:pt x="2827" y="36479"/>
                    <a:pt x="7293" y="40944"/>
                  </a:cubicBezTo>
                  <a:cubicBezTo>
                    <a:pt x="11758" y="45409"/>
                    <a:pt x="17816" y="47918"/>
                    <a:pt x="2413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0" name="Freeform: Shape 4209">
              <a:extLst>
                <a:ext uri="{FF2B5EF4-FFF2-40B4-BE49-F238E27FC236}">
                  <a16:creationId xmlns:a16="http://schemas.microsoft.com/office/drawing/2014/main" id="{42B6D782-73FC-4C9D-BD1B-96441A5D17EB}"/>
                </a:ext>
              </a:extLst>
            </p:cNvPr>
            <p:cNvSpPr/>
            <p:nvPr/>
          </p:nvSpPr>
          <p:spPr>
            <a:xfrm>
              <a:off x="2523286" y="5861251"/>
              <a:ext cx="47625" cy="47622"/>
            </a:xfrm>
            <a:custGeom>
              <a:avLst/>
              <a:gdLst>
                <a:gd name="connsiteX0" fmla="*/ 24134 w 47625"/>
                <a:gd name="connsiteY0" fmla="*/ 47918 h 47622"/>
                <a:gd name="connsiteX1" fmla="*/ 40972 w 47625"/>
                <a:gd name="connsiteY1" fmla="*/ 40944 h 47622"/>
                <a:gd name="connsiteX2" fmla="*/ 47946 w 47625"/>
                <a:gd name="connsiteY2" fmla="*/ 24107 h 47622"/>
                <a:gd name="connsiteX3" fmla="*/ 40972 w 47625"/>
                <a:gd name="connsiteY3" fmla="*/ 7270 h 47622"/>
                <a:gd name="connsiteX4" fmla="*/ 24134 w 47625"/>
                <a:gd name="connsiteY4" fmla="*/ 295 h 47622"/>
                <a:gd name="connsiteX5" fmla="*/ 7295 w 47625"/>
                <a:gd name="connsiteY5" fmla="*/ 7270 h 47622"/>
                <a:gd name="connsiteX6" fmla="*/ 321 w 47625"/>
                <a:gd name="connsiteY6" fmla="*/ 24107 h 47622"/>
                <a:gd name="connsiteX7" fmla="*/ 7295 w 47625"/>
                <a:gd name="connsiteY7" fmla="*/ 40944 h 47622"/>
                <a:gd name="connsiteX8" fmla="*/ 2413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34" y="47918"/>
                  </a:moveTo>
                  <a:cubicBezTo>
                    <a:pt x="30449" y="47918"/>
                    <a:pt x="36506" y="45409"/>
                    <a:pt x="40972" y="40944"/>
                  </a:cubicBezTo>
                  <a:cubicBezTo>
                    <a:pt x="45437" y="36479"/>
                    <a:pt x="47946" y="30422"/>
                    <a:pt x="47946" y="24107"/>
                  </a:cubicBezTo>
                  <a:cubicBezTo>
                    <a:pt x="47946" y="17792"/>
                    <a:pt x="45437" y="11735"/>
                    <a:pt x="40972" y="7270"/>
                  </a:cubicBezTo>
                  <a:cubicBezTo>
                    <a:pt x="36506" y="2804"/>
                    <a:pt x="30449" y="295"/>
                    <a:pt x="24134" y="295"/>
                  </a:cubicBezTo>
                  <a:cubicBezTo>
                    <a:pt x="17818" y="295"/>
                    <a:pt x="11761" y="2804"/>
                    <a:pt x="7295" y="7270"/>
                  </a:cubicBezTo>
                  <a:cubicBezTo>
                    <a:pt x="2830" y="11735"/>
                    <a:pt x="321" y="17792"/>
                    <a:pt x="321" y="24107"/>
                  </a:cubicBezTo>
                  <a:cubicBezTo>
                    <a:pt x="321" y="30422"/>
                    <a:pt x="2830" y="36479"/>
                    <a:pt x="7295" y="40944"/>
                  </a:cubicBezTo>
                  <a:cubicBezTo>
                    <a:pt x="11761" y="45409"/>
                    <a:pt x="17818" y="47918"/>
                    <a:pt x="2413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1" name="Freeform: Shape 4210">
              <a:extLst>
                <a:ext uri="{FF2B5EF4-FFF2-40B4-BE49-F238E27FC236}">
                  <a16:creationId xmlns:a16="http://schemas.microsoft.com/office/drawing/2014/main" id="{9679B930-AF31-4FC4-B1AA-51D0A1B880E9}"/>
                </a:ext>
              </a:extLst>
            </p:cNvPr>
            <p:cNvSpPr/>
            <p:nvPr/>
          </p:nvSpPr>
          <p:spPr>
            <a:xfrm>
              <a:off x="2543384" y="3941113"/>
              <a:ext cx="47625" cy="47622"/>
            </a:xfrm>
            <a:custGeom>
              <a:avLst/>
              <a:gdLst>
                <a:gd name="connsiteX0" fmla="*/ 24136 w 47625"/>
                <a:gd name="connsiteY0" fmla="*/ 47676 h 47622"/>
                <a:gd name="connsiteX1" fmla="*/ 40974 w 47625"/>
                <a:gd name="connsiteY1" fmla="*/ 40702 h 47622"/>
                <a:gd name="connsiteX2" fmla="*/ 47949 w 47625"/>
                <a:gd name="connsiteY2" fmla="*/ 23865 h 47622"/>
                <a:gd name="connsiteX3" fmla="*/ 40974 w 47625"/>
                <a:gd name="connsiteY3" fmla="*/ 7028 h 47622"/>
                <a:gd name="connsiteX4" fmla="*/ 24136 w 47625"/>
                <a:gd name="connsiteY4" fmla="*/ 54 h 47622"/>
                <a:gd name="connsiteX5" fmla="*/ 7298 w 47625"/>
                <a:gd name="connsiteY5" fmla="*/ 7028 h 47622"/>
                <a:gd name="connsiteX6" fmla="*/ 323 w 47625"/>
                <a:gd name="connsiteY6" fmla="*/ 23865 h 47622"/>
                <a:gd name="connsiteX7" fmla="*/ 7298 w 47625"/>
                <a:gd name="connsiteY7" fmla="*/ 40702 h 47622"/>
                <a:gd name="connsiteX8" fmla="*/ 24136 w 47625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36" y="47676"/>
                  </a:moveTo>
                  <a:cubicBezTo>
                    <a:pt x="30451" y="47676"/>
                    <a:pt x="36509" y="45167"/>
                    <a:pt x="40974" y="40702"/>
                  </a:cubicBezTo>
                  <a:cubicBezTo>
                    <a:pt x="45440" y="36237"/>
                    <a:pt x="47949" y="30180"/>
                    <a:pt x="47949" y="23865"/>
                  </a:cubicBezTo>
                  <a:cubicBezTo>
                    <a:pt x="47949" y="17550"/>
                    <a:pt x="45440" y="11493"/>
                    <a:pt x="40974" y="7028"/>
                  </a:cubicBezTo>
                  <a:cubicBezTo>
                    <a:pt x="36509" y="2562"/>
                    <a:pt x="30451" y="54"/>
                    <a:pt x="24136" y="54"/>
                  </a:cubicBezTo>
                  <a:cubicBezTo>
                    <a:pt x="17821" y="54"/>
                    <a:pt x="11764" y="2562"/>
                    <a:pt x="7298" y="7028"/>
                  </a:cubicBezTo>
                  <a:cubicBezTo>
                    <a:pt x="2832" y="11493"/>
                    <a:pt x="323" y="17550"/>
                    <a:pt x="323" y="23865"/>
                  </a:cubicBezTo>
                  <a:cubicBezTo>
                    <a:pt x="323" y="30180"/>
                    <a:pt x="2832" y="36237"/>
                    <a:pt x="7298" y="40702"/>
                  </a:cubicBezTo>
                  <a:cubicBezTo>
                    <a:pt x="11764" y="45167"/>
                    <a:pt x="17821" y="47676"/>
                    <a:pt x="24136" y="47676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2" name="Freeform: Shape 4211">
              <a:extLst>
                <a:ext uri="{FF2B5EF4-FFF2-40B4-BE49-F238E27FC236}">
                  <a16:creationId xmlns:a16="http://schemas.microsoft.com/office/drawing/2014/main" id="{743AC2B5-E154-4002-8BEE-E1D7FBD98B50}"/>
                </a:ext>
              </a:extLst>
            </p:cNvPr>
            <p:cNvSpPr/>
            <p:nvPr/>
          </p:nvSpPr>
          <p:spPr>
            <a:xfrm>
              <a:off x="2563474" y="5861251"/>
              <a:ext cx="47625" cy="47622"/>
            </a:xfrm>
            <a:custGeom>
              <a:avLst/>
              <a:gdLst>
                <a:gd name="connsiteX0" fmla="*/ 24139 w 47625"/>
                <a:gd name="connsiteY0" fmla="*/ 47918 h 47622"/>
                <a:gd name="connsiteX1" fmla="*/ 40977 w 47625"/>
                <a:gd name="connsiteY1" fmla="*/ 40944 h 47622"/>
                <a:gd name="connsiteX2" fmla="*/ 47951 w 47625"/>
                <a:gd name="connsiteY2" fmla="*/ 24107 h 47622"/>
                <a:gd name="connsiteX3" fmla="*/ 40977 w 47625"/>
                <a:gd name="connsiteY3" fmla="*/ 7270 h 47622"/>
                <a:gd name="connsiteX4" fmla="*/ 24139 w 47625"/>
                <a:gd name="connsiteY4" fmla="*/ 295 h 47622"/>
                <a:gd name="connsiteX5" fmla="*/ 7301 w 47625"/>
                <a:gd name="connsiteY5" fmla="*/ 7270 h 47622"/>
                <a:gd name="connsiteX6" fmla="*/ 326 w 47625"/>
                <a:gd name="connsiteY6" fmla="*/ 24107 h 47622"/>
                <a:gd name="connsiteX7" fmla="*/ 7301 w 47625"/>
                <a:gd name="connsiteY7" fmla="*/ 40944 h 47622"/>
                <a:gd name="connsiteX8" fmla="*/ 2413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39" y="47918"/>
                  </a:moveTo>
                  <a:cubicBezTo>
                    <a:pt x="30454" y="47918"/>
                    <a:pt x="36511" y="45409"/>
                    <a:pt x="40977" y="40944"/>
                  </a:cubicBezTo>
                  <a:cubicBezTo>
                    <a:pt x="45442" y="36479"/>
                    <a:pt x="47951" y="30422"/>
                    <a:pt x="47951" y="24107"/>
                  </a:cubicBezTo>
                  <a:cubicBezTo>
                    <a:pt x="47951" y="17792"/>
                    <a:pt x="45442" y="11735"/>
                    <a:pt x="40977" y="7270"/>
                  </a:cubicBezTo>
                  <a:cubicBezTo>
                    <a:pt x="36511" y="2804"/>
                    <a:pt x="30454" y="295"/>
                    <a:pt x="24139" y="295"/>
                  </a:cubicBezTo>
                  <a:cubicBezTo>
                    <a:pt x="17823" y="295"/>
                    <a:pt x="11766" y="2804"/>
                    <a:pt x="7301" y="7270"/>
                  </a:cubicBezTo>
                  <a:cubicBezTo>
                    <a:pt x="2835" y="11735"/>
                    <a:pt x="326" y="17792"/>
                    <a:pt x="326" y="24107"/>
                  </a:cubicBezTo>
                  <a:cubicBezTo>
                    <a:pt x="326" y="30422"/>
                    <a:pt x="2835" y="36479"/>
                    <a:pt x="7301" y="40944"/>
                  </a:cubicBezTo>
                  <a:cubicBezTo>
                    <a:pt x="11766" y="45409"/>
                    <a:pt x="17823" y="47918"/>
                    <a:pt x="2413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3" name="Freeform: Shape 4212">
              <a:extLst>
                <a:ext uri="{FF2B5EF4-FFF2-40B4-BE49-F238E27FC236}">
                  <a16:creationId xmlns:a16="http://schemas.microsoft.com/office/drawing/2014/main" id="{F5FDC0E9-0B32-41FD-8E37-BDBD85FB03BA}"/>
                </a:ext>
              </a:extLst>
            </p:cNvPr>
            <p:cNvSpPr/>
            <p:nvPr/>
          </p:nvSpPr>
          <p:spPr>
            <a:xfrm>
              <a:off x="2583572" y="5861251"/>
              <a:ext cx="47625" cy="47622"/>
            </a:xfrm>
            <a:custGeom>
              <a:avLst/>
              <a:gdLst>
                <a:gd name="connsiteX0" fmla="*/ 24141 w 47625"/>
                <a:gd name="connsiteY0" fmla="*/ 47918 h 47622"/>
                <a:gd name="connsiteX1" fmla="*/ 40979 w 47625"/>
                <a:gd name="connsiteY1" fmla="*/ 40944 h 47622"/>
                <a:gd name="connsiteX2" fmla="*/ 47954 w 47625"/>
                <a:gd name="connsiteY2" fmla="*/ 24107 h 47622"/>
                <a:gd name="connsiteX3" fmla="*/ 40979 w 47625"/>
                <a:gd name="connsiteY3" fmla="*/ 7270 h 47622"/>
                <a:gd name="connsiteX4" fmla="*/ 24141 w 47625"/>
                <a:gd name="connsiteY4" fmla="*/ 295 h 47622"/>
                <a:gd name="connsiteX5" fmla="*/ 7303 w 47625"/>
                <a:gd name="connsiteY5" fmla="*/ 7270 h 47622"/>
                <a:gd name="connsiteX6" fmla="*/ 328 w 47625"/>
                <a:gd name="connsiteY6" fmla="*/ 24107 h 47622"/>
                <a:gd name="connsiteX7" fmla="*/ 7303 w 47625"/>
                <a:gd name="connsiteY7" fmla="*/ 40944 h 47622"/>
                <a:gd name="connsiteX8" fmla="*/ 2414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41" y="47918"/>
                  </a:moveTo>
                  <a:cubicBezTo>
                    <a:pt x="30456" y="47918"/>
                    <a:pt x="36514" y="45409"/>
                    <a:pt x="40979" y="40944"/>
                  </a:cubicBezTo>
                  <a:cubicBezTo>
                    <a:pt x="45445" y="36479"/>
                    <a:pt x="47954" y="30422"/>
                    <a:pt x="47954" y="24107"/>
                  </a:cubicBezTo>
                  <a:cubicBezTo>
                    <a:pt x="47954" y="17792"/>
                    <a:pt x="45445" y="11735"/>
                    <a:pt x="40979" y="7270"/>
                  </a:cubicBezTo>
                  <a:cubicBezTo>
                    <a:pt x="36514" y="2804"/>
                    <a:pt x="30456" y="295"/>
                    <a:pt x="24141" y="295"/>
                  </a:cubicBezTo>
                  <a:cubicBezTo>
                    <a:pt x="17826" y="295"/>
                    <a:pt x="11769" y="2804"/>
                    <a:pt x="7303" y="7270"/>
                  </a:cubicBezTo>
                  <a:cubicBezTo>
                    <a:pt x="2838" y="11735"/>
                    <a:pt x="328" y="17792"/>
                    <a:pt x="328" y="24107"/>
                  </a:cubicBezTo>
                  <a:cubicBezTo>
                    <a:pt x="328" y="30422"/>
                    <a:pt x="2838" y="36479"/>
                    <a:pt x="7303" y="40944"/>
                  </a:cubicBezTo>
                  <a:cubicBezTo>
                    <a:pt x="11769" y="45409"/>
                    <a:pt x="17826" y="47918"/>
                    <a:pt x="2414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4" name="Freeform: Shape 4213">
              <a:extLst>
                <a:ext uri="{FF2B5EF4-FFF2-40B4-BE49-F238E27FC236}">
                  <a16:creationId xmlns:a16="http://schemas.microsoft.com/office/drawing/2014/main" id="{BFC4EC8C-19BC-470B-AF08-C3BFE2281F6A}"/>
                </a:ext>
              </a:extLst>
            </p:cNvPr>
            <p:cNvSpPr/>
            <p:nvPr/>
          </p:nvSpPr>
          <p:spPr>
            <a:xfrm>
              <a:off x="2603662" y="5861251"/>
              <a:ext cx="47625" cy="47622"/>
            </a:xfrm>
            <a:custGeom>
              <a:avLst/>
              <a:gdLst>
                <a:gd name="connsiteX0" fmla="*/ 24144 w 47625"/>
                <a:gd name="connsiteY0" fmla="*/ 47918 h 47622"/>
                <a:gd name="connsiteX1" fmla="*/ 40982 w 47625"/>
                <a:gd name="connsiteY1" fmla="*/ 40944 h 47622"/>
                <a:gd name="connsiteX2" fmla="*/ 47956 w 47625"/>
                <a:gd name="connsiteY2" fmla="*/ 24107 h 47622"/>
                <a:gd name="connsiteX3" fmla="*/ 40982 w 47625"/>
                <a:gd name="connsiteY3" fmla="*/ 7270 h 47622"/>
                <a:gd name="connsiteX4" fmla="*/ 24144 w 47625"/>
                <a:gd name="connsiteY4" fmla="*/ 295 h 47622"/>
                <a:gd name="connsiteX5" fmla="*/ 7306 w 47625"/>
                <a:gd name="connsiteY5" fmla="*/ 7270 h 47622"/>
                <a:gd name="connsiteX6" fmla="*/ 331 w 47625"/>
                <a:gd name="connsiteY6" fmla="*/ 24107 h 47622"/>
                <a:gd name="connsiteX7" fmla="*/ 7306 w 47625"/>
                <a:gd name="connsiteY7" fmla="*/ 40944 h 47622"/>
                <a:gd name="connsiteX8" fmla="*/ 2414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44" y="47918"/>
                  </a:moveTo>
                  <a:cubicBezTo>
                    <a:pt x="30459" y="47918"/>
                    <a:pt x="36516" y="45409"/>
                    <a:pt x="40982" y="40944"/>
                  </a:cubicBezTo>
                  <a:cubicBezTo>
                    <a:pt x="45447" y="36479"/>
                    <a:pt x="47956" y="30422"/>
                    <a:pt x="47956" y="24107"/>
                  </a:cubicBezTo>
                  <a:cubicBezTo>
                    <a:pt x="47956" y="17792"/>
                    <a:pt x="45447" y="11735"/>
                    <a:pt x="40982" y="7270"/>
                  </a:cubicBezTo>
                  <a:cubicBezTo>
                    <a:pt x="36516" y="2804"/>
                    <a:pt x="30459" y="295"/>
                    <a:pt x="24144" y="295"/>
                  </a:cubicBezTo>
                  <a:cubicBezTo>
                    <a:pt x="17829" y="295"/>
                    <a:pt x="11771" y="2804"/>
                    <a:pt x="7306" y="7270"/>
                  </a:cubicBezTo>
                  <a:cubicBezTo>
                    <a:pt x="2840" y="11735"/>
                    <a:pt x="331" y="17792"/>
                    <a:pt x="331" y="24107"/>
                  </a:cubicBezTo>
                  <a:cubicBezTo>
                    <a:pt x="331" y="30422"/>
                    <a:pt x="2840" y="36479"/>
                    <a:pt x="7306" y="40944"/>
                  </a:cubicBezTo>
                  <a:cubicBezTo>
                    <a:pt x="11771" y="45409"/>
                    <a:pt x="17829" y="47918"/>
                    <a:pt x="2414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5" name="Freeform: Shape 4214">
              <a:extLst>
                <a:ext uri="{FF2B5EF4-FFF2-40B4-BE49-F238E27FC236}">
                  <a16:creationId xmlns:a16="http://schemas.microsoft.com/office/drawing/2014/main" id="{279FE928-F088-4156-B134-B21B2D476F15}"/>
                </a:ext>
              </a:extLst>
            </p:cNvPr>
            <p:cNvSpPr/>
            <p:nvPr/>
          </p:nvSpPr>
          <p:spPr>
            <a:xfrm>
              <a:off x="2623760" y="5861251"/>
              <a:ext cx="47625" cy="47622"/>
            </a:xfrm>
            <a:custGeom>
              <a:avLst/>
              <a:gdLst>
                <a:gd name="connsiteX0" fmla="*/ 24146 w 47625"/>
                <a:gd name="connsiteY0" fmla="*/ 47918 h 47622"/>
                <a:gd name="connsiteX1" fmla="*/ 40984 w 47625"/>
                <a:gd name="connsiteY1" fmla="*/ 40944 h 47622"/>
                <a:gd name="connsiteX2" fmla="*/ 47959 w 47625"/>
                <a:gd name="connsiteY2" fmla="*/ 24107 h 47622"/>
                <a:gd name="connsiteX3" fmla="*/ 40984 w 47625"/>
                <a:gd name="connsiteY3" fmla="*/ 7270 h 47622"/>
                <a:gd name="connsiteX4" fmla="*/ 24146 w 47625"/>
                <a:gd name="connsiteY4" fmla="*/ 295 h 47622"/>
                <a:gd name="connsiteX5" fmla="*/ 7308 w 47625"/>
                <a:gd name="connsiteY5" fmla="*/ 7270 h 47622"/>
                <a:gd name="connsiteX6" fmla="*/ 334 w 47625"/>
                <a:gd name="connsiteY6" fmla="*/ 24107 h 47622"/>
                <a:gd name="connsiteX7" fmla="*/ 7308 w 47625"/>
                <a:gd name="connsiteY7" fmla="*/ 40944 h 47622"/>
                <a:gd name="connsiteX8" fmla="*/ 2414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46" y="47918"/>
                  </a:moveTo>
                  <a:cubicBezTo>
                    <a:pt x="30461" y="47918"/>
                    <a:pt x="36519" y="45409"/>
                    <a:pt x="40984" y="40944"/>
                  </a:cubicBezTo>
                  <a:cubicBezTo>
                    <a:pt x="45450" y="36479"/>
                    <a:pt x="47959" y="30422"/>
                    <a:pt x="47959" y="24107"/>
                  </a:cubicBezTo>
                  <a:cubicBezTo>
                    <a:pt x="47959" y="17792"/>
                    <a:pt x="45450" y="11735"/>
                    <a:pt x="40984" y="7270"/>
                  </a:cubicBezTo>
                  <a:cubicBezTo>
                    <a:pt x="36519" y="2804"/>
                    <a:pt x="30461" y="295"/>
                    <a:pt x="24146" y="295"/>
                  </a:cubicBezTo>
                  <a:cubicBezTo>
                    <a:pt x="17831" y="295"/>
                    <a:pt x="11774" y="2804"/>
                    <a:pt x="7308" y="7270"/>
                  </a:cubicBezTo>
                  <a:cubicBezTo>
                    <a:pt x="2843" y="11735"/>
                    <a:pt x="334" y="17792"/>
                    <a:pt x="334" y="24107"/>
                  </a:cubicBezTo>
                  <a:cubicBezTo>
                    <a:pt x="334" y="30422"/>
                    <a:pt x="2843" y="36479"/>
                    <a:pt x="7308" y="40944"/>
                  </a:cubicBezTo>
                  <a:cubicBezTo>
                    <a:pt x="11774" y="45409"/>
                    <a:pt x="17831" y="47918"/>
                    <a:pt x="2414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6" name="Freeform: Shape 4215">
              <a:extLst>
                <a:ext uri="{FF2B5EF4-FFF2-40B4-BE49-F238E27FC236}">
                  <a16:creationId xmlns:a16="http://schemas.microsoft.com/office/drawing/2014/main" id="{DB827D93-4751-4C8A-8A35-E3670685F0EB}"/>
                </a:ext>
              </a:extLst>
            </p:cNvPr>
            <p:cNvSpPr/>
            <p:nvPr/>
          </p:nvSpPr>
          <p:spPr>
            <a:xfrm>
              <a:off x="2643850" y="5861251"/>
              <a:ext cx="47625" cy="47622"/>
            </a:xfrm>
            <a:custGeom>
              <a:avLst/>
              <a:gdLst>
                <a:gd name="connsiteX0" fmla="*/ 24149 w 47625"/>
                <a:gd name="connsiteY0" fmla="*/ 47918 h 47622"/>
                <a:gd name="connsiteX1" fmla="*/ 40987 w 47625"/>
                <a:gd name="connsiteY1" fmla="*/ 40944 h 47622"/>
                <a:gd name="connsiteX2" fmla="*/ 47961 w 47625"/>
                <a:gd name="connsiteY2" fmla="*/ 24107 h 47622"/>
                <a:gd name="connsiteX3" fmla="*/ 40987 w 47625"/>
                <a:gd name="connsiteY3" fmla="*/ 7270 h 47622"/>
                <a:gd name="connsiteX4" fmla="*/ 24149 w 47625"/>
                <a:gd name="connsiteY4" fmla="*/ 295 h 47622"/>
                <a:gd name="connsiteX5" fmla="*/ 7311 w 47625"/>
                <a:gd name="connsiteY5" fmla="*/ 7270 h 47622"/>
                <a:gd name="connsiteX6" fmla="*/ 336 w 47625"/>
                <a:gd name="connsiteY6" fmla="*/ 24107 h 47622"/>
                <a:gd name="connsiteX7" fmla="*/ 7311 w 47625"/>
                <a:gd name="connsiteY7" fmla="*/ 40944 h 47622"/>
                <a:gd name="connsiteX8" fmla="*/ 2414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49" y="47918"/>
                  </a:moveTo>
                  <a:cubicBezTo>
                    <a:pt x="30464" y="47918"/>
                    <a:pt x="36521" y="45409"/>
                    <a:pt x="40987" y="40944"/>
                  </a:cubicBezTo>
                  <a:cubicBezTo>
                    <a:pt x="45452" y="36479"/>
                    <a:pt x="47961" y="30422"/>
                    <a:pt x="47961" y="24107"/>
                  </a:cubicBezTo>
                  <a:cubicBezTo>
                    <a:pt x="47961" y="17792"/>
                    <a:pt x="45452" y="11735"/>
                    <a:pt x="40987" y="7270"/>
                  </a:cubicBezTo>
                  <a:cubicBezTo>
                    <a:pt x="36521" y="2804"/>
                    <a:pt x="30464" y="295"/>
                    <a:pt x="24149" y="295"/>
                  </a:cubicBezTo>
                  <a:cubicBezTo>
                    <a:pt x="17834" y="295"/>
                    <a:pt x="11776" y="2804"/>
                    <a:pt x="7311" y="7270"/>
                  </a:cubicBezTo>
                  <a:cubicBezTo>
                    <a:pt x="2845" y="11735"/>
                    <a:pt x="336" y="17792"/>
                    <a:pt x="336" y="24107"/>
                  </a:cubicBezTo>
                  <a:cubicBezTo>
                    <a:pt x="336" y="30422"/>
                    <a:pt x="2845" y="36479"/>
                    <a:pt x="7311" y="40944"/>
                  </a:cubicBezTo>
                  <a:cubicBezTo>
                    <a:pt x="11776" y="45409"/>
                    <a:pt x="17834" y="47918"/>
                    <a:pt x="2414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7" name="Freeform: Shape 4216">
              <a:extLst>
                <a:ext uri="{FF2B5EF4-FFF2-40B4-BE49-F238E27FC236}">
                  <a16:creationId xmlns:a16="http://schemas.microsoft.com/office/drawing/2014/main" id="{CDDFCCFC-0829-4C11-A6BB-FABDF4C76AA4}"/>
                </a:ext>
              </a:extLst>
            </p:cNvPr>
            <p:cNvSpPr/>
            <p:nvPr/>
          </p:nvSpPr>
          <p:spPr>
            <a:xfrm>
              <a:off x="2663948" y="5861251"/>
              <a:ext cx="47625" cy="47622"/>
            </a:xfrm>
            <a:custGeom>
              <a:avLst/>
              <a:gdLst>
                <a:gd name="connsiteX0" fmla="*/ 24151 w 47625"/>
                <a:gd name="connsiteY0" fmla="*/ 47918 h 47622"/>
                <a:gd name="connsiteX1" fmla="*/ 40989 w 47625"/>
                <a:gd name="connsiteY1" fmla="*/ 40944 h 47622"/>
                <a:gd name="connsiteX2" fmla="*/ 47964 w 47625"/>
                <a:gd name="connsiteY2" fmla="*/ 24107 h 47622"/>
                <a:gd name="connsiteX3" fmla="*/ 40989 w 47625"/>
                <a:gd name="connsiteY3" fmla="*/ 7270 h 47622"/>
                <a:gd name="connsiteX4" fmla="*/ 24151 w 47625"/>
                <a:gd name="connsiteY4" fmla="*/ 295 h 47622"/>
                <a:gd name="connsiteX5" fmla="*/ 7313 w 47625"/>
                <a:gd name="connsiteY5" fmla="*/ 7270 h 47622"/>
                <a:gd name="connsiteX6" fmla="*/ 339 w 47625"/>
                <a:gd name="connsiteY6" fmla="*/ 24107 h 47622"/>
                <a:gd name="connsiteX7" fmla="*/ 7313 w 47625"/>
                <a:gd name="connsiteY7" fmla="*/ 40944 h 47622"/>
                <a:gd name="connsiteX8" fmla="*/ 2415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51" y="47918"/>
                  </a:moveTo>
                  <a:cubicBezTo>
                    <a:pt x="30466" y="47918"/>
                    <a:pt x="36524" y="45409"/>
                    <a:pt x="40989" y="40944"/>
                  </a:cubicBezTo>
                  <a:cubicBezTo>
                    <a:pt x="45455" y="36479"/>
                    <a:pt x="47964" y="30422"/>
                    <a:pt x="47964" y="24107"/>
                  </a:cubicBezTo>
                  <a:cubicBezTo>
                    <a:pt x="47964" y="17792"/>
                    <a:pt x="45455" y="11735"/>
                    <a:pt x="40989" y="7270"/>
                  </a:cubicBezTo>
                  <a:cubicBezTo>
                    <a:pt x="36524" y="2804"/>
                    <a:pt x="30466" y="295"/>
                    <a:pt x="24151" y="295"/>
                  </a:cubicBezTo>
                  <a:cubicBezTo>
                    <a:pt x="17836" y="295"/>
                    <a:pt x="11779" y="2804"/>
                    <a:pt x="7313" y="7270"/>
                  </a:cubicBezTo>
                  <a:cubicBezTo>
                    <a:pt x="2848" y="11735"/>
                    <a:pt x="339" y="17792"/>
                    <a:pt x="339" y="24107"/>
                  </a:cubicBezTo>
                  <a:cubicBezTo>
                    <a:pt x="339" y="30422"/>
                    <a:pt x="2848" y="36479"/>
                    <a:pt x="7313" y="40944"/>
                  </a:cubicBezTo>
                  <a:cubicBezTo>
                    <a:pt x="11779" y="45409"/>
                    <a:pt x="17836" y="47918"/>
                    <a:pt x="2415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8" name="Freeform: Shape 4217">
              <a:extLst>
                <a:ext uri="{FF2B5EF4-FFF2-40B4-BE49-F238E27FC236}">
                  <a16:creationId xmlns:a16="http://schemas.microsoft.com/office/drawing/2014/main" id="{BC8C4203-205C-4FAC-84F8-BAE21C243FFA}"/>
                </a:ext>
              </a:extLst>
            </p:cNvPr>
            <p:cNvSpPr/>
            <p:nvPr/>
          </p:nvSpPr>
          <p:spPr>
            <a:xfrm>
              <a:off x="2684038" y="5861251"/>
              <a:ext cx="47625" cy="47622"/>
            </a:xfrm>
            <a:custGeom>
              <a:avLst/>
              <a:gdLst>
                <a:gd name="connsiteX0" fmla="*/ 24154 w 47625"/>
                <a:gd name="connsiteY0" fmla="*/ 47918 h 47622"/>
                <a:gd name="connsiteX1" fmla="*/ 40992 w 47625"/>
                <a:gd name="connsiteY1" fmla="*/ 40944 h 47622"/>
                <a:gd name="connsiteX2" fmla="*/ 47967 w 47625"/>
                <a:gd name="connsiteY2" fmla="*/ 24107 h 47622"/>
                <a:gd name="connsiteX3" fmla="*/ 40992 w 47625"/>
                <a:gd name="connsiteY3" fmla="*/ 7270 h 47622"/>
                <a:gd name="connsiteX4" fmla="*/ 24154 w 47625"/>
                <a:gd name="connsiteY4" fmla="*/ 295 h 47622"/>
                <a:gd name="connsiteX5" fmla="*/ 7316 w 47625"/>
                <a:gd name="connsiteY5" fmla="*/ 7270 h 47622"/>
                <a:gd name="connsiteX6" fmla="*/ 341 w 47625"/>
                <a:gd name="connsiteY6" fmla="*/ 24107 h 47622"/>
                <a:gd name="connsiteX7" fmla="*/ 7316 w 47625"/>
                <a:gd name="connsiteY7" fmla="*/ 40944 h 47622"/>
                <a:gd name="connsiteX8" fmla="*/ 2415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54" y="47918"/>
                  </a:moveTo>
                  <a:cubicBezTo>
                    <a:pt x="30469" y="47918"/>
                    <a:pt x="36526" y="45409"/>
                    <a:pt x="40992" y="40944"/>
                  </a:cubicBezTo>
                  <a:cubicBezTo>
                    <a:pt x="45457" y="36479"/>
                    <a:pt x="47967" y="30422"/>
                    <a:pt x="47967" y="24107"/>
                  </a:cubicBezTo>
                  <a:cubicBezTo>
                    <a:pt x="47967" y="17792"/>
                    <a:pt x="45457" y="11735"/>
                    <a:pt x="40992" y="7270"/>
                  </a:cubicBezTo>
                  <a:cubicBezTo>
                    <a:pt x="36526" y="2804"/>
                    <a:pt x="30469" y="295"/>
                    <a:pt x="24154" y="295"/>
                  </a:cubicBezTo>
                  <a:cubicBezTo>
                    <a:pt x="17839" y="295"/>
                    <a:pt x="11781" y="2804"/>
                    <a:pt x="7316" y="7270"/>
                  </a:cubicBezTo>
                  <a:cubicBezTo>
                    <a:pt x="2850" y="11735"/>
                    <a:pt x="341" y="17792"/>
                    <a:pt x="341" y="24107"/>
                  </a:cubicBezTo>
                  <a:cubicBezTo>
                    <a:pt x="341" y="30422"/>
                    <a:pt x="2850" y="36479"/>
                    <a:pt x="7316" y="40944"/>
                  </a:cubicBezTo>
                  <a:cubicBezTo>
                    <a:pt x="11781" y="45409"/>
                    <a:pt x="17839" y="47918"/>
                    <a:pt x="2415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19" name="Freeform: Shape 4218">
              <a:extLst>
                <a:ext uri="{FF2B5EF4-FFF2-40B4-BE49-F238E27FC236}">
                  <a16:creationId xmlns:a16="http://schemas.microsoft.com/office/drawing/2014/main" id="{D82108E6-AA9B-467B-8556-686A45EB39D6}"/>
                </a:ext>
              </a:extLst>
            </p:cNvPr>
            <p:cNvSpPr/>
            <p:nvPr/>
          </p:nvSpPr>
          <p:spPr>
            <a:xfrm>
              <a:off x="2704136" y="5861251"/>
              <a:ext cx="47625" cy="47622"/>
            </a:xfrm>
            <a:custGeom>
              <a:avLst/>
              <a:gdLst>
                <a:gd name="connsiteX0" fmla="*/ 24156 w 47625"/>
                <a:gd name="connsiteY0" fmla="*/ 47918 h 47622"/>
                <a:gd name="connsiteX1" fmla="*/ 40994 w 47625"/>
                <a:gd name="connsiteY1" fmla="*/ 40944 h 47622"/>
                <a:gd name="connsiteX2" fmla="*/ 47969 w 47625"/>
                <a:gd name="connsiteY2" fmla="*/ 24107 h 47622"/>
                <a:gd name="connsiteX3" fmla="*/ 40994 w 47625"/>
                <a:gd name="connsiteY3" fmla="*/ 7270 h 47622"/>
                <a:gd name="connsiteX4" fmla="*/ 24156 w 47625"/>
                <a:gd name="connsiteY4" fmla="*/ 295 h 47622"/>
                <a:gd name="connsiteX5" fmla="*/ 7318 w 47625"/>
                <a:gd name="connsiteY5" fmla="*/ 7270 h 47622"/>
                <a:gd name="connsiteX6" fmla="*/ 344 w 47625"/>
                <a:gd name="connsiteY6" fmla="*/ 24107 h 47622"/>
                <a:gd name="connsiteX7" fmla="*/ 7318 w 47625"/>
                <a:gd name="connsiteY7" fmla="*/ 40944 h 47622"/>
                <a:gd name="connsiteX8" fmla="*/ 2415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56" y="47918"/>
                  </a:moveTo>
                  <a:cubicBezTo>
                    <a:pt x="30472" y="47918"/>
                    <a:pt x="36529" y="45409"/>
                    <a:pt x="40994" y="40944"/>
                  </a:cubicBezTo>
                  <a:cubicBezTo>
                    <a:pt x="45460" y="36479"/>
                    <a:pt x="47969" y="30422"/>
                    <a:pt x="47969" y="24107"/>
                  </a:cubicBezTo>
                  <a:cubicBezTo>
                    <a:pt x="47969" y="17792"/>
                    <a:pt x="45460" y="11735"/>
                    <a:pt x="40994" y="7270"/>
                  </a:cubicBezTo>
                  <a:cubicBezTo>
                    <a:pt x="36529" y="2804"/>
                    <a:pt x="30472" y="295"/>
                    <a:pt x="24156" y="295"/>
                  </a:cubicBezTo>
                  <a:cubicBezTo>
                    <a:pt x="17841" y="295"/>
                    <a:pt x="11784" y="2804"/>
                    <a:pt x="7318" y="7270"/>
                  </a:cubicBezTo>
                  <a:cubicBezTo>
                    <a:pt x="2853" y="11735"/>
                    <a:pt x="344" y="17792"/>
                    <a:pt x="344" y="24107"/>
                  </a:cubicBezTo>
                  <a:cubicBezTo>
                    <a:pt x="344" y="30422"/>
                    <a:pt x="2853" y="36479"/>
                    <a:pt x="7318" y="40944"/>
                  </a:cubicBezTo>
                  <a:cubicBezTo>
                    <a:pt x="11784" y="45409"/>
                    <a:pt x="17841" y="47918"/>
                    <a:pt x="2415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0" name="Freeform: Shape 4219">
              <a:extLst>
                <a:ext uri="{FF2B5EF4-FFF2-40B4-BE49-F238E27FC236}">
                  <a16:creationId xmlns:a16="http://schemas.microsoft.com/office/drawing/2014/main" id="{D1FDCEA1-7D32-420B-A64B-4DD1BEAB2DA9}"/>
                </a:ext>
              </a:extLst>
            </p:cNvPr>
            <p:cNvSpPr/>
            <p:nvPr/>
          </p:nvSpPr>
          <p:spPr>
            <a:xfrm>
              <a:off x="2724226" y="5861251"/>
              <a:ext cx="47625" cy="47622"/>
            </a:xfrm>
            <a:custGeom>
              <a:avLst/>
              <a:gdLst>
                <a:gd name="connsiteX0" fmla="*/ 24159 w 47625"/>
                <a:gd name="connsiteY0" fmla="*/ 47918 h 47622"/>
                <a:gd name="connsiteX1" fmla="*/ 40997 w 47625"/>
                <a:gd name="connsiteY1" fmla="*/ 40944 h 47622"/>
                <a:gd name="connsiteX2" fmla="*/ 47972 w 47625"/>
                <a:gd name="connsiteY2" fmla="*/ 24107 h 47622"/>
                <a:gd name="connsiteX3" fmla="*/ 40997 w 47625"/>
                <a:gd name="connsiteY3" fmla="*/ 7270 h 47622"/>
                <a:gd name="connsiteX4" fmla="*/ 24159 w 47625"/>
                <a:gd name="connsiteY4" fmla="*/ 295 h 47622"/>
                <a:gd name="connsiteX5" fmla="*/ 7321 w 47625"/>
                <a:gd name="connsiteY5" fmla="*/ 7270 h 47622"/>
                <a:gd name="connsiteX6" fmla="*/ 346 w 47625"/>
                <a:gd name="connsiteY6" fmla="*/ 24107 h 47622"/>
                <a:gd name="connsiteX7" fmla="*/ 7321 w 47625"/>
                <a:gd name="connsiteY7" fmla="*/ 40944 h 47622"/>
                <a:gd name="connsiteX8" fmla="*/ 2415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59" y="47918"/>
                  </a:moveTo>
                  <a:cubicBezTo>
                    <a:pt x="30474" y="47918"/>
                    <a:pt x="36531" y="45409"/>
                    <a:pt x="40997" y="40944"/>
                  </a:cubicBezTo>
                  <a:cubicBezTo>
                    <a:pt x="45463" y="36479"/>
                    <a:pt x="47972" y="30422"/>
                    <a:pt x="47972" y="24107"/>
                  </a:cubicBezTo>
                  <a:cubicBezTo>
                    <a:pt x="47972" y="17792"/>
                    <a:pt x="45463" y="11735"/>
                    <a:pt x="40997" y="7270"/>
                  </a:cubicBezTo>
                  <a:cubicBezTo>
                    <a:pt x="36531" y="2804"/>
                    <a:pt x="30474" y="295"/>
                    <a:pt x="24159" y="295"/>
                  </a:cubicBezTo>
                  <a:cubicBezTo>
                    <a:pt x="17844" y="295"/>
                    <a:pt x="11786" y="2804"/>
                    <a:pt x="7321" y="7270"/>
                  </a:cubicBezTo>
                  <a:cubicBezTo>
                    <a:pt x="2855" y="11735"/>
                    <a:pt x="346" y="17792"/>
                    <a:pt x="346" y="24107"/>
                  </a:cubicBezTo>
                  <a:cubicBezTo>
                    <a:pt x="346" y="30422"/>
                    <a:pt x="2855" y="36479"/>
                    <a:pt x="7321" y="40944"/>
                  </a:cubicBezTo>
                  <a:cubicBezTo>
                    <a:pt x="11786" y="45409"/>
                    <a:pt x="17844" y="47918"/>
                    <a:pt x="2415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1" name="Freeform: Shape 4220">
              <a:extLst>
                <a:ext uri="{FF2B5EF4-FFF2-40B4-BE49-F238E27FC236}">
                  <a16:creationId xmlns:a16="http://schemas.microsoft.com/office/drawing/2014/main" id="{C9563B79-2AAE-47C9-85E2-07CC373B872A}"/>
                </a:ext>
              </a:extLst>
            </p:cNvPr>
            <p:cNvSpPr/>
            <p:nvPr/>
          </p:nvSpPr>
          <p:spPr>
            <a:xfrm>
              <a:off x="2744324" y="5861251"/>
              <a:ext cx="47625" cy="47622"/>
            </a:xfrm>
            <a:custGeom>
              <a:avLst/>
              <a:gdLst>
                <a:gd name="connsiteX0" fmla="*/ 24161 w 47625"/>
                <a:gd name="connsiteY0" fmla="*/ 47918 h 47622"/>
                <a:gd name="connsiteX1" fmla="*/ 41000 w 47625"/>
                <a:gd name="connsiteY1" fmla="*/ 40944 h 47622"/>
                <a:gd name="connsiteX2" fmla="*/ 47974 w 47625"/>
                <a:gd name="connsiteY2" fmla="*/ 24107 h 47622"/>
                <a:gd name="connsiteX3" fmla="*/ 41000 w 47625"/>
                <a:gd name="connsiteY3" fmla="*/ 7270 h 47622"/>
                <a:gd name="connsiteX4" fmla="*/ 24161 w 47625"/>
                <a:gd name="connsiteY4" fmla="*/ 295 h 47622"/>
                <a:gd name="connsiteX5" fmla="*/ 7323 w 47625"/>
                <a:gd name="connsiteY5" fmla="*/ 7270 h 47622"/>
                <a:gd name="connsiteX6" fmla="*/ 349 w 47625"/>
                <a:gd name="connsiteY6" fmla="*/ 24107 h 47622"/>
                <a:gd name="connsiteX7" fmla="*/ 7323 w 47625"/>
                <a:gd name="connsiteY7" fmla="*/ 40944 h 47622"/>
                <a:gd name="connsiteX8" fmla="*/ 2416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61" y="47918"/>
                  </a:moveTo>
                  <a:cubicBezTo>
                    <a:pt x="30477" y="47918"/>
                    <a:pt x="36534" y="45409"/>
                    <a:pt x="41000" y="40944"/>
                  </a:cubicBezTo>
                  <a:cubicBezTo>
                    <a:pt x="45465" y="36479"/>
                    <a:pt x="47974" y="30422"/>
                    <a:pt x="47974" y="24107"/>
                  </a:cubicBezTo>
                  <a:cubicBezTo>
                    <a:pt x="47974" y="17792"/>
                    <a:pt x="45465" y="11735"/>
                    <a:pt x="41000" y="7270"/>
                  </a:cubicBezTo>
                  <a:cubicBezTo>
                    <a:pt x="36534" y="2804"/>
                    <a:pt x="30477" y="295"/>
                    <a:pt x="24161" y="295"/>
                  </a:cubicBezTo>
                  <a:cubicBezTo>
                    <a:pt x="17846" y="295"/>
                    <a:pt x="11789" y="2804"/>
                    <a:pt x="7323" y="7270"/>
                  </a:cubicBezTo>
                  <a:cubicBezTo>
                    <a:pt x="2858" y="11735"/>
                    <a:pt x="349" y="17792"/>
                    <a:pt x="349" y="24107"/>
                  </a:cubicBezTo>
                  <a:cubicBezTo>
                    <a:pt x="349" y="30422"/>
                    <a:pt x="2858" y="36479"/>
                    <a:pt x="7323" y="40944"/>
                  </a:cubicBezTo>
                  <a:cubicBezTo>
                    <a:pt x="11789" y="45409"/>
                    <a:pt x="17846" y="47918"/>
                    <a:pt x="2416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2" name="Freeform: Shape 4221">
              <a:extLst>
                <a:ext uri="{FF2B5EF4-FFF2-40B4-BE49-F238E27FC236}">
                  <a16:creationId xmlns:a16="http://schemas.microsoft.com/office/drawing/2014/main" id="{EF7A23BF-8F0A-4EC7-9821-A10868E0102B}"/>
                </a:ext>
              </a:extLst>
            </p:cNvPr>
            <p:cNvSpPr/>
            <p:nvPr/>
          </p:nvSpPr>
          <p:spPr>
            <a:xfrm>
              <a:off x="2764422" y="5861251"/>
              <a:ext cx="47625" cy="47622"/>
            </a:xfrm>
            <a:custGeom>
              <a:avLst/>
              <a:gdLst>
                <a:gd name="connsiteX0" fmla="*/ 24164 w 47625"/>
                <a:gd name="connsiteY0" fmla="*/ 47918 h 47622"/>
                <a:gd name="connsiteX1" fmla="*/ 41002 w 47625"/>
                <a:gd name="connsiteY1" fmla="*/ 40944 h 47622"/>
                <a:gd name="connsiteX2" fmla="*/ 47977 w 47625"/>
                <a:gd name="connsiteY2" fmla="*/ 24107 h 47622"/>
                <a:gd name="connsiteX3" fmla="*/ 41002 w 47625"/>
                <a:gd name="connsiteY3" fmla="*/ 7270 h 47622"/>
                <a:gd name="connsiteX4" fmla="*/ 24164 w 47625"/>
                <a:gd name="connsiteY4" fmla="*/ 295 h 47622"/>
                <a:gd name="connsiteX5" fmla="*/ 7326 w 47625"/>
                <a:gd name="connsiteY5" fmla="*/ 7270 h 47622"/>
                <a:gd name="connsiteX6" fmla="*/ 351 w 47625"/>
                <a:gd name="connsiteY6" fmla="*/ 24107 h 47622"/>
                <a:gd name="connsiteX7" fmla="*/ 7326 w 47625"/>
                <a:gd name="connsiteY7" fmla="*/ 40944 h 47622"/>
                <a:gd name="connsiteX8" fmla="*/ 2416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64" y="47918"/>
                  </a:moveTo>
                  <a:cubicBezTo>
                    <a:pt x="30479" y="47918"/>
                    <a:pt x="36537" y="45409"/>
                    <a:pt x="41002" y="40944"/>
                  </a:cubicBezTo>
                  <a:cubicBezTo>
                    <a:pt x="45468" y="36479"/>
                    <a:pt x="47977" y="30422"/>
                    <a:pt x="47977" y="24107"/>
                  </a:cubicBezTo>
                  <a:cubicBezTo>
                    <a:pt x="47977" y="17792"/>
                    <a:pt x="45468" y="11735"/>
                    <a:pt x="41002" y="7270"/>
                  </a:cubicBezTo>
                  <a:cubicBezTo>
                    <a:pt x="36537" y="2804"/>
                    <a:pt x="30479" y="295"/>
                    <a:pt x="24164" y="295"/>
                  </a:cubicBezTo>
                  <a:cubicBezTo>
                    <a:pt x="17849" y="295"/>
                    <a:pt x="11791" y="2804"/>
                    <a:pt x="7326" y="7270"/>
                  </a:cubicBezTo>
                  <a:cubicBezTo>
                    <a:pt x="2860" y="11735"/>
                    <a:pt x="351" y="17792"/>
                    <a:pt x="351" y="24107"/>
                  </a:cubicBezTo>
                  <a:cubicBezTo>
                    <a:pt x="351" y="30422"/>
                    <a:pt x="2860" y="36479"/>
                    <a:pt x="7326" y="40944"/>
                  </a:cubicBezTo>
                  <a:cubicBezTo>
                    <a:pt x="11791" y="45409"/>
                    <a:pt x="17849" y="47918"/>
                    <a:pt x="2416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3" name="Freeform: Shape 4222">
              <a:extLst>
                <a:ext uri="{FF2B5EF4-FFF2-40B4-BE49-F238E27FC236}">
                  <a16:creationId xmlns:a16="http://schemas.microsoft.com/office/drawing/2014/main" id="{2D756142-E87B-43EB-97A1-0A39A4F3D790}"/>
                </a:ext>
              </a:extLst>
            </p:cNvPr>
            <p:cNvSpPr/>
            <p:nvPr/>
          </p:nvSpPr>
          <p:spPr>
            <a:xfrm>
              <a:off x="2784512" y="5861251"/>
              <a:ext cx="47625" cy="47622"/>
            </a:xfrm>
            <a:custGeom>
              <a:avLst/>
              <a:gdLst>
                <a:gd name="connsiteX0" fmla="*/ 24166 w 47625"/>
                <a:gd name="connsiteY0" fmla="*/ 47918 h 47622"/>
                <a:gd name="connsiteX1" fmla="*/ 41005 w 47625"/>
                <a:gd name="connsiteY1" fmla="*/ 40944 h 47622"/>
                <a:gd name="connsiteX2" fmla="*/ 47979 w 47625"/>
                <a:gd name="connsiteY2" fmla="*/ 24107 h 47622"/>
                <a:gd name="connsiteX3" fmla="*/ 41005 w 47625"/>
                <a:gd name="connsiteY3" fmla="*/ 7270 h 47622"/>
                <a:gd name="connsiteX4" fmla="*/ 24166 w 47625"/>
                <a:gd name="connsiteY4" fmla="*/ 295 h 47622"/>
                <a:gd name="connsiteX5" fmla="*/ 7328 w 47625"/>
                <a:gd name="connsiteY5" fmla="*/ 7270 h 47622"/>
                <a:gd name="connsiteX6" fmla="*/ 354 w 47625"/>
                <a:gd name="connsiteY6" fmla="*/ 24107 h 47622"/>
                <a:gd name="connsiteX7" fmla="*/ 7328 w 47625"/>
                <a:gd name="connsiteY7" fmla="*/ 40944 h 47622"/>
                <a:gd name="connsiteX8" fmla="*/ 2416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66" y="47918"/>
                  </a:moveTo>
                  <a:cubicBezTo>
                    <a:pt x="30482" y="47918"/>
                    <a:pt x="36539" y="45409"/>
                    <a:pt x="41005" y="40944"/>
                  </a:cubicBezTo>
                  <a:cubicBezTo>
                    <a:pt x="45470" y="36479"/>
                    <a:pt x="47979" y="30422"/>
                    <a:pt x="47979" y="24107"/>
                  </a:cubicBezTo>
                  <a:cubicBezTo>
                    <a:pt x="47979" y="17792"/>
                    <a:pt x="45470" y="11735"/>
                    <a:pt x="41005" y="7270"/>
                  </a:cubicBezTo>
                  <a:cubicBezTo>
                    <a:pt x="36539" y="2804"/>
                    <a:pt x="30482" y="295"/>
                    <a:pt x="24166" y="295"/>
                  </a:cubicBezTo>
                  <a:cubicBezTo>
                    <a:pt x="17851" y="295"/>
                    <a:pt x="11794" y="2804"/>
                    <a:pt x="7328" y="7270"/>
                  </a:cubicBezTo>
                  <a:cubicBezTo>
                    <a:pt x="2863" y="11735"/>
                    <a:pt x="354" y="17792"/>
                    <a:pt x="354" y="24107"/>
                  </a:cubicBezTo>
                  <a:cubicBezTo>
                    <a:pt x="354" y="30422"/>
                    <a:pt x="2863" y="36479"/>
                    <a:pt x="7328" y="40944"/>
                  </a:cubicBezTo>
                  <a:cubicBezTo>
                    <a:pt x="11794" y="45409"/>
                    <a:pt x="17851" y="47918"/>
                    <a:pt x="2416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4" name="Freeform: Shape 4223">
              <a:extLst>
                <a:ext uri="{FF2B5EF4-FFF2-40B4-BE49-F238E27FC236}">
                  <a16:creationId xmlns:a16="http://schemas.microsoft.com/office/drawing/2014/main" id="{4CCCF3F6-16B8-4198-B0E1-7141CCBC8BC4}"/>
                </a:ext>
              </a:extLst>
            </p:cNvPr>
            <p:cNvSpPr/>
            <p:nvPr/>
          </p:nvSpPr>
          <p:spPr>
            <a:xfrm>
              <a:off x="2804609" y="5861251"/>
              <a:ext cx="47625" cy="47622"/>
            </a:xfrm>
            <a:custGeom>
              <a:avLst/>
              <a:gdLst>
                <a:gd name="connsiteX0" fmla="*/ 24169 w 47625"/>
                <a:gd name="connsiteY0" fmla="*/ 47918 h 47622"/>
                <a:gd name="connsiteX1" fmla="*/ 41007 w 47625"/>
                <a:gd name="connsiteY1" fmla="*/ 40944 h 47622"/>
                <a:gd name="connsiteX2" fmla="*/ 47982 w 47625"/>
                <a:gd name="connsiteY2" fmla="*/ 24107 h 47622"/>
                <a:gd name="connsiteX3" fmla="*/ 41007 w 47625"/>
                <a:gd name="connsiteY3" fmla="*/ 7270 h 47622"/>
                <a:gd name="connsiteX4" fmla="*/ 24169 w 47625"/>
                <a:gd name="connsiteY4" fmla="*/ 295 h 47622"/>
                <a:gd name="connsiteX5" fmla="*/ 7331 w 47625"/>
                <a:gd name="connsiteY5" fmla="*/ 7270 h 47622"/>
                <a:gd name="connsiteX6" fmla="*/ 356 w 47625"/>
                <a:gd name="connsiteY6" fmla="*/ 24107 h 47622"/>
                <a:gd name="connsiteX7" fmla="*/ 7331 w 47625"/>
                <a:gd name="connsiteY7" fmla="*/ 40944 h 47622"/>
                <a:gd name="connsiteX8" fmla="*/ 2416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69" y="47918"/>
                  </a:moveTo>
                  <a:cubicBezTo>
                    <a:pt x="30484" y="47918"/>
                    <a:pt x="36542" y="45409"/>
                    <a:pt x="41007" y="40944"/>
                  </a:cubicBezTo>
                  <a:cubicBezTo>
                    <a:pt x="45473" y="36479"/>
                    <a:pt x="47982" y="30422"/>
                    <a:pt x="47982" y="24107"/>
                  </a:cubicBezTo>
                  <a:cubicBezTo>
                    <a:pt x="47982" y="17792"/>
                    <a:pt x="45473" y="11735"/>
                    <a:pt x="41007" y="7270"/>
                  </a:cubicBezTo>
                  <a:cubicBezTo>
                    <a:pt x="36542" y="2804"/>
                    <a:pt x="30484" y="295"/>
                    <a:pt x="24169" y="295"/>
                  </a:cubicBezTo>
                  <a:cubicBezTo>
                    <a:pt x="17854" y="295"/>
                    <a:pt x="11796" y="2804"/>
                    <a:pt x="7331" y="7270"/>
                  </a:cubicBezTo>
                  <a:cubicBezTo>
                    <a:pt x="2865" y="11735"/>
                    <a:pt x="356" y="17792"/>
                    <a:pt x="356" y="24107"/>
                  </a:cubicBezTo>
                  <a:cubicBezTo>
                    <a:pt x="356" y="30422"/>
                    <a:pt x="2865" y="36479"/>
                    <a:pt x="7331" y="40944"/>
                  </a:cubicBezTo>
                  <a:cubicBezTo>
                    <a:pt x="11796" y="45409"/>
                    <a:pt x="17854" y="47918"/>
                    <a:pt x="2416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5" name="Freeform: Shape 4224">
              <a:extLst>
                <a:ext uri="{FF2B5EF4-FFF2-40B4-BE49-F238E27FC236}">
                  <a16:creationId xmlns:a16="http://schemas.microsoft.com/office/drawing/2014/main" id="{C43C290A-633B-4D21-92C5-D78E16B45D89}"/>
                </a:ext>
              </a:extLst>
            </p:cNvPr>
            <p:cNvSpPr/>
            <p:nvPr/>
          </p:nvSpPr>
          <p:spPr>
            <a:xfrm>
              <a:off x="2824699" y="5861251"/>
              <a:ext cx="47625" cy="47622"/>
            </a:xfrm>
            <a:custGeom>
              <a:avLst/>
              <a:gdLst>
                <a:gd name="connsiteX0" fmla="*/ 24172 w 47625"/>
                <a:gd name="connsiteY0" fmla="*/ 47918 h 47622"/>
                <a:gd name="connsiteX1" fmla="*/ 41010 w 47625"/>
                <a:gd name="connsiteY1" fmla="*/ 40944 h 47622"/>
                <a:gd name="connsiteX2" fmla="*/ 47984 w 47625"/>
                <a:gd name="connsiteY2" fmla="*/ 24107 h 47622"/>
                <a:gd name="connsiteX3" fmla="*/ 41010 w 47625"/>
                <a:gd name="connsiteY3" fmla="*/ 7270 h 47622"/>
                <a:gd name="connsiteX4" fmla="*/ 24172 w 47625"/>
                <a:gd name="connsiteY4" fmla="*/ 295 h 47622"/>
                <a:gd name="connsiteX5" fmla="*/ 7333 w 47625"/>
                <a:gd name="connsiteY5" fmla="*/ 7270 h 47622"/>
                <a:gd name="connsiteX6" fmla="*/ 359 w 47625"/>
                <a:gd name="connsiteY6" fmla="*/ 24107 h 47622"/>
                <a:gd name="connsiteX7" fmla="*/ 7333 w 47625"/>
                <a:gd name="connsiteY7" fmla="*/ 40944 h 47622"/>
                <a:gd name="connsiteX8" fmla="*/ 2417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72" y="47918"/>
                  </a:moveTo>
                  <a:cubicBezTo>
                    <a:pt x="30487" y="47918"/>
                    <a:pt x="36544" y="45409"/>
                    <a:pt x="41010" y="40944"/>
                  </a:cubicBezTo>
                  <a:cubicBezTo>
                    <a:pt x="45475" y="36479"/>
                    <a:pt x="47984" y="30422"/>
                    <a:pt x="47984" y="24107"/>
                  </a:cubicBezTo>
                  <a:cubicBezTo>
                    <a:pt x="47984" y="17792"/>
                    <a:pt x="45475" y="11735"/>
                    <a:pt x="41010" y="7270"/>
                  </a:cubicBezTo>
                  <a:cubicBezTo>
                    <a:pt x="36544" y="2804"/>
                    <a:pt x="30487" y="295"/>
                    <a:pt x="24172" y="295"/>
                  </a:cubicBezTo>
                  <a:cubicBezTo>
                    <a:pt x="17856" y="295"/>
                    <a:pt x="11799" y="2804"/>
                    <a:pt x="7333" y="7270"/>
                  </a:cubicBezTo>
                  <a:cubicBezTo>
                    <a:pt x="2868" y="11735"/>
                    <a:pt x="359" y="17792"/>
                    <a:pt x="359" y="24107"/>
                  </a:cubicBezTo>
                  <a:cubicBezTo>
                    <a:pt x="359" y="30422"/>
                    <a:pt x="2868" y="36479"/>
                    <a:pt x="7333" y="40944"/>
                  </a:cubicBezTo>
                  <a:cubicBezTo>
                    <a:pt x="11799" y="45409"/>
                    <a:pt x="17856" y="47918"/>
                    <a:pt x="2417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6" name="Freeform: Shape 4225">
              <a:extLst>
                <a:ext uri="{FF2B5EF4-FFF2-40B4-BE49-F238E27FC236}">
                  <a16:creationId xmlns:a16="http://schemas.microsoft.com/office/drawing/2014/main" id="{47DA6A4B-2AFF-40D3-95B4-56B0987F0AF3}"/>
                </a:ext>
              </a:extLst>
            </p:cNvPr>
            <p:cNvSpPr/>
            <p:nvPr/>
          </p:nvSpPr>
          <p:spPr>
            <a:xfrm>
              <a:off x="2844797" y="5861251"/>
              <a:ext cx="47625" cy="47622"/>
            </a:xfrm>
            <a:custGeom>
              <a:avLst/>
              <a:gdLst>
                <a:gd name="connsiteX0" fmla="*/ 24174 w 47625"/>
                <a:gd name="connsiteY0" fmla="*/ 47918 h 47622"/>
                <a:gd name="connsiteX1" fmla="*/ 41012 w 47625"/>
                <a:gd name="connsiteY1" fmla="*/ 40944 h 47622"/>
                <a:gd name="connsiteX2" fmla="*/ 47987 w 47625"/>
                <a:gd name="connsiteY2" fmla="*/ 24107 h 47622"/>
                <a:gd name="connsiteX3" fmla="*/ 41012 w 47625"/>
                <a:gd name="connsiteY3" fmla="*/ 7270 h 47622"/>
                <a:gd name="connsiteX4" fmla="*/ 24174 w 47625"/>
                <a:gd name="connsiteY4" fmla="*/ 295 h 47622"/>
                <a:gd name="connsiteX5" fmla="*/ 7336 w 47625"/>
                <a:gd name="connsiteY5" fmla="*/ 7270 h 47622"/>
                <a:gd name="connsiteX6" fmla="*/ 361 w 47625"/>
                <a:gd name="connsiteY6" fmla="*/ 24107 h 47622"/>
                <a:gd name="connsiteX7" fmla="*/ 7336 w 47625"/>
                <a:gd name="connsiteY7" fmla="*/ 40944 h 47622"/>
                <a:gd name="connsiteX8" fmla="*/ 2417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74" y="47918"/>
                  </a:moveTo>
                  <a:cubicBezTo>
                    <a:pt x="30489" y="47918"/>
                    <a:pt x="36547" y="45409"/>
                    <a:pt x="41012" y="40944"/>
                  </a:cubicBezTo>
                  <a:cubicBezTo>
                    <a:pt x="45478" y="36479"/>
                    <a:pt x="47987" y="30422"/>
                    <a:pt x="47987" y="24107"/>
                  </a:cubicBezTo>
                  <a:cubicBezTo>
                    <a:pt x="47987" y="17792"/>
                    <a:pt x="45478" y="11735"/>
                    <a:pt x="41012" y="7270"/>
                  </a:cubicBezTo>
                  <a:cubicBezTo>
                    <a:pt x="36547" y="2804"/>
                    <a:pt x="30489" y="295"/>
                    <a:pt x="24174" y="295"/>
                  </a:cubicBezTo>
                  <a:cubicBezTo>
                    <a:pt x="17859" y="295"/>
                    <a:pt x="11801" y="2804"/>
                    <a:pt x="7336" y="7270"/>
                  </a:cubicBezTo>
                  <a:cubicBezTo>
                    <a:pt x="2870" y="11735"/>
                    <a:pt x="361" y="17792"/>
                    <a:pt x="361" y="24107"/>
                  </a:cubicBezTo>
                  <a:cubicBezTo>
                    <a:pt x="361" y="30422"/>
                    <a:pt x="2870" y="36479"/>
                    <a:pt x="7336" y="40944"/>
                  </a:cubicBezTo>
                  <a:cubicBezTo>
                    <a:pt x="11801" y="45409"/>
                    <a:pt x="17859" y="47918"/>
                    <a:pt x="2417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7" name="Freeform: Shape 4226">
              <a:extLst>
                <a:ext uri="{FF2B5EF4-FFF2-40B4-BE49-F238E27FC236}">
                  <a16:creationId xmlns:a16="http://schemas.microsoft.com/office/drawing/2014/main" id="{3B5F2730-046B-46AE-9B24-C8763298ACE4}"/>
                </a:ext>
              </a:extLst>
            </p:cNvPr>
            <p:cNvSpPr/>
            <p:nvPr/>
          </p:nvSpPr>
          <p:spPr>
            <a:xfrm>
              <a:off x="2864887" y="5861251"/>
              <a:ext cx="47625" cy="47622"/>
            </a:xfrm>
            <a:custGeom>
              <a:avLst/>
              <a:gdLst>
                <a:gd name="connsiteX0" fmla="*/ 24177 w 47625"/>
                <a:gd name="connsiteY0" fmla="*/ 47918 h 47622"/>
                <a:gd name="connsiteX1" fmla="*/ 41015 w 47625"/>
                <a:gd name="connsiteY1" fmla="*/ 40944 h 47622"/>
                <a:gd name="connsiteX2" fmla="*/ 47989 w 47625"/>
                <a:gd name="connsiteY2" fmla="*/ 24107 h 47622"/>
                <a:gd name="connsiteX3" fmla="*/ 41015 w 47625"/>
                <a:gd name="connsiteY3" fmla="*/ 7270 h 47622"/>
                <a:gd name="connsiteX4" fmla="*/ 24177 w 47625"/>
                <a:gd name="connsiteY4" fmla="*/ 295 h 47622"/>
                <a:gd name="connsiteX5" fmla="*/ 7339 w 47625"/>
                <a:gd name="connsiteY5" fmla="*/ 7270 h 47622"/>
                <a:gd name="connsiteX6" fmla="*/ 364 w 47625"/>
                <a:gd name="connsiteY6" fmla="*/ 24107 h 47622"/>
                <a:gd name="connsiteX7" fmla="*/ 7339 w 47625"/>
                <a:gd name="connsiteY7" fmla="*/ 40944 h 47622"/>
                <a:gd name="connsiteX8" fmla="*/ 2417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77" y="47918"/>
                  </a:moveTo>
                  <a:cubicBezTo>
                    <a:pt x="30492" y="47918"/>
                    <a:pt x="36549" y="45409"/>
                    <a:pt x="41015" y="40944"/>
                  </a:cubicBezTo>
                  <a:cubicBezTo>
                    <a:pt x="45480" y="36479"/>
                    <a:pt x="47989" y="30422"/>
                    <a:pt x="47989" y="24107"/>
                  </a:cubicBezTo>
                  <a:cubicBezTo>
                    <a:pt x="47989" y="17792"/>
                    <a:pt x="45480" y="11735"/>
                    <a:pt x="41015" y="7270"/>
                  </a:cubicBezTo>
                  <a:cubicBezTo>
                    <a:pt x="36549" y="2804"/>
                    <a:pt x="30492" y="295"/>
                    <a:pt x="24177" y="295"/>
                  </a:cubicBezTo>
                  <a:cubicBezTo>
                    <a:pt x="17861" y="295"/>
                    <a:pt x="11804" y="2804"/>
                    <a:pt x="7339" y="7270"/>
                  </a:cubicBezTo>
                  <a:cubicBezTo>
                    <a:pt x="2873" y="11735"/>
                    <a:pt x="364" y="17792"/>
                    <a:pt x="364" y="24107"/>
                  </a:cubicBezTo>
                  <a:cubicBezTo>
                    <a:pt x="364" y="30422"/>
                    <a:pt x="2873" y="36479"/>
                    <a:pt x="7339" y="40944"/>
                  </a:cubicBezTo>
                  <a:cubicBezTo>
                    <a:pt x="11804" y="45409"/>
                    <a:pt x="17861" y="47918"/>
                    <a:pt x="2417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8" name="Freeform: Shape 4227">
              <a:extLst>
                <a:ext uri="{FF2B5EF4-FFF2-40B4-BE49-F238E27FC236}">
                  <a16:creationId xmlns:a16="http://schemas.microsoft.com/office/drawing/2014/main" id="{24E51584-5BC6-42FD-92BC-0636706D4892}"/>
                </a:ext>
              </a:extLst>
            </p:cNvPr>
            <p:cNvSpPr/>
            <p:nvPr/>
          </p:nvSpPr>
          <p:spPr>
            <a:xfrm>
              <a:off x="2884985" y="5861251"/>
              <a:ext cx="47625" cy="47622"/>
            </a:xfrm>
            <a:custGeom>
              <a:avLst/>
              <a:gdLst>
                <a:gd name="connsiteX0" fmla="*/ 24179 w 47625"/>
                <a:gd name="connsiteY0" fmla="*/ 47918 h 47622"/>
                <a:gd name="connsiteX1" fmla="*/ 41017 w 47625"/>
                <a:gd name="connsiteY1" fmla="*/ 40944 h 47622"/>
                <a:gd name="connsiteX2" fmla="*/ 47992 w 47625"/>
                <a:gd name="connsiteY2" fmla="*/ 24107 h 47622"/>
                <a:gd name="connsiteX3" fmla="*/ 41017 w 47625"/>
                <a:gd name="connsiteY3" fmla="*/ 7270 h 47622"/>
                <a:gd name="connsiteX4" fmla="*/ 24179 w 47625"/>
                <a:gd name="connsiteY4" fmla="*/ 295 h 47622"/>
                <a:gd name="connsiteX5" fmla="*/ 7341 w 47625"/>
                <a:gd name="connsiteY5" fmla="*/ 7270 h 47622"/>
                <a:gd name="connsiteX6" fmla="*/ 366 w 47625"/>
                <a:gd name="connsiteY6" fmla="*/ 24107 h 47622"/>
                <a:gd name="connsiteX7" fmla="*/ 7341 w 47625"/>
                <a:gd name="connsiteY7" fmla="*/ 40944 h 47622"/>
                <a:gd name="connsiteX8" fmla="*/ 2417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79" y="47918"/>
                  </a:moveTo>
                  <a:cubicBezTo>
                    <a:pt x="30494" y="47918"/>
                    <a:pt x="36552" y="45409"/>
                    <a:pt x="41017" y="40944"/>
                  </a:cubicBezTo>
                  <a:cubicBezTo>
                    <a:pt x="45483" y="36479"/>
                    <a:pt x="47992" y="30422"/>
                    <a:pt x="47992" y="24107"/>
                  </a:cubicBezTo>
                  <a:cubicBezTo>
                    <a:pt x="47992" y="17792"/>
                    <a:pt x="45483" y="11735"/>
                    <a:pt x="41017" y="7270"/>
                  </a:cubicBezTo>
                  <a:cubicBezTo>
                    <a:pt x="36552" y="2804"/>
                    <a:pt x="30494" y="295"/>
                    <a:pt x="24179" y="295"/>
                  </a:cubicBezTo>
                  <a:cubicBezTo>
                    <a:pt x="17864" y="295"/>
                    <a:pt x="11807" y="2804"/>
                    <a:pt x="7341" y="7270"/>
                  </a:cubicBezTo>
                  <a:cubicBezTo>
                    <a:pt x="2876" y="11735"/>
                    <a:pt x="366" y="17792"/>
                    <a:pt x="366" y="24107"/>
                  </a:cubicBezTo>
                  <a:cubicBezTo>
                    <a:pt x="366" y="30422"/>
                    <a:pt x="2876" y="36479"/>
                    <a:pt x="7341" y="40944"/>
                  </a:cubicBezTo>
                  <a:cubicBezTo>
                    <a:pt x="11807" y="45409"/>
                    <a:pt x="17864" y="47918"/>
                    <a:pt x="2417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29" name="Freeform: Shape 4228">
              <a:extLst>
                <a:ext uri="{FF2B5EF4-FFF2-40B4-BE49-F238E27FC236}">
                  <a16:creationId xmlns:a16="http://schemas.microsoft.com/office/drawing/2014/main" id="{D0D04639-D2C5-443F-9647-96030FB281C6}"/>
                </a:ext>
              </a:extLst>
            </p:cNvPr>
            <p:cNvSpPr/>
            <p:nvPr/>
          </p:nvSpPr>
          <p:spPr>
            <a:xfrm>
              <a:off x="2905075" y="5861251"/>
              <a:ext cx="47625" cy="47622"/>
            </a:xfrm>
            <a:custGeom>
              <a:avLst/>
              <a:gdLst>
                <a:gd name="connsiteX0" fmla="*/ 24182 w 47625"/>
                <a:gd name="connsiteY0" fmla="*/ 47918 h 47622"/>
                <a:gd name="connsiteX1" fmla="*/ 41020 w 47625"/>
                <a:gd name="connsiteY1" fmla="*/ 40944 h 47622"/>
                <a:gd name="connsiteX2" fmla="*/ 47994 w 47625"/>
                <a:gd name="connsiteY2" fmla="*/ 24107 h 47622"/>
                <a:gd name="connsiteX3" fmla="*/ 41020 w 47625"/>
                <a:gd name="connsiteY3" fmla="*/ 7270 h 47622"/>
                <a:gd name="connsiteX4" fmla="*/ 24182 w 47625"/>
                <a:gd name="connsiteY4" fmla="*/ 295 h 47622"/>
                <a:gd name="connsiteX5" fmla="*/ 7344 w 47625"/>
                <a:gd name="connsiteY5" fmla="*/ 7270 h 47622"/>
                <a:gd name="connsiteX6" fmla="*/ 369 w 47625"/>
                <a:gd name="connsiteY6" fmla="*/ 24107 h 47622"/>
                <a:gd name="connsiteX7" fmla="*/ 7344 w 47625"/>
                <a:gd name="connsiteY7" fmla="*/ 40944 h 47622"/>
                <a:gd name="connsiteX8" fmla="*/ 2418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82" y="47918"/>
                  </a:moveTo>
                  <a:cubicBezTo>
                    <a:pt x="30497" y="47918"/>
                    <a:pt x="36554" y="45409"/>
                    <a:pt x="41020" y="40944"/>
                  </a:cubicBezTo>
                  <a:cubicBezTo>
                    <a:pt x="45485" y="36479"/>
                    <a:pt x="47994" y="30422"/>
                    <a:pt x="47994" y="24107"/>
                  </a:cubicBezTo>
                  <a:cubicBezTo>
                    <a:pt x="47994" y="17792"/>
                    <a:pt x="45485" y="11735"/>
                    <a:pt x="41020" y="7270"/>
                  </a:cubicBezTo>
                  <a:cubicBezTo>
                    <a:pt x="36554" y="2804"/>
                    <a:pt x="30497" y="295"/>
                    <a:pt x="24182" y="295"/>
                  </a:cubicBezTo>
                  <a:cubicBezTo>
                    <a:pt x="17866" y="295"/>
                    <a:pt x="11809" y="2804"/>
                    <a:pt x="7344" y="7270"/>
                  </a:cubicBezTo>
                  <a:cubicBezTo>
                    <a:pt x="2878" y="11735"/>
                    <a:pt x="369" y="17792"/>
                    <a:pt x="369" y="24107"/>
                  </a:cubicBezTo>
                  <a:cubicBezTo>
                    <a:pt x="369" y="30422"/>
                    <a:pt x="2878" y="36479"/>
                    <a:pt x="7344" y="40944"/>
                  </a:cubicBezTo>
                  <a:cubicBezTo>
                    <a:pt x="11809" y="45409"/>
                    <a:pt x="17866" y="47918"/>
                    <a:pt x="2418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0" name="Freeform: Shape 4229">
              <a:extLst>
                <a:ext uri="{FF2B5EF4-FFF2-40B4-BE49-F238E27FC236}">
                  <a16:creationId xmlns:a16="http://schemas.microsoft.com/office/drawing/2014/main" id="{418300FB-A799-471A-9685-00A539BF2AC1}"/>
                </a:ext>
              </a:extLst>
            </p:cNvPr>
            <p:cNvSpPr/>
            <p:nvPr/>
          </p:nvSpPr>
          <p:spPr>
            <a:xfrm>
              <a:off x="2925173" y="5861251"/>
              <a:ext cx="47625" cy="47622"/>
            </a:xfrm>
            <a:custGeom>
              <a:avLst/>
              <a:gdLst>
                <a:gd name="connsiteX0" fmla="*/ 24184 w 47625"/>
                <a:gd name="connsiteY0" fmla="*/ 47918 h 47622"/>
                <a:gd name="connsiteX1" fmla="*/ 41022 w 47625"/>
                <a:gd name="connsiteY1" fmla="*/ 40944 h 47622"/>
                <a:gd name="connsiteX2" fmla="*/ 47997 w 47625"/>
                <a:gd name="connsiteY2" fmla="*/ 24107 h 47622"/>
                <a:gd name="connsiteX3" fmla="*/ 41022 w 47625"/>
                <a:gd name="connsiteY3" fmla="*/ 7270 h 47622"/>
                <a:gd name="connsiteX4" fmla="*/ 24184 w 47625"/>
                <a:gd name="connsiteY4" fmla="*/ 295 h 47622"/>
                <a:gd name="connsiteX5" fmla="*/ 7346 w 47625"/>
                <a:gd name="connsiteY5" fmla="*/ 7270 h 47622"/>
                <a:gd name="connsiteX6" fmla="*/ 372 w 47625"/>
                <a:gd name="connsiteY6" fmla="*/ 24107 h 47622"/>
                <a:gd name="connsiteX7" fmla="*/ 7346 w 47625"/>
                <a:gd name="connsiteY7" fmla="*/ 40944 h 47622"/>
                <a:gd name="connsiteX8" fmla="*/ 2418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84" y="47918"/>
                  </a:moveTo>
                  <a:cubicBezTo>
                    <a:pt x="30499" y="47918"/>
                    <a:pt x="36557" y="45409"/>
                    <a:pt x="41022" y="40944"/>
                  </a:cubicBezTo>
                  <a:cubicBezTo>
                    <a:pt x="45488" y="36479"/>
                    <a:pt x="47997" y="30422"/>
                    <a:pt x="47997" y="24107"/>
                  </a:cubicBezTo>
                  <a:cubicBezTo>
                    <a:pt x="47997" y="17792"/>
                    <a:pt x="45488" y="11735"/>
                    <a:pt x="41022" y="7270"/>
                  </a:cubicBezTo>
                  <a:cubicBezTo>
                    <a:pt x="36557" y="2804"/>
                    <a:pt x="30499" y="295"/>
                    <a:pt x="24184" y="295"/>
                  </a:cubicBezTo>
                  <a:cubicBezTo>
                    <a:pt x="17869" y="295"/>
                    <a:pt x="11812" y="2804"/>
                    <a:pt x="7346" y="7270"/>
                  </a:cubicBezTo>
                  <a:cubicBezTo>
                    <a:pt x="2881" y="11735"/>
                    <a:pt x="372" y="17792"/>
                    <a:pt x="372" y="24107"/>
                  </a:cubicBezTo>
                  <a:cubicBezTo>
                    <a:pt x="372" y="30422"/>
                    <a:pt x="2881" y="36479"/>
                    <a:pt x="7346" y="40944"/>
                  </a:cubicBezTo>
                  <a:cubicBezTo>
                    <a:pt x="11812" y="45409"/>
                    <a:pt x="17869" y="47918"/>
                    <a:pt x="2418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1" name="Freeform: Shape 4230">
              <a:extLst>
                <a:ext uri="{FF2B5EF4-FFF2-40B4-BE49-F238E27FC236}">
                  <a16:creationId xmlns:a16="http://schemas.microsoft.com/office/drawing/2014/main" id="{1E7A3B82-A0DE-459E-94A7-B3FEE171055E}"/>
                </a:ext>
              </a:extLst>
            </p:cNvPr>
            <p:cNvSpPr/>
            <p:nvPr/>
          </p:nvSpPr>
          <p:spPr>
            <a:xfrm>
              <a:off x="2945263" y="5861251"/>
              <a:ext cx="47625" cy="47622"/>
            </a:xfrm>
            <a:custGeom>
              <a:avLst/>
              <a:gdLst>
                <a:gd name="connsiteX0" fmla="*/ 24187 w 47625"/>
                <a:gd name="connsiteY0" fmla="*/ 47918 h 47622"/>
                <a:gd name="connsiteX1" fmla="*/ 41025 w 47625"/>
                <a:gd name="connsiteY1" fmla="*/ 40944 h 47622"/>
                <a:gd name="connsiteX2" fmla="*/ 47999 w 47625"/>
                <a:gd name="connsiteY2" fmla="*/ 24107 h 47622"/>
                <a:gd name="connsiteX3" fmla="*/ 41025 w 47625"/>
                <a:gd name="connsiteY3" fmla="*/ 7270 h 47622"/>
                <a:gd name="connsiteX4" fmla="*/ 24187 w 47625"/>
                <a:gd name="connsiteY4" fmla="*/ 295 h 47622"/>
                <a:gd name="connsiteX5" fmla="*/ 7349 w 47625"/>
                <a:gd name="connsiteY5" fmla="*/ 7270 h 47622"/>
                <a:gd name="connsiteX6" fmla="*/ 374 w 47625"/>
                <a:gd name="connsiteY6" fmla="*/ 24107 h 47622"/>
                <a:gd name="connsiteX7" fmla="*/ 7349 w 47625"/>
                <a:gd name="connsiteY7" fmla="*/ 40944 h 47622"/>
                <a:gd name="connsiteX8" fmla="*/ 2418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87" y="47918"/>
                  </a:moveTo>
                  <a:cubicBezTo>
                    <a:pt x="30502" y="47918"/>
                    <a:pt x="36559" y="45409"/>
                    <a:pt x="41025" y="40944"/>
                  </a:cubicBezTo>
                  <a:cubicBezTo>
                    <a:pt x="45490" y="36479"/>
                    <a:pt x="47999" y="30422"/>
                    <a:pt x="47999" y="24107"/>
                  </a:cubicBezTo>
                  <a:cubicBezTo>
                    <a:pt x="47999" y="17792"/>
                    <a:pt x="45490" y="11735"/>
                    <a:pt x="41025" y="7270"/>
                  </a:cubicBezTo>
                  <a:cubicBezTo>
                    <a:pt x="36559" y="2804"/>
                    <a:pt x="30502" y="295"/>
                    <a:pt x="24187" y="295"/>
                  </a:cubicBezTo>
                  <a:cubicBezTo>
                    <a:pt x="17872" y="295"/>
                    <a:pt x="11814" y="2804"/>
                    <a:pt x="7349" y="7270"/>
                  </a:cubicBezTo>
                  <a:cubicBezTo>
                    <a:pt x="2883" y="11735"/>
                    <a:pt x="374" y="17792"/>
                    <a:pt x="374" y="24107"/>
                  </a:cubicBezTo>
                  <a:cubicBezTo>
                    <a:pt x="374" y="30422"/>
                    <a:pt x="2883" y="36479"/>
                    <a:pt x="7349" y="40944"/>
                  </a:cubicBezTo>
                  <a:cubicBezTo>
                    <a:pt x="11814" y="45409"/>
                    <a:pt x="17872" y="47918"/>
                    <a:pt x="2418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2" name="Freeform: Shape 4231">
              <a:extLst>
                <a:ext uri="{FF2B5EF4-FFF2-40B4-BE49-F238E27FC236}">
                  <a16:creationId xmlns:a16="http://schemas.microsoft.com/office/drawing/2014/main" id="{D0A98F1B-849E-4099-8B2B-5A05994747F2}"/>
                </a:ext>
              </a:extLst>
            </p:cNvPr>
            <p:cNvSpPr/>
            <p:nvPr/>
          </p:nvSpPr>
          <p:spPr>
            <a:xfrm>
              <a:off x="2965361" y="5861251"/>
              <a:ext cx="47625" cy="47622"/>
            </a:xfrm>
            <a:custGeom>
              <a:avLst/>
              <a:gdLst>
                <a:gd name="connsiteX0" fmla="*/ 24189 w 47625"/>
                <a:gd name="connsiteY0" fmla="*/ 47918 h 47622"/>
                <a:gd name="connsiteX1" fmla="*/ 41027 w 47625"/>
                <a:gd name="connsiteY1" fmla="*/ 40944 h 47622"/>
                <a:gd name="connsiteX2" fmla="*/ 48002 w 47625"/>
                <a:gd name="connsiteY2" fmla="*/ 24107 h 47622"/>
                <a:gd name="connsiteX3" fmla="*/ 41027 w 47625"/>
                <a:gd name="connsiteY3" fmla="*/ 7270 h 47622"/>
                <a:gd name="connsiteX4" fmla="*/ 24189 w 47625"/>
                <a:gd name="connsiteY4" fmla="*/ 295 h 47622"/>
                <a:gd name="connsiteX5" fmla="*/ 7351 w 47625"/>
                <a:gd name="connsiteY5" fmla="*/ 7270 h 47622"/>
                <a:gd name="connsiteX6" fmla="*/ 377 w 47625"/>
                <a:gd name="connsiteY6" fmla="*/ 24107 h 47622"/>
                <a:gd name="connsiteX7" fmla="*/ 7351 w 47625"/>
                <a:gd name="connsiteY7" fmla="*/ 40944 h 47622"/>
                <a:gd name="connsiteX8" fmla="*/ 2418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89" y="47918"/>
                  </a:moveTo>
                  <a:cubicBezTo>
                    <a:pt x="30504" y="47918"/>
                    <a:pt x="36562" y="45409"/>
                    <a:pt x="41027" y="40944"/>
                  </a:cubicBezTo>
                  <a:cubicBezTo>
                    <a:pt x="45493" y="36479"/>
                    <a:pt x="48002" y="30422"/>
                    <a:pt x="48002" y="24107"/>
                  </a:cubicBezTo>
                  <a:cubicBezTo>
                    <a:pt x="48002" y="17792"/>
                    <a:pt x="45493" y="11735"/>
                    <a:pt x="41027" y="7270"/>
                  </a:cubicBezTo>
                  <a:cubicBezTo>
                    <a:pt x="36562" y="2804"/>
                    <a:pt x="30504" y="295"/>
                    <a:pt x="24189" y="295"/>
                  </a:cubicBezTo>
                  <a:cubicBezTo>
                    <a:pt x="17874" y="295"/>
                    <a:pt x="11817" y="2804"/>
                    <a:pt x="7351" y="7270"/>
                  </a:cubicBezTo>
                  <a:cubicBezTo>
                    <a:pt x="2886" y="11735"/>
                    <a:pt x="377" y="17792"/>
                    <a:pt x="377" y="24107"/>
                  </a:cubicBezTo>
                  <a:cubicBezTo>
                    <a:pt x="377" y="30422"/>
                    <a:pt x="2886" y="36479"/>
                    <a:pt x="7351" y="40944"/>
                  </a:cubicBezTo>
                  <a:cubicBezTo>
                    <a:pt x="11817" y="45409"/>
                    <a:pt x="17874" y="47918"/>
                    <a:pt x="2418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3" name="Freeform: Shape 4232">
              <a:extLst>
                <a:ext uri="{FF2B5EF4-FFF2-40B4-BE49-F238E27FC236}">
                  <a16:creationId xmlns:a16="http://schemas.microsoft.com/office/drawing/2014/main" id="{89220DA7-6166-4085-874B-21F1DD92483C}"/>
                </a:ext>
              </a:extLst>
            </p:cNvPr>
            <p:cNvSpPr/>
            <p:nvPr/>
          </p:nvSpPr>
          <p:spPr>
            <a:xfrm>
              <a:off x="2985451" y="5861251"/>
              <a:ext cx="47625" cy="47622"/>
            </a:xfrm>
            <a:custGeom>
              <a:avLst/>
              <a:gdLst>
                <a:gd name="connsiteX0" fmla="*/ 24192 w 47625"/>
                <a:gd name="connsiteY0" fmla="*/ 47918 h 47622"/>
                <a:gd name="connsiteX1" fmla="*/ 41030 w 47625"/>
                <a:gd name="connsiteY1" fmla="*/ 40944 h 47622"/>
                <a:gd name="connsiteX2" fmla="*/ 48004 w 47625"/>
                <a:gd name="connsiteY2" fmla="*/ 24107 h 47622"/>
                <a:gd name="connsiteX3" fmla="*/ 41030 w 47625"/>
                <a:gd name="connsiteY3" fmla="*/ 7270 h 47622"/>
                <a:gd name="connsiteX4" fmla="*/ 24192 w 47625"/>
                <a:gd name="connsiteY4" fmla="*/ 295 h 47622"/>
                <a:gd name="connsiteX5" fmla="*/ 7354 w 47625"/>
                <a:gd name="connsiteY5" fmla="*/ 7270 h 47622"/>
                <a:gd name="connsiteX6" fmla="*/ 379 w 47625"/>
                <a:gd name="connsiteY6" fmla="*/ 24107 h 47622"/>
                <a:gd name="connsiteX7" fmla="*/ 7354 w 47625"/>
                <a:gd name="connsiteY7" fmla="*/ 40944 h 47622"/>
                <a:gd name="connsiteX8" fmla="*/ 2419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92" y="47918"/>
                  </a:moveTo>
                  <a:cubicBezTo>
                    <a:pt x="30507" y="47918"/>
                    <a:pt x="36564" y="45409"/>
                    <a:pt x="41030" y="40944"/>
                  </a:cubicBezTo>
                  <a:cubicBezTo>
                    <a:pt x="45495" y="36479"/>
                    <a:pt x="48004" y="30422"/>
                    <a:pt x="48004" y="24107"/>
                  </a:cubicBezTo>
                  <a:cubicBezTo>
                    <a:pt x="48004" y="17792"/>
                    <a:pt x="45495" y="11735"/>
                    <a:pt x="41030" y="7270"/>
                  </a:cubicBezTo>
                  <a:cubicBezTo>
                    <a:pt x="36564" y="2804"/>
                    <a:pt x="30507" y="295"/>
                    <a:pt x="24192" y="295"/>
                  </a:cubicBezTo>
                  <a:cubicBezTo>
                    <a:pt x="17877" y="295"/>
                    <a:pt x="11819" y="2804"/>
                    <a:pt x="7354" y="7270"/>
                  </a:cubicBezTo>
                  <a:cubicBezTo>
                    <a:pt x="2888" y="11735"/>
                    <a:pt x="379" y="17792"/>
                    <a:pt x="379" y="24107"/>
                  </a:cubicBezTo>
                  <a:cubicBezTo>
                    <a:pt x="379" y="30422"/>
                    <a:pt x="2888" y="36479"/>
                    <a:pt x="7354" y="40944"/>
                  </a:cubicBezTo>
                  <a:cubicBezTo>
                    <a:pt x="11819" y="45409"/>
                    <a:pt x="17877" y="47918"/>
                    <a:pt x="2419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4" name="Freeform: Shape 4233">
              <a:extLst>
                <a:ext uri="{FF2B5EF4-FFF2-40B4-BE49-F238E27FC236}">
                  <a16:creationId xmlns:a16="http://schemas.microsoft.com/office/drawing/2014/main" id="{B0ED2A5F-A6C6-424E-A354-05AFA5CCF433}"/>
                </a:ext>
              </a:extLst>
            </p:cNvPr>
            <p:cNvSpPr/>
            <p:nvPr/>
          </p:nvSpPr>
          <p:spPr>
            <a:xfrm>
              <a:off x="3005549" y="5861251"/>
              <a:ext cx="47625" cy="47622"/>
            </a:xfrm>
            <a:custGeom>
              <a:avLst/>
              <a:gdLst>
                <a:gd name="connsiteX0" fmla="*/ 24194 w 47625"/>
                <a:gd name="connsiteY0" fmla="*/ 47918 h 47622"/>
                <a:gd name="connsiteX1" fmla="*/ 41032 w 47625"/>
                <a:gd name="connsiteY1" fmla="*/ 40944 h 47622"/>
                <a:gd name="connsiteX2" fmla="*/ 48007 w 47625"/>
                <a:gd name="connsiteY2" fmla="*/ 24107 h 47622"/>
                <a:gd name="connsiteX3" fmla="*/ 41032 w 47625"/>
                <a:gd name="connsiteY3" fmla="*/ 7270 h 47622"/>
                <a:gd name="connsiteX4" fmla="*/ 24194 w 47625"/>
                <a:gd name="connsiteY4" fmla="*/ 295 h 47622"/>
                <a:gd name="connsiteX5" fmla="*/ 7356 w 47625"/>
                <a:gd name="connsiteY5" fmla="*/ 7270 h 47622"/>
                <a:gd name="connsiteX6" fmla="*/ 382 w 47625"/>
                <a:gd name="connsiteY6" fmla="*/ 24107 h 47622"/>
                <a:gd name="connsiteX7" fmla="*/ 7356 w 47625"/>
                <a:gd name="connsiteY7" fmla="*/ 40944 h 47622"/>
                <a:gd name="connsiteX8" fmla="*/ 2419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94" y="47918"/>
                  </a:moveTo>
                  <a:cubicBezTo>
                    <a:pt x="30510" y="47918"/>
                    <a:pt x="36567" y="45409"/>
                    <a:pt x="41032" y="40944"/>
                  </a:cubicBezTo>
                  <a:cubicBezTo>
                    <a:pt x="45498" y="36479"/>
                    <a:pt x="48007" y="30422"/>
                    <a:pt x="48007" y="24107"/>
                  </a:cubicBezTo>
                  <a:cubicBezTo>
                    <a:pt x="48007" y="17792"/>
                    <a:pt x="45498" y="11735"/>
                    <a:pt x="41032" y="7270"/>
                  </a:cubicBezTo>
                  <a:cubicBezTo>
                    <a:pt x="36567" y="2804"/>
                    <a:pt x="30510" y="295"/>
                    <a:pt x="24194" y="295"/>
                  </a:cubicBezTo>
                  <a:cubicBezTo>
                    <a:pt x="17879" y="295"/>
                    <a:pt x="11822" y="2804"/>
                    <a:pt x="7356" y="7270"/>
                  </a:cubicBezTo>
                  <a:cubicBezTo>
                    <a:pt x="2891" y="11735"/>
                    <a:pt x="382" y="17792"/>
                    <a:pt x="382" y="24107"/>
                  </a:cubicBezTo>
                  <a:cubicBezTo>
                    <a:pt x="382" y="30422"/>
                    <a:pt x="2891" y="36479"/>
                    <a:pt x="7356" y="40944"/>
                  </a:cubicBezTo>
                  <a:cubicBezTo>
                    <a:pt x="11822" y="45409"/>
                    <a:pt x="17879" y="47918"/>
                    <a:pt x="2419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5" name="Freeform: Shape 4234">
              <a:extLst>
                <a:ext uri="{FF2B5EF4-FFF2-40B4-BE49-F238E27FC236}">
                  <a16:creationId xmlns:a16="http://schemas.microsoft.com/office/drawing/2014/main" id="{DD0A7F15-01A2-476F-AA85-6015CA9B39F3}"/>
                </a:ext>
              </a:extLst>
            </p:cNvPr>
            <p:cNvSpPr/>
            <p:nvPr/>
          </p:nvSpPr>
          <p:spPr>
            <a:xfrm>
              <a:off x="3025639" y="5861251"/>
              <a:ext cx="47625" cy="47622"/>
            </a:xfrm>
            <a:custGeom>
              <a:avLst/>
              <a:gdLst>
                <a:gd name="connsiteX0" fmla="*/ 24197 w 47625"/>
                <a:gd name="connsiteY0" fmla="*/ 47918 h 47622"/>
                <a:gd name="connsiteX1" fmla="*/ 41035 w 47625"/>
                <a:gd name="connsiteY1" fmla="*/ 40944 h 47622"/>
                <a:gd name="connsiteX2" fmla="*/ 48010 w 47625"/>
                <a:gd name="connsiteY2" fmla="*/ 24107 h 47622"/>
                <a:gd name="connsiteX3" fmla="*/ 41035 w 47625"/>
                <a:gd name="connsiteY3" fmla="*/ 7270 h 47622"/>
                <a:gd name="connsiteX4" fmla="*/ 24197 w 47625"/>
                <a:gd name="connsiteY4" fmla="*/ 295 h 47622"/>
                <a:gd name="connsiteX5" fmla="*/ 7359 w 47625"/>
                <a:gd name="connsiteY5" fmla="*/ 7270 h 47622"/>
                <a:gd name="connsiteX6" fmla="*/ 384 w 47625"/>
                <a:gd name="connsiteY6" fmla="*/ 24107 h 47622"/>
                <a:gd name="connsiteX7" fmla="*/ 7359 w 47625"/>
                <a:gd name="connsiteY7" fmla="*/ 40944 h 47622"/>
                <a:gd name="connsiteX8" fmla="*/ 2419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97" y="47918"/>
                  </a:moveTo>
                  <a:cubicBezTo>
                    <a:pt x="30512" y="47918"/>
                    <a:pt x="36569" y="45409"/>
                    <a:pt x="41035" y="40944"/>
                  </a:cubicBezTo>
                  <a:cubicBezTo>
                    <a:pt x="45500" y="36479"/>
                    <a:pt x="48010" y="30422"/>
                    <a:pt x="48010" y="24107"/>
                  </a:cubicBezTo>
                  <a:cubicBezTo>
                    <a:pt x="48010" y="17792"/>
                    <a:pt x="45500" y="11735"/>
                    <a:pt x="41035" y="7270"/>
                  </a:cubicBezTo>
                  <a:cubicBezTo>
                    <a:pt x="36569" y="2804"/>
                    <a:pt x="30512" y="295"/>
                    <a:pt x="24197" y="295"/>
                  </a:cubicBezTo>
                  <a:cubicBezTo>
                    <a:pt x="17882" y="295"/>
                    <a:pt x="11824" y="2804"/>
                    <a:pt x="7359" y="7270"/>
                  </a:cubicBezTo>
                  <a:cubicBezTo>
                    <a:pt x="2893" y="11735"/>
                    <a:pt x="384" y="17792"/>
                    <a:pt x="384" y="24107"/>
                  </a:cubicBezTo>
                  <a:cubicBezTo>
                    <a:pt x="384" y="30422"/>
                    <a:pt x="2893" y="36479"/>
                    <a:pt x="7359" y="40944"/>
                  </a:cubicBezTo>
                  <a:cubicBezTo>
                    <a:pt x="11824" y="45409"/>
                    <a:pt x="17882" y="47918"/>
                    <a:pt x="2419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6" name="Freeform: Shape 4235">
              <a:extLst>
                <a:ext uri="{FF2B5EF4-FFF2-40B4-BE49-F238E27FC236}">
                  <a16:creationId xmlns:a16="http://schemas.microsoft.com/office/drawing/2014/main" id="{6F5BE183-EDB8-43E1-AC1D-C2178D35B2FB}"/>
                </a:ext>
              </a:extLst>
            </p:cNvPr>
            <p:cNvSpPr/>
            <p:nvPr/>
          </p:nvSpPr>
          <p:spPr>
            <a:xfrm>
              <a:off x="3045737" y="5861251"/>
              <a:ext cx="47625" cy="47622"/>
            </a:xfrm>
            <a:custGeom>
              <a:avLst/>
              <a:gdLst>
                <a:gd name="connsiteX0" fmla="*/ 24199 w 47625"/>
                <a:gd name="connsiteY0" fmla="*/ 47918 h 47622"/>
                <a:gd name="connsiteX1" fmla="*/ 41038 w 47625"/>
                <a:gd name="connsiteY1" fmla="*/ 40944 h 47622"/>
                <a:gd name="connsiteX2" fmla="*/ 48012 w 47625"/>
                <a:gd name="connsiteY2" fmla="*/ 24107 h 47622"/>
                <a:gd name="connsiteX3" fmla="*/ 41038 w 47625"/>
                <a:gd name="connsiteY3" fmla="*/ 7270 h 47622"/>
                <a:gd name="connsiteX4" fmla="*/ 24199 w 47625"/>
                <a:gd name="connsiteY4" fmla="*/ 295 h 47622"/>
                <a:gd name="connsiteX5" fmla="*/ 7361 w 47625"/>
                <a:gd name="connsiteY5" fmla="*/ 7270 h 47622"/>
                <a:gd name="connsiteX6" fmla="*/ 387 w 47625"/>
                <a:gd name="connsiteY6" fmla="*/ 24107 h 47622"/>
                <a:gd name="connsiteX7" fmla="*/ 7361 w 47625"/>
                <a:gd name="connsiteY7" fmla="*/ 40944 h 47622"/>
                <a:gd name="connsiteX8" fmla="*/ 2419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199" y="47918"/>
                  </a:moveTo>
                  <a:cubicBezTo>
                    <a:pt x="30515" y="47918"/>
                    <a:pt x="36572" y="45409"/>
                    <a:pt x="41038" y="40944"/>
                  </a:cubicBezTo>
                  <a:cubicBezTo>
                    <a:pt x="45503" y="36479"/>
                    <a:pt x="48012" y="30422"/>
                    <a:pt x="48012" y="24107"/>
                  </a:cubicBezTo>
                  <a:cubicBezTo>
                    <a:pt x="48012" y="17792"/>
                    <a:pt x="45503" y="11735"/>
                    <a:pt x="41038" y="7270"/>
                  </a:cubicBezTo>
                  <a:cubicBezTo>
                    <a:pt x="36572" y="2804"/>
                    <a:pt x="30515" y="295"/>
                    <a:pt x="24199" y="295"/>
                  </a:cubicBezTo>
                  <a:cubicBezTo>
                    <a:pt x="17884" y="295"/>
                    <a:pt x="11827" y="2804"/>
                    <a:pt x="7361" y="7270"/>
                  </a:cubicBezTo>
                  <a:cubicBezTo>
                    <a:pt x="2896" y="11735"/>
                    <a:pt x="387" y="17792"/>
                    <a:pt x="387" y="24107"/>
                  </a:cubicBezTo>
                  <a:cubicBezTo>
                    <a:pt x="387" y="30422"/>
                    <a:pt x="2896" y="36479"/>
                    <a:pt x="7361" y="40944"/>
                  </a:cubicBezTo>
                  <a:cubicBezTo>
                    <a:pt x="11827" y="45409"/>
                    <a:pt x="17884" y="47918"/>
                    <a:pt x="2419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7" name="Freeform: Shape 4236">
              <a:extLst>
                <a:ext uri="{FF2B5EF4-FFF2-40B4-BE49-F238E27FC236}">
                  <a16:creationId xmlns:a16="http://schemas.microsoft.com/office/drawing/2014/main" id="{72621F91-6DB6-4990-8FD3-F4D17466A35F}"/>
                </a:ext>
              </a:extLst>
            </p:cNvPr>
            <p:cNvSpPr/>
            <p:nvPr/>
          </p:nvSpPr>
          <p:spPr>
            <a:xfrm>
              <a:off x="3065835" y="5861251"/>
              <a:ext cx="47625" cy="47622"/>
            </a:xfrm>
            <a:custGeom>
              <a:avLst/>
              <a:gdLst>
                <a:gd name="connsiteX0" fmla="*/ 24202 w 47625"/>
                <a:gd name="connsiteY0" fmla="*/ 47918 h 47622"/>
                <a:gd name="connsiteX1" fmla="*/ 41040 w 47625"/>
                <a:gd name="connsiteY1" fmla="*/ 40944 h 47622"/>
                <a:gd name="connsiteX2" fmla="*/ 48015 w 47625"/>
                <a:gd name="connsiteY2" fmla="*/ 24107 h 47622"/>
                <a:gd name="connsiteX3" fmla="*/ 41040 w 47625"/>
                <a:gd name="connsiteY3" fmla="*/ 7270 h 47622"/>
                <a:gd name="connsiteX4" fmla="*/ 24202 w 47625"/>
                <a:gd name="connsiteY4" fmla="*/ 295 h 47622"/>
                <a:gd name="connsiteX5" fmla="*/ 7364 w 47625"/>
                <a:gd name="connsiteY5" fmla="*/ 7270 h 47622"/>
                <a:gd name="connsiteX6" fmla="*/ 389 w 47625"/>
                <a:gd name="connsiteY6" fmla="*/ 24107 h 47622"/>
                <a:gd name="connsiteX7" fmla="*/ 7364 w 47625"/>
                <a:gd name="connsiteY7" fmla="*/ 40944 h 47622"/>
                <a:gd name="connsiteX8" fmla="*/ 2420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02" y="47918"/>
                  </a:moveTo>
                  <a:cubicBezTo>
                    <a:pt x="30517" y="47918"/>
                    <a:pt x="36575" y="45409"/>
                    <a:pt x="41040" y="40944"/>
                  </a:cubicBezTo>
                  <a:cubicBezTo>
                    <a:pt x="45506" y="36479"/>
                    <a:pt x="48015" y="30422"/>
                    <a:pt x="48015" y="24107"/>
                  </a:cubicBezTo>
                  <a:cubicBezTo>
                    <a:pt x="48015" y="17792"/>
                    <a:pt x="45506" y="11735"/>
                    <a:pt x="41040" y="7270"/>
                  </a:cubicBezTo>
                  <a:cubicBezTo>
                    <a:pt x="36575" y="2804"/>
                    <a:pt x="30517" y="295"/>
                    <a:pt x="24202" y="295"/>
                  </a:cubicBezTo>
                  <a:cubicBezTo>
                    <a:pt x="17887" y="295"/>
                    <a:pt x="11829" y="2804"/>
                    <a:pt x="7364" y="7270"/>
                  </a:cubicBezTo>
                  <a:cubicBezTo>
                    <a:pt x="2898" y="11735"/>
                    <a:pt x="389" y="17792"/>
                    <a:pt x="389" y="24107"/>
                  </a:cubicBezTo>
                  <a:cubicBezTo>
                    <a:pt x="389" y="30422"/>
                    <a:pt x="2898" y="36479"/>
                    <a:pt x="7364" y="40944"/>
                  </a:cubicBezTo>
                  <a:cubicBezTo>
                    <a:pt x="11829" y="45409"/>
                    <a:pt x="17887" y="47918"/>
                    <a:pt x="2420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8" name="Freeform: Shape 4237">
              <a:extLst>
                <a:ext uri="{FF2B5EF4-FFF2-40B4-BE49-F238E27FC236}">
                  <a16:creationId xmlns:a16="http://schemas.microsoft.com/office/drawing/2014/main" id="{F6D564B2-C3B8-4140-ADBD-419D7EF24E71}"/>
                </a:ext>
              </a:extLst>
            </p:cNvPr>
            <p:cNvSpPr/>
            <p:nvPr/>
          </p:nvSpPr>
          <p:spPr>
            <a:xfrm>
              <a:off x="3085924" y="5861251"/>
              <a:ext cx="47625" cy="47622"/>
            </a:xfrm>
            <a:custGeom>
              <a:avLst/>
              <a:gdLst>
                <a:gd name="connsiteX0" fmla="*/ 24204 w 47625"/>
                <a:gd name="connsiteY0" fmla="*/ 47918 h 47622"/>
                <a:gd name="connsiteX1" fmla="*/ 41043 w 47625"/>
                <a:gd name="connsiteY1" fmla="*/ 40944 h 47622"/>
                <a:gd name="connsiteX2" fmla="*/ 48017 w 47625"/>
                <a:gd name="connsiteY2" fmla="*/ 24107 h 47622"/>
                <a:gd name="connsiteX3" fmla="*/ 41043 w 47625"/>
                <a:gd name="connsiteY3" fmla="*/ 7270 h 47622"/>
                <a:gd name="connsiteX4" fmla="*/ 24204 w 47625"/>
                <a:gd name="connsiteY4" fmla="*/ 295 h 47622"/>
                <a:gd name="connsiteX5" fmla="*/ 7366 w 47625"/>
                <a:gd name="connsiteY5" fmla="*/ 7270 h 47622"/>
                <a:gd name="connsiteX6" fmla="*/ 392 w 47625"/>
                <a:gd name="connsiteY6" fmla="*/ 24107 h 47622"/>
                <a:gd name="connsiteX7" fmla="*/ 7366 w 47625"/>
                <a:gd name="connsiteY7" fmla="*/ 40944 h 47622"/>
                <a:gd name="connsiteX8" fmla="*/ 2420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04" y="47918"/>
                  </a:moveTo>
                  <a:cubicBezTo>
                    <a:pt x="30520" y="47918"/>
                    <a:pt x="36577" y="45409"/>
                    <a:pt x="41043" y="40944"/>
                  </a:cubicBezTo>
                  <a:cubicBezTo>
                    <a:pt x="45508" y="36479"/>
                    <a:pt x="48017" y="30422"/>
                    <a:pt x="48017" y="24107"/>
                  </a:cubicBezTo>
                  <a:cubicBezTo>
                    <a:pt x="48017" y="17792"/>
                    <a:pt x="45508" y="11735"/>
                    <a:pt x="41043" y="7270"/>
                  </a:cubicBezTo>
                  <a:cubicBezTo>
                    <a:pt x="36577" y="2804"/>
                    <a:pt x="30520" y="295"/>
                    <a:pt x="24204" y="295"/>
                  </a:cubicBezTo>
                  <a:cubicBezTo>
                    <a:pt x="17889" y="295"/>
                    <a:pt x="11832" y="2804"/>
                    <a:pt x="7366" y="7270"/>
                  </a:cubicBezTo>
                  <a:cubicBezTo>
                    <a:pt x="2901" y="11735"/>
                    <a:pt x="392" y="17792"/>
                    <a:pt x="392" y="24107"/>
                  </a:cubicBezTo>
                  <a:cubicBezTo>
                    <a:pt x="392" y="30422"/>
                    <a:pt x="2901" y="36479"/>
                    <a:pt x="7366" y="40944"/>
                  </a:cubicBezTo>
                  <a:cubicBezTo>
                    <a:pt x="11832" y="45409"/>
                    <a:pt x="17889" y="47918"/>
                    <a:pt x="2420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39" name="Freeform: Shape 4238">
              <a:extLst>
                <a:ext uri="{FF2B5EF4-FFF2-40B4-BE49-F238E27FC236}">
                  <a16:creationId xmlns:a16="http://schemas.microsoft.com/office/drawing/2014/main" id="{DC2FC0DC-F685-43D3-8C63-400F6D72DFE0}"/>
                </a:ext>
              </a:extLst>
            </p:cNvPr>
            <p:cNvSpPr/>
            <p:nvPr/>
          </p:nvSpPr>
          <p:spPr>
            <a:xfrm>
              <a:off x="3106022" y="5861251"/>
              <a:ext cx="47625" cy="47622"/>
            </a:xfrm>
            <a:custGeom>
              <a:avLst/>
              <a:gdLst>
                <a:gd name="connsiteX0" fmla="*/ 24207 w 47625"/>
                <a:gd name="connsiteY0" fmla="*/ 47918 h 47622"/>
                <a:gd name="connsiteX1" fmla="*/ 41045 w 47625"/>
                <a:gd name="connsiteY1" fmla="*/ 40944 h 47622"/>
                <a:gd name="connsiteX2" fmla="*/ 48020 w 47625"/>
                <a:gd name="connsiteY2" fmla="*/ 24107 h 47622"/>
                <a:gd name="connsiteX3" fmla="*/ 41045 w 47625"/>
                <a:gd name="connsiteY3" fmla="*/ 7270 h 47622"/>
                <a:gd name="connsiteX4" fmla="*/ 24207 w 47625"/>
                <a:gd name="connsiteY4" fmla="*/ 295 h 47622"/>
                <a:gd name="connsiteX5" fmla="*/ 7369 w 47625"/>
                <a:gd name="connsiteY5" fmla="*/ 7270 h 47622"/>
                <a:gd name="connsiteX6" fmla="*/ 394 w 47625"/>
                <a:gd name="connsiteY6" fmla="*/ 24107 h 47622"/>
                <a:gd name="connsiteX7" fmla="*/ 7369 w 47625"/>
                <a:gd name="connsiteY7" fmla="*/ 40944 h 47622"/>
                <a:gd name="connsiteX8" fmla="*/ 2420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07" y="47918"/>
                  </a:moveTo>
                  <a:cubicBezTo>
                    <a:pt x="30522" y="47918"/>
                    <a:pt x="36580" y="45409"/>
                    <a:pt x="41045" y="40944"/>
                  </a:cubicBezTo>
                  <a:cubicBezTo>
                    <a:pt x="45511" y="36479"/>
                    <a:pt x="48020" y="30422"/>
                    <a:pt x="48020" y="24107"/>
                  </a:cubicBezTo>
                  <a:cubicBezTo>
                    <a:pt x="48020" y="17792"/>
                    <a:pt x="45511" y="11735"/>
                    <a:pt x="41045" y="7270"/>
                  </a:cubicBezTo>
                  <a:cubicBezTo>
                    <a:pt x="36580" y="2804"/>
                    <a:pt x="30522" y="295"/>
                    <a:pt x="24207" y="295"/>
                  </a:cubicBezTo>
                  <a:cubicBezTo>
                    <a:pt x="17892" y="295"/>
                    <a:pt x="11834" y="2804"/>
                    <a:pt x="7369" y="7270"/>
                  </a:cubicBezTo>
                  <a:cubicBezTo>
                    <a:pt x="2903" y="11735"/>
                    <a:pt x="394" y="17792"/>
                    <a:pt x="394" y="24107"/>
                  </a:cubicBezTo>
                  <a:cubicBezTo>
                    <a:pt x="394" y="30422"/>
                    <a:pt x="2903" y="36479"/>
                    <a:pt x="7369" y="40944"/>
                  </a:cubicBezTo>
                  <a:cubicBezTo>
                    <a:pt x="11834" y="45409"/>
                    <a:pt x="17892" y="47918"/>
                    <a:pt x="2420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0" name="Freeform: Shape 4239">
              <a:extLst>
                <a:ext uri="{FF2B5EF4-FFF2-40B4-BE49-F238E27FC236}">
                  <a16:creationId xmlns:a16="http://schemas.microsoft.com/office/drawing/2014/main" id="{E8E44D80-D5AE-47C1-82BC-9E4749C984A8}"/>
                </a:ext>
              </a:extLst>
            </p:cNvPr>
            <p:cNvSpPr/>
            <p:nvPr/>
          </p:nvSpPr>
          <p:spPr>
            <a:xfrm>
              <a:off x="3126112" y="5861251"/>
              <a:ext cx="47625" cy="47622"/>
            </a:xfrm>
            <a:custGeom>
              <a:avLst/>
              <a:gdLst>
                <a:gd name="connsiteX0" fmla="*/ 24210 w 47625"/>
                <a:gd name="connsiteY0" fmla="*/ 47918 h 47622"/>
                <a:gd name="connsiteX1" fmla="*/ 41048 w 47625"/>
                <a:gd name="connsiteY1" fmla="*/ 40944 h 47622"/>
                <a:gd name="connsiteX2" fmla="*/ 48022 w 47625"/>
                <a:gd name="connsiteY2" fmla="*/ 24107 h 47622"/>
                <a:gd name="connsiteX3" fmla="*/ 41048 w 47625"/>
                <a:gd name="connsiteY3" fmla="*/ 7270 h 47622"/>
                <a:gd name="connsiteX4" fmla="*/ 24210 w 47625"/>
                <a:gd name="connsiteY4" fmla="*/ 295 h 47622"/>
                <a:gd name="connsiteX5" fmla="*/ 7371 w 47625"/>
                <a:gd name="connsiteY5" fmla="*/ 7270 h 47622"/>
                <a:gd name="connsiteX6" fmla="*/ 397 w 47625"/>
                <a:gd name="connsiteY6" fmla="*/ 24107 h 47622"/>
                <a:gd name="connsiteX7" fmla="*/ 7371 w 47625"/>
                <a:gd name="connsiteY7" fmla="*/ 40944 h 47622"/>
                <a:gd name="connsiteX8" fmla="*/ 2421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10" y="47918"/>
                  </a:moveTo>
                  <a:cubicBezTo>
                    <a:pt x="30525" y="47918"/>
                    <a:pt x="36582" y="45409"/>
                    <a:pt x="41048" y="40944"/>
                  </a:cubicBezTo>
                  <a:cubicBezTo>
                    <a:pt x="45513" y="36479"/>
                    <a:pt x="48022" y="30422"/>
                    <a:pt x="48022" y="24107"/>
                  </a:cubicBezTo>
                  <a:cubicBezTo>
                    <a:pt x="48022" y="17792"/>
                    <a:pt x="45513" y="11735"/>
                    <a:pt x="41048" y="7270"/>
                  </a:cubicBezTo>
                  <a:cubicBezTo>
                    <a:pt x="36582" y="2804"/>
                    <a:pt x="30525" y="295"/>
                    <a:pt x="24210" y="295"/>
                  </a:cubicBezTo>
                  <a:cubicBezTo>
                    <a:pt x="17894" y="295"/>
                    <a:pt x="11837" y="2804"/>
                    <a:pt x="7371" y="7270"/>
                  </a:cubicBezTo>
                  <a:cubicBezTo>
                    <a:pt x="2906" y="11735"/>
                    <a:pt x="397" y="17792"/>
                    <a:pt x="397" y="24107"/>
                  </a:cubicBezTo>
                  <a:cubicBezTo>
                    <a:pt x="397" y="30422"/>
                    <a:pt x="2906" y="36479"/>
                    <a:pt x="7371" y="40944"/>
                  </a:cubicBezTo>
                  <a:cubicBezTo>
                    <a:pt x="11837" y="45409"/>
                    <a:pt x="17894" y="47918"/>
                    <a:pt x="2421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1" name="Freeform: Shape 4240">
              <a:extLst>
                <a:ext uri="{FF2B5EF4-FFF2-40B4-BE49-F238E27FC236}">
                  <a16:creationId xmlns:a16="http://schemas.microsoft.com/office/drawing/2014/main" id="{7AD093F6-1235-4113-A723-3EC35A7FEB82}"/>
                </a:ext>
              </a:extLst>
            </p:cNvPr>
            <p:cNvSpPr/>
            <p:nvPr/>
          </p:nvSpPr>
          <p:spPr>
            <a:xfrm>
              <a:off x="3146210" y="5861251"/>
              <a:ext cx="47625" cy="47622"/>
            </a:xfrm>
            <a:custGeom>
              <a:avLst/>
              <a:gdLst>
                <a:gd name="connsiteX0" fmla="*/ 24212 w 47625"/>
                <a:gd name="connsiteY0" fmla="*/ 47918 h 47622"/>
                <a:gd name="connsiteX1" fmla="*/ 41050 w 47625"/>
                <a:gd name="connsiteY1" fmla="*/ 40944 h 47622"/>
                <a:gd name="connsiteX2" fmla="*/ 48025 w 47625"/>
                <a:gd name="connsiteY2" fmla="*/ 24107 h 47622"/>
                <a:gd name="connsiteX3" fmla="*/ 41050 w 47625"/>
                <a:gd name="connsiteY3" fmla="*/ 7270 h 47622"/>
                <a:gd name="connsiteX4" fmla="*/ 24212 w 47625"/>
                <a:gd name="connsiteY4" fmla="*/ 295 h 47622"/>
                <a:gd name="connsiteX5" fmla="*/ 7374 w 47625"/>
                <a:gd name="connsiteY5" fmla="*/ 7270 h 47622"/>
                <a:gd name="connsiteX6" fmla="*/ 399 w 47625"/>
                <a:gd name="connsiteY6" fmla="*/ 24107 h 47622"/>
                <a:gd name="connsiteX7" fmla="*/ 7374 w 47625"/>
                <a:gd name="connsiteY7" fmla="*/ 40944 h 47622"/>
                <a:gd name="connsiteX8" fmla="*/ 2421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12" y="47918"/>
                  </a:moveTo>
                  <a:cubicBezTo>
                    <a:pt x="30527" y="47918"/>
                    <a:pt x="36585" y="45409"/>
                    <a:pt x="41050" y="40944"/>
                  </a:cubicBezTo>
                  <a:cubicBezTo>
                    <a:pt x="45516" y="36479"/>
                    <a:pt x="48025" y="30422"/>
                    <a:pt x="48025" y="24107"/>
                  </a:cubicBezTo>
                  <a:cubicBezTo>
                    <a:pt x="48025" y="17792"/>
                    <a:pt x="45516" y="11735"/>
                    <a:pt x="41050" y="7270"/>
                  </a:cubicBezTo>
                  <a:cubicBezTo>
                    <a:pt x="36585" y="2804"/>
                    <a:pt x="30527" y="295"/>
                    <a:pt x="24212" y="295"/>
                  </a:cubicBezTo>
                  <a:cubicBezTo>
                    <a:pt x="17897" y="295"/>
                    <a:pt x="11839" y="2804"/>
                    <a:pt x="7374" y="7270"/>
                  </a:cubicBezTo>
                  <a:cubicBezTo>
                    <a:pt x="2908" y="11735"/>
                    <a:pt x="399" y="17792"/>
                    <a:pt x="399" y="24107"/>
                  </a:cubicBezTo>
                  <a:cubicBezTo>
                    <a:pt x="399" y="30422"/>
                    <a:pt x="2908" y="36479"/>
                    <a:pt x="7374" y="40944"/>
                  </a:cubicBezTo>
                  <a:cubicBezTo>
                    <a:pt x="11839" y="45409"/>
                    <a:pt x="17897" y="47918"/>
                    <a:pt x="2421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2" name="Freeform: Shape 4241">
              <a:extLst>
                <a:ext uri="{FF2B5EF4-FFF2-40B4-BE49-F238E27FC236}">
                  <a16:creationId xmlns:a16="http://schemas.microsoft.com/office/drawing/2014/main" id="{CF968166-1280-4E28-B4CC-AC794BA6B322}"/>
                </a:ext>
              </a:extLst>
            </p:cNvPr>
            <p:cNvSpPr/>
            <p:nvPr/>
          </p:nvSpPr>
          <p:spPr>
            <a:xfrm>
              <a:off x="3166300" y="5861251"/>
              <a:ext cx="47625" cy="47622"/>
            </a:xfrm>
            <a:custGeom>
              <a:avLst/>
              <a:gdLst>
                <a:gd name="connsiteX0" fmla="*/ 24215 w 47625"/>
                <a:gd name="connsiteY0" fmla="*/ 47918 h 47622"/>
                <a:gd name="connsiteX1" fmla="*/ 41053 w 47625"/>
                <a:gd name="connsiteY1" fmla="*/ 40944 h 47622"/>
                <a:gd name="connsiteX2" fmla="*/ 48027 w 47625"/>
                <a:gd name="connsiteY2" fmla="*/ 24107 h 47622"/>
                <a:gd name="connsiteX3" fmla="*/ 41053 w 47625"/>
                <a:gd name="connsiteY3" fmla="*/ 7270 h 47622"/>
                <a:gd name="connsiteX4" fmla="*/ 24215 w 47625"/>
                <a:gd name="connsiteY4" fmla="*/ 295 h 47622"/>
                <a:gd name="connsiteX5" fmla="*/ 7376 w 47625"/>
                <a:gd name="connsiteY5" fmla="*/ 7270 h 47622"/>
                <a:gd name="connsiteX6" fmla="*/ 402 w 47625"/>
                <a:gd name="connsiteY6" fmla="*/ 24107 h 47622"/>
                <a:gd name="connsiteX7" fmla="*/ 7376 w 47625"/>
                <a:gd name="connsiteY7" fmla="*/ 40944 h 47622"/>
                <a:gd name="connsiteX8" fmla="*/ 2421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15" y="47918"/>
                  </a:moveTo>
                  <a:cubicBezTo>
                    <a:pt x="30530" y="47918"/>
                    <a:pt x="36587" y="45409"/>
                    <a:pt x="41053" y="40944"/>
                  </a:cubicBezTo>
                  <a:cubicBezTo>
                    <a:pt x="45518" y="36479"/>
                    <a:pt x="48027" y="30422"/>
                    <a:pt x="48027" y="24107"/>
                  </a:cubicBezTo>
                  <a:cubicBezTo>
                    <a:pt x="48027" y="17792"/>
                    <a:pt x="45518" y="11735"/>
                    <a:pt x="41053" y="7270"/>
                  </a:cubicBezTo>
                  <a:cubicBezTo>
                    <a:pt x="36587" y="2804"/>
                    <a:pt x="30530" y="295"/>
                    <a:pt x="24215" y="295"/>
                  </a:cubicBezTo>
                  <a:cubicBezTo>
                    <a:pt x="17899" y="295"/>
                    <a:pt x="11842" y="2804"/>
                    <a:pt x="7376" y="7270"/>
                  </a:cubicBezTo>
                  <a:cubicBezTo>
                    <a:pt x="2911" y="11735"/>
                    <a:pt x="402" y="17792"/>
                    <a:pt x="402" y="24107"/>
                  </a:cubicBezTo>
                  <a:cubicBezTo>
                    <a:pt x="402" y="30422"/>
                    <a:pt x="2911" y="36479"/>
                    <a:pt x="7376" y="40944"/>
                  </a:cubicBezTo>
                  <a:cubicBezTo>
                    <a:pt x="11842" y="45409"/>
                    <a:pt x="17899" y="47918"/>
                    <a:pt x="2421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3" name="Freeform: Shape 4242">
              <a:extLst>
                <a:ext uri="{FF2B5EF4-FFF2-40B4-BE49-F238E27FC236}">
                  <a16:creationId xmlns:a16="http://schemas.microsoft.com/office/drawing/2014/main" id="{74C14E7B-48D6-4A70-A9D0-06BCF1F4450A}"/>
                </a:ext>
              </a:extLst>
            </p:cNvPr>
            <p:cNvSpPr/>
            <p:nvPr/>
          </p:nvSpPr>
          <p:spPr>
            <a:xfrm>
              <a:off x="3186398" y="5861251"/>
              <a:ext cx="47625" cy="47622"/>
            </a:xfrm>
            <a:custGeom>
              <a:avLst/>
              <a:gdLst>
                <a:gd name="connsiteX0" fmla="*/ 24217 w 47625"/>
                <a:gd name="connsiteY0" fmla="*/ 47918 h 47622"/>
                <a:gd name="connsiteX1" fmla="*/ 41055 w 47625"/>
                <a:gd name="connsiteY1" fmla="*/ 40944 h 47622"/>
                <a:gd name="connsiteX2" fmla="*/ 48030 w 47625"/>
                <a:gd name="connsiteY2" fmla="*/ 24107 h 47622"/>
                <a:gd name="connsiteX3" fmla="*/ 41055 w 47625"/>
                <a:gd name="connsiteY3" fmla="*/ 7270 h 47622"/>
                <a:gd name="connsiteX4" fmla="*/ 24217 w 47625"/>
                <a:gd name="connsiteY4" fmla="*/ 295 h 47622"/>
                <a:gd name="connsiteX5" fmla="*/ 7379 w 47625"/>
                <a:gd name="connsiteY5" fmla="*/ 7270 h 47622"/>
                <a:gd name="connsiteX6" fmla="*/ 404 w 47625"/>
                <a:gd name="connsiteY6" fmla="*/ 24107 h 47622"/>
                <a:gd name="connsiteX7" fmla="*/ 7379 w 47625"/>
                <a:gd name="connsiteY7" fmla="*/ 40944 h 47622"/>
                <a:gd name="connsiteX8" fmla="*/ 2421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17" y="47918"/>
                  </a:moveTo>
                  <a:cubicBezTo>
                    <a:pt x="30532" y="47918"/>
                    <a:pt x="36590" y="45409"/>
                    <a:pt x="41055" y="40944"/>
                  </a:cubicBezTo>
                  <a:cubicBezTo>
                    <a:pt x="45521" y="36479"/>
                    <a:pt x="48030" y="30422"/>
                    <a:pt x="48030" y="24107"/>
                  </a:cubicBezTo>
                  <a:cubicBezTo>
                    <a:pt x="48030" y="17792"/>
                    <a:pt x="45521" y="11735"/>
                    <a:pt x="41055" y="7270"/>
                  </a:cubicBezTo>
                  <a:cubicBezTo>
                    <a:pt x="36590" y="2804"/>
                    <a:pt x="30532" y="295"/>
                    <a:pt x="24217" y="295"/>
                  </a:cubicBezTo>
                  <a:cubicBezTo>
                    <a:pt x="17902" y="295"/>
                    <a:pt x="11845" y="2804"/>
                    <a:pt x="7379" y="7270"/>
                  </a:cubicBezTo>
                  <a:cubicBezTo>
                    <a:pt x="2913" y="11735"/>
                    <a:pt x="404" y="17792"/>
                    <a:pt x="404" y="24107"/>
                  </a:cubicBezTo>
                  <a:cubicBezTo>
                    <a:pt x="404" y="30422"/>
                    <a:pt x="2913" y="36479"/>
                    <a:pt x="7379" y="40944"/>
                  </a:cubicBezTo>
                  <a:cubicBezTo>
                    <a:pt x="11845" y="45409"/>
                    <a:pt x="17902" y="47918"/>
                    <a:pt x="2421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4" name="Freeform: Shape 4243">
              <a:extLst>
                <a:ext uri="{FF2B5EF4-FFF2-40B4-BE49-F238E27FC236}">
                  <a16:creationId xmlns:a16="http://schemas.microsoft.com/office/drawing/2014/main" id="{43E032DE-0573-41C5-BD47-145583F25CCA}"/>
                </a:ext>
              </a:extLst>
            </p:cNvPr>
            <p:cNvSpPr/>
            <p:nvPr/>
          </p:nvSpPr>
          <p:spPr>
            <a:xfrm>
              <a:off x="3206488" y="5861251"/>
              <a:ext cx="47625" cy="47622"/>
            </a:xfrm>
            <a:custGeom>
              <a:avLst/>
              <a:gdLst>
                <a:gd name="connsiteX0" fmla="*/ 24220 w 47625"/>
                <a:gd name="connsiteY0" fmla="*/ 47918 h 47622"/>
                <a:gd name="connsiteX1" fmla="*/ 41058 w 47625"/>
                <a:gd name="connsiteY1" fmla="*/ 40944 h 47622"/>
                <a:gd name="connsiteX2" fmla="*/ 48032 w 47625"/>
                <a:gd name="connsiteY2" fmla="*/ 24107 h 47622"/>
                <a:gd name="connsiteX3" fmla="*/ 41058 w 47625"/>
                <a:gd name="connsiteY3" fmla="*/ 7270 h 47622"/>
                <a:gd name="connsiteX4" fmla="*/ 24220 w 47625"/>
                <a:gd name="connsiteY4" fmla="*/ 295 h 47622"/>
                <a:gd name="connsiteX5" fmla="*/ 7382 w 47625"/>
                <a:gd name="connsiteY5" fmla="*/ 7270 h 47622"/>
                <a:gd name="connsiteX6" fmla="*/ 407 w 47625"/>
                <a:gd name="connsiteY6" fmla="*/ 24107 h 47622"/>
                <a:gd name="connsiteX7" fmla="*/ 7382 w 47625"/>
                <a:gd name="connsiteY7" fmla="*/ 40944 h 47622"/>
                <a:gd name="connsiteX8" fmla="*/ 2422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20" y="47918"/>
                  </a:moveTo>
                  <a:cubicBezTo>
                    <a:pt x="30535" y="47918"/>
                    <a:pt x="36592" y="45409"/>
                    <a:pt x="41058" y="40944"/>
                  </a:cubicBezTo>
                  <a:cubicBezTo>
                    <a:pt x="45523" y="36479"/>
                    <a:pt x="48032" y="30422"/>
                    <a:pt x="48032" y="24107"/>
                  </a:cubicBezTo>
                  <a:cubicBezTo>
                    <a:pt x="48032" y="17792"/>
                    <a:pt x="45523" y="11735"/>
                    <a:pt x="41058" y="7270"/>
                  </a:cubicBezTo>
                  <a:cubicBezTo>
                    <a:pt x="36592" y="2804"/>
                    <a:pt x="30535" y="295"/>
                    <a:pt x="24220" y="295"/>
                  </a:cubicBezTo>
                  <a:cubicBezTo>
                    <a:pt x="17904" y="295"/>
                    <a:pt x="11847" y="2804"/>
                    <a:pt x="7382" y="7270"/>
                  </a:cubicBezTo>
                  <a:cubicBezTo>
                    <a:pt x="2916" y="11735"/>
                    <a:pt x="407" y="17792"/>
                    <a:pt x="407" y="24107"/>
                  </a:cubicBezTo>
                  <a:cubicBezTo>
                    <a:pt x="407" y="30422"/>
                    <a:pt x="2916" y="36479"/>
                    <a:pt x="7382" y="40944"/>
                  </a:cubicBezTo>
                  <a:cubicBezTo>
                    <a:pt x="11847" y="45409"/>
                    <a:pt x="17904" y="47918"/>
                    <a:pt x="2422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5" name="Freeform: Shape 4244">
              <a:extLst>
                <a:ext uri="{FF2B5EF4-FFF2-40B4-BE49-F238E27FC236}">
                  <a16:creationId xmlns:a16="http://schemas.microsoft.com/office/drawing/2014/main" id="{8B84649C-39F5-4741-A566-27D406676353}"/>
                </a:ext>
              </a:extLst>
            </p:cNvPr>
            <p:cNvSpPr/>
            <p:nvPr/>
          </p:nvSpPr>
          <p:spPr>
            <a:xfrm>
              <a:off x="3226586" y="5861251"/>
              <a:ext cx="47625" cy="47622"/>
            </a:xfrm>
            <a:custGeom>
              <a:avLst/>
              <a:gdLst>
                <a:gd name="connsiteX0" fmla="*/ 24222 w 47625"/>
                <a:gd name="connsiteY0" fmla="*/ 47918 h 47622"/>
                <a:gd name="connsiteX1" fmla="*/ 41060 w 47625"/>
                <a:gd name="connsiteY1" fmla="*/ 40944 h 47622"/>
                <a:gd name="connsiteX2" fmla="*/ 48035 w 47625"/>
                <a:gd name="connsiteY2" fmla="*/ 24107 h 47622"/>
                <a:gd name="connsiteX3" fmla="*/ 41060 w 47625"/>
                <a:gd name="connsiteY3" fmla="*/ 7270 h 47622"/>
                <a:gd name="connsiteX4" fmla="*/ 24222 w 47625"/>
                <a:gd name="connsiteY4" fmla="*/ 295 h 47622"/>
                <a:gd name="connsiteX5" fmla="*/ 7384 w 47625"/>
                <a:gd name="connsiteY5" fmla="*/ 7270 h 47622"/>
                <a:gd name="connsiteX6" fmla="*/ 409 w 47625"/>
                <a:gd name="connsiteY6" fmla="*/ 24107 h 47622"/>
                <a:gd name="connsiteX7" fmla="*/ 7384 w 47625"/>
                <a:gd name="connsiteY7" fmla="*/ 40944 h 47622"/>
                <a:gd name="connsiteX8" fmla="*/ 2422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22" y="47918"/>
                  </a:moveTo>
                  <a:cubicBezTo>
                    <a:pt x="30537" y="47918"/>
                    <a:pt x="36595" y="45409"/>
                    <a:pt x="41060" y="40944"/>
                  </a:cubicBezTo>
                  <a:cubicBezTo>
                    <a:pt x="45526" y="36479"/>
                    <a:pt x="48035" y="30422"/>
                    <a:pt x="48035" y="24107"/>
                  </a:cubicBezTo>
                  <a:cubicBezTo>
                    <a:pt x="48035" y="17792"/>
                    <a:pt x="45526" y="11735"/>
                    <a:pt x="41060" y="7270"/>
                  </a:cubicBezTo>
                  <a:cubicBezTo>
                    <a:pt x="36595" y="2804"/>
                    <a:pt x="30537" y="295"/>
                    <a:pt x="24222" y="295"/>
                  </a:cubicBezTo>
                  <a:cubicBezTo>
                    <a:pt x="17907" y="295"/>
                    <a:pt x="11850" y="2804"/>
                    <a:pt x="7384" y="7270"/>
                  </a:cubicBezTo>
                  <a:cubicBezTo>
                    <a:pt x="2919" y="11735"/>
                    <a:pt x="409" y="17792"/>
                    <a:pt x="409" y="24107"/>
                  </a:cubicBezTo>
                  <a:cubicBezTo>
                    <a:pt x="409" y="30422"/>
                    <a:pt x="2919" y="36479"/>
                    <a:pt x="7384" y="40944"/>
                  </a:cubicBezTo>
                  <a:cubicBezTo>
                    <a:pt x="11850" y="45409"/>
                    <a:pt x="17907" y="47918"/>
                    <a:pt x="2422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6" name="Freeform: Shape 4245">
              <a:extLst>
                <a:ext uri="{FF2B5EF4-FFF2-40B4-BE49-F238E27FC236}">
                  <a16:creationId xmlns:a16="http://schemas.microsoft.com/office/drawing/2014/main" id="{DF60D9FE-A47E-41A3-B010-E206DF4732F3}"/>
                </a:ext>
              </a:extLst>
            </p:cNvPr>
            <p:cNvSpPr/>
            <p:nvPr/>
          </p:nvSpPr>
          <p:spPr>
            <a:xfrm>
              <a:off x="3246676" y="5861251"/>
              <a:ext cx="47625" cy="47622"/>
            </a:xfrm>
            <a:custGeom>
              <a:avLst/>
              <a:gdLst>
                <a:gd name="connsiteX0" fmla="*/ 24225 w 47625"/>
                <a:gd name="connsiteY0" fmla="*/ 47918 h 47622"/>
                <a:gd name="connsiteX1" fmla="*/ 41063 w 47625"/>
                <a:gd name="connsiteY1" fmla="*/ 40944 h 47622"/>
                <a:gd name="connsiteX2" fmla="*/ 48037 w 47625"/>
                <a:gd name="connsiteY2" fmla="*/ 24107 h 47622"/>
                <a:gd name="connsiteX3" fmla="*/ 41063 w 47625"/>
                <a:gd name="connsiteY3" fmla="*/ 7270 h 47622"/>
                <a:gd name="connsiteX4" fmla="*/ 24225 w 47625"/>
                <a:gd name="connsiteY4" fmla="*/ 295 h 47622"/>
                <a:gd name="connsiteX5" fmla="*/ 7387 w 47625"/>
                <a:gd name="connsiteY5" fmla="*/ 7270 h 47622"/>
                <a:gd name="connsiteX6" fmla="*/ 412 w 47625"/>
                <a:gd name="connsiteY6" fmla="*/ 24107 h 47622"/>
                <a:gd name="connsiteX7" fmla="*/ 7387 w 47625"/>
                <a:gd name="connsiteY7" fmla="*/ 40944 h 47622"/>
                <a:gd name="connsiteX8" fmla="*/ 2422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25" y="47918"/>
                  </a:moveTo>
                  <a:cubicBezTo>
                    <a:pt x="30540" y="47918"/>
                    <a:pt x="36597" y="45409"/>
                    <a:pt x="41063" y="40944"/>
                  </a:cubicBezTo>
                  <a:cubicBezTo>
                    <a:pt x="45528" y="36479"/>
                    <a:pt x="48037" y="30422"/>
                    <a:pt x="48037" y="24107"/>
                  </a:cubicBezTo>
                  <a:cubicBezTo>
                    <a:pt x="48037" y="17792"/>
                    <a:pt x="45528" y="11735"/>
                    <a:pt x="41063" y="7270"/>
                  </a:cubicBezTo>
                  <a:cubicBezTo>
                    <a:pt x="36597" y="2804"/>
                    <a:pt x="30540" y="295"/>
                    <a:pt x="24225" y="295"/>
                  </a:cubicBezTo>
                  <a:cubicBezTo>
                    <a:pt x="17910" y="295"/>
                    <a:pt x="11852" y="2804"/>
                    <a:pt x="7387" y="7270"/>
                  </a:cubicBezTo>
                  <a:cubicBezTo>
                    <a:pt x="2921" y="11735"/>
                    <a:pt x="412" y="17792"/>
                    <a:pt x="412" y="24107"/>
                  </a:cubicBezTo>
                  <a:cubicBezTo>
                    <a:pt x="412" y="30422"/>
                    <a:pt x="2921" y="36479"/>
                    <a:pt x="7387" y="40944"/>
                  </a:cubicBezTo>
                  <a:cubicBezTo>
                    <a:pt x="11852" y="45409"/>
                    <a:pt x="17910" y="47918"/>
                    <a:pt x="2422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7" name="Freeform: Shape 4246">
              <a:extLst>
                <a:ext uri="{FF2B5EF4-FFF2-40B4-BE49-F238E27FC236}">
                  <a16:creationId xmlns:a16="http://schemas.microsoft.com/office/drawing/2014/main" id="{4FEE5B10-52EC-4D20-83D9-B9DA2970CF87}"/>
                </a:ext>
              </a:extLst>
            </p:cNvPr>
            <p:cNvSpPr/>
            <p:nvPr/>
          </p:nvSpPr>
          <p:spPr>
            <a:xfrm>
              <a:off x="3266774" y="5861251"/>
              <a:ext cx="47625" cy="47622"/>
            </a:xfrm>
            <a:custGeom>
              <a:avLst/>
              <a:gdLst>
                <a:gd name="connsiteX0" fmla="*/ 24227 w 47625"/>
                <a:gd name="connsiteY0" fmla="*/ 47918 h 47622"/>
                <a:gd name="connsiteX1" fmla="*/ 41065 w 47625"/>
                <a:gd name="connsiteY1" fmla="*/ 40944 h 47622"/>
                <a:gd name="connsiteX2" fmla="*/ 48040 w 47625"/>
                <a:gd name="connsiteY2" fmla="*/ 24107 h 47622"/>
                <a:gd name="connsiteX3" fmla="*/ 41065 w 47625"/>
                <a:gd name="connsiteY3" fmla="*/ 7270 h 47622"/>
                <a:gd name="connsiteX4" fmla="*/ 24227 w 47625"/>
                <a:gd name="connsiteY4" fmla="*/ 295 h 47622"/>
                <a:gd name="connsiteX5" fmla="*/ 7389 w 47625"/>
                <a:gd name="connsiteY5" fmla="*/ 7270 h 47622"/>
                <a:gd name="connsiteX6" fmla="*/ 415 w 47625"/>
                <a:gd name="connsiteY6" fmla="*/ 24107 h 47622"/>
                <a:gd name="connsiteX7" fmla="*/ 7389 w 47625"/>
                <a:gd name="connsiteY7" fmla="*/ 40944 h 47622"/>
                <a:gd name="connsiteX8" fmla="*/ 2422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27" y="47918"/>
                  </a:moveTo>
                  <a:cubicBezTo>
                    <a:pt x="30542" y="47918"/>
                    <a:pt x="36600" y="45409"/>
                    <a:pt x="41065" y="40944"/>
                  </a:cubicBezTo>
                  <a:cubicBezTo>
                    <a:pt x="45531" y="36479"/>
                    <a:pt x="48040" y="30422"/>
                    <a:pt x="48040" y="24107"/>
                  </a:cubicBezTo>
                  <a:cubicBezTo>
                    <a:pt x="48040" y="17792"/>
                    <a:pt x="45531" y="11735"/>
                    <a:pt x="41065" y="7270"/>
                  </a:cubicBezTo>
                  <a:cubicBezTo>
                    <a:pt x="36600" y="2804"/>
                    <a:pt x="30542" y="295"/>
                    <a:pt x="24227" y="295"/>
                  </a:cubicBezTo>
                  <a:cubicBezTo>
                    <a:pt x="17912" y="295"/>
                    <a:pt x="11855" y="2804"/>
                    <a:pt x="7389" y="7270"/>
                  </a:cubicBezTo>
                  <a:cubicBezTo>
                    <a:pt x="2924" y="11735"/>
                    <a:pt x="415" y="17792"/>
                    <a:pt x="415" y="24107"/>
                  </a:cubicBezTo>
                  <a:cubicBezTo>
                    <a:pt x="415" y="30422"/>
                    <a:pt x="2924" y="36479"/>
                    <a:pt x="7389" y="40944"/>
                  </a:cubicBezTo>
                  <a:cubicBezTo>
                    <a:pt x="11855" y="45409"/>
                    <a:pt x="17912" y="47918"/>
                    <a:pt x="2422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8" name="Freeform: Shape 4247">
              <a:extLst>
                <a:ext uri="{FF2B5EF4-FFF2-40B4-BE49-F238E27FC236}">
                  <a16:creationId xmlns:a16="http://schemas.microsoft.com/office/drawing/2014/main" id="{74ADC226-E616-4A62-B42B-14DCE93DA24D}"/>
                </a:ext>
              </a:extLst>
            </p:cNvPr>
            <p:cNvSpPr/>
            <p:nvPr/>
          </p:nvSpPr>
          <p:spPr>
            <a:xfrm>
              <a:off x="3286864" y="5861251"/>
              <a:ext cx="47625" cy="47622"/>
            </a:xfrm>
            <a:custGeom>
              <a:avLst/>
              <a:gdLst>
                <a:gd name="connsiteX0" fmla="*/ 24230 w 47625"/>
                <a:gd name="connsiteY0" fmla="*/ 47918 h 47622"/>
                <a:gd name="connsiteX1" fmla="*/ 41068 w 47625"/>
                <a:gd name="connsiteY1" fmla="*/ 40944 h 47622"/>
                <a:gd name="connsiteX2" fmla="*/ 48042 w 47625"/>
                <a:gd name="connsiteY2" fmla="*/ 24107 h 47622"/>
                <a:gd name="connsiteX3" fmla="*/ 41068 w 47625"/>
                <a:gd name="connsiteY3" fmla="*/ 7270 h 47622"/>
                <a:gd name="connsiteX4" fmla="*/ 24230 w 47625"/>
                <a:gd name="connsiteY4" fmla="*/ 295 h 47622"/>
                <a:gd name="connsiteX5" fmla="*/ 7392 w 47625"/>
                <a:gd name="connsiteY5" fmla="*/ 7270 h 47622"/>
                <a:gd name="connsiteX6" fmla="*/ 417 w 47625"/>
                <a:gd name="connsiteY6" fmla="*/ 24107 h 47622"/>
                <a:gd name="connsiteX7" fmla="*/ 7392 w 47625"/>
                <a:gd name="connsiteY7" fmla="*/ 40944 h 47622"/>
                <a:gd name="connsiteX8" fmla="*/ 2423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30" y="47918"/>
                  </a:moveTo>
                  <a:cubicBezTo>
                    <a:pt x="30545" y="47918"/>
                    <a:pt x="36602" y="45409"/>
                    <a:pt x="41068" y="40944"/>
                  </a:cubicBezTo>
                  <a:cubicBezTo>
                    <a:pt x="45533" y="36479"/>
                    <a:pt x="48042" y="30422"/>
                    <a:pt x="48042" y="24107"/>
                  </a:cubicBezTo>
                  <a:cubicBezTo>
                    <a:pt x="48042" y="17792"/>
                    <a:pt x="45533" y="11735"/>
                    <a:pt x="41068" y="7270"/>
                  </a:cubicBezTo>
                  <a:cubicBezTo>
                    <a:pt x="36602" y="2804"/>
                    <a:pt x="30545" y="295"/>
                    <a:pt x="24230" y="295"/>
                  </a:cubicBezTo>
                  <a:cubicBezTo>
                    <a:pt x="17915" y="295"/>
                    <a:pt x="11857" y="2804"/>
                    <a:pt x="7392" y="7270"/>
                  </a:cubicBezTo>
                  <a:cubicBezTo>
                    <a:pt x="2926" y="11735"/>
                    <a:pt x="417" y="17792"/>
                    <a:pt x="417" y="24107"/>
                  </a:cubicBezTo>
                  <a:cubicBezTo>
                    <a:pt x="417" y="30422"/>
                    <a:pt x="2926" y="36479"/>
                    <a:pt x="7392" y="40944"/>
                  </a:cubicBezTo>
                  <a:cubicBezTo>
                    <a:pt x="11857" y="45409"/>
                    <a:pt x="17915" y="47918"/>
                    <a:pt x="2423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49" name="Freeform: Shape 4248">
              <a:extLst>
                <a:ext uri="{FF2B5EF4-FFF2-40B4-BE49-F238E27FC236}">
                  <a16:creationId xmlns:a16="http://schemas.microsoft.com/office/drawing/2014/main" id="{C60D5DAB-CEBB-46B9-BC29-E92E4416B29A}"/>
                </a:ext>
              </a:extLst>
            </p:cNvPr>
            <p:cNvSpPr/>
            <p:nvPr/>
          </p:nvSpPr>
          <p:spPr>
            <a:xfrm>
              <a:off x="3306962" y="5861251"/>
              <a:ext cx="47625" cy="47622"/>
            </a:xfrm>
            <a:custGeom>
              <a:avLst/>
              <a:gdLst>
                <a:gd name="connsiteX0" fmla="*/ 24232 w 47625"/>
                <a:gd name="connsiteY0" fmla="*/ 47918 h 47622"/>
                <a:gd name="connsiteX1" fmla="*/ 41070 w 47625"/>
                <a:gd name="connsiteY1" fmla="*/ 40944 h 47622"/>
                <a:gd name="connsiteX2" fmla="*/ 48045 w 47625"/>
                <a:gd name="connsiteY2" fmla="*/ 24107 h 47622"/>
                <a:gd name="connsiteX3" fmla="*/ 41070 w 47625"/>
                <a:gd name="connsiteY3" fmla="*/ 7270 h 47622"/>
                <a:gd name="connsiteX4" fmla="*/ 24232 w 47625"/>
                <a:gd name="connsiteY4" fmla="*/ 295 h 47622"/>
                <a:gd name="connsiteX5" fmla="*/ 7394 w 47625"/>
                <a:gd name="connsiteY5" fmla="*/ 7270 h 47622"/>
                <a:gd name="connsiteX6" fmla="*/ 420 w 47625"/>
                <a:gd name="connsiteY6" fmla="*/ 24107 h 47622"/>
                <a:gd name="connsiteX7" fmla="*/ 7394 w 47625"/>
                <a:gd name="connsiteY7" fmla="*/ 40944 h 47622"/>
                <a:gd name="connsiteX8" fmla="*/ 2423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32" y="47918"/>
                  </a:moveTo>
                  <a:cubicBezTo>
                    <a:pt x="30547" y="47918"/>
                    <a:pt x="36605" y="45409"/>
                    <a:pt x="41070" y="40944"/>
                  </a:cubicBezTo>
                  <a:cubicBezTo>
                    <a:pt x="45536" y="36479"/>
                    <a:pt x="48045" y="30422"/>
                    <a:pt x="48045" y="24107"/>
                  </a:cubicBezTo>
                  <a:cubicBezTo>
                    <a:pt x="48045" y="17792"/>
                    <a:pt x="45536" y="11735"/>
                    <a:pt x="41070" y="7270"/>
                  </a:cubicBezTo>
                  <a:cubicBezTo>
                    <a:pt x="36605" y="2804"/>
                    <a:pt x="30547" y="295"/>
                    <a:pt x="24232" y="295"/>
                  </a:cubicBezTo>
                  <a:cubicBezTo>
                    <a:pt x="17917" y="295"/>
                    <a:pt x="11860" y="2804"/>
                    <a:pt x="7394" y="7270"/>
                  </a:cubicBezTo>
                  <a:cubicBezTo>
                    <a:pt x="2929" y="11735"/>
                    <a:pt x="420" y="17792"/>
                    <a:pt x="420" y="24107"/>
                  </a:cubicBezTo>
                  <a:cubicBezTo>
                    <a:pt x="420" y="30422"/>
                    <a:pt x="2929" y="36479"/>
                    <a:pt x="7394" y="40944"/>
                  </a:cubicBezTo>
                  <a:cubicBezTo>
                    <a:pt x="11860" y="45409"/>
                    <a:pt x="17917" y="47918"/>
                    <a:pt x="2423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0" name="Freeform: Shape 4249">
              <a:extLst>
                <a:ext uri="{FF2B5EF4-FFF2-40B4-BE49-F238E27FC236}">
                  <a16:creationId xmlns:a16="http://schemas.microsoft.com/office/drawing/2014/main" id="{A816EF7D-9E7F-4DBF-94F3-195E9891EA0B}"/>
                </a:ext>
              </a:extLst>
            </p:cNvPr>
            <p:cNvSpPr/>
            <p:nvPr/>
          </p:nvSpPr>
          <p:spPr>
            <a:xfrm>
              <a:off x="3327052" y="5861251"/>
              <a:ext cx="47625" cy="47622"/>
            </a:xfrm>
            <a:custGeom>
              <a:avLst/>
              <a:gdLst>
                <a:gd name="connsiteX0" fmla="*/ 24235 w 47625"/>
                <a:gd name="connsiteY0" fmla="*/ 47918 h 47622"/>
                <a:gd name="connsiteX1" fmla="*/ 41073 w 47625"/>
                <a:gd name="connsiteY1" fmla="*/ 40944 h 47622"/>
                <a:gd name="connsiteX2" fmla="*/ 48048 w 47625"/>
                <a:gd name="connsiteY2" fmla="*/ 24107 h 47622"/>
                <a:gd name="connsiteX3" fmla="*/ 41073 w 47625"/>
                <a:gd name="connsiteY3" fmla="*/ 7270 h 47622"/>
                <a:gd name="connsiteX4" fmla="*/ 24235 w 47625"/>
                <a:gd name="connsiteY4" fmla="*/ 295 h 47622"/>
                <a:gd name="connsiteX5" fmla="*/ 7397 w 47625"/>
                <a:gd name="connsiteY5" fmla="*/ 7270 h 47622"/>
                <a:gd name="connsiteX6" fmla="*/ 422 w 47625"/>
                <a:gd name="connsiteY6" fmla="*/ 24107 h 47622"/>
                <a:gd name="connsiteX7" fmla="*/ 7397 w 47625"/>
                <a:gd name="connsiteY7" fmla="*/ 40944 h 47622"/>
                <a:gd name="connsiteX8" fmla="*/ 2423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35" y="47918"/>
                  </a:moveTo>
                  <a:cubicBezTo>
                    <a:pt x="30550" y="47918"/>
                    <a:pt x="36607" y="45409"/>
                    <a:pt x="41073" y="40944"/>
                  </a:cubicBezTo>
                  <a:cubicBezTo>
                    <a:pt x="45538" y="36479"/>
                    <a:pt x="48048" y="30422"/>
                    <a:pt x="48048" y="24107"/>
                  </a:cubicBezTo>
                  <a:cubicBezTo>
                    <a:pt x="48048" y="17792"/>
                    <a:pt x="45538" y="11735"/>
                    <a:pt x="41073" y="7270"/>
                  </a:cubicBezTo>
                  <a:cubicBezTo>
                    <a:pt x="36607" y="2804"/>
                    <a:pt x="30550" y="295"/>
                    <a:pt x="24235" y="295"/>
                  </a:cubicBezTo>
                  <a:cubicBezTo>
                    <a:pt x="17920" y="295"/>
                    <a:pt x="11862" y="2804"/>
                    <a:pt x="7397" y="7270"/>
                  </a:cubicBezTo>
                  <a:cubicBezTo>
                    <a:pt x="2931" y="11735"/>
                    <a:pt x="422" y="17792"/>
                    <a:pt x="422" y="24107"/>
                  </a:cubicBezTo>
                  <a:cubicBezTo>
                    <a:pt x="422" y="30422"/>
                    <a:pt x="2931" y="36479"/>
                    <a:pt x="7397" y="40944"/>
                  </a:cubicBezTo>
                  <a:cubicBezTo>
                    <a:pt x="11862" y="45409"/>
                    <a:pt x="17920" y="47918"/>
                    <a:pt x="2423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1" name="Freeform: Shape 4250">
              <a:extLst>
                <a:ext uri="{FF2B5EF4-FFF2-40B4-BE49-F238E27FC236}">
                  <a16:creationId xmlns:a16="http://schemas.microsoft.com/office/drawing/2014/main" id="{29BA7D7E-534C-45F0-B475-BC94E57C4750}"/>
                </a:ext>
              </a:extLst>
            </p:cNvPr>
            <p:cNvSpPr/>
            <p:nvPr/>
          </p:nvSpPr>
          <p:spPr>
            <a:xfrm>
              <a:off x="3347150" y="5861251"/>
              <a:ext cx="47625" cy="47622"/>
            </a:xfrm>
            <a:custGeom>
              <a:avLst/>
              <a:gdLst>
                <a:gd name="connsiteX0" fmla="*/ 24237 w 47625"/>
                <a:gd name="connsiteY0" fmla="*/ 47918 h 47622"/>
                <a:gd name="connsiteX1" fmla="*/ 41075 w 47625"/>
                <a:gd name="connsiteY1" fmla="*/ 40944 h 47622"/>
                <a:gd name="connsiteX2" fmla="*/ 48050 w 47625"/>
                <a:gd name="connsiteY2" fmla="*/ 24107 h 47622"/>
                <a:gd name="connsiteX3" fmla="*/ 41075 w 47625"/>
                <a:gd name="connsiteY3" fmla="*/ 7270 h 47622"/>
                <a:gd name="connsiteX4" fmla="*/ 24237 w 47625"/>
                <a:gd name="connsiteY4" fmla="*/ 295 h 47622"/>
                <a:gd name="connsiteX5" fmla="*/ 7399 w 47625"/>
                <a:gd name="connsiteY5" fmla="*/ 7270 h 47622"/>
                <a:gd name="connsiteX6" fmla="*/ 425 w 47625"/>
                <a:gd name="connsiteY6" fmla="*/ 24107 h 47622"/>
                <a:gd name="connsiteX7" fmla="*/ 7399 w 47625"/>
                <a:gd name="connsiteY7" fmla="*/ 40944 h 47622"/>
                <a:gd name="connsiteX8" fmla="*/ 2423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37" y="47918"/>
                  </a:moveTo>
                  <a:cubicBezTo>
                    <a:pt x="30553" y="47918"/>
                    <a:pt x="36610" y="45409"/>
                    <a:pt x="41075" y="40944"/>
                  </a:cubicBezTo>
                  <a:cubicBezTo>
                    <a:pt x="45541" y="36479"/>
                    <a:pt x="48050" y="30422"/>
                    <a:pt x="48050" y="24107"/>
                  </a:cubicBezTo>
                  <a:cubicBezTo>
                    <a:pt x="48050" y="17792"/>
                    <a:pt x="45541" y="11735"/>
                    <a:pt x="41075" y="7270"/>
                  </a:cubicBezTo>
                  <a:cubicBezTo>
                    <a:pt x="36610" y="2804"/>
                    <a:pt x="30553" y="295"/>
                    <a:pt x="24237" y="295"/>
                  </a:cubicBezTo>
                  <a:cubicBezTo>
                    <a:pt x="17922" y="295"/>
                    <a:pt x="11865" y="2804"/>
                    <a:pt x="7399" y="7270"/>
                  </a:cubicBezTo>
                  <a:cubicBezTo>
                    <a:pt x="2934" y="11735"/>
                    <a:pt x="425" y="17792"/>
                    <a:pt x="425" y="24107"/>
                  </a:cubicBezTo>
                  <a:cubicBezTo>
                    <a:pt x="425" y="30422"/>
                    <a:pt x="2934" y="36479"/>
                    <a:pt x="7399" y="40944"/>
                  </a:cubicBezTo>
                  <a:cubicBezTo>
                    <a:pt x="11865" y="45409"/>
                    <a:pt x="17922" y="47918"/>
                    <a:pt x="2423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2" name="Freeform: Shape 4251">
              <a:extLst>
                <a:ext uri="{FF2B5EF4-FFF2-40B4-BE49-F238E27FC236}">
                  <a16:creationId xmlns:a16="http://schemas.microsoft.com/office/drawing/2014/main" id="{49FFF568-67A8-4BCA-ADE2-DB1ED3715008}"/>
                </a:ext>
              </a:extLst>
            </p:cNvPr>
            <p:cNvSpPr/>
            <p:nvPr/>
          </p:nvSpPr>
          <p:spPr>
            <a:xfrm>
              <a:off x="3367248" y="5861251"/>
              <a:ext cx="47625" cy="47622"/>
            </a:xfrm>
            <a:custGeom>
              <a:avLst/>
              <a:gdLst>
                <a:gd name="connsiteX0" fmla="*/ 24240 w 47625"/>
                <a:gd name="connsiteY0" fmla="*/ 47918 h 47622"/>
                <a:gd name="connsiteX1" fmla="*/ 41078 w 47625"/>
                <a:gd name="connsiteY1" fmla="*/ 40944 h 47622"/>
                <a:gd name="connsiteX2" fmla="*/ 48053 w 47625"/>
                <a:gd name="connsiteY2" fmla="*/ 24107 h 47622"/>
                <a:gd name="connsiteX3" fmla="*/ 41078 w 47625"/>
                <a:gd name="connsiteY3" fmla="*/ 7270 h 47622"/>
                <a:gd name="connsiteX4" fmla="*/ 24240 w 47625"/>
                <a:gd name="connsiteY4" fmla="*/ 295 h 47622"/>
                <a:gd name="connsiteX5" fmla="*/ 7402 w 47625"/>
                <a:gd name="connsiteY5" fmla="*/ 7270 h 47622"/>
                <a:gd name="connsiteX6" fmla="*/ 427 w 47625"/>
                <a:gd name="connsiteY6" fmla="*/ 24107 h 47622"/>
                <a:gd name="connsiteX7" fmla="*/ 7402 w 47625"/>
                <a:gd name="connsiteY7" fmla="*/ 40944 h 47622"/>
                <a:gd name="connsiteX8" fmla="*/ 2424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40" y="47918"/>
                  </a:moveTo>
                  <a:cubicBezTo>
                    <a:pt x="30555" y="47918"/>
                    <a:pt x="36612" y="45409"/>
                    <a:pt x="41078" y="40944"/>
                  </a:cubicBezTo>
                  <a:cubicBezTo>
                    <a:pt x="45544" y="36479"/>
                    <a:pt x="48053" y="30422"/>
                    <a:pt x="48053" y="24107"/>
                  </a:cubicBezTo>
                  <a:cubicBezTo>
                    <a:pt x="48053" y="17792"/>
                    <a:pt x="45544" y="11735"/>
                    <a:pt x="41078" y="7270"/>
                  </a:cubicBezTo>
                  <a:cubicBezTo>
                    <a:pt x="36612" y="2804"/>
                    <a:pt x="30555" y="295"/>
                    <a:pt x="24240" y="295"/>
                  </a:cubicBezTo>
                  <a:cubicBezTo>
                    <a:pt x="17925" y="295"/>
                    <a:pt x="11867" y="2804"/>
                    <a:pt x="7402" y="7270"/>
                  </a:cubicBezTo>
                  <a:cubicBezTo>
                    <a:pt x="2936" y="11735"/>
                    <a:pt x="427" y="17792"/>
                    <a:pt x="427" y="24107"/>
                  </a:cubicBezTo>
                  <a:cubicBezTo>
                    <a:pt x="427" y="30422"/>
                    <a:pt x="2936" y="36479"/>
                    <a:pt x="7402" y="40944"/>
                  </a:cubicBezTo>
                  <a:cubicBezTo>
                    <a:pt x="11867" y="45409"/>
                    <a:pt x="17925" y="47918"/>
                    <a:pt x="2424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3" name="Freeform: Shape 4252">
              <a:extLst>
                <a:ext uri="{FF2B5EF4-FFF2-40B4-BE49-F238E27FC236}">
                  <a16:creationId xmlns:a16="http://schemas.microsoft.com/office/drawing/2014/main" id="{9554DE85-834C-4F11-A84E-D263CEC7818B}"/>
                </a:ext>
              </a:extLst>
            </p:cNvPr>
            <p:cNvSpPr/>
            <p:nvPr/>
          </p:nvSpPr>
          <p:spPr>
            <a:xfrm>
              <a:off x="3387337" y="5861251"/>
              <a:ext cx="47625" cy="47622"/>
            </a:xfrm>
            <a:custGeom>
              <a:avLst/>
              <a:gdLst>
                <a:gd name="connsiteX0" fmla="*/ 24242 w 47625"/>
                <a:gd name="connsiteY0" fmla="*/ 47918 h 47622"/>
                <a:gd name="connsiteX1" fmla="*/ 41081 w 47625"/>
                <a:gd name="connsiteY1" fmla="*/ 40944 h 47622"/>
                <a:gd name="connsiteX2" fmla="*/ 48055 w 47625"/>
                <a:gd name="connsiteY2" fmla="*/ 24107 h 47622"/>
                <a:gd name="connsiteX3" fmla="*/ 41081 w 47625"/>
                <a:gd name="connsiteY3" fmla="*/ 7270 h 47622"/>
                <a:gd name="connsiteX4" fmla="*/ 24242 w 47625"/>
                <a:gd name="connsiteY4" fmla="*/ 295 h 47622"/>
                <a:gd name="connsiteX5" fmla="*/ 7404 w 47625"/>
                <a:gd name="connsiteY5" fmla="*/ 7270 h 47622"/>
                <a:gd name="connsiteX6" fmla="*/ 430 w 47625"/>
                <a:gd name="connsiteY6" fmla="*/ 24107 h 47622"/>
                <a:gd name="connsiteX7" fmla="*/ 7404 w 47625"/>
                <a:gd name="connsiteY7" fmla="*/ 40944 h 47622"/>
                <a:gd name="connsiteX8" fmla="*/ 2424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42" y="47918"/>
                  </a:moveTo>
                  <a:cubicBezTo>
                    <a:pt x="30558" y="47918"/>
                    <a:pt x="36615" y="45409"/>
                    <a:pt x="41081" y="40944"/>
                  </a:cubicBezTo>
                  <a:cubicBezTo>
                    <a:pt x="45546" y="36479"/>
                    <a:pt x="48055" y="30422"/>
                    <a:pt x="48055" y="24107"/>
                  </a:cubicBezTo>
                  <a:cubicBezTo>
                    <a:pt x="48055" y="17792"/>
                    <a:pt x="45546" y="11735"/>
                    <a:pt x="41081" y="7270"/>
                  </a:cubicBezTo>
                  <a:cubicBezTo>
                    <a:pt x="36615" y="2804"/>
                    <a:pt x="30558" y="295"/>
                    <a:pt x="24242" y="295"/>
                  </a:cubicBezTo>
                  <a:cubicBezTo>
                    <a:pt x="17927" y="295"/>
                    <a:pt x="11870" y="2804"/>
                    <a:pt x="7404" y="7270"/>
                  </a:cubicBezTo>
                  <a:cubicBezTo>
                    <a:pt x="2939" y="11735"/>
                    <a:pt x="430" y="17792"/>
                    <a:pt x="430" y="24107"/>
                  </a:cubicBezTo>
                  <a:cubicBezTo>
                    <a:pt x="430" y="30422"/>
                    <a:pt x="2939" y="36479"/>
                    <a:pt x="7404" y="40944"/>
                  </a:cubicBezTo>
                  <a:cubicBezTo>
                    <a:pt x="11870" y="45409"/>
                    <a:pt x="17927" y="47918"/>
                    <a:pt x="2424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4" name="Freeform: Shape 4253">
              <a:extLst>
                <a:ext uri="{FF2B5EF4-FFF2-40B4-BE49-F238E27FC236}">
                  <a16:creationId xmlns:a16="http://schemas.microsoft.com/office/drawing/2014/main" id="{B644E8A5-E5DB-48DC-BB69-11CFB7BE8F4B}"/>
                </a:ext>
              </a:extLst>
            </p:cNvPr>
            <p:cNvSpPr/>
            <p:nvPr/>
          </p:nvSpPr>
          <p:spPr>
            <a:xfrm>
              <a:off x="3407435" y="5861251"/>
              <a:ext cx="47625" cy="47622"/>
            </a:xfrm>
            <a:custGeom>
              <a:avLst/>
              <a:gdLst>
                <a:gd name="connsiteX0" fmla="*/ 24245 w 47625"/>
                <a:gd name="connsiteY0" fmla="*/ 47918 h 47622"/>
                <a:gd name="connsiteX1" fmla="*/ 41083 w 47625"/>
                <a:gd name="connsiteY1" fmla="*/ 40944 h 47622"/>
                <a:gd name="connsiteX2" fmla="*/ 48058 w 47625"/>
                <a:gd name="connsiteY2" fmla="*/ 24107 h 47622"/>
                <a:gd name="connsiteX3" fmla="*/ 41083 w 47625"/>
                <a:gd name="connsiteY3" fmla="*/ 7270 h 47622"/>
                <a:gd name="connsiteX4" fmla="*/ 24245 w 47625"/>
                <a:gd name="connsiteY4" fmla="*/ 295 h 47622"/>
                <a:gd name="connsiteX5" fmla="*/ 7407 w 47625"/>
                <a:gd name="connsiteY5" fmla="*/ 7270 h 47622"/>
                <a:gd name="connsiteX6" fmla="*/ 432 w 47625"/>
                <a:gd name="connsiteY6" fmla="*/ 24107 h 47622"/>
                <a:gd name="connsiteX7" fmla="*/ 7407 w 47625"/>
                <a:gd name="connsiteY7" fmla="*/ 40944 h 47622"/>
                <a:gd name="connsiteX8" fmla="*/ 2424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45" y="47918"/>
                  </a:moveTo>
                  <a:cubicBezTo>
                    <a:pt x="30560" y="47918"/>
                    <a:pt x="36618" y="45409"/>
                    <a:pt x="41083" y="40944"/>
                  </a:cubicBezTo>
                  <a:cubicBezTo>
                    <a:pt x="45549" y="36479"/>
                    <a:pt x="48058" y="30422"/>
                    <a:pt x="48058" y="24107"/>
                  </a:cubicBezTo>
                  <a:cubicBezTo>
                    <a:pt x="48058" y="17792"/>
                    <a:pt x="45549" y="11735"/>
                    <a:pt x="41083" y="7270"/>
                  </a:cubicBezTo>
                  <a:cubicBezTo>
                    <a:pt x="36618" y="2804"/>
                    <a:pt x="30560" y="295"/>
                    <a:pt x="24245" y="295"/>
                  </a:cubicBezTo>
                  <a:cubicBezTo>
                    <a:pt x="17930" y="295"/>
                    <a:pt x="11872" y="2804"/>
                    <a:pt x="7407" y="7270"/>
                  </a:cubicBezTo>
                  <a:cubicBezTo>
                    <a:pt x="2941" y="11735"/>
                    <a:pt x="432" y="17792"/>
                    <a:pt x="432" y="24107"/>
                  </a:cubicBezTo>
                  <a:cubicBezTo>
                    <a:pt x="432" y="30422"/>
                    <a:pt x="2941" y="36479"/>
                    <a:pt x="7407" y="40944"/>
                  </a:cubicBezTo>
                  <a:cubicBezTo>
                    <a:pt x="11872" y="45409"/>
                    <a:pt x="17930" y="47918"/>
                    <a:pt x="2424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5" name="Freeform: Shape 4254">
              <a:extLst>
                <a:ext uri="{FF2B5EF4-FFF2-40B4-BE49-F238E27FC236}">
                  <a16:creationId xmlns:a16="http://schemas.microsoft.com/office/drawing/2014/main" id="{AD049A67-91C2-479A-9174-16EE162DFB49}"/>
                </a:ext>
              </a:extLst>
            </p:cNvPr>
            <p:cNvSpPr/>
            <p:nvPr/>
          </p:nvSpPr>
          <p:spPr>
            <a:xfrm>
              <a:off x="3427525" y="5861251"/>
              <a:ext cx="47625" cy="47622"/>
            </a:xfrm>
            <a:custGeom>
              <a:avLst/>
              <a:gdLst>
                <a:gd name="connsiteX0" fmla="*/ 24247 w 47625"/>
                <a:gd name="connsiteY0" fmla="*/ 47918 h 47622"/>
                <a:gd name="connsiteX1" fmla="*/ 41086 w 47625"/>
                <a:gd name="connsiteY1" fmla="*/ 40944 h 47622"/>
                <a:gd name="connsiteX2" fmla="*/ 48060 w 47625"/>
                <a:gd name="connsiteY2" fmla="*/ 24107 h 47622"/>
                <a:gd name="connsiteX3" fmla="*/ 41086 w 47625"/>
                <a:gd name="connsiteY3" fmla="*/ 7270 h 47622"/>
                <a:gd name="connsiteX4" fmla="*/ 24247 w 47625"/>
                <a:gd name="connsiteY4" fmla="*/ 295 h 47622"/>
                <a:gd name="connsiteX5" fmla="*/ 7409 w 47625"/>
                <a:gd name="connsiteY5" fmla="*/ 7270 h 47622"/>
                <a:gd name="connsiteX6" fmla="*/ 435 w 47625"/>
                <a:gd name="connsiteY6" fmla="*/ 24107 h 47622"/>
                <a:gd name="connsiteX7" fmla="*/ 7409 w 47625"/>
                <a:gd name="connsiteY7" fmla="*/ 40944 h 47622"/>
                <a:gd name="connsiteX8" fmla="*/ 2424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47" y="47918"/>
                  </a:moveTo>
                  <a:cubicBezTo>
                    <a:pt x="30563" y="47918"/>
                    <a:pt x="36620" y="45409"/>
                    <a:pt x="41086" y="40944"/>
                  </a:cubicBezTo>
                  <a:cubicBezTo>
                    <a:pt x="45551" y="36479"/>
                    <a:pt x="48060" y="30422"/>
                    <a:pt x="48060" y="24107"/>
                  </a:cubicBezTo>
                  <a:cubicBezTo>
                    <a:pt x="48060" y="17792"/>
                    <a:pt x="45551" y="11735"/>
                    <a:pt x="41086" y="7270"/>
                  </a:cubicBezTo>
                  <a:cubicBezTo>
                    <a:pt x="36620" y="2804"/>
                    <a:pt x="30563" y="295"/>
                    <a:pt x="24247" y="295"/>
                  </a:cubicBezTo>
                  <a:cubicBezTo>
                    <a:pt x="17932" y="295"/>
                    <a:pt x="11875" y="2804"/>
                    <a:pt x="7409" y="7270"/>
                  </a:cubicBezTo>
                  <a:cubicBezTo>
                    <a:pt x="2944" y="11735"/>
                    <a:pt x="435" y="17792"/>
                    <a:pt x="435" y="24107"/>
                  </a:cubicBezTo>
                  <a:cubicBezTo>
                    <a:pt x="435" y="30422"/>
                    <a:pt x="2944" y="36479"/>
                    <a:pt x="7409" y="40944"/>
                  </a:cubicBezTo>
                  <a:cubicBezTo>
                    <a:pt x="11875" y="45409"/>
                    <a:pt x="17932" y="47918"/>
                    <a:pt x="2424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6" name="Freeform: Shape 4255">
              <a:extLst>
                <a:ext uri="{FF2B5EF4-FFF2-40B4-BE49-F238E27FC236}">
                  <a16:creationId xmlns:a16="http://schemas.microsoft.com/office/drawing/2014/main" id="{D61C2E45-92B3-40C7-93E6-D180D3298986}"/>
                </a:ext>
              </a:extLst>
            </p:cNvPr>
            <p:cNvSpPr/>
            <p:nvPr/>
          </p:nvSpPr>
          <p:spPr>
            <a:xfrm>
              <a:off x="3447623" y="5861251"/>
              <a:ext cx="47625" cy="47622"/>
            </a:xfrm>
            <a:custGeom>
              <a:avLst/>
              <a:gdLst>
                <a:gd name="connsiteX0" fmla="*/ 24250 w 47625"/>
                <a:gd name="connsiteY0" fmla="*/ 47918 h 47622"/>
                <a:gd name="connsiteX1" fmla="*/ 41088 w 47625"/>
                <a:gd name="connsiteY1" fmla="*/ 40944 h 47622"/>
                <a:gd name="connsiteX2" fmla="*/ 48063 w 47625"/>
                <a:gd name="connsiteY2" fmla="*/ 24107 h 47622"/>
                <a:gd name="connsiteX3" fmla="*/ 41088 w 47625"/>
                <a:gd name="connsiteY3" fmla="*/ 7270 h 47622"/>
                <a:gd name="connsiteX4" fmla="*/ 24250 w 47625"/>
                <a:gd name="connsiteY4" fmla="*/ 295 h 47622"/>
                <a:gd name="connsiteX5" fmla="*/ 7412 w 47625"/>
                <a:gd name="connsiteY5" fmla="*/ 7270 h 47622"/>
                <a:gd name="connsiteX6" fmla="*/ 437 w 47625"/>
                <a:gd name="connsiteY6" fmla="*/ 24107 h 47622"/>
                <a:gd name="connsiteX7" fmla="*/ 7412 w 47625"/>
                <a:gd name="connsiteY7" fmla="*/ 40944 h 47622"/>
                <a:gd name="connsiteX8" fmla="*/ 2425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50" y="47918"/>
                  </a:moveTo>
                  <a:cubicBezTo>
                    <a:pt x="30565" y="47918"/>
                    <a:pt x="36623" y="45409"/>
                    <a:pt x="41088" y="40944"/>
                  </a:cubicBezTo>
                  <a:cubicBezTo>
                    <a:pt x="45554" y="36479"/>
                    <a:pt x="48063" y="30422"/>
                    <a:pt x="48063" y="24107"/>
                  </a:cubicBezTo>
                  <a:cubicBezTo>
                    <a:pt x="48063" y="17792"/>
                    <a:pt x="45554" y="11735"/>
                    <a:pt x="41088" y="7270"/>
                  </a:cubicBezTo>
                  <a:cubicBezTo>
                    <a:pt x="36623" y="2804"/>
                    <a:pt x="30565" y="295"/>
                    <a:pt x="24250" y="295"/>
                  </a:cubicBezTo>
                  <a:cubicBezTo>
                    <a:pt x="17935" y="295"/>
                    <a:pt x="11877" y="2804"/>
                    <a:pt x="7412" y="7270"/>
                  </a:cubicBezTo>
                  <a:cubicBezTo>
                    <a:pt x="2946" y="11735"/>
                    <a:pt x="437" y="17792"/>
                    <a:pt x="437" y="24107"/>
                  </a:cubicBezTo>
                  <a:cubicBezTo>
                    <a:pt x="437" y="30422"/>
                    <a:pt x="2946" y="36479"/>
                    <a:pt x="7412" y="40944"/>
                  </a:cubicBezTo>
                  <a:cubicBezTo>
                    <a:pt x="11877" y="45409"/>
                    <a:pt x="17935" y="47918"/>
                    <a:pt x="2425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7" name="Freeform: Shape 4256">
              <a:extLst>
                <a:ext uri="{FF2B5EF4-FFF2-40B4-BE49-F238E27FC236}">
                  <a16:creationId xmlns:a16="http://schemas.microsoft.com/office/drawing/2014/main" id="{AE23411C-D73B-469F-A075-2C5001C21DB0}"/>
                </a:ext>
              </a:extLst>
            </p:cNvPr>
            <p:cNvSpPr/>
            <p:nvPr/>
          </p:nvSpPr>
          <p:spPr>
            <a:xfrm>
              <a:off x="3467713" y="5861251"/>
              <a:ext cx="47625" cy="47622"/>
            </a:xfrm>
            <a:custGeom>
              <a:avLst/>
              <a:gdLst>
                <a:gd name="connsiteX0" fmla="*/ 24253 w 47625"/>
                <a:gd name="connsiteY0" fmla="*/ 47918 h 47622"/>
                <a:gd name="connsiteX1" fmla="*/ 41091 w 47625"/>
                <a:gd name="connsiteY1" fmla="*/ 40944 h 47622"/>
                <a:gd name="connsiteX2" fmla="*/ 48065 w 47625"/>
                <a:gd name="connsiteY2" fmla="*/ 24107 h 47622"/>
                <a:gd name="connsiteX3" fmla="*/ 41091 w 47625"/>
                <a:gd name="connsiteY3" fmla="*/ 7270 h 47622"/>
                <a:gd name="connsiteX4" fmla="*/ 24253 w 47625"/>
                <a:gd name="connsiteY4" fmla="*/ 295 h 47622"/>
                <a:gd name="connsiteX5" fmla="*/ 7414 w 47625"/>
                <a:gd name="connsiteY5" fmla="*/ 7270 h 47622"/>
                <a:gd name="connsiteX6" fmla="*/ 440 w 47625"/>
                <a:gd name="connsiteY6" fmla="*/ 24107 h 47622"/>
                <a:gd name="connsiteX7" fmla="*/ 7414 w 47625"/>
                <a:gd name="connsiteY7" fmla="*/ 40944 h 47622"/>
                <a:gd name="connsiteX8" fmla="*/ 2425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53" y="47918"/>
                  </a:moveTo>
                  <a:cubicBezTo>
                    <a:pt x="30568" y="47918"/>
                    <a:pt x="36625" y="45409"/>
                    <a:pt x="41091" y="40944"/>
                  </a:cubicBezTo>
                  <a:cubicBezTo>
                    <a:pt x="45556" y="36479"/>
                    <a:pt x="48065" y="30422"/>
                    <a:pt x="48065" y="24107"/>
                  </a:cubicBezTo>
                  <a:cubicBezTo>
                    <a:pt x="48065" y="17792"/>
                    <a:pt x="45556" y="11735"/>
                    <a:pt x="41091" y="7270"/>
                  </a:cubicBezTo>
                  <a:cubicBezTo>
                    <a:pt x="36625" y="2804"/>
                    <a:pt x="30568" y="295"/>
                    <a:pt x="24253" y="295"/>
                  </a:cubicBezTo>
                  <a:cubicBezTo>
                    <a:pt x="17937" y="295"/>
                    <a:pt x="11880" y="2804"/>
                    <a:pt x="7414" y="7270"/>
                  </a:cubicBezTo>
                  <a:cubicBezTo>
                    <a:pt x="2949" y="11735"/>
                    <a:pt x="440" y="17792"/>
                    <a:pt x="440" y="24107"/>
                  </a:cubicBezTo>
                  <a:cubicBezTo>
                    <a:pt x="440" y="30422"/>
                    <a:pt x="2949" y="36479"/>
                    <a:pt x="7414" y="40944"/>
                  </a:cubicBezTo>
                  <a:cubicBezTo>
                    <a:pt x="11880" y="45409"/>
                    <a:pt x="17937" y="47918"/>
                    <a:pt x="2425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8" name="Freeform: Shape 4257">
              <a:extLst>
                <a:ext uri="{FF2B5EF4-FFF2-40B4-BE49-F238E27FC236}">
                  <a16:creationId xmlns:a16="http://schemas.microsoft.com/office/drawing/2014/main" id="{E9458B5A-7930-4D97-9ED8-266D3F1FD09A}"/>
                </a:ext>
              </a:extLst>
            </p:cNvPr>
            <p:cNvSpPr/>
            <p:nvPr/>
          </p:nvSpPr>
          <p:spPr>
            <a:xfrm>
              <a:off x="3487811" y="5861251"/>
              <a:ext cx="47625" cy="47622"/>
            </a:xfrm>
            <a:custGeom>
              <a:avLst/>
              <a:gdLst>
                <a:gd name="connsiteX0" fmla="*/ 24255 w 47625"/>
                <a:gd name="connsiteY0" fmla="*/ 47918 h 47622"/>
                <a:gd name="connsiteX1" fmla="*/ 41093 w 47625"/>
                <a:gd name="connsiteY1" fmla="*/ 40944 h 47622"/>
                <a:gd name="connsiteX2" fmla="*/ 48068 w 47625"/>
                <a:gd name="connsiteY2" fmla="*/ 24107 h 47622"/>
                <a:gd name="connsiteX3" fmla="*/ 41093 w 47625"/>
                <a:gd name="connsiteY3" fmla="*/ 7270 h 47622"/>
                <a:gd name="connsiteX4" fmla="*/ 24255 w 47625"/>
                <a:gd name="connsiteY4" fmla="*/ 295 h 47622"/>
                <a:gd name="connsiteX5" fmla="*/ 7417 w 47625"/>
                <a:gd name="connsiteY5" fmla="*/ 7270 h 47622"/>
                <a:gd name="connsiteX6" fmla="*/ 442 w 47625"/>
                <a:gd name="connsiteY6" fmla="*/ 24107 h 47622"/>
                <a:gd name="connsiteX7" fmla="*/ 7417 w 47625"/>
                <a:gd name="connsiteY7" fmla="*/ 40944 h 47622"/>
                <a:gd name="connsiteX8" fmla="*/ 2425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55" y="47918"/>
                  </a:moveTo>
                  <a:cubicBezTo>
                    <a:pt x="30570" y="47918"/>
                    <a:pt x="36628" y="45409"/>
                    <a:pt x="41093" y="40944"/>
                  </a:cubicBezTo>
                  <a:cubicBezTo>
                    <a:pt x="45559" y="36479"/>
                    <a:pt x="48068" y="30422"/>
                    <a:pt x="48068" y="24107"/>
                  </a:cubicBezTo>
                  <a:cubicBezTo>
                    <a:pt x="48068" y="17792"/>
                    <a:pt x="45559" y="11735"/>
                    <a:pt x="41093" y="7270"/>
                  </a:cubicBezTo>
                  <a:cubicBezTo>
                    <a:pt x="36628" y="2804"/>
                    <a:pt x="30570" y="295"/>
                    <a:pt x="24255" y="295"/>
                  </a:cubicBezTo>
                  <a:cubicBezTo>
                    <a:pt x="17940" y="295"/>
                    <a:pt x="11882" y="2804"/>
                    <a:pt x="7417" y="7270"/>
                  </a:cubicBezTo>
                  <a:cubicBezTo>
                    <a:pt x="2951" y="11735"/>
                    <a:pt x="442" y="17792"/>
                    <a:pt x="442" y="24107"/>
                  </a:cubicBezTo>
                  <a:cubicBezTo>
                    <a:pt x="442" y="30422"/>
                    <a:pt x="2951" y="36479"/>
                    <a:pt x="7417" y="40944"/>
                  </a:cubicBezTo>
                  <a:cubicBezTo>
                    <a:pt x="11882" y="45409"/>
                    <a:pt x="17940" y="47918"/>
                    <a:pt x="2425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59" name="Freeform: Shape 4258">
              <a:extLst>
                <a:ext uri="{FF2B5EF4-FFF2-40B4-BE49-F238E27FC236}">
                  <a16:creationId xmlns:a16="http://schemas.microsoft.com/office/drawing/2014/main" id="{EE6BE197-1246-4A2E-9734-08096AFFF18F}"/>
                </a:ext>
              </a:extLst>
            </p:cNvPr>
            <p:cNvSpPr/>
            <p:nvPr/>
          </p:nvSpPr>
          <p:spPr>
            <a:xfrm>
              <a:off x="3507901" y="5861251"/>
              <a:ext cx="47625" cy="47622"/>
            </a:xfrm>
            <a:custGeom>
              <a:avLst/>
              <a:gdLst>
                <a:gd name="connsiteX0" fmla="*/ 24258 w 47625"/>
                <a:gd name="connsiteY0" fmla="*/ 47918 h 47622"/>
                <a:gd name="connsiteX1" fmla="*/ 41096 w 47625"/>
                <a:gd name="connsiteY1" fmla="*/ 40944 h 47622"/>
                <a:gd name="connsiteX2" fmla="*/ 48070 w 47625"/>
                <a:gd name="connsiteY2" fmla="*/ 24107 h 47622"/>
                <a:gd name="connsiteX3" fmla="*/ 41096 w 47625"/>
                <a:gd name="connsiteY3" fmla="*/ 7270 h 47622"/>
                <a:gd name="connsiteX4" fmla="*/ 24258 w 47625"/>
                <a:gd name="connsiteY4" fmla="*/ 295 h 47622"/>
                <a:gd name="connsiteX5" fmla="*/ 7420 w 47625"/>
                <a:gd name="connsiteY5" fmla="*/ 7270 h 47622"/>
                <a:gd name="connsiteX6" fmla="*/ 445 w 47625"/>
                <a:gd name="connsiteY6" fmla="*/ 24107 h 47622"/>
                <a:gd name="connsiteX7" fmla="*/ 7420 w 47625"/>
                <a:gd name="connsiteY7" fmla="*/ 40944 h 47622"/>
                <a:gd name="connsiteX8" fmla="*/ 2425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58" y="47918"/>
                  </a:moveTo>
                  <a:cubicBezTo>
                    <a:pt x="30573" y="47918"/>
                    <a:pt x="36630" y="45409"/>
                    <a:pt x="41096" y="40944"/>
                  </a:cubicBezTo>
                  <a:cubicBezTo>
                    <a:pt x="45561" y="36479"/>
                    <a:pt x="48070" y="30422"/>
                    <a:pt x="48070" y="24107"/>
                  </a:cubicBezTo>
                  <a:cubicBezTo>
                    <a:pt x="48070" y="17792"/>
                    <a:pt x="45561" y="11735"/>
                    <a:pt x="41096" y="7270"/>
                  </a:cubicBezTo>
                  <a:cubicBezTo>
                    <a:pt x="36630" y="2804"/>
                    <a:pt x="30573" y="295"/>
                    <a:pt x="24258" y="295"/>
                  </a:cubicBezTo>
                  <a:cubicBezTo>
                    <a:pt x="17942" y="295"/>
                    <a:pt x="11885" y="2804"/>
                    <a:pt x="7420" y="7270"/>
                  </a:cubicBezTo>
                  <a:cubicBezTo>
                    <a:pt x="2954" y="11735"/>
                    <a:pt x="445" y="17792"/>
                    <a:pt x="445" y="24107"/>
                  </a:cubicBezTo>
                  <a:cubicBezTo>
                    <a:pt x="445" y="30422"/>
                    <a:pt x="2954" y="36479"/>
                    <a:pt x="7420" y="40944"/>
                  </a:cubicBezTo>
                  <a:cubicBezTo>
                    <a:pt x="11885" y="45409"/>
                    <a:pt x="17942" y="47918"/>
                    <a:pt x="2425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0" name="Freeform: Shape 4259">
              <a:extLst>
                <a:ext uri="{FF2B5EF4-FFF2-40B4-BE49-F238E27FC236}">
                  <a16:creationId xmlns:a16="http://schemas.microsoft.com/office/drawing/2014/main" id="{45CBAA13-DEFE-457C-904F-380D37BA8735}"/>
                </a:ext>
              </a:extLst>
            </p:cNvPr>
            <p:cNvSpPr/>
            <p:nvPr/>
          </p:nvSpPr>
          <p:spPr>
            <a:xfrm>
              <a:off x="3527999" y="5861251"/>
              <a:ext cx="47625" cy="47622"/>
            </a:xfrm>
            <a:custGeom>
              <a:avLst/>
              <a:gdLst>
                <a:gd name="connsiteX0" fmla="*/ 24260 w 47625"/>
                <a:gd name="connsiteY0" fmla="*/ 47918 h 47622"/>
                <a:gd name="connsiteX1" fmla="*/ 41098 w 47625"/>
                <a:gd name="connsiteY1" fmla="*/ 40944 h 47622"/>
                <a:gd name="connsiteX2" fmla="*/ 48073 w 47625"/>
                <a:gd name="connsiteY2" fmla="*/ 24107 h 47622"/>
                <a:gd name="connsiteX3" fmla="*/ 41098 w 47625"/>
                <a:gd name="connsiteY3" fmla="*/ 7270 h 47622"/>
                <a:gd name="connsiteX4" fmla="*/ 24260 w 47625"/>
                <a:gd name="connsiteY4" fmla="*/ 295 h 47622"/>
                <a:gd name="connsiteX5" fmla="*/ 7422 w 47625"/>
                <a:gd name="connsiteY5" fmla="*/ 7270 h 47622"/>
                <a:gd name="connsiteX6" fmla="*/ 447 w 47625"/>
                <a:gd name="connsiteY6" fmla="*/ 24107 h 47622"/>
                <a:gd name="connsiteX7" fmla="*/ 7422 w 47625"/>
                <a:gd name="connsiteY7" fmla="*/ 40944 h 47622"/>
                <a:gd name="connsiteX8" fmla="*/ 2426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60" y="47918"/>
                  </a:moveTo>
                  <a:cubicBezTo>
                    <a:pt x="30575" y="47918"/>
                    <a:pt x="36633" y="45409"/>
                    <a:pt x="41098" y="40944"/>
                  </a:cubicBezTo>
                  <a:cubicBezTo>
                    <a:pt x="45564" y="36479"/>
                    <a:pt x="48073" y="30422"/>
                    <a:pt x="48073" y="24107"/>
                  </a:cubicBezTo>
                  <a:cubicBezTo>
                    <a:pt x="48073" y="17792"/>
                    <a:pt x="45564" y="11735"/>
                    <a:pt x="41098" y="7270"/>
                  </a:cubicBezTo>
                  <a:cubicBezTo>
                    <a:pt x="36633" y="2804"/>
                    <a:pt x="30575" y="295"/>
                    <a:pt x="24260" y="295"/>
                  </a:cubicBezTo>
                  <a:cubicBezTo>
                    <a:pt x="17945" y="295"/>
                    <a:pt x="11888" y="2804"/>
                    <a:pt x="7422" y="7270"/>
                  </a:cubicBezTo>
                  <a:cubicBezTo>
                    <a:pt x="2957" y="11735"/>
                    <a:pt x="447" y="17792"/>
                    <a:pt x="447" y="24107"/>
                  </a:cubicBezTo>
                  <a:cubicBezTo>
                    <a:pt x="447" y="30422"/>
                    <a:pt x="2957" y="36479"/>
                    <a:pt x="7422" y="40944"/>
                  </a:cubicBezTo>
                  <a:cubicBezTo>
                    <a:pt x="11888" y="45409"/>
                    <a:pt x="17945" y="47918"/>
                    <a:pt x="2426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1" name="Freeform: Shape 4260">
              <a:extLst>
                <a:ext uri="{FF2B5EF4-FFF2-40B4-BE49-F238E27FC236}">
                  <a16:creationId xmlns:a16="http://schemas.microsoft.com/office/drawing/2014/main" id="{25DF9CAC-8B8A-4482-B86A-98200E076AFA}"/>
                </a:ext>
              </a:extLst>
            </p:cNvPr>
            <p:cNvSpPr/>
            <p:nvPr/>
          </p:nvSpPr>
          <p:spPr>
            <a:xfrm>
              <a:off x="3548089" y="5861251"/>
              <a:ext cx="47625" cy="47622"/>
            </a:xfrm>
            <a:custGeom>
              <a:avLst/>
              <a:gdLst>
                <a:gd name="connsiteX0" fmla="*/ 24263 w 47625"/>
                <a:gd name="connsiteY0" fmla="*/ 47918 h 47622"/>
                <a:gd name="connsiteX1" fmla="*/ 41101 w 47625"/>
                <a:gd name="connsiteY1" fmla="*/ 40944 h 47622"/>
                <a:gd name="connsiteX2" fmla="*/ 48075 w 47625"/>
                <a:gd name="connsiteY2" fmla="*/ 24107 h 47622"/>
                <a:gd name="connsiteX3" fmla="*/ 41101 w 47625"/>
                <a:gd name="connsiteY3" fmla="*/ 7270 h 47622"/>
                <a:gd name="connsiteX4" fmla="*/ 24263 w 47625"/>
                <a:gd name="connsiteY4" fmla="*/ 295 h 47622"/>
                <a:gd name="connsiteX5" fmla="*/ 7425 w 47625"/>
                <a:gd name="connsiteY5" fmla="*/ 7270 h 47622"/>
                <a:gd name="connsiteX6" fmla="*/ 450 w 47625"/>
                <a:gd name="connsiteY6" fmla="*/ 24107 h 47622"/>
                <a:gd name="connsiteX7" fmla="*/ 7425 w 47625"/>
                <a:gd name="connsiteY7" fmla="*/ 40944 h 47622"/>
                <a:gd name="connsiteX8" fmla="*/ 2426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63" y="47918"/>
                  </a:moveTo>
                  <a:cubicBezTo>
                    <a:pt x="30578" y="47918"/>
                    <a:pt x="36635" y="45409"/>
                    <a:pt x="41101" y="40944"/>
                  </a:cubicBezTo>
                  <a:cubicBezTo>
                    <a:pt x="45566" y="36479"/>
                    <a:pt x="48075" y="30422"/>
                    <a:pt x="48075" y="24107"/>
                  </a:cubicBezTo>
                  <a:cubicBezTo>
                    <a:pt x="48075" y="17792"/>
                    <a:pt x="45566" y="11735"/>
                    <a:pt x="41101" y="7270"/>
                  </a:cubicBezTo>
                  <a:cubicBezTo>
                    <a:pt x="36635" y="2804"/>
                    <a:pt x="30578" y="295"/>
                    <a:pt x="24263" y="295"/>
                  </a:cubicBezTo>
                  <a:cubicBezTo>
                    <a:pt x="17947" y="295"/>
                    <a:pt x="11890" y="2804"/>
                    <a:pt x="7425" y="7270"/>
                  </a:cubicBezTo>
                  <a:cubicBezTo>
                    <a:pt x="2959" y="11735"/>
                    <a:pt x="450" y="17792"/>
                    <a:pt x="450" y="24107"/>
                  </a:cubicBezTo>
                  <a:cubicBezTo>
                    <a:pt x="450" y="30422"/>
                    <a:pt x="2959" y="36479"/>
                    <a:pt x="7425" y="40944"/>
                  </a:cubicBezTo>
                  <a:cubicBezTo>
                    <a:pt x="11890" y="45409"/>
                    <a:pt x="17947" y="47918"/>
                    <a:pt x="2426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2" name="Freeform: Shape 4261">
              <a:extLst>
                <a:ext uri="{FF2B5EF4-FFF2-40B4-BE49-F238E27FC236}">
                  <a16:creationId xmlns:a16="http://schemas.microsoft.com/office/drawing/2014/main" id="{59CC37E3-7A9B-4783-9E0B-D8FD0F684E15}"/>
                </a:ext>
              </a:extLst>
            </p:cNvPr>
            <p:cNvSpPr/>
            <p:nvPr/>
          </p:nvSpPr>
          <p:spPr>
            <a:xfrm>
              <a:off x="3568187" y="5861251"/>
              <a:ext cx="47625" cy="47622"/>
            </a:xfrm>
            <a:custGeom>
              <a:avLst/>
              <a:gdLst>
                <a:gd name="connsiteX0" fmla="*/ 24265 w 47625"/>
                <a:gd name="connsiteY0" fmla="*/ 47918 h 47622"/>
                <a:gd name="connsiteX1" fmla="*/ 41103 w 47625"/>
                <a:gd name="connsiteY1" fmla="*/ 40944 h 47622"/>
                <a:gd name="connsiteX2" fmla="*/ 48078 w 47625"/>
                <a:gd name="connsiteY2" fmla="*/ 24107 h 47622"/>
                <a:gd name="connsiteX3" fmla="*/ 41103 w 47625"/>
                <a:gd name="connsiteY3" fmla="*/ 7270 h 47622"/>
                <a:gd name="connsiteX4" fmla="*/ 24265 w 47625"/>
                <a:gd name="connsiteY4" fmla="*/ 295 h 47622"/>
                <a:gd name="connsiteX5" fmla="*/ 7427 w 47625"/>
                <a:gd name="connsiteY5" fmla="*/ 7270 h 47622"/>
                <a:gd name="connsiteX6" fmla="*/ 453 w 47625"/>
                <a:gd name="connsiteY6" fmla="*/ 24107 h 47622"/>
                <a:gd name="connsiteX7" fmla="*/ 7427 w 47625"/>
                <a:gd name="connsiteY7" fmla="*/ 40944 h 47622"/>
                <a:gd name="connsiteX8" fmla="*/ 2426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65" y="47918"/>
                  </a:moveTo>
                  <a:cubicBezTo>
                    <a:pt x="30580" y="47918"/>
                    <a:pt x="36638" y="45409"/>
                    <a:pt x="41103" y="40944"/>
                  </a:cubicBezTo>
                  <a:cubicBezTo>
                    <a:pt x="45569" y="36479"/>
                    <a:pt x="48078" y="30422"/>
                    <a:pt x="48078" y="24107"/>
                  </a:cubicBezTo>
                  <a:cubicBezTo>
                    <a:pt x="48078" y="17792"/>
                    <a:pt x="45569" y="11735"/>
                    <a:pt x="41103" y="7270"/>
                  </a:cubicBezTo>
                  <a:cubicBezTo>
                    <a:pt x="36638" y="2804"/>
                    <a:pt x="30580" y="295"/>
                    <a:pt x="24265" y="295"/>
                  </a:cubicBezTo>
                  <a:cubicBezTo>
                    <a:pt x="17950" y="295"/>
                    <a:pt x="11893" y="2804"/>
                    <a:pt x="7427" y="7270"/>
                  </a:cubicBezTo>
                  <a:cubicBezTo>
                    <a:pt x="2962" y="11735"/>
                    <a:pt x="453" y="17792"/>
                    <a:pt x="453" y="24107"/>
                  </a:cubicBezTo>
                  <a:cubicBezTo>
                    <a:pt x="453" y="30422"/>
                    <a:pt x="2962" y="36479"/>
                    <a:pt x="7427" y="40944"/>
                  </a:cubicBezTo>
                  <a:cubicBezTo>
                    <a:pt x="11893" y="45409"/>
                    <a:pt x="17950" y="47918"/>
                    <a:pt x="2426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3" name="Freeform: Shape 4262">
              <a:extLst>
                <a:ext uri="{FF2B5EF4-FFF2-40B4-BE49-F238E27FC236}">
                  <a16:creationId xmlns:a16="http://schemas.microsoft.com/office/drawing/2014/main" id="{6776D6D4-FEC1-4099-899D-AD067ED30EFE}"/>
                </a:ext>
              </a:extLst>
            </p:cNvPr>
            <p:cNvSpPr/>
            <p:nvPr/>
          </p:nvSpPr>
          <p:spPr>
            <a:xfrm>
              <a:off x="3588277" y="5861251"/>
              <a:ext cx="47625" cy="47622"/>
            </a:xfrm>
            <a:custGeom>
              <a:avLst/>
              <a:gdLst>
                <a:gd name="connsiteX0" fmla="*/ 24268 w 47625"/>
                <a:gd name="connsiteY0" fmla="*/ 47918 h 47622"/>
                <a:gd name="connsiteX1" fmla="*/ 41106 w 47625"/>
                <a:gd name="connsiteY1" fmla="*/ 40944 h 47622"/>
                <a:gd name="connsiteX2" fmla="*/ 48080 w 47625"/>
                <a:gd name="connsiteY2" fmla="*/ 24107 h 47622"/>
                <a:gd name="connsiteX3" fmla="*/ 41106 w 47625"/>
                <a:gd name="connsiteY3" fmla="*/ 7270 h 47622"/>
                <a:gd name="connsiteX4" fmla="*/ 24268 w 47625"/>
                <a:gd name="connsiteY4" fmla="*/ 295 h 47622"/>
                <a:gd name="connsiteX5" fmla="*/ 7430 w 47625"/>
                <a:gd name="connsiteY5" fmla="*/ 7270 h 47622"/>
                <a:gd name="connsiteX6" fmla="*/ 455 w 47625"/>
                <a:gd name="connsiteY6" fmla="*/ 24107 h 47622"/>
                <a:gd name="connsiteX7" fmla="*/ 7430 w 47625"/>
                <a:gd name="connsiteY7" fmla="*/ 40944 h 47622"/>
                <a:gd name="connsiteX8" fmla="*/ 2426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68" y="47918"/>
                  </a:moveTo>
                  <a:cubicBezTo>
                    <a:pt x="30583" y="47918"/>
                    <a:pt x="36640" y="45409"/>
                    <a:pt x="41106" y="40944"/>
                  </a:cubicBezTo>
                  <a:cubicBezTo>
                    <a:pt x="45571" y="36479"/>
                    <a:pt x="48080" y="30422"/>
                    <a:pt x="48080" y="24107"/>
                  </a:cubicBezTo>
                  <a:cubicBezTo>
                    <a:pt x="48080" y="17792"/>
                    <a:pt x="45571" y="11735"/>
                    <a:pt x="41106" y="7270"/>
                  </a:cubicBezTo>
                  <a:cubicBezTo>
                    <a:pt x="36640" y="2804"/>
                    <a:pt x="30583" y="295"/>
                    <a:pt x="24268" y="295"/>
                  </a:cubicBezTo>
                  <a:cubicBezTo>
                    <a:pt x="17953" y="295"/>
                    <a:pt x="11895" y="2804"/>
                    <a:pt x="7430" y="7270"/>
                  </a:cubicBezTo>
                  <a:cubicBezTo>
                    <a:pt x="2964" y="11735"/>
                    <a:pt x="455" y="17792"/>
                    <a:pt x="455" y="24107"/>
                  </a:cubicBezTo>
                  <a:cubicBezTo>
                    <a:pt x="455" y="30422"/>
                    <a:pt x="2964" y="36479"/>
                    <a:pt x="7430" y="40944"/>
                  </a:cubicBezTo>
                  <a:cubicBezTo>
                    <a:pt x="11895" y="45409"/>
                    <a:pt x="17953" y="47918"/>
                    <a:pt x="2426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4" name="Freeform: Shape 4263">
              <a:extLst>
                <a:ext uri="{FF2B5EF4-FFF2-40B4-BE49-F238E27FC236}">
                  <a16:creationId xmlns:a16="http://schemas.microsoft.com/office/drawing/2014/main" id="{CD1405DA-443C-4B0D-A5FC-254B9EEB6CE6}"/>
                </a:ext>
              </a:extLst>
            </p:cNvPr>
            <p:cNvSpPr/>
            <p:nvPr/>
          </p:nvSpPr>
          <p:spPr>
            <a:xfrm>
              <a:off x="3608375" y="5861251"/>
              <a:ext cx="47625" cy="47622"/>
            </a:xfrm>
            <a:custGeom>
              <a:avLst/>
              <a:gdLst>
                <a:gd name="connsiteX0" fmla="*/ 24270 w 47625"/>
                <a:gd name="connsiteY0" fmla="*/ 47918 h 47622"/>
                <a:gd name="connsiteX1" fmla="*/ 41108 w 47625"/>
                <a:gd name="connsiteY1" fmla="*/ 40944 h 47622"/>
                <a:gd name="connsiteX2" fmla="*/ 48083 w 47625"/>
                <a:gd name="connsiteY2" fmla="*/ 24107 h 47622"/>
                <a:gd name="connsiteX3" fmla="*/ 41108 w 47625"/>
                <a:gd name="connsiteY3" fmla="*/ 7270 h 47622"/>
                <a:gd name="connsiteX4" fmla="*/ 24270 w 47625"/>
                <a:gd name="connsiteY4" fmla="*/ 295 h 47622"/>
                <a:gd name="connsiteX5" fmla="*/ 7432 w 47625"/>
                <a:gd name="connsiteY5" fmla="*/ 7270 h 47622"/>
                <a:gd name="connsiteX6" fmla="*/ 458 w 47625"/>
                <a:gd name="connsiteY6" fmla="*/ 24107 h 47622"/>
                <a:gd name="connsiteX7" fmla="*/ 7432 w 47625"/>
                <a:gd name="connsiteY7" fmla="*/ 40944 h 47622"/>
                <a:gd name="connsiteX8" fmla="*/ 2427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70" y="47918"/>
                  </a:moveTo>
                  <a:cubicBezTo>
                    <a:pt x="30585" y="47918"/>
                    <a:pt x="36643" y="45409"/>
                    <a:pt x="41108" y="40944"/>
                  </a:cubicBezTo>
                  <a:cubicBezTo>
                    <a:pt x="45574" y="36479"/>
                    <a:pt x="48083" y="30422"/>
                    <a:pt x="48083" y="24107"/>
                  </a:cubicBezTo>
                  <a:cubicBezTo>
                    <a:pt x="48083" y="17792"/>
                    <a:pt x="45574" y="11735"/>
                    <a:pt x="41108" y="7270"/>
                  </a:cubicBezTo>
                  <a:cubicBezTo>
                    <a:pt x="36643" y="2804"/>
                    <a:pt x="30585" y="295"/>
                    <a:pt x="24270" y="295"/>
                  </a:cubicBezTo>
                  <a:cubicBezTo>
                    <a:pt x="17955" y="295"/>
                    <a:pt x="11898" y="2804"/>
                    <a:pt x="7432" y="7270"/>
                  </a:cubicBezTo>
                  <a:cubicBezTo>
                    <a:pt x="2967" y="11735"/>
                    <a:pt x="458" y="17792"/>
                    <a:pt x="458" y="24107"/>
                  </a:cubicBezTo>
                  <a:cubicBezTo>
                    <a:pt x="458" y="30422"/>
                    <a:pt x="2967" y="36479"/>
                    <a:pt x="7432" y="40944"/>
                  </a:cubicBezTo>
                  <a:cubicBezTo>
                    <a:pt x="11898" y="45409"/>
                    <a:pt x="17955" y="47918"/>
                    <a:pt x="2427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5" name="Freeform: Shape 4264">
              <a:extLst>
                <a:ext uri="{FF2B5EF4-FFF2-40B4-BE49-F238E27FC236}">
                  <a16:creationId xmlns:a16="http://schemas.microsoft.com/office/drawing/2014/main" id="{C992C617-5731-486A-B5ED-6C239BB3484C}"/>
                </a:ext>
              </a:extLst>
            </p:cNvPr>
            <p:cNvSpPr/>
            <p:nvPr/>
          </p:nvSpPr>
          <p:spPr>
            <a:xfrm>
              <a:off x="3628465" y="5861251"/>
              <a:ext cx="47625" cy="47622"/>
            </a:xfrm>
            <a:custGeom>
              <a:avLst/>
              <a:gdLst>
                <a:gd name="connsiteX0" fmla="*/ 24273 w 47625"/>
                <a:gd name="connsiteY0" fmla="*/ 47918 h 47622"/>
                <a:gd name="connsiteX1" fmla="*/ 41111 w 47625"/>
                <a:gd name="connsiteY1" fmla="*/ 40944 h 47622"/>
                <a:gd name="connsiteX2" fmla="*/ 48085 w 47625"/>
                <a:gd name="connsiteY2" fmla="*/ 24107 h 47622"/>
                <a:gd name="connsiteX3" fmla="*/ 41111 w 47625"/>
                <a:gd name="connsiteY3" fmla="*/ 7270 h 47622"/>
                <a:gd name="connsiteX4" fmla="*/ 24273 w 47625"/>
                <a:gd name="connsiteY4" fmla="*/ 295 h 47622"/>
                <a:gd name="connsiteX5" fmla="*/ 7435 w 47625"/>
                <a:gd name="connsiteY5" fmla="*/ 7270 h 47622"/>
                <a:gd name="connsiteX6" fmla="*/ 460 w 47625"/>
                <a:gd name="connsiteY6" fmla="*/ 24107 h 47622"/>
                <a:gd name="connsiteX7" fmla="*/ 7435 w 47625"/>
                <a:gd name="connsiteY7" fmla="*/ 40944 h 47622"/>
                <a:gd name="connsiteX8" fmla="*/ 2427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73" y="47918"/>
                  </a:moveTo>
                  <a:cubicBezTo>
                    <a:pt x="30588" y="47918"/>
                    <a:pt x="36645" y="45409"/>
                    <a:pt x="41111" y="40944"/>
                  </a:cubicBezTo>
                  <a:cubicBezTo>
                    <a:pt x="45576" y="36479"/>
                    <a:pt x="48085" y="30422"/>
                    <a:pt x="48085" y="24107"/>
                  </a:cubicBezTo>
                  <a:cubicBezTo>
                    <a:pt x="48085" y="17792"/>
                    <a:pt x="45576" y="11735"/>
                    <a:pt x="41111" y="7270"/>
                  </a:cubicBezTo>
                  <a:cubicBezTo>
                    <a:pt x="36645" y="2804"/>
                    <a:pt x="30588" y="295"/>
                    <a:pt x="24273" y="295"/>
                  </a:cubicBezTo>
                  <a:cubicBezTo>
                    <a:pt x="17958" y="295"/>
                    <a:pt x="11900" y="2804"/>
                    <a:pt x="7435" y="7270"/>
                  </a:cubicBezTo>
                  <a:cubicBezTo>
                    <a:pt x="2969" y="11735"/>
                    <a:pt x="460" y="17792"/>
                    <a:pt x="460" y="24107"/>
                  </a:cubicBezTo>
                  <a:cubicBezTo>
                    <a:pt x="460" y="30422"/>
                    <a:pt x="2969" y="36479"/>
                    <a:pt x="7435" y="40944"/>
                  </a:cubicBezTo>
                  <a:cubicBezTo>
                    <a:pt x="11900" y="45409"/>
                    <a:pt x="17958" y="47918"/>
                    <a:pt x="2427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6" name="Freeform: Shape 4265">
              <a:extLst>
                <a:ext uri="{FF2B5EF4-FFF2-40B4-BE49-F238E27FC236}">
                  <a16:creationId xmlns:a16="http://schemas.microsoft.com/office/drawing/2014/main" id="{C8E45C45-79B1-468E-B815-FB98F57A084E}"/>
                </a:ext>
              </a:extLst>
            </p:cNvPr>
            <p:cNvSpPr/>
            <p:nvPr/>
          </p:nvSpPr>
          <p:spPr>
            <a:xfrm>
              <a:off x="3648563" y="5861251"/>
              <a:ext cx="47625" cy="47622"/>
            </a:xfrm>
            <a:custGeom>
              <a:avLst/>
              <a:gdLst>
                <a:gd name="connsiteX0" fmla="*/ 24275 w 47625"/>
                <a:gd name="connsiteY0" fmla="*/ 47918 h 47622"/>
                <a:gd name="connsiteX1" fmla="*/ 41113 w 47625"/>
                <a:gd name="connsiteY1" fmla="*/ 40944 h 47622"/>
                <a:gd name="connsiteX2" fmla="*/ 48088 w 47625"/>
                <a:gd name="connsiteY2" fmla="*/ 24107 h 47622"/>
                <a:gd name="connsiteX3" fmla="*/ 41113 w 47625"/>
                <a:gd name="connsiteY3" fmla="*/ 7270 h 47622"/>
                <a:gd name="connsiteX4" fmla="*/ 24275 w 47625"/>
                <a:gd name="connsiteY4" fmla="*/ 295 h 47622"/>
                <a:gd name="connsiteX5" fmla="*/ 7437 w 47625"/>
                <a:gd name="connsiteY5" fmla="*/ 7270 h 47622"/>
                <a:gd name="connsiteX6" fmla="*/ 463 w 47625"/>
                <a:gd name="connsiteY6" fmla="*/ 24107 h 47622"/>
                <a:gd name="connsiteX7" fmla="*/ 7437 w 47625"/>
                <a:gd name="connsiteY7" fmla="*/ 40944 h 47622"/>
                <a:gd name="connsiteX8" fmla="*/ 2427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75" y="47918"/>
                  </a:moveTo>
                  <a:cubicBezTo>
                    <a:pt x="30591" y="47918"/>
                    <a:pt x="36648" y="45409"/>
                    <a:pt x="41113" y="40944"/>
                  </a:cubicBezTo>
                  <a:cubicBezTo>
                    <a:pt x="45579" y="36479"/>
                    <a:pt x="48088" y="30422"/>
                    <a:pt x="48088" y="24107"/>
                  </a:cubicBezTo>
                  <a:cubicBezTo>
                    <a:pt x="48088" y="17792"/>
                    <a:pt x="45579" y="11735"/>
                    <a:pt x="41113" y="7270"/>
                  </a:cubicBezTo>
                  <a:cubicBezTo>
                    <a:pt x="36648" y="2804"/>
                    <a:pt x="30591" y="295"/>
                    <a:pt x="24275" y="295"/>
                  </a:cubicBezTo>
                  <a:cubicBezTo>
                    <a:pt x="17960" y="295"/>
                    <a:pt x="11903" y="2804"/>
                    <a:pt x="7437" y="7270"/>
                  </a:cubicBezTo>
                  <a:cubicBezTo>
                    <a:pt x="2972" y="11735"/>
                    <a:pt x="463" y="17792"/>
                    <a:pt x="463" y="24107"/>
                  </a:cubicBezTo>
                  <a:cubicBezTo>
                    <a:pt x="463" y="30422"/>
                    <a:pt x="2972" y="36479"/>
                    <a:pt x="7437" y="40944"/>
                  </a:cubicBezTo>
                  <a:cubicBezTo>
                    <a:pt x="11903" y="45409"/>
                    <a:pt x="17960" y="47918"/>
                    <a:pt x="2427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7" name="Freeform: Shape 4266">
              <a:extLst>
                <a:ext uri="{FF2B5EF4-FFF2-40B4-BE49-F238E27FC236}">
                  <a16:creationId xmlns:a16="http://schemas.microsoft.com/office/drawing/2014/main" id="{9BB8373E-01F5-42E9-A337-FBA195958A81}"/>
                </a:ext>
              </a:extLst>
            </p:cNvPr>
            <p:cNvSpPr/>
            <p:nvPr/>
          </p:nvSpPr>
          <p:spPr>
            <a:xfrm>
              <a:off x="3668660" y="5861251"/>
              <a:ext cx="47625" cy="47622"/>
            </a:xfrm>
            <a:custGeom>
              <a:avLst/>
              <a:gdLst>
                <a:gd name="connsiteX0" fmla="*/ 24278 w 47625"/>
                <a:gd name="connsiteY0" fmla="*/ 47918 h 47622"/>
                <a:gd name="connsiteX1" fmla="*/ 41116 w 47625"/>
                <a:gd name="connsiteY1" fmla="*/ 40944 h 47622"/>
                <a:gd name="connsiteX2" fmla="*/ 48091 w 47625"/>
                <a:gd name="connsiteY2" fmla="*/ 24107 h 47622"/>
                <a:gd name="connsiteX3" fmla="*/ 41116 w 47625"/>
                <a:gd name="connsiteY3" fmla="*/ 7270 h 47622"/>
                <a:gd name="connsiteX4" fmla="*/ 24278 w 47625"/>
                <a:gd name="connsiteY4" fmla="*/ 295 h 47622"/>
                <a:gd name="connsiteX5" fmla="*/ 7440 w 47625"/>
                <a:gd name="connsiteY5" fmla="*/ 7270 h 47622"/>
                <a:gd name="connsiteX6" fmla="*/ 465 w 47625"/>
                <a:gd name="connsiteY6" fmla="*/ 24107 h 47622"/>
                <a:gd name="connsiteX7" fmla="*/ 7440 w 47625"/>
                <a:gd name="connsiteY7" fmla="*/ 40944 h 47622"/>
                <a:gd name="connsiteX8" fmla="*/ 2427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78" y="47918"/>
                  </a:moveTo>
                  <a:cubicBezTo>
                    <a:pt x="30593" y="47918"/>
                    <a:pt x="36650" y="45409"/>
                    <a:pt x="41116" y="40944"/>
                  </a:cubicBezTo>
                  <a:cubicBezTo>
                    <a:pt x="45581" y="36479"/>
                    <a:pt x="48091" y="30422"/>
                    <a:pt x="48091" y="24107"/>
                  </a:cubicBezTo>
                  <a:cubicBezTo>
                    <a:pt x="48091" y="17792"/>
                    <a:pt x="45581" y="11735"/>
                    <a:pt x="41116" y="7270"/>
                  </a:cubicBezTo>
                  <a:cubicBezTo>
                    <a:pt x="36650" y="2804"/>
                    <a:pt x="30593" y="295"/>
                    <a:pt x="24278" y="295"/>
                  </a:cubicBezTo>
                  <a:cubicBezTo>
                    <a:pt x="17963" y="295"/>
                    <a:pt x="11905" y="2804"/>
                    <a:pt x="7440" y="7270"/>
                  </a:cubicBezTo>
                  <a:cubicBezTo>
                    <a:pt x="2974" y="11735"/>
                    <a:pt x="465" y="17792"/>
                    <a:pt x="465" y="24107"/>
                  </a:cubicBezTo>
                  <a:cubicBezTo>
                    <a:pt x="465" y="30422"/>
                    <a:pt x="2974" y="36479"/>
                    <a:pt x="7440" y="40944"/>
                  </a:cubicBezTo>
                  <a:cubicBezTo>
                    <a:pt x="11905" y="45409"/>
                    <a:pt x="17963" y="47918"/>
                    <a:pt x="2427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8" name="Freeform: Shape 4267">
              <a:extLst>
                <a:ext uri="{FF2B5EF4-FFF2-40B4-BE49-F238E27FC236}">
                  <a16:creationId xmlns:a16="http://schemas.microsoft.com/office/drawing/2014/main" id="{F2D94EF1-BD2B-4D8C-90D7-01E3F115EA76}"/>
                </a:ext>
              </a:extLst>
            </p:cNvPr>
            <p:cNvSpPr/>
            <p:nvPr/>
          </p:nvSpPr>
          <p:spPr>
            <a:xfrm>
              <a:off x="3688750" y="5861251"/>
              <a:ext cx="47625" cy="47622"/>
            </a:xfrm>
            <a:custGeom>
              <a:avLst/>
              <a:gdLst>
                <a:gd name="connsiteX0" fmla="*/ 24280 w 47625"/>
                <a:gd name="connsiteY0" fmla="*/ 47918 h 47622"/>
                <a:gd name="connsiteX1" fmla="*/ 41119 w 47625"/>
                <a:gd name="connsiteY1" fmla="*/ 40944 h 47622"/>
                <a:gd name="connsiteX2" fmla="*/ 48093 w 47625"/>
                <a:gd name="connsiteY2" fmla="*/ 24107 h 47622"/>
                <a:gd name="connsiteX3" fmla="*/ 41119 w 47625"/>
                <a:gd name="connsiteY3" fmla="*/ 7270 h 47622"/>
                <a:gd name="connsiteX4" fmla="*/ 24280 w 47625"/>
                <a:gd name="connsiteY4" fmla="*/ 295 h 47622"/>
                <a:gd name="connsiteX5" fmla="*/ 7442 w 47625"/>
                <a:gd name="connsiteY5" fmla="*/ 7270 h 47622"/>
                <a:gd name="connsiteX6" fmla="*/ 468 w 47625"/>
                <a:gd name="connsiteY6" fmla="*/ 24107 h 47622"/>
                <a:gd name="connsiteX7" fmla="*/ 7442 w 47625"/>
                <a:gd name="connsiteY7" fmla="*/ 40944 h 47622"/>
                <a:gd name="connsiteX8" fmla="*/ 2428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80" y="47918"/>
                  </a:moveTo>
                  <a:cubicBezTo>
                    <a:pt x="30596" y="47918"/>
                    <a:pt x="36653" y="45409"/>
                    <a:pt x="41119" y="40944"/>
                  </a:cubicBezTo>
                  <a:cubicBezTo>
                    <a:pt x="45584" y="36479"/>
                    <a:pt x="48093" y="30422"/>
                    <a:pt x="48093" y="24107"/>
                  </a:cubicBezTo>
                  <a:cubicBezTo>
                    <a:pt x="48093" y="17792"/>
                    <a:pt x="45584" y="11735"/>
                    <a:pt x="41119" y="7270"/>
                  </a:cubicBezTo>
                  <a:cubicBezTo>
                    <a:pt x="36653" y="2804"/>
                    <a:pt x="30596" y="295"/>
                    <a:pt x="24280" y="295"/>
                  </a:cubicBezTo>
                  <a:cubicBezTo>
                    <a:pt x="17965" y="295"/>
                    <a:pt x="11908" y="2804"/>
                    <a:pt x="7442" y="7270"/>
                  </a:cubicBezTo>
                  <a:cubicBezTo>
                    <a:pt x="2977" y="11735"/>
                    <a:pt x="468" y="17792"/>
                    <a:pt x="468" y="24107"/>
                  </a:cubicBezTo>
                  <a:cubicBezTo>
                    <a:pt x="468" y="30422"/>
                    <a:pt x="2977" y="36479"/>
                    <a:pt x="7442" y="40944"/>
                  </a:cubicBezTo>
                  <a:cubicBezTo>
                    <a:pt x="11908" y="45409"/>
                    <a:pt x="17965" y="47918"/>
                    <a:pt x="2428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69" name="Freeform: Shape 4268">
              <a:extLst>
                <a:ext uri="{FF2B5EF4-FFF2-40B4-BE49-F238E27FC236}">
                  <a16:creationId xmlns:a16="http://schemas.microsoft.com/office/drawing/2014/main" id="{9F2D8E4C-47CC-4B9D-9E27-3CCC23B6D097}"/>
                </a:ext>
              </a:extLst>
            </p:cNvPr>
            <p:cNvSpPr/>
            <p:nvPr/>
          </p:nvSpPr>
          <p:spPr>
            <a:xfrm>
              <a:off x="3708848" y="5861251"/>
              <a:ext cx="47625" cy="47622"/>
            </a:xfrm>
            <a:custGeom>
              <a:avLst/>
              <a:gdLst>
                <a:gd name="connsiteX0" fmla="*/ 24283 w 47625"/>
                <a:gd name="connsiteY0" fmla="*/ 47918 h 47622"/>
                <a:gd name="connsiteX1" fmla="*/ 41121 w 47625"/>
                <a:gd name="connsiteY1" fmla="*/ 40944 h 47622"/>
                <a:gd name="connsiteX2" fmla="*/ 48096 w 47625"/>
                <a:gd name="connsiteY2" fmla="*/ 24107 h 47622"/>
                <a:gd name="connsiteX3" fmla="*/ 41121 w 47625"/>
                <a:gd name="connsiteY3" fmla="*/ 7270 h 47622"/>
                <a:gd name="connsiteX4" fmla="*/ 24283 w 47625"/>
                <a:gd name="connsiteY4" fmla="*/ 295 h 47622"/>
                <a:gd name="connsiteX5" fmla="*/ 7445 w 47625"/>
                <a:gd name="connsiteY5" fmla="*/ 7270 h 47622"/>
                <a:gd name="connsiteX6" fmla="*/ 470 w 47625"/>
                <a:gd name="connsiteY6" fmla="*/ 24107 h 47622"/>
                <a:gd name="connsiteX7" fmla="*/ 7445 w 47625"/>
                <a:gd name="connsiteY7" fmla="*/ 40944 h 47622"/>
                <a:gd name="connsiteX8" fmla="*/ 2428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83" y="47918"/>
                  </a:moveTo>
                  <a:cubicBezTo>
                    <a:pt x="30598" y="47918"/>
                    <a:pt x="36656" y="45409"/>
                    <a:pt x="41121" y="40944"/>
                  </a:cubicBezTo>
                  <a:cubicBezTo>
                    <a:pt x="45587" y="36479"/>
                    <a:pt x="48096" y="30422"/>
                    <a:pt x="48096" y="24107"/>
                  </a:cubicBezTo>
                  <a:cubicBezTo>
                    <a:pt x="48096" y="17792"/>
                    <a:pt x="45587" y="11735"/>
                    <a:pt x="41121" y="7270"/>
                  </a:cubicBezTo>
                  <a:cubicBezTo>
                    <a:pt x="36656" y="2804"/>
                    <a:pt x="30598" y="295"/>
                    <a:pt x="24283" y="295"/>
                  </a:cubicBezTo>
                  <a:cubicBezTo>
                    <a:pt x="17968" y="295"/>
                    <a:pt x="11910" y="2804"/>
                    <a:pt x="7445" y="7270"/>
                  </a:cubicBezTo>
                  <a:cubicBezTo>
                    <a:pt x="2979" y="11735"/>
                    <a:pt x="470" y="17792"/>
                    <a:pt x="470" y="24107"/>
                  </a:cubicBezTo>
                  <a:cubicBezTo>
                    <a:pt x="470" y="30422"/>
                    <a:pt x="2979" y="36479"/>
                    <a:pt x="7445" y="40944"/>
                  </a:cubicBezTo>
                  <a:cubicBezTo>
                    <a:pt x="11910" y="45409"/>
                    <a:pt x="17968" y="47918"/>
                    <a:pt x="2428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0" name="Freeform: Shape 4269">
              <a:extLst>
                <a:ext uri="{FF2B5EF4-FFF2-40B4-BE49-F238E27FC236}">
                  <a16:creationId xmlns:a16="http://schemas.microsoft.com/office/drawing/2014/main" id="{F6273EBD-6F71-4A14-A551-EC58D047A18A}"/>
                </a:ext>
              </a:extLst>
            </p:cNvPr>
            <p:cNvSpPr/>
            <p:nvPr/>
          </p:nvSpPr>
          <p:spPr>
            <a:xfrm>
              <a:off x="3728938" y="5861251"/>
              <a:ext cx="47625" cy="47622"/>
            </a:xfrm>
            <a:custGeom>
              <a:avLst/>
              <a:gdLst>
                <a:gd name="connsiteX0" fmla="*/ 24285 w 47625"/>
                <a:gd name="connsiteY0" fmla="*/ 47918 h 47622"/>
                <a:gd name="connsiteX1" fmla="*/ 41124 w 47625"/>
                <a:gd name="connsiteY1" fmla="*/ 40944 h 47622"/>
                <a:gd name="connsiteX2" fmla="*/ 48098 w 47625"/>
                <a:gd name="connsiteY2" fmla="*/ 24107 h 47622"/>
                <a:gd name="connsiteX3" fmla="*/ 41124 w 47625"/>
                <a:gd name="connsiteY3" fmla="*/ 7270 h 47622"/>
                <a:gd name="connsiteX4" fmla="*/ 24285 w 47625"/>
                <a:gd name="connsiteY4" fmla="*/ 295 h 47622"/>
                <a:gd name="connsiteX5" fmla="*/ 7447 w 47625"/>
                <a:gd name="connsiteY5" fmla="*/ 7270 h 47622"/>
                <a:gd name="connsiteX6" fmla="*/ 473 w 47625"/>
                <a:gd name="connsiteY6" fmla="*/ 24107 h 47622"/>
                <a:gd name="connsiteX7" fmla="*/ 7447 w 47625"/>
                <a:gd name="connsiteY7" fmla="*/ 40944 h 47622"/>
                <a:gd name="connsiteX8" fmla="*/ 2428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85" y="47918"/>
                  </a:moveTo>
                  <a:cubicBezTo>
                    <a:pt x="30601" y="47918"/>
                    <a:pt x="36658" y="45409"/>
                    <a:pt x="41124" y="40944"/>
                  </a:cubicBezTo>
                  <a:cubicBezTo>
                    <a:pt x="45589" y="36479"/>
                    <a:pt x="48098" y="30422"/>
                    <a:pt x="48098" y="24107"/>
                  </a:cubicBezTo>
                  <a:cubicBezTo>
                    <a:pt x="48098" y="17792"/>
                    <a:pt x="45589" y="11735"/>
                    <a:pt x="41124" y="7270"/>
                  </a:cubicBezTo>
                  <a:cubicBezTo>
                    <a:pt x="36658" y="2804"/>
                    <a:pt x="30601" y="295"/>
                    <a:pt x="24285" y="295"/>
                  </a:cubicBezTo>
                  <a:cubicBezTo>
                    <a:pt x="17970" y="295"/>
                    <a:pt x="11913" y="2804"/>
                    <a:pt x="7447" y="7270"/>
                  </a:cubicBezTo>
                  <a:cubicBezTo>
                    <a:pt x="2982" y="11735"/>
                    <a:pt x="473" y="17792"/>
                    <a:pt x="473" y="24107"/>
                  </a:cubicBezTo>
                  <a:cubicBezTo>
                    <a:pt x="473" y="30422"/>
                    <a:pt x="2982" y="36479"/>
                    <a:pt x="7447" y="40944"/>
                  </a:cubicBezTo>
                  <a:cubicBezTo>
                    <a:pt x="11913" y="45409"/>
                    <a:pt x="17970" y="47918"/>
                    <a:pt x="2428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1" name="Freeform: Shape 4270">
              <a:extLst>
                <a:ext uri="{FF2B5EF4-FFF2-40B4-BE49-F238E27FC236}">
                  <a16:creationId xmlns:a16="http://schemas.microsoft.com/office/drawing/2014/main" id="{C557975A-B7E3-4644-85F3-F8EF94AE9764}"/>
                </a:ext>
              </a:extLst>
            </p:cNvPr>
            <p:cNvSpPr/>
            <p:nvPr/>
          </p:nvSpPr>
          <p:spPr>
            <a:xfrm>
              <a:off x="3749036" y="5861251"/>
              <a:ext cx="47625" cy="47622"/>
            </a:xfrm>
            <a:custGeom>
              <a:avLst/>
              <a:gdLst>
                <a:gd name="connsiteX0" fmla="*/ 24288 w 47625"/>
                <a:gd name="connsiteY0" fmla="*/ 47918 h 47622"/>
                <a:gd name="connsiteX1" fmla="*/ 41126 w 47625"/>
                <a:gd name="connsiteY1" fmla="*/ 40944 h 47622"/>
                <a:gd name="connsiteX2" fmla="*/ 48101 w 47625"/>
                <a:gd name="connsiteY2" fmla="*/ 24107 h 47622"/>
                <a:gd name="connsiteX3" fmla="*/ 41126 w 47625"/>
                <a:gd name="connsiteY3" fmla="*/ 7270 h 47622"/>
                <a:gd name="connsiteX4" fmla="*/ 24288 w 47625"/>
                <a:gd name="connsiteY4" fmla="*/ 295 h 47622"/>
                <a:gd name="connsiteX5" fmla="*/ 7450 w 47625"/>
                <a:gd name="connsiteY5" fmla="*/ 7270 h 47622"/>
                <a:gd name="connsiteX6" fmla="*/ 475 w 47625"/>
                <a:gd name="connsiteY6" fmla="*/ 24107 h 47622"/>
                <a:gd name="connsiteX7" fmla="*/ 7450 w 47625"/>
                <a:gd name="connsiteY7" fmla="*/ 40944 h 47622"/>
                <a:gd name="connsiteX8" fmla="*/ 2428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88" y="47918"/>
                  </a:moveTo>
                  <a:cubicBezTo>
                    <a:pt x="30603" y="47918"/>
                    <a:pt x="36661" y="45409"/>
                    <a:pt x="41126" y="40944"/>
                  </a:cubicBezTo>
                  <a:cubicBezTo>
                    <a:pt x="45592" y="36479"/>
                    <a:pt x="48101" y="30422"/>
                    <a:pt x="48101" y="24107"/>
                  </a:cubicBezTo>
                  <a:cubicBezTo>
                    <a:pt x="48101" y="17792"/>
                    <a:pt x="45592" y="11735"/>
                    <a:pt x="41126" y="7270"/>
                  </a:cubicBezTo>
                  <a:cubicBezTo>
                    <a:pt x="36661" y="2804"/>
                    <a:pt x="30603" y="295"/>
                    <a:pt x="24288" y="295"/>
                  </a:cubicBezTo>
                  <a:cubicBezTo>
                    <a:pt x="17973" y="295"/>
                    <a:pt x="11915" y="2804"/>
                    <a:pt x="7450" y="7270"/>
                  </a:cubicBezTo>
                  <a:cubicBezTo>
                    <a:pt x="2984" y="11735"/>
                    <a:pt x="475" y="17792"/>
                    <a:pt x="475" y="24107"/>
                  </a:cubicBezTo>
                  <a:cubicBezTo>
                    <a:pt x="475" y="30422"/>
                    <a:pt x="2984" y="36479"/>
                    <a:pt x="7450" y="40944"/>
                  </a:cubicBezTo>
                  <a:cubicBezTo>
                    <a:pt x="11915" y="45409"/>
                    <a:pt x="17973" y="47918"/>
                    <a:pt x="2428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2" name="Freeform: Shape 4271">
              <a:extLst>
                <a:ext uri="{FF2B5EF4-FFF2-40B4-BE49-F238E27FC236}">
                  <a16:creationId xmlns:a16="http://schemas.microsoft.com/office/drawing/2014/main" id="{D98CCD6A-0496-4778-B015-32D12621AE6F}"/>
                </a:ext>
              </a:extLst>
            </p:cNvPr>
            <p:cNvSpPr/>
            <p:nvPr/>
          </p:nvSpPr>
          <p:spPr>
            <a:xfrm>
              <a:off x="3769126" y="5861251"/>
              <a:ext cx="47625" cy="47622"/>
            </a:xfrm>
            <a:custGeom>
              <a:avLst/>
              <a:gdLst>
                <a:gd name="connsiteX0" fmla="*/ 24291 w 47625"/>
                <a:gd name="connsiteY0" fmla="*/ 47918 h 47622"/>
                <a:gd name="connsiteX1" fmla="*/ 41129 w 47625"/>
                <a:gd name="connsiteY1" fmla="*/ 40944 h 47622"/>
                <a:gd name="connsiteX2" fmla="*/ 48103 w 47625"/>
                <a:gd name="connsiteY2" fmla="*/ 24107 h 47622"/>
                <a:gd name="connsiteX3" fmla="*/ 41129 w 47625"/>
                <a:gd name="connsiteY3" fmla="*/ 7270 h 47622"/>
                <a:gd name="connsiteX4" fmla="*/ 24291 w 47625"/>
                <a:gd name="connsiteY4" fmla="*/ 295 h 47622"/>
                <a:gd name="connsiteX5" fmla="*/ 7452 w 47625"/>
                <a:gd name="connsiteY5" fmla="*/ 7270 h 47622"/>
                <a:gd name="connsiteX6" fmla="*/ 478 w 47625"/>
                <a:gd name="connsiteY6" fmla="*/ 24107 h 47622"/>
                <a:gd name="connsiteX7" fmla="*/ 7452 w 47625"/>
                <a:gd name="connsiteY7" fmla="*/ 40944 h 47622"/>
                <a:gd name="connsiteX8" fmla="*/ 2429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91" y="47918"/>
                  </a:moveTo>
                  <a:cubicBezTo>
                    <a:pt x="30606" y="47918"/>
                    <a:pt x="36663" y="45409"/>
                    <a:pt x="41129" y="40944"/>
                  </a:cubicBezTo>
                  <a:cubicBezTo>
                    <a:pt x="45594" y="36479"/>
                    <a:pt x="48103" y="30422"/>
                    <a:pt x="48103" y="24107"/>
                  </a:cubicBezTo>
                  <a:cubicBezTo>
                    <a:pt x="48103" y="17792"/>
                    <a:pt x="45594" y="11735"/>
                    <a:pt x="41129" y="7270"/>
                  </a:cubicBezTo>
                  <a:cubicBezTo>
                    <a:pt x="36663" y="2804"/>
                    <a:pt x="30606" y="295"/>
                    <a:pt x="24291" y="295"/>
                  </a:cubicBezTo>
                  <a:cubicBezTo>
                    <a:pt x="17975" y="295"/>
                    <a:pt x="11918" y="2804"/>
                    <a:pt x="7452" y="7270"/>
                  </a:cubicBezTo>
                  <a:cubicBezTo>
                    <a:pt x="2987" y="11735"/>
                    <a:pt x="478" y="17792"/>
                    <a:pt x="478" y="24107"/>
                  </a:cubicBezTo>
                  <a:cubicBezTo>
                    <a:pt x="478" y="30422"/>
                    <a:pt x="2987" y="36479"/>
                    <a:pt x="7452" y="40944"/>
                  </a:cubicBezTo>
                  <a:cubicBezTo>
                    <a:pt x="11918" y="45409"/>
                    <a:pt x="17975" y="47918"/>
                    <a:pt x="2429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3" name="Freeform: Shape 4272">
              <a:extLst>
                <a:ext uri="{FF2B5EF4-FFF2-40B4-BE49-F238E27FC236}">
                  <a16:creationId xmlns:a16="http://schemas.microsoft.com/office/drawing/2014/main" id="{D63CFFD1-710C-45C6-8B28-7123A84196A2}"/>
                </a:ext>
              </a:extLst>
            </p:cNvPr>
            <p:cNvSpPr/>
            <p:nvPr/>
          </p:nvSpPr>
          <p:spPr>
            <a:xfrm>
              <a:off x="3789224" y="5861251"/>
              <a:ext cx="47625" cy="47622"/>
            </a:xfrm>
            <a:custGeom>
              <a:avLst/>
              <a:gdLst>
                <a:gd name="connsiteX0" fmla="*/ 24293 w 47625"/>
                <a:gd name="connsiteY0" fmla="*/ 47918 h 47622"/>
                <a:gd name="connsiteX1" fmla="*/ 41131 w 47625"/>
                <a:gd name="connsiteY1" fmla="*/ 40944 h 47622"/>
                <a:gd name="connsiteX2" fmla="*/ 48106 w 47625"/>
                <a:gd name="connsiteY2" fmla="*/ 24107 h 47622"/>
                <a:gd name="connsiteX3" fmla="*/ 41131 w 47625"/>
                <a:gd name="connsiteY3" fmla="*/ 7270 h 47622"/>
                <a:gd name="connsiteX4" fmla="*/ 24293 w 47625"/>
                <a:gd name="connsiteY4" fmla="*/ 295 h 47622"/>
                <a:gd name="connsiteX5" fmla="*/ 7455 w 47625"/>
                <a:gd name="connsiteY5" fmla="*/ 7270 h 47622"/>
                <a:gd name="connsiteX6" fmla="*/ 480 w 47625"/>
                <a:gd name="connsiteY6" fmla="*/ 24107 h 47622"/>
                <a:gd name="connsiteX7" fmla="*/ 7455 w 47625"/>
                <a:gd name="connsiteY7" fmla="*/ 40944 h 47622"/>
                <a:gd name="connsiteX8" fmla="*/ 2429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93" y="47918"/>
                  </a:moveTo>
                  <a:cubicBezTo>
                    <a:pt x="30608" y="47918"/>
                    <a:pt x="36666" y="45409"/>
                    <a:pt x="41131" y="40944"/>
                  </a:cubicBezTo>
                  <a:cubicBezTo>
                    <a:pt x="45597" y="36479"/>
                    <a:pt x="48106" y="30422"/>
                    <a:pt x="48106" y="24107"/>
                  </a:cubicBezTo>
                  <a:cubicBezTo>
                    <a:pt x="48106" y="17792"/>
                    <a:pt x="45597" y="11735"/>
                    <a:pt x="41131" y="7270"/>
                  </a:cubicBezTo>
                  <a:cubicBezTo>
                    <a:pt x="36666" y="2804"/>
                    <a:pt x="30608" y="295"/>
                    <a:pt x="24293" y="295"/>
                  </a:cubicBezTo>
                  <a:cubicBezTo>
                    <a:pt x="17978" y="295"/>
                    <a:pt x="11920" y="2804"/>
                    <a:pt x="7455" y="7270"/>
                  </a:cubicBezTo>
                  <a:cubicBezTo>
                    <a:pt x="2989" y="11735"/>
                    <a:pt x="480" y="17792"/>
                    <a:pt x="480" y="24107"/>
                  </a:cubicBezTo>
                  <a:cubicBezTo>
                    <a:pt x="480" y="30422"/>
                    <a:pt x="2989" y="36479"/>
                    <a:pt x="7455" y="40944"/>
                  </a:cubicBezTo>
                  <a:cubicBezTo>
                    <a:pt x="11920" y="45409"/>
                    <a:pt x="17978" y="47918"/>
                    <a:pt x="2429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4" name="Freeform: Shape 4273">
              <a:extLst>
                <a:ext uri="{FF2B5EF4-FFF2-40B4-BE49-F238E27FC236}">
                  <a16:creationId xmlns:a16="http://schemas.microsoft.com/office/drawing/2014/main" id="{E4111FE0-0C41-4163-A7B8-FBB79F994E6A}"/>
                </a:ext>
              </a:extLst>
            </p:cNvPr>
            <p:cNvSpPr/>
            <p:nvPr/>
          </p:nvSpPr>
          <p:spPr>
            <a:xfrm>
              <a:off x="3809314" y="5861251"/>
              <a:ext cx="47625" cy="47622"/>
            </a:xfrm>
            <a:custGeom>
              <a:avLst/>
              <a:gdLst>
                <a:gd name="connsiteX0" fmla="*/ 24296 w 47625"/>
                <a:gd name="connsiteY0" fmla="*/ 47918 h 47622"/>
                <a:gd name="connsiteX1" fmla="*/ 41134 w 47625"/>
                <a:gd name="connsiteY1" fmla="*/ 40944 h 47622"/>
                <a:gd name="connsiteX2" fmla="*/ 48108 w 47625"/>
                <a:gd name="connsiteY2" fmla="*/ 24107 h 47622"/>
                <a:gd name="connsiteX3" fmla="*/ 41134 w 47625"/>
                <a:gd name="connsiteY3" fmla="*/ 7270 h 47622"/>
                <a:gd name="connsiteX4" fmla="*/ 24296 w 47625"/>
                <a:gd name="connsiteY4" fmla="*/ 295 h 47622"/>
                <a:gd name="connsiteX5" fmla="*/ 7457 w 47625"/>
                <a:gd name="connsiteY5" fmla="*/ 7270 h 47622"/>
                <a:gd name="connsiteX6" fmla="*/ 483 w 47625"/>
                <a:gd name="connsiteY6" fmla="*/ 24107 h 47622"/>
                <a:gd name="connsiteX7" fmla="*/ 7457 w 47625"/>
                <a:gd name="connsiteY7" fmla="*/ 40944 h 47622"/>
                <a:gd name="connsiteX8" fmla="*/ 2429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96" y="47918"/>
                  </a:moveTo>
                  <a:cubicBezTo>
                    <a:pt x="30611" y="47918"/>
                    <a:pt x="36668" y="45409"/>
                    <a:pt x="41134" y="40944"/>
                  </a:cubicBezTo>
                  <a:cubicBezTo>
                    <a:pt x="45599" y="36479"/>
                    <a:pt x="48108" y="30422"/>
                    <a:pt x="48108" y="24107"/>
                  </a:cubicBezTo>
                  <a:cubicBezTo>
                    <a:pt x="48108" y="17792"/>
                    <a:pt x="45599" y="11735"/>
                    <a:pt x="41134" y="7270"/>
                  </a:cubicBezTo>
                  <a:cubicBezTo>
                    <a:pt x="36668" y="2804"/>
                    <a:pt x="30611" y="295"/>
                    <a:pt x="24296" y="295"/>
                  </a:cubicBezTo>
                  <a:cubicBezTo>
                    <a:pt x="17980" y="295"/>
                    <a:pt x="11923" y="2804"/>
                    <a:pt x="7457" y="7270"/>
                  </a:cubicBezTo>
                  <a:cubicBezTo>
                    <a:pt x="2992" y="11735"/>
                    <a:pt x="483" y="17792"/>
                    <a:pt x="483" y="24107"/>
                  </a:cubicBezTo>
                  <a:cubicBezTo>
                    <a:pt x="483" y="30422"/>
                    <a:pt x="2992" y="36479"/>
                    <a:pt x="7457" y="40944"/>
                  </a:cubicBezTo>
                  <a:cubicBezTo>
                    <a:pt x="11923" y="45409"/>
                    <a:pt x="17980" y="47918"/>
                    <a:pt x="2429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5" name="Freeform: Shape 4274">
              <a:extLst>
                <a:ext uri="{FF2B5EF4-FFF2-40B4-BE49-F238E27FC236}">
                  <a16:creationId xmlns:a16="http://schemas.microsoft.com/office/drawing/2014/main" id="{88E728C6-1BC6-4B29-98C1-93E551213147}"/>
                </a:ext>
              </a:extLst>
            </p:cNvPr>
            <p:cNvSpPr/>
            <p:nvPr/>
          </p:nvSpPr>
          <p:spPr>
            <a:xfrm>
              <a:off x="3829412" y="5861251"/>
              <a:ext cx="47625" cy="47622"/>
            </a:xfrm>
            <a:custGeom>
              <a:avLst/>
              <a:gdLst>
                <a:gd name="connsiteX0" fmla="*/ 24298 w 47625"/>
                <a:gd name="connsiteY0" fmla="*/ 47918 h 47622"/>
                <a:gd name="connsiteX1" fmla="*/ 41136 w 47625"/>
                <a:gd name="connsiteY1" fmla="*/ 40944 h 47622"/>
                <a:gd name="connsiteX2" fmla="*/ 48111 w 47625"/>
                <a:gd name="connsiteY2" fmla="*/ 24107 h 47622"/>
                <a:gd name="connsiteX3" fmla="*/ 41136 w 47625"/>
                <a:gd name="connsiteY3" fmla="*/ 7270 h 47622"/>
                <a:gd name="connsiteX4" fmla="*/ 24298 w 47625"/>
                <a:gd name="connsiteY4" fmla="*/ 295 h 47622"/>
                <a:gd name="connsiteX5" fmla="*/ 7460 w 47625"/>
                <a:gd name="connsiteY5" fmla="*/ 7270 h 47622"/>
                <a:gd name="connsiteX6" fmla="*/ 485 w 47625"/>
                <a:gd name="connsiteY6" fmla="*/ 24107 h 47622"/>
                <a:gd name="connsiteX7" fmla="*/ 7460 w 47625"/>
                <a:gd name="connsiteY7" fmla="*/ 40944 h 47622"/>
                <a:gd name="connsiteX8" fmla="*/ 2429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298" y="47918"/>
                  </a:moveTo>
                  <a:cubicBezTo>
                    <a:pt x="30613" y="47918"/>
                    <a:pt x="36671" y="45409"/>
                    <a:pt x="41136" y="40944"/>
                  </a:cubicBezTo>
                  <a:cubicBezTo>
                    <a:pt x="45602" y="36479"/>
                    <a:pt x="48111" y="30422"/>
                    <a:pt x="48111" y="24107"/>
                  </a:cubicBezTo>
                  <a:cubicBezTo>
                    <a:pt x="48111" y="17792"/>
                    <a:pt x="45602" y="11735"/>
                    <a:pt x="41136" y="7270"/>
                  </a:cubicBezTo>
                  <a:cubicBezTo>
                    <a:pt x="36671" y="2804"/>
                    <a:pt x="30613" y="295"/>
                    <a:pt x="24298" y="295"/>
                  </a:cubicBezTo>
                  <a:cubicBezTo>
                    <a:pt x="17983" y="295"/>
                    <a:pt x="11926" y="2804"/>
                    <a:pt x="7460" y="7270"/>
                  </a:cubicBezTo>
                  <a:cubicBezTo>
                    <a:pt x="2995" y="11735"/>
                    <a:pt x="485" y="17792"/>
                    <a:pt x="485" y="24107"/>
                  </a:cubicBezTo>
                  <a:cubicBezTo>
                    <a:pt x="485" y="30422"/>
                    <a:pt x="2995" y="36479"/>
                    <a:pt x="7460" y="40944"/>
                  </a:cubicBezTo>
                  <a:cubicBezTo>
                    <a:pt x="11926" y="45409"/>
                    <a:pt x="17983" y="47918"/>
                    <a:pt x="2429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6" name="Freeform: Shape 4275">
              <a:extLst>
                <a:ext uri="{FF2B5EF4-FFF2-40B4-BE49-F238E27FC236}">
                  <a16:creationId xmlns:a16="http://schemas.microsoft.com/office/drawing/2014/main" id="{8502225C-576E-47C8-9A3C-31AE213A5721}"/>
                </a:ext>
              </a:extLst>
            </p:cNvPr>
            <p:cNvSpPr/>
            <p:nvPr/>
          </p:nvSpPr>
          <p:spPr>
            <a:xfrm>
              <a:off x="3849502" y="5861251"/>
              <a:ext cx="47625" cy="47622"/>
            </a:xfrm>
            <a:custGeom>
              <a:avLst/>
              <a:gdLst>
                <a:gd name="connsiteX0" fmla="*/ 24301 w 47625"/>
                <a:gd name="connsiteY0" fmla="*/ 47918 h 47622"/>
                <a:gd name="connsiteX1" fmla="*/ 41139 w 47625"/>
                <a:gd name="connsiteY1" fmla="*/ 40944 h 47622"/>
                <a:gd name="connsiteX2" fmla="*/ 48113 w 47625"/>
                <a:gd name="connsiteY2" fmla="*/ 24107 h 47622"/>
                <a:gd name="connsiteX3" fmla="*/ 41139 w 47625"/>
                <a:gd name="connsiteY3" fmla="*/ 7270 h 47622"/>
                <a:gd name="connsiteX4" fmla="*/ 24301 w 47625"/>
                <a:gd name="connsiteY4" fmla="*/ 295 h 47622"/>
                <a:gd name="connsiteX5" fmla="*/ 7463 w 47625"/>
                <a:gd name="connsiteY5" fmla="*/ 7270 h 47622"/>
                <a:gd name="connsiteX6" fmla="*/ 488 w 47625"/>
                <a:gd name="connsiteY6" fmla="*/ 24107 h 47622"/>
                <a:gd name="connsiteX7" fmla="*/ 7463 w 47625"/>
                <a:gd name="connsiteY7" fmla="*/ 40944 h 47622"/>
                <a:gd name="connsiteX8" fmla="*/ 2430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01" y="47918"/>
                  </a:moveTo>
                  <a:cubicBezTo>
                    <a:pt x="30616" y="47918"/>
                    <a:pt x="36673" y="45409"/>
                    <a:pt x="41139" y="40944"/>
                  </a:cubicBezTo>
                  <a:cubicBezTo>
                    <a:pt x="45604" y="36479"/>
                    <a:pt x="48113" y="30422"/>
                    <a:pt x="48113" y="24107"/>
                  </a:cubicBezTo>
                  <a:cubicBezTo>
                    <a:pt x="48113" y="17792"/>
                    <a:pt x="45604" y="11735"/>
                    <a:pt x="41139" y="7270"/>
                  </a:cubicBezTo>
                  <a:cubicBezTo>
                    <a:pt x="36673" y="2804"/>
                    <a:pt x="30616" y="295"/>
                    <a:pt x="24301" y="295"/>
                  </a:cubicBezTo>
                  <a:cubicBezTo>
                    <a:pt x="17985" y="295"/>
                    <a:pt x="11928" y="2804"/>
                    <a:pt x="7463" y="7270"/>
                  </a:cubicBezTo>
                  <a:cubicBezTo>
                    <a:pt x="2997" y="11735"/>
                    <a:pt x="488" y="17792"/>
                    <a:pt x="488" y="24107"/>
                  </a:cubicBezTo>
                  <a:cubicBezTo>
                    <a:pt x="488" y="30422"/>
                    <a:pt x="2997" y="36479"/>
                    <a:pt x="7463" y="40944"/>
                  </a:cubicBezTo>
                  <a:cubicBezTo>
                    <a:pt x="11928" y="45409"/>
                    <a:pt x="17985" y="47918"/>
                    <a:pt x="2430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7" name="Freeform: Shape 4276">
              <a:extLst>
                <a:ext uri="{FF2B5EF4-FFF2-40B4-BE49-F238E27FC236}">
                  <a16:creationId xmlns:a16="http://schemas.microsoft.com/office/drawing/2014/main" id="{2B1100F7-6F0B-4749-AC11-FD51ABB4D627}"/>
                </a:ext>
              </a:extLst>
            </p:cNvPr>
            <p:cNvSpPr/>
            <p:nvPr/>
          </p:nvSpPr>
          <p:spPr>
            <a:xfrm>
              <a:off x="3869600" y="5861251"/>
              <a:ext cx="47625" cy="47622"/>
            </a:xfrm>
            <a:custGeom>
              <a:avLst/>
              <a:gdLst>
                <a:gd name="connsiteX0" fmla="*/ 24303 w 47625"/>
                <a:gd name="connsiteY0" fmla="*/ 47918 h 47622"/>
                <a:gd name="connsiteX1" fmla="*/ 41141 w 47625"/>
                <a:gd name="connsiteY1" fmla="*/ 40944 h 47622"/>
                <a:gd name="connsiteX2" fmla="*/ 48116 w 47625"/>
                <a:gd name="connsiteY2" fmla="*/ 24107 h 47622"/>
                <a:gd name="connsiteX3" fmla="*/ 41141 w 47625"/>
                <a:gd name="connsiteY3" fmla="*/ 7270 h 47622"/>
                <a:gd name="connsiteX4" fmla="*/ 24303 w 47625"/>
                <a:gd name="connsiteY4" fmla="*/ 295 h 47622"/>
                <a:gd name="connsiteX5" fmla="*/ 7465 w 47625"/>
                <a:gd name="connsiteY5" fmla="*/ 7270 h 47622"/>
                <a:gd name="connsiteX6" fmla="*/ 491 w 47625"/>
                <a:gd name="connsiteY6" fmla="*/ 24107 h 47622"/>
                <a:gd name="connsiteX7" fmla="*/ 7465 w 47625"/>
                <a:gd name="connsiteY7" fmla="*/ 40944 h 47622"/>
                <a:gd name="connsiteX8" fmla="*/ 2430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03" y="47918"/>
                  </a:moveTo>
                  <a:cubicBezTo>
                    <a:pt x="30618" y="47918"/>
                    <a:pt x="36676" y="45409"/>
                    <a:pt x="41141" y="40944"/>
                  </a:cubicBezTo>
                  <a:cubicBezTo>
                    <a:pt x="45607" y="36479"/>
                    <a:pt x="48116" y="30422"/>
                    <a:pt x="48116" y="24107"/>
                  </a:cubicBezTo>
                  <a:cubicBezTo>
                    <a:pt x="48116" y="17792"/>
                    <a:pt x="45607" y="11735"/>
                    <a:pt x="41141" y="7270"/>
                  </a:cubicBezTo>
                  <a:cubicBezTo>
                    <a:pt x="36676" y="2804"/>
                    <a:pt x="30618" y="295"/>
                    <a:pt x="24303" y="295"/>
                  </a:cubicBezTo>
                  <a:cubicBezTo>
                    <a:pt x="17988" y="295"/>
                    <a:pt x="11931" y="2804"/>
                    <a:pt x="7465" y="7270"/>
                  </a:cubicBezTo>
                  <a:cubicBezTo>
                    <a:pt x="3000" y="11735"/>
                    <a:pt x="491" y="17792"/>
                    <a:pt x="491" y="24107"/>
                  </a:cubicBezTo>
                  <a:cubicBezTo>
                    <a:pt x="491" y="30422"/>
                    <a:pt x="3000" y="36479"/>
                    <a:pt x="7465" y="40944"/>
                  </a:cubicBezTo>
                  <a:cubicBezTo>
                    <a:pt x="11931" y="45409"/>
                    <a:pt x="17988" y="47918"/>
                    <a:pt x="2430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8" name="Freeform: Shape 4277">
              <a:extLst>
                <a:ext uri="{FF2B5EF4-FFF2-40B4-BE49-F238E27FC236}">
                  <a16:creationId xmlns:a16="http://schemas.microsoft.com/office/drawing/2014/main" id="{28F78D36-FC47-4A35-B2D4-7D32C52D121E}"/>
                </a:ext>
              </a:extLst>
            </p:cNvPr>
            <p:cNvSpPr/>
            <p:nvPr/>
          </p:nvSpPr>
          <p:spPr>
            <a:xfrm>
              <a:off x="3889690" y="5861251"/>
              <a:ext cx="47625" cy="47622"/>
            </a:xfrm>
            <a:custGeom>
              <a:avLst/>
              <a:gdLst>
                <a:gd name="connsiteX0" fmla="*/ 24306 w 47625"/>
                <a:gd name="connsiteY0" fmla="*/ 47918 h 47622"/>
                <a:gd name="connsiteX1" fmla="*/ 41144 w 47625"/>
                <a:gd name="connsiteY1" fmla="*/ 40944 h 47622"/>
                <a:gd name="connsiteX2" fmla="*/ 48118 w 47625"/>
                <a:gd name="connsiteY2" fmla="*/ 24107 h 47622"/>
                <a:gd name="connsiteX3" fmla="*/ 41144 w 47625"/>
                <a:gd name="connsiteY3" fmla="*/ 7270 h 47622"/>
                <a:gd name="connsiteX4" fmla="*/ 24306 w 47625"/>
                <a:gd name="connsiteY4" fmla="*/ 295 h 47622"/>
                <a:gd name="connsiteX5" fmla="*/ 7468 w 47625"/>
                <a:gd name="connsiteY5" fmla="*/ 7270 h 47622"/>
                <a:gd name="connsiteX6" fmla="*/ 493 w 47625"/>
                <a:gd name="connsiteY6" fmla="*/ 24107 h 47622"/>
                <a:gd name="connsiteX7" fmla="*/ 7468 w 47625"/>
                <a:gd name="connsiteY7" fmla="*/ 40944 h 47622"/>
                <a:gd name="connsiteX8" fmla="*/ 2430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06" y="47918"/>
                  </a:moveTo>
                  <a:cubicBezTo>
                    <a:pt x="30621" y="47918"/>
                    <a:pt x="36678" y="45409"/>
                    <a:pt x="41144" y="40944"/>
                  </a:cubicBezTo>
                  <a:cubicBezTo>
                    <a:pt x="45609" y="36479"/>
                    <a:pt x="48118" y="30422"/>
                    <a:pt x="48118" y="24107"/>
                  </a:cubicBezTo>
                  <a:cubicBezTo>
                    <a:pt x="48118" y="17792"/>
                    <a:pt x="45609" y="11735"/>
                    <a:pt x="41144" y="7270"/>
                  </a:cubicBezTo>
                  <a:cubicBezTo>
                    <a:pt x="36678" y="2804"/>
                    <a:pt x="30621" y="295"/>
                    <a:pt x="24306" y="295"/>
                  </a:cubicBezTo>
                  <a:cubicBezTo>
                    <a:pt x="17991" y="295"/>
                    <a:pt x="11933" y="2804"/>
                    <a:pt x="7468" y="7270"/>
                  </a:cubicBezTo>
                  <a:cubicBezTo>
                    <a:pt x="3002" y="11735"/>
                    <a:pt x="493" y="17792"/>
                    <a:pt x="493" y="24107"/>
                  </a:cubicBezTo>
                  <a:cubicBezTo>
                    <a:pt x="493" y="30422"/>
                    <a:pt x="3002" y="36479"/>
                    <a:pt x="7468" y="40944"/>
                  </a:cubicBezTo>
                  <a:cubicBezTo>
                    <a:pt x="11933" y="45409"/>
                    <a:pt x="17991" y="47918"/>
                    <a:pt x="2430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79" name="Freeform: Shape 4278">
              <a:extLst>
                <a:ext uri="{FF2B5EF4-FFF2-40B4-BE49-F238E27FC236}">
                  <a16:creationId xmlns:a16="http://schemas.microsoft.com/office/drawing/2014/main" id="{09630DDE-BA21-4824-9752-F629D4E3862B}"/>
                </a:ext>
              </a:extLst>
            </p:cNvPr>
            <p:cNvSpPr/>
            <p:nvPr/>
          </p:nvSpPr>
          <p:spPr>
            <a:xfrm>
              <a:off x="3909788" y="5861251"/>
              <a:ext cx="47625" cy="47622"/>
            </a:xfrm>
            <a:custGeom>
              <a:avLst/>
              <a:gdLst>
                <a:gd name="connsiteX0" fmla="*/ 24308 w 47625"/>
                <a:gd name="connsiteY0" fmla="*/ 47918 h 47622"/>
                <a:gd name="connsiteX1" fmla="*/ 41146 w 47625"/>
                <a:gd name="connsiteY1" fmla="*/ 40944 h 47622"/>
                <a:gd name="connsiteX2" fmla="*/ 48121 w 47625"/>
                <a:gd name="connsiteY2" fmla="*/ 24107 h 47622"/>
                <a:gd name="connsiteX3" fmla="*/ 41146 w 47625"/>
                <a:gd name="connsiteY3" fmla="*/ 7270 h 47622"/>
                <a:gd name="connsiteX4" fmla="*/ 24308 w 47625"/>
                <a:gd name="connsiteY4" fmla="*/ 295 h 47622"/>
                <a:gd name="connsiteX5" fmla="*/ 7470 w 47625"/>
                <a:gd name="connsiteY5" fmla="*/ 7270 h 47622"/>
                <a:gd name="connsiteX6" fmla="*/ 496 w 47625"/>
                <a:gd name="connsiteY6" fmla="*/ 24107 h 47622"/>
                <a:gd name="connsiteX7" fmla="*/ 7470 w 47625"/>
                <a:gd name="connsiteY7" fmla="*/ 40944 h 47622"/>
                <a:gd name="connsiteX8" fmla="*/ 2430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08" y="47918"/>
                  </a:moveTo>
                  <a:cubicBezTo>
                    <a:pt x="30623" y="47918"/>
                    <a:pt x="36681" y="45409"/>
                    <a:pt x="41146" y="40944"/>
                  </a:cubicBezTo>
                  <a:cubicBezTo>
                    <a:pt x="45612" y="36479"/>
                    <a:pt x="48121" y="30422"/>
                    <a:pt x="48121" y="24107"/>
                  </a:cubicBezTo>
                  <a:cubicBezTo>
                    <a:pt x="48121" y="17792"/>
                    <a:pt x="45612" y="11735"/>
                    <a:pt x="41146" y="7270"/>
                  </a:cubicBezTo>
                  <a:cubicBezTo>
                    <a:pt x="36681" y="2804"/>
                    <a:pt x="30623" y="295"/>
                    <a:pt x="24308" y="295"/>
                  </a:cubicBezTo>
                  <a:cubicBezTo>
                    <a:pt x="17993" y="295"/>
                    <a:pt x="11936" y="2804"/>
                    <a:pt x="7470" y="7270"/>
                  </a:cubicBezTo>
                  <a:cubicBezTo>
                    <a:pt x="3005" y="11735"/>
                    <a:pt x="496" y="17792"/>
                    <a:pt x="496" y="24107"/>
                  </a:cubicBezTo>
                  <a:cubicBezTo>
                    <a:pt x="496" y="30422"/>
                    <a:pt x="3005" y="36479"/>
                    <a:pt x="7470" y="40944"/>
                  </a:cubicBezTo>
                  <a:cubicBezTo>
                    <a:pt x="11936" y="45409"/>
                    <a:pt x="17993" y="47918"/>
                    <a:pt x="2430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0" name="Freeform: Shape 4279">
              <a:extLst>
                <a:ext uri="{FF2B5EF4-FFF2-40B4-BE49-F238E27FC236}">
                  <a16:creationId xmlns:a16="http://schemas.microsoft.com/office/drawing/2014/main" id="{E465904C-C243-4912-8C3E-B25BDD6C4D3F}"/>
                </a:ext>
              </a:extLst>
            </p:cNvPr>
            <p:cNvSpPr/>
            <p:nvPr/>
          </p:nvSpPr>
          <p:spPr>
            <a:xfrm>
              <a:off x="3929878" y="5861251"/>
              <a:ext cx="47625" cy="47622"/>
            </a:xfrm>
            <a:custGeom>
              <a:avLst/>
              <a:gdLst>
                <a:gd name="connsiteX0" fmla="*/ 24311 w 47625"/>
                <a:gd name="connsiteY0" fmla="*/ 47918 h 47622"/>
                <a:gd name="connsiteX1" fmla="*/ 41149 w 47625"/>
                <a:gd name="connsiteY1" fmla="*/ 40944 h 47622"/>
                <a:gd name="connsiteX2" fmla="*/ 48123 w 47625"/>
                <a:gd name="connsiteY2" fmla="*/ 24107 h 47622"/>
                <a:gd name="connsiteX3" fmla="*/ 41149 w 47625"/>
                <a:gd name="connsiteY3" fmla="*/ 7270 h 47622"/>
                <a:gd name="connsiteX4" fmla="*/ 24311 w 47625"/>
                <a:gd name="connsiteY4" fmla="*/ 295 h 47622"/>
                <a:gd name="connsiteX5" fmla="*/ 7473 w 47625"/>
                <a:gd name="connsiteY5" fmla="*/ 7270 h 47622"/>
                <a:gd name="connsiteX6" fmla="*/ 498 w 47625"/>
                <a:gd name="connsiteY6" fmla="*/ 24107 h 47622"/>
                <a:gd name="connsiteX7" fmla="*/ 7473 w 47625"/>
                <a:gd name="connsiteY7" fmla="*/ 40944 h 47622"/>
                <a:gd name="connsiteX8" fmla="*/ 2431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11" y="47918"/>
                  </a:moveTo>
                  <a:cubicBezTo>
                    <a:pt x="30626" y="47918"/>
                    <a:pt x="36683" y="45409"/>
                    <a:pt x="41149" y="40944"/>
                  </a:cubicBezTo>
                  <a:cubicBezTo>
                    <a:pt x="45614" y="36479"/>
                    <a:pt x="48123" y="30422"/>
                    <a:pt x="48123" y="24107"/>
                  </a:cubicBezTo>
                  <a:cubicBezTo>
                    <a:pt x="48123" y="17792"/>
                    <a:pt x="45614" y="11735"/>
                    <a:pt x="41149" y="7270"/>
                  </a:cubicBezTo>
                  <a:cubicBezTo>
                    <a:pt x="36683" y="2804"/>
                    <a:pt x="30626" y="295"/>
                    <a:pt x="24311" y="295"/>
                  </a:cubicBezTo>
                  <a:cubicBezTo>
                    <a:pt x="17996" y="295"/>
                    <a:pt x="11938" y="2804"/>
                    <a:pt x="7473" y="7270"/>
                  </a:cubicBezTo>
                  <a:cubicBezTo>
                    <a:pt x="3007" y="11735"/>
                    <a:pt x="498" y="17792"/>
                    <a:pt x="498" y="24107"/>
                  </a:cubicBezTo>
                  <a:cubicBezTo>
                    <a:pt x="498" y="30422"/>
                    <a:pt x="3007" y="36479"/>
                    <a:pt x="7473" y="40944"/>
                  </a:cubicBezTo>
                  <a:cubicBezTo>
                    <a:pt x="11938" y="45409"/>
                    <a:pt x="17996" y="47918"/>
                    <a:pt x="2431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1" name="Freeform: Shape 4280">
              <a:extLst>
                <a:ext uri="{FF2B5EF4-FFF2-40B4-BE49-F238E27FC236}">
                  <a16:creationId xmlns:a16="http://schemas.microsoft.com/office/drawing/2014/main" id="{0D080BB1-CC3B-4DA9-A751-D2B646D6B45C}"/>
                </a:ext>
              </a:extLst>
            </p:cNvPr>
            <p:cNvSpPr/>
            <p:nvPr/>
          </p:nvSpPr>
          <p:spPr>
            <a:xfrm>
              <a:off x="3949976" y="5861251"/>
              <a:ext cx="47625" cy="47622"/>
            </a:xfrm>
            <a:custGeom>
              <a:avLst/>
              <a:gdLst>
                <a:gd name="connsiteX0" fmla="*/ 24313 w 47625"/>
                <a:gd name="connsiteY0" fmla="*/ 47918 h 47622"/>
                <a:gd name="connsiteX1" fmla="*/ 41151 w 47625"/>
                <a:gd name="connsiteY1" fmla="*/ 40944 h 47622"/>
                <a:gd name="connsiteX2" fmla="*/ 48126 w 47625"/>
                <a:gd name="connsiteY2" fmla="*/ 24107 h 47622"/>
                <a:gd name="connsiteX3" fmla="*/ 41151 w 47625"/>
                <a:gd name="connsiteY3" fmla="*/ 7270 h 47622"/>
                <a:gd name="connsiteX4" fmla="*/ 24313 w 47625"/>
                <a:gd name="connsiteY4" fmla="*/ 295 h 47622"/>
                <a:gd name="connsiteX5" fmla="*/ 7475 w 47625"/>
                <a:gd name="connsiteY5" fmla="*/ 7270 h 47622"/>
                <a:gd name="connsiteX6" fmla="*/ 501 w 47625"/>
                <a:gd name="connsiteY6" fmla="*/ 24107 h 47622"/>
                <a:gd name="connsiteX7" fmla="*/ 7475 w 47625"/>
                <a:gd name="connsiteY7" fmla="*/ 40944 h 47622"/>
                <a:gd name="connsiteX8" fmla="*/ 2431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13" y="47918"/>
                  </a:moveTo>
                  <a:cubicBezTo>
                    <a:pt x="30629" y="47918"/>
                    <a:pt x="36686" y="45409"/>
                    <a:pt x="41151" y="40944"/>
                  </a:cubicBezTo>
                  <a:cubicBezTo>
                    <a:pt x="45617" y="36479"/>
                    <a:pt x="48126" y="30422"/>
                    <a:pt x="48126" y="24107"/>
                  </a:cubicBezTo>
                  <a:cubicBezTo>
                    <a:pt x="48126" y="17792"/>
                    <a:pt x="45617" y="11735"/>
                    <a:pt x="41151" y="7270"/>
                  </a:cubicBezTo>
                  <a:cubicBezTo>
                    <a:pt x="36686" y="2804"/>
                    <a:pt x="30629" y="295"/>
                    <a:pt x="24313" y="295"/>
                  </a:cubicBezTo>
                  <a:cubicBezTo>
                    <a:pt x="17998" y="295"/>
                    <a:pt x="11941" y="2804"/>
                    <a:pt x="7475" y="7270"/>
                  </a:cubicBezTo>
                  <a:cubicBezTo>
                    <a:pt x="3010" y="11735"/>
                    <a:pt x="501" y="17792"/>
                    <a:pt x="501" y="24107"/>
                  </a:cubicBezTo>
                  <a:cubicBezTo>
                    <a:pt x="501" y="30422"/>
                    <a:pt x="3010" y="36479"/>
                    <a:pt x="7475" y="40944"/>
                  </a:cubicBezTo>
                  <a:cubicBezTo>
                    <a:pt x="11941" y="45409"/>
                    <a:pt x="17998" y="47918"/>
                    <a:pt x="2431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2" name="Freeform: Shape 4281">
              <a:extLst>
                <a:ext uri="{FF2B5EF4-FFF2-40B4-BE49-F238E27FC236}">
                  <a16:creationId xmlns:a16="http://schemas.microsoft.com/office/drawing/2014/main" id="{CBCE27F5-7592-467E-BE10-EA973720A10E}"/>
                </a:ext>
              </a:extLst>
            </p:cNvPr>
            <p:cNvSpPr/>
            <p:nvPr/>
          </p:nvSpPr>
          <p:spPr>
            <a:xfrm>
              <a:off x="3970066" y="5861251"/>
              <a:ext cx="47625" cy="47622"/>
            </a:xfrm>
            <a:custGeom>
              <a:avLst/>
              <a:gdLst>
                <a:gd name="connsiteX0" fmla="*/ 24316 w 47625"/>
                <a:gd name="connsiteY0" fmla="*/ 47918 h 47622"/>
                <a:gd name="connsiteX1" fmla="*/ 41154 w 47625"/>
                <a:gd name="connsiteY1" fmla="*/ 40944 h 47622"/>
                <a:gd name="connsiteX2" fmla="*/ 48129 w 47625"/>
                <a:gd name="connsiteY2" fmla="*/ 24107 h 47622"/>
                <a:gd name="connsiteX3" fmla="*/ 41154 w 47625"/>
                <a:gd name="connsiteY3" fmla="*/ 7270 h 47622"/>
                <a:gd name="connsiteX4" fmla="*/ 24316 w 47625"/>
                <a:gd name="connsiteY4" fmla="*/ 295 h 47622"/>
                <a:gd name="connsiteX5" fmla="*/ 7478 w 47625"/>
                <a:gd name="connsiteY5" fmla="*/ 7270 h 47622"/>
                <a:gd name="connsiteX6" fmla="*/ 503 w 47625"/>
                <a:gd name="connsiteY6" fmla="*/ 24107 h 47622"/>
                <a:gd name="connsiteX7" fmla="*/ 7478 w 47625"/>
                <a:gd name="connsiteY7" fmla="*/ 40944 h 47622"/>
                <a:gd name="connsiteX8" fmla="*/ 2431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16" y="47918"/>
                  </a:moveTo>
                  <a:cubicBezTo>
                    <a:pt x="30631" y="47918"/>
                    <a:pt x="36688" y="45409"/>
                    <a:pt x="41154" y="40944"/>
                  </a:cubicBezTo>
                  <a:cubicBezTo>
                    <a:pt x="45619" y="36479"/>
                    <a:pt x="48129" y="30422"/>
                    <a:pt x="48129" y="24107"/>
                  </a:cubicBezTo>
                  <a:cubicBezTo>
                    <a:pt x="48129" y="17792"/>
                    <a:pt x="45619" y="11735"/>
                    <a:pt x="41154" y="7270"/>
                  </a:cubicBezTo>
                  <a:cubicBezTo>
                    <a:pt x="36688" y="2804"/>
                    <a:pt x="30631" y="295"/>
                    <a:pt x="24316" y="295"/>
                  </a:cubicBezTo>
                  <a:cubicBezTo>
                    <a:pt x="18001" y="295"/>
                    <a:pt x="11943" y="2804"/>
                    <a:pt x="7478" y="7270"/>
                  </a:cubicBezTo>
                  <a:cubicBezTo>
                    <a:pt x="3012" y="11735"/>
                    <a:pt x="503" y="17792"/>
                    <a:pt x="503" y="24107"/>
                  </a:cubicBezTo>
                  <a:cubicBezTo>
                    <a:pt x="503" y="30422"/>
                    <a:pt x="3012" y="36479"/>
                    <a:pt x="7478" y="40944"/>
                  </a:cubicBezTo>
                  <a:cubicBezTo>
                    <a:pt x="11943" y="45409"/>
                    <a:pt x="18001" y="47918"/>
                    <a:pt x="2431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3" name="Freeform: Shape 4282">
              <a:extLst>
                <a:ext uri="{FF2B5EF4-FFF2-40B4-BE49-F238E27FC236}">
                  <a16:creationId xmlns:a16="http://schemas.microsoft.com/office/drawing/2014/main" id="{9686102A-42AB-42FD-A7D7-44D57DF4E4E9}"/>
                </a:ext>
              </a:extLst>
            </p:cNvPr>
            <p:cNvSpPr/>
            <p:nvPr/>
          </p:nvSpPr>
          <p:spPr>
            <a:xfrm>
              <a:off x="3990163" y="5861251"/>
              <a:ext cx="47625" cy="47622"/>
            </a:xfrm>
            <a:custGeom>
              <a:avLst/>
              <a:gdLst>
                <a:gd name="connsiteX0" fmla="*/ 24318 w 47625"/>
                <a:gd name="connsiteY0" fmla="*/ 47918 h 47622"/>
                <a:gd name="connsiteX1" fmla="*/ 41156 w 47625"/>
                <a:gd name="connsiteY1" fmla="*/ 40944 h 47622"/>
                <a:gd name="connsiteX2" fmla="*/ 48131 w 47625"/>
                <a:gd name="connsiteY2" fmla="*/ 24107 h 47622"/>
                <a:gd name="connsiteX3" fmla="*/ 41156 w 47625"/>
                <a:gd name="connsiteY3" fmla="*/ 7270 h 47622"/>
                <a:gd name="connsiteX4" fmla="*/ 24318 w 47625"/>
                <a:gd name="connsiteY4" fmla="*/ 295 h 47622"/>
                <a:gd name="connsiteX5" fmla="*/ 7480 w 47625"/>
                <a:gd name="connsiteY5" fmla="*/ 7270 h 47622"/>
                <a:gd name="connsiteX6" fmla="*/ 506 w 47625"/>
                <a:gd name="connsiteY6" fmla="*/ 24107 h 47622"/>
                <a:gd name="connsiteX7" fmla="*/ 7480 w 47625"/>
                <a:gd name="connsiteY7" fmla="*/ 40944 h 47622"/>
                <a:gd name="connsiteX8" fmla="*/ 2431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18" y="47918"/>
                  </a:moveTo>
                  <a:cubicBezTo>
                    <a:pt x="30634" y="47918"/>
                    <a:pt x="36691" y="45409"/>
                    <a:pt x="41156" y="40944"/>
                  </a:cubicBezTo>
                  <a:cubicBezTo>
                    <a:pt x="45622" y="36479"/>
                    <a:pt x="48131" y="30422"/>
                    <a:pt x="48131" y="24107"/>
                  </a:cubicBezTo>
                  <a:cubicBezTo>
                    <a:pt x="48131" y="17792"/>
                    <a:pt x="45622" y="11735"/>
                    <a:pt x="41156" y="7270"/>
                  </a:cubicBezTo>
                  <a:cubicBezTo>
                    <a:pt x="36691" y="2804"/>
                    <a:pt x="30634" y="295"/>
                    <a:pt x="24318" y="295"/>
                  </a:cubicBezTo>
                  <a:cubicBezTo>
                    <a:pt x="18003" y="295"/>
                    <a:pt x="11946" y="2804"/>
                    <a:pt x="7480" y="7270"/>
                  </a:cubicBezTo>
                  <a:cubicBezTo>
                    <a:pt x="3015" y="11735"/>
                    <a:pt x="506" y="17792"/>
                    <a:pt x="506" y="24107"/>
                  </a:cubicBezTo>
                  <a:cubicBezTo>
                    <a:pt x="506" y="30422"/>
                    <a:pt x="3015" y="36479"/>
                    <a:pt x="7480" y="40944"/>
                  </a:cubicBezTo>
                  <a:cubicBezTo>
                    <a:pt x="11946" y="45409"/>
                    <a:pt x="18003" y="47918"/>
                    <a:pt x="2431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4" name="Freeform: Shape 4283">
              <a:extLst>
                <a:ext uri="{FF2B5EF4-FFF2-40B4-BE49-F238E27FC236}">
                  <a16:creationId xmlns:a16="http://schemas.microsoft.com/office/drawing/2014/main" id="{8AFCE2FC-3139-482B-94FC-D937D2591CF6}"/>
                </a:ext>
              </a:extLst>
            </p:cNvPr>
            <p:cNvSpPr/>
            <p:nvPr/>
          </p:nvSpPr>
          <p:spPr>
            <a:xfrm>
              <a:off x="4010261" y="5861251"/>
              <a:ext cx="47625" cy="47622"/>
            </a:xfrm>
            <a:custGeom>
              <a:avLst/>
              <a:gdLst>
                <a:gd name="connsiteX0" fmla="*/ 24321 w 47625"/>
                <a:gd name="connsiteY0" fmla="*/ 47918 h 47622"/>
                <a:gd name="connsiteX1" fmla="*/ 41159 w 47625"/>
                <a:gd name="connsiteY1" fmla="*/ 40944 h 47622"/>
                <a:gd name="connsiteX2" fmla="*/ 48134 w 47625"/>
                <a:gd name="connsiteY2" fmla="*/ 24107 h 47622"/>
                <a:gd name="connsiteX3" fmla="*/ 41159 w 47625"/>
                <a:gd name="connsiteY3" fmla="*/ 7270 h 47622"/>
                <a:gd name="connsiteX4" fmla="*/ 24321 w 47625"/>
                <a:gd name="connsiteY4" fmla="*/ 295 h 47622"/>
                <a:gd name="connsiteX5" fmla="*/ 7483 w 47625"/>
                <a:gd name="connsiteY5" fmla="*/ 7270 h 47622"/>
                <a:gd name="connsiteX6" fmla="*/ 508 w 47625"/>
                <a:gd name="connsiteY6" fmla="*/ 24107 h 47622"/>
                <a:gd name="connsiteX7" fmla="*/ 7483 w 47625"/>
                <a:gd name="connsiteY7" fmla="*/ 40944 h 47622"/>
                <a:gd name="connsiteX8" fmla="*/ 2432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21" y="47918"/>
                  </a:moveTo>
                  <a:cubicBezTo>
                    <a:pt x="30636" y="47918"/>
                    <a:pt x="36694" y="45409"/>
                    <a:pt x="41159" y="40944"/>
                  </a:cubicBezTo>
                  <a:cubicBezTo>
                    <a:pt x="45625" y="36479"/>
                    <a:pt x="48134" y="30422"/>
                    <a:pt x="48134" y="24107"/>
                  </a:cubicBezTo>
                  <a:cubicBezTo>
                    <a:pt x="48134" y="17792"/>
                    <a:pt x="45625" y="11735"/>
                    <a:pt x="41159" y="7270"/>
                  </a:cubicBezTo>
                  <a:cubicBezTo>
                    <a:pt x="36694" y="2804"/>
                    <a:pt x="30636" y="295"/>
                    <a:pt x="24321" y="295"/>
                  </a:cubicBezTo>
                  <a:cubicBezTo>
                    <a:pt x="18006" y="295"/>
                    <a:pt x="11948" y="2804"/>
                    <a:pt x="7483" y="7270"/>
                  </a:cubicBezTo>
                  <a:cubicBezTo>
                    <a:pt x="3017" y="11735"/>
                    <a:pt x="508" y="17792"/>
                    <a:pt x="508" y="24107"/>
                  </a:cubicBezTo>
                  <a:cubicBezTo>
                    <a:pt x="508" y="30422"/>
                    <a:pt x="3017" y="36479"/>
                    <a:pt x="7483" y="40944"/>
                  </a:cubicBezTo>
                  <a:cubicBezTo>
                    <a:pt x="11948" y="45409"/>
                    <a:pt x="18006" y="47918"/>
                    <a:pt x="2432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5" name="Freeform: Shape 4284">
              <a:extLst>
                <a:ext uri="{FF2B5EF4-FFF2-40B4-BE49-F238E27FC236}">
                  <a16:creationId xmlns:a16="http://schemas.microsoft.com/office/drawing/2014/main" id="{9CA2709C-9399-4A45-9E2F-F7F92798306A}"/>
                </a:ext>
              </a:extLst>
            </p:cNvPr>
            <p:cNvSpPr/>
            <p:nvPr/>
          </p:nvSpPr>
          <p:spPr>
            <a:xfrm>
              <a:off x="4030351" y="5861251"/>
              <a:ext cx="47625" cy="47622"/>
            </a:xfrm>
            <a:custGeom>
              <a:avLst/>
              <a:gdLst>
                <a:gd name="connsiteX0" fmla="*/ 24323 w 47625"/>
                <a:gd name="connsiteY0" fmla="*/ 47918 h 47622"/>
                <a:gd name="connsiteX1" fmla="*/ 41162 w 47625"/>
                <a:gd name="connsiteY1" fmla="*/ 40944 h 47622"/>
                <a:gd name="connsiteX2" fmla="*/ 48136 w 47625"/>
                <a:gd name="connsiteY2" fmla="*/ 24107 h 47622"/>
                <a:gd name="connsiteX3" fmla="*/ 41162 w 47625"/>
                <a:gd name="connsiteY3" fmla="*/ 7270 h 47622"/>
                <a:gd name="connsiteX4" fmla="*/ 24323 w 47625"/>
                <a:gd name="connsiteY4" fmla="*/ 295 h 47622"/>
                <a:gd name="connsiteX5" fmla="*/ 7485 w 47625"/>
                <a:gd name="connsiteY5" fmla="*/ 7270 h 47622"/>
                <a:gd name="connsiteX6" fmla="*/ 511 w 47625"/>
                <a:gd name="connsiteY6" fmla="*/ 24107 h 47622"/>
                <a:gd name="connsiteX7" fmla="*/ 7485 w 47625"/>
                <a:gd name="connsiteY7" fmla="*/ 40944 h 47622"/>
                <a:gd name="connsiteX8" fmla="*/ 2432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23" y="47918"/>
                  </a:moveTo>
                  <a:cubicBezTo>
                    <a:pt x="30639" y="47918"/>
                    <a:pt x="36696" y="45409"/>
                    <a:pt x="41162" y="40944"/>
                  </a:cubicBezTo>
                  <a:cubicBezTo>
                    <a:pt x="45627" y="36479"/>
                    <a:pt x="48136" y="30422"/>
                    <a:pt x="48136" y="24107"/>
                  </a:cubicBezTo>
                  <a:cubicBezTo>
                    <a:pt x="48136" y="17792"/>
                    <a:pt x="45627" y="11735"/>
                    <a:pt x="41162" y="7270"/>
                  </a:cubicBezTo>
                  <a:cubicBezTo>
                    <a:pt x="36696" y="2804"/>
                    <a:pt x="30639" y="295"/>
                    <a:pt x="24323" y="295"/>
                  </a:cubicBezTo>
                  <a:cubicBezTo>
                    <a:pt x="18008" y="295"/>
                    <a:pt x="11951" y="2804"/>
                    <a:pt x="7485" y="7270"/>
                  </a:cubicBezTo>
                  <a:cubicBezTo>
                    <a:pt x="3020" y="11735"/>
                    <a:pt x="511" y="17792"/>
                    <a:pt x="511" y="24107"/>
                  </a:cubicBezTo>
                  <a:cubicBezTo>
                    <a:pt x="511" y="30422"/>
                    <a:pt x="3020" y="36479"/>
                    <a:pt x="7485" y="40944"/>
                  </a:cubicBezTo>
                  <a:cubicBezTo>
                    <a:pt x="11951" y="45409"/>
                    <a:pt x="18008" y="47918"/>
                    <a:pt x="2432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6" name="Freeform: Shape 4285">
              <a:extLst>
                <a:ext uri="{FF2B5EF4-FFF2-40B4-BE49-F238E27FC236}">
                  <a16:creationId xmlns:a16="http://schemas.microsoft.com/office/drawing/2014/main" id="{4C2056A8-3ED3-4C52-BCF7-BB1295BB54FA}"/>
                </a:ext>
              </a:extLst>
            </p:cNvPr>
            <p:cNvSpPr/>
            <p:nvPr/>
          </p:nvSpPr>
          <p:spPr>
            <a:xfrm>
              <a:off x="4050449" y="5861251"/>
              <a:ext cx="47625" cy="47622"/>
            </a:xfrm>
            <a:custGeom>
              <a:avLst/>
              <a:gdLst>
                <a:gd name="connsiteX0" fmla="*/ 24326 w 47625"/>
                <a:gd name="connsiteY0" fmla="*/ 47918 h 47622"/>
                <a:gd name="connsiteX1" fmla="*/ 41164 w 47625"/>
                <a:gd name="connsiteY1" fmla="*/ 40944 h 47622"/>
                <a:gd name="connsiteX2" fmla="*/ 48139 w 47625"/>
                <a:gd name="connsiteY2" fmla="*/ 24107 h 47622"/>
                <a:gd name="connsiteX3" fmla="*/ 41164 w 47625"/>
                <a:gd name="connsiteY3" fmla="*/ 7270 h 47622"/>
                <a:gd name="connsiteX4" fmla="*/ 24326 w 47625"/>
                <a:gd name="connsiteY4" fmla="*/ 295 h 47622"/>
                <a:gd name="connsiteX5" fmla="*/ 7488 w 47625"/>
                <a:gd name="connsiteY5" fmla="*/ 7270 h 47622"/>
                <a:gd name="connsiteX6" fmla="*/ 513 w 47625"/>
                <a:gd name="connsiteY6" fmla="*/ 24107 h 47622"/>
                <a:gd name="connsiteX7" fmla="*/ 7488 w 47625"/>
                <a:gd name="connsiteY7" fmla="*/ 40944 h 47622"/>
                <a:gd name="connsiteX8" fmla="*/ 2432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26" y="47918"/>
                  </a:moveTo>
                  <a:cubicBezTo>
                    <a:pt x="30641" y="47918"/>
                    <a:pt x="36699" y="45409"/>
                    <a:pt x="41164" y="40944"/>
                  </a:cubicBezTo>
                  <a:cubicBezTo>
                    <a:pt x="45630" y="36479"/>
                    <a:pt x="48139" y="30422"/>
                    <a:pt x="48139" y="24107"/>
                  </a:cubicBezTo>
                  <a:cubicBezTo>
                    <a:pt x="48139" y="17792"/>
                    <a:pt x="45630" y="11735"/>
                    <a:pt x="41164" y="7270"/>
                  </a:cubicBezTo>
                  <a:cubicBezTo>
                    <a:pt x="36699" y="2804"/>
                    <a:pt x="30641" y="295"/>
                    <a:pt x="24326" y="295"/>
                  </a:cubicBezTo>
                  <a:cubicBezTo>
                    <a:pt x="18011" y="295"/>
                    <a:pt x="11953" y="2804"/>
                    <a:pt x="7488" y="7270"/>
                  </a:cubicBezTo>
                  <a:cubicBezTo>
                    <a:pt x="3022" y="11735"/>
                    <a:pt x="513" y="17792"/>
                    <a:pt x="513" y="24107"/>
                  </a:cubicBezTo>
                  <a:cubicBezTo>
                    <a:pt x="513" y="30422"/>
                    <a:pt x="3022" y="36479"/>
                    <a:pt x="7488" y="40944"/>
                  </a:cubicBezTo>
                  <a:cubicBezTo>
                    <a:pt x="11953" y="45409"/>
                    <a:pt x="18011" y="47918"/>
                    <a:pt x="2432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7" name="Freeform: Shape 4286">
              <a:extLst>
                <a:ext uri="{FF2B5EF4-FFF2-40B4-BE49-F238E27FC236}">
                  <a16:creationId xmlns:a16="http://schemas.microsoft.com/office/drawing/2014/main" id="{E433503A-EAE8-4135-8FCC-9BC7FC0318F3}"/>
                </a:ext>
              </a:extLst>
            </p:cNvPr>
            <p:cNvSpPr/>
            <p:nvPr/>
          </p:nvSpPr>
          <p:spPr>
            <a:xfrm>
              <a:off x="4070539" y="5861251"/>
              <a:ext cx="47625" cy="47622"/>
            </a:xfrm>
            <a:custGeom>
              <a:avLst/>
              <a:gdLst>
                <a:gd name="connsiteX0" fmla="*/ 24329 w 47625"/>
                <a:gd name="connsiteY0" fmla="*/ 47918 h 47622"/>
                <a:gd name="connsiteX1" fmla="*/ 41167 w 47625"/>
                <a:gd name="connsiteY1" fmla="*/ 40944 h 47622"/>
                <a:gd name="connsiteX2" fmla="*/ 48141 w 47625"/>
                <a:gd name="connsiteY2" fmla="*/ 24107 h 47622"/>
                <a:gd name="connsiteX3" fmla="*/ 41167 w 47625"/>
                <a:gd name="connsiteY3" fmla="*/ 7270 h 47622"/>
                <a:gd name="connsiteX4" fmla="*/ 24329 w 47625"/>
                <a:gd name="connsiteY4" fmla="*/ 295 h 47622"/>
                <a:gd name="connsiteX5" fmla="*/ 7490 w 47625"/>
                <a:gd name="connsiteY5" fmla="*/ 7270 h 47622"/>
                <a:gd name="connsiteX6" fmla="*/ 516 w 47625"/>
                <a:gd name="connsiteY6" fmla="*/ 24107 h 47622"/>
                <a:gd name="connsiteX7" fmla="*/ 7490 w 47625"/>
                <a:gd name="connsiteY7" fmla="*/ 40944 h 47622"/>
                <a:gd name="connsiteX8" fmla="*/ 2432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29" y="47918"/>
                  </a:moveTo>
                  <a:cubicBezTo>
                    <a:pt x="30644" y="47918"/>
                    <a:pt x="36701" y="45409"/>
                    <a:pt x="41167" y="40944"/>
                  </a:cubicBezTo>
                  <a:cubicBezTo>
                    <a:pt x="45632" y="36479"/>
                    <a:pt x="48141" y="30422"/>
                    <a:pt x="48141" y="24107"/>
                  </a:cubicBezTo>
                  <a:cubicBezTo>
                    <a:pt x="48141" y="17792"/>
                    <a:pt x="45632" y="11735"/>
                    <a:pt x="41167" y="7270"/>
                  </a:cubicBezTo>
                  <a:cubicBezTo>
                    <a:pt x="36701" y="2804"/>
                    <a:pt x="30644" y="295"/>
                    <a:pt x="24329" y="295"/>
                  </a:cubicBezTo>
                  <a:cubicBezTo>
                    <a:pt x="18013" y="295"/>
                    <a:pt x="11956" y="2804"/>
                    <a:pt x="7490" y="7270"/>
                  </a:cubicBezTo>
                  <a:cubicBezTo>
                    <a:pt x="3025" y="11735"/>
                    <a:pt x="516" y="17792"/>
                    <a:pt x="516" y="24107"/>
                  </a:cubicBezTo>
                  <a:cubicBezTo>
                    <a:pt x="516" y="30422"/>
                    <a:pt x="3025" y="36479"/>
                    <a:pt x="7490" y="40944"/>
                  </a:cubicBezTo>
                  <a:cubicBezTo>
                    <a:pt x="11956" y="45409"/>
                    <a:pt x="18013" y="47918"/>
                    <a:pt x="2432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8" name="Freeform: Shape 4287">
              <a:extLst>
                <a:ext uri="{FF2B5EF4-FFF2-40B4-BE49-F238E27FC236}">
                  <a16:creationId xmlns:a16="http://schemas.microsoft.com/office/drawing/2014/main" id="{195FBCCD-449D-407D-818F-7B9D06B6EEF2}"/>
                </a:ext>
              </a:extLst>
            </p:cNvPr>
            <p:cNvSpPr/>
            <p:nvPr/>
          </p:nvSpPr>
          <p:spPr>
            <a:xfrm>
              <a:off x="4090637" y="5861251"/>
              <a:ext cx="47625" cy="47622"/>
            </a:xfrm>
            <a:custGeom>
              <a:avLst/>
              <a:gdLst>
                <a:gd name="connsiteX0" fmla="*/ 24331 w 47625"/>
                <a:gd name="connsiteY0" fmla="*/ 47918 h 47622"/>
                <a:gd name="connsiteX1" fmla="*/ 41169 w 47625"/>
                <a:gd name="connsiteY1" fmla="*/ 40944 h 47622"/>
                <a:gd name="connsiteX2" fmla="*/ 48144 w 47625"/>
                <a:gd name="connsiteY2" fmla="*/ 24107 h 47622"/>
                <a:gd name="connsiteX3" fmla="*/ 41169 w 47625"/>
                <a:gd name="connsiteY3" fmla="*/ 7270 h 47622"/>
                <a:gd name="connsiteX4" fmla="*/ 24331 w 47625"/>
                <a:gd name="connsiteY4" fmla="*/ 295 h 47622"/>
                <a:gd name="connsiteX5" fmla="*/ 7493 w 47625"/>
                <a:gd name="connsiteY5" fmla="*/ 7270 h 47622"/>
                <a:gd name="connsiteX6" fmla="*/ 518 w 47625"/>
                <a:gd name="connsiteY6" fmla="*/ 24107 h 47622"/>
                <a:gd name="connsiteX7" fmla="*/ 7493 w 47625"/>
                <a:gd name="connsiteY7" fmla="*/ 40944 h 47622"/>
                <a:gd name="connsiteX8" fmla="*/ 2433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31" y="47918"/>
                  </a:moveTo>
                  <a:cubicBezTo>
                    <a:pt x="30646" y="47918"/>
                    <a:pt x="36704" y="45409"/>
                    <a:pt x="41169" y="40944"/>
                  </a:cubicBezTo>
                  <a:cubicBezTo>
                    <a:pt x="45635" y="36479"/>
                    <a:pt x="48144" y="30422"/>
                    <a:pt x="48144" y="24107"/>
                  </a:cubicBezTo>
                  <a:cubicBezTo>
                    <a:pt x="48144" y="17792"/>
                    <a:pt x="45635" y="11735"/>
                    <a:pt x="41169" y="7270"/>
                  </a:cubicBezTo>
                  <a:cubicBezTo>
                    <a:pt x="36704" y="2804"/>
                    <a:pt x="30646" y="295"/>
                    <a:pt x="24331" y="295"/>
                  </a:cubicBezTo>
                  <a:cubicBezTo>
                    <a:pt x="18016" y="295"/>
                    <a:pt x="11958" y="2804"/>
                    <a:pt x="7493" y="7270"/>
                  </a:cubicBezTo>
                  <a:cubicBezTo>
                    <a:pt x="3027" y="11735"/>
                    <a:pt x="518" y="17792"/>
                    <a:pt x="518" y="24107"/>
                  </a:cubicBezTo>
                  <a:cubicBezTo>
                    <a:pt x="518" y="30422"/>
                    <a:pt x="3027" y="36479"/>
                    <a:pt x="7493" y="40944"/>
                  </a:cubicBezTo>
                  <a:cubicBezTo>
                    <a:pt x="11958" y="45409"/>
                    <a:pt x="18016" y="47918"/>
                    <a:pt x="2433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89" name="Freeform: Shape 4288">
              <a:extLst>
                <a:ext uri="{FF2B5EF4-FFF2-40B4-BE49-F238E27FC236}">
                  <a16:creationId xmlns:a16="http://schemas.microsoft.com/office/drawing/2014/main" id="{299CA1CF-E62C-4D25-8209-507B5FCB668F}"/>
                </a:ext>
              </a:extLst>
            </p:cNvPr>
            <p:cNvSpPr/>
            <p:nvPr/>
          </p:nvSpPr>
          <p:spPr>
            <a:xfrm>
              <a:off x="4110727" y="5861251"/>
              <a:ext cx="47625" cy="47622"/>
            </a:xfrm>
            <a:custGeom>
              <a:avLst/>
              <a:gdLst>
                <a:gd name="connsiteX0" fmla="*/ 24334 w 47625"/>
                <a:gd name="connsiteY0" fmla="*/ 47918 h 47622"/>
                <a:gd name="connsiteX1" fmla="*/ 41172 w 47625"/>
                <a:gd name="connsiteY1" fmla="*/ 40944 h 47622"/>
                <a:gd name="connsiteX2" fmla="*/ 48146 w 47625"/>
                <a:gd name="connsiteY2" fmla="*/ 24107 h 47622"/>
                <a:gd name="connsiteX3" fmla="*/ 41172 w 47625"/>
                <a:gd name="connsiteY3" fmla="*/ 7270 h 47622"/>
                <a:gd name="connsiteX4" fmla="*/ 24334 w 47625"/>
                <a:gd name="connsiteY4" fmla="*/ 295 h 47622"/>
                <a:gd name="connsiteX5" fmla="*/ 7495 w 47625"/>
                <a:gd name="connsiteY5" fmla="*/ 7270 h 47622"/>
                <a:gd name="connsiteX6" fmla="*/ 521 w 47625"/>
                <a:gd name="connsiteY6" fmla="*/ 24107 h 47622"/>
                <a:gd name="connsiteX7" fmla="*/ 7495 w 47625"/>
                <a:gd name="connsiteY7" fmla="*/ 40944 h 47622"/>
                <a:gd name="connsiteX8" fmla="*/ 2433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34" y="47918"/>
                  </a:moveTo>
                  <a:cubicBezTo>
                    <a:pt x="30649" y="47918"/>
                    <a:pt x="36706" y="45409"/>
                    <a:pt x="41172" y="40944"/>
                  </a:cubicBezTo>
                  <a:cubicBezTo>
                    <a:pt x="45637" y="36479"/>
                    <a:pt x="48146" y="30422"/>
                    <a:pt x="48146" y="24107"/>
                  </a:cubicBezTo>
                  <a:cubicBezTo>
                    <a:pt x="48146" y="17792"/>
                    <a:pt x="45637" y="11735"/>
                    <a:pt x="41172" y="7270"/>
                  </a:cubicBezTo>
                  <a:cubicBezTo>
                    <a:pt x="36706" y="2804"/>
                    <a:pt x="30649" y="295"/>
                    <a:pt x="24334" y="295"/>
                  </a:cubicBezTo>
                  <a:cubicBezTo>
                    <a:pt x="18018" y="295"/>
                    <a:pt x="11961" y="2804"/>
                    <a:pt x="7495" y="7270"/>
                  </a:cubicBezTo>
                  <a:cubicBezTo>
                    <a:pt x="3030" y="11735"/>
                    <a:pt x="521" y="17792"/>
                    <a:pt x="521" y="24107"/>
                  </a:cubicBezTo>
                  <a:cubicBezTo>
                    <a:pt x="521" y="30422"/>
                    <a:pt x="3030" y="36479"/>
                    <a:pt x="7495" y="40944"/>
                  </a:cubicBezTo>
                  <a:cubicBezTo>
                    <a:pt x="11961" y="45409"/>
                    <a:pt x="18018" y="47918"/>
                    <a:pt x="2433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0" name="Freeform: Shape 4289">
              <a:extLst>
                <a:ext uri="{FF2B5EF4-FFF2-40B4-BE49-F238E27FC236}">
                  <a16:creationId xmlns:a16="http://schemas.microsoft.com/office/drawing/2014/main" id="{727E2EF9-1802-42FA-A4A2-9AFECD073D2B}"/>
                </a:ext>
              </a:extLst>
            </p:cNvPr>
            <p:cNvSpPr/>
            <p:nvPr/>
          </p:nvSpPr>
          <p:spPr>
            <a:xfrm>
              <a:off x="4130825" y="5861251"/>
              <a:ext cx="47625" cy="47622"/>
            </a:xfrm>
            <a:custGeom>
              <a:avLst/>
              <a:gdLst>
                <a:gd name="connsiteX0" fmla="*/ 24336 w 47625"/>
                <a:gd name="connsiteY0" fmla="*/ 47918 h 47622"/>
                <a:gd name="connsiteX1" fmla="*/ 41174 w 47625"/>
                <a:gd name="connsiteY1" fmla="*/ 40944 h 47622"/>
                <a:gd name="connsiteX2" fmla="*/ 48149 w 47625"/>
                <a:gd name="connsiteY2" fmla="*/ 24107 h 47622"/>
                <a:gd name="connsiteX3" fmla="*/ 41174 w 47625"/>
                <a:gd name="connsiteY3" fmla="*/ 7270 h 47622"/>
                <a:gd name="connsiteX4" fmla="*/ 24336 w 47625"/>
                <a:gd name="connsiteY4" fmla="*/ 295 h 47622"/>
                <a:gd name="connsiteX5" fmla="*/ 7498 w 47625"/>
                <a:gd name="connsiteY5" fmla="*/ 7270 h 47622"/>
                <a:gd name="connsiteX6" fmla="*/ 523 w 47625"/>
                <a:gd name="connsiteY6" fmla="*/ 24107 h 47622"/>
                <a:gd name="connsiteX7" fmla="*/ 7498 w 47625"/>
                <a:gd name="connsiteY7" fmla="*/ 40944 h 47622"/>
                <a:gd name="connsiteX8" fmla="*/ 2433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36" y="47918"/>
                  </a:moveTo>
                  <a:cubicBezTo>
                    <a:pt x="30651" y="47918"/>
                    <a:pt x="36709" y="45409"/>
                    <a:pt x="41174" y="40944"/>
                  </a:cubicBezTo>
                  <a:cubicBezTo>
                    <a:pt x="45640" y="36479"/>
                    <a:pt x="48149" y="30422"/>
                    <a:pt x="48149" y="24107"/>
                  </a:cubicBezTo>
                  <a:cubicBezTo>
                    <a:pt x="48149" y="17792"/>
                    <a:pt x="45640" y="11735"/>
                    <a:pt x="41174" y="7270"/>
                  </a:cubicBezTo>
                  <a:cubicBezTo>
                    <a:pt x="36709" y="2804"/>
                    <a:pt x="30651" y="295"/>
                    <a:pt x="24336" y="295"/>
                  </a:cubicBezTo>
                  <a:cubicBezTo>
                    <a:pt x="18021" y="295"/>
                    <a:pt x="11964" y="2804"/>
                    <a:pt x="7498" y="7270"/>
                  </a:cubicBezTo>
                  <a:cubicBezTo>
                    <a:pt x="3032" y="11735"/>
                    <a:pt x="523" y="17792"/>
                    <a:pt x="523" y="24107"/>
                  </a:cubicBezTo>
                  <a:cubicBezTo>
                    <a:pt x="523" y="30422"/>
                    <a:pt x="3032" y="36479"/>
                    <a:pt x="7498" y="40944"/>
                  </a:cubicBezTo>
                  <a:cubicBezTo>
                    <a:pt x="11964" y="45409"/>
                    <a:pt x="18021" y="47918"/>
                    <a:pt x="2433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1" name="Freeform: Shape 4290">
              <a:extLst>
                <a:ext uri="{FF2B5EF4-FFF2-40B4-BE49-F238E27FC236}">
                  <a16:creationId xmlns:a16="http://schemas.microsoft.com/office/drawing/2014/main" id="{64E82D40-69B1-4F43-B9F7-90D56A4D30FE}"/>
                </a:ext>
              </a:extLst>
            </p:cNvPr>
            <p:cNvSpPr/>
            <p:nvPr/>
          </p:nvSpPr>
          <p:spPr>
            <a:xfrm>
              <a:off x="4150915" y="5861251"/>
              <a:ext cx="47625" cy="47622"/>
            </a:xfrm>
            <a:custGeom>
              <a:avLst/>
              <a:gdLst>
                <a:gd name="connsiteX0" fmla="*/ 24339 w 47625"/>
                <a:gd name="connsiteY0" fmla="*/ 47918 h 47622"/>
                <a:gd name="connsiteX1" fmla="*/ 41177 w 47625"/>
                <a:gd name="connsiteY1" fmla="*/ 40944 h 47622"/>
                <a:gd name="connsiteX2" fmla="*/ 48151 w 47625"/>
                <a:gd name="connsiteY2" fmla="*/ 24107 h 47622"/>
                <a:gd name="connsiteX3" fmla="*/ 41177 w 47625"/>
                <a:gd name="connsiteY3" fmla="*/ 7270 h 47622"/>
                <a:gd name="connsiteX4" fmla="*/ 24339 w 47625"/>
                <a:gd name="connsiteY4" fmla="*/ 295 h 47622"/>
                <a:gd name="connsiteX5" fmla="*/ 7501 w 47625"/>
                <a:gd name="connsiteY5" fmla="*/ 7270 h 47622"/>
                <a:gd name="connsiteX6" fmla="*/ 526 w 47625"/>
                <a:gd name="connsiteY6" fmla="*/ 24107 h 47622"/>
                <a:gd name="connsiteX7" fmla="*/ 7501 w 47625"/>
                <a:gd name="connsiteY7" fmla="*/ 40944 h 47622"/>
                <a:gd name="connsiteX8" fmla="*/ 2433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39" y="47918"/>
                  </a:moveTo>
                  <a:cubicBezTo>
                    <a:pt x="30654" y="47918"/>
                    <a:pt x="36711" y="45409"/>
                    <a:pt x="41177" y="40944"/>
                  </a:cubicBezTo>
                  <a:cubicBezTo>
                    <a:pt x="45642" y="36479"/>
                    <a:pt x="48151" y="30422"/>
                    <a:pt x="48151" y="24107"/>
                  </a:cubicBezTo>
                  <a:cubicBezTo>
                    <a:pt x="48151" y="17792"/>
                    <a:pt x="45642" y="11735"/>
                    <a:pt x="41177" y="7270"/>
                  </a:cubicBezTo>
                  <a:cubicBezTo>
                    <a:pt x="36711" y="2804"/>
                    <a:pt x="30654" y="295"/>
                    <a:pt x="24339" y="295"/>
                  </a:cubicBezTo>
                  <a:cubicBezTo>
                    <a:pt x="18023" y="295"/>
                    <a:pt x="11966" y="2804"/>
                    <a:pt x="7501" y="7270"/>
                  </a:cubicBezTo>
                  <a:cubicBezTo>
                    <a:pt x="3035" y="11735"/>
                    <a:pt x="526" y="17792"/>
                    <a:pt x="526" y="24107"/>
                  </a:cubicBezTo>
                  <a:cubicBezTo>
                    <a:pt x="526" y="30422"/>
                    <a:pt x="3035" y="36479"/>
                    <a:pt x="7501" y="40944"/>
                  </a:cubicBezTo>
                  <a:cubicBezTo>
                    <a:pt x="11966" y="45409"/>
                    <a:pt x="18023" y="47918"/>
                    <a:pt x="2433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2" name="Freeform: Shape 4291">
              <a:extLst>
                <a:ext uri="{FF2B5EF4-FFF2-40B4-BE49-F238E27FC236}">
                  <a16:creationId xmlns:a16="http://schemas.microsoft.com/office/drawing/2014/main" id="{A481DB60-F12C-4BFD-8520-F46987F359F5}"/>
                </a:ext>
              </a:extLst>
            </p:cNvPr>
            <p:cNvSpPr/>
            <p:nvPr/>
          </p:nvSpPr>
          <p:spPr>
            <a:xfrm>
              <a:off x="4171013" y="5861251"/>
              <a:ext cx="47625" cy="47622"/>
            </a:xfrm>
            <a:custGeom>
              <a:avLst/>
              <a:gdLst>
                <a:gd name="connsiteX0" fmla="*/ 24341 w 47625"/>
                <a:gd name="connsiteY0" fmla="*/ 47918 h 47622"/>
                <a:gd name="connsiteX1" fmla="*/ 41179 w 47625"/>
                <a:gd name="connsiteY1" fmla="*/ 40944 h 47622"/>
                <a:gd name="connsiteX2" fmla="*/ 48154 w 47625"/>
                <a:gd name="connsiteY2" fmla="*/ 24107 h 47622"/>
                <a:gd name="connsiteX3" fmla="*/ 41179 w 47625"/>
                <a:gd name="connsiteY3" fmla="*/ 7270 h 47622"/>
                <a:gd name="connsiteX4" fmla="*/ 24341 w 47625"/>
                <a:gd name="connsiteY4" fmla="*/ 295 h 47622"/>
                <a:gd name="connsiteX5" fmla="*/ 7503 w 47625"/>
                <a:gd name="connsiteY5" fmla="*/ 7270 h 47622"/>
                <a:gd name="connsiteX6" fmla="*/ 528 w 47625"/>
                <a:gd name="connsiteY6" fmla="*/ 24107 h 47622"/>
                <a:gd name="connsiteX7" fmla="*/ 7503 w 47625"/>
                <a:gd name="connsiteY7" fmla="*/ 40944 h 47622"/>
                <a:gd name="connsiteX8" fmla="*/ 2434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41" y="47918"/>
                  </a:moveTo>
                  <a:cubicBezTo>
                    <a:pt x="30656" y="47918"/>
                    <a:pt x="36714" y="45409"/>
                    <a:pt x="41179" y="40944"/>
                  </a:cubicBezTo>
                  <a:cubicBezTo>
                    <a:pt x="45645" y="36479"/>
                    <a:pt x="48154" y="30422"/>
                    <a:pt x="48154" y="24107"/>
                  </a:cubicBezTo>
                  <a:cubicBezTo>
                    <a:pt x="48154" y="17792"/>
                    <a:pt x="45645" y="11735"/>
                    <a:pt x="41179" y="7270"/>
                  </a:cubicBezTo>
                  <a:cubicBezTo>
                    <a:pt x="36714" y="2804"/>
                    <a:pt x="30656" y="295"/>
                    <a:pt x="24341" y="295"/>
                  </a:cubicBezTo>
                  <a:cubicBezTo>
                    <a:pt x="18026" y="295"/>
                    <a:pt x="11969" y="2804"/>
                    <a:pt x="7503" y="7270"/>
                  </a:cubicBezTo>
                  <a:cubicBezTo>
                    <a:pt x="3038" y="11735"/>
                    <a:pt x="528" y="17792"/>
                    <a:pt x="528" y="24107"/>
                  </a:cubicBezTo>
                  <a:cubicBezTo>
                    <a:pt x="528" y="30422"/>
                    <a:pt x="3038" y="36479"/>
                    <a:pt x="7503" y="40944"/>
                  </a:cubicBezTo>
                  <a:cubicBezTo>
                    <a:pt x="11969" y="45409"/>
                    <a:pt x="18026" y="47918"/>
                    <a:pt x="2434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3" name="Freeform: Shape 4292">
              <a:extLst>
                <a:ext uri="{FF2B5EF4-FFF2-40B4-BE49-F238E27FC236}">
                  <a16:creationId xmlns:a16="http://schemas.microsoft.com/office/drawing/2014/main" id="{F1498361-0991-4B5A-BC8F-0CD985D63182}"/>
                </a:ext>
              </a:extLst>
            </p:cNvPr>
            <p:cNvSpPr/>
            <p:nvPr/>
          </p:nvSpPr>
          <p:spPr>
            <a:xfrm>
              <a:off x="4191103" y="5861251"/>
              <a:ext cx="47625" cy="47622"/>
            </a:xfrm>
            <a:custGeom>
              <a:avLst/>
              <a:gdLst>
                <a:gd name="connsiteX0" fmla="*/ 24344 w 47625"/>
                <a:gd name="connsiteY0" fmla="*/ 47918 h 47622"/>
                <a:gd name="connsiteX1" fmla="*/ 41182 w 47625"/>
                <a:gd name="connsiteY1" fmla="*/ 40944 h 47622"/>
                <a:gd name="connsiteX2" fmla="*/ 48156 w 47625"/>
                <a:gd name="connsiteY2" fmla="*/ 24107 h 47622"/>
                <a:gd name="connsiteX3" fmla="*/ 41182 w 47625"/>
                <a:gd name="connsiteY3" fmla="*/ 7270 h 47622"/>
                <a:gd name="connsiteX4" fmla="*/ 24344 w 47625"/>
                <a:gd name="connsiteY4" fmla="*/ 295 h 47622"/>
                <a:gd name="connsiteX5" fmla="*/ 7506 w 47625"/>
                <a:gd name="connsiteY5" fmla="*/ 7270 h 47622"/>
                <a:gd name="connsiteX6" fmla="*/ 531 w 47625"/>
                <a:gd name="connsiteY6" fmla="*/ 24107 h 47622"/>
                <a:gd name="connsiteX7" fmla="*/ 7506 w 47625"/>
                <a:gd name="connsiteY7" fmla="*/ 40944 h 47622"/>
                <a:gd name="connsiteX8" fmla="*/ 2434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44" y="47918"/>
                  </a:moveTo>
                  <a:cubicBezTo>
                    <a:pt x="30659" y="47918"/>
                    <a:pt x="36716" y="45409"/>
                    <a:pt x="41182" y="40944"/>
                  </a:cubicBezTo>
                  <a:cubicBezTo>
                    <a:pt x="45647" y="36479"/>
                    <a:pt x="48156" y="30422"/>
                    <a:pt x="48156" y="24107"/>
                  </a:cubicBezTo>
                  <a:cubicBezTo>
                    <a:pt x="48156" y="17792"/>
                    <a:pt x="45647" y="11735"/>
                    <a:pt x="41182" y="7270"/>
                  </a:cubicBezTo>
                  <a:cubicBezTo>
                    <a:pt x="36716" y="2804"/>
                    <a:pt x="30659" y="295"/>
                    <a:pt x="24344" y="295"/>
                  </a:cubicBezTo>
                  <a:cubicBezTo>
                    <a:pt x="18028" y="295"/>
                    <a:pt x="11971" y="2804"/>
                    <a:pt x="7506" y="7270"/>
                  </a:cubicBezTo>
                  <a:cubicBezTo>
                    <a:pt x="3040" y="11735"/>
                    <a:pt x="531" y="17792"/>
                    <a:pt x="531" y="24107"/>
                  </a:cubicBezTo>
                  <a:cubicBezTo>
                    <a:pt x="531" y="30422"/>
                    <a:pt x="3040" y="36479"/>
                    <a:pt x="7506" y="40944"/>
                  </a:cubicBezTo>
                  <a:cubicBezTo>
                    <a:pt x="11971" y="45409"/>
                    <a:pt x="18028" y="47918"/>
                    <a:pt x="2434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4" name="Freeform: Shape 4293">
              <a:extLst>
                <a:ext uri="{FF2B5EF4-FFF2-40B4-BE49-F238E27FC236}">
                  <a16:creationId xmlns:a16="http://schemas.microsoft.com/office/drawing/2014/main" id="{3576DC2B-1A3D-4B38-92BA-C8A69F4551D0}"/>
                </a:ext>
              </a:extLst>
            </p:cNvPr>
            <p:cNvSpPr/>
            <p:nvPr/>
          </p:nvSpPr>
          <p:spPr>
            <a:xfrm>
              <a:off x="4211201" y="5861251"/>
              <a:ext cx="47625" cy="47622"/>
            </a:xfrm>
            <a:custGeom>
              <a:avLst/>
              <a:gdLst>
                <a:gd name="connsiteX0" fmla="*/ 24346 w 47625"/>
                <a:gd name="connsiteY0" fmla="*/ 47918 h 47622"/>
                <a:gd name="connsiteX1" fmla="*/ 41184 w 47625"/>
                <a:gd name="connsiteY1" fmla="*/ 40944 h 47622"/>
                <a:gd name="connsiteX2" fmla="*/ 48159 w 47625"/>
                <a:gd name="connsiteY2" fmla="*/ 24107 h 47622"/>
                <a:gd name="connsiteX3" fmla="*/ 41184 w 47625"/>
                <a:gd name="connsiteY3" fmla="*/ 7270 h 47622"/>
                <a:gd name="connsiteX4" fmla="*/ 24346 w 47625"/>
                <a:gd name="connsiteY4" fmla="*/ 295 h 47622"/>
                <a:gd name="connsiteX5" fmla="*/ 7508 w 47625"/>
                <a:gd name="connsiteY5" fmla="*/ 7270 h 47622"/>
                <a:gd name="connsiteX6" fmla="*/ 534 w 47625"/>
                <a:gd name="connsiteY6" fmla="*/ 24107 h 47622"/>
                <a:gd name="connsiteX7" fmla="*/ 7508 w 47625"/>
                <a:gd name="connsiteY7" fmla="*/ 40944 h 47622"/>
                <a:gd name="connsiteX8" fmla="*/ 2434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46" y="47918"/>
                  </a:moveTo>
                  <a:cubicBezTo>
                    <a:pt x="30661" y="47918"/>
                    <a:pt x="36719" y="45409"/>
                    <a:pt x="41184" y="40944"/>
                  </a:cubicBezTo>
                  <a:cubicBezTo>
                    <a:pt x="45650" y="36479"/>
                    <a:pt x="48159" y="30422"/>
                    <a:pt x="48159" y="24107"/>
                  </a:cubicBezTo>
                  <a:cubicBezTo>
                    <a:pt x="48159" y="17792"/>
                    <a:pt x="45650" y="11735"/>
                    <a:pt x="41184" y="7270"/>
                  </a:cubicBezTo>
                  <a:cubicBezTo>
                    <a:pt x="36719" y="2804"/>
                    <a:pt x="30661" y="295"/>
                    <a:pt x="24346" y="295"/>
                  </a:cubicBezTo>
                  <a:cubicBezTo>
                    <a:pt x="18031" y="295"/>
                    <a:pt x="11974" y="2804"/>
                    <a:pt x="7508" y="7270"/>
                  </a:cubicBezTo>
                  <a:cubicBezTo>
                    <a:pt x="3043" y="11735"/>
                    <a:pt x="534" y="17792"/>
                    <a:pt x="534" y="24107"/>
                  </a:cubicBezTo>
                  <a:cubicBezTo>
                    <a:pt x="534" y="30422"/>
                    <a:pt x="3043" y="36479"/>
                    <a:pt x="7508" y="40944"/>
                  </a:cubicBezTo>
                  <a:cubicBezTo>
                    <a:pt x="11974" y="45409"/>
                    <a:pt x="18031" y="47918"/>
                    <a:pt x="2434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5" name="Freeform: Shape 4294">
              <a:extLst>
                <a:ext uri="{FF2B5EF4-FFF2-40B4-BE49-F238E27FC236}">
                  <a16:creationId xmlns:a16="http://schemas.microsoft.com/office/drawing/2014/main" id="{80B1DD08-8ED1-4459-9C01-9C9A3617D17F}"/>
                </a:ext>
              </a:extLst>
            </p:cNvPr>
            <p:cNvSpPr/>
            <p:nvPr/>
          </p:nvSpPr>
          <p:spPr>
            <a:xfrm>
              <a:off x="4231291" y="5861251"/>
              <a:ext cx="47625" cy="47622"/>
            </a:xfrm>
            <a:custGeom>
              <a:avLst/>
              <a:gdLst>
                <a:gd name="connsiteX0" fmla="*/ 24349 w 47625"/>
                <a:gd name="connsiteY0" fmla="*/ 47918 h 47622"/>
                <a:gd name="connsiteX1" fmla="*/ 41187 w 47625"/>
                <a:gd name="connsiteY1" fmla="*/ 40944 h 47622"/>
                <a:gd name="connsiteX2" fmla="*/ 48161 w 47625"/>
                <a:gd name="connsiteY2" fmla="*/ 24107 h 47622"/>
                <a:gd name="connsiteX3" fmla="*/ 41187 w 47625"/>
                <a:gd name="connsiteY3" fmla="*/ 7270 h 47622"/>
                <a:gd name="connsiteX4" fmla="*/ 24349 w 47625"/>
                <a:gd name="connsiteY4" fmla="*/ 295 h 47622"/>
                <a:gd name="connsiteX5" fmla="*/ 7511 w 47625"/>
                <a:gd name="connsiteY5" fmla="*/ 7270 h 47622"/>
                <a:gd name="connsiteX6" fmla="*/ 536 w 47625"/>
                <a:gd name="connsiteY6" fmla="*/ 24107 h 47622"/>
                <a:gd name="connsiteX7" fmla="*/ 7511 w 47625"/>
                <a:gd name="connsiteY7" fmla="*/ 40944 h 47622"/>
                <a:gd name="connsiteX8" fmla="*/ 2434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49" y="47918"/>
                  </a:moveTo>
                  <a:cubicBezTo>
                    <a:pt x="30664" y="47918"/>
                    <a:pt x="36721" y="45409"/>
                    <a:pt x="41187" y="40944"/>
                  </a:cubicBezTo>
                  <a:cubicBezTo>
                    <a:pt x="45652" y="36479"/>
                    <a:pt x="48161" y="30422"/>
                    <a:pt x="48161" y="24107"/>
                  </a:cubicBezTo>
                  <a:cubicBezTo>
                    <a:pt x="48161" y="17792"/>
                    <a:pt x="45652" y="11735"/>
                    <a:pt x="41187" y="7270"/>
                  </a:cubicBezTo>
                  <a:cubicBezTo>
                    <a:pt x="36721" y="2804"/>
                    <a:pt x="30664" y="295"/>
                    <a:pt x="24349" y="295"/>
                  </a:cubicBezTo>
                  <a:cubicBezTo>
                    <a:pt x="18034" y="295"/>
                    <a:pt x="11976" y="2804"/>
                    <a:pt x="7511" y="7270"/>
                  </a:cubicBezTo>
                  <a:cubicBezTo>
                    <a:pt x="3045" y="11735"/>
                    <a:pt x="536" y="17792"/>
                    <a:pt x="536" y="24107"/>
                  </a:cubicBezTo>
                  <a:cubicBezTo>
                    <a:pt x="536" y="30422"/>
                    <a:pt x="3045" y="36479"/>
                    <a:pt x="7511" y="40944"/>
                  </a:cubicBezTo>
                  <a:cubicBezTo>
                    <a:pt x="11976" y="45409"/>
                    <a:pt x="18034" y="47918"/>
                    <a:pt x="2434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6" name="Freeform: Shape 4295">
              <a:extLst>
                <a:ext uri="{FF2B5EF4-FFF2-40B4-BE49-F238E27FC236}">
                  <a16:creationId xmlns:a16="http://schemas.microsoft.com/office/drawing/2014/main" id="{965F4DC8-A825-41A8-A1BB-F454F1B9CDC7}"/>
                </a:ext>
              </a:extLst>
            </p:cNvPr>
            <p:cNvSpPr/>
            <p:nvPr/>
          </p:nvSpPr>
          <p:spPr>
            <a:xfrm>
              <a:off x="4251389" y="5861251"/>
              <a:ext cx="47625" cy="47622"/>
            </a:xfrm>
            <a:custGeom>
              <a:avLst/>
              <a:gdLst>
                <a:gd name="connsiteX0" fmla="*/ 24351 w 47625"/>
                <a:gd name="connsiteY0" fmla="*/ 47918 h 47622"/>
                <a:gd name="connsiteX1" fmla="*/ 41189 w 47625"/>
                <a:gd name="connsiteY1" fmla="*/ 40944 h 47622"/>
                <a:gd name="connsiteX2" fmla="*/ 48164 w 47625"/>
                <a:gd name="connsiteY2" fmla="*/ 24107 h 47622"/>
                <a:gd name="connsiteX3" fmla="*/ 41189 w 47625"/>
                <a:gd name="connsiteY3" fmla="*/ 7270 h 47622"/>
                <a:gd name="connsiteX4" fmla="*/ 24351 w 47625"/>
                <a:gd name="connsiteY4" fmla="*/ 295 h 47622"/>
                <a:gd name="connsiteX5" fmla="*/ 7513 w 47625"/>
                <a:gd name="connsiteY5" fmla="*/ 7270 h 47622"/>
                <a:gd name="connsiteX6" fmla="*/ 539 w 47625"/>
                <a:gd name="connsiteY6" fmla="*/ 24107 h 47622"/>
                <a:gd name="connsiteX7" fmla="*/ 7513 w 47625"/>
                <a:gd name="connsiteY7" fmla="*/ 40944 h 47622"/>
                <a:gd name="connsiteX8" fmla="*/ 2435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51" y="47918"/>
                  </a:moveTo>
                  <a:cubicBezTo>
                    <a:pt x="30666" y="47918"/>
                    <a:pt x="36724" y="45409"/>
                    <a:pt x="41189" y="40944"/>
                  </a:cubicBezTo>
                  <a:cubicBezTo>
                    <a:pt x="45655" y="36479"/>
                    <a:pt x="48164" y="30422"/>
                    <a:pt x="48164" y="24107"/>
                  </a:cubicBezTo>
                  <a:cubicBezTo>
                    <a:pt x="48164" y="17792"/>
                    <a:pt x="45655" y="11735"/>
                    <a:pt x="41189" y="7270"/>
                  </a:cubicBezTo>
                  <a:cubicBezTo>
                    <a:pt x="36724" y="2804"/>
                    <a:pt x="30666" y="295"/>
                    <a:pt x="24351" y="295"/>
                  </a:cubicBezTo>
                  <a:cubicBezTo>
                    <a:pt x="18036" y="295"/>
                    <a:pt x="11979" y="2804"/>
                    <a:pt x="7513" y="7270"/>
                  </a:cubicBezTo>
                  <a:cubicBezTo>
                    <a:pt x="3048" y="11735"/>
                    <a:pt x="539" y="17792"/>
                    <a:pt x="539" y="24107"/>
                  </a:cubicBezTo>
                  <a:cubicBezTo>
                    <a:pt x="539" y="30422"/>
                    <a:pt x="3048" y="36479"/>
                    <a:pt x="7513" y="40944"/>
                  </a:cubicBezTo>
                  <a:cubicBezTo>
                    <a:pt x="11979" y="45409"/>
                    <a:pt x="18036" y="47918"/>
                    <a:pt x="2435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7" name="Freeform: Shape 4296">
              <a:extLst>
                <a:ext uri="{FF2B5EF4-FFF2-40B4-BE49-F238E27FC236}">
                  <a16:creationId xmlns:a16="http://schemas.microsoft.com/office/drawing/2014/main" id="{B8E6AE28-CD33-4210-96A8-AD95D308FA1B}"/>
                </a:ext>
              </a:extLst>
            </p:cNvPr>
            <p:cNvSpPr/>
            <p:nvPr/>
          </p:nvSpPr>
          <p:spPr>
            <a:xfrm>
              <a:off x="4271478" y="5861251"/>
              <a:ext cx="47625" cy="47622"/>
            </a:xfrm>
            <a:custGeom>
              <a:avLst/>
              <a:gdLst>
                <a:gd name="connsiteX0" fmla="*/ 24354 w 47625"/>
                <a:gd name="connsiteY0" fmla="*/ 47918 h 47622"/>
                <a:gd name="connsiteX1" fmla="*/ 41192 w 47625"/>
                <a:gd name="connsiteY1" fmla="*/ 40944 h 47622"/>
                <a:gd name="connsiteX2" fmla="*/ 48166 w 47625"/>
                <a:gd name="connsiteY2" fmla="*/ 24107 h 47622"/>
                <a:gd name="connsiteX3" fmla="*/ 41192 w 47625"/>
                <a:gd name="connsiteY3" fmla="*/ 7270 h 47622"/>
                <a:gd name="connsiteX4" fmla="*/ 24354 w 47625"/>
                <a:gd name="connsiteY4" fmla="*/ 295 h 47622"/>
                <a:gd name="connsiteX5" fmla="*/ 7516 w 47625"/>
                <a:gd name="connsiteY5" fmla="*/ 7270 h 47622"/>
                <a:gd name="connsiteX6" fmla="*/ 541 w 47625"/>
                <a:gd name="connsiteY6" fmla="*/ 24107 h 47622"/>
                <a:gd name="connsiteX7" fmla="*/ 7516 w 47625"/>
                <a:gd name="connsiteY7" fmla="*/ 40944 h 47622"/>
                <a:gd name="connsiteX8" fmla="*/ 2435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54" y="47918"/>
                  </a:moveTo>
                  <a:cubicBezTo>
                    <a:pt x="30669" y="47918"/>
                    <a:pt x="36726" y="45409"/>
                    <a:pt x="41192" y="40944"/>
                  </a:cubicBezTo>
                  <a:cubicBezTo>
                    <a:pt x="45657" y="36479"/>
                    <a:pt x="48166" y="30422"/>
                    <a:pt x="48166" y="24107"/>
                  </a:cubicBezTo>
                  <a:cubicBezTo>
                    <a:pt x="48166" y="17792"/>
                    <a:pt x="45657" y="11735"/>
                    <a:pt x="41192" y="7270"/>
                  </a:cubicBezTo>
                  <a:cubicBezTo>
                    <a:pt x="36726" y="2804"/>
                    <a:pt x="30669" y="295"/>
                    <a:pt x="24354" y="295"/>
                  </a:cubicBezTo>
                  <a:cubicBezTo>
                    <a:pt x="18039" y="295"/>
                    <a:pt x="11981" y="2804"/>
                    <a:pt x="7516" y="7270"/>
                  </a:cubicBezTo>
                  <a:cubicBezTo>
                    <a:pt x="3050" y="11735"/>
                    <a:pt x="541" y="17792"/>
                    <a:pt x="541" y="24107"/>
                  </a:cubicBezTo>
                  <a:cubicBezTo>
                    <a:pt x="541" y="30422"/>
                    <a:pt x="3050" y="36479"/>
                    <a:pt x="7516" y="40944"/>
                  </a:cubicBezTo>
                  <a:cubicBezTo>
                    <a:pt x="11981" y="45409"/>
                    <a:pt x="18039" y="47918"/>
                    <a:pt x="2435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8" name="Freeform: Shape 4297">
              <a:extLst>
                <a:ext uri="{FF2B5EF4-FFF2-40B4-BE49-F238E27FC236}">
                  <a16:creationId xmlns:a16="http://schemas.microsoft.com/office/drawing/2014/main" id="{D7358FD4-9A44-4E3A-9CD5-665055598EB7}"/>
                </a:ext>
              </a:extLst>
            </p:cNvPr>
            <p:cNvSpPr/>
            <p:nvPr/>
          </p:nvSpPr>
          <p:spPr>
            <a:xfrm>
              <a:off x="4291576" y="5861251"/>
              <a:ext cx="47625" cy="47622"/>
            </a:xfrm>
            <a:custGeom>
              <a:avLst/>
              <a:gdLst>
                <a:gd name="connsiteX0" fmla="*/ 24356 w 47625"/>
                <a:gd name="connsiteY0" fmla="*/ 47918 h 47622"/>
                <a:gd name="connsiteX1" fmla="*/ 41194 w 47625"/>
                <a:gd name="connsiteY1" fmla="*/ 40944 h 47622"/>
                <a:gd name="connsiteX2" fmla="*/ 48169 w 47625"/>
                <a:gd name="connsiteY2" fmla="*/ 24107 h 47622"/>
                <a:gd name="connsiteX3" fmla="*/ 41194 w 47625"/>
                <a:gd name="connsiteY3" fmla="*/ 7270 h 47622"/>
                <a:gd name="connsiteX4" fmla="*/ 24356 w 47625"/>
                <a:gd name="connsiteY4" fmla="*/ 295 h 47622"/>
                <a:gd name="connsiteX5" fmla="*/ 7518 w 47625"/>
                <a:gd name="connsiteY5" fmla="*/ 7270 h 47622"/>
                <a:gd name="connsiteX6" fmla="*/ 544 w 47625"/>
                <a:gd name="connsiteY6" fmla="*/ 24107 h 47622"/>
                <a:gd name="connsiteX7" fmla="*/ 7518 w 47625"/>
                <a:gd name="connsiteY7" fmla="*/ 40944 h 47622"/>
                <a:gd name="connsiteX8" fmla="*/ 2435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56" y="47918"/>
                  </a:moveTo>
                  <a:cubicBezTo>
                    <a:pt x="30672" y="47918"/>
                    <a:pt x="36729" y="45409"/>
                    <a:pt x="41194" y="40944"/>
                  </a:cubicBezTo>
                  <a:cubicBezTo>
                    <a:pt x="45660" y="36479"/>
                    <a:pt x="48169" y="30422"/>
                    <a:pt x="48169" y="24107"/>
                  </a:cubicBezTo>
                  <a:cubicBezTo>
                    <a:pt x="48169" y="17792"/>
                    <a:pt x="45660" y="11735"/>
                    <a:pt x="41194" y="7270"/>
                  </a:cubicBezTo>
                  <a:cubicBezTo>
                    <a:pt x="36729" y="2804"/>
                    <a:pt x="30672" y="295"/>
                    <a:pt x="24356" y="295"/>
                  </a:cubicBezTo>
                  <a:cubicBezTo>
                    <a:pt x="18041" y="295"/>
                    <a:pt x="11984" y="2804"/>
                    <a:pt x="7518" y="7270"/>
                  </a:cubicBezTo>
                  <a:cubicBezTo>
                    <a:pt x="3053" y="11735"/>
                    <a:pt x="544" y="17792"/>
                    <a:pt x="544" y="24107"/>
                  </a:cubicBezTo>
                  <a:cubicBezTo>
                    <a:pt x="544" y="30422"/>
                    <a:pt x="3053" y="36479"/>
                    <a:pt x="7518" y="40944"/>
                  </a:cubicBezTo>
                  <a:cubicBezTo>
                    <a:pt x="11984" y="45409"/>
                    <a:pt x="18041" y="47918"/>
                    <a:pt x="2435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299" name="Freeform: Shape 4298">
              <a:extLst>
                <a:ext uri="{FF2B5EF4-FFF2-40B4-BE49-F238E27FC236}">
                  <a16:creationId xmlns:a16="http://schemas.microsoft.com/office/drawing/2014/main" id="{30A1721E-BE98-4077-9AC9-B65820F43C3A}"/>
                </a:ext>
              </a:extLst>
            </p:cNvPr>
            <p:cNvSpPr/>
            <p:nvPr/>
          </p:nvSpPr>
          <p:spPr>
            <a:xfrm>
              <a:off x="4311674" y="5861251"/>
              <a:ext cx="47625" cy="47622"/>
            </a:xfrm>
            <a:custGeom>
              <a:avLst/>
              <a:gdLst>
                <a:gd name="connsiteX0" fmla="*/ 24359 w 47625"/>
                <a:gd name="connsiteY0" fmla="*/ 47918 h 47622"/>
                <a:gd name="connsiteX1" fmla="*/ 41197 w 47625"/>
                <a:gd name="connsiteY1" fmla="*/ 40944 h 47622"/>
                <a:gd name="connsiteX2" fmla="*/ 48172 w 47625"/>
                <a:gd name="connsiteY2" fmla="*/ 24107 h 47622"/>
                <a:gd name="connsiteX3" fmla="*/ 41197 w 47625"/>
                <a:gd name="connsiteY3" fmla="*/ 7270 h 47622"/>
                <a:gd name="connsiteX4" fmla="*/ 24359 w 47625"/>
                <a:gd name="connsiteY4" fmla="*/ 295 h 47622"/>
                <a:gd name="connsiteX5" fmla="*/ 7521 w 47625"/>
                <a:gd name="connsiteY5" fmla="*/ 7270 h 47622"/>
                <a:gd name="connsiteX6" fmla="*/ 546 w 47625"/>
                <a:gd name="connsiteY6" fmla="*/ 24107 h 47622"/>
                <a:gd name="connsiteX7" fmla="*/ 7521 w 47625"/>
                <a:gd name="connsiteY7" fmla="*/ 40944 h 47622"/>
                <a:gd name="connsiteX8" fmla="*/ 2435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59" y="47918"/>
                  </a:moveTo>
                  <a:cubicBezTo>
                    <a:pt x="30674" y="47918"/>
                    <a:pt x="36731" y="45409"/>
                    <a:pt x="41197" y="40944"/>
                  </a:cubicBezTo>
                  <a:cubicBezTo>
                    <a:pt x="45663" y="36479"/>
                    <a:pt x="48172" y="30422"/>
                    <a:pt x="48172" y="24107"/>
                  </a:cubicBezTo>
                  <a:cubicBezTo>
                    <a:pt x="48172" y="17792"/>
                    <a:pt x="45663" y="11735"/>
                    <a:pt x="41197" y="7270"/>
                  </a:cubicBezTo>
                  <a:cubicBezTo>
                    <a:pt x="36731" y="2804"/>
                    <a:pt x="30674" y="295"/>
                    <a:pt x="24359" y="295"/>
                  </a:cubicBezTo>
                  <a:cubicBezTo>
                    <a:pt x="18044" y="295"/>
                    <a:pt x="11986" y="2804"/>
                    <a:pt x="7521" y="7270"/>
                  </a:cubicBezTo>
                  <a:cubicBezTo>
                    <a:pt x="3055" y="11735"/>
                    <a:pt x="546" y="17792"/>
                    <a:pt x="546" y="24107"/>
                  </a:cubicBezTo>
                  <a:cubicBezTo>
                    <a:pt x="546" y="30422"/>
                    <a:pt x="3055" y="36479"/>
                    <a:pt x="7521" y="40944"/>
                  </a:cubicBezTo>
                  <a:cubicBezTo>
                    <a:pt x="11986" y="45409"/>
                    <a:pt x="18044" y="47918"/>
                    <a:pt x="2435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0" name="Freeform: Shape 4299">
              <a:extLst>
                <a:ext uri="{FF2B5EF4-FFF2-40B4-BE49-F238E27FC236}">
                  <a16:creationId xmlns:a16="http://schemas.microsoft.com/office/drawing/2014/main" id="{43B1AFDE-2E6B-4C1F-A278-B57FA6E0EFE4}"/>
                </a:ext>
              </a:extLst>
            </p:cNvPr>
            <p:cNvSpPr/>
            <p:nvPr/>
          </p:nvSpPr>
          <p:spPr>
            <a:xfrm>
              <a:off x="4331764" y="5861251"/>
              <a:ext cx="47625" cy="47622"/>
            </a:xfrm>
            <a:custGeom>
              <a:avLst/>
              <a:gdLst>
                <a:gd name="connsiteX0" fmla="*/ 24361 w 47625"/>
                <a:gd name="connsiteY0" fmla="*/ 47918 h 47622"/>
                <a:gd name="connsiteX1" fmla="*/ 41200 w 47625"/>
                <a:gd name="connsiteY1" fmla="*/ 40944 h 47622"/>
                <a:gd name="connsiteX2" fmla="*/ 48174 w 47625"/>
                <a:gd name="connsiteY2" fmla="*/ 24107 h 47622"/>
                <a:gd name="connsiteX3" fmla="*/ 41200 w 47625"/>
                <a:gd name="connsiteY3" fmla="*/ 7270 h 47622"/>
                <a:gd name="connsiteX4" fmla="*/ 24361 w 47625"/>
                <a:gd name="connsiteY4" fmla="*/ 295 h 47622"/>
                <a:gd name="connsiteX5" fmla="*/ 7523 w 47625"/>
                <a:gd name="connsiteY5" fmla="*/ 7270 h 47622"/>
                <a:gd name="connsiteX6" fmla="*/ 549 w 47625"/>
                <a:gd name="connsiteY6" fmla="*/ 24107 h 47622"/>
                <a:gd name="connsiteX7" fmla="*/ 7523 w 47625"/>
                <a:gd name="connsiteY7" fmla="*/ 40944 h 47622"/>
                <a:gd name="connsiteX8" fmla="*/ 24361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61" y="47918"/>
                  </a:moveTo>
                  <a:cubicBezTo>
                    <a:pt x="30677" y="47918"/>
                    <a:pt x="36734" y="45409"/>
                    <a:pt x="41200" y="40944"/>
                  </a:cubicBezTo>
                  <a:cubicBezTo>
                    <a:pt x="45665" y="36479"/>
                    <a:pt x="48174" y="30422"/>
                    <a:pt x="48174" y="24107"/>
                  </a:cubicBezTo>
                  <a:cubicBezTo>
                    <a:pt x="48174" y="17792"/>
                    <a:pt x="45665" y="11735"/>
                    <a:pt x="41200" y="7270"/>
                  </a:cubicBezTo>
                  <a:cubicBezTo>
                    <a:pt x="36734" y="2804"/>
                    <a:pt x="30677" y="295"/>
                    <a:pt x="24361" y="295"/>
                  </a:cubicBezTo>
                  <a:cubicBezTo>
                    <a:pt x="18046" y="295"/>
                    <a:pt x="11989" y="2804"/>
                    <a:pt x="7523" y="7270"/>
                  </a:cubicBezTo>
                  <a:cubicBezTo>
                    <a:pt x="3058" y="11735"/>
                    <a:pt x="549" y="17792"/>
                    <a:pt x="549" y="24107"/>
                  </a:cubicBezTo>
                  <a:cubicBezTo>
                    <a:pt x="549" y="30422"/>
                    <a:pt x="3058" y="36479"/>
                    <a:pt x="7523" y="40944"/>
                  </a:cubicBezTo>
                  <a:cubicBezTo>
                    <a:pt x="11989" y="45409"/>
                    <a:pt x="18046" y="47918"/>
                    <a:pt x="24361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1" name="Freeform: Shape 4300">
              <a:extLst>
                <a:ext uri="{FF2B5EF4-FFF2-40B4-BE49-F238E27FC236}">
                  <a16:creationId xmlns:a16="http://schemas.microsoft.com/office/drawing/2014/main" id="{8E163734-B319-481C-9BF8-3E082A3589F9}"/>
                </a:ext>
              </a:extLst>
            </p:cNvPr>
            <p:cNvSpPr/>
            <p:nvPr/>
          </p:nvSpPr>
          <p:spPr>
            <a:xfrm>
              <a:off x="4351862" y="5861251"/>
              <a:ext cx="47625" cy="47622"/>
            </a:xfrm>
            <a:custGeom>
              <a:avLst/>
              <a:gdLst>
                <a:gd name="connsiteX0" fmla="*/ 24364 w 47625"/>
                <a:gd name="connsiteY0" fmla="*/ 47918 h 47622"/>
                <a:gd name="connsiteX1" fmla="*/ 41202 w 47625"/>
                <a:gd name="connsiteY1" fmla="*/ 40944 h 47622"/>
                <a:gd name="connsiteX2" fmla="*/ 48177 w 47625"/>
                <a:gd name="connsiteY2" fmla="*/ 24107 h 47622"/>
                <a:gd name="connsiteX3" fmla="*/ 41202 w 47625"/>
                <a:gd name="connsiteY3" fmla="*/ 7270 h 47622"/>
                <a:gd name="connsiteX4" fmla="*/ 24364 w 47625"/>
                <a:gd name="connsiteY4" fmla="*/ 295 h 47622"/>
                <a:gd name="connsiteX5" fmla="*/ 7526 w 47625"/>
                <a:gd name="connsiteY5" fmla="*/ 7270 h 47622"/>
                <a:gd name="connsiteX6" fmla="*/ 551 w 47625"/>
                <a:gd name="connsiteY6" fmla="*/ 24107 h 47622"/>
                <a:gd name="connsiteX7" fmla="*/ 7526 w 47625"/>
                <a:gd name="connsiteY7" fmla="*/ 40944 h 47622"/>
                <a:gd name="connsiteX8" fmla="*/ 2436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64" y="47918"/>
                  </a:moveTo>
                  <a:cubicBezTo>
                    <a:pt x="30679" y="47918"/>
                    <a:pt x="36737" y="45409"/>
                    <a:pt x="41202" y="40944"/>
                  </a:cubicBezTo>
                  <a:cubicBezTo>
                    <a:pt x="45668" y="36479"/>
                    <a:pt x="48177" y="30422"/>
                    <a:pt x="48177" y="24107"/>
                  </a:cubicBezTo>
                  <a:cubicBezTo>
                    <a:pt x="48177" y="17792"/>
                    <a:pt x="45668" y="11735"/>
                    <a:pt x="41202" y="7270"/>
                  </a:cubicBezTo>
                  <a:cubicBezTo>
                    <a:pt x="36737" y="2804"/>
                    <a:pt x="30679" y="295"/>
                    <a:pt x="24364" y="295"/>
                  </a:cubicBezTo>
                  <a:cubicBezTo>
                    <a:pt x="18049" y="295"/>
                    <a:pt x="11991" y="2804"/>
                    <a:pt x="7526" y="7270"/>
                  </a:cubicBezTo>
                  <a:cubicBezTo>
                    <a:pt x="3060" y="11735"/>
                    <a:pt x="551" y="17792"/>
                    <a:pt x="551" y="24107"/>
                  </a:cubicBezTo>
                  <a:cubicBezTo>
                    <a:pt x="551" y="30422"/>
                    <a:pt x="3060" y="36479"/>
                    <a:pt x="7526" y="40944"/>
                  </a:cubicBezTo>
                  <a:cubicBezTo>
                    <a:pt x="11991" y="45409"/>
                    <a:pt x="18049" y="47918"/>
                    <a:pt x="2436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2" name="Freeform: Shape 4301">
              <a:extLst>
                <a:ext uri="{FF2B5EF4-FFF2-40B4-BE49-F238E27FC236}">
                  <a16:creationId xmlns:a16="http://schemas.microsoft.com/office/drawing/2014/main" id="{4A1DB0CF-A2C0-4776-AE3F-2301C8FC8C7B}"/>
                </a:ext>
              </a:extLst>
            </p:cNvPr>
            <p:cNvSpPr/>
            <p:nvPr/>
          </p:nvSpPr>
          <p:spPr>
            <a:xfrm>
              <a:off x="4371952" y="5861251"/>
              <a:ext cx="47625" cy="47622"/>
            </a:xfrm>
            <a:custGeom>
              <a:avLst/>
              <a:gdLst>
                <a:gd name="connsiteX0" fmla="*/ 24366 w 47625"/>
                <a:gd name="connsiteY0" fmla="*/ 47918 h 47622"/>
                <a:gd name="connsiteX1" fmla="*/ 41205 w 47625"/>
                <a:gd name="connsiteY1" fmla="*/ 40944 h 47622"/>
                <a:gd name="connsiteX2" fmla="*/ 48179 w 47625"/>
                <a:gd name="connsiteY2" fmla="*/ 24107 h 47622"/>
                <a:gd name="connsiteX3" fmla="*/ 41205 w 47625"/>
                <a:gd name="connsiteY3" fmla="*/ 7270 h 47622"/>
                <a:gd name="connsiteX4" fmla="*/ 24366 w 47625"/>
                <a:gd name="connsiteY4" fmla="*/ 295 h 47622"/>
                <a:gd name="connsiteX5" fmla="*/ 7528 w 47625"/>
                <a:gd name="connsiteY5" fmla="*/ 7270 h 47622"/>
                <a:gd name="connsiteX6" fmla="*/ 554 w 47625"/>
                <a:gd name="connsiteY6" fmla="*/ 24107 h 47622"/>
                <a:gd name="connsiteX7" fmla="*/ 7528 w 47625"/>
                <a:gd name="connsiteY7" fmla="*/ 40944 h 47622"/>
                <a:gd name="connsiteX8" fmla="*/ 24366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66" y="47918"/>
                  </a:moveTo>
                  <a:cubicBezTo>
                    <a:pt x="30682" y="47918"/>
                    <a:pt x="36739" y="45409"/>
                    <a:pt x="41205" y="40944"/>
                  </a:cubicBezTo>
                  <a:cubicBezTo>
                    <a:pt x="45670" y="36479"/>
                    <a:pt x="48179" y="30422"/>
                    <a:pt x="48179" y="24107"/>
                  </a:cubicBezTo>
                  <a:cubicBezTo>
                    <a:pt x="48179" y="17792"/>
                    <a:pt x="45670" y="11735"/>
                    <a:pt x="41205" y="7270"/>
                  </a:cubicBezTo>
                  <a:cubicBezTo>
                    <a:pt x="36739" y="2804"/>
                    <a:pt x="30682" y="295"/>
                    <a:pt x="24366" y="295"/>
                  </a:cubicBezTo>
                  <a:cubicBezTo>
                    <a:pt x="18051" y="295"/>
                    <a:pt x="11994" y="2804"/>
                    <a:pt x="7528" y="7270"/>
                  </a:cubicBezTo>
                  <a:cubicBezTo>
                    <a:pt x="3063" y="11735"/>
                    <a:pt x="554" y="17792"/>
                    <a:pt x="554" y="24107"/>
                  </a:cubicBezTo>
                  <a:cubicBezTo>
                    <a:pt x="554" y="30422"/>
                    <a:pt x="3063" y="36479"/>
                    <a:pt x="7528" y="40944"/>
                  </a:cubicBezTo>
                  <a:cubicBezTo>
                    <a:pt x="11994" y="45409"/>
                    <a:pt x="18051" y="47918"/>
                    <a:pt x="24366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3" name="Freeform: Shape 4302">
              <a:extLst>
                <a:ext uri="{FF2B5EF4-FFF2-40B4-BE49-F238E27FC236}">
                  <a16:creationId xmlns:a16="http://schemas.microsoft.com/office/drawing/2014/main" id="{51F2DC9A-BB1A-4877-B5F6-FC7D3A3E2F4A}"/>
                </a:ext>
              </a:extLst>
            </p:cNvPr>
            <p:cNvSpPr/>
            <p:nvPr/>
          </p:nvSpPr>
          <p:spPr>
            <a:xfrm>
              <a:off x="4392050" y="5861251"/>
              <a:ext cx="47625" cy="47622"/>
            </a:xfrm>
            <a:custGeom>
              <a:avLst/>
              <a:gdLst>
                <a:gd name="connsiteX0" fmla="*/ 24369 w 47625"/>
                <a:gd name="connsiteY0" fmla="*/ 47918 h 47622"/>
                <a:gd name="connsiteX1" fmla="*/ 41207 w 47625"/>
                <a:gd name="connsiteY1" fmla="*/ 40944 h 47622"/>
                <a:gd name="connsiteX2" fmla="*/ 48182 w 47625"/>
                <a:gd name="connsiteY2" fmla="*/ 24107 h 47622"/>
                <a:gd name="connsiteX3" fmla="*/ 41207 w 47625"/>
                <a:gd name="connsiteY3" fmla="*/ 7270 h 47622"/>
                <a:gd name="connsiteX4" fmla="*/ 24369 w 47625"/>
                <a:gd name="connsiteY4" fmla="*/ 295 h 47622"/>
                <a:gd name="connsiteX5" fmla="*/ 7531 w 47625"/>
                <a:gd name="connsiteY5" fmla="*/ 7270 h 47622"/>
                <a:gd name="connsiteX6" fmla="*/ 556 w 47625"/>
                <a:gd name="connsiteY6" fmla="*/ 24107 h 47622"/>
                <a:gd name="connsiteX7" fmla="*/ 7531 w 47625"/>
                <a:gd name="connsiteY7" fmla="*/ 40944 h 47622"/>
                <a:gd name="connsiteX8" fmla="*/ 2436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69" y="47918"/>
                  </a:moveTo>
                  <a:cubicBezTo>
                    <a:pt x="30684" y="47918"/>
                    <a:pt x="36742" y="45409"/>
                    <a:pt x="41207" y="40944"/>
                  </a:cubicBezTo>
                  <a:cubicBezTo>
                    <a:pt x="45673" y="36479"/>
                    <a:pt x="48182" y="30422"/>
                    <a:pt x="48182" y="24107"/>
                  </a:cubicBezTo>
                  <a:cubicBezTo>
                    <a:pt x="48182" y="17792"/>
                    <a:pt x="45673" y="11735"/>
                    <a:pt x="41207" y="7270"/>
                  </a:cubicBezTo>
                  <a:cubicBezTo>
                    <a:pt x="36742" y="2804"/>
                    <a:pt x="30684" y="295"/>
                    <a:pt x="24369" y="295"/>
                  </a:cubicBezTo>
                  <a:cubicBezTo>
                    <a:pt x="18054" y="295"/>
                    <a:pt x="11996" y="2804"/>
                    <a:pt x="7531" y="7270"/>
                  </a:cubicBezTo>
                  <a:cubicBezTo>
                    <a:pt x="3065" y="11735"/>
                    <a:pt x="556" y="17792"/>
                    <a:pt x="556" y="24107"/>
                  </a:cubicBezTo>
                  <a:cubicBezTo>
                    <a:pt x="556" y="30422"/>
                    <a:pt x="3065" y="36479"/>
                    <a:pt x="7531" y="40944"/>
                  </a:cubicBezTo>
                  <a:cubicBezTo>
                    <a:pt x="11996" y="45409"/>
                    <a:pt x="18054" y="47918"/>
                    <a:pt x="2436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4" name="Freeform: Shape 4303">
              <a:extLst>
                <a:ext uri="{FF2B5EF4-FFF2-40B4-BE49-F238E27FC236}">
                  <a16:creationId xmlns:a16="http://schemas.microsoft.com/office/drawing/2014/main" id="{28383111-F05C-4F09-8400-86F3EC3C0CED}"/>
                </a:ext>
              </a:extLst>
            </p:cNvPr>
            <p:cNvSpPr/>
            <p:nvPr/>
          </p:nvSpPr>
          <p:spPr>
            <a:xfrm>
              <a:off x="4412140" y="5861251"/>
              <a:ext cx="47625" cy="47622"/>
            </a:xfrm>
            <a:custGeom>
              <a:avLst/>
              <a:gdLst>
                <a:gd name="connsiteX0" fmla="*/ 24372 w 47625"/>
                <a:gd name="connsiteY0" fmla="*/ 47918 h 47622"/>
                <a:gd name="connsiteX1" fmla="*/ 41210 w 47625"/>
                <a:gd name="connsiteY1" fmla="*/ 40944 h 47622"/>
                <a:gd name="connsiteX2" fmla="*/ 48184 w 47625"/>
                <a:gd name="connsiteY2" fmla="*/ 24107 h 47622"/>
                <a:gd name="connsiteX3" fmla="*/ 41210 w 47625"/>
                <a:gd name="connsiteY3" fmla="*/ 7270 h 47622"/>
                <a:gd name="connsiteX4" fmla="*/ 24372 w 47625"/>
                <a:gd name="connsiteY4" fmla="*/ 295 h 47622"/>
                <a:gd name="connsiteX5" fmla="*/ 7533 w 47625"/>
                <a:gd name="connsiteY5" fmla="*/ 7270 h 47622"/>
                <a:gd name="connsiteX6" fmla="*/ 559 w 47625"/>
                <a:gd name="connsiteY6" fmla="*/ 24107 h 47622"/>
                <a:gd name="connsiteX7" fmla="*/ 7533 w 47625"/>
                <a:gd name="connsiteY7" fmla="*/ 40944 h 47622"/>
                <a:gd name="connsiteX8" fmla="*/ 2437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72" y="47918"/>
                  </a:moveTo>
                  <a:cubicBezTo>
                    <a:pt x="30687" y="47918"/>
                    <a:pt x="36744" y="45409"/>
                    <a:pt x="41210" y="40944"/>
                  </a:cubicBezTo>
                  <a:cubicBezTo>
                    <a:pt x="45675" y="36479"/>
                    <a:pt x="48184" y="30422"/>
                    <a:pt x="48184" y="24107"/>
                  </a:cubicBezTo>
                  <a:cubicBezTo>
                    <a:pt x="48184" y="17792"/>
                    <a:pt x="45675" y="11735"/>
                    <a:pt x="41210" y="7270"/>
                  </a:cubicBezTo>
                  <a:cubicBezTo>
                    <a:pt x="36744" y="2804"/>
                    <a:pt x="30687" y="295"/>
                    <a:pt x="24372" y="295"/>
                  </a:cubicBezTo>
                  <a:cubicBezTo>
                    <a:pt x="18056" y="295"/>
                    <a:pt x="11999" y="2804"/>
                    <a:pt x="7533" y="7270"/>
                  </a:cubicBezTo>
                  <a:cubicBezTo>
                    <a:pt x="3068" y="11735"/>
                    <a:pt x="559" y="17792"/>
                    <a:pt x="559" y="24107"/>
                  </a:cubicBezTo>
                  <a:cubicBezTo>
                    <a:pt x="559" y="30422"/>
                    <a:pt x="3068" y="36479"/>
                    <a:pt x="7533" y="40944"/>
                  </a:cubicBezTo>
                  <a:cubicBezTo>
                    <a:pt x="11999" y="45409"/>
                    <a:pt x="18056" y="47918"/>
                    <a:pt x="2437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5" name="Freeform: Shape 4304">
              <a:extLst>
                <a:ext uri="{FF2B5EF4-FFF2-40B4-BE49-F238E27FC236}">
                  <a16:creationId xmlns:a16="http://schemas.microsoft.com/office/drawing/2014/main" id="{29DA05C5-0DF3-472C-848D-1B0422FEBC50}"/>
                </a:ext>
              </a:extLst>
            </p:cNvPr>
            <p:cNvSpPr/>
            <p:nvPr/>
          </p:nvSpPr>
          <p:spPr>
            <a:xfrm>
              <a:off x="4432238" y="5861251"/>
              <a:ext cx="47625" cy="47622"/>
            </a:xfrm>
            <a:custGeom>
              <a:avLst/>
              <a:gdLst>
                <a:gd name="connsiteX0" fmla="*/ 24374 w 47625"/>
                <a:gd name="connsiteY0" fmla="*/ 47918 h 47622"/>
                <a:gd name="connsiteX1" fmla="*/ 41212 w 47625"/>
                <a:gd name="connsiteY1" fmla="*/ 40944 h 47622"/>
                <a:gd name="connsiteX2" fmla="*/ 48187 w 47625"/>
                <a:gd name="connsiteY2" fmla="*/ 24107 h 47622"/>
                <a:gd name="connsiteX3" fmla="*/ 41212 w 47625"/>
                <a:gd name="connsiteY3" fmla="*/ 7270 h 47622"/>
                <a:gd name="connsiteX4" fmla="*/ 24374 w 47625"/>
                <a:gd name="connsiteY4" fmla="*/ 295 h 47622"/>
                <a:gd name="connsiteX5" fmla="*/ 7536 w 47625"/>
                <a:gd name="connsiteY5" fmla="*/ 7270 h 47622"/>
                <a:gd name="connsiteX6" fmla="*/ 561 w 47625"/>
                <a:gd name="connsiteY6" fmla="*/ 24107 h 47622"/>
                <a:gd name="connsiteX7" fmla="*/ 7536 w 47625"/>
                <a:gd name="connsiteY7" fmla="*/ 40944 h 47622"/>
                <a:gd name="connsiteX8" fmla="*/ 2437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74" y="47918"/>
                  </a:moveTo>
                  <a:cubicBezTo>
                    <a:pt x="30689" y="47918"/>
                    <a:pt x="36747" y="45409"/>
                    <a:pt x="41212" y="40944"/>
                  </a:cubicBezTo>
                  <a:cubicBezTo>
                    <a:pt x="45678" y="36479"/>
                    <a:pt x="48187" y="30422"/>
                    <a:pt x="48187" y="24107"/>
                  </a:cubicBezTo>
                  <a:cubicBezTo>
                    <a:pt x="48187" y="17792"/>
                    <a:pt x="45678" y="11735"/>
                    <a:pt x="41212" y="7270"/>
                  </a:cubicBezTo>
                  <a:cubicBezTo>
                    <a:pt x="36747" y="2804"/>
                    <a:pt x="30689" y="295"/>
                    <a:pt x="24374" y="295"/>
                  </a:cubicBezTo>
                  <a:cubicBezTo>
                    <a:pt x="18059" y="295"/>
                    <a:pt x="12001" y="2804"/>
                    <a:pt x="7536" y="7270"/>
                  </a:cubicBezTo>
                  <a:cubicBezTo>
                    <a:pt x="3070" y="11735"/>
                    <a:pt x="561" y="17792"/>
                    <a:pt x="561" y="24107"/>
                  </a:cubicBezTo>
                  <a:cubicBezTo>
                    <a:pt x="561" y="30422"/>
                    <a:pt x="3070" y="36479"/>
                    <a:pt x="7536" y="40944"/>
                  </a:cubicBezTo>
                  <a:cubicBezTo>
                    <a:pt x="12001" y="45409"/>
                    <a:pt x="18059" y="47918"/>
                    <a:pt x="2437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6" name="Freeform: Shape 4305">
              <a:extLst>
                <a:ext uri="{FF2B5EF4-FFF2-40B4-BE49-F238E27FC236}">
                  <a16:creationId xmlns:a16="http://schemas.microsoft.com/office/drawing/2014/main" id="{5DF948CD-DFD5-40C0-BAC1-81F2B2AC5DF0}"/>
                </a:ext>
              </a:extLst>
            </p:cNvPr>
            <p:cNvSpPr/>
            <p:nvPr/>
          </p:nvSpPr>
          <p:spPr>
            <a:xfrm>
              <a:off x="4452328" y="5861251"/>
              <a:ext cx="47625" cy="47622"/>
            </a:xfrm>
            <a:custGeom>
              <a:avLst/>
              <a:gdLst>
                <a:gd name="connsiteX0" fmla="*/ 24377 w 47625"/>
                <a:gd name="connsiteY0" fmla="*/ 47918 h 47622"/>
                <a:gd name="connsiteX1" fmla="*/ 41215 w 47625"/>
                <a:gd name="connsiteY1" fmla="*/ 40944 h 47622"/>
                <a:gd name="connsiteX2" fmla="*/ 48189 w 47625"/>
                <a:gd name="connsiteY2" fmla="*/ 24107 h 47622"/>
                <a:gd name="connsiteX3" fmla="*/ 41215 w 47625"/>
                <a:gd name="connsiteY3" fmla="*/ 7270 h 47622"/>
                <a:gd name="connsiteX4" fmla="*/ 24377 w 47625"/>
                <a:gd name="connsiteY4" fmla="*/ 295 h 47622"/>
                <a:gd name="connsiteX5" fmla="*/ 7538 w 47625"/>
                <a:gd name="connsiteY5" fmla="*/ 7270 h 47622"/>
                <a:gd name="connsiteX6" fmla="*/ 564 w 47625"/>
                <a:gd name="connsiteY6" fmla="*/ 24107 h 47622"/>
                <a:gd name="connsiteX7" fmla="*/ 7538 w 47625"/>
                <a:gd name="connsiteY7" fmla="*/ 40944 h 47622"/>
                <a:gd name="connsiteX8" fmla="*/ 2437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77" y="47918"/>
                  </a:moveTo>
                  <a:cubicBezTo>
                    <a:pt x="30692" y="47918"/>
                    <a:pt x="36749" y="45409"/>
                    <a:pt x="41215" y="40944"/>
                  </a:cubicBezTo>
                  <a:cubicBezTo>
                    <a:pt x="45680" y="36479"/>
                    <a:pt x="48189" y="30422"/>
                    <a:pt x="48189" y="24107"/>
                  </a:cubicBezTo>
                  <a:cubicBezTo>
                    <a:pt x="48189" y="17792"/>
                    <a:pt x="45680" y="11735"/>
                    <a:pt x="41215" y="7270"/>
                  </a:cubicBezTo>
                  <a:cubicBezTo>
                    <a:pt x="36749" y="2804"/>
                    <a:pt x="30692" y="295"/>
                    <a:pt x="24377" y="295"/>
                  </a:cubicBezTo>
                  <a:cubicBezTo>
                    <a:pt x="18061" y="295"/>
                    <a:pt x="12004" y="2804"/>
                    <a:pt x="7538" y="7270"/>
                  </a:cubicBezTo>
                  <a:cubicBezTo>
                    <a:pt x="3073" y="11735"/>
                    <a:pt x="564" y="17792"/>
                    <a:pt x="564" y="24107"/>
                  </a:cubicBezTo>
                  <a:cubicBezTo>
                    <a:pt x="564" y="30422"/>
                    <a:pt x="3073" y="36479"/>
                    <a:pt x="7538" y="40944"/>
                  </a:cubicBezTo>
                  <a:cubicBezTo>
                    <a:pt x="12004" y="45409"/>
                    <a:pt x="18061" y="47918"/>
                    <a:pt x="2437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7" name="Freeform: Shape 4306">
              <a:extLst>
                <a:ext uri="{FF2B5EF4-FFF2-40B4-BE49-F238E27FC236}">
                  <a16:creationId xmlns:a16="http://schemas.microsoft.com/office/drawing/2014/main" id="{E32A27D1-F899-408A-A5EB-8FEA4630E6BB}"/>
                </a:ext>
              </a:extLst>
            </p:cNvPr>
            <p:cNvSpPr/>
            <p:nvPr/>
          </p:nvSpPr>
          <p:spPr>
            <a:xfrm>
              <a:off x="4472426" y="5861251"/>
              <a:ext cx="47625" cy="47622"/>
            </a:xfrm>
            <a:custGeom>
              <a:avLst/>
              <a:gdLst>
                <a:gd name="connsiteX0" fmla="*/ 24379 w 47625"/>
                <a:gd name="connsiteY0" fmla="*/ 47918 h 47622"/>
                <a:gd name="connsiteX1" fmla="*/ 41217 w 47625"/>
                <a:gd name="connsiteY1" fmla="*/ 40944 h 47622"/>
                <a:gd name="connsiteX2" fmla="*/ 48192 w 47625"/>
                <a:gd name="connsiteY2" fmla="*/ 24107 h 47622"/>
                <a:gd name="connsiteX3" fmla="*/ 41217 w 47625"/>
                <a:gd name="connsiteY3" fmla="*/ 7270 h 47622"/>
                <a:gd name="connsiteX4" fmla="*/ 24379 w 47625"/>
                <a:gd name="connsiteY4" fmla="*/ 295 h 47622"/>
                <a:gd name="connsiteX5" fmla="*/ 7541 w 47625"/>
                <a:gd name="connsiteY5" fmla="*/ 7270 h 47622"/>
                <a:gd name="connsiteX6" fmla="*/ 566 w 47625"/>
                <a:gd name="connsiteY6" fmla="*/ 24107 h 47622"/>
                <a:gd name="connsiteX7" fmla="*/ 7541 w 47625"/>
                <a:gd name="connsiteY7" fmla="*/ 40944 h 47622"/>
                <a:gd name="connsiteX8" fmla="*/ 2437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79" y="47918"/>
                  </a:moveTo>
                  <a:cubicBezTo>
                    <a:pt x="30694" y="47918"/>
                    <a:pt x="36752" y="45409"/>
                    <a:pt x="41217" y="40944"/>
                  </a:cubicBezTo>
                  <a:cubicBezTo>
                    <a:pt x="45683" y="36479"/>
                    <a:pt x="48192" y="30422"/>
                    <a:pt x="48192" y="24107"/>
                  </a:cubicBezTo>
                  <a:cubicBezTo>
                    <a:pt x="48192" y="17792"/>
                    <a:pt x="45683" y="11735"/>
                    <a:pt x="41217" y="7270"/>
                  </a:cubicBezTo>
                  <a:cubicBezTo>
                    <a:pt x="36752" y="2804"/>
                    <a:pt x="30694" y="295"/>
                    <a:pt x="24379" y="295"/>
                  </a:cubicBezTo>
                  <a:cubicBezTo>
                    <a:pt x="18064" y="295"/>
                    <a:pt x="12007" y="2804"/>
                    <a:pt x="7541" y="7270"/>
                  </a:cubicBezTo>
                  <a:cubicBezTo>
                    <a:pt x="3076" y="11735"/>
                    <a:pt x="566" y="17792"/>
                    <a:pt x="566" y="24107"/>
                  </a:cubicBezTo>
                  <a:cubicBezTo>
                    <a:pt x="566" y="30422"/>
                    <a:pt x="3076" y="36479"/>
                    <a:pt x="7541" y="40944"/>
                  </a:cubicBezTo>
                  <a:cubicBezTo>
                    <a:pt x="12007" y="45409"/>
                    <a:pt x="18064" y="47918"/>
                    <a:pt x="2437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8" name="Freeform: Shape 4307">
              <a:extLst>
                <a:ext uri="{FF2B5EF4-FFF2-40B4-BE49-F238E27FC236}">
                  <a16:creationId xmlns:a16="http://schemas.microsoft.com/office/drawing/2014/main" id="{81F21500-E615-4BBD-BEFB-C09C3CB842CB}"/>
                </a:ext>
              </a:extLst>
            </p:cNvPr>
            <p:cNvSpPr/>
            <p:nvPr/>
          </p:nvSpPr>
          <p:spPr>
            <a:xfrm>
              <a:off x="4492516" y="5861251"/>
              <a:ext cx="47625" cy="47622"/>
            </a:xfrm>
            <a:custGeom>
              <a:avLst/>
              <a:gdLst>
                <a:gd name="connsiteX0" fmla="*/ 24382 w 47625"/>
                <a:gd name="connsiteY0" fmla="*/ 47918 h 47622"/>
                <a:gd name="connsiteX1" fmla="*/ 41220 w 47625"/>
                <a:gd name="connsiteY1" fmla="*/ 40944 h 47622"/>
                <a:gd name="connsiteX2" fmla="*/ 48194 w 47625"/>
                <a:gd name="connsiteY2" fmla="*/ 24107 h 47622"/>
                <a:gd name="connsiteX3" fmla="*/ 41220 w 47625"/>
                <a:gd name="connsiteY3" fmla="*/ 7270 h 47622"/>
                <a:gd name="connsiteX4" fmla="*/ 24382 w 47625"/>
                <a:gd name="connsiteY4" fmla="*/ 295 h 47622"/>
                <a:gd name="connsiteX5" fmla="*/ 7544 w 47625"/>
                <a:gd name="connsiteY5" fmla="*/ 7270 h 47622"/>
                <a:gd name="connsiteX6" fmla="*/ 569 w 47625"/>
                <a:gd name="connsiteY6" fmla="*/ 24107 h 47622"/>
                <a:gd name="connsiteX7" fmla="*/ 7544 w 47625"/>
                <a:gd name="connsiteY7" fmla="*/ 40944 h 47622"/>
                <a:gd name="connsiteX8" fmla="*/ 2438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82" y="47918"/>
                  </a:moveTo>
                  <a:cubicBezTo>
                    <a:pt x="30697" y="47918"/>
                    <a:pt x="36754" y="45409"/>
                    <a:pt x="41220" y="40944"/>
                  </a:cubicBezTo>
                  <a:cubicBezTo>
                    <a:pt x="45685" y="36479"/>
                    <a:pt x="48194" y="30422"/>
                    <a:pt x="48194" y="24107"/>
                  </a:cubicBezTo>
                  <a:cubicBezTo>
                    <a:pt x="48194" y="17792"/>
                    <a:pt x="45685" y="11735"/>
                    <a:pt x="41220" y="7270"/>
                  </a:cubicBezTo>
                  <a:cubicBezTo>
                    <a:pt x="36754" y="2804"/>
                    <a:pt x="30697" y="295"/>
                    <a:pt x="24382" y="295"/>
                  </a:cubicBezTo>
                  <a:cubicBezTo>
                    <a:pt x="18066" y="295"/>
                    <a:pt x="12009" y="2804"/>
                    <a:pt x="7544" y="7270"/>
                  </a:cubicBezTo>
                  <a:cubicBezTo>
                    <a:pt x="3078" y="11735"/>
                    <a:pt x="569" y="17792"/>
                    <a:pt x="569" y="24107"/>
                  </a:cubicBezTo>
                  <a:cubicBezTo>
                    <a:pt x="569" y="30422"/>
                    <a:pt x="3078" y="36479"/>
                    <a:pt x="7544" y="40944"/>
                  </a:cubicBezTo>
                  <a:cubicBezTo>
                    <a:pt x="12009" y="45409"/>
                    <a:pt x="18066" y="47918"/>
                    <a:pt x="2438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09" name="Freeform: Shape 4308">
              <a:extLst>
                <a:ext uri="{FF2B5EF4-FFF2-40B4-BE49-F238E27FC236}">
                  <a16:creationId xmlns:a16="http://schemas.microsoft.com/office/drawing/2014/main" id="{43FF247F-4779-4D06-9016-237C1E17343B}"/>
                </a:ext>
              </a:extLst>
            </p:cNvPr>
            <p:cNvSpPr/>
            <p:nvPr/>
          </p:nvSpPr>
          <p:spPr>
            <a:xfrm>
              <a:off x="4512614" y="5861251"/>
              <a:ext cx="47625" cy="47622"/>
            </a:xfrm>
            <a:custGeom>
              <a:avLst/>
              <a:gdLst>
                <a:gd name="connsiteX0" fmla="*/ 24384 w 47625"/>
                <a:gd name="connsiteY0" fmla="*/ 47918 h 47622"/>
                <a:gd name="connsiteX1" fmla="*/ 41222 w 47625"/>
                <a:gd name="connsiteY1" fmla="*/ 40944 h 47622"/>
                <a:gd name="connsiteX2" fmla="*/ 48197 w 47625"/>
                <a:gd name="connsiteY2" fmla="*/ 24107 h 47622"/>
                <a:gd name="connsiteX3" fmla="*/ 41222 w 47625"/>
                <a:gd name="connsiteY3" fmla="*/ 7270 h 47622"/>
                <a:gd name="connsiteX4" fmla="*/ 24384 w 47625"/>
                <a:gd name="connsiteY4" fmla="*/ 295 h 47622"/>
                <a:gd name="connsiteX5" fmla="*/ 7546 w 47625"/>
                <a:gd name="connsiteY5" fmla="*/ 7270 h 47622"/>
                <a:gd name="connsiteX6" fmla="*/ 572 w 47625"/>
                <a:gd name="connsiteY6" fmla="*/ 24107 h 47622"/>
                <a:gd name="connsiteX7" fmla="*/ 7546 w 47625"/>
                <a:gd name="connsiteY7" fmla="*/ 40944 h 47622"/>
                <a:gd name="connsiteX8" fmla="*/ 2438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84" y="47918"/>
                  </a:moveTo>
                  <a:cubicBezTo>
                    <a:pt x="30699" y="47918"/>
                    <a:pt x="36757" y="45409"/>
                    <a:pt x="41222" y="40944"/>
                  </a:cubicBezTo>
                  <a:cubicBezTo>
                    <a:pt x="45688" y="36479"/>
                    <a:pt x="48197" y="30422"/>
                    <a:pt x="48197" y="24107"/>
                  </a:cubicBezTo>
                  <a:cubicBezTo>
                    <a:pt x="48197" y="17792"/>
                    <a:pt x="45688" y="11735"/>
                    <a:pt x="41222" y="7270"/>
                  </a:cubicBezTo>
                  <a:cubicBezTo>
                    <a:pt x="36757" y="2804"/>
                    <a:pt x="30699" y="295"/>
                    <a:pt x="24384" y="295"/>
                  </a:cubicBezTo>
                  <a:cubicBezTo>
                    <a:pt x="18069" y="295"/>
                    <a:pt x="12012" y="2804"/>
                    <a:pt x="7546" y="7270"/>
                  </a:cubicBezTo>
                  <a:cubicBezTo>
                    <a:pt x="3081" y="11735"/>
                    <a:pt x="572" y="17792"/>
                    <a:pt x="572" y="24107"/>
                  </a:cubicBezTo>
                  <a:cubicBezTo>
                    <a:pt x="572" y="30422"/>
                    <a:pt x="3081" y="36479"/>
                    <a:pt x="7546" y="40944"/>
                  </a:cubicBezTo>
                  <a:cubicBezTo>
                    <a:pt x="12012" y="45409"/>
                    <a:pt x="18069" y="47918"/>
                    <a:pt x="2438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0" name="Freeform: Shape 4309">
              <a:extLst>
                <a:ext uri="{FF2B5EF4-FFF2-40B4-BE49-F238E27FC236}">
                  <a16:creationId xmlns:a16="http://schemas.microsoft.com/office/drawing/2014/main" id="{659C7FDE-AB19-4BEB-8175-8376A6694231}"/>
                </a:ext>
              </a:extLst>
            </p:cNvPr>
            <p:cNvSpPr/>
            <p:nvPr/>
          </p:nvSpPr>
          <p:spPr>
            <a:xfrm>
              <a:off x="4532704" y="5861251"/>
              <a:ext cx="47625" cy="47622"/>
            </a:xfrm>
            <a:custGeom>
              <a:avLst/>
              <a:gdLst>
                <a:gd name="connsiteX0" fmla="*/ 24387 w 47625"/>
                <a:gd name="connsiteY0" fmla="*/ 47918 h 47622"/>
                <a:gd name="connsiteX1" fmla="*/ 41225 w 47625"/>
                <a:gd name="connsiteY1" fmla="*/ 40944 h 47622"/>
                <a:gd name="connsiteX2" fmla="*/ 48199 w 47625"/>
                <a:gd name="connsiteY2" fmla="*/ 24107 h 47622"/>
                <a:gd name="connsiteX3" fmla="*/ 41225 w 47625"/>
                <a:gd name="connsiteY3" fmla="*/ 7270 h 47622"/>
                <a:gd name="connsiteX4" fmla="*/ 24387 w 47625"/>
                <a:gd name="connsiteY4" fmla="*/ 295 h 47622"/>
                <a:gd name="connsiteX5" fmla="*/ 7549 w 47625"/>
                <a:gd name="connsiteY5" fmla="*/ 7270 h 47622"/>
                <a:gd name="connsiteX6" fmla="*/ 574 w 47625"/>
                <a:gd name="connsiteY6" fmla="*/ 24107 h 47622"/>
                <a:gd name="connsiteX7" fmla="*/ 7549 w 47625"/>
                <a:gd name="connsiteY7" fmla="*/ 40944 h 47622"/>
                <a:gd name="connsiteX8" fmla="*/ 2438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87" y="47918"/>
                  </a:moveTo>
                  <a:cubicBezTo>
                    <a:pt x="30702" y="47918"/>
                    <a:pt x="36759" y="45409"/>
                    <a:pt x="41225" y="40944"/>
                  </a:cubicBezTo>
                  <a:cubicBezTo>
                    <a:pt x="45690" y="36479"/>
                    <a:pt x="48199" y="30422"/>
                    <a:pt x="48199" y="24107"/>
                  </a:cubicBezTo>
                  <a:cubicBezTo>
                    <a:pt x="48199" y="17792"/>
                    <a:pt x="45690" y="11735"/>
                    <a:pt x="41225" y="7270"/>
                  </a:cubicBezTo>
                  <a:cubicBezTo>
                    <a:pt x="36759" y="2804"/>
                    <a:pt x="30702" y="295"/>
                    <a:pt x="24387" y="295"/>
                  </a:cubicBezTo>
                  <a:cubicBezTo>
                    <a:pt x="18072" y="295"/>
                    <a:pt x="12014" y="2804"/>
                    <a:pt x="7549" y="7270"/>
                  </a:cubicBezTo>
                  <a:cubicBezTo>
                    <a:pt x="3083" y="11735"/>
                    <a:pt x="574" y="17792"/>
                    <a:pt x="574" y="24107"/>
                  </a:cubicBezTo>
                  <a:cubicBezTo>
                    <a:pt x="574" y="30422"/>
                    <a:pt x="3083" y="36479"/>
                    <a:pt x="7549" y="40944"/>
                  </a:cubicBezTo>
                  <a:cubicBezTo>
                    <a:pt x="12014" y="45409"/>
                    <a:pt x="18072" y="47918"/>
                    <a:pt x="2438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1" name="Freeform: Shape 4310">
              <a:extLst>
                <a:ext uri="{FF2B5EF4-FFF2-40B4-BE49-F238E27FC236}">
                  <a16:creationId xmlns:a16="http://schemas.microsoft.com/office/drawing/2014/main" id="{18CFEF50-B8E6-4447-9ECB-E29E435B0F89}"/>
                </a:ext>
              </a:extLst>
            </p:cNvPr>
            <p:cNvSpPr/>
            <p:nvPr/>
          </p:nvSpPr>
          <p:spPr>
            <a:xfrm>
              <a:off x="4552802" y="5861251"/>
              <a:ext cx="47625" cy="47622"/>
            </a:xfrm>
            <a:custGeom>
              <a:avLst/>
              <a:gdLst>
                <a:gd name="connsiteX0" fmla="*/ 24389 w 47625"/>
                <a:gd name="connsiteY0" fmla="*/ 47918 h 47622"/>
                <a:gd name="connsiteX1" fmla="*/ 41227 w 47625"/>
                <a:gd name="connsiteY1" fmla="*/ 40944 h 47622"/>
                <a:gd name="connsiteX2" fmla="*/ 48202 w 47625"/>
                <a:gd name="connsiteY2" fmla="*/ 24107 h 47622"/>
                <a:gd name="connsiteX3" fmla="*/ 41227 w 47625"/>
                <a:gd name="connsiteY3" fmla="*/ 7270 h 47622"/>
                <a:gd name="connsiteX4" fmla="*/ 24389 w 47625"/>
                <a:gd name="connsiteY4" fmla="*/ 295 h 47622"/>
                <a:gd name="connsiteX5" fmla="*/ 7551 w 47625"/>
                <a:gd name="connsiteY5" fmla="*/ 7270 h 47622"/>
                <a:gd name="connsiteX6" fmla="*/ 577 w 47625"/>
                <a:gd name="connsiteY6" fmla="*/ 24107 h 47622"/>
                <a:gd name="connsiteX7" fmla="*/ 7551 w 47625"/>
                <a:gd name="connsiteY7" fmla="*/ 40944 h 47622"/>
                <a:gd name="connsiteX8" fmla="*/ 2438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89" y="47918"/>
                  </a:moveTo>
                  <a:cubicBezTo>
                    <a:pt x="30704" y="47918"/>
                    <a:pt x="36762" y="45409"/>
                    <a:pt x="41227" y="40944"/>
                  </a:cubicBezTo>
                  <a:cubicBezTo>
                    <a:pt x="45693" y="36479"/>
                    <a:pt x="48202" y="30422"/>
                    <a:pt x="48202" y="24107"/>
                  </a:cubicBezTo>
                  <a:cubicBezTo>
                    <a:pt x="48202" y="17792"/>
                    <a:pt x="45693" y="11735"/>
                    <a:pt x="41227" y="7270"/>
                  </a:cubicBezTo>
                  <a:cubicBezTo>
                    <a:pt x="36762" y="2804"/>
                    <a:pt x="30704" y="295"/>
                    <a:pt x="24389" y="295"/>
                  </a:cubicBezTo>
                  <a:cubicBezTo>
                    <a:pt x="18074" y="295"/>
                    <a:pt x="12017" y="2804"/>
                    <a:pt x="7551" y="7270"/>
                  </a:cubicBezTo>
                  <a:cubicBezTo>
                    <a:pt x="3086" y="11735"/>
                    <a:pt x="577" y="17792"/>
                    <a:pt x="577" y="24107"/>
                  </a:cubicBezTo>
                  <a:cubicBezTo>
                    <a:pt x="577" y="30422"/>
                    <a:pt x="3086" y="36479"/>
                    <a:pt x="7551" y="40944"/>
                  </a:cubicBezTo>
                  <a:cubicBezTo>
                    <a:pt x="12017" y="45409"/>
                    <a:pt x="18074" y="47918"/>
                    <a:pt x="2438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2" name="Freeform: Shape 4311">
              <a:extLst>
                <a:ext uri="{FF2B5EF4-FFF2-40B4-BE49-F238E27FC236}">
                  <a16:creationId xmlns:a16="http://schemas.microsoft.com/office/drawing/2014/main" id="{0AA33D86-C9A3-4606-81D2-F8EB8064350E}"/>
                </a:ext>
              </a:extLst>
            </p:cNvPr>
            <p:cNvSpPr/>
            <p:nvPr/>
          </p:nvSpPr>
          <p:spPr>
            <a:xfrm>
              <a:off x="4572891" y="5861251"/>
              <a:ext cx="47625" cy="47622"/>
            </a:xfrm>
            <a:custGeom>
              <a:avLst/>
              <a:gdLst>
                <a:gd name="connsiteX0" fmla="*/ 24392 w 47625"/>
                <a:gd name="connsiteY0" fmla="*/ 47918 h 47622"/>
                <a:gd name="connsiteX1" fmla="*/ 41230 w 47625"/>
                <a:gd name="connsiteY1" fmla="*/ 40944 h 47622"/>
                <a:gd name="connsiteX2" fmla="*/ 48204 w 47625"/>
                <a:gd name="connsiteY2" fmla="*/ 24107 h 47622"/>
                <a:gd name="connsiteX3" fmla="*/ 41230 w 47625"/>
                <a:gd name="connsiteY3" fmla="*/ 7270 h 47622"/>
                <a:gd name="connsiteX4" fmla="*/ 24392 w 47625"/>
                <a:gd name="connsiteY4" fmla="*/ 295 h 47622"/>
                <a:gd name="connsiteX5" fmla="*/ 7554 w 47625"/>
                <a:gd name="connsiteY5" fmla="*/ 7270 h 47622"/>
                <a:gd name="connsiteX6" fmla="*/ 579 w 47625"/>
                <a:gd name="connsiteY6" fmla="*/ 24107 h 47622"/>
                <a:gd name="connsiteX7" fmla="*/ 7554 w 47625"/>
                <a:gd name="connsiteY7" fmla="*/ 40944 h 47622"/>
                <a:gd name="connsiteX8" fmla="*/ 2439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92" y="47918"/>
                  </a:moveTo>
                  <a:cubicBezTo>
                    <a:pt x="30707" y="47918"/>
                    <a:pt x="36764" y="45409"/>
                    <a:pt x="41230" y="40944"/>
                  </a:cubicBezTo>
                  <a:cubicBezTo>
                    <a:pt x="45695" y="36479"/>
                    <a:pt x="48204" y="30422"/>
                    <a:pt x="48204" y="24107"/>
                  </a:cubicBezTo>
                  <a:cubicBezTo>
                    <a:pt x="48204" y="17792"/>
                    <a:pt x="45695" y="11735"/>
                    <a:pt x="41230" y="7270"/>
                  </a:cubicBezTo>
                  <a:cubicBezTo>
                    <a:pt x="36764" y="2804"/>
                    <a:pt x="30707" y="295"/>
                    <a:pt x="24392" y="295"/>
                  </a:cubicBezTo>
                  <a:cubicBezTo>
                    <a:pt x="18077" y="295"/>
                    <a:pt x="12019" y="2804"/>
                    <a:pt x="7554" y="7270"/>
                  </a:cubicBezTo>
                  <a:cubicBezTo>
                    <a:pt x="3088" y="11735"/>
                    <a:pt x="579" y="17792"/>
                    <a:pt x="579" y="24107"/>
                  </a:cubicBezTo>
                  <a:cubicBezTo>
                    <a:pt x="579" y="30422"/>
                    <a:pt x="3088" y="36479"/>
                    <a:pt x="7554" y="40944"/>
                  </a:cubicBezTo>
                  <a:cubicBezTo>
                    <a:pt x="12019" y="45409"/>
                    <a:pt x="18077" y="47918"/>
                    <a:pt x="2439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3" name="Freeform: Shape 4312">
              <a:extLst>
                <a:ext uri="{FF2B5EF4-FFF2-40B4-BE49-F238E27FC236}">
                  <a16:creationId xmlns:a16="http://schemas.microsoft.com/office/drawing/2014/main" id="{22A76076-EE40-4BFE-8844-DAFBBF4A99A5}"/>
                </a:ext>
              </a:extLst>
            </p:cNvPr>
            <p:cNvSpPr/>
            <p:nvPr/>
          </p:nvSpPr>
          <p:spPr>
            <a:xfrm>
              <a:off x="4592989" y="5861251"/>
              <a:ext cx="47625" cy="47622"/>
            </a:xfrm>
            <a:custGeom>
              <a:avLst/>
              <a:gdLst>
                <a:gd name="connsiteX0" fmla="*/ 24394 w 47625"/>
                <a:gd name="connsiteY0" fmla="*/ 47918 h 47622"/>
                <a:gd name="connsiteX1" fmla="*/ 41232 w 47625"/>
                <a:gd name="connsiteY1" fmla="*/ 40944 h 47622"/>
                <a:gd name="connsiteX2" fmla="*/ 48207 w 47625"/>
                <a:gd name="connsiteY2" fmla="*/ 24107 h 47622"/>
                <a:gd name="connsiteX3" fmla="*/ 41232 w 47625"/>
                <a:gd name="connsiteY3" fmla="*/ 7270 h 47622"/>
                <a:gd name="connsiteX4" fmla="*/ 24394 w 47625"/>
                <a:gd name="connsiteY4" fmla="*/ 295 h 47622"/>
                <a:gd name="connsiteX5" fmla="*/ 7556 w 47625"/>
                <a:gd name="connsiteY5" fmla="*/ 7270 h 47622"/>
                <a:gd name="connsiteX6" fmla="*/ 582 w 47625"/>
                <a:gd name="connsiteY6" fmla="*/ 24107 h 47622"/>
                <a:gd name="connsiteX7" fmla="*/ 7556 w 47625"/>
                <a:gd name="connsiteY7" fmla="*/ 40944 h 47622"/>
                <a:gd name="connsiteX8" fmla="*/ 2439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94" y="47918"/>
                  </a:moveTo>
                  <a:cubicBezTo>
                    <a:pt x="30710" y="47918"/>
                    <a:pt x="36767" y="45409"/>
                    <a:pt x="41232" y="40944"/>
                  </a:cubicBezTo>
                  <a:cubicBezTo>
                    <a:pt x="45698" y="36479"/>
                    <a:pt x="48207" y="30422"/>
                    <a:pt x="48207" y="24107"/>
                  </a:cubicBezTo>
                  <a:cubicBezTo>
                    <a:pt x="48207" y="17792"/>
                    <a:pt x="45698" y="11735"/>
                    <a:pt x="41232" y="7270"/>
                  </a:cubicBezTo>
                  <a:cubicBezTo>
                    <a:pt x="36767" y="2804"/>
                    <a:pt x="30710" y="295"/>
                    <a:pt x="24394" y="295"/>
                  </a:cubicBezTo>
                  <a:cubicBezTo>
                    <a:pt x="18079" y="295"/>
                    <a:pt x="12022" y="2804"/>
                    <a:pt x="7556" y="7270"/>
                  </a:cubicBezTo>
                  <a:cubicBezTo>
                    <a:pt x="3091" y="11735"/>
                    <a:pt x="582" y="17792"/>
                    <a:pt x="582" y="24107"/>
                  </a:cubicBezTo>
                  <a:cubicBezTo>
                    <a:pt x="582" y="30422"/>
                    <a:pt x="3091" y="36479"/>
                    <a:pt x="7556" y="40944"/>
                  </a:cubicBezTo>
                  <a:cubicBezTo>
                    <a:pt x="12022" y="45409"/>
                    <a:pt x="18079" y="47918"/>
                    <a:pt x="2439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4" name="Freeform: Shape 4313">
              <a:extLst>
                <a:ext uri="{FF2B5EF4-FFF2-40B4-BE49-F238E27FC236}">
                  <a16:creationId xmlns:a16="http://schemas.microsoft.com/office/drawing/2014/main" id="{58D80BAE-DD7F-4A7A-88EB-599C2A840986}"/>
                </a:ext>
              </a:extLst>
            </p:cNvPr>
            <p:cNvSpPr/>
            <p:nvPr/>
          </p:nvSpPr>
          <p:spPr>
            <a:xfrm>
              <a:off x="4613087" y="5861251"/>
              <a:ext cx="47625" cy="47622"/>
            </a:xfrm>
            <a:custGeom>
              <a:avLst/>
              <a:gdLst>
                <a:gd name="connsiteX0" fmla="*/ 24397 w 47625"/>
                <a:gd name="connsiteY0" fmla="*/ 47918 h 47622"/>
                <a:gd name="connsiteX1" fmla="*/ 41235 w 47625"/>
                <a:gd name="connsiteY1" fmla="*/ 40944 h 47622"/>
                <a:gd name="connsiteX2" fmla="*/ 48210 w 47625"/>
                <a:gd name="connsiteY2" fmla="*/ 24107 h 47622"/>
                <a:gd name="connsiteX3" fmla="*/ 41235 w 47625"/>
                <a:gd name="connsiteY3" fmla="*/ 7270 h 47622"/>
                <a:gd name="connsiteX4" fmla="*/ 24397 w 47625"/>
                <a:gd name="connsiteY4" fmla="*/ 295 h 47622"/>
                <a:gd name="connsiteX5" fmla="*/ 7559 w 47625"/>
                <a:gd name="connsiteY5" fmla="*/ 7270 h 47622"/>
                <a:gd name="connsiteX6" fmla="*/ 584 w 47625"/>
                <a:gd name="connsiteY6" fmla="*/ 24107 h 47622"/>
                <a:gd name="connsiteX7" fmla="*/ 7559 w 47625"/>
                <a:gd name="connsiteY7" fmla="*/ 40944 h 47622"/>
                <a:gd name="connsiteX8" fmla="*/ 2439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97" y="47918"/>
                  </a:moveTo>
                  <a:cubicBezTo>
                    <a:pt x="30712" y="47918"/>
                    <a:pt x="36769" y="45409"/>
                    <a:pt x="41235" y="40944"/>
                  </a:cubicBezTo>
                  <a:cubicBezTo>
                    <a:pt x="45700" y="36479"/>
                    <a:pt x="48210" y="30422"/>
                    <a:pt x="48210" y="24107"/>
                  </a:cubicBezTo>
                  <a:cubicBezTo>
                    <a:pt x="48210" y="17792"/>
                    <a:pt x="45700" y="11735"/>
                    <a:pt x="41235" y="7270"/>
                  </a:cubicBezTo>
                  <a:cubicBezTo>
                    <a:pt x="36769" y="2804"/>
                    <a:pt x="30712" y="295"/>
                    <a:pt x="24397" y="295"/>
                  </a:cubicBezTo>
                  <a:cubicBezTo>
                    <a:pt x="18082" y="295"/>
                    <a:pt x="12024" y="2804"/>
                    <a:pt x="7559" y="7270"/>
                  </a:cubicBezTo>
                  <a:cubicBezTo>
                    <a:pt x="3093" y="11735"/>
                    <a:pt x="584" y="17792"/>
                    <a:pt x="584" y="24107"/>
                  </a:cubicBezTo>
                  <a:cubicBezTo>
                    <a:pt x="584" y="30422"/>
                    <a:pt x="3093" y="36479"/>
                    <a:pt x="7559" y="40944"/>
                  </a:cubicBezTo>
                  <a:cubicBezTo>
                    <a:pt x="12024" y="45409"/>
                    <a:pt x="18082" y="47918"/>
                    <a:pt x="2439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5" name="Freeform: Shape 4314">
              <a:extLst>
                <a:ext uri="{FF2B5EF4-FFF2-40B4-BE49-F238E27FC236}">
                  <a16:creationId xmlns:a16="http://schemas.microsoft.com/office/drawing/2014/main" id="{37C3FE4E-10D0-4E49-89CA-3BD439052AC8}"/>
                </a:ext>
              </a:extLst>
            </p:cNvPr>
            <p:cNvSpPr/>
            <p:nvPr/>
          </p:nvSpPr>
          <p:spPr>
            <a:xfrm>
              <a:off x="4633177" y="5861251"/>
              <a:ext cx="47625" cy="47622"/>
            </a:xfrm>
            <a:custGeom>
              <a:avLst/>
              <a:gdLst>
                <a:gd name="connsiteX0" fmla="*/ 24399 w 47625"/>
                <a:gd name="connsiteY0" fmla="*/ 47918 h 47622"/>
                <a:gd name="connsiteX1" fmla="*/ 41237 w 47625"/>
                <a:gd name="connsiteY1" fmla="*/ 40944 h 47622"/>
                <a:gd name="connsiteX2" fmla="*/ 48212 w 47625"/>
                <a:gd name="connsiteY2" fmla="*/ 24107 h 47622"/>
                <a:gd name="connsiteX3" fmla="*/ 41237 w 47625"/>
                <a:gd name="connsiteY3" fmla="*/ 7270 h 47622"/>
                <a:gd name="connsiteX4" fmla="*/ 24399 w 47625"/>
                <a:gd name="connsiteY4" fmla="*/ 295 h 47622"/>
                <a:gd name="connsiteX5" fmla="*/ 7561 w 47625"/>
                <a:gd name="connsiteY5" fmla="*/ 7270 h 47622"/>
                <a:gd name="connsiteX6" fmla="*/ 587 w 47625"/>
                <a:gd name="connsiteY6" fmla="*/ 24107 h 47622"/>
                <a:gd name="connsiteX7" fmla="*/ 7561 w 47625"/>
                <a:gd name="connsiteY7" fmla="*/ 40944 h 47622"/>
                <a:gd name="connsiteX8" fmla="*/ 24399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399" y="47918"/>
                  </a:moveTo>
                  <a:cubicBezTo>
                    <a:pt x="30715" y="47918"/>
                    <a:pt x="36772" y="45409"/>
                    <a:pt x="41237" y="40944"/>
                  </a:cubicBezTo>
                  <a:cubicBezTo>
                    <a:pt x="45703" y="36479"/>
                    <a:pt x="48212" y="30422"/>
                    <a:pt x="48212" y="24107"/>
                  </a:cubicBezTo>
                  <a:cubicBezTo>
                    <a:pt x="48212" y="17792"/>
                    <a:pt x="45703" y="11735"/>
                    <a:pt x="41237" y="7270"/>
                  </a:cubicBezTo>
                  <a:cubicBezTo>
                    <a:pt x="36772" y="2804"/>
                    <a:pt x="30715" y="295"/>
                    <a:pt x="24399" y="295"/>
                  </a:cubicBezTo>
                  <a:cubicBezTo>
                    <a:pt x="18084" y="295"/>
                    <a:pt x="12027" y="2804"/>
                    <a:pt x="7561" y="7270"/>
                  </a:cubicBezTo>
                  <a:cubicBezTo>
                    <a:pt x="3096" y="11735"/>
                    <a:pt x="587" y="17792"/>
                    <a:pt x="587" y="24107"/>
                  </a:cubicBezTo>
                  <a:cubicBezTo>
                    <a:pt x="587" y="30422"/>
                    <a:pt x="3096" y="36479"/>
                    <a:pt x="7561" y="40944"/>
                  </a:cubicBezTo>
                  <a:cubicBezTo>
                    <a:pt x="12027" y="45409"/>
                    <a:pt x="18084" y="47918"/>
                    <a:pt x="24399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6" name="Freeform: Shape 4315">
              <a:extLst>
                <a:ext uri="{FF2B5EF4-FFF2-40B4-BE49-F238E27FC236}">
                  <a16:creationId xmlns:a16="http://schemas.microsoft.com/office/drawing/2014/main" id="{7D2C484E-E0C6-4D2A-A04B-C7308FAF95A1}"/>
                </a:ext>
              </a:extLst>
            </p:cNvPr>
            <p:cNvSpPr/>
            <p:nvPr/>
          </p:nvSpPr>
          <p:spPr>
            <a:xfrm>
              <a:off x="4653275" y="5861251"/>
              <a:ext cx="47625" cy="47622"/>
            </a:xfrm>
            <a:custGeom>
              <a:avLst/>
              <a:gdLst>
                <a:gd name="connsiteX0" fmla="*/ 24402 w 47625"/>
                <a:gd name="connsiteY0" fmla="*/ 47918 h 47622"/>
                <a:gd name="connsiteX1" fmla="*/ 41240 w 47625"/>
                <a:gd name="connsiteY1" fmla="*/ 40944 h 47622"/>
                <a:gd name="connsiteX2" fmla="*/ 48215 w 47625"/>
                <a:gd name="connsiteY2" fmla="*/ 24107 h 47622"/>
                <a:gd name="connsiteX3" fmla="*/ 41240 w 47625"/>
                <a:gd name="connsiteY3" fmla="*/ 7270 h 47622"/>
                <a:gd name="connsiteX4" fmla="*/ 24402 w 47625"/>
                <a:gd name="connsiteY4" fmla="*/ 295 h 47622"/>
                <a:gd name="connsiteX5" fmla="*/ 7564 w 47625"/>
                <a:gd name="connsiteY5" fmla="*/ 7270 h 47622"/>
                <a:gd name="connsiteX6" fmla="*/ 589 w 47625"/>
                <a:gd name="connsiteY6" fmla="*/ 24107 h 47622"/>
                <a:gd name="connsiteX7" fmla="*/ 7564 w 47625"/>
                <a:gd name="connsiteY7" fmla="*/ 40944 h 47622"/>
                <a:gd name="connsiteX8" fmla="*/ 2440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02" y="47918"/>
                  </a:moveTo>
                  <a:cubicBezTo>
                    <a:pt x="30717" y="47918"/>
                    <a:pt x="36775" y="45409"/>
                    <a:pt x="41240" y="40944"/>
                  </a:cubicBezTo>
                  <a:cubicBezTo>
                    <a:pt x="45706" y="36479"/>
                    <a:pt x="48215" y="30422"/>
                    <a:pt x="48215" y="24107"/>
                  </a:cubicBezTo>
                  <a:cubicBezTo>
                    <a:pt x="48215" y="17792"/>
                    <a:pt x="45706" y="11735"/>
                    <a:pt x="41240" y="7270"/>
                  </a:cubicBezTo>
                  <a:cubicBezTo>
                    <a:pt x="36775" y="2804"/>
                    <a:pt x="30717" y="295"/>
                    <a:pt x="24402" y="295"/>
                  </a:cubicBezTo>
                  <a:cubicBezTo>
                    <a:pt x="18087" y="295"/>
                    <a:pt x="12029" y="2804"/>
                    <a:pt x="7564" y="7270"/>
                  </a:cubicBezTo>
                  <a:cubicBezTo>
                    <a:pt x="3098" y="11735"/>
                    <a:pt x="589" y="17792"/>
                    <a:pt x="589" y="24107"/>
                  </a:cubicBezTo>
                  <a:cubicBezTo>
                    <a:pt x="589" y="30422"/>
                    <a:pt x="3098" y="36479"/>
                    <a:pt x="7564" y="40944"/>
                  </a:cubicBezTo>
                  <a:cubicBezTo>
                    <a:pt x="12029" y="45409"/>
                    <a:pt x="18087" y="47918"/>
                    <a:pt x="2440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7" name="Freeform: Shape 4316">
              <a:extLst>
                <a:ext uri="{FF2B5EF4-FFF2-40B4-BE49-F238E27FC236}">
                  <a16:creationId xmlns:a16="http://schemas.microsoft.com/office/drawing/2014/main" id="{3D98478F-2E83-4A5F-9248-3E11A891EBD4}"/>
                </a:ext>
              </a:extLst>
            </p:cNvPr>
            <p:cNvSpPr/>
            <p:nvPr/>
          </p:nvSpPr>
          <p:spPr>
            <a:xfrm>
              <a:off x="4673365" y="5861251"/>
              <a:ext cx="47625" cy="47622"/>
            </a:xfrm>
            <a:custGeom>
              <a:avLst/>
              <a:gdLst>
                <a:gd name="connsiteX0" fmla="*/ 24404 w 47625"/>
                <a:gd name="connsiteY0" fmla="*/ 47918 h 47622"/>
                <a:gd name="connsiteX1" fmla="*/ 41243 w 47625"/>
                <a:gd name="connsiteY1" fmla="*/ 40944 h 47622"/>
                <a:gd name="connsiteX2" fmla="*/ 48217 w 47625"/>
                <a:gd name="connsiteY2" fmla="*/ 24107 h 47622"/>
                <a:gd name="connsiteX3" fmla="*/ 41243 w 47625"/>
                <a:gd name="connsiteY3" fmla="*/ 7270 h 47622"/>
                <a:gd name="connsiteX4" fmla="*/ 24404 w 47625"/>
                <a:gd name="connsiteY4" fmla="*/ 295 h 47622"/>
                <a:gd name="connsiteX5" fmla="*/ 7566 w 47625"/>
                <a:gd name="connsiteY5" fmla="*/ 7270 h 47622"/>
                <a:gd name="connsiteX6" fmla="*/ 592 w 47625"/>
                <a:gd name="connsiteY6" fmla="*/ 24107 h 47622"/>
                <a:gd name="connsiteX7" fmla="*/ 7566 w 47625"/>
                <a:gd name="connsiteY7" fmla="*/ 40944 h 47622"/>
                <a:gd name="connsiteX8" fmla="*/ 24404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04" y="47918"/>
                  </a:moveTo>
                  <a:cubicBezTo>
                    <a:pt x="30720" y="47918"/>
                    <a:pt x="36777" y="45409"/>
                    <a:pt x="41243" y="40944"/>
                  </a:cubicBezTo>
                  <a:cubicBezTo>
                    <a:pt x="45708" y="36479"/>
                    <a:pt x="48217" y="30422"/>
                    <a:pt x="48217" y="24107"/>
                  </a:cubicBezTo>
                  <a:cubicBezTo>
                    <a:pt x="48217" y="17792"/>
                    <a:pt x="45708" y="11735"/>
                    <a:pt x="41243" y="7270"/>
                  </a:cubicBezTo>
                  <a:cubicBezTo>
                    <a:pt x="36777" y="2804"/>
                    <a:pt x="30720" y="295"/>
                    <a:pt x="24404" y="295"/>
                  </a:cubicBezTo>
                  <a:cubicBezTo>
                    <a:pt x="18089" y="295"/>
                    <a:pt x="12032" y="2804"/>
                    <a:pt x="7566" y="7270"/>
                  </a:cubicBezTo>
                  <a:cubicBezTo>
                    <a:pt x="3101" y="11735"/>
                    <a:pt x="592" y="17792"/>
                    <a:pt x="592" y="24107"/>
                  </a:cubicBezTo>
                  <a:cubicBezTo>
                    <a:pt x="592" y="30422"/>
                    <a:pt x="3101" y="36479"/>
                    <a:pt x="7566" y="40944"/>
                  </a:cubicBezTo>
                  <a:cubicBezTo>
                    <a:pt x="12032" y="45409"/>
                    <a:pt x="18089" y="47918"/>
                    <a:pt x="24404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8" name="Freeform: Shape 4317">
              <a:extLst>
                <a:ext uri="{FF2B5EF4-FFF2-40B4-BE49-F238E27FC236}">
                  <a16:creationId xmlns:a16="http://schemas.microsoft.com/office/drawing/2014/main" id="{914568F0-8259-48C3-A2B0-466460C254ED}"/>
                </a:ext>
              </a:extLst>
            </p:cNvPr>
            <p:cNvSpPr/>
            <p:nvPr/>
          </p:nvSpPr>
          <p:spPr>
            <a:xfrm>
              <a:off x="4693463" y="5861251"/>
              <a:ext cx="47625" cy="47622"/>
            </a:xfrm>
            <a:custGeom>
              <a:avLst/>
              <a:gdLst>
                <a:gd name="connsiteX0" fmla="*/ 24407 w 47625"/>
                <a:gd name="connsiteY0" fmla="*/ 47918 h 47622"/>
                <a:gd name="connsiteX1" fmla="*/ 41245 w 47625"/>
                <a:gd name="connsiteY1" fmla="*/ 40944 h 47622"/>
                <a:gd name="connsiteX2" fmla="*/ 48220 w 47625"/>
                <a:gd name="connsiteY2" fmla="*/ 24107 h 47622"/>
                <a:gd name="connsiteX3" fmla="*/ 41245 w 47625"/>
                <a:gd name="connsiteY3" fmla="*/ 7270 h 47622"/>
                <a:gd name="connsiteX4" fmla="*/ 24407 w 47625"/>
                <a:gd name="connsiteY4" fmla="*/ 295 h 47622"/>
                <a:gd name="connsiteX5" fmla="*/ 7569 w 47625"/>
                <a:gd name="connsiteY5" fmla="*/ 7270 h 47622"/>
                <a:gd name="connsiteX6" fmla="*/ 594 w 47625"/>
                <a:gd name="connsiteY6" fmla="*/ 24107 h 47622"/>
                <a:gd name="connsiteX7" fmla="*/ 7569 w 47625"/>
                <a:gd name="connsiteY7" fmla="*/ 40944 h 47622"/>
                <a:gd name="connsiteX8" fmla="*/ 2440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07" y="47918"/>
                  </a:moveTo>
                  <a:cubicBezTo>
                    <a:pt x="30722" y="47918"/>
                    <a:pt x="36780" y="45409"/>
                    <a:pt x="41245" y="40944"/>
                  </a:cubicBezTo>
                  <a:cubicBezTo>
                    <a:pt x="45711" y="36479"/>
                    <a:pt x="48220" y="30422"/>
                    <a:pt x="48220" y="24107"/>
                  </a:cubicBezTo>
                  <a:cubicBezTo>
                    <a:pt x="48220" y="17792"/>
                    <a:pt x="45711" y="11735"/>
                    <a:pt x="41245" y="7270"/>
                  </a:cubicBezTo>
                  <a:cubicBezTo>
                    <a:pt x="36780" y="2804"/>
                    <a:pt x="30722" y="295"/>
                    <a:pt x="24407" y="295"/>
                  </a:cubicBezTo>
                  <a:cubicBezTo>
                    <a:pt x="18092" y="295"/>
                    <a:pt x="12034" y="2804"/>
                    <a:pt x="7569" y="7270"/>
                  </a:cubicBezTo>
                  <a:cubicBezTo>
                    <a:pt x="3103" y="11735"/>
                    <a:pt x="594" y="17792"/>
                    <a:pt x="594" y="24107"/>
                  </a:cubicBezTo>
                  <a:cubicBezTo>
                    <a:pt x="594" y="30422"/>
                    <a:pt x="3103" y="36479"/>
                    <a:pt x="7569" y="40944"/>
                  </a:cubicBezTo>
                  <a:cubicBezTo>
                    <a:pt x="12034" y="45409"/>
                    <a:pt x="18092" y="47918"/>
                    <a:pt x="2440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19" name="Freeform: Shape 4318">
              <a:extLst>
                <a:ext uri="{FF2B5EF4-FFF2-40B4-BE49-F238E27FC236}">
                  <a16:creationId xmlns:a16="http://schemas.microsoft.com/office/drawing/2014/main" id="{2E57ED8E-72D0-4C0F-8C78-67DE4D33D000}"/>
                </a:ext>
              </a:extLst>
            </p:cNvPr>
            <p:cNvSpPr/>
            <p:nvPr/>
          </p:nvSpPr>
          <p:spPr>
            <a:xfrm>
              <a:off x="4713553" y="5861251"/>
              <a:ext cx="47625" cy="47622"/>
            </a:xfrm>
            <a:custGeom>
              <a:avLst/>
              <a:gdLst>
                <a:gd name="connsiteX0" fmla="*/ 24410 w 47625"/>
                <a:gd name="connsiteY0" fmla="*/ 47918 h 47622"/>
                <a:gd name="connsiteX1" fmla="*/ 41248 w 47625"/>
                <a:gd name="connsiteY1" fmla="*/ 40944 h 47622"/>
                <a:gd name="connsiteX2" fmla="*/ 48222 w 47625"/>
                <a:gd name="connsiteY2" fmla="*/ 24107 h 47622"/>
                <a:gd name="connsiteX3" fmla="*/ 41248 w 47625"/>
                <a:gd name="connsiteY3" fmla="*/ 7270 h 47622"/>
                <a:gd name="connsiteX4" fmla="*/ 24410 w 47625"/>
                <a:gd name="connsiteY4" fmla="*/ 295 h 47622"/>
                <a:gd name="connsiteX5" fmla="*/ 7571 w 47625"/>
                <a:gd name="connsiteY5" fmla="*/ 7270 h 47622"/>
                <a:gd name="connsiteX6" fmla="*/ 597 w 47625"/>
                <a:gd name="connsiteY6" fmla="*/ 24107 h 47622"/>
                <a:gd name="connsiteX7" fmla="*/ 7571 w 47625"/>
                <a:gd name="connsiteY7" fmla="*/ 40944 h 47622"/>
                <a:gd name="connsiteX8" fmla="*/ 2441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10" y="47918"/>
                  </a:moveTo>
                  <a:cubicBezTo>
                    <a:pt x="30725" y="47918"/>
                    <a:pt x="36782" y="45409"/>
                    <a:pt x="41248" y="40944"/>
                  </a:cubicBezTo>
                  <a:cubicBezTo>
                    <a:pt x="45713" y="36479"/>
                    <a:pt x="48222" y="30422"/>
                    <a:pt x="48222" y="24107"/>
                  </a:cubicBezTo>
                  <a:cubicBezTo>
                    <a:pt x="48222" y="17792"/>
                    <a:pt x="45713" y="11735"/>
                    <a:pt x="41248" y="7270"/>
                  </a:cubicBezTo>
                  <a:cubicBezTo>
                    <a:pt x="36782" y="2804"/>
                    <a:pt x="30725" y="295"/>
                    <a:pt x="24410" y="295"/>
                  </a:cubicBezTo>
                  <a:cubicBezTo>
                    <a:pt x="18094" y="295"/>
                    <a:pt x="12037" y="2804"/>
                    <a:pt x="7571" y="7270"/>
                  </a:cubicBezTo>
                  <a:cubicBezTo>
                    <a:pt x="3106" y="11735"/>
                    <a:pt x="597" y="17792"/>
                    <a:pt x="597" y="24107"/>
                  </a:cubicBezTo>
                  <a:cubicBezTo>
                    <a:pt x="597" y="30422"/>
                    <a:pt x="3106" y="36479"/>
                    <a:pt x="7571" y="40944"/>
                  </a:cubicBezTo>
                  <a:cubicBezTo>
                    <a:pt x="12037" y="45409"/>
                    <a:pt x="18094" y="47918"/>
                    <a:pt x="2441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0" name="Freeform: Shape 4319">
              <a:extLst>
                <a:ext uri="{FF2B5EF4-FFF2-40B4-BE49-F238E27FC236}">
                  <a16:creationId xmlns:a16="http://schemas.microsoft.com/office/drawing/2014/main" id="{5F34F369-6792-4D5F-B181-5748A1756C51}"/>
                </a:ext>
              </a:extLst>
            </p:cNvPr>
            <p:cNvSpPr/>
            <p:nvPr/>
          </p:nvSpPr>
          <p:spPr>
            <a:xfrm>
              <a:off x="4733651" y="5861251"/>
              <a:ext cx="47625" cy="47622"/>
            </a:xfrm>
            <a:custGeom>
              <a:avLst/>
              <a:gdLst>
                <a:gd name="connsiteX0" fmla="*/ 24412 w 47625"/>
                <a:gd name="connsiteY0" fmla="*/ 47918 h 47622"/>
                <a:gd name="connsiteX1" fmla="*/ 41250 w 47625"/>
                <a:gd name="connsiteY1" fmla="*/ 40944 h 47622"/>
                <a:gd name="connsiteX2" fmla="*/ 48225 w 47625"/>
                <a:gd name="connsiteY2" fmla="*/ 24107 h 47622"/>
                <a:gd name="connsiteX3" fmla="*/ 41250 w 47625"/>
                <a:gd name="connsiteY3" fmla="*/ 7270 h 47622"/>
                <a:gd name="connsiteX4" fmla="*/ 24412 w 47625"/>
                <a:gd name="connsiteY4" fmla="*/ 295 h 47622"/>
                <a:gd name="connsiteX5" fmla="*/ 7574 w 47625"/>
                <a:gd name="connsiteY5" fmla="*/ 7270 h 47622"/>
                <a:gd name="connsiteX6" fmla="*/ 599 w 47625"/>
                <a:gd name="connsiteY6" fmla="*/ 24107 h 47622"/>
                <a:gd name="connsiteX7" fmla="*/ 7574 w 47625"/>
                <a:gd name="connsiteY7" fmla="*/ 40944 h 47622"/>
                <a:gd name="connsiteX8" fmla="*/ 2441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12" y="47918"/>
                  </a:moveTo>
                  <a:cubicBezTo>
                    <a:pt x="30727" y="47918"/>
                    <a:pt x="36785" y="45409"/>
                    <a:pt x="41250" y="40944"/>
                  </a:cubicBezTo>
                  <a:cubicBezTo>
                    <a:pt x="45716" y="36479"/>
                    <a:pt x="48225" y="30422"/>
                    <a:pt x="48225" y="24107"/>
                  </a:cubicBezTo>
                  <a:cubicBezTo>
                    <a:pt x="48225" y="17792"/>
                    <a:pt x="45716" y="11735"/>
                    <a:pt x="41250" y="7270"/>
                  </a:cubicBezTo>
                  <a:cubicBezTo>
                    <a:pt x="36785" y="2804"/>
                    <a:pt x="30727" y="295"/>
                    <a:pt x="24412" y="295"/>
                  </a:cubicBezTo>
                  <a:cubicBezTo>
                    <a:pt x="18097" y="295"/>
                    <a:pt x="12039" y="2804"/>
                    <a:pt x="7574" y="7270"/>
                  </a:cubicBezTo>
                  <a:cubicBezTo>
                    <a:pt x="3108" y="11735"/>
                    <a:pt x="599" y="17792"/>
                    <a:pt x="599" y="24107"/>
                  </a:cubicBezTo>
                  <a:cubicBezTo>
                    <a:pt x="599" y="30422"/>
                    <a:pt x="3108" y="36479"/>
                    <a:pt x="7574" y="40944"/>
                  </a:cubicBezTo>
                  <a:cubicBezTo>
                    <a:pt x="12039" y="45409"/>
                    <a:pt x="18097" y="47918"/>
                    <a:pt x="2441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1" name="Freeform: Shape 4320">
              <a:extLst>
                <a:ext uri="{FF2B5EF4-FFF2-40B4-BE49-F238E27FC236}">
                  <a16:creationId xmlns:a16="http://schemas.microsoft.com/office/drawing/2014/main" id="{5B88B50F-59D1-4F06-8953-C31721342F44}"/>
                </a:ext>
              </a:extLst>
            </p:cNvPr>
            <p:cNvSpPr/>
            <p:nvPr/>
          </p:nvSpPr>
          <p:spPr>
            <a:xfrm>
              <a:off x="4753741" y="5861251"/>
              <a:ext cx="47625" cy="47622"/>
            </a:xfrm>
            <a:custGeom>
              <a:avLst/>
              <a:gdLst>
                <a:gd name="connsiteX0" fmla="*/ 24415 w 47625"/>
                <a:gd name="connsiteY0" fmla="*/ 47918 h 47622"/>
                <a:gd name="connsiteX1" fmla="*/ 41253 w 47625"/>
                <a:gd name="connsiteY1" fmla="*/ 40944 h 47622"/>
                <a:gd name="connsiteX2" fmla="*/ 48227 w 47625"/>
                <a:gd name="connsiteY2" fmla="*/ 24107 h 47622"/>
                <a:gd name="connsiteX3" fmla="*/ 41253 w 47625"/>
                <a:gd name="connsiteY3" fmla="*/ 7270 h 47622"/>
                <a:gd name="connsiteX4" fmla="*/ 24415 w 47625"/>
                <a:gd name="connsiteY4" fmla="*/ 295 h 47622"/>
                <a:gd name="connsiteX5" fmla="*/ 7576 w 47625"/>
                <a:gd name="connsiteY5" fmla="*/ 7270 h 47622"/>
                <a:gd name="connsiteX6" fmla="*/ 602 w 47625"/>
                <a:gd name="connsiteY6" fmla="*/ 24107 h 47622"/>
                <a:gd name="connsiteX7" fmla="*/ 7576 w 47625"/>
                <a:gd name="connsiteY7" fmla="*/ 40944 h 47622"/>
                <a:gd name="connsiteX8" fmla="*/ 2441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15" y="47918"/>
                  </a:moveTo>
                  <a:cubicBezTo>
                    <a:pt x="30730" y="47918"/>
                    <a:pt x="36787" y="45409"/>
                    <a:pt x="41253" y="40944"/>
                  </a:cubicBezTo>
                  <a:cubicBezTo>
                    <a:pt x="45718" y="36479"/>
                    <a:pt x="48227" y="30422"/>
                    <a:pt x="48227" y="24107"/>
                  </a:cubicBezTo>
                  <a:cubicBezTo>
                    <a:pt x="48227" y="17792"/>
                    <a:pt x="45718" y="11735"/>
                    <a:pt x="41253" y="7270"/>
                  </a:cubicBezTo>
                  <a:cubicBezTo>
                    <a:pt x="36787" y="2804"/>
                    <a:pt x="30730" y="295"/>
                    <a:pt x="24415" y="295"/>
                  </a:cubicBezTo>
                  <a:cubicBezTo>
                    <a:pt x="18099" y="295"/>
                    <a:pt x="12042" y="2804"/>
                    <a:pt x="7576" y="7270"/>
                  </a:cubicBezTo>
                  <a:cubicBezTo>
                    <a:pt x="3111" y="11735"/>
                    <a:pt x="602" y="17792"/>
                    <a:pt x="602" y="24107"/>
                  </a:cubicBezTo>
                  <a:cubicBezTo>
                    <a:pt x="602" y="30422"/>
                    <a:pt x="3111" y="36479"/>
                    <a:pt x="7576" y="40944"/>
                  </a:cubicBezTo>
                  <a:cubicBezTo>
                    <a:pt x="12042" y="45409"/>
                    <a:pt x="18099" y="47918"/>
                    <a:pt x="2441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2" name="Freeform: Shape 4321">
              <a:extLst>
                <a:ext uri="{FF2B5EF4-FFF2-40B4-BE49-F238E27FC236}">
                  <a16:creationId xmlns:a16="http://schemas.microsoft.com/office/drawing/2014/main" id="{64C30B51-32F9-4684-A02B-CC113E77DC58}"/>
                </a:ext>
              </a:extLst>
            </p:cNvPr>
            <p:cNvSpPr/>
            <p:nvPr/>
          </p:nvSpPr>
          <p:spPr>
            <a:xfrm>
              <a:off x="4773839" y="5861251"/>
              <a:ext cx="47625" cy="47622"/>
            </a:xfrm>
            <a:custGeom>
              <a:avLst/>
              <a:gdLst>
                <a:gd name="connsiteX0" fmla="*/ 24417 w 47625"/>
                <a:gd name="connsiteY0" fmla="*/ 47918 h 47622"/>
                <a:gd name="connsiteX1" fmla="*/ 41255 w 47625"/>
                <a:gd name="connsiteY1" fmla="*/ 40944 h 47622"/>
                <a:gd name="connsiteX2" fmla="*/ 48230 w 47625"/>
                <a:gd name="connsiteY2" fmla="*/ 24107 h 47622"/>
                <a:gd name="connsiteX3" fmla="*/ 41255 w 47625"/>
                <a:gd name="connsiteY3" fmla="*/ 7270 h 47622"/>
                <a:gd name="connsiteX4" fmla="*/ 24417 w 47625"/>
                <a:gd name="connsiteY4" fmla="*/ 295 h 47622"/>
                <a:gd name="connsiteX5" fmla="*/ 7579 w 47625"/>
                <a:gd name="connsiteY5" fmla="*/ 7270 h 47622"/>
                <a:gd name="connsiteX6" fmla="*/ 604 w 47625"/>
                <a:gd name="connsiteY6" fmla="*/ 24107 h 47622"/>
                <a:gd name="connsiteX7" fmla="*/ 7579 w 47625"/>
                <a:gd name="connsiteY7" fmla="*/ 40944 h 47622"/>
                <a:gd name="connsiteX8" fmla="*/ 2441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17" y="47918"/>
                  </a:moveTo>
                  <a:cubicBezTo>
                    <a:pt x="30732" y="47918"/>
                    <a:pt x="36790" y="45409"/>
                    <a:pt x="41255" y="40944"/>
                  </a:cubicBezTo>
                  <a:cubicBezTo>
                    <a:pt x="45721" y="36479"/>
                    <a:pt x="48230" y="30422"/>
                    <a:pt x="48230" y="24107"/>
                  </a:cubicBezTo>
                  <a:cubicBezTo>
                    <a:pt x="48230" y="17792"/>
                    <a:pt x="45721" y="11735"/>
                    <a:pt x="41255" y="7270"/>
                  </a:cubicBezTo>
                  <a:cubicBezTo>
                    <a:pt x="36790" y="2804"/>
                    <a:pt x="30732" y="295"/>
                    <a:pt x="24417" y="295"/>
                  </a:cubicBezTo>
                  <a:cubicBezTo>
                    <a:pt x="18102" y="295"/>
                    <a:pt x="12045" y="2804"/>
                    <a:pt x="7579" y="7270"/>
                  </a:cubicBezTo>
                  <a:cubicBezTo>
                    <a:pt x="3113" y="11735"/>
                    <a:pt x="604" y="17792"/>
                    <a:pt x="604" y="24107"/>
                  </a:cubicBezTo>
                  <a:cubicBezTo>
                    <a:pt x="604" y="30422"/>
                    <a:pt x="3113" y="36479"/>
                    <a:pt x="7579" y="40944"/>
                  </a:cubicBezTo>
                  <a:cubicBezTo>
                    <a:pt x="12045" y="45409"/>
                    <a:pt x="18102" y="47918"/>
                    <a:pt x="2441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3" name="Freeform: Shape 4322">
              <a:extLst>
                <a:ext uri="{FF2B5EF4-FFF2-40B4-BE49-F238E27FC236}">
                  <a16:creationId xmlns:a16="http://schemas.microsoft.com/office/drawing/2014/main" id="{9B36DA29-43D9-4F7B-8B94-4B05646E41FD}"/>
                </a:ext>
              </a:extLst>
            </p:cNvPr>
            <p:cNvSpPr/>
            <p:nvPr/>
          </p:nvSpPr>
          <p:spPr>
            <a:xfrm>
              <a:off x="4793929" y="5861251"/>
              <a:ext cx="47625" cy="47622"/>
            </a:xfrm>
            <a:custGeom>
              <a:avLst/>
              <a:gdLst>
                <a:gd name="connsiteX0" fmla="*/ 24420 w 47625"/>
                <a:gd name="connsiteY0" fmla="*/ 47918 h 47622"/>
                <a:gd name="connsiteX1" fmla="*/ 41258 w 47625"/>
                <a:gd name="connsiteY1" fmla="*/ 40944 h 47622"/>
                <a:gd name="connsiteX2" fmla="*/ 48232 w 47625"/>
                <a:gd name="connsiteY2" fmla="*/ 24107 h 47622"/>
                <a:gd name="connsiteX3" fmla="*/ 41258 w 47625"/>
                <a:gd name="connsiteY3" fmla="*/ 7270 h 47622"/>
                <a:gd name="connsiteX4" fmla="*/ 24420 w 47625"/>
                <a:gd name="connsiteY4" fmla="*/ 295 h 47622"/>
                <a:gd name="connsiteX5" fmla="*/ 7582 w 47625"/>
                <a:gd name="connsiteY5" fmla="*/ 7270 h 47622"/>
                <a:gd name="connsiteX6" fmla="*/ 607 w 47625"/>
                <a:gd name="connsiteY6" fmla="*/ 24107 h 47622"/>
                <a:gd name="connsiteX7" fmla="*/ 7582 w 47625"/>
                <a:gd name="connsiteY7" fmla="*/ 40944 h 47622"/>
                <a:gd name="connsiteX8" fmla="*/ 2442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20" y="47918"/>
                  </a:moveTo>
                  <a:cubicBezTo>
                    <a:pt x="30735" y="47918"/>
                    <a:pt x="36792" y="45409"/>
                    <a:pt x="41258" y="40944"/>
                  </a:cubicBezTo>
                  <a:cubicBezTo>
                    <a:pt x="45723" y="36479"/>
                    <a:pt x="48232" y="30422"/>
                    <a:pt x="48232" y="24107"/>
                  </a:cubicBezTo>
                  <a:cubicBezTo>
                    <a:pt x="48232" y="17792"/>
                    <a:pt x="45723" y="11735"/>
                    <a:pt x="41258" y="7270"/>
                  </a:cubicBezTo>
                  <a:cubicBezTo>
                    <a:pt x="36792" y="2804"/>
                    <a:pt x="30735" y="295"/>
                    <a:pt x="24420" y="295"/>
                  </a:cubicBezTo>
                  <a:cubicBezTo>
                    <a:pt x="18104" y="295"/>
                    <a:pt x="12047" y="2804"/>
                    <a:pt x="7582" y="7270"/>
                  </a:cubicBezTo>
                  <a:cubicBezTo>
                    <a:pt x="3116" y="11735"/>
                    <a:pt x="607" y="17792"/>
                    <a:pt x="607" y="24107"/>
                  </a:cubicBezTo>
                  <a:cubicBezTo>
                    <a:pt x="607" y="30422"/>
                    <a:pt x="3116" y="36479"/>
                    <a:pt x="7582" y="40944"/>
                  </a:cubicBezTo>
                  <a:cubicBezTo>
                    <a:pt x="12047" y="45409"/>
                    <a:pt x="18104" y="47918"/>
                    <a:pt x="2442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4" name="Freeform: Shape 4323">
              <a:extLst>
                <a:ext uri="{FF2B5EF4-FFF2-40B4-BE49-F238E27FC236}">
                  <a16:creationId xmlns:a16="http://schemas.microsoft.com/office/drawing/2014/main" id="{B5BFC1B1-8CC8-4292-A1D2-378AB9FD5CDD}"/>
                </a:ext>
              </a:extLst>
            </p:cNvPr>
            <p:cNvSpPr/>
            <p:nvPr/>
          </p:nvSpPr>
          <p:spPr>
            <a:xfrm>
              <a:off x="4814027" y="5861251"/>
              <a:ext cx="47625" cy="47622"/>
            </a:xfrm>
            <a:custGeom>
              <a:avLst/>
              <a:gdLst>
                <a:gd name="connsiteX0" fmla="*/ 24422 w 47625"/>
                <a:gd name="connsiteY0" fmla="*/ 47918 h 47622"/>
                <a:gd name="connsiteX1" fmla="*/ 41260 w 47625"/>
                <a:gd name="connsiteY1" fmla="*/ 40944 h 47622"/>
                <a:gd name="connsiteX2" fmla="*/ 48235 w 47625"/>
                <a:gd name="connsiteY2" fmla="*/ 24107 h 47622"/>
                <a:gd name="connsiteX3" fmla="*/ 41260 w 47625"/>
                <a:gd name="connsiteY3" fmla="*/ 7270 h 47622"/>
                <a:gd name="connsiteX4" fmla="*/ 24422 w 47625"/>
                <a:gd name="connsiteY4" fmla="*/ 295 h 47622"/>
                <a:gd name="connsiteX5" fmla="*/ 7584 w 47625"/>
                <a:gd name="connsiteY5" fmla="*/ 7270 h 47622"/>
                <a:gd name="connsiteX6" fmla="*/ 609 w 47625"/>
                <a:gd name="connsiteY6" fmla="*/ 24107 h 47622"/>
                <a:gd name="connsiteX7" fmla="*/ 7584 w 47625"/>
                <a:gd name="connsiteY7" fmla="*/ 40944 h 47622"/>
                <a:gd name="connsiteX8" fmla="*/ 2442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22" y="47918"/>
                  </a:moveTo>
                  <a:cubicBezTo>
                    <a:pt x="30737" y="47918"/>
                    <a:pt x="36795" y="45409"/>
                    <a:pt x="41260" y="40944"/>
                  </a:cubicBezTo>
                  <a:cubicBezTo>
                    <a:pt x="45726" y="36479"/>
                    <a:pt x="48235" y="30422"/>
                    <a:pt x="48235" y="24107"/>
                  </a:cubicBezTo>
                  <a:cubicBezTo>
                    <a:pt x="48235" y="17792"/>
                    <a:pt x="45726" y="11735"/>
                    <a:pt x="41260" y="7270"/>
                  </a:cubicBezTo>
                  <a:cubicBezTo>
                    <a:pt x="36795" y="2804"/>
                    <a:pt x="30737" y="295"/>
                    <a:pt x="24422" y="295"/>
                  </a:cubicBezTo>
                  <a:cubicBezTo>
                    <a:pt x="18107" y="295"/>
                    <a:pt x="12050" y="2804"/>
                    <a:pt x="7584" y="7270"/>
                  </a:cubicBezTo>
                  <a:cubicBezTo>
                    <a:pt x="3119" y="11735"/>
                    <a:pt x="609" y="17792"/>
                    <a:pt x="609" y="24107"/>
                  </a:cubicBezTo>
                  <a:cubicBezTo>
                    <a:pt x="609" y="30422"/>
                    <a:pt x="3119" y="36479"/>
                    <a:pt x="7584" y="40944"/>
                  </a:cubicBezTo>
                  <a:cubicBezTo>
                    <a:pt x="12050" y="45409"/>
                    <a:pt x="18107" y="47918"/>
                    <a:pt x="2442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5" name="Freeform: Shape 4324">
              <a:extLst>
                <a:ext uri="{FF2B5EF4-FFF2-40B4-BE49-F238E27FC236}">
                  <a16:creationId xmlns:a16="http://schemas.microsoft.com/office/drawing/2014/main" id="{43C6000D-9BD5-4838-9844-3FAA90C2D89A}"/>
                </a:ext>
              </a:extLst>
            </p:cNvPr>
            <p:cNvSpPr/>
            <p:nvPr/>
          </p:nvSpPr>
          <p:spPr>
            <a:xfrm>
              <a:off x="4834117" y="5861251"/>
              <a:ext cx="47625" cy="47622"/>
            </a:xfrm>
            <a:custGeom>
              <a:avLst/>
              <a:gdLst>
                <a:gd name="connsiteX0" fmla="*/ 24425 w 47625"/>
                <a:gd name="connsiteY0" fmla="*/ 47918 h 47622"/>
                <a:gd name="connsiteX1" fmla="*/ 41263 w 47625"/>
                <a:gd name="connsiteY1" fmla="*/ 40944 h 47622"/>
                <a:gd name="connsiteX2" fmla="*/ 48237 w 47625"/>
                <a:gd name="connsiteY2" fmla="*/ 24107 h 47622"/>
                <a:gd name="connsiteX3" fmla="*/ 41263 w 47625"/>
                <a:gd name="connsiteY3" fmla="*/ 7270 h 47622"/>
                <a:gd name="connsiteX4" fmla="*/ 24425 w 47625"/>
                <a:gd name="connsiteY4" fmla="*/ 295 h 47622"/>
                <a:gd name="connsiteX5" fmla="*/ 7587 w 47625"/>
                <a:gd name="connsiteY5" fmla="*/ 7270 h 47622"/>
                <a:gd name="connsiteX6" fmla="*/ 612 w 47625"/>
                <a:gd name="connsiteY6" fmla="*/ 24107 h 47622"/>
                <a:gd name="connsiteX7" fmla="*/ 7587 w 47625"/>
                <a:gd name="connsiteY7" fmla="*/ 40944 h 47622"/>
                <a:gd name="connsiteX8" fmla="*/ 2442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25" y="47918"/>
                  </a:moveTo>
                  <a:cubicBezTo>
                    <a:pt x="30740" y="47918"/>
                    <a:pt x="36797" y="45409"/>
                    <a:pt x="41263" y="40944"/>
                  </a:cubicBezTo>
                  <a:cubicBezTo>
                    <a:pt x="45728" y="36479"/>
                    <a:pt x="48237" y="30422"/>
                    <a:pt x="48237" y="24107"/>
                  </a:cubicBezTo>
                  <a:cubicBezTo>
                    <a:pt x="48237" y="17792"/>
                    <a:pt x="45728" y="11735"/>
                    <a:pt x="41263" y="7270"/>
                  </a:cubicBezTo>
                  <a:cubicBezTo>
                    <a:pt x="36797" y="2804"/>
                    <a:pt x="30740" y="295"/>
                    <a:pt x="24425" y="295"/>
                  </a:cubicBezTo>
                  <a:cubicBezTo>
                    <a:pt x="18110" y="295"/>
                    <a:pt x="12052" y="2804"/>
                    <a:pt x="7587" y="7270"/>
                  </a:cubicBezTo>
                  <a:cubicBezTo>
                    <a:pt x="3121" y="11735"/>
                    <a:pt x="612" y="17792"/>
                    <a:pt x="612" y="24107"/>
                  </a:cubicBezTo>
                  <a:cubicBezTo>
                    <a:pt x="612" y="30422"/>
                    <a:pt x="3121" y="36479"/>
                    <a:pt x="7587" y="40944"/>
                  </a:cubicBezTo>
                  <a:cubicBezTo>
                    <a:pt x="12052" y="45409"/>
                    <a:pt x="18110" y="47918"/>
                    <a:pt x="2442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6" name="Freeform: Shape 4325">
              <a:extLst>
                <a:ext uri="{FF2B5EF4-FFF2-40B4-BE49-F238E27FC236}">
                  <a16:creationId xmlns:a16="http://schemas.microsoft.com/office/drawing/2014/main" id="{9461665F-6516-4566-A494-52972BEF90C6}"/>
                </a:ext>
              </a:extLst>
            </p:cNvPr>
            <p:cNvSpPr/>
            <p:nvPr/>
          </p:nvSpPr>
          <p:spPr>
            <a:xfrm>
              <a:off x="4854214" y="5861251"/>
              <a:ext cx="47625" cy="47622"/>
            </a:xfrm>
            <a:custGeom>
              <a:avLst/>
              <a:gdLst>
                <a:gd name="connsiteX0" fmla="*/ 24427 w 47625"/>
                <a:gd name="connsiteY0" fmla="*/ 47918 h 47622"/>
                <a:gd name="connsiteX1" fmla="*/ 41265 w 47625"/>
                <a:gd name="connsiteY1" fmla="*/ 40944 h 47622"/>
                <a:gd name="connsiteX2" fmla="*/ 48240 w 47625"/>
                <a:gd name="connsiteY2" fmla="*/ 24107 h 47622"/>
                <a:gd name="connsiteX3" fmla="*/ 41265 w 47625"/>
                <a:gd name="connsiteY3" fmla="*/ 7270 h 47622"/>
                <a:gd name="connsiteX4" fmla="*/ 24427 w 47625"/>
                <a:gd name="connsiteY4" fmla="*/ 295 h 47622"/>
                <a:gd name="connsiteX5" fmla="*/ 7589 w 47625"/>
                <a:gd name="connsiteY5" fmla="*/ 7270 h 47622"/>
                <a:gd name="connsiteX6" fmla="*/ 615 w 47625"/>
                <a:gd name="connsiteY6" fmla="*/ 24107 h 47622"/>
                <a:gd name="connsiteX7" fmla="*/ 7589 w 47625"/>
                <a:gd name="connsiteY7" fmla="*/ 40944 h 47622"/>
                <a:gd name="connsiteX8" fmla="*/ 2442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27" y="47918"/>
                  </a:moveTo>
                  <a:cubicBezTo>
                    <a:pt x="30742" y="47918"/>
                    <a:pt x="36800" y="45409"/>
                    <a:pt x="41265" y="40944"/>
                  </a:cubicBezTo>
                  <a:cubicBezTo>
                    <a:pt x="45731" y="36479"/>
                    <a:pt x="48240" y="30422"/>
                    <a:pt x="48240" y="24107"/>
                  </a:cubicBezTo>
                  <a:cubicBezTo>
                    <a:pt x="48240" y="17792"/>
                    <a:pt x="45731" y="11735"/>
                    <a:pt x="41265" y="7270"/>
                  </a:cubicBezTo>
                  <a:cubicBezTo>
                    <a:pt x="36800" y="2804"/>
                    <a:pt x="30742" y="295"/>
                    <a:pt x="24427" y="295"/>
                  </a:cubicBezTo>
                  <a:cubicBezTo>
                    <a:pt x="18112" y="295"/>
                    <a:pt x="12055" y="2804"/>
                    <a:pt x="7589" y="7270"/>
                  </a:cubicBezTo>
                  <a:cubicBezTo>
                    <a:pt x="3124" y="11735"/>
                    <a:pt x="615" y="17792"/>
                    <a:pt x="615" y="24107"/>
                  </a:cubicBezTo>
                  <a:cubicBezTo>
                    <a:pt x="615" y="30422"/>
                    <a:pt x="3124" y="36479"/>
                    <a:pt x="7589" y="40944"/>
                  </a:cubicBezTo>
                  <a:cubicBezTo>
                    <a:pt x="12055" y="45409"/>
                    <a:pt x="18112" y="47918"/>
                    <a:pt x="2442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7" name="Freeform: Shape 4326">
              <a:extLst>
                <a:ext uri="{FF2B5EF4-FFF2-40B4-BE49-F238E27FC236}">
                  <a16:creationId xmlns:a16="http://schemas.microsoft.com/office/drawing/2014/main" id="{0EFCE1AB-1ABA-4B71-9D17-030A65B29BA3}"/>
                </a:ext>
              </a:extLst>
            </p:cNvPr>
            <p:cNvSpPr/>
            <p:nvPr/>
          </p:nvSpPr>
          <p:spPr>
            <a:xfrm>
              <a:off x="4874304" y="5861251"/>
              <a:ext cx="47625" cy="47622"/>
            </a:xfrm>
            <a:custGeom>
              <a:avLst/>
              <a:gdLst>
                <a:gd name="connsiteX0" fmla="*/ 24430 w 47625"/>
                <a:gd name="connsiteY0" fmla="*/ 47918 h 47622"/>
                <a:gd name="connsiteX1" fmla="*/ 41268 w 47625"/>
                <a:gd name="connsiteY1" fmla="*/ 40944 h 47622"/>
                <a:gd name="connsiteX2" fmla="*/ 48242 w 47625"/>
                <a:gd name="connsiteY2" fmla="*/ 24107 h 47622"/>
                <a:gd name="connsiteX3" fmla="*/ 41268 w 47625"/>
                <a:gd name="connsiteY3" fmla="*/ 7270 h 47622"/>
                <a:gd name="connsiteX4" fmla="*/ 24430 w 47625"/>
                <a:gd name="connsiteY4" fmla="*/ 295 h 47622"/>
                <a:gd name="connsiteX5" fmla="*/ 7592 w 47625"/>
                <a:gd name="connsiteY5" fmla="*/ 7270 h 47622"/>
                <a:gd name="connsiteX6" fmla="*/ 617 w 47625"/>
                <a:gd name="connsiteY6" fmla="*/ 24107 h 47622"/>
                <a:gd name="connsiteX7" fmla="*/ 7592 w 47625"/>
                <a:gd name="connsiteY7" fmla="*/ 40944 h 47622"/>
                <a:gd name="connsiteX8" fmla="*/ 2443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30" y="47918"/>
                  </a:moveTo>
                  <a:cubicBezTo>
                    <a:pt x="30745" y="47918"/>
                    <a:pt x="36802" y="45409"/>
                    <a:pt x="41268" y="40944"/>
                  </a:cubicBezTo>
                  <a:cubicBezTo>
                    <a:pt x="45733" y="36479"/>
                    <a:pt x="48242" y="30422"/>
                    <a:pt x="48242" y="24107"/>
                  </a:cubicBezTo>
                  <a:cubicBezTo>
                    <a:pt x="48242" y="17792"/>
                    <a:pt x="45733" y="11735"/>
                    <a:pt x="41268" y="7270"/>
                  </a:cubicBezTo>
                  <a:cubicBezTo>
                    <a:pt x="36802" y="2804"/>
                    <a:pt x="30745" y="295"/>
                    <a:pt x="24430" y="295"/>
                  </a:cubicBezTo>
                  <a:cubicBezTo>
                    <a:pt x="18115" y="295"/>
                    <a:pt x="12057" y="2804"/>
                    <a:pt x="7592" y="7270"/>
                  </a:cubicBezTo>
                  <a:cubicBezTo>
                    <a:pt x="3126" y="11735"/>
                    <a:pt x="617" y="17792"/>
                    <a:pt x="617" y="24107"/>
                  </a:cubicBezTo>
                  <a:cubicBezTo>
                    <a:pt x="617" y="30422"/>
                    <a:pt x="3126" y="36479"/>
                    <a:pt x="7592" y="40944"/>
                  </a:cubicBezTo>
                  <a:cubicBezTo>
                    <a:pt x="12057" y="45409"/>
                    <a:pt x="18115" y="47918"/>
                    <a:pt x="2443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8" name="Freeform: Shape 4327">
              <a:extLst>
                <a:ext uri="{FF2B5EF4-FFF2-40B4-BE49-F238E27FC236}">
                  <a16:creationId xmlns:a16="http://schemas.microsoft.com/office/drawing/2014/main" id="{B71055D2-BFFC-47AD-B0EA-75A1FC1CC231}"/>
                </a:ext>
              </a:extLst>
            </p:cNvPr>
            <p:cNvSpPr/>
            <p:nvPr/>
          </p:nvSpPr>
          <p:spPr>
            <a:xfrm>
              <a:off x="4894402" y="5861251"/>
              <a:ext cx="47625" cy="47622"/>
            </a:xfrm>
            <a:custGeom>
              <a:avLst/>
              <a:gdLst>
                <a:gd name="connsiteX0" fmla="*/ 24432 w 47625"/>
                <a:gd name="connsiteY0" fmla="*/ 47918 h 47622"/>
                <a:gd name="connsiteX1" fmla="*/ 41270 w 47625"/>
                <a:gd name="connsiteY1" fmla="*/ 40944 h 47622"/>
                <a:gd name="connsiteX2" fmla="*/ 48245 w 47625"/>
                <a:gd name="connsiteY2" fmla="*/ 24107 h 47622"/>
                <a:gd name="connsiteX3" fmla="*/ 41270 w 47625"/>
                <a:gd name="connsiteY3" fmla="*/ 7270 h 47622"/>
                <a:gd name="connsiteX4" fmla="*/ 24432 w 47625"/>
                <a:gd name="connsiteY4" fmla="*/ 295 h 47622"/>
                <a:gd name="connsiteX5" fmla="*/ 7594 w 47625"/>
                <a:gd name="connsiteY5" fmla="*/ 7270 h 47622"/>
                <a:gd name="connsiteX6" fmla="*/ 620 w 47625"/>
                <a:gd name="connsiteY6" fmla="*/ 24107 h 47622"/>
                <a:gd name="connsiteX7" fmla="*/ 7594 w 47625"/>
                <a:gd name="connsiteY7" fmla="*/ 40944 h 47622"/>
                <a:gd name="connsiteX8" fmla="*/ 2443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32" y="47918"/>
                  </a:moveTo>
                  <a:cubicBezTo>
                    <a:pt x="30747" y="47918"/>
                    <a:pt x="36805" y="45409"/>
                    <a:pt x="41270" y="40944"/>
                  </a:cubicBezTo>
                  <a:cubicBezTo>
                    <a:pt x="45736" y="36479"/>
                    <a:pt x="48245" y="30422"/>
                    <a:pt x="48245" y="24107"/>
                  </a:cubicBezTo>
                  <a:cubicBezTo>
                    <a:pt x="48245" y="17792"/>
                    <a:pt x="45736" y="11735"/>
                    <a:pt x="41270" y="7270"/>
                  </a:cubicBezTo>
                  <a:cubicBezTo>
                    <a:pt x="36805" y="2804"/>
                    <a:pt x="30747" y="295"/>
                    <a:pt x="24432" y="295"/>
                  </a:cubicBezTo>
                  <a:cubicBezTo>
                    <a:pt x="18117" y="295"/>
                    <a:pt x="12060" y="2804"/>
                    <a:pt x="7594" y="7270"/>
                  </a:cubicBezTo>
                  <a:cubicBezTo>
                    <a:pt x="3129" y="11735"/>
                    <a:pt x="620" y="17792"/>
                    <a:pt x="620" y="24107"/>
                  </a:cubicBezTo>
                  <a:cubicBezTo>
                    <a:pt x="620" y="30422"/>
                    <a:pt x="3129" y="36479"/>
                    <a:pt x="7594" y="40944"/>
                  </a:cubicBezTo>
                  <a:cubicBezTo>
                    <a:pt x="12060" y="45409"/>
                    <a:pt x="18117" y="47918"/>
                    <a:pt x="2443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29" name="Freeform: Shape 4328">
              <a:extLst>
                <a:ext uri="{FF2B5EF4-FFF2-40B4-BE49-F238E27FC236}">
                  <a16:creationId xmlns:a16="http://schemas.microsoft.com/office/drawing/2014/main" id="{F5F45D1D-DF24-4263-9961-CEB52BA0C93B}"/>
                </a:ext>
              </a:extLst>
            </p:cNvPr>
            <p:cNvSpPr/>
            <p:nvPr/>
          </p:nvSpPr>
          <p:spPr>
            <a:xfrm>
              <a:off x="4914500" y="5861251"/>
              <a:ext cx="47625" cy="47622"/>
            </a:xfrm>
            <a:custGeom>
              <a:avLst/>
              <a:gdLst>
                <a:gd name="connsiteX0" fmla="*/ 24435 w 47625"/>
                <a:gd name="connsiteY0" fmla="*/ 47918 h 47622"/>
                <a:gd name="connsiteX1" fmla="*/ 41273 w 47625"/>
                <a:gd name="connsiteY1" fmla="*/ 40944 h 47622"/>
                <a:gd name="connsiteX2" fmla="*/ 48248 w 47625"/>
                <a:gd name="connsiteY2" fmla="*/ 24107 h 47622"/>
                <a:gd name="connsiteX3" fmla="*/ 41273 w 47625"/>
                <a:gd name="connsiteY3" fmla="*/ 7270 h 47622"/>
                <a:gd name="connsiteX4" fmla="*/ 24435 w 47625"/>
                <a:gd name="connsiteY4" fmla="*/ 295 h 47622"/>
                <a:gd name="connsiteX5" fmla="*/ 7597 w 47625"/>
                <a:gd name="connsiteY5" fmla="*/ 7270 h 47622"/>
                <a:gd name="connsiteX6" fmla="*/ 622 w 47625"/>
                <a:gd name="connsiteY6" fmla="*/ 24107 h 47622"/>
                <a:gd name="connsiteX7" fmla="*/ 7597 w 47625"/>
                <a:gd name="connsiteY7" fmla="*/ 40944 h 47622"/>
                <a:gd name="connsiteX8" fmla="*/ 2443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35" y="47918"/>
                  </a:moveTo>
                  <a:cubicBezTo>
                    <a:pt x="30750" y="47918"/>
                    <a:pt x="36807" y="45409"/>
                    <a:pt x="41273" y="40944"/>
                  </a:cubicBezTo>
                  <a:cubicBezTo>
                    <a:pt x="45738" y="36479"/>
                    <a:pt x="48248" y="30422"/>
                    <a:pt x="48248" y="24107"/>
                  </a:cubicBezTo>
                  <a:cubicBezTo>
                    <a:pt x="48248" y="17792"/>
                    <a:pt x="45738" y="11735"/>
                    <a:pt x="41273" y="7270"/>
                  </a:cubicBezTo>
                  <a:cubicBezTo>
                    <a:pt x="36807" y="2804"/>
                    <a:pt x="30750" y="295"/>
                    <a:pt x="24435" y="295"/>
                  </a:cubicBezTo>
                  <a:cubicBezTo>
                    <a:pt x="18120" y="295"/>
                    <a:pt x="12062" y="2804"/>
                    <a:pt x="7597" y="7270"/>
                  </a:cubicBezTo>
                  <a:cubicBezTo>
                    <a:pt x="3131" y="11735"/>
                    <a:pt x="622" y="17792"/>
                    <a:pt x="622" y="24107"/>
                  </a:cubicBezTo>
                  <a:cubicBezTo>
                    <a:pt x="622" y="30422"/>
                    <a:pt x="3131" y="36479"/>
                    <a:pt x="7597" y="40944"/>
                  </a:cubicBezTo>
                  <a:cubicBezTo>
                    <a:pt x="12062" y="45409"/>
                    <a:pt x="18120" y="47918"/>
                    <a:pt x="2443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0" name="Freeform: Shape 4329">
              <a:extLst>
                <a:ext uri="{FF2B5EF4-FFF2-40B4-BE49-F238E27FC236}">
                  <a16:creationId xmlns:a16="http://schemas.microsoft.com/office/drawing/2014/main" id="{416C8520-FE05-42BC-B386-3ABBB81004C7}"/>
                </a:ext>
              </a:extLst>
            </p:cNvPr>
            <p:cNvSpPr/>
            <p:nvPr/>
          </p:nvSpPr>
          <p:spPr>
            <a:xfrm>
              <a:off x="4934590" y="5861251"/>
              <a:ext cx="47625" cy="47622"/>
            </a:xfrm>
            <a:custGeom>
              <a:avLst/>
              <a:gdLst>
                <a:gd name="connsiteX0" fmla="*/ 24437 w 47625"/>
                <a:gd name="connsiteY0" fmla="*/ 47918 h 47622"/>
                <a:gd name="connsiteX1" fmla="*/ 41275 w 47625"/>
                <a:gd name="connsiteY1" fmla="*/ 40944 h 47622"/>
                <a:gd name="connsiteX2" fmla="*/ 48250 w 47625"/>
                <a:gd name="connsiteY2" fmla="*/ 24107 h 47622"/>
                <a:gd name="connsiteX3" fmla="*/ 41275 w 47625"/>
                <a:gd name="connsiteY3" fmla="*/ 7270 h 47622"/>
                <a:gd name="connsiteX4" fmla="*/ 24437 w 47625"/>
                <a:gd name="connsiteY4" fmla="*/ 295 h 47622"/>
                <a:gd name="connsiteX5" fmla="*/ 7599 w 47625"/>
                <a:gd name="connsiteY5" fmla="*/ 7270 h 47622"/>
                <a:gd name="connsiteX6" fmla="*/ 625 w 47625"/>
                <a:gd name="connsiteY6" fmla="*/ 24107 h 47622"/>
                <a:gd name="connsiteX7" fmla="*/ 7599 w 47625"/>
                <a:gd name="connsiteY7" fmla="*/ 40944 h 47622"/>
                <a:gd name="connsiteX8" fmla="*/ 2443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37" y="47918"/>
                  </a:moveTo>
                  <a:cubicBezTo>
                    <a:pt x="30753" y="47918"/>
                    <a:pt x="36810" y="45409"/>
                    <a:pt x="41275" y="40944"/>
                  </a:cubicBezTo>
                  <a:cubicBezTo>
                    <a:pt x="45741" y="36479"/>
                    <a:pt x="48250" y="30422"/>
                    <a:pt x="48250" y="24107"/>
                  </a:cubicBezTo>
                  <a:cubicBezTo>
                    <a:pt x="48250" y="17792"/>
                    <a:pt x="45741" y="11735"/>
                    <a:pt x="41275" y="7270"/>
                  </a:cubicBezTo>
                  <a:cubicBezTo>
                    <a:pt x="36810" y="2804"/>
                    <a:pt x="30753" y="295"/>
                    <a:pt x="24437" y="295"/>
                  </a:cubicBezTo>
                  <a:cubicBezTo>
                    <a:pt x="18122" y="295"/>
                    <a:pt x="12065" y="2804"/>
                    <a:pt x="7599" y="7270"/>
                  </a:cubicBezTo>
                  <a:cubicBezTo>
                    <a:pt x="3134" y="11735"/>
                    <a:pt x="625" y="17792"/>
                    <a:pt x="625" y="24107"/>
                  </a:cubicBezTo>
                  <a:cubicBezTo>
                    <a:pt x="625" y="30422"/>
                    <a:pt x="3134" y="36479"/>
                    <a:pt x="7599" y="40944"/>
                  </a:cubicBezTo>
                  <a:cubicBezTo>
                    <a:pt x="12065" y="45409"/>
                    <a:pt x="18122" y="47918"/>
                    <a:pt x="2443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1" name="Freeform: Shape 4330">
              <a:extLst>
                <a:ext uri="{FF2B5EF4-FFF2-40B4-BE49-F238E27FC236}">
                  <a16:creationId xmlns:a16="http://schemas.microsoft.com/office/drawing/2014/main" id="{01ACDF66-896D-4B8D-BF1C-920E1E6B10A1}"/>
                </a:ext>
              </a:extLst>
            </p:cNvPr>
            <p:cNvSpPr/>
            <p:nvPr/>
          </p:nvSpPr>
          <p:spPr>
            <a:xfrm>
              <a:off x="4954688" y="5861251"/>
              <a:ext cx="47625" cy="47622"/>
            </a:xfrm>
            <a:custGeom>
              <a:avLst/>
              <a:gdLst>
                <a:gd name="connsiteX0" fmla="*/ 24440 w 47625"/>
                <a:gd name="connsiteY0" fmla="*/ 47918 h 47622"/>
                <a:gd name="connsiteX1" fmla="*/ 41278 w 47625"/>
                <a:gd name="connsiteY1" fmla="*/ 40944 h 47622"/>
                <a:gd name="connsiteX2" fmla="*/ 48253 w 47625"/>
                <a:gd name="connsiteY2" fmla="*/ 24107 h 47622"/>
                <a:gd name="connsiteX3" fmla="*/ 41278 w 47625"/>
                <a:gd name="connsiteY3" fmla="*/ 7270 h 47622"/>
                <a:gd name="connsiteX4" fmla="*/ 24440 w 47625"/>
                <a:gd name="connsiteY4" fmla="*/ 295 h 47622"/>
                <a:gd name="connsiteX5" fmla="*/ 7602 w 47625"/>
                <a:gd name="connsiteY5" fmla="*/ 7270 h 47622"/>
                <a:gd name="connsiteX6" fmla="*/ 627 w 47625"/>
                <a:gd name="connsiteY6" fmla="*/ 24107 h 47622"/>
                <a:gd name="connsiteX7" fmla="*/ 7602 w 47625"/>
                <a:gd name="connsiteY7" fmla="*/ 40944 h 47622"/>
                <a:gd name="connsiteX8" fmla="*/ 2444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40" y="47918"/>
                  </a:moveTo>
                  <a:cubicBezTo>
                    <a:pt x="30755" y="47918"/>
                    <a:pt x="36812" y="45409"/>
                    <a:pt x="41278" y="40944"/>
                  </a:cubicBezTo>
                  <a:cubicBezTo>
                    <a:pt x="45744" y="36479"/>
                    <a:pt x="48253" y="30422"/>
                    <a:pt x="48253" y="24107"/>
                  </a:cubicBezTo>
                  <a:cubicBezTo>
                    <a:pt x="48253" y="17792"/>
                    <a:pt x="45744" y="11735"/>
                    <a:pt x="41278" y="7270"/>
                  </a:cubicBezTo>
                  <a:cubicBezTo>
                    <a:pt x="36812" y="2804"/>
                    <a:pt x="30755" y="295"/>
                    <a:pt x="24440" y="295"/>
                  </a:cubicBezTo>
                  <a:cubicBezTo>
                    <a:pt x="18125" y="295"/>
                    <a:pt x="12067" y="2804"/>
                    <a:pt x="7602" y="7270"/>
                  </a:cubicBezTo>
                  <a:cubicBezTo>
                    <a:pt x="3136" y="11735"/>
                    <a:pt x="627" y="17792"/>
                    <a:pt x="627" y="24107"/>
                  </a:cubicBezTo>
                  <a:cubicBezTo>
                    <a:pt x="627" y="30422"/>
                    <a:pt x="3136" y="36479"/>
                    <a:pt x="7602" y="40944"/>
                  </a:cubicBezTo>
                  <a:cubicBezTo>
                    <a:pt x="12067" y="45409"/>
                    <a:pt x="18125" y="47918"/>
                    <a:pt x="2444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2" name="Freeform: Shape 4331">
              <a:extLst>
                <a:ext uri="{FF2B5EF4-FFF2-40B4-BE49-F238E27FC236}">
                  <a16:creationId xmlns:a16="http://schemas.microsoft.com/office/drawing/2014/main" id="{0CF33288-4EE2-4E4E-91A5-68E8A47A69AA}"/>
                </a:ext>
              </a:extLst>
            </p:cNvPr>
            <p:cNvSpPr/>
            <p:nvPr/>
          </p:nvSpPr>
          <p:spPr>
            <a:xfrm>
              <a:off x="4974778" y="5861251"/>
              <a:ext cx="47625" cy="47622"/>
            </a:xfrm>
            <a:custGeom>
              <a:avLst/>
              <a:gdLst>
                <a:gd name="connsiteX0" fmla="*/ 24442 w 47625"/>
                <a:gd name="connsiteY0" fmla="*/ 47918 h 47622"/>
                <a:gd name="connsiteX1" fmla="*/ 41281 w 47625"/>
                <a:gd name="connsiteY1" fmla="*/ 40944 h 47622"/>
                <a:gd name="connsiteX2" fmla="*/ 48255 w 47625"/>
                <a:gd name="connsiteY2" fmla="*/ 24107 h 47622"/>
                <a:gd name="connsiteX3" fmla="*/ 41281 w 47625"/>
                <a:gd name="connsiteY3" fmla="*/ 7270 h 47622"/>
                <a:gd name="connsiteX4" fmla="*/ 24442 w 47625"/>
                <a:gd name="connsiteY4" fmla="*/ 295 h 47622"/>
                <a:gd name="connsiteX5" fmla="*/ 7604 w 47625"/>
                <a:gd name="connsiteY5" fmla="*/ 7270 h 47622"/>
                <a:gd name="connsiteX6" fmla="*/ 630 w 47625"/>
                <a:gd name="connsiteY6" fmla="*/ 24107 h 47622"/>
                <a:gd name="connsiteX7" fmla="*/ 7604 w 47625"/>
                <a:gd name="connsiteY7" fmla="*/ 40944 h 47622"/>
                <a:gd name="connsiteX8" fmla="*/ 24442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42" y="47918"/>
                  </a:moveTo>
                  <a:cubicBezTo>
                    <a:pt x="30758" y="47918"/>
                    <a:pt x="36815" y="45409"/>
                    <a:pt x="41281" y="40944"/>
                  </a:cubicBezTo>
                  <a:cubicBezTo>
                    <a:pt x="45746" y="36479"/>
                    <a:pt x="48255" y="30422"/>
                    <a:pt x="48255" y="24107"/>
                  </a:cubicBezTo>
                  <a:cubicBezTo>
                    <a:pt x="48255" y="17792"/>
                    <a:pt x="45746" y="11735"/>
                    <a:pt x="41281" y="7270"/>
                  </a:cubicBezTo>
                  <a:cubicBezTo>
                    <a:pt x="36815" y="2804"/>
                    <a:pt x="30758" y="295"/>
                    <a:pt x="24442" y="295"/>
                  </a:cubicBezTo>
                  <a:cubicBezTo>
                    <a:pt x="18127" y="295"/>
                    <a:pt x="12070" y="2804"/>
                    <a:pt x="7604" y="7270"/>
                  </a:cubicBezTo>
                  <a:cubicBezTo>
                    <a:pt x="3139" y="11735"/>
                    <a:pt x="630" y="17792"/>
                    <a:pt x="630" y="24107"/>
                  </a:cubicBezTo>
                  <a:cubicBezTo>
                    <a:pt x="630" y="30422"/>
                    <a:pt x="3139" y="36479"/>
                    <a:pt x="7604" y="40944"/>
                  </a:cubicBezTo>
                  <a:cubicBezTo>
                    <a:pt x="12070" y="45409"/>
                    <a:pt x="18127" y="47918"/>
                    <a:pt x="24442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3" name="Freeform: Shape 4332">
              <a:extLst>
                <a:ext uri="{FF2B5EF4-FFF2-40B4-BE49-F238E27FC236}">
                  <a16:creationId xmlns:a16="http://schemas.microsoft.com/office/drawing/2014/main" id="{18E88C78-A94A-474D-BA54-C8CBBFD98E66}"/>
                </a:ext>
              </a:extLst>
            </p:cNvPr>
            <p:cNvSpPr/>
            <p:nvPr/>
          </p:nvSpPr>
          <p:spPr>
            <a:xfrm>
              <a:off x="4994876" y="5861251"/>
              <a:ext cx="47625" cy="47622"/>
            </a:xfrm>
            <a:custGeom>
              <a:avLst/>
              <a:gdLst>
                <a:gd name="connsiteX0" fmla="*/ 24445 w 47625"/>
                <a:gd name="connsiteY0" fmla="*/ 47918 h 47622"/>
                <a:gd name="connsiteX1" fmla="*/ 41283 w 47625"/>
                <a:gd name="connsiteY1" fmla="*/ 40944 h 47622"/>
                <a:gd name="connsiteX2" fmla="*/ 48258 w 47625"/>
                <a:gd name="connsiteY2" fmla="*/ 24107 h 47622"/>
                <a:gd name="connsiteX3" fmla="*/ 41283 w 47625"/>
                <a:gd name="connsiteY3" fmla="*/ 7270 h 47622"/>
                <a:gd name="connsiteX4" fmla="*/ 24445 w 47625"/>
                <a:gd name="connsiteY4" fmla="*/ 295 h 47622"/>
                <a:gd name="connsiteX5" fmla="*/ 7607 w 47625"/>
                <a:gd name="connsiteY5" fmla="*/ 7270 h 47622"/>
                <a:gd name="connsiteX6" fmla="*/ 632 w 47625"/>
                <a:gd name="connsiteY6" fmla="*/ 24107 h 47622"/>
                <a:gd name="connsiteX7" fmla="*/ 7607 w 47625"/>
                <a:gd name="connsiteY7" fmla="*/ 40944 h 47622"/>
                <a:gd name="connsiteX8" fmla="*/ 2444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45" y="47918"/>
                  </a:moveTo>
                  <a:cubicBezTo>
                    <a:pt x="30760" y="47918"/>
                    <a:pt x="36818" y="45409"/>
                    <a:pt x="41283" y="40944"/>
                  </a:cubicBezTo>
                  <a:cubicBezTo>
                    <a:pt x="45749" y="36479"/>
                    <a:pt x="48258" y="30422"/>
                    <a:pt x="48258" y="24107"/>
                  </a:cubicBezTo>
                  <a:cubicBezTo>
                    <a:pt x="48258" y="17792"/>
                    <a:pt x="45749" y="11735"/>
                    <a:pt x="41283" y="7270"/>
                  </a:cubicBezTo>
                  <a:cubicBezTo>
                    <a:pt x="36818" y="2804"/>
                    <a:pt x="30760" y="295"/>
                    <a:pt x="24445" y="295"/>
                  </a:cubicBezTo>
                  <a:cubicBezTo>
                    <a:pt x="18130" y="295"/>
                    <a:pt x="12072" y="2804"/>
                    <a:pt x="7607" y="7270"/>
                  </a:cubicBezTo>
                  <a:cubicBezTo>
                    <a:pt x="3141" y="11735"/>
                    <a:pt x="632" y="17792"/>
                    <a:pt x="632" y="24107"/>
                  </a:cubicBezTo>
                  <a:cubicBezTo>
                    <a:pt x="632" y="30422"/>
                    <a:pt x="3141" y="36479"/>
                    <a:pt x="7607" y="40944"/>
                  </a:cubicBezTo>
                  <a:cubicBezTo>
                    <a:pt x="12072" y="45409"/>
                    <a:pt x="18130" y="47918"/>
                    <a:pt x="2444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4" name="Freeform: Shape 4333">
              <a:extLst>
                <a:ext uri="{FF2B5EF4-FFF2-40B4-BE49-F238E27FC236}">
                  <a16:creationId xmlns:a16="http://schemas.microsoft.com/office/drawing/2014/main" id="{9059B9C5-2DE7-4603-B53D-79ABA0D51C8C}"/>
                </a:ext>
              </a:extLst>
            </p:cNvPr>
            <p:cNvSpPr/>
            <p:nvPr/>
          </p:nvSpPr>
          <p:spPr>
            <a:xfrm>
              <a:off x="5014966" y="5861251"/>
              <a:ext cx="47625" cy="47622"/>
            </a:xfrm>
            <a:custGeom>
              <a:avLst/>
              <a:gdLst>
                <a:gd name="connsiteX0" fmla="*/ 24447 w 47625"/>
                <a:gd name="connsiteY0" fmla="*/ 47918 h 47622"/>
                <a:gd name="connsiteX1" fmla="*/ 41286 w 47625"/>
                <a:gd name="connsiteY1" fmla="*/ 40944 h 47622"/>
                <a:gd name="connsiteX2" fmla="*/ 48260 w 47625"/>
                <a:gd name="connsiteY2" fmla="*/ 24107 h 47622"/>
                <a:gd name="connsiteX3" fmla="*/ 41286 w 47625"/>
                <a:gd name="connsiteY3" fmla="*/ 7270 h 47622"/>
                <a:gd name="connsiteX4" fmla="*/ 24447 w 47625"/>
                <a:gd name="connsiteY4" fmla="*/ 295 h 47622"/>
                <a:gd name="connsiteX5" fmla="*/ 7609 w 47625"/>
                <a:gd name="connsiteY5" fmla="*/ 7270 h 47622"/>
                <a:gd name="connsiteX6" fmla="*/ 635 w 47625"/>
                <a:gd name="connsiteY6" fmla="*/ 24107 h 47622"/>
                <a:gd name="connsiteX7" fmla="*/ 7609 w 47625"/>
                <a:gd name="connsiteY7" fmla="*/ 40944 h 47622"/>
                <a:gd name="connsiteX8" fmla="*/ 24447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47" y="47918"/>
                  </a:moveTo>
                  <a:cubicBezTo>
                    <a:pt x="30763" y="47918"/>
                    <a:pt x="36820" y="45409"/>
                    <a:pt x="41286" y="40944"/>
                  </a:cubicBezTo>
                  <a:cubicBezTo>
                    <a:pt x="45751" y="36479"/>
                    <a:pt x="48260" y="30422"/>
                    <a:pt x="48260" y="24107"/>
                  </a:cubicBezTo>
                  <a:cubicBezTo>
                    <a:pt x="48260" y="17792"/>
                    <a:pt x="45751" y="11735"/>
                    <a:pt x="41286" y="7270"/>
                  </a:cubicBezTo>
                  <a:cubicBezTo>
                    <a:pt x="36820" y="2804"/>
                    <a:pt x="30763" y="295"/>
                    <a:pt x="24447" y="295"/>
                  </a:cubicBezTo>
                  <a:cubicBezTo>
                    <a:pt x="18132" y="295"/>
                    <a:pt x="12075" y="2804"/>
                    <a:pt x="7609" y="7270"/>
                  </a:cubicBezTo>
                  <a:cubicBezTo>
                    <a:pt x="3144" y="11735"/>
                    <a:pt x="635" y="17792"/>
                    <a:pt x="635" y="24107"/>
                  </a:cubicBezTo>
                  <a:cubicBezTo>
                    <a:pt x="635" y="30422"/>
                    <a:pt x="3144" y="36479"/>
                    <a:pt x="7609" y="40944"/>
                  </a:cubicBezTo>
                  <a:cubicBezTo>
                    <a:pt x="12075" y="45409"/>
                    <a:pt x="18132" y="47918"/>
                    <a:pt x="24447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5" name="Freeform: Shape 4334">
              <a:extLst>
                <a:ext uri="{FF2B5EF4-FFF2-40B4-BE49-F238E27FC236}">
                  <a16:creationId xmlns:a16="http://schemas.microsoft.com/office/drawing/2014/main" id="{12DE1772-EA2D-46D6-9695-687A99F7818B}"/>
                </a:ext>
              </a:extLst>
            </p:cNvPr>
            <p:cNvSpPr/>
            <p:nvPr/>
          </p:nvSpPr>
          <p:spPr>
            <a:xfrm>
              <a:off x="5035064" y="5861251"/>
              <a:ext cx="47625" cy="47622"/>
            </a:xfrm>
            <a:custGeom>
              <a:avLst/>
              <a:gdLst>
                <a:gd name="connsiteX0" fmla="*/ 24450 w 47625"/>
                <a:gd name="connsiteY0" fmla="*/ 47918 h 47622"/>
                <a:gd name="connsiteX1" fmla="*/ 41288 w 47625"/>
                <a:gd name="connsiteY1" fmla="*/ 40944 h 47622"/>
                <a:gd name="connsiteX2" fmla="*/ 48263 w 47625"/>
                <a:gd name="connsiteY2" fmla="*/ 24107 h 47622"/>
                <a:gd name="connsiteX3" fmla="*/ 41288 w 47625"/>
                <a:gd name="connsiteY3" fmla="*/ 7270 h 47622"/>
                <a:gd name="connsiteX4" fmla="*/ 24450 w 47625"/>
                <a:gd name="connsiteY4" fmla="*/ 295 h 47622"/>
                <a:gd name="connsiteX5" fmla="*/ 7612 w 47625"/>
                <a:gd name="connsiteY5" fmla="*/ 7270 h 47622"/>
                <a:gd name="connsiteX6" fmla="*/ 637 w 47625"/>
                <a:gd name="connsiteY6" fmla="*/ 24107 h 47622"/>
                <a:gd name="connsiteX7" fmla="*/ 7612 w 47625"/>
                <a:gd name="connsiteY7" fmla="*/ 40944 h 47622"/>
                <a:gd name="connsiteX8" fmla="*/ 2445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50" y="47918"/>
                  </a:moveTo>
                  <a:cubicBezTo>
                    <a:pt x="30765" y="47918"/>
                    <a:pt x="36823" y="45409"/>
                    <a:pt x="41288" y="40944"/>
                  </a:cubicBezTo>
                  <a:cubicBezTo>
                    <a:pt x="45754" y="36479"/>
                    <a:pt x="48263" y="30422"/>
                    <a:pt x="48263" y="24107"/>
                  </a:cubicBezTo>
                  <a:cubicBezTo>
                    <a:pt x="48263" y="17792"/>
                    <a:pt x="45754" y="11735"/>
                    <a:pt x="41288" y="7270"/>
                  </a:cubicBezTo>
                  <a:cubicBezTo>
                    <a:pt x="36823" y="2804"/>
                    <a:pt x="30765" y="295"/>
                    <a:pt x="24450" y="295"/>
                  </a:cubicBezTo>
                  <a:cubicBezTo>
                    <a:pt x="18135" y="295"/>
                    <a:pt x="12077" y="2804"/>
                    <a:pt x="7612" y="7270"/>
                  </a:cubicBezTo>
                  <a:cubicBezTo>
                    <a:pt x="3146" y="11735"/>
                    <a:pt x="637" y="17792"/>
                    <a:pt x="637" y="24107"/>
                  </a:cubicBezTo>
                  <a:cubicBezTo>
                    <a:pt x="637" y="30422"/>
                    <a:pt x="3146" y="36479"/>
                    <a:pt x="7612" y="40944"/>
                  </a:cubicBezTo>
                  <a:cubicBezTo>
                    <a:pt x="12077" y="45409"/>
                    <a:pt x="18135" y="47918"/>
                    <a:pt x="2445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6" name="Freeform: Shape 4335">
              <a:extLst>
                <a:ext uri="{FF2B5EF4-FFF2-40B4-BE49-F238E27FC236}">
                  <a16:creationId xmlns:a16="http://schemas.microsoft.com/office/drawing/2014/main" id="{EF7BFB62-AD44-4359-98E5-6CB68BC425A2}"/>
                </a:ext>
              </a:extLst>
            </p:cNvPr>
            <p:cNvSpPr/>
            <p:nvPr/>
          </p:nvSpPr>
          <p:spPr>
            <a:xfrm>
              <a:off x="5055154" y="5861251"/>
              <a:ext cx="47625" cy="47622"/>
            </a:xfrm>
            <a:custGeom>
              <a:avLst/>
              <a:gdLst>
                <a:gd name="connsiteX0" fmla="*/ 24453 w 47625"/>
                <a:gd name="connsiteY0" fmla="*/ 47918 h 47622"/>
                <a:gd name="connsiteX1" fmla="*/ 41291 w 47625"/>
                <a:gd name="connsiteY1" fmla="*/ 40944 h 47622"/>
                <a:gd name="connsiteX2" fmla="*/ 48265 w 47625"/>
                <a:gd name="connsiteY2" fmla="*/ 24107 h 47622"/>
                <a:gd name="connsiteX3" fmla="*/ 41291 w 47625"/>
                <a:gd name="connsiteY3" fmla="*/ 7270 h 47622"/>
                <a:gd name="connsiteX4" fmla="*/ 24453 w 47625"/>
                <a:gd name="connsiteY4" fmla="*/ 295 h 47622"/>
                <a:gd name="connsiteX5" fmla="*/ 7614 w 47625"/>
                <a:gd name="connsiteY5" fmla="*/ 7270 h 47622"/>
                <a:gd name="connsiteX6" fmla="*/ 640 w 47625"/>
                <a:gd name="connsiteY6" fmla="*/ 24107 h 47622"/>
                <a:gd name="connsiteX7" fmla="*/ 7614 w 47625"/>
                <a:gd name="connsiteY7" fmla="*/ 40944 h 47622"/>
                <a:gd name="connsiteX8" fmla="*/ 2445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53" y="47918"/>
                  </a:moveTo>
                  <a:cubicBezTo>
                    <a:pt x="30768" y="47918"/>
                    <a:pt x="36825" y="45409"/>
                    <a:pt x="41291" y="40944"/>
                  </a:cubicBezTo>
                  <a:cubicBezTo>
                    <a:pt x="45756" y="36479"/>
                    <a:pt x="48265" y="30422"/>
                    <a:pt x="48265" y="24107"/>
                  </a:cubicBezTo>
                  <a:cubicBezTo>
                    <a:pt x="48265" y="17792"/>
                    <a:pt x="45756" y="11735"/>
                    <a:pt x="41291" y="7270"/>
                  </a:cubicBezTo>
                  <a:cubicBezTo>
                    <a:pt x="36825" y="2804"/>
                    <a:pt x="30768" y="295"/>
                    <a:pt x="24453" y="295"/>
                  </a:cubicBezTo>
                  <a:cubicBezTo>
                    <a:pt x="18137" y="295"/>
                    <a:pt x="12080" y="2804"/>
                    <a:pt x="7614" y="7270"/>
                  </a:cubicBezTo>
                  <a:cubicBezTo>
                    <a:pt x="3149" y="11735"/>
                    <a:pt x="640" y="17792"/>
                    <a:pt x="640" y="24107"/>
                  </a:cubicBezTo>
                  <a:cubicBezTo>
                    <a:pt x="640" y="30422"/>
                    <a:pt x="3149" y="36479"/>
                    <a:pt x="7614" y="40944"/>
                  </a:cubicBezTo>
                  <a:cubicBezTo>
                    <a:pt x="12080" y="45409"/>
                    <a:pt x="18137" y="47918"/>
                    <a:pt x="2445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7" name="Freeform: Shape 4336">
              <a:extLst>
                <a:ext uri="{FF2B5EF4-FFF2-40B4-BE49-F238E27FC236}">
                  <a16:creationId xmlns:a16="http://schemas.microsoft.com/office/drawing/2014/main" id="{2226D18D-C393-43EC-94EA-E96821F90818}"/>
                </a:ext>
              </a:extLst>
            </p:cNvPr>
            <p:cNvSpPr/>
            <p:nvPr/>
          </p:nvSpPr>
          <p:spPr>
            <a:xfrm>
              <a:off x="5075252" y="5861251"/>
              <a:ext cx="47625" cy="47622"/>
            </a:xfrm>
            <a:custGeom>
              <a:avLst/>
              <a:gdLst>
                <a:gd name="connsiteX0" fmla="*/ 24455 w 47625"/>
                <a:gd name="connsiteY0" fmla="*/ 47918 h 47622"/>
                <a:gd name="connsiteX1" fmla="*/ 41293 w 47625"/>
                <a:gd name="connsiteY1" fmla="*/ 40944 h 47622"/>
                <a:gd name="connsiteX2" fmla="*/ 48268 w 47625"/>
                <a:gd name="connsiteY2" fmla="*/ 24107 h 47622"/>
                <a:gd name="connsiteX3" fmla="*/ 41293 w 47625"/>
                <a:gd name="connsiteY3" fmla="*/ 7270 h 47622"/>
                <a:gd name="connsiteX4" fmla="*/ 24455 w 47625"/>
                <a:gd name="connsiteY4" fmla="*/ 295 h 47622"/>
                <a:gd name="connsiteX5" fmla="*/ 7617 w 47625"/>
                <a:gd name="connsiteY5" fmla="*/ 7270 h 47622"/>
                <a:gd name="connsiteX6" fmla="*/ 642 w 47625"/>
                <a:gd name="connsiteY6" fmla="*/ 24107 h 47622"/>
                <a:gd name="connsiteX7" fmla="*/ 7617 w 47625"/>
                <a:gd name="connsiteY7" fmla="*/ 40944 h 47622"/>
                <a:gd name="connsiteX8" fmla="*/ 2445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55" y="47918"/>
                  </a:moveTo>
                  <a:cubicBezTo>
                    <a:pt x="30770" y="47918"/>
                    <a:pt x="36828" y="45409"/>
                    <a:pt x="41293" y="40944"/>
                  </a:cubicBezTo>
                  <a:cubicBezTo>
                    <a:pt x="45759" y="36479"/>
                    <a:pt x="48268" y="30422"/>
                    <a:pt x="48268" y="24107"/>
                  </a:cubicBezTo>
                  <a:cubicBezTo>
                    <a:pt x="48268" y="17792"/>
                    <a:pt x="45759" y="11735"/>
                    <a:pt x="41293" y="7270"/>
                  </a:cubicBezTo>
                  <a:cubicBezTo>
                    <a:pt x="36828" y="2804"/>
                    <a:pt x="30770" y="295"/>
                    <a:pt x="24455" y="295"/>
                  </a:cubicBezTo>
                  <a:cubicBezTo>
                    <a:pt x="18140" y="295"/>
                    <a:pt x="12082" y="2804"/>
                    <a:pt x="7617" y="7270"/>
                  </a:cubicBezTo>
                  <a:cubicBezTo>
                    <a:pt x="3151" y="11735"/>
                    <a:pt x="642" y="17792"/>
                    <a:pt x="642" y="24107"/>
                  </a:cubicBezTo>
                  <a:cubicBezTo>
                    <a:pt x="642" y="30422"/>
                    <a:pt x="3151" y="36479"/>
                    <a:pt x="7617" y="40944"/>
                  </a:cubicBezTo>
                  <a:cubicBezTo>
                    <a:pt x="12082" y="45409"/>
                    <a:pt x="18140" y="47918"/>
                    <a:pt x="2445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8" name="Freeform: Shape 4337">
              <a:extLst>
                <a:ext uri="{FF2B5EF4-FFF2-40B4-BE49-F238E27FC236}">
                  <a16:creationId xmlns:a16="http://schemas.microsoft.com/office/drawing/2014/main" id="{32613953-94C8-4919-89A3-1A6DE1411F12}"/>
                </a:ext>
              </a:extLst>
            </p:cNvPr>
            <p:cNvSpPr/>
            <p:nvPr/>
          </p:nvSpPr>
          <p:spPr>
            <a:xfrm>
              <a:off x="5095342" y="5861251"/>
              <a:ext cx="47625" cy="47622"/>
            </a:xfrm>
            <a:custGeom>
              <a:avLst/>
              <a:gdLst>
                <a:gd name="connsiteX0" fmla="*/ 24458 w 47625"/>
                <a:gd name="connsiteY0" fmla="*/ 47918 h 47622"/>
                <a:gd name="connsiteX1" fmla="*/ 41296 w 47625"/>
                <a:gd name="connsiteY1" fmla="*/ 40944 h 47622"/>
                <a:gd name="connsiteX2" fmla="*/ 48270 w 47625"/>
                <a:gd name="connsiteY2" fmla="*/ 24107 h 47622"/>
                <a:gd name="connsiteX3" fmla="*/ 41296 w 47625"/>
                <a:gd name="connsiteY3" fmla="*/ 7270 h 47622"/>
                <a:gd name="connsiteX4" fmla="*/ 24458 w 47625"/>
                <a:gd name="connsiteY4" fmla="*/ 295 h 47622"/>
                <a:gd name="connsiteX5" fmla="*/ 7620 w 47625"/>
                <a:gd name="connsiteY5" fmla="*/ 7270 h 47622"/>
                <a:gd name="connsiteX6" fmla="*/ 645 w 47625"/>
                <a:gd name="connsiteY6" fmla="*/ 24107 h 47622"/>
                <a:gd name="connsiteX7" fmla="*/ 7620 w 47625"/>
                <a:gd name="connsiteY7" fmla="*/ 40944 h 47622"/>
                <a:gd name="connsiteX8" fmla="*/ 24458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58" y="47918"/>
                  </a:moveTo>
                  <a:cubicBezTo>
                    <a:pt x="30773" y="47918"/>
                    <a:pt x="36830" y="45409"/>
                    <a:pt x="41296" y="40944"/>
                  </a:cubicBezTo>
                  <a:cubicBezTo>
                    <a:pt x="45761" y="36479"/>
                    <a:pt x="48270" y="30422"/>
                    <a:pt x="48270" y="24107"/>
                  </a:cubicBezTo>
                  <a:cubicBezTo>
                    <a:pt x="48270" y="17792"/>
                    <a:pt x="45761" y="11735"/>
                    <a:pt x="41296" y="7270"/>
                  </a:cubicBezTo>
                  <a:cubicBezTo>
                    <a:pt x="36830" y="2804"/>
                    <a:pt x="30773" y="295"/>
                    <a:pt x="24458" y="295"/>
                  </a:cubicBezTo>
                  <a:cubicBezTo>
                    <a:pt x="18142" y="295"/>
                    <a:pt x="12085" y="2804"/>
                    <a:pt x="7620" y="7270"/>
                  </a:cubicBezTo>
                  <a:cubicBezTo>
                    <a:pt x="3154" y="11735"/>
                    <a:pt x="645" y="17792"/>
                    <a:pt x="645" y="24107"/>
                  </a:cubicBezTo>
                  <a:cubicBezTo>
                    <a:pt x="645" y="30422"/>
                    <a:pt x="3154" y="36479"/>
                    <a:pt x="7620" y="40944"/>
                  </a:cubicBezTo>
                  <a:cubicBezTo>
                    <a:pt x="12085" y="45409"/>
                    <a:pt x="18142" y="47918"/>
                    <a:pt x="24458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39" name="Freeform: Shape 4338">
              <a:extLst>
                <a:ext uri="{FF2B5EF4-FFF2-40B4-BE49-F238E27FC236}">
                  <a16:creationId xmlns:a16="http://schemas.microsoft.com/office/drawing/2014/main" id="{76228759-E1A4-43C8-A407-CE187E72E2C7}"/>
                </a:ext>
              </a:extLst>
            </p:cNvPr>
            <p:cNvSpPr/>
            <p:nvPr/>
          </p:nvSpPr>
          <p:spPr>
            <a:xfrm>
              <a:off x="5115440" y="5861251"/>
              <a:ext cx="47625" cy="47622"/>
            </a:xfrm>
            <a:custGeom>
              <a:avLst/>
              <a:gdLst>
                <a:gd name="connsiteX0" fmla="*/ 24460 w 47625"/>
                <a:gd name="connsiteY0" fmla="*/ 47918 h 47622"/>
                <a:gd name="connsiteX1" fmla="*/ 41298 w 47625"/>
                <a:gd name="connsiteY1" fmla="*/ 40944 h 47622"/>
                <a:gd name="connsiteX2" fmla="*/ 48273 w 47625"/>
                <a:gd name="connsiteY2" fmla="*/ 24107 h 47622"/>
                <a:gd name="connsiteX3" fmla="*/ 41298 w 47625"/>
                <a:gd name="connsiteY3" fmla="*/ 7270 h 47622"/>
                <a:gd name="connsiteX4" fmla="*/ 24460 w 47625"/>
                <a:gd name="connsiteY4" fmla="*/ 295 h 47622"/>
                <a:gd name="connsiteX5" fmla="*/ 7622 w 47625"/>
                <a:gd name="connsiteY5" fmla="*/ 7270 h 47622"/>
                <a:gd name="connsiteX6" fmla="*/ 647 w 47625"/>
                <a:gd name="connsiteY6" fmla="*/ 24107 h 47622"/>
                <a:gd name="connsiteX7" fmla="*/ 7622 w 47625"/>
                <a:gd name="connsiteY7" fmla="*/ 40944 h 47622"/>
                <a:gd name="connsiteX8" fmla="*/ 24460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60" y="47918"/>
                  </a:moveTo>
                  <a:cubicBezTo>
                    <a:pt x="30775" y="47918"/>
                    <a:pt x="36833" y="45409"/>
                    <a:pt x="41298" y="40944"/>
                  </a:cubicBezTo>
                  <a:cubicBezTo>
                    <a:pt x="45764" y="36479"/>
                    <a:pt x="48273" y="30422"/>
                    <a:pt x="48273" y="24107"/>
                  </a:cubicBezTo>
                  <a:cubicBezTo>
                    <a:pt x="48273" y="17792"/>
                    <a:pt x="45764" y="11735"/>
                    <a:pt x="41298" y="7270"/>
                  </a:cubicBezTo>
                  <a:cubicBezTo>
                    <a:pt x="36833" y="2804"/>
                    <a:pt x="30775" y="295"/>
                    <a:pt x="24460" y="295"/>
                  </a:cubicBezTo>
                  <a:cubicBezTo>
                    <a:pt x="18145" y="295"/>
                    <a:pt x="12088" y="2804"/>
                    <a:pt x="7622" y="7270"/>
                  </a:cubicBezTo>
                  <a:cubicBezTo>
                    <a:pt x="3157" y="11735"/>
                    <a:pt x="647" y="17792"/>
                    <a:pt x="647" y="24107"/>
                  </a:cubicBezTo>
                  <a:cubicBezTo>
                    <a:pt x="647" y="30422"/>
                    <a:pt x="3157" y="36479"/>
                    <a:pt x="7622" y="40944"/>
                  </a:cubicBezTo>
                  <a:cubicBezTo>
                    <a:pt x="12088" y="45409"/>
                    <a:pt x="18145" y="47918"/>
                    <a:pt x="24460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40" name="Freeform: Shape 4339">
              <a:extLst>
                <a:ext uri="{FF2B5EF4-FFF2-40B4-BE49-F238E27FC236}">
                  <a16:creationId xmlns:a16="http://schemas.microsoft.com/office/drawing/2014/main" id="{1F8D3CA3-3BDA-4377-B06F-8A8A65D76FCA}"/>
                </a:ext>
              </a:extLst>
            </p:cNvPr>
            <p:cNvSpPr/>
            <p:nvPr/>
          </p:nvSpPr>
          <p:spPr>
            <a:xfrm>
              <a:off x="5135530" y="5861251"/>
              <a:ext cx="47625" cy="47622"/>
            </a:xfrm>
            <a:custGeom>
              <a:avLst/>
              <a:gdLst>
                <a:gd name="connsiteX0" fmla="*/ 24463 w 47625"/>
                <a:gd name="connsiteY0" fmla="*/ 47918 h 47622"/>
                <a:gd name="connsiteX1" fmla="*/ 41301 w 47625"/>
                <a:gd name="connsiteY1" fmla="*/ 40944 h 47622"/>
                <a:gd name="connsiteX2" fmla="*/ 48275 w 47625"/>
                <a:gd name="connsiteY2" fmla="*/ 24107 h 47622"/>
                <a:gd name="connsiteX3" fmla="*/ 41301 w 47625"/>
                <a:gd name="connsiteY3" fmla="*/ 7270 h 47622"/>
                <a:gd name="connsiteX4" fmla="*/ 24463 w 47625"/>
                <a:gd name="connsiteY4" fmla="*/ 295 h 47622"/>
                <a:gd name="connsiteX5" fmla="*/ 7625 w 47625"/>
                <a:gd name="connsiteY5" fmla="*/ 7270 h 47622"/>
                <a:gd name="connsiteX6" fmla="*/ 650 w 47625"/>
                <a:gd name="connsiteY6" fmla="*/ 24107 h 47622"/>
                <a:gd name="connsiteX7" fmla="*/ 7625 w 47625"/>
                <a:gd name="connsiteY7" fmla="*/ 40944 h 47622"/>
                <a:gd name="connsiteX8" fmla="*/ 24463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63" y="47918"/>
                  </a:moveTo>
                  <a:cubicBezTo>
                    <a:pt x="30778" y="47918"/>
                    <a:pt x="36835" y="45409"/>
                    <a:pt x="41301" y="40944"/>
                  </a:cubicBezTo>
                  <a:cubicBezTo>
                    <a:pt x="45766" y="36479"/>
                    <a:pt x="48275" y="30422"/>
                    <a:pt x="48275" y="24107"/>
                  </a:cubicBezTo>
                  <a:cubicBezTo>
                    <a:pt x="48275" y="17792"/>
                    <a:pt x="45766" y="11735"/>
                    <a:pt x="41301" y="7270"/>
                  </a:cubicBezTo>
                  <a:cubicBezTo>
                    <a:pt x="36835" y="2804"/>
                    <a:pt x="30778" y="295"/>
                    <a:pt x="24463" y="295"/>
                  </a:cubicBezTo>
                  <a:cubicBezTo>
                    <a:pt x="18147" y="295"/>
                    <a:pt x="12090" y="2804"/>
                    <a:pt x="7625" y="7270"/>
                  </a:cubicBezTo>
                  <a:cubicBezTo>
                    <a:pt x="3159" y="11735"/>
                    <a:pt x="650" y="17792"/>
                    <a:pt x="650" y="24107"/>
                  </a:cubicBezTo>
                  <a:cubicBezTo>
                    <a:pt x="650" y="30422"/>
                    <a:pt x="3159" y="36479"/>
                    <a:pt x="7625" y="40944"/>
                  </a:cubicBezTo>
                  <a:cubicBezTo>
                    <a:pt x="12090" y="45409"/>
                    <a:pt x="18147" y="47918"/>
                    <a:pt x="24463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41" name="Freeform: Shape 4340">
              <a:extLst>
                <a:ext uri="{FF2B5EF4-FFF2-40B4-BE49-F238E27FC236}">
                  <a16:creationId xmlns:a16="http://schemas.microsoft.com/office/drawing/2014/main" id="{049916C2-8F1F-476C-8AF5-1F6879E0D681}"/>
                </a:ext>
              </a:extLst>
            </p:cNvPr>
            <p:cNvSpPr/>
            <p:nvPr/>
          </p:nvSpPr>
          <p:spPr>
            <a:xfrm>
              <a:off x="5155627" y="5861251"/>
              <a:ext cx="47625" cy="47622"/>
            </a:xfrm>
            <a:custGeom>
              <a:avLst/>
              <a:gdLst>
                <a:gd name="connsiteX0" fmla="*/ 24465 w 47625"/>
                <a:gd name="connsiteY0" fmla="*/ 47918 h 47622"/>
                <a:gd name="connsiteX1" fmla="*/ 41303 w 47625"/>
                <a:gd name="connsiteY1" fmla="*/ 40944 h 47622"/>
                <a:gd name="connsiteX2" fmla="*/ 48278 w 47625"/>
                <a:gd name="connsiteY2" fmla="*/ 24107 h 47622"/>
                <a:gd name="connsiteX3" fmla="*/ 41303 w 47625"/>
                <a:gd name="connsiteY3" fmla="*/ 7270 h 47622"/>
                <a:gd name="connsiteX4" fmla="*/ 24465 w 47625"/>
                <a:gd name="connsiteY4" fmla="*/ 295 h 47622"/>
                <a:gd name="connsiteX5" fmla="*/ 7627 w 47625"/>
                <a:gd name="connsiteY5" fmla="*/ 7270 h 47622"/>
                <a:gd name="connsiteX6" fmla="*/ 653 w 47625"/>
                <a:gd name="connsiteY6" fmla="*/ 24107 h 47622"/>
                <a:gd name="connsiteX7" fmla="*/ 7627 w 47625"/>
                <a:gd name="connsiteY7" fmla="*/ 40944 h 47622"/>
                <a:gd name="connsiteX8" fmla="*/ 24465 w 47625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47622">
                  <a:moveTo>
                    <a:pt x="24465" y="47918"/>
                  </a:moveTo>
                  <a:cubicBezTo>
                    <a:pt x="30780" y="47918"/>
                    <a:pt x="36838" y="45409"/>
                    <a:pt x="41303" y="40944"/>
                  </a:cubicBezTo>
                  <a:cubicBezTo>
                    <a:pt x="45769" y="36479"/>
                    <a:pt x="48278" y="30422"/>
                    <a:pt x="48278" y="24107"/>
                  </a:cubicBezTo>
                  <a:cubicBezTo>
                    <a:pt x="48278" y="17792"/>
                    <a:pt x="45769" y="11735"/>
                    <a:pt x="41303" y="7270"/>
                  </a:cubicBezTo>
                  <a:cubicBezTo>
                    <a:pt x="36838" y="2804"/>
                    <a:pt x="30780" y="295"/>
                    <a:pt x="24465" y="295"/>
                  </a:cubicBezTo>
                  <a:cubicBezTo>
                    <a:pt x="18150" y="295"/>
                    <a:pt x="12093" y="2804"/>
                    <a:pt x="7627" y="7270"/>
                  </a:cubicBezTo>
                  <a:cubicBezTo>
                    <a:pt x="3162" y="11735"/>
                    <a:pt x="653" y="17792"/>
                    <a:pt x="653" y="24107"/>
                  </a:cubicBezTo>
                  <a:cubicBezTo>
                    <a:pt x="653" y="30422"/>
                    <a:pt x="3162" y="36479"/>
                    <a:pt x="7627" y="40944"/>
                  </a:cubicBezTo>
                  <a:cubicBezTo>
                    <a:pt x="12093" y="45409"/>
                    <a:pt x="18150" y="47918"/>
                    <a:pt x="24465" y="47918"/>
                  </a:cubicBezTo>
                  <a:close/>
                </a:path>
              </a:pathLst>
            </a:custGeom>
            <a:solidFill>
              <a:srgbClr val="1F77B4"/>
            </a:solidFill>
            <a:ln w="7935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4342" name="Freeform: Shape 4341">
            <a:extLst>
              <a:ext uri="{FF2B5EF4-FFF2-40B4-BE49-F238E27FC236}">
                <a16:creationId xmlns:a16="http://schemas.microsoft.com/office/drawing/2014/main" id="{D41CA8DF-1F3C-44A9-AF4D-C523E4717E94}"/>
              </a:ext>
            </a:extLst>
          </p:cNvPr>
          <p:cNvSpPr/>
          <p:nvPr/>
        </p:nvSpPr>
        <p:spPr>
          <a:xfrm>
            <a:off x="732122" y="6330852"/>
            <a:ext cx="4219781" cy="6901"/>
          </a:xfrm>
          <a:custGeom>
            <a:avLst/>
            <a:gdLst>
              <a:gd name="connsiteX0" fmla="*/ 0 w 4219781"/>
              <a:gd name="connsiteY0" fmla="*/ 0 h 7937"/>
              <a:gd name="connsiteX1" fmla="*/ 4219782 w 4219781"/>
              <a:gd name="connsiteY1" fmla="*/ 0 h 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19781" h="7937">
                <a:moveTo>
                  <a:pt x="0" y="0"/>
                </a:moveTo>
                <a:lnTo>
                  <a:pt x="4219782" y="0"/>
                </a:lnTo>
              </a:path>
            </a:pathLst>
          </a:custGeom>
          <a:noFill/>
          <a:ln w="11903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4343" name="Freeform: Shape 4342">
            <a:extLst>
              <a:ext uri="{FF2B5EF4-FFF2-40B4-BE49-F238E27FC236}">
                <a16:creationId xmlns:a16="http://schemas.microsoft.com/office/drawing/2014/main" id="{912DA777-77CC-4F6A-B788-E733394425B6}"/>
              </a:ext>
            </a:extLst>
          </p:cNvPr>
          <p:cNvSpPr/>
          <p:nvPr/>
        </p:nvSpPr>
        <p:spPr>
          <a:xfrm>
            <a:off x="521134" y="4577828"/>
            <a:ext cx="7937" cy="1836501"/>
          </a:xfrm>
          <a:custGeom>
            <a:avLst/>
            <a:gdLst>
              <a:gd name="connsiteX0" fmla="*/ 0 w 7937"/>
              <a:gd name="connsiteY0" fmla="*/ 2112153 h 2112152"/>
              <a:gd name="connsiteX1" fmla="*/ 0 w 7937"/>
              <a:gd name="connsiteY1" fmla="*/ 0 h 211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" h="2112152">
                <a:moveTo>
                  <a:pt x="0" y="2112153"/>
                </a:moveTo>
                <a:lnTo>
                  <a:pt x="0" y="0"/>
                </a:lnTo>
              </a:path>
            </a:pathLst>
          </a:custGeom>
          <a:noFill/>
          <a:ln w="634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4345" name="Freeform: Shape 4344">
            <a:extLst>
              <a:ext uri="{FF2B5EF4-FFF2-40B4-BE49-F238E27FC236}">
                <a16:creationId xmlns:a16="http://schemas.microsoft.com/office/drawing/2014/main" id="{D420255A-0D50-4DDF-BD10-F8B5437FD9F7}"/>
              </a:ext>
            </a:extLst>
          </p:cNvPr>
          <p:cNvSpPr/>
          <p:nvPr/>
        </p:nvSpPr>
        <p:spPr>
          <a:xfrm>
            <a:off x="521134" y="6414330"/>
            <a:ext cx="4641758" cy="6901"/>
          </a:xfrm>
          <a:custGeom>
            <a:avLst/>
            <a:gdLst>
              <a:gd name="connsiteX0" fmla="*/ 0 w 4641758"/>
              <a:gd name="connsiteY0" fmla="*/ 0 h 7937"/>
              <a:gd name="connsiteX1" fmla="*/ 4641759 w 4641758"/>
              <a:gd name="connsiteY1" fmla="*/ 0 h 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41758" h="7937">
                <a:moveTo>
                  <a:pt x="0" y="0"/>
                </a:moveTo>
                <a:lnTo>
                  <a:pt x="4641759" y="0"/>
                </a:lnTo>
              </a:path>
            </a:pathLst>
          </a:custGeom>
          <a:noFill/>
          <a:ln w="6348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4347" name="Graphic 6">
            <a:extLst>
              <a:ext uri="{FF2B5EF4-FFF2-40B4-BE49-F238E27FC236}">
                <a16:creationId xmlns:a16="http://schemas.microsoft.com/office/drawing/2014/main" id="{6B0D1C1C-BAD3-4245-8F30-BAF6D0D80C23}"/>
              </a:ext>
            </a:extLst>
          </p:cNvPr>
          <p:cNvGrpSpPr/>
          <p:nvPr/>
        </p:nvGrpSpPr>
        <p:grpSpPr>
          <a:xfrm>
            <a:off x="935510" y="4829624"/>
            <a:ext cx="57869" cy="180150"/>
            <a:chOff x="1163046" y="4158506"/>
            <a:chExt cx="57869" cy="207190"/>
          </a:xfrm>
          <a:solidFill>
            <a:srgbClr val="000000"/>
          </a:solidFill>
        </p:grpSpPr>
        <p:sp>
          <p:nvSpPr>
            <p:cNvPr id="4348" name="Freeform: Shape 4347">
              <a:extLst>
                <a:ext uri="{FF2B5EF4-FFF2-40B4-BE49-F238E27FC236}">
                  <a16:creationId xmlns:a16="http://schemas.microsoft.com/office/drawing/2014/main" id="{879ADEB0-D78F-42CC-8706-01268A4EA20B}"/>
                </a:ext>
              </a:extLst>
            </p:cNvPr>
            <p:cNvSpPr/>
            <p:nvPr/>
          </p:nvSpPr>
          <p:spPr>
            <a:xfrm rot="-5400000" flipV="1">
              <a:off x="1167504" y="4312289"/>
              <a:ext cx="48952" cy="57866"/>
            </a:xfrm>
            <a:custGeom>
              <a:avLst/>
              <a:gdLst>
                <a:gd name="connsiteX0" fmla="*/ -1804 w 48952"/>
                <a:gd name="connsiteY0" fmla="*/ 55634 h 57866"/>
                <a:gd name="connsiteX1" fmla="*/ 47148 w 48952"/>
                <a:gd name="connsiteY1" fmla="*/ 55634 h 57866"/>
                <a:gd name="connsiteX2" fmla="*/ 47148 w 48952"/>
                <a:gd name="connsiteY2" fmla="*/ 49037 h 57866"/>
                <a:gd name="connsiteX3" fmla="*/ 26610 w 48952"/>
                <a:gd name="connsiteY3" fmla="*/ 49037 h 57866"/>
                <a:gd name="connsiteX4" fmla="*/ 26610 w 48952"/>
                <a:gd name="connsiteY4" fmla="*/ -2232 h 57866"/>
                <a:gd name="connsiteX5" fmla="*/ 18747 w 48952"/>
                <a:gd name="connsiteY5" fmla="*/ -2232 h 57866"/>
                <a:gd name="connsiteX6" fmla="*/ 18747 w 48952"/>
                <a:gd name="connsiteY6" fmla="*/ 49037 h 57866"/>
                <a:gd name="connsiteX7" fmla="*/ -1804 w 48952"/>
                <a:gd name="connsiteY7" fmla="*/ 49037 h 57866"/>
                <a:gd name="connsiteX8" fmla="*/ -1804 w 48952"/>
                <a:gd name="connsiteY8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52" h="57866">
                  <a:moveTo>
                    <a:pt x="-1804" y="55634"/>
                  </a:moveTo>
                  <a:lnTo>
                    <a:pt x="47148" y="55634"/>
                  </a:lnTo>
                  <a:lnTo>
                    <a:pt x="47148" y="49037"/>
                  </a:lnTo>
                  <a:lnTo>
                    <a:pt x="26610" y="49037"/>
                  </a:lnTo>
                  <a:lnTo>
                    <a:pt x="26610" y="-2232"/>
                  </a:lnTo>
                  <a:lnTo>
                    <a:pt x="18747" y="-2232"/>
                  </a:lnTo>
                  <a:lnTo>
                    <a:pt x="18747" y="49037"/>
                  </a:lnTo>
                  <a:lnTo>
                    <a:pt x="-1804" y="49037"/>
                  </a:lnTo>
                  <a:lnTo>
                    <a:pt x="-1804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49" name="Freeform: Shape 4348">
              <a:extLst>
                <a:ext uri="{FF2B5EF4-FFF2-40B4-BE49-F238E27FC236}">
                  <a16:creationId xmlns:a16="http://schemas.microsoft.com/office/drawing/2014/main" id="{A749334C-6742-446E-920B-6E33A7EBDE59}"/>
                </a:ext>
              </a:extLst>
            </p:cNvPr>
            <p:cNvSpPr/>
            <p:nvPr/>
          </p:nvSpPr>
          <p:spPr>
            <a:xfrm rot="-5400000" flipV="1">
              <a:off x="1169929" y="4258206"/>
              <a:ext cx="44103" cy="57866"/>
            </a:xfrm>
            <a:custGeom>
              <a:avLst/>
              <a:gdLst>
                <a:gd name="connsiteX0" fmla="*/ -2256 w 44103"/>
                <a:gd name="connsiteY0" fmla="*/ 55627 h 57866"/>
                <a:gd name="connsiteX1" fmla="*/ 5570 w 44103"/>
                <a:gd name="connsiteY1" fmla="*/ 55627 h 57866"/>
                <a:gd name="connsiteX2" fmla="*/ 5570 w 44103"/>
                <a:gd name="connsiteY2" fmla="*/ 31903 h 57866"/>
                <a:gd name="connsiteX3" fmla="*/ 34021 w 44103"/>
                <a:gd name="connsiteY3" fmla="*/ 31903 h 57866"/>
                <a:gd name="connsiteX4" fmla="*/ 34021 w 44103"/>
                <a:gd name="connsiteY4" fmla="*/ 55627 h 57866"/>
                <a:gd name="connsiteX5" fmla="*/ 41847 w 44103"/>
                <a:gd name="connsiteY5" fmla="*/ 55627 h 57866"/>
                <a:gd name="connsiteX6" fmla="*/ 41847 w 44103"/>
                <a:gd name="connsiteY6" fmla="*/ -2239 h 57866"/>
                <a:gd name="connsiteX7" fmla="*/ 34021 w 44103"/>
                <a:gd name="connsiteY7" fmla="*/ -2239 h 57866"/>
                <a:gd name="connsiteX8" fmla="*/ 34021 w 44103"/>
                <a:gd name="connsiteY8" fmla="*/ 25318 h 57866"/>
                <a:gd name="connsiteX9" fmla="*/ 5570 w 44103"/>
                <a:gd name="connsiteY9" fmla="*/ 25318 h 57866"/>
                <a:gd name="connsiteX10" fmla="*/ 5570 w 44103"/>
                <a:gd name="connsiteY10" fmla="*/ -2239 h 57866"/>
                <a:gd name="connsiteX11" fmla="*/ -2256 w 44103"/>
                <a:gd name="connsiteY11" fmla="*/ -2239 h 57866"/>
                <a:gd name="connsiteX12" fmla="*/ -2256 w 44103"/>
                <a:gd name="connsiteY12" fmla="*/ 55627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103" h="57866">
                  <a:moveTo>
                    <a:pt x="-2256" y="55627"/>
                  </a:moveTo>
                  <a:lnTo>
                    <a:pt x="5570" y="55627"/>
                  </a:lnTo>
                  <a:lnTo>
                    <a:pt x="5570" y="31903"/>
                  </a:lnTo>
                  <a:lnTo>
                    <a:pt x="34021" y="31903"/>
                  </a:lnTo>
                  <a:lnTo>
                    <a:pt x="34021" y="55627"/>
                  </a:lnTo>
                  <a:lnTo>
                    <a:pt x="41847" y="55627"/>
                  </a:lnTo>
                  <a:lnTo>
                    <a:pt x="41847" y="-2239"/>
                  </a:lnTo>
                  <a:lnTo>
                    <a:pt x="34021" y="-2239"/>
                  </a:lnTo>
                  <a:lnTo>
                    <a:pt x="34021" y="25318"/>
                  </a:lnTo>
                  <a:lnTo>
                    <a:pt x="5570" y="25318"/>
                  </a:lnTo>
                  <a:lnTo>
                    <a:pt x="5570" y="-2239"/>
                  </a:lnTo>
                  <a:lnTo>
                    <a:pt x="-2256" y="-2239"/>
                  </a:lnTo>
                  <a:lnTo>
                    <a:pt x="-2256" y="55627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50" name="Freeform: Shape 4349">
              <a:extLst>
                <a:ext uri="{FF2B5EF4-FFF2-40B4-BE49-F238E27FC236}">
                  <a16:creationId xmlns:a16="http://schemas.microsoft.com/office/drawing/2014/main" id="{9C8DE13E-E71A-4A3E-9E81-F005AB46E9BC}"/>
                </a:ext>
              </a:extLst>
            </p:cNvPr>
            <p:cNvSpPr/>
            <p:nvPr/>
          </p:nvSpPr>
          <p:spPr>
            <a:xfrm rot="-5400000" flipV="1">
              <a:off x="1173340" y="4201934"/>
              <a:ext cx="37281" cy="57866"/>
            </a:xfrm>
            <a:custGeom>
              <a:avLst/>
              <a:gdLst>
                <a:gd name="connsiteX0" fmla="*/ -1981 w 37281"/>
                <a:gd name="connsiteY0" fmla="*/ 55620 h 57866"/>
                <a:gd name="connsiteX1" fmla="*/ 34606 w 37281"/>
                <a:gd name="connsiteY1" fmla="*/ 55620 h 57866"/>
                <a:gd name="connsiteX2" fmla="*/ 34606 w 37281"/>
                <a:gd name="connsiteY2" fmla="*/ 49023 h 57866"/>
                <a:gd name="connsiteX3" fmla="*/ 5845 w 37281"/>
                <a:gd name="connsiteY3" fmla="*/ 49023 h 57866"/>
                <a:gd name="connsiteX4" fmla="*/ 5845 w 37281"/>
                <a:gd name="connsiteY4" fmla="*/ 31896 h 57866"/>
                <a:gd name="connsiteX5" fmla="*/ 33403 w 37281"/>
                <a:gd name="connsiteY5" fmla="*/ 31896 h 57866"/>
                <a:gd name="connsiteX6" fmla="*/ 33403 w 37281"/>
                <a:gd name="connsiteY6" fmla="*/ 25311 h 57866"/>
                <a:gd name="connsiteX7" fmla="*/ 5845 w 37281"/>
                <a:gd name="connsiteY7" fmla="*/ 25311 h 57866"/>
                <a:gd name="connsiteX8" fmla="*/ 5845 w 37281"/>
                <a:gd name="connsiteY8" fmla="*/ 4339 h 57866"/>
                <a:gd name="connsiteX9" fmla="*/ 35301 w 37281"/>
                <a:gd name="connsiteY9" fmla="*/ 4339 h 57866"/>
                <a:gd name="connsiteX10" fmla="*/ 35301 w 37281"/>
                <a:gd name="connsiteY10" fmla="*/ -2246 h 57866"/>
                <a:gd name="connsiteX11" fmla="*/ -1981 w 37281"/>
                <a:gd name="connsiteY11" fmla="*/ -2246 h 57866"/>
                <a:gd name="connsiteX12" fmla="*/ -1981 w 37281"/>
                <a:gd name="connsiteY12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81" h="57866">
                  <a:moveTo>
                    <a:pt x="-1981" y="55620"/>
                  </a:moveTo>
                  <a:lnTo>
                    <a:pt x="34606" y="55620"/>
                  </a:lnTo>
                  <a:lnTo>
                    <a:pt x="34606" y="49023"/>
                  </a:lnTo>
                  <a:lnTo>
                    <a:pt x="5845" y="49023"/>
                  </a:lnTo>
                  <a:lnTo>
                    <a:pt x="5845" y="31896"/>
                  </a:lnTo>
                  <a:lnTo>
                    <a:pt x="33403" y="31896"/>
                  </a:lnTo>
                  <a:lnTo>
                    <a:pt x="33403" y="25311"/>
                  </a:lnTo>
                  <a:lnTo>
                    <a:pt x="5845" y="25311"/>
                  </a:lnTo>
                  <a:lnTo>
                    <a:pt x="5845" y="4339"/>
                  </a:lnTo>
                  <a:lnTo>
                    <a:pt x="35301" y="4339"/>
                  </a:lnTo>
                  <a:lnTo>
                    <a:pt x="35301" y="-2246"/>
                  </a:lnTo>
                  <a:lnTo>
                    <a:pt x="-1981" y="-2246"/>
                  </a:lnTo>
                  <a:lnTo>
                    <a:pt x="-1981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51" name="Freeform: Shape 4350">
              <a:extLst>
                <a:ext uri="{FF2B5EF4-FFF2-40B4-BE49-F238E27FC236}">
                  <a16:creationId xmlns:a16="http://schemas.microsoft.com/office/drawing/2014/main" id="{F7C7853E-88B0-48FF-B2D8-7B4F2FE041F4}"/>
                </a:ext>
              </a:extLst>
            </p:cNvPr>
            <p:cNvSpPr/>
            <p:nvPr/>
          </p:nvSpPr>
          <p:spPr>
            <a:xfrm rot="-5400000" flipV="1">
              <a:off x="1167579" y="4153973"/>
              <a:ext cx="48803" cy="57866"/>
            </a:xfrm>
            <a:custGeom>
              <a:avLst/>
              <a:gdLst>
                <a:gd name="connsiteX0" fmla="*/ -1804 w 48803"/>
                <a:gd name="connsiteY0" fmla="*/ 55614 h 57866"/>
                <a:gd name="connsiteX1" fmla="*/ 6617 w 48803"/>
                <a:gd name="connsiteY1" fmla="*/ 55614 h 57866"/>
                <a:gd name="connsiteX2" fmla="*/ 22653 w 48803"/>
                <a:gd name="connsiteY2" fmla="*/ 31815 h 57866"/>
                <a:gd name="connsiteX3" fmla="*/ 38590 w 48803"/>
                <a:gd name="connsiteY3" fmla="*/ 55614 h 57866"/>
                <a:gd name="connsiteX4" fmla="*/ 46999 w 48803"/>
                <a:gd name="connsiteY4" fmla="*/ 55614 h 57866"/>
                <a:gd name="connsiteX5" fmla="*/ 26535 w 48803"/>
                <a:gd name="connsiteY5" fmla="*/ 25305 h 57866"/>
                <a:gd name="connsiteX6" fmla="*/ 26535 w 48803"/>
                <a:gd name="connsiteY6" fmla="*/ -2252 h 57866"/>
                <a:gd name="connsiteX7" fmla="*/ 18672 w 48803"/>
                <a:gd name="connsiteY7" fmla="*/ -2252 h 57866"/>
                <a:gd name="connsiteX8" fmla="*/ 18672 w 48803"/>
                <a:gd name="connsiteY8" fmla="*/ 25305 h 57866"/>
                <a:gd name="connsiteX9" fmla="*/ -1804 w 48803"/>
                <a:gd name="connsiteY9" fmla="*/ 5561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03" h="57866">
                  <a:moveTo>
                    <a:pt x="-1804" y="55614"/>
                  </a:moveTo>
                  <a:lnTo>
                    <a:pt x="6617" y="55614"/>
                  </a:lnTo>
                  <a:lnTo>
                    <a:pt x="22653" y="31815"/>
                  </a:lnTo>
                  <a:lnTo>
                    <a:pt x="38590" y="55614"/>
                  </a:lnTo>
                  <a:lnTo>
                    <a:pt x="46999" y="55614"/>
                  </a:lnTo>
                  <a:lnTo>
                    <a:pt x="26535" y="25305"/>
                  </a:lnTo>
                  <a:lnTo>
                    <a:pt x="26535" y="-2252"/>
                  </a:lnTo>
                  <a:lnTo>
                    <a:pt x="18672" y="-2252"/>
                  </a:lnTo>
                  <a:lnTo>
                    <a:pt x="18672" y="25305"/>
                  </a:lnTo>
                  <a:lnTo>
                    <a:pt x="-1804" y="5561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352" name="Graphic 6">
            <a:extLst>
              <a:ext uri="{FF2B5EF4-FFF2-40B4-BE49-F238E27FC236}">
                <a16:creationId xmlns:a16="http://schemas.microsoft.com/office/drawing/2014/main" id="{107EBC69-05A3-46FF-B0B1-F9450A7459BE}"/>
              </a:ext>
            </a:extLst>
          </p:cNvPr>
          <p:cNvGrpSpPr/>
          <p:nvPr/>
        </p:nvGrpSpPr>
        <p:grpSpPr>
          <a:xfrm>
            <a:off x="1034941" y="4817822"/>
            <a:ext cx="60040" cy="187197"/>
            <a:chOff x="1262477" y="4144933"/>
            <a:chExt cx="60040" cy="215294"/>
          </a:xfrm>
          <a:solidFill>
            <a:srgbClr val="000000"/>
          </a:solidFill>
        </p:grpSpPr>
        <p:sp>
          <p:nvSpPr>
            <p:cNvPr id="4353" name="Freeform: Shape 4352">
              <a:extLst>
                <a:ext uri="{FF2B5EF4-FFF2-40B4-BE49-F238E27FC236}">
                  <a16:creationId xmlns:a16="http://schemas.microsoft.com/office/drawing/2014/main" id="{B1E1996D-7D6A-4907-8969-5A9DE2AF5C93}"/>
                </a:ext>
              </a:extLst>
            </p:cNvPr>
            <p:cNvSpPr/>
            <p:nvPr/>
          </p:nvSpPr>
          <p:spPr>
            <a:xfrm rot="-5400000" flipV="1">
              <a:off x="1272133" y="4309846"/>
              <a:ext cx="40729" cy="60036"/>
            </a:xfrm>
            <a:custGeom>
              <a:avLst/>
              <a:gdLst>
                <a:gd name="connsiteX0" fmla="*/ 35343 w 40729"/>
                <a:gd name="connsiteY0" fmla="*/ 54869 h 60036"/>
                <a:gd name="connsiteX1" fmla="*/ 35343 w 40729"/>
                <a:gd name="connsiteY1" fmla="*/ 47229 h 60036"/>
                <a:gd name="connsiteX2" fmla="*/ 26935 w 40729"/>
                <a:gd name="connsiteY2" fmla="*/ 50404 h 60036"/>
                <a:gd name="connsiteX3" fmla="*/ 19295 w 40729"/>
                <a:gd name="connsiteY3" fmla="*/ 51458 h 60036"/>
                <a:gd name="connsiteX4" fmla="*/ 9435 w 40729"/>
                <a:gd name="connsiteY4" fmla="*/ 48978 h 60036"/>
                <a:gd name="connsiteX5" fmla="*/ 5962 w 40729"/>
                <a:gd name="connsiteY5" fmla="*/ 41921 h 60036"/>
                <a:gd name="connsiteX6" fmla="*/ 8269 w 40729"/>
                <a:gd name="connsiteY6" fmla="*/ 36117 h 60036"/>
                <a:gd name="connsiteX7" fmla="*/ 17013 w 40729"/>
                <a:gd name="connsiteY7" fmla="*/ 32967 h 60036"/>
                <a:gd name="connsiteX8" fmla="*/ 21738 w 40729"/>
                <a:gd name="connsiteY8" fmla="*/ 32000 h 60036"/>
                <a:gd name="connsiteX9" fmla="*/ 34661 w 40729"/>
                <a:gd name="connsiteY9" fmla="*/ 26122 h 60036"/>
                <a:gd name="connsiteX10" fmla="*/ 38828 w 40729"/>
                <a:gd name="connsiteY10" fmla="*/ 14873 h 60036"/>
                <a:gd name="connsiteX11" fmla="*/ 33185 w 40729"/>
                <a:gd name="connsiteY11" fmla="*/ 2112 h 60036"/>
                <a:gd name="connsiteX12" fmla="*/ 16665 w 40729"/>
                <a:gd name="connsiteY12" fmla="*/ -2229 h 60036"/>
                <a:gd name="connsiteX13" fmla="*/ 7922 w 40729"/>
                <a:gd name="connsiteY13" fmla="*/ -1299 h 60036"/>
                <a:gd name="connsiteX14" fmla="*/ -1666 w 40729"/>
                <a:gd name="connsiteY14" fmla="*/ 1455 h 60036"/>
                <a:gd name="connsiteX15" fmla="*/ -1666 w 40729"/>
                <a:gd name="connsiteY15" fmla="*/ 9516 h 60036"/>
                <a:gd name="connsiteX16" fmla="*/ 7674 w 40729"/>
                <a:gd name="connsiteY16" fmla="*/ 5485 h 60036"/>
                <a:gd name="connsiteX17" fmla="*/ 16665 w 40729"/>
                <a:gd name="connsiteY17" fmla="*/ 4133 h 60036"/>
                <a:gd name="connsiteX18" fmla="*/ 27009 w 40729"/>
                <a:gd name="connsiteY18" fmla="*/ 6763 h 60036"/>
                <a:gd name="connsiteX19" fmla="*/ 30655 w 40729"/>
                <a:gd name="connsiteY19" fmla="*/ 14290 h 60036"/>
                <a:gd name="connsiteX20" fmla="*/ 28038 w 40729"/>
                <a:gd name="connsiteY20" fmla="*/ 20950 h 60036"/>
                <a:gd name="connsiteX21" fmla="*/ 19456 w 40729"/>
                <a:gd name="connsiteY21" fmla="*/ 24559 h 60036"/>
                <a:gd name="connsiteX22" fmla="*/ 14681 w 40729"/>
                <a:gd name="connsiteY22" fmla="*/ 25489 h 60036"/>
                <a:gd name="connsiteX23" fmla="*/ 2006 w 40729"/>
                <a:gd name="connsiteY23" fmla="*/ 30946 h 60036"/>
                <a:gd name="connsiteX24" fmla="*/ -1901 w 40729"/>
                <a:gd name="connsiteY24" fmla="*/ 41301 h 60036"/>
                <a:gd name="connsiteX25" fmla="*/ 3506 w 40729"/>
                <a:gd name="connsiteY25" fmla="*/ 53393 h 60036"/>
                <a:gd name="connsiteX26" fmla="*/ 18402 w 40729"/>
                <a:gd name="connsiteY26" fmla="*/ 57808 h 60036"/>
                <a:gd name="connsiteX27" fmla="*/ 26699 w 40729"/>
                <a:gd name="connsiteY27" fmla="*/ 57064 h 60036"/>
                <a:gd name="connsiteX28" fmla="*/ 35343 w 40729"/>
                <a:gd name="connsiteY28" fmla="*/ 54869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729" h="60036">
                  <a:moveTo>
                    <a:pt x="35343" y="54869"/>
                  </a:moveTo>
                  <a:lnTo>
                    <a:pt x="35343" y="47229"/>
                  </a:lnTo>
                  <a:cubicBezTo>
                    <a:pt x="32375" y="48651"/>
                    <a:pt x="29572" y="49710"/>
                    <a:pt x="26935" y="50404"/>
                  </a:cubicBezTo>
                  <a:cubicBezTo>
                    <a:pt x="24297" y="51107"/>
                    <a:pt x="21750" y="51458"/>
                    <a:pt x="19295" y="51458"/>
                  </a:cubicBezTo>
                  <a:cubicBezTo>
                    <a:pt x="15036" y="51458"/>
                    <a:pt x="11750" y="50631"/>
                    <a:pt x="9435" y="48978"/>
                  </a:cubicBezTo>
                  <a:cubicBezTo>
                    <a:pt x="7119" y="47324"/>
                    <a:pt x="5962" y="44972"/>
                    <a:pt x="5962" y="41921"/>
                  </a:cubicBezTo>
                  <a:cubicBezTo>
                    <a:pt x="5962" y="39358"/>
                    <a:pt x="6731" y="37424"/>
                    <a:pt x="8269" y="36117"/>
                  </a:cubicBezTo>
                  <a:cubicBezTo>
                    <a:pt x="9807" y="34819"/>
                    <a:pt x="12721" y="33769"/>
                    <a:pt x="17013" y="32967"/>
                  </a:cubicBezTo>
                  <a:lnTo>
                    <a:pt x="21738" y="32000"/>
                  </a:lnTo>
                  <a:cubicBezTo>
                    <a:pt x="27575" y="30884"/>
                    <a:pt x="31883" y="28924"/>
                    <a:pt x="34661" y="26122"/>
                  </a:cubicBezTo>
                  <a:cubicBezTo>
                    <a:pt x="37439" y="23319"/>
                    <a:pt x="38828" y="19569"/>
                    <a:pt x="38828" y="14873"/>
                  </a:cubicBezTo>
                  <a:cubicBezTo>
                    <a:pt x="38828" y="9259"/>
                    <a:pt x="36947" y="5006"/>
                    <a:pt x="33185" y="2112"/>
                  </a:cubicBezTo>
                  <a:cubicBezTo>
                    <a:pt x="29431" y="-782"/>
                    <a:pt x="23925" y="-2229"/>
                    <a:pt x="16665" y="-2229"/>
                  </a:cubicBezTo>
                  <a:cubicBezTo>
                    <a:pt x="13928" y="-2229"/>
                    <a:pt x="11014" y="-1919"/>
                    <a:pt x="7922" y="-1299"/>
                  </a:cubicBezTo>
                  <a:cubicBezTo>
                    <a:pt x="4837" y="-678"/>
                    <a:pt x="1642" y="239"/>
                    <a:pt x="-1666" y="1455"/>
                  </a:cubicBezTo>
                  <a:lnTo>
                    <a:pt x="-1666" y="9516"/>
                  </a:lnTo>
                  <a:cubicBezTo>
                    <a:pt x="1510" y="7738"/>
                    <a:pt x="4623" y="6395"/>
                    <a:pt x="7674" y="5485"/>
                  </a:cubicBezTo>
                  <a:cubicBezTo>
                    <a:pt x="10725" y="4584"/>
                    <a:pt x="13722" y="4133"/>
                    <a:pt x="16665" y="4133"/>
                  </a:cubicBezTo>
                  <a:cubicBezTo>
                    <a:pt x="21130" y="4133"/>
                    <a:pt x="24578" y="5010"/>
                    <a:pt x="27009" y="6763"/>
                  </a:cubicBezTo>
                  <a:cubicBezTo>
                    <a:pt x="29440" y="8524"/>
                    <a:pt x="30655" y="11033"/>
                    <a:pt x="30655" y="14290"/>
                  </a:cubicBezTo>
                  <a:cubicBezTo>
                    <a:pt x="30655" y="17126"/>
                    <a:pt x="29783" y="19346"/>
                    <a:pt x="28038" y="20950"/>
                  </a:cubicBezTo>
                  <a:cubicBezTo>
                    <a:pt x="26294" y="22554"/>
                    <a:pt x="23433" y="23757"/>
                    <a:pt x="19456" y="24559"/>
                  </a:cubicBezTo>
                  <a:lnTo>
                    <a:pt x="14681" y="25489"/>
                  </a:lnTo>
                  <a:cubicBezTo>
                    <a:pt x="8843" y="26647"/>
                    <a:pt x="4618" y="28465"/>
                    <a:pt x="2006" y="30946"/>
                  </a:cubicBezTo>
                  <a:cubicBezTo>
                    <a:pt x="-599" y="33426"/>
                    <a:pt x="-1901" y="36878"/>
                    <a:pt x="-1901" y="41301"/>
                  </a:cubicBezTo>
                  <a:cubicBezTo>
                    <a:pt x="-1901" y="46419"/>
                    <a:pt x="-99" y="50450"/>
                    <a:pt x="3506" y="53393"/>
                  </a:cubicBezTo>
                  <a:cubicBezTo>
                    <a:pt x="7111" y="56336"/>
                    <a:pt x="12076" y="57808"/>
                    <a:pt x="18402" y="57808"/>
                  </a:cubicBezTo>
                  <a:cubicBezTo>
                    <a:pt x="21122" y="57808"/>
                    <a:pt x="23888" y="57560"/>
                    <a:pt x="26699" y="57064"/>
                  </a:cubicBezTo>
                  <a:cubicBezTo>
                    <a:pt x="29518" y="56576"/>
                    <a:pt x="32400" y="55844"/>
                    <a:pt x="35343" y="54869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54" name="Freeform: Shape 4353">
              <a:extLst>
                <a:ext uri="{FF2B5EF4-FFF2-40B4-BE49-F238E27FC236}">
                  <a16:creationId xmlns:a16="http://schemas.microsoft.com/office/drawing/2014/main" id="{A847DC02-2F0D-4423-8777-AA8CF5381DA7}"/>
                </a:ext>
              </a:extLst>
            </p:cNvPr>
            <p:cNvSpPr/>
            <p:nvPr/>
          </p:nvSpPr>
          <p:spPr>
            <a:xfrm rot="-5400000" flipV="1">
              <a:off x="1265944" y="4257529"/>
              <a:ext cx="53020" cy="57866"/>
            </a:xfrm>
            <a:custGeom>
              <a:avLst/>
              <a:gdLst>
                <a:gd name="connsiteX0" fmla="*/ 24492 w 53020"/>
                <a:gd name="connsiteY0" fmla="*/ 47914 h 57866"/>
                <a:gd name="connsiteX1" fmla="*/ 13863 w 53020"/>
                <a:gd name="connsiteY1" fmla="*/ 19117 h 57866"/>
                <a:gd name="connsiteX2" fmla="*/ 35145 w 53020"/>
                <a:gd name="connsiteY2" fmla="*/ 19117 h 57866"/>
                <a:gd name="connsiteX3" fmla="*/ 24492 w 53020"/>
                <a:gd name="connsiteY3" fmla="*/ 47914 h 57866"/>
                <a:gd name="connsiteX4" fmla="*/ 20064 w 53020"/>
                <a:gd name="connsiteY4" fmla="*/ 55627 h 57866"/>
                <a:gd name="connsiteX5" fmla="*/ 28944 w 53020"/>
                <a:gd name="connsiteY5" fmla="*/ 55627 h 57866"/>
                <a:gd name="connsiteX6" fmla="*/ 50996 w 53020"/>
                <a:gd name="connsiteY6" fmla="*/ -2239 h 57866"/>
                <a:gd name="connsiteX7" fmla="*/ 42860 w 53020"/>
                <a:gd name="connsiteY7" fmla="*/ -2239 h 57866"/>
                <a:gd name="connsiteX8" fmla="*/ 37589 w 53020"/>
                <a:gd name="connsiteY8" fmla="*/ 12606 h 57866"/>
                <a:gd name="connsiteX9" fmla="*/ 11506 w 53020"/>
                <a:gd name="connsiteY9" fmla="*/ 12606 h 57866"/>
                <a:gd name="connsiteX10" fmla="*/ 6235 w 53020"/>
                <a:gd name="connsiteY10" fmla="*/ -2239 h 57866"/>
                <a:gd name="connsiteX11" fmla="*/ -2025 w 53020"/>
                <a:gd name="connsiteY11" fmla="*/ -2239 h 57866"/>
                <a:gd name="connsiteX12" fmla="*/ 20064 w 53020"/>
                <a:gd name="connsiteY12" fmla="*/ 55627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20" h="57866">
                  <a:moveTo>
                    <a:pt x="24492" y="47914"/>
                  </a:moveTo>
                  <a:lnTo>
                    <a:pt x="13863" y="19117"/>
                  </a:lnTo>
                  <a:lnTo>
                    <a:pt x="35145" y="19117"/>
                  </a:lnTo>
                  <a:lnTo>
                    <a:pt x="24492" y="47914"/>
                  </a:lnTo>
                  <a:close/>
                  <a:moveTo>
                    <a:pt x="20064" y="55627"/>
                  </a:moveTo>
                  <a:lnTo>
                    <a:pt x="28944" y="55627"/>
                  </a:lnTo>
                  <a:lnTo>
                    <a:pt x="50996" y="-2239"/>
                  </a:lnTo>
                  <a:lnTo>
                    <a:pt x="42860" y="-2239"/>
                  </a:lnTo>
                  <a:lnTo>
                    <a:pt x="37589" y="12606"/>
                  </a:lnTo>
                  <a:lnTo>
                    <a:pt x="11506" y="12606"/>
                  </a:lnTo>
                  <a:lnTo>
                    <a:pt x="6235" y="-2239"/>
                  </a:lnTo>
                  <a:lnTo>
                    <a:pt x="-2025" y="-2239"/>
                  </a:lnTo>
                  <a:lnTo>
                    <a:pt x="20064" y="55627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55" name="Freeform: Shape 4354">
              <a:extLst>
                <a:ext uri="{FF2B5EF4-FFF2-40B4-BE49-F238E27FC236}">
                  <a16:creationId xmlns:a16="http://schemas.microsoft.com/office/drawing/2014/main" id="{7B7C9E55-834E-471D-93E6-566D1DB69AB1}"/>
                </a:ext>
              </a:extLst>
            </p:cNvPr>
            <p:cNvSpPr/>
            <p:nvPr/>
          </p:nvSpPr>
          <p:spPr>
            <a:xfrm rot="-5400000" flipV="1">
              <a:off x="1270558" y="4200678"/>
              <a:ext cx="43793" cy="57866"/>
            </a:xfrm>
            <a:custGeom>
              <a:avLst/>
              <a:gdLst>
                <a:gd name="connsiteX0" fmla="*/ -2231 w 43793"/>
                <a:gd name="connsiteY0" fmla="*/ 55620 h 57866"/>
                <a:gd name="connsiteX1" fmla="*/ 8311 w 43793"/>
                <a:gd name="connsiteY1" fmla="*/ 55620 h 57866"/>
                <a:gd name="connsiteX2" fmla="*/ 33972 w 43793"/>
                <a:gd name="connsiteY2" fmla="*/ 7216 h 57866"/>
                <a:gd name="connsiteX3" fmla="*/ 33972 w 43793"/>
                <a:gd name="connsiteY3" fmla="*/ 55620 h 57866"/>
                <a:gd name="connsiteX4" fmla="*/ 41562 w 43793"/>
                <a:gd name="connsiteY4" fmla="*/ 55620 h 57866"/>
                <a:gd name="connsiteX5" fmla="*/ 41562 w 43793"/>
                <a:gd name="connsiteY5" fmla="*/ -2246 h 57866"/>
                <a:gd name="connsiteX6" fmla="*/ 31020 w 43793"/>
                <a:gd name="connsiteY6" fmla="*/ -2246 h 57866"/>
                <a:gd name="connsiteX7" fmla="*/ 5372 w 43793"/>
                <a:gd name="connsiteY7" fmla="*/ 46158 h 57866"/>
                <a:gd name="connsiteX8" fmla="*/ 5372 w 43793"/>
                <a:gd name="connsiteY8" fmla="*/ -2246 h 57866"/>
                <a:gd name="connsiteX9" fmla="*/ -2231 w 43793"/>
                <a:gd name="connsiteY9" fmla="*/ -2246 h 57866"/>
                <a:gd name="connsiteX10" fmla="*/ -2231 w 43793"/>
                <a:gd name="connsiteY10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93" h="57866">
                  <a:moveTo>
                    <a:pt x="-2231" y="55620"/>
                  </a:moveTo>
                  <a:lnTo>
                    <a:pt x="8311" y="55620"/>
                  </a:lnTo>
                  <a:lnTo>
                    <a:pt x="33972" y="7216"/>
                  </a:lnTo>
                  <a:lnTo>
                    <a:pt x="33972" y="55620"/>
                  </a:lnTo>
                  <a:lnTo>
                    <a:pt x="41562" y="55620"/>
                  </a:lnTo>
                  <a:lnTo>
                    <a:pt x="41562" y="-2246"/>
                  </a:lnTo>
                  <a:lnTo>
                    <a:pt x="31020" y="-2246"/>
                  </a:lnTo>
                  <a:lnTo>
                    <a:pt x="5372" y="46158"/>
                  </a:lnTo>
                  <a:lnTo>
                    <a:pt x="5372" y="-2246"/>
                  </a:lnTo>
                  <a:lnTo>
                    <a:pt x="-2231" y="-2246"/>
                  </a:lnTo>
                  <a:lnTo>
                    <a:pt x="-2231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56" name="Freeform: Shape 4355">
              <a:extLst>
                <a:ext uri="{FF2B5EF4-FFF2-40B4-BE49-F238E27FC236}">
                  <a16:creationId xmlns:a16="http://schemas.microsoft.com/office/drawing/2014/main" id="{0241CF2A-0915-4FFC-A08E-255F7078E047}"/>
                </a:ext>
              </a:extLst>
            </p:cNvPr>
            <p:cNvSpPr/>
            <p:nvPr/>
          </p:nvSpPr>
          <p:spPr>
            <a:xfrm rot="-5400000" flipV="1">
              <a:off x="1267228" y="4140183"/>
              <a:ext cx="50539" cy="60036"/>
            </a:xfrm>
            <a:custGeom>
              <a:avLst/>
              <a:gdLst>
                <a:gd name="connsiteX0" fmla="*/ 40555 w 50539"/>
                <a:gd name="connsiteY0" fmla="*/ 7138 h 60036"/>
                <a:gd name="connsiteX1" fmla="*/ 40555 w 50539"/>
                <a:gd name="connsiteY1" fmla="*/ 22677 h 60036"/>
                <a:gd name="connsiteX2" fmla="*/ 27768 w 50539"/>
                <a:gd name="connsiteY2" fmla="*/ 22677 h 60036"/>
                <a:gd name="connsiteX3" fmla="*/ 27768 w 50539"/>
                <a:gd name="connsiteY3" fmla="*/ 29114 h 60036"/>
                <a:gd name="connsiteX4" fmla="*/ 48306 w 50539"/>
                <a:gd name="connsiteY4" fmla="*/ 29114 h 60036"/>
                <a:gd name="connsiteX5" fmla="*/ 48306 w 50539"/>
                <a:gd name="connsiteY5" fmla="*/ 4261 h 60036"/>
                <a:gd name="connsiteX6" fmla="*/ 38310 w 50539"/>
                <a:gd name="connsiteY6" fmla="*/ -601 h 60036"/>
                <a:gd name="connsiteX7" fmla="*/ 26652 w 50539"/>
                <a:gd name="connsiteY7" fmla="*/ -2250 h 60036"/>
                <a:gd name="connsiteX8" fmla="*/ 5419 w 50539"/>
                <a:gd name="connsiteY8" fmla="*/ 5675 h 60036"/>
                <a:gd name="connsiteX9" fmla="*/ -2234 w 50539"/>
                <a:gd name="connsiteY9" fmla="*/ 27750 h 60036"/>
                <a:gd name="connsiteX10" fmla="*/ 5419 w 50539"/>
                <a:gd name="connsiteY10" fmla="*/ 49862 h 60036"/>
                <a:gd name="connsiteX11" fmla="*/ 26652 w 50539"/>
                <a:gd name="connsiteY11" fmla="*/ 57787 h 60036"/>
                <a:gd name="connsiteX12" fmla="*/ 37405 w 50539"/>
                <a:gd name="connsiteY12" fmla="*/ 56385 h 60036"/>
                <a:gd name="connsiteX13" fmla="*/ 46806 w 50539"/>
                <a:gd name="connsiteY13" fmla="*/ 52280 h 60036"/>
                <a:gd name="connsiteX14" fmla="*/ 46806 w 50539"/>
                <a:gd name="connsiteY14" fmla="*/ 43946 h 60036"/>
                <a:gd name="connsiteX15" fmla="*/ 37578 w 50539"/>
                <a:gd name="connsiteY15" fmla="*/ 49490 h 60036"/>
                <a:gd name="connsiteX16" fmla="*/ 27309 w 50539"/>
                <a:gd name="connsiteY16" fmla="*/ 51350 h 60036"/>
                <a:gd name="connsiteX17" fmla="*/ 11347 w 50539"/>
                <a:gd name="connsiteY17" fmla="*/ 45422 h 60036"/>
                <a:gd name="connsiteX18" fmla="*/ 6026 w 50539"/>
                <a:gd name="connsiteY18" fmla="*/ 27750 h 60036"/>
                <a:gd name="connsiteX19" fmla="*/ 11347 w 50539"/>
                <a:gd name="connsiteY19" fmla="*/ 10114 h 60036"/>
                <a:gd name="connsiteX20" fmla="*/ 27309 w 50539"/>
                <a:gd name="connsiteY20" fmla="*/ 4186 h 60036"/>
                <a:gd name="connsiteX21" fmla="*/ 34701 w 50539"/>
                <a:gd name="connsiteY21" fmla="*/ 4906 h 60036"/>
                <a:gd name="connsiteX22" fmla="*/ 40555 w 50539"/>
                <a:gd name="connsiteY22" fmla="*/ 7138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39" h="60036">
                  <a:moveTo>
                    <a:pt x="40555" y="7138"/>
                  </a:moveTo>
                  <a:lnTo>
                    <a:pt x="40555" y="22677"/>
                  </a:lnTo>
                  <a:lnTo>
                    <a:pt x="27768" y="22677"/>
                  </a:lnTo>
                  <a:lnTo>
                    <a:pt x="27768" y="29114"/>
                  </a:lnTo>
                  <a:lnTo>
                    <a:pt x="48306" y="29114"/>
                  </a:lnTo>
                  <a:lnTo>
                    <a:pt x="48306" y="4261"/>
                  </a:lnTo>
                  <a:cubicBezTo>
                    <a:pt x="45288" y="2119"/>
                    <a:pt x="41956" y="499"/>
                    <a:pt x="38310" y="-601"/>
                  </a:cubicBezTo>
                  <a:cubicBezTo>
                    <a:pt x="34672" y="-1700"/>
                    <a:pt x="30786" y="-2250"/>
                    <a:pt x="26652" y="-2250"/>
                  </a:cubicBezTo>
                  <a:cubicBezTo>
                    <a:pt x="17606" y="-2250"/>
                    <a:pt x="10528" y="391"/>
                    <a:pt x="5419" y="5675"/>
                  </a:cubicBezTo>
                  <a:cubicBezTo>
                    <a:pt x="317" y="10966"/>
                    <a:pt x="-2234" y="18324"/>
                    <a:pt x="-2234" y="27750"/>
                  </a:cubicBezTo>
                  <a:cubicBezTo>
                    <a:pt x="-2234" y="37208"/>
                    <a:pt x="317" y="44579"/>
                    <a:pt x="5419" y="49862"/>
                  </a:cubicBezTo>
                  <a:cubicBezTo>
                    <a:pt x="10528" y="55145"/>
                    <a:pt x="17606" y="57787"/>
                    <a:pt x="26652" y="57787"/>
                  </a:cubicBezTo>
                  <a:cubicBezTo>
                    <a:pt x="30422" y="57787"/>
                    <a:pt x="34006" y="57319"/>
                    <a:pt x="37405" y="56385"/>
                  </a:cubicBezTo>
                  <a:cubicBezTo>
                    <a:pt x="40803" y="55459"/>
                    <a:pt x="43937" y="54091"/>
                    <a:pt x="46806" y="52280"/>
                  </a:cubicBezTo>
                  <a:lnTo>
                    <a:pt x="46806" y="43946"/>
                  </a:lnTo>
                  <a:cubicBezTo>
                    <a:pt x="43912" y="46402"/>
                    <a:pt x="40836" y="48250"/>
                    <a:pt x="37578" y="49490"/>
                  </a:cubicBezTo>
                  <a:cubicBezTo>
                    <a:pt x="34320" y="50730"/>
                    <a:pt x="30897" y="51350"/>
                    <a:pt x="27309" y="51350"/>
                  </a:cubicBezTo>
                  <a:cubicBezTo>
                    <a:pt x="20223" y="51350"/>
                    <a:pt x="14902" y="49374"/>
                    <a:pt x="11347" y="45422"/>
                  </a:cubicBezTo>
                  <a:cubicBezTo>
                    <a:pt x="7800" y="41470"/>
                    <a:pt x="6026" y="35579"/>
                    <a:pt x="6026" y="27750"/>
                  </a:cubicBezTo>
                  <a:cubicBezTo>
                    <a:pt x="6026" y="19945"/>
                    <a:pt x="7800" y="14066"/>
                    <a:pt x="11347" y="10114"/>
                  </a:cubicBezTo>
                  <a:cubicBezTo>
                    <a:pt x="14902" y="6162"/>
                    <a:pt x="20223" y="4186"/>
                    <a:pt x="27309" y="4186"/>
                  </a:cubicBezTo>
                  <a:cubicBezTo>
                    <a:pt x="30071" y="4186"/>
                    <a:pt x="32534" y="4426"/>
                    <a:pt x="34701" y="4906"/>
                  </a:cubicBezTo>
                  <a:cubicBezTo>
                    <a:pt x="36875" y="5385"/>
                    <a:pt x="38827" y="6129"/>
                    <a:pt x="40555" y="7138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357" name="Graphic 6">
            <a:extLst>
              <a:ext uri="{FF2B5EF4-FFF2-40B4-BE49-F238E27FC236}">
                <a16:creationId xmlns:a16="http://schemas.microsoft.com/office/drawing/2014/main" id="{80CE757E-BC01-443C-BF92-CF321507CD74}"/>
              </a:ext>
            </a:extLst>
          </p:cNvPr>
          <p:cNvGrpSpPr/>
          <p:nvPr/>
        </p:nvGrpSpPr>
        <p:grpSpPr>
          <a:xfrm>
            <a:off x="1317298" y="4876334"/>
            <a:ext cx="57869" cy="133440"/>
            <a:chOff x="1544834" y="4212227"/>
            <a:chExt cx="57869" cy="153469"/>
          </a:xfrm>
          <a:solidFill>
            <a:srgbClr val="000000"/>
          </a:solidFill>
        </p:grpSpPr>
        <p:sp>
          <p:nvSpPr>
            <p:cNvPr id="4358" name="Freeform: Shape 4357">
              <a:extLst>
                <a:ext uri="{FF2B5EF4-FFF2-40B4-BE49-F238E27FC236}">
                  <a16:creationId xmlns:a16="http://schemas.microsoft.com/office/drawing/2014/main" id="{54113147-8E9C-401D-8A06-A5FBD2A12D4A}"/>
                </a:ext>
              </a:extLst>
            </p:cNvPr>
            <p:cNvSpPr/>
            <p:nvPr/>
          </p:nvSpPr>
          <p:spPr>
            <a:xfrm rot="-5400000" flipV="1">
              <a:off x="1549293" y="4312289"/>
              <a:ext cx="48952" cy="57866"/>
            </a:xfrm>
            <a:custGeom>
              <a:avLst/>
              <a:gdLst>
                <a:gd name="connsiteX0" fmla="*/ -1756 w 48952"/>
                <a:gd name="connsiteY0" fmla="*/ 55634 h 57866"/>
                <a:gd name="connsiteX1" fmla="*/ 47196 w 48952"/>
                <a:gd name="connsiteY1" fmla="*/ 55634 h 57866"/>
                <a:gd name="connsiteX2" fmla="*/ 47196 w 48952"/>
                <a:gd name="connsiteY2" fmla="*/ 49037 h 57866"/>
                <a:gd name="connsiteX3" fmla="*/ 26658 w 48952"/>
                <a:gd name="connsiteY3" fmla="*/ 49037 h 57866"/>
                <a:gd name="connsiteX4" fmla="*/ 26658 w 48952"/>
                <a:gd name="connsiteY4" fmla="*/ -2232 h 57866"/>
                <a:gd name="connsiteX5" fmla="*/ 18795 w 48952"/>
                <a:gd name="connsiteY5" fmla="*/ -2232 h 57866"/>
                <a:gd name="connsiteX6" fmla="*/ 18795 w 48952"/>
                <a:gd name="connsiteY6" fmla="*/ 49037 h 57866"/>
                <a:gd name="connsiteX7" fmla="*/ -1756 w 48952"/>
                <a:gd name="connsiteY7" fmla="*/ 49037 h 57866"/>
                <a:gd name="connsiteX8" fmla="*/ -1756 w 48952"/>
                <a:gd name="connsiteY8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52" h="57866">
                  <a:moveTo>
                    <a:pt x="-1756" y="55634"/>
                  </a:moveTo>
                  <a:lnTo>
                    <a:pt x="47196" y="55634"/>
                  </a:lnTo>
                  <a:lnTo>
                    <a:pt x="47196" y="49037"/>
                  </a:lnTo>
                  <a:lnTo>
                    <a:pt x="26658" y="49037"/>
                  </a:lnTo>
                  <a:lnTo>
                    <a:pt x="26658" y="-2232"/>
                  </a:lnTo>
                  <a:lnTo>
                    <a:pt x="18795" y="-2232"/>
                  </a:lnTo>
                  <a:lnTo>
                    <a:pt x="18795" y="49037"/>
                  </a:lnTo>
                  <a:lnTo>
                    <a:pt x="-1756" y="49037"/>
                  </a:lnTo>
                  <a:lnTo>
                    <a:pt x="-1756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59" name="Freeform: Shape 4358">
              <a:extLst>
                <a:ext uri="{FF2B5EF4-FFF2-40B4-BE49-F238E27FC236}">
                  <a16:creationId xmlns:a16="http://schemas.microsoft.com/office/drawing/2014/main" id="{5CFD1591-990C-4801-A997-1DD66E207CA2}"/>
                </a:ext>
              </a:extLst>
            </p:cNvPr>
            <p:cNvSpPr/>
            <p:nvPr/>
          </p:nvSpPr>
          <p:spPr>
            <a:xfrm rot="-5400000" flipV="1">
              <a:off x="1551718" y="4258206"/>
              <a:ext cx="44103" cy="57866"/>
            </a:xfrm>
            <a:custGeom>
              <a:avLst/>
              <a:gdLst>
                <a:gd name="connsiteX0" fmla="*/ -2208 w 44103"/>
                <a:gd name="connsiteY0" fmla="*/ 55627 h 57866"/>
                <a:gd name="connsiteX1" fmla="*/ 5618 w 44103"/>
                <a:gd name="connsiteY1" fmla="*/ 55627 h 57866"/>
                <a:gd name="connsiteX2" fmla="*/ 5618 w 44103"/>
                <a:gd name="connsiteY2" fmla="*/ 31903 h 57866"/>
                <a:gd name="connsiteX3" fmla="*/ 34069 w 44103"/>
                <a:gd name="connsiteY3" fmla="*/ 31903 h 57866"/>
                <a:gd name="connsiteX4" fmla="*/ 34069 w 44103"/>
                <a:gd name="connsiteY4" fmla="*/ 55627 h 57866"/>
                <a:gd name="connsiteX5" fmla="*/ 41895 w 44103"/>
                <a:gd name="connsiteY5" fmla="*/ 55627 h 57866"/>
                <a:gd name="connsiteX6" fmla="*/ 41895 w 44103"/>
                <a:gd name="connsiteY6" fmla="*/ -2239 h 57866"/>
                <a:gd name="connsiteX7" fmla="*/ 34069 w 44103"/>
                <a:gd name="connsiteY7" fmla="*/ -2239 h 57866"/>
                <a:gd name="connsiteX8" fmla="*/ 34069 w 44103"/>
                <a:gd name="connsiteY8" fmla="*/ 25318 h 57866"/>
                <a:gd name="connsiteX9" fmla="*/ 5618 w 44103"/>
                <a:gd name="connsiteY9" fmla="*/ 25318 h 57866"/>
                <a:gd name="connsiteX10" fmla="*/ 5618 w 44103"/>
                <a:gd name="connsiteY10" fmla="*/ -2239 h 57866"/>
                <a:gd name="connsiteX11" fmla="*/ -2208 w 44103"/>
                <a:gd name="connsiteY11" fmla="*/ -2239 h 57866"/>
                <a:gd name="connsiteX12" fmla="*/ -2208 w 44103"/>
                <a:gd name="connsiteY12" fmla="*/ 55627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103" h="57866">
                  <a:moveTo>
                    <a:pt x="-2208" y="55627"/>
                  </a:moveTo>
                  <a:lnTo>
                    <a:pt x="5618" y="55627"/>
                  </a:lnTo>
                  <a:lnTo>
                    <a:pt x="5618" y="31903"/>
                  </a:lnTo>
                  <a:lnTo>
                    <a:pt x="34069" y="31903"/>
                  </a:lnTo>
                  <a:lnTo>
                    <a:pt x="34069" y="55627"/>
                  </a:lnTo>
                  <a:lnTo>
                    <a:pt x="41895" y="55627"/>
                  </a:lnTo>
                  <a:lnTo>
                    <a:pt x="41895" y="-2239"/>
                  </a:lnTo>
                  <a:lnTo>
                    <a:pt x="34069" y="-2239"/>
                  </a:lnTo>
                  <a:lnTo>
                    <a:pt x="34069" y="25318"/>
                  </a:lnTo>
                  <a:lnTo>
                    <a:pt x="5618" y="25318"/>
                  </a:lnTo>
                  <a:lnTo>
                    <a:pt x="5618" y="-2239"/>
                  </a:lnTo>
                  <a:lnTo>
                    <a:pt x="-2208" y="-2239"/>
                  </a:lnTo>
                  <a:lnTo>
                    <a:pt x="-2208" y="55627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60" name="Freeform: Shape 4359">
              <a:extLst>
                <a:ext uri="{FF2B5EF4-FFF2-40B4-BE49-F238E27FC236}">
                  <a16:creationId xmlns:a16="http://schemas.microsoft.com/office/drawing/2014/main" id="{992D5DA6-7DF9-43DE-B917-D9A4FEBBBE58}"/>
                </a:ext>
              </a:extLst>
            </p:cNvPr>
            <p:cNvSpPr/>
            <p:nvPr/>
          </p:nvSpPr>
          <p:spPr>
            <a:xfrm rot="-5400000" flipV="1">
              <a:off x="1555128" y="4201934"/>
              <a:ext cx="37281" cy="57866"/>
            </a:xfrm>
            <a:custGeom>
              <a:avLst/>
              <a:gdLst>
                <a:gd name="connsiteX0" fmla="*/ -1933 w 37281"/>
                <a:gd name="connsiteY0" fmla="*/ 55620 h 57866"/>
                <a:gd name="connsiteX1" fmla="*/ 34654 w 37281"/>
                <a:gd name="connsiteY1" fmla="*/ 55620 h 57866"/>
                <a:gd name="connsiteX2" fmla="*/ 34654 w 37281"/>
                <a:gd name="connsiteY2" fmla="*/ 49023 h 57866"/>
                <a:gd name="connsiteX3" fmla="*/ 5893 w 37281"/>
                <a:gd name="connsiteY3" fmla="*/ 49023 h 57866"/>
                <a:gd name="connsiteX4" fmla="*/ 5893 w 37281"/>
                <a:gd name="connsiteY4" fmla="*/ 31896 h 57866"/>
                <a:gd name="connsiteX5" fmla="*/ 33451 w 37281"/>
                <a:gd name="connsiteY5" fmla="*/ 31896 h 57866"/>
                <a:gd name="connsiteX6" fmla="*/ 33451 w 37281"/>
                <a:gd name="connsiteY6" fmla="*/ 25311 h 57866"/>
                <a:gd name="connsiteX7" fmla="*/ 5893 w 37281"/>
                <a:gd name="connsiteY7" fmla="*/ 25311 h 57866"/>
                <a:gd name="connsiteX8" fmla="*/ 5893 w 37281"/>
                <a:gd name="connsiteY8" fmla="*/ 4339 h 57866"/>
                <a:gd name="connsiteX9" fmla="*/ 35349 w 37281"/>
                <a:gd name="connsiteY9" fmla="*/ 4339 h 57866"/>
                <a:gd name="connsiteX10" fmla="*/ 35349 w 37281"/>
                <a:gd name="connsiteY10" fmla="*/ -2246 h 57866"/>
                <a:gd name="connsiteX11" fmla="*/ -1933 w 37281"/>
                <a:gd name="connsiteY11" fmla="*/ -2246 h 57866"/>
                <a:gd name="connsiteX12" fmla="*/ -1933 w 37281"/>
                <a:gd name="connsiteY12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81" h="57866">
                  <a:moveTo>
                    <a:pt x="-1933" y="55620"/>
                  </a:moveTo>
                  <a:lnTo>
                    <a:pt x="34654" y="55620"/>
                  </a:lnTo>
                  <a:lnTo>
                    <a:pt x="34654" y="49023"/>
                  </a:lnTo>
                  <a:lnTo>
                    <a:pt x="5893" y="49023"/>
                  </a:lnTo>
                  <a:lnTo>
                    <a:pt x="5893" y="31896"/>
                  </a:lnTo>
                  <a:lnTo>
                    <a:pt x="33451" y="31896"/>
                  </a:lnTo>
                  <a:lnTo>
                    <a:pt x="33451" y="25311"/>
                  </a:lnTo>
                  <a:lnTo>
                    <a:pt x="5893" y="25311"/>
                  </a:lnTo>
                  <a:lnTo>
                    <a:pt x="5893" y="4339"/>
                  </a:lnTo>
                  <a:lnTo>
                    <a:pt x="35349" y="4339"/>
                  </a:lnTo>
                  <a:lnTo>
                    <a:pt x="35349" y="-2246"/>
                  </a:lnTo>
                  <a:lnTo>
                    <a:pt x="-1933" y="-2246"/>
                  </a:lnTo>
                  <a:lnTo>
                    <a:pt x="-1933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361" name="Graphic 6">
            <a:extLst>
              <a:ext uri="{FF2B5EF4-FFF2-40B4-BE49-F238E27FC236}">
                <a16:creationId xmlns:a16="http://schemas.microsoft.com/office/drawing/2014/main" id="{9943E0C6-F156-40C3-9558-8CC063304EAB}"/>
              </a:ext>
            </a:extLst>
          </p:cNvPr>
          <p:cNvGrpSpPr/>
          <p:nvPr/>
        </p:nvGrpSpPr>
        <p:grpSpPr>
          <a:xfrm>
            <a:off x="1376542" y="4818529"/>
            <a:ext cx="60040" cy="186489"/>
            <a:chOff x="1604078" y="4145746"/>
            <a:chExt cx="60040" cy="214480"/>
          </a:xfrm>
          <a:solidFill>
            <a:srgbClr val="000000"/>
          </a:solidFill>
        </p:grpSpPr>
        <p:sp>
          <p:nvSpPr>
            <p:cNvPr id="4362" name="Freeform: Shape 4361">
              <a:extLst>
                <a:ext uri="{FF2B5EF4-FFF2-40B4-BE49-F238E27FC236}">
                  <a16:creationId xmlns:a16="http://schemas.microsoft.com/office/drawing/2014/main" id="{9B6388F0-C63B-4C26-B5E1-A942A291F06F}"/>
                </a:ext>
              </a:extLst>
            </p:cNvPr>
            <p:cNvSpPr/>
            <p:nvPr/>
          </p:nvSpPr>
          <p:spPr>
            <a:xfrm rot="-5400000" flipV="1">
              <a:off x="1613734" y="4309846"/>
              <a:ext cx="40729" cy="60036"/>
            </a:xfrm>
            <a:custGeom>
              <a:avLst/>
              <a:gdLst>
                <a:gd name="connsiteX0" fmla="*/ 35386 w 40729"/>
                <a:gd name="connsiteY0" fmla="*/ 54869 h 60036"/>
                <a:gd name="connsiteX1" fmla="*/ 35386 w 40729"/>
                <a:gd name="connsiteY1" fmla="*/ 47229 h 60036"/>
                <a:gd name="connsiteX2" fmla="*/ 26978 w 40729"/>
                <a:gd name="connsiteY2" fmla="*/ 50404 h 60036"/>
                <a:gd name="connsiteX3" fmla="*/ 19338 w 40729"/>
                <a:gd name="connsiteY3" fmla="*/ 51458 h 60036"/>
                <a:gd name="connsiteX4" fmla="*/ 9478 w 40729"/>
                <a:gd name="connsiteY4" fmla="*/ 48978 h 60036"/>
                <a:gd name="connsiteX5" fmla="*/ 6005 w 40729"/>
                <a:gd name="connsiteY5" fmla="*/ 41921 h 60036"/>
                <a:gd name="connsiteX6" fmla="*/ 8312 w 40729"/>
                <a:gd name="connsiteY6" fmla="*/ 36117 h 60036"/>
                <a:gd name="connsiteX7" fmla="*/ 17056 w 40729"/>
                <a:gd name="connsiteY7" fmla="*/ 32967 h 60036"/>
                <a:gd name="connsiteX8" fmla="*/ 21781 w 40729"/>
                <a:gd name="connsiteY8" fmla="*/ 32000 h 60036"/>
                <a:gd name="connsiteX9" fmla="*/ 34704 w 40729"/>
                <a:gd name="connsiteY9" fmla="*/ 26122 h 60036"/>
                <a:gd name="connsiteX10" fmla="*/ 38871 w 40729"/>
                <a:gd name="connsiteY10" fmla="*/ 14873 h 60036"/>
                <a:gd name="connsiteX11" fmla="*/ 33228 w 40729"/>
                <a:gd name="connsiteY11" fmla="*/ 2112 h 60036"/>
                <a:gd name="connsiteX12" fmla="*/ 16708 w 40729"/>
                <a:gd name="connsiteY12" fmla="*/ -2229 h 60036"/>
                <a:gd name="connsiteX13" fmla="*/ 7965 w 40729"/>
                <a:gd name="connsiteY13" fmla="*/ -1299 h 60036"/>
                <a:gd name="connsiteX14" fmla="*/ -1622 w 40729"/>
                <a:gd name="connsiteY14" fmla="*/ 1455 h 60036"/>
                <a:gd name="connsiteX15" fmla="*/ -1622 w 40729"/>
                <a:gd name="connsiteY15" fmla="*/ 9516 h 60036"/>
                <a:gd name="connsiteX16" fmla="*/ 7717 w 40729"/>
                <a:gd name="connsiteY16" fmla="*/ 5485 h 60036"/>
                <a:gd name="connsiteX17" fmla="*/ 16708 w 40729"/>
                <a:gd name="connsiteY17" fmla="*/ 4133 h 60036"/>
                <a:gd name="connsiteX18" fmla="*/ 27052 w 40729"/>
                <a:gd name="connsiteY18" fmla="*/ 6763 h 60036"/>
                <a:gd name="connsiteX19" fmla="*/ 30698 w 40729"/>
                <a:gd name="connsiteY19" fmla="*/ 14290 h 60036"/>
                <a:gd name="connsiteX20" fmla="*/ 28081 w 40729"/>
                <a:gd name="connsiteY20" fmla="*/ 20950 h 60036"/>
                <a:gd name="connsiteX21" fmla="*/ 19499 w 40729"/>
                <a:gd name="connsiteY21" fmla="*/ 24559 h 60036"/>
                <a:gd name="connsiteX22" fmla="*/ 14724 w 40729"/>
                <a:gd name="connsiteY22" fmla="*/ 25489 h 60036"/>
                <a:gd name="connsiteX23" fmla="*/ 2049 w 40729"/>
                <a:gd name="connsiteY23" fmla="*/ 30946 h 60036"/>
                <a:gd name="connsiteX24" fmla="*/ -1858 w 40729"/>
                <a:gd name="connsiteY24" fmla="*/ 41301 h 60036"/>
                <a:gd name="connsiteX25" fmla="*/ 3549 w 40729"/>
                <a:gd name="connsiteY25" fmla="*/ 53393 h 60036"/>
                <a:gd name="connsiteX26" fmla="*/ 18445 w 40729"/>
                <a:gd name="connsiteY26" fmla="*/ 57808 h 60036"/>
                <a:gd name="connsiteX27" fmla="*/ 26742 w 40729"/>
                <a:gd name="connsiteY27" fmla="*/ 57064 h 60036"/>
                <a:gd name="connsiteX28" fmla="*/ 35386 w 40729"/>
                <a:gd name="connsiteY28" fmla="*/ 54869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729" h="60036">
                  <a:moveTo>
                    <a:pt x="35386" y="54869"/>
                  </a:moveTo>
                  <a:lnTo>
                    <a:pt x="35386" y="47229"/>
                  </a:lnTo>
                  <a:cubicBezTo>
                    <a:pt x="32418" y="48651"/>
                    <a:pt x="29615" y="49710"/>
                    <a:pt x="26978" y="50404"/>
                  </a:cubicBezTo>
                  <a:cubicBezTo>
                    <a:pt x="24340" y="51107"/>
                    <a:pt x="21793" y="51458"/>
                    <a:pt x="19338" y="51458"/>
                  </a:cubicBezTo>
                  <a:cubicBezTo>
                    <a:pt x="15080" y="51458"/>
                    <a:pt x="11793" y="50631"/>
                    <a:pt x="9478" y="48978"/>
                  </a:cubicBezTo>
                  <a:cubicBezTo>
                    <a:pt x="7163" y="47324"/>
                    <a:pt x="6005" y="44972"/>
                    <a:pt x="6005" y="41921"/>
                  </a:cubicBezTo>
                  <a:cubicBezTo>
                    <a:pt x="6005" y="39358"/>
                    <a:pt x="6774" y="37424"/>
                    <a:pt x="8312" y="36117"/>
                  </a:cubicBezTo>
                  <a:cubicBezTo>
                    <a:pt x="9850" y="34819"/>
                    <a:pt x="12764" y="33769"/>
                    <a:pt x="17056" y="32967"/>
                  </a:cubicBezTo>
                  <a:lnTo>
                    <a:pt x="21781" y="32000"/>
                  </a:lnTo>
                  <a:cubicBezTo>
                    <a:pt x="27618" y="30884"/>
                    <a:pt x="31926" y="28924"/>
                    <a:pt x="34704" y="26122"/>
                  </a:cubicBezTo>
                  <a:cubicBezTo>
                    <a:pt x="37482" y="23319"/>
                    <a:pt x="38871" y="19569"/>
                    <a:pt x="38871" y="14873"/>
                  </a:cubicBezTo>
                  <a:cubicBezTo>
                    <a:pt x="38871" y="9259"/>
                    <a:pt x="36990" y="5006"/>
                    <a:pt x="33228" y="2112"/>
                  </a:cubicBezTo>
                  <a:cubicBezTo>
                    <a:pt x="29475" y="-782"/>
                    <a:pt x="23968" y="-2229"/>
                    <a:pt x="16708" y="-2229"/>
                  </a:cubicBezTo>
                  <a:cubicBezTo>
                    <a:pt x="13971" y="-2229"/>
                    <a:pt x="11057" y="-1919"/>
                    <a:pt x="7965" y="-1299"/>
                  </a:cubicBezTo>
                  <a:cubicBezTo>
                    <a:pt x="4881" y="-678"/>
                    <a:pt x="1685" y="239"/>
                    <a:pt x="-1622" y="1455"/>
                  </a:cubicBezTo>
                  <a:lnTo>
                    <a:pt x="-1622" y="9516"/>
                  </a:lnTo>
                  <a:cubicBezTo>
                    <a:pt x="1553" y="7738"/>
                    <a:pt x="4666" y="6395"/>
                    <a:pt x="7717" y="5485"/>
                  </a:cubicBezTo>
                  <a:cubicBezTo>
                    <a:pt x="10768" y="4584"/>
                    <a:pt x="13765" y="4133"/>
                    <a:pt x="16708" y="4133"/>
                  </a:cubicBezTo>
                  <a:cubicBezTo>
                    <a:pt x="21173" y="4133"/>
                    <a:pt x="24621" y="5010"/>
                    <a:pt x="27052" y="6763"/>
                  </a:cubicBezTo>
                  <a:cubicBezTo>
                    <a:pt x="29483" y="8524"/>
                    <a:pt x="30698" y="11033"/>
                    <a:pt x="30698" y="14290"/>
                  </a:cubicBezTo>
                  <a:cubicBezTo>
                    <a:pt x="30698" y="17126"/>
                    <a:pt x="29826" y="19346"/>
                    <a:pt x="28081" y="20950"/>
                  </a:cubicBezTo>
                  <a:cubicBezTo>
                    <a:pt x="26337" y="22554"/>
                    <a:pt x="23476" y="23757"/>
                    <a:pt x="19499" y="24559"/>
                  </a:cubicBezTo>
                  <a:lnTo>
                    <a:pt x="14724" y="25489"/>
                  </a:lnTo>
                  <a:cubicBezTo>
                    <a:pt x="8886" y="26647"/>
                    <a:pt x="4661" y="28465"/>
                    <a:pt x="2049" y="30946"/>
                  </a:cubicBezTo>
                  <a:cubicBezTo>
                    <a:pt x="-556" y="33426"/>
                    <a:pt x="-1858" y="36878"/>
                    <a:pt x="-1858" y="41301"/>
                  </a:cubicBezTo>
                  <a:cubicBezTo>
                    <a:pt x="-1858" y="46419"/>
                    <a:pt x="-56" y="50450"/>
                    <a:pt x="3549" y="53393"/>
                  </a:cubicBezTo>
                  <a:cubicBezTo>
                    <a:pt x="7154" y="56336"/>
                    <a:pt x="12119" y="57808"/>
                    <a:pt x="18445" y="57808"/>
                  </a:cubicBezTo>
                  <a:cubicBezTo>
                    <a:pt x="21165" y="57808"/>
                    <a:pt x="23931" y="57560"/>
                    <a:pt x="26742" y="57064"/>
                  </a:cubicBezTo>
                  <a:cubicBezTo>
                    <a:pt x="29561" y="56576"/>
                    <a:pt x="32443" y="55844"/>
                    <a:pt x="35386" y="54869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63" name="Freeform: Shape 4362">
              <a:extLst>
                <a:ext uri="{FF2B5EF4-FFF2-40B4-BE49-F238E27FC236}">
                  <a16:creationId xmlns:a16="http://schemas.microsoft.com/office/drawing/2014/main" id="{FC98AFE0-4691-4050-80A7-DDB9D0D27367}"/>
                </a:ext>
              </a:extLst>
            </p:cNvPr>
            <p:cNvSpPr/>
            <p:nvPr/>
          </p:nvSpPr>
          <p:spPr>
            <a:xfrm rot="-5400000" flipV="1">
              <a:off x="1607545" y="4257529"/>
              <a:ext cx="53020" cy="57866"/>
            </a:xfrm>
            <a:custGeom>
              <a:avLst/>
              <a:gdLst>
                <a:gd name="connsiteX0" fmla="*/ 24535 w 53020"/>
                <a:gd name="connsiteY0" fmla="*/ 47914 h 57866"/>
                <a:gd name="connsiteX1" fmla="*/ 13906 w 53020"/>
                <a:gd name="connsiteY1" fmla="*/ 19117 h 57866"/>
                <a:gd name="connsiteX2" fmla="*/ 35188 w 53020"/>
                <a:gd name="connsiteY2" fmla="*/ 19117 h 57866"/>
                <a:gd name="connsiteX3" fmla="*/ 24535 w 53020"/>
                <a:gd name="connsiteY3" fmla="*/ 47914 h 57866"/>
                <a:gd name="connsiteX4" fmla="*/ 20107 w 53020"/>
                <a:gd name="connsiteY4" fmla="*/ 55627 h 57866"/>
                <a:gd name="connsiteX5" fmla="*/ 28987 w 53020"/>
                <a:gd name="connsiteY5" fmla="*/ 55627 h 57866"/>
                <a:gd name="connsiteX6" fmla="*/ 51039 w 53020"/>
                <a:gd name="connsiteY6" fmla="*/ -2239 h 57866"/>
                <a:gd name="connsiteX7" fmla="*/ 42903 w 53020"/>
                <a:gd name="connsiteY7" fmla="*/ -2239 h 57866"/>
                <a:gd name="connsiteX8" fmla="*/ 37632 w 53020"/>
                <a:gd name="connsiteY8" fmla="*/ 12606 h 57866"/>
                <a:gd name="connsiteX9" fmla="*/ 11549 w 53020"/>
                <a:gd name="connsiteY9" fmla="*/ 12606 h 57866"/>
                <a:gd name="connsiteX10" fmla="*/ 6278 w 53020"/>
                <a:gd name="connsiteY10" fmla="*/ -2239 h 57866"/>
                <a:gd name="connsiteX11" fmla="*/ -1982 w 53020"/>
                <a:gd name="connsiteY11" fmla="*/ -2239 h 57866"/>
                <a:gd name="connsiteX12" fmla="*/ 20107 w 53020"/>
                <a:gd name="connsiteY12" fmla="*/ 55627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20" h="57866">
                  <a:moveTo>
                    <a:pt x="24535" y="47914"/>
                  </a:moveTo>
                  <a:lnTo>
                    <a:pt x="13906" y="19117"/>
                  </a:lnTo>
                  <a:lnTo>
                    <a:pt x="35188" y="19117"/>
                  </a:lnTo>
                  <a:lnTo>
                    <a:pt x="24535" y="47914"/>
                  </a:lnTo>
                  <a:close/>
                  <a:moveTo>
                    <a:pt x="20107" y="55627"/>
                  </a:moveTo>
                  <a:lnTo>
                    <a:pt x="28987" y="55627"/>
                  </a:lnTo>
                  <a:lnTo>
                    <a:pt x="51039" y="-2239"/>
                  </a:lnTo>
                  <a:lnTo>
                    <a:pt x="42903" y="-2239"/>
                  </a:lnTo>
                  <a:lnTo>
                    <a:pt x="37632" y="12606"/>
                  </a:lnTo>
                  <a:lnTo>
                    <a:pt x="11549" y="12606"/>
                  </a:lnTo>
                  <a:lnTo>
                    <a:pt x="6278" y="-2239"/>
                  </a:lnTo>
                  <a:lnTo>
                    <a:pt x="-1982" y="-2239"/>
                  </a:lnTo>
                  <a:lnTo>
                    <a:pt x="20107" y="55627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64" name="Freeform: Shape 4363">
              <a:extLst>
                <a:ext uri="{FF2B5EF4-FFF2-40B4-BE49-F238E27FC236}">
                  <a16:creationId xmlns:a16="http://schemas.microsoft.com/office/drawing/2014/main" id="{56B62357-338D-421B-9883-3EBE180A73B7}"/>
                </a:ext>
              </a:extLst>
            </p:cNvPr>
            <p:cNvSpPr/>
            <p:nvPr/>
          </p:nvSpPr>
          <p:spPr>
            <a:xfrm rot="-5400000" flipV="1">
              <a:off x="1607582" y="4196102"/>
              <a:ext cx="52946" cy="57866"/>
            </a:xfrm>
            <a:custGeom>
              <a:avLst/>
              <a:gdLst>
                <a:gd name="connsiteX0" fmla="*/ -2557 w 52946"/>
                <a:gd name="connsiteY0" fmla="*/ 55620 h 57866"/>
                <a:gd name="connsiteX1" fmla="*/ 9114 w 52946"/>
                <a:gd name="connsiteY1" fmla="*/ 55620 h 57866"/>
                <a:gd name="connsiteX2" fmla="*/ 23873 w 52946"/>
                <a:gd name="connsiteY2" fmla="*/ 16244 h 57866"/>
                <a:gd name="connsiteX3" fmla="*/ 38719 w 52946"/>
                <a:gd name="connsiteY3" fmla="*/ 55620 h 57866"/>
                <a:gd name="connsiteX4" fmla="*/ 50389 w 52946"/>
                <a:gd name="connsiteY4" fmla="*/ 55620 h 57866"/>
                <a:gd name="connsiteX5" fmla="*/ 50389 w 52946"/>
                <a:gd name="connsiteY5" fmla="*/ -2247 h 57866"/>
                <a:gd name="connsiteX6" fmla="*/ 42749 w 52946"/>
                <a:gd name="connsiteY6" fmla="*/ -2247 h 57866"/>
                <a:gd name="connsiteX7" fmla="*/ 42749 w 52946"/>
                <a:gd name="connsiteY7" fmla="*/ 48563 h 57866"/>
                <a:gd name="connsiteX8" fmla="*/ 27829 w 52946"/>
                <a:gd name="connsiteY8" fmla="*/ 8878 h 57866"/>
                <a:gd name="connsiteX9" fmla="*/ 19966 w 52946"/>
                <a:gd name="connsiteY9" fmla="*/ 8878 h 57866"/>
                <a:gd name="connsiteX10" fmla="*/ 5046 w 52946"/>
                <a:gd name="connsiteY10" fmla="*/ 48563 h 57866"/>
                <a:gd name="connsiteX11" fmla="*/ 5046 w 52946"/>
                <a:gd name="connsiteY11" fmla="*/ -2247 h 57866"/>
                <a:gd name="connsiteX12" fmla="*/ -2557 w 52946"/>
                <a:gd name="connsiteY12" fmla="*/ -2247 h 57866"/>
                <a:gd name="connsiteX13" fmla="*/ -2557 w 52946"/>
                <a:gd name="connsiteY13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946" h="57866">
                  <a:moveTo>
                    <a:pt x="-2557" y="55620"/>
                  </a:moveTo>
                  <a:lnTo>
                    <a:pt x="9114" y="55620"/>
                  </a:lnTo>
                  <a:lnTo>
                    <a:pt x="23873" y="16244"/>
                  </a:lnTo>
                  <a:lnTo>
                    <a:pt x="38719" y="55620"/>
                  </a:lnTo>
                  <a:lnTo>
                    <a:pt x="50389" y="55620"/>
                  </a:lnTo>
                  <a:lnTo>
                    <a:pt x="50389" y="-2247"/>
                  </a:lnTo>
                  <a:lnTo>
                    <a:pt x="42749" y="-2247"/>
                  </a:lnTo>
                  <a:lnTo>
                    <a:pt x="42749" y="48563"/>
                  </a:lnTo>
                  <a:lnTo>
                    <a:pt x="27829" y="8878"/>
                  </a:lnTo>
                  <a:lnTo>
                    <a:pt x="19966" y="8878"/>
                  </a:lnTo>
                  <a:lnTo>
                    <a:pt x="5046" y="48563"/>
                  </a:lnTo>
                  <a:lnTo>
                    <a:pt x="5046" y="-2247"/>
                  </a:lnTo>
                  <a:lnTo>
                    <a:pt x="-2557" y="-2247"/>
                  </a:lnTo>
                  <a:lnTo>
                    <a:pt x="-2557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65" name="Freeform: Shape 4364">
              <a:extLst>
                <a:ext uri="{FF2B5EF4-FFF2-40B4-BE49-F238E27FC236}">
                  <a16:creationId xmlns:a16="http://schemas.microsoft.com/office/drawing/2014/main" id="{5E1F6C17-AC26-4414-BECE-28DD2BD43ED4}"/>
                </a:ext>
              </a:extLst>
            </p:cNvPr>
            <p:cNvSpPr/>
            <p:nvPr/>
          </p:nvSpPr>
          <p:spPr>
            <a:xfrm rot="-5400000" flipV="1">
              <a:off x="1615414" y="4135453"/>
              <a:ext cx="37281" cy="57866"/>
            </a:xfrm>
            <a:custGeom>
              <a:avLst/>
              <a:gdLst>
                <a:gd name="connsiteX0" fmla="*/ -1925 w 37281"/>
                <a:gd name="connsiteY0" fmla="*/ 55612 h 57866"/>
                <a:gd name="connsiteX1" fmla="*/ 34662 w 37281"/>
                <a:gd name="connsiteY1" fmla="*/ 55612 h 57866"/>
                <a:gd name="connsiteX2" fmla="*/ 34662 w 37281"/>
                <a:gd name="connsiteY2" fmla="*/ 49014 h 57866"/>
                <a:gd name="connsiteX3" fmla="*/ 5901 w 37281"/>
                <a:gd name="connsiteY3" fmla="*/ 49014 h 57866"/>
                <a:gd name="connsiteX4" fmla="*/ 5901 w 37281"/>
                <a:gd name="connsiteY4" fmla="*/ 31888 h 57866"/>
                <a:gd name="connsiteX5" fmla="*/ 33459 w 37281"/>
                <a:gd name="connsiteY5" fmla="*/ 31888 h 57866"/>
                <a:gd name="connsiteX6" fmla="*/ 33459 w 37281"/>
                <a:gd name="connsiteY6" fmla="*/ 25302 h 57866"/>
                <a:gd name="connsiteX7" fmla="*/ 5901 w 37281"/>
                <a:gd name="connsiteY7" fmla="*/ 25302 h 57866"/>
                <a:gd name="connsiteX8" fmla="*/ 5901 w 37281"/>
                <a:gd name="connsiteY8" fmla="*/ 4331 h 57866"/>
                <a:gd name="connsiteX9" fmla="*/ 35357 w 37281"/>
                <a:gd name="connsiteY9" fmla="*/ 4331 h 57866"/>
                <a:gd name="connsiteX10" fmla="*/ 35357 w 37281"/>
                <a:gd name="connsiteY10" fmla="*/ -2254 h 57866"/>
                <a:gd name="connsiteX11" fmla="*/ -1925 w 37281"/>
                <a:gd name="connsiteY11" fmla="*/ -2254 h 57866"/>
                <a:gd name="connsiteX12" fmla="*/ -1925 w 37281"/>
                <a:gd name="connsiteY12" fmla="*/ 55612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81" h="57866">
                  <a:moveTo>
                    <a:pt x="-1925" y="55612"/>
                  </a:moveTo>
                  <a:lnTo>
                    <a:pt x="34662" y="55612"/>
                  </a:lnTo>
                  <a:lnTo>
                    <a:pt x="34662" y="49014"/>
                  </a:lnTo>
                  <a:lnTo>
                    <a:pt x="5901" y="49014"/>
                  </a:lnTo>
                  <a:lnTo>
                    <a:pt x="5901" y="31888"/>
                  </a:lnTo>
                  <a:lnTo>
                    <a:pt x="33459" y="31888"/>
                  </a:lnTo>
                  <a:lnTo>
                    <a:pt x="33459" y="25302"/>
                  </a:lnTo>
                  <a:lnTo>
                    <a:pt x="5901" y="25302"/>
                  </a:lnTo>
                  <a:lnTo>
                    <a:pt x="5901" y="4331"/>
                  </a:lnTo>
                  <a:lnTo>
                    <a:pt x="35357" y="4331"/>
                  </a:lnTo>
                  <a:lnTo>
                    <a:pt x="35357" y="-2254"/>
                  </a:lnTo>
                  <a:lnTo>
                    <a:pt x="-1925" y="-2254"/>
                  </a:lnTo>
                  <a:lnTo>
                    <a:pt x="-1925" y="55612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366" name="Graphic 6">
            <a:extLst>
              <a:ext uri="{FF2B5EF4-FFF2-40B4-BE49-F238E27FC236}">
                <a16:creationId xmlns:a16="http://schemas.microsoft.com/office/drawing/2014/main" id="{E57838A3-78B3-4C2C-8EE3-534A0FC004F6}"/>
              </a:ext>
            </a:extLst>
          </p:cNvPr>
          <p:cNvGrpSpPr/>
          <p:nvPr/>
        </p:nvGrpSpPr>
        <p:grpSpPr>
          <a:xfrm>
            <a:off x="1597572" y="4781710"/>
            <a:ext cx="60040" cy="228064"/>
            <a:chOff x="1825108" y="4103401"/>
            <a:chExt cx="60040" cy="262296"/>
          </a:xfrm>
          <a:solidFill>
            <a:srgbClr val="000000"/>
          </a:solidFill>
        </p:grpSpPr>
        <p:sp>
          <p:nvSpPr>
            <p:cNvPr id="4367" name="Freeform: Shape 4366">
              <a:extLst>
                <a:ext uri="{FF2B5EF4-FFF2-40B4-BE49-F238E27FC236}">
                  <a16:creationId xmlns:a16="http://schemas.microsoft.com/office/drawing/2014/main" id="{4EA9BE03-B785-42DC-8C79-5301C0991A3A}"/>
                </a:ext>
              </a:extLst>
            </p:cNvPr>
            <p:cNvSpPr/>
            <p:nvPr/>
          </p:nvSpPr>
          <p:spPr>
            <a:xfrm rot="-5400000" flipV="1">
              <a:off x="1830608" y="4312289"/>
              <a:ext cx="48952" cy="57866"/>
            </a:xfrm>
            <a:custGeom>
              <a:avLst/>
              <a:gdLst>
                <a:gd name="connsiteX0" fmla="*/ -1721 w 48952"/>
                <a:gd name="connsiteY0" fmla="*/ 55634 h 57866"/>
                <a:gd name="connsiteX1" fmla="*/ 47232 w 48952"/>
                <a:gd name="connsiteY1" fmla="*/ 55634 h 57866"/>
                <a:gd name="connsiteX2" fmla="*/ 47232 w 48952"/>
                <a:gd name="connsiteY2" fmla="*/ 49037 h 57866"/>
                <a:gd name="connsiteX3" fmla="*/ 26693 w 48952"/>
                <a:gd name="connsiteY3" fmla="*/ 49037 h 57866"/>
                <a:gd name="connsiteX4" fmla="*/ 26693 w 48952"/>
                <a:gd name="connsiteY4" fmla="*/ -2232 h 57866"/>
                <a:gd name="connsiteX5" fmla="*/ 18830 w 48952"/>
                <a:gd name="connsiteY5" fmla="*/ -2232 h 57866"/>
                <a:gd name="connsiteX6" fmla="*/ 18830 w 48952"/>
                <a:gd name="connsiteY6" fmla="*/ 49037 h 57866"/>
                <a:gd name="connsiteX7" fmla="*/ -1721 w 48952"/>
                <a:gd name="connsiteY7" fmla="*/ 49037 h 57866"/>
                <a:gd name="connsiteX8" fmla="*/ -1721 w 48952"/>
                <a:gd name="connsiteY8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52" h="57866">
                  <a:moveTo>
                    <a:pt x="-1721" y="55634"/>
                  </a:moveTo>
                  <a:lnTo>
                    <a:pt x="47232" y="55634"/>
                  </a:lnTo>
                  <a:lnTo>
                    <a:pt x="47232" y="49037"/>
                  </a:lnTo>
                  <a:lnTo>
                    <a:pt x="26693" y="49037"/>
                  </a:lnTo>
                  <a:lnTo>
                    <a:pt x="26693" y="-2232"/>
                  </a:lnTo>
                  <a:lnTo>
                    <a:pt x="18830" y="-2232"/>
                  </a:lnTo>
                  <a:lnTo>
                    <a:pt x="18830" y="49037"/>
                  </a:lnTo>
                  <a:lnTo>
                    <a:pt x="-1721" y="49037"/>
                  </a:lnTo>
                  <a:lnTo>
                    <a:pt x="-1721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68" name="Freeform: Shape 4367">
              <a:extLst>
                <a:ext uri="{FF2B5EF4-FFF2-40B4-BE49-F238E27FC236}">
                  <a16:creationId xmlns:a16="http://schemas.microsoft.com/office/drawing/2014/main" id="{268673CB-B931-403F-AB40-4DFB36ED902A}"/>
                </a:ext>
              </a:extLst>
            </p:cNvPr>
            <p:cNvSpPr/>
            <p:nvPr/>
          </p:nvSpPr>
          <p:spPr>
            <a:xfrm rot="-5400000" flipV="1">
              <a:off x="1833498" y="4258436"/>
              <a:ext cx="44301" cy="58994"/>
            </a:xfrm>
            <a:custGeom>
              <a:avLst/>
              <a:gdLst>
                <a:gd name="connsiteX0" fmla="*/ -2108 w 44301"/>
                <a:gd name="connsiteY0" fmla="*/ 56802 h 58994"/>
                <a:gd name="connsiteX1" fmla="*/ 5767 w 44301"/>
                <a:gd name="connsiteY1" fmla="*/ 56802 h 58994"/>
                <a:gd name="connsiteX2" fmla="*/ 5767 w 44301"/>
                <a:gd name="connsiteY2" fmla="*/ 21643 h 58994"/>
                <a:gd name="connsiteX3" fmla="*/ 9128 w 44301"/>
                <a:gd name="connsiteY3" fmla="*/ 8249 h 58994"/>
                <a:gd name="connsiteX4" fmla="*/ 20067 w 44301"/>
                <a:gd name="connsiteY4" fmla="*/ 4169 h 58994"/>
                <a:gd name="connsiteX5" fmla="*/ 30957 w 44301"/>
                <a:gd name="connsiteY5" fmla="*/ 8249 h 58994"/>
                <a:gd name="connsiteX6" fmla="*/ 34330 w 44301"/>
                <a:gd name="connsiteY6" fmla="*/ 21643 h 58994"/>
                <a:gd name="connsiteX7" fmla="*/ 34330 w 44301"/>
                <a:gd name="connsiteY7" fmla="*/ 56802 h 58994"/>
                <a:gd name="connsiteX8" fmla="*/ 42193 w 44301"/>
                <a:gd name="connsiteY8" fmla="*/ 56802 h 58994"/>
                <a:gd name="connsiteX9" fmla="*/ 42193 w 44301"/>
                <a:gd name="connsiteY9" fmla="*/ 20675 h 58994"/>
                <a:gd name="connsiteX10" fmla="*/ 36587 w 44301"/>
                <a:gd name="connsiteY10" fmla="*/ 3586 h 58994"/>
                <a:gd name="connsiteX11" fmla="*/ 20067 w 44301"/>
                <a:gd name="connsiteY11" fmla="*/ -2193 h 58994"/>
                <a:gd name="connsiteX12" fmla="*/ 3485 w 44301"/>
                <a:gd name="connsiteY12" fmla="*/ 3586 h 58994"/>
                <a:gd name="connsiteX13" fmla="*/ -2108 w 44301"/>
                <a:gd name="connsiteY13" fmla="*/ 20675 h 58994"/>
                <a:gd name="connsiteX14" fmla="*/ -2108 w 44301"/>
                <a:gd name="connsiteY14" fmla="*/ 56802 h 5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01" h="58994">
                  <a:moveTo>
                    <a:pt x="-2108" y="56802"/>
                  </a:moveTo>
                  <a:lnTo>
                    <a:pt x="5767" y="56802"/>
                  </a:lnTo>
                  <a:lnTo>
                    <a:pt x="5767" y="21643"/>
                  </a:lnTo>
                  <a:cubicBezTo>
                    <a:pt x="5767" y="15442"/>
                    <a:pt x="6888" y="10977"/>
                    <a:pt x="9128" y="8249"/>
                  </a:cubicBezTo>
                  <a:cubicBezTo>
                    <a:pt x="11377" y="5529"/>
                    <a:pt x="15024" y="4169"/>
                    <a:pt x="20067" y="4169"/>
                  </a:cubicBezTo>
                  <a:cubicBezTo>
                    <a:pt x="25078" y="4169"/>
                    <a:pt x="28708" y="5529"/>
                    <a:pt x="30957" y="8249"/>
                  </a:cubicBezTo>
                  <a:cubicBezTo>
                    <a:pt x="33206" y="10977"/>
                    <a:pt x="34330" y="15442"/>
                    <a:pt x="34330" y="21643"/>
                  </a:cubicBezTo>
                  <a:lnTo>
                    <a:pt x="34330" y="56802"/>
                  </a:lnTo>
                  <a:lnTo>
                    <a:pt x="42193" y="56802"/>
                  </a:lnTo>
                  <a:lnTo>
                    <a:pt x="42193" y="20675"/>
                  </a:lnTo>
                  <a:cubicBezTo>
                    <a:pt x="42193" y="13135"/>
                    <a:pt x="40325" y="7439"/>
                    <a:pt x="36587" y="3586"/>
                  </a:cubicBezTo>
                  <a:cubicBezTo>
                    <a:pt x="32858" y="-267"/>
                    <a:pt x="27352" y="-2193"/>
                    <a:pt x="20067" y="-2193"/>
                  </a:cubicBezTo>
                  <a:cubicBezTo>
                    <a:pt x="12750" y="-2193"/>
                    <a:pt x="7223" y="-267"/>
                    <a:pt x="3485" y="3586"/>
                  </a:cubicBezTo>
                  <a:cubicBezTo>
                    <a:pt x="-244" y="7439"/>
                    <a:pt x="-2108" y="13135"/>
                    <a:pt x="-2108" y="20675"/>
                  </a:cubicBezTo>
                  <a:lnTo>
                    <a:pt x="-2108" y="56802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69" name="Freeform: Shape 4368">
              <a:extLst>
                <a:ext uri="{FF2B5EF4-FFF2-40B4-BE49-F238E27FC236}">
                  <a16:creationId xmlns:a16="http://schemas.microsoft.com/office/drawing/2014/main" id="{3F601DC8-5C55-4091-8862-BE03952B26E4}"/>
                </a:ext>
              </a:extLst>
            </p:cNvPr>
            <p:cNvSpPr/>
            <p:nvPr/>
          </p:nvSpPr>
          <p:spPr>
            <a:xfrm rot="-5400000" flipV="1">
              <a:off x="1833188" y="4200268"/>
              <a:ext cx="43793" cy="57866"/>
            </a:xfrm>
            <a:custGeom>
              <a:avLst/>
              <a:gdLst>
                <a:gd name="connsiteX0" fmla="*/ -2160 w 43793"/>
                <a:gd name="connsiteY0" fmla="*/ 55620 h 57866"/>
                <a:gd name="connsiteX1" fmla="*/ 8382 w 43793"/>
                <a:gd name="connsiteY1" fmla="*/ 55620 h 57866"/>
                <a:gd name="connsiteX2" fmla="*/ 34043 w 43793"/>
                <a:gd name="connsiteY2" fmla="*/ 7216 h 57866"/>
                <a:gd name="connsiteX3" fmla="*/ 34043 w 43793"/>
                <a:gd name="connsiteY3" fmla="*/ 55620 h 57866"/>
                <a:gd name="connsiteX4" fmla="*/ 41633 w 43793"/>
                <a:gd name="connsiteY4" fmla="*/ 55620 h 57866"/>
                <a:gd name="connsiteX5" fmla="*/ 41633 w 43793"/>
                <a:gd name="connsiteY5" fmla="*/ -2246 h 57866"/>
                <a:gd name="connsiteX6" fmla="*/ 31091 w 43793"/>
                <a:gd name="connsiteY6" fmla="*/ -2246 h 57866"/>
                <a:gd name="connsiteX7" fmla="*/ 5443 w 43793"/>
                <a:gd name="connsiteY7" fmla="*/ 46158 h 57866"/>
                <a:gd name="connsiteX8" fmla="*/ 5443 w 43793"/>
                <a:gd name="connsiteY8" fmla="*/ -2246 h 57866"/>
                <a:gd name="connsiteX9" fmla="*/ -2160 w 43793"/>
                <a:gd name="connsiteY9" fmla="*/ -2246 h 57866"/>
                <a:gd name="connsiteX10" fmla="*/ -2160 w 43793"/>
                <a:gd name="connsiteY10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793" h="57866">
                  <a:moveTo>
                    <a:pt x="-2160" y="55620"/>
                  </a:moveTo>
                  <a:lnTo>
                    <a:pt x="8382" y="55620"/>
                  </a:lnTo>
                  <a:lnTo>
                    <a:pt x="34043" y="7216"/>
                  </a:lnTo>
                  <a:lnTo>
                    <a:pt x="34043" y="55620"/>
                  </a:lnTo>
                  <a:lnTo>
                    <a:pt x="41633" y="55620"/>
                  </a:lnTo>
                  <a:lnTo>
                    <a:pt x="41633" y="-2246"/>
                  </a:lnTo>
                  <a:lnTo>
                    <a:pt x="31091" y="-2246"/>
                  </a:lnTo>
                  <a:lnTo>
                    <a:pt x="5443" y="46158"/>
                  </a:lnTo>
                  <a:lnTo>
                    <a:pt x="5443" y="-2246"/>
                  </a:lnTo>
                  <a:lnTo>
                    <a:pt x="-2160" y="-2246"/>
                  </a:lnTo>
                  <a:lnTo>
                    <a:pt x="-2160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70" name="Freeform: Shape 4369">
              <a:extLst>
                <a:ext uri="{FF2B5EF4-FFF2-40B4-BE49-F238E27FC236}">
                  <a16:creationId xmlns:a16="http://schemas.microsoft.com/office/drawing/2014/main" id="{648720A4-BFAE-4C80-9E30-164B23EE4F33}"/>
                </a:ext>
              </a:extLst>
            </p:cNvPr>
            <p:cNvSpPr/>
            <p:nvPr/>
          </p:nvSpPr>
          <p:spPr>
            <a:xfrm rot="-5400000" flipV="1">
              <a:off x="1836443" y="4144150"/>
              <a:ext cx="37281" cy="57866"/>
            </a:xfrm>
            <a:custGeom>
              <a:avLst/>
              <a:gdLst>
                <a:gd name="connsiteX0" fmla="*/ -1897 w 37281"/>
                <a:gd name="connsiteY0" fmla="*/ 55613 h 57866"/>
                <a:gd name="connsiteX1" fmla="*/ 34690 w 37281"/>
                <a:gd name="connsiteY1" fmla="*/ 55613 h 57866"/>
                <a:gd name="connsiteX2" fmla="*/ 34690 w 37281"/>
                <a:gd name="connsiteY2" fmla="*/ 49015 h 57866"/>
                <a:gd name="connsiteX3" fmla="*/ 5929 w 37281"/>
                <a:gd name="connsiteY3" fmla="*/ 49015 h 57866"/>
                <a:gd name="connsiteX4" fmla="*/ 5929 w 37281"/>
                <a:gd name="connsiteY4" fmla="*/ 31889 h 57866"/>
                <a:gd name="connsiteX5" fmla="*/ 33487 w 37281"/>
                <a:gd name="connsiteY5" fmla="*/ 31889 h 57866"/>
                <a:gd name="connsiteX6" fmla="*/ 33487 w 37281"/>
                <a:gd name="connsiteY6" fmla="*/ 25303 h 57866"/>
                <a:gd name="connsiteX7" fmla="*/ 5929 w 37281"/>
                <a:gd name="connsiteY7" fmla="*/ 25303 h 57866"/>
                <a:gd name="connsiteX8" fmla="*/ 5929 w 37281"/>
                <a:gd name="connsiteY8" fmla="*/ 4332 h 57866"/>
                <a:gd name="connsiteX9" fmla="*/ 35384 w 37281"/>
                <a:gd name="connsiteY9" fmla="*/ 4332 h 57866"/>
                <a:gd name="connsiteX10" fmla="*/ 35384 w 37281"/>
                <a:gd name="connsiteY10" fmla="*/ -2253 h 57866"/>
                <a:gd name="connsiteX11" fmla="*/ -1897 w 37281"/>
                <a:gd name="connsiteY11" fmla="*/ -2253 h 57866"/>
                <a:gd name="connsiteX12" fmla="*/ -1897 w 37281"/>
                <a:gd name="connsiteY12" fmla="*/ 55613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81" h="57866">
                  <a:moveTo>
                    <a:pt x="-1897" y="55613"/>
                  </a:moveTo>
                  <a:lnTo>
                    <a:pt x="34690" y="55613"/>
                  </a:lnTo>
                  <a:lnTo>
                    <a:pt x="34690" y="49015"/>
                  </a:lnTo>
                  <a:lnTo>
                    <a:pt x="5929" y="49015"/>
                  </a:lnTo>
                  <a:lnTo>
                    <a:pt x="5929" y="31889"/>
                  </a:lnTo>
                  <a:lnTo>
                    <a:pt x="33487" y="31889"/>
                  </a:lnTo>
                  <a:lnTo>
                    <a:pt x="33487" y="25303"/>
                  </a:lnTo>
                  <a:lnTo>
                    <a:pt x="5929" y="25303"/>
                  </a:lnTo>
                  <a:lnTo>
                    <a:pt x="5929" y="4332"/>
                  </a:lnTo>
                  <a:lnTo>
                    <a:pt x="35384" y="4332"/>
                  </a:lnTo>
                  <a:lnTo>
                    <a:pt x="35384" y="-2253"/>
                  </a:lnTo>
                  <a:lnTo>
                    <a:pt x="-1897" y="-2253"/>
                  </a:lnTo>
                  <a:lnTo>
                    <a:pt x="-1897" y="55613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71" name="Freeform: Shape 4370">
              <a:extLst>
                <a:ext uri="{FF2B5EF4-FFF2-40B4-BE49-F238E27FC236}">
                  <a16:creationId xmlns:a16="http://schemas.microsoft.com/office/drawing/2014/main" id="{FC3F7F90-6C81-4047-8C04-3917FBCC45F3}"/>
                </a:ext>
              </a:extLst>
            </p:cNvPr>
            <p:cNvSpPr/>
            <p:nvPr/>
          </p:nvSpPr>
          <p:spPr>
            <a:xfrm rot="-5400000" flipV="1">
              <a:off x="1834763" y="4093746"/>
              <a:ext cx="40729" cy="60036"/>
            </a:xfrm>
            <a:custGeom>
              <a:avLst/>
              <a:gdLst>
                <a:gd name="connsiteX0" fmla="*/ 35414 w 40729"/>
                <a:gd name="connsiteY0" fmla="*/ 54841 h 60036"/>
                <a:gd name="connsiteX1" fmla="*/ 35414 w 40729"/>
                <a:gd name="connsiteY1" fmla="*/ 47202 h 60036"/>
                <a:gd name="connsiteX2" fmla="*/ 27005 w 40729"/>
                <a:gd name="connsiteY2" fmla="*/ 50377 h 60036"/>
                <a:gd name="connsiteX3" fmla="*/ 19365 w 40729"/>
                <a:gd name="connsiteY3" fmla="*/ 51431 h 60036"/>
                <a:gd name="connsiteX4" fmla="*/ 9506 w 40729"/>
                <a:gd name="connsiteY4" fmla="*/ 48951 h 60036"/>
                <a:gd name="connsiteX5" fmla="*/ 6033 w 40729"/>
                <a:gd name="connsiteY5" fmla="*/ 41894 h 60036"/>
                <a:gd name="connsiteX6" fmla="*/ 8340 w 40729"/>
                <a:gd name="connsiteY6" fmla="*/ 36090 h 60036"/>
                <a:gd name="connsiteX7" fmla="*/ 17083 w 40729"/>
                <a:gd name="connsiteY7" fmla="*/ 32940 h 60036"/>
                <a:gd name="connsiteX8" fmla="*/ 21809 w 40729"/>
                <a:gd name="connsiteY8" fmla="*/ 31973 h 60036"/>
                <a:gd name="connsiteX9" fmla="*/ 34732 w 40729"/>
                <a:gd name="connsiteY9" fmla="*/ 26094 h 60036"/>
                <a:gd name="connsiteX10" fmla="*/ 38899 w 40729"/>
                <a:gd name="connsiteY10" fmla="*/ 14846 h 60036"/>
                <a:gd name="connsiteX11" fmla="*/ 33256 w 40729"/>
                <a:gd name="connsiteY11" fmla="*/ 2085 h 60036"/>
                <a:gd name="connsiteX12" fmla="*/ 16736 w 40729"/>
                <a:gd name="connsiteY12" fmla="*/ -2256 h 60036"/>
                <a:gd name="connsiteX13" fmla="*/ 7992 w 40729"/>
                <a:gd name="connsiteY13" fmla="*/ -1326 h 60036"/>
                <a:gd name="connsiteX14" fmla="*/ -1595 w 40729"/>
                <a:gd name="connsiteY14" fmla="*/ 1427 h 60036"/>
                <a:gd name="connsiteX15" fmla="*/ -1595 w 40729"/>
                <a:gd name="connsiteY15" fmla="*/ 9488 h 60036"/>
                <a:gd name="connsiteX16" fmla="*/ 7744 w 40729"/>
                <a:gd name="connsiteY16" fmla="*/ 5458 h 60036"/>
                <a:gd name="connsiteX17" fmla="*/ 16736 w 40729"/>
                <a:gd name="connsiteY17" fmla="*/ 4106 h 60036"/>
                <a:gd name="connsiteX18" fmla="*/ 27080 w 40729"/>
                <a:gd name="connsiteY18" fmla="*/ 6735 h 60036"/>
                <a:gd name="connsiteX19" fmla="*/ 30726 w 40729"/>
                <a:gd name="connsiteY19" fmla="*/ 14263 h 60036"/>
                <a:gd name="connsiteX20" fmla="*/ 28109 w 40729"/>
                <a:gd name="connsiteY20" fmla="*/ 20923 h 60036"/>
                <a:gd name="connsiteX21" fmla="*/ 19527 w 40729"/>
                <a:gd name="connsiteY21" fmla="*/ 24532 h 60036"/>
                <a:gd name="connsiteX22" fmla="*/ 14752 w 40729"/>
                <a:gd name="connsiteY22" fmla="*/ 25462 h 60036"/>
                <a:gd name="connsiteX23" fmla="*/ 2076 w 40729"/>
                <a:gd name="connsiteY23" fmla="*/ 30919 h 60036"/>
                <a:gd name="connsiteX24" fmla="*/ -1830 w 40729"/>
                <a:gd name="connsiteY24" fmla="*/ 41274 h 60036"/>
                <a:gd name="connsiteX25" fmla="*/ 3577 w 40729"/>
                <a:gd name="connsiteY25" fmla="*/ 53366 h 60036"/>
                <a:gd name="connsiteX26" fmla="*/ 18473 w 40729"/>
                <a:gd name="connsiteY26" fmla="*/ 57781 h 60036"/>
                <a:gd name="connsiteX27" fmla="*/ 26770 w 40729"/>
                <a:gd name="connsiteY27" fmla="*/ 57037 h 60036"/>
                <a:gd name="connsiteX28" fmla="*/ 35414 w 40729"/>
                <a:gd name="connsiteY28" fmla="*/ 54841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729" h="60036">
                  <a:moveTo>
                    <a:pt x="35414" y="54841"/>
                  </a:moveTo>
                  <a:lnTo>
                    <a:pt x="35414" y="47202"/>
                  </a:lnTo>
                  <a:cubicBezTo>
                    <a:pt x="32446" y="48624"/>
                    <a:pt x="29643" y="49682"/>
                    <a:pt x="27005" y="50377"/>
                  </a:cubicBezTo>
                  <a:cubicBezTo>
                    <a:pt x="24368" y="51080"/>
                    <a:pt x="21821" y="51431"/>
                    <a:pt x="19365" y="51431"/>
                  </a:cubicBezTo>
                  <a:cubicBezTo>
                    <a:pt x="15107" y="51431"/>
                    <a:pt x="11821" y="50604"/>
                    <a:pt x="9506" y="48951"/>
                  </a:cubicBezTo>
                  <a:cubicBezTo>
                    <a:pt x="7190" y="47297"/>
                    <a:pt x="6033" y="44945"/>
                    <a:pt x="6033" y="41894"/>
                  </a:cubicBezTo>
                  <a:cubicBezTo>
                    <a:pt x="6033" y="39331"/>
                    <a:pt x="6802" y="37396"/>
                    <a:pt x="8340" y="36090"/>
                  </a:cubicBezTo>
                  <a:cubicBezTo>
                    <a:pt x="9878" y="34792"/>
                    <a:pt x="12792" y="33742"/>
                    <a:pt x="17083" y="32940"/>
                  </a:cubicBezTo>
                  <a:lnTo>
                    <a:pt x="21809" y="31973"/>
                  </a:lnTo>
                  <a:cubicBezTo>
                    <a:pt x="27646" y="30857"/>
                    <a:pt x="31954" y="28897"/>
                    <a:pt x="34732" y="26094"/>
                  </a:cubicBezTo>
                  <a:cubicBezTo>
                    <a:pt x="37510" y="23292"/>
                    <a:pt x="38899" y="19542"/>
                    <a:pt x="38899" y="14846"/>
                  </a:cubicBezTo>
                  <a:cubicBezTo>
                    <a:pt x="38899" y="9232"/>
                    <a:pt x="37018" y="4978"/>
                    <a:pt x="33256" y="2085"/>
                  </a:cubicBezTo>
                  <a:cubicBezTo>
                    <a:pt x="29502" y="-809"/>
                    <a:pt x="23996" y="-2256"/>
                    <a:pt x="16736" y="-2256"/>
                  </a:cubicBezTo>
                  <a:cubicBezTo>
                    <a:pt x="13999" y="-2256"/>
                    <a:pt x="11085" y="-1946"/>
                    <a:pt x="7992" y="-1326"/>
                  </a:cubicBezTo>
                  <a:cubicBezTo>
                    <a:pt x="4908" y="-706"/>
                    <a:pt x="1713" y="212"/>
                    <a:pt x="-1595" y="1427"/>
                  </a:cubicBezTo>
                  <a:lnTo>
                    <a:pt x="-1595" y="9488"/>
                  </a:lnTo>
                  <a:cubicBezTo>
                    <a:pt x="1580" y="7711"/>
                    <a:pt x="4693" y="6367"/>
                    <a:pt x="7744" y="5458"/>
                  </a:cubicBezTo>
                  <a:cubicBezTo>
                    <a:pt x="10795" y="4557"/>
                    <a:pt x="13793" y="4106"/>
                    <a:pt x="16736" y="4106"/>
                  </a:cubicBezTo>
                  <a:cubicBezTo>
                    <a:pt x="21201" y="4106"/>
                    <a:pt x="24649" y="4983"/>
                    <a:pt x="27080" y="6735"/>
                  </a:cubicBezTo>
                  <a:cubicBezTo>
                    <a:pt x="29511" y="8496"/>
                    <a:pt x="30726" y="11006"/>
                    <a:pt x="30726" y="14263"/>
                  </a:cubicBezTo>
                  <a:cubicBezTo>
                    <a:pt x="30726" y="17099"/>
                    <a:pt x="29854" y="19319"/>
                    <a:pt x="28109" y="20923"/>
                  </a:cubicBezTo>
                  <a:cubicBezTo>
                    <a:pt x="26365" y="22527"/>
                    <a:pt x="23504" y="23730"/>
                    <a:pt x="19527" y="24532"/>
                  </a:cubicBezTo>
                  <a:lnTo>
                    <a:pt x="14752" y="25462"/>
                  </a:lnTo>
                  <a:cubicBezTo>
                    <a:pt x="8914" y="26619"/>
                    <a:pt x="4689" y="28438"/>
                    <a:pt x="2076" y="30919"/>
                  </a:cubicBezTo>
                  <a:cubicBezTo>
                    <a:pt x="-528" y="33399"/>
                    <a:pt x="-1830" y="36851"/>
                    <a:pt x="-1830" y="41274"/>
                  </a:cubicBezTo>
                  <a:cubicBezTo>
                    <a:pt x="-1830" y="46392"/>
                    <a:pt x="-28" y="50422"/>
                    <a:pt x="3577" y="53366"/>
                  </a:cubicBezTo>
                  <a:cubicBezTo>
                    <a:pt x="7182" y="56309"/>
                    <a:pt x="12147" y="57781"/>
                    <a:pt x="18473" y="57781"/>
                  </a:cubicBezTo>
                  <a:cubicBezTo>
                    <a:pt x="21193" y="57781"/>
                    <a:pt x="23958" y="57533"/>
                    <a:pt x="26770" y="57037"/>
                  </a:cubicBezTo>
                  <a:cubicBezTo>
                    <a:pt x="29589" y="56549"/>
                    <a:pt x="32471" y="55817"/>
                    <a:pt x="35414" y="54841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372" name="Graphic 6">
            <a:extLst>
              <a:ext uri="{FF2B5EF4-FFF2-40B4-BE49-F238E27FC236}">
                <a16:creationId xmlns:a16="http://schemas.microsoft.com/office/drawing/2014/main" id="{7A5BDE90-FE09-422C-A4E3-FFD7AF94C66C}"/>
              </a:ext>
            </a:extLst>
          </p:cNvPr>
          <p:cNvGrpSpPr/>
          <p:nvPr/>
        </p:nvGrpSpPr>
        <p:grpSpPr>
          <a:xfrm>
            <a:off x="1920124" y="4925351"/>
            <a:ext cx="57869" cy="83678"/>
            <a:chOff x="2147660" y="4268602"/>
            <a:chExt cx="57869" cy="96238"/>
          </a:xfrm>
          <a:solidFill>
            <a:srgbClr val="000000"/>
          </a:solidFill>
        </p:grpSpPr>
        <p:sp>
          <p:nvSpPr>
            <p:cNvPr id="4373" name="Freeform: Shape 4372">
              <a:extLst>
                <a:ext uri="{FF2B5EF4-FFF2-40B4-BE49-F238E27FC236}">
                  <a16:creationId xmlns:a16="http://schemas.microsoft.com/office/drawing/2014/main" id="{04442BB0-EBB8-49E1-8706-1567F45641B9}"/>
                </a:ext>
              </a:extLst>
            </p:cNvPr>
            <p:cNvSpPr/>
            <p:nvPr/>
          </p:nvSpPr>
          <p:spPr>
            <a:xfrm rot="-5400000" flipV="1">
              <a:off x="2150085" y="4309399"/>
              <a:ext cx="53020" cy="57866"/>
            </a:xfrm>
            <a:custGeom>
              <a:avLst/>
              <a:gdLst>
                <a:gd name="connsiteX0" fmla="*/ 24603 w 53020"/>
                <a:gd name="connsiteY0" fmla="*/ 47920 h 57866"/>
                <a:gd name="connsiteX1" fmla="*/ 13974 w 53020"/>
                <a:gd name="connsiteY1" fmla="*/ 19123 h 57866"/>
                <a:gd name="connsiteX2" fmla="*/ 35257 w 53020"/>
                <a:gd name="connsiteY2" fmla="*/ 19123 h 57866"/>
                <a:gd name="connsiteX3" fmla="*/ 24603 w 53020"/>
                <a:gd name="connsiteY3" fmla="*/ 47920 h 57866"/>
                <a:gd name="connsiteX4" fmla="*/ 20175 w 53020"/>
                <a:gd name="connsiteY4" fmla="*/ 55634 h 57866"/>
                <a:gd name="connsiteX5" fmla="*/ 29056 w 53020"/>
                <a:gd name="connsiteY5" fmla="*/ 55634 h 57866"/>
                <a:gd name="connsiteX6" fmla="*/ 51107 w 53020"/>
                <a:gd name="connsiteY6" fmla="*/ -2232 h 57866"/>
                <a:gd name="connsiteX7" fmla="*/ 42971 w 53020"/>
                <a:gd name="connsiteY7" fmla="*/ -2232 h 57866"/>
                <a:gd name="connsiteX8" fmla="*/ 37700 w 53020"/>
                <a:gd name="connsiteY8" fmla="*/ 12612 h 57866"/>
                <a:gd name="connsiteX9" fmla="*/ 11618 w 53020"/>
                <a:gd name="connsiteY9" fmla="*/ 12612 h 57866"/>
                <a:gd name="connsiteX10" fmla="*/ 6347 w 53020"/>
                <a:gd name="connsiteY10" fmla="*/ -2232 h 57866"/>
                <a:gd name="connsiteX11" fmla="*/ -1913 w 53020"/>
                <a:gd name="connsiteY11" fmla="*/ -2232 h 57866"/>
                <a:gd name="connsiteX12" fmla="*/ 20175 w 53020"/>
                <a:gd name="connsiteY12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20" h="57866">
                  <a:moveTo>
                    <a:pt x="24603" y="47920"/>
                  </a:moveTo>
                  <a:lnTo>
                    <a:pt x="13974" y="19123"/>
                  </a:lnTo>
                  <a:lnTo>
                    <a:pt x="35257" y="19123"/>
                  </a:lnTo>
                  <a:lnTo>
                    <a:pt x="24603" y="47920"/>
                  </a:lnTo>
                  <a:close/>
                  <a:moveTo>
                    <a:pt x="20175" y="55634"/>
                  </a:moveTo>
                  <a:lnTo>
                    <a:pt x="29056" y="55634"/>
                  </a:lnTo>
                  <a:lnTo>
                    <a:pt x="51107" y="-2232"/>
                  </a:lnTo>
                  <a:lnTo>
                    <a:pt x="42971" y="-2232"/>
                  </a:lnTo>
                  <a:lnTo>
                    <a:pt x="37700" y="12612"/>
                  </a:lnTo>
                  <a:lnTo>
                    <a:pt x="11618" y="12612"/>
                  </a:lnTo>
                  <a:lnTo>
                    <a:pt x="6347" y="-2232"/>
                  </a:lnTo>
                  <a:lnTo>
                    <a:pt x="-1913" y="-2232"/>
                  </a:lnTo>
                  <a:lnTo>
                    <a:pt x="20175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74" name="Freeform: Shape 4373">
              <a:extLst>
                <a:ext uri="{FF2B5EF4-FFF2-40B4-BE49-F238E27FC236}">
                  <a16:creationId xmlns:a16="http://schemas.microsoft.com/office/drawing/2014/main" id="{9ACCDE54-8FA0-4320-9C79-F8174551EB42}"/>
                </a:ext>
              </a:extLst>
            </p:cNvPr>
            <p:cNvSpPr/>
            <p:nvPr/>
          </p:nvSpPr>
          <p:spPr>
            <a:xfrm rot="-5400000" flipV="1">
              <a:off x="2152119" y="4264144"/>
              <a:ext cx="48952" cy="57866"/>
            </a:xfrm>
            <a:custGeom>
              <a:avLst/>
              <a:gdLst>
                <a:gd name="connsiteX0" fmla="*/ -1680 w 48952"/>
                <a:gd name="connsiteY0" fmla="*/ 55628 h 57866"/>
                <a:gd name="connsiteX1" fmla="*/ 47272 w 48952"/>
                <a:gd name="connsiteY1" fmla="*/ 55628 h 57866"/>
                <a:gd name="connsiteX2" fmla="*/ 47272 w 48952"/>
                <a:gd name="connsiteY2" fmla="*/ 49030 h 57866"/>
                <a:gd name="connsiteX3" fmla="*/ 26734 w 48952"/>
                <a:gd name="connsiteY3" fmla="*/ 49030 h 57866"/>
                <a:gd name="connsiteX4" fmla="*/ 26734 w 48952"/>
                <a:gd name="connsiteY4" fmla="*/ -2238 h 57866"/>
                <a:gd name="connsiteX5" fmla="*/ 18871 w 48952"/>
                <a:gd name="connsiteY5" fmla="*/ -2238 h 57866"/>
                <a:gd name="connsiteX6" fmla="*/ 18871 w 48952"/>
                <a:gd name="connsiteY6" fmla="*/ 49030 h 57866"/>
                <a:gd name="connsiteX7" fmla="*/ -1680 w 48952"/>
                <a:gd name="connsiteY7" fmla="*/ 49030 h 57866"/>
                <a:gd name="connsiteX8" fmla="*/ -1680 w 48952"/>
                <a:gd name="connsiteY8" fmla="*/ 55628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52" h="57866">
                  <a:moveTo>
                    <a:pt x="-1680" y="55628"/>
                  </a:moveTo>
                  <a:lnTo>
                    <a:pt x="47272" y="55628"/>
                  </a:lnTo>
                  <a:lnTo>
                    <a:pt x="47272" y="49030"/>
                  </a:lnTo>
                  <a:lnTo>
                    <a:pt x="26734" y="49030"/>
                  </a:lnTo>
                  <a:lnTo>
                    <a:pt x="26734" y="-2238"/>
                  </a:lnTo>
                  <a:lnTo>
                    <a:pt x="18871" y="-2238"/>
                  </a:lnTo>
                  <a:lnTo>
                    <a:pt x="18871" y="49030"/>
                  </a:lnTo>
                  <a:lnTo>
                    <a:pt x="-1680" y="49030"/>
                  </a:lnTo>
                  <a:lnTo>
                    <a:pt x="-1680" y="55628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375" name="Graphic 6">
            <a:extLst>
              <a:ext uri="{FF2B5EF4-FFF2-40B4-BE49-F238E27FC236}">
                <a16:creationId xmlns:a16="http://schemas.microsoft.com/office/drawing/2014/main" id="{445387A4-91CA-4369-9115-0C8ABA1DF1C0}"/>
              </a:ext>
            </a:extLst>
          </p:cNvPr>
          <p:cNvGrpSpPr/>
          <p:nvPr/>
        </p:nvGrpSpPr>
        <p:grpSpPr>
          <a:xfrm>
            <a:off x="2059744" y="4826659"/>
            <a:ext cx="60040" cy="176138"/>
            <a:chOff x="2287280" y="4155096"/>
            <a:chExt cx="60040" cy="202576"/>
          </a:xfrm>
          <a:solidFill>
            <a:srgbClr val="000000"/>
          </a:solidFill>
        </p:grpSpPr>
        <p:sp>
          <p:nvSpPr>
            <p:cNvPr id="4376" name="Freeform: Shape 4375">
              <a:extLst>
                <a:ext uri="{FF2B5EF4-FFF2-40B4-BE49-F238E27FC236}">
                  <a16:creationId xmlns:a16="http://schemas.microsoft.com/office/drawing/2014/main" id="{E13AB6C5-63CE-4331-9028-D8D42ED1D4B0}"/>
                </a:ext>
              </a:extLst>
            </p:cNvPr>
            <p:cNvSpPr/>
            <p:nvPr/>
          </p:nvSpPr>
          <p:spPr>
            <a:xfrm rot="-5400000" flipV="1">
              <a:off x="2298616" y="4310100"/>
              <a:ext cx="37281" cy="57866"/>
            </a:xfrm>
            <a:custGeom>
              <a:avLst/>
              <a:gdLst>
                <a:gd name="connsiteX0" fmla="*/ -1839 w 37281"/>
                <a:gd name="connsiteY0" fmla="*/ 55634 h 57866"/>
                <a:gd name="connsiteX1" fmla="*/ 34748 w 37281"/>
                <a:gd name="connsiteY1" fmla="*/ 55634 h 57866"/>
                <a:gd name="connsiteX2" fmla="*/ 34748 w 37281"/>
                <a:gd name="connsiteY2" fmla="*/ 49036 h 57866"/>
                <a:gd name="connsiteX3" fmla="*/ 5987 w 37281"/>
                <a:gd name="connsiteY3" fmla="*/ 49036 h 57866"/>
                <a:gd name="connsiteX4" fmla="*/ 5987 w 37281"/>
                <a:gd name="connsiteY4" fmla="*/ 31910 h 57866"/>
                <a:gd name="connsiteX5" fmla="*/ 33545 w 37281"/>
                <a:gd name="connsiteY5" fmla="*/ 31910 h 57866"/>
                <a:gd name="connsiteX6" fmla="*/ 33545 w 37281"/>
                <a:gd name="connsiteY6" fmla="*/ 25324 h 57866"/>
                <a:gd name="connsiteX7" fmla="*/ 5987 w 37281"/>
                <a:gd name="connsiteY7" fmla="*/ 25324 h 57866"/>
                <a:gd name="connsiteX8" fmla="*/ 5987 w 37281"/>
                <a:gd name="connsiteY8" fmla="*/ 4353 h 57866"/>
                <a:gd name="connsiteX9" fmla="*/ 35443 w 37281"/>
                <a:gd name="connsiteY9" fmla="*/ 4353 h 57866"/>
                <a:gd name="connsiteX10" fmla="*/ 35443 w 37281"/>
                <a:gd name="connsiteY10" fmla="*/ -2232 h 57866"/>
                <a:gd name="connsiteX11" fmla="*/ -1839 w 37281"/>
                <a:gd name="connsiteY11" fmla="*/ -2232 h 57866"/>
                <a:gd name="connsiteX12" fmla="*/ -1839 w 37281"/>
                <a:gd name="connsiteY12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81" h="57866">
                  <a:moveTo>
                    <a:pt x="-1839" y="55634"/>
                  </a:moveTo>
                  <a:lnTo>
                    <a:pt x="34748" y="55634"/>
                  </a:lnTo>
                  <a:lnTo>
                    <a:pt x="34748" y="49036"/>
                  </a:lnTo>
                  <a:lnTo>
                    <a:pt x="5987" y="49036"/>
                  </a:lnTo>
                  <a:lnTo>
                    <a:pt x="5987" y="31910"/>
                  </a:lnTo>
                  <a:lnTo>
                    <a:pt x="33545" y="31910"/>
                  </a:lnTo>
                  <a:lnTo>
                    <a:pt x="33545" y="25324"/>
                  </a:lnTo>
                  <a:lnTo>
                    <a:pt x="5987" y="25324"/>
                  </a:lnTo>
                  <a:lnTo>
                    <a:pt x="5987" y="4353"/>
                  </a:lnTo>
                  <a:lnTo>
                    <a:pt x="35443" y="4353"/>
                  </a:lnTo>
                  <a:lnTo>
                    <a:pt x="35443" y="-2232"/>
                  </a:lnTo>
                  <a:lnTo>
                    <a:pt x="-1839" y="-2232"/>
                  </a:lnTo>
                  <a:lnTo>
                    <a:pt x="-1839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77" name="Freeform: Shape 4376">
              <a:extLst>
                <a:ext uri="{FF2B5EF4-FFF2-40B4-BE49-F238E27FC236}">
                  <a16:creationId xmlns:a16="http://schemas.microsoft.com/office/drawing/2014/main" id="{40AFAAE4-6407-44D6-BA18-F7AC588D5C91}"/>
                </a:ext>
              </a:extLst>
            </p:cNvPr>
            <p:cNvSpPr/>
            <p:nvPr/>
          </p:nvSpPr>
          <p:spPr>
            <a:xfrm rot="-5400000" flipV="1">
              <a:off x="2290746" y="4259250"/>
              <a:ext cx="53020" cy="57866"/>
            </a:xfrm>
            <a:custGeom>
              <a:avLst/>
              <a:gdLst>
                <a:gd name="connsiteX0" fmla="*/ 24621 w 53020"/>
                <a:gd name="connsiteY0" fmla="*/ 47914 h 57866"/>
                <a:gd name="connsiteX1" fmla="*/ 13992 w 53020"/>
                <a:gd name="connsiteY1" fmla="*/ 19117 h 57866"/>
                <a:gd name="connsiteX2" fmla="*/ 35275 w 53020"/>
                <a:gd name="connsiteY2" fmla="*/ 19117 h 57866"/>
                <a:gd name="connsiteX3" fmla="*/ 24621 w 53020"/>
                <a:gd name="connsiteY3" fmla="*/ 47914 h 57866"/>
                <a:gd name="connsiteX4" fmla="*/ 20193 w 53020"/>
                <a:gd name="connsiteY4" fmla="*/ 55628 h 57866"/>
                <a:gd name="connsiteX5" fmla="*/ 29073 w 53020"/>
                <a:gd name="connsiteY5" fmla="*/ 55628 h 57866"/>
                <a:gd name="connsiteX6" fmla="*/ 51125 w 53020"/>
                <a:gd name="connsiteY6" fmla="*/ -2239 h 57866"/>
                <a:gd name="connsiteX7" fmla="*/ 42989 w 53020"/>
                <a:gd name="connsiteY7" fmla="*/ -2239 h 57866"/>
                <a:gd name="connsiteX8" fmla="*/ 37718 w 53020"/>
                <a:gd name="connsiteY8" fmla="*/ 12606 h 57866"/>
                <a:gd name="connsiteX9" fmla="*/ 11635 w 53020"/>
                <a:gd name="connsiteY9" fmla="*/ 12606 h 57866"/>
                <a:gd name="connsiteX10" fmla="*/ 6364 w 53020"/>
                <a:gd name="connsiteY10" fmla="*/ -2239 h 57866"/>
                <a:gd name="connsiteX11" fmla="*/ -1896 w 53020"/>
                <a:gd name="connsiteY11" fmla="*/ -2239 h 57866"/>
                <a:gd name="connsiteX12" fmla="*/ 20193 w 53020"/>
                <a:gd name="connsiteY12" fmla="*/ 55628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20" h="57866">
                  <a:moveTo>
                    <a:pt x="24621" y="47914"/>
                  </a:moveTo>
                  <a:lnTo>
                    <a:pt x="13992" y="19117"/>
                  </a:lnTo>
                  <a:lnTo>
                    <a:pt x="35275" y="19117"/>
                  </a:lnTo>
                  <a:lnTo>
                    <a:pt x="24621" y="47914"/>
                  </a:lnTo>
                  <a:close/>
                  <a:moveTo>
                    <a:pt x="20193" y="55628"/>
                  </a:moveTo>
                  <a:lnTo>
                    <a:pt x="29073" y="55628"/>
                  </a:lnTo>
                  <a:lnTo>
                    <a:pt x="51125" y="-2239"/>
                  </a:lnTo>
                  <a:lnTo>
                    <a:pt x="42989" y="-2239"/>
                  </a:lnTo>
                  <a:lnTo>
                    <a:pt x="37718" y="12606"/>
                  </a:lnTo>
                  <a:lnTo>
                    <a:pt x="11635" y="12606"/>
                  </a:lnTo>
                  <a:lnTo>
                    <a:pt x="6364" y="-2239"/>
                  </a:lnTo>
                  <a:lnTo>
                    <a:pt x="-1896" y="-2239"/>
                  </a:lnTo>
                  <a:lnTo>
                    <a:pt x="20193" y="55628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78" name="Freeform: Shape 4377">
              <a:extLst>
                <a:ext uri="{FF2B5EF4-FFF2-40B4-BE49-F238E27FC236}">
                  <a16:creationId xmlns:a16="http://schemas.microsoft.com/office/drawing/2014/main" id="{EBF82D5E-1A91-4172-873A-7A697AAAF699}"/>
                </a:ext>
              </a:extLst>
            </p:cNvPr>
            <p:cNvSpPr/>
            <p:nvPr/>
          </p:nvSpPr>
          <p:spPr>
            <a:xfrm rot="-5400000" flipV="1">
              <a:off x="2293965" y="4204600"/>
              <a:ext cx="46670" cy="60036"/>
            </a:xfrm>
            <a:custGeom>
              <a:avLst/>
              <a:gdLst>
                <a:gd name="connsiteX0" fmla="*/ 44722 w 46670"/>
                <a:gd name="connsiteY0" fmla="*/ 52288 h 60036"/>
                <a:gd name="connsiteX1" fmla="*/ 44722 w 46670"/>
                <a:gd name="connsiteY1" fmla="*/ 44041 h 60036"/>
                <a:gd name="connsiteX2" fmla="*/ 36288 w 46670"/>
                <a:gd name="connsiteY2" fmla="*/ 49535 h 60036"/>
                <a:gd name="connsiteX3" fmla="*/ 26775 w 46670"/>
                <a:gd name="connsiteY3" fmla="*/ 51358 h 60036"/>
                <a:gd name="connsiteX4" fmla="*/ 11583 w 46670"/>
                <a:gd name="connsiteY4" fmla="*/ 45294 h 60036"/>
                <a:gd name="connsiteX5" fmla="*/ 6311 w 46670"/>
                <a:gd name="connsiteY5" fmla="*/ 27758 h 60036"/>
                <a:gd name="connsiteX6" fmla="*/ 11583 w 46670"/>
                <a:gd name="connsiteY6" fmla="*/ 10259 h 60036"/>
                <a:gd name="connsiteX7" fmla="*/ 26775 w 46670"/>
                <a:gd name="connsiteY7" fmla="*/ 4195 h 60036"/>
                <a:gd name="connsiteX8" fmla="*/ 36288 w 46670"/>
                <a:gd name="connsiteY8" fmla="*/ 6018 h 60036"/>
                <a:gd name="connsiteX9" fmla="*/ 44722 w 46670"/>
                <a:gd name="connsiteY9" fmla="*/ 11524 h 60036"/>
                <a:gd name="connsiteX10" fmla="*/ 44722 w 46670"/>
                <a:gd name="connsiteY10" fmla="*/ 3339 h 60036"/>
                <a:gd name="connsiteX11" fmla="*/ 36015 w 46670"/>
                <a:gd name="connsiteY11" fmla="*/ -853 h 60036"/>
                <a:gd name="connsiteX12" fmla="*/ 26317 w 46670"/>
                <a:gd name="connsiteY12" fmla="*/ -2242 h 60036"/>
                <a:gd name="connsiteX13" fmla="*/ 5605 w 46670"/>
                <a:gd name="connsiteY13" fmla="*/ 5794 h 60036"/>
                <a:gd name="connsiteX14" fmla="*/ -1949 w 46670"/>
                <a:gd name="connsiteY14" fmla="*/ 27758 h 60036"/>
                <a:gd name="connsiteX15" fmla="*/ 5605 w 46670"/>
                <a:gd name="connsiteY15" fmla="*/ 49746 h 60036"/>
                <a:gd name="connsiteX16" fmla="*/ 26317 w 46670"/>
                <a:gd name="connsiteY16" fmla="*/ 57795 h 60036"/>
                <a:gd name="connsiteX17" fmla="*/ 36090 w 46670"/>
                <a:gd name="connsiteY17" fmla="*/ 56418 h 60036"/>
                <a:gd name="connsiteX18" fmla="*/ 44722 w 46670"/>
                <a:gd name="connsiteY18" fmla="*/ 52288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670" h="60036">
                  <a:moveTo>
                    <a:pt x="44722" y="52288"/>
                  </a:moveTo>
                  <a:lnTo>
                    <a:pt x="44722" y="44041"/>
                  </a:lnTo>
                  <a:cubicBezTo>
                    <a:pt x="42084" y="46497"/>
                    <a:pt x="39273" y="48328"/>
                    <a:pt x="36288" y="49535"/>
                  </a:cubicBezTo>
                  <a:cubicBezTo>
                    <a:pt x="33303" y="50750"/>
                    <a:pt x="30132" y="51358"/>
                    <a:pt x="26775" y="51358"/>
                  </a:cubicBezTo>
                  <a:cubicBezTo>
                    <a:pt x="20161" y="51358"/>
                    <a:pt x="15096" y="49337"/>
                    <a:pt x="11583" y="45294"/>
                  </a:cubicBezTo>
                  <a:cubicBezTo>
                    <a:pt x="8069" y="41251"/>
                    <a:pt x="6311" y="35405"/>
                    <a:pt x="6311" y="27758"/>
                  </a:cubicBezTo>
                  <a:cubicBezTo>
                    <a:pt x="6311" y="20135"/>
                    <a:pt x="8069" y="14302"/>
                    <a:pt x="11583" y="10259"/>
                  </a:cubicBezTo>
                  <a:cubicBezTo>
                    <a:pt x="15096" y="6216"/>
                    <a:pt x="20161" y="4195"/>
                    <a:pt x="26775" y="4195"/>
                  </a:cubicBezTo>
                  <a:cubicBezTo>
                    <a:pt x="30132" y="4195"/>
                    <a:pt x="33303" y="4802"/>
                    <a:pt x="36288" y="6018"/>
                  </a:cubicBezTo>
                  <a:cubicBezTo>
                    <a:pt x="39273" y="7233"/>
                    <a:pt x="42084" y="9068"/>
                    <a:pt x="44722" y="11524"/>
                  </a:cubicBezTo>
                  <a:lnTo>
                    <a:pt x="44722" y="3339"/>
                  </a:lnTo>
                  <a:cubicBezTo>
                    <a:pt x="41985" y="1479"/>
                    <a:pt x="39083" y="81"/>
                    <a:pt x="36015" y="-853"/>
                  </a:cubicBezTo>
                  <a:cubicBezTo>
                    <a:pt x="32956" y="-1779"/>
                    <a:pt x="29723" y="-2242"/>
                    <a:pt x="26317" y="-2242"/>
                  </a:cubicBezTo>
                  <a:cubicBezTo>
                    <a:pt x="17552" y="-2242"/>
                    <a:pt x="10648" y="437"/>
                    <a:pt x="5605" y="5794"/>
                  </a:cubicBezTo>
                  <a:cubicBezTo>
                    <a:pt x="569" y="11160"/>
                    <a:pt x="-1949" y="18481"/>
                    <a:pt x="-1949" y="27758"/>
                  </a:cubicBezTo>
                  <a:cubicBezTo>
                    <a:pt x="-1949" y="37059"/>
                    <a:pt x="569" y="44388"/>
                    <a:pt x="5605" y="49746"/>
                  </a:cubicBezTo>
                  <a:cubicBezTo>
                    <a:pt x="10648" y="55112"/>
                    <a:pt x="17552" y="57795"/>
                    <a:pt x="26317" y="57795"/>
                  </a:cubicBezTo>
                  <a:cubicBezTo>
                    <a:pt x="29773" y="57795"/>
                    <a:pt x="33030" y="57336"/>
                    <a:pt x="36090" y="56418"/>
                  </a:cubicBezTo>
                  <a:cubicBezTo>
                    <a:pt x="39157" y="55500"/>
                    <a:pt x="42035" y="54124"/>
                    <a:pt x="44722" y="52288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79" name="Freeform: Shape 4378">
              <a:extLst>
                <a:ext uri="{FF2B5EF4-FFF2-40B4-BE49-F238E27FC236}">
                  <a16:creationId xmlns:a16="http://schemas.microsoft.com/office/drawing/2014/main" id="{68318EDF-5B25-4E40-834F-48346BAF3ACD}"/>
                </a:ext>
              </a:extLst>
            </p:cNvPr>
            <p:cNvSpPr/>
            <p:nvPr/>
          </p:nvSpPr>
          <p:spPr>
            <a:xfrm rot="-5400000" flipV="1">
              <a:off x="2295205" y="4148213"/>
              <a:ext cx="44103" cy="57866"/>
            </a:xfrm>
            <a:custGeom>
              <a:avLst/>
              <a:gdLst>
                <a:gd name="connsiteX0" fmla="*/ -2114 w 44103"/>
                <a:gd name="connsiteY0" fmla="*/ 55614 h 57866"/>
                <a:gd name="connsiteX1" fmla="*/ 5712 w 44103"/>
                <a:gd name="connsiteY1" fmla="*/ 55614 h 57866"/>
                <a:gd name="connsiteX2" fmla="*/ 5712 w 44103"/>
                <a:gd name="connsiteY2" fmla="*/ 31889 h 57866"/>
                <a:gd name="connsiteX3" fmla="*/ 34163 w 44103"/>
                <a:gd name="connsiteY3" fmla="*/ 31889 h 57866"/>
                <a:gd name="connsiteX4" fmla="*/ 34163 w 44103"/>
                <a:gd name="connsiteY4" fmla="*/ 55614 h 57866"/>
                <a:gd name="connsiteX5" fmla="*/ 41989 w 44103"/>
                <a:gd name="connsiteY5" fmla="*/ 55614 h 57866"/>
                <a:gd name="connsiteX6" fmla="*/ 41989 w 44103"/>
                <a:gd name="connsiteY6" fmla="*/ -2253 h 57866"/>
                <a:gd name="connsiteX7" fmla="*/ 34163 w 44103"/>
                <a:gd name="connsiteY7" fmla="*/ -2253 h 57866"/>
                <a:gd name="connsiteX8" fmla="*/ 34163 w 44103"/>
                <a:gd name="connsiteY8" fmla="*/ 25304 h 57866"/>
                <a:gd name="connsiteX9" fmla="*/ 5712 w 44103"/>
                <a:gd name="connsiteY9" fmla="*/ 25304 h 57866"/>
                <a:gd name="connsiteX10" fmla="*/ 5712 w 44103"/>
                <a:gd name="connsiteY10" fmla="*/ -2253 h 57866"/>
                <a:gd name="connsiteX11" fmla="*/ -2114 w 44103"/>
                <a:gd name="connsiteY11" fmla="*/ -2253 h 57866"/>
                <a:gd name="connsiteX12" fmla="*/ -2114 w 44103"/>
                <a:gd name="connsiteY12" fmla="*/ 5561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103" h="57866">
                  <a:moveTo>
                    <a:pt x="-2114" y="55614"/>
                  </a:moveTo>
                  <a:lnTo>
                    <a:pt x="5712" y="55614"/>
                  </a:lnTo>
                  <a:lnTo>
                    <a:pt x="5712" y="31889"/>
                  </a:lnTo>
                  <a:lnTo>
                    <a:pt x="34163" y="31889"/>
                  </a:lnTo>
                  <a:lnTo>
                    <a:pt x="34163" y="55614"/>
                  </a:lnTo>
                  <a:lnTo>
                    <a:pt x="41989" y="55614"/>
                  </a:lnTo>
                  <a:lnTo>
                    <a:pt x="41989" y="-2253"/>
                  </a:lnTo>
                  <a:lnTo>
                    <a:pt x="34163" y="-2253"/>
                  </a:lnTo>
                  <a:lnTo>
                    <a:pt x="34163" y="25304"/>
                  </a:lnTo>
                  <a:lnTo>
                    <a:pt x="5712" y="25304"/>
                  </a:lnTo>
                  <a:lnTo>
                    <a:pt x="5712" y="-2253"/>
                  </a:lnTo>
                  <a:lnTo>
                    <a:pt x="-2114" y="-2253"/>
                  </a:lnTo>
                  <a:lnTo>
                    <a:pt x="-2114" y="5561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380" name="Graphic 6">
            <a:extLst>
              <a:ext uri="{FF2B5EF4-FFF2-40B4-BE49-F238E27FC236}">
                <a16:creationId xmlns:a16="http://schemas.microsoft.com/office/drawing/2014/main" id="{351620BC-780F-4ED6-B8B1-BD8B14B529F9}"/>
              </a:ext>
            </a:extLst>
          </p:cNvPr>
          <p:cNvGrpSpPr/>
          <p:nvPr/>
        </p:nvGrpSpPr>
        <p:grpSpPr>
          <a:xfrm>
            <a:off x="2281823" y="4797747"/>
            <a:ext cx="57869" cy="205050"/>
            <a:chOff x="2509359" y="4121845"/>
            <a:chExt cx="57869" cy="235827"/>
          </a:xfrm>
          <a:solidFill>
            <a:srgbClr val="000000"/>
          </a:solidFill>
        </p:grpSpPr>
        <p:sp>
          <p:nvSpPr>
            <p:cNvPr id="4381" name="Freeform: Shape 4380">
              <a:extLst>
                <a:ext uri="{FF2B5EF4-FFF2-40B4-BE49-F238E27FC236}">
                  <a16:creationId xmlns:a16="http://schemas.microsoft.com/office/drawing/2014/main" id="{CD31A4B7-35E2-49CC-BB23-E5702633011F}"/>
                </a:ext>
              </a:extLst>
            </p:cNvPr>
            <p:cNvSpPr/>
            <p:nvPr/>
          </p:nvSpPr>
          <p:spPr>
            <a:xfrm rot="-5400000" flipV="1">
              <a:off x="2519610" y="4310056"/>
              <a:ext cx="37368" cy="57866"/>
            </a:xfrm>
            <a:custGeom>
              <a:avLst/>
              <a:gdLst>
                <a:gd name="connsiteX0" fmla="*/ 6011 w 37368"/>
                <a:gd name="connsiteY0" fmla="*/ 49198 h 57866"/>
                <a:gd name="connsiteX1" fmla="*/ 6011 w 37368"/>
                <a:gd name="connsiteY1" fmla="*/ 27457 h 57866"/>
                <a:gd name="connsiteX2" fmla="*/ 15859 w 37368"/>
                <a:gd name="connsiteY2" fmla="*/ 27457 h 57866"/>
                <a:gd name="connsiteX3" fmla="*/ 24305 w 37368"/>
                <a:gd name="connsiteY3" fmla="*/ 30285 h 57866"/>
                <a:gd name="connsiteX4" fmla="*/ 27294 w 37368"/>
                <a:gd name="connsiteY4" fmla="*/ 38346 h 57866"/>
                <a:gd name="connsiteX5" fmla="*/ 24305 w 37368"/>
                <a:gd name="connsiteY5" fmla="*/ 46370 h 57866"/>
                <a:gd name="connsiteX6" fmla="*/ 15859 w 37368"/>
                <a:gd name="connsiteY6" fmla="*/ 49198 h 57866"/>
                <a:gd name="connsiteX7" fmla="*/ 6011 w 37368"/>
                <a:gd name="connsiteY7" fmla="*/ 49198 h 57866"/>
                <a:gd name="connsiteX8" fmla="*/ -1815 w 37368"/>
                <a:gd name="connsiteY8" fmla="*/ 55634 h 57866"/>
                <a:gd name="connsiteX9" fmla="*/ 15859 w 37368"/>
                <a:gd name="connsiteY9" fmla="*/ 55634 h 57866"/>
                <a:gd name="connsiteX10" fmla="*/ 30568 w 37368"/>
                <a:gd name="connsiteY10" fmla="*/ 51231 h 57866"/>
                <a:gd name="connsiteX11" fmla="*/ 35554 w 37368"/>
                <a:gd name="connsiteY11" fmla="*/ 38346 h 57866"/>
                <a:gd name="connsiteX12" fmla="*/ 30568 w 37368"/>
                <a:gd name="connsiteY12" fmla="*/ 25399 h 57866"/>
                <a:gd name="connsiteX13" fmla="*/ 15859 w 37368"/>
                <a:gd name="connsiteY13" fmla="*/ 21021 h 57866"/>
                <a:gd name="connsiteX14" fmla="*/ 6011 w 37368"/>
                <a:gd name="connsiteY14" fmla="*/ 21021 h 57866"/>
                <a:gd name="connsiteX15" fmla="*/ 6011 w 37368"/>
                <a:gd name="connsiteY15" fmla="*/ -2232 h 57866"/>
                <a:gd name="connsiteX16" fmla="*/ -1815 w 37368"/>
                <a:gd name="connsiteY16" fmla="*/ -2232 h 57866"/>
                <a:gd name="connsiteX17" fmla="*/ -1815 w 37368"/>
                <a:gd name="connsiteY17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68" h="57866">
                  <a:moveTo>
                    <a:pt x="6011" y="49198"/>
                  </a:moveTo>
                  <a:lnTo>
                    <a:pt x="6011" y="27457"/>
                  </a:lnTo>
                  <a:lnTo>
                    <a:pt x="15859" y="27457"/>
                  </a:lnTo>
                  <a:cubicBezTo>
                    <a:pt x="19505" y="27457"/>
                    <a:pt x="22320" y="28400"/>
                    <a:pt x="24305" y="30285"/>
                  </a:cubicBezTo>
                  <a:cubicBezTo>
                    <a:pt x="26298" y="32170"/>
                    <a:pt x="27294" y="34857"/>
                    <a:pt x="27294" y="38346"/>
                  </a:cubicBezTo>
                  <a:cubicBezTo>
                    <a:pt x="27294" y="41810"/>
                    <a:pt x="26298" y="44485"/>
                    <a:pt x="24305" y="46370"/>
                  </a:cubicBezTo>
                  <a:cubicBezTo>
                    <a:pt x="22320" y="48255"/>
                    <a:pt x="19505" y="49198"/>
                    <a:pt x="15859" y="49198"/>
                  </a:cubicBezTo>
                  <a:lnTo>
                    <a:pt x="6011" y="49198"/>
                  </a:lnTo>
                  <a:close/>
                  <a:moveTo>
                    <a:pt x="-1815" y="55634"/>
                  </a:moveTo>
                  <a:lnTo>
                    <a:pt x="15859" y="55634"/>
                  </a:lnTo>
                  <a:cubicBezTo>
                    <a:pt x="22349" y="55634"/>
                    <a:pt x="27253" y="54166"/>
                    <a:pt x="30568" y="51231"/>
                  </a:cubicBezTo>
                  <a:cubicBezTo>
                    <a:pt x="33892" y="48296"/>
                    <a:pt x="35554" y="44001"/>
                    <a:pt x="35554" y="38346"/>
                  </a:cubicBezTo>
                  <a:cubicBezTo>
                    <a:pt x="35554" y="32633"/>
                    <a:pt x="33892" y="28317"/>
                    <a:pt x="30568" y="25399"/>
                  </a:cubicBezTo>
                  <a:cubicBezTo>
                    <a:pt x="27253" y="22480"/>
                    <a:pt x="22349" y="21021"/>
                    <a:pt x="15859" y="21021"/>
                  </a:cubicBezTo>
                  <a:lnTo>
                    <a:pt x="6011" y="21021"/>
                  </a:lnTo>
                  <a:lnTo>
                    <a:pt x="6011" y="-2232"/>
                  </a:lnTo>
                  <a:lnTo>
                    <a:pt x="-1815" y="-2232"/>
                  </a:lnTo>
                  <a:lnTo>
                    <a:pt x="-1815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82" name="Freeform: Shape 4381">
              <a:extLst>
                <a:ext uri="{FF2B5EF4-FFF2-40B4-BE49-F238E27FC236}">
                  <a16:creationId xmlns:a16="http://schemas.microsoft.com/office/drawing/2014/main" id="{54722F81-A2BD-4D26-BC7C-66A048A6E325}"/>
                </a:ext>
              </a:extLst>
            </p:cNvPr>
            <p:cNvSpPr/>
            <p:nvPr/>
          </p:nvSpPr>
          <p:spPr>
            <a:xfrm rot="-5400000" flipV="1">
              <a:off x="2511784" y="4266596"/>
              <a:ext cx="53020" cy="57866"/>
            </a:xfrm>
            <a:custGeom>
              <a:avLst/>
              <a:gdLst>
                <a:gd name="connsiteX0" fmla="*/ 24649 w 53020"/>
                <a:gd name="connsiteY0" fmla="*/ 47915 h 57866"/>
                <a:gd name="connsiteX1" fmla="*/ 14020 w 53020"/>
                <a:gd name="connsiteY1" fmla="*/ 19118 h 57866"/>
                <a:gd name="connsiteX2" fmla="*/ 35302 w 53020"/>
                <a:gd name="connsiteY2" fmla="*/ 19118 h 57866"/>
                <a:gd name="connsiteX3" fmla="*/ 24649 w 53020"/>
                <a:gd name="connsiteY3" fmla="*/ 47915 h 57866"/>
                <a:gd name="connsiteX4" fmla="*/ 20221 w 53020"/>
                <a:gd name="connsiteY4" fmla="*/ 55629 h 57866"/>
                <a:gd name="connsiteX5" fmla="*/ 29101 w 53020"/>
                <a:gd name="connsiteY5" fmla="*/ 55629 h 57866"/>
                <a:gd name="connsiteX6" fmla="*/ 51153 w 53020"/>
                <a:gd name="connsiteY6" fmla="*/ -2238 h 57866"/>
                <a:gd name="connsiteX7" fmla="*/ 43017 w 53020"/>
                <a:gd name="connsiteY7" fmla="*/ -2238 h 57866"/>
                <a:gd name="connsiteX8" fmla="*/ 37746 w 53020"/>
                <a:gd name="connsiteY8" fmla="*/ 12607 h 57866"/>
                <a:gd name="connsiteX9" fmla="*/ 11663 w 53020"/>
                <a:gd name="connsiteY9" fmla="*/ 12607 h 57866"/>
                <a:gd name="connsiteX10" fmla="*/ 6392 w 53020"/>
                <a:gd name="connsiteY10" fmla="*/ -2238 h 57866"/>
                <a:gd name="connsiteX11" fmla="*/ -1868 w 53020"/>
                <a:gd name="connsiteY11" fmla="*/ -2238 h 57866"/>
                <a:gd name="connsiteX12" fmla="*/ 20221 w 53020"/>
                <a:gd name="connsiteY12" fmla="*/ 55629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20" h="57866">
                  <a:moveTo>
                    <a:pt x="24649" y="47915"/>
                  </a:moveTo>
                  <a:lnTo>
                    <a:pt x="14020" y="19118"/>
                  </a:lnTo>
                  <a:lnTo>
                    <a:pt x="35302" y="19118"/>
                  </a:lnTo>
                  <a:lnTo>
                    <a:pt x="24649" y="47915"/>
                  </a:lnTo>
                  <a:close/>
                  <a:moveTo>
                    <a:pt x="20221" y="55629"/>
                  </a:moveTo>
                  <a:lnTo>
                    <a:pt x="29101" y="55629"/>
                  </a:lnTo>
                  <a:lnTo>
                    <a:pt x="51153" y="-2238"/>
                  </a:lnTo>
                  <a:lnTo>
                    <a:pt x="43017" y="-2238"/>
                  </a:lnTo>
                  <a:lnTo>
                    <a:pt x="37746" y="12607"/>
                  </a:lnTo>
                  <a:lnTo>
                    <a:pt x="11663" y="12607"/>
                  </a:lnTo>
                  <a:lnTo>
                    <a:pt x="6392" y="-2238"/>
                  </a:lnTo>
                  <a:lnTo>
                    <a:pt x="-1868" y="-2238"/>
                  </a:lnTo>
                  <a:lnTo>
                    <a:pt x="20221" y="55629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83" name="Freeform: Shape 4382">
              <a:extLst>
                <a:ext uri="{FF2B5EF4-FFF2-40B4-BE49-F238E27FC236}">
                  <a16:creationId xmlns:a16="http://schemas.microsoft.com/office/drawing/2014/main" id="{51345FF4-7C90-4AE2-B866-F08B9B8557FF}"/>
                </a:ext>
              </a:extLst>
            </p:cNvPr>
            <p:cNvSpPr/>
            <p:nvPr/>
          </p:nvSpPr>
          <p:spPr>
            <a:xfrm rot="-5400000" flipV="1">
              <a:off x="2515752" y="4209100"/>
              <a:ext cx="45082" cy="57866"/>
            </a:xfrm>
            <a:custGeom>
              <a:avLst/>
              <a:gdLst>
                <a:gd name="connsiteX0" fmla="*/ 25321 w 45082"/>
                <a:gd name="connsiteY0" fmla="*/ 24890 h 57866"/>
                <a:gd name="connsiteX1" fmla="*/ 30220 w 45082"/>
                <a:gd name="connsiteY1" fmla="*/ 21244 h 57866"/>
                <a:gd name="connsiteX2" fmla="*/ 35007 w 45082"/>
                <a:gd name="connsiteY2" fmla="*/ 13567 h 57866"/>
                <a:gd name="connsiteX3" fmla="*/ 42957 w 45082"/>
                <a:gd name="connsiteY3" fmla="*/ -2245 h 57866"/>
                <a:gd name="connsiteX4" fmla="*/ 34536 w 45082"/>
                <a:gd name="connsiteY4" fmla="*/ -2245 h 57866"/>
                <a:gd name="connsiteX5" fmla="*/ 27144 w 45082"/>
                <a:gd name="connsiteY5" fmla="*/ 12600 h 57866"/>
                <a:gd name="connsiteX6" fmla="*/ 21575 w 45082"/>
                <a:gd name="connsiteY6" fmla="*/ 20314 h 57866"/>
                <a:gd name="connsiteX7" fmla="*/ 14233 w 45082"/>
                <a:gd name="connsiteY7" fmla="*/ 22211 h 57866"/>
                <a:gd name="connsiteX8" fmla="*/ 5700 w 45082"/>
                <a:gd name="connsiteY8" fmla="*/ 22211 h 57866"/>
                <a:gd name="connsiteX9" fmla="*/ 5700 w 45082"/>
                <a:gd name="connsiteY9" fmla="*/ -2245 h 57866"/>
                <a:gd name="connsiteX10" fmla="*/ -2126 w 45082"/>
                <a:gd name="connsiteY10" fmla="*/ -2245 h 57866"/>
                <a:gd name="connsiteX11" fmla="*/ -2126 w 45082"/>
                <a:gd name="connsiteY11" fmla="*/ 55621 h 57866"/>
                <a:gd name="connsiteX12" fmla="*/ 15548 w 45082"/>
                <a:gd name="connsiteY12" fmla="*/ 55621 h 57866"/>
                <a:gd name="connsiteX13" fmla="*/ 30356 w 45082"/>
                <a:gd name="connsiteY13" fmla="*/ 51467 h 57866"/>
                <a:gd name="connsiteX14" fmla="*/ 35243 w 45082"/>
                <a:gd name="connsiteY14" fmla="*/ 38953 h 57866"/>
                <a:gd name="connsiteX15" fmla="*/ 32700 w 45082"/>
                <a:gd name="connsiteY15" fmla="*/ 29875 h 57866"/>
                <a:gd name="connsiteX16" fmla="*/ 25321 w 45082"/>
                <a:gd name="connsiteY16" fmla="*/ 24890 h 57866"/>
                <a:gd name="connsiteX17" fmla="*/ 5700 w 45082"/>
                <a:gd name="connsiteY17" fmla="*/ 49185 h 57866"/>
                <a:gd name="connsiteX18" fmla="*/ 5700 w 45082"/>
                <a:gd name="connsiteY18" fmla="*/ 28648 h 57866"/>
                <a:gd name="connsiteX19" fmla="*/ 15548 w 45082"/>
                <a:gd name="connsiteY19" fmla="*/ 28648 h 57866"/>
                <a:gd name="connsiteX20" fmla="*/ 24093 w 45082"/>
                <a:gd name="connsiteY20" fmla="*/ 31264 h 57866"/>
                <a:gd name="connsiteX21" fmla="*/ 26983 w 45082"/>
                <a:gd name="connsiteY21" fmla="*/ 38953 h 57866"/>
                <a:gd name="connsiteX22" fmla="*/ 24093 w 45082"/>
                <a:gd name="connsiteY22" fmla="*/ 46605 h 57866"/>
                <a:gd name="connsiteX23" fmla="*/ 15548 w 45082"/>
                <a:gd name="connsiteY23" fmla="*/ 49185 h 57866"/>
                <a:gd name="connsiteX24" fmla="*/ 5700 w 45082"/>
                <a:gd name="connsiteY24" fmla="*/ 49185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82" h="57866">
                  <a:moveTo>
                    <a:pt x="25321" y="24890"/>
                  </a:moveTo>
                  <a:cubicBezTo>
                    <a:pt x="26999" y="24319"/>
                    <a:pt x="28632" y="23104"/>
                    <a:pt x="30220" y="21244"/>
                  </a:cubicBezTo>
                  <a:cubicBezTo>
                    <a:pt x="31807" y="19384"/>
                    <a:pt x="33403" y="16825"/>
                    <a:pt x="35007" y="13567"/>
                  </a:cubicBezTo>
                  <a:lnTo>
                    <a:pt x="42957" y="-2245"/>
                  </a:lnTo>
                  <a:lnTo>
                    <a:pt x="34536" y="-2245"/>
                  </a:lnTo>
                  <a:lnTo>
                    <a:pt x="27144" y="12600"/>
                  </a:lnTo>
                  <a:cubicBezTo>
                    <a:pt x="25226" y="16477"/>
                    <a:pt x="23370" y="19049"/>
                    <a:pt x="21575" y="20314"/>
                  </a:cubicBezTo>
                  <a:cubicBezTo>
                    <a:pt x="19781" y="21579"/>
                    <a:pt x="17334" y="22211"/>
                    <a:pt x="14233" y="22211"/>
                  </a:cubicBezTo>
                  <a:lnTo>
                    <a:pt x="5700" y="22211"/>
                  </a:lnTo>
                  <a:lnTo>
                    <a:pt x="5700" y="-2245"/>
                  </a:lnTo>
                  <a:lnTo>
                    <a:pt x="-2126" y="-2245"/>
                  </a:lnTo>
                  <a:lnTo>
                    <a:pt x="-2126" y="55621"/>
                  </a:lnTo>
                  <a:lnTo>
                    <a:pt x="15548" y="55621"/>
                  </a:lnTo>
                  <a:cubicBezTo>
                    <a:pt x="22162" y="55621"/>
                    <a:pt x="27099" y="54236"/>
                    <a:pt x="30356" y="51467"/>
                  </a:cubicBezTo>
                  <a:cubicBezTo>
                    <a:pt x="33614" y="48705"/>
                    <a:pt x="35243" y="44534"/>
                    <a:pt x="35243" y="38953"/>
                  </a:cubicBezTo>
                  <a:cubicBezTo>
                    <a:pt x="35243" y="35307"/>
                    <a:pt x="34395" y="32281"/>
                    <a:pt x="32700" y="29875"/>
                  </a:cubicBezTo>
                  <a:cubicBezTo>
                    <a:pt x="31005" y="27478"/>
                    <a:pt x="28546" y="25816"/>
                    <a:pt x="25321" y="24890"/>
                  </a:cubicBezTo>
                  <a:close/>
                  <a:moveTo>
                    <a:pt x="5700" y="49185"/>
                  </a:moveTo>
                  <a:lnTo>
                    <a:pt x="5700" y="28648"/>
                  </a:lnTo>
                  <a:lnTo>
                    <a:pt x="15548" y="28648"/>
                  </a:lnTo>
                  <a:cubicBezTo>
                    <a:pt x="19318" y="28648"/>
                    <a:pt x="22167" y="29520"/>
                    <a:pt x="24093" y="31264"/>
                  </a:cubicBezTo>
                  <a:cubicBezTo>
                    <a:pt x="26020" y="33009"/>
                    <a:pt x="26983" y="35572"/>
                    <a:pt x="26983" y="38953"/>
                  </a:cubicBezTo>
                  <a:cubicBezTo>
                    <a:pt x="26983" y="42335"/>
                    <a:pt x="26020" y="44885"/>
                    <a:pt x="24093" y="46605"/>
                  </a:cubicBezTo>
                  <a:cubicBezTo>
                    <a:pt x="22167" y="48325"/>
                    <a:pt x="19318" y="49185"/>
                    <a:pt x="15548" y="49185"/>
                  </a:cubicBezTo>
                  <a:lnTo>
                    <a:pt x="5700" y="49185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84" name="Freeform: Shape 4383">
              <a:extLst>
                <a:ext uri="{FF2B5EF4-FFF2-40B4-BE49-F238E27FC236}">
                  <a16:creationId xmlns:a16="http://schemas.microsoft.com/office/drawing/2014/main" id="{4FB1C2C6-292B-4F6F-BD02-125D7065B0E5}"/>
                </a:ext>
              </a:extLst>
            </p:cNvPr>
            <p:cNvSpPr/>
            <p:nvPr/>
          </p:nvSpPr>
          <p:spPr>
            <a:xfrm rot="-5400000" flipV="1">
              <a:off x="2513818" y="4165796"/>
              <a:ext cx="48952" cy="57866"/>
            </a:xfrm>
            <a:custGeom>
              <a:avLst/>
              <a:gdLst>
                <a:gd name="connsiteX0" fmla="*/ -1635 w 48952"/>
                <a:gd name="connsiteY0" fmla="*/ 55616 h 57866"/>
                <a:gd name="connsiteX1" fmla="*/ 47318 w 48952"/>
                <a:gd name="connsiteY1" fmla="*/ 55616 h 57866"/>
                <a:gd name="connsiteX2" fmla="*/ 47318 w 48952"/>
                <a:gd name="connsiteY2" fmla="*/ 49018 h 57866"/>
                <a:gd name="connsiteX3" fmla="*/ 26779 w 48952"/>
                <a:gd name="connsiteY3" fmla="*/ 49018 h 57866"/>
                <a:gd name="connsiteX4" fmla="*/ 26779 w 48952"/>
                <a:gd name="connsiteY4" fmla="*/ -2250 h 57866"/>
                <a:gd name="connsiteX5" fmla="*/ 18916 w 48952"/>
                <a:gd name="connsiteY5" fmla="*/ -2250 h 57866"/>
                <a:gd name="connsiteX6" fmla="*/ 18916 w 48952"/>
                <a:gd name="connsiteY6" fmla="*/ 49018 h 57866"/>
                <a:gd name="connsiteX7" fmla="*/ -1635 w 48952"/>
                <a:gd name="connsiteY7" fmla="*/ 49018 h 57866"/>
                <a:gd name="connsiteX8" fmla="*/ -1635 w 48952"/>
                <a:gd name="connsiteY8" fmla="*/ 55616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52" h="57866">
                  <a:moveTo>
                    <a:pt x="-1635" y="55616"/>
                  </a:moveTo>
                  <a:lnTo>
                    <a:pt x="47318" y="55616"/>
                  </a:lnTo>
                  <a:lnTo>
                    <a:pt x="47318" y="49018"/>
                  </a:lnTo>
                  <a:lnTo>
                    <a:pt x="26779" y="49018"/>
                  </a:lnTo>
                  <a:lnTo>
                    <a:pt x="26779" y="-2250"/>
                  </a:lnTo>
                  <a:lnTo>
                    <a:pt x="18916" y="-2250"/>
                  </a:lnTo>
                  <a:lnTo>
                    <a:pt x="18916" y="49018"/>
                  </a:lnTo>
                  <a:lnTo>
                    <a:pt x="-1635" y="49018"/>
                  </a:lnTo>
                  <a:lnTo>
                    <a:pt x="-1635" y="55616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385" name="Freeform: Shape 4384">
              <a:extLst>
                <a:ext uri="{FF2B5EF4-FFF2-40B4-BE49-F238E27FC236}">
                  <a16:creationId xmlns:a16="http://schemas.microsoft.com/office/drawing/2014/main" id="{C9FF72B1-A793-4B8C-9C8B-399F6459EBD4}"/>
                </a:ext>
              </a:extLst>
            </p:cNvPr>
            <p:cNvSpPr/>
            <p:nvPr/>
          </p:nvSpPr>
          <p:spPr>
            <a:xfrm rot="-5400000" flipV="1">
              <a:off x="2513892" y="4117313"/>
              <a:ext cx="48803" cy="57866"/>
            </a:xfrm>
            <a:custGeom>
              <a:avLst/>
              <a:gdLst>
                <a:gd name="connsiteX0" fmla="*/ -1635 w 48803"/>
                <a:gd name="connsiteY0" fmla="*/ 55610 h 57866"/>
                <a:gd name="connsiteX1" fmla="*/ 6787 w 48803"/>
                <a:gd name="connsiteY1" fmla="*/ 55610 h 57866"/>
                <a:gd name="connsiteX2" fmla="*/ 22823 w 48803"/>
                <a:gd name="connsiteY2" fmla="*/ 31811 h 57866"/>
                <a:gd name="connsiteX3" fmla="*/ 38760 w 48803"/>
                <a:gd name="connsiteY3" fmla="*/ 55610 h 57866"/>
                <a:gd name="connsiteX4" fmla="*/ 47169 w 48803"/>
                <a:gd name="connsiteY4" fmla="*/ 55610 h 57866"/>
                <a:gd name="connsiteX5" fmla="*/ 26705 w 48803"/>
                <a:gd name="connsiteY5" fmla="*/ 25300 h 57866"/>
                <a:gd name="connsiteX6" fmla="*/ 26705 w 48803"/>
                <a:gd name="connsiteY6" fmla="*/ -2257 h 57866"/>
                <a:gd name="connsiteX7" fmla="*/ 18842 w 48803"/>
                <a:gd name="connsiteY7" fmla="*/ -2257 h 57866"/>
                <a:gd name="connsiteX8" fmla="*/ 18842 w 48803"/>
                <a:gd name="connsiteY8" fmla="*/ 25300 h 57866"/>
                <a:gd name="connsiteX9" fmla="*/ -1635 w 48803"/>
                <a:gd name="connsiteY9" fmla="*/ 5561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03" h="57866">
                  <a:moveTo>
                    <a:pt x="-1635" y="55610"/>
                  </a:moveTo>
                  <a:lnTo>
                    <a:pt x="6787" y="55610"/>
                  </a:lnTo>
                  <a:lnTo>
                    <a:pt x="22823" y="31811"/>
                  </a:lnTo>
                  <a:lnTo>
                    <a:pt x="38760" y="55610"/>
                  </a:lnTo>
                  <a:lnTo>
                    <a:pt x="47169" y="55610"/>
                  </a:lnTo>
                  <a:lnTo>
                    <a:pt x="26705" y="25300"/>
                  </a:lnTo>
                  <a:lnTo>
                    <a:pt x="26705" y="-2257"/>
                  </a:lnTo>
                  <a:lnTo>
                    <a:pt x="18842" y="-2257"/>
                  </a:lnTo>
                  <a:lnTo>
                    <a:pt x="18842" y="25300"/>
                  </a:lnTo>
                  <a:lnTo>
                    <a:pt x="-1635" y="5561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4872" name="Group 4871">
            <a:extLst>
              <a:ext uri="{FF2B5EF4-FFF2-40B4-BE49-F238E27FC236}">
                <a16:creationId xmlns:a16="http://schemas.microsoft.com/office/drawing/2014/main" id="{592EEC95-440D-4F07-8145-B3FD85C55EF5}"/>
              </a:ext>
            </a:extLst>
          </p:cNvPr>
          <p:cNvGrpSpPr/>
          <p:nvPr/>
        </p:nvGrpSpPr>
        <p:grpSpPr>
          <a:xfrm>
            <a:off x="7172745" y="4011068"/>
            <a:ext cx="4691754" cy="1431338"/>
            <a:chOff x="7172745" y="4011068"/>
            <a:chExt cx="4691754" cy="1431338"/>
          </a:xfrm>
        </p:grpSpPr>
        <p:grpSp>
          <p:nvGrpSpPr>
            <p:cNvPr id="4491" name="Graphic 8">
              <a:extLst>
                <a:ext uri="{FF2B5EF4-FFF2-40B4-BE49-F238E27FC236}">
                  <a16:creationId xmlns:a16="http://schemas.microsoft.com/office/drawing/2014/main" id="{32B6BAAD-CC46-4F63-8ACA-7F98D9C64C4B}"/>
                </a:ext>
              </a:extLst>
            </p:cNvPr>
            <p:cNvGrpSpPr/>
            <p:nvPr/>
          </p:nvGrpSpPr>
          <p:grpSpPr>
            <a:xfrm>
              <a:off x="7638280" y="5206624"/>
              <a:ext cx="90416" cy="182238"/>
              <a:chOff x="7385731" y="6460659"/>
              <a:chExt cx="90416" cy="182238"/>
            </a:xfrm>
            <a:solidFill>
              <a:srgbClr val="000000"/>
            </a:solidFill>
          </p:grpSpPr>
          <p:sp>
            <p:nvSpPr>
              <p:cNvPr id="4492" name="Freeform: Shape 4491">
                <a:extLst>
                  <a:ext uri="{FF2B5EF4-FFF2-40B4-BE49-F238E27FC236}">
                    <a16:creationId xmlns:a16="http://schemas.microsoft.com/office/drawing/2014/main" id="{A7676E25-BA06-4509-8CBF-775DC45CCC48}"/>
                  </a:ext>
                </a:extLst>
              </p:cNvPr>
              <p:cNvSpPr/>
              <p:nvPr/>
            </p:nvSpPr>
            <p:spPr>
              <a:xfrm>
                <a:off x="7430933" y="6460659"/>
                <a:ext cx="9081" cy="29456"/>
              </a:xfrm>
              <a:custGeom>
                <a:avLst/>
                <a:gdLst>
                  <a:gd name="connsiteX0" fmla="*/ 114 w 9081"/>
                  <a:gd name="connsiteY0" fmla="*/ 308 h 29456"/>
                  <a:gd name="connsiteX1" fmla="*/ 114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114" y="308"/>
                    </a:moveTo>
                    <a:lnTo>
                      <a:pt x="114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493" name="Graphic 8">
                <a:extLst>
                  <a:ext uri="{FF2B5EF4-FFF2-40B4-BE49-F238E27FC236}">
                    <a16:creationId xmlns:a16="http://schemas.microsoft.com/office/drawing/2014/main" id="{99402347-3133-4464-99E9-47A5E64912F7}"/>
                  </a:ext>
                </a:extLst>
              </p:cNvPr>
              <p:cNvGrpSpPr/>
              <p:nvPr/>
            </p:nvGrpSpPr>
            <p:grpSpPr>
              <a:xfrm>
                <a:off x="7385731" y="6525161"/>
                <a:ext cx="90416" cy="117736"/>
                <a:chOff x="7385731" y="6525161"/>
                <a:chExt cx="90416" cy="117736"/>
              </a:xfrm>
              <a:solidFill>
                <a:srgbClr val="000000"/>
              </a:solidFill>
            </p:grpSpPr>
            <p:sp>
              <p:nvSpPr>
                <p:cNvPr id="4494" name="Freeform: Shape 4493">
                  <a:extLst>
                    <a:ext uri="{FF2B5EF4-FFF2-40B4-BE49-F238E27FC236}">
                      <a16:creationId xmlns:a16="http://schemas.microsoft.com/office/drawing/2014/main" id="{41CFFCB8-9883-47E4-96D3-F672BB221109}"/>
                    </a:ext>
                  </a:extLst>
                </p:cNvPr>
                <p:cNvSpPr/>
                <p:nvPr/>
              </p:nvSpPr>
              <p:spPr>
                <a:xfrm rot="-5400000" flipV="1">
                  <a:off x="7404426" y="6596273"/>
                  <a:ext cx="31614" cy="63949"/>
                </a:xfrm>
                <a:custGeom>
                  <a:avLst/>
                  <a:gdLst>
                    <a:gd name="connsiteX0" fmla="*/ 30466 w 31614"/>
                    <a:gd name="connsiteY0" fmla="*/ 61846 h 63949"/>
                    <a:gd name="connsiteX1" fmla="*/ 30466 w 31614"/>
                    <a:gd name="connsiteY1" fmla="*/ 55547 h 63949"/>
                    <a:gd name="connsiteX2" fmla="*/ 22662 w 31614"/>
                    <a:gd name="connsiteY2" fmla="*/ 55547 h 63949"/>
                    <a:gd name="connsiteX3" fmla="*/ 16560 w 31614"/>
                    <a:gd name="connsiteY3" fmla="*/ 53903 h 63949"/>
                    <a:gd name="connsiteX4" fmla="*/ 14858 w 31614"/>
                    <a:gd name="connsiteY4" fmla="*/ 47985 h 63949"/>
                    <a:gd name="connsiteX5" fmla="*/ 14858 w 31614"/>
                    <a:gd name="connsiteY5" fmla="*/ 43922 h 63949"/>
                    <a:gd name="connsiteX6" fmla="*/ 28295 w 31614"/>
                    <a:gd name="connsiteY6" fmla="*/ 43922 h 63949"/>
                    <a:gd name="connsiteX7" fmla="*/ 28295 w 31614"/>
                    <a:gd name="connsiteY7" fmla="*/ 38044 h 63949"/>
                    <a:gd name="connsiteX8" fmla="*/ 14858 w 31614"/>
                    <a:gd name="connsiteY8" fmla="*/ 38044 h 63949"/>
                    <a:gd name="connsiteX9" fmla="*/ 14858 w 31614"/>
                    <a:gd name="connsiteY9" fmla="*/ -2104 h 63949"/>
                    <a:gd name="connsiteX10" fmla="*/ 6656 w 31614"/>
                    <a:gd name="connsiteY10" fmla="*/ -2104 h 63949"/>
                    <a:gd name="connsiteX11" fmla="*/ 6656 w 31614"/>
                    <a:gd name="connsiteY11" fmla="*/ 38044 h 63949"/>
                    <a:gd name="connsiteX12" fmla="*/ -1148 w 31614"/>
                    <a:gd name="connsiteY12" fmla="*/ 38044 h 63949"/>
                    <a:gd name="connsiteX13" fmla="*/ -1148 w 31614"/>
                    <a:gd name="connsiteY13" fmla="*/ 43922 h 63949"/>
                    <a:gd name="connsiteX14" fmla="*/ 6656 w 31614"/>
                    <a:gd name="connsiteY14" fmla="*/ 43922 h 63949"/>
                    <a:gd name="connsiteX15" fmla="*/ 6656 w 31614"/>
                    <a:gd name="connsiteY15" fmla="*/ 47131 h 63949"/>
                    <a:gd name="connsiteX16" fmla="*/ 10516 w 31614"/>
                    <a:gd name="connsiteY16" fmla="*/ 58322 h 63949"/>
                    <a:gd name="connsiteX17" fmla="*/ 22747 w 31614"/>
                    <a:gd name="connsiteY17" fmla="*/ 61846 h 63949"/>
                    <a:gd name="connsiteX18" fmla="*/ 30466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466" y="61846"/>
                      </a:moveTo>
                      <a:lnTo>
                        <a:pt x="30466" y="55547"/>
                      </a:lnTo>
                      <a:lnTo>
                        <a:pt x="22662" y="55547"/>
                      </a:lnTo>
                      <a:cubicBezTo>
                        <a:pt x="19739" y="55547"/>
                        <a:pt x="17705" y="54999"/>
                        <a:pt x="16560" y="53903"/>
                      </a:cubicBezTo>
                      <a:cubicBezTo>
                        <a:pt x="15425" y="52807"/>
                        <a:pt x="14858" y="50835"/>
                        <a:pt x="14858" y="47985"/>
                      </a:cubicBezTo>
                      <a:lnTo>
                        <a:pt x="14858" y="43922"/>
                      </a:lnTo>
                      <a:lnTo>
                        <a:pt x="28295" y="43922"/>
                      </a:lnTo>
                      <a:lnTo>
                        <a:pt x="28295" y="38044"/>
                      </a:lnTo>
                      <a:lnTo>
                        <a:pt x="14858" y="38044"/>
                      </a:lnTo>
                      <a:lnTo>
                        <a:pt x="14858" y="-2104"/>
                      </a:lnTo>
                      <a:lnTo>
                        <a:pt x="6656" y="-2104"/>
                      </a:lnTo>
                      <a:lnTo>
                        <a:pt x="6656" y="38044"/>
                      </a:lnTo>
                      <a:lnTo>
                        <a:pt x="-1148" y="38044"/>
                      </a:lnTo>
                      <a:lnTo>
                        <a:pt x="-1148" y="43922"/>
                      </a:lnTo>
                      <a:lnTo>
                        <a:pt x="6656" y="43922"/>
                      </a:lnTo>
                      <a:lnTo>
                        <a:pt x="6656" y="47131"/>
                      </a:lnTo>
                      <a:cubicBezTo>
                        <a:pt x="6656" y="52251"/>
                        <a:pt x="7942" y="55981"/>
                        <a:pt x="10516" y="58322"/>
                      </a:cubicBezTo>
                      <a:cubicBezTo>
                        <a:pt x="13089" y="60671"/>
                        <a:pt x="17166" y="61846"/>
                        <a:pt x="22747" y="61846"/>
                      </a:cubicBezTo>
                      <a:lnTo>
                        <a:pt x="30466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495" name="Freeform: Shape 4494">
                  <a:extLst>
                    <a:ext uri="{FF2B5EF4-FFF2-40B4-BE49-F238E27FC236}">
                      <a16:creationId xmlns:a16="http://schemas.microsoft.com/office/drawing/2014/main" id="{087303E4-B3EC-443D-A318-6FCE95A33D07}"/>
                    </a:ext>
                  </a:extLst>
                </p:cNvPr>
                <p:cNvSpPr/>
                <p:nvPr/>
              </p:nvSpPr>
              <p:spPr>
                <a:xfrm rot="-5400000" flipV="1">
                  <a:off x="7449386" y="6591228"/>
                  <a:ext cx="47195" cy="5865"/>
                </a:xfrm>
                <a:custGeom>
                  <a:avLst/>
                  <a:gdLst>
                    <a:gd name="connsiteX0" fmla="*/ 45713 w 47195"/>
                    <a:gd name="connsiteY0" fmla="*/ 7474 h 5865"/>
                    <a:gd name="connsiteX1" fmla="*/ 45713 w 47195"/>
                    <a:gd name="connsiteY1" fmla="*/ 1609 h 5865"/>
                    <a:gd name="connsiteX2" fmla="*/ -1482 w 47195"/>
                    <a:gd name="connsiteY2" fmla="*/ 1609 h 5865"/>
                    <a:gd name="connsiteX3" fmla="*/ -1482 w 47195"/>
                    <a:gd name="connsiteY3" fmla="*/ 7474 h 5865"/>
                    <a:gd name="connsiteX4" fmla="*/ 45713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713" y="7474"/>
                      </a:moveTo>
                      <a:lnTo>
                        <a:pt x="45713" y="1609"/>
                      </a:lnTo>
                      <a:lnTo>
                        <a:pt x="-1482" y="1609"/>
                      </a:lnTo>
                      <a:lnTo>
                        <a:pt x="-1482" y="7474"/>
                      </a:lnTo>
                      <a:lnTo>
                        <a:pt x="45713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496" name="Freeform: Shape 4495">
                  <a:extLst>
                    <a:ext uri="{FF2B5EF4-FFF2-40B4-BE49-F238E27FC236}">
                      <a16:creationId xmlns:a16="http://schemas.microsoft.com/office/drawing/2014/main" id="{9DD5E009-43AF-4C03-BC6E-F4F6E0E566D9}"/>
                    </a:ext>
                  </a:extLst>
                </p:cNvPr>
                <p:cNvSpPr/>
                <p:nvPr/>
              </p:nvSpPr>
              <p:spPr>
                <a:xfrm rot="-5400000" flipV="1">
                  <a:off x="7398799" y="6514536"/>
                  <a:ext cx="45761" cy="63660"/>
                </a:xfrm>
                <a:custGeom>
                  <a:avLst/>
                  <a:gdLst>
                    <a:gd name="connsiteX0" fmla="*/ 20952 w 45761"/>
                    <a:gd name="connsiteY0" fmla="*/ 55074 h 63660"/>
                    <a:gd name="connsiteX1" fmla="*/ 10551 w 45761"/>
                    <a:gd name="connsiteY1" fmla="*/ 48762 h 63660"/>
                    <a:gd name="connsiteX2" fmla="*/ 7075 w 45761"/>
                    <a:gd name="connsiteY2" fmla="*/ 29799 h 63660"/>
                    <a:gd name="connsiteX3" fmla="*/ 10551 w 45761"/>
                    <a:gd name="connsiteY3" fmla="*/ 10876 h 63660"/>
                    <a:gd name="connsiteX4" fmla="*/ 20952 w 45761"/>
                    <a:gd name="connsiteY4" fmla="*/ 4563 h 63660"/>
                    <a:gd name="connsiteX5" fmla="*/ 31396 w 45761"/>
                    <a:gd name="connsiteY5" fmla="*/ 10876 h 63660"/>
                    <a:gd name="connsiteX6" fmla="*/ 34886 w 45761"/>
                    <a:gd name="connsiteY6" fmla="*/ 29799 h 63660"/>
                    <a:gd name="connsiteX7" fmla="*/ 31396 w 45761"/>
                    <a:gd name="connsiteY7" fmla="*/ 48762 h 63660"/>
                    <a:gd name="connsiteX8" fmla="*/ 20952 w 45761"/>
                    <a:gd name="connsiteY8" fmla="*/ 55074 h 63660"/>
                    <a:gd name="connsiteX9" fmla="*/ 20952 w 45761"/>
                    <a:gd name="connsiteY9" fmla="*/ 61649 h 63660"/>
                    <a:gd name="connsiteX10" fmla="*/ 37966 w 45761"/>
                    <a:gd name="connsiteY10" fmla="*/ 53483 h 63660"/>
                    <a:gd name="connsiteX11" fmla="*/ 43840 w 45761"/>
                    <a:gd name="connsiteY11" fmla="*/ 29799 h 63660"/>
                    <a:gd name="connsiteX12" fmla="*/ 37966 w 45761"/>
                    <a:gd name="connsiteY12" fmla="*/ 6141 h 63660"/>
                    <a:gd name="connsiteX13" fmla="*/ 20952 w 45761"/>
                    <a:gd name="connsiteY13" fmla="*/ -2012 h 63660"/>
                    <a:gd name="connsiteX14" fmla="*/ 3953 w 45761"/>
                    <a:gd name="connsiteY14" fmla="*/ 6141 h 63660"/>
                    <a:gd name="connsiteX15" fmla="*/ -1922 w 45761"/>
                    <a:gd name="connsiteY15" fmla="*/ 29799 h 63660"/>
                    <a:gd name="connsiteX16" fmla="*/ 3953 w 45761"/>
                    <a:gd name="connsiteY16" fmla="*/ 53483 h 63660"/>
                    <a:gd name="connsiteX17" fmla="*/ 20952 w 45761"/>
                    <a:gd name="connsiteY17" fmla="*/ 61649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5761" h="63660">
                      <a:moveTo>
                        <a:pt x="20952" y="55074"/>
                      </a:moveTo>
                      <a:cubicBezTo>
                        <a:pt x="16345" y="55074"/>
                        <a:pt x="12878" y="52970"/>
                        <a:pt x="10551" y="48762"/>
                      </a:cubicBezTo>
                      <a:cubicBezTo>
                        <a:pt x="8233" y="44562"/>
                        <a:pt x="7075" y="38241"/>
                        <a:pt x="7075" y="29799"/>
                      </a:cubicBezTo>
                      <a:cubicBezTo>
                        <a:pt x="7075" y="21391"/>
                        <a:pt x="8233" y="15084"/>
                        <a:pt x="10551" y="10876"/>
                      </a:cubicBezTo>
                      <a:cubicBezTo>
                        <a:pt x="12878" y="6667"/>
                        <a:pt x="16345" y="4563"/>
                        <a:pt x="20952" y="4563"/>
                      </a:cubicBezTo>
                      <a:cubicBezTo>
                        <a:pt x="25597" y="4563"/>
                        <a:pt x="29078" y="6667"/>
                        <a:pt x="31396" y="10876"/>
                      </a:cubicBezTo>
                      <a:cubicBezTo>
                        <a:pt x="33723" y="15084"/>
                        <a:pt x="34886" y="21391"/>
                        <a:pt x="34886" y="29799"/>
                      </a:cubicBezTo>
                      <a:cubicBezTo>
                        <a:pt x="34886" y="38241"/>
                        <a:pt x="33723" y="44562"/>
                        <a:pt x="31396" y="48762"/>
                      </a:cubicBezTo>
                      <a:cubicBezTo>
                        <a:pt x="29078" y="52970"/>
                        <a:pt x="25597" y="55074"/>
                        <a:pt x="20952" y="55074"/>
                      </a:cubicBezTo>
                      <a:close/>
                      <a:moveTo>
                        <a:pt x="20952" y="61649"/>
                      </a:moveTo>
                      <a:cubicBezTo>
                        <a:pt x="28378" y="61649"/>
                        <a:pt x="34049" y="58927"/>
                        <a:pt x="37966" y="53483"/>
                      </a:cubicBezTo>
                      <a:cubicBezTo>
                        <a:pt x="41882" y="48047"/>
                        <a:pt x="43840" y="40152"/>
                        <a:pt x="43840" y="29799"/>
                      </a:cubicBezTo>
                      <a:cubicBezTo>
                        <a:pt x="43840" y="19472"/>
                        <a:pt x="41882" y="11586"/>
                        <a:pt x="37966" y="6141"/>
                      </a:cubicBezTo>
                      <a:cubicBezTo>
                        <a:pt x="34049" y="706"/>
                        <a:pt x="28378" y="-2012"/>
                        <a:pt x="20952" y="-2012"/>
                      </a:cubicBezTo>
                      <a:cubicBezTo>
                        <a:pt x="13536" y="-2012"/>
                        <a:pt x="7869" y="706"/>
                        <a:pt x="3953" y="6141"/>
                      </a:cubicBezTo>
                      <a:cubicBezTo>
                        <a:pt x="36" y="11586"/>
                        <a:pt x="-1922" y="19472"/>
                        <a:pt x="-1922" y="29799"/>
                      </a:cubicBezTo>
                      <a:cubicBezTo>
                        <a:pt x="-1922" y="40152"/>
                        <a:pt x="36" y="48047"/>
                        <a:pt x="3953" y="53483"/>
                      </a:cubicBezTo>
                      <a:cubicBezTo>
                        <a:pt x="7869" y="58927"/>
                        <a:pt x="13536" y="61649"/>
                        <a:pt x="20952" y="616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497" name="Graphic 8">
              <a:extLst>
                <a:ext uri="{FF2B5EF4-FFF2-40B4-BE49-F238E27FC236}">
                  <a16:creationId xmlns:a16="http://schemas.microsoft.com/office/drawing/2014/main" id="{C14C0077-EB08-4E47-8D1A-BF7045D8E477}"/>
                </a:ext>
              </a:extLst>
            </p:cNvPr>
            <p:cNvGrpSpPr/>
            <p:nvPr/>
          </p:nvGrpSpPr>
          <p:grpSpPr>
            <a:xfrm>
              <a:off x="7742934" y="5206624"/>
              <a:ext cx="90416" cy="182238"/>
              <a:chOff x="7490385" y="6460659"/>
              <a:chExt cx="90416" cy="182238"/>
            </a:xfrm>
            <a:solidFill>
              <a:srgbClr val="000000"/>
            </a:solidFill>
          </p:grpSpPr>
          <p:sp>
            <p:nvSpPr>
              <p:cNvPr id="4498" name="Freeform: Shape 4497">
                <a:extLst>
                  <a:ext uri="{FF2B5EF4-FFF2-40B4-BE49-F238E27FC236}">
                    <a16:creationId xmlns:a16="http://schemas.microsoft.com/office/drawing/2014/main" id="{3CD664BF-BF9C-4983-B08B-DB4638F00DA3}"/>
                  </a:ext>
                </a:extLst>
              </p:cNvPr>
              <p:cNvSpPr/>
              <p:nvPr/>
            </p:nvSpPr>
            <p:spPr>
              <a:xfrm>
                <a:off x="7535596" y="6460659"/>
                <a:ext cx="9081" cy="29456"/>
              </a:xfrm>
              <a:custGeom>
                <a:avLst/>
                <a:gdLst>
                  <a:gd name="connsiteX0" fmla="*/ 125 w 9081"/>
                  <a:gd name="connsiteY0" fmla="*/ 308 h 29456"/>
                  <a:gd name="connsiteX1" fmla="*/ 125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125" y="308"/>
                    </a:moveTo>
                    <a:lnTo>
                      <a:pt x="125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499" name="Graphic 8">
                <a:extLst>
                  <a:ext uri="{FF2B5EF4-FFF2-40B4-BE49-F238E27FC236}">
                    <a16:creationId xmlns:a16="http://schemas.microsoft.com/office/drawing/2014/main" id="{C5B531E5-2C4C-436E-80AD-EECCC20BAEA6}"/>
                  </a:ext>
                </a:extLst>
              </p:cNvPr>
              <p:cNvGrpSpPr/>
              <p:nvPr/>
            </p:nvGrpSpPr>
            <p:grpSpPr>
              <a:xfrm>
                <a:off x="7490385" y="6524293"/>
                <a:ext cx="90416" cy="118604"/>
                <a:chOff x="7490385" y="6524293"/>
                <a:chExt cx="90416" cy="118604"/>
              </a:xfrm>
              <a:solidFill>
                <a:srgbClr val="000000"/>
              </a:solidFill>
            </p:grpSpPr>
            <p:sp>
              <p:nvSpPr>
                <p:cNvPr id="4500" name="Freeform: Shape 4499">
                  <a:extLst>
                    <a:ext uri="{FF2B5EF4-FFF2-40B4-BE49-F238E27FC236}">
                      <a16:creationId xmlns:a16="http://schemas.microsoft.com/office/drawing/2014/main" id="{B09DDA5E-EFF3-4613-B28A-2EB391468E42}"/>
                    </a:ext>
                  </a:extLst>
                </p:cNvPr>
                <p:cNvSpPr/>
                <p:nvPr/>
              </p:nvSpPr>
              <p:spPr>
                <a:xfrm rot="-5400000" flipV="1">
                  <a:off x="7509080" y="6596273"/>
                  <a:ext cx="31614" cy="63949"/>
                </a:xfrm>
                <a:custGeom>
                  <a:avLst/>
                  <a:gdLst>
                    <a:gd name="connsiteX0" fmla="*/ 30478 w 31614"/>
                    <a:gd name="connsiteY0" fmla="*/ 61846 h 63949"/>
                    <a:gd name="connsiteX1" fmla="*/ 30478 w 31614"/>
                    <a:gd name="connsiteY1" fmla="*/ 55547 h 63949"/>
                    <a:gd name="connsiteX2" fmla="*/ 22673 w 31614"/>
                    <a:gd name="connsiteY2" fmla="*/ 55547 h 63949"/>
                    <a:gd name="connsiteX3" fmla="*/ 16572 w 31614"/>
                    <a:gd name="connsiteY3" fmla="*/ 53903 h 63949"/>
                    <a:gd name="connsiteX4" fmla="*/ 14869 w 31614"/>
                    <a:gd name="connsiteY4" fmla="*/ 47985 h 63949"/>
                    <a:gd name="connsiteX5" fmla="*/ 14869 w 31614"/>
                    <a:gd name="connsiteY5" fmla="*/ 43922 h 63949"/>
                    <a:gd name="connsiteX6" fmla="*/ 28307 w 31614"/>
                    <a:gd name="connsiteY6" fmla="*/ 43922 h 63949"/>
                    <a:gd name="connsiteX7" fmla="*/ 28307 w 31614"/>
                    <a:gd name="connsiteY7" fmla="*/ 38044 h 63949"/>
                    <a:gd name="connsiteX8" fmla="*/ 14869 w 31614"/>
                    <a:gd name="connsiteY8" fmla="*/ 38044 h 63949"/>
                    <a:gd name="connsiteX9" fmla="*/ 14869 w 31614"/>
                    <a:gd name="connsiteY9" fmla="*/ -2104 h 63949"/>
                    <a:gd name="connsiteX10" fmla="*/ 6667 w 31614"/>
                    <a:gd name="connsiteY10" fmla="*/ -2104 h 63949"/>
                    <a:gd name="connsiteX11" fmla="*/ 6667 w 31614"/>
                    <a:gd name="connsiteY11" fmla="*/ 38044 h 63949"/>
                    <a:gd name="connsiteX12" fmla="*/ -1137 w 31614"/>
                    <a:gd name="connsiteY12" fmla="*/ 38044 h 63949"/>
                    <a:gd name="connsiteX13" fmla="*/ -1137 w 31614"/>
                    <a:gd name="connsiteY13" fmla="*/ 43922 h 63949"/>
                    <a:gd name="connsiteX14" fmla="*/ 6667 w 31614"/>
                    <a:gd name="connsiteY14" fmla="*/ 43922 h 63949"/>
                    <a:gd name="connsiteX15" fmla="*/ 6667 w 31614"/>
                    <a:gd name="connsiteY15" fmla="*/ 47131 h 63949"/>
                    <a:gd name="connsiteX16" fmla="*/ 10527 w 31614"/>
                    <a:gd name="connsiteY16" fmla="*/ 58322 h 63949"/>
                    <a:gd name="connsiteX17" fmla="*/ 22759 w 31614"/>
                    <a:gd name="connsiteY17" fmla="*/ 61846 h 63949"/>
                    <a:gd name="connsiteX18" fmla="*/ 30478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478" y="61846"/>
                      </a:moveTo>
                      <a:lnTo>
                        <a:pt x="30478" y="55547"/>
                      </a:lnTo>
                      <a:lnTo>
                        <a:pt x="22673" y="55547"/>
                      </a:lnTo>
                      <a:cubicBezTo>
                        <a:pt x="19750" y="55547"/>
                        <a:pt x="17717" y="54999"/>
                        <a:pt x="16572" y="53903"/>
                      </a:cubicBezTo>
                      <a:cubicBezTo>
                        <a:pt x="15437" y="52807"/>
                        <a:pt x="14869" y="50835"/>
                        <a:pt x="14869" y="47985"/>
                      </a:cubicBezTo>
                      <a:lnTo>
                        <a:pt x="14869" y="43922"/>
                      </a:lnTo>
                      <a:lnTo>
                        <a:pt x="28307" y="43922"/>
                      </a:lnTo>
                      <a:lnTo>
                        <a:pt x="28307" y="38044"/>
                      </a:lnTo>
                      <a:lnTo>
                        <a:pt x="14869" y="38044"/>
                      </a:lnTo>
                      <a:lnTo>
                        <a:pt x="14869" y="-2104"/>
                      </a:lnTo>
                      <a:lnTo>
                        <a:pt x="6667" y="-2104"/>
                      </a:lnTo>
                      <a:lnTo>
                        <a:pt x="6667" y="38044"/>
                      </a:lnTo>
                      <a:lnTo>
                        <a:pt x="-1137" y="38044"/>
                      </a:lnTo>
                      <a:lnTo>
                        <a:pt x="-1137" y="43922"/>
                      </a:lnTo>
                      <a:lnTo>
                        <a:pt x="6667" y="43922"/>
                      </a:lnTo>
                      <a:lnTo>
                        <a:pt x="6667" y="47131"/>
                      </a:lnTo>
                      <a:cubicBezTo>
                        <a:pt x="6667" y="52251"/>
                        <a:pt x="7954" y="55981"/>
                        <a:pt x="10527" y="58322"/>
                      </a:cubicBezTo>
                      <a:cubicBezTo>
                        <a:pt x="13100" y="60671"/>
                        <a:pt x="17177" y="61846"/>
                        <a:pt x="22759" y="61846"/>
                      </a:cubicBezTo>
                      <a:lnTo>
                        <a:pt x="30478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01" name="Freeform: Shape 4500">
                  <a:extLst>
                    <a:ext uri="{FF2B5EF4-FFF2-40B4-BE49-F238E27FC236}">
                      <a16:creationId xmlns:a16="http://schemas.microsoft.com/office/drawing/2014/main" id="{3038748B-F300-44EC-9158-64591E16E304}"/>
                    </a:ext>
                  </a:extLst>
                </p:cNvPr>
                <p:cNvSpPr/>
                <p:nvPr/>
              </p:nvSpPr>
              <p:spPr>
                <a:xfrm rot="-5400000" flipV="1">
                  <a:off x="7554040" y="6591228"/>
                  <a:ext cx="47195" cy="5865"/>
                </a:xfrm>
                <a:custGeom>
                  <a:avLst/>
                  <a:gdLst>
                    <a:gd name="connsiteX0" fmla="*/ 45725 w 47195"/>
                    <a:gd name="connsiteY0" fmla="*/ 7474 h 5865"/>
                    <a:gd name="connsiteX1" fmla="*/ 45725 w 47195"/>
                    <a:gd name="connsiteY1" fmla="*/ 1609 h 5865"/>
                    <a:gd name="connsiteX2" fmla="*/ -1470 w 47195"/>
                    <a:gd name="connsiteY2" fmla="*/ 1609 h 5865"/>
                    <a:gd name="connsiteX3" fmla="*/ -1470 w 47195"/>
                    <a:gd name="connsiteY3" fmla="*/ 7474 h 5865"/>
                    <a:gd name="connsiteX4" fmla="*/ 45725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725" y="7474"/>
                      </a:moveTo>
                      <a:lnTo>
                        <a:pt x="45725" y="1609"/>
                      </a:lnTo>
                      <a:lnTo>
                        <a:pt x="-1470" y="1609"/>
                      </a:lnTo>
                      <a:lnTo>
                        <a:pt x="-1470" y="7474"/>
                      </a:lnTo>
                      <a:lnTo>
                        <a:pt x="45725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02" name="Freeform: Shape 4501">
                  <a:extLst>
                    <a:ext uri="{FF2B5EF4-FFF2-40B4-BE49-F238E27FC236}">
                      <a16:creationId xmlns:a16="http://schemas.microsoft.com/office/drawing/2014/main" id="{98E645C2-41AE-45A0-ABCA-0C0F6FCED998}"/>
                    </a:ext>
                  </a:extLst>
                </p:cNvPr>
                <p:cNvSpPr/>
                <p:nvPr/>
              </p:nvSpPr>
              <p:spPr>
                <a:xfrm rot="-5400000" flipV="1">
                  <a:off x="7502163" y="6515969"/>
                  <a:ext cx="48245" cy="61359"/>
                </a:xfrm>
                <a:custGeom>
                  <a:avLst/>
                  <a:gdLst>
                    <a:gd name="connsiteX0" fmla="*/ 27995 w 48245"/>
                    <a:gd name="connsiteY0" fmla="*/ 52111 h 61359"/>
                    <a:gd name="connsiteX1" fmla="*/ 5376 w 48245"/>
                    <a:gd name="connsiteY1" fmla="*/ 19354 h 61359"/>
                    <a:gd name="connsiteX2" fmla="*/ 27995 w 48245"/>
                    <a:gd name="connsiteY2" fmla="*/ 19354 h 61359"/>
                    <a:gd name="connsiteX3" fmla="*/ 27995 w 48245"/>
                    <a:gd name="connsiteY3" fmla="*/ 52111 h 61359"/>
                    <a:gd name="connsiteX4" fmla="*/ 25639 w 48245"/>
                    <a:gd name="connsiteY4" fmla="*/ 59344 h 61359"/>
                    <a:gd name="connsiteX5" fmla="*/ 36906 w 48245"/>
                    <a:gd name="connsiteY5" fmla="*/ 59344 h 61359"/>
                    <a:gd name="connsiteX6" fmla="*/ 36906 w 48245"/>
                    <a:gd name="connsiteY6" fmla="*/ 19354 h 61359"/>
                    <a:gd name="connsiteX7" fmla="*/ 46356 w 48245"/>
                    <a:gd name="connsiteY7" fmla="*/ 19354 h 61359"/>
                    <a:gd name="connsiteX8" fmla="*/ 46356 w 48245"/>
                    <a:gd name="connsiteY8" fmla="*/ 12450 h 61359"/>
                    <a:gd name="connsiteX9" fmla="*/ 36906 w 48245"/>
                    <a:gd name="connsiteY9" fmla="*/ 12450 h 61359"/>
                    <a:gd name="connsiteX10" fmla="*/ 36906 w 48245"/>
                    <a:gd name="connsiteY10" fmla="*/ -2015 h 61359"/>
                    <a:gd name="connsiteX11" fmla="*/ 27995 w 48245"/>
                    <a:gd name="connsiteY11" fmla="*/ -2015 h 61359"/>
                    <a:gd name="connsiteX12" fmla="*/ 27995 w 48245"/>
                    <a:gd name="connsiteY12" fmla="*/ 12450 h 61359"/>
                    <a:gd name="connsiteX13" fmla="*/ -1889 w 48245"/>
                    <a:gd name="connsiteY13" fmla="*/ 12450 h 61359"/>
                    <a:gd name="connsiteX14" fmla="*/ -1889 w 48245"/>
                    <a:gd name="connsiteY14" fmla="*/ 20459 h 61359"/>
                    <a:gd name="connsiteX15" fmla="*/ 25639 w 48245"/>
                    <a:gd name="connsiteY15" fmla="*/ 5934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8245" h="61359">
                      <a:moveTo>
                        <a:pt x="27995" y="52111"/>
                      </a:moveTo>
                      <a:lnTo>
                        <a:pt x="5376" y="19354"/>
                      </a:lnTo>
                      <a:lnTo>
                        <a:pt x="27995" y="19354"/>
                      </a:lnTo>
                      <a:lnTo>
                        <a:pt x="27995" y="52111"/>
                      </a:lnTo>
                      <a:close/>
                      <a:moveTo>
                        <a:pt x="25639" y="59344"/>
                      </a:moveTo>
                      <a:lnTo>
                        <a:pt x="36906" y="59344"/>
                      </a:lnTo>
                      <a:lnTo>
                        <a:pt x="36906" y="19354"/>
                      </a:lnTo>
                      <a:lnTo>
                        <a:pt x="46356" y="19354"/>
                      </a:lnTo>
                      <a:lnTo>
                        <a:pt x="46356" y="12450"/>
                      </a:lnTo>
                      <a:lnTo>
                        <a:pt x="36906" y="12450"/>
                      </a:lnTo>
                      <a:lnTo>
                        <a:pt x="36906" y="-2015"/>
                      </a:lnTo>
                      <a:lnTo>
                        <a:pt x="27995" y="-2015"/>
                      </a:lnTo>
                      <a:lnTo>
                        <a:pt x="27995" y="12450"/>
                      </a:lnTo>
                      <a:lnTo>
                        <a:pt x="-1889" y="12450"/>
                      </a:lnTo>
                      <a:lnTo>
                        <a:pt x="-1889" y="20459"/>
                      </a:lnTo>
                      <a:lnTo>
                        <a:pt x="25639" y="593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03" name="Graphic 8">
              <a:extLst>
                <a:ext uri="{FF2B5EF4-FFF2-40B4-BE49-F238E27FC236}">
                  <a16:creationId xmlns:a16="http://schemas.microsoft.com/office/drawing/2014/main" id="{848103C7-E90A-4704-9A87-C30CC3F094A9}"/>
                </a:ext>
              </a:extLst>
            </p:cNvPr>
            <p:cNvGrpSpPr/>
            <p:nvPr/>
          </p:nvGrpSpPr>
          <p:grpSpPr>
            <a:xfrm>
              <a:off x="7847589" y="5206624"/>
              <a:ext cx="90416" cy="182238"/>
              <a:chOff x="7595040" y="6460659"/>
              <a:chExt cx="90416" cy="182238"/>
            </a:xfrm>
            <a:solidFill>
              <a:srgbClr val="000000"/>
            </a:solidFill>
          </p:grpSpPr>
          <p:sp>
            <p:nvSpPr>
              <p:cNvPr id="4504" name="Freeform: Shape 4503">
                <a:extLst>
                  <a:ext uri="{FF2B5EF4-FFF2-40B4-BE49-F238E27FC236}">
                    <a16:creationId xmlns:a16="http://schemas.microsoft.com/office/drawing/2014/main" id="{36A95B13-6074-4880-B20B-947763552212}"/>
                  </a:ext>
                </a:extLst>
              </p:cNvPr>
              <p:cNvSpPr/>
              <p:nvPr/>
            </p:nvSpPr>
            <p:spPr>
              <a:xfrm>
                <a:off x="7640251" y="6460659"/>
                <a:ext cx="9081" cy="29456"/>
              </a:xfrm>
              <a:custGeom>
                <a:avLst/>
                <a:gdLst>
                  <a:gd name="connsiteX0" fmla="*/ 137 w 9081"/>
                  <a:gd name="connsiteY0" fmla="*/ 308 h 29456"/>
                  <a:gd name="connsiteX1" fmla="*/ 137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137" y="308"/>
                    </a:moveTo>
                    <a:lnTo>
                      <a:pt x="137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05" name="Graphic 8">
                <a:extLst>
                  <a:ext uri="{FF2B5EF4-FFF2-40B4-BE49-F238E27FC236}">
                    <a16:creationId xmlns:a16="http://schemas.microsoft.com/office/drawing/2014/main" id="{DDDE6C19-DE79-4496-88C1-F1BC29DFD19E}"/>
                  </a:ext>
                </a:extLst>
              </p:cNvPr>
              <p:cNvGrpSpPr/>
              <p:nvPr/>
            </p:nvGrpSpPr>
            <p:grpSpPr>
              <a:xfrm>
                <a:off x="7595040" y="6525490"/>
                <a:ext cx="90416" cy="117407"/>
                <a:chOff x="7595040" y="6525490"/>
                <a:chExt cx="90416" cy="117407"/>
              </a:xfrm>
              <a:solidFill>
                <a:srgbClr val="000000"/>
              </a:solidFill>
            </p:grpSpPr>
            <p:sp>
              <p:nvSpPr>
                <p:cNvPr id="4506" name="Freeform: Shape 4505">
                  <a:extLst>
                    <a:ext uri="{FF2B5EF4-FFF2-40B4-BE49-F238E27FC236}">
                      <a16:creationId xmlns:a16="http://schemas.microsoft.com/office/drawing/2014/main" id="{1C4E9863-BC29-4295-B25D-94E65E9038ED}"/>
                    </a:ext>
                  </a:extLst>
                </p:cNvPr>
                <p:cNvSpPr/>
                <p:nvPr/>
              </p:nvSpPr>
              <p:spPr>
                <a:xfrm rot="-5400000" flipV="1">
                  <a:off x="7613734" y="6596273"/>
                  <a:ext cx="31614" cy="63949"/>
                </a:xfrm>
                <a:custGeom>
                  <a:avLst/>
                  <a:gdLst>
                    <a:gd name="connsiteX0" fmla="*/ 30489 w 31614"/>
                    <a:gd name="connsiteY0" fmla="*/ 61846 h 63949"/>
                    <a:gd name="connsiteX1" fmla="*/ 30489 w 31614"/>
                    <a:gd name="connsiteY1" fmla="*/ 55547 h 63949"/>
                    <a:gd name="connsiteX2" fmla="*/ 22685 w 31614"/>
                    <a:gd name="connsiteY2" fmla="*/ 55547 h 63949"/>
                    <a:gd name="connsiteX3" fmla="*/ 16583 w 31614"/>
                    <a:gd name="connsiteY3" fmla="*/ 53903 h 63949"/>
                    <a:gd name="connsiteX4" fmla="*/ 14881 w 31614"/>
                    <a:gd name="connsiteY4" fmla="*/ 47985 h 63949"/>
                    <a:gd name="connsiteX5" fmla="*/ 14881 w 31614"/>
                    <a:gd name="connsiteY5" fmla="*/ 43922 h 63949"/>
                    <a:gd name="connsiteX6" fmla="*/ 28318 w 31614"/>
                    <a:gd name="connsiteY6" fmla="*/ 43922 h 63949"/>
                    <a:gd name="connsiteX7" fmla="*/ 28318 w 31614"/>
                    <a:gd name="connsiteY7" fmla="*/ 38044 h 63949"/>
                    <a:gd name="connsiteX8" fmla="*/ 14881 w 31614"/>
                    <a:gd name="connsiteY8" fmla="*/ 38044 h 63949"/>
                    <a:gd name="connsiteX9" fmla="*/ 14881 w 31614"/>
                    <a:gd name="connsiteY9" fmla="*/ -2104 h 63949"/>
                    <a:gd name="connsiteX10" fmla="*/ 6679 w 31614"/>
                    <a:gd name="connsiteY10" fmla="*/ -2104 h 63949"/>
                    <a:gd name="connsiteX11" fmla="*/ 6679 w 31614"/>
                    <a:gd name="connsiteY11" fmla="*/ 38044 h 63949"/>
                    <a:gd name="connsiteX12" fmla="*/ -1125 w 31614"/>
                    <a:gd name="connsiteY12" fmla="*/ 38044 h 63949"/>
                    <a:gd name="connsiteX13" fmla="*/ -1125 w 31614"/>
                    <a:gd name="connsiteY13" fmla="*/ 43922 h 63949"/>
                    <a:gd name="connsiteX14" fmla="*/ 6679 w 31614"/>
                    <a:gd name="connsiteY14" fmla="*/ 43922 h 63949"/>
                    <a:gd name="connsiteX15" fmla="*/ 6679 w 31614"/>
                    <a:gd name="connsiteY15" fmla="*/ 47131 h 63949"/>
                    <a:gd name="connsiteX16" fmla="*/ 10539 w 31614"/>
                    <a:gd name="connsiteY16" fmla="*/ 58322 h 63949"/>
                    <a:gd name="connsiteX17" fmla="*/ 22770 w 31614"/>
                    <a:gd name="connsiteY17" fmla="*/ 61846 h 63949"/>
                    <a:gd name="connsiteX18" fmla="*/ 30489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489" y="61846"/>
                      </a:moveTo>
                      <a:lnTo>
                        <a:pt x="30489" y="55547"/>
                      </a:lnTo>
                      <a:lnTo>
                        <a:pt x="22685" y="55547"/>
                      </a:lnTo>
                      <a:cubicBezTo>
                        <a:pt x="19762" y="55547"/>
                        <a:pt x="17728" y="54999"/>
                        <a:pt x="16583" y="53903"/>
                      </a:cubicBezTo>
                      <a:cubicBezTo>
                        <a:pt x="15448" y="52807"/>
                        <a:pt x="14881" y="50835"/>
                        <a:pt x="14881" y="47985"/>
                      </a:cubicBezTo>
                      <a:lnTo>
                        <a:pt x="14881" y="43922"/>
                      </a:lnTo>
                      <a:lnTo>
                        <a:pt x="28318" y="43922"/>
                      </a:lnTo>
                      <a:lnTo>
                        <a:pt x="28318" y="38044"/>
                      </a:lnTo>
                      <a:lnTo>
                        <a:pt x="14881" y="38044"/>
                      </a:lnTo>
                      <a:lnTo>
                        <a:pt x="14881" y="-2104"/>
                      </a:lnTo>
                      <a:lnTo>
                        <a:pt x="6679" y="-2104"/>
                      </a:lnTo>
                      <a:lnTo>
                        <a:pt x="6679" y="38044"/>
                      </a:lnTo>
                      <a:lnTo>
                        <a:pt x="-1125" y="38044"/>
                      </a:lnTo>
                      <a:lnTo>
                        <a:pt x="-1125" y="43922"/>
                      </a:lnTo>
                      <a:lnTo>
                        <a:pt x="6679" y="43922"/>
                      </a:lnTo>
                      <a:lnTo>
                        <a:pt x="6679" y="47131"/>
                      </a:lnTo>
                      <a:cubicBezTo>
                        <a:pt x="6679" y="52251"/>
                        <a:pt x="7965" y="55981"/>
                        <a:pt x="10539" y="58322"/>
                      </a:cubicBezTo>
                      <a:cubicBezTo>
                        <a:pt x="13112" y="60671"/>
                        <a:pt x="17189" y="61846"/>
                        <a:pt x="22770" y="61846"/>
                      </a:cubicBezTo>
                      <a:lnTo>
                        <a:pt x="30489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07" name="Freeform: Shape 4506">
                  <a:extLst>
                    <a:ext uri="{FF2B5EF4-FFF2-40B4-BE49-F238E27FC236}">
                      <a16:creationId xmlns:a16="http://schemas.microsoft.com/office/drawing/2014/main" id="{CE0A53B5-A69D-42DF-A309-E2A2E1CF9125}"/>
                    </a:ext>
                  </a:extLst>
                </p:cNvPr>
                <p:cNvSpPr/>
                <p:nvPr/>
              </p:nvSpPr>
              <p:spPr>
                <a:xfrm rot="-5400000" flipV="1">
                  <a:off x="7658695" y="6591228"/>
                  <a:ext cx="47195" cy="5865"/>
                </a:xfrm>
                <a:custGeom>
                  <a:avLst/>
                  <a:gdLst>
                    <a:gd name="connsiteX0" fmla="*/ 45736 w 47195"/>
                    <a:gd name="connsiteY0" fmla="*/ 7474 h 5865"/>
                    <a:gd name="connsiteX1" fmla="*/ 45736 w 47195"/>
                    <a:gd name="connsiteY1" fmla="*/ 1609 h 5865"/>
                    <a:gd name="connsiteX2" fmla="*/ -1459 w 47195"/>
                    <a:gd name="connsiteY2" fmla="*/ 1609 h 5865"/>
                    <a:gd name="connsiteX3" fmla="*/ -1459 w 47195"/>
                    <a:gd name="connsiteY3" fmla="*/ 7474 h 5865"/>
                    <a:gd name="connsiteX4" fmla="*/ 45736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736" y="7474"/>
                      </a:moveTo>
                      <a:lnTo>
                        <a:pt x="45736" y="1609"/>
                      </a:lnTo>
                      <a:lnTo>
                        <a:pt x="-1459" y="1609"/>
                      </a:lnTo>
                      <a:lnTo>
                        <a:pt x="-1459" y="7474"/>
                      </a:lnTo>
                      <a:lnTo>
                        <a:pt x="45736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08" name="Freeform: Shape 4507">
                  <a:extLst>
                    <a:ext uri="{FF2B5EF4-FFF2-40B4-BE49-F238E27FC236}">
                      <a16:creationId xmlns:a16="http://schemas.microsoft.com/office/drawing/2014/main" id="{A3238207-5186-4CAD-97E9-98FB48C14A8A}"/>
                    </a:ext>
                  </a:extLst>
                </p:cNvPr>
                <p:cNvSpPr/>
                <p:nvPr/>
              </p:nvSpPr>
              <p:spPr>
                <a:xfrm rot="-5400000" flipV="1">
                  <a:off x="7608151" y="6514825"/>
                  <a:ext cx="45676" cy="63660"/>
                </a:xfrm>
                <a:custGeom>
                  <a:avLst/>
                  <a:gdLst>
                    <a:gd name="connsiteX0" fmla="*/ 2380 w 45676"/>
                    <a:gd name="connsiteY0" fmla="*/ 461 h 63660"/>
                    <a:gd name="connsiteX1" fmla="*/ 2380 w 45676"/>
                    <a:gd name="connsiteY1" fmla="*/ 8022 h 63660"/>
                    <a:gd name="connsiteX2" fmla="*/ 9205 w 45676"/>
                    <a:gd name="connsiteY2" fmla="*/ 5760 h 63660"/>
                    <a:gd name="connsiteX3" fmla="*/ 16002 w 45676"/>
                    <a:gd name="connsiteY3" fmla="*/ 4984 h 63660"/>
                    <a:gd name="connsiteX4" fmla="*/ 29539 w 45676"/>
                    <a:gd name="connsiteY4" fmla="*/ 10507 h 63660"/>
                    <a:gd name="connsiteX5" fmla="*/ 34889 w 45676"/>
                    <a:gd name="connsiteY5" fmla="*/ 27300 h 63660"/>
                    <a:gd name="connsiteX6" fmla="*/ 28362 w 45676"/>
                    <a:gd name="connsiteY6" fmla="*/ 21869 h 63660"/>
                    <a:gd name="connsiteX7" fmla="*/ 19635 w 45676"/>
                    <a:gd name="connsiteY7" fmla="*/ 19976 h 63660"/>
                    <a:gd name="connsiteX8" fmla="*/ 3913 w 45676"/>
                    <a:gd name="connsiteY8" fmla="*/ 25538 h 63660"/>
                    <a:gd name="connsiteX9" fmla="*/ -1877 w 45676"/>
                    <a:gd name="connsiteY9" fmla="*/ 40779 h 63660"/>
                    <a:gd name="connsiteX10" fmla="*/ 4154 w 45676"/>
                    <a:gd name="connsiteY10" fmla="*/ 55928 h 63660"/>
                    <a:gd name="connsiteX11" fmla="*/ 20202 w 45676"/>
                    <a:gd name="connsiteY11" fmla="*/ 61649 h 63660"/>
                    <a:gd name="connsiteX12" fmla="*/ 37741 w 45676"/>
                    <a:gd name="connsiteY12" fmla="*/ 53483 h 63660"/>
                    <a:gd name="connsiteX13" fmla="*/ 43800 w 45676"/>
                    <a:gd name="connsiteY13" fmla="*/ 29799 h 63660"/>
                    <a:gd name="connsiteX14" fmla="*/ 36365 w 45676"/>
                    <a:gd name="connsiteY14" fmla="*/ 6641 h 63660"/>
                    <a:gd name="connsiteX15" fmla="*/ 16400 w 45676"/>
                    <a:gd name="connsiteY15" fmla="*/ -2012 h 63660"/>
                    <a:gd name="connsiteX16" fmla="*/ 9560 w 45676"/>
                    <a:gd name="connsiteY16" fmla="*/ -1394 h 63660"/>
                    <a:gd name="connsiteX17" fmla="*/ 2380 w 45676"/>
                    <a:gd name="connsiteY17" fmla="*/ 461 h 63660"/>
                    <a:gd name="connsiteX18" fmla="*/ 20202 w 45676"/>
                    <a:gd name="connsiteY18" fmla="*/ 26472 h 63660"/>
                    <a:gd name="connsiteX19" fmla="*/ 29752 w 45676"/>
                    <a:gd name="connsiteY19" fmla="*/ 30285 h 63660"/>
                    <a:gd name="connsiteX20" fmla="*/ 33285 w 45676"/>
                    <a:gd name="connsiteY20" fmla="*/ 40779 h 63660"/>
                    <a:gd name="connsiteX21" fmla="*/ 29752 w 45676"/>
                    <a:gd name="connsiteY21" fmla="*/ 51234 h 63660"/>
                    <a:gd name="connsiteX22" fmla="*/ 20202 w 45676"/>
                    <a:gd name="connsiteY22" fmla="*/ 55074 h 63660"/>
                    <a:gd name="connsiteX23" fmla="*/ 10653 w 45676"/>
                    <a:gd name="connsiteY23" fmla="*/ 51234 h 63660"/>
                    <a:gd name="connsiteX24" fmla="*/ 7134 w 45676"/>
                    <a:gd name="connsiteY24" fmla="*/ 40779 h 63660"/>
                    <a:gd name="connsiteX25" fmla="*/ 10653 w 45676"/>
                    <a:gd name="connsiteY25" fmla="*/ 30285 h 63660"/>
                    <a:gd name="connsiteX26" fmla="*/ 20202 w 45676"/>
                    <a:gd name="connsiteY26" fmla="*/ 26472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5676" h="63660">
                      <a:moveTo>
                        <a:pt x="2380" y="461"/>
                      </a:moveTo>
                      <a:lnTo>
                        <a:pt x="2380" y="8022"/>
                      </a:lnTo>
                      <a:cubicBezTo>
                        <a:pt x="4632" y="7031"/>
                        <a:pt x="6907" y="6277"/>
                        <a:pt x="9205" y="5760"/>
                      </a:cubicBezTo>
                      <a:cubicBezTo>
                        <a:pt x="11514" y="5243"/>
                        <a:pt x="13779" y="4984"/>
                        <a:pt x="16002" y="4984"/>
                      </a:cubicBezTo>
                      <a:cubicBezTo>
                        <a:pt x="21915" y="4984"/>
                        <a:pt x="26427" y="6825"/>
                        <a:pt x="29539" y="10507"/>
                      </a:cubicBezTo>
                      <a:cubicBezTo>
                        <a:pt x="32661" y="14189"/>
                        <a:pt x="34444" y="19787"/>
                        <a:pt x="34889" y="27300"/>
                      </a:cubicBezTo>
                      <a:cubicBezTo>
                        <a:pt x="33177" y="24942"/>
                        <a:pt x="31001" y="23132"/>
                        <a:pt x="28362" y="21869"/>
                      </a:cubicBezTo>
                      <a:cubicBezTo>
                        <a:pt x="25732" y="20607"/>
                        <a:pt x="22823" y="19976"/>
                        <a:pt x="19635" y="19976"/>
                      </a:cubicBezTo>
                      <a:cubicBezTo>
                        <a:pt x="13013" y="19976"/>
                        <a:pt x="7772" y="21830"/>
                        <a:pt x="3913" y="25538"/>
                      </a:cubicBezTo>
                      <a:cubicBezTo>
                        <a:pt x="53" y="29255"/>
                        <a:pt x="-1877" y="34336"/>
                        <a:pt x="-1877" y="40779"/>
                      </a:cubicBezTo>
                      <a:cubicBezTo>
                        <a:pt x="-1877" y="47074"/>
                        <a:pt x="133" y="52124"/>
                        <a:pt x="4154" y="55928"/>
                      </a:cubicBezTo>
                      <a:cubicBezTo>
                        <a:pt x="8174" y="59742"/>
                        <a:pt x="13524" y="61649"/>
                        <a:pt x="20202" y="61649"/>
                      </a:cubicBezTo>
                      <a:cubicBezTo>
                        <a:pt x="27865" y="61649"/>
                        <a:pt x="33711" y="58927"/>
                        <a:pt x="37741" y="53483"/>
                      </a:cubicBezTo>
                      <a:cubicBezTo>
                        <a:pt x="41780" y="48047"/>
                        <a:pt x="43800" y="40152"/>
                        <a:pt x="43800" y="29799"/>
                      </a:cubicBezTo>
                      <a:cubicBezTo>
                        <a:pt x="43800" y="20129"/>
                        <a:pt x="41321" y="12410"/>
                        <a:pt x="36365" y="6641"/>
                      </a:cubicBezTo>
                      <a:cubicBezTo>
                        <a:pt x="31417" y="873"/>
                        <a:pt x="24762" y="-2012"/>
                        <a:pt x="16400" y="-2012"/>
                      </a:cubicBezTo>
                      <a:cubicBezTo>
                        <a:pt x="14148" y="-2012"/>
                        <a:pt x="11868" y="-1806"/>
                        <a:pt x="9560" y="-1394"/>
                      </a:cubicBezTo>
                      <a:cubicBezTo>
                        <a:pt x="7261" y="-982"/>
                        <a:pt x="4868" y="-364"/>
                        <a:pt x="2380" y="461"/>
                      </a:cubicBezTo>
                      <a:close/>
                      <a:moveTo>
                        <a:pt x="20202" y="26472"/>
                      </a:moveTo>
                      <a:cubicBezTo>
                        <a:pt x="24223" y="26472"/>
                        <a:pt x="27406" y="27743"/>
                        <a:pt x="29752" y="30285"/>
                      </a:cubicBezTo>
                      <a:cubicBezTo>
                        <a:pt x="32108" y="32837"/>
                        <a:pt x="33285" y="36335"/>
                        <a:pt x="33285" y="40779"/>
                      </a:cubicBezTo>
                      <a:cubicBezTo>
                        <a:pt x="33285" y="45189"/>
                        <a:pt x="32108" y="48674"/>
                        <a:pt x="29752" y="51234"/>
                      </a:cubicBezTo>
                      <a:cubicBezTo>
                        <a:pt x="27406" y="53794"/>
                        <a:pt x="24223" y="55074"/>
                        <a:pt x="20202" y="55074"/>
                      </a:cubicBezTo>
                      <a:cubicBezTo>
                        <a:pt x="16182" y="55074"/>
                        <a:pt x="12999" y="53794"/>
                        <a:pt x="10653" y="51234"/>
                      </a:cubicBezTo>
                      <a:cubicBezTo>
                        <a:pt x="8307" y="48674"/>
                        <a:pt x="7134" y="45189"/>
                        <a:pt x="7134" y="40779"/>
                      </a:cubicBezTo>
                      <a:cubicBezTo>
                        <a:pt x="7134" y="36335"/>
                        <a:pt x="8307" y="32837"/>
                        <a:pt x="10653" y="30285"/>
                      </a:cubicBezTo>
                      <a:cubicBezTo>
                        <a:pt x="12999" y="27743"/>
                        <a:pt x="16182" y="26472"/>
                        <a:pt x="20202" y="26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09" name="Graphic 8">
              <a:extLst>
                <a:ext uri="{FF2B5EF4-FFF2-40B4-BE49-F238E27FC236}">
                  <a16:creationId xmlns:a16="http://schemas.microsoft.com/office/drawing/2014/main" id="{9B9B4B63-E63A-49DC-BD20-B04EEA32BBCA}"/>
                </a:ext>
              </a:extLst>
            </p:cNvPr>
            <p:cNvGrpSpPr/>
            <p:nvPr/>
          </p:nvGrpSpPr>
          <p:grpSpPr>
            <a:xfrm>
              <a:off x="7952243" y="5206624"/>
              <a:ext cx="90416" cy="182238"/>
              <a:chOff x="7699694" y="6460659"/>
              <a:chExt cx="90416" cy="182238"/>
            </a:xfrm>
            <a:solidFill>
              <a:srgbClr val="000000"/>
            </a:solidFill>
          </p:grpSpPr>
          <p:sp>
            <p:nvSpPr>
              <p:cNvPr id="4510" name="Freeform: Shape 4509">
                <a:extLst>
                  <a:ext uri="{FF2B5EF4-FFF2-40B4-BE49-F238E27FC236}">
                    <a16:creationId xmlns:a16="http://schemas.microsoft.com/office/drawing/2014/main" id="{E05D7063-BC19-4306-BA30-53A23F9B6E68}"/>
                  </a:ext>
                </a:extLst>
              </p:cNvPr>
              <p:cNvSpPr/>
              <p:nvPr/>
            </p:nvSpPr>
            <p:spPr>
              <a:xfrm>
                <a:off x="7744905" y="6460659"/>
                <a:ext cx="9081" cy="29456"/>
              </a:xfrm>
              <a:custGeom>
                <a:avLst/>
                <a:gdLst>
                  <a:gd name="connsiteX0" fmla="*/ 148 w 9081"/>
                  <a:gd name="connsiteY0" fmla="*/ 308 h 29456"/>
                  <a:gd name="connsiteX1" fmla="*/ 148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148" y="308"/>
                    </a:moveTo>
                    <a:lnTo>
                      <a:pt x="148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11" name="Graphic 8">
                <a:extLst>
                  <a:ext uri="{FF2B5EF4-FFF2-40B4-BE49-F238E27FC236}">
                    <a16:creationId xmlns:a16="http://schemas.microsoft.com/office/drawing/2014/main" id="{8A3A63FE-6C4B-43AF-8505-BE8C18EAE2BB}"/>
                  </a:ext>
                </a:extLst>
              </p:cNvPr>
              <p:cNvGrpSpPr/>
              <p:nvPr/>
            </p:nvGrpSpPr>
            <p:grpSpPr>
              <a:xfrm>
                <a:off x="7699694" y="6526319"/>
                <a:ext cx="90416" cy="116579"/>
                <a:chOff x="7699694" y="6526319"/>
                <a:chExt cx="90416" cy="116579"/>
              </a:xfrm>
              <a:solidFill>
                <a:srgbClr val="000000"/>
              </a:solidFill>
            </p:grpSpPr>
            <p:sp>
              <p:nvSpPr>
                <p:cNvPr id="4512" name="Freeform: Shape 4511">
                  <a:extLst>
                    <a:ext uri="{FF2B5EF4-FFF2-40B4-BE49-F238E27FC236}">
                      <a16:creationId xmlns:a16="http://schemas.microsoft.com/office/drawing/2014/main" id="{7BC08954-C1E3-43F8-91A5-6EBB19647FC3}"/>
                    </a:ext>
                  </a:extLst>
                </p:cNvPr>
                <p:cNvSpPr/>
                <p:nvPr/>
              </p:nvSpPr>
              <p:spPr>
                <a:xfrm rot="-5400000" flipV="1">
                  <a:off x="7718389" y="6596273"/>
                  <a:ext cx="31614" cy="63949"/>
                </a:xfrm>
                <a:custGeom>
                  <a:avLst/>
                  <a:gdLst>
                    <a:gd name="connsiteX0" fmla="*/ 30501 w 31614"/>
                    <a:gd name="connsiteY0" fmla="*/ 61846 h 63949"/>
                    <a:gd name="connsiteX1" fmla="*/ 30501 w 31614"/>
                    <a:gd name="connsiteY1" fmla="*/ 55547 h 63949"/>
                    <a:gd name="connsiteX2" fmla="*/ 22697 w 31614"/>
                    <a:gd name="connsiteY2" fmla="*/ 55547 h 63949"/>
                    <a:gd name="connsiteX3" fmla="*/ 16595 w 31614"/>
                    <a:gd name="connsiteY3" fmla="*/ 53903 h 63949"/>
                    <a:gd name="connsiteX4" fmla="*/ 14892 w 31614"/>
                    <a:gd name="connsiteY4" fmla="*/ 47985 h 63949"/>
                    <a:gd name="connsiteX5" fmla="*/ 14892 w 31614"/>
                    <a:gd name="connsiteY5" fmla="*/ 43922 h 63949"/>
                    <a:gd name="connsiteX6" fmla="*/ 28330 w 31614"/>
                    <a:gd name="connsiteY6" fmla="*/ 43922 h 63949"/>
                    <a:gd name="connsiteX7" fmla="*/ 28330 w 31614"/>
                    <a:gd name="connsiteY7" fmla="*/ 38044 h 63949"/>
                    <a:gd name="connsiteX8" fmla="*/ 14892 w 31614"/>
                    <a:gd name="connsiteY8" fmla="*/ 38044 h 63949"/>
                    <a:gd name="connsiteX9" fmla="*/ 14892 w 31614"/>
                    <a:gd name="connsiteY9" fmla="*/ -2104 h 63949"/>
                    <a:gd name="connsiteX10" fmla="*/ 6690 w 31614"/>
                    <a:gd name="connsiteY10" fmla="*/ -2104 h 63949"/>
                    <a:gd name="connsiteX11" fmla="*/ 6690 w 31614"/>
                    <a:gd name="connsiteY11" fmla="*/ 38044 h 63949"/>
                    <a:gd name="connsiteX12" fmla="*/ -1114 w 31614"/>
                    <a:gd name="connsiteY12" fmla="*/ 38044 h 63949"/>
                    <a:gd name="connsiteX13" fmla="*/ -1114 w 31614"/>
                    <a:gd name="connsiteY13" fmla="*/ 43922 h 63949"/>
                    <a:gd name="connsiteX14" fmla="*/ 6690 w 31614"/>
                    <a:gd name="connsiteY14" fmla="*/ 43922 h 63949"/>
                    <a:gd name="connsiteX15" fmla="*/ 6690 w 31614"/>
                    <a:gd name="connsiteY15" fmla="*/ 47131 h 63949"/>
                    <a:gd name="connsiteX16" fmla="*/ 10550 w 31614"/>
                    <a:gd name="connsiteY16" fmla="*/ 58322 h 63949"/>
                    <a:gd name="connsiteX17" fmla="*/ 22782 w 31614"/>
                    <a:gd name="connsiteY17" fmla="*/ 61846 h 63949"/>
                    <a:gd name="connsiteX18" fmla="*/ 30501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501" y="61846"/>
                      </a:moveTo>
                      <a:lnTo>
                        <a:pt x="30501" y="55547"/>
                      </a:lnTo>
                      <a:lnTo>
                        <a:pt x="22697" y="55547"/>
                      </a:lnTo>
                      <a:cubicBezTo>
                        <a:pt x="19773" y="55547"/>
                        <a:pt x="17740" y="54999"/>
                        <a:pt x="16595" y="53903"/>
                      </a:cubicBezTo>
                      <a:cubicBezTo>
                        <a:pt x="15460" y="52807"/>
                        <a:pt x="14892" y="50835"/>
                        <a:pt x="14892" y="47985"/>
                      </a:cubicBezTo>
                      <a:lnTo>
                        <a:pt x="14892" y="43922"/>
                      </a:lnTo>
                      <a:lnTo>
                        <a:pt x="28330" y="43922"/>
                      </a:lnTo>
                      <a:lnTo>
                        <a:pt x="28330" y="38044"/>
                      </a:lnTo>
                      <a:lnTo>
                        <a:pt x="14892" y="38044"/>
                      </a:lnTo>
                      <a:lnTo>
                        <a:pt x="14892" y="-2104"/>
                      </a:lnTo>
                      <a:lnTo>
                        <a:pt x="6690" y="-2104"/>
                      </a:lnTo>
                      <a:lnTo>
                        <a:pt x="6690" y="38044"/>
                      </a:lnTo>
                      <a:lnTo>
                        <a:pt x="-1114" y="38044"/>
                      </a:lnTo>
                      <a:lnTo>
                        <a:pt x="-1114" y="43922"/>
                      </a:lnTo>
                      <a:lnTo>
                        <a:pt x="6690" y="43922"/>
                      </a:lnTo>
                      <a:lnTo>
                        <a:pt x="6690" y="47131"/>
                      </a:lnTo>
                      <a:cubicBezTo>
                        <a:pt x="6690" y="52251"/>
                        <a:pt x="7977" y="55981"/>
                        <a:pt x="10550" y="58322"/>
                      </a:cubicBezTo>
                      <a:cubicBezTo>
                        <a:pt x="13123" y="60671"/>
                        <a:pt x="17200" y="61846"/>
                        <a:pt x="22782" y="61846"/>
                      </a:cubicBezTo>
                      <a:lnTo>
                        <a:pt x="30501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13" name="Freeform: Shape 4512">
                  <a:extLst>
                    <a:ext uri="{FF2B5EF4-FFF2-40B4-BE49-F238E27FC236}">
                      <a16:creationId xmlns:a16="http://schemas.microsoft.com/office/drawing/2014/main" id="{8BAD3FCC-3A96-49C6-B646-BB7D8584DDC5}"/>
                    </a:ext>
                  </a:extLst>
                </p:cNvPr>
                <p:cNvSpPr/>
                <p:nvPr/>
              </p:nvSpPr>
              <p:spPr>
                <a:xfrm rot="-5400000" flipV="1">
                  <a:off x="7763349" y="6591228"/>
                  <a:ext cx="47195" cy="5865"/>
                </a:xfrm>
                <a:custGeom>
                  <a:avLst/>
                  <a:gdLst>
                    <a:gd name="connsiteX0" fmla="*/ 45748 w 47195"/>
                    <a:gd name="connsiteY0" fmla="*/ 7474 h 5865"/>
                    <a:gd name="connsiteX1" fmla="*/ 45748 w 47195"/>
                    <a:gd name="connsiteY1" fmla="*/ 1609 h 5865"/>
                    <a:gd name="connsiteX2" fmla="*/ -1447 w 47195"/>
                    <a:gd name="connsiteY2" fmla="*/ 1609 h 5865"/>
                    <a:gd name="connsiteX3" fmla="*/ -1447 w 47195"/>
                    <a:gd name="connsiteY3" fmla="*/ 7474 h 5865"/>
                    <a:gd name="connsiteX4" fmla="*/ 45748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748" y="7474"/>
                      </a:moveTo>
                      <a:lnTo>
                        <a:pt x="45748" y="1609"/>
                      </a:lnTo>
                      <a:lnTo>
                        <a:pt x="-1447" y="1609"/>
                      </a:lnTo>
                      <a:lnTo>
                        <a:pt x="-1447" y="7474"/>
                      </a:lnTo>
                      <a:lnTo>
                        <a:pt x="45748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14" name="Freeform: Shape 4513">
                  <a:extLst>
                    <a:ext uri="{FF2B5EF4-FFF2-40B4-BE49-F238E27FC236}">
                      <a16:creationId xmlns:a16="http://schemas.microsoft.com/office/drawing/2014/main" id="{CCD5CB44-5790-4C9F-9B12-858344778FAE}"/>
                    </a:ext>
                  </a:extLst>
                </p:cNvPr>
                <p:cNvSpPr/>
                <p:nvPr/>
              </p:nvSpPr>
              <p:spPr>
                <a:xfrm rot="-5400000" flipV="1">
                  <a:off x="7713855" y="6514681"/>
                  <a:ext cx="43576" cy="63660"/>
                </a:xfrm>
                <a:custGeom>
                  <a:avLst/>
                  <a:gdLst>
                    <a:gd name="connsiteX0" fmla="*/ 28050 w 43576"/>
                    <a:gd name="connsiteY0" fmla="*/ 32271 h 63660"/>
                    <a:gd name="connsiteX1" fmla="*/ 38082 w 43576"/>
                    <a:gd name="connsiteY1" fmla="*/ 26958 h 63660"/>
                    <a:gd name="connsiteX2" fmla="*/ 41700 w 43576"/>
                    <a:gd name="connsiteY2" fmla="*/ 17017 h 63660"/>
                    <a:gd name="connsiteX3" fmla="*/ 34960 w 43576"/>
                    <a:gd name="connsiteY3" fmla="*/ 2959 h 63660"/>
                    <a:gd name="connsiteX4" fmla="*/ 15804 w 43576"/>
                    <a:gd name="connsiteY4" fmla="*/ -2012 h 63660"/>
                    <a:gd name="connsiteX5" fmla="*/ 7234 w 43576"/>
                    <a:gd name="connsiteY5" fmla="*/ -1249 h 63660"/>
                    <a:gd name="connsiteX6" fmla="*/ -1876 w 43576"/>
                    <a:gd name="connsiteY6" fmla="*/ 1039 h 63660"/>
                    <a:gd name="connsiteX7" fmla="*/ -1876 w 43576"/>
                    <a:gd name="connsiteY7" fmla="*/ 9048 h 63660"/>
                    <a:gd name="connsiteX8" fmla="*/ 6269 w 43576"/>
                    <a:gd name="connsiteY8" fmla="*/ 6010 h 63660"/>
                    <a:gd name="connsiteX9" fmla="*/ 15549 w 43576"/>
                    <a:gd name="connsiteY9" fmla="*/ 4984 h 63660"/>
                    <a:gd name="connsiteX10" fmla="*/ 28376 w 43576"/>
                    <a:gd name="connsiteY10" fmla="*/ 8061 h 63660"/>
                    <a:gd name="connsiteX11" fmla="*/ 32789 w 43576"/>
                    <a:gd name="connsiteY11" fmla="*/ 17017 h 63660"/>
                    <a:gd name="connsiteX12" fmla="*/ 28688 w 43576"/>
                    <a:gd name="connsiteY12" fmla="*/ 25499 h 63660"/>
                    <a:gd name="connsiteX13" fmla="*/ 17280 w 43576"/>
                    <a:gd name="connsiteY13" fmla="*/ 28563 h 63660"/>
                    <a:gd name="connsiteX14" fmla="*/ 9561 w 43576"/>
                    <a:gd name="connsiteY14" fmla="*/ 28563 h 63660"/>
                    <a:gd name="connsiteX15" fmla="*/ 9561 w 43576"/>
                    <a:gd name="connsiteY15" fmla="*/ 35388 h 63660"/>
                    <a:gd name="connsiteX16" fmla="*/ 17635 w 43576"/>
                    <a:gd name="connsiteY16" fmla="*/ 35388 h 63660"/>
                    <a:gd name="connsiteX17" fmla="*/ 27738 w 43576"/>
                    <a:gd name="connsiteY17" fmla="*/ 37834 h 63660"/>
                    <a:gd name="connsiteX18" fmla="*/ 31243 w 43576"/>
                    <a:gd name="connsiteY18" fmla="*/ 44882 h 63660"/>
                    <a:gd name="connsiteX19" fmla="*/ 27624 w 43576"/>
                    <a:gd name="connsiteY19" fmla="*/ 52128 h 63660"/>
                    <a:gd name="connsiteX20" fmla="*/ 17280 w 43576"/>
                    <a:gd name="connsiteY20" fmla="*/ 54666 h 63660"/>
                    <a:gd name="connsiteX21" fmla="*/ 9376 w 43576"/>
                    <a:gd name="connsiteY21" fmla="*/ 53916 h 63660"/>
                    <a:gd name="connsiteX22" fmla="*/ 110 w 43576"/>
                    <a:gd name="connsiteY22" fmla="*/ 51628 h 63660"/>
                    <a:gd name="connsiteX23" fmla="*/ 110 w 43576"/>
                    <a:gd name="connsiteY23" fmla="*/ 59019 h 63660"/>
                    <a:gd name="connsiteX24" fmla="*/ 9674 w 43576"/>
                    <a:gd name="connsiteY24" fmla="*/ 60991 h 63660"/>
                    <a:gd name="connsiteX25" fmla="*/ 18075 w 43576"/>
                    <a:gd name="connsiteY25" fmla="*/ 61649 h 63660"/>
                    <a:gd name="connsiteX26" fmla="*/ 34208 w 43576"/>
                    <a:gd name="connsiteY26" fmla="*/ 57349 h 63660"/>
                    <a:gd name="connsiteX27" fmla="*/ 40154 w 43576"/>
                    <a:gd name="connsiteY27" fmla="*/ 45750 h 63660"/>
                    <a:gd name="connsiteX28" fmla="*/ 37004 w 43576"/>
                    <a:gd name="connsiteY28" fmla="*/ 37137 h 63660"/>
                    <a:gd name="connsiteX29" fmla="*/ 28050 w 43576"/>
                    <a:gd name="connsiteY29" fmla="*/ 32271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050" y="32271"/>
                      </a:moveTo>
                      <a:cubicBezTo>
                        <a:pt x="32335" y="31421"/>
                        <a:pt x="35679" y="29650"/>
                        <a:pt x="38082" y="26958"/>
                      </a:cubicBezTo>
                      <a:cubicBezTo>
                        <a:pt x="40494" y="24276"/>
                        <a:pt x="41700" y="20962"/>
                        <a:pt x="41700" y="17017"/>
                      </a:cubicBezTo>
                      <a:cubicBezTo>
                        <a:pt x="41700" y="10968"/>
                        <a:pt x="39454" y="6282"/>
                        <a:pt x="34960" y="2959"/>
                      </a:cubicBezTo>
                      <a:cubicBezTo>
                        <a:pt x="30467" y="-355"/>
                        <a:pt x="24081" y="-2012"/>
                        <a:pt x="15804" y="-2012"/>
                      </a:cubicBezTo>
                      <a:cubicBezTo>
                        <a:pt x="13033" y="-2012"/>
                        <a:pt x="10176" y="-1757"/>
                        <a:pt x="7234" y="-1249"/>
                      </a:cubicBezTo>
                      <a:cubicBezTo>
                        <a:pt x="4292" y="-741"/>
                        <a:pt x="1255" y="22"/>
                        <a:pt x="-1876" y="1039"/>
                      </a:cubicBezTo>
                      <a:lnTo>
                        <a:pt x="-1876" y="9048"/>
                      </a:lnTo>
                      <a:cubicBezTo>
                        <a:pt x="602" y="7706"/>
                        <a:pt x="3317" y="6694"/>
                        <a:pt x="6269" y="6010"/>
                      </a:cubicBezTo>
                      <a:cubicBezTo>
                        <a:pt x="9230" y="5326"/>
                        <a:pt x="12323" y="4984"/>
                        <a:pt x="15549" y="4984"/>
                      </a:cubicBezTo>
                      <a:cubicBezTo>
                        <a:pt x="21158" y="4984"/>
                        <a:pt x="25434" y="6010"/>
                        <a:pt x="28376" y="8061"/>
                      </a:cubicBezTo>
                      <a:cubicBezTo>
                        <a:pt x="31318" y="10113"/>
                        <a:pt x="32789" y="13098"/>
                        <a:pt x="32789" y="17017"/>
                      </a:cubicBezTo>
                      <a:cubicBezTo>
                        <a:pt x="32789" y="20637"/>
                        <a:pt x="31422" y="23465"/>
                        <a:pt x="28688" y="25499"/>
                      </a:cubicBezTo>
                      <a:cubicBezTo>
                        <a:pt x="25955" y="27541"/>
                        <a:pt x="22152" y="28563"/>
                        <a:pt x="17280" y="28563"/>
                      </a:cubicBezTo>
                      <a:lnTo>
                        <a:pt x="9561" y="28563"/>
                      </a:lnTo>
                      <a:lnTo>
                        <a:pt x="9561" y="35388"/>
                      </a:lnTo>
                      <a:lnTo>
                        <a:pt x="17635" y="35388"/>
                      </a:lnTo>
                      <a:cubicBezTo>
                        <a:pt x="22033" y="35388"/>
                        <a:pt x="25401" y="36203"/>
                        <a:pt x="27738" y="37834"/>
                      </a:cubicBezTo>
                      <a:cubicBezTo>
                        <a:pt x="30074" y="39464"/>
                        <a:pt x="31243" y="41814"/>
                        <a:pt x="31243" y="44882"/>
                      </a:cubicBezTo>
                      <a:cubicBezTo>
                        <a:pt x="31243" y="48029"/>
                        <a:pt x="30037" y="50445"/>
                        <a:pt x="27624" y="52128"/>
                      </a:cubicBezTo>
                      <a:cubicBezTo>
                        <a:pt x="25221" y="53820"/>
                        <a:pt x="21773" y="54666"/>
                        <a:pt x="17280" y="54666"/>
                      </a:cubicBezTo>
                      <a:cubicBezTo>
                        <a:pt x="14820" y="54666"/>
                        <a:pt x="12186" y="54416"/>
                        <a:pt x="9376" y="53916"/>
                      </a:cubicBezTo>
                      <a:cubicBezTo>
                        <a:pt x="6567" y="53426"/>
                        <a:pt x="3478" y="52663"/>
                        <a:pt x="110" y="51628"/>
                      </a:cubicBezTo>
                      <a:lnTo>
                        <a:pt x="110" y="59019"/>
                      </a:lnTo>
                      <a:cubicBezTo>
                        <a:pt x="3516" y="59896"/>
                        <a:pt x="6704" y="60553"/>
                        <a:pt x="9674" y="60991"/>
                      </a:cubicBezTo>
                      <a:cubicBezTo>
                        <a:pt x="12645" y="61430"/>
                        <a:pt x="15445" y="61649"/>
                        <a:pt x="18075" y="61649"/>
                      </a:cubicBezTo>
                      <a:cubicBezTo>
                        <a:pt x="24876" y="61649"/>
                        <a:pt x="30254" y="60215"/>
                        <a:pt x="34208" y="57349"/>
                      </a:cubicBezTo>
                      <a:cubicBezTo>
                        <a:pt x="38172" y="54491"/>
                        <a:pt x="40154" y="50625"/>
                        <a:pt x="40154" y="45750"/>
                      </a:cubicBezTo>
                      <a:cubicBezTo>
                        <a:pt x="40154" y="42349"/>
                        <a:pt x="39104" y="39477"/>
                        <a:pt x="37004" y="37137"/>
                      </a:cubicBezTo>
                      <a:cubicBezTo>
                        <a:pt x="34904" y="34796"/>
                        <a:pt x="31919" y="33174"/>
                        <a:pt x="28050" y="322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15" name="Graphic 8">
              <a:extLst>
                <a:ext uri="{FF2B5EF4-FFF2-40B4-BE49-F238E27FC236}">
                  <a16:creationId xmlns:a16="http://schemas.microsoft.com/office/drawing/2014/main" id="{049F661F-C328-4556-A526-3F3C4FC6A7DE}"/>
                </a:ext>
              </a:extLst>
            </p:cNvPr>
            <p:cNvGrpSpPr/>
            <p:nvPr/>
          </p:nvGrpSpPr>
          <p:grpSpPr>
            <a:xfrm>
              <a:off x="8056897" y="5206624"/>
              <a:ext cx="90416" cy="182238"/>
              <a:chOff x="7804348" y="6460659"/>
              <a:chExt cx="90416" cy="182238"/>
            </a:xfrm>
            <a:solidFill>
              <a:srgbClr val="000000"/>
            </a:solidFill>
          </p:grpSpPr>
          <p:sp>
            <p:nvSpPr>
              <p:cNvPr id="4516" name="Freeform: Shape 4515">
                <a:extLst>
                  <a:ext uri="{FF2B5EF4-FFF2-40B4-BE49-F238E27FC236}">
                    <a16:creationId xmlns:a16="http://schemas.microsoft.com/office/drawing/2014/main" id="{525D6BC2-671F-4EBE-930A-5BDB50C41773}"/>
                  </a:ext>
                </a:extLst>
              </p:cNvPr>
              <p:cNvSpPr/>
              <p:nvPr/>
            </p:nvSpPr>
            <p:spPr>
              <a:xfrm>
                <a:off x="7849560" y="6460659"/>
                <a:ext cx="9081" cy="29456"/>
              </a:xfrm>
              <a:custGeom>
                <a:avLst/>
                <a:gdLst>
                  <a:gd name="connsiteX0" fmla="*/ 160 w 9081"/>
                  <a:gd name="connsiteY0" fmla="*/ 308 h 29456"/>
                  <a:gd name="connsiteX1" fmla="*/ 160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160" y="308"/>
                    </a:moveTo>
                    <a:lnTo>
                      <a:pt x="160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17" name="Graphic 8">
                <a:extLst>
                  <a:ext uri="{FF2B5EF4-FFF2-40B4-BE49-F238E27FC236}">
                    <a16:creationId xmlns:a16="http://schemas.microsoft.com/office/drawing/2014/main" id="{6D26393B-14C0-4C26-AFFD-78180F64AFC7}"/>
                  </a:ext>
                </a:extLst>
              </p:cNvPr>
              <p:cNvGrpSpPr/>
              <p:nvPr/>
            </p:nvGrpSpPr>
            <p:grpSpPr>
              <a:xfrm>
                <a:off x="7804348" y="6524872"/>
                <a:ext cx="90416" cy="118025"/>
                <a:chOff x="7804348" y="6524872"/>
                <a:chExt cx="90416" cy="118025"/>
              </a:xfrm>
              <a:solidFill>
                <a:srgbClr val="000000"/>
              </a:solidFill>
            </p:grpSpPr>
            <p:sp>
              <p:nvSpPr>
                <p:cNvPr id="4518" name="Freeform: Shape 4517">
                  <a:extLst>
                    <a:ext uri="{FF2B5EF4-FFF2-40B4-BE49-F238E27FC236}">
                      <a16:creationId xmlns:a16="http://schemas.microsoft.com/office/drawing/2014/main" id="{69787C3C-5316-4BC5-B656-F2CF538955F9}"/>
                    </a:ext>
                  </a:extLst>
                </p:cNvPr>
                <p:cNvSpPr/>
                <p:nvPr/>
              </p:nvSpPr>
              <p:spPr>
                <a:xfrm rot="-5400000" flipV="1">
                  <a:off x="7823043" y="6596273"/>
                  <a:ext cx="31614" cy="63949"/>
                </a:xfrm>
                <a:custGeom>
                  <a:avLst/>
                  <a:gdLst>
                    <a:gd name="connsiteX0" fmla="*/ 30512 w 31614"/>
                    <a:gd name="connsiteY0" fmla="*/ 61846 h 63949"/>
                    <a:gd name="connsiteX1" fmla="*/ 30512 w 31614"/>
                    <a:gd name="connsiteY1" fmla="*/ 55547 h 63949"/>
                    <a:gd name="connsiteX2" fmla="*/ 22708 w 31614"/>
                    <a:gd name="connsiteY2" fmla="*/ 55547 h 63949"/>
                    <a:gd name="connsiteX3" fmla="*/ 16606 w 31614"/>
                    <a:gd name="connsiteY3" fmla="*/ 53903 h 63949"/>
                    <a:gd name="connsiteX4" fmla="*/ 14904 w 31614"/>
                    <a:gd name="connsiteY4" fmla="*/ 47985 h 63949"/>
                    <a:gd name="connsiteX5" fmla="*/ 14904 w 31614"/>
                    <a:gd name="connsiteY5" fmla="*/ 43922 h 63949"/>
                    <a:gd name="connsiteX6" fmla="*/ 28341 w 31614"/>
                    <a:gd name="connsiteY6" fmla="*/ 43922 h 63949"/>
                    <a:gd name="connsiteX7" fmla="*/ 28341 w 31614"/>
                    <a:gd name="connsiteY7" fmla="*/ 38044 h 63949"/>
                    <a:gd name="connsiteX8" fmla="*/ 14904 w 31614"/>
                    <a:gd name="connsiteY8" fmla="*/ 38044 h 63949"/>
                    <a:gd name="connsiteX9" fmla="*/ 14904 w 31614"/>
                    <a:gd name="connsiteY9" fmla="*/ -2104 h 63949"/>
                    <a:gd name="connsiteX10" fmla="*/ 6702 w 31614"/>
                    <a:gd name="connsiteY10" fmla="*/ -2104 h 63949"/>
                    <a:gd name="connsiteX11" fmla="*/ 6702 w 31614"/>
                    <a:gd name="connsiteY11" fmla="*/ 38044 h 63949"/>
                    <a:gd name="connsiteX12" fmla="*/ -1102 w 31614"/>
                    <a:gd name="connsiteY12" fmla="*/ 38044 h 63949"/>
                    <a:gd name="connsiteX13" fmla="*/ -1102 w 31614"/>
                    <a:gd name="connsiteY13" fmla="*/ 43922 h 63949"/>
                    <a:gd name="connsiteX14" fmla="*/ 6702 w 31614"/>
                    <a:gd name="connsiteY14" fmla="*/ 43922 h 63949"/>
                    <a:gd name="connsiteX15" fmla="*/ 6702 w 31614"/>
                    <a:gd name="connsiteY15" fmla="*/ 47131 h 63949"/>
                    <a:gd name="connsiteX16" fmla="*/ 10562 w 31614"/>
                    <a:gd name="connsiteY16" fmla="*/ 58322 h 63949"/>
                    <a:gd name="connsiteX17" fmla="*/ 22793 w 31614"/>
                    <a:gd name="connsiteY17" fmla="*/ 61846 h 63949"/>
                    <a:gd name="connsiteX18" fmla="*/ 30512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512" y="61846"/>
                      </a:moveTo>
                      <a:lnTo>
                        <a:pt x="30512" y="55547"/>
                      </a:lnTo>
                      <a:lnTo>
                        <a:pt x="22708" y="55547"/>
                      </a:lnTo>
                      <a:cubicBezTo>
                        <a:pt x="19785" y="55547"/>
                        <a:pt x="17751" y="54999"/>
                        <a:pt x="16606" y="53903"/>
                      </a:cubicBezTo>
                      <a:cubicBezTo>
                        <a:pt x="15471" y="52807"/>
                        <a:pt x="14904" y="50835"/>
                        <a:pt x="14904" y="47985"/>
                      </a:cubicBezTo>
                      <a:lnTo>
                        <a:pt x="14904" y="43922"/>
                      </a:lnTo>
                      <a:lnTo>
                        <a:pt x="28341" y="43922"/>
                      </a:lnTo>
                      <a:lnTo>
                        <a:pt x="28341" y="38044"/>
                      </a:lnTo>
                      <a:lnTo>
                        <a:pt x="14904" y="38044"/>
                      </a:lnTo>
                      <a:lnTo>
                        <a:pt x="14904" y="-2104"/>
                      </a:lnTo>
                      <a:lnTo>
                        <a:pt x="6702" y="-2104"/>
                      </a:lnTo>
                      <a:lnTo>
                        <a:pt x="6702" y="38044"/>
                      </a:lnTo>
                      <a:lnTo>
                        <a:pt x="-1102" y="38044"/>
                      </a:lnTo>
                      <a:lnTo>
                        <a:pt x="-1102" y="43922"/>
                      </a:lnTo>
                      <a:lnTo>
                        <a:pt x="6702" y="43922"/>
                      </a:lnTo>
                      <a:lnTo>
                        <a:pt x="6702" y="47131"/>
                      </a:lnTo>
                      <a:cubicBezTo>
                        <a:pt x="6702" y="52251"/>
                        <a:pt x="7989" y="55981"/>
                        <a:pt x="10562" y="58322"/>
                      </a:cubicBezTo>
                      <a:cubicBezTo>
                        <a:pt x="13135" y="60671"/>
                        <a:pt x="17212" y="61846"/>
                        <a:pt x="22793" y="61846"/>
                      </a:cubicBezTo>
                      <a:lnTo>
                        <a:pt x="30512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19" name="Freeform: Shape 4518">
                  <a:extLst>
                    <a:ext uri="{FF2B5EF4-FFF2-40B4-BE49-F238E27FC236}">
                      <a16:creationId xmlns:a16="http://schemas.microsoft.com/office/drawing/2014/main" id="{220B89FF-ADCD-465D-9FCC-19B3BA7A1988}"/>
                    </a:ext>
                  </a:extLst>
                </p:cNvPr>
                <p:cNvSpPr/>
                <p:nvPr/>
              </p:nvSpPr>
              <p:spPr>
                <a:xfrm rot="-5400000" flipV="1">
                  <a:off x="7868003" y="6591228"/>
                  <a:ext cx="47195" cy="5865"/>
                </a:xfrm>
                <a:custGeom>
                  <a:avLst/>
                  <a:gdLst>
                    <a:gd name="connsiteX0" fmla="*/ 45760 w 47195"/>
                    <a:gd name="connsiteY0" fmla="*/ 7474 h 5865"/>
                    <a:gd name="connsiteX1" fmla="*/ 45760 w 47195"/>
                    <a:gd name="connsiteY1" fmla="*/ 1609 h 5865"/>
                    <a:gd name="connsiteX2" fmla="*/ -1436 w 47195"/>
                    <a:gd name="connsiteY2" fmla="*/ 1609 h 5865"/>
                    <a:gd name="connsiteX3" fmla="*/ -1436 w 47195"/>
                    <a:gd name="connsiteY3" fmla="*/ 7474 h 5865"/>
                    <a:gd name="connsiteX4" fmla="*/ 45760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760" y="7474"/>
                      </a:moveTo>
                      <a:lnTo>
                        <a:pt x="45760" y="1609"/>
                      </a:lnTo>
                      <a:lnTo>
                        <a:pt x="-1436" y="1609"/>
                      </a:lnTo>
                      <a:lnTo>
                        <a:pt x="-1436" y="7474"/>
                      </a:lnTo>
                      <a:lnTo>
                        <a:pt x="45760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20" name="Freeform: Shape 4519">
                  <a:extLst>
                    <a:ext uri="{FF2B5EF4-FFF2-40B4-BE49-F238E27FC236}">
                      <a16:creationId xmlns:a16="http://schemas.microsoft.com/office/drawing/2014/main" id="{9158BE7D-6079-4A46-9166-EFA3E7451D39}"/>
                    </a:ext>
                  </a:extLst>
                </p:cNvPr>
                <p:cNvSpPr/>
                <p:nvPr/>
              </p:nvSpPr>
              <p:spPr>
                <a:xfrm rot="-5400000" flipV="1">
                  <a:off x="7817438" y="6514227"/>
                  <a:ext cx="45719" cy="63660"/>
                </a:xfrm>
                <a:custGeom>
                  <a:avLst/>
                  <a:gdLst>
                    <a:gd name="connsiteX0" fmla="*/ 21741 w 45719"/>
                    <a:gd name="connsiteY0" fmla="*/ 33165 h 63660"/>
                    <a:gd name="connsiteX1" fmla="*/ 12177 w 45719"/>
                    <a:gd name="connsiteY1" fmla="*/ 29339 h 63660"/>
                    <a:gd name="connsiteX2" fmla="*/ 8658 w 45719"/>
                    <a:gd name="connsiteY2" fmla="*/ 18871 h 63660"/>
                    <a:gd name="connsiteX3" fmla="*/ 12177 w 45719"/>
                    <a:gd name="connsiteY3" fmla="*/ 8403 h 63660"/>
                    <a:gd name="connsiteX4" fmla="*/ 21741 w 45719"/>
                    <a:gd name="connsiteY4" fmla="*/ 4563 h 63660"/>
                    <a:gd name="connsiteX5" fmla="*/ 31291 w 45719"/>
                    <a:gd name="connsiteY5" fmla="*/ 8403 h 63660"/>
                    <a:gd name="connsiteX6" fmla="*/ 34810 w 45719"/>
                    <a:gd name="connsiteY6" fmla="*/ 18871 h 63660"/>
                    <a:gd name="connsiteX7" fmla="*/ 31291 w 45719"/>
                    <a:gd name="connsiteY7" fmla="*/ 29339 h 63660"/>
                    <a:gd name="connsiteX8" fmla="*/ 21741 w 45719"/>
                    <a:gd name="connsiteY8" fmla="*/ 33165 h 63660"/>
                    <a:gd name="connsiteX9" fmla="*/ 39521 w 45719"/>
                    <a:gd name="connsiteY9" fmla="*/ 59190 h 63660"/>
                    <a:gd name="connsiteX10" fmla="*/ 39521 w 45719"/>
                    <a:gd name="connsiteY10" fmla="*/ 51628 h 63660"/>
                    <a:gd name="connsiteX11" fmla="*/ 32710 w 45719"/>
                    <a:gd name="connsiteY11" fmla="*/ 53877 h 63660"/>
                    <a:gd name="connsiteX12" fmla="*/ 25899 w 45719"/>
                    <a:gd name="connsiteY12" fmla="*/ 54666 h 63660"/>
                    <a:gd name="connsiteX13" fmla="*/ 12347 w 45719"/>
                    <a:gd name="connsiteY13" fmla="*/ 49117 h 63660"/>
                    <a:gd name="connsiteX14" fmla="*/ 7012 w 45719"/>
                    <a:gd name="connsiteY14" fmla="*/ 32350 h 63660"/>
                    <a:gd name="connsiteX15" fmla="*/ 13568 w 45719"/>
                    <a:gd name="connsiteY15" fmla="*/ 37834 h 63660"/>
                    <a:gd name="connsiteX16" fmla="*/ 22266 w 45719"/>
                    <a:gd name="connsiteY16" fmla="*/ 39740 h 63660"/>
                    <a:gd name="connsiteX17" fmla="*/ 38031 w 45719"/>
                    <a:gd name="connsiteY17" fmla="*/ 34125 h 63660"/>
                    <a:gd name="connsiteX18" fmla="*/ 43820 w 45719"/>
                    <a:gd name="connsiteY18" fmla="*/ 18871 h 63660"/>
                    <a:gd name="connsiteX19" fmla="*/ 37789 w 45719"/>
                    <a:gd name="connsiteY19" fmla="*/ 3695 h 63660"/>
                    <a:gd name="connsiteX20" fmla="*/ 21741 w 45719"/>
                    <a:gd name="connsiteY20" fmla="*/ -2012 h 63660"/>
                    <a:gd name="connsiteX21" fmla="*/ 4174 w 45719"/>
                    <a:gd name="connsiteY21" fmla="*/ 6141 h 63660"/>
                    <a:gd name="connsiteX22" fmla="*/ -1899 w 45719"/>
                    <a:gd name="connsiteY22" fmla="*/ 29799 h 63660"/>
                    <a:gd name="connsiteX23" fmla="*/ 5550 w 45719"/>
                    <a:gd name="connsiteY23" fmla="*/ 52996 h 63660"/>
                    <a:gd name="connsiteX24" fmla="*/ 25544 w 45719"/>
                    <a:gd name="connsiteY24" fmla="*/ 61649 h 63660"/>
                    <a:gd name="connsiteX25" fmla="*/ 32355 w 45719"/>
                    <a:gd name="connsiteY25" fmla="*/ 61031 h 63660"/>
                    <a:gd name="connsiteX26" fmla="*/ 39521 w 45719"/>
                    <a:gd name="connsiteY26" fmla="*/ 59190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5719" h="63660">
                      <a:moveTo>
                        <a:pt x="21741" y="33165"/>
                      </a:moveTo>
                      <a:cubicBezTo>
                        <a:pt x="17721" y="33165"/>
                        <a:pt x="14533" y="31890"/>
                        <a:pt x="12177" y="29339"/>
                      </a:cubicBezTo>
                      <a:cubicBezTo>
                        <a:pt x="9831" y="26796"/>
                        <a:pt x="8658" y="23307"/>
                        <a:pt x="8658" y="18871"/>
                      </a:cubicBezTo>
                      <a:cubicBezTo>
                        <a:pt x="8658" y="14461"/>
                        <a:pt x="9831" y="10972"/>
                        <a:pt x="12177" y="8403"/>
                      </a:cubicBezTo>
                      <a:cubicBezTo>
                        <a:pt x="14533" y="5843"/>
                        <a:pt x="17721" y="4563"/>
                        <a:pt x="21741" y="4563"/>
                      </a:cubicBezTo>
                      <a:cubicBezTo>
                        <a:pt x="25761" y="4563"/>
                        <a:pt x="28945" y="5843"/>
                        <a:pt x="31291" y="8403"/>
                      </a:cubicBezTo>
                      <a:cubicBezTo>
                        <a:pt x="33637" y="10972"/>
                        <a:pt x="34810" y="14461"/>
                        <a:pt x="34810" y="18871"/>
                      </a:cubicBezTo>
                      <a:cubicBezTo>
                        <a:pt x="34810" y="23307"/>
                        <a:pt x="33637" y="26796"/>
                        <a:pt x="31291" y="29339"/>
                      </a:cubicBezTo>
                      <a:cubicBezTo>
                        <a:pt x="28945" y="31890"/>
                        <a:pt x="25761" y="33165"/>
                        <a:pt x="21741" y="33165"/>
                      </a:cubicBezTo>
                      <a:close/>
                      <a:moveTo>
                        <a:pt x="39521" y="59190"/>
                      </a:moveTo>
                      <a:lnTo>
                        <a:pt x="39521" y="51628"/>
                      </a:lnTo>
                      <a:cubicBezTo>
                        <a:pt x="37269" y="52610"/>
                        <a:pt x="34999" y="53360"/>
                        <a:pt x="32710" y="53877"/>
                      </a:cubicBezTo>
                      <a:cubicBezTo>
                        <a:pt x="30420" y="54403"/>
                        <a:pt x="28150" y="54666"/>
                        <a:pt x="25899" y="54666"/>
                      </a:cubicBezTo>
                      <a:cubicBezTo>
                        <a:pt x="19986" y="54666"/>
                        <a:pt x="15469" y="52816"/>
                        <a:pt x="12347" y="49117"/>
                      </a:cubicBezTo>
                      <a:cubicBezTo>
                        <a:pt x="9235" y="45417"/>
                        <a:pt x="7457" y="39828"/>
                        <a:pt x="7012" y="32350"/>
                      </a:cubicBezTo>
                      <a:cubicBezTo>
                        <a:pt x="8753" y="34734"/>
                        <a:pt x="10938" y="36562"/>
                        <a:pt x="13568" y="37834"/>
                      </a:cubicBezTo>
                      <a:cubicBezTo>
                        <a:pt x="16207" y="39105"/>
                        <a:pt x="19106" y="39740"/>
                        <a:pt x="22266" y="39740"/>
                      </a:cubicBezTo>
                      <a:cubicBezTo>
                        <a:pt x="28916" y="39740"/>
                        <a:pt x="34171" y="37869"/>
                        <a:pt x="38031" y="34125"/>
                      </a:cubicBezTo>
                      <a:cubicBezTo>
                        <a:pt x="41890" y="30391"/>
                        <a:pt x="43820" y="25306"/>
                        <a:pt x="43820" y="18871"/>
                      </a:cubicBezTo>
                      <a:cubicBezTo>
                        <a:pt x="43820" y="12568"/>
                        <a:pt x="41810" y="7509"/>
                        <a:pt x="37789" y="3695"/>
                      </a:cubicBezTo>
                      <a:cubicBezTo>
                        <a:pt x="33769" y="-109"/>
                        <a:pt x="28420" y="-2012"/>
                        <a:pt x="21741" y="-2012"/>
                      </a:cubicBezTo>
                      <a:cubicBezTo>
                        <a:pt x="14078" y="-2012"/>
                        <a:pt x="8223" y="706"/>
                        <a:pt x="4174" y="6141"/>
                      </a:cubicBezTo>
                      <a:cubicBezTo>
                        <a:pt x="125" y="11586"/>
                        <a:pt x="-1899" y="19471"/>
                        <a:pt x="-1899" y="29799"/>
                      </a:cubicBezTo>
                      <a:cubicBezTo>
                        <a:pt x="-1899" y="39495"/>
                        <a:pt x="584" y="47227"/>
                        <a:pt x="5550" y="52996"/>
                      </a:cubicBezTo>
                      <a:cubicBezTo>
                        <a:pt x="10517" y="58765"/>
                        <a:pt x="17181" y="61649"/>
                        <a:pt x="25544" y="61649"/>
                      </a:cubicBezTo>
                      <a:cubicBezTo>
                        <a:pt x="27795" y="61649"/>
                        <a:pt x="30066" y="61443"/>
                        <a:pt x="32355" y="61031"/>
                      </a:cubicBezTo>
                      <a:cubicBezTo>
                        <a:pt x="34644" y="60619"/>
                        <a:pt x="37033" y="60005"/>
                        <a:pt x="39521" y="591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21" name="Graphic 8">
              <a:extLst>
                <a:ext uri="{FF2B5EF4-FFF2-40B4-BE49-F238E27FC236}">
                  <a16:creationId xmlns:a16="http://schemas.microsoft.com/office/drawing/2014/main" id="{2F923A5A-A8A3-4E57-B2C8-D8491638880A}"/>
                </a:ext>
              </a:extLst>
            </p:cNvPr>
            <p:cNvGrpSpPr/>
            <p:nvPr/>
          </p:nvGrpSpPr>
          <p:grpSpPr>
            <a:xfrm>
              <a:off x="8161561" y="5206624"/>
              <a:ext cx="90416" cy="235782"/>
              <a:chOff x="7909012" y="6460659"/>
              <a:chExt cx="90416" cy="235782"/>
            </a:xfrm>
            <a:solidFill>
              <a:srgbClr val="000000"/>
            </a:solidFill>
          </p:grpSpPr>
          <p:sp>
            <p:nvSpPr>
              <p:cNvPr id="4522" name="Freeform: Shape 4521">
                <a:extLst>
                  <a:ext uri="{FF2B5EF4-FFF2-40B4-BE49-F238E27FC236}">
                    <a16:creationId xmlns:a16="http://schemas.microsoft.com/office/drawing/2014/main" id="{4CEC1FBF-FC32-486C-A3D5-5BBCC784EE43}"/>
                  </a:ext>
                </a:extLst>
              </p:cNvPr>
              <p:cNvSpPr/>
              <p:nvPr/>
            </p:nvSpPr>
            <p:spPr>
              <a:xfrm>
                <a:off x="7954214" y="6460659"/>
                <a:ext cx="9081" cy="29456"/>
              </a:xfrm>
              <a:custGeom>
                <a:avLst/>
                <a:gdLst>
                  <a:gd name="connsiteX0" fmla="*/ 171 w 9081"/>
                  <a:gd name="connsiteY0" fmla="*/ 308 h 29456"/>
                  <a:gd name="connsiteX1" fmla="*/ 171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171" y="308"/>
                    </a:moveTo>
                    <a:lnTo>
                      <a:pt x="171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23" name="Graphic 8">
                <a:extLst>
                  <a:ext uri="{FF2B5EF4-FFF2-40B4-BE49-F238E27FC236}">
                    <a16:creationId xmlns:a16="http://schemas.microsoft.com/office/drawing/2014/main" id="{9991E1A2-94BB-4C81-BFBE-ED5E0D9BC0BE}"/>
                  </a:ext>
                </a:extLst>
              </p:cNvPr>
              <p:cNvGrpSpPr/>
              <p:nvPr/>
            </p:nvGrpSpPr>
            <p:grpSpPr>
              <a:xfrm>
                <a:off x="7909012" y="6524870"/>
                <a:ext cx="90416" cy="171571"/>
                <a:chOff x="7909012" y="6524870"/>
                <a:chExt cx="90416" cy="171571"/>
              </a:xfrm>
              <a:solidFill>
                <a:srgbClr val="000000"/>
              </a:solidFill>
            </p:grpSpPr>
            <p:sp>
              <p:nvSpPr>
                <p:cNvPr id="4524" name="Freeform: Shape 4523">
                  <a:extLst>
                    <a:ext uri="{FF2B5EF4-FFF2-40B4-BE49-F238E27FC236}">
                      <a16:creationId xmlns:a16="http://schemas.microsoft.com/office/drawing/2014/main" id="{0D485B26-7C15-43B2-89A7-0809F7228637}"/>
                    </a:ext>
                  </a:extLst>
                </p:cNvPr>
                <p:cNvSpPr/>
                <p:nvPr/>
              </p:nvSpPr>
              <p:spPr>
                <a:xfrm rot="-5400000" flipV="1">
                  <a:off x="7927707" y="6649817"/>
                  <a:ext cx="31614" cy="63949"/>
                </a:xfrm>
                <a:custGeom>
                  <a:avLst/>
                  <a:gdLst>
                    <a:gd name="connsiteX0" fmla="*/ 30524 w 31614"/>
                    <a:gd name="connsiteY0" fmla="*/ 61852 h 63949"/>
                    <a:gd name="connsiteX1" fmla="*/ 30524 w 31614"/>
                    <a:gd name="connsiteY1" fmla="*/ 55553 h 63949"/>
                    <a:gd name="connsiteX2" fmla="*/ 22720 w 31614"/>
                    <a:gd name="connsiteY2" fmla="*/ 55553 h 63949"/>
                    <a:gd name="connsiteX3" fmla="*/ 16618 w 31614"/>
                    <a:gd name="connsiteY3" fmla="*/ 53909 h 63949"/>
                    <a:gd name="connsiteX4" fmla="*/ 14915 w 31614"/>
                    <a:gd name="connsiteY4" fmla="*/ 47992 h 63949"/>
                    <a:gd name="connsiteX5" fmla="*/ 14915 w 31614"/>
                    <a:gd name="connsiteY5" fmla="*/ 43928 h 63949"/>
                    <a:gd name="connsiteX6" fmla="*/ 28353 w 31614"/>
                    <a:gd name="connsiteY6" fmla="*/ 43928 h 63949"/>
                    <a:gd name="connsiteX7" fmla="*/ 28353 w 31614"/>
                    <a:gd name="connsiteY7" fmla="*/ 38050 h 63949"/>
                    <a:gd name="connsiteX8" fmla="*/ 14915 w 31614"/>
                    <a:gd name="connsiteY8" fmla="*/ 38050 h 63949"/>
                    <a:gd name="connsiteX9" fmla="*/ 14915 w 31614"/>
                    <a:gd name="connsiteY9" fmla="*/ -2098 h 63949"/>
                    <a:gd name="connsiteX10" fmla="*/ 6714 w 31614"/>
                    <a:gd name="connsiteY10" fmla="*/ -2098 h 63949"/>
                    <a:gd name="connsiteX11" fmla="*/ 6714 w 31614"/>
                    <a:gd name="connsiteY11" fmla="*/ 38050 h 63949"/>
                    <a:gd name="connsiteX12" fmla="*/ -1091 w 31614"/>
                    <a:gd name="connsiteY12" fmla="*/ 38050 h 63949"/>
                    <a:gd name="connsiteX13" fmla="*/ -1091 w 31614"/>
                    <a:gd name="connsiteY13" fmla="*/ 43928 h 63949"/>
                    <a:gd name="connsiteX14" fmla="*/ 6714 w 31614"/>
                    <a:gd name="connsiteY14" fmla="*/ 43928 h 63949"/>
                    <a:gd name="connsiteX15" fmla="*/ 6714 w 31614"/>
                    <a:gd name="connsiteY15" fmla="*/ 47137 h 63949"/>
                    <a:gd name="connsiteX16" fmla="*/ 10573 w 31614"/>
                    <a:gd name="connsiteY16" fmla="*/ 58328 h 63949"/>
                    <a:gd name="connsiteX17" fmla="*/ 22805 w 31614"/>
                    <a:gd name="connsiteY17" fmla="*/ 61852 h 63949"/>
                    <a:gd name="connsiteX18" fmla="*/ 30524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524" y="61852"/>
                      </a:moveTo>
                      <a:lnTo>
                        <a:pt x="30524" y="55553"/>
                      </a:lnTo>
                      <a:lnTo>
                        <a:pt x="22720" y="55553"/>
                      </a:lnTo>
                      <a:cubicBezTo>
                        <a:pt x="19796" y="55553"/>
                        <a:pt x="17763" y="55005"/>
                        <a:pt x="16618" y="53909"/>
                      </a:cubicBezTo>
                      <a:cubicBezTo>
                        <a:pt x="15483" y="52814"/>
                        <a:pt x="14915" y="50841"/>
                        <a:pt x="14915" y="47992"/>
                      </a:cubicBezTo>
                      <a:lnTo>
                        <a:pt x="14915" y="43928"/>
                      </a:lnTo>
                      <a:lnTo>
                        <a:pt x="28353" y="43928"/>
                      </a:lnTo>
                      <a:lnTo>
                        <a:pt x="28353" y="38050"/>
                      </a:lnTo>
                      <a:lnTo>
                        <a:pt x="14915" y="38050"/>
                      </a:lnTo>
                      <a:lnTo>
                        <a:pt x="14915" y="-2098"/>
                      </a:lnTo>
                      <a:lnTo>
                        <a:pt x="6714" y="-2098"/>
                      </a:lnTo>
                      <a:lnTo>
                        <a:pt x="6714" y="38050"/>
                      </a:lnTo>
                      <a:lnTo>
                        <a:pt x="-1091" y="38050"/>
                      </a:lnTo>
                      <a:lnTo>
                        <a:pt x="-1091" y="43928"/>
                      </a:lnTo>
                      <a:lnTo>
                        <a:pt x="6714" y="43928"/>
                      </a:lnTo>
                      <a:lnTo>
                        <a:pt x="6714" y="47137"/>
                      </a:lnTo>
                      <a:cubicBezTo>
                        <a:pt x="6714" y="52257"/>
                        <a:pt x="8000" y="55987"/>
                        <a:pt x="10573" y="58328"/>
                      </a:cubicBezTo>
                      <a:cubicBezTo>
                        <a:pt x="13146" y="60678"/>
                        <a:pt x="17223" y="61852"/>
                        <a:pt x="22805" y="61852"/>
                      </a:cubicBezTo>
                      <a:lnTo>
                        <a:pt x="30524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25" name="Freeform: Shape 4524">
                  <a:extLst>
                    <a:ext uri="{FF2B5EF4-FFF2-40B4-BE49-F238E27FC236}">
                      <a16:creationId xmlns:a16="http://schemas.microsoft.com/office/drawing/2014/main" id="{95A2827F-21AD-4DD2-86C7-58B60D0C5D1D}"/>
                    </a:ext>
                  </a:extLst>
                </p:cNvPr>
                <p:cNvSpPr/>
                <p:nvPr/>
              </p:nvSpPr>
              <p:spPr>
                <a:xfrm rot="-5400000" flipV="1">
                  <a:off x="7972667" y="6644772"/>
                  <a:ext cx="47195" cy="5865"/>
                </a:xfrm>
                <a:custGeom>
                  <a:avLst/>
                  <a:gdLst>
                    <a:gd name="connsiteX0" fmla="*/ 45771 w 47195"/>
                    <a:gd name="connsiteY0" fmla="*/ 7481 h 5865"/>
                    <a:gd name="connsiteX1" fmla="*/ 45771 w 47195"/>
                    <a:gd name="connsiteY1" fmla="*/ 1616 h 5865"/>
                    <a:gd name="connsiteX2" fmla="*/ -1424 w 47195"/>
                    <a:gd name="connsiteY2" fmla="*/ 1616 h 5865"/>
                    <a:gd name="connsiteX3" fmla="*/ -1424 w 47195"/>
                    <a:gd name="connsiteY3" fmla="*/ 7481 h 5865"/>
                    <a:gd name="connsiteX4" fmla="*/ 45771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771" y="7481"/>
                      </a:moveTo>
                      <a:lnTo>
                        <a:pt x="45771" y="1616"/>
                      </a:lnTo>
                      <a:lnTo>
                        <a:pt x="-1424" y="1616"/>
                      </a:lnTo>
                      <a:lnTo>
                        <a:pt x="-1424" y="7481"/>
                      </a:lnTo>
                      <a:lnTo>
                        <a:pt x="45771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26" name="Freeform: Shape 4525">
                  <a:extLst>
                    <a:ext uri="{FF2B5EF4-FFF2-40B4-BE49-F238E27FC236}">
                      <a16:creationId xmlns:a16="http://schemas.microsoft.com/office/drawing/2014/main" id="{9D79931D-6C00-4614-B54D-015BF7319B8C}"/>
                    </a:ext>
                  </a:extLst>
                </p:cNvPr>
                <p:cNvSpPr/>
                <p:nvPr/>
              </p:nvSpPr>
              <p:spPr>
                <a:xfrm rot="-5400000" flipV="1">
                  <a:off x="7923301" y="6569789"/>
                  <a:ext cx="42029" cy="62463"/>
                </a:xfrm>
                <a:custGeom>
                  <a:avLst/>
                  <a:gdLst>
                    <a:gd name="connsiteX0" fmla="*/ 8990 w 42029"/>
                    <a:gd name="connsiteY0" fmla="*/ 4932 h 62463"/>
                    <a:gd name="connsiteX1" fmla="*/ 40250 w 42029"/>
                    <a:gd name="connsiteY1" fmla="*/ 4932 h 62463"/>
                    <a:gd name="connsiteX2" fmla="*/ 40250 w 42029"/>
                    <a:gd name="connsiteY2" fmla="*/ -2051 h 62463"/>
                    <a:gd name="connsiteX3" fmla="*/ -1780 w 42029"/>
                    <a:gd name="connsiteY3" fmla="*/ -2051 h 62463"/>
                    <a:gd name="connsiteX4" fmla="*/ -1780 w 42029"/>
                    <a:gd name="connsiteY4" fmla="*/ 4932 h 62463"/>
                    <a:gd name="connsiteX5" fmla="*/ 12112 w 42029"/>
                    <a:gd name="connsiteY5" fmla="*/ 18056 h 62463"/>
                    <a:gd name="connsiteX6" fmla="*/ 23180 w 42029"/>
                    <a:gd name="connsiteY6" fmla="*/ 28695 h 62463"/>
                    <a:gd name="connsiteX7" fmla="*/ 29182 w 42029"/>
                    <a:gd name="connsiteY7" fmla="*/ 36269 h 62463"/>
                    <a:gd name="connsiteX8" fmla="*/ 30899 w 42029"/>
                    <a:gd name="connsiteY8" fmla="*/ 42371 h 62463"/>
                    <a:gd name="connsiteX9" fmla="*/ 27196 w 42029"/>
                    <a:gd name="connsiteY9" fmla="*/ 50340 h 62463"/>
                    <a:gd name="connsiteX10" fmla="*/ 17547 w 42029"/>
                    <a:gd name="connsiteY10" fmla="*/ 53430 h 62463"/>
                    <a:gd name="connsiteX11" fmla="*/ 8650 w 42029"/>
                    <a:gd name="connsiteY11" fmla="*/ 52076 h 62463"/>
                    <a:gd name="connsiteX12" fmla="*/ -1340 w 42029"/>
                    <a:gd name="connsiteY12" fmla="*/ 47960 h 62463"/>
                    <a:gd name="connsiteX13" fmla="*/ -1340 w 42029"/>
                    <a:gd name="connsiteY13" fmla="*/ 56350 h 62463"/>
                    <a:gd name="connsiteX14" fmla="*/ 8763 w 42029"/>
                    <a:gd name="connsiteY14" fmla="*/ 59387 h 62463"/>
                    <a:gd name="connsiteX15" fmla="*/ 17376 w 42029"/>
                    <a:gd name="connsiteY15" fmla="*/ 60413 h 62463"/>
                    <a:gd name="connsiteX16" fmla="*/ 33780 w 42029"/>
                    <a:gd name="connsiteY16" fmla="*/ 55640 h 62463"/>
                    <a:gd name="connsiteX17" fmla="*/ 39896 w 42029"/>
                    <a:gd name="connsiteY17" fmla="*/ 42910 h 62463"/>
                    <a:gd name="connsiteX18" fmla="*/ 38363 w 42029"/>
                    <a:gd name="connsiteY18" fmla="*/ 35730 h 62463"/>
                    <a:gd name="connsiteX19" fmla="*/ 32801 w 42029"/>
                    <a:gd name="connsiteY19" fmla="*/ 27748 h 62463"/>
                    <a:gd name="connsiteX20" fmla="*/ 25748 w 42029"/>
                    <a:gd name="connsiteY20" fmla="*/ 20857 h 62463"/>
                    <a:gd name="connsiteX21" fmla="*/ 8990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8990" y="4932"/>
                      </a:moveTo>
                      <a:lnTo>
                        <a:pt x="40250" y="4932"/>
                      </a:lnTo>
                      <a:lnTo>
                        <a:pt x="40250" y="-2051"/>
                      </a:lnTo>
                      <a:lnTo>
                        <a:pt x="-1780" y="-2051"/>
                      </a:lnTo>
                      <a:lnTo>
                        <a:pt x="-1780" y="4932"/>
                      </a:lnTo>
                      <a:cubicBezTo>
                        <a:pt x="1616" y="8193"/>
                        <a:pt x="6247" y="12568"/>
                        <a:pt x="12112" y="18056"/>
                      </a:cubicBezTo>
                      <a:cubicBezTo>
                        <a:pt x="17987" y="23553"/>
                        <a:pt x="21676" y="27099"/>
                        <a:pt x="23180" y="28695"/>
                      </a:cubicBezTo>
                      <a:cubicBezTo>
                        <a:pt x="26046" y="31675"/>
                        <a:pt x="28047" y="34200"/>
                        <a:pt x="29182" y="36269"/>
                      </a:cubicBezTo>
                      <a:cubicBezTo>
                        <a:pt x="30327" y="38338"/>
                        <a:pt x="30899" y="40372"/>
                        <a:pt x="30899" y="42371"/>
                      </a:cubicBezTo>
                      <a:cubicBezTo>
                        <a:pt x="30899" y="45632"/>
                        <a:pt x="29665" y="48289"/>
                        <a:pt x="27196" y="50340"/>
                      </a:cubicBezTo>
                      <a:cubicBezTo>
                        <a:pt x="24727" y="52400"/>
                        <a:pt x="21510" y="53430"/>
                        <a:pt x="17547" y="53430"/>
                      </a:cubicBezTo>
                      <a:cubicBezTo>
                        <a:pt x="14737" y="53430"/>
                        <a:pt x="11771" y="52979"/>
                        <a:pt x="8650" y="52076"/>
                      </a:cubicBezTo>
                      <a:cubicBezTo>
                        <a:pt x="5537" y="51173"/>
                        <a:pt x="2208" y="49801"/>
                        <a:pt x="-1340" y="47960"/>
                      </a:cubicBezTo>
                      <a:lnTo>
                        <a:pt x="-1340" y="56350"/>
                      </a:lnTo>
                      <a:cubicBezTo>
                        <a:pt x="2264" y="57691"/>
                        <a:pt x="5632" y="58704"/>
                        <a:pt x="8763" y="59387"/>
                      </a:cubicBezTo>
                      <a:cubicBezTo>
                        <a:pt x="11904" y="60071"/>
                        <a:pt x="14775" y="60413"/>
                        <a:pt x="17376" y="60413"/>
                      </a:cubicBezTo>
                      <a:cubicBezTo>
                        <a:pt x="24235" y="60413"/>
                        <a:pt x="29703" y="58822"/>
                        <a:pt x="33780" y="55640"/>
                      </a:cubicBezTo>
                      <a:cubicBezTo>
                        <a:pt x="37857" y="52466"/>
                        <a:pt x="39896" y="48223"/>
                        <a:pt x="39896" y="42910"/>
                      </a:cubicBezTo>
                      <a:cubicBezTo>
                        <a:pt x="39896" y="40385"/>
                        <a:pt x="39385" y="37992"/>
                        <a:pt x="38363" y="35730"/>
                      </a:cubicBezTo>
                      <a:cubicBezTo>
                        <a:pt x="37351" y="33477"/>
                        <a:pt x="35497" y="30816"/>
                        <a:pt x="32801" y="27748"/>
                      </a:cubicBezTo>
                      <a:cubicBezTo>
                        <a:pt x="32063" y="26950"/>
                        <a:pt x="29712" y="24653"/>
                        <a:pt x="25748" y="20857"/>
                      </a:cubicBezTo>
                      <a:cubicBezTo>
                        <a:pt x="21794" y="17061"/>
                        <a:pt x="16208" y="11753"/>
                        <a:pt x="8990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27" name="Freeform: Shape 4526">
                  <a:extLst>
                    <a:ext uri="{FF2B5EF4-FFF2-40B4-BE49-F238E27FC236}">
                      <a16:creationId xmlns:a16="http://schemas.microsoft.com/office/drawing/2014/main" id="{8D8AA93F-A1C7-448D-BD3F-007899C52AFA}"/>
                    </a:ext>
                  </a:extLst>
                </p:cNvPr>
                <p:cNvSpPr/>
                <p:nvPr/>
              </p:nvSpPr>
              <p:spPr>
                <a:xfrm rot="-5400000" flipV="1">
                  <a:off x="7922102" y="6514224"/>
                  <a:ext cx="45719" cy="63660"/>
                </a:xfrm>
                <a:custGeom>
                  <a:avLst/>
                  <a:gdLst>
                    <a:gd name="connsiteX0" fmla="*/ 21752 w 45719"/>
                    <a:gd name="connsiteY0" fmla="*/ 33165 h 63660"/>
                    <a:gd name="connsiteX1" fmla="*/ 12189 w 45719"/>
                    <a:gd name="connsiteY1" fmla="*/ 29339 h 63660"/>
                    <a:gd name="connsiteX2" fmla="*/ 8670 w 45719"/>
                    <a:gd name="connsiteY2" fmla="*/ 18871 h 63660"/>
                    <a:gd name="connsiteX3" fmla="*/ 12189 w 45719"/>
                    <a:gd name="connsiteY3" fmla="*/ 8403 h 63660"/>
                    <a:gd name="connsiteX4" fmla="*/ 21752 w 45719"/>
                    <a:gd name="connsiteY4" fmla="*/ 4563 h 63660"/>
                    <a:gd name="connsiteX5" fmla="*/ 31302 w 45719"/>
                    <a:gd name="connsiteY5" fmla="*/ 8403 h 63660"/>
                    <a:gd name="connsiteX6" fmla="*/ 34821 w 45719"/>
                    <a:gd name="connsiteY6" fmla="*/ 18871 h 63660"/>
                    <a:gd name="connsiteX7" fmla="*/ 31302 w 45719"/>
                    <a:gd name="connsiteY7" fmla="*/ 29339 h 63660"/>
                    <a:gd name="connsiteX8" fmla="*/ 21752 w 45719"/>
                    <a:gd name="connsiteY8" fmla="*/ 33165 h 63660"/>
                    <a:gd name="connsiteX9" fmla="*/ 39532 w 45719"/>
                    <a:gd name="connsiteY9" fmla="*/ 59190 h 63660"/>
                    <a:gd name="connsiteX10" fmla="*/ 39532 w 45719"/>
                    <a:gd name="connsiteY10" fmla="*/ 51628 h 63660"/>
                    <a:gd name="connsiteX11" fmla="*/ 32721 w 45719"/>
                    <a:gd name="connsiteY11" fmla="*/ 53877 h 63660"/>
                    <a:gd name="connsiteX12" fmla="*/ 25910 w 45719"/>
                    <a:gd name="connsiteY12" fmla="*/ 54666 h 63660"/>
                    <a:gd name="connsiteX13" fmla="*/ 12359 w 45719"/>
                    <a:gd name="connsiteY13" fmla="*/ 49117 h 63660"/>
                    <a:gd name="connsiteX14" fmla="*/ 7023 w 45719"/>
                    <a:gd name="connsiteY14" fmla="*/ 32350 h 63660"/>
                    <a:gd name="connsiteX15" fmla="*/ 13579 w 45719"/>
                    <a:gd name="connsiteY15" fmla="*/ 37834 h 63660"/>
                    <a:gd name="connsiteX16" fmla="*/ 22277 w 45719"/>
                    <a:gd name="connsiteY16" fmla="*/ 39740 h 63660"/>
                    <a:gd name="connsiteX17" fmla="*/ 38042 w 45719"/>
                    <a:gd name="connsiteY17" fmla="*/ 34125 h 63660"/>
                    <a:gd name="connsiteX18" fmla="*/ 43832 w 45719"/>
                    <a:gd name="connsiteY18" fmla="*/ 18871 h 63660"/>
                    <a:gd name="connsiteX19" fmla="*/ 37801 w 45719"/>
                    <a:gd name="connsiteY19" fmla="*/ 3695 h 63660"/>
                    <a:gd name="connsiteX20" fmla="*/ 21752 w 45719"/>
                    <a:gd name="connsiteY20" fmla="*/ -2012 h 63660"/>
                    <a:gd name="connsiteX21" fmla="*/ 4186 w 45719"/>
                    <a:gd name="connsiteY21" fmla="*/ 6141 h 63660"/>
                    <a:gd name="connsiteX22" fmla="*/ -1888 w 45719"/>
                    <a:gd name="connsiteY22" fmla="*/ 29799 h 63660"/>
                    <a:gd name="connsiteX23" fmla="*/ 5562 w 45719"/>
                    <a:gd name="connsiteY23" fmla="*/ 52996 h 63660"/>
                    <a:gd name="connsiteX24" fmla="*/ 25555 w 45719"/>
                    <a:gd name="connsiteY24" fmla="*/ 61649 h 63660"/>
                    <a:gd name="connsiteX25" fmla="*/ 32366 w 45719"/>
                    <a:gd name="connsiteY25" fmla="*/ 61031 h 63660"/>
                    <a:gd name="connsiteX26" fmla="*/ 39532 w 45719"/>
                    <a:gd name="connsiteY26" fmla="*/ 59190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5719" h="63660">
                      <a:moveTo>
                        <a:pt x="21752" y="33165"/>
                      </a:moveTo>
                      <a:cubicBezTo>
                        <a:pt x="17732" y="33165"/>
                        <a:pt x="14544" y="31890"/>
                        <a:pt x="12189" y="29339"/>
                      </a:cubicBezTo>
                      <a:cubicBezTo>
                        <a:pt x="9843" y="26796"/>
                        <a:pt x="8670" y="23307"/>
                        <a:pt x="8670" y="18871"/>
                      </a:cubicBezTo>
                      <a:cubicBezTo>
                        <a:pt x="8670" y="14461"/>
                        <a:pt x="9843" y="10972"/>
                        <a:pt x="12189" y="8403"/>
                      </a:cubicBezTo>
                      <a:cubicBezTo>
                        <a:pt x="14544" y="5843"/>
                        <a:pt x="17732" y="4563"/>
                        <a:pt x="21752" y="4563"/>
                      </a:cubicBezTo>
                      <a:cubicBezTo>
                        <a:pt x="25773" y="4563"/>
                        <a:pt x="28956" y="5843"/>
                        <a:pt x="31302" y="8403"/>
                      </a:cubicBezTo>
                      <a:cubicBezTo>
                        <a:pt x="33648" y="10972"/>
                        <a:pt x="34821" y="14461"/>
                        <a:pt x="34821" y="18871"/>
                      </a:cubicBezTo>
                      <a:cubicBezTo>
                        <a:pt x="34821" y="23307"/>
                        <a:pt x="33648" y="26796"/>
                        <a:pt x="31302" y="29339"/>
                      </a:cubicBezTo>
                      <a:cubicBezTo>
                        <a:pt x="28956" y="31890"/>
                        <a:pt x="25773" y="33165"/>
                        <a:pt x="21752" y="33165"/>
                      </a:cubicBezTo>
                      <a:close/>
                      <a:moveTo>
                        <a:pt x="39532" y="59190"/>
                      </a:moveTo>
                      <a:lnTo>
                        <a:pt x="39532" y="51628"/>
                      </a:lnTo>
                      <a:cubicBezTo>
                        <a:pt x="37281" y="52610"/>
                        <a:pt x="35010" y="53360"/>
                        <a:pt x="32721" y="53877"/>
                      </a:cubicBezTo>
                      <a:cubicBezTo>
                        <a:pt x="30432" y="54403"/>
                        <a:pt x="28162" y="54666"/>
                        <a:pt x="25910" y="54666"/>
                      </a:cubicBezTo>
                      <a:cubicBezTo>
                        <a:pt x="19998" y="54666"/>
                        <a:pt x="15481" y="52816"/>
                        <a:pt x="12359" y="49117"/>
                      </a:cubicBezTo>
                      <a:cubicBezTo>
                        <a:pt x="9247" y="45417"/>
                        <a:pt x="7468" y="39828"/>
                        <a:pt x="7023" y="32350"/>
                      </a:cubicBezTo>
                      <a:cubicBezTo>
                        <a:pt x="8764" y="34734"/>
                        <a:pt x="10949" y="36562"/>
                        <a:pt x="13579" y="37834"/>
                      </a:cubicBezTo>
                      <a:cubicBezTo>
                        <a:pt x="16218" y="39105"/>
                        <a:pt x="19118" y="39740"/>
                        <a:pt x="22277" y="39740"/>
                      </a:cubicBezTo>
                      <a:cubicBezTo>
                        <a:pt x="28928" y="39740"/>
                        <a:pt x="34183" y="37869"/>
                        <a:pt x="38042" y="34125"/>
                      </a:cubicBezTo>
                      <a:cubicBezTo>
                        <a:pt x="41902" y="30391"/>
                        <a:pt x="43832" y="25306"/>
                        <a:pt x="43832" y="18871"/>
                      </a:cubicBezTo>
                      <a:cubicBezTo>
                        <a:pt x="43832" y="12568"/>
                        <a:pt x="41821" y="7509"/>
                        <a:pt x="37801" y="3695"/>
                      </a:cubicBezTo>
                      <a:cubicBezTo>
                        <a:pt x="33781" y="-109"/>
                        <a:pt x="28431" y="-2012"/>
                        <a:pt x="21752" y="-2012"/>
                      </a:cubicBezTo>
                      <a:cubicBezTo>
                        <a:pt x="14090" y="-2012"/>
                        <a:pt x="8234" y="706"/>
                        <a:pt x="4186" y="6141"/>
                      </a:cubicBezTo>
                      <a:cubicBezTo>
                        <a:pt x="137" y="11586"/>
                        <a:pt x="-1888" y="19471"/>
                        <a:pt x="-1888" y="29799"/>
                      </a:cubicBezTo>
                      <a:cubicBezTo>
                        <a:pt x="-1888" y="39495"/>
                        <a:pt x="596" y="47227"/>
                        <a:pt x="5562" y="52996"/>
                      </a:cubicBezTo>
                      <a:cubicBezTo>
                        <a:pt x="10528" y="58765"/>
                        <a:pt x="17193" y="61649"/>
                        <a:pt x="25555" y="61649"/>
                      </a:cubicBezTo>
                      <a:cubicBezTo>
                        <a:pt x="27807" y="61649"/>
                        <a:pt x="30077" y="61443"/>
                        <a:pt x="32366" y="61031"/>
                      </a:cubicBezTo>
                      <a:cubicBezTo>
                        <a:pt x="34656" y="60619"/>
                        <a:pt x="37044" y="60005"/>
                        <a:pt x="39532" y="591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28" name="Graphic 8">
              <a:extLst>
                <a:ext uri="{FF2B5EF4-FFF2-40B4-BE49-F238E27FC236}">
                  <a16:creationId xmlns:a16="http://schemas.microsoft.com/office/drawing/2014/main" id="{DE4DB88E-1A45-47CB-8824-2B6276725ACF}"/>
                </a:ext>
              </a:extLst>
            </p:cNvPr>
            <p:cNvGrpSpPr/>
            <p:nvPr/>
          </p:nvGrpSpPr>
          <p:grpSpPr>
            <a:xfrm>
              <a:off x="8266215" y="5206624"/>
              <a:ext cx="90416" cy="182238"/>
              <a:chOff x="8013666" y="6460659"/>
              <a:chExt cx="90416" cy="182238"/>
            </a:xfrm>
            <a:solidFill>
              <a:srgbClr val="000000"/>
            </a:solidFill>
          </p:grpSpPr>
          <p:sp>
            <p:nvSpPr>
              <p:cNvPr id="4529" name="Freeform: Shape 4528">
                <a:extLst>
                  <a:ext uri="{FF2B5EF4-FFF2-40B4-BE49-F238E27FC236}">
                    <a16:creationId xmlns:a16="http://schemas.microsoft.com/office/drawing/2014/main" id="{B879033D-D920-40AC-AE05-43E97F5D2AB1}"/>
                  </a:ext>
                </a:extLst>
              </p:cNvPr>
              <p:cNvSpPr/>
              <p:nvPr/>
            </p:nvSpPr>
            <p:spPr>
              <a:xfrm>
                <a:off x="8058877" y="6460659"/>
                <a:ext cx="9081" cy="29456"/>
              </a:xfrm>
              <a:custGeom>
                <a:avLst/>
                <a:gdLst>
                  <a:gd name="connsiteX0" fmla="*/ 183 w 9081"/>
                  <a:gd name="connsiteY0" fmla="*/ 308 h 29456"/>
                  <a:gd name="connsiteX1" fmla="*/ 183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183" y="308"/>
                    </a:moveTo>
                    <a:lnTo>
                      <a:pt x="183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30" name="Graphic 8">
                <a:extLst>
                  <a:ext uri="{FF2B5EF4-FFF2-40B4-BE49-F238E27FC236}">
                    <a16:creationId xmlns:a16="http://schemas.microsoft.com/office/drawing/2014/main" id="{C685F601-EEAC-466C-A9ED-8A5333DB6955}"/>
                  </a:ext>
                </a:extLst>
              </p:cNvPr>
              <p:cNvGrpSpPr/>
              <p:nvPr/>
            </p:nvGrpSpPr>
            <p:grpSpPr>
              <a:xfrm>
                <a:off x="8013666" y="6526923"/>
                <a:ext cx="90416" cy="115974"/>
                <a:chOff x="8013666" y="6526923"/>
                <a:chExt cx="90416" cy="115974"/>
              </a:xfrm>
              <a:solidFill>
                <a:srgbClr val="000000"/>
              </a:solidFill>
            </p:grpSpPr>
            <p:sp>
              <p:nvSpPr>
                <p:cNvPr id="4531" name="Freeform: Shape 4530">
                  <a:extLst>
                    <a:ext uri="{FF2B5EF4-FFF2-40B4-BE49-F238E27FC236}">
                      <a16:creationId xmlns:a16="http://schemas.microsoft.com/office/drawing/2014/main" id="{7EB8607E-4A03-409B-9810-546617C6134A}"/>
                    </a:ext>
                  </a:extLst>
                </p:cNvPr>
                <p:cNvSpPr/>
                <p:nvPr/>
              </p:nvSpPr>
              <p:spPr>
                <a:xfrm rot="-5400000" flipV="1">
                  <a:off x="8032361" y="6596273"/>
                  <a:ext cx="31614" cy="63949"/>
                </a:xfrm>
                <a:custGeom>
                  <a:avLst/>
                  <a:gdLst>
                    <a:gd name="connsiteX0" fmla="*/ 30535 w 31614"/>
                    <a:gd name="connsiteY0" fmla="*/ 61846 h 63949"/>
                    <a:gd name="connsiteX1" fmla="*/ 30535 w 31614"/>
                    <a:gd name="connsiteY1" fmla="*/ 55547 h 63949"/>
                    <a:gd name="connsiteX2" fmla="*/ 22731 w 31614"/>
                    <a:gd name="connsiteY2" fmla="*/ 55547 h 63949"/>
                    <a:gd name="connsiteX3" fmla="*/ 16629 w 31614"/>
                    <a:gd name="connsiteY3" fmla="*/ 53903 h 63949"/>
                    <a:gd name="connsiteX4" fmla="*/ 14927 w 31614"/>
                    <a:gd name="connsiteY4" fmla="*/ 47985 h 63949"/>
                    <a:gd name="connsiteX5" fmla="*/ 14927 w 31614"/>
                    <a:gd name="connsiteY5" fmla="*/ 43922 h 63949"/>
                    <a:gd name="connsiteX6" fmla="*/ 28364 w 31614"/>
                    <a:gd name="connsiteY6" fmla="*/ 43922 h 63949"/>
                    <a:gd name="connsiteX7" fmla="*/ 28364 w 31614"/>
                    <a:gd name="connsiteY7" fmla="*/ 38044 h 63949"/>
                    <a:gd name="connsiteX8" fmla="*/ 14927 w 31614"/>
                    <a:gd name="connsiteY8" fmla="*/ 38044 h 63949"/>
                    <a:gd name="connsiteX9" fmla="*/ 14927 w 31614"/>
                    <a:gd name="connsiteY9" fmla="*/ -2104 h 63949"/>
                    <a:gd name="connsiteX10" fmla="*/ 6725 w 31614"/>
                    <a:gd name="connsiteY10" fmla="*/ -2104 h 63949"/>
                    <a:gd name="connsiteX11" fmla="*/ 6725 w 31614"/>
                    <a:gd name="connsiteY11" fmla="*/ 38044 h 63949"/>
                    <a:gd name="connsiteX12" fmla="*/ -1079 w 31614"/>
                    <a:gd name="connsiteY12" fmla="*/ 38044 h 63949"/>
                    <a:gd name="connsiteX13" fmla="*/ -1079 w 31614"/>
                    <a:gd name="connsiteY13" fmla="*/ 43922 h 63949"/>
                    <a:gd name="connsiteX14" fmla="*/ 6725 w 31614"/>
                    <a:gd name="connsiteY14" fmla="*/ 43922 h 63949"/>
                    <a:gd name="connsiteX15" fmla="*/ 6725 w 31614"/>
                    <a:gd name="connsiteY15" fmla="*/ 47131 h 63949"/>
                    <a:gd name="connsiteX16" fmla="*/ 10585 w 31614"/>
                    <a:gd name="connsiteY16" fmla="*/ 58322 h 63949"/>
                    <a:gd name="connsiteX17" fmla="*/ 22816 w 31614"/>
                    <a:gd name="connsiteY17" fmla="*/ 61846 h 63949"/>
                    <a:gd name="connsiteX18" fmla="*/ 30535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535" y="61846"/>
                      </a:moveTo>
                      <a:lnTo>
                        <a:pt x="30535" y="55547"/>
                      </a:lnTo>
                      <a:lnTo>
                        <a:pt x="22731" y="55547"/>
                      </a:lnTo>
                      <a:cubicBezTo>
                        <a:pt x="19808" y="55547"/>
                        <a:pt x="17774" y="54999"/>
                        <a:pt x="16629" y="53903"/>
                      </a:cubicBezTo>
                      <a:cubicBezTo>
                        <a:pt x="15494" y="52807"/>
                        <a:pt x="14927" y="50835"/>
                        <a:pt x="14927" y="47985"/>
                      </a:cubicBezTo>
                      <a:lnTo>
                        <a:pt x="14927" y="43922"/>
                      </a:lnTo>
                      <a:lnTo>
                        <a:pt x="28364" y="43922"/>
                      </a:lnTo>
                      <a:lnTo>
                        <a:pt x="28364" y="38044"/>
                      </a:lnTo>
                      <a:lnTo>
                        <a:pt x="14927" y="38044"/>
                      </a:lnTo>
                      <a:lnTo>
                        <a:pt x="14927" y="-2104"/>
                      </a:lnTo>
                      <a:lnTo>
                        <a:pt x="6725" y="-2104"/>
                      </a:lnTo>
                      <a:lnTo>
                        <a:pt x="6725" y="38044"/>
                      </a:lnTo>
                      <a:lnTo>
                        <a:pt x="-1079" y="38044"/>
                      </a:lnTo>
                      <a:lnTo>
                        <a:pt x="-1079" y="43922"/>
                      </a:lnTo>
                      <a:lnTo>
                        <a:pt x="6725" y="43922"/>
                      </a:lnTo>
                      <a:lnTo>
                        <a:pt x="6725" y="47131"/>
                      </a:lnTo>
                      <a:cubicBezTo>
                        <a:pt x="6725" y="52251"/>
                        <a:pt x="8012" y="55981"/>
                        <a:pt x="10585" y="58322"/>
                      </a:cubicBezTo>
                      <a:cubicBezTo>
                        <a:pt x="13158" y="60671"/>
                        <a:pt x="17235" y="61846"/>
                        <a:pt x="22816" y="61846"/>
                      </a:cubicBezTo>
                      <a:lnTo>
                        <a:pt x="30535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32" name="Freeform: Shape 4531">
                  <a:extLst>
                    <a:ext uri="{FF2B5EF4-FFF2-40B4-BE49-F238E27FC236}">
                      <a16:creationId xmlns:a16="http://schemas.microsoft.com/office/drawing/2014/main" id="{98DC40E6-5B08-48DA-AA3E-5909E454E9B7}"/>
                    </a:ext>
                  </a:extLst>
                </p:cNvPr>
                <p:cNvSpPr/>
                <p:nvPr/>
              </p:nvSpPr>
              <p:spPr>
                <a:xfrm rot="-5400000" flipV="1">
                  <a:off x="8077321" y="6591228"/>
                  <a:ext cx="47195" cy="5865"/>
                </a:xfrm>
                <a:custGeom>
                  <a:avLst/>
                  <a:gdLst>
                    <a:gd name="connsiteX0" fmla="*/ 45783 w 47195"/>
                    <a:gd name="connsiteY0" fmla="*/ 7474 h 5865"/>
                    <a:gd name="connsiteX1" fmla="*/ 45783 w 47195"/>
                    <a:gd name="connsiteY1" fmla="*/ 1609 h 5865"/>
                    <a:gd name="connsiteX2" fmla="*/ -1412 w 47195"/>
                    <a:gd name="connsiteY2" fmla="*/ 1609 h 5865"/>
                    <a:gd name="connsiteX3" fmla="*/ -1412 w 47195"/>
                    <a:gd name="connsiteY3" fmla="*/ 7474 h 5865"/>
                    <a:gd name="connsiteX4" fmla="*/ 45783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783" y="7474"/>
                      </a:moveTo>
                      <a:lnTo>
                        <a:pt x="45783" y="1609"/>
                      </a:lnTo>
                      <a:lnTo>
                        <a:pt x="-1412" y="1609"/>
                      </a:lnTo>
                      <a:lnTo>
                        <a:pt x="-1412" y="7474"/>
                      </a:lnTo>
                      <a:lnTo>
                        <a:pt x="45783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33" name="Freeform: Shape 4532">
                  <a:extLst>
                    <a:ext uri="{FF2B5EF4-FFF2-40B4-BE49-F238E27FC236}">
                      <a16:creationId xmlns:a16="http://schemas.microsoft.com/office/drawing/2014/main" id="{3612A77A-9658-4293-AB13-D0CDEF3658FE}"/>
                    </a:ext>
                  </a:extLst>
                </p:cNvPr>
                <p:cNvSpPr/>
                <p:nvPr/>
              </p:nvSpPr>
              <p:spPr>
                <a:xfrm rot="-5400000" flipV="1">
                  <a:off x="8028792" y="6515496"/>
                  <a:ext cx="42838" cy="62555"/>
                </a:xfrm>
                <a:custGeom>
                  <a:avLst/>
                  <a:gdLst>
                    <a:gd name="connsiteX0" fmla="*/ 974 w 42838"/>
                    <a:gd name="connsiteY0" fmla="*/ 60586 h 62555"/>
                    <a:gd name="connsiteX1" fmla="*/ 36136 w 42838"/>
                    <a:gd name="connsiteY1" fmla="*/ 60586 h 62555"/>
                    <a:gd name="connsiteX2" fmla="*/ 36136 w 42838"/>
                    <a:gd name="connsiteY2" fmla="*/ 53590 h 62555"/>
                    <a:gd name="connsiteX3" fmla="*/ 9175 w 42838"/>
                    <a:gd name="connsiteY3" fmla="*/ 53590 h 62555"/>
                    <a:gd name="connsiteX4" fmla="*/ 9175 w 42838"/>
                    <a:gd name="connsiteY4" fmla="*/ 38560 h 62555"/>
                    <a:gd name="connsiteX5" fmla="*/ 13063 w 42838"/>
                    <a:gd name="connsiteY5" fmla="*/ 39480 h 62555"/>
                    <a:gd name="connsiteX6" fmla="*/ 16980 w 42838"/>
                    <a:gd name="connsiteY6" fmla="*/ 39782 h 62555"/>
                    <a:gd name="connsiteX7" fmla="*/ 34533 w 42838"/>
                    <a:gd name="connsiteY7" fmla="*/ 34154 h 62555"/>
                    <a:gd name="connsiteX8" fmla="*/ 41017 w 42838"/>
                    <a:gd name="connsiteY8" fmla="*/ 18913 h 62555"/>
                    <a:gd name="connsiteX9" fmla="*/ 34362 w 42838"/>
                    <a:gd name="connsiteY9" fmla="*/ 3514 h 62555"/>
                    <a:gd name="connsiteX10" fmla="*/ 15603 w 42838"/>
                    <a:gd name="connsiteY10" fmla="*/ -1970 h 62555"/>
                    <a:gd name="connsiteX11" fmla="*/ 7104 w 42838"/>
                    <a:gd name="connsiteY11" fmla="*/ -1312 h 62555"/>
                    <a:gd name="connsiteX12" fmla="*/ -1822 w 42838"/>
                    <a:gd name="connsiteY12" fmla="*/ 660 h 62555"/>
                    <a:gd name="connsiteX13" fmla="*/ -1822 w 42838"/>
                    <a:gd name="connsiteY13" fmla="*/ 9011 h 62555"/>
                    <a:gd name="connsiteX14" fmla="*/ 6423 w 42838"/>
                    <a:gd name="connsiteY14" fmla="*/ 6013 h 62555"/>
                    <a:gd name="connsiteX15" fmla="*/ 15419 w 42838"/>
                    <a:gd name="connsiteY15" fmla="*/ 5026 h 62555"/>
                    <a:gd name="connsiteX16" fmla="*/ 27565 w 42838"/>
                    <a:gd name="connsiteY16" fmla="*/ 8761 h 62555"/>
                    <a:gd name="connsiteX17" fmla="*/ 32049 w 42838"/>
                    <a:gd name="connsiteY17" fmla="*/ 18913 h 62555"/>
                    <a:gd name="connsiteX18" fmla="*/ 27565 w 42838"/>
                    <a:gd name="connsiteY18" fmla="*/ 29052 h 62555"/>
                    <a:gd name="connsiteX19" fmla="*/ 15419 w 42838"/>
                    <a:gd name="connsiteY19" fmla="*/ 32800 h 62555"/>
                    <a:gd name="connsiteX20" fmla="*/ 8253 w 42838"/>
                    <a:gd name="connsiteY20" fmla="*/ 32063 h 62555"/>
                    <a:gd name="connsiteX21" fmla="*/ 974 w 42838"/>
                    <a:gd name="connsiteY21" fmla="*/ 29762 h 62555"/>
                    <a:gd name="connsiteX22" fmla="*/ 974 w 42838"/>
                    <a:gd name="connsiteY22" fmla="*/ 60586 h 62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2838" h="62555">
                      <a:moveTo>
                        <a:pt x="974" y="60586"/>
                      </a:moveTo>
                      <a:lnTo>
                        <a:pt x="36136" y="60586"/>
                      </a:lnTo>
                      <a:lnTo>
                        <a:pt x="36136" y="53590"/>
                      </a:lnTo>
                      <a:lnTo>
                        <a:pt x="9175" y="53590"/>
                      </a:lnTo>
                      <a:lnTo>
                        <a:pt x="9175" y="38560"/>
                      </a:lnTo>
                      <a:cubicBezTo>
                        <a:pt x="10471" y="38972"/>
                        <a:pt x="11768" y="39278"/>
                        <a:pt x="13063" y="39480"/>
                      </a:cubicBezTo>
                      <a:cubicBezTo>
                        <a:pt x="14369" y="39682"/>
                        <a:pt x="15674" y="39782"/>
                        <a:pt x="16980" y="39782"/>
                      </a:cubicBezTo>
                      <a:cubicBezTo>
                        <a:pt x="24368" y="39782"/>
                        <a:pt x="30219" y="37906"/>
                        <a:pt x="34533" y="34154"/>
                      </a:cubicBezTo>
                      <a:cubicBezTo>
                        <a:pt x="38856" y="30402"/>
                        <a:pt x="41017" y="25322"/>
                        <a:pt x="41017" y="18913"/>
                      </a:cubicBezTo>
                      <a:cubicBezTo>
                        <a:pt x="41017" y="12312"/>
                        <a:pt x="38799" y="7179"/>
                        <a:pt x="34362" y="3514"/>
                      </a:cubicBezTo>
                      <a:cubicBezTo>
                        <a:pt x="29926" y="-142"/>
                        <a:pt x="23673" y="-1970"/>
                        <a:pt x="15603" y="-1970"/>
                      </a:cubicBezTo>
                      <a:cubicBezTo>
                        <a:pt x="12822" y="-1970"/>
                        <a:pt x="9989" y="-1751"/>
                        <a:pt x="7104" y="-1312"/>
                      </a:cubicBezTo>
                      <a:cubicBezTo>
                        <a:pt x="4228" y="-874"/>
                        <a:pt x="1253" y="-216"/>
                        <a:pt x="-1822" y="660"/>
                      </a:cubicBezTo>
                      <a:lnTo>
                        <a:pt x="-1822" y="9011"/>
                      </a:lnTo>
                      <a:cubicBezTo>
                        <a:pt x="837" y="7669"/>
                        <a:pt x="3585" y="6670"/>
                        <a:pt x="6423" y="6013"/>
                      </a:cubicBezTo>
                      <a:cubicBezTo>
                        <a:pt x="9261" y="5355"/>
                        <a:pt x="12259" y="5026"/>
                        <a:pt x="15419" y="5026"/>
                      </a:cubicBezTo>
                      <a:cubicBezTo>
                        <a:pt x="20537" y="5026"/>
                        <a:pt x="24586" y="6271"/>
                        <a:pt x="27565" y="8761"/>
                      </a:cubicBezTo>
                      <a:cubicBezTo>
                        <a:pt x="30555" y="11251"/>
                        <a:pt x="32049" y="14635"/>
                        <a:pt x="32049" y="18913"/>
                      </a:cubicBezTo>
                      <a:cubicBezTo>
                        <a:pt x="32049" y="23182"/>
                        <a:pt x="30555" y="26562"/>
                        <a:pt x="27565" y="29052"/>
                      </a:cubicBezTo>
                      <a:cubicBezTo>
                        <a:pt x="24586" y="31550"/>
                        <a:pt x="20537" y="32800"/>
                        <a:pt x="15419" y="32800"/>
                      </a:cubicBezTo>
                      <a:cubicBezTo>
                        <a:pt x="13026" y="32800"/>
                        <a:pt x="10637" y="32554"/>
                        <a:pt x="8253" y="32063"/>
                      </a:cubicBezTo>
                      <a:cubicBezTo>
                        <a:pt x="5879" y="31572"/>
                        <a:pt x="3452" y="30805"/>
                        <a:pt x="974" y="29762"/>
                      </a:cubicBezTo>
                      <a:lnTo>
                        <a:pt x="974" y="605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34" name="Graphic 8">
              <a:extLst>
                <a:ext uri="{FF2B5EF4-FFF2-40B4-BE49-F238E27FC236}">
                  <a16:creationId xmlns:a16="http://schemas.microsoft.com/office/drawing/2014/main" id="{4B923387-0559-40EE-8AA9-247509CAD14F}"/>
                </a:ext>
              </a:extLst>
            </p:cNvPr>
            <p:cNvGrpSpPr/>
            <p:nvPr/>
          </p:nvGrpSpPr>
          <p:grpSpPr>
            <a:xfrm>
              <a:off x="8370870" y="5206624"/>
              <a:ext cx="90416" cy="182238"/>
              <a:chOff x="8118321" y="6460659"/>
              <a:chExt cx="90416" cy="182238"/>
            </a:xfrm>
            <a:solidFill>
              <a:srgbClr val="000000"/>
            </a:solidFill>
          </p:grpSpPr>
          <p:sp>
            <p:nvSpPr>
              <p:cNvPr id="4535" name="Freeform: Shape 4534">
                <a:extLst>
                  <a:ext uri="{FF2B5EF4-FFF2-40B4-BE49-F238E27FC236}">
                    <a16:creationId xmlns:a16="http://schemas.microsoft.com/office/drawing/2014/main" id="{2CB3ABF3-6143-401E-87F9-E65D77FAE1AD}"/>
                  </a:ext>
                </a:extLst>
              </p:cNvPr>
              <p:cNvSpPr/>
              <p:nvPr/>
            </p:nvSpPr>
            <p:spPr>
              <a:xfrm>
                <a:off x="8163532" y="6460659"/>
                <a:ext cx="9081" cy="29456"/>
              </a:xfrm>
              <a:custGeom>
                <a:avLst/>
                <a:gdLst>
                  <a:gd name="connsiteX0" fmla="*/ 194 w 9081"/>
                  <a:gd name="connsiteY0" fmla="*/ 308 h 29456"/>
                  <a:gd name="connsiteX1" fmla="*/ 194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194" y="308"/>
                    </a:moveTo>
                    <a:lnTo>
                      <a:pt x="194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36" name="Graphic 8">
                <a:extLst>
                  <a:ext uri="{FF2B5EF4-FFF2-40B4-BE49-F238E27FC236}">
                    <a16:creationId xmlns:a16="http://schemas.microsoft.com/office/drawing/2014/main" id="{C756B79B-6696-4011-A3C6-577458D473BA}"/>
                  </a:ext>
                </a:extLst>
              </p:cNvPr>
              <p:cNvGrpSpPr/>
              <p:nvPr/>
            </p:nvGrpSpPr>
            <p:grpSpPr>
              <a:xfrm>
                <a:off x="8118321" y="6527344"/>
                <a:ext cx="90416" cy="115553"/>
                <a:chOff x="8118321" y="6527344"/>
                <a:chExt cx="90416" cy="115553"/>
              </a:xfrm>
              <a:solidFill>
                <a:srgbClr val="000000"/>
              </a:solidFill>
            </p:grpSpPr>
            <p:sp>
              <p:nvSpPr>
                <p:cNvPr id="4537" name="Freeform: Shape 4536">
                  <a:extLst>
                    <a:ext uri="{FF2B5EF4-FFF2-40B4-BE49-F238E27FC236}">
                      <a16:creationId xmlns:a16="http://schemas.microsoft.com/office/drawing/2014/main" id="{36CA7FE5-EF43-4593-86D9-29C28EDC2D06}"/>
                    </a:ext>
                  </a:extLst>
                </p:cNvPr>
                <p:cNvSpPr/>
                <p:nvPr/>
              </p:nvSpPr>
              <p:spPr>
                <a:xfrm rot="-5400000" flipV="1">
                  <a:off x="8137016" y="6596273"/>
                  <a:ext cx="31614" cy="63949"/>
                </a:xfrm>
                <a:custGeom>
                  <a:avLst/>
                  <a:gdLst>
                    <a:gd name="connsiteX0" fmla="*/ 30547 w 31614"/>
                    <a:gd name="connsiteY0" fmla="*/ 61846 h 63949"/>
                    <a:gd name="connsiteX1" fmla="*/ 30547 w 31614"/>
                    <a:gd name="connsiteY1" fmla="*/ 55547 h 63949"/>
                    <a:gd name="connsiteX2" fmla="*/ 22743 w 31614"/>
                    <a:gd name="connsiteY2" fmla="*/ 55547 h 63949"/>
                    <a:gd name="connsiteX3" fmla="*/ 16641 w 31614"/>
                    <a:gd name="connsiteY3" fmla="*/ 53903 h 63949"/>
                    <a:gd name="connsiteX4" fmla="*/ 14938 w 31614"/>
                    <a:gd name="connsiteY4" fmla="*/ 47985 h 63949"/>
                    <a:gd name="connsiteX5" fmla="*/ 14938 w 31614"/>
                    <a:gd name="connsiteY5" fmla="*/ 43922 h 63949"/>
                    <a:gd name="connsiteX6" fmla="*/ 28376 w 31614"/>
                    <a:gd name="connsiteY6" fmla="*/ 43922 h 63949"/>
                    <a:gd name="connsiteX7" fmla="*/ 28376 w 31614"/>
                    <a:gd name="connsiteY7" fmla="*/ 38044 h 63949"/>
                    <a:gd name="connsiteX8" fmla="*/ 14938 w 31614"/>
                    <a:gd name="connsiteY8" fmla="*/ 38044 h 63949"/>
                    <a:gd name="connsiteX9" fmla="*/ 14938 w 31614"/>
                    <a:gd name="connsiteY9" fmla="*/ -2104 h 63949"/>
                    <a:gd name="connsiteX10" fmla="*/ 6737 w 31614"/>
                    <a:gd name="connsiteY10" fmla="*/ -2104 h 63949"/>
                    <a:gd name="connsiteX11" fmla="*/ 6737 w 31614"/>
                    <a:gd name="connsiteY11" fmla="*/ 38044 h 63949"/>
                    <a:gd name="connsiteX12" fmla="*/ -1068 w 31614"/>
                    <a:gd name="connsiteY12" fmla="*/ 38044 h 63949"/>
                    <a:gd name="connsiteX13" fmla="*/ -1068 w 31614"/>
                    <a:gd name="connsiteY13" fmla="*/ 43922 h 63949"/>
                    <a:gd name="connsiteX14" fmla="*/ 6737 w 31614"/>
                    <a:gd name="connsiteY14" fmla="*/ 43922 h 63949"/>
                    <a:gd name="connsiteX15" fmla="*/ 6737 w 31614"/>
                    <a:gd name="connsiteY15" fmla="*/ 47131 h 63949"/>
                    <a:gd name="connsiteX16" fmla="*/ 10596 w 31614"/>
                    <a:gd name="connsiteY16" fmla="*/ 58322 h 63949"/>
                    <a:gd name="connsiteX17" fmla="*/ 22828 w 31614"/>
                    <a:gd name="connsiteY17" fmla="*/ 61846 h 63949"/>
                    <a:gd name="connsiteX18" fmla="*/ 30547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547" y="61846"/>
                      </a:moveTo>
                      <a:lnTo>
                        <a:pt x="30547" y="55547"/>
                      </a:lnTo>
                      <a:lnTo>
                        <a:pt x="22743" y="55547"/>
                      </a:lnTo>
                      <a:cubicBezTo>
                        <a:pt x="19820" y="55547"/>
                        <a:pt x="17786" y="54999"/>
                        <a:pt x="16641" y="53903"/>
                      </a:cubicBezTo>
                      <a:cubicBezTo>
                        <a:pt x="15506" y="52807"/>
                        <a:pt x="14938" y="50835"/>
                        <a:pt x="14938" y="47985"/>
                      </a:cubicBezTo>
                      <a:lnTo>
                        <a:pt x="14938" y="43922"/>
                      </a:lnTo>
                      <a:lnTo>
                        <a:pt x="28376" y="43922"/>
                      </a:lnTo>
                      <a:lnTo>
                        <a:pt x="28376" y="38044"/>
                      </a:lnTo>
                      <a:lnTo>
                        <a:pt x="14938" y="38044"/>
                      </a:lnTo>
                      <a:lnTo>
                        <a:pt x="14938" y="-2104"/>
                      </a:lnTo>
                      <a:lnTo>
                        <a:pt x="6737" y="-2104"/>
                      </a:lnTo>
                      <a:lnTo>
                        <a:pt x="6737" y="38044"/>
                      </a:lnTo>
                      <a:lnTo>
                        <a:pt x="-1068" y="38044"/>
                      </a:lnTo>
                      <a:lnTo>
                        <a:pt x="-1068" y="43922"/>
                      </a:lnTo>
                      <a:lnTo>
                        <a:pt x="6737" y="43922"/>
                      </a:lnTo>
                      <a:lnTo>
                        <a:pt x="6737" y="47131"/>
                      </a:lnTo>
                      <a:cubicBezTo>
                        <a:pt x="6737" y="52251"/>
                        <a:pt x="8023" y="55981"/>
                        <a:pt x="10596" y="58322"/>
                      </a:cubicBezTo>
                      <a:cubicBezTo>
                        <a:pt x="13169" y="60671"/>
                        <a:pt x="17246" y="61846"/>
                        <a:pt x="22828" y="61846"/>
                      </a:cubicBezTo>
                      <a:lnTo>
                        <a:pt x="30547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38" name="Freeform: Shape 4537">
                  <a:extLst>
                    <a:ext uri="{FF2B5EF4-FFF2-40B4-BE49-F238E27FC236}">
                      <a16:creationId xmlns:a16="http://schemas.microsoft.com/office/drawing/2014/main" id="{A4F56CC4-2A79-4AF2-9A85-B5EEB5FA1B8E}"/>
                    </a:ext>
                  </a:extLst>
                </p:cNvPr>
                <p:cNvSpPr/>
                <p:nvPr/>
              </p:nvSpPr>
              <p:spPr>
                <a:xfrm rot="-5400000" flipV="1">
                  <a:off x="8181976" y="6591228"/>
                  <a:ext cx="47195" cy="5865"/>
                </a:xfrm>
                <a:custGeom>
                  <a:avLst/>
                  <a:gdLst>
                    <a:gd name="connsiteX0" fmla="*/ 45794 w 47195"/>
                    <a:gd name="connsiteY0" fmla="*/ 7474 h 5865"/>
                    <a:gd name="connsiteX1" fmla="*/ 45794 w 47195"/>
                    <a:gd name="connsiteY1" fmla="*/ 1609 h 5865"/>
                    <a:gd name="connsiteX2" fmla="*/ -1401 w 47195"/>
                    <a:gd name="connsiteY2" fmla="*/ 1609 h 5865"/>
                    <a:gd name="connsiteX3" fmla="*/ -1401 w 47195"/>
                    <a:gd name="connsiteY3" fmla="*/ 7474 h 5865"/>
                    <a:gd name="connsiteX4" fmla="*/ 45794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794" y="7474"/>
                      </a:moveTo>
                      <a:lnTo>
                        <a:pt x="45794" y="1609"/>
                      </a:lnTo>
                      <a:lnTo>
                        <a:pt x="-1401" y="1609"/>
                      </a:lnTo>
                      <a:lnTo>
                        <a:pt x="-1401" y="7474"/>
                      </a:lnTo>
                      <a:lnTo>
                        <a:pt x="45794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39" name="Freeform: Shape 4538">
                  <a:extLst>
                    <a:ext uri="{FF2B5EF4-FFF2-40B4-BE49-F238E27FC236}">
                      <a16:creationId xmlns:a16="http://schemas.microsoft.com/office/drawing/2014/main" id="{C368565D-0744-4704-815A-B33E60902F85}"/>
                    </a:ext>
                  </a:extLst>
                </p:cNvPr>
                <p:cNvSpPr/>
                <p:nvPr/>
              </p:nvSpPr>
              <p:spPr>
                <a:xfrm rot="-5400000" flipV="1">
                  <a:off x="8134511" y="6514930"/>
                  <a:ext cx="39419" cy="61359"/>
                </a:xfrm>
                <a:custGeom>
                  <a:avLst/>
                  <a:gdLst>
                    <a:gd name="connsiteX0" fmla="*/ -607 w 39419"/>
                    <a:gd name="connsiteY0" fmla="*/ 4967 h 61359"/>
                    <a:gd name="connsiteX1" fmla="*/ 14022 w 39419"/>
                    <a:gd name="connsiteY1" fmla="*/ 4967 h 61359"/>
                    <a:gd name="connsiteX2" fmla="*/ 14022 w 39419"/>
                    <a:gd name="connsiteY2" fmla="*/ 51783 h 61359"/>
                    <a:gd name="connsiteX3" fmla="*/ -1899 w 39419"/>
                    <a:gd name="connsiteY3" fmla="*/ 48824 h 61359"/>
                    <a:gd name="connsiteX4" fmla="*/ -1899 w 39419"/>
                    <a:gd name="connsiteY4" fmla="*/ 56385 h 61359"/>
                    <a:gd name="connsiteX5" fmla="*/ 13937 w 39419"/>
                    <a:gd name="connsiteY5" fmla="*/ 59344 h 61359"/>
                    <a:gd name="connsiteX6" fmla="*/ 22891 w 39419"/>
                    <a:gd name="connsiteY6" fmla="*/ 59344 h 61359"/>
                    <a:gd name="connsiteX7" fmla="*/ 22891 w 39419"/>
                    <a:gd name="connsiteY7" fmla="*/ 4967 h 61359"/>
                    <a:gd name="connsiteX8" fmla="*/ 37520 w 39419"/>
                    <a:gd name="connsiteY8" fmla="*/ 4967 h 61359"/>
                    <a:gd name="connsiteX9" fmla="*/ 37520 w 39419"/>
                    <a:gd name="connsiteY9" fmla="*/ -2015 h 61359"/>
                    <a:gd name="connsiteX10" fmla="*/ -607 w 39419"/>
                    <a:gd name="connsiteY10" fmla="*/ -2015 h 61359"/>
                    <a:gd name="connsiteX11" fmla="*/ -607 w 39419"/>
                    <a:gd name="connsiteY11" fmla="*/ 4967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607" y="4967"/>
                      </a:moveTo>
                      <a:lnTo>
                        <a:pt x="14022" y="4967"/>
                      </a:lnTo>
                      <a:lnTo>
                        <a:pt x="14022" y="51783"/>
                      </a:lnTo>
                      <a:lnTo>
                        <a:pt x="-1899" y="48824"/>
                      </a:lnTo>
                      <a:lnTo>
                        <a:pt x="-1899" y="56385"/>
                      </a:lnTo>
                      <a:lnTo>
                        <a:pt x="13937" y="59344"/>
                      </a:lnTo>
                      <a:lnTo>
                        <a:pt x="22891" y="59344"/>
                      </a:lnTo>
                      <a:lnTo>
                        <a:pt x="22891" y="4967"/>
                      </a:lnTo>
                      <a:lnTo>
                        <a:pt x="37520" y="4967"/>
                      </a:lnTo>
                      <a:lnTo>
                        <a:pt x="37520" y="-2015"/>
                      </a:lnTo>
                      <a:lnTo>
                        <a:pt x="-607" y="-2015"/>
                      </a:lnTo>
                      <a:lnTo>
                        <a:pt x="-607" y="49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40" name="Graphic 8">
              <a:extLst>
                <a:ext uri="{FF2B5EF4-FFF2-40B4-BE49-F238E27FC236}">
                  <a16:creationId xmlns:a16="http://schemas.microsoft.com/office/drawing/2014/main" id="{FD737422-8D5A-4AD8-8A8F-CAED70D0DA03}"/>
                </a:ext>
              </a:extLst>
            </p:cNvPr>
            <p:cNvGrpSpPr/>
            <p:nvPr/>
          </p:nvGrpSpPr>
          <p:grpSpPr>
            <a:xfrm>
              <a:off x="8475524" y="5206624"/>
              <a:ext cx="90416" cy="235782"/>
              <a:chOff x="8222975" y="6460659"/>
              <a:chExt cx="90416" cy="235782"/>
            </a:xfrm>
            <a:solidFill>
              <a:srgbClr val="000000"/>
            </a:solidFill>
          </p:grpSpPr>
          <p:sp>
            <p:nvSpPr>
              <p:cNvPr id="4541" name="Freeform: Shape 4540">
                <a:extLst>
                  <a:ext uri="{FF2B5EF4-FFF2-40B4-BE49-F238E27FC236}">
                    <a16:creationId xmlns:a16="http://schemas.microsoft.com/office/drawing/2014/main" id="{3CBB98F7-7158-425F-A41E-483F97790F8D}"/>
                  </a:ext>
                </a:extLst>
              </p:cNvPr>
              <p:cNvSpPr/>
              <p:nvPr/>
            </p:nvSpPr>
            <p:spPr>
              <a:xfrm>
                <a:off x="8268186" y="6460659"/>
                <a:ext cx="9081" cy="29456"/>
              </a:xfrm>
              <a:custGeom>
                <a:avLst/>
                <a:gdLst>
                  <a:gd name="connsiteX0" fmla="*/ 206 w 9081"/>
                  <a:gd name="connsiteY0" fmla="*/ 308 h 29456"/>
                  <a:gd name="connsiteX1" fmla="*/ 206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206" y="308"/>
                    </a:moveTo>
                    <a:lnTo>
                      <a:pt x="206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42" name="Graphic 8">
                <a:extLst>
                  <a:ext uri="{FF2B5EF4-FFF2-40B4-BE49-F238E27FC236}">
                    <a16:creationId xmlns:a16="http://schemas.microsoft.com/office/drawing/2014/main" id="{FB70B497-C054-46B8-B9D1-FC2BFFE9807C}"/>
                  </a:ext>
                </a:extLst>
              </p:cNvPr>
              <p:cNvGrpSpPr/>
              <p:nvPr/>
            </p:nvGrpSpPr>
            <p:grpSpPr>
              <a:xfrm>
                <a:off x="8222975" y="6524870"/>
                <a:ext cx="90416" cy="171571"/>
                <a:chOff x="8222975" y="6524870"/>
                <a:chExt cx="90416" cy="171571"/>
              </a:xfrm>
              <a:solidFill>
                <a:srgbClr val="000000"/>
              </a:solidFill>
            </p:grpSpPr>
            <p:sp>
              <p:nvSpPr>
                <p:cNvPr id="4543" name="Freeform: Shape 4542">
                  <a:extLst>
                    <a:ext uri="{FF2B5EF4-FFF2-40B4-BE49-F238E27FC236}">
                      <a16:creationId xmlns:a16="http://schemas.microsoft.com/office/drawing/2014/main" id="{F340B10C-8DF2-4320-A6FD-1792038E0246}"/>
                    </a:ext>
                  </a:extLst>
                </p:cNvPr>
                <p:cNvSpPr/>
                <p:nvPr/>
              </p:nvSpPr>
              <p:spPr>
                <a:xfrm rot="-5400000" flipV="1">
                  <a:off x="8241670" y="6649817"/>
                  <a:ext cx="31614" cy="63949"/>
                </a:xfrm>
                <a:custGeom>
                  <a:avLst/>
                  <a:gdLst>
                    <a:gd name="connsiteX0" fmla="*/ 30558 w 31614"/>
                    <a:gd name="connsiteY0" fmla="*/ 61852 h 63949"/>
                    <a:gd name="connsiteX1" fmla="*/ 30558 w 31614"/>
                    <a:gd name="connsiteY1" fmla="*/ 55553 h 63949"/>
                    <a:gd name="connsiteX2" fmla="*/ 22754 w 31614"/>
                    <a:gd name="connsiteY2" fmla="*/ 55553 h 63949"/>
                    <a:gd name="connsiteX3" fmla="*/ 16653 w 31614"/>
                    <a:gd name="connsiteY3" fmla="*/ 53909 h 63949"/>
                    <a:gd name="connsiteX4" fmla="*/ 14950 w 31614"/>
                    <a:gd name="connsiteY4" fmla="*/ 47992 h 63949"/>
                    <a:gd name="connsiteX5" fmla="*/ 14950 w 31614"/>
                    <a:gd name="connsiteY5" fmla="*/ 43928 h 63949"/>
                    <a:gd name="connsiteX6" fmla="*/ 28387 w 31614"/>
                    <a:gd name="connsiteY6" fmla="*/ 43928 h 63949"/>
                    <a:gd name="connsiteX7" fmla="*/ 28387 w 31614"/>
                    <a:gd name="connsiteY7" fmla="*/ 38050 h 63949"/>
                    <a:gd name="connsiteX8" fmla="*/ 14950 w 31614"/>
                    <a:gd name="connsiteY8" fmla="*/ 38050 h 63949"/>
                    <a:gd name="connsiteX9" fmla="*/ 14950 w 31614"/>
                    <a:gd name="connsiteY9" fmla="*/ -2098 h 63949"/>
                    <a:gd name="connsiteX10" fmla="*/ 6748 w 31614"/>
                    <a:gd name="connsiteY10" fmla="*/ -2098 h 63949"/>
                    <a:gd name="connsiteX11" fmla="*/ 6748 w 31614"/>
                    <a:gd name="connsiteY11" fmla="*/ 38050 h 63949"/>
                    <a:gd name="connsiteX12" fmla="*/ -1056 w 31614"/>
                    <a:gd name="connsiteY12" fmla="*/ 38050 h 63949"/>
                    <a:gd name="connsiteX13" fmla="*/ -1056 w 31614"/>
                    <a:gd name="connsiteY13" fmla="*/ 43928 h 63949"/>
                    <a:gd name="connsiteX14" fmla="*/ 6748 w 31614"/>
                    <a:gd name="connsiteY14" fmla="*/ 43928 h 63949"/>
                    <a:gd name="connsiteX15" fmla="*/ 6748 w 31614"/>
                    <a:gd name="connsiteY15" fmla="*/ 47137 h 63949"/>
                    <a:gd name="connsiteX16" fmla="*/ 10608 w 31614"/>
                    <a:gd name="connsiteY16" fmla="*/ 58328 h 63949"/>
                    <a:gd name="connsiteX17" fmla="*/ 22839 w 31614"/>
                    <a:gd name="connsiteY17" fmla="*/ 61852 h 63949"/>
                    <a:gd name="connsiteX18" fmla="*/ 30558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558" y="61852"/>
                      </a:moveTo>
                      <a:lnTo>
                        <a:pt x="30558" y="55553"/>
                      </a:lnTo>
                      <a:lnTo>
                        <a:pt x="22754" y="55553"/>
                      </a:lnTo>
                      <a:cubicBezTo>
                        <a:pt x="19831" y="55553"/>
                        <a:pt x="17797" y="55005"/>
                        <a:pt x="16653" y="53909"/>
                      </a:cubicBezTo>
                      <a:cubicBezTo>
                        <a:pt x="15517" y="52814"/>
                        <a:pt x="14950" y="50841"/>
                        <a:pt x="14950" y="47992"/>
                      </a:cubicBezTo>
                      <a:lnTo>
                        <a:pt x="14950" y="43928"/>
                      </a:lnTo>
                      <a:lnTo>
                        <a:pt x="28387" y="43928"/>
                      </a:lnTo>
                      <a:lnTo>
                        <a:pt x="28387" y="38050"/>
                      </a:lnTo>
                      <a:lnTo>
                        <a:pt x="14950" y="38050"/>
                      </a:lnTo>
                      <a:lnTo>
                        <a:pt x="14950" y="-2098"/>
                      </a:lnTo>
                      <a:lnTo>
                        <a:pt x="6748" y="-2098"/>
                      </a:lnTo>
                      <a:lnTo>
                        <a:pt x="6748" y="38050"/>
                      </a:lnTo>
                      <a:lnTo>
                        <a:pt x="-1056" y="38050"/>
                      </a:lnTo>
                      <a:lnTo>
                        <a:pt x="-1056" y="43928"/>
                      </a:lnTo>
                      <a:lnTo>
                        <a:pt x="6748" y="43928"/>
                      </a:lnTo>
                      <a:lnTo>
                        <a:pt x="6748" y="47137"/>
                      </a:lnTo>
                      <a:cubicBezTo>
                        <a:pt x="6748" y="52257"/>
                        <a:pt x="8035" y="55987"/>
                        <a:pt x="10608" y="58328"/>
                      </a:cubicBezTo>
                      <a:cubicBezTo>
                        <a:pt x="13181" y="60678"/>
                        <a:pt x="17258" y="61852"/>
                        <a:pt x="22839" y="61852"/>
                      </a:cubicBezTo>
                      <a:lnTo>
                        <a:pt x="30558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44" name="Freeform: Shape 4543">
                  <a:extLst>
                    <a:ext uri="{FF2B5EF4-FFF2-40B4-BE49-F238E27FC236}">
                      <a16:creationId xmlns:a16="http://schemas.microsoft.com/office/drawing/2014/main" id="{6A183D2F-9D21-417D-9E2B-9D326701F2F7}"/>
                    </a:ext>
                  </a:extLst>
                </p:cNvPr>
                <p:cNvSpPr/>
                <p:nvPr/>
              </p:nvSpPr>
              <p:spPr>
                <a:xfrm rot="-5400000" flipV="1">
                  <a:off x="8286630" y="6644772"/>
                  <a:ext cx="47195" cy="5865"/>
                </a:xfrm>
                <a:custGeom>
                  <a:avLst/>
                  <a:gdLst>
                    <a:gd name="connsiteX0" fmla="*/ 45806 w 47195"/>
                    <a:gd name="connsiteY0" fmla="*/ 7481 h 5865"/>
                    <a:gd name="connsiteX1" fmla="*/ 45806 w 47195"/>
                    <a:gd name="connsiteY1" fmla="*/ 1616 h 5865"/>
                    <a:gd name="connsiteX2" fmla="*/ -1389 w 47195"/>
                    <a:gd name="connsiteY2" fmla="*/ 1616 h 5865"/>
                    <a:gd name="connsiteX3" fmla="*/ -1389 w 47195"/>
                    <a:gd name="connsiteY3" fmla="*/ 7481 h 5865"/>
                    <a:gd name="connsiteX4" fmla="*/ 45806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806" y="7481"/>
                      </a:moveTo>
                      <a:lnTo>
                        <a:pt x="45806" y="1616"/>
                      </a:lnTo>
                      <a:lnTo>
                        <a:pt x="-1389" y="1616"/>
                      </a:lnTo>
                      <a:lnTo>
                        <a:pt x="-1389" y="7481"/>
                      </a:lnTo>
                      <a:lnTo>
                        <a:pt x="45806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45" name="Freeform: Shape 4544">
                  <a:extLst>
                    <a:ext uri="{FF2B5EF4-FFF2-40B4-BE49-F238E27FC236}">
                      <a16:creationId xmlns:a16="http://schemas.microsoft.com/office/drawing/2014/main" id="{AD68CAF6-4F75-4071-87DA-C046C553C80B}"/>
                    </a:ext>
                  </a:extLst>
                </p:cNvPr>
                <p:cNvSpPr/>
                <p:nvPr/>
              </p:nvSpPr>
              <p:spPr>
                <a:xfrm rot="-5400000" flipV="1">
                  <a:off x="8239165" y="6568474"/>
                  <a:ext cx="39419" cy="61359"/>
                </a:xfrm>
                <a:custGeom>
                  <a:avLst/>
                  <a:gdLst>
                    <a:gd name="connsiteX0" fmla="*/ -596 w 39419"/>
                    <a:gd name="connsiteY0" fmla="*/ 4974 h 61359"/>
                    <a:gd name="connsiteX1" fmla="*/ 14034 w 39419"/>
                    <a:gd name="connsiteY1" fmla="*/ 4974 h 61359"/>
                    <a:gd name="connsiteX2" fmla="*/ 14034 w 39419"/>
                    <a:gd name="connsiteY2" fmla="*/ 51789 h 61359"/>
                    <a:gd name="connsiteX3" fmla="*/ -1887 w 39419"/>
                    <a:gd name="connsiteY3" fmla="*/ 48830 h 61359"/>
                    <a:gd name="connsiteX4" fmla="*/ -1887 w 39419"/>
                    <a:gd name="connsiteY4" fmla="*/ 56391 h 61359"/>
                    <a:gd name="connsiteX5" fmla="*/ 13949 w 39419"/>
                    <a:gd name="connsiteY5" fmla="*/ 59350 h 61359"/>
                    <a:gd name="connsiteX6" fmla="*/ 22902 w 39419"/>
                    <a:gd name="connsiteY6" fmla="*/ 59350 h 61359"/>
                    <a:gd name="connsiteX7" fmla="*/ 22902 w 39419"/>
                    <a:gd name="connsiteY7" fmla="*/ 4974 h 61359"/>
                    <a:gd name="connsiteX8" fmla="*/ 37532 w 39419"/>
                    <a:gd name="connsiteY8" fmla="*/ 4974 h 61359"/>
                    <a:gd name="connsiteX9" fmla="*/ 37532 w 39419"/>
                    <a:gd name="connsiteY9" fmla="*/ -2009 h 61359"/>
                    <a:gd name="connsiteX10" fmla="*/ -596 w 39419"/>
                    <a:gd name="connsiteY10" fmla="*/ -2009 h 61359"/>
                    <a:gd name="connsiteX11" fmla="*/ -596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596" y="4974"/>
                      </a:moveTo>
                      <a:lnTo>
                        <a:pt x="14034" y="4974"/>
                      </a:lnTo>
                      <a:lnTo>
                        <a:pt x="14034" y="51789"/>
                      </a:lnTo>
                      <a:lnTo>
                        <a:pt x="-1887" y="48830"/>
                      </a:lnTo>
                      <a:lnTo>
                        <a:pt x="-1887" y="56391"/>
                      </a:lnTo>
                      <a:lnTo>
                        <a:pt x="13949" y="59350"/>
                      </a:lnTo>
                      <a:lnTo>
                        <a:pt x="22902" y="59350"/>
                      </a:lnTo>
                      <a:lnTo>
                        <a:pt x="22902" y="4974"/>
                      </a:lnTo>
                      <a:lnTo>
                        <a:pt x="37532" y="4974"/>
                      </a:lnTo>
                      <a:lnTo>
                        <a:pt x="37532" y="-2009"/>
                      </a:lnTo>
                      <a:lnTo>
                        <a:pt x="-596" y="-2009"/>
                      </a:lnTo>
                      <a:lnTo>
                        <a:pt x="-596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46" name="Freeform: Shape 4545">
                  <a:extLst>
                    <a:ext uri="{FF2B5EF4-FFF2-40B4-BE49-F238E27FC236}">
                      <a16:creationId xmlns:a16="http://schemas.microsoft.com/office/drawing/2014/main" id="{88983CDB-4893-4F18-B027-A9911D64A4E5}"/>
                    </a:ext>
                  </a:extLst>
                </p:cNvPr>
                <p:cNvSpPr/>
                <p:nvPr/>
              </p:nvSpPr>
              <p:spPr>
                <a:xfrm rot="-5400000" flipV="1">
                  <a:off x="8236065" y="6514224"/>
                  <a:ext cx="45719" cy="63660"/>
                </a:xfrm>
                <a:custGeom>
                  <a:avLst/>
                  <a:gdLst>
                    <a:gd name="connsiteX0" fmla="*/ 21787 w 45719"/>
                    <a:gd name="connsiteY0" fmla="*/ 33165 h 63660"/>
                    <a:gd name="connsiteX1" fmla="*/ 12223 w 45719"/>
                    <a:gd name="connsiteY1" fmla="*/ 29339 h 63660"/>
                    <a:gd name="connsiteX2" fmla="*/ 8704 w 45719"/>
                    <a:gd name="connsiteY2" fmla="*/ 18871 h 63660"/>
                    <a:gd name="connsiteX3" fmla="*/ 12223 w 45719"/>
                    <a:gd name="connsiteY3" fmla="*/ 8403 h 63660"/>
                    <a:gd name="connsiteX4" fmla="*/ 21787 w 45719"/>
                    <a:gd name="connsiteY4" fmla="*/ 4563 h 63660"/>
                    <a:gd name="connsiteX5" fmla="*/ 31337 w 45719"/>
                    <a:gd name="connsiteY5" fmla="*/ 8403 h 63660"/>
                    <a:gd name="connsiteX6" fmla="*/ 34856 w 45719"/>
                    <a:gd name="connsiteY6" fmla="*/ 18871 h 63660"/>
                    <a:gd name="connsiteX7" fmla="*/ 31337 w 45719"/>
                    <a:gd name="connsiteY7" fmla="*/ 29339 h 63660"/>
                    <a:gd name="connsiteX8" fmla="*/ 21787 w 45719"/>
                    <a:gd name="connsiteY8" fmla="*/ 33165 h 63660"/>
                    <a:gd name="connsiteX9" fmla="*/ 39567 w 45719"/>
                    <a:gd name="connsiteY9" fmla="*/ 59190 h 63660"/>
                    <a:gd name="connsiteX10" fmla="*/ 39567 w 45719"/>
                    <a:gd name="connsiteY10" fmla="*/ 51628 h 63660"/>
                    <a:gd name="connsiteX11" fmla="*/ 32756 w 45719"/>
                    <a:gd name="connsiteY11" fmla="*/ 53877 h 63660"/>
                    <a:gd name="connsiteX12" fmla="*/ 25945 w 45719"/>
                    <a:gd name="connsiteY12" fmla="*/ 54666 h 63660"/>
                    <a:gd name="connsiteX13" fmla="*/ 12393 w 45719"/>
                    <a:gd name="connsiteY13" fmla="*/ 49117 h 63660"/>
                    <a:gd name="connsiteX14" fmla="*/ 7058 w 45719"/>
                    <a:gd name="connsiteY14" fmla="*/ 32350 h 63660"/>
                    <a:gd name="connsiteX15" fmla="*/ 13614 w 45719"/>
                    <a:gd name="connsiteY15" fmla="*/ 37834 h 63660"/>
                    <a:gd name="connsiteX16" fmla="*/ 22312 w 45719"/>
                    <a:gd name="connsiteY16" fmla="*/ 39740 h 63660"/>
                    <a:gd name="connsiteX17" fmla="*/ 38077 w 45719"/>
                    <a:gd name="connsiteY17" fmla="*/ 34125 h 63660"/>
                    <a:gd name="connsiteX18" fmla="*/ 43866 w 45719"/>
                    <a:gd name="connsiteY18" fmla="*/ 18871 h 63660"/>
                    <a:gd name="connsiteX19" fmla="*/ 37836 w 45719"/>
                    <a:gd name="connsiteY19" fmla="*/ 3695 h 63660"/>
                    <a:gd name="connsiteX20" fmla="*/ 21787 w 45719"/>
                    <a:gd name="connsiteY20" fmla="*/ -2012 h 63660"/>
                    <a:gd name="connsiteX21" fmla="*/ 4220 w 45719"/>
                    <a:gd name="connsiteY21" fmla="*/ 6141 h 63660"/>
                    <a:gd name="connsiteX22" fmla="*/ -1853 w 45719"/>
                    <a:gd name="connsiteY22" fmla="*/ 29799 h 63660"/>
                    <a:gd name="connsiteX23" fmla="*/ 5597 w 45719"/>
                    <a:gd name="connsiteY23" fmla="*/ 52996 h 63660"/>
                    <a:gd name="connsiteX24" fmla="*/ 25590 w 45719"/>
                    <a:gd name="connsiteY24" fmla="*/ 61649 h 63660"/>
                    <a:gd name="connsiteX25" fmla="*/ 32401 w 45719"/>
                    <a:gd name="connsiteY25" fmla="*/ 61031 h 63660"/>
                    <a:gd name="connsiteX26" fmla="*/ 39567 w 45719"/>
                    <a:gd name="connsiteY26" fmla="*/ 59190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5719" h="63660">
                      <a:moveTo>
                        <a:pt x="21787" y="33165"/>
                      </a:moveTo>
                      <a:cubicBezTo>
                        <a:pt x="17767" y="33165"/>
                        <a:pt x="14579" y="31890"/>
                        <a:pt x="12223" y="29339"/>
                      </a:cubicBezTo>
                      <a:cubicBezTo>
                        <a:pt x="9877" y="26796"/>
                        <a:pt x="8704" y="23307"/>
                        <a:pt x="8704" y="18871"/>
                      </a:cubicBezTo>
                      <a:cubicBezTo>
                        <a:pt x="8704" y="14461"/>
                        <a:pt x="9877" y="10972"/>
                        <a:pt x="12223" y="8403"/>
                      </a:cubicBezTo>
                      <a:cubicBezTo>
                        <a:pt x="14579" y="5843"/>
                        <a:pt x="17767" y="4563"/>
                        <a:pt x="21787" y="4563"/>
                      </a:cubicBezTo>
                      <a:cubicBezTo>
                        <a:pt x="25807" y="4563"/>
                        <a:pt x="28991" y="5843"/>
                        <a:pt x="31337" y="8403"/>
                      </a:cubicBezTo>
                      <a:cubicBezTo>
                        <a:pt x="33683" y="10972"/>
                        <a:pt x="34856" y="14461"/>
                        <a:pt x="34856" y="18871"/>
                      </a:cubicBezTo>
                      <a:cubicBezTo>
                        <a:pt x="34856" y="23307"/>
                        <a:pt x="33683" y="26796"/>
                        <a:pt x="31337" y="29339"/>
                      </a:cubicBezTo>
                      <a:cubicBezTo>
                        <a:pt x="28991" y="31890"/>
                        <a:pt x="25807" y="33165"/>
                        <a:pt x="21787" y="33165"/>
                      </a:cubicBezTo>
                      <a:close/>
                      <a:moveTo>
                        <a:pt x="39567" y="59190"/>
                      </a:moveTo>
                      <a:lnTo>
                        <a:pt x="39567" y="51628"/>
                      </a:lnTo>
                      <a:cubicBezTo>
                        <a:pt x="37315" y="52610"/>
                        <a:pt x="35045" y="53360"/>
                        <a:pt x="32756" y="53877"/>
                      </a:cubicBezTo>
                      <a:cubicBezTo>
                        <a:pt x="30466" y="54403"/>
                        <a:pt x="28196" y="54666"/>
                        <a:pt x="25945" y="54666"/>
                      </a:cubicBezTo>
                      <a:cubicBezTo>
                        <a:pt x="20032" y="54666"/>
                        <a:pt x="15515" y="52816"/>
                        <a:pt x="12393" y="49117"/>
                      </a:cubicBezTo>
                      <a:cubicBezTo>
                        <a:pt x="9281" y="45417"/>
                        <a:pt x="7503" y="39828"/>
                        <a:pt x="7058" y="32350"/>
                      </a:cubicBezTo>
                      <a:cubicBezTo>
                        <a:pt x="8799" y="34734"/>
                        <a:pt x="10984" y="36562"/>
                        <a:pt x="13614" y="37834"/>
                      </a:cubicBezTo>
                      <a:cubicBezTo>
                        <a:pt x="16253" y="39105"/>
                        <a:pt x="19152" y="39740"/>
                        <a:pt x="22312" y="39740"/>
                      </a:cubicBezTo>
                      <a:cubicBezTo>
                        <a:pt x="28962" y="39740"/>
                        <a:pt x="34217" y="37869"/>
                        <a:pt x="38077" y="34125"/>
                      </a:cubicBezTo>
                      <a:cubicBezTo>
                        <a:pt x="41936" y="30391"/>
                        <a:pt x="43866" y="25306"/>
                        <a:pt x="43866" y="18871"/>
                      </a:cubicBezTo>
                      <a:cubicBezTo>
                        <a:pt x="43866" y="12568"/>
                        <a:pt x="41856" y="7509"/>
                        <a:pt x="37836" y="3695"/>
                      </a:cubicBezTo>
                      <a:cubicBezTo>
                        <a:pt x="33815" y="-109"/>
                        <a:pt x="28466" y="-2012"/>
                        <a:pt x="21787" y="-2012"/>
                      </a:cubicBezTo>
                      <a:cubicBezTo>
                        <a:pt x="14125" y="-2012"/>
                        <a:pt x="8269" y="706"/>
                        <a:pt x="4220" y="6141"/>
                      </a:cubicBezTo>
                      <a:cubicBezTo>
                        <a:pt x="171" y="11586"/>
                        <a:pt x="-1853" y="19471"/>
                        <a:pt x="-1853" y="29799"/>
                      </a:cubicBezTo>
                      <a:cubicBezTo>
                        <a:pt x="-1853" y="39495"/>
                        <a:pt x="630" y="47227"/>
                        <a:pt x="5597" y="52996"/>
                      </a:cubicBezTo>
                      <a:cubicBezTo>
                        <a:pt x="10563" y="58765"/>
                        <a:pt x="17227" y="61649"/>
                        <a:pt x="25590" y="61649"/>
                      </a:cubicBezTo>
                      <a:cubicBezTo>
                        <a:pt x="27841" y="61649"/>
                        <a:pt x="30112" y="61443"/>
                        <a:pt x="32401" y="61031"/>
                      </a:cubicBezTo>
                      <a:cubicBezTo>
                        <a:pt x="34690" y="60619"/>
                        <a:pt x="37079" y="60005"/>
                        <a:pt x="39567" y="591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47" name="Graphic 8">
              <a:extLst>
                <a:ext uri="{FF2B5EF4-FFF2-40B4-BE49-F238E27FC236}">
                  <a16:creationId xmlns:a16="http://schemas.microsoft.com/office/drawing/2014/main" id="{C100AA9C-D90C-41D1-A6EB-D1952C82A44E}"/>
                </a:ext>
              </a:extLst>
            </p:cNvPr>
            <p:cNvGrpSpPr/>
            <p:nvPr/>
          </p:nvGrpSpPr>
          <p:grpSpPr>
            <a:xfrm>
              <a:off x="8580178" y="5206624"/>
              <a:ext cx="90416" cy="235782"/>
              <a:chOff x="8327629" y="6460659"/>
              <a:chExt cx="90416" cy="235782"/>
            </a:xfrm>
            <a:solidFill>
              <a:srgbClr val="000000"/>
            </a:solidFill>
          </p:grpSpPr>
          <p:sp>
            <p:nvSpPr>
              <p:cNvPr id="4548" name="Freeform: Shape 4547">
                <a:extLst>
                  <a:ext uri="{FF2B5EF4-FFF2-40B4-BE49-F238E27FC236}">
                    <a16:creationId xmlns:a16="http://schemas.microsoft.com/office/drawing/2014/main" id="{684A422D-D4B7-4D44-8C1F-709908262664}"/>
                  </a:ext>
                </a:extLst>
              </p:cNvPr>
              <p:cNvSpPr/>
              <p:nvPr/>
            </p:nvSpPr>
            <p:spPr>
              <a:xfrm>
                <a:off x="8372841" y="6460659"/>
                <a:ext cx="9081" cy="29456"/>
              </a:xfrm>
              <a:custGeom>
                <a:avLst/>
                <a:gdLst>
                  <a:gd name="connsiteX0" fmla="*/ 217 w 9081"/>
                  <a:gd name="connsiteY0" fmla="*/ 308 h 29456"/>
                  <a:gd name="connsiteX1" fmla="*/ 217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217" y="308"/>
                    </a:moveTo>
                    <a:lnTo>
                      <a:pt x="217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49" name="Graphic 8">
                <a:extLst>
                  <a:ext uri="{FF2B5EF4-FFF2-40B4-BE49-F238E27FC236}">
                    <a16:creationId xmlns:a16="http://schemas.microsoft.com/office/drawing/2014/main" id="{6D9B6F80-3982-4057-80CD-40AC8EAD8F52}"/>
                  </a:ext>
                </a:extLst>
              </p:cNvPr>
              <p:cNvGrpSpPr/>
              <p:nvPr/>
            </p:nvGrpSpPr>
            <p:grpSpPr>
              <a:xfrm>
                <a:off x="8327629" y="6527342"/>
                <a:ext cx="90416" cy="169099"/>
                <a:chOff x="8327629" y="6527342"/>
                <a:chExt cx="90416" cy="169099"/>
              </a:xfrm>
              <a:solidFill>
                <a:srgbClr val="000000"/>
              </a:solidFill>
            </p:grpSpPr>
            <p:sp>
              <p:nvSpPr>
                <p:cNvPr id="4550" name="Freeform: Shape 4549">
                  <a:extLst>
                    <a:ext uri="{FF2B5EF4-FFF2-40B4-BE49-F238E27FC236}">
                      <a16:creationId xmlns:a16="http://schemas.microsoft.com/office/drawing/2014/main" id="{F8051FB5-C700-480D-9552-16B1B91D1429}"/>
                    </a:ext>
                  </a:extLst>
                </p:cNvPr>
                <p:cNvSpPr/>
                <p:nvPr/>
              </p:nvSpPr>
              <p:spPr>
                <a:xfrm rot="-5400000" flipV="1">
                  <a:off x="8346324" y="6649817"/>
                  <a:ext cx="31614" cy="63949"/>
                </a:xfrm>
                <a:custGeom>
                  <a:avLst/>
                  <a:gdLst>
                    <a:gd name="connsiteX0" fmla="*/ 30570 w 31614"/>
                    <a:gd name="connsiteY0" fmla="*/ 61852 h 63949"/>
                    <a:gd name="connsiteX1" fmla="*/ 30570 w 31614"/>
                    <a:gd name="connsiteY1" fmla="*/ 55553 h 63949"/>
                    <a:gd name="connsiteX2" fmla="*/ 22766 w 31614"/>
                    <a:gd name="connsiteY2" fmla="*/ 55553 h 63949"/>
                    <a:gd name="connsiteX3" fmla="*/ 16664 w 31614"/>
                    <a:gd name="connsiteY3" fmla="*/ 53909 h 63949"/>
                    <a:gd name="connsiteX4" fmla="*/ 14961 w 31614"/>
                    <a:gd name="connsiteY4" fmla="*/ 47992 h 63949"/>
                    <a:gd name="connsiteX5" fmla="*/ 14961 w 31614"/>
                    <a:gd name="connsiteY5" fmla="*/ 43928 h 63949"/>
                    <a:gd name="connsiteX6" fmla="*/ 28399 w 31614"/>
                    <a:gd name="connsiteY6" fmla="*/ 43928 h 63949"/>
                    <a:gd name="connsiteX7" fmla="*/ 28399 w 31614"/>
                    <a:gd name="connsiteY7" fmla="*/ 38050 h 63949"/>
                    <a:gd name="connsiteX8" fmla="*/ 14961 w 31614"/>
                    <a:gd name="connsiteY8" fmla="*/ 38050 h 63949"/>
                    <a:gd name="connsiteX9" fmla="*/ 14961 w 31614"/>
                    <a:gd name="connsiteY9" fmla="*/ -2098 h 63949"/>
                    <a:gd name="connsiteX10" fmla="*/ 6760 w 31614"/>
                    <a:gd name="connsiteY10" fmla="*/ -2098 h 63949"/>
                    <a:gd name="connsiteX11" fmla="*/ 6760 w 31614"/>
                    <a:gd name="connsiteY11" fmla="*/ 38050 h 63949"/>
                    <a:gd name="connsiteX12" fmla="*/ -1045 w 31614"/>
                    <a:gd name="connsiteY12" fmla="*/ 38050 h 63949"/>
                    <a:gd name="connsiteX13" fmla="*/ -1045 w 31614"/>
                    <a:gd name="connsiteY13" fmla="*/ 43928 h 63949"/>
                    <a:gd name="connsiteX14" fmla="*/ 6760 w 31614"/>
                    <a:gd name="connsiteY14" fmla="*/ 43928 h 63949"/>
                    <a:gd name="connsiteX15" fmla="*/ 6760 w 31614"/>
                    <a:gd name="connsiteY15" fmla="*/ 47137 h 63949"/>
                    <a:gd name="connsiteX16" fmla="*/ 10619 w 31614"/>
                    <a:gd name="connsiteY16" fmla="*/ 58328 h 63949"/>
                    <a:gd name="connsiteX17" fmla="*/ 22851 w 31614"/>
                    <a:gd name="connsiteY17" fmla="*/ 61852 h 63949"/>
                    <a:gd name="connsiteX18" fmla="*/ 30570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570" y="61852"/>
                      </a:moveTo>
                      <a:lnTo>
                        <a:pt x="30570" y="55553"/>
                      </a:lnTo>
                      <a:lnTo>
                        <a:pt x="22766" y="55553"/>
                      </a:lnTo>
                      <a:cubicBezTo>
                        <a:pt x="19843" y="55553"/>
                        <a:pt x="17809" y="55005"/>
                        <a:pt x="16664" y="53909"/>
                      </a:cubicBezTo>
                      <a:cubicBezTo>
                        <a:pt x="15529" y="52814"/>
                        <a:pt x="14961" y="50841"/>
                        <a:pt x="14961" y="47992"/>
                      </a:cubicBezTo>
                      <a:lnTo>
                        <a:pt x="14961" y="43928"/>
                      </a:lnTo>
                      <a:lnTo>
                        <a:pt x="28399" y="43928"/>
                      </a:lnTo>
                      <a:lnTo>
                        <a:pt x="28399" y="38050"/>
                      </a:lnTo>
                      <a:lnTo>
                        <a:pt x="14961" y="38050"/>
                      </a:lnTo>
                      <a:lnTo>
                        <a:pt x="14961" y="-2098"/>
                      </a:lnTo>
                      <a:lnTo>
                        <a:pt x="6760" y="-2098"/>
                      </a:lnTo>
                      <a:lnTo>
                        <a:pt x="6760" y="38050"/>
                      </a:lnTo>
                      <a:lnTo>
                        <a:pt x="-1045" y="38050"/>
                      </a:lnTo>
                      <a:lnTo>
                        <a:pt x="-1045" y="43928"/>
                      </a:lnTo>
                      <a:lnTo>
                        <a:pt x="6760" y="43928"/>
                      </a:lnTo>
                      <a:lnTo>
                        <a:pt x="6760" y="47137"/>
                      </a:lnTo>
                      <a:cubicBezTo>
                        <a:pt x="6760" y="52257"/>
                        <a:pt x="8046" y="55987"/>
                        <a:pt x="10619" y="58328"/>
                      </a:cubicBezTo>
                      <a:cubicBezTo>
                        <a:pt x="13192" y="60678"/>
                        <a:pt x="17270" y="61852"/>
                        <a:pt x="22851" y="61852"/>
                      </a:cubicBezTo>
                      <a:lnTo>
                        <a:pt x="30570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51" name="Freeform: Shape 4550">
                  <a:extLst>
                    <a:ext uri="{FF2B5EF4-FFF2-40B4-BE49-F238E27FC236}">
                      <a16:creationId xmlns:a16="http://schemas.microsoft.com/office/drawing/2014/main" id="{C27220B3-8373-4B9F-B17A-F76E4249D628}"/>
                    </a:ext>
                  </a:extLst>
                </p:cNvPr>
                <p:cNvSpPr/>
                <p:nvPr/>
              </p:nvSpPr>
              <p:spPr>
                <a:xfrm rot="-5400000" flipV="1">
                  <a:off x="8391284" y="6644772"/>
                  <a:ext cx="47195" cy="5865"/>
                </a:xfrm>
                <a:custGeom>
                  <a:avLst/>
                  <a:gdLst>
                    <a:gd name="connsiteX0" fmla="*/ 45817 w 47195"/>
                    <a:gd name="connsiteY0" fmla="*/ 7481 h 5865"/>
                    <a:gd name="connsiteX1" fmla="*/ 45817 w 47195"/>
                    <a:gd name="connsiteY1" fmla="*/ 1616 h 5865"/>
                    <a:gd name="connsiteX2" fmla="*/ -1378 w 47195"/>
                    <a:gd name="connsiteY2" fmla="*/ 1616 h 5865"/>
                    <a:gd name="connsiteX3" fmla="*/ -1378 w 47195"/>
                    <a:gd name="connsiteY3" fmla="*/ 7481 h 5865"/>
                    <a:gd name="connsiteX4" fmla="*/ 45817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817" y="7481"/>
                      </a:moveTo>
                      <a:lnTo>
                        <a:pt x="45817" y="1616"/>
                      </a:lnTo>
                      <a:lnTo>
                        <a:pt x="-1378" y="1616"/>
                      </a:lnTo>
                      <a:lnTo>
                        <a:pt x="-1378" y="7481"/>
                      </a:lnTo>
                      <a:lnTo>
                        <a:pt x="45817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52" name="Freeform: Shape 4551">
                  <a:extLst>
                    <a:ext uri="{FF2B5EF4-FFF2-40B4-BE49-F238E27FC236}">
                      <a16:creationId xmlns:a16="http://schemas.microsoft.com/office/drawing/2014/main" id="{F4B5E98C-5967-4833-9262-A96B59CCB80D}"/>
                    </a:ext>
                  </a:extLst>
                </p:cNvPr>
                <p:cNvSpPr/>
                <p:nvPr/>
              </p:nvSpPr>
              <p:spPr>
                <a:xfrm rot="-5400000" flipV="1">
                  <a:off x="8343820" y="6568474"/>
                  <a:ext cx="39419" cy="61359"/>
                </a:xfrm>
                <a:custGeom>
                  <a:avLst/>
                  <a:gdLst>
                    <a:gd name="connsiteX0" fmla="*/ -584 w 39419"/>
                    <a:gd name="connsiteY0" fmla="*/ 4974 h 61359"/>
                    <a:gd name="connsiteX1" fmla="*/ 14045 w 39419"/>
                    <a:gd name="connsiteY1" fmla="*/ 4974 h 61359"/>
                    <a:gd name="connsiteX2" fmla="*/ 14045 w 39419"/>
                    <a:gd name="connsiteY2" fmla="*/ 51789 h 61359"/>
                    <a:gd name="connsiteX3" fmla="*/ -1876 w 39419"/>
                    <a:gd name="connsiteY3" fmla="*/ 48830 h 61359"/>
                    <a:gd name="connsiteX4" fmla="*/ -1876 w 39419"/>
                    <a:gd name="connsiteY4" fmla="*/ 56391 h 61359"/>
                    <a:gd name="connsiteX5" fmla="*/ 13960 w 39419"/>
                    <a:gd name="connsiteY5" fmla="*/ 59350 h 61359"/>
                    <a:gd name="connsiteX6" fmla="*/ 22914 w 39419"/>
                    <a:gd name="connsiteY6" fmla="*/ 59350 h 61359"/>
                    <a:gd name="connsiteX7" fmla="*/ 22914 w 39419"/>
                    <a:gd name="connsiteY7" fmla="*/ 4974 h 61359"/>
                    <a:gd name="connsiteX8" fmla="*/ 37544 w 39419"/>
                    <a:gd name="connsiteY8" fmla="*/ 4974 h 61359"/>
                    <a:gd name="connsiteX9" fmla="*/ 37544 w 39419"/>
                    <a:gd name="connsiteY9" fmla="*/ -2009 h 61359"/>
                    <a:gd name="connsiteX10" fmla="*/ -584 w 39419"/>
                    <a:gd name="connsiteY10" fmla="*/ -2009 h 61359"/>
                    <a:gd name="connsiteX11" fmla="*/ -584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584" y="4974"/>
                      </a:moveTo>
                      <a:lnTo>
                        <a:pt x="14045" y="4974"/>
                      </a:lnTo>
                      <a:lnTo>
                        <a:pt x="14045" y="51789"/>
                      </a:lnTo>
                      <a:lnTo>
                        <a:pt x="-1876" y="48830"/>
                      </a:lnTo>
                      <a:lnTo>
                        <a:pt x="-1876" y="56391"/>
                      </a:lnTo>
                      <a:lnTo>
                        <a:pt x="13960" y="59350"/>
                      </a:lnTo>
                      <a:lnTo>
                        <a:pt x="22914" y="59350"/>
                      </a:lnTo>
                      <a:lnTo>
                        <a:pt x="22914" y="4974"/>
                      </a:lnTo>
                      <a:lnTo>
                        <a:pt x="37544" y="4974"/>
                      </a:lnTo>
                      <a:lnTo>
                        <a:pt x="37544" y="-2009"/>
                      </a:lnTo>
                      <a:lnTo>
                        <a:pt x="-584" y="-2009"/>
                      </a:lnTo>
                      <a:lnTo>
                        <a:pt x="-584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53" name="Freeform: Shape 4552">
                  <a:extLst>
                    <a:ext uri="{FF2B5EF4-FFF2-40B4-BE49-F238E27FC236}">
                      <a16:creationId xmlns:a16="http://schemas.microsoft.com/office/drawing/2014/main" id="{7A531586-9802-48CB-BD38-B63C6BE9F2A0}"/>
                    </a:ext>
                  </a:extLst>
                </p:cNvPr>
                <p:cNvSpPr/>
                <p:nvPr/>
              </p:nvSpPr>
              <p:spPr>
                <a:xfrm rot="-5400000" flipV="1">
                  <a:off x="8343820" y="6514928"/>
                  <a:ext cx="39419" cy="61359"/>
                </a:xfrm>
                <a:custGeom>
                  <a:avLst/>
                  <a:gdLst>
                    <a:gd name="connsiteX0" fmla="*/ -584 w 39419"/>
                    <a:gd name="connsiteY0" fmla="*/ 4967 h 61359"/>
                    <a:gd name="connsiteX1" fmla="*/ 14045 w 39419"/>
                    <a:gd name="connsiteY1" fmla="*/ 4967 h 61359"/>
                    <a:gd name="connsiteX2" fmla="*/ 14045 w 39419"/>
                    <a:gd name="connsiteY2" fmla="*/ 51783 h 61359"/>
                    <a:gd name="connsiteX3" fmla="*/ -1876 w 39419"/>
                    <a:gd name="connsiteY3" fmla="*/ 48824 h 61359"/>
                    <a:gd name="connsiteX4" fmla="*/ -1876 w 39419"/>
                    <a:gd name="connsiteY4" fmla="*/ 56385 h 61359"/>
                    <a:gd name="connsiteX5" fmla="*/ 13960 w 39419"/>
                    <a:gd name="connsiteY5" fmla="*/ 59344 h 61359"/>
                    <a:gd name="connsiteX6" fmla="*/ 22914 w 39419"/>
                    <a:gd name="connsiteY6" fmla="*/ 59344 h 61359"/>
                    <a:gd name="connsiteX7" fmla="*/ 22914 w 39419"/>
                    <a:gd name="connsiteY7" fmla="*/ 4967 h 61359"/>
                    <a:gd name="connsiteX8" fmla="*/ 37544 w 39419"/>
                    <a:gd name="connsiteY8" fmla="*/ 4967 h 61359"/>
                    <a:gd name="connsiteX9" fmla="*/ 37544 w 39419"/>
                    <a:gd name="connsiteY9" fmla="*/ -2015 h 61359"/>
                    <a:gd name="connsiteX10" fmla="*/ -584 w 39419"/>
                    <a:gd name="connsiteY10" fmla="*/ -2015 h 61359"/>
                    <a:gd name="connsiteX11" fmla="*/ -584 w 39419"/>
                    <a:gd name="connsiteY11" fmla="*/ 4967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584" y="4967"/>
                      </a:moveTo>
                      <a:lnTo>
                        <a:pt x="14045" y="4967"/>
                      </a:lnTo>
                      <a:lnTo>
                        <a:pt x="14045" y="51783"/>
                      </a:lnTo>
                      <a:lnTo>
                        <a:pt x="-1876" y="48824"/>
                      </a:lnTo>
                      <a:lnTo>
                        <a:pt x="-1876" y="56385"/>
                      </a:lnTo>
                      <a:lnTo>
                        <a:pt x="13960" y="59344"/>
                      </a:lnTo>
                      <a:lnTo>
                        <a:pt x="22914" y="59344"/>
                      </a:lnTo>
                      <a:lnTo>
                        <a:pt x="22914" y="4967"/>
                      </a:lnTo>
                      <a:lnTo>
                        <a:pt x="37544" y="4967"/>
                      </a:lnTo>
                      <a:lnTo>
                        <a:pt x="37544" y="-2015"/>
                      </a:lnTo>
                      <a:lnTo>
                        <a:pt x="-584" y="-2015"/>
                      </a:lnTo>
                      <a:lnTo>
                        <a:pt x="-584" y="49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54" name="Graphic 8">
              <a:extLst>
                <a:ext uri="{FF2B5EF4-FFF2-40B4-BE49-F238E27FC236}">
                  <a16:creationId xmlns:a16="http://schemas.microsoft.com/office/drawing/2014/main" id="{E9DC5E50-45C5-4178-AC96-A268F8C586FF}"/>
                </a:ext>
              </a:extLst>
            </p:cNvPr>
            <p:cNvGrpSpPr/>
            <p:nvPr/>
          </p:nvGrpSpPr>
          <p:grpSpPr>
            <a:xfrm>
              <a:off x="8684842" y="5206624"/>
              <a:ext cx="90416" cy="235782"/>
              <a:chOff x="8432293" y="6460659"/>
              <a:chExt cx="90416" cy="235782"/>
            </a:xfrm>
            <a:solidFill>
              <a:srgbClr val="000000"/>
            </a:solidFill>
          </p:grpSpPr>
          <p:sp>
            <p:nvSpPr>
              <p:cNvPr id="4555" name="Freeform: Shape 4554">
                <a:extLst>
                  <a:ext uri="{FF2B5EF4-FFF2-40B4-BE49-F238E27FC236}">
                    <a16:creationId xmlns:a16="http://schemas.microsoft.com/office/drawing/2014/main" id="{B9A8A533-DF05-455A-BEC9-B9BFEAE9ACB2}"/>
                  </a:ext>
                </a:extLst>
              </p:cNvPr>
              <p:cNvSpPr/>
              <p:nvPr/>
            </p:nvSpPr>
            <p:spPr>
              <a:xfrm>
                <a:off x="8477495" y="6460659"/>
                <a:ext cx="9081" cy="29456"/>
              </a:xfrm>
              <a:custGeom>
                <a:avLst/>
                <a:gdLst>
                  <a:gd name="connsiteX0" fmla="*/ 229 w 9081"/>
                  <a:gd name="connsiteY0" fmla="*/ 308 h 29456"/>
                  <a:gd name="connsiteX1" fmla="*/ 229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229" y="308"/>
                    </a:moveTo>
                    <a:lnTo>
                      <a:pt x="229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56" name="Graphic 8">
                <a:extLst>
                  <a:ext uri="{FF2B5EF4-FFF2-40B4-BE49-F238E27FC236}">
                    <a16:creationId xmlns:a16="http://schemas.microsoft.com/office/drawing/2014/main" id="{591B847C-E92C-467F-8527-B03C6E0B9C27}"/>
                  </a:ext>
                </a:extLst>
              </p:cNvPr>
              <p:cNvGrpSpPr/>
              <p:nvPr/>
            </p:nvGrpSpPr>
            <p:grpSpPr>
              <a:xfrm>
                <a:off x="8432293" y="6525159"/>
                <a:ext cx="90416" cy="171282"/>
                <a:chOff x="8432293" y="6525159"/>
                <a:chExt cx="90416" cy="171282"/>
              </a:xfrm>
              <a:solidFill>
                <a:srgbClr val="000000"/>
              </a:solidFill>
            </p:grpSpPr>
            <p:sp>
              <p:nvSpPr>
                <p:cNvPr id="4557" name="Freeform: Shape 4556">
                  <a:extLst>
                    <a:ext uri="{FF2B5EF4-FFF2-40B4-BE49-F238E27FC236}">
                      <a16:creationId xmlns:a16="http://schemas.microsoft.com/office/drawing/2014/main" id="{AA2F603E-C725-4B19-B671-C81A1B46F6BE}"/>
                    </a:ext>
                  </a:extLst>
                </p:cNvPr>
                <p:cNvSpPr/>
                <p:nvPr/>
              </p:nvSpPr>
              <p:spPr>
                <a:xfrm rot="-5400000" flipV="1">
                  <a:off x="8450988" y="6649817"/>
                  <a:ext cx="31614" cy="63949"/>
                </a:xfrm>
                <a:custGeom>
                  <a:avLst/>
                  <a:gdLst>
                    <a:gd name="connsiteX0" fmla="*/ 30582 w 31614"/>
                    <a:gd name="connsiteY0" fmla="*/ 61852 h 63949"/>
                    <a:gd name="connsiteX1" fmla="*/ 30582 w 31614"/>
                    <a:gd name="connsiteY1" fmla="*/ 55553 h 63949"/>
                    <a:gd name="connsiteX2" fmla="*/ 22777 w 31614"/>
                    <a:gd name="connsiteY2" fmla="*/ 55553 h 63949"/>
                    <a:gd name="connsiteX3" fmla="*/ 16676 w 31614"/>
                    <a:gd name="connsiteY3" fmla="*/ 53909 h 63949"/>
                    <a:gd name="connsiteX4" fmla="*/ 14973 w 31614"/>
                    <a:gd name="connsiteY4" fmla="*/ 47992 h 63949"/>
                    <a:gd name="connsiteX5" fmla="*/ 14973 w 31614"/>
                    <a:gd name="connsiteY5" fmla="*/ 43928 h 63949"/>
                    <a:gd name="connsiteX6" fmla="*/ 28410 w 31614"/>
                    <a:gd name="connsiteY6" fmla="*/ 43928 h 63949"/>
                    <a:gd name="connsiteX7" fmla="*/ 28410 w 31614"/>
                    <a:gd name="connsiteY7" fmla="*/ 38050 h 63949"/>
                    <a:gd name="connsiteX8" fmla="*/ 14973 w 31614"/>
                    <a:gd name="connsiteY8" fmla="*/ 38050 h 63949"/>
                    <a:gd name="connsiteX9" fmla="*/ 14973 w 31614"/>
                    <a:gd name="connsiteY9" fmla="*/ -2098 h 63949"/>
                    <a:gd name="connsiteX10" fmla="*/ 6771 w 31614"/>
                    <a:gd name="connsiteY10" fmla="*/ -2098 h 63949"/>
                    <a:gd name="connsiteX11" fmla="*/ 6771 w 31614"/>
                    <a:gd name="connsiteY11" fmla="*/ 38050 h 63949"/>
                    <a:gd name="connsiteX12" fmla="*/ -1033 w 31614"/>
                    <a:gd name="connsiteY12" fmla="*/ 38050 h 63949"/>
                    <a:gd name="connsiteX13" fmla="*/ -1033 w 31614"/>
                    <a:gd name="connsiteY13" fmla="*/ 43928 h 63949"/>
                    <a:gd name="connsiteX14" fmla="*/ 6771 w 31614"/>
                    <a:gd name="connsiteY14" fmla="*/ 43928 h 63949"/>
                    <a:gd name="connsiteX15" fmla="*/ 6771 w 31614"/>
                    <a:gd name="connsiteY15" fmla="*/ 47137 h 63949"/>
                    <a:gd name="connsiteX16" fmla="*/ 10631 w 31614"/>
                    <a:gd name="connsiteY16" fmla="*/ 58328 h 63949"/>
                    <a:gd name="connsiteX17" fmla="*/ 22862 w 31614"/>
                    <a:gd name="connsiteY17" fmla="*/ 61852 h 63949"/>
                    <a:gd name="connsiteX18" fmla="*/ 30582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582" y="61852"/>
                      </a:moveTo>
                      <a:lnTo>
                        <a:pt x="30582" y="55553"/>
                      </a:lnTo>
                      <a:lnTo>
                        <a:pt x="22777" y="55553"/>
                      </a:lnTo>
                      <a:cubicBezTo>
                        <a:pt x="19854" y="55553"/>
                        <a:pt x="17820" y="55005"/>
                        <a:pt x="16676" y="53909"/>
                      </a:cubicBezTo>
                      <a:cubicBezTo>
                        <a:pt x="15540" y="52814"/>
                        <a:pt x="14973" y="50841"/>
                        <a:pt x="14973" y="47992"/>
                      </a:cubicBezTo>
                      <a:lnTo>
                        <a:pt x="14973" y="43928"/>
                      </a:lnTo>
                      <a:lnTo>
                        <a:pt x="28410" y="43928"/>
                      </a:lnTo>
                      <a:lnTo>
                        <a:pt x="28410" y="38050"/>
                      </a:lnTo>
                      <a:lnTo>
                        <a:pt x="14973" y="38050"/>
                      </a:lnTo>
                      <a:lnTo>
                        <a:pt x="14973" y="-2098"/>
                      </a:lnTo>
                      <a:lnTo>
                        <a:pt x="6771" y="-2098"/>
                      </a:lnTo>
                      <a:lnTo>
                        <a:pt x="6771" y="38050"/>
                      </a:lnTo>
                      <a:lnTo>
                        <a:pt x="-1033" y="38050"/>
                      </a:lnTo>
                      <a:lnTo>
                        <a:pt x="-1033" y="43928"/>
                      </a:lnTo>
                      <a:lnTo>
                        <a:pt x="6771" y="43928"/>
                      </a:lnTo>
                      <a:lnTo>
                        <a:pt x="6771" y="47137"/>
                      </a:lnTo>
                      <a:cubicBezTo>
                        <a:pt x="6771" y="52257"/>
                        <a:pt x="8058" y="55987"/>
                        <a:pt x="10631" y="58328"/>
                      </a:cubicBezTo>
                      <a:cubicBezTo>
                        <a:pt x="13204" y="60678"/>
                        <a:pt x="17281" y="61852"/>
                        <a:pt x="22862" y="61852"/>
                      </a:cubicBezTo>
                      <a:lnTo>
                        <a:pt x="30582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58" name="Freeform: Shape 4557">
                  <a:extLst>
                    <a:ext uri="{FF2B5EF4-FFF2-40B4-BE49-F238E27FC236}">
                      <a16:creationId xmlns:a16="http://schemas.microsoft.com/office/drawing/2014/main" id="{A08C3C51-38F9-4A3C-806C-CC89F8FC9213}"/>
                    </a:ext>
                  </a:extLst>
                </p:cNvPr>
                <p:cNvSpPr/>
                <p:nvPr/>
              </p:nvSpPr>
              <p:spPr>
                <a:xfrm rot="-5400000" flipV="1">
                  <a:off x="8495948" y="6644772"/>
                  <a:ext cx="47195" cy="5865"/>
                </a:xfrm>
                <a:custGeom>
                  <a:avLst/>
                  <a:gdLst>
                    <a:gd name="connsiteX0" fmla="*/ 45829 w 47195"/>
                    <a:gd name="connsiteY0" fmla="*/ 7481 h 5865"/>
                    <a:gd name="connsiteX1" fmla="*/ 45829 w 47195"/>
                    <a:gd name="connsiteY1" fmla="*/ 1616 h 5865"/>
                    <a:gd name="connsiteX2" fmla="*/ -1366 w 47195"/>
                    <a:gd name="connsiteY2" fmla="*/ 1616 h 5865"/>
                    <a:gd name="connsiteX3" fmla="*/ -1366 w 47195"/>
                    <a:gd name="connsiteY3" fmla="*/ 7481 h 5865"/>
                    <a:gd name="connsiteX4" fmla="*/ 45829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829" y="7481"/>
                      </a:moveTo>
                      <a:lnTo>
                        <a:pt x="45829" y="1616"/>
                      </a:lnTo>
                      <a:lnTo>
                        <a:pt x="-1366" y="1616"/>
                      </a:lnTo>
                      <a:lnTo>
                        <a:pt x="-1366" y="7481"/>
                      </a:lnTo>
                      <a:lnTo>
                        <a:pt x="45829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59" name="Freeform: Shape 4558">
                  <a:extLst>
                    <a:ext uri="{FF2B5EF4-FFF2-40B4-BE49-F238E27FC236}">
                      <a16:creationId xmlns:a16="http://schemas.microsoft.com/office/drawing/2014/main" id="{9AB68B81-E4BB-4FA3-9906-74012A16FDF4}"/>
                    </a:ext>
                  </a:extLst>
                </p:cNvPr>
                <p:cNvSpPr/>
                <p:nvPr/>
              </p:nvSpPr>
              <p:spPr>
                <a:xfrm rot="-5400000" flipV="1">
                  <a:off x="8446454" y="6568224"/>
                  <a:ext cx="43576" cy="63660"/>
                </a:xfrm>
                <a:custGeom>
                  <a:avLst/>
                  <a:gdLst>
                    <a:gd name="connsiteX0" fmla="*/ 28131 w 43576"/>
                    <a:gd name="connsiteY0" fmla="*/ 32277 h 63660"/>
                    <a:gd name="connsiteX1" fmla="*/ 38163 w 43576"/>
                    <a:gd name="connsiteY1" fmla="*/ 26965 h 63660"/>
                    <a:gd name="connsiteX2" fmla="*/ 41781 w 43576"/>
                    <a:gd name="connsiteY2" fmla="*/ 17023 h 63660"/>
                    <a:gd name="connsiteX3" fmla="*/ 35041 w 43576"/>
                    <a:gd name="connsiteY3" fmla="*/ 2965 h 63660"/>
                    <a:gd name="connsiteX4" fmla="*/ 15885 w 43576"/>
                    <a:gd name="connsiteY4" fmla="*/ -2005 h 63660"/>
                    <a:gd name="connsiteX5" fmla="*/ 7314 w 43576"/>
                    <a:gd name="connsiteY5" fmla="*/ -1243 h 63660"/>
                    <a:gd name="connsiteX6" fmla="*/ -1796 w 43576"/>
                    <a:gd name="connsiteY6" fmla="*/ 1046 h 63660"/>
                    <a:gd name="connsiteX7" fmla="*/ -1796 w 43576"/>
                    <a:gd name="connsiteY7" fmla="*/ 9054 h 63660"/>
                    <a:gd name="connsiteX8" fmla="*/ 6349 w 43576"/>
                    <a:gd name="connsiteY8" fmla="*/ 6016 h 63660"/>
                    <a:gd name="connsiteX9" fmla="*/ 15629 w 43576"/>
                    <a:gd name="connsiteY9" fmla="*/ 4991 h 63660"/>
                    <a:gd name="connsiteX10" fmla="*/ 28457 w 43576"/>
                    <a:gd name="connsiteY10" fmla="*/ 8068 h 63660"/>
                    <a:gd name="connsiteX11" fmla="*/ 32870 w 43576"/>
                    <a:gd name="connsiteY11" fmla="*/ 17023 h 63660"/>
                    <a:gd name="connsiteX12" fmla="*/ 28769 w 43576"/>
                    <a:gd name="connsiteY12" fmla="*/ 25505 h 63660"/>
                    <a:gd name="connsiteX13" fmla="*/ 17361 w 43576"/>
                    <a:gd name="connsiteY13" fmla="*/ 28569 h 63660"/>
                    <a:gd name="connsiteX14" fmla="*/ 9641 w 43576"/>
                    <a:gd name="connsiteY14" fmla="*/ 28569 h 63660"/>
                    <a:gd name="connsiteX15" fmla="*/ 9641 w 43576"/>
                    <a:gd name="connsiteY15" fmla="*/ 35394 h 63660"/>
                    <a:gd name="connsiteX16" fmla="*/ 17715 w 43576"/>
                    <a:gd name="connsiteY16" fmla="*/ 35394 h 63660"/>
                    <a:gd name="connsiteX17" fmla="*/ 27818 w 43576"/>
                    <a:gd name="connsiteY17" fmla="*/ 37840 h 63660"/>
                    <a:gd name="connsiteX18" fmla="*/ 31323 w 43576"/>
                    <a:gd name="connsiteY18" fmla="*/ 44889 h 63660"/>
                    <a:gd name="connsiteX19" fmla="*/ 27705 w 43576"/>
                    <a:gd name="connsiteY19" fmla="*/ 52134 h 63660"/>
                    <a:gd name="connsiteX20" fmla="*/ 17361 w 43576"/>
                    <a:gd name="connsiteY20" fmla="*/ 54672 h 63660"/>
                    <a:gd name="connsiteX21" fmla="*/ 9457 w 43576"/>
                    <a:gd name="connsiteY21" fmla="*/ 53923 h 63660"/>
                    <a:gd name="connsiteX22" fmla="*/ 191 w 43576"/>
                    <a:gd name="connsiteY22" fmla="*/ 51635 h 63660"/>
                    <a:gd name="connsiteX23" fmla="*/ 191 w 43576"/>
                    <a:gd name="connsiteY23" fmla="*/ 59025 h 63660"/>
                    <a:gd name="connsiteX24" fmla="*/ 9755 w 43576"/>
                    <a:gd name="connsiteY24" fmla="*/ 60998 h 63660"/>
                    <a:gd name="connsiteX25" fmla="*/ 18155 w 43576"/>
                    <a:gd name="connsiteY25" fmla="*/ 61655 h 63660"/>
                    <a:gd name="connsiteX26" fmla="*/ 34289 w 43576"/>
                    <a:gd name="connsiteY26" fmla="*/ 57355 h 63660"/>
                    <a:gd name="connsiteX27" fmla="*/ 40234 w 43576"/>
                    <a:gd name="connsiteY27" fmla="*/ 45757 h 63660"/>
                    <a:gd name="connsiteX28" fmla="*/ 37084 w 43576"/>
                    <a:gd name="connsiteY28" fmla="*/ 37143 h 63660"/>
                    <a:gd name="connsiteX29" fmla="*/ 28131 w 43576"/>
                    <a:gd name="connsiteY29" fmla="*/ 3227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131" y="32277"/>
                      </a:moveTo>
                      <a:cubicBezTo>
                        <a:pt x="32416" y="31427"/>
                        <a:pt x="35760" y="29656"/>
                        <a:pt x="38163" y="26965"/>
                      </a:cubicBezTo>
                      <a:cubicBezTo>
                        <a:pt x="40575" y="24282"/>
                        <a:pt x="41781" y="20968"/>
                        <a:pt x="41781" y="17023"/>
                      </a:cubicBezTo>
                      <a:cubicBezTo>
                        <a:pt x="41781" y="10974"/>
                        <a:pt x="39534" y="6288"/>
                        <a:pt x="35041" y="2965"/>
                      </a:cubicBezTo>
                      <a:cubicBezTo>
                        <a:pt x="30548" y="-348"/>
                        <a:pt x="24162" y="-2005"/>
                        <a:pt x="15885" y="-2005"/>
                      </a:cubicBezTo>
                      <a:cubicBezTo>
                        <a:pt x="13113" y="-2005"/>
                        <a:pt x="10256" y="-1751"/>
                        <a:pt x="7314" y="-1243"/>
                      </a:cubicBezTo>
                      <a:cubicBezTo>
                        <a:pt x="4372" y="-734"/>
                        <a:pt x="1336" y="29"/>
                        <a:pt x="-1796" y="1046"/>
                      </a:cubicBezTo>
                      <a:lnTo>
                        <a:pt x="-1796" y="9054"/>
                      </a:lnTo>
                      <a:cubicBezTo>
                        <a:pt x="683" y="7713"/>
                        <a:pt x="3398" y="6700"/>
                        <a:pt x="6349" y="6016"/>
                      </a:cubicBezTo>
                      <a:cubicBezTo>
                        <a:pt x="9310" y="5333"/>
                        <a:pt x="12404" y="4991"/>
                        <a:pt x="15629" y="4991"/>
                      </a:cubicBezTo>
                      <a:cubicBezTo>
                        <a:pt x="21239" y="4991"/>
                        <a:pt x="25515" y="6016"/>
                        <a:pt x="28457" y="8068"/>
                      </a:cubicBezTo>
                      <a:cubicBezTo>
                        <a:pt x="31399" y="10119"/>
                        <a:pt x="32870" y="13104"/>
                        <a:pt x="32870" y="17023"/>
                      </a:cubicBezTo>
                      <a:cubicBezTo>
                        <a:pt x="32870" y="20644"/>
                        <a:pt x="31503" y="23471"/>
                        <a:pt x="28769" y="25505"/>
                      </a:cubicBezTo>
                      <a:cubicBezTo>
                        <a:pt x="26035" y="27548"/>
                        <a:pt x="22232" y="28569"/>
                        <a:pt x="17361" y="28569"/>
                      </a:cubicBezTo>
                      <a:lnTo>
                        <a:pt x="9641" y="28569"/>
                      </a:lnTo>
                      <a:lnTo>
                        <a:pt x="9641" y="35394"/>
                      </a:lnTo>
                      <a:lnTo>
                        <a:pt x="17715" y="35394"/>
                      </a:lnTo>
                      <a:cubicBezTo>
                        <a:pt x="22114" y="35394"/>
                        <a:pt x="25482" y="36209"/>
                        <a:pt x="27818" y="37840"/>
                      </a:cubicBezTo>
                      <a:cubicBezTo>
                        <a:pt x="30155" y="39471"/>
                        <a:pt x="31323" y="41820"/>
                        <a:pt x="31323" y="44889"/>
                      </a:cubicBezTo>
                      <a:cubicBezTo>
                        <a:pt x="31323" y="48036"/>
                        <a:pt x="30117" y="50451"/>
                        <a:pt x="27705" y="52134"/>
                      </a:cubicBezTo>
                      <a:cubicBezTo>
                        <a:pt x="25302" y="53826"/>
                        <a:pt x="21854" y="54672"/>
                        <a:pt x="17361" y="54672"/>
                      </a:cubicBezTo>
                      <a:cubicBezTo>
                        <a:pt x="14901" y="54672"/>
                        <a:pt x="12266" y="54423"/>
                        <a:pt x="9457" y="53923"/>
                      </a:cubicBezTo>
                      <a:cubicBezTo>
                        <a:pt x="6647" y="53432"/>
                        <a:pt x="3559" y="52669"/>
                        <a:pt x="191" y="51635"/>
                      </a:cubicBezTo>
                      <a:lnTo>
                        <a:pt x="191" y="59025"/>
                      </a:lnTo>
                      <a:cubicBezTo>
                        <a:pt x="3597" y="59902"/>
                        <a:pt x="6785" y="60559"/>
                        <a:pt x="9755" y="60998"/>
                      </a:cubicBezTo>
                      <a:cubicBezTo>
                        <a:pt x="12725" y="61436"/>
                        <a:pt x="15525" y="61655"/>
                        <a:pt x="18155" y="61655"/>
                      </a:cubicBezTo>
                      <a:cubicBezTo>
                        <a:pt x="24957" y="61655"/>
                        <a:pt x="30335" y="60222"/>
                        <a:pt x="34289" y="57355"/>
                      </a:cubicBezTo>
                      <a:cubicBezTo>
                        <a:pt x="38253" y="54497"/>
                        <a:pt x="40234" y="50631"/>
                        <a:pt x="40234" y="45757"/>
                      </a:cubicBezTo>
                      <a:cubicBezTo>
                        <a:pt x="40234" y="42355"/>
                        <a:pt x="39184" y="39484"/>
                        <a:pt x="37084" y="37143"/>
                      </a:cubicBezTo>
                      <a:cubicBezTo>
                        <a:pt x="34984" y="34802"/>
                        <a:pt x="32000" y="33180"/>
                        <a:pt x="28131" y="322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60" name="Freeform: Shape 4559">
                  <a:extLst>
                    <a:ext uri="{FF2B5EF4-FFF2-40B4-BE49-F238E27FC236}">
                      <a16:creationId xmlns:a16="http://schemas.microsoft.com/office/drawing/2014/main" id="{41BAD6C2-A728-4F13-8B9F-3CBB57C65A7E}"/>
                    </a:ext>
                  </a:extLst>
                </p:cNvPr>
                <p:cNvSpPr/>
                <p:nvPr/>
              </p:nvSpPr>
              <p:spPr>
                <a:xfrm rot="-5400000" flipV="1">
                  <a:off x="8445362" y="6514533"/>
                  <a:ext cx="45761" cy="63660"/>
                </a:xfrm>
                <a:custGeom>
                  <a:avLst/>
                  <a:gdLst>
                    <a:gd name="connsiteX0" fmla="*/ 21067 w 45761"/>
                    <a:gd name="connsiteY0" fmla="*/ 55074 h 63660"/>
                    <a:gd name="connsiteX1" fmla="*/ 10666 w 45761"/>
                    <a:gd name="connsiteY1" fmla="*/ 48762 h 63660"/>
                    <a:gd name="connsiteX2" fmla="*/ 7190 w 45761"/>
                    <a:gd name="connsiteY2" fmla="*/ 29799 h 63660"/>
                    <a:gd name="connsiteX3" fmla="*/ 10666 w 45761"/>
                    <a:gd name="connsiteY3" fmla="*/ 10876 h 63660"/>
                    <a:gd name="connsiteX4" fmla="*/ 21067 w 45761"/>
                    <a:gd name="connsiteY4" fmla="*/ 4563 h 63660"/>
                    <a:gd name="connsiteX5" fmla="*/ 31511 w 45761"/>
                    <a:gd name="connsiteY5" fmla="*/ 10876 h 63660"/>
                    <a:gd name="connsiteX6" fmla="*/ 35002 w 45761"/>
                    <a:gd name="connsiteY6" fmla="*/ 29799 h 63660"/>
                    <a:gd name="connsiteX7" fmla="*/ 31511 w 45761"/>
                    <a:gd name="connsiteY7" fmla="*/ 48762 h 63660"/>
                    <a:gd name="connsiteX8" fmla="*/ 21067 w 45761"/>
                    <a:gd name="connsiteY8" fmla="*/ 55074 h 63660"/>
                    <a:gd name="connsiteX9" fmla="*/ 21067 w 45761"/>
                    <a:gd name="connsiteY9" fmla="*/ 61649 h 63660"/>
                    <a:gd name="connsiteX10" fmla="*/ 38081 w 45761"/>
                    <a:gd name="connsiteY10" fmla="*/ 53483 h 63660"/>
                    <a:gd name="connsiteX11" fmla="*/ 43955 w 45761"/>
                    <a:gd name="connsiteY11" fmla="*/ 29799 h 63660"/>
                    <a:gd name="connsiteX12" fmla="*/ 38081 w 45761"/>
                    <a:gd name="connsiteY12" fmla="*/ 6141 h 63660"/>
                    <a:gd name="connsiteX13" fmla="*/ 21067 w 45761"/>
                    <a:gd name="connsiteY13" fmla="*/ -2012 h 63660"/>
                    <a:gd name="connsiteX14" fmla="*/ 4068 w 45761"/>
                    <a:gd name="connsiteY14" fmla="*/ 6141 h 63660"/>
                    <a:gd name="connsiteX15" fmla="*/ -1807 w 45761"/>
                    <a:gd name="connsiteY15" fmla="*/ 29799 h 63660"/>
                    <a:gd name="connsiteX16" fmla="*/ 4068 w 45761"/>
                    <a:gd name="connsiteY16" fmla="*/ 53483 h 63660"/>
                    <a:gd name="connsiteX17" fmla="*/ 21067 w 45761"/>
                    <a:gd name="connsiteY17" fmla="*/ 61649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5761" h="63660">
                      <a:moveTo>
                        <a:pt x="21067" y="55074"/>
                      </a:moveTo>
                      <a:cubicBezTo>
                        <a:pt x="16460" y="55074"/>
                        <a:pt x="12993" y="52970"/>
                        <a:pt x="10666" y="48762"/>
                      </a:cubicBezTo>
                      <a:cubicBezTo>
                        <a:pt x="8349" y="44562"/>
                        <a:pt x="7190" y="38241"/>
                        <a:pt x="7190" y="29799"/>
                      </a:cubicBezTo>
                      <a:cubicBezTo>
                        <a:pt x="7190" y="21391"/>
                        <a:pt x="8349" y="15084"/>
                        <a:pt x="10666" y="10876"/>
                      </a:cubicBezTo>
                      <a:cubicBezTo>
                        <a:pt x="12993" y="6667"/>
                        <a:pt x="16460" y="4563"/>
                        <a:pt x="21067" y="4563"/>
                      </a:cubicBezTo>
                      <a:cubicBezTo>
                        <a:pt x="25712" y="4563"/>
                        <a:pt x="29193" y="6667"/>
                        <a:pt x="31511" y="10876"/>
                      </a:cubicBezTo>
                      <a:cubicBezTo>
                        <a:pt x="33838" y="15084"/>
                        <a:pt x="35002" y="21391"/>
                        <a:pt x="35002" y="29799"/>
                      </a:cubicBezTo>
                      <a:cubicBezTo>
                        <a:pt x="35002" y="38241"/>
                        <a:pt x="33838" y="44562"/>
                        <a:pt x="31511" y="48762"/>
                      </a:cubicBezTo>
                      <a:cubicBezTo>
                        <a:pt x="29193" y="52970"/>
                        <a:pt x="25712" y="55074"/>
                        <a:pt x="21067" y="55074"/>
                      </a:cubicBezTo>
                      <a:close/>
                      <a:moveTo>
                        <a:pt x="21067" y="61649"/>
                      </a:moveTo>
                      <a:cubicBezTo>
                        <a:pt x="28493" y="61649"/>
                        <a:pt x="34164" y="58927"/>
                        <a:pt x="38081" y="53483"/>
                      </a:cubicBezTo>
                      <a:cubicBezTo>
                        <a:pt x="41997" y="48047"/>
                        <a:pt x="43955" y="40152"/>
                        <a:pt x="43955" y="29799"/>
                      </a:cubicBezTo>
                      <a:cubicBezTo>
                        <a:pt x="43955" y="19472"/>
                        <a:pt x="41997" y="11586"/>
                        <a:pt x="38081" y="6141"/>
                      </a:cubicBezTo>
                      <a:cubicBezTo>
                        <a:pt x="34164" y="706"/>
                        <a:pt x="28493" y="-2012"/>
                        <a:pt x="21067" y="-2012"/>
                      </a:cubicBezTo>
                      <a:cubicBezTo>
                        <a:pt x="13651" y="-2012"/>
                        <a:pt x="7984" y="706"/>
                        <a:pt x="4068" y="6141"/>
                      </a:cubicBezTo>
                      <a:cubicBezTo>
                        <a:pt x="152" y="11586"/>
                        <a:pt x="-1807" y="19472"/>
                        <a:pt x="-1807" y="29799"/>
                      </a:cubicBezTo>
                      <a:cubicBezTo>
                        <a:pt x="-1807" y="40152"/>
                        <a:pt x="152" y="48047"/>
                        <a:pt x="4068" y="53483"/>
                      </a:cubicBezTo>
                      <a:cubicBezTo>
                        <a:pt x="7984" y="58927"/>
                        <a:pt x="13651" y="61649"/>
                        <a:pt x="21067" y="616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61" name="Graphic 8">
              <a:extLst>
                <a:ext uri="{FF2B5EF4-FFF2-40B4-BE49-F238E27FC236}">
                  <a16:creationId xmlns:a16="http://schemas.microsoft.com/office/drawing/2014/main" id="{C0DA0D02-DE82-4732-9066-3371CBC6C594}"/>
                </a:ext>
              </a:extLst>
            </p:cNvPr>
            <p:cNvGrpSpPr/>
            <p:nvPr/>
          </p:nvGrpSpPr>
          <p:grpSpPr>
            <a:xfrm>
              <a:off x="8789496" y="5206624"/>
              <a:ext cx="90416" cy="235782"/>
              <a:chOff x="8536947" y="6460659"/>
              <a:chExt cx="90416" cy="235782"/>
            </a:xfrm>
            <a:solidFill>
              <a:srgbClr val="000000"/>
            </a:solidFill>
          </p:grpSpPr>
          <p:sp>
            <p:nvSpPr>
              <p:cNvPr id="4562" name="Freeform: Shape 4561">
                <a:extLst>
                  <a:ext uri="{FF2B5EF4-FFF2-40B4-BE49-F238E27FC236}">
                    <a16:creationId xmlns:a16="http://schemas.microsoft.com/office/drawing/2014/main" id="{4173E8F1-A528-43A9-BC6F-4BD52ACDB6EE}"/>
                  </a:ext>
                </a:extLst>
              </p:cNvPr>
              <p:cNvSpPr/>
              <p:nvPr/>
            </p:nvSpPr>
            <p:spPr>
              <a:xfrm>
                <a:off x="8582159" y="6460659"/>
                <a:ext cx="9081" cy="29456"/>
              </a:xfrm>
              <a:custGeom>
                <a:avLst/>
                <a:gdLst>
                  <a:gd name="connsiteX0" fmla="*/ 241 w 9081"/>
                  <a:gd name="connsiteY0" fmla="*/ 308 h 29456"/>
                  <a:gd name="connsiteX1" fmla="*/ 241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241" y="308"/>
                    </a:moveTo>
                    <a:lnTo>
                      <a:pt x="241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63" name="Graphic 8">
                <a:extLst>
                  <a:ext uri="{FF2B5EF4-FFF2-40B4-BE49-F238E27FC236}">
                    <a16:creationId xmlns:a16="http://schemas.microsoft.com/office/drawing/2014/main" id="{E04BEE40-B1BF-4E48-986C-842FC301BFF5}"/>
                  </a:ext>
                </a:extLst>
              </p:cNvPr>
              <p:cNvGrpSpPr/>
              <p:nvPr/>
            </p:nvGrpSpPr>
            <p:grpSpPr>
              <a:xfrm>
                <a:off x="8536947" y="6524291"/>
                <a:ext cx="90416" cy="172150"/>
                <a:chOff x="8536947" y="6524291"/>
                <a:chExt cx="90416" cy="172150"/>
              </a:xfrm>
              <a:solidFill>
                <a:srgbClr val="000000"/>
              </a:solidFill>
            </p:grpSpPr>
            <p:sp>
              <p:nvSpPr>
                <p:cNvPr id="4564" name="Freeform: Shape 4563">
                  <a:extLst>
                    <a:ext uri="{FF2B5EF4-FFF2-40B4-BE49-F238E27FC236}">
                      <a16:creationId xmlns:a16="http://schemas.microsoft.com/office/drawing/2014/main" id="{E8756AD0-D8FC-4376-830C-6038A8EFBEDE}"/>
                    </a:ext>
                  </a:extLst>
                </p:cNvPr>
                <p:cNvSpPr/>
                <p:nvPr/>
              </p:nvSpPr>
              <p:spPr>
                <a:xfrm rot="-5400000" flipV="1">
                  <a:off x="8555642" y="6649817"/>
                  <a:ext cx="31614" cy="63949"/>
                </a:xfrm>
                <a:custGeom>
                  <a:avLst/>
                  <a:gdLst>
                    <a:gd name="connsiteX0" fmla="*/ 30593 w 31614"/>
                    <a:gd name="connsiteY0" fmla="*/ 61852 h 63949"/>
                    <a:gd name="connsiteX1" fmla="*/ 30593 w 31614"/>
                    <a:gd name="connsiteY1" fmla="*/ 55553 h 63949"/>
                    <a:gd name="connsiteX2" fmla="*/ 22789 w 31614"/>
                    <a:gd name="connsiteY2" fmla="*/ 55553 h 63949"/>
                    <a:gd name="connsiteX3" fmla="*/ 16687 w 31614"/>
                    <a:gd name="connsiteY3" fmla="*/ 53909 h 63949"/>
                    <a:gd name="connsiteX4" fmla="*/ 14984 w 31614"/>
                    <a:gd name="connsiteY4" fmla="*/ 47992 h 63949"/>
                    <a:gd name="connsiteX5" fmla="*/ 14984 w 31614"/>
                    <a:gd name="connsiteY5" fmla="*/ 43928 h 63949"/>
                    <a:gd name="connsiteX6" fmla="*/ 28422 w 31614"/>
                    <a:gd name="connsiteY6" fmla="*/ 43928 h 63949"/>
                    <a:gd name="connsiteX7" fmla="*/ 28422 w 31614"/>
                    <a:gd name="connsiteY7" fmla="*/ 38050 h 63949"/>
                    <a:gd name="connsiteX8" fmla="*/ 14984 w 31614"/>
                    <a:gd name="connsiteY8" fmla="*/ 38050 h 63949"/>
                    <a:gd name="connsiteX9" fmla="*/ 14984 w 31614"/>
                    <a:gd name="connsiteY9" fmla="*/ -2098 h 63949"/>
                    <a:gd name="connsiteX10" fmla="*/ 6783 w 31614"/>
                    <a:gd name="connsiteY10" fmla="*/ -2098 h 63949"/>
                    <a:gd name="connsiteX11" fmla="*/ 6783 w 31614"/>
                    <a:gd name="connsiteY11" fmla="*/ 38050 h 63949"/>
                    <a:gd name="connsiteX12" fmla="*/ -1022 w 31614"/>
                    <a:gd name="connsiteY12" fmla="*/ 38050 h 63949"/>
                    <a:gd name="connsiteX13" fmla="*/ -1022 w 31614"/>
                    <a:gd name="connsiteY13" fmla="*/ 43928 h 63949"/>
                    <a:gd name="connsiteX14" fmla="*/ 6783 w 31614"/>
                    <a:gd name="connsiteY14" fmla="*/ 43928 h 63949"/>
                    <a:gd name="connsiteX15" fmla="*/ 6783 w 31614"/>
                    <a:gd name="connsiteY15" fmla="*/ 47137 h 63949"/>
                    <a:gd name="connsiteX16" fmla="*/ 10642 w 31614"/>
                    <a:gd name="connsiteY16" fmla="*/ 58328 h 63949"/>
                    <a:gd name="connsiteX17" fmla="*/ 22874 w 31614"/>
                    <a:gd name="connsiteY17" fmla="*/ 61852 h 63949"/>
                    <a:gd name="connsiteX18" fmla="*/ 30593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593" y="61852"/>
                      </a:moveTo>
                      <a:lnTo>
                        <a:pt x="30593" y="55553"/>
                      </a:lnTo>
                      <a:lnTo>
                        <a:pt x="22789" y="55553"/>
                      </a:lnTo>
                      <a:cubicBezTo>
                        <a:pt x="19866" y="55553"/>
                        <a:pt x="17832" y="55005"/>
                        <a:pt x="16687" y="53909"/>
                      </a:cubicBezTo>
                      <a:cubicBezTo>
                        <a:pt x="15552" y="52814"/>
                        <a:pt x="14984" y="50841"/>
                        <a:pt x="14984" y="47992"/>
                      </a:cubicBezTo>
                      <a:lnTo>
                        <a:pt x="14984" y="43928"/>
                      </a:lnTo>
                      <a:lnTo>
                        <a:pt x="28422" y="43928"/>
                      </a:lnTo>
                      <a:lnTo>
                        <a:pt x="28422" y="38050"/>
                      </a:lnTo>
                      <a:lnTo>
                        <a:pt x="14984" y="38050"/>
                      </a:lnTo>
                      <a:lnTo>
                        <a:pt x="14984" y="-2098"/>
                      </a:lnTo>
                      <a:lnTo>
                        <a:pt x="6783" y="-2098"/>
                      </a:lnTo>
                      <a:lnTo>
                        <a:pt x="6783" y="38050"/>
                      </a:lnTo>
                      <a:lnTo>
                        <a:pt x="-1022" y="38050"/>
                      </a:lnTo>
                      <a:lnTo>
                        <a:pt x="-1022" y="43928"/>
                      </a:lnTo>
                      <a:lnTo>
                        <a:pt x="6783" y="43928"/>
                      </a:lnTo>
                      <a:lnTo>
                        <a:pt x="6783" y="47137"/>
                      </a:lnTo>
                      <a:cubicBezTo>
                        <a:pt x="6783" y="52257"/>
                        <a:pt x="8069" y="55987"/>
                        <a:pt x="10642" y="58328"/>
                      </a:cubicBezTo>
                      <a:cubicBezTo>
                        <a:pt x="13215" y="60678"/>
                        <a:pt x="17293" y="61852"/>
                        <a:pt x="22874" y="61852"/>
                      </a:cubicBezTo>
                      <a:lnTo>
                        <a:pt x="30593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65" name="Freeform: Shape 4564">
                  <a:extLst>
                    <a:ext uri="{FF2B5EF4-FFF2-40B4-BE49-F238E27FC236}">
                      <a16:creationId xmlns:a16="http://schemas.microsoft.com/office/drawing/2014/main" id="{E86BD74D-9C61-421E-AE1A-E05F7F3AB4C8}"/>
                    </a:ext>
                  </a:extLst>
                </p:cNvPr>
                <p:cNvSpPr/>
                <p:nvPr/>
              </p:nvSpPr>
              <p:spPr>
                <a:xfrm rot="-5400000" flipV="1">
                  <a:off x="8600602" y="6644772"/>
                  <a:ext cx="47195" cy="5865"/>
                </a:xfrm>
                <a:custGeom>
                  <a:avLst/>
                  <a:gdLst>
                    <a:gd name="connsiteX0" fmla="*/ 45840 w 47195"/>
                    <a:gd name="connsiteY0" fmla="*/ 7481 h 5865"/>
                    <a:gd name="connsiteX1" fmla="*/ 45840 w 47195"/>
                    <a:gd name="connsiteY1" fmla="*/ 1616 h 5865"/>
                    <a:gd name="connsiteX2" fmla="*/ -1355 w 47195"/>
                    <a:gd name="connsiteY2" fmla="*/ 1616 h 5865"/>
                    <a:gd name="connsiteX3" fmla="*/ -1355 w 47195"/>
                    <a:gd name="connsiteY3" fmla="*/ 7481 h 5865"/>
                    <a:gd name="connsiteX4" fmla="*/ 45840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840" y="7481"/>
                      </a:moveTo>
                      <a:lnTo>
                        <a:pt x="45840" y="1616"/>
                      </a:lnTo>
                      <a:lnTo>
                        <a:pt x="-1355" y="1616"/>
                      </a:lnTo>
                      <a:lnTo>
                        <a:pt x="-1355" y="7481"/>
                      </a:lnTo>
                      <a:lnTo>
                        <a:pt x="45840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66" name="Freeform: Shape 4565">
                  <a:extLst>
                    <a:ext uri="{FF2B5EF4-FFF2-40B4-BE49-F238E27FC236}">
                      <a16:creationId xmlns:a16="http://schemas.microsoft.com/office/drawing/2014/main" id="{54E087F2-9721-46D7-B9B8-9EB3A7CE3C73}"/>
                    </a:ext>
                  </a:extLst>
                </p:cNvPr>
                <p:cNvSpPr/>
                <p:nvPr/>
              </p:nvSpPr>
              <p:spPr>
                <a:xfrm rot="-5400000" flipV="1">
                  <a:off x="8553138" y="6568474"/>
                  <a:ext cx="39419" cy="61359"/>
                </a:xfrm>
                <a:custGeom>
                  <a:avLst/>
                  <a:gdLst>
                    <a:gd name="connsiteX0" fmla="*/ -561 w 39419"/>
                    <a:gd name="connsiteY0" fmla="*/ 4974 h 61359"/>
                    <a:gd name="connsiteX1" fmla="*/ 14068 w 39419"/>
                    <a:gd name="connsiteY1" fmla="*/ 4974 h 61359"/>
                    <a:gd name="connsiteX2" fmla="*/ 14068 w 39419"/>
                    <a:gd name="connsiteY2" fmla="*/ 51789 h 61359"/>
                    <a:gd name="connsiteX3" fmla="*/ -1853 w 39419"/>
                    <a:gd name="connsiteY3" fmla="*/ 48830 h 61359"/>
                    <a:gd name="connsiteX4" fmla="*/ -1853 w 39419"/>
                    <a:gd name="connsiteY4" fmla="*/ 56391 h 61359"/>
                    <a:gd name="connsiteX5" fmla="*/ 13983 w 39419"/>
                    <a:gd name="connsiteY5" fmla="*/ 59350 h 61359"/>
                    <a:gd name="connsiteX6" fmla="*/ 22937 w 39419"/>
                    <a:gd name="connsiteY6" fmla="*/ 59350 h 61359"/>
                    <a:gd name="connsiteX7" fmla="*/ 22937 w 39419"/>
                    <a:gd name="connsiteY7" fmla="*/ 4974 h 61359"/>
                    <a:gd name="connsiteX8" fmla="*/ 37567 w 39419"/>
                    <a:gd name="connsiteY8" fmla="*/ 4974 h 61359"/>
                    <a:gd name="connsiteX9" fmla="*/ 37567 w 39419"/>
                    <a:gd name="connsiteY9" fmla="*/ -2009 h 61359"/>
                    <a:gd name="connsiteX10" fmla="*/ -561 w 39419"/>
                    <a:gd name="connsiteY10" fmla="*/ -2009 h 61359"/>
                    <a:gd name="connsiteX11" fmla="*/ -561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561" y="4974"/>
                      </a:moveTo>
                      <a:lnTo>
                        <a:pt x="14068" y="4974"/>
                      </a:lnTo>
                      <a:lnTo>
                        <a:pt x="14068" y="51789"/>
                      </a:lnTo>
                      <a:lnTo>
                        <a:pt x="-1853" y="48830"/>
                      </a:lnTo>
                      <a:lnTo>
                        <a:pt x="-1853" y="56391"/>
                      </a:lnTo>
                      <a:lnTo>
                        <a:pt x="13983" y="59350"/>
                      </a:lnTo>
                      <a:lnTo>
                        <a:pt x="22937" y="59350"/>
                      </a:lnTo>
                      <a:lnTo>
                        <a:pt x="22937" y="4974"/>
                      </a:lnTo>
                      <a:lnTo>
                        <a:pt x="37567" y="4974"/>
                      </a:lnTo>
                      <a:lnTo>
                        <a:pt x="37567" y="-2009"/>
                      </a:lnTo>
                      <a:lnTo>
                        <a:pt x="-561" y="-2009"/>
                      </a:lnTo>
                      <a:lnTo>
                        <a:pt x="-561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67" name="Freeform: Shape 4566">
                  <a:extLst>
                    <a:ext uri="{FF2B5EF4-FFF2-40B4-BE49-F238E27FC236}">
                      <a16:creationId xmlns:a16="http://schemas.microsoft.com/office/drawing/2014/main" id="{46FA7747-6343-47EE-B124-F5A2D6FC6F36}"/>
                    </a:ext>
                  </a:extLst>
                </p:cNvPr>
                <p:cNvSpPr/>
                <p:nvPr/>
              </p:nvSpPr>
              <p:spPr>
                <a:xfrm rot="-5400000" flipV="1">
                  <a:off x="8548725" y="6515967"/>
                  <a:ext cx="48245" cy="61359"/>
                </a:xfrm>
                <a:custGeom>
                  <a:avLst/>
                  <a:gdLst>
                    <a:gd name="connsiteX0" fmla="*/ 28110 w 48245"/>
                    <a:gd name="connsiteY0" fmla="*/ 52111 h 61359"/>
                    <a:gd name="connsiteX1" fmla="*/ 5492 w 48245"/>
                    <a:gd name="connsiteY1" fmla="*/ 19354 h 61359"/>
                    <a:gd name="connsiteX2" fmla="*/ 28110 w 48245"/>
                    <a:gd name="connsiteY2" fmla="*/ 19354 h 61359"/>
                    <a:gd name="connsiteX3" fmla="*/ 28110 w 48245"/>
                    <a:gd name="connsiteY3" fmla="*/ 52111 h 61359"/>
                    <a:gd name="connsiteX4" fmla="*/ 25755 w 48245"/>
                    <a:gd name="connsiteY4" fmla="*/ 59344 h 61359"/>
                    <a:gd name="connsiteX5" fmla="*/ 37021 w 48245"/>
                    <a:gd name="connsiteY5" fmla="*/ 59344 h 61359"/>
                    <a:gd name="connsiteX6" fmla="*/ 37021 w 48245"/>
                    <a:gd name="connsiteY6" fmla="*/ 19354 h 61359"/>
                    <a:gd name="connsiteX7" fmla="*/ 46472 w 48245"/>
                    <a:gd name="connsiteY7" fmla="*/ 19354 h 61359"/>
                    <a:gd name="connsiteX8" fmla="*/ 46472 w 48245"/>
                    <a:gd name="connsiteY8" fmla="*/ 12450 h 61359"/>
                    <a:gd name="connsiteX9" fmla="*/ 37021 w 48245"/>
                    <a:gd name="connsiteY9" fmla="*/ 12450 h 61359"/>
                    <a:gd name="connsiteX10" fmla="*/ 37021 w 48245"/>
                    <a:gd name="connsiteY10" fmla="*/ -2015 h 61359"/>
                    <a:gd name="connsiteX11" fmla="*/ 28110 w 48245"/>
                    <a:gd name="connsiteY11" fmla="*/ -2015 h 61359"/>
                    <a:gd name="connsiteX12" fmla="*/ 28110 w 48245"/>
                    <a:gd name="connsiteY12" fmla="*/ 12450 h 61359"/>
                    <a:gd name="connsiteX13" fmla="*/ -1774 w 48245"/>
                    <a:gd name="connsiteY13" fmla="*/ 12450 h 61359"/>
                    <a:gd name="connsiteX14" fmla="*/ -1774 w 48245"/>
                    <a:gd name="connsiteY14" fmla="*/ 20459 h 61359"/>
                    <a:gd name="connsiteX15" fmla="*/ 25755 w 48245"/>
                    <a:gd name="connsiteY15" fmla="*/ 5934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8245" h="61359">
                      <a:moveTo>
                        <a:pt x="28110" y="52111"/>
                      </a:moveTo>
                      <a:lnTo>
                        <a:pt x="5492" y="19354"/>
                      </a:lnTo>
                      <a:lnTo>
                        <a:pt x="28110" y="19354"/>
                      </a:lnTo>
                      <a:lnTo>
                        <a:pt x="28110" y="52111"/>
                      </a:lnTo>
                      <a:close/>
                      <a:moveTo>
                        <a:pt x="25755" y="59344"/>
                      </a:moveTo>
                      <a:lnTo>
                        <a:pt x="37021" y="59344"/>
                      </a:lnTo>
                      <a:lnTo>
                        <a:pt x="37021" y="19354"/>
                      </a:lnTo>
                      <a:lnTo>
                        <a:pt x="46472" y="19354"/>
                      </a:lnTo>
                      <a:lnTo>
                        <a:pt x="46472" y="12450"/>
                      </a:lnTo>
                      <a:lnTo>
                        <a:pt x="37021" y="12450"/>
                      </a:lnTo>
                      <a:lnTo>
                        <a:pt x="37021" y="-2015"/>
                      </a:lnTo>
                      <a:lnTo>
                        <a:pt x="28110" y="-2015"/>
                      </a:lnTo>
                      <a:lnTo>
                        <a:pt x="28110" y="12450"/>
                      </a:lnTo>
                      <a:lnTo>
                        <a:pt x="-1774" y="12450"/>
                      </a:lnTo>
                      <a:lnTo>
                        <a:pt x="-1774" y="20459"/>
                      </a:lnTo>
                      <a:lnTo>
                        <a:pt x="25755" y="593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68" name="Graphic 8">
              <a:extLst>
                <a:ext uri="{FF2B5EF4-FFF2-40B4-BE49-F238E27FC236}">
                  <a16:creationId xmlns:a16="http://schemas.microsoft.com/office/drawing/2014/main" id="{4E62CCA4-8232-4E8D-AB07-85BD0CDEE775}"/>
                </a:ext>
              </a:extLst>
            </p:cNvPr>
            <p:cNvGrpSpPr/>
            <p:nvPr/>
          </p:nvGrpSpPr>
          <p:grpSpPr>
            <a:xfrm>
              <a:off x="8894151" y="5206624"/>
              <a:ext cx="90416" cy="235782"/>
              <a:chOff x="8641602" y="6460659"/>
              <a:chExt cx="90416" cy="235782"/>
            </a:xfrm>
            <a:solidFill>
              <a:srgbClr val="000000"/>
            </a:solidFill>
          </p:grpSpPr>
          <p:sp>
            <p:nvSpPr>
              <p:cNvPr id="4569" name="Freeform: Shape 4568">
                <a:extLst>
                  <a:ext uri="{FF2B5EF4-FFF2-40B4-BE49-F238E27FC236}">
                    <a16:creationId xmlns:a16="http://schemas.microsoft.com/office/drawing/2014/main" id="{352FC1DD-3E7D-4BAA-87BA-9DA54AACD995}"/>
                  </a:ext>
                </a:extLst>
              </p:cNvPr>
              <p:cNvSpPr/>
              <p:nvPr/>
            </p:nvSpPr>
            <p:spPr>
              <a:xfrm>
                <a:off x="8686813" y="6460659"/>
                <a:ext cx="9081" cy="29456"/>
              </a:xfrm>
              <a:custGeom>
                <a:avLst/>
                <a:gdLst>
                  <a:gd name="connsiteX0" fmla="*/ 252 w 9081"/>
                  <a:gd name="connsiteY0" fmla="*/ 308 h 29456"/>
                  <a:gd name="connsiteX1" fmla="*/ 252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252" y="308"/>
                    </a:moveTo>
                    <a:lnTo>
                      <a:pt x="252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70" name="Graphic 8">
                <a:extLst>
                  <a:ext uri="{FF2B5EF4-FFF2-40B4-BE49-F238E27FC236}">
                    <a16:creationId xmlns:a16="http://schemas.microsoft.com/office/drawing/2014/main" id="{F88AC196-147B-47EA-8EFD-30BEBF626DF0}"/>
                  </a:ext>
                </a:extLst>
              </p:cNvPr>
              <p:cNvGrpSpPr/>
              <p:nvPr/>
            </p:nvGrpSpPr>
            <p:grpSpPr>
              <a:xfrm>
                <a:off x="8641602" y="6527999"/>
                <a:ext cx="90416" cy="168442"/>
                <a:chOff x="8641602" y="6527999"/>
                <a:chExt cx="90416" cy="168442"/>
              </a:xfrm>
              <a:solidFill>
                <a:srgbClr val="000000"/>
              </a:solidFill>
            </p:grpSpPr>
            <p:sp>
              <p:nvSpPr>
                <p:cNvPr id="4571" name="Freeform: Shape 4570">
                  <a:extLst>
                    <a:ext uri="{FF2B5EF4-FFF2-40B4-BE49-F238E27FC236}">
                      <a16:creationId xmlns:a16="http://schemas.microsoft.com/office/drawing/2014/main" id="{E8434003-E5A1-4697-80E8-3E9C480E82A7}"/>
                    </a:ext>
                  </a:extLst>
                </p:cNvPr>
                <p:cNvSpPr/>
                <p:nvPr/>
              </p:nvSpPr>
              <p:spPr>
                <a:xfrm rot="-5400000" flipV="1">
                  <a:off x="8660297" y="6649817"/>
                  <a:ext cx="31614" cy="63949"/>
                </a:xfrm>
                <a:custGeom>
                  <a:avLst/>
                  <a:gdLst>
                    <a:gd name="connsiteX0" fmla="*/ 30605 w 31614"/>
                    <a:gd name="connsiteY0" fmla="*/ 61852 h 63949"/>
                    <a:gd name="connsiteX1" fmla="*/ 30605 w 31614"/>
                    <a:gd name="connsiteY1" fmla="*/ 55553 h 63949"/>
                    <a:gd name="connsiteX2" fmla="*/ 22800 w 31614"/>
                    <a:gd name="connsiteY2" fmla="*/ 55553 h 63949"/>
                    <a:gd name="connsiteX3" fmla="*/ 16699 w 31614"/>
                    <a:gd name="connsiteY3" fmla="*/ 53909 h 63949"/>
                    <a:gd name="connsiteX4" fmla="*/ 14996 w 31614"/>
                    <a:gd name="connsiteY4" fmla="*/ 47992 h 63949"/>
                    <a:gd name="connsiteX5" fmla="*/ 14996 w 31614"/>
                    <a:gd name="connsiteY5" fmla="*/ 43928 h 63949"/>
                    <a:gd name="connsiteX6" fmla="*/ 28434 w 31614"/>
                    <a:gd name="connsiteY6" fmla="*/ 43928 h 63949"/>
                    <a:gd name="connsiteX7" fmla="*/ 28434 w 31614"/>
                    <a:gd name="connsiteY7" fmla="*/ 38050 h 63949"/>
                    <a:gd name="connsiteX8" fmla="*/ 14996 w 31614"/>
                    <a:gd name="connsiteY8" fmla="*/ 38050 h 63949"/>
                    <a:gd name="connsiteX9" fmla="*/ 14996 w 31614"/>
                    <a:gd name="connsiteY9" fmla="*/ -2098 h 63949"/>
                    <a:gd name="connsiteX10" fmla="*/ 6794 w 31614"/>
                    <a:gd name="connsiteY10" fmla="*/ -2098 h 63949"/>
                    <a:gd name="connsiteX11" fmla="*/ 6794 w 31614"/>
                    <a:gd name="connsiteY11" fmla="*/ 38050 h 63949"/>
                    <a:gd name="connsiteX12" fmla="*/ -1010 w 31614"/>
                    <a:gd name="connsiteY12" fmla="*/ 38050 h 63949"/>
                    <a:gd name="connsiteX13" fmla="*/ -1010 w 31614"/>
                    <a:gd name="connsiteY13" fmla="*/ 43928 h 63949"/>
                    <a:gd name="connsiteX14" fmla="*/ 6794 w 31614"/>
                    <a:gd name="connsiteY14" fmla="*/ 43928 h 63949"/>
                    <a:gd name="connsiteX15" fmla="*/ 6794 w 31614"/>
                    <a:gd name="connsiteY15" fmla="*/ 47137 h 63949"/>
                    <a:gd name="connsiteX16" fmla="*/ 10654 w 31614"/>
                    <a:gd name="connsiteY16" fmla="*/ 58328 h 63949"/>
                    <a:gd name="connsiteX17" fmla="*/ 22885 w 31614"/>
                    <a:gd name="connsiteY17" fmla="*/ 61852 h 63949"/>
                    <a:gd name="connsiteX18" fmla="*/ 30605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605" y="61852"/>
                      </a:moveTo>
                      <a:lnTo>
                        <a:pt x="30605" y="55553"/>
                      </a:lnTo>
                      <a:lnTo>
                        <a:pt x="22800" y="55553"/>
                      </a:lnTo>
                      <a:cubicBezTo>
                        <a:pt x="19877" y="55553"/>
                        <a:pt x="17843" y="55005"/>
                        <a:pt x="16699" y="53909"/>
                      </a:cubicBezTo>
                      <a:cubicBezTo>
                        <a:pt x="15563" y="52814"/>
                        <a:pt x="14996" y="50841"/>
                        <a:pt x="14996" y="47992"/>
                      </a:cubicBezTo>
                      <a:lnTo>
                        <a:pt x="14996" y="43928"/>
                      </a:lnTo>
                      <a:lnTo>
                        <a:pt x="28434" y="43928"/>
                      </a:lnTo>
                      <a:lnTo>
                        <a:pt x="28434" y="38050"/>
                      </a:lnTo>
                      <a:lnTo>
                        <a:pt x="14996" y="38050"/>
                      </a:lnTo>
                      <a:lnTo>
                        <a:pt x="14996" y="-2098"/>
                      </a:lnTo>
                      <a:lnTo>
                        <a:pt x="6794" y="-2098"/>
                      </a:lnTo>
                      <a:lnTo>
                        <a:pt x="6794" y="38050"/>
                      </a:lnTo>
                      <a:lnTo>
                        <a:pt x="-1010" y="38050"/>
                      </a:lnTo>
                      <a:lnTo>
                        <a:pt x="-1010" y="43928"/>
                      </a:lnTo>
                      <a:lnTo>
                        <a:pt x="6794" y="43928"/>
                      </a:lnTo>
                      <a:lnTo>
                        <a:pt x="6794" y="47137"/>
                      </a:lnTo>
                      <a:cubicBezTo>
                        <a:pt x="6794" y="52257"/>
                        <a:pt x="8081" y="55987"/>
                        <a:pt x="10654" y="58328"/>
                      </a:cubicBezTo>
                      <a:cubicBezTo>
                        <a:pt x="13227" y="60678"/>
                        <a:pt x="17304" y="61852"/>
                        <a:pt x="22885" y="61852"/>
                      </a:cubicBezTo>
                      <a:lnTo>
                        <a:pt x="30605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72" name="Freeform: Shape 4571">
                  <a:extLst>
                    <a:ext uri="{FF2B5EF4-FFF2-40B4-BE49-F238E27FC236}">
                      <a16:creationId xmlns:a16="http://schemas.microsoft.com/office/drawing/2014/main" id="{ECDAB1FD-ACA4-46C8-A823-4C263885FE26}"/>
                    </a:ext>
                  </a:extLst>
                </p:cNvPr>
                <p:cNvSpPr/>
                <p:nvPr/>
              </p:nvSpPr>
              <p:spPr>
                <a:xfrm rot="-5400000" flipV="1">
                  <a:off x="8705257" y="6644772"/>
                  <a:ext cx="47195" cy="5865"/>
                </a:xfrm>
                <a:custGeom>
                  <a:avLst/>
                  <a:gdLst>
                    <a:gd name="connsiteX0" fmla="*/ 45852 w 47195"/>
                    <a:gd name="connsiteY0" fmla="*/ 7481 h 5865"/>
                    <a:gd name="connsiteX1" fmla="*/ 45852 w 47195"/>
                    <a:gd name="connsiteY1" fmla="*/ 1616 h 5865"/>
                    <a:gd name="connsiteX2" fmla="*/ -1343 w 47195"/>
                    <a:gd name="connsiteY2" fmla="*/ 1616 h 5865"/>
                    <a:gd name="connsiteX3" fmla="*/ -1343 w 47195"/>
                    <a:gd name="connsiteY3" fmla="*/ 7481 h 5865"/>
                    <a:gd name="connsiteX4" fmla="*/ 45852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852" y="7481"/>
                      </a:moveTo>
                      <a:lnTo>
                        <a:pt x="45852" y="1616"/>
                      </a:lnTo>
                      <a:lnTo>
                        <a:pt x="-1343" y="1616"/>
                      </a:lnTo>
                      <a:lnTo>
                        <a:pt x="-1343" y="7481"/>
                      </a:lnTo>
                      <a:lnTo>
                        <a:pt x="45852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73" name="Freeform: Shape 4572">
                  <a:extLst>
                    <a:ext uri="{FF2B5EF4-FFF2-40B4-BE49-F238E27FC236}">
                      <a16:creationId xmlns:a16="http://schemas.microsoft.com/office/drawing/2014/main" id="{AADD2EBC-72BC-4E62-A864-F733E829D90D}"/>
                    </a:ext>
                  </a:extLst>
                </p:cNvPr>
                <p:cNvSpPr/>
                <p:nvPr/>
              </p:nvSpPr>
              <p:spPr>
                <a:xfrm rot="-5400000" flipV="1">
                  <a:off x="8655763" y="6568224"/>
                  <a:ext cx="43576" cy="63660"/>
                </a:xfrm>
                <a:custGeom>
                  <a:avLst/>
                  <a:gdLst>
                    <a:gd name="connsiteX0" fmla="*/ 28154 w 43576"/>
                    <a:gd name="connsiteY0" fmla="*/ 32277 h 63660"/>
                    <a:gd name="connsiteX1" fmla="*/ 38186 w 43576"/>
                    <a:gd name="connsiteY1" fmla="*/ 26965 h 63660"/>
                    <a:gd name="connsiteX2" fmla="*/ 41804 w 43576"/>
                    <a:gd name="connsiteY2" fmla="*/ 17023 h 63660"/>
                    <a:gd name="connsiteX3" fmla="*/ 35064 w 43576"/>
                    <a:gd name="connsiteY3" fmla="*/ 2965 h 63660"/>
                    <a:gd name="connsiteX4" fmla="*/ 15908 w 43576"/>
                    <a:gd name="connsiteY4" fmla="*/ -2005 h 63660"/>
                    <a:gd name="connsiteX5" fmla="*/ 7337 w 43576"/>
                    <a:gd name="connsiteY5" fmla="*/ -1243 h 63660"/>
                    <a:gd name="connsiteX6" fmla="*/ -1772 w 43576"/>
                    <a:gd name="connsiteY6" fmla="*/ 1046 h 63660"/>
                    <a:gd name="connsiteX7" fmla="*/ -1772 w 43576"/>
                    <a:gd name="connsiteY7" fmla="*/ 9054 h 63660"/>
                    <a:gd name="connsiteX8" fmla="*/ 6372 w 43576"/>
                    <a:gd name="connsiteY8" fmla="*/ 6016 h 63660"/>
                    <a:gd name="connsiteX9" fmla="*/ 15653 w 43576"/>
                    <a:gd name="connsiteY9" fmla="*/ 4991 h 63660"/>
                    <a:gd name="connsiteX10" fmla="*/ 28480 w 43576"/>
                    <a:gd name="connsiteY10" fmla="*/ 8068 h 63660"/>
                    <a:gd name="connsiteX11" fmla="*/ 32893 w 43576"/>
                    <a:gd name="connsiteY11" fmla="*/ 17023 h 63660"/>
                    <a:gd name="connsiteX12" fmla="*/ 28792 w 43576"/>
                    <a:gd name="connsiteY12" fmla="*/ 25505 h 63660"/>
                    <a:gd name="connsiteX13" fmla="*/ 17384 w 43576"/>
                    <a:gd name="connsiteY13" fmla="*/ 28569 h 63660"/>
                    <a:gd name="connsiteX14" fmla="*/ 9664 w 43576"/>
                    <a:gd name="connsiteY14" fmla="*/ 28569 h 63660"/>
                    <a:gd name="connsiteX15" fmla="*/ 9664 w 43576"/>
                    <a:gd name="connsiteY15" fmla="*/ 35394 h 63660"/>
                    <a:gd name="connsiteX16" fmla="*/ 17738 w 43576"/>
                    <a:gd name="connsiteY16" fmla="*/ 35394 h 63660"/>
                    <a:gd name="connsiteX17" fmla="*/ 27841 w 43576"/>
                    <a:gd name="connsiteY17" fmla="*/ 37840 h 63660"/>
                    <a:gd name="connsiteX18" fmla="*/ 31346 w 43576"/>
                    <a:gd name="connsiteY18" fmla="*/ 44889 h 63660"/>
                    <a:gd name="connsiteX19" fmla="*/ 27728 w 43576"/>
                    <a:gd name="connsiteY19" fmla="*/ 52134 h 63660"/>
                    <a:gd name="connsiteX20" fmla="*/ 17384 w 43576"/>
                    <a:gd name="connsiteY20" fmla="*/ 54672 h 63660"/>
                    <a:gd name="connsiteX21" fmla="*/ 9480 w 43576"/>
                    <a:gd name="connsiteY21" fmla="*/ 53923 h 63660"/>
                    <a:gd name="connsiteX22" fmla="*/ 214 w 43576"/>
                    <a:gd name="connsiteY22" fmla="*/ 51635 h 63660"/>
                    <a:gd name="connsiteX23" fmla="*/ 214 w 43576"/>
                    <a:gd name="connsiteY23" fmla="*/ 59025 h 63660"/>
                    <a:gd name="connsiteX24" fmla="*/ 9778 w 43576"/>
                    <a:gd name="connsiteY24" fmla="*/ 60998 h 63660"/>
                    <a:gd name="connsiteX25" fmla="*/ 18178 w 43576"/>
                    <a:gd name="connsiteY25" fmla="*/ 61655 h 63660"/>
                    <a:gd name="connsiteX26" fmla="*/ 34312 w 43576"/>
                    <a:gd name="connsiteY26" fmla="*/ 57355 h 63660"/>
                    <a:gd name="connsiteX27" fmla="*/ 40257 w 43576"/>
                    <a:gd name="connsiteY27" fmla="*/ 45757 h 63660"/>
                    <a:gd name="connsiteX28" fmla="*/ 37107 w 43576"/>
                    <a:gd name="connsiteY28" fmla="*/ 37143 h 63660"/>
                    <a:gd name="connsiteX29" fmla="*/ 28154 w 43576"/>
                    <a:gd name="connsiteY29" fmla="*/ 3227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154" y="32277"/>
                      </a:moveTo>
                      <a:cubicBezTo>
                        <a:pt x="32439" y="31427"/>
                        <a:pt x="35783" y="29656"/>
                        <a:pt x="38186" y="26965"/>
                      </a:cubicBezTo>
                      <a:cubicBezTo>
                        <a:pt x="40598" y="24282"/>
                        <a:pt x="41804" y="20968"/>
                        <a:pt x="41804" y="17023"/>
                      </a:cubicBezTo>
                      <a:cubicBezTo>
                        <a:pt x="41804" y="10974"/>
                        <a:pt x="39558" y="6288"/>
                        <a:pt x="35064" y="2965"/>
                      </a:cubicBezTo>
                      <a:cubicBezTo>
                        <a:pt x="30571" y="-348"/>
                        <a:pt x="24185" y="-2005"/>
                        <a:pt x="15908" y="-2005"/>
                      </a:cubicBezTo>
                      <a:cubicBezTo>
                        <a:pt x="13136" y="-2005"/>
                        <a:pt x="10279" y="-1751"/>
                        <a:pt x="7337" y="-1243"/>
                      </a:cubicBezTo>
                      <a:cubicBezTo>
                        <a:pt x="4395" y="-734"/>
                        <a:pt x="1359" y="29"/>
                        <a:pt x="-1772" y="1046"/>
                      </a:cubicBezTo>
                      <a:lnTo>
                        <a:pt x="-1772" y="9054"/>
                      </a:lnTo>
                      <a:cubicBezTo>
                        <a:pt x="706" y="7713"/>
                        <a:pt x="3421" y="6700"/>
                        <a:pt x="6372" y="6016"/>
                      </a:cubicBezTo>
                      <a:cubicBezTo>
                        <a:pt x="9333" y="5333"/>
                        <a:pt x="12427" y="4991"/>
                        <a:pt x="15653" y="4991"/>
                      </a:cubicBezTo>
                      <a:cubicBezTo>
                        <a:pt x="21262" y="4991"/>
                        <a:pt x="25538" y="6016"/>
                        <a:pt x="28480" y="8068"/>
                      </a:cubicBezTo>
                      <a:cubicBezTo>
                        <a:pt x="31422" y="10119"/>
                        <a:pt x="32893" y="13104"/>
                        <a:pt x="32893" y="17023"/>
                      </a:cubicBezTo>
                      <a:cubicBezTo>
                        <a:pt x="32893" y="20644"/>
                        <a:pt x="31526" y="23471"/>
                        <a:pt x="28792" y="25505"/>
                      </a:cubicBezTo>
                      <a:cubicBezTo>
                        <a:pt x="26058" y="27548"/>
                        <a:pt x="22255" y="28569"/>
                        <a:pt x="17384" y="28569"/>
                      </a:cubicBezTo>
                      <a:lnTo>
                        <a:pt x="9664" y="28569"/>
                      </a:lnTo>
                      <a:lnTo>
                        <a:pt x="9664" y="35394"/>
                      </a:lnTo>
                      <a:lnTo>
                        <a:pt x="17738" y="35394"/>
                      </a:lnTo>
                      <a:cubicBezTo>
                        <a:pt x="22137" y="35394"/>
                        <a:pt x="25505" y="36209"/>
                        <a:pt x="27841" y="37840"/>
                      </a:cubicBezTo>
                      <a:cubicBezTo>
                        <a:pt x="30178" y="39471"/>
                        <a:pt x="31346" y="41820"/>
                        <a:pt x="31346" y="44889"/>
                      </a:cubicBezTo>
                      <a:cubicBezTo>
                        <a:pt x="31346" y="48036"/>
                        <a:pt x="30140" y="50451"/>
                        <a:pt x="27728" y="52134"/>
                      </a:cubicBezTo>
                      <a:cubicBezTo>
                        <a:pt x="25325" y="53826"/>
                        <a:pt x="21877" y="54672"/>
                        <a:pt x="17384" y="54672"/>
                      </a:cubicBezTo>
                      <a:cubicBezTo>
                        <a:pt x="14924" y="54672"/>
                        <a:pt x="12290" y="54423"/>
                        <a:pt x="9480" y="53923"/>
                      </a:cubicBezTo>
                      <a:cubicBezTo>
                        <a:pt x="6670" y="53432"/>
                        <a:pt x="3582" y="52669"/>
                        <a:pt x="214" y="51635"/>
                      </a:cubicBezTo>
                      <a:lnTo>
                        <a:pt x="214" y="59025"/>
                      </a:lnTo>
                      <a:cubicBezTo>
                        <a:pt x="3620" y="59902"/>
                        <a:pt x="6808" y="60559"/>
                        <a:pt x="9778" y="60998"/>
                      </a:cubicBezTo>
                      <a:cubicBezTo>
                        <a:pt x="12748" y="61436"/>
                        <a:pt x="15548" y="61655"/>
                        <a:pt x="18178" y="61655"/>
                      </a:cubicBezTo>
                      <a:cubicBezTo>
                        <a:pt x="24980" y="61655"/>
                        <a:pt x="30358" y="60222"/>
                        <a:pt x="34312" y="57355"/>
                      </a:cubicBezTo>
                      <a:cubicBezTo>
                        <a:pt x="38276" y="54497"/>
                        <a:pt x="40257" y="50631"/>
                        <a:pt x="40257" y="45757"/>
                      </a:cubicBezTo>
                      <a:cubicBezTo>
                        <a:pt x="40257" y="42355"/>
                        <a:pt x="39207" y="39484"/>
                        <a:pt x="37107" y="37143"/>
                      </a:cubicBezTo>
                      <a:cubicBezTo>
                        <a:pt x="35007" y="34802"/>
                        <a:pt x="32023" y="33180"/>
                        <a:pt x="28154" y="322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74" name="Freeform: Shape 4573">
                  <a:extLst>
                    <a:ext uri="{FF2B5EF4-FFF2-40B4-BE49-F238E27FC236}">
                      <a16:creationId xmlns:a16="http://schemas.microsoft.com/office/drawing/2014/main" id="{4DD37EA6-54F6-4E09-AF2E-DF980FBCC81C}"/>
                    </a:ext>
                  </a:extLst>
                </p:cNvPr>
                <p:cNvSpPr/>
                <p:nvPr/>
              </p:nvSpPr>
              <p:spPr>
                <a:xfrm rot="-5400000" flipV="1">
                  <a:off x="8655891" y="6516243"/>
                  <a:ext cx="42029" cy="62463"/>
                </a:xfrm>
                <a:custGeom>
                  <a:avLst/>
                  <a:gdLst>
                    <a:gd name="connsiteX0" fmla="*/ 9071 w 42029"/>
                    <a:gd name="connsiteY0" fmla="*/ 4926 h 62463"/>
                    <a:gd name="connsiteX1" fmla="*/ 40331 w 42029"/>
                    <a:gd name="connsiteY1" fmla="*/ 4926 h 62463"/>
                    <a:gd name="connsiteX2" fmla="*/ 40331 w 42029"/>
                    <a:gd name="connsiteY2" fmla="*/ -2057 h 62463"/>
                    <a:gd name="connsiteX3" fmla="*/ -1699 w 42029"/>
                    <a:gd name="connsiteY3" fmla="*/ -2057 h 62463"/>
                    <a:gd name="connsiteX4" fmla="*/ -1699 w 42029"/>
                    <a:gd name="connsiteY4" fmla="*/ 4926 h 62463"/>
                    <a:gd name="connsiteX5" fmla="*/ 12193 w 42029"/>
                    <a:gd name="connsiteY5" fmla="*/ 18050 h 62463"/>
                    <a:gd name="connsiteX6" fmla="*/ 23261 w 42029"/>
                    <a:gd name="connsiteY6" fmla="*/ 28688 h 62463"/>
                    <a:gd name="connsiteX7" fmla="*/ 29263 w 42029"/>
                    <a:gd name="connsiteY7" fmla="*/ 36263 h 62463"/>
                    <a:gd name="connsiteX8" fmla="*/ 30980 w 42029"/>
                    <a:gd name="connsiteY8" fmla="*/ 42365 h 62463"/>
                    <a:gd name="connsiteX9" fmla="*/ 27276 w 42029"/>
                    <a:gd name="connsiteY9" fmla="*/ 50334 h 62463"/>
                    <a:gd name="connsiteX10" fmla="*/ 17627 w 42029"/>
                    <a:gd name="connsiteY10" fmla="*/ 53424 h 62463"/>
                    <a:gd name="connsiteX11" fmla="*/ 8730 w 42029"/>
                    <a:gd name="connsiteY11" fmla="*/ 52070 h 62463"/>
                    <a:gd name="connsiteX12" fmla="*/ -1259 w 42029"/>
                    <a:gd name="connsiteY12" fmla="*/ 47953 h 62463"/>
                    <a:gd name="connsiteX13" fmla="*/ -1259 w 42029"/>
                    <a:gd name="connsiteY13" fmla="*/ 56343 h 62463"/>
                    <a:gd name="connsiteX14" fmla="*/ 8844 w 42029"/>
                    <a:gd name="connsiteY14" fmla="*/ 59381 h 62463"/>
                    <a:gd name="connsiteX15" fmla="*/ 17457 w 42029"/>
                    <a:gd name="connsiteY15" fmla="*/ 60407 h 62463"/>
                    <a:gd name="connsiteX16" fmla="*/ 33860 w 42029"/>
                    <a:gd name="connsiteY16" fmla="*/ 55633 h 62463"/>
                    <a:gd name="connsiteX17" fmla="*/ 39976 w 42029"/>
                    <a:gd name="connsiteY17" fmla="*/ 42904 h 62463"/>
                    <a:gd name="connsiteX18" fmla="*/ 38444 w 42029"/>
                    <a:gd name="connsiteY18" fmla="*/ 35724 h 62463"/>
                    <a:gd name="connsiteX19" fmla="*/ 32881 w 42029"/>
                    <a:gd name="connsiteY19" fmla="*/ 27741 h 62463"/>
                    <a:gd name="connsiteX20" fmla="*/ 25829 w 42029"/>
                    <a:gd name="connsiteY20" fmla="*/ 20851 h 62463"/>
                    <a:gd name="connsiteX21" fmla="*/ 9071 w 42029"/>
                    <a:gd name="connsiteY21" fmla="*/ 4926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071" y="4926"/>
                      </a:moveTo>
                      <a:lnTo>
                        <a:pt x="40331" y="4926"/>
                      </a:lnTo>
                      <a:lnTo>
                        <a:pt x="40331" y="-2057"/>
                      </a:lnTo>
                      <a:lnTo>
                        <a:pt x="-1699" y="-2057"/>
                      </a:lnTo>
                      <a:lnTo>
                        <a:pt x="-1699" y="4926"/>
                      </a:lnTo>
                      <a:cubicBezTo>
                        <a:pt x="1697" y="8187"/>
                        <a:pt x="6328" y="12562"/>
                        <a:pt x="12193" y="18050"/>
                      </a:cubicBezTo>
                      <a:cubicBezTo>
                        <a:pt x="18067" y="23547"/>
                        <a:pt x="21757" y="27093"/>
                        <a:pt x="23261" y="28688"/>
                      </a:cubicBezTo>
                      <a:cubicBezTo>
                        <a:pt x="26127" y="31669"/>
                        <a:pt x="28128" y="34194"/>
                        <a:pt x="29263" y="36263"/>
                      </a:cubicBezTo>
                      <a:cubicBezTo>
                        <a:pt x="30408" y="38332"/>
                        <a:pt x="30980" y="40366"/>
                        <a:pt x="30980" y="42365"/>
                      </a:cubicBezTo>
                      <a:cubicBezTo>
                        <a:pt x="30980" y="45626"/>
                        <a:pt x="29745" y="48282"/>
                        <a:pt x="27276" y="50334"/>
                      </a:cubicBezTo>
                      <a:cubicBezTo>
                        <a:pt x="24807" y="52394"/>
                        <a:pt x="21591" y="53424"/>
                        <a:pt x="17627" y="53424"/>
                      </a:cubicBezTo>
                      <a:cubicBezTo>
                        <a:pt x="14818" y="53424"/>
                        <a:pt x="11852" y="52973"/>
                        <a:pt x="8730" y="52070"/>
                      </a:cubicBezTo>
                      <a:cubicBezTo>
                        <a:pt x="5618" y="51166"/>
                        <a:pt x="2288" y="49795"/>
                        <a:pt x="-1259" y="47953"/>
                      </a:cubicBezTo>
                      <a:lnTo>
                        <a:pt x="-1259" y="56343"/>
                      </a:lnTo>
                      <a:cubicBezTo>
                        <a:pt x="2345" y="57685"/>
                        <a:pt x="5713" y="58697"/>
                        <a:pt x="8844" y="59381"/>
                      </a:cubicBezTo>
                      <a:cubicBezTo>
                        <a:pt x="11985" y="60065"/>
                        <a:pt x="14856" y="60407"/>
                        <a:pt x="17457" y="60407"/>
                      </a:cubicBezTo>
                      <a:cubicBezTo>
                        <a:pt x="24315" y="60407"/>
                        <a:pt x="29783" y="58816"/>
                        <a:pt x="33860" y="55633"/>
                      </a:cubicBezTo>
                      <a:cubicBezTo>
                        <a:pt x="37938" y="52460"/>
                        <a:pt x="39976" y="48216"/>
                        <a:pt x="39976" y="42904"/>
                      </a:cubicBezTo>
                      <a:cubicBezTo>
                        <a:pt x="39976" y="40379"/>
                        <a:pt x="39465" y="37986"/>
                        <a:pt x="38444" y="35724"/>
                      </a:cubicBezTo>
                      <a:cubicBezTo>
                        <a:pt x="37432" y="33471"/>
                        <a:pt x="35577" y="30810"/>
                        <a:pt x="32881" y="27741"/>
                      </a:cubicBezTo>
                      <a:cubicBezTo>
                        <a:pt x="32143" y="26944"/>
                        <a:pt x="29793" y="24647"/>
                        <a:pt x="25829" y="20851"/>
                      </a:cubicBezTo>
                      <a:cubicBezTo>
                        <a:pt x="21875" y="17055"/>
                        <a:pt x="16289" y="11746"/>
                        <a:pt x="9071" y="49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75" name="Graphic 8">
              <a:extLst>
                <a:ext uri="{FF2B5EF4-FFF2-40B4-BE49-F238E27FC236}">
                  <a16:creationId xmlns:a16="http://schemas.microsoft.com/office/drawing/2014/main" id="{4822E878-95BF-429E-9EB9-4F3D5352E16C}"/>
                </a:ext>
              </a:extLst>
            </p:cNvPr>
            <p:cNvGrpSpPr/>
            <p:nvPr/>
          </p:nvGrpSpPr>
          <p:grpSpPr>
            <a:xfrm>
              <a:off x="8998805" y="5206624"/>
              <a:ext cx="90416" cy="235782"/>
              <a:chOff x="8746256" y="6460659"/>
              <a:chExt cx="90416" cy="235782"/>
            </a:xfrm>
            <a:solidFill>
              <a:srgbClr val="000000"/>
            </a:solidFill>
          </p:grpSpPr>
          <p:sp>
            <p:nvSpPr>
              <p:cNvPr id="4576" name="Freeform: Shape 4575">
                <a:extLst>
                  <a:ext uri="{FF2B5EF4-FFF2-40B4-BE49-F238E27FC236}">
                    <a16:creationId xmlns:a16="http://schemas.microsoft.com/office/drawing/2014/main" id="{CDFDDFA9-9561-482A-8C9C-43E90D2D2044}"/>
                  </a:ext>
                </a:extLst>
              </p:cNvPr>
              <p:cNvSpPr/>
              <p:nvPr/>
            </p:nvSpPr>
            <p:spPr>
              <a:xfrm>
                <a:off x="8791467" y="6460659"/>
                <a:ext cx="9081" cy="29456"/>
              </a:xfrm>
              <a:custGeom>
                <a:avLst/>
                <a:gdLst>
                  <a:gd name="connsiteX0" fmla="*/ 264 w 9081"/>
                  <a:gd name="connsiteY0" fmla="*/ 308 h 29456"/>
                  <a:gd name="connsiteX1" fmla="*/ 264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264" y="308"/>
                    </a:moveTo>
                    <a:lnTo>
                      <a:pt x="264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77" name="Graphic 8">
                <a:extLst>
                  <a:ext uri="{FF2B5EF4-FFF2-40B4-BE49-F238E27FC236}">
                    <a16:creationId xmlns:a16="http://schemas.microsoft.com/office/drawing/2014/main" id="{BA34FE5D-C62B-4605-BACC-7536222CF179}"/>
                  </a:ext>
                </a:extLst>
              </p:cNvPr>
              <p:cNvGrpSpPr/>
              <p:nvPr/>
            </p:nvGrpSpPr>
            <p:grpSpPr>
              <a:xfrm>
                <a:off x="8746256" y="6526316"/>
                <a:ext cx="90416" cy="170125"/>
                <a:chOff x="8746256" y="6526316"/>
                <a:chExt cx="90416" cy="170125"/>
              </a:xfrm>
              <a:solidFill>
                <a:srgbClr val="000000"/>
              </a:solidFill>
            </p:grpSpPr>
            <p:sp>
              <p:nvSpPr>
                <p:cNvPr id="4578" name="Freeform: Shape 4577">
                  <a:extLst>
                    <a:ext uri="{FF2B5EF4-FFF2-40B4-BE49-F238E27FC236}">
                      <a16:creationId xmlns:a16="http://schemas.microsoft.com/office/drawing/2014/main" id="{5595A4BA-32B1-4557-BB8A-8883B287CFC7}"/>
                    </a:ext>
                  </a:extLst>
                </p:cNvPr>
                <p:cNvSpPr/>
                <p:nvPr/>
              </p:nvSpPr>
              <p:spPr>
                <a:xfrm rot="-5400000" flipV="1">
                  <a:off x="8764951" y="6649817"/>
                  <a:ext cx="31614" cy="63949"/>
                </a:xfrm>
                <a:custGeom>
                  <a:avLst/>
                  <a:gdLst>
                    <a:gd name="connsiteX0" fmla="*/ 30616 w 31614"/>
                    <a:gd name="connsiteY0" fmla="*/ 61852 h 63949"/>
                    <a:gd name="connsiteX1" fmla="*/ 30616 w 31614"/>
                    <a:gd name="connsiteY1" fmla="*/ 55553 h 63949"/>
                    <a:gd name="connsiteX2" fmla="*/ 22812 w 31614"/>
                    <a:gd name="connsiteY2" fmla="*/ 55553 h 63949"/>
                    <a:gd name="connsiteX3" fmla="*/ 16710 w 31614"/>
                    <a:gd name="connsiteY3" fmla="*/ 53909 h 63949"/>
                    <a:gd name="connsiteX4" fmla="*/ 15007 w 31614"/>
                    <a:gd name="connsiteY4" fmla="*/ 47992 h 63949"/>
                    <a:gd name="connsiteX5" fmla="*/ 15007 w 31614"/>
                    <a:gd name="connsiteY5" fmla="*/ 43928 h 63949"/>
                    <a:gd name="connsiteX6" fmla="*/ 28445 w 31614"/>
                    <a:gd name="connsiteY6" fmla="*/ 43928 h 63949"/>
                    <a:gd name="connsiteX7" fmla="*/ 28445 w 31614"/>
                    <a:gd name="connsiteY7" fmla="*/ 38050 h 63949"/>
                    <a:gd name="connsiteX8" fmla="*/ 15007 w 31614"/>
                    <a:gd name="connsiteY8" fmla="*/ 38050 h 63949"/>
                    <a:gd name="connsiteX9" fmla="*/ 15007 w 31614"/>
                    <a:gd name="connsiteY9" fmla="*/ -2098 h 63949"/>
                    <a:gd name="connsiteX10" fmla="*/ 6806 w 31614"/>
                    <a:gd name="connsiteY10" fmla="*/ -2098 h 63949"/>
                    <a:gd name="connsiteX11" fmla="*/ 6806 w 31614"/>
                    <a:gd name="connsiteY11" fmla="*/ 38050 h 63949"/>
                    <a:gd name="connsiteX12" fmla="*/ -999 w 31614"/>
                    <a:gd name="connsiteY12" fmla="*/ 38050 h 63949"/>
                    <a:gd name="connsiteX13" fmla="*/ -999 w 31614"/>
                    <a:gd name="connsiteY13" fmla="*/ 43928 h 63949"/>
                    <a:gd name="connsiteX14" fmla="*/ 6806 w 31614"/>
                    <a:gd name="connsiteY14" fmla="*/ 43928 h 63949"/>
                    <a:gd name="connsiteX15" fmla="*/ 6806 w 31614"/>
                    <a:gd name="connsiteY15" fmla="*/ 47137 h 63949"/>
                    <a:gd name="connsiteX16" fmla="*/ 10665 w 31614"/>
                    <a:gd name="connsiteY16" fmla="*/ 58328 h 63949"/>
                    <a:gd name="connsiteX17" fmla="*/ 22897 w 31614"/>
                    <a:gd name="connsiteY17" fmla="*/ 61852 h 63949"/>
                    <a:gd name="connsiteX18" fmla="*/ 30616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616" y="61852"/>
                      </a:moveTo>
                      <a:lnTo>
                        <a:pt x="30616" y="55553"/>
                      </a:lnTo>
                      <a:lnTo>
                        <a:pt x="22812" y="55553"/>
                      </a:lnTo>
                      <a:cubicBezTo>
                        <a:pt x="19889" y="55553"/>
                        <a:pt x="17855" y="55005"/>
                        <a:pt x="16710" y="53909"/>
                      </a:cubicBezTo>
                      <a:cubicBezTo>
                        <a:pt x="15575" y="52814"/>
                        <a:pt x="15007" y="50841"/>
                        <a:pt x="15007" y="47992"/>
                      </a:cubicBezTo>
                      <a:lnTo>
                        <a:pt x="15007" y="43928"/>
                      </a:lnTo>
                      <a:lnTo>
                        <a:pt x="28445" y="43928"/>
                      </a:lnTo>
                      <a:lnTo>
                        <a:pt x="28445" y="38050"/>
                      </a:lnTo>
                      <a:lnTo>
                        <a:pt x="15007" y="38050"/>
                      </a:lnTo>
                      <a:lnTo>
                        <a:pt x="15007" y="-2098"/>
                      </a:lnTo>
                      <a:lnTo>
                        <a:pt x="6806" y="-2098"/>
                      </a:lnTo>
                      <a:lnTo>
                        <a:pt x="6806" y="38050"/>
                      </a:lnTo>
                      <a:lnTo>
                        <a:pt x="-999" y="38050"/>
                      </a:lnTo>
                      <a:lnTo>
                        <a:pt x="-999" y="43928"/>
                      </a:lnTo>
                      <a:lnTo>
                        <a:pt x="6806" y="43928"/>
                      </a:lnTo>
                      <a:lnTo>
                        <a:pt x="6806" y="47137"/>
                      </a:lnTo>
                      <a:cubicBezTo>
                        <a:pt x="6806" y="52257"/>
                        <a:pt x="8092" y="55987"/>
                        <a:pt x="10665" y="58328"/>
                      </a:cubicBezTo>
                      <a:cubicBezTo>
                        <a:pt x="13238" y="60678"/>
                        <a:pt x="17316" y="61852"/>
                        <a:pt x="22897" y="61852"/>
                      </a:cubicBezTo>
                      <a:lnTo>
                        <a:pt x="30616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79" name="Freeform: Shape 4578">
                  <a:extLst>
                    <a:ext uri="{FF2B5EF4-FFF2-40B4-BE49-F238E27FC236}">
                      <a16:creationId xmlns:a16="http://schemas.microsoft.com/office/drawing/2014/main" id="{5DCE8B55-49FE-4DD5-B3D3-0BF2E3A0A1D6}"/>
                    </a:ext>
                  </a:extLst>
                </p:cNvPr>
                <p:cNvSpPr/>
                <p:nvPr/>
              </p:nvSpPr>
              <p:spPr>
                <a:xfrm rot="-5400000" flipV="1">
                  <a:off x="8809911" y="6644772"/>
                  <a:ext cx="47195" cy="5865"/>
                </a:xfrm>
                <a:custGeom>
                  <a:avLst/>
                  <a:gdLst>
                    <a:gd name="connsiteX0" fmla="*/ 45863 w 47195"/>
                    <a:gd name="connsiteY0" fmla="*/ 7481 h 5865"/>
                    <a:gd name="connsiteX1" fmla="*/ 45863 w 47195"/>
                    <a:gd name="connsiteY1" fmla="*/ 1616 h 5865"/>
                    <a:gd name="connsiteX2" fmla="*/ -1332 w 47195"/>
                    <a:gd name="connsiteY2" fmla="*/ 1616 h 5865"/>
                    <a:gd name="connsiteX3" fmla="*/ -1332 w 47195"/>
                    <a:gd name="connsiteY3" fmla="*/ 7481 h 5865"/>
                    <a:gd name="connsiteX4" fmla="*/ 45863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863" y="7481"/>
                      </a:moveTo>
                      <a:lnTo>
                        <a:pt x="45863" y="1616"/>
                      </a:lnTo>
                      <a:lnTo>
                        <a:pt x="-1332" y="1616"/>
                      </a:lnTo>
                      <a:lnTo>
                        <a:pt x="-1332" y="7481"/>
                      </a:lnTo>
                      <a:lnTo>
                        <a:pt x="45863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80" name="Freeform: Shape 4579">
                  <a:extLst>
                    <a:ext uri="{FF2B5EF4-FFF2-40B4-BE49-F238E27FC236}">
                      <a16:creationId xmlns:a16="http://schemas.microsoft.com/office/drawing/2014/main" id="{B4789B96-975E-4CD7-AD11-AA6C3531F1B4}"/>
                    </a:ext>
                  </a:extLst>
                </p:cNvPr>
                <p:cNvSpPr/>
                <p:nvPr/>
              </p:nvSpPr>
              <p:spPr>
                <a:xfrm rot="-5400000" flipV="1">
                  <a:off x="8762446" y="6568474"/>
                  <a:ext cx="39419" cy="61359"/>
                </a:xfrm>
                <a:custGeom>
                  <a:avLst/>
                  <a:gdLst>
                    <a:gd name="connsiteX0" fmla="*/ -538 w 39419"/>
                    <a:gd name="connsiteY0" fmla="*/ 4974 h 61359"/>
                    <a:gd name="connsiteX1" fmla="*/ 14091 w 39419"/>
                    <a:gd name="connsiteY1" fmla="*/ 4974 h 61359"/>
                    <a:gd name="connsiteX2" fmla="*/ 14091 w 39419"/>
                    <a:gd name="connsiteY2" fmla="*/ 51789 h 61359"/>
                    <a:gd name="connsiteX3" fmla="*/ -1829 w 39419"/>
                    <a:gd name="connsiteY3" fmla="*/ 48830 h 61359"/>
                    <a:gd name="connsiteX4" fmla="*/ -1829 w 39419"/>
                    <a:gd name="connsiteY4" fmla="*/ 56391 h 61359"/>
                    <a:gd name="connsiteX5" fmla="*/ 14006 w 39419"/>
                    <a:gd name="connsiteY5" fmla="*/ 59350 h 61359"/>
                    <a:gd name="connsiteX6" fmla="*/ 22960 w 39419"/>
                    <a:gd name="connsiteY6" fmla="*/ 59350 h 61359"/>
                    <a:gd name="connsiteX7" fmla="*/ 22960 w 39419"/>
                    <a:gd name="connsiteY7" fmla="*/ 4974 h 61359"/>
                    <a:gd name="connsiteX8" fmla="*/ 37590 w 39419"/>
                    <a:gd name="connsiteY8" fmla="*/ 4974 h 61359"/>
                    <a:gd name="connsiteX9" fmla="*/ 37590 w 39419"/>
                    <a:gd name="connsiteY9" fmla="*/ -2009 h 61359"/>
                    <a:gd name="connsiteX10" fmla="*/ -538 w 39419"/>
                    <a:gd name="connsiteY10" fmla="*/ -2009 h 61359"/>
                    <a:gd name="connsiteX11" fmla="*/ -538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538" y="4974"/>
                      </a:moveTo>
                      <a:lnTo>
                        <a:pt x="14091" y="4974"/>
                      </a:lnTo>
                      <a:lnTo>
                        <a:pt x="14091" y="51789"/>
                      </a:lnTo>
                      <a:lnTo>
                        <a:pt x="-1829" y="48830"/>
                      </a:lnTo>
                      <a:lnTo>
                        <a:pt x="-1829" y="56391"/>
                      </a:lnTo>
                      <a:lnTo>
                        <a:pt x="14006" y="59350"/>
                      </a:lnTo>
                      <a:lnTo>
                        <a:pt x="22960" y="59350"/>
                      </a:lnTo>
                      <a:lnTo>
                        <a:pt x="22960" y="4974"/>
                      </a:lnTo>
                      <a:lnTo>
                        <a:pt x="37590" y="4974"/>
                      </a:lnTo>
                      <a:lnTo>
                        <a:pt x="37590" y="-2009"/>
                      </a:lnTo>
                      <a:lnTo>
                        <a:pt x="-538" y="-2009"/>
                      </a:lnTo>
                      <a:lnTo>
                        <a:pt x="-538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81" name="Freeform: Shape 4580">
                  <a:extLst>
                    <a:ext uri="{FF2B5EF4-FFF2-40B4-BE49-F238E27FC236}">
                      <a16:creationId xmlns:a16="http://schemas.microsoft.com/office/drawing/2014/main" id="{B611E1ED-0424-4F73-A192-0558F245AA99}"/>
                    </a:ext>
                  </a:extLst>
                </p:cNvPr>
                <p:cNvSpPr/>
                <p:nvPr/>
              </p:nvSpPr>
              <p:spPr>
                <a:xfrm rot="-5400000" flipV="1">
                  <a:off x="8760417" y="6514678"/>
                  <a:ext cx="43576" cy="63660"/>
                </a:xfrm>
                <a:custGeom>
                  <a:avLst/>
                  <a:gdLst>
                    <a:gd name="connsiteX0" fmla="*/ 28165 w 43576"/>
                    <a:gd name="connsiteY0" fmla="*/ 32271 h 63660"/>
                    <a:gd name="connsiteX1" fmla="*/ 38197 w 43576"/>
                    <a:gd name="connsiteY1" fmla="*/ 26958 h 63660"/>
                    <a:gd name="connsiteX2" fmla="*/ 41816 w 43576"/>
                    <a:gd name="connsiteY2" fmla="*/ 17017 h 63660"/>
                    <a:gd name="connsiteX3" fmla="*/ 35076 w 43576"/>
                    <a:gd name="connsiteY3" fmla="*/ 2959 h 63660"/>
                    <a:gd name="connsiteX4" fmla="*/ 15919 w 43576"/>
                    <a:gd name="connsiteY4" fmla="*/ -2012 h 63660"/>
                    <a:gd name="connsiteX5" fmla="*/ 7349 w 43576"/>
                    <a:gd name="connsiteY5" fmla="*/ -1249 h 63660"/>
                    <a:gd name="connsiteX6" fmla="*/ -1761 w 43576"/>
                    <a:gd name="connsiteY6" fmla="*/ 1039 h 63660"/>
                    <a:gd name="connsiteX7" fmla="*/ -1761 w 43576"/>
                    <a:gd name="connsiteY7" fmla="*/ 9048 h 63660"/>
                    <a:gd name="connsiteX8" fmla="*/ 6384 w 43576"/>
                    <a:gd name="connsiteY8" fmla="*/ 6010 h 63660"/>
                    <a:gd name="connsiteX9" fmla="*/ 15664 w 43576"/>
                    <a:gd name="connsiteY9" fmla="*/ 4984 h 63660"/>
                    <a:gd name="connsiteX10" fmla="*/ 28492 w 43576"/>
                    <a:gd name="connsiteY10" fmla="*/ 8061 h 63660"/>
                    <a:gd name="connsiteX11" fmla="*/ 32905 w 43576"/>
                    <a:gd name="connsiteY11" fmla="*/ 17017 h 63660"/>
                    <a:gd name="connsiteX12" fmla="*/ 28804 w 43576"/>
                    <a:gd name="connsiteY12" fmla="*/ 25499 h 63660"/>
                    <a:gd name="connsiteX13" fmla="*/ 17395 w 43576"/>
                    <a:gd name="connsiteY13" fmla="*/ 28563 h 63660"/>
                    <a:gd name="connsiteX14" fmla="*/ 9676 w 43576"/>
                    <a:gd name="connsiteY14" fmla="*/ 28563 h 63660"/>
                    <a:gd name="connsiteX15" fmla="*/ 9676 w 43576"/>
                    <a:gd name="connsiteY15" fmla="*/ 35388 h 63660"/>
                    <a:gd name="connsiteX16" fmla="*/ 17750 w 43576"/>
                    <a:gd name="connsiteY16" fmla="*/ 35388 h 63660"/>
                    <a:gd name="connsiteX17" fmla="*/ 27853 w 43576"/>
                    <a:gd name="connsiteY17" fmla="*/ 37834 h 63660"/>
                    <a:gd name="connsiteX18" fmla="*/ 31358 w 43576"/>
                    <a:gd name="connsiteY18" fmla="*/ 44882 h 63660"/>
                    <a:gd name="connsiteX19" fmla="*/ 27739 w 43576"/>
                    <a:gd name="connsiteY19" fmla="*/ 52128 h 63660"/>
                    <a:gd name="connsiteX20" fmla="*/ 17395 w 43576"/>
                    <a:gd name="connsiteY20" fmla="*/ 54666 h 63660"/>
                    <a:gd name="connsiteX21" fmla="*/ 9491 w 43576"/>
                    <a:gd name="connsiteY21" fmla="*/ 53916 h 63660"/>
                    <a:gd name="connsiteX22" fmla="*/ 226 w 43576"/>
                    <a:gd name="connsiteY22" fmla="*/ 51628 h 63660"/>
                    <a:gd name="connsiteX23" fmla="*/ 226 w 43576"/>
                    <a:gd name="connsiteY23" fmla="*/ 59019 h 63660"/>
                    <a:gd name="connsiteX24" fmla="*/ 9789 w 43576"/>
                    <a:gd name="connsiteY24" fmla="*/ 60991 h 63660"/>
                    <a:gd name="connsiteX25" fmla="*/ 18190 w 43576"/>
                    <a:gd name="connsiteY25" fmla="*/ 61649 h 63660"/>
                    <a:gd name="connsiteX26" fmla="*/ 34324 w 43576"/>
                    <a:gd name="connsiteY26" fmla="*/ 57349 h 63660"/>
                    <a:gd name="connsiteX27" fmla="*/ 40269 w 43576"/>
                    <a:gd name="connsiteY27" fmla="*/ 45750 h 63660"/>
                    <a:gd name="connsiteX28" fmla="*/ 37119 w 43576"/>
                    <a:gd name="connsiteY28" fmla="*/ 37137 h 63660"/>
                    <a:gd name="connsiteX29" fmla="*/ 28165 w 43576"/>
                    <a:gd name="connsiteY29" fmla="*/ 32271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165" y="32271"/>
                      </a:moveTo>
                      <a:cubicBezTo>
                        <a:pt x="32450" y="31421"/>
                        <a:pt x="35795" y="29650"/>
                        <a:pt x="38197" y="26958"/>
                      </a:cubicBezTo>
                      <a:cubicBezTo>
                        <a:pt x="40610" y="24276"/>
                        <a:pt x="41816" y="20962"/>
                        <a:pt x="41816" y="17017"/>
                      </a:cubicBezTo>
                      <a:cubicBezTo>
                        <a:pt x="41816" y="10968"/>
                        <a:pt x="39569" y="6282"/>
                        <a:pt x="35076" y="2959"/>
                      </a:cubicBezTo>
                      <a:cubicBezTo>
                        <a:pt x="30582" y="-355"/>
                        <a:pt x="24197" y="-2012"/>
                        <a:pt x="15919" y="-2012"/>
                      </a:cubicBezTo>
                      <a:cubicBezTo>
                        <a:pt x="13148" y="-2012"/>
                        <a:pt x="10291" y="-1757"/>
                        <a:pt x="7349" y="-1249"/>
                      </a:cubicBezTo>
                      <a:cubicBezTo>
                        <a:pt x="4407" y="-741"/>
                        <a:pt x="1370" y="22"/>
                        <a:pt x="-1761" y="1039"/>
                      </a:cubicBezTo>
                      <a:lnTo>
                        <a:pt x="-1761" y="9048"/>
                      </a:lnTo>
                      <a:cubicBezTo>
                        <a:pt x="718" y="7706"/>
                        <a:pt x="3432" y="6694"/>
                        <a:pt x="6384" y="6010"/>
                      </a:cubicBezTo>
                      <a:cubicBezTo>
                        <a:pt x="9345" y="5326"/>
                        <a:pt x="12438" y="4984"/>
                        <a:pt x="15664" y="4984"/>
                      </a:cubicBezTo>
                      <a:cubicBezTo>
                        <a:pt x="21274" y="4984"/>
                        <a:pt x="25550" y="6010"/>
                        <a:pt x="28492" y="8061"/>
                      </a:cubicBezTo>
                      <a:cubicBezTo>
                        <a:pt x="31434" y="10113"/>
                        <a:pt x="32905" y="13098"/>
                        <a:pt x="32905" y="17017"/>
                      </a:cubicBezTo>
                      <a:cubicBezTo>
                        <a:pt x="32905" y="20637"/>
                        <a:pt x="31538" y="23465"/>
                        <a:pt x="28804" y="25499"/>
                      </a:cubicBezTo>
                      <a:cubicBezTo>
                        <a:pt x="26070" y="27541"/>
                        <a:pt x="22267" y="28563"/>
                        <a:pt x="17395" y="28563"/>
                      </a:cubicBezTo>
                      <a:lnTo>
                        <a:pt x="9676" y="28563"/>
                      </a:lnTo>
                      <a:lnTo>
                        <a:pt x="9676" y="35388"/>
                      </a:lnTo>
                      <a:lnTo>
                        <a:pt x="17750" y="35388"/>
                      </a:lnTo>
                      <a:cubicBezTo>
                        <a:pt x="22149" y="35388"/>
                        <a:pt x="25516" y="36203"/>
                        <a:pt x="27853" y="37834"/>
                      </a:cubicBezTo>
                      <a:cubicBezTo>
                        <a:pt x="30190" y="39464"/>
                        <a:pt x="31358" y="41814"/>
                        <a:pt x="31358" y="44882"/>
                      </a:cubicBezTo>
                      <a:cubicBezTo>
                        <a:pt x="31358" y="48029"/>
                        <a:pt x="30152" y="50445"/>
                        <a:pt x="27739" y="52128"/>
                      </a:cubicBezTo>
                      <a:cubicBezTo>
                        <a:pt x="25337" y="53820"/>
                        <a:pt x="21889" y="54666"/>
                        <a:pt x="17395" y="54666"/>
                      </a:cubicBezTo>
                      <a:cubicBezTo>
                        <a:pt x="14936" y="54666"/>
                        <a:pt x="12301" y="54416"/>
                        <a:pt x="9491" y="53916"/>
                      </a:cubicBezTo>
                      <a:cubicBezTo>
                        <a:pt x="6682" y="53426"/>
                        <a:pt x="3593" y="52663"/>
                        <a:pt x="226" y="51628"/>
                      </a:cubicBezTo>
                      <a:lnTo>
                        <a:pt x="226" y="59019"/>
                      </a:lnTo>
                      <a:cubicBezTo>
                        <a:pt x="3631" y="59896"/>
                        <a:pt x="6819" y="60553"/>
                        <a:pt x="9789" y="60991"/>
                      </a:cubicBezTo>
                      <a:cubicBezTo>
                        <a:pt x="12760" y="61430"/>
                        <a:pt x="15560" y="61649"/>
                        <a:pt x="18190" y="61649"/>
                      </a:cubicBezTo>
                      <a:cubicBezTo>
                        <a:pt x="24991" y="61649"/>
                        <a:pt x="30369" y="60215"/>
                        <a:pt x="34324" y="57349"/>
                      </a:cubicBezTo>
                      <a:cubicBezTo>
                        <a:pt x="38287" y="54491"/>
                        <a:pt x="40269" y="50625"/>
                        <a:pt x="40269" y="45750"/>
                      </a:cubicBezTo>
                      <a:cubicBezTo>
                        <a:pt x="40269" y="42349"/>
                        <a:pt x="39219" y="39477"/>
                        <a:pt x="37119" y="37137"/>
                      </a:cubicBezTo>
                      <a:cubicBezTo>
                        <a:pt x="35019" y="34796"/>
                        <a:pt x="32034" y="33174"/>
                        <a:pt x="28165" y="322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82" name="Graphic 8">
              <a:extLst>
                <a:ext uri="{FF2B5EF4-FFF2-40B4-BE49-F238E27FC236}">
                  <a16:creationId xmlns:a16="http://schemas.microsoft.com/office/drawing/2014/main" id="{1FCDE153-2845-4469-88E9-C164FF8C9AEE}"/>
                </a:ext>
              </a:extLst>
            </p:cNvPr>
            <p:cNvGrpSpPr/>
            <p:nvPr/>
          </p:nvGrpSpPr>
          <p:grpSpPr>
            <a:xfrm>
              <a:off x="9103459" y="5206624"/>
              <a:ext cx="90416" cy="182238"/>
              <a:chOff x="8850910" y="6460659"/>
              <a:chExt cx="90416" cy="182238"/>
            </a:xfrm>
            <a:solidFill>
              <a:srgbClr val="000000"/>
            </a:solidFill>
          </p:grpSpPr>
          <p:sp>
            <p:nvSpPr>
              <p:cNvPr id="4583" name="Freeform: Shape 4582">
                <a:extLst>
                  <a:ext uri="{FF2B5EF4-FFF2-40B4-BE49-F238E27FC236}">
                    <a16:creationId xmlns:a16="http://schemas.microsoft.com/office/drawing/2014/main" id="{87E158BE-75CC-4D42-8FE1-E2B4BE64480F}"/>
                  </a:ext>
                </a:extLst>
              </p:cNvPr>
              <p:cNvSpPr/>
              <p:nvPr/>
            </p:nvSpPr>
            <p:spPr>
              <a:xfrm>
                <a:off x="8896122" y="6460659"/>
                <a:ext cx="9081" cy="29456"/>
              </a:xfrm>
              <a:custGeom>
                <a:avLst/>
                <a:gdLst>
                  <a:gd name="connsiteX0" fmla="*/ 275 w 9081"/>
                  <a:gd name="connsiteY0" fmla="*/ 308 h 29456"/>
                  <a:gd name="connsiteX1" fmla="*/ 275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275" y="308"/>
                    </a:moveTo>
                    <a:lnTo>
                      <a:pt x="275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84" name="Graphic 8">
                <a:extLst>
                  <a:ext uri="{FF2B5EF4-FFF2-40B4-BE49-F238E27FC236}">
                    <a16:creationId xmlns:a16="http://schemas.microsoft.com/office/drawing/2014/main" id="{BF7F961D-0D4A-4E00-B802-5410E8C7064B}"/>
                  </a:ext>
                </a:extLst>
              </p:cNvPr>
              <p:cNvGrpSpPr/>
              <p:nvPr/>
            </p:nvGrpSpPr>
            <p:grpSpPr>
              <a:xfrm>
                <a:off x="8850910" y="6525332"/>
                <a:ext cx="90416" cy="117565"/>
                <a:chOff x="8850910" y="6525332"/>
                <a:chExt cx="90416" cy="117565"/>
              </a:xfrm>
              <a:solidFill>
                <a:srgbClr val="000000"/>
              </a:solidFill>
            </p:grpSpPr>
            <p:sp>
              <p:nvSpPr>
                <p:cNvPr id="4585" name="Freeform: Shape 4584">
                  <a:extLst>
                    <a:ext uri="{FF2B5EF4-FFF2-40B4-BE49-F238E27FC236}">
                      <a16:creationId xmlns:a16="http://schemas.microsoft.com/office/drawing/2014/main" id="{BCC8257A-0870-410F-8F36-553183F1D915}"/>
                    </a:ext>
                  </a:extLst>
                </p:cNvPr>
                <p:cNvSpPr/>
                <p:nvPr/>
              </p:nvSpPr>
              <p:spPr>
                <a:xfrm rot="-5400000" flipV="1">
                  <a:off x="8869605" y="6596273"/>
                  <a:ext cx="31614" cy="63949"/>
                </a:xfrm>
                <a:custGeom>
                  <a:avLst/>
                  <a:gdLst>
                    <a:gd name="connsiteX0" fmla="*/ 30628 w 31614"/>
                    <a:gd name="connsiteY0" fmla="*/ 61846 h 63949"/>
                    <a:gd name="connsiteX1" fmla="*/ 30628 w 31614"/>
                    <a:gd name="connsiteY1" fmla="*/ 55547 h 63949"/>
                    <a:gd name="connsiteX2" fmla="*/ 22823 w 31614"/>
                    <a:gd name="connsiteY2" fmla="*/ 55547 h 63949"/>
                    <a:gd name="connsiteX3" fmla="*/ 16722 w 31614"/>
                    <a:gd name="connsiteY3" fmla="*/ 53903 h 63949"/>
                    <a:gd name="connsiteX4" fmla="*/ 15019 w 31614"/>
                    <a:gd name="connsiteY4" fmla="*/ 47985 h 63949"/>
                    <a:gd name="connsiteX5" fmla="*/ 15019 w 31614"/>
                    <a:gd name="connsiteY5" fmla="*/ 43922 h 63949"/>
                    <a:gd name="connsiteX6" fmla="*/ 28457 w 31614"/>
                    <a:gd name="connsiteY6" fmla="*/ 43922 h 63949"/>
                    <a:gd name="connsiteX7" fmla="*/ 28457 w 31614"/>
                    <a:gd name="connsiteY7" fmla="*/ 38044 h 63949"/>
                    <a:gd name="connsiteX8" fmla="*/ 15019 w 31614"/>
                    <a:gd name="connsiteY8" fmla="*/ 38044 h 63949"/>
                    <a:gd name="connsiteX9" fmla="*/ 15019 w 31614"/>
                    <a:gd name="connsiteY9" fmla="*/ -2104 h 63949"/>
                    <a:gd name="connsiteX10" fmla="*/ 6817 w 31614"/>
                    <a:gd name="connsiteY10" fmla="*/ -2104 h 63949"/>
                    <a:gd name="connsiteX11" fmla="*/ 6817 w 31614"/>
                    <a:gd name="connsiteY11" fmla="*/ 38044 h 63949"/>
                    <a:gd name="connsiteX12" fmla="*/ -987 w 31614"/>
                    <a:gd name="connsiteY12" fmla="*/ 38044 h 63949"/>
                    <a:gd name="connsiteX13" fmla="*/ -987 w 31614"/>
                    <a:gd name="connsiteY13" fmla="*/ 43922 h 63949"/>
                    <a:gd name="connsiteX14" fmla="*/ 6817 w 31614"/>
                    <a:gd name="connsiteY14" fmla="*/ 43922 h 63949"/>
                    <a:gd name="connsiteX15" fmla="*/ 6817 w 31614"/>
                    <a:gd name="connsiteY15" fmla="*/ 47131 h 63949"/>
                    <a:gd name="connsiteX16" fmla="*/ 10677 w 31614"/>
                    <a:gd name="connsiteY16" fmla="*/ 58322 h 63949"/>
                    <a:gd name="connsiteX17" fmla="*/ 22908 w 31614"/>
                    <a:gd name="connsiteY17" fmla="*/ 61846 h 63949"/>
                    <a:gd name="connsiteX18" fmla="*/ 30628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628" y="61846"/>
                      </a:moveTo>
                      <a:lnTo>
                        <a:pt x="30628" y="55547"/>
                      </a:lnTo>
                      <a:lnTo>
                        <a:pt x="22823" y="55547"/>
                      </a:lnTo>
                      <a:cubicBezTo>
                        <a:pt x="19900" y="55547"/>
                        <a:pt x="17866" y="54999"/>
                        <a:pt x="16722" y="53903"/>
                      </a:cubicBezTo>
                      <a:cubicBezTo>
                        <a:pt x="15587" y="52807"/>
                        <a:pt x="15019" y="50835"/>
                        <a:pt x="15019" y="47985"/>
                      </a:cubicBezTo>
                      <a:lnTo>
                        <a:pt x="15019" y="43922"/>
                      </a:lnTo>
                      <a:lnTo>
                        <a:pt x="28457" y="43922"/>
                      </a:lnTo>
                      <a:lnTo>
                        <a:pt x="28457" y="38044"/>
                      </a:lnTo>
                      <a:lnTo>
                        <a:pt x="15019" y="38044"/>
                      </a:lnTo>
                      <a:lnTo>
                        <a:pt x="15019" y="-2104"/>
                      </a:lnTo>
                      <a:lnTo>
                        <a:pt x="6817" y="-2104"/>
                      </a:lnTo>
                      <a:lnTo>
                        <a:pt x="6817" y="38044"/>
                      </a:lnTo>
                      <a:lnTo>
                        <a:pt x="-987" y="38044"/>
                      </a:lnTo>
                      <a:lnTo>
                        <a:pt x="-987" y="43922"/>
                      </a:lnTo>
                      <a:lnTo>
                        <a:pt x="6817" y="43922"/>
                      </a:lnTo>
                      <a:lnTo>
                        <a:pt x="6817" y="47131"/>
                      </a:lnTo>
                      <a:cubicBezTo>
                        <a:pt x="6817" y="52251"/>
                        <a:pt x="8104" y="55981"/>
                        <a:pt x="10677" y="58322"/>
                      </a:cubicBezTo>
                      <a:cubicBezTo>
                        <a:pt x="13250" y="60671"/>
                        <a:pt x="17327" y="61846"/>
                        <a:pt x="22908" y="61846"/>
                      </a:cubicBezTo>
                      <a:lnTo>
                        <a:pt x="30628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86" name="Freeform: Shape 4585">
                  <a:extLst>
                    <a:ext uri="{FF2B5EF4-FFF2-40B4-BE49-F238E27FC236}">
                      <a16:creationId xmlns:a16="http://schemas.microsoft.com/office/drawing/2014/main" id="{421C2477-7260-4FD9-8570-99CB49842924}"/>
                    </a:ext>
                  </a:extLst>
                </p:cNvPr>
                <p:cNvSpPr/>
                <p:nvPr/>
              </p:nvSpPr>
              <p:spPr>
                <a:xfrm rot="-5400000" flipV="1">
                  <a:off x="8914566" y="6591228"/>
                  <a:ext cx="47195" cy="5865"/>
                </a:xfrm>
                <a:custGeom>
                  <a:avLst/>
                  <a:gdLst>
                    <a:gd name="connsiteX0" fmla="*/ 45875 w 47195"/>
                    <a:gd name="connsiteY0" fmla="*/ 7474 h 5865"/>
                    <a:gd name="connsiteX1" fmla="*/ 45875 w 47195"/>
                    <a:gd name="connsiteY1" fmla="*/ 1609 h 5865"/>
                    <a:gd name="connsiteX2" fmla="*/ -1320 w 47195"/>
                    <a:gd name="connsiteY2" fmla="*/ 1609 h 5865"/>
                    <a:gd name="connsiteX3" fmla="*/ -1320 w 47195"/>
                    <a:gd name="connsiteY3" fmla="*/ 7474 h 5865"/>
                    <a:gd name="connsiteX4" fmla="*/ 45875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875" y="7474"/>
                      </a:moveTo>
                      <a:lnTo>
                        <a:pt x="45875" y="1609"/>
                      </a:lnTo>
                      <a:lnTo>
                        <a:pt x="-1320" y="1609"/>
                      </a:lnTo>
                      <a:lnTo>
                        <a:pt x="-1320" y="7474"/>
                      </a:lnTo>
                      <a:lnTo>
                        <a:pt x="45875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87" name="Freeform: Shape 4586">
                  <a:extLst>
                    <a:ext uri="{FF2B5EF4-FFF2-40B4-BE49-F238E27FC236}">
                      <a16:creationId xmlns:a16="http://schemas.microsoft.com/office/drawing/2014/main" id="{737EE462-1220-4F04-8C67-40F441A3E318}"/>
                    </a:ext>
                  </a:extLst>
                </p:cNvPr>
                <p:cNvSpPr/>
                <p:nvPr/>
              </p:nvSpPr>
              <p:spPr>
                <a:xfrm rot="-5400000" flipV="1">
                  <a:off x="8864156" y="6514542"/>
                  <a:ext cx="45407" cy="63660"/>
                </a:xfrm>
                <a:custGeom>
                  <a:avLst/>
                  <a:gdLst>
                    <a:gd name="connsiteX0" fmla="*/ 20944 w 45407"/>
                    <a:gd name="connsiteY0" fmla="*/ 28326 h 63660"/>
                    <a:gd name="connsiteX1" fmla="*/ 10897 w 45407"/>
                    <a:gd name="connsiteY1" fmla="*/ 25157 h 63660"/>
                    <a:gd name="connsiteX2" fmla="*/ 7251 w 45407"/>
                    <a:gd name="connsiteY2" fmla="*/ 16451 h 63660"/>
                    <a:gd name="connsiteX3" fmla="*/ 10897 w 45407"/>
                    <a:gd name="connsiteY3" fmla="*/ 7733 h 63660"/>
                    <a:gd name="connsiteX4" fmla="*/ 20944 w 45407"/>
                    <a:gd name="connsiteY4" fmla="*/ 4563 h 63660"/>
                    <a:gd name="connsiteX5" fmla="*/ 31004 w 45407"/>
                    <a:gd name="connsiteY5" fmla="*/ 7746 h 63660"/>
                    <a:gd name="connsiteX6" fmla="*/ 34693 w 45407"/>
                    <a:gd name="connsiteY6" fmla="*/ 16451 h 63660"/>
                    <a:gd name="connsiteX7" fmla="*/ 31033 w 45407"/>
                    <a:gd name="connsiteY7" fmla="*/ 25157 h 63660"/>
                    <a:gd name="connsiteX8" fmla="*/ 20944 w 45407"/>
                    <a:gd name="connsiteY8" fmla="*/ 28326 h 63660"/>
                    <a:gd name="connsiteX9" fmla="*/ 11990 w 45407"/>
                    <a:gd name="connsiteY9" fmla="*/ 31850 h 63660"/>
                    <a:gd name="connsiteX10" fmla="*/ 3008 w 45407"/>
                    <a:gd name="connsiteY10" fmla="*/ 36821 h 63660"/>
                    <a:gd name="connsiteX11" fmla="*/ -199 w 45407"/>
                    <a:gd name="connsiteY11" fmla="*/ 45750 h 63660"/>
                    <a:gd name="connsiteX12" fmla="*/ 5448 w 45407"/>
                    <a:gd name="connsiteY12" fmla="*/ 57375 h 63660"/>
                    <a:gd name="connsiteX13" fmla="*/ 20944 w 45407"/>
                    <a:gd name="connsiteY13" fmla="*/ 61649 h 63660"/>
                    <a:gd name="connsiteX14" fmla="*/ 36467 w 45407"/>
                    <a:gd name="connsiteY14" fmla="*/ 57375 h 63660"/>
                    <a:gd name="connsiteX15" fmla="*/ 42101 w 45407"/>
                    <a:gd name="connsiteY15" fmla="*/ 45750 h 63660"/>
                    <a:gd name="connsiteX16" fmla="*/ 38879 w 45407"/>
                    <a:gd name="connsiteY16" fmla="*/ 36821 h 63660"/>
                    <a:gd name="connsiteX17" fmla="*/ 29954 w 45407"/>
                    <a:gd name="connsiteY17" fmla="*/ 31850 h 63660"/>
                    <a:gd name="connsiteX18" fmla="*/ 40029 w 45407"/>
                    <a:gd name="connsiteY18" fmla="*/ 26380 h 63660"/>
                    <a:gd name="connsiteX19" fmla="*/ 43647 w 45407"/>
                    <a:gd name="connsiteY19" fmla="*/ 16451 h 63660"/>
                    <a:gd name="connsiteX20" fmla="*/ 37773 w 45407"/>
                    <a:gd name="connsiteY20" fmla="*/ 2749 h 63660"/>
                    <a:gd name="connsiteX21" fmla="*/ 20944 w 45407"/>
                    <a:gd name="connsiteY21" fmla="*/ -2012 h 63660"/>
                    <a:gd name="connsiteX22" fmla="*/ 4115 w 45407"/>
                    <a:gd name="connsiteY22" fmla="*/ 2749 h 63660"/>
                    <a:gd name="connsiteX23" fmla="*/ -1760 w 45407"/>
                    <a:gd name="connsiteY23" fmla="*/ 16451 h 63660"/>
                    <a:gd name="connsiteX24" fmla="*/ 1873 w 45407"/>
                    <a:gd name="connsiteY24" fmla="*/ 26380 h 63660"/>
                    <a:gd name="connsiteX25" fmla="*/ 11990 w 45407"/>
                    <a:gd name="connsiteY25" fmla="*/ 31850 h 63660"/>
                    <a:gd name="connsiteX26" fmla="*/ 8712 w 45407"/>
                    <a:gd name="connsiteY26" fmla="*/ 44961 h 63660"/>
                    <a:gd name="connsiteX27" fmla="*/ 11919 w 45407"/>
                    <a:gd name="connsiteY27" fmla="*/ 37531 h 63660"/>
                    <a:gd name="connsiteX28" fmla="*/ 20944 w 45407"/>
                    <a:gd name="connsiteY28" fmla="*/ 34862 h 63660"/>
                    <a:gd name="connsiteX29" fmla="*/ 29968 w 45407"/>
                    <a:gd name="connsiteY29" fmla="*/ 37531 h 63660"/>
                    <a:gd name="connsiteX30" fmla="*/ 33232 w 45407"/>
                    <a:gd name="connsiteY30" fmla="*/ 44961 h 63660"/>
                    <a:gd name="connsiteX31" fmla="*/ 29968 w 45407"/>
                    <a:gd name="connsiteY31" fmla="*/ 52404 h 63660"/>
                    <a:gd name="connsiteX32" fmla="*/ 20944 w 45407"/>
                    <a:gd name="connsiteY32" fmla="*/ 55074 h 63660"/>
                    <a:gd name="connsiteX33" fmla="*/ 11919 w 45407"/>
                    <a:gd name="connsiteY33" fmla="*/ 52404 h 63660"/>
                    <a:gd name="connsiteX34" fmla="*/ 8712 w 45407"/>
                    <a:gd name="connsiteY34" fmla="*/ 44961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5407" h="63660">
                      <a:moveTo>
                        <a:pt x="20944" y="28326"/>
                      </a:moveTo>
                      <a:cubicBezTo>
                        <a:pt x="16687" y="28326"/>
                        <a:pt x="13338" y="27270"/>
                        <a:pt x="10897" y="25157"/>
                      </a:cubicBezTo>
                      <a:cubicBezTo>
                        <a:pt x="8466" y="23044"/>
                        <a:pt x="7251" y="20142"/>
                        <a:pt x="7251" y="16451"/>
                      </a:cubicBezTo>
                      <a:cubicBezTo>
                        <a:pt x="7251" y="12752"/>
                        <a:pt x="8466" y="9845"/>
                        <a:pt x="10897" y="7733"/>
                      </a:cubicBezTo>
                      <a:cubicBezTo>
                        <a:pt x="13338" y="5620"/>
                        <a:pt x="16687" y="4563"/>
                        <a:pt x="20944" y="4563"/>
                      </a:cubicBezTo>
                      <a:cubicBezTo>
                        <a:pt x="25201" y="4563"/>
                        <a:pt x="28554" y="5624"/>
                        <a:pt x="31004" y="7746"/>
                      </a:cubicBezTo>
                      <a:cubicBezTo>
                        <a:pt x="33464" y="9876"/>
                        <a:pt x="34693" y="12778"/>
                        <a:pt x="34693" y="16451"/>
                      </a:cubicBezTo>
                      <a:cubicBezTo>
                        <a:pt x="34693" y="20142"/>
                        <a:pt x="33473" y="23044"/>
                        <a:pt x="31033" y="25157"/>
                      </a:cubicBezTo>
                      <a:cubicBezTo>
                        <a:pt x="28601" y="27270"/>
                        <a:pt x="25238" y="28326"/>
                        <a:pt x="20944" y="28326"/>
                      </a:cubicBezTo>
                      <a:close/>
                      <a:moveTo>
                        <a:pt x="11990" y="31850"/>
                      </a:moveTo>
                      <a:cubicBezTo>
                        <a:pt x="8149" y="32727"/>
                        <a:pt x="5155" y="34384"/>
                        <a:pt x="3008" y="36821"/>
                      </a:cubicBezTo>
                      <a:cubicBezTo>
                        <a:pt x="870" y="39267"/>
                        <a:pt x="-199" y="42243"/>
                        <a:pt x="-199" y="45750"/>
                      </a:cubicBezTo>
                      <a:cubicBezTo>
                        <a:pt x="-199" y="50651"/>
                        <a:pt x="1683" y="54526"/>
                        <a:pt x="5448" y="57375"/>
                      </a:cubicBezTo>
                      <a:cubicBezTo>
                        <a:pt x="9223" y="60224"/>
                        <a:pt x="14388" y="61649"/>
                        <a:pt x="20944" y="61649"/>
                      </a:cubicBezTo>
                      <a:cubicBezTo>
                        <a:pt x="27537" y="61649"/>
                        <a:pt x="32712" y="60224"/>
                        <a:pt x="36467" y="57375"/>
                      </a:cubicBezTo>
                      <a:cubicBezTo>
                        <a:pt x="40223" y="54526"/>
                        <a:pt x="42101" y="50651"/>
                        <a:pt x="42101" y="45750"/>
                      </a:cubicBezTo>
                      <a:cubicBezTo>
                        <a:pt x="42101" y="42243"/>
                        <a:pt x="41027" y="39267"/>
                        <a:pt x="38879" y="36821"/>
                      </a:cubicBezTo>
                      <a:cubicBezTo>
                        <a:pt x="36741" y="34384"/>
                        <a:pt x="33766" y="32727"/>
                        <a:pt x="29954" y="31850"/>
                      </a:cubicBezTo>
                      <a:cubicBezTo>
                        <a:pt x="34268" y="30921"/>
                        <a:pt x="37626" y="29098"/>
                        <a:pt x="40029" y="26380"/>
                      </a:cubicBezTo>
                      <a:cubicBezTo>
                        <a:pt x="42441" y="23671"/>
                        <a:pt x="43647" y="20361"/>
                        <a:pt x="43647" y="16451"/>
                      </a:cubicBezTo>
                      <a:cubicBezTo>
                        <a:pt x="43647" y="10499"/>
                        <a:pt x="41689" y="5931"/>
                        <a:pt x="37773" y="2749"/>
                      </a:cubicBezTo>
                      <a:cubicBezTo>
                        <a:pt x="33856" y="-425"/>
                        <a:pt x="28247" y="-2012"/>
                        <a:pt x="20944" y="-2012"/>
                      </a:cubicBezTo>
                      <a:cubicBezTo>
                        <a:pt x="13650" y="-2012"/>
                        <a:pt x="8040" y="-425"/>
                        <a:pt x="4115" y="2749"/>
                      </a:cubicBezTo>
                      <a:cubicBezTo>
                        <a:pt x="198" y="5931"/>
                        <a:pt x="-1760" y="10499"/>
                        <a:pt x="-1760" y="16451"/>
                      </a:cubicBezTo>
                      <a:cubicBezTo>
                        <a:pt x="-1760" y="20361"/>
                        <a:pt x="-549" y="23671"/>
                        <a:pt x="1873" y="26380"/>
                      </a:cubicBezTo>
                      <a:cubicBezTo>
                        <a:pt x="4304" y="29098"/>
                        <a:pt x="7676" y="30921"/>
                        <a:pt x="11990" y="31850"/>
                      </a:cubicBezTo>
                      <a:close/>
                      <a:moveTo>
                        <a:pt x="8712" y="44961"/>
                      </a:moveTo>
                      <a:cubicBezTo>
                        <a:pt x="8712" y="41788"/>
                        <a:pt x="9781" y="39311"/>
                        <a:pt x="11919" y="37531"/>
                      </a:cubicBezTo>
                      <a:cubicBezTo>
                        <a:pt x="14066" y="35752"/>
                        <a:pt x="17075" y="34862"/>
                        <a:pt x="20944" y="34862"/>
                      </a:cubicBezTo>
                      <a:cubicBezTo>
                        <a:pt x="24794" y="34862"/>
                        <a:pt x="27802" y="35752"/>
                        <a:pt x="29968" y="37531"/>
                      </a:cubicBezTo>
                      <a:cubicBezTo>
                        <a:pt x="32144" y="39311"/>
                        <a:pt x="33232" y="41788"/>
                        <a:pt x="33232" y="44961"/>
                      </a:cubicBezTo>
                      <a:cubicBezTo>
                        <a:pt x="33232" y="48143"/>
                        <a:pt x="32144" y="50625"/>
                        <a:pt x="29968" y="52404"/>
                      </a:cubicBezTo>
                      <a:cubicBezTo>
                        <a:pt x="27802" y="54184"/>
                        <a:pt x="24794" y="55074"/>
                        <a:pt x="20944" y="55074"/>
                      </a:cubicBezTo>
                      <a:cubicBezTo>
                        <a:pt x="17075" y="55074"/>
                        <a:pt x="14066" y="54184"/>
                        <a:pt x="11919" y="52404"/>
                      </a:cubicBezTo>
                      <a:cubicBezTo>
                        <a:pt x="9781" y="50625"/>
                        <a:pt x="8712" y="48143"/>
                        <a:pt x="8712" y="449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88" name="Graphic 8">
              <a:extLst>
                <a:ext uri="{FF2B5EF4-FFF2-40B4-BE49-F238E27FC236}">
                  <a16:creationId xmlns:a16="http://schemas.microsoft.com/office/drawing/2014/main" id="{BFEEE4DC-3EDE-422A-9158-1B54CE1DD20D}"/>
                </a:ext>
              </a:extLst>
            </p:cNvPr>
            <p:cNvGrpSpPr/>
            <p:nvPr/>
          </p:nvGrpSpPr>
          <p:grpSpPr>
            <a:xfrm>
              <a:off x="9208123" y="5206624"/>
              <a:ext cx="90416" cy="182238"/>
              <a:chOff x="8955574" y="6460659"/>
              <a:chExt cx="90416" cy="182238"/>
            </a:xfrm>
            <a:solidFill>
              <a:srgbClr val="000000"/>
            </a:solidFill>
          </p:grpSpPr>
          <p:sp>
            <p:nvSpPr>
              <p:cNvPr id="4589" name="Freeform: Shape 4588">
                <a:extLst>
                  <a:ext uri="{FF2B5EF4-FFF2-40B4-BE49-F238E27FC236}">
                    <a16:creationId xmlns:a16="http://schemas.microsoft.com/office/drawing/2014/main" id="{20B30AB9-B5E4-4A55-9B20-F33AB890E3B9}"/>
                  </a:ext>
                </a:extLst>
              </p:cNvPr>
              <p:cNvSpPr/>
              <p:nvPr/>
            </p:nvSpPr>
            <p:spPr>
              <a:xfrm>
                <a:off x="9000776" y="6460659"/>
                <a:ext cx="9081" cy="29456"/>
              </a:xfrm>
              <a:custGeom>
                <a:avLst/>
                <a:gdLst>
                  <a:gd name="connsiteX0" fmla="*/ 287 w 9081"/>
                  <a:gd name="connsiteY0" fmla="*/ 308 h 29456"/>
                  <a:gd name="connsiteX1" fmla="*/ 287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287" y="308"/>
                    </a:moveTo>
                    <a:lnTo>
                      <a:pt x="287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90" name="Graphic 8">
                <a:extLst>
                  <a:ext uri="{FF2B5EF4-FFF2-40B4-BE49-F238E27FC236}">
                    <a16:creationId xmlns:a16="http://schemas.microsoft.com/office/drawing/2014/main" id="{25DB432F-2D3A-45C8-9101-8C9C53B5D0A6}"/>
                  </a:ext>
                </a:extLst>
              </p:cNvPr>
              <p:cNvGrpSpPr/>
              <p:nvPr/>
            </p:nvGrpSpPr>
            <p:grpSpPr>
              <a:xfrm>
                <a:off x="8955574" y="6528002"/>
                <a:ext cx="90416" cy="114895"/>
                <a:chOff x="8955574" y="6528002"/>
                <a:chExt cx="90416" cy="114895"/>
              </a:xfrm>
              <a:solidFill>
                <a:srgbClr val="000000"/>
              </a:solidFill>
            </p:grpSpPr>
            <p:sp>
              <p:nvSpPr>
                <p:cNvPr id="4591" name="Freeform: Shape 4590">
                  <a:extLst>
                    <a:ext uri="{FF2B5EF4-FFF2-40B4-BE49-F238E27FC236}">
                      <a16:creationId xmlns:a16="http://schemas.microsoft.com/office/drawing/2014/main" id="{6FE5D2AE-D3B3-44A5-9627-348A1C3BCDAC}"/>
                    </a:ext>
                  </a:extLst>
                </p:cNvPr>
                <p:cNvSpPr/>
                <p:nvPr/>
              </p:nvSpPr>
              <p:spPr>
                <a:xfrm rot="-5400000" flipV="1">
                  <a:off x="8974269" y="6596273"/>
                  <a:ext cx="31614" cy="63949"/>
                </a:xfrm>
                <a:custGeom>
                  <a:avLst/>
                  <a:gdLst>
                    <a:gd name="connsiteX0" fmla="*/ 30639 w 31614"/>
                    <a:gd name="connsiteY0" fmla="*/ 61846 h 63949"/>
                    <a:gd name="connsiteX1" fmla="*/ 30639 w 31614"/>
                    <a:gd name="connsiteY1" fmla="*/ 55547 h 63949"/>
                    <a:gd name="connsiteX2" fmla="*/ 22835 w 31614"/>
                    <a:gd name="connsiteY2" fmla="*/ 55547 h 63949"/>
                    <a:gd name="connsiteX3" fmla="*/ 16733 w 31614"/>
                    <a:gd name="connsiteY3" fmla="*/ 53903 h 63949"/>
                    <a:gd name="connsiteX4" fmla="*/ 15030 w 31614"/>
                    <a:gd name="connsiteY4" fmla="*/ 47985 h 63949"/>
                    <a:gd name="connsiteX5" fmla="*/ 15030 w 31614"/>
                    <a:gd name="connsiteY5" fmla="*/ 43922 h 63949"/>
                    <a:gd name="connsiteX6" fmla="*/ 28468 w 31614"/>
                    <a:gd name="connsiteY6" fmla="*/ 43922 h 63949"/>
                    <a:gd name="connsiteX7" fmla="*/ 28468 w 31614"/>
                    <a:gd name="connsiteY7" fmla="*/ 38044 h 63949"/>
                    <a:gd name="connsiteX8" fmla="*/ 15030 w 31614"/>
                    <a:gd name="connsiteY8" fmla="*/ 38044 h 63949"/>
                    <a:gd name="connsiteX9" fmla="*/ 15030 w 31614"/>
                    <a:gd name="connsiteY9" fmla="*/ -2104 h 63949"/>
                    <a:gd name="connsiteX10" fmla="*/ 6829 w 31614"/>
                    <a:gd name="connsiteY10" fmla="*/ -2104 h 63949"/>
                    <a:gd name="connsiteX11" fmla="*/ 6829 w 31614"/>
                    <a:gd name="connsiteY11" fmla="*/ 38044 h 63949"/>
                    <a:gd name="connsiteX12" fmla="*/ -976 w 31614"/>
                    <a:gd name="connsiteY12" fmla="*/ 38044 h 63949"/>
                    <a:gd name="connsiteX13" fmla="*/ -976 w 31614"/>
                    <a:gd name="connsiteY13" fmla="*/ 43922 h 63949"/>
                    <a:gd name="connsiteX14" fmla="*/ 6829 w 31614"/>
                    <a:gd name="connsiteY14" fmla="*/ 43922 h 63949"/>
                    <a:gd name="connsiteX15" fmla="*/ 6829 w 31614"/>
                    <a:gd name="connsiteY15" fmla="*/ 47131 h 63949"/>
                    <a:gd name="connsiteX16" fmla="*/ 10688 w 31614"/>
                    <a:gd name="connsiteY16" fmla="*/ 58322 h 63949"/>
                    <a:gd name="connsiteX17" fmla="*/ 22920 w 31614"/>
                    <a:gd name="connsiteY17" fmla="*/ 61846 h 63949"/>
                    <a:gd name="connsiteX18" fmla="*/ 30639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639" y="61846"/>
                      </a:moveTo>
                      <a:lnTo>
                        <a:pt x="30639" y="55547"/>
                      </a:lnTo>
                      <a:lnTo>
                        <a:pt x="22835" y="55547"/>
                      </a:lnTo>
                      <a:cubicBezTo>
                        <a:pt x="19912" y="55547"/>
                        <a:pt x="17878" y="54999"/>
                        <a:pt x="16733" y="53903"/>
                      </a:cubicBezTo>
                      <a:cubicBezTo>
                        <a:pt x="15598" y="52807"/>
                        <a:pt x="15030" y="50835"/>
                        <a:pt x="15030" y="47985"/>
                      </a:cubicBezTo>
                      <a:lnTo>
                        <a:pt x="15030" y="43922"/>
                      </a:lnTo>
                      <a:lnTo>
                        <a:pt x="28468" y="43922"/>
                      </a:lnTo>
                      <a:lnTo>
                        <a:pt x="28468" y="38044"/>
                      </a:lnTo>
                      <a:lnTo>
                        <a:pt x="15030" y="38044"/>
                      </a:lnTo>
                      <a:lnTo>
                        <a:pt x="15030" y="-2104"/>
                      </a:lnTo>
                      <a:lnTo>
                        <a:pt x="6829" y="-2104"/>
                      </a:lnTo>
                      <a:lnTo>
                        <a:pt x="6829" y="38044"/>
                      </a:lnTo>
                      <a:lnTo>
                        <a:pt x="-976" y="38044"/>
                      </a:lnTo>
                      <a:lnTo>
                        <a:pt x="-976" y="43922"/>
                      </a:lnTo>
                      <a:lnTo>
                        <a:pt x="6829" y="43922"/>
                      </a:lnTo>
                      <a:lnTo>
                        <a:pt x="6829" y="47131"/>
                      </a:lnTo>
                      <a:cubicBezTo>
                        <a:pt x="6829" y="52251"/>
                        <a:pt x="8115" y="55981"/>
                        <a:pt x="10688" y="58322"/>
                      </a:cubicBezTo>
                      <a:cubicBezTo>
                        <a:pt x="13261" y="60671"/>
                        <a:pt x="17339" y="61846"/>
                        <a:pt x="22920" y="61846"/>
                      </a:cubicBezTo>
                      <a:lnTo>
                        <a:pt x="30639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92" name="Freeform: Shape 4591">
                  <a:extLst>
                    <a:ext uri="{FF2B5EF4-FFF2-40B4-BE49-F238E27FC236}">
                      <a16:creationId xmlns:a16="http://schemas.microsoft.com/office/drawing/2014/main" id="{743FD971-9A2C-4C30-8A20-A02169F505FA}"/>
                    </a:ext>
                  </a:extLst>
                </p:cNvPr>
                <p:cNvSpPr/>
                <p:nvPr/>
              </p:nvSpPr>
              <p:spPr>
                <a:xfrm rot="-5400000" flipV="1">
                  <a:off x="9019229" y="6591228"/>
                  <a:ext cx="47195" cy="5865"/>
                </a:xfrm>
                <a:custGeom>
                  <a:avLst/>
                  <a:gdLst>
                    <a:gd name="connsiteX0" fmla="*/ 45886 w 47195"/>
                    <a:gd name="connsiteY0" fmla="*/ 7474 h 5865"/>
                    <a:gd name="connsiteX1" fmla="*/ 45886 w 47195"/>
                    <a:gd name="connsiteY1" fmla="*/ 1609 h 5865"/>
                    <a:gd name="connsiteX2" fmla="*/ -1309 w 47195"/>
                    <a:gd name="connsiteY2" fmla="*/ 1609 h 5865"/>
                    <a:gd name="connsiteX3" fmla="*/ -1309 w 47195"/>
                    <a:gd name="connsiteY3" fmla="*/ 7474 h 5865"/>
                    <a:gd name="connsiteX4" fmla="*/ 45886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886" y="7474"/>
                      </a:moveTo>
                      <a:lnTo>
                        <a:pt x="45886" y="1609"/>
                      </a:lnTo>
                      <a:lnTo>
                        <a:pt x="-1309" y="1609"/>
                      </a:lnTo>
                      <a:lnTo>
                        <a:pt x="-1309" y="7474"/>
                      </a:lnTo>
                      <a:lnTo>
                        <a:pt x="45886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93" name="Freeform: Shape 4592">
                  <a:extLst>
                    <a:ext uri="{FF2B5EF4-FFF2-40B4-BE49-F238E27FC236}">
                      <a16:creationId xmlns:a16="http://schemas.microsoft.com/office/drawing/2014/main" id="{CD500B01-E28C-4667-8FA8-4F4762EC0878}"/>
                    </a:ext>
                  </a:extLst>
                </p:cNvPr>
                <p:cNvSpPr/>
                <p:nvPr/>
              </p:nvSpPr>
              <p:spPr>
                <a:xfrm rot="-5400000" flipV="1">
                  <a:off x="8969863" y="6516245"/>
                  <a:ext cx="42029" cy="62463"/>
                </a:xfrm>
                <a:custGeom>
                  <a:avLst/>
                  <a:gdLst>
                    <a:gd name="connsiteX0" fmla="*/ 9106 w 42029"/>
                    <a:gd name="connsiteY0" fmla="*/ 4926 h 62463"/>
                    <a:gd name="connsiteX1" fmla="*/ 40366 w 42029"/>
                    <a:gd name="connsiteY1" fmla="*/ 4926 h 62463"/>
                    <a:gd name="connsiteX2" fmla="*/ 40366 w 42029"/>
                    <a:gd name="connsiteY2" fmla="*/ -2057 h 62463"/>
                    <a:gd name="connsiteX3" fmla="*/ -1664 w 42029"/>
                    <a:gd name="connsiteY3" fmla="*/ -2057 h 62463"/>
                    <a:gd name="connsiteX4" fmla="*/ -1664 w 42029"/>
                    <a:gd name="connsiteY4" fmla="*/ 4926 h 62463"/>
                    <a:gd name="connsiteX5" fmla="*/ 12227 w 42029"/>
                    <a:gd name="connsiteY5" fmla="*/ 18050 h 62463"/>
                    <a:gd name="connsiteX6" fmla="*/ 23295 w 42029"/>
                    <a:gd name="connsiteY6" fmla="*/ 28688 h 62463"/>
                    <a:gd name="connsiteX7" fmla="*/ 29298 w 42029"/>
                    <a:gd name="connsiteY7" fmla="*/ 36263 h 62463"/>
                    <a:gd name="connsiteX8" fmla="*/ 31014 w 42029"/>
                    <a:gd name="connsiteY8" fmla="*/ 42365 h 62463"/>
                    <a:gd name="connsiteX9" fmla="*/ 27311 w 42029"/>
                    <a:gd name="connsiteY9" fmla="*/ 50334 h 62463"/>
                    <a:gd name="connsiteX10" fmla="*/ 17662 w 42029"/>
                    <a:gd name="connsiteY10" fmla="*/ 53424 h 62463"/>
                    <a:gd name="connsiteX11" fmla="*/ 8765 w 42029"/>
                    <a:gd name="connsiteY11" fmla="*/ 52070 h 62463"/>
                    <a:gd name="connsiteX12" fmla="*/ -1225 w 42029"/>
                    <a:gd name="connsiteY12" fmla="*/ 47953 h 62463"/>
                    <a:gd name="connsiteX13" fmla="*/ -1225 w 42029"/>
                    <a:gd name="connsiteY13" fmla="*/ 56343 h 62463"/>
                    <a:gd name="connsiteX14" fmla="*/ 8878 w 42029"/>
                    <a:gd name="connsiteY14" fmla="*/ 59381 h 62463"/>
                    <a:gd name="connsiteX15" fmla="*/ 17492 w 42029"/>
                    <a:gd name="connsiteY15" fmla="*/ 60407 h 62463"/>
                    <a:gd name="connsiteX16" fmla="*/ 33895 w 42029"/>
                    <a:gd name="connsiteY16" fmla="*/ 55633 h 62463"/>
                    <a:gd name="connsiteX17" fmla="*/ 40011 w 42029"/>
                    <a:gd name="connsiteY17" fmla="*/ 42904 h 62463"/>
                    <a:gd name="connsiteX18" fmla="*/ 38478 w 42029"/>
                    <a:gd name="connsiteY18" fmla="*/ 35724 h 62463"/>
                    <a:gd name="connsiteX19" fmla="*/ 32916 w 42029"/>
                    <a:gd name="connsiteY19" fmla="*/ 27741 h 62463"/>
                    <a:gd name="connsiteX20" fmla="*/ 25864 w 42029"/>
                    <a:gd name="connsiteY20" fmla="*/ 20851 h 62463"/>
                    <a:gd name="connsiteX21" fmla="*/ 9106 w 42029"/>
                    <a:gd name="connsiteY21" fmla="*/ 4926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106" y="4926"/>
                      </a:moveTo>
                      <a:lnTo>
                        <a:pt x="40366" y="4926"/>
                      </a:lnTo>
                      <a:lnTo>
                        <a:pt x="40366" y="-2057"/>
                      </a:lnTo>
                      <a:lnTo>
                        <a:pt x="-1664" y="-2057"/>
                      </a:lnTo>
                      <a:lnTo>
                        <a:pt x="-1664" y="4926"/>
                      </a:lnTo>
                      <a:cubicBezTo>
                        <a:pt x="1732" y="8187"/>
                        <a:pt x="6362" y="12562"/>
                        <a:pt x="12227" y="18050"/>
                      </a:cubicBezTo>
                      <a:cubicBezTo>
                        <a:pt x="18102" y="23547"/>
                        <a:pt x="21791" y="27093"/>
                        <a:pt x="23295" y="28688"/>
                      </a:cubicBezTo>
                      <a:cubicBezTo>
                        <a:pt x="26162" y="31669"/>
                        <a:pt x="28162" y="34194"/>
                        <a:pt x="29298" y="36263"/>
                      </a:cubicBezTo>
                      <a:cubicBezTo>
                        <a:pt x="30442" y="38332"/>
                        <a:pt x="31014" y="40366"/>
                        <a:pt x="31014" y="42365"/>
                      </a:cubicBezTo>
                      <a:cubicBezTo>
                        <a:pt x="31014" y="45626"/>
                        <a:pt x="29780" y="48282"/>
                        <a:pt x="27311" y="50334"/>
                      </a:cubicBezTo>
                      <a:cubicBezTo>
                        <a:pt x="24842" y="52394"/>
                        <a:pt x="21626" y="53424"/>
                        <a:pt x="17662" y="53424"/>
                      </a:cubicBezTo>
                      <a:cubicBezTo>
                        <a:pt x="14852" y="53424"/>
                        <a:pt x="11887" y="52973"/>
                        <a:pt x="8765" y="52070"/>
                      </a:cubicBezTo>
                      <a:cubicBezTo>
                        <a:pt x="5653" y="51166"/>
                        <a:pt x="2323" y="49795"/>
                        <a:pt x="-1225" y="47953"/>
                      </a:cubicBezTo>
                      <a:lnTo>
                        <a:pt x="-1225" y="56343"/>
                      </a:lnTo>
                      <a:cubicBezTo>
                        <a:pt x="2380" y="57685"/>
                        <a:pt x="5747" y="58697"/>
                        <a:pt x="8878" y="59381"/>
                      </a:cubicBezTo>
                      <a:cubicBezTo>
                        <a:pt x="12019" y="60065"/>
                        <a:pt x="14890" y="60407"/>
                        <a:pt x="17492" y="60407"/>
                      </a:cubicBezTo>
                      <a:cubicBezTo>
                        <a:pt x="24350" y="60407"/>
                        <a:pt x="29818" y="58816"/>
                        <a:pt x="33895" y="55633"/>
                      </a:cubicBezTo>
                      <a:cubicBezTo>
                        <a:pt x="37972" y="52460"/>
                        <a:pt x="40011" y="48216"/>
                        <a:pt x="40011" y="42904"/>
                      </a:cubicBezTo>
                      <a:cubicBezTo>
                        <a:pt x="40011" y="40379"/>
                        <a:pt x="39500" y="37986"/>
                        <a:pt x="38478" y="35724"/>
                      </a:cubicBezTo>
                      <a:cubicBezTo>
                        <a:pt x="37466" y="33471"/>
                        <a:pt x="35612" y="30810"/>
                        <a:pt x="32916" y="27741"/>
                      </a:cubicBezTo>
                      <a:cubicBezTo>
                        <a:pt x="32178" y="26944"/>
                        <a:pt x="29827" y="24647"/>
                        <a:pt x="25864" y="20851"/>
                      </a:cubicBezTo>
                      <a:cubicBezTo>
                        <a:pt x="21909" y="17055"/>
                        <a:pt x="16323" y="11746"/>
                        <a:pt x="9106" y="49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594" name="Graphic 8">
              <a:extLst>
                <a:ext uri="{FF2B5EF4-FFF2-40B4-BE49-F238E27FC236}">
                  <a16:creationId xmlns:a16="http://schemas.microsoft.com/office/drawing/2014/main" id="{AEA48B6E-B7D4-4E62-A4F8-7449B49AB152}"/>
                </a:ext>
              </a:extLst>
            </p:cNvPr>
            <p:cNvGrpSpPr/>
            <p:nvPr/>
          </p:nvGrpSpPr>
          <p:grpSpPr>
            <a:xfrm>
              <a:off x="9312777" y="5206624"/>
              <a:ext cx="90416" cy="235782"/>
              <a:chOff x="9060228" y="6460659"/>
              <a:chExt cx="90416" cy="235782"/>
            </a:xfrm>
            <a:solidFill>
              <a:srgbClr val="000000"/>
            </a:solidFill>
          </p:grpSpPr>
          <p:sp>
            <p:nvSpPr>
              <p:cNvPr id="4595" name="Freeform: Shape 4594">
                <a:extLst>
                  <a:ext uri="{FF2B5EF4-FFF2-40B4-BE49-F238E27FC236}">
                    <a16:creationId xmlns:a16="http://schemas.microsoft.com/office/drawing/2014/main" id="{56226DD4-CC66-46F2-9C40-DAE9E14225EA}"/>
                  </a:ext>
                </a:extLst>
              </p:cNvPr>
              <p:cNvSpPr/>
              <p:nvPr/>
            </p:nvSpPr>
            <p:spPr>
              <a:xfrm>
                <a:off x="9105440" y="6460659"/>
                <a:ext cx="9081" cy="29456"/>
              </a:xfrm>
              <a:custGeom>
                <a:avLst/>
                <a:gdLst>
                  <a:gd name="connsiteX0" fmla="*/ 298 w 9081"/>
                  <a:gd name="connsiteY0" fmla="*/ 308 h 29456"/>
                  <a:gd name="connsiteX1" fmla="*/ 298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298" y="308"/>
                    </a:moveTo>
                    <a:lnTo>
                      <a:pt x="298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596" name="Graphic 8">
                <a:extLst>
                  <a:ext uri="{FF2B5EF4-FFF2-40B4-BE49-F238E27FC236}">
                    <a16:creationId xmlns:a16="http://schemas.microsoft.com/office/drawing/2014/main" id="{689C5B18-CC1A-4B89-A738-324EB88A0A3E}"/>
                  </a:ext>
                </a:extLst>
              </p:cNvPr>
              <p:cNvGrpSpPr/>
              <p:nvPr/>
            </p:nvGrpSpPr>
            <p:grpSpPr>
              <a:xfrm>
                <a:off x="9060228" y="6525159"/>
                <a:ext cx="90416" cy="171282"/>
                <a:chOff x="9060228" y="6525159"/>
                <a:chExt cx="90416" cy="171282"/>
              </a:xfrm>
              <a:solidFill>
                <a:srgbClr val="000000"/>
              </a:solidFill>
            </p:grpSpPr>
            <p:sp>
              <p:nvSpPr>
                <p:cNvPr id="4597" name="Freeform: Shape 4596">
                  <a:extLst>
                    <a:ext uri="{FF2B5EF4-FFF2-40B4-BE49-F238E27FC236}">
                      <a16:creationId xmlns:a16="http://schemas.microsoft.com/office/drawing/2014/main" id="{ED01AF6E-A9F9-40B4-8A7A-043F0F189432}"/>
                    </a:ext>
                  </a:extLst>
                </p:cNvPr>
                <p:cNvSpPr/>
                <p:nvPr/>
              </p:nvSpPr>
              <p:spPr>
                <a:xfrm rot="-5400000" flipV="1">
                  <a:off x="9078923" y="6649817"/>
                  <a:ext cx="31614" cy="63949"/>
                </a:xfrm>
                <a:custGeom>
                  <a:avLst/>
                  <a:gdLst>
                    <a:gd name="connsiteX0" fmla="*/ 30651 w 31614"/>
                    <a:gd name="connsiteY0" fmla="*/ 61852 h 63949"/>
                    <a:gd name="connsiteX1" fmla="*/ 30651 w 31614"/>
                    <a:gd name="connsiteY1" fmla="*/ 55553 h 63949"/>
                    <a:gd name="connsiteX2" fmla="*/ 22846 w 31614"/>
                    <a:gd name="connsiteY2" fmla="*/ 55553 h 63949"/>
                    <a:gd name="connsiteX3" fmla="*/ 16745 w 31614"/>
                    <a:gd name="connsiteY3" fmla="*/ 53909 h 63949"/>
                    <a:gd name="connsiteX4" fmla="*/ 15042 w 31614"/>
                    <a:gd name="connsiteY4" fmla="*/ 47992 h 63949"/>
                    <a:gd name="connsiteX5" fmla="*/ 15042 w 31614"/>
                    <a:gd name="connsiteY5" fmla="*/ 43928 h 63949"/>
                    <a:gd name="connsiteX6" fmla="*/ 28480 w 31614"/>
                    <a:gd name="connsiteY6" fmla="*/ 43928 h 63949"/>
                    <a:gd name="connsiteX7" fmla="*/ 28480 w 31614"/>
                    <a:gd name="connsiteY7" fmla="*/ 38050 h 63949"/>
                    <a:gd name="connsiteX8" fmla="*/ 15042 w 31614"/>
                    <a:gd name="connsiteY8" fmla="*/ 38050 h 63949"/>
                    <a:gd name="connsiteX9" fmla="*/ 15042 w 31614"/>
                    <a:gd name="connsiteY9" fmla="*/ -2098 h 63949"/>
                    <a:gd name="connsiteX10" fmla="*/ 6840 w 31614"/>
                    <a:gd name="connsiteY10" fmla="*/ -2098 h 63949"/>
                    <a:gd name="connsiteX11" fmla="*/ 6840 w 31614"/>
                    <a:gd name="connsiteY11" fmla="*/ 38050 h 63949"/>
                    <a:gd name="connsiteX12" fmla="*/ -964 w 31614"/>
                    <a:gd name="connsiteY12" fmla="*/ 38050 h 63949"/>
                    <a:gd name="connsiteX13" fmla="*/ -964 w 31614"/>
                    <a:gd name="connsiteY13" fmla="*/ 43928 h 63949"/>
                    <a:gd name="connsiteX14" fmla="*/ 6840 w 31614"/>
                    <a:gd name="connsiteY14" fmla="*/ 43928 h 63949"/>
                    <a:gd name="connsiteX15" fmla="*/ 6840 w 31614"/>
                    <a:gd name="connsiteY15" fmla="*/ 47137 h 63949"/>
                    <a:gd name="connsiteX16" fmla="*/ 10700 w 31614"/>
                    <a:gd name="connsiteY16" fmla="*/ 58328 h 63949"/>
                    <a:gd name="connsiteX17" fmla="*/ 22931 w 31614"/>
                    <a:gd name="connsiteY17" fmla="*/ 61852 h 63949"/>
                    <a:gd name="connsiteX18" fmla="*/ 30651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651" y="61852"/>
                      </a:moveTo>
                      <a:lnTo>
                        <a:pt x="30651" y="55553"/>
                      </a:lnTo>
                      <a:lnTo>
                        <a:pt x="22846" y="55553"/>
                      </a:lnTo>
                      <a:cubicBezTo>
                        <a:pt x="19923" y="55553"/>
                        <a:pt x="17889" y="55005"/>
                        <a:pt x="16745" y="53909"/>
                      </a:cubicBezTo>
                      <a:cubicBezTo>
                        <a:pt x="15610" y="52814"/>
                        <a:pt x="15042" y="50841"/>
                        <a:pt x="15042" y="47992"/>
                      </a:cubicBezTo>
                      <a:lnTo>
                        <a:pt x="15042" y="43928"/>
                      </a:lnTo>
                      <a:lnTo>
                        <a:pt x="28480" y="43928"/>
                      </a:lnTo>
                      <a:lnTo>
                        <a:pt x="28480" y="38050"/>
                      </a:lnTo>
                      <a:lnTo>
                        <a:pt x="15042" y="38050"/>
                      </a:lnTo>
                      <a:lnTo>
                        <a:pt x="15042" y="-2098"/>
                      </a:lnTo>
                      <a:lnTo>
                        <a:pt x="6840" y="-2098"/>
                      </a:lnTo>
                      <a:lnTo>
                        <a:pt x="6840" y="38050"/>
                      </a:lnTo>
                      <a:lnTo>
                        <a:pt x="-964" y="38050"/>
                      </a:lnTo>
                      <a:lnTo>
                        <a:pt x="-964" y="43928"/>
                      </a:lnTo>
                      <a:lnTo>
                        <a:pt x="6840" y="43928"/>
                      </a:lnTo>
                      <a:lnTo>
                        <a:pt x="6840" y="47137"/>
                      </a:lnTo>
                      <a:cubicBezTo>
                        <a:pt x="6840" y="52257"/>
                        <a:pt x="8127" y="55987"/>
                        <a:pt x="10700" y="58328"/>
                      </a:cubicBezTo>
                      <a:cubicBezTo>
                        <a:pt x="13273" y="60678"/>
                        <a:pt x="17350" y="61852"/>
                        <a:pt x="22931" y="61852"/>
                      </a:cubicBezTo>
                      <a:lnTo>
                        <a:pt x="30651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98" name="Freeform: Shape 4597">
                  <a:extLst>
                    <a:ext uri="{FF2B5EF4-FFF2-40B4-BE49-F238E27FC236}">
                      <a16:creationId xmlns:a16="http://schemas.microsoft.com/office/drawing/2014/main" id="{0B0D4AD6-17EA-469C-8C1F-A69BC654618F}"/>
                    </a:ext>
                  </a:extLst>
                </p:cNvPr>
                <p:cNvSpPr/>
                <p:nvPr/>
              </p:nvSpPr>
              <p:spPr>
                <a:xfrm rot="-5400000" flipV="1">
                  <a:off x="9123883" y="6644772"/>
                  <a:ext cx="47195" cy="5865"/>
                </a:xfrm>
                <a:custGeom>
                  <a:avLst/>
                  <a:gdLst>
                    <a:gd name="connsiteX0" fmla="*/ 45898 w 47195"/>
                    <a:gd name="connsiteY0" fmla="*/ 7481 h 5865"/>
                    <a:gd name="connsiteX1" fmla="*/ 45898 w 47195"/>
                    <a:gd name="connsiteY1" fmla="*/ 1616 h 5865"/>
                    <a:gd name="connsiteX2" fmla="*/ -1297 w 47195"/>
                    <a:gd name="connsiteY2" fmla="*/ 1616 h 5865"/>
                    <a:gd name="connsiteX3" fmla="*/ -1297 w 47195"/>
                    <a:gd name="connsiteY3" fmla="*/ 7481 h 5865"/>
                    <a:gd name="connsiteX4" fmla="*/ 45898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898" y="7481"/>
                      </a:moveTo>
                      <a:lnTo>
                        <a:pt x="45898" y="1616"/>
                      </a:lnTo>
                      <a:lnTo>
                        <a:pt x="-1297" y="1616"/>
                      </a:lnTo>
                      <a:lnTo>
                        <a:pt x="-1297" y="7481"/>
                      </a:lnTo>
                      <a:lnTo>
                        <a:pt x="45898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599" name="Freeform: Shape 4598">
                  <a:extLst>
                    <a:ext uri="{FF2B5EF4-FFF2-40B4-BE49-F238E27FC236}">
                      <a16:creationId xmlns:a16="http://schemas.microsoft.com/office/drawing/2014/main" id="{30325086-A0A1-49EE-960A-11F56A6AE1C3}"/>
                    </a:ext>
                  </a:extLst>
                </p:cNvPr>
                <p:cNvSpPr/>
                <p:nvPr/>
              </p:nvSpPr>
              <p:spPr>
                <a:xfrm rot="-5400000" flipV="1">
                  <a:off x="9076419" y="6568474"/>
                  <a:ext cx="39419" cy="61359"/>
                </a:xfrm>
                <a:custGeom>
                  <a:avLst/>
                  <a:gdLst>
                    <a:gd name="connsiteX0" fmla="*/ -504 w 39419"/>
                    <a:gd name="connsiteY0" fmla="*/ 4974 h 61359"/>
                    <a:gd name="connsiteX1" fmla="*/ 14126 w 39419"/>
                    <a:gd name="connsiteY1" fmla="*/ 4974 h 61359"/>
                    <a:gd name="connsiteX2" fmla="*/ 14126 w 39419"/>
                    <a:gd name="connsiteY2" fmla="*/ 51789 h 61359"/>
                    <a:gd name="connsiteX3" fmla="*/ -1795 w 39419"/>
                    <a:gd name="connsiteY3" fmla="*/ 48830 h 61359"/>
                    <a:gd name="connsiteX4" fmla="*/ -1795 w 39419"/>
                    <a:gd name="connsiteY4" fmla="*/ 56391 h 61359"/>
                    <a:gd name="connsiteX5" fmla="*/ 14041 w 39419"/>
                    <a:gd name="connsiteY5" fmla="*/ 59350 h 61359"/>
                    <a:gd name="connsiteX6" fmla="*/ 22995 w 39419"/>
                    <a:gd name="connsiteY6" fmla="*/ 59350 h 61359"/>
                    <a:gd name="connsiteX7" fmla="*/ 22995 w 39419"/>
                    <a:gd name="connsiteY7" fmla="*/ 4974 h 61359"/>
                    <a:gd name="connsiteX8" fmla="*/ 37624 w 39419"/>
                    <a:gd name="connsiteY8" fmla="*/ 4974 h 61359"/>
                    <a:gd name="connsiteX9" fmla="*/ 37624 w 39419"/>
                    <a:gd name="connsiteY9" fmla="*/ -2009 h 61359"/>
                    <a:gd name="connsiteX10" fmla="*/ -504 w 39419"/>
                    <a:gd name="connsiteY10" fmla="*/ -2009 h 61359"/>
                    <a:gd name="connsiteX11" fmla="*/ -504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504" y="4974"/>
                      </a:moveTo>
                      <a:lnTo>
                        <a:pt x="14126" y="4974"/>
                      </a:lnTo>
                      <a:lnTo>
                        <a:pt x="14126" y="51789"/>
                      </a:lnTo>
                      <a:lnTo>
                        <a:pt x="-1795" y="48830"/>
                      </a:lnTo>
                      <a:lnTo>
                        <a:pt x="-1795" y="56391"/>
                      </a:lnTo>
                      <a:lnTo>
                        <a:pt x="14041" y="59350"/>
                      </a:lnTo>
                      <a:lnTo>
                        <a:pt x="22995" y="59350"/>
                      </a:lnTo>
                      <a:lnTo>
                        <a:pt x="22995" y="4974"/>
                      </a:lnTo>
                      <a:lnTo>
                        <a:pt x="37624" y="4974"/>
                      </a:lnTo>
                      <a:lnTo>
                        <a:pt x="37624" y="-2009"/>
                      </a:lnTo>
                      <a:lnTo>
                        <a:pt x="-504" y="-2009"/>
                      </a:lnTo>
                      <a:lnTo>
                        <a:pt x="-504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00" name="Freeform: Shape 4599">
                  <a:extLst>
                    <a:ext uri="{FF2B5EF4-FFF2-40B4-BE49-F238E27FC236}">
                      <a16:creationId xmlns:a16="http://schemas.microsoft.com/office/drawing/2014/main" id="{C5812B53-8DDC-46AF-B78C-FF4C7FE851BA}"/>
                    </a:ext>
                  </a:extLst>
                </p:cNvPr>
                <p:cNvSpPr/>
                <p:nvPr/>
              </p:nvSpPr>
              <p:spPr>
                <a:xfrm rot="-5400000" flipV="1">
                  <a:off x="9073297" y="6514533"/>
                  <a:ext cx="45761" cy="63660"/>
                </a:xfrm>
                <a:custGeom>
                  <a:avLst/>
                  <a:gdLst>
                    <a:gd name="connsiteX0" fmla="*/ 21136 w 45761"/>
                    <a:gd name="connsiteY0" fmla="*/ 55074 h 63660"/>
                    <a:gd name="connsiteX1" fmla="*/ 10735 w 45761"/>
                    <a:gd name="connsiteY1" fmla="*/ 48762 h 63660"/>
                    <a:gd name="connsiteX2" fmla="*/ 7259 w 45761"/>
                    <a:gd name="connsiteY2" fmla="*/ 29799 h 63660"/>
                    <a:gd name="connsiteX3" fmla="*/ 10735 w 45761"/>
                    <a:gd name="connsiteY3" fmla="*/ 10876 h 63660"/>
                    <a:gd name="connsiteX4" fmla="*/ 21136 w 45761"/>
                    <a:gd name="connsiteY4" fmla="*/ 4563 h 63660"/>
                    <a:gd name="connsiteX5" fmla="*/ 31580 w 45761"/>
                    <a:gd name="connsiteY5" fmla="*/ 10876 h 63660"/>
                    <a:gd name="connsiteX6" fmla="*/ 35071 w 45761"/>
                    <a:gd name="connsiteY6" fmla="*/ 29799 h 63660"/>
                    <a:gd name="connsiteX7" fmla="*/ 31580 w 45761"/>
                    <a:gd name="connsiteY7" fmla="*/ 48762 h 63660"/>
                    <a:gd name="connsiteX8" fmla="*/ 21136 w 45761"/>
                    <a:gd name="connsiteY8" fmla="*/ 55074 h 63660"/>
                    <a:gd name="connsiteX9" fmla="*/ 21136 w 45761"/>
                    <a:gd name="connsiteY9" fmla="*/ 61649 h 63660"/>
                    <a:gd name="connsiteX10" fmla="*/ 38150 w 45761"/>
                    <a:gd name="connsiteY10" fmla="*/ 53483 h 63660"/>
                    <a:gd name="connsiteX11" fmla="*/ 44024 w 45761"/>
                    <a:gd name="connsiteY11" fmla="*/ 29799 h 63660"/>
                    <a:gd name="connsiteX12" fmla="*/ 38150 w 45761"/>
                    <a:gd name="connsiteY12" fmla="*/ 6141 h 63660"/>
                    <a:gd name="connsiteX13" fmla="*/ 21136 w 45761"/>
                    <a:gd name="connsiteY13" fmla="*/ -2012 h 63660"/>
                    <a:gd name="connsiteX14" fmla="*/ 4137 w 45761"/>
                    <a:gd name="connsiteY14" fmla="*/ 6141 h 63660"/>
                    <a:gd name="connsiteX15" fmla="*/ -1737 w 45761"/>
                    <a:gd name="connsiteY15" fmla="*/ 29799 h 63660"/>
                    <a:gd name="connsiteX16" fmla="*/ 4137 w 45761"/>
                    <a:gd name="connsiteY16" fmla="*/ 53483 h 63660"/>
                    <a:gd name="connsiteX17" fmla="*/ 21136 w 45761"/>
                    <a:gd name="connsiteY17" fmla="*/ 61649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5761" h="63660">
                      <a:moveTo>
                        <a:pt x="21136" y="55074"/>
                      </a:moveTo>
                      <a:cubicBezTo>
                        <a:pt x="16529" y="55074"/>
                        <a:pt x="13062" y="52970"/>
                        <a:pt x="10735" y="48762"/>
                      </a:cubicBezTo>
                      <a:cubicBezTo>
                        <a:pt x="8418" y="44562"/>
                        <a:pt x="7259" y="38241"/>
                        <a:pt x="7259" y="29799"/>
                      </a:cubicBezTo>
                      <a:cubicBezTo>
                        <a:pt x="7259" y="21391"/>
                        <a:pt x="8418" y="15084"/>
                        <a:pt x="10735" y="10876"/>
                      </a:cubicBezTo>
                      <a:cubicBezTo>
                        <a:pt x="13062" y="6667"/>
                        <a:pt x="16529" y="4563"/>
                        <a:pt x="21136" y="4563"/>
                      </a:cubicBezTo>
                      <a:cubicBezTo>
                        <a:pt x="25781" y="4563"/>
                        <a:pt x="29262" y="6667"/>
                        <a:pt x="31580" y="10876"/>
                      </a:cubicBezTo>
                      <a:cubicBezTo>
                        <a:pt x="33907" y="15084"/>
                        <a:pt x="35071" y="21391"/>
                        <a:pt x="35071" y="29799"/>
                      </a:cubicBezTo>
                      <a:cubicBezTo>
                        <a:pt x="35071" y="38241"/>
                        <a:pt x="33907" y="44562"/>
                        <a:pt x="31580" y="48762"/>
                      </a:cubicBezTo>
                      <a:cubicBezTo>
                        <a:pt x="29262" y="52970"/>
                        <a:pt x="25781" y="55074"/>
                        <a:pt x="21136" y="55074"/>
                      </a:cubicBezTo>
                      <a:close/>
                      <a:moveTo>
                        <a:pt x="21136" y="61649"/>
                      </a:moveTo>
                      <a:cubicBezTo>
                        <a:pt x="28562" y="61649"/>
                        <a:pt x="34234" y="58927"/>
                        <a:pt x="38150" y="53483"/>
                      </a:cubicBezTo>
                      <a:cubicBezTo>
                        <a:pt x="42066" y="48047"/>
                        <a:pt x="44024" y="40152"/>
                        <a:pt x="44024" y="29799"/>
                      </a:cubicBezTo>
                      <a:cubicBezTo>
                        <a:pt x="44024" y="19472"/>
                        <a:pt x="42066" y="11586"/>
                        <a:pt x="38150" y="6141"/>
                      </a:cubicBezTo>
                      <a:cubicBezTo>
                        <a:pt x="34234" y="706"/>
                        <a:pt x="28562" y="-2012"/>
                        <a:pt x="21136" y="-2012"/>
                      </a:cubicBezTo>
                      <a:cubicBezTo>
                        <a:pt x="13720" y="-2012"/>
                        <a:pt x="8054" y="706"/>
                        <a:pt x="4137" y="6141"/>
                      </a:cubicBezTo>
                      <a:cubicBezTo>
                        <a:pt x="221" y="11586"/>
                        <a:pt x="-1737" y="19472"/>
                        <a:pt x="-1737" y="29799"/>
                      </a:cubicBezTo>
                      <a:cubicBezTo>
                        <a:pt x="-1737" y="40152"/>
                        <a:pt x="221" y="48047"/>
                        <a:pt x="4137" y="53483"/>
                      </a:cubicBezTo>
                      <a:cubicBezTo>
                        <a:pt x="8054" y="58927"/>
                        <a:pt x="13720" y="61649"/>
                        <a:pt x="21136" y="616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01" name="Graphic 8">
              <a:extLst>
                <a:ext uri="{FF2B5EF4-FFF2-40B4-BE49-F238E27FC236}">
                  <a16:creationId xmlns:a16="http://schemas.microsoft.com/office/drawing/2014/main" id="{C874E798-E6BB-46AF-9FB4-0B3DF89A8045}"/>
                </a:ext>
              </a:extLst>
            </p:cNvPr>
            <p:cNvGrpSpPr/>
            <p:nvPr/>
          </p:nvGrpSpPr>
          <p:grpSpPr>
            <a:xfrm>
              <a:off x="9417432" y="5206624"/>
              <a:ext cx="90416" cy="235782"/>
              <a:chOff x="9164883" y="6460659"/>
              <a:chExt cx="90416" cy="235782"/>
            </a:xfrm>
            <a:solidFill>
              <a:srgbClr val="000000"/>
            </a:solidFill>
          </p:grpSpPr>
          <p:sp>
            <p:nvSpPr>
              <p:cNvPr id="4602" name="Freeform: Shape 4601">
                <a:extLst>
                  <a:ext uri="{FF2B5EF4-FFF2-40B4-BE49-F238E27FC236}">
                    <a16:creationId xmlns:a16="http://schemas.microsoft.com/office/drawing/2014/main" id="{7BEB23B3-7842-4297-A5ED-C177E7BFBB56}"/>
                  </a:ext>
                </a:extLst>
              </p:cNvPr>
              <p:cNvSpPr/>
              <p:nvPr/>
            </p:nvSpPr>
            <p:spPr>
              <a:xfrm>
                <a:off x="9210094" y="6460659"/>
                <a:ext cx="9081" cy="29456"/>
              </a:xfrm>
              <a:custGeom>
                <a:avLst/>
                <a:gdLst>
                  <a:gd name="connsiteX0" fmla="*/ 310 w 9081"/>
                  <a:gd name="connsiteY0" fmla="*/ 308 h 29456"/>
                  <a:gd name="connsiteX1" fmla="*/ 310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310" y="308"/>
                    </a:moveTo>
                    <a:lnTo>
                      <a:pt x="310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03" name="Graphic 8">
                <a:extLst>
                  <a:ext uri="{FF2B5EF4-FFF2-40B4-BE49-F238E27FC236}">
                    <a16:creationId xmlns:a16="http://schemas.microsoft.com/office/drawing/2014/main" id="{D3AAD143-7ACE-4013-BB87-443EA56AE011}"/>
                  </a:ext>
                </a:extLst>
              </p:cNvPr>
              <p:cNvGrpSpPr/>
              <p:nvPr/>
            </p:nvGrpSpPr>
            <p:grpSpPr>
              <a:xfrm>
                <a:off x="9164883" y="6526921"/>
                <a:ext cx="90416" cy="169520"/>
                <a:chOff x="9164883" y="6526921"/>
                <a:chExt cx="90416" cy="169520"/>
              </a:xfrm>
              <a:solidFill>
                <a:srgbClr val="000000"/>
              </a:solidFill>
            </p:grpSpPr>
            <p:sp>
              <p:nvSpPr>
                <p:cNvPr id="4604" name="Freeform: Shape 4603">
                  <a:extLst>
                    <a:ext uri="{FF2B5EF4-FFF2-40B4-BE49-F238E27FC236}">
                      <a16:creationId xmlns:a16="http://schemas.microsoft.com/office/drawing/2014/main" id="{10FF1566-B1FE-4A83-A66B-CBC875E8686F}"/>
                    </a:ext>
                  </a:extLst>
                </p:cNvPr>
                <p:cNvSpPr/>
                <p:nvPr/>
              </p:nvSpPr>
              <p:spPr>
                <a:xfrm rot="-5400000" flipV="1">
                  <a:off x="9183578" y="6649817"/>
                  <a:ext cx="31614" cy="63949"/>
                </a:xfrm>
                <a:custGeom>
                  <a:avLst/>
                  <a:gdLst>
                    <a:gd name="connsiteX0" fmla="*/ 30662 w 31614"/>
                    <a:gd name="connsiteY0" fmla="*/ 61852 h 63949"/>
                    <a:gd name="connsiteX1" fmla="*/ 30662 w 31614"/>
                    <a:gd name="connsiteY1" fmla="*/ 55553 h 63949"/>
                    <a:gd name="connsiteX2" fmla="*/ 22858 w 31614"/>
                    <a:gd name="connsiteY2" fmla="*/ 55553 h 63949"/>
                    <a:gd name="connsiteX3" fmla="*/ 16756 w 31614"/>
                    <a:gd name="connsiteY3" fmla="*/ 53909 h 63949"/>
                    <a:gd name="connsiteX4" fmla="*/ 15053 w 31614"/>
                    <a:gd name="connsiteY4" fmla="*/ 47992 h 63949"/>
                    <a:gd name="connsiteX5" fmla="*/ 15053 w 31614"/>
                    <a:gd name="connsiteY5" fmla="*/ 43928 h 63949"/>
                    <a:gd name="connsiteX6" fmla="*/ 28491 w 31614"/>
                    <a:gd name="connsiteY6" fmla="*/ 43928 h 63949"/>
                    <a:gd name="connsiteX7" fmla="*/ 28491 w 31614"/>
                    <a:gd name="connsiteY7" fmla="*/ 38050 h 63949"/>
                    <a:gd name="connsiteX8" fmla="*/ 15053 w 31614"/>
                    <a:gd name="connsiteY8" fmla="*/ 38050 h 63949"/>
                    <a:gd name="connsiteX9" fmla="*/ 15053 w 31614"/>
                    <a:gd name="connsiteY9" fmla="*/ -2098 h 63949"/>
                    <a:gd name="connsiteX10" fmla="*/ 6852 w 31614"/>
                    <a:gd name="connsiteY10" fmla="*/ -2098 h 63949"/>
                    <a:gd name="connsiteX11" fmla="*/ 6852 w 31614"/>
                    <a:gd name="connsiteY11" fmla="*/ 38050 h 63949"/>
                    <a:gd name="connsiteX12" fmla="*/ -953 w 31614"/>
                    <a:gd name="connsiteY12" fmla="*/ 38050 h 63949"/>
                    <a:gd name="connsiteX13" fmla="*/ -953 w 31614"/>
                    <a:gd name="connsiteY13" fmla="*/ 43928 h 63949"/>
                    <a:gd name="connsiteX14" fmla="*/ 6852 w 31614"/>
                    <a:gd name="connsiteY14" fmla="*/ 43928 h 63949"/>
                    <a:gd name="connsiteX15" fmla="*/ 6852 w 31614"/>
                    <a:gd name="connsiteY15" fmla="*/ 47137 h 63949"/>
                    <a:gd name="connsiteX16" fmla="*/ 10711 w 31614"/>
                    <a:gd name="connsiteY16" fmla="*/ 58328 h 63949"/>
                    <a:gd name="connsiteX17" fmla="*/ 22943 w 31614"/>
                    <a:gd name="connsiteY17" fmla="*/ 61852 h 63949"/>
                    <a:gd name="connsiteX18" fmla="*/ 30662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662" y="61852"/>
                      </a:moveTo>
                      <a:lnTo>
                        <a:pt x="30662" y="55553"/>
                      </a:lnTo>
                      <a:lnTo>
                        <a:pt x="22858" y="55553"/>
                      </a:lnTo>
                      <a:cubicBezTo>
                        <a:pt x="19935" y="55553"/>
                        <a:pt x="17901" y="55005"/>
                        <a:pt x="16756" y="53909"/>
                      </a:cubicBezTo>
                      <a:cubicBezTo>
                        <a:pt x="15621" y="52814"/>
                        <a:pt x="15053" y="50841"/>
                        <a:pt x="15053" y="47992"/>
                      </a:cubicBezTo>
                      <a:lnTo>
                        <a:pt x="15053" y="43928"/>
                      </a:lnTo>
                      <a:lnTo>
                        <a:pt x="28491" y="43928"/>
                      </a:lnTo>
                      <a:lnTo>
                        <a:pt x="28491" y="38050"/>
                      </a:lnTo>
                      <a:lnTo>
                        <a:pt x="15053" y="38050"/>
                      </a:lnTo>
                      <a:lnTo>
                        <a:pt x="15053" y="-2098"/>
                      </a:lnTo>
                      <a:lnTo>
                        <a:pt x="6852" y="-2098"/>
                      </a:lnTo>
                      <a:lnTo>
                        <a:pt x="6852" y="38050"/>
                      </a:lnTo>
                      <a:lnTo>
                        <a:pt x="-953" y="38050"/>
                      </a:lnTo>
                      <a:lnTo>
                        <a:pt x="-953" y="43928"/>
                      </a:lnTo>
                      <a:lnTo>
                        <a:pt x="6852" y="43928"/>
                      </a:lnTo>
                      <a:lnTo>
                        <a:pt x="6852" y="47137"/>
                      </a:lnTo>
                      <a:cubicBezTo>
                        <a:pt x="6852" y="52257"/>
                        <a:pt x="8138" y="55987"/>
                        <a:pt x="10711" y="58328"/>
                      </a:cubicBezTo>
                      <a:cubicBezTo>
                        <a:pt x="13284" y="60678"/>
                        <a:pt x="17362" y="61852"/>
                        <a:pt x="22943" y="61852"/>
                      </a:cubicBezTo>
                      <a:lnTo>
                        <a:pt x="30662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05" name="Freeform: Shape 4604">
                  <a:extLst>
                    <a:ext uri="{FF2B5EF4-FFF2-40B4-BE49-F238E27FC236}">
                      <a16:creationId xmlns:a16="http://schemas.microsoft.com/office/drawing/2014/main" id="{2F74531C-F73E-4298-8146-397F84EBCCEF}"/>
                    </a:ext>
                  </a:extLst>
                </p:cNvPr>
                <p:cNvSpPr/>
                <p:nvPr/>
              </p:nvSpPr>
              <p:spPr>
                <a:xfrm rot="-5400000" flipV="1">
                  <a:off x="9228538" y="6644772"/>
                  <a:ext cx="47195" cy="5865"/>
                </a:xfrm>
                <a:custGeom>
                  <a:avLst/>
                  <a:gdLst>
                    <a:gd name="connsiteX0" fmla="*/ 45909 w 47195"/>
                    <a:gd name="connsiteY0" fmla="*/ 7481 h 5865"/>
                    <a:gd name="connsiteX1" fmla="*/ 45909 w 47195"/>
                    <a:gd name="connsiteY1" fmla="*/ 1616 h 5865"/>
                    <a:gd name="connsiteX2" fmla="*/ -1286 w 47195"/>
                    <a:gd name="connsiteY2" fmla="*/ 1616 h 5865"/>
                    <a:gd name="connsiteX3" fmla="*/ -1286 w 47195"/>
                    <a:gd name="connsiteY3" fmla="*/ 7481 h 5865"/>
                    <a:gd name="connsiteX4" fmla="*/ 45909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909" y="7481"/>
                      </a:moveTo>
                      <a:lnTo>
                        <a:pt x="45909" y="1616"/>
                      </a:lnTo>
                      <a:lnTo>
                        <a:pt x="-1286" y="1616"/>
                      </a:lnTo>
                      <a:lnTo>
                        <a:pt x="-1286" y="7481"/>
                      </a:lnTo>
                      <a:lnTo>
                        <a:pt x="45909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06" name="Freeform: Shape 4605">
                  <a:extLst>
                    <a:ext uri="{FF2B5EF4-FFF2-40B4-BE49-F238E27FC236}">
                      <a16:creationId xmlns:a16="http://schemas.microsoft.com/office/drawing/2014/main" id="{4455C0CB-A8B3-4C31-8A1C-1C60A9A658F6}"/>
                    </a:ext>
                  </a:extLst>
                </p:cNvPr>
                <p:cNvSpPr/>
                <p:nvPr/>
              </p:nvSpPr>
              <p:spPr>
                <a:xfrm rot="-5400000" flipV="1">
                  <a:off x="9179044" y="6568224"/>
                  <a:ext cx="43576" cy="63660"/>
                </a:xfrm>
                <a:custGeom>
                  <a:avLst/>
                  <a:gdLst>
                    <a:gd name="connsiteX0" fmla="*/ 28211 w 43576"/>
                    <a:gd name="connsiteY0" fmla="*/ 32277 h 63660"/>
                    <a:gd name="connsiteX1" fmla="*/ 38243 w 43576"/>
                    <a:gd name="connsiteY1" fmla="*/ 26965 h 63660"/>
                    <a:gd name="connsiteX2" fmla="*/ 41862 w 43576"/>
                    <a:gd name="connsiteY2" fmla="*/ 17023 h 63660"/>
                    <a:gd name="connsiteX3" fmla="*/ 35122 w 43576"/>
                    <a:gd name="connsiteY3" fmla="*/ 2965 h 63660"/>
                    <a:gd name="connsiteX4" fmla="*/ 15966 w 43576"/>
                    <a:gd name="connsiteY4" fmla="*/ -2005 h 63660"/>
                    <a:gd name="connsiteX5" fmla="*/ 7395 w 43576"/>
                    <a:gd name="connsiteY5" fmla="*/ -1243 h 63660"/>
                    <a:gd name="connsiteX6" fmla="*/ -1715 w 43576"/>
                    <a:gd name="connsiteY6" fmla="*/ 1046 h 63660"/>
                    <a:gd name="connsiteX7" fmla="*/ -1715 w 43576"/>
                    <a:gd name="connsiteY7" fmla="*/ 9054 h 63660"/>
                    <a:gd name="connsiteX8" fmla="*/ 6430 w 43576"/>
                    <a:gd name="connsiteY8" fmla="*/ 6016 h 63660"/>
                    <a:gd name="connsiteX9" fmla="*/ 15710 w 43576"/>
                    <a:gd name="connsiteY9" fmla="*/ 4991 h 63660"/>
                    <a:gd name="connsiteX10" fmla="*/ 28538 w 43576"/>
                    <a:gd name="connsiteY10" fmla="*/ 8068 h 63660"/>
                    <a:gd name="connsiteX11" fmla="*/ 32951 w 43576"/>
                    <a:gd name="connsiteY11" fmla="*/ 17023 h 63660"/>
                    <a:gd name="connsiteX12" fmla="*/ 28850 w 43576"/>
                    <a:gd name="connsiteY12" fmla="*/ 25505 h 63660"/>
                    <a:gd name="connsiteX13" fmla="*/ 17441 w 43576"/>
                    <a:gd name="connsiteY13" fmla="*/ 28569 h 63660"/>
                    <a:gd name="connsiteX14" fmla="*/ 9722 w 43576"/>
                    <a:gd name="connsiteY14" fmla="*/ 28569 h 63660"/>
                    <a:gd name="connsiteX15" fmla="*/ 9722 w 43576"/>
                    <a:gd name="connsiteY15" fmla="*/ 35394 h 63660"/>
                    <a:gd name="connsiteX16" fmla="*/ 17796 w 43576"/>
                    <a:gd name="connsiteY16" fmla="*/ 35394 h 63660"/>
                    <a:gd name="connsiteX17" fmla="*/ 27899 w 43576"/>
                    <a:gd name="connsiteY17" fmla="*/ 37840 h 63660"/>
                    <a:gd name="connsiteX18" fmla="*/ 31404 w 43576"/>
                    <a:gd name="connsiteY18" fmla="*/ 44889 h 63660"/>
                    <a:gd name="connsiteX19" fmla="*/ 27786 w 43576"/>
                    <a:gd name="connsiteY19" fmla="*/ 52134 h 63660"/>
                    <a:gd name="connsiteX20" fmla="*/ 17441 w 43576"/>
                    <a:gd name="connsiteY20" fmla="*/ 54672 h 63660"/>
                    <a:gd name="connsiteX21" fmla="*/ 9538 w 43576"/>
                    <a:gd name="connsiteY21" fmla="*/ 53923 h 63660"/>
                    <a:gd name="connsiteX22" fmla="*/ 272 w 43576"/>
                    <a:gd name="connsiteY22" fmla="*/ 51635 h 63660"/>
                    <a:gd name="connsiteX23" fmla="*/ 272 w 43576"/>
                    <a:gd name="connsiteY23" fmla="*/ 59025 h 63660"/>
                    <a:gd name="connsiteX24" fmla="*/ 9836 w 43576"/>
                    <a:gd name="connsiteY24" fmla="*/ 60998 h 63660"/>
                    <a:gd name="connsiteX25" fmla="*/ 18236 w 43576"/>
                    <a:gd name="connsiteY25" fmla="*/ 61655 h 63660"/>
                    <a:gd name="connsiteX26" fmla="*/ 34370 w 43576"/>
                    <a:gd name="connsiteY26" fmla="*/ 57355 h 63660"/>
                    <a:gd name="connsiteX27" fmla="*/ 40315 w 43576"/>
                    <a:gd name="connsiteY27" fmla="*/ 45757 h 63660"/>
                    <a:gd name="connsiteX28" fmla="*/ 37165 w 43576"/>
                    <a:gd name="connsiteY28" fmla="*/ 37143 h 63660"/>
                    <a:gd name="connsiteX29" fmla="*/ 28211 w 43576"/>
                    <a:gd name="connsiteY29" fmla="*/ 3227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211" y="32277"/>
                      </a:moveTo>
                      <a:cubicBezTo>
                        <a:pt x="32497" y="31427"/>
                        <a:pt x="35841" y="29656"/>
                        <a:pt x="38243" y="26965"/>
                      </a:cubicBezTo>
                      <a:cubicBezTo>
                        <a:pt x="40656" y="24282"/>
                        <a:pt x="41862" y="20968"/>
                        <a:pt x="41862" y="17023"/>
                      </a:cubicBezTo>
                      <a:cubicBezTo>
                        <a:pt x="41862" y="10974"/>
                        <a:pt x="39615" y="6288"/>
                        <a:pt x="35122" y="2965"/>
                      </a:cubicBezTo>
                      <a:cubicBezTo>
                        <a:pt x="30628" y="-348"/>
                        <a:pt x="24243" y="-2005"/>
                        <a:pt x="15966" y="-2005"/>
                      </a:cubicBezTo>
                      <a:cubicBezTo>
                        <a:pt x="13194" y="-2005"/>
                        <a:pt x="10337" y="-1751"/>
                        <a:pt x="7395" y="-1243"/>
                      </a:cubicBezTo>
                      <a:cubicBezTo>
                        <a:pt x="4453" y="-734"/>
                        <a:pt x="1416" y="29"/>
                        <a:pt x="-1715" y="1046"/>
                      </a:cubicBezTo>
                      <a:lnTo>
                        <a:pt x="-1715" y="9054"/>
                      </a:lnTo>
                      <a:cubicBezTo>
                        <a:pt x="764" y="7713"/>
                        <a:pt x="3479" y="6700"/>
                        <a:pt x="6430" y="6016"/>
                      </a:cubicBezTo>
                      <a:cubicBezTo>
                        <a:pt x="9391" y="5333"/>
                        <a:pt x="12484" y="4991"/>
                        <a:pt x="15710" y="4991"/>
                      </a:cubicBezTo>
                      <a:cubicBezTo>
                        <a:pt x="21320" y="4991"/>
                        <a:pt x="25596" y="6016"/>
                        <a:pt x="28538" y="8068"/>
                      </a:cubicBezTo>
                      <a:cubicBezTo>
                        <a:pt x="31480" y="10119"/>
                        <a:pt x="32951" y="13104"/>
                        <a:pt x="32951" y="17023"/>
                      </a:cubicBezTo>
                      <a:cubicBezTo>
                        <a:pt x="32951" y="20644"/>
                        <a:pt x="31584" y="23471"/>
                        <a:pt x="28850" y="25505"/>
                      </a:cubicBezTo>
                      <a:cubicBezTo>
                        <a:pt x="26116" y="27548"/>
                        <a:pt x="22313" y="28569"/>
                        <a:pt x="17441" y="28569"/>
                      </a:cubicBezTo>
                      <a:lnTo>
                        <a:pt x="9722" y="28569"/>
                      </a:lnTo>
                      <a:lnTo>
                        <a:pt x="9722" y="35394"/>
                      </a:lnTo>
                      <a:lnTo>
                        <a:pt x="17796" y="35394"/>
                      </a:lnTo>
                      <a:cubicBezTo>
                        <a:pt x="22195" y="35394"/>
                        <a:pt x="25562" y="36209"/>
                        <a:pt x="27899" y="37840"/>
                      </a:cubicBezTo>
                      <a:cubicBezTo>
                        <a:pt x="30236" y="39471"/>
                        <a:pt x="31404" y="41820"/>
                        <a:pt x="31404" y="44889"/>
                      </a:cubicBezTo>
                      <a:cubicBezTo>
                        <a:pt x="31404" y="48036"/>
                        <a:pt x="30198" y="50451"/>
                        <a:pt x="27786" y="52134"/>
                      </a:cubicBezTo>
                      <a:cubicBezTo>
                        <a:pt x="25383" y="53826"/>
                        <a:pt x="21935" y="54672"/>
                        <a:pt x="17441" y="54672"/>
                      </a:cubicBezTo>
                      <a:cubicBezTo>
                        <a:pt x="14982" y="54672"/>
                        <a:pt x="12347" y="54423"/>
                        <a:pt x="9538" y="53923"/>
                      </a:cubicBezTo>
                      <a:cubicBezTo>
                        <a:pt x="6728" y="53432"/>
                        <a:pt x="3639" y="52669"/>
                        <a:pt x="272" y="51635"/>
                      </a:cubicBezTo>
                      <a:lnTo>
                        <a:pt x="272" y="59025"/>
                      </a:lnTo>
                      <a:cubicBezTo>
                        <a:pt x="3677" y="59902"/>
                        <a:pt x="6865" y="60559"/>
                        <a:pt x="9836" y="60998"/>
                      </a:cubicBezTo>
                      <a:cubicBezTo>
                        <a:pt x="12806" y="61436"/>
                        <a:pt x="15606" y="61655"/>
                        <a:pt x="18236" y="61655"/>
                      </a:cubicBezTo>
                      <a:cubicBezTo>
                        <a:pt x="25037" y="61655"/>
                        <a:pt x="30415" y="60222"/>
                        <a:pt x="34370" y="57355"/>
                      </a:cubicBezTo>
                      <a:cubicBezTo>
                        <a:pt x="38333" y="54497"/>
                        <a:pt x="40315" y="50631"/>
                        <a:pt x="40315" y="45757"/>
                      </a:cubicBezTo>
                      <a:cubicBezTo>
                        <a:pt x="40315" y="42355"/>
                        <a:pt x="39265" y="39484"/>
                        <a:pt x="37165" y="37143"/>
                      </a:cubicBezTo>
                      <a:cubicBezTo>
                        <a:pt x="35065" y="34802"/>
                        <a:pt x="32080" y="33180"/>
                        <a:pt x="28211" y="322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07" name="Freeform: Shape 4606">
                  <a:extLst>
                    <a:ext uri="{FF2B5EF4-FFF2-40B4-BE49-F238E27FC236}">
                      <a16:creationId xmlns:a16="http://schemas.microsoft.com/office/drawing/2014/main" id="{89BE9264-9959-4C8F-91CA-F895CA0A259B}"/>
                    </a:ext>
                  </a:extLst>
                </p:cNvPr>
                <p:cNvSpPr/>
                <p:nvPr/>
              </p:nvSpPr>
              <p:spPr>
                <a:xfrm rot="-5400000" flipV="1">
                  <a:off x="9180009" y="6515493"/>
                  <a:ext cx="42838" cy="62555"/>
                </a:xfrm>
                <a:custGeom>
                  <a:avLst/>
                  <a:gdLst>
                    <a:gd name="connsiteX0" fmla="*/ 1101 w 42838"/>
                    <a:gd name="connsiteY0" fmla="*/ 60586 h 62555"/>
                    <a:gd name="connsiteX1" fmla="*/ 36263 w 42838"/>
                    <a:gd name="connsiteY1" fmla="*/ 60586 h 62555"/>
                    <a:gd name="connsiteX2" fmla="*/ 36263 w 42838"/>
                    <a:gd name="connsiteY2" fmla="*/ 53590 h 62555"/>
                    <a:gd name="connsiteX3" fmla="*/ 9302 w 42838"/>
                    <a:gd name="connsiteY3" fmla="*/ 53590 h 62555"/>
                    <a:gd name="connsiteX4" fmla="*/ 9302 w 42838"/>
                    <a:gd name="connsiteY4" fmla="*/ 38560 h 62555"/>
                    <a:gd name="connsiteX5" fmla="*/ 13190 w 42838"/>
                    <a:gd name="connsiteY5" fmla="*/ 39480 h 62555"/>
                    <a:gd name="connsiteX6" fmla="*/ 17107 w 42838"/>
                    <a:gd name="connsiteY6" fmla="*/ 39782 h 62555"/>
                    <a:gd name="connsiteX7" fmla="*/ 34659 w 42838"/>
                    <a:gd name="connsiteY7" fmla="*/ 34154 h 62555"/>
                    <a:gd name="connsiteX8" fmla="*/ 41144 w 42838"/>
                    <a:gd name="connsiteY8" fmla="*/ 18913 h 62555"/>
                    <a:gd name="connsiteX9" fmla="*/ 34489 w 42838"/>
                    <a:gd name="connsiteY9" fmla="*/ 3514 h 62555"/>
                    <a:gd name="connsiteX10" fmla="*/ 15730 w 42838"/>
                    <a:gd name="connsiteY10" fmla="*/ -1970 h 62555"/>
                    <a:gd name="connsiteX11" fmla="*/ 7231 w 42838"/>
                    <a:gd name="connsiteY11" fmla="*/ -1312 h 62555"/>
                    <a:gd name="connsiteX12" fmla="*/ -1695 w 42838"/>
                    <a:gd name="connsiteY12" fmla="*/ 660 h 62555"/>
                    <a:gd name="connsiteX13" fmla="*/ -1695 w 42838"/>
                    <a:gd name="connsiteY13" fmla="*/ 9011 h 62555"/>
                    <a:gd name="connsiteX14" fmla="*/ 6549 w 42838"/>
                    <a:gd name="connsiteY14" fmla="*/ 6013 h 62555"/>
                    <a:gd name="connsiteX15" fmla="*/ 15546 w 42838"/>
                    <a:gd name="connsiteY15" fmla="*/ 5026 h 62555"/>
                    <a:gd name="connsiteX16" fmla="*/ 27692 w 42838"/>
                    <a:gd name="connsiteY16" fmla="*/ 8761 h 62555"/>
                    <a:gd name="connsiteX17" fmla="*/ 32176 w 42838"/>
                    <a:gd name="connsiteY17" fmla="*/ 18913 h 62555"/>
                    <a:gd name="connsiteX18" fmla="*/ 27692 w 42838"/>
                    <a:gd name="connsiteY18" fmla="*/ 29052 h 62555"/>
                    <a:gd name="connsiteX19" fmla="*/ 15546 w 42838"/>
                    <a:gd name="connsiteY19" fmla="*/ 32800 h 62555"/>
                    <a:gd name="connsiteX20" fmla="*/ 8380 w 42838"/>
                    <a:gd name="connsiteY20" fmla="*/ 32063 h 62555"/>
                    <a:gd name="connsiteX21" fmla="*/ 1101 w 42838"/>
                    <a:gd name="connsiteY21" fmla="*/ 29762 h 62555"/>
                    <a:gd name="connsiteX22" fmla="*/ 1101 w 42838"/>
                    <a:gd name="connsiteY22" fmla="*/ 60586 h 62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2838" h="62555">
                      <a:moveTo>
                        <a:pt x="1101" y="60586"/>
                      </a:moveTo>
                      <a:lnTo>
                        <a:pt x="36263" y="60586"/>
                      </a:lnTo>
                      <a:lnTo>
                        <a:pt x="36263" y="53590"/>
                      </a:lnTo>
                      <a:lnTo>
                        <a:pt x="9302" y="53590"/>
                      </a:lnTo>
                      <a:lnTo>
                        <a:pt x="9302" y="38560"/>
                      </a:lnTo>
                      <a:cubicBezTo>
                        <a:pt x="10598" y="38972"/>
                        <a:pt x="11894" y="39278"/>
                        <a:pt x="13190" y="39480"/>
                      </a:cubicBezTo>
                      <a:cubicBezTo>
                        <a:pt x="14496" y="39682"/>
                        <a:pt x="15801" y="39782"/>
                        <a:pt x="17107" y="39782"/>
                      </a:cubicBezTo>
                      <a:cubicBezTo>
                        <a:pt x="24495" y="39782"/>
                        <a:pt x="30346" y="37906"/>
                        <a:pt x="34659" y="34154"/>
                      </a:cubicBezTo>
                      <a:cubicBezTo>
                        <a:pt x="38982" y="30402"/>
                        <a:pt x="41144" y="25322"/>
                        <a:pt x="41144" y="18913"/>
                      </a:cubicBezTo>
                      <a:cubicBezTo>
                        <a:pt x="41144" y="12312"/>
                        <a:pt x="38926" y="7179"/>
                        <a:pt x="34489" y="3514"/>
                      </a:cubicBezTo>
                      <a:cubicBezTo>
                        <a:pt x="30052" y="-142"/>
                        <a:pt x="23799" y="-1970"/>
                        <a:pt x="15730" y="-1970"/>
                      </a:cubicBezTo>
                      <a:cubicBezTo>
                        <a:pt x="12949" y="-1970"/>
                        <a:pt x="10116" y="-1751"/>
                        <a:pt x="7231" y="-1312"/>
                      </a:cubicBezTo>
                      <a:cubicBezTo>
                        <a:pt x="4355" y="-874"/>
                        <a:pt x="1380" y="-216"/>
                        <a:pt x="-1695" y="660"/>
                      </a:cubicBezTo>
                      <a:lnTo>
                        <a:pt x="-1695" y="9011"/>
                      </a:lnTo>
                      <a:cubicBezTo>
                        <a:pt x="963" y="7669"/>
                        <a:pt x="3711" y="6670"/>
                        <a:pt x="6549" y="6013"/>
                      </a:cubicBezTo>
                      <a:cubicBezTo>
                        <a:pt x="9387" y="5355"/>
                        <a:pt x="12386" y="5026"/>
                        <a:pt x="15546" y="5026"/>
                      </a:cubicBezTo>
                      <a:cubicBezTo>
                        <a:pt x="20664" y="5026"/>
                        <a:pt x="24712" y="6271"/>
                        <a:pt x="27692" y="8761"/>
                      </a:cubicBezTo>
                      <a:cubicBezTo>
                        <a:pt x="30681" y="11251"/>
                        <a:pt x="32176" y="14635"/>
                        <a:pt x="32176" y="18913"/>
                      </a:cubicBezTo>
                      <a:cubicBezTo>
                        <a:pt x="32176" y="23182"/>
                        <a:pt x="30681" y="26562"/>
                        <a:pt x="27692" y="29052"/>
                      </a:cubicBezTo>
                      <a:cubicBezTo>
                        <a:pt x="24712" y="31550"/>
                        <a:pt x="20664" y="32800"/>
                        <a:pt x="15546" y="32800"/>
                      </a:cubicBezTo>
                      <a:cubicBezTo>
                        <a:pt x="13152" y="32800"/>
                        <a:pt x="10764" y="32554"/>
                        <a:pt x="8380" y="32063"/>
                      </a:cubicBezTo>
                      <a:cubicBezTo>
                        <a:pt x="6006" y="31572"/>
                        <a:pt x="3579" y="30805"/>
                        <a:pt x="1101" y="29762"/>
                      </a:cubicBezTo>
                      <a:lnTo>
                        <a:pt x="1101" y="605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08" name="Graphic 8">
              <a:extLst>
                <a:ext uri="{FF2B5EF4-FFF2-40B4-BE49-F238E27FC236}">
                  <a16:creationId xmlns:a16="http://schemas.microsoft.com/office/drawing/2014/main" id="{5E800010-3546-491C-AD7B-454C88C324C9}"/>
                </a:ext>
              </a:extLst>
            </p:cNvPr>
            <p:cNvGrpSpPr/>
            <p:nvPr/>
          </p:nvGrpSpPr>
          <p:grpSpPr>
            <a:xfrm>
              <a:off x="9522086" y="5206624"/>
              <a:ext cx="90416" cy="235782"/>
              <a:chOff x="9269537" y="6460659"/>
              <a:chExt cx="90416" cy="235782"/>
            </a:xfrm>
            <a:solidFill>
              <a:srgbClr val="000000"/>
            </a:solidFill>
          </p:grpSpPr>
          <p:sp>
            <p:nvSpPr>
              <p:cNvPr id="4609" name="Freeform: Shape 4608">
                <a:extLst>
                  <a:ext uri="{FF2B5EF4-FFF2-40B4-BE49-F238E27FC236}">
                    <a16:creationId xmlns:a16="http://schemas.microsoft.com/office/drawing/2014/main" id="{87408D96-6488-43A7-BA10-95EECB40BF36}"/>
                  </a:ext>
                </a:extLst>
              </p:cNvPr>
              <p:cNvSpPr/>
              <p:nvPr/>
            </p:nvSpPr>
            <p:spPr>
              <a:xfrm>
                <a:off x="9314748" y="6460659"/>
                <a:ext cx="9081" cy="29456"/>
              </a:xfrm>
              <a:custGeom>
                <a:avLst/>
                <a:gdLst>
                  <a:gd name="connsiteX0" fmla="*/ 321 w 9081"/>
                  <a:gd name="connsiteY0" fmla="*/ 308 h 29456"/>
                  <a:gd name="connsiteX1" fmla="*/ 321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321" y="308"/>
                    </a:moveTo>
                    <a:lnTo>
                      <a:pt x="321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10" name="Graphic 8">
                <a:extLst>
                  <a:ext uri="{FF2B5EF4-FFF2-40B4-BE49-F238E27FC236}">
                    <a16:creationId xmlns:a16="http://schemas.microsoft.com/office/drawing/2014/main" id="{B600CF4B-5BF3-4B8F-AD71-2582038F8839}"/>
                  </a:ext>
                </a:extLst>
              </p:cNvPr>
              <p:cNvGrpSpPr/>
              <p:nvPr/>
            </p:nvGrpSpPr>
            <p:grpSpPr>
              <a:xfrm>
                <a:off x="9269537" y="6525330"/>
                <a:ext cx="90416" cy="171111"/>
                <a:chOff x="9269537" y="6525330"/>
                <a:chExt cx="90416" cy="171111"/>
              </a:xfrm>
              <a:solidFill>
                <a:srgbClr val="000000"/>
              </a:solidFill>
            </p:grpSpPr>
            <p:sp>
              <p:nvSpPr>
                <p:cNvPr id="4611" name="Freeform: Shape 4610">
                  <a:extLst>
                    <a:ext uri="{FF2B5EF4-FFF2-40B4-BE49-F238E27FC236}">
                      <a16:creationId xmlns:a16="http://schemas.microsoft.com/office/drawing/2014/main" id="{2BDD4E33-895D-4AAA-92A2-65BA18FA2546}"/>
                    </a:ext>
                  </a:extLst>
                </p:cNvPr>
                <p:cNvSpPr/>
                <p:nvPr/>
              </p:nvSpPr>
              <p:spPr>
                <a:xfrm rot="-5400000" flipV="1">
                  <a:off x="9288232" y="6649817"/>
                  <a:ext cx="31614" cy="63949"/>
                </a:xfrm>
                <a:custGeom>
                  <a:avLst/>
                  <a:gdLst>
                    <a:gd name="connsiteX0" fmla="*/ 30674 w 31614"/>
                    <a:gd name="connsiteY0" fmla="*/ 61852 h 63949"/>
                    <a:gd name="connsiteX1" fmla="*/ 30674 w 31614"/>
                    <a:gd name="connsiteY1" fmla="*/ 55553 h 63949"/>
                    <a:gd name="connsiteX2" fmla="*/ 22869 w 31614"/>
                    <a:gd name="connsiteY2" fmla="*/ 55553 h 63949"/>
                    <a:gd name="connsiteX3" fmla="*/ 16768 w 31614"/>
                    <a:gd name="connsiteY3" fmla="*/ 53909 h 63949"/>
                    <a:gd name="connsiteX4" fmla="*/ 15065 w 31614"/>
                    <a:gd name="connsiteY4" fmla="*/ 47992 h 63949"/>
                    <a:gd name="connsiteX5" fmla="*/ 15065 w 31614"/>
                    <a:gd name="connsiteY5" fmla="*/ 43928 h 63949"/>
                    <a:gd name="connsiteX6" fmla="*/ 28503 w 31614"/>
                    <a:gd name="connsiteY6" fmla="*/ 43928 h 63949"/>
                    <a:gd name="connsiteX7" fmla="*/ 28503 w 31614"/>
                    <a:gd name="connsiteY7" fmla="*/ 38050 h 63949"/>
                    <a:gd name="connsiteX8" fmla="*/ 15065 w 31614"/>
                    <a:gd name="connsiteY8" fmla="*/ 38050 h 63949"/>
                    <a:gd name="connsiteX9" fmla="*/ 15065 w 31614"/>
                    <a:gd name="connsiteY9" fmla="*/ -2098 h 63949"/>
                    <a:gd name="connsiteX10" fmla="*/ 6863 w 31614"/>
                    <a:gd name="connsiteY10" fmla="*/ -2098 h 63949"/>
                    <a:gd name="connsiteX11" fmla="*/ 6863 w 31614"/>
                    <a:gd name="connsiteY11" fmla="*/ 38050 h 63949"/>
                    <a:gd name="connsiteX12" fmla="*/ -941 w 31614"/>
                    <a:gd name="connsiteY12" fmla="*/ 38050 h 63949"/>
                    <a:gd name="connsiteX13" fmla="*/ -941 w 31614"/>
                    <a:gd name="connsiteY13" fmla="*/ 43928 h 63949"/>
                    <a:gd name="connsiteX14" fmla="*/ 6863 w 31614"/>
                    <a:gd name="connsiteY14" fmla="*/ 43928 h 63949"/>
                    <a:gd name="connsiteX15" fmla="*/ 6863 w 31614"/>
                    <a:gd name="connsiteY15" fmla="*/ 47137 h 63949"/>
                    <a:gd name="connsiteX16" fmla="*/ 10723 w 31614"/>
                    <a:gd name="connsiteY16" fmla="*/ 58328 h 63949"/>
                    <a:gd name="connsiteX17" fmla="*/ 22955 w 31614"/>
                    <a:gd name="connsiteY17" fmla="*/ 61852 h 63949"/>
                    <a:gd name="connsiteX18" fmla="*/ 30674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674" y="61852"/>
                      </a:moveTo>
                      <a:lnTo>
                        <a:pt x="30674" y="55553"/>
                      </a:lnTo>
                      <a:lnTo>
                        <a:pt x="22869" y="55553"/>
                      </a:lnTo>
                      <a:cubicBezTo>
                        <a:pt x="19946" y="55553"/>
                        <a:pt x="17912" y="55005"/>
                        <a:pt x="16768" y="53909"/>
                      </a:cubicBezTo>
                      <a:cubicBezTo>
                        <a:pt x="15633" y="52814"/>
                        <a:pt x="15065" y="50841"/>
                        <a:pt x="15065" y="47992"/>
                      </a:cubicBezTo>
                      <a:lnTo>
                        <a:pt x="15065" y="43928"/>
                      </a:lnTo>
                      <a:lnTo>
                        <a:pt x="28503" y="43928"/>
                      </a:lnTo>
                      <a:lnTo>
                        <a:pt x="28503" y="38050"/>
                      </a:lnTo>
                      <a:lnTo>
                        <a:pt x="15065" y="38050"/>
                      </a:lnTo>
                      <a:lnTo>
                        <a:pt x="15065" y="-2098"/>
                      </a:lnTo>
                      <a:lnTo>
                        <a:pt x="6863" y="-2098"/>
                      </a:lnTo>
                      <a:lnTo>
                        <a:pt x="6863" y="38050"/>
                      </a:lnTo>
                      <a:lnTo>
                        <a:pt x="-941" y="38050"/>
                      </a:lnTo>
                      <a:lnTo>
                        <a:pt x="-941" y="43928"/>
                      </a:lnTo>
                      <a:lnTo>
                        <a:pt x="6863" y="43928"/>
                      </a:lnTo>
                      <a:lnTo>
                        <a:pt x="6863" y="47137"/>
                      </a:lnTo>
                      <a:cubicBezTo>
                        <a:pt x="6863" y="52257"/>
                        <a:pt x="8150" y="55987"/>
                        <a:pt x="10723" y="58328"/>
                      </a:cubicBezTo>
                      <a:cubicBezTo>
                        <a:pt x="13296" y="60678"/>
                        <a:pt x="17373" y="61852"/>
                        <a:pt x="22955" y="61852"/>
                      </a:cubicBezTo>
                      <a:lnTo>
                        <a:pt x="30674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12" name="Freeform: Shape 4611">
                  <a:extLst>
                    <a:ext uri="{FF2B5EF4-FFF2-40B4-BE49-F238E27FC236}">
                      <a16:creationId xmlns:a16="http://schemas.microsoft.com/office/drawing/2014/main" id="{45A38DFC-6E7C-4E0A-A2FF-3D0E3518A320}"/>
                    </a:ext>
                  </a:extLst>
                </p:cNvPr>
                <p:cNvSpPr/>
                <p:nvPr/>
              </p:nvSpPr>
              <p:spPr>
                <a:xfrm rot="-5400000" flipV="1">
                  <a:off x="9333192" y="6644772"/>
                  <a:ext cx="47195" cy="5865"/>
                </a:xfrm>
                <a:custGeom>
                  <a:avLst/>
                  <a:gdLst>
                    <a:gd name="connsiteX0" fmla="*/ 45921 w 47195"/>
                    <a:gd name="connsiteY0" fmla="*/ 7481 h 5865"/>
                    <a:gd name="connsiteX1" fmla="*/ 45921 w 47195"/>
                    <a:gd name="connsiteY1" fmla="*/ 1616 h 5865"/>
                    <a:gd name="connsiteX2" fmla="*/ -1274 w 47195"/>
                    <a:gd name="connsiteY2" fmla="*/ 1616 h 5865"/>
                    <a:gd name="connsiteX3" fmla="*/ -1274 w 47195"/>
                    <a:gd name="connsiteY3" fmla="*/ 7481 h 5865"/>
                    <a:gd name="connsiteX4" fmla="*/ 45921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921" y="7481"/>
                      </a:moveTo>
                      <a:lnTo>
                        <a:pt x="45921" y="1616"/>
                      </a:lnTo>
                      <a:lnTo>
                        <a:pt x="-1274" y="1616"/>
                      </a:lnTo>
                      <a:lnTo>
                        <a:pt x="-1274" y="7481"/>
                      </a:lnTo>
                      <a:lnTo>
                        <a:pt x="45921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13" name="Freeform: Shape 4612">
                  <a:extLst>
                    <a:ext uri="{FF2B5EF4-FFF2-40B4-BE49-F238E27FC236}">
                      <a16:creationId xmlns:a16="http://schemas.microsoft.com/office/drawing/2014/main" id="{B3EA225C-F4EE-4621-BFEA-E830A3455FC8}"/>
                    </a:ext>
                  </a:extLst>
                </p:cNvPr>
                <p:cNvSpPr/>
                <p:nvPr/>
              </p:nvSpPr>
              <p:spPr>
                <a:xfrm rot="-5400000" flipV="1">
                  <a:off x="9285728" y="6568474"/>
                  <a:ext cx="39419" cy="61359"/>
                </a:xfrm>
                <a:custGeom>
                  <a:avLst/>
                  <a:gdLst>
                    <a:gd name="connsiteX0" fmla="*/ -481 w 39419"/>
                    <a:gd name="connsiteY0" fmla="*/ 4974 h 61359"/>
                    <a:gd name="connsiteX1" fmla="*/ 14149 w 39419"/>
                    <a:gd name="connsiteY1" fmla="*/ 4974 h 61359"/>
                    <a:gd name="connsiteX2" fmla="*/ 14149 w 39419"/>
                    <a:gd name="connsiteY2" fmla="*/ 51789 h 61359"/>
                    <a:gd name="connsiteX3" fmla="*/ -1772 w 39419"/>
                    <a:gd name="connsiteY3" fmla="*/ 48830 h 61359"/>
                    <a:gd name="connsiteX4" fmla="*/ -1772 w 39419"/>
                    <a:gd name="connsiteY4" fmla="*/ 56391 h 61359"/>
                    <a:gd name="connsiteX5" fmla="*/ 14064 w 39419"/>
                    <a:gd name="connsiteY5" fmla="*/ 59350 h 61359"/>
                    <a:gd name="connsiteX6" fmla="*/ 23018 w 39419"/>
                    <a:gd name="connsiteY6" fmla="*/ 59350 h 61359"/>
                    <a:gd name="connsiteX7" fmla="*/ 23018 w 39419"/>
                    <a:gd name="connsiteY7" fmla="*/ 4974 h 61359"/>
                    <a:gd name="connsiteX8" fmla="*/ 37647 w 39419"/>
                    <a:gd name="connsiteY8" fmla="*/ 4974 h 61359"/>
                    <a:gd name="connsiteX9" fmla="*/ 37647 w 39419"/>
                    <a:gd name="connsiteY9" fmla="*/ -2009 h 61359"/>
                    <a:gd name="connsiteX10" fmla="*/ -481 w 39419"/>
                    <a:gd name="connsiteY10" fmla="*/ -2009 h 61359"/>
                    <a:gd name="connsiteX11" fmla="*/ -481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481" y="4974"/>
                      </a:moveTo>
                      <a:lnTo>
                        <a:pt x="14149" y="4974"/>
                      </a:lnTo>
                      <a:lnTo>
                        <a:pt x="14149" y="51789"/>
                      </a:lnTo>
                      <a:lnTo>
                        <a:pt x="-1772" y="48830"/>
                      </a:lnTo>
                      <a:lnTo>
                        <a:pt x="-1772" y="56391"/>
                      </a:lnTo>
                      <a:lnTo>
                        <a:pt x="14064" y="59350"/>
                      </a:lnTo>
                      <a:lnTo>
                        <a:pt x="23018" y="59350"/>
                      </a:lnTo>
                      <a:lnTo>
                        <a:pt x="23018" y="4974"/>
                      </a:lnTo>
                      <a:lnTo>
                        <a:pt x="37647" y="4974"/>
                      </a:lnTo>
                      <a:lnTo>
                        <a:pt x="37647" y="-2009"/>
                      </a:lnTo>
                      <a:lnTo>
                        <a:pt x="-481" y="-2009"/>
                      </a:lnTo>
                      <a:lnTo>
                        <a:pt x="-481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14" name="Freeform: Shape 4613">
                  <a:extLst>
                    <a:ext uri="{FF2B5EF4-FFF2-40B4-BE49-F238E27FC236}">
                      <a16:creationId xmlns:a16="http://schemas.microsoft.com/office/drawing/2014/main" id="{A5CC608F-D53F-4507-A5D2-81ADF10369A5}"/>
                    </a:ext>
                  </a:extLst>
                </p:cNvPr>
                <p:cNvSpPr/>
                <p:nvPr/>
              </p:nvSpPr>
              <p:spPr>
                <a:xfrm rot="-5400000" flipV="1">
                  <a:off x="9282783" y="6514540"/>
                  <a:ext cx="45407" cy="63660"/>
                </a:xfrm>
                <a:custGeom>
                  <a:avLst/>
                  <a:gdLst>
                    <a:gd name="connsiteX0" fmla="*/ 20990 w 45407"/>
                    <a:gd name="connsiteY0" fmla="*/ 28326 h 63660"/>
                    <a:gd name="connsiteX1" fmla="*/ 10943 w 45407"/>
                    <a:gd name="connsiteY1" fmla="*/ 25157 h 63660"/>
                    <a:gd name="connsiteX2" fmla="*/ 7297 w 45407"/>
                    <a:gd name="connsiteY2" fmla="*/ 16451 h 63660"/>
                    <a:gd name="connsiteX3" fmla="*/ 10943 w 45407"/>
                    <a:gd name="connsiteY3" fmla="*/ 7733 h 63660"/>
                    <a:gd name="connsiteX4" fmla="*/ 20990 w 45407"/>
                    <a:gd name="connsiteY4" fmla="*/ 4563 h 63660"/>
                    <a:gd name="connsiteX5" fmla="*/ 31050 w 45407"/>
                    <a:gd name="connsiteY5" fmla="*/ 7746 h 63660"/>
                    <a:gd name="connsiteX6" fmla="*/ 34740 w 45407"/>
                    <a:gd name="connsiteY6" fmla="*/ 16451 h 63660"/>
                    <a:gd name="connsiteX7" fmla="*/ 31079 w 45407"/>
                    <a:gd name="connsiteY7" fmla="*/ 25157 h 63660"/>
                    <a:gd name="connsiteX8" fmla="*/ 20990 w 45407"/>
                    <a:gd name="connsiteY8" fmla="*/ 28326 h 63660"/>
                    <a:gd name="connsiteX9" fmla="*/ 12036 w 45407"/>
                    <a:gd name="connsiteY9" fmla="*/ 31850 h 63660"/>
                    <a:gd name="connsiteX10" fmla="*/ 3054 w 45407"/>
                    <a:gd name="connsiteY10" fmla="*/ 36821 h 63660"/>
                    <a:gd name="connsiteX11" fmla="*/ -153 w 45407"/>
                    <a:gd name="connsiteY11" fmla="*/ 45750 h 63660"/>
                    <a:gd name="connsiteX12" fmla="*/ 5495 w 45407"/>
                    <a:gd name="connsiteY12" fmla="*/ 57375 h 63660"/>
                    <a:gd name="connsiteX13" fmla="*/ 20990 w 45407"/>
                    <a:gd name="connsiteY13" fmla="*/ 61649 h 63660"/>
                    <a:gd name="connsiteX14" fmla="*/ 36513 w 45407"/>
                    <a:gd name="connsiteY14" fmla="*/ 57375 h 63660"/>
                    <a:gd name="connsiteX15" fmla="*/ 42147 w 45407"/>
                    <a:gd name="connsiteY15" fmla="*/ 45750 h 63660"/>
                    <a:gd name="connsiteX16" fmla="*/ 38926 w 45407"/>
                    <a:gd name="connsiteY16" fmla="*/ 36821 h 63660"/>
                    <a:gd name="connsiteX17" fmla="*/ 30000 w 45407"/>
                    <a:gd name="connsiteY17" fmla="*/ 31850 h 63660"/>
                    <a:gd name="connsiteX18" fmla="*/ 40075 w 45407"/>
                    <a:gd name="connsiteY18" fmla="*/ 26380 h 63660"/>
                    <a:gd name="connsiteX19" fmla="*/ 43693 w 45407"/>
                    <a:gd name="connsiteY19" fmla="*/ 16451 h 63660"/>
                    <a:gd name="connsiteX20" fmla="*/ 37819 w 45407"/>
                    <a:gd name="connsiteY20" fmla="*/ 2749 h 63660"/>
                    <a:gd name="connsiteX21" fmla="*/ 20990 w 45407"/>
                    <a:gd name="connsiteY21" fmla="*/ -2012 h 63660"/>
                    <a:gd name="connsiteX22" fmla="*/ 4161 w 45407"/>
                    <a:gd name="connsiteY22" fmla="*/ 2749 h 63660"/>
                    <a:gd name="connsiteX23" fmla="*/ -1714 w 45407"/>
                    <a:gd name="connsiteY23" fmla="*/ 16451 h 63660"/>
                    <a:gd name="connsiteX24" fmla="*/ 1919 w 45407"/>
                    <a:gd name="connsiteY24" fmla="*/ 26380 h 63660"/>
                    <a:gd name="connsiteX25" fmla="*/ 12036 w 45407"/>
                    <a:gd name="connsiteY25" fmla="*/ 31850 h 63660"/>
                    <a:gd name="connsiteX26" fmla="*/ 8758 w 45407"/>
                    <a:gd name="connsiteY26" fmla="*/ 44961 h 63660"/>
                    <a:gd name="connsiteX27" fmla="*/ 11965 w 45407"/>
                    <a:gd name="connsiteY27" fmla="*/ 37531 h 63660"/>
                    <a:gd name="connsiteX28" fmla="*/ 20990 w 45407"/>
                    <a:gd name="connsiteY28" fmla="*/ 34862 h 63660"/>
                    <a:gd name="connsiteX29" fmla="*/ 30014 w 45407"/>
                    <a:gd name="connsiteY29" fmla="*/ 37531 h 63660"/>
                    <a:gd name="connsiteX30" fmla="*/ 33278 w 45407"/>
                    <a:gd name="connsiteY30" fmla="*/ 44961 h 63660"/>
                    <a:gd name="connsiteX31" fmla="*/ 30014 w 45407"/>
                    <a:gd name="connsiteY31" fmla="*/ 52404 h 63660"/>
                    <a:gd name="connsiteX32" fmla="*/ 20990 w 45407"/>
                    <a:gd name="connsiteY32" fmla="*/ 55074 h 63660"/>
                    <a:gd name="connsiteX33" fmla="*/ 11965 w 45407"/>
                    <a:gd name="connsiteY33" fmla="*/ 52404 h 63660"/>
                    <a:gd name="connsiteX34" fmla="*/ 8758 w 45407"/>
                    <a:gd name="connsiteY34" fmla="*/ 44961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5407" h="63660">
                      <a:moveTo>
                        <a:pt x="20990" y="28326"/>
                      </a:moveTo>
                      <a:cubicBezTo>
                        <a:pt x="16733" y="28326"/>
                        <a:pt x="13384" y="27270"/>
                        <a:pt x="10943" y="25157"/>
                      </a:cubicBezTo>
                      <a:cubicBezTo>
                        <a:pt x="8512" y="23044"/>
                        <a:pt x="7297" y="20142"/>
                        <a:pt x="7297" y="16451"/>
                      </a:cubicBezTo>
                      <a:cubicBezTo>
                        <a:pt x="7297" y="12752"/>
                        <a:pt x="8512" y="9845"/>
                        <a:pt x="10943" y="7733"/>
                      </a:cubicBezTo>
                      <a:cubicBezTo>
                        <a:pt x="13384" y="5620"/>
                        <a:pt x="16733" y="4563"/>
                        <a:pt x="20990" y="4563"/>
                      </a:cubicBezTo>
                      <a:cubicBezTo>
                        <a:pt x="25247" y="4563"/>
                        <a:pt x="28600" y="5624"/>
                        <a:pt x="31050" y="7746"/>
                      </a:cubicBezTo>
                      <a:cubicBezTo>
                        <a:pt x="33510" y="9876"/>
                        <a:pt x="34740" y="12778"/>
                        <a:pt x="34740" y="16451"/>
                      </a:cubicBezTo>
                      <a:cubicBezTo>
                        <a:pt x="34740" y="20142"/>
                        <a:pt x="33519" y="23044"/>
                        <a:pt x="31079" y="25157"/>
                      </a:cubicBezTo>
                      <a:cubicBezTo>
                        <a:pt x="28647" y="27270"/>
                        <a:pt x="25285" y="28326"/>
                        <a:pt x="20990" y="28326"/>
                      </a:cubicBezTo>
                      <a:close/>
                      <a:moveTo>
                        <a:pt x="12036" y="31850"/>
                      </a:moveTo>
                      <a:cubicBezTo>
                        <a:pt x="8195" y="32727"/>
                        <a:pt x="5201" y="34384"/>
                        <a:pt x="3054" y="36821"/>
                      </a:cubicBezTo>
                      <a:cubicBezTo>
                        <a:pt x="916" y="39267"/>
                        <a:pt x="-153" y="42243"/>
                        <a:pt x="-153" y="45750"/>
                      </a:cubicBezTo>
                      <a:cubicBezTo>
                        <a:pt x="-153" y="50651"/>
                        <a:pt x="1730" y="54526"/>
                        <a:pt x="5495" y="57375"/>
                      </a:cubicBezTo>
                      <a:cubicBezTo>
                        <a:pt x="9269" y="60224"/>
                        <a:pt x="14434" y="61649"/>
                        <a:pt x="20990" y="61649"/>
                      </a:cubicBezTo>
                      <a:cubicBezTo>
                        <a:pt x="27583" y="61649"/>
                        <a:pt x="32758" y="60224"/>
                        <a:pt x="36513" y="57375"/>
                      </a:cubicBezTo>
                      <a:cubicBezTo>
                        <a:pt x="40269" y="54526"/>
                        <a:pt x="42147" y="50651"/>
                        <a:pt x="42147" y="45750"/>
                      </a:cubicBezTo>
                      <a:cubicBezTo>
                        <a:pt x="42147" y="42243"/>
                        <a:pt x="41073" y="39267"/>
                        <a:pt x="38926" y="36821"/>
                      </a:cubicBezTo>
                      <a:cubicBezTo>
                        <a:pt x="36788" y="34384"/>
                        <a:pt x="33813" y="32727"/>
                        <a:pt x="30000" y="31850"/>
                      </a:cubicBezTo>
                      <a:cubicBezTo>
                        <a:pt x="34314" y="30921"/>
                        <a:pt x="37672" y="29098"/>
                        <a:pt x="40075" y="26380"/>
                      </a:cubicBezTo>
                      <a:cubicBezTo>
                        <a:pt x="42487" y="23671"/>
                        <a:pt x="43693" y="20361"/>
                        <a:pt x="43693" y="16451"/>
                      </a:cubicBezTo>
                      <a:cubicBezTo>
                        <a:pt x="43693" y="10499"/>
                        <a:pt x="41735" y="5931"/>
                        <a:pt x="37819" y="2749"/>
                      </a:cubicBezTo>
                      <a:cubicBezTo>
                        <a:pt x="33902" y="-425"/>
                        <a:pt x="28293" y="-2012"/>
                        <a:pt x="20990" y="-2012"/>
                      </a:cubicBezTo>
                      <a:cubicBezTo>
                        <a:pt x="13696" y="-2012"/>
                        <a:pt x="8087" y="-425"/>
                        <a:pt x="4161" y="2749"/>
                      </a:cubicBezTo>
                      <a:cubicBezTo>
                        <a:pt x="244" y="5931"/>
                        <a:pt x="-1714" y="10499"/>
                        <a:pt x="-1714" y="16451"/>
                      </a:cubicBezTo>
                      <a:cubicBezTo>
                        <a:pt x="-1714" y="20361"/>
                        <a:pt x="-503" y="23671"/>
                        <a:pt x="1919" y="26380"/>
                      </a:cubicBezTo>
                      <a:cubicBezTo>
                        <a:pt x="4350" y="29098"/>
                        <a:pt x="7722" y="30921"/>
                        <a:pt x="12036" y="31850"/>
                      </a:cubicBezTo>
                      <a:close/>
                      <a:moveTo>
                        <a:pt x="8758" y="44961"/>
                      </a:moveTo>
                      <a:cubicBezTo>
                        <a:pt x="8758" y="41788"/>
                        <a:pt x="9827" y="39311"/>
                        <a:pt x="11965" y="37531"/>
                      </a:cubicBezTo>
                      <a:cubicBezTo>
                        <a:pt x="14112" y="35752"/>
                        <a:pt x="17121" y="34862"/>
                        <a:pt x="20990" y="34862"/>
                      </a:cubicBezTo>
                      <a:cubicBezTo>
                        <a:pt x="24840" y="34862"/>
                        <a:pt x="27848" y="35752"/>
                        <a:pt x="30014" y="37531"/>
                      </a:cubicBezTo>
                      <a:cubicBezTo>
                        <a:pt x="32190" y="39311"/>
                        <a:pt x="33278" y="41788"/>
                        <a:pt x="33278" y="44961"/>
                      </a:cubicBezTo>
                      <a:cubicBezTo>
                        <a:pt x="33278" y="48143"/>
                        <a:pt x="32190" y="50625"/>
                        <a:pt x="30014" y="52404"/>
                      </a:cubicBezTo>
                      <a:cubicBezTo>
                        <a:pt x="27848" y="54184"/>
                        <a:pt x="24840" y="55074"/>
                        <a:pt x="20990" y="55074"/>
                      </a:cubicBezTo>
                      <a:cubicBezTo>
                        <a:pt x="17121" y="55074"/>
                        <a:pt x="14112" y="54184"/>
                        <a:pt x="11965" y="52404"/>
                      </a:cubicBezTo>
                      <a:cubicBezTo>
                        <a:pt x="9827" y="50625"/>
                        <a:pt x="8758" y="48143"/>
                        <a:pt x="8758" y="449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15" name="Graphic 8">
              <a:extLst>
                <a:ext uri="{FF2B5EF4-FFF2-40B4-BE49-F238E27FC236}">
                  <a16:creationId xmlns:a16="http://schemas.microsoft.com/office/drawing/2014/main" id="{FCC1FF37-DB39-41FF-8B86-3B2EE64A930E}"/>
                </a:ext>
              </a:extLst>
            </p:cNvPr>
            <p:cNvGrpSpPr/>
            <p:nvPr/>
          </p:nvGrpSpPr>
          <p:grpSpPr>
            <a:xfrm>
              <a:off x="9626740" y="5206624"/>
              <a:ext cx="90416" cy="235782"/>
              <a:chOff x="9374191" y="6460659"/>
              <a:chExt cx="90416" cy="235782"/>
            </a:xfrm>
            <a:solidFill>
              <a:srgbClr val="000000"/>
            </a:solidFill>
          </p:grpSpPr>
          <p:sp>
            <p:nvSpPr>
              <p:cNvPr id="4616" name="Freeform: Shape 4615">
                <a:extLst>
                  <a:ext uri="{FF2B5EF4-FFF2-40B4-BE49-F238E27FC236}">
                    <a16:creationId xmlns:a16="http://schemas.microsoft.com/office/drawing/2014/main" id="{5AB6EC79-29AB-4639-8FB1-0DEE4B2161C5}"/>
                  </a:ext>
                </a:extLst>
              </p:cNvPr>
              <p:cNvSpPr/>
              <p:nvPr/>
            </p:nvSpPr>
            <p:spPr>
              <a:xfrm>
                <a:off x="9419403" y="6460659"/>
                <a:ext cx="9081" cy="29456"/>
              </a:xfrm>
              <a:custGeom>
                <a:avLst/>
                <a:gdLst>
                  <a:gd name="connsiteX0" fmla="*/ 333 w 9081"/>
                  <a:gd name="connsiteY0" fmla="*/ 308 h 29456"/>
                  <a:gd name="connsiteX1" fmla="*/ 333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333" y="308"/>
                    </a:moveTo>
                    <a:lnTo>
                      <a:pt x="333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17" name="Graphic 8">
                <a:extLst>
                  <a:ext uri="{FF2B5EF4-FFF2-40B4-BE49-F238E27FC236}">
                    <a16:creationId xmlns:a16="http://schemas.microsoft.com/office/drawing/2014/main" id="{A79E1EEF-FAF5-42B9-8B5C-FF260CC0DE5B}"/>
                  </a:ext>
                </a:extLst>
              </p:cNvPr>
              <p:cNvGrpSpPr/>
              <p:nvPr/>
            </p:nvGrpSpPr>
            <p:grpSpPr>
              <a:xfrm>
                <a:off x="9374191" y="6524870"/>
                <a:ext cx="90416" cy="171571"/>
                <a:chOff x="9374191" y="6524870"/>
                <a:chExt cx="90416" cy="171571"/>
              </a:xfrm>
              <a:solidFill>
                <a:srgbClr val="000000"/>
              </a:solidFill>
            </p:grpSpPr>
            <p:sp>
              <p:nvSpPr>
                <p:cNvPr id="4618" name="Freeform: Shape 4617">
                  <a:extLst>
                    <a:ext uri="{FF2B5EF4-FFF2-40B4-BE49-F238E27FC236}">
                      <a16:creationId xmlns:a16="http://schemas.microsoft.com/office/drawing/2014/main" id="{88D09EA6-9105-48BE-B949-EF4F44B7DFCD}"/>
                    </a:ext>
                  </a:extLst>
                </p:cNvPr>
                <p:cNvSpPr/>
                <p:nvPr/>
              </p:nvSpPr>
              <p:spPr>
                <a:xfrm rot="-5400000" flipV="1">
                  <a:off x="9392886" y="6649817"/>
                  <a:ext cx="31614" cy="63949"/>
                </a:xfrm>
                <a:custGeom>
                  <a:avLst/>
                  <a:gdLst>
                    <a:gd name="connsiteX0" fmla="*/ 30685 w 31614"/>
                    <a:gd name="connsiteY0" fmla="*/ 61852 h 63949"/>
                    <a:gd name="connsiteX1" fmla="*/ 30685 w 31614"/>
                    <a:gd name="connsiteY1" fmla="*/ 55553 h 63949"/>
                    <a:gd name="connsiteX2" fmla="*/ 22881 w 31614"/>
                    <a:gd name="connsiteY2" fmla="*/ 55553 h 63949"/>
                    <a:gd name="connsiteX3" fmla="*/ 16779 w 31614"/>
                    <a:gd name="connsiteY3" fmla="*/ 53909 h 63949"/>
                    <a:gd name="connsiteX4" fmla="*/ 15077 w 31614"/>
                    <a:gd name="connsiteY4" fmla="*/ 47992 h 63949"/>
                    <a:gd name="connsiteX5" fmla="*/ 15077 w 31614"/>
                    <a:gd name="connsiteY5" fmla="*/ 43928 h 63949"/>
                    <a:gd name="connsiteX6" fmla="*/ 28514 w 31614"/>
                    <a:gd name="connsiteY6" fmla="*/ 43928 h 63949"/>
                    <a:gd name="connsiteX7" fmla="*/ 28514 w 31614"/>
                    <a:gd name="connsiteY7" fmla="*/ 38050 h 63949"/>
                    <a:gd name="connsiteX8" fmla="*/ 15077 w 31614"/>
                    <a:gd name="connsiteY8" fmla="*/ 38050 h 63949"/>
                    <a:gd name="connsiteX9" fmla="*/ 15077 w 31614"/>
                    <a:gd name="connsiteY9" fmla="*/ -2098 h 63949"/>
                    <a:gd name="connsiteX10" fmla="*/ 6875 w 31614"/>
                    <a:gd name="connsiteY10" fmla="*/ -2098 h 63949"/>
                    <a:gd name="connsiteX11" fmla="*/ 6875 w 31614"/>
                    <a:gd name="connsiteY11" fmla="*/ 38050 h 63949"/>
                    <a:gd name="connsiteX12" fmla="*/ -929 w 31614"/>
                    <a:gd name="connsiteY12" fmla="*/ 38050 h 63949"/>
                    <a:gd name="connsiteX13" fmla="*/ -929 w 31614"/>
                    <a:gd name="connsiteY13" fmla="*/ 43928 h 63949"/>
                    <a:gd name="connsiteX14" fmla="*/ 6875 w 31614"/>
                    <a:gd name="connsiteY14" fmla="*/ 43928 h 63949"/>
                    <a:gd name="connsiteX15" fmla="*/ 6875 w 31614"/>
                    <a:gd name="connsiteY15" fmla="*/ 47137 h 63949"/>
                    <a:gd name="connsiteX16" fmla="*/ 10734 w 31614"/>
                    <a:gd name="connsiteY16" fmla="*/ 58328 h 63949"/>
                    <a:gd name="connsiteX17" fmla="*/ 22966 w 31614"/>
                    <a:gd name="connsiteY17" fmla="*/ 61852 h 63949"/>
                    <a:gd name="connsiteX18" fmla="*/ 30685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685" y="61852"/>
                      </a:moveTo>
                      <a:lnTo>
                        <a:pt x="30685" y="55553"/>
                      </a:lnTo>
                      <a:lnTo>
                        <a:pt x="22881" y="55553"/>
                      </a:lnTo>
                      <a:cubicBezTo>
                        <a:pt x="19958" y="55553"/>
                        <a:pt x="17924" y="55005"/>
                        <a:pt x="16779" y="53909"/>
                      </a:cubicBezTo>
                      <a:cubicBezTo>
                        <a:pt x="15644" y="52814"/>
                        <a:pt x="15077" y="50841"/>
                        <a:pt x="15077" y="47992"/>
                      </a:cubicBezTo>
                      <a:lnTo>
                        <a:pt x="15077" y="43928"/>
                      </a:lnTo>
                      <a:lnTo>
                        <a:pt x="28514" y="43928"/>
                      </a:lnTo>
                      <a:lnTo>
                        <a:pt x="28514" y="38050"/>
                      </a:lnTo>
                      <a:lnTo>
                        <a:pt x="15077" y="38050"/>
                      </a:lnTo>
                      <a:lnTo>
                        <a:pt x="15077" y="-2098"/>
                      </a:lnTo>
                      <a:lnTo>
                        <a:pt x="6875" y="-2098"/>
                      </a:lnTo>
                      <a:lnTo>
                        <a:pt x="6875" y="38050"/>
                      </a:lnTo>
                      <a:lnTo>
                        <a:pt x="-929" y="38050"/>
                      </a:lnTo>
                      <a:lnTo>
                        <a:pt x="-929" y="43928"/>
                      </a:lnTo>
                      <a:lnTo>
                        <a:pt x="6875" y="43928"/>
                      </a:lnTo>
                      <a:lnTo>
                        <a:pt x="6875" y="47137"/>
                      </a:lnTo>
                      <a:cubicBezTo>
                        <a:pt x="6875" y="52257"/>
                        <a:pt x="8161" y="55987"/>
                        <a:pt x="10734" y="58328"/>
                      </a:cubicBezTo>
                      <a:cubicBezTo>
                        <a:pt x="13308" y="60678"/>
                        <a:pt x="17385" y="61852"/>
                        <a:pt x="22966" y="61852"/>
                      </a:cubicBezTo>
                      <a:lnTo>
                        <a:pt x="30685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19" name="Freeform: Shape 4618">
                  <a:extLst>
                    <a:ext uri="{FF2B5EF4-FFF2-40B4-BE49-F238E27FC236}">
                      <a16:creationId xmlns:a16="http://schemas.microsoft.com/office/drawing/2014/main" id="{61F88135-B77C-4237-A714-D17C5BB55D9D}"/>
                    </a:ext>
                  </a:extLst>
                </p:cNvPr>
                <p:cNvSpPr/>
                <p:nvPr/>
              </p:nvSpPr>
              <p:spPr>
                <a:xfrm rot="-5400000" flipV="1">
                  <a:off x="9437847" y="6644772"/>
                  <a:ext cx="47195" cy="5865"/>
                </a:xfrm>
                <a:custGeom>
                  <a:avLst/>
                  <a:gdLst>
                    <a:gd name="connsiteX0" fmla="*/ 45932 w 47195"/>
                    <a:gd name="connsiteY0" fmla="*/ 7481 h 5865"/>
                    <a:gd name="connsiteX1" fmla="*/ 45932 w 47195"/>
                    <a:gd name="connsiteY1" fmla="*/ 1616 h 5865"/>
                    <a:gd name="connsiteX2" fmla="*/ -1263 w 47195"/>
                    <a:gd name="connsiteY2" fmla="*/ 1616 h 5865"/>
                    <a:gd name="connsiteX3" fmla="*/ -1263 w 47195"/>
                    <a:gd name="connsiteY3" fmla="*/ 7481 h 5865"/>
                    <a:gd name="connsiteX4" fmla="*/ 45932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932" y="7481"/>
                      </a:moveTo>
                      <a:lnTo>
                        <a:pt x="45932" y="1616"/>
                      </a:lnTo>
                      <a:lnTo>
                        <a:pt x="-1263" y="1616"/>
                      </a:lnTo>
                      <a:lnTo>
                        <a:pt x="-1263" y="7481"/>
                      </a:lnTo>
                      <a:lnTo>
                        <a:pt x="45932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20" name="Freeform: Shape 4619">
                  <a:extLst>
                    <a:ext uri="{FF2B5EF4-FFF2-40B4-BE49-F238E27FC236}">
                      <a16:creationId xmlns:a16="http://schemas.microsoft.com/office/drawing/2014/main" id="{F4F91C80-E0C6-4685-947C-F91BFBF15EFC}"/>
                    </a:ext>
                  </a:extLst>
                </p:cNvPr>
                <p:cNvSpPr/>
                <p:nvPr/>
              </p:nvSpPr>
              <p:spPr>
                <a:xfrm rot="-5400000" flipV="1">
                  <a:off x="9388353" y="6568224"/>
                  <a:ext cx="43576" cy="63660"/>
                </a:xfrm>
                <a:custGeom>
                  <a:avLst/>
                  <a:gdLst>
                    <a:gd name="connsiteX0" fmla="*/ 28234 w 43576"/>
                    <a:gd name="connsiteY0" fmla="*/ 32277 h 63660"/>
                    <a:gd name="connsiteX1" fmla="*/ 38266 w 43576"/>
                    <a:gd name="connsiteY1" fmla="*/ 26965 h 63660"/>
                    <a:gd name="connsiteX2" fmla="*/ 41885 w 43576"/>
                    <a:gd name="connsiteY2" fmla="*/ 17023 h 63660"/>
                    <a:gd name="connsiteX3" fmla="*/ 35145 w 43576"/>
                    <a:gd name="connsiteY3" fmla="*/ 2965 h 63660"/>
                    <a:gd name="connsiteX4" fmla="*/ 15989 w 43576"/>
                    <a:gd name="connsiteY4" fmla="*/ -2005 h 63660"/>
                    <a:gd name="connsiteX5" fmla="*/ 7418 w 43576"/>
                    <a:gd name="connsiteY5" fmla="*/ -1243 h 63660"/>
                    <a:gd name="connsiteX6" fmla="*/ -1692 w 43576"/>
                    <a:gd name="connsiteY6" fmla="*/ 1046 h 63660"/>
                    <a:gd name="connsiteX7" fmla="*/ -1692 w 43576"/>
                    <a:gd name="connsiteY7" fmla="*/ 9054 h 63660"/>
                    <a:gd name="connsiteX8" fmla="*/ 6453 w 43576"/>
                    <a:gd name="connsiteY8" fmla="*/ 6016 h 63660"/>
                    <a:gd name="connsiteX9" fmla="*/ 15733 w 43576"/>
                    <a:gd name="connsiteY9" fmla="*/ 4991 h 63660"/>
                    <a:gd name="connsiteX10" fmla="*/ 28561 w 43576"/>
                    <a:gd name="connsiteY10" fmla="*/ 8068 h 63660"/>
                    <a:gd name="connsiteX11" fmla="*/ 32974 w 43576"/>
                    <a:gd name="connsiteY11" fmla="*/ 17023 h 63660"/>
                    <a:gd name="connsiteX12" fmla="*/ 28873 w 43576"/>
                    <a:gd name="connsiteY12" fmla="*/ 25505 h 63660"/>
                    <a:gd name="connsiteX13" fmla="*/ 17464 w 43576"/>
                    <a:gd name="connsiteY13" fmla="*/ 28569 h 63660"/>
                    <a:gd name="connsiteX14" fmla="*/ 9745 w 43576"/>
                    <a:gd name="connsiteY14" fmla="*/ 28569 h 63660"/>
                    <a:gd name="connsiteX15" fmla="*/ 9745 w 43576"/>
                    <a:gd name="connsiteY15" fmla="*/ 35394 h 63660"/>
                    <a:gd name="connsiteX16" fmla="*/ 17819 w 43576"/>
                    <a:gd name="connsiteY16" fmla="*/ 35394 h 63660"/>
                    <a:gd name="connsiteX17" fmla="*/ 27922 w 43576"/>
                    <a:gd name="connsiteY17" fmla="*/ 37840 h 63660"/>
                    <a:gd name="connsiteX18" fmla="*/ 31427 w 43576"/>
                    <a:gd name="connsiteY18" fmla="*/ 44889 h 63660"/>
                    <a:gd name="connsiteX19" fmla="*/ 27809 w 43576"/>
                    <a:gd name="connsiteY19" fmla="*/ 52134 h 63660"/>
                    <a:gd name="connsiteX20" fmla="*/ 17464 w 43576"/>
                    <a:gd name="connsiteY20" fmla="*/ 54672 h 63660"/>
                    <a:gd name="connsiteX21" fmla="*/ 9561 w 43576"/>
                    <a:gd name="connsiteY21" fmla="*/ 53923 h 63660"/>
                    <a:gd name="connsiteX22" fmla="*/ 295 w 43576"/>
                    <a:gd name="connsiteY22" fmla="*/ 51635 h 63660"/>
                    <a:gd name="connsiteX23" fmla="*/ 295 w 43576"/>
                    <a:gd name="connsiteY23" fmla="*/ 59025 h 63660"/>
                    <a:gd name="connsiteX24" fmla="*/ 9859 w 43576"/>
                    <a:gd name="connsiteY24" fmla="*/ 60998 h 63660"/>
                    <a:gd name="connsiteX25" fmla="*/ 18259 w 43576"/>
                    <a:gd name="connsiteY25" fmla="*/ 61655 h 63660"/>
                    <a:gd name="connsiteX26" fmla="*/ 34393 w 43576"/>
                    <a:gd name="connsiteY26" fmla="*/ 57355 h 63660"/>
                    <a:gd name="connsiteX27" fmla="*/ 40338 w 43576"/>
                    <a:gd name="connsiteY27" fmla="*/ 45757 h 63660"/>
                    <a:gd name="connsiteX28" fmla="*/ 37188 w 43576"/>
                    <a:gd name="connsiteY28" fmla="*/ 37143 h 63660"/>
                    <a:gd name="connsiteX29" fmla="*/ 28234 w 43576"/>
                    <a:gd name="connsiteY29" fmla="*/ 3227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234" y="32277"/>
                      </a:moveTo>
                      <a:cubicBezTo>
                        <a:pt x="32520" y="31427"/>
                        <a:pt x="35864" y="29656"/>
                        <a:pt x="38266" y="26965"/>
                      </a:cubicBezTo>
                      <a:cubicBezTo>
                        <a:pt x="40679" y="24282"/>
                        <a:pt x="41885" y="20968"/>
                        <a:pt x="41885" y="17023"/>
                      </a:cubicBezTo>
                      <a:cubicBezTo>
                        <a:pt x="41885" y="10974"/>
                        <a:pt x="39638" y="6288"/>
                        <a:pt x="35145" y="2965"/>
                      </a:cubicBezTo>
                      <a:cubicBezTo>
                        <a:pt x="30651" y="-348"/>
                        <a:pt x="24266" y="-2005"/>
                        <a:pt x="15989" y="-2005"/>
                      </a:cubicBezTo>
                      <a:cubicBezTo>
                        <a:pt x="13217" y="-2005"/>
                        <a:pt x="10360" y="-1751"/>
                        <a:pt x="7418" y="-1243"/>
                      </a:cubicBezTo>
                      <a:cubicBezTo>
                        <a:pt x="4476" y="-734"/>
                        <a:pt x="1439" y="29"/>
                        <a:pt x="-1692" y="1046"/>
                      </a:cubicBezTo>
                      <a:lnTo>
                        <a:pt x="-1692" y="9054"/>
                      </a:lnTo>
                      <a:cubicBezTo>
                        <a:pt x="787" y="7713"/>
                        <a:pt x="3502" y="6700"/>
                        <a:pt x="6453" y="6016"/>
                      </a:cubicBezTo>
                      <a:cubicBezTo>
                        <a:pt x="9414" y="5333"/>
                        <a:pt x="12507" y="4991"/>
                        <a:pt x="15733" y="4991"/>
                      </a:cubicBezTo>
                      <a:cubicBezTo>
                        <a:pt x="21343" y="4991"/>
                        <a:pt x="25619" y="6016"/>
                        <a:pt x="28561" y="8068"/>
                      </a:cubicBezTo>
                      <a:cubicBezTo>
                        <a:pt x="31503" y="10119"/>
                        <a:pt x="32974" y="13104"/>
                        <a:pt x="32974" y="17023"/>
                      </a:cubicBezTo>
                      <a:cubicBezTo>
                        <a:pt x="32974" y="20644"/>
                        <a:pt x="31607" y="23471"/>
                        <a:pt x="28873" y="25505"/>
                      </a:cubicBezTo>
                      <a:cubicBezTo>
                        <a:pt x="26139" y="27548"/>
                        <a:pt x="22336" y="28569"/>
                        <a:pt x="17464" y="28569"/>
                      </a:cubicBezTo>
                      <a:lnTo>
                        <a:pt x="9745" y="28569"/>
                      </a:lnTo>
                      <a:lnTo>
                        <a:pt x="9745" y="35394"/>
                      </a:lnTo>
                      <a:lnTo>
                        <a:pt x="17819" y="35394"/>
                      </a:lnTo>
                      <a:cubicBezTo>
                        <a:pt x="22218" y="35394"/>
                        <a:pt x="25586" y="36209"/>
                        <a:pt x="27922" y="37840"/>
                      </a:cubicBezTo>
                      <a:cubicBezTo>
                        <a:pt x="30259" y="39471"/>
                        <a:pt x="31427" y="41820"/>
                        <a:pt x="31427" y="44889"/>
                      </a:cubicBezTo>
                      <a:cubicBezTo>
                        <a:pt x="31427" y="48036"/>
                        <a:pt x="30221" y="50451"/>
                        <a:pt x="27809" y="52134"/>
                      </a:cubicBezTo>
                      <a:cubicBezTo>
                        <a:pt x="25406" y="53826"/>
                        <a:pt x="21958" y="54672"/>
                        <a:pt x="17464" y="54672"/>
                      </a:cubicBezTo>
                      <a:cubicBezTo>
                        <a:pt x="15005" y="54672"/>
                        <a:pt x="12370" y="54423"/>
                        <a:pt x="9561" y="53923"/>
                      </a:cubicBezTo>
                      <a:cubicBezTo>
                        <a:pt x="6751" y="53432"/>
                        <a:pt x="3662" y="52669"/>
                        <a:pt x="295" y="51635"/>
                      </a:cubicBezTo>
                      <a:lnTo>
                        <a:pt x="295" y="59025"/>
                      </a:lnTo>
                      <a:cubicBezTo>
                        <a:pt x="3700" y="59902"/>
                        <a:pt x="6888" y="60559"/>
                        <a:pt x="9859" y="60998"/>
                      </a:cubicBezTo>
                      <a:cubicBezTo>
                        <a:pt x="12829" y="61436"/>
                        <a:pt x="15629" y="61655"/>
                        <a:pt x="18259" y="61655"/>
                      </a:cubicBezTo>
                      <a:cubicBezTo>
                        <a:pt x="25061" y="61655"/>
                        <a:pt x="30438" y="60222"/>
                        <a:pt x="34393" y="57355"/>
                      </a:cubicBezTo>
                      <a:cubicBezTo>
                        <a:pt x="38356" y="54497"/>
                        <a:pt x="40338" y="50631"/>
                        <a:pt x="40338" y="45757"/>
                      </a:cubicBezTo>
                      <a:cubicBezTo>
                        <a:pt x="40338" y="42355"/>
                        <a:pt x="39288" y="39484"/>
                        <a:pt x="37188" y="37143"/>
                      </a:cubicBezTo>
                      <a:cubicBezTo>
                        <a:pt x="35088" y="34802"/>
                        <a:pt x="32103" y="33180"/>
                        <a:pt x="28234" y="322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21" name="Freeform: Shape 4620">
                  <a:extLst>
                    <a:ext uri="{FF2B5EF4-FFF2-40B4-BE49-F238E27FC236}">
                      <a16:creationId xmlns:a16="http://schemas.microsoft.com/office/drawing/2014/main" id="{2A00F6B2-4684-4FC8-938F-02C9E08EB42D}"/>
                    </a:ext>
                  </a:extLst>
                </p:cNvPr>
                <p:cNvSpPr/>
                <p:nvPr/>
              </p:nvSpPr>
              <p:spPr>
                <a:xfrm rot="-5400000" flipV="1">
                  <a:off x="9387281" y="6514224"/>
                  <a:ext cx="45719" cy="63660"/>
                </a:xfrm>
                <a:custGeom>
                  <a:avLst/>
                  <a:gdLst>
                    <a:gd name="connsiteX0" fmla="*/ 21914 w 45719"/>
                    <a:gd name="connsiteY0" fmla="*/ 33165 h 63660"/>
                    <a:gd name="connsiteX1" fmla="*/ 12350 w 45719"/>
                    <a:gd name="connsiteY1" fmla="*/ 29339 h 63660"/>
                    <a:gd name="connsiteX2" fmla="*/ 8831 w 45719"/>
                    <a:gd name="connsiteY2" fmla="*/ 18871 h 63660"/>
                    <a:gd name="connsiteX3" fmla="*/ 12350 w 45719"/>
                    <a:gd name="connsiteY3" fmla="*/ 8403 h 63660"/>
                    <a:gd name="connsiteX4" fmla="*/ 21914 w 45719"/>
                    <a:gd name="connsiteY4" fmla="*/ 4563 h 63660"/>
                    <a:gd name="connsiteX5" fmla="*/ 31463 w 45719"/>
                    <a:gd name="connsiteY5" fmla="*/ 8403 h 63660"/>
                    <a:gd name="connsiteX6" fmla="*/ 34983 w 45719"/>
                    <a:gd name="connsiteY6" fmla="*/ 18871 h 63660"/>
                    <a:gd name="connsiteX7" fmla="*/ 31463 w 45719"/>
                    <a:gd name="connsiteY7" fmla="*/ 29339 h 63660"/>
                    <a:gd name="connsiteX8" fmla="*/ 21914 w 45719"/>
                    <a:gd name="connsiteY8" fmla="*/ 33165 h 63660"/>
                    <a:gd name="connsiteX9" fmla="*/ 39694 w 45719"/>
                    <a:gd name="connsiteY9" fmla="*/ 59190 h 63660"/>
                    <a:gd name="connsiteX10" fmla="*/ 39694 w 45719"/>
                    <a:gd name="connsiteY10" fmla="*/ 51628 h 63660"/>
                    <a:gd name="connsiteX11" fmla="*/ 32882 w 45719"/>
                    <a:gd name="connsiteY11" fmla="*/ 53877 h 63660"/>
                    <a:gd name="connsiteX12" fmla="*/ 26071 w 45719"/>
                    <a:gd name="connsiteY12" fmla="*/ 54666 h 63660"/>
                    <a:gd name="connsiteX13" fmla="*/ 12520 w 45719"/>
                    <a:gd name="connsiteY13" fmla="*/ 49117 h 63660"/>
                    <a:gd name="connsiteX14" fmla="*/ 7185 w 45719"/>
                    <a:gd name="connsiteY14" fmla="*/ 32350 h 63660"/>
                    <a:gd name="connsiteX15" fmla="*/ 13740 w 45719"/>
                    <a:gd name="connsiteY15" fmla="*/ 37834 h 63660"/>
                    <a:gd name="connsiteX16" fmla="*/ 22439 w 45719"/>
                    <a:gd name="connsiteY16" fmla="*/ 39740 h 63660"/>
                    <a:gd name="connsiteX17" fmla="*/ 38204 w 45719"/>
                    <a:gd name="connsiteY17" fmla="*/ 34125 h 63660"/>
                    <a:gd name="connsiteX18" fmla="*/ 43993 w 45719"/>
                    <a:gd name="connsiteY18" fmla="*/ 18871 h 63660"/>
                    <a:gd name="connsiteX19" fmla="*/ 37962 w 45719"/>
                    <a:gd name="connsiteY19" fmla="*/ 3695 h 63660"/>
                    <a:gd name="connsiteX20" fmla="*/ 21914 w 45719"/>
                    <a:gd name="connsiteY20" fmla="*/ -2012 h 63660"/>
                    <a:gd name="connsiteX21" fmla="*/ 4347 w 45719"/>
                    <a:gd name="connsiteY21" fmla="*/ 6141 h 63660"/>
                    <a:gd name="connsiteX22" fmla="*/ -1726 w 45719"/>
                    <a:gd name="connsiteY22" fmla="*/ 29799 h 63660"/>
                    <a:gd name="connsiteX23" fmla="*/ 5723 w 45719"/>
                    <a:gd name="connsiteY23" fmla="*/ 52996 h 63660"/>
                    <a:gd name="connsiteX24" fmla="*/ 25717 w 45719"/>
                    <a:gd name="connsiteY24" fmla="*/ 61649 h 63660"/>
                    <a:gd name="connsiteX25" fmla="*/ 32528 w 45719"/>
                    <a:gd name="connsiteY25" fmla="*/ 61031 h 63660"/>
                    <a:gd name="connsiteX26" fmla="*/ 39694 w 45719"/>
                    <a:gd name="connsiteY26" fmla="*/ 59190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5719" h="63660">
                      <a:moveTo>
                        <a:pt x="21914" y="33165"/>
                      </a:moveTo>
                      <a:cubicBezTo>
                        <a:pt x="17893" y="33165"/>
                        <a:pt x="14705" y="31890"/>
                        <a:pt x="12350" y="29339"/>
                      </a:cubicBezTo>
                      <a:cubicBezTo>
                        <a:pt x="10004" y="26796"/>
                        <a:pt x="8831" y="23307"/>
                        <a:pt x="8831" y="18871"/>
                      </a:cubicBezTo>
                      <a:cubicBezTo>
                        <a:pt x="8831" y="14461"/>
                        <a:pt x="10004" y="10972"/>
                        <a:pt x="12350" y="8403"/>
                      </a:cubicBezTo>
                      <a:cubicBezTo>
                        <a:pt x="14705" y="5843"/>
                        <a:pt x="17893" y="4563"/>
                        <a:pt x="21914" y="4563"/>
                      </a:cubicBezTo>
                      <a:cubicBezTo>
                        <a:pt x="25934" y="4563"/>
                        <a:pt x="29117" y="5843"/>
                        <a:pt x="31463" y="8403"/>
                      </a:cubicBezTo>
                      <a:cubicBezTo>
                        <a:pt x="33809" y="10972"/>
                        <a:pt x="34983" y="14461"/>
                        <a:pt x="34983" y="18871"/>
                      </a:cubicBezTo>
                      <a:cubicBezTo>
                        <a:pt x="34983" y="23307"/>
                        <a:pt x="33809" y="26796"/>
                        <a:pt x="31463" y="29339"/>
                      </a:cubicBezTo>
                      <a:cubicBezTo>
                        <a:pt x="29117" y="31890"/>
                        <a:pt x="25934" y="33165"/>
                        <a:pt x="21914" y="33165"/>
                      </a:cubicBezTo>
                      <a:close/>
                      <a:moveTo>
                        <a:pt x="39694" y="59190"/>
                      </a:moveTo>
                      <a:lnTo>
                        <a:pt x="39694" y="51628"/>
                      </a:lnTo>
                      <a:cubicBezTo>
                        <a:pt x="37442" y="52610"/>
                        <a:pt x="35172" y="53360"/>
                        <a:pt x="32882" y="53877"/>
                      </a:cubicBezTo>
                      <a:cubicBezTo>
                        <a:pt x="30593" y="54403"/>
                        <a:pt x="28323" y="54666"/>
                        <a:pt x="26071" y="54666"/>
                      </a:cubicBezTo>
                      <a:cubicBezTo>
                        <a:pt x="20159" y="54666"/>
                        <a:pt x="15642" y="52816"/>
                        <a:pt x="12520" y="49117"/>
                      </a:cubicBezTo>
                      <a:cubicBezTo>
                        <a:pt x="9408" y="45417"/>
                        <a:pt x="7629" y="39828"/>
                        <a:pt x="7185" y="32350"/>
                      </a:cubicBezTo>
                      <a:cubicBezTo>
                        <a:pt x="8925" y="34734"/>
                        <a:pt x="11111" y="36562"/>
                        <a:pt x="13740" y="37834"/>
                      </a:cubicBezTo>
                      <a:cubicBezTo>
                        <a:pt x="16380" y="39105"/>
                        <a:pt x="19279" y="39740"/>
                        <a:pt x="22439" y="39740"/>
                      </a:cubicBezTo>
                      <a:cubicBezTo>
                        <a:pt x="29089" y="39740"/>
                        <a:pt x="34344" y="37869"/>
                        <a:pt x="38204" y="34125"/>
                      </a:cubicBezTo>
                      <a:cubicBezTo>
                        <a:pt x="42063" y="30391"/>
                        <a:pt x="43993" y="25306"/>
                        <a:pt x="43993" y="18871"/>
                      </a:cubicBezTo>
                      <a:cubicBezTo>
                        <a:pt x="43993" y="12568"/>
                        <a:pt x="41983" y="7509"/>
                        <a:pt x="37962" y="3695"/>
                      </a:cubicBezTo>
                      <a:cubicBezTo>
                        <a:pt x="33942" y="-109"/>
                        <a:pt x="28592" y="-2012"/>
                        <a:pt x="21914" y="-2012"/>
                      </a:cubicBezTo>
                      <a:cubicBezTo>
                        <a:pt x="14251" y="-2012"/>
                        <a:pt x="8396" y="706"/>
                        <a:pt x="4347" y="6141"/>
                      </a:cubicBezTo>
                      <a:cubicBezTo>
                        <a:pt x="298" y="11586"/>
                        <a:pt x="-1726" y="19471"/>
                        <a:pt x="-1726" y="29799"/>
                      </a:cubicBezTo>
                      <a:cubicBezTo>
                        <a:pt x="-1726" y="39495"/>
                        <a:pt x="757" y="47227"/>
                        <a:pt x="5723" y="52996"/>
                      </a:cubicBezTo>
                      <a:cubicBezTo>
                        <a:pt x="10690" y="58765"/>
                        <a:pt x="17354" y="61649"/>
                        <a:pt x="25717" y="61649"/>
                      </a:cubicBezTo>
                      <a:cubicBezTo>
                        <a:pt x="27968" y="61649"/>
                        <a:pt x="30238" y="61443"/>
                        <a:pt x="32528" y="61031"/>
                      </a:cubicBezTo>
                      <a:cubicBezTo>
                        <a:pt x="34817" y="60619"/>
                        <a:pt x="37206" y="60005"/>
                        <a:pt x="39694" y="591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22" name="Graphic 8">
              <a:extLst>
                <a:ext uri="{FF2B5EF4-FFF2-40B4-BE49-F238E27FC236}">
                  <a16:creationId xmlns:a16="http://schemas.microsoft.com/office/drawing/2014/main" id="{6E8F9D18-9589-4314-85E6-734E83423100}"/>
                </a:ext>
              </a:extLst>
            </p:cNvPr>
            <p:cNvGrpSpPr/>
            <p:nvPr/>
          </p:nvGrpSpPr>
          <p:grpSpPr>
            <a:xfrm>
              <a:off x="9731404" y="5206624"/>
              <a:ext cx="90416" cy="235782"/>
              <a:chOff x="9478855" y="6460659"/>
              <a:chExt cx="90416" cy="235782"/>
            </a:xfrm>
            <a:solidFill>
              <a:srgbClr val="000000"/>
            </a:solidFill>
          </p:grpSpPr>
          <p:sp>
            <p:nvSpPr>
              <p:cNvPr id="4623" name="Freeform: Shape 4622">
                <a:extLst>
                  <a:ext uri="{FF2B5EF4-FFF2-40B4-BE49-F238E27FC236}">
                    <a16:creationId xmlns:a16="http://schemas.microsoft.com/office/drawing/2014/main" id="{C8229B6C-AD08-43A9-97EF-2F9324562A09}"/>
                  </a:ext>
                </a:extLst>
              </p:cNvPr>
              <p:cNvSpPr/>
              <p:nvPr/>
            </p:nvSpPr>
            <p:spPr>
              <a:xfrm>
                <a:off x="9524057" y="6460659"/>
                <a:ext cx="9081" cy="29456"/>
              </a:xfrm>
              <a:custGeom>
                <a:avLst/>
                <a:gdLst>
                  <a:gd name="connsiteX0" fmla="*/ 344 w 9081"/>
                  <a:gd name="connsiteY0" fmla="*/ 308 h 29456"/>
                  <a:gd name="connsiteX1" fmla="*/ 344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344" y="308"/>
                    </a:moveTo>
                    <a:lnTo>
                      <a:pt x="344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24" name="Graphic 8">
                <a:extLst>
                  <a:ext uri="{FF2B5EF4-FFF2-40B4-BE49-F238E27FC236}">
                    <a16:creationId xmlns:a16="http://schemas.microsoft.com/office/drawing/2014/main" id="{2C4ADC59-29A7-409A-8481-29B8CAFF5298}"/>
                  </a:ext>
                </a:extLst>
              </p:cNvPr>
              <p:cNvGrpSpPr/>
              <p:nvPr/>
            </p:nvGrpSpPr>
            <p:grpSpPr>
              <a:xfrm>
                <a:off x="9478855" y="6526921"/>
                <a:ext cx="90416" cy="169520"/>
                <a:chOff x="9478855" y="6526921"/>
                <a:chExt cx="90416" cy="169520"/>
              </a:xfrm>
              <a:solidFill>
                <a:srgbClr val="000000"/>
              </a:solidFill>
            </p:grpSpPr>
            <p:sp>
              <p:nvSpPr>
                <p:cNvPr id="4625" name="Freeform: Shape 4624">
                  <a:extLst>
                    <a:ext uri="{FF2B5EF4-FFF2-40B4-BE49-F238E27FC236}">
                      <a16:creationId xmlns:a16="http://schemas.microsoft.com/office/drawing/2014/main" id="{26593316-E783-47B7-A7A4-7CC24E5B53E1}"/>
                    </a:ext>
                  </a:extLst>
                </p:cNvPr>
                <p:cNvSpPr/>
                <p:nvPr/>
              </p:nvSpPr>
              <p:spPr>
                <a:xfrm rot="-5400000" flipV="1">
                  <a:off x="9497550" y="6649817"/>
                  <a:ext cx="31614" cy="63949"/>
                </a:xfrm>
                <a:custGeom>
                  <a:avLst/>
                  <a:gdLst>
                    <a:gd name="connsiteX0" fmla="*/ 30697 w 31614"/>
                    <a:gd name="connsiteY0" fmla="*/ 61852 h 63949"/>
                    <a:gd name="connsiteX1" fmla="*/ 30697 w 31614"/>
                    <a:gd name="connsiteY1" fmla="*/ 55553 h 63949"/>
                    <a:gd name="connsiteX2" fmla="*/ 22892 w 31614"/>
                    <a:gd name="connsiteY2" fmla="*/ 55553 h 63949"/>
                    <a:gd name="connsiteX3" fmla="*/ 16791 w 31614"/>
                    <a:gd name="connsiteY3" fmla="*/ 53909 h 63949"/>
                    <a:gd name="connsiteX4" fmla="*/ 15088 w 31614"/>
                    <a:gd name="connsiteY4" fmla="*/ 47992 h 63949"/>
                    <a:gd name="connsiteX5" fmla="*/ 15088 w 31614"/>
                    <a:gd name="connsiteY5" fmla="*/ 43928 h 63949"/>
                    <a:gd name="connsiteX6" fmla="*/ 28526 w 31614"/>
                    <a:gd name="connsiteY6" fmla="*/ 43928 h 63949"/>
                    <a:gd name="connsiteX7" fmla="*/ 28526 w 31614"/>
                    <a:gd name="connsiteY7" fmla="*/ 38050 h 63949"/>
                    <a:gd name="connsiteX8" fmla="*/ 15088 w 31614"/>
                    <a:gd name="connsiteY8" fmla="*/ 38050 h 63949"/>
                    <a:gd name="connsiteX9" fmla="*/ 15088 w 31614"/>
                    <a:gd name="connsiteY9" fmla="*/ -2098 h 63949"/>
                    <a:gd name="connsiteX10" fmla="*/ 6886 w 31614"/>
                    <a:gd name="connsiteY10" fmla="*/ -2098 h 63949"/>
                    <a:gd name="connsiteX11" fmla="*/ 6886 w 31614"/>
                    <a:gd name="connsiteY11" fmla="*/ 38050 h 63949"/>
                    <a:gd name="connsiteX12" fmla="*/ -918 w 31614"/>
                    <a:gd name="connsiteY12" fmla="*/ 38050 h 63949"/>
                    <a:gd name="connsiteX13" fmla="*/ -918 w 31614"/>
                    <a:gd name="connsiteY13" fmla="*/ 43928 h 63949"/>
                    <a:gd name="connsiteX14" fmla="*/ 6886 w 31614"/>
                    <a:gd name="connsiteY14" fmla="*/ 43928 h 63949"/>
                    <a:gd name="connsiteX15" fmla="*/ 6886 w 31614"/>
                    <a:gd name="connsiteY15" fmla="*/ 47137 h 63949"/>
                    <a:gd name="connsiteX16" fmla="*/ 10746 w 31614"/>
                    <a:gd name="connsiteY16" fmla="*/ 58328 h 63949"/>
                    <a:gd name="connsiteX17" fmla="*/ 22978 w 31614"/>
                    <a:gd name="connsiteY17" fmla="*/ 61852 h 63949"/>
                    <a:gd name="connsiteX18" fmla="*/ 30697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697" y="61852"/>
                      </a:moveTo>
                      <a:lnTo>
                        <a:pt x="30697" y="55553"/>
                      </a:lnTo>
                      <a:lnTo>
                        <a:pt x="22892" y="55553"/>
                      </a:lnTo>
                      <a:cubicBezTo>
                        <a:pt x="19969" y="55553"/>
                        <a:pt x="17936" y="55005"/>
                        <a:pt x="16791" y="53909"/>
                      </a:cubicBezTo>
                      <a:cubicBezTo>
                        <a:pt x="15656" y="52814"/>
                        <a:pt x="15088" y="50841"/>
                        <a:pt x="15088" y="47992"/>
                      </a:cubicBezTo>
                      <a:lnTo>
                        <a:pt x="15088" y="43928"/>
                      </a:lnTo>
                      <a:lnTo>
                        <a:pt x="28526" y="43928"/>
                      </a:lnTo>
                      <a:lnTo>
                        <a:pt x="28526" y="38050"/>
                      </a:lnTo>
                      <a:lnTo>
                        <a:pt x="15088" y="38050"/>
                      </a:lnTo>
                      <a:lnTo>
                        <a:pt x="15088" y="-2098"/>
                      </a:lnTo>
                      <a:lnTo>
                        <a:pt x="6886" y="-2098"/>
                      </a:lnTo>
                      <a:lnTo>
                        <a:pt x="6886" y="38050"/>
                      </a:lnTo>
                      <a:lnTo>
                        <a:pt x="-918" y="38050"/>
                      </a:lnTo>
                      <a:lnTo>
                        <a:pt x="-918" y="43928"/>
                      </a:lnTo>
                      <a:lnTo>
                        <a:pt x="6886" y="43928"/>
                      </a:lnTo>
                      <a:lnTo>
                        <a:pt x="6886" y="47137"/>
                      </a:lnTo>
                      <a:cubicBezTo>
                        <a:pt x="6886" y="52257"/>
                        <a:pt x="8173" y="55987"/>
                        <a:pt x="10746" y="58328"/>
                      </a:cubicBezTo>
                      <a:cubicBezTo>
                        <a:pt x="13319" y="60678"/>
                        <a:pt x="17396" y="61852"/>
                        <a:pt x="22978" y="61852"/>
                      </a:cubicBezTo>
                      <a:lnTo>
                        <a:pt x="30697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26" name="Freeform: Shape 4625">
                  <a:extLst>
                    <a:ext uri="{FF2B5EF4-FFF2-40B4-BE49-F238E27FC236}">
                      <a16:creationId xmlns:a16="http://schemas.microsoft.com/office/drawing/2014/main" id="{17D43BC4-EE4E-45F0-AF13-EE2EBBB3BD38}"/>
                    </a:ext>
                  </a:extLst>
                </p:cNvPr>
                <p:cNvSpPr/>
                <p:nvPr/>
              </p:nvSpPr>
              <p:spPr>
                <a:xfrm rot="-5400000" flipV="1">
                  <a:off x="9542510" y="6644772"/>
                  <a:ext cx="47195" cy="5865"/>
                </a:xfrm>
                <a:custGeom>
                  <a:avLst/>
                  <a:gdLst>
                    <a:gd name="connsiteX0" fmla="*/ 45944 w 47195"/>
                    <a:gd name="connsiteY0" fmla="*/ 7481 h 5865"/>
                    <a:gd name="connsiteX1" fmla="*/ 45944 w 47195"/>
                    <a:gd name="connsiteY1" fmla="*/ 1616 h 5865"/>
                    <a:gd name="connsiteX2" fmla="*/ -1251 w 47195"/>
                    <a:gd name="connsiteY2" fmla="*/ 1616 h 5865"/>
                    <a:gd name="connsiteX3" fmla="*/ -1251 w 47195"/>
                    <a:gd name="connsiteY3" fmla="*/ 7481 h 5865"/>
                    <a:gd name="connsiteX4" fmla="*/ 45944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944" y="7481"/>
                      </a:moveTo>
                      <a:lnTo>
                        <a:pt x="45944" y="1616"/>
                      </a:lnTo>
                      <a:lnTo>
                        <a:pt x="-1251" y="1616"/>
                      </a:lnTo>
                      <a:lnTo>
                        <a:pt x="-1251" y="7481"/>
                      </a:lnTo>
                      <a:lnTo>
                        <a:pt x="45944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27" name="Freeform: Shape 4626">
                  <a:extLst>
                    <a:ext uri="{FF2B5EF4-FFF2-40B4-BE49-F238E27FC236}">
                      <a16:creationId xmlns:a16="http://schemas.microsoft.com/office/drawing/2014/main" id="{AA111648-0476-4A10-9A0E-DFD05514A688}"/>
                    </a:ext>
                  </a:extLst>
                </p:cNvPr>
                <p:cNvSpPr/>
                <p:nvPr/>
              </p:nvSpPr>
              <p:spPr>
                <a:xfrm rot="-5400000" flipV="1">
                  <a:off x="9495045" y="6568474"/>
                  <a:ext cx="39419" cy="61359"/>
                </a:xfrm>
                <a:custGeom>
                  <a:avLst/>
                  <a:gdLst>
                    <a:gd name="connsiteX0" fmla="*/ -458 w 39419"/>
                    <a:gd name="connsiteY0" fmla="*/ 4974 h 61359"/>
                    <a:gd name="connsiteX1" fmla="*/ 14172 w 39419"/>
                    <a:gd name="connsiteY1" fmla="*/ 4974 h 61359"/>
                    <a:gd name="connsiteX2" fmla="*/ 14172 w 39419"/>
                    <a:gd name="connsiteY2" fmla="*/ 51789 h 61359"/>
                    <a:gd name="connsiteX3" fmla="*/ -1749 w 39419"/>
                    <a:gd name="connsiteY3" fmla="*/ 48830 h 61359"/>
                    <a:gd name="connsiteX4" fmla="*/ -1749 w 39419"/>
                    <a:gd name="connsiteY4" fmla="*/ 56391 h 61359"/>
                    <a:gd name="connsiteX5" fmla="*/ 14087 w 39419"/>
                    <a:gd name="connsiteY5" fmla="*/ 59350 h 61359"/>
                    <a:gd name="connsiteX6" fmla="*/ 23041 w 39419"/>
                    <a:gd name="connsiteY6" fmla="*/ 59350 h 61359"/>
                    <a:gd name="connsiteX7" fmla="*/ 23041 w 39419"/>
                    <a:gd name="connsiteY7" fmla="*/ 4974 h 61359"/>
                    <a:gd name="connsiteX8" fmla="*/ 37670 w 39419"/>
                    <a:gd name="connsiteY8" fmla="*/ 4974 h 61359"/>
                    <a:gd name="connsiteX9" fmla="*/ 37670 w 39419"/>
                    <a:gd name="connsiteY9" fmla="*/ -2009 h 61359"/>
                    <a:gd name="connsiteX10" fmla="*/ -458 w 39419"/>
                    <a:gd name="connsiteY10" fmla="*/ -2009 h 61359"/>
                    <a:gd name="connsiteX11" fmla="*/ -458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458" y="4974"/>
                      </a:moveTo>
                      <a:lnTo>
                        <a:pt x="14172" y="4974"/>
                      </a:lnTo>
                      <a:lnTo>
                        <a:pt x="14172" y="51789"/>
                      </a:lnTo>
                      <a:lnTo>
                        <a:pt x="-1749" y="48830"/>
                      </a:lnTo>
                      <a:lnTo>
                        <a:pt x="-1749" y="56391"/>
                      </a:lnTo>
                      <a:lnTo>
                        <a:pt x="14087" y="59350"/>
                      </a:lnTo>
                      <a:lnTo>
                        <a:pt x="23041" y="59350"/>
                      </a:lnTo>
                      <a:lnTo>
                        <a:pt x="23041" y="4974"/>
                      </a:lnTo>
                      <a:lnTo>
                        <a:pt x="37670" y="4974"/>
                      </a:lnTo>
                      <a:lnTo>
                        <a:pt x="37670" y="-2009"/>
                      </a:lnTo>
                      <a:lnTo>
                        <a:pt x="-458" y="-2009"/>
                      </a:lnTo>
                      <a:lnTo>
                        <a:pt x="-458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28" name="Freeform: Shape 4627">
                  <a:extLst>
                    <a:ext uri="{FF2B5EF4-FFF2-40B4-BE49-F238E27FC236}">
                      <a16:creationId xmlns:a16="http://schemas.microsoft.com/office/drawing/2014/main" id="{A571CC72-887B-4734-B082-04EBAF2579BD}"/>
                    </a:ext>
                  </a:extLst>
                </p:cNvPr>
                <p:cNvSpPr/>
                <p:nvPr/>
              </p:nvSpPr>
              <p:spPr>
                <a:xfrm rot="-5400000" flipV="1">
                  <a:off x="9493981" y="6515493"/>
                  <a:ext cx="42838" cy="62555"/>
                </a:xfrm>
                <a:custGeom>
                  <a:avLst/>
                  <a:gdLst>
                    <a:gd name="connsiteX0" fmla="*/ 1135 w 42838"/>
                    <a:gd name="connsiteY0" fmla="*/ 60586 h 62555"/>
                    <a:gd name="connsiteX1" fmla="*/ 36297 w 42838"/>
                    <a:gd name="connsiteY1" fmla="*/ 60586 h 62555"/>
                    <a:gd name="connsiteX2" fmla="*/ 36297 w 42838"/>
                    <a:gd name="connsiteY2" fmla="*/ 53590 h 62555"/>
                    <a:gd name="connsiteX3" fmla="*/ 9337 w 42838"/>
                    <a:gd name="connsiteY3" fmla="*/ 53590 h 62555"/>
                    <a:gd name="connsiteX4" fmla="*/ 9337 w 42838"/>
                    <a:gd name="connsiteY4" fmla="*/ 38560 h 62555"/>
                    <a:gd name="connsiteX5" fmla="*/ 13225 w 42838"/>
                    <a:gd name="connsiteY5" fmla="*/ 39480 h 62555"/>
                    <a:gd name="connsiteX6" fmla="*/ 17141 w 42838"/>
                    <a:gd name="connsiteY6" fmla="*/ 39782 h 62555"/>
                    <a:gd name="connsiteX7" fmla="*/ 34694 w 42838"/>
                    <a:gd name="connsiteY7" fmla="*/ 34154 h 62555"/>
                    <a:gd name="connsiteX8" fmla="*/ 41179 w 42838"/>
                    <a:gd name="connsiteY8" fmla="*/ 18913 h 62555"/>
                    <a:gd name="connsiteX9" fmla="*/ 34524 w 42838"/>
                    <a:gd name="connsiteY9" fmla="*/ 3514 h 62555"/>
                    <a:gd name="connsiteX10" fmla="*/ 15765 w 42838"/>
                    <a:gd name="connsiteY10" fmla="*/ -1970 h 62555"/>
                    <a:gd name="connsiteX11" fmla="*/ 7265 w 42838"/>
                    <a:gd name="connsiteY11" fmla="*/ -1312 h 62555"/>
                    <a:gd name="connsiteX12" fmla="*/ -1660 w 42838"/>
                    <a:gd name="connsiteY12" fmla="*/ 660 h 62555"/>
                    <a:gd name="connsiteX13" fmla="*/ -1660 w 42838"/>
                    <a:gd name="connsiteY13" fmla="*/ 9011 h 62555"/>
                    <a:gd name="connsiteX14" fmla="*/ 6584 w 42838"/>
                    <a:gd name="connsiteY14" fmla="*/ 6013 h 62555"/>
                    <a:gd name="connsiteX15" fmla="*/ 15580 w 42838"/>
                    <a:gd name="connsiteY15" fmla="*/ 5026 h 62555"/>
                    <a:gd name="connsiteX16" fmla="*/ 27727 w 42838"/>
                    <a:gd name="connsiteY16" fmla="*/ 8761 h 62555"/>
                    <a:gd name="connsiteX17" fmla="*/ 32211 w 42838"/>
                    <a:gd name="connsiteY17" fmla="*/ 18913 h 62555"/>
                    <a:gd name="connsiteX18" fmla="*/ 27727 w 42838"/>
                    <a:gd name="connsiteY18" fmla="*/ 29052 h 62555"/>
                    <a:gd name="connsiteX19" fmla="*/ 15580 w 42838"/>
                    <a:gd name="connsiteY19" fmla="*/ 32800 h 62555"/>
                    <a:gd name="connsiteX20" fmla="*/ 8414 w 42838"/>
                    <a:gd name="connsiteY20" fmla="*/ 32063 h 62555"/>
                    <a:gd name="connsiteX21" fmla="*/ 1135 w 42838"/>
                    <a:gd name="connsiteY21" fmla="*/ 29762 h 62555"/>
                    <a:gd name="connsiteX22" fmla="*/ 1135 w 42838"/>
                    <a:gd name="connsiteY22" fmla="*/ 60586 h 62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2838" h="62555">
                      <a:moveTo>
                        <a:pt x="1135" y="60586"/>
                      </a:moveTo>
                      <a:lnTo>
                        <a:pt x="36297" y="60586"/>
                      </a:lnTo>
                      <a:lnTo>
                        <a:pt x="36297" y="53590"/>
                      </a:lnTo>
                      <a:lnTo>
                        <a:pt x="9337" y="53590"/>
                      </a:lnTo>
                      <a:lnTo>
                        <a:pt x="9337" y="38560"/>
                      </a:lnTo>
                      <a:cubicBezTo>
                        <a:pt x="10633" y="38972"/>
                        <a:pt x="11929" y="39278"/>
                        <a:pt x="13225" y="39480"/>
                      </a:cubicBezTo>
                      <a:cubicBezTo>
                        <a:pt x="14530" y="39682"/>
                        <a:pt x="15836" y="39782"/>
                        <a:pt x="17141" y="39782"/>
                      </a:cubicBezTo>
                      <a:cubicBezTo>
                        <a:pt x="24529" y="39782"/>
                        <a:pt x="30380" y="37906"/>
                        <a:pt x="34694" y="34154"/>
                      </a:cubicBezTo>
                      <a:cubicBezTo>
                        <a:pt x="39017" y="30402"/>
                        <a:pt x="41179" y="25322"/>
                        <a:pt x="41179" y="18913"/>
                      </a:cubicBezTo>
                      <a:cubicBezTo>
                        <a:pt x="41179" y="12312"/>
                        <a:pt x="38960" y="7179"/>
                        <a:pt x="34524" y="3514"/>
                      </a:cubicBezTo>
                      <a:cubicBezTo>
                        <a:pt x="30087" y="-142"/>
                        <a:pt x="23834" y="-1970"/>
                        <a:pt x="15765" y="-1970"/>
                      </a:cubicBezTo>
                      <a:cubicBezTo>
                        <a:pt x="12984" y="-1970"/>
                        <a:pt x="10150" y="-1751"/>
                        <a:pt x="7265" y="-1312"/>
                      </a:cubicBezTo>
                      <a:cubicBezTo>
                        <a:pt x="4389" y="-874"/>
                        <a:pt x="1414" y="-216"/>
                        <a:pt x="-1660" y="660"/>
                      </a:cubicBezTo>
                      <a:lnTo>
                        <a:pt x="-1660" y="9011"/>
                      </a:lnTo>
                      <a:cubicBezTo>
                        <a:pt x="998" y="7669"/>
                        <a:pt x="3746" y="6670"/>
                        <a:pt x="6584" y="6013"/>
                      </a:cubicBezTo>
                      <a:cubicBezTo>
                        <a:pt x="9422" y="5355"/>
                        <a:pt x="12421" y="5026"/>
                        <a:pt x="15580" y="5026"/>
                      </a:cubicBezTo>
                      <a:cubicBezTo>
                        <a:pt x="20698" y="5026"/>
                        <a:pt x="24747" y="6271"/>
                        <a:pt x="27727" y="8761"/>
                      </a:cubicBezTo>
                      <a:cubicBezTo>
                        <a:pt x="30716" y="11251"/>
                        <a:pt x="32211" y="14635"/>
                        <a:pt x="32211" y="18913"/>
                      </a:cubicBezTo>
                      <a:cubicBezTo>
                        <a:pt x="32211" y="23182"/>
                        <a:pt x="30716" y="26562"/>
                        <a:pt x="27727" y="29052"/>
                      </a:cubicBezTo>
                      <a:cubicBezTo>
                        <a:pt x="24747" y="31550"/>
                        <a:pt x="20698" y="32800"/>
                        <a:pt x="15580" y="32800"/>
                      </a:cubicBezTo>
                      <a:cubicBezTo>
                        <a:pt x="13187" y="32800"/>
                        <a:pt x="10798" y="32554"/>
                        <a:pt x="8414" y="32063"/>
                      </a:cubicBezTo>
                      <a:cubicBezTo>
                        <a:pt x="6040" y="31572"/>
                        <a:pt x="3614" y="30805"/>
                        <a:pt x="1135" y="29762"/>
                      </a:cubicBezTo>
                      <a:lnTo>
                        <a:pt x="1135" y="605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29" name="Graphic 8">
              <a:extLst>
                <a:ext uri="{FF2B5EF4-FFF2-40B4-BE49-F238E27FC236}">
                  <a16:creationId xmlns:a16="http://schemas.microsoft.com/office/drawing/2014/main" id="{3F3233B5-EABC-40E9-9F53-B9631E3532D0}"/>
                </a:ext>
              </a:extLst>
            </p:cNvPr>
            <p:cNvGrpSpPr/>
            <p:nvPr/>
          </p:nvGrpSpPr>
          <p:grpSpPr>
            <a:xfrm>
              <a:off x="9836058" y="5206624"/>
              <a:ext cx="90416" cy="235782"/>
              <a:chOff x="9583509" y="6460659"/>
              <a:chExt cx="90416" cy="235782"/>
            </a:xfrm>
            <a:solidFill>
              <a:srgbClr val="000000"/>
            </a:solidFill>
          </p:grpSpPr>
          <p:sp>
            <p:nvSpPr>
              <p:cNvPr id="4630" name="Freeform: Shape 4629">
                <a:extLst>
                  <a:ext uri="{FF2B5EF4-FFF2-40B4-BE49-F238E27FC236}">
                    <a16:creationId xmlns:a16="http://schemas.microsoft.com/office/drawing/2014/main" id="{6C4A9498-20C5-4023-8276-F42FA713C6D4}"/>
                  </a:ext>
                </a:extLst>
              </p:cNvPr>
              <p:cNvSpPr/>
              <p:nvPr/>
            </p:nvSpPr>
            <p:spPr>
              <a:xfrm>
                <a:off x="9628712" y="6460659"/>
                <a:ext cx="9081" cy="29456"/>
              </a:xfrm>
              <a:custGeom>
                <a:avLst/>
                <a:gdLst>
                  <a:gd name="connsiteX0" fmla="*/ 356 w 9081"/>
                  <a:gd name="connsiteY0" fmla="*/ 308 h 29456"/>
                  <a:gd name="connsiteX1" fmla="*/ 356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356" y="308"/>
                    </a:moveTo>
                    <a:lnTo>
                      <a:pt x="356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31" name="Graphic 8">
                <a:extLst>
                  <a:ext uri="{FF2B5EF4-FFF2-40B4-BE49-F238E27FC236}">
                    <a16:creationId xmlns:a16="http://schemas.microsoft.com/office/drawing/2014/main" id="{BB86259E-6C36-43FC-96A3-A685376D944B}"/>
                  </a:ext>
                </a:extLst>
              </p:cNvPr>
              <p:cNvGrpSpPr/>
              <p:nvPr/>
            </p:nvGrpSpPr>
            <p:grpSpPr>
              <a:xfrm>
                <a:off x="9583509" y="6526763"/>
                <a:ext cx="90416" cy="169678"/>
                <a:chOff x="9583509" y="6526763"/>
                <a:chExt cx="90416" cy="169678"/>
              </a:xfrm>
              <a:solidFill>
                <a:srgbClr val="000000"/>
              </a:solidFill>
            </p:grpSpPr>
            <p:sp>
              <p:nvSpPr>
                <p:cNvPr id="4632" name="Freeform: Shape 4631">
                  <a:extLst>
                    <a:ext uri="{FF2B5EF4-FFF2-40B4-BE49-F238E27FC236}">
                      <a16:creationId xmlns:a16="http://schemas.microsoft.com/office/drawing/2014/main" id="{0E694019-F61C-499B-B6AE-31C0B1118562}"/>
                    </a:ext>
                  </a:extLst>
                </p:cNvPr>
                <p:cNvSpPr/>
                <p:nvPr/>
              </p:nvSpPr>
              <p:spPr>
                <a:xfrm rot="-5400000" flipV="1">
                  <a:off x="9602204" y="6649817"/>
                  <a:ext cx="31614" cy="63949"/>
                </a:xfrm>
                <a:custGeom>
                  <a:avLst/>
                  <a:gdLst>
                    <a:gd name="connsiteX0" fmla="*/ 30708 w 31614"/>
                    <a:gd name="connsiteY0" fmla="*/ 61852 h 63949"/>
                    <a:gd name="connsiteX1" fmla="*/ 30708 w 31614"/>
                    <a:gd name="connsiteY1" fmla="*/ 55553 h 63949"/>
                    <a:gd name="connsiteX2" fmla="*/ 22904 w 31614"/>
                    <a:gd name="connsiteY2" fmla="*/ 55553 h 63949"/>
                    <a:gd name="connsiteX3" fmla="*/ 16802 w 31614"/>
                    <a:gd name="connsiteY3" fmla="*/ 53909 h 63949"/>
                    <a:gd name="connsiteX4" fmla="*/ 15100 w 31614"/>
                    <a:gd name="connsiteY4" fmla="*/ 47992 h 63949"/>
                    <a:gd name="connsiteX5" fmla="*/ 15100 w 31614"/>
                    <a:gd name="connsiteY5" fmla="*/ 43928 h 63949"/>
                    <a:gd name="connsiteX6" fmla="*/ 28537 w 31614"/>
                    <a:gd name="connsiteY6" fmla="*/ 43928 h 63949"/>
                    <a:gd name="connsiteX7" fmla="*/ 28537 w 31614"/>
                    <a:gd name="connsiteY7" fmla="*/ 38050 h 63949"/>
                    <a:gd name="connsiteX8" fmla="*/ 15100 w 31614"/>
                    <a:gd name="connsiteY8" fmla="*/ 38050 h 63949"/>
                    <a:gd name="connsiteX9" fmla="*/ 15100 w 31614"/>
                    <a:gd name="connsiteY9" fmla="*/ -2098 h 63949"/>
                    <a:gd name="connsiteX10" fmla="*/ 6898 w 31614"/>
                    <a:gd name="connsiteY10" fmla="*/ -2098 h 63949"/>
                    <a:gd name="connsiteX11" fmla="*/ 6898 w 31614"/>
                    <a:gd name="connsiteY11" fmla="*/ 38050 h 63949"/>
                    <a:gd name="connsiteX12" fmla="*/ -906 w 31614"/>
                    <a:gd name="connsiteY12" fmla="*/ 38050 h 63949"/>
                    <a:gd name="connsiteX13" fmla="*/ -906 w 31614"/>
                    <a:gd name="connsiteY13" fmla="*/ 43928 h 63949"/>
                    <a:gd name="connsiteX14" fmla="*/ 6898 w 31614"/>
                    <a:gd name="connsiteY14" fmla="*/ 43928 h 63949"/>
                    <a:gd name="connsiteX15" fmla="*/ 6898 w 31614"/>
                    <a:gd name="connsiteY15" fmla="*/ 47137 h 63949"/>
                    <a:gd name="connsiteX16" fmla="*/ 10758 w 31614"/>
                    <a:gd name="connsiteY16" fmla="*/ 58328 h 63949"/>
                    <a:gd name="connsiteX17" fmla="*/ 22989 w 31614"/>
                    <a:gd name="connsiteY17" fmla="*/ 61852 h 63949"/>
                    <a:gd name="connsiteX18" fmla="*/ 30708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708" y="61852"/>
                      </a:moveTo>
                      <a:lnTo>
                        <a:pt x="30708" y="55553"/>
                      </a:lnTo>
                      <a:lnTo>
                        <a:pt x="22904" y="55553"/>
                      </a:lnTo>
                      <a:cubicBezTo>
                        <a:pt x="19981" y="55553"/>
                        <a:pt x="17947" y="55005"/>
                        <a:pt x="16802" y="53909"/>
                      </a:cubicBezTo>
                      <a:cubicBezTo>
                        <a:pt x="15667" y="52814"/>
                        <a:pt x="15100" y="50841"/>
                        <a:pt x="15100" y="47992"/>
                      </a:cubicBezTo>
                      <a:lnTo>
                        <a:pt x="15100" y="43928"/>
                      </a:lnTo>
                      <a:lnTo>
                        <a:pt x="28537" y="43928"/>
                      </a:lnTo>
                      <a:lnTo>
                        <a:pt x="28537" y="38050"/>
                      </a:lnTo>
                      <a:lnTo>
                        <a:pt x="15100" y="38050"/>
                      </a:lnTo>
                      <a:lnTo>
                        <a:pt x="15100" y="-2098"/>
                      </a:lnTo>
                      <a:lnTo>
                        <a:pt x="6898" y="-2098"/>
                      </a:lnTo>
                      <a:lnTo>
                        <a:pt x="6898" y="38050"/>
                      </a:lnTo>
                      <a:lnTo>
                        <a:pt x="-906" y="38050"/>
                      </a:lnTo>
                      <a:lnTo>
                        <a:pt x="-906" y="43928"/>
                      </a:lnTo>
                      <a:lnTo>
                        <a:pt x="6898" y="43928"/>
                      </a:lnTo>
                      <a:lnTo>
                        <a:pt x="6898" y="47137"/>
                      </a:lnTo>
                      <a:cubicBezTo>
                        <a:pt x="6898" y="52257"/>
                        <a:pt x="8184" y="55987"/>
                        <a:pt x="10758" y="58328"/>
                      </a:cubicBezTo>
                      <a:cubicBezTo>
                        <a:pt x="13331" y="60678"/>
                        <a:pt x="17408" y="61852"/>
                        <a:pt x="22989" y="61852"/>
                      </a:cubicBezTo>
                      <a:lnTo>
                        <a:pt x="30708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33" name="Freeform: Shape 4632">
                  <a:extLst>
                    <a:ext uri="{FF2B5EF4-FFF2-40B4-BE49-F238E27FC236}">
                      <a16:creationId xmlns:a16="http://schemas.microsoft.com/office/drawing/2014/main" id="{E16C7641-97A5-4619-8BB5-1C96C492920C}"/>
                    </a:ext>
                  </a:extLst>
                </p:cNvPr>
                <p:cNvSpPr/>
                <p:nvPr/>
              </p:nvSpPr>
              <p:spPr>
                <a:xfrm rot="-5400000" flipV="1">
                  <a:off x="9647164" y="6644772"/>
                  <a:ext cx="47195" cy="5865"/>
                </a:xfrm>
                <a:custGeom>
                  <a:avLst/>
                  <a:gdLst>
                    <a:gd name="connsiteX0" fmla="*/ 45955 w 47195"/>
                    <a:gd name="connsiteY0" fmla="*/ 7481 h 5865"/>
                    <a:gd name="connsiteX1" fmla="*/ 45955 w 47195"/>
                    <a:gd name="connsiteY1" fmla="*/ 1616 h 5865"/>
                    <a:gd name="connsiteX2" fmla="*/ -1240 w 47195"/>
                    <a:gd name="connsiteY2" fmla="*/ 1616 h 5865"/>
                    <a:gd name="connsiteX3" fmla="*/ -1240 w 47195"/>
                    <a:gd name="connsiteY3" fmla="*/ 7481 h 5865"/>
                    <a:gd name="connsiteX4" fmla="*/ 45955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955" y="7481"/>
                      </a:moveTo>
                      <a:lnTo>
                        <a:pt x="45955" y="1616"/>
                      </a:lnTo>
                      <a:lnTo>
                        <a:pt x="-1240" y="1616"/>
                      </a:lnTo>
                      <a:lnTo>
                        <a:pt x="-1240" y="7481"/>
                      </a:lnTo>
                      <a:lnTo>
                        <a:pt x="45955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34" name="Freeform: Shape 4633">
                  <a:extLst>
                    <a:ext uri="{FF2B5EF4-FFF2-40B4-BE49-F238E27FC236}">
                      <a16:creationId xmlns:a16="http://schemas.microsoft.com/office/drawing/2014/main" id="{C6725F8B-92E6-4585-8AEE-B115D40BF878}"/>
                    </a:ext>
                  </a:extLst>
                </p:cNvPr>
                <p:cNvSpPr/>
                <p:nvPr/>
              </p:nvSpPr>
              <p:spPr>
                <a:xfrm rot="-5400000" flipV="1">
                  <a:off x="9597798" y="6569789"/>
                  <a:ext cx="42029" cy="62463"/>
                </a:xfrm>
                <a:custGeom>
                  <a:avLst/>
                  <a:gdLst>
                    <a:gd name="connsiteX0" fmla="*/ 9175 w 42029"/>
                    <a:gd name="connsiteY0" fmla="*/ 4932 h 62463"/>
                    <a:gd name="connsiteX1" fmla="*/ 40435 w 42029"/>
                    <a:gd name="connsiteY1" fmla="*/ 4932 h 62463"/>
                    <a:gd name="connsiteX2" fmla="*/ 40435 w 42029"/>
                    <a:gd name="connsiteY2" fmla="*/ -2051 h 62463"/>
                    <a:gd name="connsiteX3" fmla="*/ -1595 w 42029"/>
                    <a:gd name="connsiteY3" fmla="*/ -2051 h 62463"/>
                    <a:gd name="connsiteX4" fmla="*/ -1595 w 42029"/>
                    <a:gd name="connsiteY4" fmla="*/ 4932 h 62463"/>
                    <a:gd name="connsiteX5" fmla="*/ 12296 w 42029"/>
                    <a:gd name="connsiteY5" fmla="*/ 18056 h 62463"/>
                    <a:gd name="connsiteX6" fmla="*/ 23364 w 42029"/>
                    <a:gd name="connsiteY6" fmla="*/ 28695 h 62463"/>
                    <a:gd name="connsiteX7" fmla="*/ 29367 w 42029"/>
                    <a:gd name="connsiteY7" fmla="*/ 36269 h 62463"/>
                    <a:gd name="connsiteX8" fmla="*/ 31084 w 42029"/>
                    <a:gd name="connsiteY8" fmla="*/ 42371 h 62463"/>
                    <a:gd name="connsiteX9" fmla="*/ 27380 w 42029"/>
                    <a:gd name="connsiteY9" fmla="*/ 50340 h 62463"/>
                    <a:gd name="connsiteX10" fmla="*/ 17731 w 42029"/>
                    <a:gd name="connsiteY10" fmla="*/ 53430 h 62463"/>
                    <a:gd name="connsiteX11" fmla="*/ 8834 w 42029"/>
                    <a:gd name="connsiteY11" fmla="*/ 52076 h 62463"/>
                    <a:gd name="connsiteX12" fmla="*/ -1155 w 42029"/>
                    <a:gd name="connsiteY12" fmla="*/ 47960 h 62463"/>
                    <a:gd name="connsiteX13" fmla="*/ -1155 w 42029"/>
                    <a:gd name="connsiteY13" fmla="*/ 56350 h 62463"/>
                    <a:gd name="connsiteX14" fmla="*/ 8948 w 42029"/>
                    <a:gd name="connsiteY14" fmla="*/ 59387 h 62463"/>
                    <a:gd name="connsiteX15" fmla="*/ 17561 w 42029"/>
                    <a:gd name="connsiteY15" fmla="*/ 60413 h 62463"/>
                    <a:gd name="connsiteX16" fmla="*/ 33964 w 42029"/>
                    <a:gd name="connsiteY16" fmla="*/ 55640 h 62463"/>
                    <a:gd name="connsiteX17" fmla="*/ 40080 w 42029"/>
                    <a:gd name="connsiteY17" fmla="*/ 42910 h 62463"/>
                    <a:gd name="connsiteX18" fmla="*/ 38547 w 42029"/>
                    <a:gd name="connsiteY18" fmla="*/ 35730 h 62463"/>
                    <a:gd name="connsiteX19" fmla="*/ 32985 w 42029"/>
                    <a:gd name="connsiteY19" fmla="*/ 27748 h 62463"/>
                    <a:gd name="connsiteX20" fmla="*/ 25933 w 42029"/>
                    <a:gd name="connsiteY20" fmla="*/ 20857 h 62463"/>
                    <a:gd name="connsiteX21" fmla="*/ 9175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175" y="4932"/>
                      </a:moveTo>
                      <a:lnTo>
                        <a:pt x="40435" y="4932"/>
                      </a:lnTo>
                      <a:lnTo>
                        <a:pt x="40435" y="-2051"/>
                      </a:lnTo>
                      <a:lnTo>
                        <a:pt x="-1595" y="-2051"/>
                      </a:lnTo>
                      <a:lnTo>
                        <a:pt x="-1595" y="4932"/>
                      </a:lnTo>
                      <a:cubicBezTo>
                        <a:pt x="1801" y="8193"/>
                        <a:pt x="6431" y="12568"/>
                        <a:pt x="12296" y="18056"/>
                      </a:cubicBezTo>
                      <a:cubicBezTo>
                        <a:pt x="18171" y="23553"/>
                        <a:pt x="21860" y="27099"/>
                        <a:pt x="23364" y="28695"/>
                      </a:cubicBezTo>
                      <a:cubicBezTo>
                        <a:pt x="26231" y="31675"/>
                        <a:pt x="28231" y="34200"/>
                        <a:pt x="29367" y="36269"/>
                      </a:cubicBezTo>
                      <a:cubicBezTo>
                        <a:pt x="30511" y="38338"/>
                        <a:pt x="31084" y="40372"/>
                        <a:pt x="31084" y="42371"/>
                      </a:cubicBezTo>
                      <a:cubicBezTo>
                        <a:pt x="31084" y="45632"/>
                        <a:pt x="29849" y="48289"/>
                        <a:pt x="27380" y="50340"/>
                      </a:cubicBezTo>
                      <a:cubicBezTo>
                        <a:pt x="24911" y="52400"/>
                        <a:pt x="21695" y="53430"/>
                        <a:pt x="17731" y="53430"/>
                      </a:cubicBezTo>
                      <a:cubicBezTo>
                        <a:pt x="14922" y="53430"/>
                        <a:pt x="11956" y="52979"/>
                        <a:pt x="8834" y="52076"/>
                      </a:cubicBezTo>
                      <a:cubicBezTo>
                        <a:pt x="5722" y="51173"/>
                        <a:pt x="2392" y="49801"/>
                        <a:pt x="-1155" y="47960"/>
                      </a:cubicBezTo>
                      <a:lnTo>
                        <a:pt x="-1155" y="56350"/>
                      </a:lnTo>
                      <a:cubicBezTo>
                        <a:pt x="2449" y="57691"/>
                        <a:pt x="5816" y="58704"/>
                        <a:pt x="8948" y="59387"/>
                      </a:cubicBezTo>
                      <a:cubicBezTo>
                        <a:pt x="12088" y="60071"/>
                        <a:pt x="14959" y="60413"/>
                        <a:pt x="17561" y="60413"/>
                      </a:cubicBezTo>
                      <a:cubicBezTo>
                        <a:pt x="24419" y="60413"/>
                        <a:pt x="29887" y="58822"/>
                        <a:pt x="33964" y="55640"/>
                      </a:cubicBezTo>
                      <a:cubicBezTo>
                        <a:pt x="38041" y="52466"/>
                        <a:pt x="40080" y="48223"/>
                        <a:pt x="40080" y="42910"/>
                      </a:cubicBezTo>
                      <a:cubicBezTo>
                        <a:pt x="40080" y="40385"/>
                        <a:pt x="39569" y="37992"/>
                        <a:pt x="38547" y="35730"/>
                      </a:cubicBezTo>
                      <a:cubicBezTo>
                        <a:pt x="37535" y="33477"/>
                        <a:pt x="35681" y="30816"/>
                        <a:pt x="32985" y="27748"/>
                      </a:cubicBezTo>
                      <a:cubicBezTo>
                        <a:pt x="32247" y="26950"/>
                        <a:pt x="29896" y="24653"/>
                        <a:pt x="25933" y="20857"/>
                      </a:cubicBezTo>
                      <a:cubicBezTo>
                        <a:pt x="21978" y="17061"/>
                        <a:pt x="16393" y="11753"/>
                        <a:pt x="9175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35" name="Freeform: Shape 4634">
                  <a:extLst>
                    <a:ext uri="{FF2B5EF4-FFF2-40B4-BE49-F238E27FC236}">
                      <a16:creationId xmlns:a16="http://schemas.microsoft.com/office/drawing/2014/main" id="{4084A119-203B-4DDC-9566-607407E2599B}"/>
                    </a:ext>
                  </a:extLst>
                </p:cNvPr>
                <p:cNvSpPr/>
                <p:nvPr/>
              </p:nvSpPr>
              <p:spPr>
                <a:xfrm rot="-5400000" flipV="1">
                  <a:off x="9598125" y="6515809"/>
                  <a:ext cx="42569" cy="61359"/>
                </a:xfrm>
                <a:custGeom>
                  <a:avLst/>
                  <a:gdLst>
                    <a:gd name="connsiteX0" fmla="*/ -1670 w 42569"/>
                    <a:gd name="connsiteY0" fmla="*/ 59344 h 61359"/>
                    <a:gd name="connsiteX1" fmla="*/ 40899 w 42569"/>
                    <a:gd name="connsiteY1" fmla="*/ 59344 h 61359"/>
                    <a:gd name="connsiteX2" fmla="*/ 40899 w 42569"/>
                    <a:gd name="connsiteY2" fmla="*/ 55807 h 61359"/>
                    <a:gd name="connsiteX3" fmla="*/ 16862 w 42569"/>
                    <a:gd name="connsiteY3" fmla="*/ -2015 h 61359"/>
                    <a:gd name="connsiteX4" fmla="*/ 7510 w 42569"/>
                    <a:gd name="connsiteY4" fmla="*/ -2015 h 61359"/>
                    <a:gd name="connsiteX5" fmla="*/ 30129 w 42569"/>
                    <a:gd name="connsiteY5" fmla="*/ 52348 h 61359"/>
                    <a:gd name="connsiteX6" fmla="*/ -1670 w 42569"/>
                    <a:gd name="connsiteY6" fmla="*/ 52348 h 61359"/>
                    <a:gd name="connsiteX7" fmla="*/ -1670 w 42569"/>
                    <a:gd name="connsiteY7" fmla="*/ 5934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569" h="61359">
                      <a:moveTo>
                        <a:pt x="-1670" y="59344"/>
                      </a:moveTo>
                      <a:lnTo>
                        <a:pt x="40899" y="59344"/>
                      </a:lnTo>
                      <a:lnTo>
                        <a:pt x="40899" y="55807"/>
                      </a:lnTo>
                      <a:lnTo>
                        <a:pt x="16862" y="-2015"/>
                      </a:lnTo>
                      <a:lnTo>
                        <a:pt x="7510" y="-2015"/>
                      </a:lnTo>
                      <a:lnTo>
                        <a:pt x="30129" y="52348"/>
                      </a:lnTo>
                      <a:lnTo>
                        <a:pt x="-1670" y="52348"/>
                      </a:lnTo>
                      <a:lnTo>
                        <a:pt x="-1670" y="593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36" name="Graphic 8">
              <a:extLst>
                <a:ext uri="{FF2B5EF4-FFF2-40B4-BE49-F238E27FC236}">
                  <a16:creationId xmlns:a16="http://schemas.microsoft.com/office/drawing/2014/main" id="{069E7D96-58E2-4653-B469-E4D9D40E0A00}"/>
                </a:ext>
              </a:extLst>
            </p:cNvPr>
            <p:cNvGrpSpPr/>
            <p:nvPr/>
          </p:nvGrpSpPr>
          <p:grpSpPr>
            <a:xfrm>
              <a:off x="9940713" y="5206624"/>
              <a:ext cx="90416" cy="235782"/>
              <a:chOff x="9688164" y="6460659"/>
              <a:chExt cx="90416" cy="235782"/>
            </a:xfrm>
            <a:solidFill>
              <a:srgbClr val="000000"/>
            </a:solidFill>
          </p:grpSpPr>
          <p:sp>
            <p:nvSpPr>
              <p:cNvPr id="4637" name="Freeform: Shape 4636">
                <a:extLst>
                  <a:ext uri="{FF2B5EF4-FFF2-40B4-BE49-F238E27FC236}">
                    <a16:creationId xmlns:a16="http://schemas.microsoft.com/office/drawing/2014/main" id="{283A1582-4BD7-4D22-AEC9-A84F321F7F2E}"/>
                  </a:ext>
                </a:extLst>
              </p:cNvPr>
              <p:cNvSpPr/>
              <p:nvPr/>
            </p:nvSpPr>
            <p:spPr>
              <a:xfrm>
                <a:off x="9733375" y="6460659"/>
                <a:ext cx="9081" cy="29456"/>
              </a:xfrm>
              <a:custGeom>
                <a:avLst/>
                <a:gdLst>
                  <a:gd name="connsiteX0" fmla="*/ 367 w 9081"/>
                  <a:gd name="connsiteY0" fmla="*/ 308 h 29456"/>
                  <a:gd name="connsiteX1" fmla="*/ 367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367" y="308"/>
                    </a:moveTo>
                    <a:lnTo>
                      <a:pt x="367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38" name="Graphic 8">
                <a:extLst>
                  <a:ext uri="{FF2B5EF4-FFF2-40B4-BE49-F238E27FC236}">
                    <a16:creationId xmlns:a16="http://schemas.microsoft.com/office/drawing/2014/main" id="{B8814882-F167-4700-A0C1-9E7BE750260E}"/>
                  </a:ext>
                </a:extLst>
              </p:cNvPr>
              <p:cNvGrpSpPr/>
              <p:nvPr/>
            </p:nvGrpSpPr>
            <p:grpSpPr>
              <a:xfrm>
                <a:off x="9688164" y="6525488"/>
                <a:ext cx="90416" cy="170953"/>
                <a:chOff x="9688164" y="6525488"/>
                <a:chExt cx="90416" cy="170953"/>
              </a:xfrm>
              <a:solidFill>
                <a:srgbClr val="000000"/>
              </a:solidFill>
            </p:grpSpPr>
            <p:sp>
              <p:nvSpPr>
                <p:cNvPr id="4639" name="Freeform: Shape 4638">
                  <a:extLst>
                    <a:ext uri="{FF2B5EF4-FFF2-40B4-BE49-F238E27FC236}">
                      <a16:creationId xmlns:a16="http://schemas.microsoft.com/office/drawing/2014/main" id="{089C5114-D691-4A1A-8263-E7E088022569}"/>
                    </a:ext>
                  </a:extLst>
                </p:cNvPr>
                <p:cNvSpPr/>
                <p:nvPr/>
              </p:nvSpPr>
              <p:spPr>
                <a:xfrm rot="-5400000" flipV="1">
                  <a:off x="9706859" y="6649817"/>
                  <a:ext cx="31614" cy="63949"/>
                </a:xfrm>
                <a:custGeom>
                  <a:avLst/>
                  <a:gdLst>
                    <a:gd name="connsiteX0" fmla="*/ 30720 w 31614"/>
                    <a:gd name="connsiteY0" fmla="*/ 61852 h 63949"/>
                    <a:gd name="connsiteX1" fmla="*/ 30720 w 31614"/>
                    <a:gd name="connsiteY1" fmla="*/ 55553 h 63949"/>
                    <a:gd name="connsiteX2" fmla="*/ 22915 w 31614"/>
                    <a:gd name="connsiteY2" fmla="*/ 55553 h 63949"/>
                    <a:gd name="connsiteX3" fmla="*/ 16814 w 31614"/>
                    <a:gd name="connsiteY3" fmla="*/ 53909 h 63949"/>
                    <a:gd name="connsiteX4" fmla="*/ 15111 w 31614"/>
                    <a:gd name="connsiteY4" fmla="*/ 47992 h 63949"/>
                    <a:gd name="connsiteX5" fmla="*/ 15111 w 31614"/>
                    <a:gd name="connsiteY5" fmla="*/ 43928 h 63949"/>
                    <a:gd name="connsiteX6" fmla="*/ 28549 w 31614"/>
                    <a:gd name="connsiteY6" fmla="*/ 43928 h 63949"/>
                    <a:gd name="connsiteX7" fmla="*/ 28549 w 31614"/>
                    <a:gd name="connsiteY7" fmla="*/ 38050 h 63949"/>
                    <a:gd name="connsiteX8" fmla="*/ 15111 w 31614"/>
                    <a:gd name="connsiteY8" fmla="*/ 38050 h 63949"/>
                    <a:gd name="connsiteX9" fmla="*/ 15111 w 31614"/>
                    <a:gd name="connsiteY9" fmla="*/ -2098 h 63949"/>
                    <a:gd name="connsiteX10" fmla="*/ 6909 w 31614"/>
                    <a:gd name="connsiteY10" fmla="*/ -2098 h 63949"/>
                    <a:gd name="connsiteX11" fmla="*/ 6909 w 31614"/>
                    <a:gd name="connsiteY11" fmla="*/ 38050 h 63949"/>
                    <a:gd name="connsiteX12" fmla="*/ -895 w 31614"/>
                    <a:gd name="connsiteY12" fmla="*/ 38050 h 63949"/>
                    <a:gd name="connsiteX13" fmla="*/ -895 w 31614"/>
                    <a:gd name="connsiteY13" fmla="*/ 43928 h 63949"/>
                    <a:gd name="connsiteX14" fmla="*/ 6909 w 31614"/>
                    <a:gd name="connsiteY14" fmla="*/ 43928 h 63949"/>
                    <a:gd name="connsiteX15" fmla="*/ 6909 w 31614"/>
                    <a:gd name="connsiteY15" fmla="*/ 47137 h 63949"/>
                    <a:gd name="connsiteX16" fmla="*/ 10769 w 31614"/>
                    <a:gd name="connsiteY16" fmla="*/ 58328 h 63949"/>
                    <a:gd name="connsiteX17" fmla="*/ 23001 w 31614"/>
                    <a:gd name="connsiteY17" fmla="*/ 61852 h 63949"/>
                    <a:gd name="connsiteX18" fmla="*/ 30720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720" y="61852"/>
                      </a:moveTo>
                      <a:lnTo>
                        <a:pt x="30720" y="55553"/>
                      </a:lnTo>
                      <a:lnTo>
                        <a:pt x="22915" y="55553"/>
                      </a:lnTo>
                      <a:cubicBezTo>
                        <a:pt x="19992" y="55553"/>
                        <a:pt x="17959" y="55005"/>
                        <a:pt x="16814" y="53909"/>
                      </a:cubicBezTo>
                      <a:cubicBezTo>
                        <a:pt x="15679" y="52814"/>
                        <a:pt x="15111" y="50841"/>
                        <a:pt x="15111" y="47992"/>
                      </a:cubicBezTo>
                      <a:lnTo>
                        <a:pt x="15111" y="43928"/>
                      </a:lnTo>
                      <a:lnTo>
                        <a:pt x="28549" y="43928"/>
                      </a:lnTo>
                      <a:lnTo>
                        <a:pt x="28549" y="38050"/>
                      </a:lnTo>
                      <a:lnTo>
                        <a:pt x="15111" y="38050"/>
                      </a:lnTo>
                      <a:lnTo>
                        <a:pt x="15111" y="-2098"/>
                      </a:lnTo>
                      <a:lnTo>
                        <a:pt x="6909" y="-2098"/>
                      </a:lnTo>
                      <a:lnTo>
                        <a:pt x="6909" y="38050"/>
                      </a:lnTo>
                      <a:lnTo>
                        <a:pt x="-895" y="38050"/>
                      </a:lnTo>
                      <a:lnTo>
                        <a:pt x="-895" y="43928"/>
                      </a:lnTo>
                      <a:lnTo>
                        <a:pt x="6909" y="43928"/>
                      </a:lnTo>
                      <a:lnTo>
                        <a:pt x="6909" y="47137"/>
                      </a:lnTo>
                      <a:cubicBezTo>
                        <a:pt x="6909" y="52257"/>
                        <a:pt x="8196" y="55987"/>
                        <a:pt x="10769" y="58328"/>
                      </a:cubicBezTo>
                      <a:cubicBezTo>
                        <a:pt x="13342" y="60678"/>
                        <a:pt x="17419" y="61852"/>
                        <a:pt x="23001" y="61852"/>
                      </a:cubicBezTo>
                      <a:lnTo>
                        <a:pt x="30720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40" name="Freeform: Shape 4639">
                  <a:extLst>
                    <a:ext uri="{FF2B5EF4-FFF2-40B4-BE49-F238E27FC236}">
                      <a16:creationId xmlns:a16="http://schemas.microsoft.com/office/drawing/2014/main" id="{E53B2902-EF66-49B0-A503-1D11618D7662}"/>
                    </a:ext>
                  </a:extLst>
                </p:cNvPr>
                <p:cNvSpPr/>
                <p:nvPr/>
              </p:nvSpPr>
              <p:spPr>
                <a:xfrm rot="-5400000" flipV="1">
                  <a:off x="9751819" y="6644772"/>
                  <a:ext cx="47195" cy="5865"/>
                </a:xfrm>
                <a:custGeom>
                  <a:avLst/>
                  <a:gdLst>
                    <a:gd name="connsiteX0" fmla="*/ 45967 w 47195"/>
                    <a:gd name="connsiteY0" fmla="*/ 7481 h 5865"/>
                    <a:gd name="connsiteX1" fmla="*/ 45967 w 47195"/>
                    <a:gd name="connsiteY1" fmla="*/ 1616 h 5865"/>
                    <a:gd name="connsiteX2" fmla="*/ -1228 w 47195"/>
                    <a:gd name="connsiteY2" fmla="*/ 1616 h 5865"/>
                    <a:gd name="connsiteX3" fmla="*/ -1228 w 47195"/>
                    <a:gd name="connsiteY3" fmla="*/ 7481 h 5865"/>
                    <a:gd name="connsiteX4" fmla="*/ 45967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967" y="7481"/>
                      </a:moveTo>
                      <a:lnTo>
                        <a:pt x="45967" y="1616"/>
                      </a:lnTo>
                      <a:lnTo>
                        <a:pt x="-1228" y="1616"/>
                      </a:lnTo>
                      <a:lnTo>
                        <a:pt x="-1228" y="7481"/>
                      </a:lnTo>
                      <a:lnTo>
                        <a:pt x="45967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41" name="Freeform: Shape 4640">
                  <a:extLst>
                    <a:ext uri="{FF2B5EF4-FFF2-40B4-BE49-F238E27FC236}">
                      <a16:creationId xmlns:a16="http://schemas.microsoft.com/office/drawing/2014/main" id="{146E9133-168D-4103-AB15-56693FB3EF1B}"/>
                    </a:ext>
                  </a:extLst>
                </p:cNvPr>
                <p:cNvSpPr/>
                <p:nvPr/>
              </p:nvSpPr>
              <p:spPr>
                <a:xfrm rot="-5400000" flipV="1">
                  <a:off x="9704354" y="6568474"/>
                  <a:ext cx="39419" cy="61359"/>
                </a:xfrm>
                <a:custGeom>
                  <a:avLst/>
                  <a:gdLst>
                    <a:gd name="connsiteX0" fmla="*/ -434 w 39419"/>
                    <a:gd name="connsiteY0" fmla="*/ 4974 h 61359"/>
                    <a:gd name="connsiteX1" fmla="*/ 14195 w 39419"/>
                    <a:gd name="connsiteY1" fmla="*/ 4974 h 61359"/>
                    <a:gd name="connsiteX2" fmla="*/ 14195 w 39419"/>
                    <a:gd name="connsiteY2" fmla="*/ 51789 h 61359"/>
                    <a:gd name="connsiteX3" fmla="*/ -1726 w 39419"/>
                    <a:gd name="connsiteY3" fmla="*/ 48830 h 61359"/>
                    <a:gd name="connsiteX4" fmla="*/ -1726 w 39419"/>
                    <a:gd name="connsiteY4" fmla="*/ 56391 h 61359"/>
                    <a:gd name="connsiteX5" fmla="*/ 14110 w 39419"/>
                    <a:gd name="connsiteY5" fmla="*/ 59350 h 61359"/>
                    <a:gd name="connsiteX6" fmla="*/ 23064 w 39419"/>
                    <a:gd name="connsiteY6" fmla="*/ 59350 h 61359"/>
                    <a:gd name="connsiteX7" fmla="*/ 23064 w 39419"/>
                    <a:gd name="connsiteY7" fmla="*/ 4974 h 61359"/>
                    <a:gd name="connsiteX8" fmla="*/ 37693 w 39419"/>
                    <a:gd name="connsiteY8" fmla="*/ 4974 h 61359"/>
                    <a:gd name="connsiteX9" fmla="*/ 37693 w 39419"/>
                    <a:gd name="connsiteY9" fmla="*/ -2009 h 61359"/>
                    <a:gd name="connsiteX10" fmla="*/ -434 w 39419"/>
                    <a:gd name="connsiteY10" fmla="*/ -2009 h 61359"/>
                    <a:gd name="connsiteX11" fmla="*/ -434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434" y="4974"/>
                      </a:moveTo>
                      <a:lnTo>
                        <a:pt x="14195" y="4974"/>
                      </a:lnTo>
                      <a:lnTo>
                        <a:pt x="14195" y="51789"/>
                      </a:lnTo>
                      <a:lnTo>
                        <a:pt x="-1726" y="48830"/>
                      </a:lnTo>
                      <a:lnTo>
                        <a:pt x="-1726" y="56391"/>
                      </a:lnTo>
                      <a:lnTo>
                        <a:pt x="14110" y="59350"/>
                      </a:lnTo>
                      <a:lnTo>
                        <a:pt x="23064" y="59350"/>
                      </a:lnTo>
                      <a:lnTo>
                        <a:pt x="23064" y="4974"/>
                      </a:lnTo>
                      <a:lnTo>
                        <a:pt x="37693" y="4974"/>
                      </a:lnTo>
                      <a:lnTo>
                        <a:pt x="37693" y="-2009"/>
                      </a:lnTo>
                      <a:lnTo>
                        <a:pt x="-434" y="-2009"/>
                      </a:lnTo>
                      <a:lnTo>
                        <a:pt x="-434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42" name="Freeform: Shape 4641">
                  <a:extLst>
                    <a:ext uri="{FF2B5EF4-FFF2-40B4-BE49-F238E27FC236}">
                      <a16:creationId xmlns:a16="http://schemas.microsoft.com/office/drawing/2014/main" id="{87DB5C7B-EC75-48E8-8A87-4C3BE153A0B8}"/>
                    </a:ext>
                  </a:extLst>
                </p:cNvPr>
                <p:cNvSpPr/>
                <p:nvPr/>
              </p:nvSpPr>
              <p:spPr>
                <a:xfrm rot="-5400000" flipV="1">
                  <a:off x="9701275" y="6514823"/>
                  <a:ext cx="45676" cy="63660"/>
                </a:xfrm>
                <a:custGeom>
                  <a:avLst/>
                  <a:gdLst>
                    <a:gd name="connsiteX0" fmla="*/ 2611 w 45676"/>
                    <a:gd name="connsiteY0" fmla="*/ 461 h 63660"/>
                    <a:gd name="connsiteX1" fmla="*/ 2611 w 45676"/>
                    <a:gd name="connsiteY1" fmla="*/ 8022 h 63660"/>
                    <a:gd name="connsiteX2" fmla="*/ 9436 w 45676"/>
                    <a:gd name="connsiteY2" fmla="*/ 5760 h 63660"/>
                    <a:gd name="connsiteX3" fmla="*/ 16233 w 45676"/>
                    <a:gd name="connsiteY3" fmla="*/ 4984 h 63660"/>
                    <a:gd name="connsiteX4" fmla="*/ 29770 w 45676"/>
                    <a:gd name="connsiteY4" fmla="*/ 10507 h 63660"/>
                    <a:gd name="connsiteX5" fmla="*/ 35119 w 45676"/>
                    <a:gd name="connsiteY5" fmla="*/ 27300 h 63660"/>
                    <a:gd name="connsiteX6" fmla="*/ 28592 w 45676"/>
                    <a:gd name="connsiteY6" fmla="*/ 21869 h 63660"/>
                    <a:gd name="connsiteX7" fmla="*/ 19865 w 45676"/>
                    <a:gd name="connsiteY7" fmla="*/ 19976 h 63660"/>
                    <a:gd name="connsiteX8" fmla="*/ 4143 w 45676"/>
                    <a:gd name="connsiteY8" fmla="*/ 25538 h 63660"/>
                    <a:gd name="connsiteX9" fmla="*/ -1646 w 45676"/>
                    <a:gd name="connsiteY9" fmla="*/ 40779 h 63660"/>
                    <a:gd name="connsiteX10" fmla="*/ 4384 w 45676"/>
                    <a:gd name="connsiteY10" fmla="*/ 55928 h 63660"/>
                    <a:gd name="connsiteX11" fmla="*/ 20433 w 45676"/>
                    <a:gd name="connsiteY11" fmla="*/ 61649 h 63660"/>
                    <a:gd name="connsiteX12" fmla="*/ 37971 w 45676"/>
                    <a:gd name="connsiteY12" fmla="*/ 53483 h 63660"/>
                    <a:gd name="connsiteX13" fmla="*/ 44031 w 45676"/>
                    <a:gd name="connsiteY13" fmla="*/ 29799 h 63660"/>
                    <a:gd name="connsiteX14" fmla="*/ 36595 w 45676"/>
                    <a:gd name="connsiteY14" fmla="*/ 6641 h 63660"/>
                    <a:gd name="connsiteX15" fmla="*/ 16630 w 45676"/>
                    <a:gd name="connsiteY15" fmla="*/ -2012 h 63660"/>
                    <a:gd name="connsiteX16" fmla="*/ 9791 w 45676"/>
                    <a:gd name="connsiteY16" fmla="*/ -1394 h 63660"/>
                    <a:gd name="connsiteX17" fmla="*/ 2611 w 45676"/>
                    <a:gd name="connsiteY17" fmla="*/ 461 h 63660"/>
                    <a:gd name="connsiteX18" fmla="*/ 20433 w 45676"/>
                    <a:gd name="connsiteY18" fmla="*/ 26472 h 63660"/>
                    <a:gd name="connsiteX19" fmla="*/ 29983 w 45676"/>
                    <a:gd name="connsiteY19" fmla="*/ 30285 h 63660"/>
                    <a:gd name="connsiteX20" fmla="*/ 33516 w 45676"/>
                    <a:gd name="connsiteY20" fmla="*/ 40779 h 63660"/>
                    <a:gd name="connsiteX21" fmla="*/ 29983 w 45676"/>
                    <a:gd name="connsiteY21" fmla="*/ 51234 h 63660"/>
                    <a:gd name="connsiteX22" fmla="*/ 20433 w 45676"/>
                    <a:gd name="connsiteY22" fmla="*/ 55074 h 63660"/>
                    <a:gd name="connsiteX23" fmla="*/ 10883 w 45676"/>
                    <a:gd name="connsiteY23" fmla="*/ 51234 h 63660"/>
                    <a:gd name="connsiteX24" fmla="*/ 7364 w 45676"/>
                    <a:gd name="connsiteY24" fmla="*/ 40779 h 63660"/>
                    <a:gd name="connsiteX25" fmla="*/ 10883 w 45676"/>
                    <a:gd name="connsiteY25" fmla="*/ 30285 h 63660"/>
                    <a:gd name="connsiteX26" fmla="*/ 20433 w 45676"/>
                    <a:gd name="connsiteY26" fmla="*/ 26472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5676" h="63660">
                      <a:moveTo>
                        <a:pt x="2611" y="461"/>
                      </a:moveTo>
                      <a:lnTo>
                        <a:pt x="2611" y="8022"/>
                      </a:lnTo>
                      <a:cubicBezTo>
                        <a:pt x="4862" y="7031"/>
                        <a:pt x="7137" y="6277"/>
                        <a:pt x="9436" y="5760"/>
                      </a:cubicBezTo>
                      <a:cubicBezTo>
                        <a:pt x="11744" y="5243"/>
                        <a:pt x="14010" y="4984"/>
                        <a:pt x="16233" y="4984"/>
                      </a:cubicBezTo>
                      <a:cubicBezTo>
                        <a:pt x="22145" y="4984"/>
                        <a:pt x="26658" y="6825"/>
                        <a:pt x="29770" y="10507"/>
                      </a:cubicBezTo>
                      <a:cubicBezTo>
                        <a:pt x="32892" y="14189"/>
                        <a:pt x="34675" y="19787"/>
                        <a:pt x="35119" y="27300"/>
                      </a:cubicBezTo>
                      <a:cubicBezTo>
                        <a:pt x="33407" y="24942"/>
                        <a:pt x="31231" y="23132"/>
                        <a:pt x="28592" y="21869"/>
                      </a:cubicBezTo>
                      <a:cubicBezTo>
                        <a:pt x="25962" y="20607"/>
                        <a:pt x="23053" y="19976"/>
                        <a:pt x="19865" y="19976"/>
                      </a:cubicBezTo>
                      <a:cubicBezTo>
                        <a:pt x="13243" y="19976"/>
                        <a:pt x="8003" y="21830"/>
                        <a:pt x="4143" y="25538"/>
                      </a:cubicBezTo>
                      <a:cubicBezTo>
                        <a:pt x="284" y="29255"/>
                        <a:pt x="-1646" y="34336"/>
                        <a:pt x="-1646" y="40779"/>
                      </a:cubicBezTo>
                      <a:cubicBezTo>
                        <a:pt x="-1646" y="47074"/>
                        <a:pt x="364" y="52124"/>
                        <a:pt x="4384" y="55928"/>
                      </a:cubicBezTo>
                      <a:cubicBezTo>
                        <a:pt x="8405" y="59742"/>
                        <a:pt x="13754" y="61649"/>
                        <a:pt x="20433" y="61649"/>
                      </a:cubicBezTo>
                      <a:cubicBezTo>
                        <a:pt x="28095" y="61649"/>
                        <a:pt x="33942" y="58927"/>
                        <a:pt x="37971" y="53483"/>
                      </a:cubicBezTo>
                      <a:cubicBezTo>
                        <a:pt x="42011" y="48047"/>
                        <a:pt x="44031" y="40152"/>
                        <a:pt x="44031" y="29799"/>
                      </a:cubicBezTo>
                      <a:cubicBezTo>
                        <a:pt x="44031" y="20129"/>
                        <a:pt x="41552" y="12410"/>
                        <a:pt x="36595" y="6641"/>
                      </a:cubicBezTo>
                      <a:cubicBezTo>
                        <a:pt x="31648" y="873"/>
                        <a:pt x="24993" y="-2012"/>
                        <a:pt x="16630" y="-2012"/>
                      </a:cubicBezTo>
                      <a:cubicBezTo>
                        <a:pt x="14379" y="-2012"/>
                        <a:pt x="12099" y="-1806"/>
                        <a:pt x="9791" y="-1394"/>
                      </a:cubicBezTo>
                      <a:cubicBezTo>
                        <a:pt x="7492" y="-982"/>
                        <a:pt x="5099" y="-364"/>
                        <a:pt x="2611" y="461"/>
                      </a:cubicBezTo>
                      <a:close/>
                      <a:moveTo>
                        <a:pt x="20433" y="26472"/>
                      </a:moveTo>
                      <a:cubicBezTo>
                        <a:pt x="24453" y="26472"/>
                        <a:pt x="27637" y="27743"/>
                        <a:pt x="29983" y="30285"/>
                      </a:cubicBezTo>
                      <a:cubicBezTo>
                        <a:pt x="32338" y="32837"/>
                        <a:pt x="33516" y="36335"/>
                        <a:pt x="33516" y="40779"/>
                      </a:cubicBezTo>
                      <a:cubicBezTo>
                        <a:pt x="33516" y="45189"/>
                        <a:pt x="32338" y="48674"/>
                        <a:pt x="29983" y="51234"/>
                      </a:cubicBezTo>
                      <a:cubicBezTo>
                        <a:pt x="27637" y="53794"/>
                        <a:pt x="24453" y="55074"/>
                        <a:pt x="20433" y="55074"/>
                      </a:cubicBezTo>
                      <a:cubicBezTo>
                        <a:pt x="16413" y="55074"/>
                        <a:pt x="13229" y="53794"/>
                        <a:pt x="10883" y="51234"/>
                      </a:cubicBezTo>
                      <a:cubicBezTo>
                        <a:pt x="8537" y="48674"/>
                        <a:pt x="7364" y="45189"/>
                        <a:pt x="7364" y="40779"/>
                      </a:cubicBezTo>
                      <a:cubicBezTo>
                        <a:pt x="7364" y="36335"/>
                        <a:pt x="8537" y="32837"/>
                        <a:pt x="10883" y="30285"/>
                      </a:cubicBezTo>
                      <a:cubicBezTo>
                        <a:pt x="13229" y="27743"/>
                        <a:pt x="16413" y="26472"/>
                        <a:pt x="20433" y="26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43" name="Graphic 8">
              <a:extLst>
                <a:ext uri="{FF2B5EF4-FFF2-40B4-BE49-F238E27FC236}">
                  <a16:creationId xmlns:a16="http://schemas.microsoft.com/office/drawing/2014/main" id="{F2E0E965-1D36-46BE-8FB9-43BD4E483592}"/>
                </a:ext>
              </a:extLst>
            </p:cNvPr>
            <p:cNvGrpSpPr/>
            <p:nvPr/>
          </p:nvGrpSpPr>
          <p:grpSpPr>
            <a:xfrm>
              <a:off x="10045367" y="5206624"/>
              <a:ext cx="90416" cy="235782"/>
              <a:chOff x="9792818" y="6460659"/>
              <a:chExt cx="90416" cy="235782"/>
            </a:xfrm>
            <a:solidFill>
              <a:srgbClr val="000000"/>
            </a:solidFill>
          </p:grpSpPr>
          <p:sp>
            <p:nvSpPr>
              <p:cNvPr id="4644" name="Freeform: Shape 4643">
                <a:extLst>
                  <a:ext uri="{FF2B5EF4-FFF2-40B4-BE49-F238E27FC236}">
                    <a16:creationId xmlns:a16="http://schemas.microsoft.com/office/drawing/2014/main" id="{E2181E76-B947-4960-8CA2-D70D2D060053}"/>
                  </a:ext>
                </a:extLst>
              </p:cNvPr>
              <p:cNvSpPr/>
              <p:nvPr/>
            </p:nvSpPr>
            <p:spPr>
              <a:xfrm>
                <a:off x="9838029" y="6460659"/>
                <a:ext cx="9081" cy="29456"/>
              </a:xfrm>
              <a:custGeom>
                <a:avLst/>
                <a:gdLst>
                  <a:gd name="connsiteX0" fmla="*/ 379 w 9081"/>
                  <a:gd name="connsiteY0" fmla="*/ 308 h 29456"/>
                  <a:gd name="connsiteX1" fmla="*/ 379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379" y="308"/>
                    </a:moveTo>
                    <a:lnTo>
                      <a:pt x="379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45" name="Graphic 8">
                <a:extLst>
                  <a:ext uri="{FF2B5EF4-FFF2-40B4-BE49-F238E27FC236}">
                    <a16:creationId xmlns:a16="http://schemas.microsoft.com/office/drawing/2014/main" id="{1E7B4DC3-EDF4-4451-84C7-FA6833BA5273}"/>
                  </a:ext>
                </a:extLst>
              </p:cNvPr>
              <p:cNvGrpSpPr/>
              <p:nvPr/>
            </p:nvGrpSpPr>
            <p:grpSpPr>
              <a:xfrm>
                <a:off x="9792818" y="6527342"/>
                <a:ext cx="90416" cy="169099"/>
                <a:chOff x="9792818" y="6527342"/>
                <a:chExt cx="90416" cy="169099"/>
              </a:xfrm>
              <a:solidFill>
                <a:srgbClr val="000000"/>
              </a:solidFill>
            </p:grpSpPr>
            <p:sp>
              <p:nvSpPr>
                <p:cNvPr id="4646" name="Freeform: Shape 4645">
                  <a:extLst>
                    <a:ext uri="{FF2B5EF4-FFF2-40B4-BE49-F238E27FC236}">
                      <a16:creationId xmlns:a16="http://schemas.microsoft.com/office/drawing/2014/main" id="{20AF2CAB-83E6-4D42-9856-85D15412CE04}"/>
                    </a:ext>
                  </a:extLst>
                </p:cNvPr>
                <p:cNvSpPr/>
                <p:nvPr/>
              </p:nvSpPr>
              <p:spPr>
                <a:xfrm rot="-5400000" flipV="1">
                  <a:off x="9811513" y="6649817"/>
                  <a:ext cx="31614" cy="63949"/>
                </a:xfrm>
                <a:custGeom>
                  <a:avLst/>
                  <a:gdLst>
                    <a:gd name="connsiteX0" fmla="*/ 30731 w 31614"/>
                    <a:gd name="connsiteY0" fmla="*/ 61852 h 63949"/>
                    <a:gd name="connsiteX1" fmla="*/ 30731 w 31614"/>
                    <a:gd name="connsiteY1" fmla="*/ 55553 h 63949"/>
                    <a:gd name="connsiteX2" fmla="*/ 22927 w 31614"/>
                    <a:gd name="connsiteY2" fmla="*/ 55553 h 63949"/>
                    <a:gd name="connsiteX3" fmla="*/ 16825 w 31614"/>
                    <a:gd name="connsiteY3" fmla="*/ 53909 h 63949"/>
                    <a:gd name="connsiteX4" fmla="*/ 15123 w 31614"/>
                    <a:gd name="connsiteY4" fmla="*/ 47992 h 63949"/>
                    <a:gd name="connsiteX5" fmla="*/ 15123 w 31614"/>
                    <a:gd name="connsiteY5" fmla="*/ 43928 h 63949"/>
                    <a:gd name="connsiteX6" fmla="*/ 28560 w 31614"/>
                    <a:gd name="connsiteY6" fmla="*/ 43928 h 63949"/>
                    <a:gd name="connsiteX7" fmla="*/ 28560 w 31614"/>
                    <a:gd name="connsiteY7" fmla="*/ 38050 h 63949"/>
                    <a:gd name="connsiteX8" fmla="*/ 15123 w 31614"/>
                    <a:gd name="connsiteY8" fmla="*/ 38050 h 63949"/>
                    <a:gd name="connsiteX9" fmla="*/ 15123 w 31614"/>
                    <a:gd name="connsiteY9" fmla="*/ -2098 h 63949"/>
                    <a:gd name="connsiteX10" fmla="*/ 6921 w 31614"/>
                    <a:gd name="connsiteY10" fmla="*/ -2098 h 63949"/>
                    <a:gd name="connsiteX11" fmla="*/ 6921 w 31614"/>
                    <a:gd name="connsiteY11" fmla="*/ 38050 h 63949"/>
                    <a:gd name="connsiteX12" fmla="*/ -883 w 31614"/>
                    <a:gd name="connsiteY12" fmla="*/ 38050 h 63949"/>
                    <a:gd name="connsiteX13" fmla="*/ -883 w 31614"/>
                    <a:gd name="connsiteY13" fmla="*/ 43928 h 63949"/>
                    <a:gd name="connsiteX14" fmla="*/ 6921 w 31614"/>
                    <a:gd name="connsiteY14" fmla="*/ 43928 h 63949"/>
                    <a:gd name="connsiteX15" fmla="*/ 6921 w 31614"/>
                    <a:gd name="connsiteY15" fmla="*/ 47137 h 63949"/>
                    <a:gd name="connsiteX16" fmla="*/ 10781 w 31614"/>
                    <a:gd name="connsiteY16" fmla="*/ 58328 h 63949"/>
                    <a:gd name="connsiteX17" fmla="*/ 23012 w 31614"/>
                    <a:gd name="connsiteY17" fmla="*/ 61852 h 63949"/>
                    <a:gd name="connsiteX18" fmla="*/ 30731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731" y="61852"/>
                      </a:moveTo>
                      <a:lnTo>
                        <a:pt x="30731" y="55553"/>
                      </a:lnTo>
                      <a:lnTo>
                        <a:pt x="22927" y="55553"/>
                      </a:lnTo>
                      <a:cubicBezTo>
                        <a:pt x="20004" y="55553"/>
                        <a:pt x="17970" y="55005"/>
                        <a:pt x="16825" y="53909"/>
                      </a:cubicBezTo>
                      <a:cubicBezTo>
                        <a:pt x="15690" y="52814"/>
                        <a:pt x="15123" y="50841"/>
                        <a:pt x="15123" y="47992"/>
                      </a:cubicBezTo>
                      <a:lnTo>
                        <a:pt x="15123" y="43928"/>
                      </a:lnTo>
                      <a:lnTo>
                        <a:pt x="28560" y="43928"/>
                      </a:lnTo>
                      <a:lnTo>
                        <a:pt x="28560" y="38050"/>
                      </a:lnTo>
                      <a:lnTo>
                        <a:pt x="15123" y="38050"/>
                      </a:lnTo>
                      <a:lnTo>
                        <a:pt x="15123" y="-2098"/>
                      </a:lnTo>
                      <a:lnTo>
                        <a:pt x="6921" y="-2098"/>
                      </a:lnTo>
                      <a:lnTo>
                        <a:pt x="6921" y="38050"/>
                      </a:lnTo>
                      <a:lnTo>
                        <a:pt x="-883" y="38050"/>
                      </a:lnTo>
                      <a:lnTo>
                        <a:pt x="-883" y="43928"/>
                      </a:lnTo>
                      <a:lnTo>
                        <a:pt x="6921" y="43928"/>
                      </a:lnTo>
                      <a:lnTo>
                        <a:pt x="6921" y="47137"/>
                      </a:lnTo>
                      <a:cubicBezTo>
                        <a:pt x="6921" y="52257"/>
                        <a:pt x="8208" y="55987"/>
                        <a:pt x="10781" y="58328"/>
                      </a:cubicBezTo>
                      <a:cubicBezTo>
                        <a:pt x="13354" y="60678"/>
                        <a:pt x="17431" y="61852"/>
                        <a:pt x="23012" y="61852"/>
                      </a:cubicBezTo>
                      <a:lnTo>
                        <a:pt x="30731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47" name="Freeform: Shape 4646">
                  <a:extLst>
                    <a:ext uri="{FF2B5EF4-FFF2-40B4-BE49-F238E27FC236}">
                      <a16:creationId xmlns:a16="http://schemas.microsoft.com/office/drawing/2014/main" id="{4E5C9002-B2F0-4F54-A99E-10E886CEBE36}"/>
                    </a:ext>
                  </a:extLst>
                </p:cNvPr>
                <p:cNvSpPr/>
                <p:nvPr/>
              </p:nvSpPr>
              <p:spPr>
                <a:xfrm rot="-5400000" flipV="1">
                  <a:off x="9856473" y="6644772"/>
                  <a:ext cx="47195" cy="5865"/>
                </a:xfrm>
                <a:custGeom>
                  <a:avLst/>
                  <a:gdLst>
                    <a:gd name="connsiteX0" fmla="*/ 45978 w 47195"/>
                    <a:gd name="connsiteY0" fmla="*/ 7481 h 5865"/>
                    <a:gd name="connsiteX1" fmla="*/ 45978 w 47195"/>
                    <a:gd name="connsiteY1" fmla="*/ 1616 h 5865"/>
                    <a:gd name="connsiteX2" fmla="*/ -1217 w 47195"/>
                    <a:gd name="connsiteY2" fmla="*/ 1616 h 5865"/>
                    <a:gd name="connsiteX3" fmla="*/ -1217 w 47195"/>
                    <a:gd name="connsiteY3" fmla="*/ 7481 h 5865"/>
                    <a:gd name="connsiteX4" fmla="*/ 45978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978" y="7481"/>
                      </a:moveTo>
                      <a:lnTo>
                        <a:pt x="45978" y="1616"/>
                      </a:lnTo>
                      <a:lnTo>
                        <a:pt x="-1217" y="1616"/>
                      </a:lnTo>
                      <a:lnTo>
                        <a:pt x="-1217" y="7481"/>
                      </a:lnTo>
                      <a:lnTo>
                        <a:pt x="45978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48" name="Freeform: Shape 4647">
                  <a:extLst>
                    <a:ext uri="{FF2B5EF4-FFF2-40B4-BE49-F238E27FC236}">
                      <a16:creationId xmlns:a16="http://schemas.microsoft.com/office/drawing/2014/main" id="{319FF1F2-5AEA-4D77-9E72-0E42EFCE8FA3}"/>
                    </a:ext>
                  </a:extLst>
                </p:cNvPr>
                <p:cNvSpPr/>
                <p:nvPr/>
              </p:nvSpPr>
              <p:spPr>
                <a:xfrm rot="-5400000" flipV="1">
                  <a:off x="9806979" y="6568224"/>
                  <a:ext cx="43576" cy="63660"/>
                </a:xfrm>
                <a:custGeom>
                  <a:avLst/>
                  <a:gdLst>
                    <a:gd name="connsiteX0" fmla="*/ 28280 w 43576"/>
                    <a:gd name="connsiteY0" fmla="*/ 32277 h 63660"/>
                    <a:gd name="connsiteX1" fmla="*/ 38313 w 43576"/>
                    <a:gd name="connsiteY1" fmla="*/ 26965 h 63660"/>
                    <a:gd name="connsiteX2" fmla="*/ 41931 w 43576"/>
                    <a:gd name="connsiteY2" fmla="*/ 17023 h 63660"/>
                    <a:gd name="connsiteX3" fmla="*/ 35191 w 43576"/>
                    <a:gd name="connsiteY3" fmla="*/ 2965 h 63660"/>
                    <a:gd name="connsiteX4" fmla="*/ 16035 w 43576"/>
                    <a:gd name="connsiteY4" fmla="*/ -2005 h 63660"/>
                    <a:gd name="connsiteX5" fmla="*/ 7464 w 43576"/>
                    <a:gd name="connsiteY5" fmla="*/ -1243 h 63660"/>
                    <a:gd name="connsiteX6" fmla="*/ -1646 w 43576"/>
                    <a:gd name="connsiteY6" fmla="*/ 1046 h 63660"/>
                    <a:gd name="connsiteX7" fmla="*/ -1646 w 43576"/>
                    <a:gd name="connsiteY7" fmla="*/ 9054 h 63660"/>
                    <a:gd name="connsiteX8" fmla="*/ 6499 w 43576"/>
                    <a:gd name="connsiteY8" fmla="*/ 6016 h 63660"/>
                    <a:gd name="connsiteX9" fmla="*/ 15779 w 43576"/>
                    <a:gd name="connsiteY9" fmla="*/ 4991 h 63660"/>
                    <a:gd name="connsiteX10" fmla="*/ 28607 w 43576"/>
                    <a:gd name="connsiteY10" fmla="*/ 8068 h 63660"/>
                    <a:gd name="connsiteX11" fmla="*/ 33020 w 43576"/>
                    <a:gd name="connsiteY11" fmla="*/ 17023 h 63660"/>
                    <a:gd name="connsiteX12" fmla="*/ 28919 w 43576"/>
                    <a:gd name="connsiteY12" fmla="*/ 25505 h 63660"/>
                    <a:gd name="connsiteX13" fmla="*/ 17510 w 43576"/>
                    <a:gd name="connsiteY13" fmla="*/ 28569 h 63660"/>
                    <a:gd name="connsiteX14" fmla="*/ 9791 w 43576"/>
                    <a:gd name="connsiteY14" fmla="*/ 28569 h 63660"/>
                    <a:gd name="connsiteX15" fmla="*/ 9791 w 43576"/>
                    <a:gd name="connsiteY15" fmla="*/ 35394 h 63660"/>
                    <a:gd name="connsiteX16" fmla="*/ 17865 w 43576"/>
                    <a:gd name="connsiteY16" fmla="*/ 35394 h 63660"/>
                    <a:gd name="connsiteX17" fmla="*/ 27968 w 43576"/>
                    <a:gd name="connsiteY17" fmla="*/ 37840 h 63660"/>
                    <a:gd name="connsiteX18" fmla="*/ 31473 w 43576"/>
                    <a:gd name="connsiteY18" fmla="*/ 44889 h 63660"/>
                    <a:gd name="connsiteX19" fmla="*/ 27855 w 43576"/>
                    <a:gd name="connsiteY19" fmla="*/ 52134 h 63660"/>
                    <a:gd name="connsiteX20" fmla="*/ 17510 w 43576"/>
                    <a:gd name="connsiteY20" fmla="*/ 54672 h 63660"/>
                    <a:gd name="connsiteX21" fmla="*/ 9607 w 43576"/>
                    <a:gd name="connsiteY21" fmla="*/ 53923 h 63660"/>
                    <a:gd name="connsiteX22" fmla="*/ 341 w 43576"/>
                    <a:gd name="connsiteY22" fmla="*/ 51635 h 63660"/>
                    <a:gd name="connsiteX23" fmla="*/ 341 w 43576"/>
                    <a:gd name="connsiteY23" fmla="*/ 59025 h 63660"/>
                    <a:gd name="connsiteX24" fmla="*/ 9905 w 43576"/>
                    <a:gd name="connsiteY24" fmla="*/ 60998 h 63660"/>
                    <a:gd name="connsiteX25" fmla="*/ 18305 w 43576"/>
                    <a:gd name="connsiteY25" fmla="*/ 61655 h 63660"/>
                    <a:gd name="connsiteX26" fmla="*/ 34439 w 43576"/>
                    <a:gd name="connsiteY26" fmla="*/ 57355 h 63660"/>
                    <a:gd name="connsiteX27" fmla="*/ 40384 w 43576"/>
                    <a:gd name="connsiteY27" fmla="*/ 45757 h 63660"/>
                    <a:gd name="connsiteX28" fmla="*/ 37234 w 43576"/>
                    <a:gd name="connsiteY28" fmla="*/ 37143 h 63660"/>
                    <a:gd name="connsiteX29" fmla="*/ 28280 w 43576"/>
                    <a:gd name="connsiteY29" fmla="*/ 3227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280" y="32277"/>
                      </a:moveTo>
                      <a:cubicBezTo>
                        <a:pt x="32566" y="31427"/>
                        <a:pt x="35910" y="29656"/>
                        <a:pt x="38313" y="26965"/>
                      </a:cubicBezTo>
                      <a:cubicBezTo>
                        <a:pt x="40725" y="24282"/>
                        <a:pt x="41931" y="20968"/>
                        <a:pt x="41931" y="17023"/>
                      </a:cubicBezTo>
                      <a:cubicBezTo>
                        <a:pt x="41931" y="10974"/>
                        <a:pt x="39684" y="6288"/>
                        <a:pt x="35191" y="2965"/>
                      </a:cubicBezTo>
                      <a:cubicBezTo>
                        <a:pt x="30697" y="-348"/>
                        <a:pt x="24312" y="-2005"/>
                        <a:pt x="16035" y="-2005"/>
                      </a:cubicBezTo>
                      <a:cubicBezTo>
                        <a:pt x="13263" y="-2005"/>
                        <a:pt x="10406" y="-1751"/>
                        <a:pt x="7464" y="-1243"/>
                      </a:cubicBezTo>
                      <a:cubicBezTo>
                        <a:pt x="4522" y="-734"/>
                        <a:pt x="1485" y="29"/>
                        <a:pt x="-1646" y="1046"/>
                      </a:cubicBezTo>
                      <a:lnTo>
                        <a:pt x="-1646" y="9054"/>
                      </a:lnTo>
                      <a:cubicBezTo>
                        <a:pt x="833" y="7713"/>
                        <a:pt x="3548" y="6700"/>
                        <a:pt x="6499" y="6016"/>
                      </a:cubicBezTo>
                      <a:cubicBezTo>
                        <a:pt x="9460" y="5333"/>
                        <a:pt x="12554" y="4991"/>
                        <a:pt x="15779" y="4991"/>
                      </a:cubicBezTo>
                      <a:cubicBezTo>
                        <a:pt x="21389" y="4991"/>
                        <a:pt x="25665" y="6016"/>
                        <a:pt x="28607" y="8068"/>
                      </a:cubicBezTo>
                      <a:cubicBezTo>
                        <a:pt x="31549" y="10119"/>
                        <a:pt x="33020" y="13104"/>
                        <a:pt x="33020" y="17023"/>
                      </a:cubicBezTo>
                      <a:cubicBezTo>
                        <a:pt x="33020" y="20644"/>
                        <a:pt x="31653" y="23471"/>
                        <a:pt x="28919" y="25505"/>
                      </a:cubicBezTo>
                      <a:cubicBezTo>
                        <a:pt x="26185" y="27548"/>
                        <a:pt x="22382" y="28569"/>
                        <a:pt x="17510" y="28569"/>
                      </a:cubicBezTo>
                      <a:lnTo>
                        <a:pt x="9791" y="28569"/>
                      </a:lnTo>
                      <a:lnTo>
                        <a:pt x="9791" y="35394"/>
                      </a:lnTo>
                      <a:lnTo>
                        <a:pt x="17865" y="35394"/>
                      </a:lnTo>
                      <a:cubicBezTo>
                        <a:pt x="22264" y="35394"/>
                        <a:pt x="25632" y="36209"/>
                        <a:pt x="27968" y="37840"/>
                      </a:cubicBezTo>
                      <a:cubicBezTo>
                        <a:pt x="30305" y="39471"/>
                        <a:pt x="31473" y="41820"/>
                        <a:pt x="31473" y="44889"/>
                      </a:cubicBezTo>
                      <a:cubicBezTo>
                        <a:pt x="31473" y="48036"/>
                        <a:pt x="30267" y="50451"/>
                        <a:pt x="27855" y="52134"/>
                      </a:cubicBezTo>
                      <a:cubicBezTo>
                        <a:pt x="25452" y="53826"/>
                        <a:pt x="22004" y="54672"/>
                        <a:pt x="17510" y="54672"/>
                      </a:cubicBezTo>
                      <a:cubicBezTo>
                        <a:pt x="15051" y="54672"/>
                        <a:pt x="12416" y="54423"/>
                        <a:pt x="9607" y="53923"/>
                      </a:cubicBezTo>
                      <a:cubicBezTo>
                        <a:pt x="6797" y="53432"/>
                        <a:pt x="3709" y="52669"/>
                        <a:pt x="341" y="51635"/>
                      </a:cubicBezTo>
                      <a:lnTo>
                        <a:pt x="341" y="59025"/>
                      </a:lnTo>
                      <a:cubicBezTo>
                        <a:pt x="3746" y="59902"/>
                        <a:pt x="6934" y="60559"/>
                        <a:pt x="9905" y="60998"/>
                      </a:cubicBezTo>
                      <a:cubicBezTo>
                        <a:pt x="12875" y="61436"/>
                        <a:pt x="15675" y="61655"/>
                        <a:pt x="18305" y="61655"/>
                      </a:cubicBezTo>
                      <a:cubicBezTo>
                        <a:pt x="25107" y="61655"/>
                        <a:pt x="30485" y="60222"/>
                        <a:pt x="34439" y="57355"/>
                      </a:cubicBezTo>
                      <a:cubicBezTo>
                        <a:pt x="38402" y="54497"/>
                        <a:pt x="40384" y="50631"/>
                        <a:pt x="40384" y="45757"/>
                      </a:cubicBezTo>
                      <a:cubicBezTo>
                        <a:pt x="40384" y="42355"/>
                        <a:pt x="39334" y="39484"/>
                        <a:pt x="37234" y="37143"/>
                      </a:cubicBezTo>
                      <a:cubicBezTo>
                        <a:pt x="35134" y="34802"/>
                        <a:pt x="32150" y="33180"/>
                        <a:pt x="28280" y="322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49" name="Freeform: Shape 4648">
                  <a:extLst>
                    <a:ext uri="{FF2B5EF4-FFF2-40B4-BE49-F238E27FC236}">
                      <a16:creationId xmlns:a16="http://schemas.microsoft.com/office/drawing/2014/main" id="{D0C42297-9568-4239-B958-39FD4BB53BF5}"/>
                    </a:ext>
                  </a:extLst>
                </p:cNvPr>
                <p:cNvSpPr/>
                <p:nvPr/>
              </p:nvSpPr>
              <p:spPr>
                <a:xfrm rot="-5400000" flipV="1">
                  <a:off x="9809009" y="6514928"/>
                  <a:ext cx="39419" cy="61359"/>
                </a:xfrm>
                <a:custGeom>
                  <a:avLst/>
                  <a:gdLst>
                    <a:gd name="connsiteX0" fmla="*/ -423 w 39419"/>
                    <a:gd name="connsiteY0" fmla="*/ 4967 h 61359"/>
                    <a:gd name="connsiteX1" fmla="*/ 14207 w 39419"/>
                    <a:gd name="connsiteY1" fmla="*/ 4967 h 61359"/>
                    <a:gd name="connsiteX2" fmla="*/ 14207 w 39419"/>
                    <a:gd name="connsiteY2" fmla="*/ 51783 h 61359"/>
                    <a:gd name="connsiteX3" fmla="*/ -1714 w 39419"/>
                    <a:gd name="connsiteY3" fmla="*/ 48824 h 61359"/>
                    <a:gd name="connsiteX4" fmla="*/ -1714 w 39419"/>
                    <a:gd name="connsiteY4" fmla="*/ 56385 h 61359"/>
                    <a:gd name="connsiteX5" fmla="*/ 14122 w 39419"/>
                    <a:gd name="connsiteY5" fmla="*/ 59344 h 61359"/>
                    <a:gd name="connsiteX6" fmla="*/ 23075 w 39419"/>
                    <a:gd name="connsiteY6" fmla="*/ 59344 h 61359"/>
                    <a:gd name="connsiteX7" fmla="*/ 23075 w 39419"/>
                    <a:gd name="connsiteY7" fmla="*/ 4967 h 61359"/>
                    <a:gd name="connsiteX8" fmla="*/ 37705 w 39419"/>
                    <a:gd name="connsiteY8" fmla="*/ 4967 h 61359"/>
                    <a:gd name="connsiteX9" fmla="*/ 37705 w 39419"/>
                    <a:gd name="connsiteY9" fmla="*/ -2015 h 61359"/>
                    <a:gd name="connsiteX10" fmla="*/ -423 w 39419"/>
                    <a:gd name="connsiteY10" fmla="*/ -2015 h 61359"/>
                    <a:gd name="connsiteX11" fmla="*/ -423 w 39419"/>
                    <a:gd name="connsiteY11" fmla="*/ 4967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423" y="4967"/>
                      </a:moveTo>
                      <a:lnTo>
                        <a:pt x="14207" y="4967"/>
                      </a:lnTo>
                      <a:lnTo>
                        <a:pt x="14207" y="51783"/>
                      </a:lnTo>
                      <a:lnTo>
                        <a:pt x="-1714" y="48824"/>
                      </a:lnTo>
                      <a:lnTo>
                        <a:pt x="-1714" y="56385"/>
                      </a:lnTo>
                      <a:lnTo>
                        <a:pt x="14122" y="59344"/>
                      </a:lnTo>
                      <a:lnTo>
                        <a:pt x="23075" y="59344"/>
                      </a:lnTo>
                      <a:lnTo>
                        <a:pt x="23075" y="4967"/>
                      </a:lnTo>
                      <a:lnTo>
                        <a:pt x="37705" y="4967"/>
                      </a:lnTo>
                      <a:lnTo>
                        <a:pt x="37705" y="-2015"/>
                      </a:lnTo>
                      <a:lnTo>
                        <a:pt x="-423" y="-2015"/>
                      </a:lnTo>
                      <a:lnTo>
                        <a:pt x="-423" y="49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50" name="Graphic 8">
              <a:extLst>
                <a:ext uri="{FF2B5EF4-FFF2-40B4-BE49-F238E27FC236}">
                  <a16:creationId xmlns:a16="http://schemas.microsoft.com/office/drawing/2014/main" id="{D4EBC611-98FF-47AC-8403-51C6B8309D8E}"/>
                </a:ext>
              </a:extLst>
            </p:cNvPr>
            <p:cNvGrpSpPr/>
            <p:nvPr/>
          </p:nvGrpSpPr>
          <p:grpSpPr>
            <a:xfrm>
              <a:off x="10150021" y="5206624"/>
              <a:ext cx="90416" cy="235782"/>
              <a:chOff x="9897472" y="6460659"/>
              <a:chExt cx="90416" cy="235782"/>
            </a:xfrm>
            <a:solidFill>
              <a:srgbClr val="000000"/>
            </a:solidFill>
          </p:grpSpPr>
          <p:sp>
            <p:nvSpPr>
              <p:cNvPr id="4651" name="Freeform: Shape 4650">
                <a:extLst>
                  <a:ext uri="{FF2B5EF4-FFF2-40B4-BE49-F238E27FC236}">
                    <a16:creationId xmlns:a16="http://schemas.microsoft.com/office/drawing/2014/main" id="{20053995-174A-48D6-B790-34B3F4572581}"/>
                  </a:ext>
                </a:extLst>
              </p:cNvPr>
              <p:cNvSpPr/>
              <p:nvPr/>
            </p:nvSpPr>
            <p:spPr>
              <a:xfrm>
                <a:off x="9942684" y="6460659"/>
                <a:ext cx="9081" cy="29456"/>
              </a:xfrm>
              <a:custGeom>
                <a:avLst/>
                <a:gdLst>
                  <a:gd name="connsiteX0" fmla="*/ 390 w 9081"/>
                  <a:gd name="connsiteY0" fmla="*/ 308 h 29456"/>
                  <a:gd name="connsiteX1" fmla="*/ 390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390" y="308"/>
                    </a:moveTo>
                    <a:lnTo>
                      <a:pt x="390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52" name="Graphic 8">
                <a:extLst>
                  <a:ext uri="{FF2B5EF4-FFF2-40B4-BE49-F238E27FC236}">
                    <a16:creationId xmlns:a16="http://schemas.microsoft.com/office/drawing/2014/main" id="{673757BD-4D7F-4816-BF78-E38EF9F32039}"/>
                  </a:ext>
                </a:extLst>
              </p:cNvPr>
              <p:cNvGrpSpPr/>
              <p:nvPr/>
            </p:nvGrpSpPr>
            <p:grpSpPr>
              <a:xfrm>
                <a:off x="9897472" y="6527342"/>
                <a:ext cx="90416" cy="169099"/>
                <a:chOff x="9897472" y="6527342"/>
                <a:chExt cx="90416" cy="169099"/>
              </a:xfrm>
              <a:solidFill>
                <a:srgbClr val="000000"/>
              </a:solidFill>
            </p:grpSpPr>
            <p:sp>
              <p:nvSpPr>
                <p:cNvPr id="4653" name="Freeform: Shape 4652">
                  <a:extLst>
                    <a:ext uri="{FF2B5EF4-FFF2-40B4-BE49-F238E27FC236}">
                      <a16:creationId xmlns:a16="http://schemas.microsoft.com/office/drawing/2014/main" id="{9C37C342-55F8-421F-AA02-AB9478ADA1D8}"/>
                    </a:ext>
                  </a:extLst>
                </p:cNvPr>
                <p:cNvSpPr/>
                <p:nvPr/>
              </p:nvSpPr>
              <p:spPr>
                <a:xfrm rot="-5400000" flipV="1">
                  <a:off x="9916167" y="6649817"/>
                  <a:ext cx="31614" cy="63949"/>
                </a:xfrm>
                <a:custGeom>
                  <a:avLst/>
                  <a:gdLst>
                    <a:gd name="connsiteX0" fmla="*/ 30743 w 31614"/>
                    <a:gd name="connsiteY0" fmla="*/ 61852 h 63949"/>
                    <a:gd name="connsiteX1" fmla="*/ 30743 w 31614"/>
                    <a:gd name="connsiteY1" fmla="*/ 55553 h 63949"/>
                    <a:gd name="connsiteX2" fmla="*/ 22939 w 31614"/>
                    <a:gd name="connsiteY2" fmla="*/ 55553 h 63949"/>
                    <a:gd name="connsiteX3" fmla="*/ 16837 w 31614"/>
                    <a:gd name="connsiteY3" fmla="*/ 53909 h 63949"/>
                    <a:gd name="connsiteX4" fmla="*/ 15134 w 31614"/>
                    <a:gd name="connsiteY4" fmla="*/ 47992 h 63949"/>
                    <a:gd name="connsiteX5" fmla="*/ 15134 w 31614"/>
                    <a:gd name="connsiteY5" fmla="*/ 43928 h 63949"/>
                    <a:gd name="connsiteX6" fmla="*/ 28572 w 31614"/>
                    <a:gd name="connsiteY6" fmla="*/ 43928 h 63949"/>
                    <a:gd name="connsiteX7" fmla="*/ 28572 w 31614"/>
                    <a:gd name="connsiteY7" fmla="*/ 38050 h 63949"/>
                    <a:gd name="connsiteX8" fmla="*/ 15134 w 31614"/>
                    <a:gd name="connsiteY8" fmla="*/ 38050 h 63949"/>
                    <a:gd name="connsiteX9" fmla="*/ 15134 w 31614"/>
                    <a:gd name="connsiteY9" fmla="*/ -2098 h 63949"/>
                    <a:gd name="connsiteX10" fmla="*/ 6932 w 31614"/>
                    <a:gd name="connsiteY10" fmla="*/ -2098 h 63949"/>
                    <a:gd name="connsiteX11" fmla="*/ 6932 w 31614"/>
                    <a:gd name="connsiteY11" fmla="*/ 38050 h 63949"/>
                    <a:gd name="connsiteX12" fmla="*/ -872 w 31614"/>
                    <a:gd name="connsiteY12" fmla="*/ 38050 h 63949"/>
                    <a:gd name="connsiteX13" fmla="*/ -872 w 31614"/>
                    <a:gd name="connsiteY13" fmla="*/ 43928 h 63949"/>
                    <a:gd name="connsiteX14" fmla="*/ 6932 w 31614"/>
                    <a:gd name="connsiteY14" fmla="*/ 43928 h 63949"/>
                    <a:gd name="connsiteX15" fmla="*/ 6932 w 31614"/>
                    <a:gd name="connsiteY15" fmla="*/ 47137 h 63949"/>
                    <a:gd name="connsiteX16" fmla="*/ 10792 w 31614"/>
                    <a:gd name="connsiteY16" fmla="*/ 58328 h 63949"/>
                    <a:gd name="connsiteX17" fmla="*/ 23024 w 31614"/>
                    <a:gd name="connsiteY17" fmla="*/ 61852 h 63949"/>
                    <a:gd name="connsiteX18" fmla="*/ 30743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743" y="61852"/>
                      </a:moveTo>
                      <a:lnTo>
                        <a:pt x="30743" y="55553"/>
                      </a:lnTo>
                      <a:lnTo>
                        <a:pt x="22939" y="55553"/>
                      </a:lnTo>
                      <a:cubicBezTo>
                        <a:pt x="20015" y="55553"/>
                        <a:pt x="17982" y="55005"/>
                        <a:pt x="16837" y="53909"/>
                      </a:cubicBezTo>
                      <a:cubicBezTo>
                        <a:pt x="15702" y="52814"/>
                        <a:pt x="15134" y="50841"/>
                        <a:pt x="15134" y="47992"/>
                      </a:cubicBezTo>
                      <a:lnTo>
                        <a:pt x="15134" y="43928"/>
                      </a:lnTo>
                      <a:lnTo>
                        <a:pt x="28572" y="43928"/>
                      </a:lnTo>
                      <a:lnTo>
                        <a:pt x="28572" y="38050"/>
                      </a:lnTo>
                      <a:lnTo>
                        <a:pt x="15134" y="38050"/>
                      </a:lnTo>
                      <a:lnTo>
                        <a:pt x="15134" y="-2098"/>
                      </a:lnTo>
                      <a:lnTo>
                        <a:pt x="6932" y="-2098"/>
                      </a:lnTo>
                      <a:lnTo>
                        <a:pt x="6932" y="38050"/>
                      </a:lnTo>
                      <a:lnTo>
                        <a:pt x="-872" y="38050"/>
                      </a:lnTo>
                      <a:lnTo>
                        <a:pt x="-872" y="43928"/>
                      </a:lnTo>
                      <a:lnTo>
                        <a:pt x="6932" y="43928"/>
                      </a:lnTo>
                      <a:lnTo>
                        <a:pt x="6932" y="47137"/>
                      </a:lnTo>
                      <a:cubicBezTo>
                        <a:pt x="6932" y="52257"/>
                        <a:pt x="8219" y="55987"/>
                        <a:pt x="10792" y="58328"/>
                      </a:cubicBezTo>
                      <a:cubicBezTo>
                        <a:pt x="13365" y="60678"/>
                        <a:pt x="17442" y="61852"/>
                        <a:pt x="23024" y="61852"/>
                      </a:cubicBezTo>
                      <a:lnTo>
                        <a:pt x="30743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54" name="Freeform: Shape 4653">
                  <a:extLst>
                    <a:ext uri="{FF2B5EF4-FFF2-40B4-BE49-F238E27FC236}">
                      <a16:creationId xmlns:a16="http://schemas.microsoft.com/office/drawing/2014/main" id="{9F7C8A44-AA81-4362-A95C-A7F167673780}"/>
                    </a:ext>
                  </a:extLst>
                </p:cNvPr>
                <p:cNvSpPr/>
                <p:nvPr/>
              </p:nvSpPr>
              <p:spPr>
                <a:xfrm rot="-5400000" flipV="1">
                  <a:off x="9961128" y="6644772"/>
                  <a:ext cx="47195" cy="5865"/>
                </a:xfrm>
                <a:custGeom>
                  <a:avLst/>
                  <a:gdLst>
                    <a:gd name="connsiteX0" fmla="*/ 45990 w 47195"/>
                    <a:gd name="connsiteY0" fmla="*/ 7481 h 5865"/>
                    <a:gd name="connsiteX1" fmla="*/ 45990 w 47195"/>
                    <a:gd name="connsiteY1" fmla="*/ 1616 h 5865"/>
                    <a:gd name="connsiteX2" fmla="*/ -1205 w 47195"/>
                    <a:gd name="connsiteY2" fmla="*/ 1616 h 5865"/>
                    <a:gd name="connsiteX3" fmla="*/ -1205 w 47195"/>
                    <a:gd name="connsiteY3" fmla="*/ 7481 h 5865"/>
                    <a:gd name="connsiteX4" fmla="*/ 45990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5990" y="7481"/>
                      </a:moveTo>
                      <a:lnTo>
                        <a:pt x="45990" y="1616"/>
                      </a:lnTo>
                      <a:lnTo>
                        <a:pt x="-1205" y="1616"/>
                      </a:lnTo>
                      <a:lnTo>
                        <a:pt x="-1205" y="7481"/>
                      </a:lnTo>
                      <a:lnTo>
                        <a:pt x="45990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55" name="Freeform: Shape 4654">
                  <a:extLst>
                    <a:ext uri="{FF2B5EF4-FFF2-40B4-BE49-F238E27FC236}">
                      <a16:creationId xmlns:a16="http://schemas.microsoft.com/office/drawing/2014/main" id="{CF000E2F-6393-4C53-AE29-A118706933DB}"/>
                    </a:ext>
                  </a:extLst>
                </p:cNvPr>
                <p:cNvSpPr/>
                <p:nvPr/>
              </p:nvSpPr>
              <p:spPr>
                <a:xfrm rot="-5400000" flipV="1">
                  <a:off x="9911762" y="6569789"/>
                  <a:ext cx="42029" cy="62463"/>
                </a:xfrm>
                <a:custGeom>
                  <a:avLst/>
                  <a:gdLst>
                    <a:gd name="connsiteX0" fmla="*/ 9209 w 42029"/>
                    <a:gd name="connsiteY0" fmla="*/ 4932 h 62463"/>
                    <a:gd name="connsiteX1" fmla="*/ 40469 w 42029"/>
                    <a:gd name="connsiteY1" fmla="*/ 4932 h 62463"/>
                    <a:gd name="connsiteX2" fmla="*/ 40469 w 42029"/>
                    <a:gd name="connsiteY2" fmla="*/ -2051 h 62463"/>
                    <a:gd name="connsiteX3" fmla="*/ -1561 w 42029"/>
                    <a:gd name="connsiteY3" fmla="*/ -2051 h 62463"/>
                    <a:gd name="connsiteX4" fmla="*/ -1561 w 42029"/>
                    <a:gd name="connsiteY4" fmla="*/ 4932 h 62463"/>
                    <a:gd name="connsiteX5" fmla="*/ 12331 w 42029"/>
                    <a:gd name="connsiteY5" fmla="*/ 18056 h 62463"/>
                    <a:gd name="connsiteX6" fmla="*/ 23399 w 42029"/>
                    <a:gd name="connsiteY6" fmla="*/ 28695 h 62463"/>
                    <a:gd name="connsiteX7" fmla="*/ 29401 w 42029"/>
                    <a:gd name="connsiteY7" fmla="*/ 36269 h 62463"/>
                    <a:gd name="connsiteX8" fmla="*/ 31118 w 42029"/>
                    <a:gd name="connsiteY8" fmla="*/ 42371 h 62463"/>
                    <a:gd name="connsiteX9" fmla="*/ 27415 w 42029"/>
                    <a:gd name="connsiteY9" fmla="*/ 50340 h 62463"/>
                    <a:gd name="connsiteX10" fmla="*/ 17766 w 42029"/>
                    <a:gd name="connsiteY10" fmla="*/ 53430 h 62463"/>
                    <a:gd name="connsiteX11" fmla="*/ 8869 w 42029"/>
                    <a:gd name="connsiteY11" fmla="*/ 52076 h 62463"/>
                    <a:gd name="connsiteX12" fmla="*/ -1121 w 42029"/>
                    <a:gd name="connsiteY12" fmla="*/ 47960 h 62463"/>
                    <a:gd name="connsiteX13" fmla="*/ -1121 w 42029"/>
                    <a:gd name="connsiteY13" fmla="*/ 56350 h 62463"/>
                    <a:gd name="connsiteX14" fmla="*/ 8982 w 42029"/>
                    <a:gd name="connsiteY14" fmla="*/ 59387 h 62463"/>
                    <a:gd name="connsiteX15" fmla="*/ 17595 w 42029"/>
                    <a:gd name="connsiteY15" fmla="*/ 60413 h 62463"/>
                    <a:gd name="connsiteX16" fmla="*/ 33999 w 42029"/>
                    <a:gd name="connsiteY16" fmla="*/ 55640 h 62463"/>
                    <a:gd name="connsiteX17" fmla="*/ 40114 w 42029"/>
                    <a:gd name="connsiteY17" fmla="*/ 42910 h 62463"/>
                    <a:gd name="connsiteX18" fmla="*/ 38582 w 42029"/>
                    <a:gd name="connsiteY18" fmla="*/ 35730 h 62463"/>
                    <a:gd name="connsiteX19" fmla="*/ 33020 w 42029"/>
                    <a:gd name="connsiteY19" fmla="*/ 27748 h 62463"/>
                    <a:gd name="connsiteX20" fmla="*/ 25967 w 42029"/>
                    <a:gd name="connsiteY20" fmla="*/ 20857 h 62463"/>
                    <a:gd name="connsiteX21" fmla="*/ 9209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209" y="4932"/>
                      </a:moveTo>
                      <a:lnTo>
                        <a:pt x="40469" y="4932"/>
                      </a:lnTo>
                      <a:lnTo>
                        <a:pt x="40469" y="-2051"/>
                      </a:lnTo>
                      <a:lnTo>
                        <a:pt x="-1561" y="-2051"/>
                      </a:lnTo>
                      <a:lnTo>
                        <a:pt x="-1561" y="4932"/>
                      </a:lnTo>
                      <a:cubicBezTo>
                        <a:pt x="1835" y="8193"/>
                        <a:pt x="6466" y="12568"/>
                        <a:pt x="12331" y="18056"/>
                      </a:cubicBezTo>
                      <a:cubicBezTo>
                        <a:pt x="18206" y="23553"/>
                        <a:pt x="21895" y="27099"/>
                        <a:pt x="23399" y="28695"/>
                      </a:cubicBezTo>
                      <a:cubicBezTo>
                        <a:pt x="26265" y="31675"/>
                        <a:pt x="28266" y="34200"/>
                        <a:pt x="29401" y="36269"/>
                      </a:cubicBezTo>
                      <a:cubicBezTo>
                        <a:pt x="30546" y="38338"/>
                        <a:pt x="31118" y="40372"/>
                        <a:pt x="31118" y="42371"/>
                      </a:cubicBezTo>
                      <a:cubicBezTo>
                        <a:pt x="31118" y="45632"/>
                        <a:pt x="29884" y="48289"/>
                        <a:pt x="27415" y="50340"/>
                      </a:cubicBezTo>
                      <a:cubicBezTo>
                        <a:pt x="24946" y="52400"/>
                        <a:pt x="21729" y="53430"/>
                        <a:pt x="17766" y="53430"/>
                      </a:cubicBezTo>
                      <a:cubicBezTo>
                        <a:pt x="14956" y="53430"/>
                        <a:pt x="11990" y="52979"/>
                        <a:pt x="8869" y="52076"/>
                      </a:cubicBezTo>
                      <a:cubicBezTo>
                        <a:pt x="5756" y="51173"/>
                        <a:pt x="2427" y="49801"/>
                        <a:pt x="-1121" y="47960"/>
                      </a:cubicBezTo>
                      <a:lnTo>
                        <a:pt x="-1121" y="56350"/>
                      </a:lnTo>
                      <a:cubicBezTo>
                        <a:pt x="2483" y="57691"/>
                        <a:pt x="5851" y="58704"/>
                        <a:pt x="8982" y="59387"/>
                      </a:cubicBezTo>
                      <a:cubicBezTo>
                        <a:pt x="12123" y="60071"/>
                        <a:pt x="14994" y="60413"/>
                        <a:pt x="17595" y="60413"/>
                      </a:cubicBezTo>
                      <a:cubicBezTo>
                        <a:pt x="24454" y="60413"/>
                        <a:pt x="29922" y="58822"/>
                        <a:pt x="33999" y="55640"/>
                      </a:cubicBezTo>
                      <a:cubicBezTo>
                        <a:pt x="38076" y="52466"/>
                        <a:pt x="40114" y="48223"/>
                        <a:pt x="40114" y="42910"/>
                      </a:cubicBezTo>
                      <a:cubicBezTo>
                        <a:pt x="40114" y="40385"/>
                        <a:pt x="39604" y="37992"/>
                        <a:pt x="38582" y="35730"/>
                      </a:cubicBezTo>
                      <a:cubicBezTo>
                        <a:pt x="37570" y="33477"/>
                        <a:pt x="35716" y="30816"/>
                        <a:pt x="33020" y="27748"/>
                      </a:cubicBezTo>
                      <a:cubicBezTo>
                        <a:pt x="32282" y="26950"/>
                        <a:pt x="29931" y="24653"/>
                        <a:pt x="25967" y="20857"/>
                      </a:cubicBezTo>
                      <a:cubicBezTo>
                        <a:pt x="22013" y="17061"/>
                        <a:pt x="16427" y="11753"/>
                        <a:pt x="9209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56" name="Freeform: Shape 4655">
                  <a:extLst>
                    <a:ext uri="{FF2B5EF4-FFF2-40B4-BE49-F238E27FC236}">
                      <a16:creationId xmlns:a16="http://schemas.microsoft.com/office/drawing/2014/main" id="{6C2F354B-DB08-4901-B3B1-7330FB8C9E32}"/>
                    </a:ext>
                  </a:extLst>
                </p:cNvPr>
                <p:cNvSpPr/>
                <p:nvPr/>
              </p:nvSpPr>
              <p:spPr>
                <a:xfrm rot="-5400000" flipV="1">
                  <a:off x="9913663" y="6514928"/>
                  <a:ext cx="39419" cy="61359"/>
                </a:xfrm>
                <a:custGeom>
                  <a:avLst/>
                  <a:gdLst>
                    <a:gd name="connsiteX0" fmla="*/ -411 w 39419"/>
                    <a:gd name="connsiteY0" fmla="*/ 4967 h 61359"/>
                    <a:gd name="connsiteX1" fmla="*/ 14218 w 39419"/>
                    <a:gd name="connsiteY1" fmla="*/ 4967 h 61359"/>
                    <a:gd name="connsiteX2" fmla="*/ 14218 w 39419"/>
                    <a:gd name="connsiteY2" fmla="*/ 51783 h 61359"/>
                    <a:gd name="connsiteX3" fmla="*/ -1703 w 39419"/>
                    <a:gd name="connsiteY3" fmla="*/ 48824 h 61359"/>
                    <a:gd name="connsiteX4" fmla="*/ -1703 w 39419"/>
                    <a:gd name="connsiteY4" fmla="*/ 56385 h 61359"/>
                    <a:gd name="connsiteX5" fmla="*/ 14133 w 39419"/>
                    <a:gd name="connsiteY5" fmla="*/ 59344 h 61359"/>
                    <a:gd name="connsiteX6" fmla="*/ 23087 w 39419"/>
                    <a:gd name="connsiteY6" fmla="*/ 59344 h 61359"/>
                    <a:gd name="connsiteX7" fmla="*/ 23087 w 39419"/>
                    <a:gd name="connsiteY7" fmla="*/ 4967 h 61359"/>
                    <a:gd name="connsiteX8" fmla="*/ 37716 w 39419"/>
                    <a:gd name="connsiteY8" fmla="*/ 4967 h 61359"/>
                    <a:gd name="connsiteX9" fmla="*/ 37716 w 39419"/>
                    <a:gd name="connsiteY9" fmla="*/ -2015 h 61359"/>
                    <a:gd name="connsiteX10" fmla="*/ -411 w 39419"/>
                    <a:gd name="connsiteY10" fmla="*/ -2015 h 61359"/>
                    <a:gd name="connsiteX11" fmla="*/ -411 w 39419"/>
                    <a:gd name="connsiteY11" fmla="*/ 4967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411" y="4967"/>
                      </a:moveTo>
                      <a:lnTo>
                        <a:pt x="14218" y="4967"/>
                      </a:lnTo>
                      <a:lnTo>
                        <a:pt x="14218" y="51783"/>
                      </a:lnTo>
                      <a:lnTo>
                        <a:pt x="-1703" y="48824"/>
                      </a:lnTo>
                      <a:lnTo>
                        <a:pt x="-1703" y="56385"/>
                      </a:lnTo>
                      <a:lnTo>
                        <a:pt x="14133" y="59344"/>
                      </a:lnTo>
                      <a:lnTo>
                        <a:pt x="23087" y="59344"/>
                      </a:lnTo>
                      <a:lnTo>
                        <a:pt x="23087" y="4967"/>
                      </a:lnTo>
                      <a:lnTo>
                        <a:pt x="37716" y="4967"/>
                      </a:lnTo>
                      <a:lnTo>
                        <a:pt x="37716" y="-2015"/>
                      </a:lnTo>
                      <a:lnTo>
                        <a:pt x="-411" y="-2015"/>
                      </a:lnTo>
                      <a:lnTo>
                        <a:pt x="-411" y="49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57" name="Graphic 8">
              <a:extLst>
                <a:ext uri="{FF2B5EF4-FFF2-40B4-BE49-F238E27FC236}">
                  <a16:creationId xmlns:a16="http://schemas.microsoft.com/office/drawing/2014/main" id="{FAF92AAB-CDE0-4170-BBE2-EC5654228B6A}"/>
                </a:ext>
              </a:extLst>
            </p:cNvPr>
            <p:cNvGrpSpPr/>
            <p:nvPr/>
          </p:nvGrpSpPr>
          <p:grpSpPr>
            <a:xfrm>
              <a:off x="10254685" y="5206624"/>
              <a:ext cx="90416" cy="235782"/>
              <a:chOff x="10002136" y="6460659"/>
              <a:chExt cx="90416" cy="235782"/>
            </a:xfrm>
            <a:solidFill>
              <a:srgbClr val="000000"/>
            </a:solidFill>
          </p:grpSpPr>
          <p:sp>
            <p:nvSpPr>
              <p:cNvPr id="4658" name="Freeform: Shape 4657">
                <a:extLst>
                  <a:ext uri="{FF2B5EF4-FFF2-40B4-BE49-F238E27FC236}">
                    <a16:creationId xmlns:a16="http://schemas.microsoft.com/office/drawing/2014/main" id="{A2B9C4CD-12E1-4C6E-B474-55CC6D940614}"/>
                  </a:ext>
                </a:extLst>
              </p:cNvPr>
              <p:cNvSpPr/>
              <p:nvPr/>
            </p:nvSpPr>
            <p:spPr>
              <a:xfrm>
                <a:off x="10047338" y="6460659"/>
                <a:ext cx="9081" cy="29456"/>
              </a:xfrm>
              <a:custGeom>
                <a:avLst/>
                <a:gdLst>
                  <a:gd name="connsiteX0" fmla="*/ 402 w 9081"/>
                  <a:gd name="connsiteY0" fmla="*/ 308 h 29456"/>
                  <a:gd name="connsiteX1" fmla="*/ 402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402" y="308"/>
                    </a:moveTo>
                    <a:lnTo>
                      <a:pt x="402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59" name="Graphic 8">
                <a:extLst>
                  <a:ext uri="{FF2B5EF4-FFF2-40B4-BE49-F238E27FC236}">
                    <a16:creationId xmlns:a16="http://schemas.microsoft.com/office/drawing/2014/main" id="{57500848-D90B-4E5A-BE39-ED00E30E710C}"/>
                  </a:ext>
                </a:extLst>
              </p:cNvPr>
              <p:cNvGrpSpPr/>
              <p:nvPr/>
            </p:nvGrpSpPr>
            <p:grpSpPr>
              <a:xfrm>
                <a:off x="10002136" y="6526921"/>
                <a:ext cx="90416" cy="169520"/>
                <a:chOff x="10002136" y="6526921"/>
                <a:chExt cx="90416" cy="169520"/>
              </a:xfrm>
              <a:solidFill>
                <a:srgbClr val="000000"/>
              </a:solidFill>
            </p:grpSpPr>
            <p:sp>
              <p:nvSpPr>
                <p:cNvPr id="4660" name="Freeform: Shape 4659">
                  <a:extLst>
                    <a:ext uri="{FF2B5EF4-FFF2-40B4-BE49-F238E27FC236}">
                      <a16:creationId xmlns:a16="http://schemas.microsoft.com/office/drawing/2014/main" id="{7DB4F66E-FADD-4224-AA4A-56A50F6BC1C0}"/>
                    </a:ext>
                  </a:extLst>
                </p:cNvPr>
                <p:cNvSpPr/>
                <p:nvPr/>
              </p:nvSpPr>
              <p:spPr>
                <a:xfrm rot="-5400000" flipV="1">
                  <a:off x="10020831" y="6649817"/>
                  <a:ext cx="31614" cy="63949"/>
                </a:xfrm>
                <a:custGeom>
                  <a:avLst/>
                  <a:gdLst>
                    <a:gd name="connsiteX0" fmla="*/ 30754 w 31614"/>
                    <a:gd name="connsiteY0" fmla="*/ 61852 h 63949"/>
                    <a:gd name="connsiteX1" fmla="*/ 30754 w 31614"/>
                    <a:gd name="connsiteY1" fmla="*/ 55553 h 63949"/>
                    <a:gd name="connsiteX2" fmla="*/ 22950 w 31614"/>
                    <a:gd name="connsiteY2" fmla="*/ 55553 h 63949"/>
                    <a:gd name="connsiteX3" fmla="*/ 16848 w 31614"/>
                    <a:gd name="connsiteY3" fmla="*/ 53909 h 63949"/>
                    <a:gd name="connsiteX4" fmla="*/ 15146 w 31614"/>
                    <a:gd name="connsiteY4" fmla="*/ 47992 h 63949"/>
                    <a:gd name="connsiteX5" fmla="*/ 15146 w 31614"/>
                    <a:gd name="connsiteY5" fmla="*/ 43928 h 63949"/>
                    <a:gd name="connsiteX6" fmla="*/ 28583 w 31614"/>
                    <a:gd name="connsiteY6" fmla="*/ 43928 h 63949"/>
                    <a:gd name="connsiteX7" fmla="*/ 28583 w 31614"/>
                    <a:gd name="connsiteY7" fmla="*/ 38050 h 63949"/>
                    <a:gd name="connsiteX8" fmla="*/ 15146 w 31614"/>
                    <a:gd name="connsiteY8" fmla="*/ 38050 h 63949"/>
                    <a:gd name="connsiteX9" fmla="*/ 15146 w 31614"/>
                    <a:gd name="connsiteY9" fmla="*/ -2098 h 63949"/>
                    <a:gd name="connsiteX10" fmla="*/ 6944 w 31614"/>
                    <a:gd name="connsiteY10" fmla="*/ -2098 h 63949"/>
                    <a:gd name="connsiteX11" fmla="*/ 6944 w 31614"/>
                    <a:gd name="connsiteY11" fmla="*/ 38050 h 63949"/>
                    <a:gd name="connsiteX12" fmla="*/ -860 w 31614"/>
                    <a:gd name="connsiteY12" fmla="*/ 38050 h 63949"/>
                    <a:gd name="connsiteX13" fmla="*/ -860 w 31614"/>
                    <a:gd name="connsiteY13" fmla="*/ 43928 h 63949"/>
                    <a:gd name="connsiteX14" fmla="*/ 6944 w 31614"/>
                    <a:gd name="connsiteY14" fmla="*/ 43928 h 63949"/>
                    <a:gd name="connsiteX15" fmla="*/ 6944 w 31614"/>
                    <a:gd name="connsiteY15" fmla="*/ 47137 h 63949"/>
                    <a:gd name="connsiteX16" fmla="*/ 10804 w 31614"/>
                    <a:gd name="connsiteY16" fmla="*/ 58328 h 63949"/>
                    <a:gd name="connsiteX17" fmla="*/ 23035 w 31614"/>
                    <a:gd name="connsiteY17" fmla="*/ 61852 h 63949"/>
                    <a:gd name="connsiteX18" fmla="*/ 30754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754" y="61852"/>
                      </a:moveTo>
                      <a:lnTo>
                        <a:pt x="30754" y="55553"/>
                      </a:lnTo>
                      <a:lnTo>
                        <a:pt x="22950" y="55553"/>
                      </a:lnTo>
                      <a:cubicBezTo>
                        <a:pt x="20027" y="55553"/>
                        <a:pt x="17993" y="55005"/>
                        <a:pt x="16848" y="53909"/>
                      </a:cubicBezTo>
                      <a:cubicBezTo>
                        <a:pt x="15713" y="52814"/>
                        <a:pt x="15146" y="50841"/>
                        <a:pt x="15146" y="47992"/>
                      </a:cubicBezTo>
                      <a:lnTo>
                        <a:pt x="15146" y="43928"/>
                      </a:lnTo>
                      <a:lnTo>
                        <a:pt x="28583" y="43928"/>
                      </a:lnTo>
                      <a:lnTo>
                        <a:pt x="28583" y="38050"/>
                      </a:lnTo>
                      <a:lnTo>
                        <a:pt x="15146" y="38050"/>
                      </a:lnTo>
                      <a:lnTo>
                        <a:pt x="15146" y="-2098"/>
                      </a:lnTo>
                      <a:lnTo>
                        <a:pt x="6944" y="-2098"/>
                      </a:lnTo>
                      <a:lnTo>
                        <a:pt x="6944" y="38050"/>
                      </a:lnTo>
                      <a:lnTo>
                        <a:pt x="-860" y="38050"/>
                      </a:lnTo>
                      <a:lnTo>
                        <a:pt x="-860" y="43928"/>
                      </a:lnTo>
                      <a:lnTo>
                        <a:pt x="6944" y="43928"/>
                      </a:lnTo>
                      <a:lnTo>
                        <a:pt x="6944" y="47137"/>
                      </a:lnTo>
                      <a:cubicBezTo>
                        <a:pt x="6944" y="52257"/>
                        <a:pt x="8231" y="55987"/>
                        <a:pt x="10804" y="58328"/>
                      </a:cubicBezTo>
                      <a:cubicBezTo>
                        <a:pt x="13377" y="60678"/>
                        <a:pt x="17454" y="61852"/>
                        <a:pt x="23035" y="61852"/>
                      </a:cubicBezTo>
                      <a:lnTo>
                        <a:pt x="30754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61" name="Freeform: Shape 4660">
                  <a:extLst>
                    <a:ext uri="{FF2B5EF4-FFF2-40B4-BE49-F238E27FC236}">
                      <a16:creationId xmlns:a16="http://schemas.microsoft.com/office/drawing/2014/main" id="{21194407-61D5-48A0-B40E-A8D2B23C44CF}"/>
                    </a:ext>
                  </a:extLst>
                </p:cNvPr>
                <p:cNvSpPr/>
                <p:nvPr/>
              </p:nvSpPr>
              <p:spPr>
                <a:xfrm rot="-5400000" flipV="1">
                  <a:off x="10065791" y="6644772"/>
                  <a:ext cx="47195" cy="5865"/>
                </a:xfrm>
                <a:custGeom>
                  <a:avLst/>
                  <a:gdLst>
                    <a:gd name="connsiteX0" fmla="*/ 46002 w 47195"/>
                    <a:gd name="connsiteY0" fmla="*/ 7481 h 5865"/>
                    <a:gd name="connsiteX1" fmla="*/ 46002 w 47195"/>
                    <a:gd name="connsiteY1" fmla="*/ 1616 h 5865"/>
                    <a:gd name="connsiteX2" fmla="*/ -1194 w 47195"/>
                    <a:gd name="connsiteY2" fmla="*/ 1616 h 5865"/>
                    <a:gd name="connsiteX3" fmla="*/ -1194 w 47195"/>
                    <a:gd name="connsiteY3" fmla="*/ 7481 h 5865"/>
                    <a:gd name="connsiteX4" fmla="*/ 46002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002" y="7481"/>
                      </a:moveTo>
                      <a:lnTo>
                        <a:pt x="46002" y="1616"/>
                      </a:lnTo>
                      <a:lnTo>
                        <a:pt x="-1194" y="1616"/>
                      </a:lnTo>
                      <a:lnTo>
                        <a:pt x="-1194" y="7481"/>
                      </a:lnTo>
                      <a:lnTo>
                        <a:pt x="46002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62" name="Freeform: Shape 4661">
                  <a:extLst>
                    <a:ext uri="{FF2B5EF4-FFF2-40B4-BE49-F238E27FC236}">
                      <a16:creationId xmlns:a16="http://schemas.microsoft.com/office/drawing/2014/main" id="{7787CDE2-BBC4-42EC-9144-2375C3E08475}"/>
                    </a:ext>
                  </a:extLst>
                </p:cNvPr>
                <p:cNvSpPr/>
                <p:nvPr/>
              </p:nvSpPr>
              <p:spPr>
                <a:xfrm rot="-5400000" flipV="1">
                  <a:off x="10016425" y="6569789"/>
                  <a:ext cx="42029" cy="62463"/>
                </a:xfrm>
                <a:custGeom>
                  <a:avLst/>
                  <a:gdLst>
                    <a:gd name="connsiteX0" fmla="*/ 9221 w 42029"/>
                    <a:gd name="connsiteY0" fmla="*/ 4932 h 62463"/>
                    <a:gd name="connsiteX1" fmla="*/ 40481 w 42029"/>
                    <a:gd name="connsiteY1" fmla="*/ 4932 h 62463"/>
                    <a:gd name="connsiteX2" fmla="*/ 40481 w 42029"/>
                    <a:gd name="connsiteY2" fmla="*/ -2051 h 62463"/>
                    <a:gd name="connsiteX3" fmla="*/ -1549 w 42029"/>
                    <a:gd name="connsiteY3" fmla="*/ -2051 h 62463"/>
                    <a:gd name="connsiteX4" fmla="*/ -1549 w 42029"/>
                    <a:gd name="connsiteY4" fmla="*/ 4932 h 62463"/>
                    <a:gd name="connsiteX5" fmla="*/ 12343 w 42029"/>
                    <a:gd name="connsiteY5" fmla="*/ 18056 h 62463"/>
                    <a:gd name="connsiteX6" fmla="*/ 23410 w 42029"/>
                    <a:gd name="connsiteY6" fmla="*/ 28695 h 62463"/>
                    <a:gd name="connsiteX7" fmla="*/ 29413 w 42029"/>
                    <a:gd name="connsiteY7" fmla="*/ 36269 h 62463"/>
                    <a:gd name="connsiteX8" fmla="*/ 31130 w 42029"/>
                    <a:gd name="connsiteY8" fmla="*/ 42371 h 62463"/>
                    <a:gd name="connsiteX9" fmla="*/ 27426 w 42029"/>
                    <a:gd name="connsiteY9" fmla="*/ 50340 h 62463"/>
                    <a:gd name="connsiteX10" fmla="*/ 17777 w 42029"/>
                    <a:gd name="connsiteY10" fmla="*/ 53430 h 62463"/>
                    <a:gd name="connsiteX11" fmla="*/ 8880 w 42029"/>
                    <a:gd name="connsiteY11" fmla="*/ 52076 h 62463"/>
                    <a:gd name="connsiteX12" fmla="*/ -1109 w 42029"/>
                    <a:gd name="connsiteY12" fmla="*/ 47960 h 62463"/>
                    <a:gd name="connsiteX13" fmla="*/ -1109 w 42029"/>
                    <a:gd name="connsiteY13" fmla="*/ 56350 h 62463"/>
                    <a:gd name="connsiteX14" fmla="*/ 8994 w 42029"/>
                    <a:gd name="connsiteY14" fmla="*/ 59387 h 62463"/>
                    <a:gd name="connsiteX15" fmla="*/ 17607 w 42029"/>
                    <a:gd name="connsiteY15" fmla="*/ 60413 h 62463"/>
                    <a:gd name="connsiteX16" fmla="*/ 34010 w 42029"/>
                    <a:gd name="connsiteY16" fmla="*/ 55640 h 62463"/>
                    <a:gd name="connsiteX17" fmla="*/ 40126 w 42029"/>
                    <a:gd name="connsiteY17" fmla="*/ 42910 h 62463"/>
                    <a:gd name="connsiteX18" fmla="*/ 38594 w 42029"/>
                    <a:gd name="connsiteY18" fmla="*/ 35730 h 62463"/>
                    <a:gd name="connsiteX19" fmla="*/ 33031 w 42029"/>
                    <a:gd name="connsiteY19" fmla="*/ 27748 h 62463"/>
                    <a:gd name="connsiteX20" fmla="*/ 25979 w 42029"/>
                    <a:gd name="connsiteY20" fmla="*/ 20857 h 62463"/>
                    <a:gd name="connsiteX21" fmla="*/ 9221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221" y="4932"/>
                      </a:moveTo>
                      <a:lnTo>
                        <a:pt x="40481" y="4932"/>
                      </a:lnTo>
                      <a:lnTo>
                        <a:pt x="40481" y="-2051"/>
                      </a:lnTo>
                      <a:lnTo>
                        <a:pt x="-1549" y="-2051"/>
                      </a:lnTo>
                      <a:lnTo>
                        <a:pt x="-1549" y="4932"/>
                      </a:lnTo>
                      <a:cubicBezTo>
                        <a:pt x="1847" y="8193"/>
                        <a:pt x="6477" y="12568"/>
                        <a:pt x="12343" y="18056"/>
                      </a:cubicBezTo>
                      <a:cubicBezTo>
                        <a:pt x="18217" y="23553"/>
                        <a:pt x="21906" y="27099"/>
                        <a:pt x="23410" y="28695"/>
                      </a:cubicBezTo>
                      <a:cubicBezTo>
                        <a:pt x="26277" y="31675"/>
                        <a:pt x="28278" y="34200"/>
                        <a:pt x="29413" y="36269"/>
                      </a:cubicBezTo>
                      <a:cubicBezTo>
                        <a:pt x="30557" y="38338"/>
                        <a:pt x="31130" y="40372"/>
                        <a:pt x="31130" y="42371"/>
                      </a:cubicBezTo>
                      <a:cubicBezTo>
                        <a:pt x="31130" y="45632"/>
                        <a:pt x="29895" y="48289"/>
                        <a:pt x="27426" y="50340"/>
                      </a:cubicBezTo>
                      <a:cubicBezTo>
                        <a:pt x="24957" y="52400"/>
                        <a:pt x="21741" y="53430"/>
                        <a:pt x="17777" y="53430"/>
                      </a:cubicBezTo>
                      <a:cubicBezTo>
                        <a:pt x="14968" y="53430"/>
                        <a:pt x="12002" y="52979"/>
                        <a:pt x="8880" y="52076"/>
                      </a:cubicBezTo>
                      <a:cubicBezTo>
                        <a:pt x="5768" y="51173"/>
                        <a:pt x="2438" y="49801"/>
                        <a:pt x="-1109" y="47960"/>
                      </a:cubicBezTo>
                      <a:lnTo>
                        <a:pt x="-1109" y="56350"/>
                      </a:lnTo>
                      <a:cubicBezTo>
                        <a:pt x="2495" y="57691"/>
                        <a:pt x="5863" y="58704"/>
                        <a:pt x="8994" y="59387"/>
                      </a:cubicBezTo>
                      <a:cubicBezTo>
                        <a:pt x="12134" y="60071"/>
                        <a:pt x="15005" y="60413"/>
                        <a:pt x="17607" y="60413"/>
                      </a:cubicBezTo>
                      <a:cubicBezTo>
                        <a:pt x="24465" y="60413"/>
                        <a:pt x="29933" y="58822"/>
                        <a:pt x="34010" y="55640"/>
                      </a:cubicBezTo>
                      <a:cubicBezTo>
                        <a:pt x="38087" y="52466"/>
                        <a:pt x="40126" y="48223"/>
                        <a:pt x="40126" y="42910"/>
                      </a:cubicBezTo>
                      <a:cubicBezTo>
                        <a:pt x="40126" y="40385"/>
                        <a:pt x="39615" y="37992"/>
                        <a:pt x="38594" y="35730"/>
                      </a:cubicBezTo>
                      <a:cubicBezTo>
                        <a:pt x="37581" y="33477"/>
                        <a:pt x="35727" y="30816"/>
                        <a:pt x="33031" y="27748"/>
                      </a:cubicBezTo>
                      <a:cubicBezTo>
                        <a:pt x="32293" y="26950"/>
                        <a:pt x="29942" y="24653"/>
                        <a:pt x="25979" y="20857"/>
                      </a:cubicBezTo>
                      <a:cubicBezTo>
                        <a:pt x="22025" y="17061"/>
                        <a:pt x="16439" y="11753"/>
                        <a:pt x="9221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63" name="Freeform: Shape 4662">
                  <a:extLst>
                    <a:ext uri="{FF2B5EF4-FFF2-40B4-BE49-F238E27FC236}">
                      <a16:creationId xmlns:a16="http://schemas.microsoft.com/office/drawing/2014/main" id="{159D39DE-0355-48B2-ADE5-AC581D506418}"/>
                    </a:ext>
                  </a:extLst>
                </p:cNvPr>
                <p:cNvSpPr/>
                <p:nvPr/>
              </p:nvSpPr>
              <p:spPr>
                <a:xfrm rot="-5400000" flipV="1">
                  <a:off x="10017262" y="6515493"/>
                  <a:ext cx="42838" cy="62555"/>
                </a:xfrm>
                <a:custGeom>
                  <a:avLst/>
                  <a:gdLst>
                    <a:gd name="connsiteX0" fmla="*/ 1193 w 42838"/>
                    <a:gd name="connsiteY0" fmla="*/ 60586 h 62555"/>
                    <a:gd name="connsiteX1" fmla="*/ 36355 w 42838"/>
                    <a:gd name="connsiteY1" fmla="*/ 60586 h 62555"/>
                    <a:gd name="connsiteX2" fmla="*/ 36355 w 42838"/>
                    <a:gd name="connsiteY2" fmla="*/ 53590 h 62555"/>
                    <a:gd name="connsiteX3" fmla="*/ 9394 w 42838"/>
                    <a:gd name="connsiteY3" fmla="*/ 53590 h 62555"/>
                    <a:gd name="connsiteX4" fmla="*/ 9394 w 42838"/>
                    <a:gd name="connsiteY4" fmla="*/ 38560 h 62555"/>
                    <a:gd name="connsiteX5" fmla="*/ 13282 w 42838"/>
                    <a:gd name="connsiteY5" fmla="*/ 39480 h 62555"/>
                    <a:gd name="connsiteX6" fmla="*/ 17199 w 42838"/>
                    <a:gd name="connsiteY6" fmla="*/ 39782 h 62555"/>
                    <a:gd name="connsiteX7" fmla="*/ 34751 w 42838"/>
                    <a:gd name="connsiteY7" fmla="*/ 34154 h 62555"/>
                    <a:gd name="connsiteX8" fmla="*/ 41236 w 42838"/>
                    <a:gd name="connsiteY8" fmla="*/ 18913 h 62555"/>
                    <a:gd name="connsiteX9" fmla="*/ 34581 w 42838"/>
                    <a:gd name="connsiteY9" fmla="*/ 3514 h 62555"/>
                    <a:gd name="connsiteX10" fmla="*/ 15822 w 42838"/>
                    <a:gd name="connsiteY10" fmla="*/ -1970 h 62555"/>
                    <a:gd name="connsiteX11" fmla="*/ 7323 w 42838"/>
                    <a:gd name="connsiteY11" fmla="*/ -1312 h 62555"/>
                    <a:gd name="connsiteX12" fmla="*/ -1603 w 42838"/>
                    <a:gd name="connsiteY12" fmla="*/ 660 h 62555"/>
                    <a:gd name="connsiteX13" fmla="*/ -1603 w 42838"/>
                    <a:gd name="connsiteY13" fmla="*/ 9011 h 62555"/>
                    <a:gd name="connsiteX14" fmla="*/ 6642 w 42838"/>
                    <a:gd name="connsiteY14" fmla="*/ 6013 h 62555"/>
                    <a:gd name="connsiteX15" fmla="*/ 15638 w 42838"/>
                    <a:gd name="connsiteY15" fmla="*/ 5026 h 62555"/>
                    <a:gd name="connsiteX16" fmla="*/ 27784 w 42838"/>
                    <a:gd name="connsiteY16" fmla="*/ 8761 h 62555"/>
                    <a:gd name="connsiteX17" fmla="*/ 32268 w 42838"/>
                    <a:gd name="connsiteY17" fmla="*/ 18913 h 62555"/>
                    <a:gd name="connsiteX18" fmla="*/ 27784 w 42838"/>
                    <a:gd name="connsiteY18" fmla="*/ 29052 h 62555"/>
                    <a:gd name="connsiteX19" fmla="*/ 15638 w 42838"/>
                    <a:gd name="connsiteY19" fmla="*/ 32800 h 62555"/>
                    <a:gd name="connsiteX20" fmla="*/ 8472 w 42838"/>
                    <a:gd name="connsiteY20" fmla="*/ 32063 h 62555"/>
                    <a:gd name="connsiteX21" fmla="*/ 1193 w 42838"/>
                    <a:gd name="connsiteY21" fmla="*/ 29762 h 62555"/>
                    <a:gd name="connsiteX22" fmla="*/ 1193 w 42838"/>
                    <a:gd name="connsiteY22" fmla="*/ 60586 h 62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2838" h="62555">
                      <a:moveTo>
                        <a:pt x="1193" y="60586"/>
                      </a:moveTo>
                      <a:lnTo>
                        <a:pt x="36355" y="60586"/>
                      </a:lnTo>
                      <a:lnTo>
                        <a:pt x="36355" y="53590"/>
                      </a:lnTo>
                      <a:lnTo>
                        <a:pt x="9394" y="53590"/>
                      </a:lnTo>
                      <a:lnTo>
                        <a:pt x="9394" y="38560"/>
                      </a:lnTo>
                      <a:cubicBezTo>
                        <a:pt x="10690" y="38972"/>
                        <a:pt x="11986" y="39278"/>
                        <a:pt x="13282" y="39480"/>
                      </a:cubicBezTo>
                      <a:cubicBezTo>
                        <a:pt x="14588" y="39682"/>
                        <a:pt x="15893" y="39782"/>
                        <a:pt x="17199" y="39782"/>
                      </a:cubicBezTo>
                      <a:cubicBezTo>
                        <a:pt x="24587" y="39782"/>
                        <a:pt x="30438" y="37906"/>
                        <a:pt x="34751" y="34154"/>
                      </a:cubicBezTo>
                      <a:cubicBezTo>
                        <a:pt x="39075" y="30402"/>
                        <a:pt x="41236" y="25322"/>
                        <a:pt x="41236" y="18913"/>
                      </a:cubicBezTo>
                      <a:cubicBezTo>
                        <a:pt x="41236" y="12312"/>
                        <a:pt x="39018" y="7179"/>
                        <a:pt x="34581" y="3514"/>
                      </a:cubicBezTo>
                      <a:cubicBezTo>
                        <a:pt x="30145" y="-142"/>
                        <a:pt x="23892" y="-1970"/>
                        <a:pt x="15822" y="-1970"/>
                      </a:cubicBezTo>
                      <a:cubicBezTo>
                        <a:pt x="13041" y="-1970"/>
                        <a:pt x="10208" y="-1751"/>
                        <a:pt x="7323" y="-1312"/>
                      </a:cubicBezTo>
                      <a:cubicBezTo>
                        <a:pt x="4447" y="-874"/>
                        <a:pt x="1472" y="-216"/>
                        <a:pt x="-1603" y="660"/>
                      </a:cubicBezTo>
                      <a:lnTo>
                        <a:pt x="-1603" y="9011"/>
                      </a:lnTo>
                      <a:cubicBezTo>
                        <a:pt x="1056" y="7669"/>
                        <a:pt x="3804" y="6670"/>
                        <a:pt x="6642" y="6013"/>
                      </a:cubicBezTo>
                      <a:cubicBezTo>
                        <a:pt x="9480" y="5355"/>
                        <a:pt x="12478" y="5026"/>
                        <a:pt x="15638" y="5026"/>
                      </a:cubicBezTo>
                      <a:cubicBezTo>
                        <a:pt x="20756" y="5026"/>
                        <a:pt x="24804" y="6271"/>
                        <a:pt x="27784" y="8761"/>
                      </a:cubicBezTo>
                      <a:cubicBezTo>
                        <a:pt x="30774" y="11251"/>
                        <a:pt x="32268" y="14635"/>
                        <a:pt x="32268" y="18913"/>
                      </a:cubicBezTo>
                      <a:cubicBezTo>
                        <a:pt x="32268" y="23182"/>
                        <a:pt x="30774" y="26562"/>
                        <a:pt x="27784" y="29052"/>
                      </a:cubicBezTo>
                      <a:cubicBezTo>
                        <a:pt x="24804" y="31550"/>
                        <a:pt x="20756" y="32800"/>
                        <a:pt x="15638" y="32800"/>
                      </a:cubicBezTo>
                      <a:cubicBezTo>
                        <a:pt x="13245" y="32800"/>
                        <a:pt x="10856" y="32554"/>
                        <a:pt x="8472" y="32063"/>
                      </a:cubicBezTo>
                      <a:cubicBezTo>
                        <a:pt x="6098" y="31572"/>
                        <a:pt x="3671" y="30805"/>
                        <a:pt x="1193" y="29762"/>
                      </a:cubicBezTo>
                      <a:lnTo>
                        <a:pt x="1193" y="605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64" name="Graphic 8">
              <a:extLst>
                <a:ext uri="{FF2B5EF4-FFF2-40B4-BE49-F238E27FC236}">
                  <a16:creationId xmlns:a16="http://schemas.microsoft.com/office/drawing/2014/main" id="{D6555BAA-44FA-4EF3-8C6A-F7278D7B43D3}"/>
                </a:ext>
              </a:extLst>
            </p:cNvPr>
            <p:cNvGrpSpPr/>
            <p:nvPr/>
          </p:nvGrpSpPr>
          <p:grpSpPr>
            <a:xfrm>
              <a:off x="10359339" y="5206624"/>
              <a:ext cx="90416" cy="235782"/>
              <a:chOff x="10106790" y="6460659"/>
              <a:chExt cx="90416" cy="235782"/>
            </a:xfrm>
            <a:solidFill>
              <a:srgbClr val="000000"/>
            </a:solidFill>
          </p:grpSpPr>
          <p:sp>
            <p:nvSpPr>
              <p:cNvPr id="4665" name="Freeform: Shape 4664">
                <a:extLst>
                  <a:ext uri="{FF2B5EF4-FFF2-40B4-BE49-F238E27FC236}">
                    <a16:creationId xmlns:a16="http://schemas.microsoft.com/office/drawing/2014/main" id="{EE5974E8-C949-4004-BC5A-65D6555082B1}"/>
                  </a:ext>
                </a:extLst>
              </p:cNvPr>
              <p:cNvSpPr/>
              <p:nvPr/>
            </p:nvSpPr>
            <p:spPr>
              <a:xfrm>
                <a:off x="10151993" y="6460659"/>
                <a:ext cx="9081" cy="29456"/>
              </a:xfrm>
              <a:custGeom>
                <a:avLst/>
                <a:gdLst>
                  <a:gd name="connsiteX0" fmla="*/ 413 w 9081"/>
                  <a:gd name="connsiteY0" fmla="*/ 308 h 29456"/>
                  <a:gd name="connsiteX1" fmla="*/ 413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413" y="308"/>
                    </a:moveTo>
                    <a:lnTo>
                      <a:pt x="413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66" name="Graphic 8">
                <a:extLst>
                  <a:ext uri="{FF2B5EF4-FFF2-40B4-BE49-F238E27FC236}">
                    <a16:creationId xmlns:a16="http://schemas.microsoft.com/office/drawing/2014/main" id="{9D6E20C8-E9D4-45F5-94F4-13C735513C12}"/>
                  </a:ext>
                </a:extLst>
              </p:cNvPr>
              <p:cNvGrpSpPr/>
              <p:nvPr/>
            </p:nvGrpSpPr>
            <p:grpSpPr>
              <a:xfrm>
                <a:off x="10106790" y="6526763"/>
                <a:ext cx="90416" cy="169678"/>
                <a:chOff x="10106790" y="6526763"/>
                <a:chExt cx="90416" cy="169678"/>
              </a:xfrm>
              <a:solidFill>
                <a:srgbClr val="000000"/>
              </a:solidFill>
            </p:grpSpPr>
            <p:sp>
              <p:nvSpPr>
                <p:cNvPr id="4667" name="Freeform: Shape 4666">
                  <a:extLst>
                    <a:ext uri="{FF2B5EF4-FFF2-40B4-BE49-F238E27FC236}">
                      <a16:creationId xmlns:a16="http://schemas.microsoft.com/office/drawing/2014/main" id="{5BF7423E-D73C-4DEA-B71C-83261F61D5CA}"/>
                    </a:ext>
                  </a:extLst>
                </p:cNvPr>
                <p:cNvSpPr/>
                <p:nvPr/>
              </p:nvSpPr>
              <p:spPr>
                <a:xfrm rot="-5400000" flipV="1">
                  <a:off x="10125485" y="6649817"/>
                  <a:ext cx="31614" cy="63949"/>
                </a:xfrm>
                <a:custGeom>
                  <a:avLst/>
                  <a:gdLst>
                    <a:gd name="connsiteX0" fmla="*/ 30766 w 31614"/>
                    <a:gd name="connsiteY0" fmla="*/ 61852 h 63949"/>
                    <a:gd name="connsiteX1" fmla="*/ 30766 w 31614"/>
                    <a:gd name="connsiteY1" fmla="*/ 55553 h 63949"/>
                    <a:gd name="connsiteX2" fmla="*/ 22962 w 31614"/>
                    <a:gd name="connsiteY2" fmla="*/ 55553 h 63949"/>
                    <a:gd name="connsiteX3" fmla="*/ 16860 w 31614"/>
                    <a:gd name="connsiteY3" fmla="*/ 53909 h 63949"/>
                    <a:gd name="connsiteX4" fmla="*/ 15157 w 31614"/>
                    <a:gd name="connsiteY4" fmla="*/ 47992 h 63949"/>
                    <a:gd name="connsiteX5" fmla="*/ 15157 w 31614"/>
                    <a:gd name="connsiteY5" fmla="*/ 43928 h 63949"/>
                    <a:gd name="connsiteX6" fmla="*/ 28595 w 31614"/>
                    <a:gd name="connsiteY6" fmla="*/ 43928 h 63949"/>
                    <a:gd name="connsiteX7" fmla="*/ 28595 w 31614"/>
                    <a:gd name="connsiteY7" fmla="*/ 38050 h 63949"/>
                    <a:gd name="connsiteX8" fmla="*/ 15157 w 31614"/>
                    <a:gd name="connsiteY8" fmla="*/ 38050 h 63949"/>
                    <a:gd name="connsiteX9" fmla="*/ 15157 w 31614"/>
                    <a:gd name="connsiteY9" fmla="*/ -2098 h 63949"/>
                    <a:gd name="connsiteX10" fmla="*/ 6956 w 31614"/>
                    <a:gd name="connsiteY10" fmla="*/ -2098 h 63949"/>
                    <a:gd name="connsiteX11" fmla="*/ 6956 w 31614"/>
                    <a:gd name="connsiteY11" fmla="*/ 38050 h 63949"/>
                    <a:gd name="connsiteX12" fmla="*/ -849 w 31614"/>
                    <a:gd name="connsiteY12" fmla="*/ 38050 h 63949"/>
                    <a:gd name="connsiteX13" fmla="*/ -849 w 31614"/>
                    <a:gd name="connsiteY13" fmla="*/ 43928 h 63949"/>
                    <a:gd name="connsiteX14" fmla="*/ 6956 w 31614"/>
                    <a:gd name="connsiteY14" fmla="*/ 43928 h 63949"/>
                    <a:gd name="connsiteX15" fmla="*/ 6956 w 31614"/>
                    <a:gd name="connsiteY15" fmla="*/ 47137 h 63949"/>
                    <a:gd name="connsiteX16" fmla="*/ 10815 w 31614"/>
                    <a:gd name="connsiteY16" fmla="*/ 58328 h 63949"/>
                    <a:gd name="connsiteX17" fmla="*/ 23047 w 31614"/>
                    <a:gd name="connsiteY17" fmla="*/ 61852 h 63949"/>
                    <a:gd name="connsiteX18" fmla="*/ 30766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766" y="61852"/>
                      </a:moveTo>
                      <a:lnTo>
                        <a:pt x="30766" y="55553"/>
                      </a:lnTo>
                      <a:lnTo>
                        <a:pt x="22962" y="55553"/>
                      </a:lnTo>
                      <a:cubicBezTo>
                        <a:pt x="20038" y="55553"/>
                        <a:pt x="18005" y="55005"/>
                        <a:pt x="16860" y="53909"/>
                      </a:cubicBezTo>
                      <a:cubicBezTo>
                        <a:pt x="15725" y="52814"/>
                        <a:pt x="15157" y="50841"/>
                        <a:pt x="15157" y="47992"/>
                      </a:cubicBezTo>
                      <a:lnTo>
                        <a:pt x="15157" y="43928"/>
                      </a:lnTo>
                      <a:lnTo>
                        <a:pt x="28595" y="43928"/>
                      </a:lnTo>
                      <a:lnTo>
                        <a:pt x="28595" y="38050"/>
                      </a:lnTo>
                      <a:lnTo>
                        <a:pt x="15157" y="38050"/>
                      </a:lnTo>
                      <a:lnTo>
                        <a:pt x="15157" y="-2098"/>
                      </a:lnTo>
                      <a:lnTo>
                        <a:pt x="6956" y="-2098"/>
                      </a:lnTo>
                      <a:lnTo>
                        <a:pt x="6956" y="38050"/>
                      </a:lnTo>
                      <a:lnTo>
                        <a:pt x="-849" y="38050"/>
                      </a:lnTo>
                      <a:lnTo>
                        <a:pt x="-849" y="43928"/>
                      </a:lnTo>
                      <a:lnTo>
                        <a:pt x="6956" y="43928"/>
                      </a:lnTo>
                      <a:lnTo>
                        <a:pt x="6956" y="47137"/>
                      </a:lnTo>
                      <a:cubicBezTo>
                        <a:pt x="6956" y="52257"/>
                        <a:pt x="8242" y="55987"/>
                        <a:pt x="10815" y="58328"/>
                      </a:cubicBezTo>
                      <a:cubicBezTo>
                        <a:pt x="13388" y="60678"/>
                        <a:pt x="17465" y="61852"/>
                        <a:pt x="23047" y="61852"/>
                      </a:cubicBezTo>
                      <a:lnTo>
                        <a:pt x="30766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68" name="Freeform: Shape 4667">
                  <a:extLst>
                    <a:ext uri="{FF2B5EF4-FFF2-40B4-BE49-F238E27FC236}">
                      <a16:creationId xmlns:a16="http://schemas.microsoft.com/office/drawing/2014/main" id="{82F27DC8-76D6-41E4-9D1E-81CF1805C314}"/>
                    </a:ext>
                  </a:extLst>
                </p:cNvPr>
                <p:cNvSpPr/>
                <p:nvPr/>
              </p:nvSpPr>
              <p:spPr>
                <a:xfrm rot="-5400000" flipV="1">
                  <a:off x="10170445" y="6644772"/>
                  <a:ext cx="47195" cy="5865"/>
                </a:xfrm>
                <a:custGeom>
                  <a:avLst/>
                  <a:gdLst>
                    <a:gd name="connsiteX0" fmla="*/ 46013 w 47195"/>
                    <a:gd name="connsiteY0" fmla="*/ 7481 h 5865"/>
                    <a:gd name="connsiteX1" fmla="*/ 46013 w 47195"/>
                    <a:gd name="connsiteY1" fmla="*/ 1616 h 5865"/>
                    <a:gd name="connsiteX2" fmla="*/ -1182 w 47195"/>
                    <a:gd name="connsiteY2" fmla="*/ 1616 h 5865"/>
                    <a:gd name="connsiteX3" fmla="*/ -1182 w 47195"/>
                    <a:gd name="connsiteY3" fmla="*/ 7481 h 5865"/>
                    <a:gd name="connsiteX4" fmla="*/ 46013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013" y="7481"/>
                      </a:moveTo>
                      <a:lnTo>
                        <a:pt x="46013" y="1616"/>
                      </a:lnTo>
                      <a:lnTo>
                        <a:pt x="-1182" y="1616"/>
                      </a:lnTo>
                      <a:lnTo>
                        <a:pt x="-1182" y="7481"/>
                      </a:lnTo>
                      <a:lnTo>
                        <a:pt x="46013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69" name="Freeform: Shape 4668">
                  <a:extLst>
                    <a:ext uri="{FF2B5EF4-FFF2-40B4-BE49-F238E27FC236}">
                      <a16:creationId xmlns:a16="http://schemas.microsoft.com/office/drawing/2014/main" id="{D4296094-4B29-4186-B26A-062B4A937797}"/>
                    </a:ext>
                  </a:extLst>
                </p:cNvPr>
                <p:cNvSpPr/>
                <p:nvPr/>
              </p:nvSpPr>
              <p:spPr>
                <a:xfrm rot="-5400000" flipV="1">
                  <a:off x="10120952" y="6568224"/>
                  <a:ext cx="43576" cy="63660"/>
                </a:xfrm>
                <a:custGeom>
                  <a:avLst/>
                  <a:gdLst>
                    <a:gd name="connsiteX0" fmla="*/ 28315 w 43576"/>
                    <a:gd name="connsiteY0" fmla="*/ 32277 h 63660"/>
                    <a:gd name="connsiteX1" fmla="*/ 38347 w 43576"/>
                    <a:gd name="connsiteY1" fmla="*/ 26965 h 63660"/>
                    <a:gd name="connsiteX2" fmla="*/ 41966 w 43576"/>
                    <a:gd name="connsiteY2" fmla="*/ 17023 h 63660"/>
                    <a:gd name="connsiteX3" fmla="*/ 35225 w 43576"/>
                    <a:gd name="connsiteY3" fmla="*/ 2965 h 63660"/>
                    <a:gd name="connsiteX4" fmla="*/ 16069 w 43576"/>
                    <a:gd name="connsiteY4" fmla="*/ -2005 h 63660"/>
                    <a:gd name="connsiteX5" fmla="*/ 7499 w 43576"/>
                    <a:gd name="connsiteY5" fmla="*/ -1243 h 63660"/>
                    <a:gd name="connsiteX6" fmla="*/ -1611 w 43576"/>
                    <a:gd name="connsiteY6" fmla="*/ 1046 h 63660"/>
                    <a:gd name="connsiteX7" fmla="*/ -1611 w 43576"/>
                    <a:gd name="connsiteY7" fmla="*/ 9054 h 63660"/>
                    <a:gd name="connsiteX8" fmla="*/ 6534 w 43576"/>
                    <a:gd name="connsiteY8" fmla="*/ 6016 h 63660"/>
                    <a:gd name="connsiteX9" fmla="*/ 15814 w 43576"/>
                    <a:gd name="connsiteY9" fmla="*/ 4991 h 63660"/>
                    <a:gd name="connsiteX10" fmla="*/ 28641 w 43576"/>
                    <a:gd name="connsiteY10" fmla="*/ 8068 h 63660"/>
                    <a:gd name="connsiteX11" fmla="*/ 33054 w 43576"/>
                    <a:gd name="connsiteY11" fmla="*/ 17023 h 63660"/>
                    <a:gd name="connsiteX12" fmla="*/ 28954 w 43576"/>
                    <a:gd name="connsiteY12" fmla="*/ 25505 h 63660"/>
                    <a:gd name="connsiteX13" fmla="*/ 17545 w 43576"/>
                    <a:gd name="connsiteY13" fmla="*/ 28569 h 63660"/>
                    <a:gd name="connsiteX14" fmla="*/ 9826 w 43576"/>
                    <a:gd name="connsiteY14" fmla="*/ 28569 h 63660"/>
                    <a:gd name="connsiteX15" fmla="*/ 9826 w 43576"/>
                    <a:gd name="connsiteY15" fmla="*/ 35394 h 63660"/>
                    <a:gd name="connsiteX16" fmla="*/ 17900 w 43576"/>
                    <a:gd name="connsiteY16" fmla="*/ 35394 h 63660"/>
                    <a:gd name="connsiteX17" fmla="*/ 28003 w 43576"/>
                    <a:gd name="connsiteY17" fmla="*/ 37840 h 63660"/>
                    <a:gd name="connsiteX18" fmla="*/ 31508 w 43576"/>
                    <a:gd name="connsiteY18" fmla="*/ 44889 h 63660"/>
                    <a:gd name="connsiteX19" fmla="*/ 27889 w 43576"/>
                    <a:gd name="connsiteY19" fmla="*/ 52134 h 63660"/>
                    <a:gd name="connsiteX20" fmla="*/ 17545 w 43576"/>
                    <a:gd name="connsiteY20" fmla="*/ 54672 h 63660"/>
                    <a:gd name="connsiteX21" fmla="*/ 9641 w 43576"/>
                    <a:gd name="connsiteY21" fmla="*/ 53923 h 63660"/>
                    <a:gd name="connsiteX22" fmla="*/ 375 w 43576"/>
                    <a:gd name="connsiteY22" fmla="*/ 51635 h 63660"/>
                    <a:gd name="connsiteX23" fmla="*/ 375 w 43576"/>
                    <a:gd name="connsiteY23" fmla="*/ 59025 h 63660"/>
                    <a:gd name="connsiteX24" fmla="*/ 9939 w 43576"/>
                    <a:gd name="connsiteY24" fmla="*/ 60998 h 63660"/>
                    <a:gd name="connsiteX25" fmla="*/ 18340 w 43576"/>
                    <a:gd name="connsiteY25" fmla="*/ 61655 h 63660"/>
                    <a:gd name="connsiteX26" fmla="*/ 34473 w 43576"/>
                    <a:gd name="connsiteY26" fmla="*/ 57355 h 63660"/>
                    <a:gd name="connsiteX27" fmla="*/ 40419 w 43576"/>
                    <a:gd name="connsiteY27" fmla="*/ 45757 h 63660"/>
                    <a:gd name="connsiteX28" fmla="*/ 37269 w 43576"/>
                    <a:gd name="connsiteY28" fmla="*/ 37143 h 63660"/>
                    <a:gd name="connsiteX29" fmla="*/ 28315 w 43576"/>
                    <a:gd name="connsiteY29" fmla="*/ 3227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315" y="32277"/>
                      </a:moveTo>
                      <a:cubicBezTo>
                        <a:pt x="32600" y="31427"/>
                        <a:pt x="35944" y="29656"/>
                        <a:pt x="38347" y="26965"/>
                      </a:cubicBezTo>
                      <a:cubicBezTo>
                        <a:pt x="40759" y="24282"/>
                        <a:pt x="41966" y="20968"/>
                        <a:pt x="41966" y="17023"/>
                      </a:cubicBezTo>
                      <a:cubicBezTo>
                        <a:pt x="41966" y="10974"/>
                        <a:pt x="39719" y="6288"/>
                        <a:pt x="35225" y="2965"/>
                      </a:cubicBezTo>
                      <a:cubicBezTo>
                        <a:pt x="30732" y="-348"/>
                        <a:pt x="24347" y="-2005"/>
                        <a:pt x="16069" y="-2005"/>
                      </a:cubicBezTo>
                      <a:cubicBezTo>
                        <a:pt x="13298" y="-2005"/>
                        <a:pt x="10441" y="-1751"/>
                        <a:pt x="7499" y="-1243"/>
                      </a:cubicBezTo>
                      <a:cubicBezTo>
                        <a:pt x="4557" y="-734"/>
                        <a:pt x="1520" y="29"/>
                        <a:pt x="-1611" y="1046"/>
                      </a:cubicBezTo>
                      <a:lnTo>
                        <a:pt x="-1611" y="9054"/>
                      </a:lnTo>
                      <a:cubicBezTo>
                        <a:pt x="867" y="7713"/>
                        <a:pt x="3582" y="6700"/>
                        <a:pt x="6534" y="6016"/>
                      </a:cubicBezTo>
                      <a:cubicBezTo>
                        <a:pt x="9495" y="5333"/>
                        <a:pt x="12588" y="4991"/>
                        <a:pt x="15814" y="4991"/>
                      </a:cubicBezTo>
                      <a:cubicBezTo>
                        <a:pt x="21423" y="4991"/>
                        <a:pt x="25699" y="6016"/>
                        <a:pt x="28641" y="8068"/>
                      </a:cubicBezTo>
                      <a:cubicBezTo>
                        <a:pt x="31583" y="10119"/>
                        <a:pt x="33054" y="13104"/>
                        <a:pt x="33054" y="17023"/>
                      </a:cubicBezTo>
                      <a:cubicBezTo>
                        <a:pt x="33054" y="20644"/>
                        <a:pt x="31687" y="23471"/>
                        <a:pt x="28954" y="25505"/>
                      </a:cubicBezTo>
                      <a:cubicBezTo>
                        <a:pt x="26220" y="27548"/>
                        <a:pt x="22417" y="28569"/>
                        <a:pt x="17545" y="28569"/>
                      </a:cubicBezTo>
                      <a:lnTo>
                        <a:pt x="9826" y="28569"/>
                      </a:lnTo>
                      <a:lnTo>
                        <a:pt x="9826" y="35394"/>
                      </a:lnTo>
                      <a:lnTo>
                        <a:pt x="17900" y="35394"/>
                      </a:lnTo>
                      <a:cubicBezTo>
                        <a:pt x="22299" y="35394"/>
                        <a:pt x="25666" y="36209"/>
                        <a:pt x="28003" y="37840"/>
                      </a:cubicBezTo>
                      <a:cubicBezTo>
                        <a:pt x="30339" y="39471"/>
                        <a:pt x="31508" y="41820"/>
                        <a:pt x="31508" y="44889"/>
                      </a:cubicBezTo>
                      <a:cubicBezTo>
                        <a:pt x="31508" y="48036"/>
                        <a:pt x="30302" y="50451"/>
                        <a:pt x="27889" y="52134"/>
                      </a:cubicBezTo>
                      <a:cubicBezTo>
                        <a:pt x="25487" y="53826"/>
                        <a:pt x="22038" y="54672"/>
                        <a:pt x="17545" y="54672"/>
                      </a:cubicBezTo>
                      <a:cubicBezTo>
                        <a:pt x="15085" y="54672"/>
                        <a:pt x="12451" y="54423"/>
                        <a:pt x="9641" y="53923"/>
                      </a:cubicBezTo>
                      <a:cubicBezTo>
                        <a:pt x="6832" y="53432"/>
                        <a:pt x="3743" y="52669"/>
                        <a:pt x="375" y="51635"/>
                      </a:cubicBezTo>
                      <a:lnTo>
                        <a:pt x="375" y="59025"/>
                      </a:lnTo>
                      <a:cubicBezTo>
                        <a:pt x="3781" y="59902"/>
                        <a:pt x="6969" y="60559"/>
                        <a:pt x="9939" y="60998"/>
                      </a:cubicBezTo>
                      <a:cubicBezTo>
                        <a:pt x="12910" y="61436"/>
                        <a:pt x="15710" y="61655"/>
                        <a:pt x="18340" y="61655"/>
                      </a:cubicBezTo>
                      <a:cubicBezTo>
                        <a:pt x="25141" y="61655"/>
                        <a:pt x="30519" y="60222"/>
                        <a:pt x="34473" y="57355"/>
                      </a:cubicBezTo>
                      <a:cubicBezTo>
                        <a:pt x="38437" y="54497"/>
                        <a:pt x="40419" y="50631"/>
                        <a:pt x="40419" y="45757"/>
                      </a:cubicBezTo>
                      <a:cubicBezTo>
                        <a:pt x="40419" y="42355"/>
                        <a:pt x="39369" y="39484"/>
                        <a:pt x="37269" y="37143"/>
                      </a:cubicBezTo>
                      <a:cubicBezTo>
                        <a:pt x="35169" y="34802"/>
                        <a:pt x="32184" y="33180"/>
                        <a:pt x="28315" y="322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70" name="Freeform: Shape 4669">
                  <a:extLst>
                    <a:ext uri="{FF2B5EF4-FFF2-40B4-BE49-F238E27FC236}">
                      <a16:creationId xmlns:a16="http://schemas.microsoft.com/office/drawing/2014/main" id="{CEB9135D-CEEC-4ABA-BFAD-D51EF6827ACB}"/>
                    </a:ext>
                  </a:extLst>
                </p:cNvPr>
                <p:cNvSpPr/>
                <p:nvPr/>
              </p:nvSpPr>
              <p:spPr>
                <a:xfrm rot="-5400000" flipV="1">
                  <a:off x="10121406" y="6515809"/>
                  <a:ext cx="42569" cy="61359"/>
                </a:xfrm>
                <a:custGeom>
                  <a:avLst/>
                  <a:gdLst>
                    <a:gd name="connsiteX0" fmla="*/ -1613 w 42569"/>
                    <a:gd name="connsiteY0" fmla="*/ 59344 h 61359"/>
                    <a:gd name="connsiteX1" fmla="*/ 40957 w 42569"/>
                    <a:gd name="connsiteY1" fmla="*/ 59344 h 61359"/>
                    <a:gd name="connsiteX2" fmla="*/ 40957 w 42569"/>
                    <a:gd name="connsiteY2" fmla="*/ 55807 h 61359"/>
                    <a:gd name="connsiteX3" fmla="*/ 16919 w 42569"/>
                    <a:gd name="connsiteY3" fmla="*/ -2015 h 61359"/>
                    <a:gd name="connsiteX4" fmla="*/ 7568 w 42569"/>
                    <a:gd name="connsiteY4" fmla="*/ -2015 h 61359"/>
                    <a:gd name="connsiteX5" fmla="*/ 30187 w 42569"/>
                    <a:gd name="connsiteY5" fmla="*/ 52348 h 61359"/>
                    <a:gd name="connsiteX6" fmla="*/ -1613 w 42569"/>
                    <a:gd name="connsiteY6" fmla="*/ 52348 h 61359"/>
                    <a:gd name="connsiteX7" fmla="*/ -1613 w 42569"/>
                    <a:gd name="connsiteY7" fmla="*/ 5934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569" h="61359">
                      <a:moveTo>
                        <a:pt x="-1613" y="59344"/>
                      </a:moveTo>
                      <a:lnTo>
                        <a:pt x="40957" y="59344"/>
                      </a:lnTo>
                      <a:lnTo>
                        <a:pt x="40957" y="55807"/>
                      </a:lnTo>
                      <a:lnTo>
                        <a:pt x="16919" y="-2015"/>
                      </a:lnTo>
                      <a:lnTo>
                        <a:pt x="7568" y="-2015"/>
                      </a:lnTo>
                      <a:lnTo>
                        <a:pt x="30187" y="52348"/>
                      </a:lnTo>
                      <a:lnTo>
                        <a:pt x="-1613" y="52348"/>
                      </a:lnTo>
                      <a:lnTo>
                        <a:pt x="-1613" y="593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71" name="Graphic 8">
              <a:extLst>
                <a:ext uri="{FF2B5EF4-FFF2-40B4-BE49-F238E27FC236}">
                  <a16:creationId xmlns:a16="http://schemas.microsoft.com/office/drawing/2014/main" id="{D6A7CEB6-990C-479F-8A8B-BEDAD4D5B29D}"/>
                </a:ext>
              </a:extLst>
            </p:cNvPr>
            <p:cNvGrpSpPr/>
            <p:nvPr/>
          </p:nvGrpSpPr>
          <p:grpSpPr>
            <a:xfrm>
              <a:off x="10463994" y="5206624"/>
              <a:ext cx="90416" cy="235782"/>
              <a:chOff x="10211445" y="6460659"/>
              <a:chExt cx="90416" cy="235782"/>
            </a:xfrm>
            <a:solidFill>
              <a:srgbClr val="000000"/>
            </a:solidFill>
          </p:grpSpPr>
          <p:sp>
            <p:nvSpPr>
              <p:cNvPr id="4672" name="Freeform: Shape 4671">
                <a:extLst>
                  <a:ext uri="{FF2B5EF4-FFF2-40B4-BE49-F238E27FC236}">
                    <a16:creationId xmlns:a16="http://schemas.microsoft.com/office/drawing/2014/main" id="{8E4B3FA3-4E90-490D-BE94-3549072F4691}"/>
                  </a:ext>
                </a:extLst>
              </p:cNvPr>
              <p:cNvSpPr/>
              <p:nvPr/>
            </p:nvSpPr>
            <p:spPr>
              <a:xfrm>
                <a:off x="10256656" y="6460659"/>
                <a:ext cx="9081" cy="29456"/>
              </a:xfrm>
              <a:custGeom>
                <a:avLst/>
                <a:gdLst>
                  <a:gd name="connsiteX0" fmla="*/ 425 w 9081"/>
                  <a:gd name="connsiteY0" fmla="*/ 308 h 29456"/>
                  <a:gd name="connsiteX1" fmla="*/ 425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425" y="308"/>
                    </a:moveTo>
                    <a:lnTo>
                      <a:pt x="425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73" name="Graphic 8">
                <a:extLst>
                  <a:ext uri="{FF2B5EF4-FFF2-40B4-BE49-F238E27FC236}">
                    <a16:creationId xmlns:a16="http://schemas.microsoft.com/office/drawing/2014/main" id="{BA13BB7A-8ABC-4AFF-9C97-BCBDF2BFA4E9}"/>
                  </a:ext>
                </a:extLst>
              </p:cNvPr>
              <p:cNvGrpSpPr/>
              <p:nvPr/>
            </p:nvGrpSpPr>
            <p:grpSpPr>
              <a:xfrm>
                <a:off x="10211445" y="6524291"/>
                <a:ext cx="90416" cy="172150"/>
                <a:chOff x="10211445" y="6524291"/>
                <a:chExt cx="90416" cy="172150"/>
              </a:xfrm>
              <a:solidFill>
                <a:srgbClr val="000000"/>
              </a:solidFill>
            </p:grpSpPr>
            <p:sp>
              <p:nvSpPr>
                <p:cNvPr id="4674" name="Freeform: Shape 4673">
                  <a:extLst>
                    <a:ext uri="{FF2B5EF4-FFF2-40B4-BE49-F238E27FC236}">
                      <a16:creationId xmlns:a16="http://schemas.microsoft.com/office/drawing/2014/main" id="{5BCEB490-6AC3-48A8-8DC4-ADCD899AAC73}"/>
                    </a:ext>
                  </a:extLst>
                </p:cNvPr>
                <p:cNvSpPr/>
                <p:nvPr/>
              </p:nvSpPr>
              <p:spPr>
                <a:xfrm rot="-5400000" flipV="1">
                  <a:off x="10230140" y="6649817"/>
                  <a:ext cx="31614" cy="63949"/>
                </a:xfrm>
                <a:custGeom>
                  <a:avLst/>
                  <a:gdLst>
                    <a:gd name="connsiteX0" fmla="*/ 30777 w 31614"/>
                    <a:gd name="connsiteY0" fmla="*/ 61852 h 63949"/>
                    <a:gd name="connsiteX1" fmla="*/ 30777 w 31614"/>
                    <a:gd name="connsiteY1" fmla="*/ 55553 h 63949"/>
                    <a:gd name="connsiteX2" fmla="*/ 22973 w 31614"/>
                    <a:gd name="connsiteY2" fmla="*/ 55553 h 63949"/>
                    <a:gd name="connsiteX3" fmla="*/ 16871 w 31614"/>
                    <a:gd name="connsiteY3" fmla="*/ 53909 h 63949"/>
                    <a:gd name="connsiteX4" fmla="*/ 15169 w 31614"/>
                    <a:gd name="connsiteY4" fmla="*/ 47992 h 63949"/>
                    <a:gd name="connsiteX5" fmla="*/ 15169 w 31614"/>
                    <a:gd name="connsiteY5" fmla="*/ 43928 h 63949"/>
                    <a:gd name="connsiteX6" fmla="*/ 28606 w 31614"/>
                    <a:gd name="connsiteY6" fmla="*/ 43928 h 63949"/>
                    <a:gd name="connsiteX7" fmla="*/ 28606 w 31614"/>
                    <a:gd name="connsiteY7" fmla="*/ 38050 h 63949"/>
                    <a:gd name="connsiteX8" fmla="*/ 15169 w 31614"/>
                    <a:gd name="connsiteY8" fmla="*/ 38050 h 63949"/>
                    <a:gd name="connsiteX9" fmla="*/ 15169 w 31614"/>
                    <a:gd name="connsiteY9" fmla="*/ -2098 h 63949"/>
                    <a:gd name="connsiteX10" fmla="*/ 6967 w 31614"/>
                    <a:gd name="connsiteY10" fmla="*/ -2098 h 63949"/>
                    <a:gd name="connsiteX11" fmla="*/ 6967 w 31614"/>
                    <a:gd name="connsiteY11" fmla="*/ 38050 h 63949"/>
                    <a:gd name="connsiteX12" fmla="*/ -837 w 31614"/>
                    <a:gd name="connsiteY12" fmla="*/ 38050 h 63949"/>
                    <a:gd name="connsiteX13" fmla="*/ -837 w 31614"/>
                    <a:gd name="connsiteY13" fmla="*/ 43928 h 63949"/>
                    <a:gd name="connsiteX14" fmla="*/ 6967 w 31614"/>
                    <a:gd name="connsiteY14" fmla="*/ 43928 h 63949"/>
                    <a:gd name="connsiteX15" fmla="*/ 6967 w 31614"/>
                    <a:gd name="connsiteY15" fmla="*/ 47137 h 63949"/>
                    <a:gd name="connsiteX16" fmla="*/ 10827 w 31614"/>
                    <a:gd name="connsiteY16" fmla="*/ 58328 h 63949"/>
                    <a:gd name="connsiteX17" fmla="*/ 23058 w 31614"/>
                    <a:gd name="connsiteY17" fmla="*/ 61852 h 63949"/>
                    <a:gd name="connsiteX18" fmla="*/ 30777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777" y="61852"/>
                      </a:moveTo>
                      <a:lnTo>
                        <a:pt x="30777" y="55553"/>
                      </a:lnTo>
                      <a:lnTo>
                        <a:pt x="22973" y="55553"/>
                      </a:lnTo>
                      <a:cubicBezTo>
                        <a:pt x="20050" y="55553"/>
                        <a:pt x="18016" y="55005"/>
                        <a:pt x="16871" y="53909"/>
                      </a:cubicBezTo>
                      <a:cubicBezTo>
                        <a:pt x="15736" y="52814"/>
                        <a:pt x="15169" y="50841"/>
                        <a:pt x="15169" y="47992"/>
                      </a:cubicBezTo>
                      <a:lnTo>
                        <a:pt x="15169" y="43928"/>
                      </a:lnTo>
                      <a:lnTo>
                        <a:pt x="28606" y="43928"/>
                      </a:lnTo>
                      <a:lnTo>
                        <a:pt x="28606" y="38050"/>
                      </a:lnTo>
                      <a:lnTo>
                        <a:pt x="15169" y="38050"/>
                      </a:lnTo>
                      <a:lnTo>
                        <a:pt x="15169" y="-2098"/>
                      </a:lnTo>
                      <a:lnTo>
                        <a:pt x="6967" y="-2098"/>
                      </a:lnTo>
                      <a:lnTo>
                        <a:pt x="6967" y="38050"/>
                      </a:lnTo>
                      <a:lnTo>
                        <a:pt x="-837" y="38050"/>
                      </a:lnTo>
                      <a:lnTo>
                        <a:pt x="-837" y="43928"/>
                      </a:lnTo>
                      <a:lnTo>
                        <a:pt x="6967" y="43928"/>
                      </a:lnTo>
                      <a:lnTo>
                        <a:pt x="6967" y="47137"/>
                      </a:lnTo>
                      <a:cubicBezTo>
                        <a:pt x="6967" y="52257"/>
                        <a:pt x="8254" y="55987"/>
                        <a:pt x="10827" y="58328"/>
                      </a:cubicBezTo>
                      <a:cubicBezTo>
                        <a:pt x="13400" y="60678"/>
                        <a:pt x="17477" y="61852"/>
                        <a:pt x="23058" y="61852"/>
                      </a:cubicBezTo>
                      <a:lnTo>
                        <a:pt x="30777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75" name="Freeform: Shape 4674">
                  <a:extLst>
                    <a:ext uri="{FF2B5EF4-FFF2-40B4-BE49-F238E27FC236}">
                      <a16:creationId xmlns:a16="http://schemas.microsoft.com/office/drawing/2014/main" id="{A06BC222-D6E7-42E1-8806-2B31E898D35C}"/>
                    </a:ext>
                  </a:extLst>
                </p:cNvPr>
                <p:cNvSpPr/>
                <p:nvPr/>
              </p:nvSpPr>
              <p:spPr>
                <a:xfrm rot="-5400000" flipV="1">
                  <a:off x="10275100" y="6644772"/>
                  <a:ext cx="47195" cy="5865"/>
                </a:xfrm>
                <a:custGeom>
                  <a:avLst/>
                  <a:gdLst>
                    <a:gd name="connsiteX0" fmla="*/ 46025 w 47195"/>
                    <a:gd name="connsiteY0" fmla="*/ 7481 h 5865"/>
                    <a:gd name="connsiteX1" fmla="*/ 46025 w 47195"/>
                    <a:gd name="connsiteY1" fmla="*/ 1616 h 5865"/>
                    <a:gd name="connsiteX2" fmla="*/ -1170 w 47195"/>
                    <a:gd name="connsiteY2" fmla="*/ 1616 h 5865"/>
                    <a:gd name="connsiteX3" fmla="*/ -1170 w 47195"/>
                    <a:gd name="connsiteY3" fmla="*/ 7481 h 5865"/>
                    <a:gd name="connsiteX4" fmla="*/ 46025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025" y="7481"/>
                      </a:moveTo>
                      <a:lnTo>
                        <a:pt x="46025" y="1616"/>
                      </a:lnTo>
                      <a:lnTo>
                        <a:pt x="-1170" y="1616"/>
                      </a:lnTo>
                      <a:lnTo>
                        <a:pt x="-1170" y="7481"/>
                      </a:lnTo>
                      <a:lnTo>
                        <a:pt x="46025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76" name="Freeform: Shape 4675">
                  <a:extLst>
                    <a:ext uri="{FF2B5EF4-FFF2-40B4-BE49-F238E27FC236}">
                      <a16:creationId xmlns:a16="http://schemas.microsoft.com/office/drawing/2014/main" id="{3E849E39-11E0-4691-A3EB-D24892FECE88}"/>
                    </a:ext>
                  </a:extLst>
                </p:cNvPr>
                <p:cNvSpPr/>
                <p:nvPr/>
              </p:nvSpPr>
              <p:spPr>
                <a:xfrm rot="-5400000" flipV="1">
                  <a:off x="10225734" y="6569789"/>
                  <a:ext cx="42029" cy="62463"/>
                </a:xfrm>
                <a:custGeom>
                  <a:avLst/>
                  <a:gdLst>
                    <a:gd name="connsiteX0" fmla="*/ 9244 w 42029"/>
                    <a:gd name="connsiteY0" fmla="*/ 4932 h 62463"/>
                    <a:gd name="connsiteX1" fmla="*/ 40504 w 42029"/>
                    <a:gd name="connsiteY1" fmla="*/ 4932 h 62463"/>
                    <a:gd name="connsiteX2" fmla="*/ 40504 w 42029"/>
                    <a:gd name="connsiteY2" fmla="*/ -2051 h 62463"/>
                    <a:gd name="connsiteX3" fmla="*/ -1526 w 42029"/>
                    <a:gd name="connsiteY3" fmla="*/ -2051 h 62463"/>
                    <a:gd name="connsiteX4" fmla="*/ -1526 w 42029"/>
                    <a:gd name="connsiteY4" fmla="*/ 4932 h 62463"/>
                    <a:gd name="connsiteX5" fmla="*/ 12366 w 42029"/>
                    <a:gd name="connsiteY5" fmla="*/ 18056 h 62463"/>
                    <a:gd name="connsiteX6" fmla="*/ 23434 w 42029"/>
                    <a:gd name="connsiteY6" fmla="*/ 28695 h 62463"/>
                    <a:gd name="connsiteX7" fmla="*/ 29436 w 42029"/>
                    <a:gd name="connsiteY7" fmla="*/ 36269 h 62463"/>
                    <a:gd name="connsiteX8" fmla="*/ 31153 w 42029"/>
                    <a:gd name="connsiteY8" fmla="*/ 42371 h 62463"/>
                    <a:gd name="connsiteX9" fmla="*/ 27449 w 42029"/>
                    <a:gd name="connsiteY9" fmla="*/ 50340 h 62463"/>
                    <a:gd name="connsiteX10" fmla="*/ 17800 w 42029"/>
                    <a:gd name="connsiteY10" fmla="*/ 53430 h 62463"/>
                    <a:gd name="connsiteX11" fmla="*/ 8903 w 42029"/>
                    <a:gd name="connsiteY11" fmla="*/ 52076 h 62463"/>
                    <a:gd name="connsiteX12" fmla="*/ -1086 w 42029"/>
                    <a:gd name="connsiteY12" fmla="*/ 47960 h 62463"/>
                    <a:gd name="connsiteX13" fmla="*/ -1086 w 42029"/>
                    <a:gd name="connsiteY13" fmla="*/ 56350 h 62463"/>
                    <a:gd name="connsiteX14" fmla="*/ 9017 w 42029"/>
                    <a:gd name="connsiteY14" fmla="*/ 59387 h 62463"/>
                    <a:gd name="connsiteX15" fmla="*/ 17630 w 42029"/>
                    <a:gd name="connsiteY15" fmla="*/ 60413 h 62463"/>
                    <a:gd name="connsiteX16" fmla="*/ 34033 w 42029"/>
                    <a:gd name="connsiteY16" fmla="*/ 55640 h 62463"/>
                    <a:gd name="connsiteX17" fmla="*/ 40149 w 42029"/>
                    <a:gd name="connsiteY17" fmla="*/ 42910 h 62463"/>
                    <a:gd name="connsiteX18" fmla="*/ 38617 w 42029"/>
                    <a:gd name="connsiteY18" fmla="*/ 35730 h 62463"/>
                    <a:gd name="connsiteX19" fmla="*/ 33054 w 42029"/>
                    <a:gd name="connsiteY19" fmla="*/ 27748 h 62463"/>
                    <a:gd name="connsiteX20" fmla="*/ 26002 w 42029"/>
                    <a:gd name="connsiteY20" fmla="*/ 20857 h 62463"/>
                    <a:gd name="connsiteX21" fmla="*/ 9244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244" y="4932"/>
                      </a:moveTo>
                      <a:lnTo>
                        <a:pt x="40504" y="4932"/>
                      </a:lnTo>
                      <a:lnTo>
                        <a:pt x="40504" y="-2051"/>
                      </a:lnTo>
                      <a:lnTo>
                        <a:pt x="-1526" y="-2051"/>
                      </a:lnTo>
                      <a:lnTo>
                        <a:pt x="-1526" y="4932"/>
                      </a:lnTo>
                      <a:cubicBezTo>
                        <a:pt x="1870" y="8193"/>
                        <a:pt x="6501" y="12568"/>
                        <a:pt x="12366" y="18056"/>
                      </a:cubicBezTo>
                      <a:cubicBezTo>
                        <a:pt x="18240" y="23553"/>
                        <a:pt x="21929" y="27099"/>
                        <a:pt x="23434" y="28695"/>
                      </a:cubicBezTo>
                      <a:cubicBezTo>
                        <a:pt x="26300" y="31675"/>
                        <a:pt x="28301" y="34200"/>
                        <a:pt x="29436" y="36269"/>
                      </a:cubicBezTo>
                      <a:cubicBezTo>
                        <a:pt x="30580" y="38338"/>
                        <a:pt x="31153" y="40372"/>
                        <a:pt x="31153" y="42371"/>
                      </a:cubicBezTo>
                      <a:cubicBezTo>
                        <a:pt x="31153" y="45632"/>
                        <a:pt x="29918" y="48289"/>
                        <a:pt x="27449" y="50340"/>
                      </a:cubicBezTo>
                      <a:cubicBezTo>
                        <a:pt x="24980" y="52400"/>
                        <a:pt x="21764" y="53430"/>
                        <a:pt x="17800" y="53430"/>
                      </a:cubicBezTo>
                      <a:cubicBezTo>
                        <a:pt x="14991" y="53430"/>
                        <a:pt x="12025" y="52979"/>
                        <a:pt x="8903" y="52076"/>
                      </a:cubicBezTo>
                      <a:cubicBezTo>
                        <a:pt x="5791" y="51173"/>
                        <a:pt x="2461" y="49801"/>
                        <a:pt x="-1086" y="47960"/>
                      </a:cubicBezTo>
                      <a:lnTo>
                        <a:pt x="-1086" y="56350"/>
                      </a:lnTo>
                      <a:cubicBezTo>
                        <a:pt x="2518" y="57691"/>
                        <a:pt x="5886" y="58704"/>
                        <a:pt x="9017" y="59387"/>
                      </a:cubicBezTo>
                      <a:cubicBezTo>
                        <a:pt x="12157" y="60071"/>
                        <a:pt x="15029" y="60413"/>
                        <a:pt x="17630" y="60413"/>
                      </a:cubicBezTo>
                      <a:cubicBezTo>
                        <a:pt x="24488" y="60413"/>
                        <a:pt x="29956" y="58822"/>
                        <a:pt x="34033" y="55640"/>
                      </a:cubicBezTo>
                      <a:cubicBezTo>
                        <a:pt x="38110" y="52466"/>
                        <a:pt x="40149" y="48223"/>
                        <a:pt x="40149" y="42910"/>
                      </a:cubicBezTo>
                      <a:cubicBezTo>
                        <a:pt x="40149" y="40385"/>
                        <a:pt x="39638" y="37992"/>
                        <a:pt x="38617" y="35730"/>
                      </a:cubicBezTo>
                      <a:cubicBezTo>
                        <a:pt x="37604" y="33477"/>
                        <a:pt x="35750" y="30816"/>
                        <a:pt x="33054" y="27748"/>
                      </a:cubicBezTo>
                      <a:cubicBezTo>
                        <a:pt x="32316" y="26950"/>
                        <a:pt x="29966" y="24653"/>
                        <a:pt x="26002" y="20857"/>
                      </a:cubicBezTo>
                      <a:cubicBezTo>
                        <a:pt x="22048" y="17061"/>
                        <a:pt x="16462" y="11753"/>
                        <a:pt x="9244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77" name="Freeform: Shape 4676">
                  <a:extLst>
                    <a:ext uri="{FF2B5EF4-FFF2-40B4-BE49-F238E27FC236}">
                      <a16:creationId xmlns:a16="http://schemas.microsoft.com/office/drawing/2014/main" id="{6E762B14-7B73-4B6E-940D-409D1CAFD47B}"/>
                    </a:ext>
                  </a:extLst>
                </p:cNvPr>
                <p:cNvSpPr/>
                <p:nvPr/>
              </p:nvSpPr>
              <p:spPr>
                <a:xfrm rot="-5400000" flipV="1">
                  <a:off x="10223222" y="6515967"/>
                  <a:ext cx="48245" cy="61359"/>
                </a:xfrm>
                <a:custGeom>
                  <a:avLst/>
                  <a:gdLst>
                    <a:gd name="connsiteX0" fmla="*/ 28294 w 48245"/>
                    <a:gd name="connsiteY0" fmla="*/ 52111 h 61359"/>
                    <a:gd name="connsiteX1" fmla="*/ 5676 w 48245"/>
                    <a:gd name="connsiteY1" fmla="*/ 19354 h 61359"/>
                    <a:gd name="connsiteX2" fmla="*/ 28294 w 48245"/>
                    <a:gd name="connsiteY2" fmla="*/ 19354 h 61359"/>
                    <a:gd name="connsiteX3" fmla="*/ 28294 w 48245"/>
                    <a:gd name="connsiteY3" fmla="*/ 52111 h 61359"/>
                    <a:gd name="connsiteX4" fmla="*/ 25939 w 48245"/>
                    <a:gd name="connsiteY4" fmla="*/ 59344 h 61359"/>
                    <a:gd name="connsiteX5" fmla="*/ 37206 w 48245"/>
                    <a:gd name="connsiteY5" fmla="*/ 59344 h 61359"/>
                    <a:gd name="connsiteX6" fmla="*/ 37206 w 48245"/>
                    <a:gd name="connsiteY6" fmla="*/ 19354 h 61359"/>
                    <a:gd name="connsiteX7" fmla="*/ 46656 w 48245"/>
                    <a:gd name="connsiteY7" fmla="*/ 19354 h 61359"/>
                    <a:gd name="connsiteX8" fmla="*/ 46656 w 48245"/>
                    <a:gd name="connsiteY8" fmla="*/ 12450 h 61359"/>
                    <a:gd name="connsiteX9" fmla="*/ 37206 w 48245"/>
                    <a:gd name="connsiteY9" fmla="*/ 12450 h 61359"/>
                    <a:gd name="connsiteX10" fmla="*/ 37206 w 48245"/>
                    <a:gd name="connsiteY10" fmla="*/ -2015 h 61359"/>
                    <a:gd name="connsiteX11" fmla="*/ 28294 w 48245"/>
                    <a:gd name="connsiteY11" fmla="*/ -2015 h 61359"/>
                    <a:gd name="connsiteX12" fmla="*/ 28294 w 48245"/>
                    <a:gd name="connsiteY12" fmla="*/ 12450 h 61359"/>
                    <a:gd name="connsiteX13" fmla="*/ -1589 w 48245"/>
                    <a:gd name="connsiteY13" fmla="*/ 12450 h 61359"/>
                    <a:gd name="connsiteX14" fmla="*/ -1589 w 48245"/>
                    <a:gd name="connsiteY14" fmla="*/ 20459 h 61359"/>
                    <a:gd name="connsiteX15" fmla="*/ 25939 w 48245"/>
                    <a:gd name="connsiteY15" fmla="*/ 5934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8245" h="61359">
                      <a:moveTo>
                        <a:pt x="28294" y="52111"/>
                      </a:moveTo>
                      <a:lnTo>
                        <a:pt x="5676" y="19354"/>
                      </a:lnTo>
                      <a:lnTo>
                        <a:pt x="28294" y="19354"/>
                      </a:lnTo>
                      <a:lnTo>
                        <a:pt x="28294" y="52111"/>
                      </a:lnTo>
                      <a:close/>
                      <a:moveTo>
                        <a:pt x="25939" y="59344"/>
                      </a:moveTo>
                      <a:lnTo>
                        <a:pt x="37206" y="59344"/>
                      </a:lnTo>
                      <a:lnTo>
                        <a:pt x="37206" y="19354"/>
                      </a:lnTo>
                      <a:lnTo>
                        <a:pt x="46656" y="19354"/>
                      </a:lnTo>
                      <a:lnTo>
                        <a:pt x="46656" y="12450"/>
                      </a:lnTo>
                      <a:lnTo>
                        <a:pt x="37206" y="12450"/>
                      </a:lnTo>
                      <a:lnTo>
                        <a:pt x="37206" y="-2015"/>
                      </a:lnTo>
                      <a:lnTo>
                        <a:pt x="28294" y="-2015"/>
                      </a:lnTo>
                      <a:lnTo>
                        <a:pt x="28294" y="12450"/>
                      </a:lnTo>
                      <a:lnTo>
                        <a:pt x="-1589" y="12450"/>
                      </a:lnTo>
                      <a:lnTo>
                        <a:pt x="-1589" y="20459"/>
                      </a:lnTo>
                      <a:lnTo>
                        <a:pt x="25939" y="593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78" name="Graphic 8">
              <a:extLst>
                <a:ext uri="{FF2B5EF4-FFF2-40B4-BE49-F238E27FC236}">
                  <a16:creationId xmlns:a16="http://schemas.microsoft.com/office/drawing/2014/main" id="{49F4D10E-F459-414C-987C-CE1A856D416C}"/>
                </a:ext>
              </a:extLst>
            </p:cNvPr>
            <p:cNvGrpSpPr/>
            <p:nvPr/>
          </p:nvGrpSpPr>
          <p:grpSpPr>
            <a:xfrm>
              <a:off x="10568648" y="5206624"/>
              <a:ext cx="90416" cy="235782"/>
              <a:chOff x="10316099" y="6460659"/>
              <a:chExt cx="90416" cy="235782"/>
            </a:xfrm>
            <a:solidFill>
              <a:srgbClr val="000000"/>
            </a:solidFill>
          </p:grpSpPr>
          <p:sp>
            <p:nvSpPr>
              <p:cNvPr id="4679" name="Freeform: Shape 4678">
                <a:extLst>
                  <a:ext uri="{FF2B5EF4-FFF2-40B4-BE49-F238E27FC236}">
                    <a16:creationId xmlns:a16="http://schemas.microsoft.com/office/drawing/2014/main" id="{126D6493-A223-4A15-906D-C8355562B39A}"/>
                  </a:ext>
                </a:extLst>
              </p:cNvPr>
              <p:cNvSpPr/>
              <p:nvPr/>
            </p:nvSpPr>
            <p:spPr>
              <a:xfrm>
                <a:off x="10361310" y="6460659"/>
                <a:ext cx="9081" cy="29456"/>
              </a:xfrm>
              <a:custGeom>
                <a:avLst/>
                <a:gdLst>
                  <a:gd name="connsiteX0" fmla="*/ 436 w 9081"/>
                  <a:gd name="connsiteY0" fmla="*/ 308 h 29456"/>
                  <a:gd name="connsiteX1" fmla="*/ 436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436" y="308"/>
                    </a:moveTo>
                    <a:lnTo>
                      <a:pt x="436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80" name="Graphic 8">
                <a:extLst>
                  <a:ext uri="{FF2B5EF4-FFF2-40B4-BE49-F238E27FC236}">
                    <a16:creationId xmlns:a16="http://schemas.microsoft.com/office/drawing/2014/main" id="{5D672599-7BDC-4F09-97EB-14DBE35C7440}"/>
                  </a:ext>
                </a:extLst>
              </p:cNvPr>
              <p:cNvGrpSpPr/>
              <p:nvPr/>
            </p:nvGrpSpPr>
            <p:grpSpPr>
              <a:xfrm>
                <a:off x="10316099" y="6524291"/>
                <a:ext cx="90416" cy="172150"/>
                <a:chOff x="10316099" y="6524291"/>
                <a:chExt cx="90416" cy="172150"/>
              </a:xfrm>
              <a:solidFill>
                <a:srgbClr val="000000"/>
              </a:solidFill>
            </p:grpSpPr>
            <p:sp>
              <p:nvSpPr>
                <p:cNvPr id="4681" name="Freeform: Shape 4680">
                  <a:extLst>
                    <a:ext uri="{FF2B5EF4-FFF2-40B4-BE49-F238E27FC236}">
                      <a16:creationId xmlns:a16="http://schemas.microsoft.com/office/drawing/2014/main" id="{6A0349E8-9525-45D9-B452-DFD83D0BB635}"/>
                    </a:ext>
                  </a:extLst>
                </p:cNvPr>
                <p:cNvSpPr/>
                <p:nvPr/>
              </p:nvSpPr>
              <p:spPr>
                <a:xfrm rot="-5400000" flipV="1">
                  <a:off x="10334794" y="6649817"/>
                  <a:ext cx="31614" cy="63949"/>
                </a:xfrm>
                <a:custGeom>
                  <a:avLst/>
                  <a:gdLst>
                    <a:gd name="connsiteX0" fmla="*/ 30789 w 31614"/>
                    <a:gd name="connsiteY0" fmla="*/ 61852 h 63949"/>
                    <a:gd name="connsiteX1" fmla="*/ 30789 w 31614"/>
                    <a:gd name="connsiteY1" fmla="*/ 55553 h 63949"/>
                    <a:gd name="connsiteX2" fmla="*/ 22985 w 31614"/>
                    <a:gd name="connsiteY2" fmla="*/ 55553 h 63949"/>
                    <a:gd name="connsiteX3" fmla="*/ 16883 w 31614"/>
                    <a:gd name="connsiteY3" fmla="*/ 53909 h 63949"/>
                    <a:gd name="connsiteX4" fmla="*/ 15180 w 31614"/>
                    <a:gd name="connsiteY4" fmla="*/ 47992 h 63949"/>
                    <a:gd name="connsiteX5" fmla="*/ 15180 w 31614"/>
                    <a:gd name="connsiteY5" fmla="*/ 43928 h 63949"/>
                    <a:gd name="connsiteX6" fmla="*/ 28618 w 31614"/>
                    <a:gd name="connsiteY6" fmla="*/ 43928 h 63949"/>
                    <a:gd name="connsiteX7" fmla="*/ 28618 w 31614"/>
                    <a:gd name="connsiteY7" fmla="*/ 38050 h 63949"/>
                    <a:gd name="connsiteX8" fmla="*/ 15180 w 31614"/>
                    <a:gd name="connsiteY8" fmla="*/ 38050 h 63949"/>
                    <a:gd name="connsiteX9" fmla="*/ 15180 w 31614"/>
                    <a:gd name="connsiteY9" fmla="*/ -2098 h 63949"/>
                    <a:gd name="connsiteX10" fmla="*/ 6979 w 31614"/>
                    <a:gd name="connsiteY10" fmla="*/ -2098 h 63949"/>
                    <a:gd name="connsiteX11" fmla="*/ 6979 w 31614"/>
                    <a:gd name="connsiteY11" fmla="*/ 38050 h 63949"/>
                    <a:gd name="connsiteX12" fmla="*/ -826 w 31614"/>
                    <a:gd name="connsiteY12" fmla="*/ 38050 h 63949"/>
                    <a:gd name="connsiteX13" fmla="*/ -826 w 31614"/>
                    <a:gd name="connsiteY13" fmla="*/ 43928 h 63949"/>
                    <a:gd name="connsiteX14" fmla="*/ 6979 w 31614"/>
                    <a:gd name="connsiteY14" fmla="*/ 43928 h 63949"/>
                    <a:gd name="connsiteX15" fmla="*/ 6979 w 31614"/>
                    <a:gd name="connsiteY15" fmla="*/ 47137 h 63949"/>
                    <a:gd name="connsiteX16" fmla="*/ 10838 w 31614"/>
                    <a:gd name="connsiteY16" fmla="*/ 58328 h 63949"/>
                    <a:gd name="connsiteX17" fmla="*/ 23070 w 31614"/>
                    <a:gd name="connsiteY17" fmla="*/ 61852 h 63949"/>
                    <a:gd name="connsiteX18" fmla="*/ 30789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789" y="61852"/>
                      </a:moveTo>
                      <a:lnTo>
                        <a:pt x="30789" y="55553"/>
                      </a:lnTo>
                      <a:lnTo>
                        <a:pt x="22985" y="55553"/>
                      </a:lnTo>
                      <a:cubicBezTo>
                        <a:pt x="20062" y="55553"/>
                        <a:pt x="18028" y="55005"/>
                        <a:pt x="16883" y="53909"/>
                      </a:cubicBezTo>
                      <a:cubicBezTo>
                        <a:pt x="15748" y="52814"/>
                        <a:pt x="15180" y="50841"/>
                        <a:pt x="15180" y="47992"/>
                      </a:cubicBezTo>
                      <a:lnTo>
                        <a:pt x="15180" y="43928"/>
                      </a:lnTo>
                      <a:lnTo>
                        <a:pt x="28618" y="43928"/>
                      </a:lnTo>
                      <a:lnTo>
                        <a:pt x="28618" y="38050"/>
                      </a:lnTo>
                      <a:lnTo>
                        <a:pt x="15180" y="38050"/>
                      </a:lnTo>
                      <a:lnTo>
                        <a:pt x="15180" y="-2098"/>
                      </a:lnTo>
                      <a:lnTo>
                        <a:pt x="6979" y="-2098"/>
                      </a:lnTo>
                      <a:lnTo>
                        <a:pt x="6979" y="38050"/>
                      </a:lnTo>
                      <a:lnTo>
                        <a:pt x="-826" y="38050"/>
                      </a:lnTo>
                      <a:lnTo>
                        <a:pt x="-826" y="43928"/>
                      </a:lnTo>
                      <a:lnTo>
                        <a:pt x="6979" y="43928"/>
                      </a:lnTo>
                      <a:lnTo>
                        <a:pt x="6979" y="47137"/>
                      </a:lnTo>
                      <a:cubicBezTo>
                        <a:pt x="6979" y="52257"/>
                        <a:pt x="8265" y="55987"/>
                        <a:pt x="10838" y="58328"/>
                      </a:cubicBezTo>
                      <a:cubicBezTo>
                        <a:pt x="13411" y="60678"/>
                        <a:pt x="17488" y="61852"/>
                        <a:pt x="23070" y="61852"/>
                      </a:cubicBezTo>
                      <a:lnTo>
                        <a:pt x="30789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82" name="Freeform: Shape 4681">
                  <a:extLst>
                    <a:ext uri="{FF2B5EF4-FFF2-40B4-BE49-F238E27FC236}">
                      <a16:creationId xmlns:a16="http://schemas.microsoft.com/office/drawing/2014/main" id="{984CDF5C-8920-4D12-A364-80AD61AED54E}"/>
                    </a:ext>
                  </a:extLst>
                </p:cNvPr>
                <p:cNvSpPr/>
                <p:nvPr/>
              </p:nvSpPr>
              <p:spPr>
                <a:xfrm rot="-5400000" flipV="1">
                  <a:off x="10379754" y="6644772"/>
                  <a:ext cx="47195" cy="5865"/>
                </a:xfrm>
                <a:custGeom>
                  <a:avLst/>
                  <a:gdLst>
                    <a:gd name="connsiteX0" fmla="*/ 46036 w 47195"/>
                    <a:gd name="connsiteY0" fmla="*/ 7481 h 5865"/>
                    <a:gd name="connsiteX1" fmla="*/ 46036 w 47195"/>
                    <a:gd name="connsiteY1" fmla="*/ 1616 h 5865"/>
                    <a:gd name="connsiteX2" fmla="*/ -1159 w 47195"/>
                    <a:gd name="connsiteY2" fmla="*/ 1616 h 5865"/>
                    <a:gd name="connsiteX3" fmla="*/ -1159 w 47195"/>
                    <a:gd name="connsiteY3" fmla="*/ 7481 h 5865"/>
                    <a:gd name="connsiteX4" fmla="*/ 46036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036" y="7481"/>
                      </a:moveTo>
                      <a:lnTo>
                        <a:pt x="46036" y="1616"/>
                      </a:lnTo>
                      <a:lnTo>
                        <a:pt x="-1159" y="1616"/>
                      </a:lnTo>
                      <a:lnTo>
                        <a:pt x="-1159" y="7481"/>
                      </a:lnTo>
                      <a:lnTo>
                        <a:pt x="46036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83" name="Freeform: Shape 4682">
                  <a:extLst>
                    <a:ext uri="{FF2B5EF4-FFF2-40B4-BE49-F238E27FC236}">
                      <a16:creationId xmlns:a16="http://schemas.microsoft.com/office/drawing/2014/main" id="{BE7FFBA4-5DC9-4E86-966D-BAD9599E94AB}"/>
                    </a:ext>
                  </a:extLst>
                </p:cNvPr>
                <p:cNvSpPr/>
                <p:nvPr/>
              </p:nvSpPr>
              <p:spPr>
                <a:xfrm rot="-5400000" flipV="1">
                  <a:off x="10330260" y="6568224"/>
                  <a:ext cx="43576" cy="63660"/>
                </a:xfrm>
                <a:custGeom>
                  <a:avLst/>
                  <a:gdLst>
                    <a:gd name="connsiteX0" fmla="*/ 28338 w 43576"/>
                    <a:gd name="connsiteY0" fmla="*/ 32277 h 63660"/>
                    <a:gd name="connsiteX1" fmla="*/ 38370 w 43576"/>
                    <a:gd name="connsiteY1" fmla="*/ 26965 h 63660"/>
                    <a:gd name="connsiteX2" fmla="*/ 41989 w 43576"/>
                    <a:gd name="connsiteY2" fmla="*/ 17023 h 63660"/>
                    <a:gd name="connsiteX3" fmla="*/ 35248 w 43576"/>
                    <a:gd name="connsiteY3" fmla="*/ 2965 h 63660"/>
                    <a:gd name="connsiteX4" fmla="*/ 16092 w 43576"/>
                    <a:gd name="connsiteY4" fmla="*/ -2005 h 63660"/>
                    <a:gd name="connsiteX5" fmla="*/ 7522 w 43576"/>
                    <a:gd name="connsiteY5" fmla="*/ -1243 h 63660"/>
                    <a:gd name="connsiteX6" fmla="*/ -1588 w 43576"/>
                    <a:gd name="connsiteY6" fmla="*/ 1046 h 63660"/>
                    <a:gd name="connsiteX7" fmla="*/ -1588 w 43576"/>
                    <a:gd name="connsiteY7" fmla="*/ 9054 h 63660"/>
                    <a:gd name="connsiteX8" fmla="*/ 6557 w 43576"/>
                    <a:gd name="connsiteY8" fmla="*/ 6016 h 63660"/>
                    <a:gd name="connsiteX9" fmla="*/ 15837 w 43576"/>
                    <a:gd name="connsiteY9" fmla="*/ 4991 h 63660"/>
                    <a:gd name="connsiteX10" fmla="*/ 28664 w 43576"/>
                    <a:gd name="connsiteY10" fmla="*/ 8068 h 63660"/>
                    <a:gd name="connsiteX11" fmla="*/ 33077 w 43576"/>
                    <a:gd name="connsiteY11" fmla="*/ 17023 h 63660"/>
                    <a:gd name="connsiteX12" fmla="*/ 28977 w 43576"/>
                    <a:gd name="connsiteY12" fmla="*/ 25505 h 63660"/>
                    <a:gd name="connsiteX13" fmla="*/ 17568 w 43576"/>
                    <a:gd name="connsiteY13" fmla="*/ 28569 h 63660"/>
                    <a:gd name="connsiteX14" fmla="*/ 9849 w 43576"/>
                    <a:gd name="connsiteY14" fmla="*/ 28569 h 63660"/>
                    <a:gd name="connsiteX15" fmla="*/ 9849 w 43576"/>
                    <a:gd name="connsiteY15" fmla="*/ 35394 h 63660"/>
                    <a:gd name="connsiteX16" fmla="*/ 17923 w 43576"/>
                    <a:gd name="connsiteY16" fmla="*/ 35394 h 63660"/>
                    <a:gd name="connsiteX17" fmla="*/ 28026 w 43576"/>
                    <a:gd name="connsiteY17" fmla="*/ 37840 h 63660"/>
                    <a:gd name="connsiteX18" fmla="*/ 31531 w 43576"/>
                    <a:gd name="connsiteY18" fmla="*/ 44889 h 63660"/>
                    <a:gd name="connsiteX19" fmla="*/ 27912 w 43576"/>
                    <a:gd name="connsiteY19" fmla="*/ 52134 h 63660"/>
                    <a:gd name="connsiteX20" fmla="*/ 17568 w 43576"/>
                    <a:gd name="connsiteY20" fmla="*/ 54672 h 63660"/>
                    <a:gd name="connsiteX21" fmla="*/ 9664 w 43576"/>
                    <a:gd name="connsiteY21" fmla="*/ 53923 h 63660"/>
                    <a:gd name="connsiteX22" fmla="*/ 398 w 43576"/>
                    <a:gd name="connsiteY22" fmla="*/ 51635 h 63660"/>
                    <a:gd name="connsiteX23" fmla="*/ 398 w 43576"/>
                    <a:gd name="connsiteY23" fmla="*/ 59025 h 63660"/>
                    <a:gd name="connsiteX24" fmla="*/ 9962 w 43576"/>
                    <a:gd name="connsiteY24" fmla="*/ 60998 h 63660"/>
                    <a:gd name="connsiteX25" fmla="*/ 18363 w 43576"/>
                    <a:gd name="connsiteY25" fmla="*/ 61655 h 63660"/>
                    <a:gd name="connsiteX26" fmla="*/ 34496 w 43576"/>
                    <a:gd name="connsiteY26" fmla="*/ 57355 h 63660"/>
                    <a:gd name="connsiteX27" fmla="*/ 40442 w 43576"/>
                    <a:gd name="connsiteY27" fmla="*/ 45757 h 63660"/>
                    <a:gd name="connsiteX28" fmla="*/ 37292 w 43576"/>
                    <a:gd name="connsiteY28" fmla="*/ 37143 h 63660"/>
                    <a:gd name="connsiteX29" fmla="*/ 28338 w 43576"/>
                    <a:gd name="connsiteY29" fmla="*/ 3227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338" y="32277"/>
                      </a:moveTo>
                      <a:cubicBezTo>
                        <a:pt x="32623" y="31427"/>
                        <a:pt x="35967" y="29656"/>
                        <a:pt x="38370" y="26965"/>
                      </a:cubicBezTo>
                      <a:cubicBezTo>
                        <a:pt x="40782" y="24282"/>
                        <a:pt x="41989" y="20968"/>
                        <a:pt x="41989" y="17023"/>
                      </a:cubicBezTo>
                      <a:cubicBezTo>
                        <a:pt x="41989" y="10974"/>
                        <a:pt x="39742" y="6288"/>
                        <a:pt x="35248" y="2965"/>
                      </a:cubicBezTo>
                      <a:cubicBezTo>
                        <a:pt x="30755" y="-348"/>
                        <a:pt x="24370" y="-2005"/>
                        <a:pt x="16092" y="-2005"/>
                      </a:cubicBezTo>
                      <a:cubicBezTo>
                        <a:pt x="13321" y="-2005"/>
                        <a:pt x="10464" y="-1751"/>
                        <a:pt x="7522" y="-1243"/>
                      </a:cubicBezTo>
                      <a:cubicBezTo>
                        <a:pt x="4580" y="-734"/>
                        <a:pt x="1543" y="29"/>
                        <a:pt x="-1588" y="1046"/>
                      </a:cubicBezTo>
                      <a:lnTo>
                        <a:pt x="-1588" y="9054"/>
                      </a:lnTo>
                      <a:cubicBezTo>
                        <a:pt x="890" y="7713"/>
                        <a:pt x="3605" y="6700"/>
                        <a:pt x="6557" y="6016"/>
                      </a:cubicBezTo>
                      <a:cubicBezTo>
                        <a:pt x="9518" y="5333"/>
                        <a:pt x="12611" y="4991"/>
                        <a:pt x="15837" y="4991"/>
                      </a:cubicBezTo>
                      <a:cubicBezTo>
                        <a:pt x="21447" y="4991"/>
                        <a:pt x="25722" y="6016"/>
                        <a:pt x="28664" y="8068"/>
                      </a:cubicBezTo>
                      <a:cubicBezTo>
                        <a:pt x="31606" y="10119"/>
                        <a:pt x="33077" y="13104"/>
                        <a:pt x="33077" y="17023"/>
                      </a:cubicBezTo>
                      <a:cubicBezTo>
                        <a:pt x="33077" y="20644"/>
                        <a:pt x="31711" y="23471"/>
                        <a:pt x="28977" y="25505"/>
                      </a:cubicBezTo>
                      <a:cubicBezTo>
                        <a:pt x="26243" y="27548"/>
                        <a:pt x="22440" y="28569"/>
                        <a:pt x="17568" y="28569"/>
                      </a:cubicBezTo>
                      <a:lnTo>
                        <a:pt x="9849" y="28569"/>
                      </a:lnTo>
                      <a:lnTo>
                        <a:pt x="9849" y="35394"/>
                      </a:lnTo>
                      <a:lnTo>
                        <a:pt x="17923" y="35394"/>
                      </a:lnTo>
                      <a:cubicBezTo>
                        <a:pt x="22322" y="35394"/>
                        <a:pt x="25689" y="36209"/>
                        <a:pt x="28026" y="37840"/>
                      </a:cubicBezTo>
                      <a:cubicBezTo>
                        <a:pt x="30362" y="39471"/>
                        <a:pt x="31531" y="41820"/>
                        <a:pt x="31531" y="44889"/>
                      </a:cubicBezTo>
                      <a:cubicBezTo>
                        <a:pt x="31531" y="48036"/>
                        <a:pt x="30325" y="50451"/>
                        <a:pt x="27912" y="52134"/>
                      </a:cubicBezTo>
                      <a:cubicBezTo>
                        <a:pt x="25510" y="53826"/>
                        <a:pt x="22061" y="54672"/>
                        <a:pt x="17568" y="54672"/>
                      </a:cubicBezTo>
                      <a:cubicBezTo>
                        <a:pt x="15109" y="54672"/>
                        <a:pt x="12474" y="54423"/>
                        <a:pt x="9664" y="53923"/>
                      </a:cubicBezTo>
                      <a:cubicBezTo>
                        <a:pt x="6855" y="53432"/>
                        <a:pt x="3766" y="52669"/>
                        <a:pt x="398" y="51635"/>
                      </a:cubicBezTo>
                      <a:lnTo>
                        <a:pt x="398" y="59025"/>
                      </a:lnTo>
                      <a:cubicBezTo>
                        <a:pt x="3804" y="59902"/>
                        <a:pt x="6992" y="60559"/>
                        <a:pt x="9962" y="60998"/>
                      </a:cubicBezTo>
                      <a:cubicBezTo>
                        <a:pt x="12933" y="61436"/>
                        <a:pt x="15733" y="61655"/>
                        <a:pt x="18363" y="61655"/>
                      </a:cubicBezTo>
                      <a:cubicBezTo>
                        <a:pt x="25164" y="61655"/>
                        <a:pt x="30542" y="60222"/>
                        <a:pt x="34496" y="57355"/>
                      </a:cubicBezTo>
                      <a:cubicBezTo>
                        <a:pt x="38460" y="54497"/>
                        <a:pt x="40442" y="50631"/>
                        <a:pt x="40442" y="45757"/>
                      </a:cubicBezTo>
                      <a:cubicBezTo>
                        <a:pt x="40442" y="42355"/>
                        <a:pt x="39392" y="39484"/>
                        <a:pt x="37292" y="37143"/>
                      </a:cubicBezTo>
                      <a:cubicBezTo>
                        <a:pt x="35192" y="34802"/>
                        <a:pt x="32207" y="33180"/>
                        <a:pt x="28338" y="322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84" name="Freeform: Shape 4683">
                  <a:extLst>
                    <a:ext uri="{FF2B5EF4-FFF2-40B4-BE49-F238E27FC236}">
                      <a16:creationId xmlns:a16="http://schemas.microsoft.com/office/drawing/2014/main" id="{741091FD-F6BA-47F0-8644-D38A1DEF9FAA}"/>
                    </a:ext>
                  </a:extLst>
                </p:cNvPr>
                <p:cNvSpPr/>
                <p:nvPr/>
              </p:nvSpPr>
              <p:spPr>
                <a:xfrm rot="-5400000" flipV="1">
                  <a:off x="10327877" y="6515967"/>
                  <a:ext cx="48245" cy="61359"/>
                </a:xfrm>
                <a:custGeom>
                  <a:avLst/>
                  <a:gdLst>
                    <a:gd name="connsiteX0" fmla="*/ 28306 w 48245"/>
                    <a:gd name="connsiteY0" fmla="*/ 52111 h 61359"/>
                    <a:gd name="connsiteX1" fmla="*/ 5688 w 48245"/>
                    <a:gd name="connsiteY1" fmla="*/ 19354 h 61359"/>
                    <a:gd name="connsiteX2" fmla="*/ 28306 w 48245"/>
                    <a:gd name="connsiteY2" fmla="*/ 19354 h 61359"/>
                    <a:gd name="connsiteX3" fmla="*/ 28306 w 48245"/>
                    <a:gd name="connsiteY3" fmla="*/ 52111 h 61359"/>
                    <a:gd name="connsiteX4" fmla="*/ 25950 w 48245"/>
                    <a:gd name="connsiteY4" fmla="*/ 59344 h 61359"/>
                    <a:gd name="connsiteX5" fmla="*/ 37217 w 48245"/>
                    <a:gd name="connsiteY5" fmla="*/ 59344 h 61359"/>
                    <a:gd name="connsiteX6" fmla="*/ 37217 w 48245"/>
                    <a:gd name="connsiteY6" fmla="*/ 19354 h 61359"/>
                    <a:gd name="connsiteX7" fmla="*/ 46667 w 48245"/>
                    <a:gd name="connsiteY7" fmla="*/ 19354 h 61359"/>
                    <a:gd name="connsiteX8" fmla="*/ 46667 w 48245"/>
                    <a:gd name="connsiteY8" fmla="*/ 12450 h 61359"/>
                    <a:gd name="connsiteX9" fmla="*/ 37217 w 48245"/>
                    <a:gd name="connsiteY9" fmla="*/ 12450 h 61359"/>
                    <a:gd name="connsiteX10" fmla="*/ 37217 w 48245"/>
                    <a:gd name="connsiteY10" fmla="*/ -2015 h 61359"/>
                    <a:gd name="connsiteX11" fmla="*/ 28306 w 48245"/>
                    <a:gd name="connsiteY11" fmla="*/ -2015 h 61359"/>
                    <a:gd name="connsiteX12" fmla="*/ 28306 w 48245"/>
                    <a:gd name="connsiteY12" fmla="*/ 12450 h 61359"/>
                    <a:gd name="connsiteX13" fmla="*/ -1578 w 48245"/>
                    <a:gd name="connsiteY13" fmla="*/ 12450 h 61359"/>
                    <a:gd name="connsiteX14" fmla="*/ -1578 w 48245"/>
                    <a:gd name="connsiteY14" fmla="*/ 20459 h 61359"/>
                    <a:gd name="connsiteX15" fmla="*/ 25950 w 48245"/>
                    <a:gd name="connsiteY15" fmla="*/ 5934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8245" h="61359">
                      <a:moveTo>
                        <a:pt x="28306" y="52111"/>
                      </a:moveTo>
                      <a:lnTo>
                        <a:pt x="5688" y="19354"/>
                      </a:lnTo>
                      <a:lnTo>
                        <a:pt x="28306" y="19354"/>
                      </a:lnTo>
                      <a:lnTo>
                        <a:pt x="28306" y="52111"/>
                      </a:lnTo>
                      <a:close/>
                      <a:moveTo>
                        <a:pt x="25950" y="59344"/>
                      </a:moveTo>
                      <a:lnTo>
                        <a:pt x="37217" y="59344"/>
                      </a:lnTo>
                      <a:lnTo>
                        <a:pt x="37217" y="19354"/>
                      </a:lnTo>
                      <a:lnTo>
                        <a:pt x="46667" y="19354"/>
                      </a:lnTo>
                      <a:lnTo>
                        <a:pt x="46667" y="12450"/>
                      </a:lnTo>
                      <a:lnTo>
                        <a:pt x="37217" y="12450"/>
                      </a:lnTo>
                      <a:lnTo>
                        <a:pt x="37217" y="-2015"/>
                      </a:lnTo>
                      <a:lnTo>
                        <a:pt x="28306" y="-2015"/>
                      </a:lnTo>
                      <a:lnTo>
                        <a:pt x="28306" y="12450"/>
                      </a:lnTo>
                      <a:lnTo>
                        <a:pt x="-1578" y="12450"/>
                      </a:lnTo>
                      <a:lnTo>
                        <a:pt x="-1578" y="20459"/>
                      </a:lnTo>
                      <a:lnTo>
                        <a:pt x="25950" y="593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85" name="Graphic 8">
              <a:extLst>
                <a:ext uri="{FF2B5EF4-FFF2-40B4-BE49-F238E27FC236}">
                  <a16:creationId xmlns:a16="http://schemas.microsoft.com/office/drawing/2014/main" id="{AD32D456-B5C1-4C5C-B5C0-DD371ADAD855}"/>
                </a:ext>
              </a:extLst>
            </p:cNvPr>
            <p:cNvGrpSpPr/>
            <p:nvPr/>
          </p:nvGrpSpPr>
          <p:grpSpPr>
            <a:xfrm>
              <a:off x="10673303" y="5206624"/>
              <a:ext cx="90416" cy="235782"/>
              <a:chOff x="10420754" y="6460659"/>
              <a:chExt cx="90416" cy="235782"/>
            </a:xfrm>
            <a:solidFill>
              <a:srgbClr val="000000"/>
            </a:solidFill>
          </p:grpSpPr>
          <p:sp>
            <p:nvSpPr>
              <p:cNvPr id="4686" name="Freeform: Shape 4685">
                <a:extLst>
                  <a:ext uri="{FF2B5EF4-FFF2-40B4-BE49-F238E27FC236}">
                    <a16:creationId xmlns:a16="http://schemas.microsoft.com/office/drawing/2014/main" id="{1C0EBB63-A4DD-4288-9ABD-AC974EF78ED3}"/>
                  </a:ext>
                </a:extLst>
              </p:cNvPr>
              <p:cNvSpPr/>
              <p:nvPr/>
            </p:nvSpPr>
            <p:spPr>
              <a:xfrm>
                <a:off x="10465965" y="6460659"/>
                <a:ext cx="9081" cy="29456"/>
              </a:xfrm>
              <a:custGeom>
                <a:avLst/>
                <a:gdLst>
                  <a:gd name="connsiteX0" fmla="*/ 448 w 9081"/>
                  <a:gd name="connsiteY0" fmla="*/ 308 h 29456"/>
                  <a:gd name="connsiteX1" fmla="*/ 448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448" y="308"/>
                    </a:moveTo>
                    <a:lnTo>
                      <a:pt x="448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87" name="Graphic 8">
                <a:extLst>
                  <a:ext uri="{FF2B5EF4-FFF2-40B4-BE49-F238E27FC236}">
                    <a16:creationId xmlns:a16="http://schemas.microsoft.com/office/drawing/2014/main" id="{6F91FA81-C6F0-4D84-BDAF-612698097B6C}"/>
                  </a:ext>
                </a:extLst>
              </p:cNvPr>
              <p:cNvGrpSpPr/>
              <p:nvPr/>
            </p:nvGrpSpPr>
            <p:grpSpPr>
              <a:xfrm>
                <a:off x="10420754" y="6527999"/>
                <a:ext cx="90416" cy="168442"/>
                <a:chOff x="10420754" y="6527999"/>
                <a:chExt cx="90416" cy="168442"/>
              </a:xfrm>
              <a:solidFill>
                <a:srgbClr val="000000"/>
              </a:solidFill>
            </p:grpSpPr>
            <p:sp>
              <p:nvSpPr>
                <p:cNvPr id="4688" name="Freeform: Shape 4687">
                  <a:extLst>
                    <a:ext uri="{FF2B5EF4-FFF2-40B4-BE49-F238E27FC236}">
                      <a16:creationId xmlns:a16="http://schemas.microsoft.com/office/drawing/2014/main" id="{80A8A7C0-80ED-49D9-BA37-BBB8CB3D9189}"/>
                    </a:ext>
                  </a:extLst>
                </p:cNvPr>
                <p:cNvSpPr/>
                <p:nvPr/>
              </p:nvSpPr>
              <p:spPr>
                <a:xfrm rot="-5400000" flipV="1">
                  <a:off x="10439448" y="6649817"/>
                  <a:ext cx="31614" cy="63949"/>
                </a:xfrm>
                <a:custGeom>
                  <a:avLst/>
                  <a:gdLst>
                    <a:gd name="connsiteX0" fmla="*/ 30800 w 31614"/>
                    <a:gd name="connsiteY0" fmla="*/ 61852 h 63949"/>
                    <a:gd name="connsiteX1" fmla="*/ 30800 w 31614"/>
                    <a:gd name="connsiteY1" fmla="*/ 55553 h 63949"/>
                    <a:gd name="connsiteX2" fmla="*/ 22996 w 31614"/>
                    <a:gd name="connsiteY2" fmla="*/ 55553 h 63949"/>
                    <a:gd name="connsiteX3" fmla="*/ 16895 w 31614"/>
                    <a:gd name="connsiteY3" fmla="*/ 53909 h 63949"/>
                    <a:gd name="connsiteX4" fmla="*/ 15192 w 31614"/>
                    <a:gd name="connsiteY4" fmla="*/ 47992 h 63949"/>
                    <a:gd name="connsiteX5" fmla="*/ 15192 w 31614"/>
                    <a:gd name="connsiteY5" fmla="*/ 43928 h 63949"/>
                    <a:gd name="connsiteX6" fmla="*/ 28629 w 31614"/>
                    <a:gd name="connsiteY6" fmla="*/ 43928 h 63949"/>
                    <a:gd name="connsiteX7" fmla="*/ 28629 w 31614"/>
                    <a:gd name="connsiteY7" fmla="*/ 38050 h 63949"/>
                    <a:gd name="connsiteX8" fmla="*/ 15192 w 31614"/>
                    <a:gd name="connsiteY8" fmla="*/ 38050 h 63949"/>
                    <a:gd name="connsiteX9" fmla="*/ 15192 w 31614"/>
                    <a:gd name="connsiteY9" fmla="*/ -2098 h 63949"/>
                    <a:gd name="connsiteX10" fmla="*/ 6990 w 31614"/>
                    <a:gd name="connsiteY10" fmla="*/ -2098 h 63949"/>
                    <a:gd name="connsiteX11" fmla="*/ 6990 w 31614"/>
                    <a:gd name="connsiteY11" fmla="*/ 38050 h 63949"/>
                    <a:gd name="connsiteX12" fmla="*/ -814 w 31614"/>
                    <a:gd name="connsiteY12" fmla="*/ 38050 h 63949"/>
                    <a:gd name="connsiteX13" fmla="*/ -814 w 31614"/>
                    <a:gd name="connsiteY13" fmla="*/ 43928 h 63949"/>
                    <a:gd name="connsiteX14" fmla="*/ 6990 w 31614"/>
                    <a:gd name="connsiteY14" fmla="*/ 43928 h 63949"/>
                    <a:gd name="connsiteX15" fmla="*/ 6990 w 31614"/>
                    <a:gd name="connsiteY15" fmla="*/ 47137 h 63949"/>
                    <a:gd name="connsiteX16" fmla="*/ 10850 w 31614"/>
                    <a:gd name="connsiteY16" fmla="*/ 58328 h 63949"/>
                    <a:gd name="connsiteX17" fmla="*/ 23081 w 31614"/>
                    <a:gd name="connsiteY17" fmla="*/ 61852 h 63949"/>
                    <a:gd name="connsiteX18" fmla="*/ 30800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800" y="61852"/>
                      </a:moveTo>
                      <a:lnTo>
                        <a:pt x="30800" y="55553"/>
                      </a:lnTo>
                      <a:lnTo>
                        <a:pt x="22996" y="55553"/>
                      </a:lnTo>
                      <a:cubicBezTo>
                        <a:pt x="20073" y="55553"/>
                        <a:pt x="18039" y="55005"/>
                        <a:pt x="16895" y="53909"/>
                      </a:cubicBezTo>
                      <a:cubicBezTo>
                        <a:pt x="15759" y="52814"/>
                        <a:pt x="15192" y="50841"/>
                        <a:pt x="15192" y="47992"/>
                      </a:cubicBezTo>
                      <a:lnTo>
                        <a:pt x="15192" y="43928"/>
                      </a:lnTo>
                      <a:lnTo>
                        <a:pt x="28629" y="43928"/>
                      </a:lnTo>
                      <a:lnTo>
                        <a:pt x="28629" y="38050"/>
                      </a:lnTo>
                      <a:lnTo>
                        <a:pt x="15192" y="38050"/>
                      </a:lnTo>
                      <a:lnTo>
                        <a:pt x="15192" y="-2098"/>
                      </a:lnTo>
                      <a:lnTo>
                        <a:pt x="6990" y="-2098"/>
                      </a:lnTo>
                      <a:lnTo>
                        <a:pt x="6990" y="38050"/>
                      </a:lnTo>
                      <a:lnTo>
                        <a:pt x="-814" y="38050"/>
                      </a:lnTo>
                      <a:lnTo>
                        <a:pt x="-814" y="43928"/>
                      </a:lnTo>
                      <a:lnTo>
                        <a:pt x="6990" y="43928"/>
                      </a:lnTo>
                      <a:lnTo>
                        <a:pt x="6990" y="47137"/>
                      </a:lnTo>
                      <a:cubicBezTo>
                        <a:pt x="6990" y="52257"/>
                        <a:pt x="8277" y="55987"/>
                        <a:pt x="10850" y="58328"/>
                      </a:cubicBezTo>
                      <a:cubicBezTo>
                        <a:pt x="13423" y="60678"/>
                        <a:pt x="17500" y="61852"/>
                        <a:pt x="23081" y="61852"/>
                      </a:cubicBezTo>
                      <a:lnTo>
                        <a:pt x="30800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89" name="Freeform: Shape 4688">
                  <a:extLst>
                    <a:ext uri="{FF2B5EF4-FFF2-40B4-BE49-F238E27FC236}">
                      <a16:creationId xmlns:a16="http://schemas.microsoft.com/office/drawing/2014/main" id="{735046B8-FDCA-4DCF-BA5F-84715B7003CF}"/>
                    </a:ext>
                  </a:extLst>
                </p:cNvPr>
                <p:cNvSpPr/>
                <p:nvPr/>
              </p:nvSpPr>
              <p:spPr>
                <a:xfrm rot="-5400000" flipV="1">
                  <a:off x="10484409" y="6644772"/>
                  <a:ext cx="47195" cy="5865"/>
                </a:xfrm>
                <a:custGeom>
                  <a:avLst/>
                  <a:gdLst>
                    <a:gd name="connsiteX0" fmla="*/ 46048 w 47195"/>
                    <a:gd name="connsiteY0" fmla="*/ 7481 h 5865"/>
                    <a:gd name="connsiteX1" fmla="*/ 46048 w 47195"/>
                    <a:gd name="connsiteY1" fmla="*/ 1616 h 5865"/>
                    <a:gd name="connsiteX2" fmla="*/ -1147 w 47195"/>
                    <a:gd name="connsiteY2" fmla="*/ 1616 h 5865"/>
                    <a:gd name="connsiteX3" fmla="*/ -1147 w 47195"/>
                    <a:gd name="connsiteY3" fmla="*/ 7481 h 5865"/>
                    <a:gd name="connsiteX4" fmla="*/ 46048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048" y="7481"/>
                      </a:moveTo>
                      <a:lnTo>
                        <a:pt x="46048" y="1616"/>
                      </a:lnTo>
                      <a:lnTo>
                        <a:pt x="-1147" y="1616"/>
                      </a:lnTo>
                      <a:lnTo>
                        <a:pt x="-1147" y="7481"/>
                      </a:lnTo>
                      <a:lnTo>
                        <a:pt x="46048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90" name="Freeform: Shape 4689">
                  <a:extLst>
                    <a:ext uri="{FF2B5EF4-FFF2-40B4-BE49-F238E27FC236}">
                      <a16:creationId xmlns:a16="http://schemas.microsoft.com/office/drawing/2014/main" id="{A4F99FBC-E4F1-4E08-B452-9E96C49663AE}"/>
                    </a:ext>
                  </a:extLst>
                </p:cNvPr>
                <p:cNvSpPr/>
                <p:nvPr/>
              </p:nvSpPr>
              <p:spPr>
                <a:xfrm rot="-5400000" flipV="1">
                  <a:off x="10436944" y="6568474"/>
                  <a:ext cx="39419" cy="61359"/>
                </a:xfrm>
                <a:custGeom>
                  <a:avLst/>
                  <a:gdLst>
                    <a:gd name="connsiteX0" fmla="*/ -354 w 39419"/>
                    <a:gd name="connsiteY0" fmla="*/ 4974 h 61359"/>
                    <a:gd name="connsiteX1" fmla="*/ 14276 w 39419"/>
                    <a:gd name="connsiteY1" fmla="*/ 4974 h 61359"/>
                    <a:gd name="connsiteX2" fmla="*/ 14276 w 39419"/>
                    <a:gd name="connsiteY2" fmla="*/ 51789 h 61359"/>
                    <a:gd name="connsiteX3" fmla="*/ -1645 w 39419"/>
                    <a:gd name="connsiteY3" fmla="*/ 48830 h 61359"/>
                    <a:gd name="connsiteX4" fmla="*/ -1645 w 39419"/>
                    <a:gd name="connsiteY4" fmla="*/ 56391 h 61359"/>
                    <a:gd name="connsiteX5" fmla="*/ 14191 w 39419"/>
                    <a:gd name="connsiteY5" fmla="*/ 59350 h 61359"/>
                    <a:gd name="connsiteX6" fmla="*/ 23144 w 39419"/>
                    <a:gd name="connsiteY6" fmla="*/ 59350 h 61359"/>
                    <a:gd name="connsiteX7" fmla="*/ 23144 w 39419"/>
                    <a:gd name="connsiteY7" fmla="*/ 4974 h 61359"/>
                    <a:gd name="connsiteX8" fmla="*/ 37774 w 39419"/>
                    <a:gd name="connsiteY8" fmla="*/ 4974 h 61359"/>
                    <a:gd name="connsiteX9" fmla="*/ 37774 w 39419"/>
                    <a:gd name="connsiteY9" fmla="*/ -2009 h 61359"/>
                    <a:gd name="connsiteX10" fmla="*/ -354 w 39419"/>
                    <a:gd name="connsiteY10" fmla="*/ -2009 h 61359"/>
                    <a:gd name="connsiteX11" fmla="*/ -354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354" y="4974"/>
                      </a:moveTo>
                      <a:lnTo>
                        <a:pt x="14276" y="4974"/>
                      </a:lnTo>
                      <a:lnTo>
                        <a:pt x="14276" y="51789"/>
                      </a:lnTo>
                      <a:lnTo>
                        <a:pt x="-1645" y="48830"/>
                      </a:lnTo>
                      <a:lnTo>
                        <a:pt x="-1645" y="56391"/>
                      </a:lnTo>
                      <a:lnTo>
                        <a:pt x="14191" y="59350"/>
                      </a:lnTo>
                      <a:lnTo>
                        <a:pt x="23144" y="59350"/>
                      </a:lnTo>
                      <a:lnTo>
                        <a:pt x="23144" y="4974"/>
                      </a:lnTo>
                      <a:lnTo>
                        <a:pt x="37774" y="4974"/>
                      </a:lnTo>
                      <a:lnTo>
                        <a:pt x="37774" y="-2009"/>
                      </a:lnTo>
                      <a:lnTo>
                        <a:pt x="-354" y="-2009"/>
                      </a:lnTo>
                      <a:lnTo>
                        <a:pt x="-354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91" name="Freeform: Shape 4690">
                  <a:extLst>
                    <a:ext uri="{FF2B5EF4-FFF2-40B4-BE49-F238E27FC236}">
                      <a16:creationId xmlns:a16="http://schemas.microsoft.com/office/drawing/2014/main" id="{F5232DAF-B718-41E3-ABA2-707D2C1A20A4}"/>
                    </a:ext>
                  </a:extLst>
                </p:cNvPr>
                <p:cNvSpPr/>
                <p:nvPr/>
              </p:nvSpPr>
              <p:spPr>
                <a:xfrm rot="-5400000" flipV="1">
                  <a:off x="10435043" y="6516243"/>
                  <a:ext cx="42029" cy="62463"/>
                </a:xfrm>
                <a:custGeom>
                  <a:avLst/>
                  <a:gdLst>
                    <a:gd name="connsiteX0" fmla="*/ 9267 w 42029"/>
                    <a:gd name="connsiteY0" fmla="*/ 4926 h 62463"/>
                    <a:gd name="connsiteX1" fmla="*/ 40527 w 42029"/>
                    <a:gd name="connsiteY1" fmla="*/ 4926 h 62463"/>
                    <a:gd name="connsiteX2" fmla="*/ 40527 w 42029"/>
                    <a:gd name="connsiteY2" fmla="*/ -2057 h 62463"/>
                    <a:gd name="connsiteX3" fmla="*/ -1503 w 42029"/>
                    <a:gd name="connsiteY3" fmla="*/ -2057 h 62463"/>
                    <a:gd name="connsiteX4" fmla="*/ -1503 w 42029"/>
                    <a:gd name="connsiteY4" fmla="*/ 4926 h 62463"/>
                    <a:gd name="connsiteX5" fmla="*/ 12389 w 42029"/>
                    <a:gd name="connsiteY5" fmla="*/ 18050 h 62463"/>
                    <a:gd name="connsiteX6" fmla="*/ 23457 w 42029"/>
                    <a:gd name="connsiteY6" fmla="*/ 28688 h 62463"/>
                    <a:gd name="connsiteX7" fmla="*/ 29459 w 42029"/>
                    <a:gd name="connsiteY7" fmla="*/ 36263 h 62463"/>
                    <a:gd name="connsiteX8" fmla="*/ 31176 w 42029"/>
                    <a:gd name="connsiteY8" fmla="*/ 42365 h 62463"/>
                    <a:gd name="connsiteX9" fmla="*/ 27472 w 42029"/>
                    <a:gd name="connsiteY9" fmla="*/ 50334 h 62463"/>
                    <a:gd name="connsiteX10" fmla="*/ 17823 w 42029"/>
                    <a:gd name="connsiteY10" fmla="*/ 53424 h 62463"/>
                    <a:gd name="connsiteX11" fmla="*/ 8926 w 42029"/>
                    <a:gd name="connsiteY11" fmla="*/ 52070 h 62463"/>
                    <a:gd name="connsiteX12" fmla="*/ -1063 w 42029"/>
                    <a:gd name="connsiteY12" fmla="*/ 47953 h 62463"/>
                    <a:gd name="connsiteX13" fmla="*/ -1063 w 42029"/>
                    <a:gd name="connsiteY13" fmla="*/ 56343 h 62463"/>
                    <a:gd name="connsiteX14" fmla="*/ 9040 w 42029"/>
                    <a:gd name="connsiteY14" fmla="*/ 59381 h 62463"/>
                    <a:gd name="connsiteX15" fmla="*/ 17653 w 42029"/>
                    <a:gd name="connsiteY15" fmla="*/ 60407 h 62463"/>
                    <a:gd name="connsiteX16" fmla="*/ 34056 w 42029"/>
                    <a:gd name="connsiteY16" fmla="*/ 55633 h 62463"/>
                    <a:gd name="connsiteX17" fmla="*/ 40172 w 42029"/>
                    <a:gd name="connsiteY17" fmla="*/ 42904 h 62463"/>
                    <a:gd name="connsiteX18" fmla="*/ 38640 w 42029"/>
                    <a:gd name="connsiteY18" fmla="*/ 35724 h 62463"/>
                    <a:gd name="connsiteX19" fmla="*/ 33077 w 42029"/>
                    <a:gd name="connsiteY19" fmla="*/ 27741 h 62463"/>
                    <a:gd name="connsiteX20" fmla="*/ 26025 w 42029"/>
                    <a:gd name="connsiteY20" fmla="*/ 20851 h 62463"/>
                    <a:gd name="connsiteX21" fmla="*/ 9267 w 42029"/>
                    <a:gd name="connsiteY21" fmla="*/ 4926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267" y="4926"/>
                      </a:moveTo>
                      <a:lnTo>
                        <a:pt x="40527" y="4926"/>
                      </a:lnTo>
                      <a:lnTo>
                        <a:pt x="40527" y="-2057"/>
                      </a:lnTo>
                      <a:lnTo>
                        <a:pt x="-1503" y="-2057"/>
                      </a:lnTo>
                      <a:lnTo>
                        <a:pt x="-1503" y="4926"/>
                      </a:lnTo>
                      <a:cubicBezTo>
                        <a:pt x="1893" y="8187"/>
                        <a:pt x="6524" y="12562"/>
                        <a:pt x="12389" y="18050"/>
                      </a:cubicBezTo>
                      <a:cubicBezTo>
                        <a:pt x="18263" y="23547"/>
                        <a:pt x="21952" y="27093"/>
                        <a:pt x="23457" y="28688"/>
                      </a:cubicBezTo>
                      <a:cubicBezTo>
                        <a:pt x="26323" y="31669"/>
                        <a:pt x="28324" y="34194"/>
                        <a:pt x="29459" y="36263"/>
                      </a:cubicBezTo>
                      <a:cubicBezTo>
                        <a:pt x="30604" y="38332"/>
                        <a:pt x="31176" y="40366"/>
                        <a:pt x="31176" y="42365"/>
                      </a:cubicBezTo>
                      <a:cubicBezTo>
                        <a:pt x="31176" y="45626"/>
                        <a:pt x="29941" y="48282"/>
                        <a:pt x="27472" y="50334"/>
                      </a:cubicBezTo>
                      <a:cubicBezTo>
                        <a:pt x="25003" y="52394"/>
                        <a:pt x="21787" y="53424"/>
                        <a:pt x="17823" y="53424"/>
                      </a:cubicBezTo>
                      <a:cubicBezTo>
                        <a:pt x="15014" y="53424"/>
                        <a:pt x="12048" y="52973"/>
                        <a:pt x="8926" y="52070"/>
                      </a:cubicBezTo>
                      <a:cubicBezTo>
                        <a:pt x="5814" y="51166"/>
                        <a:pt x="2484" y="49795"/>
                        <a:pt x="-1063" y="47953"/>
                      </a:cubicBezTo>
                      <a:lnTo>
                        <a:pt x="-1063" y="56343"/>
                      </a:lnTo>
                      <a:cubicBezTo>
                        <a:pt x="2541" y="57685"/>
                        <a:pt x="5909" y="58697"/>
                        <a:pt x="9040" y="59381"/>
                      </a:cubicBezTo>
                      <a:cubicBezTo>
                        <a:pt x="12180" y="60065"/>
                        <a:pt x="15052" y="60407"/>
                        <a:pt x="17653" y="60407"/>
                      </a:cubicBezTo>
                      <a:cubicBezTo>
                        <a:pt x="24511" y="60407"/>
                        <a:pt x="29979" y="58816"/>
                        <a:pt x="34056" y="55633"/>
                      </a:cubicBezTo>
                      <a:cubicBezTo>
                        <a:pt x="38133" y="52460"/>
                        <a:pt x="40172" y="48216"/>
                        <a:pt x="40172" y="42904"/>
                      </a:cubicBezTo>
                      <a:cubicBezTo>
                        <a:pt x="40172" y="40379"/>
                        <a:pt x="39661" y="37986"/>
                        <a:pt x="38640" y="35724"/>
                      </a:cubicBezTo>
                      <a:cubicBezTo>
                        <a:pt x="37627" y="33471"/>
                        <a:pt x="35773" y="30810"/>
                        <a:pt x="33077" y="27741"/>
                      </a:cubicBezTo>
                      <a:cubicBezTo>
                        <a:pt x="32339" y="26944"/>
                        <a:pt x="29989" y="24647"/>
                        <a:pt x="26025" y="20851"/>
                      </a:cubicBezTo>
                      <a:cubicBezTo>
                        <a:pt x="22071" y="17055"/>
                        <a:pt x="16485" y="11746"/>
                        <a:pt x="9267" y="49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92" name="Graphic 8">
              <a:extLst>
                <a:ext uri="{FF2B5EF4-FFF2-40B4-BE49-F238E27FC236}">
                  <a16:creationId xmlns:a16="http://schemas.microsoft.com/office/drawing/2014/main" id="{45F5BED2-E75C-4B01-BECD-28F18E80A958}"/>
                </a:ext>
              </a:extLst>
            </p:cNvPr>
            <p:cNvGrpSpPr/>
            <p:nvPr/>
          </p:nvGrpSpPr>
          <p:grpSpPr>
            <a:xfrm>
              <a:off x="10777966" y="5206624"/>
              <a:ext cx="90416" cy="235782"/>
              <a:chOff x="10525417" y="6460659"/>
              <a:chExt cx="90416" cy="235782"/>
            </a:xfrm>
            <a:solidFill>
              <a:srgbClr val="000000"/>
            </a:solidFill>
          </p:grpSpPr>
          <p:sp>
            <p:nvSpPr>
              <p:cNvPr id="4693" name="Freeform: Shape 4692">
                <a:extLst>
                  <a:ext uri="{FF2B5EF4-FFF2-40B4-BE49-F238E27FC236}">
                    <a16:creationId xmlns:a16="http://schemas.microsoft.com/office/drawing/2014/main" id="{44F4E589-2C9C-4A10-AC5E-A15AE6908D92}"/>
                  </a:ext>
                </a:extLst>
              </p:cNvPr>
              <p:cNvSpPr/>
              <p:nvPr/>
            </p:nvSpPr>
            <p:spPr>
              <a:xfrm>
                <a:off x="10570619" y="6460659"/>
                <a:ext cx="9081" cy="29456"/>
              </a:xfrm>
              <a:custGeom>
                <a:avLst/>
                <a:gdLst>
                  <a:gd name="connsiteX0" fmla="*/ 459 w 9081"/>
                  <a:gd name="connsiteY0" fmla="*/ 308 h 29456"/>
                  <a:gd name="connsiteX1" fmla="*/ 459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459" y="308"/>
                    </a:moveTo>
                    <a:lnTo>
                      <a:pt x="459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694" name="Graphic 8">
                <a:extLst>
                  <a:ext uri="{FF2B5EF4-FFF2-40B4-BE49-F238E27FC236}">
                    <a16:creationId xmlns:a16="http://schemas.microsoft.com/office/drawing/2014/main" id="{7ADD2558-F180-4FF3-9817-0E214C26C547}"/>
                  </a:ext>
                </a:extLst>
              </p:cNvPr>
              <p:cNvGrpSpPr/>
              <p:nvPr/>
            </p:nvGrpSpPr>
            <p:grpSpPr>
              <a:xfrm>
                <a:off x="10525417" y="6525330"/>
                <a:ext cx="90416" cy="171111"/>
                <a:chOff x="10525417" y="6525330"/>
                <a:chExt cx="90416" cy="171111"/>
              </a:xfrm>
              <a:solidFill>
                <a:srgbClr val="000000"/>
              </a:solidFill>
            </p:grpSpPr>
            <p:sp>
              <p:nvSpPr>
                <p:cNvPr id="4695" name="Freeform: Shape 4694">
                  <a:extLst>
                    <a:ext uri="{FF2B5EF4-FFF2-40B4-BE49-F238E27FC236}">
                      <a16:creationId xmlns:a16="http://schemas.microsoft.com/office/drawing/2014/main" id="{B9D3ABAE-5832-4198-87A2-7E9B563D2FBA}"/>
                    </a:ext>
                  </a:extLst>
                </p:cNvPr>
                <p:cNvSpPr/>
                <p:nvPr/>
              </p:nvSpPr>
              <p:spPr>
                <a:xfrm rot="-5400000" flipV="1">
                  <a:off x="10544112" y="6649817"/>
                  <a:ext cx="31614" cy="63949"/>
                </a:xfrm>
                <a:custGeom>
                  <a:avLst/>
                  <a:gdLst>
                    <a:gd name="connsiteX0" fmla="*/ 30812 w 31614"/>
                    <a:gd name="connsiteY0" fmla="*/ 61852 h 63949"/>
                    <a:gd name="connsiteX1" fmla="*/ 30812 w 31614"/>
                    <a:gd name="connsiteY1" fmla="*/ 55553 h 63949"/>
                    <a:gd name="connsiteX2" fmla="*/ 23008 w 31614"/>
                    <a:gd name="connsiteY2" fmla="*/ 55553 h 63949"/>
                    <a:gd name="connsiteX3" fmla="*/ 16906 w 31614"/>
                    <a:gd name="connsiteY3" fmla="*/ 53909 h 63949"/>
                    <a:gd name="connsiteX4" fmla="*/ 15203 w 31614"/>
                    <a:gd name="connsiteY4" fmla="*/ 47992 h 63949"/>
                    <a:gd name="connsiteX5" fmla="*/ 15203 w 31614"/>
                    <a:gd name="connsiteY5" fmla="*/ 43928 h 63949"/>
                    <a:gd name="connsiteX6" fmla="*/ 28641 w 31614"/>
                    <a:gd name="connsiteY6" fmla="*/ 43928 h 63949"/>
                    <a:gd name="connsiteX7" fmla="*/ 28641 w 31614"/>
                    <a:gd name="connsiteY7" fmla="*/ 38050 h 63949"/>
                    <a:gd name="connsiteX8" fmla="*/ 15203 w 31614"/>
                    <a:gd name="connsiteY8" fmla="*/ 38050 h 63949"/>
                    <a:gd name="connsiteX9" fmla="*/ 15203 w 31614"/>
                    <a:gd name="connsiteY9" fmla="*/ -2098 h 63949"/>
                    <a:gd name="connsiteX10" fmla="*/ 7002 w 31614"/>
                    <a:gd name="connsiteY10" fmla="*/ -2098 h 63949"/>
                    <a:gd name="connsiteX11" fmla="*/ 7002 w 31614"/>
                    <a:gd name="connsiteY11" fmla="*/ 38050 h 63949"/>
                    <a:gd name="connsiteX12" fmla="*/ -803 w 31614"/>
                    <a:gd name="connsiteY12" fmla="*/ 38050 h 63949"/>
                    <a:gd name="connsiteX13" fmla="*/ -803 w 31614"/>
                    <a:gd name="connsiteY13" fmla="*/ 43928 h 63949"/>
                    <a:gd name="connsiteX14" fmla="*/ 7002 w 31614"/>
                    <a:gd name="connsiteY14" fmla="*/ 43928 h 63949"/>
                    <a:gd name="connsiteX15" fmla="*/ 7002 w 31614"/>
                    <a:gd name="connsiteY15" fmla="*/ 47137 h 63949"/>
                    <a:gd name="connsiteX16" fmla="*/ 10861 w 31614"/>
                    <a:gd name="connsiteY16" fmla="*/ 58328 h 63949"/>
                    <a:gd name="connsiteX17" fmla="*/ 23093 w 31614"/>
                    <a:gd name="connsiteY17" fmla="*/ 61852 h 63949"/>
                    <a:gd name="connsiteX18" fmla="*/ 30812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812" y="61852"/>
                      </a:moveTo>
                      <a:lnTo>
                        <a:pt x="30812" y="55553"/>
                      </a:lnTo>
                      <a:lnTo>
                        <a:pt x="23008" y="55553"/>
                      </a:lnTo>
                      <a:cubicBezTo>
                        <a:pt x="20085" y="55553"/>
                        <a:pt x="18051" y="55005"/>
                        <a:pt x="16906" y="53909"/>
                      </a:cubicBezTo>
                      <a:cubicBezTo>
                        <a:pt x="15771" y="52814"/>
                        <a:pt x="15203" y="50841"/>
                        <a:pt x="15203" y="47992"/>
                      </a:cubicBezTo>
                      <a:lnTo>
                        <a:pt x="15203" y="43928"/>
                      </a:lnTo>
                      <a:lnTo>
                        <a:pt x="28641" y="43928"/>
                      </a:lnTo>
                      <a:lnTo>
                        <a:pt x="28641" y="38050"/>
                      </a:lnTo>
                      <a:lnTo>
                        <a:pt x="15203" y="38050"/>
                      </a:lnTo>
                      <a:lnTo>
                        <a:pt x="15203" y="-2098"/>
                      </a:lnTo>
                      <a:lnTo>
                        <a:pt x="7002" y="-2098"/>
                      </a:lnTo>
                      <a:lnTo>
                        <a:pt x="7002" y="38050"/>
                      </a:lnTo>
                      <a:lnTo>
                        <a:pt x="-803" y="38050"/>
                      </a:lnTo>
                      <a:lnTo>
                        <a:pt x="-803" y="43928"/>
                      </a:lnTo>
                      <a:lnTo>
                        <a:pt x="7002" y="43928"/>
                      </a:lnTo>
                      <a:lnTo>
                        <a:pt x="7002" y="47137"/>
                      </a:lnTo>
                      <a:cubicBezTo>
                        <a:pt x="7002" y="52257"/>
                        <a:pt x="8288" y="55987"/>
                        <a:pt x="10861" y="58328"/>
                      </a:cubicBezTo>
                      <a:cubicBezTo>
                        <a:pt x="13434" y="60678"/>
                        <a:pt x="17512" y="61852"/>
                        <a:pt x="23093" y="61852"/>
                      </a:cubicBezTo>
                      <a:lnTo>
                        <a:pt x="30812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96" name="Freeform: Shape 4695">
                  <a:extLst>
                    <a:ext uri="{FF2B5EF4-FFF2-40B4-BE49-F238E27FC236}">
                      <a16:creationId xmlns:a16="http://schemas.microsoft.com/office/drawing/2014/main" id="{E237EB3F-B919-48AF-ABB5-70DA4ED88041}"/>
                    </a:ext>
                  </a:extLst>
                </p:cNvPr>
                <p:cNvSpPr/>
                <p:nvPr/>
              </p:nvSpPr>
              <p:spPr>
                <a:xfrm rot="-5400000" flipV="1">
                  <a:off x="10589072" y="6644772"/>
                  <a:ext cx="47195" cy="5865"/>
                </a:xfrm>
                <a:custGeom>
                  <a:avLst/>
                  <a:gdLst>
                    <a:gd name="connsiteX0" fmla="*/ 46059 w 47195"/>
                    <a:gd name="connsiteY0" fmla="*/ 7481 h 5865"/>
                    <a:gd name="connsiteX1" fmla="*/ 46059 w 47195"/>
                    <a:gd name="connsiteY1" fmla="*/ 1616 h 5865"/>
                    <a:gd name="connsiteX2" fmla="*/ -1136 w 47195"/>
                    <a:gd name="connsiteY2" fmla="*/ 1616 h 5865"/>
                    <a:gd name="connsiteX3" fmla="*/ -1136 w 47195"/>
                    <a:gd name="connsiteY3" fmla="*/ 7481 h 5865"/>
                    <a:gd name="connsiteX4" fmla="*/ 46059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059" y="7481"/>
                      </a:moveTo>
                      <a:lnTo>
                        <a:pt x="46059" y="1616"/>
                      </a:lnTo>
                      <a:lnTo>
                        <a:pt x="-1136" y="1616"/>
                      </a:lnTo>
                      <a:lnTo>
                        <a:pt x="-1136" y="7481"/>
                      </a:lnTo>
                      <a:lnTo>
                        <a:pt x="46059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97" name="Freeform: Shape 4696">
                  <a:extLst>
                    <a:ext uri="{FF2B5EF4-FFF2-40B4-BE49-F238E27FC236}">
                      <a16:creationId xmlns:a16="http://schemas.microsoft.com/office/drawing/2014/main" id="{641A9C19-DD46-41DE-9A5A-E54555C49CD3}"/>
                    </a:ext>
                  </a:extLst>
                </p:cNvPr>
                <p:cNvSpPr/>
                <p:nvPr/>
              </p:nvSpPr>
              <p:spPr>
                <a:xfrm rot="-5400000" flipV="1">
                  <a:off x="10539706" y="6569789"/>
                  <a:ext cx="42029" cy="62463"/>
                </a:xfrm>
                <a:custGeom>
                  <a:avLst/>
                  <a:gdLst>
                    <a:gd name="connsiteX0" fmla="*/ 9278 w 42029"/>
                    <a:gd name="connsiteY0" fmla="*/ 4932 h 62463"/>
                    <a:gd name="connsiteX1" fmla="*/ 40538 w 42029"/>
                    <a:gd name="connsiteY1" fmla="*/ 4932 h 62463"/>
                    <a:gd name="connsiteX2" fmla="*/ 40538 w 42029"/>
                    <a:gd name="connsiteY2" fmla="*/ -2051 h 62463"/>
                    <a:gd name="connsiteX3" fmla="*/ -1492 w 42029"/>
                    <a:gd name="connsiteY3" fmla="*/ -2051 h 62463"/>
                    <a:gd name="connsiteX4" fmla="*/ -1492 w 42029"/>
                    <a:gd name="connsiteY4" fmla="*/ 4932 h 62463"/>
                    <a:gd name="connsiteX5" fmla="*/ 12400 w 42029"/>
                    <a:gd name="connsiteY5" fmla="*/ 18056 h 62463"/>
                    <a:gd name="connsiteX6" fmla="*/ 23468 w 42029"/>
                    <a:gd name="connsiteY6" fmla="*/ 28695 h 62463"/>
                    <a:gd name="connsiteX7" fmla="*/ 29470 w 42029"/>
                    <a:gd name="connsiteY7" fmla="*/ 36269 h 62463"/>
                    <a:gd name="connsiteX8" fmla="*/ 31187 w 42029"/>
                    <a:gd name="connsiteY8" fmla="*/ 42371 h 62463"/>
                    <a:gd name="connsiteX9" fmla="*/ 27484 w 42029"/>
                    <a:gd name="connsiteY9" fmla="*/ 50340 h 62463"/>
                    <a:gd name="connsiteX10" fmla="*/ 17835 w 42029"/>
                    <a:gd name="connsiteY10" fmla="*/ 53430 h 62463"/>
                    <a:gd name="connsiteX11" fmla="*/ 8938 w 42029"/>
                    <a:gd name="connsiteY11" fmla="*/ 52076 h 62463"/>
                    <a:gd name="connsiteX12" fmla="*/ -1052 w 42029"/>
                    <a:gd name="connsiteY12" fmla="*/ 47960 h 62463"/>
                    <a:gd name="connsiteX13" fmla="*/ -1052 w 42029"/>
                    <a:gd name="connsiteY13" fmla="*/ 56350 h 62463"/>
                    <a:gd name="connsiteX14" fmla="*/ 9051 w 42029"/>
                    <a:gd name="connsiteY14" fmla="*/ 59387 h 62463"/>
                    <a:gd name="connsiteX15" fmla="*/ 17665 w 42029"/>
                    <a:gd name="connsiteY15" fmla="*/ 60413 h 62463"/>
                    <a:gd name="connsiteX16" fmla="*/ 34068 w 42029"/>
                    <a:gd name="connsiteY16" fmla="*/ 55640 h 62463"/>
                    <a:gd name="connsiteX17" fmla="*/ 40184 w 42029"/>
                    <a:gd name="connsiteY17" fmla="*/ 42910 h 62463"/>
                    <a:gd name="connsiteX18" fmla="*/ 38651 w 42029"/>
                    <a:gd name="connsiteY18" fmla="*/ 35730 h 62463"/>
                    <a:gd name="connsiteX19" fmla="*/ 33089 w 42029"/>
                    <a:gd name="connsiteY19" fmla="*/ 27748 h 62463"/>
                    <a:gd name="connsiteX20" fmla="*/ 26036 w 42029"/>
                    <a:gd name="connsiteY20" fmla="*/ 20857 h 62463"/>
                    <a:gd name="connsiteX21" fmla="*/ 9278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278" y="4932"/>
                      </a:moveTo>
                      <a:lnTo>
                        <a:pt x="40538" y="4932"/>
                      </a:lnTo>
                      <a:lnTo>
                        <a:pt x="40538" y="-2051"/>
                      </a:lnTo>
                      <a:lnTo>
                        <a:pt x="-1492" y="-2051"/>
                      </a:lnTo>
                      <a:lnTo>
                        <a:pt x="-1492" y="4932"/>
                      </a:lnTo>
                      <a:cubicBezTo>
                        <a:pt x="1904" y="8193"/>
                        <a:pt x="6535" y="12568"/>
                        <a:pt x="12400" y="18056"/>
                      </a:cubicBezTo>
                      <a:cubicBezTo>
                        <a:pt x="18275" y="23553"/>
                        <a:pt x="21964" y="27099"/>
                        <a:pt x="23468" y="28695"/>
                      </a:cubicBezTo>
                      <a:cubicBezTo>
                        <a:pt x="26334" y="31675"/>
                        <a:pt x="28335" y="34200"/>
                        <a:pt x="29470" y="36269"/>
                      </a:cubicBezTo>
                      <a:cubicBezTo>
                        <a:pt x="30615" y="38338"/>
                        <a:pt x="31187" y="40372"/>
                        <a:pt x="31187" y="42371"/>
                      </a:cubicBezTo>
                      <a:cubicBezTo>
                        <a:pt x="31187" y="45632"/>
                        <a:pt x="29953" y="48289"/>
                        <a:pt x="27484" y="50340"/>
                      </a:cubicBezTo>
                      <a:cubicBezTo>
                        <a:pt x="25015" y="52400"/>
                        <a:pt x="21798" y="53430"/>
                        <a:pt x="17835" y="53430"/>
                      </a:cubicBezTo>
                      <a:cubicBezTo>
                        <a:pt x="15025" y="53430"/>
                        <a:pt x="12060" y="52979"/>
                        <a:pt x="8938" y="52076"/>
                      </a:cubicBezTo>
                      <a:cubicBezTo>
                        <a:pt x="5826" y="51173"/>
                        <a:pt x="2496" y="49801"/>
                        <a:pt x="-1052" y="47960"/>
                      </a:cubicBezTo>
                      <a:lnTo>
                        <a:pt x="-1052" y="56350"/>
                      </a:lnTo>
                      <a:cubicBezTo>
                        <a:pt x="2552" y="57691"/>
                        <a:pt x="5920" y="58704"/>
                        <a:pt x="9051" y="59387"/>
                      </a:cubicBezTo>
                      <a:cubicBezTo>
                        <a:pt x="12192" y="60071"/>
                        <a:pt x="15063" y="60413"/>
                        <a:pt x="17665" y="60413"/>
                      </a:cubicBezTo>
                      <a:cubicBezTo>
                        <a:pt x="24523" y="60413"/>
                        <a:pt x="29991" y="58822"/>
                        <a:pt x="34068" y="55640"/>
                      </a:cubicBezTo>
                      <a:cubicBezTo>
                        <a:pt x="38145" y="52466"/>
                        <a:pt x="40184" y="48223"/>
                        <a:pt x="40184" y="42910"/>
                      </a:cubicBezTo>
                      <a:cubicBezTo>
                        <a:pt x="40184" y="40385"/>
                        <a:pt x="39673" y="37992"/>
                        <a:pt x="38651" y="35730"/>
                      </a:cubicBezTo>
                      <a:cubicBezTo>
                        <a:pt x="37639" y="33477"/>
                        <a:pt x="35785" y="30816"/>
                        <a:pt x="33089" y="27748"/>
                      </a:cubicBezTo>
                      <a:cubicBezTo>
                        <a:pt x="32351" y="26950"/>
                        <a:pt x="30000" y="24653"/>
                        <a:pt x="26036" y="20857"/>
                      </a:cubicBezTo>
                      <a:cubicBezTo>
                        <a:pt x="22082" y="17061"/>
                        <a:pt x="16496" y="11753"/>
                        <a:pt x="9278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698" name="Freeform: Shape 4697">
                  <a:extLst>
                    <a:ext uri="{FF2B5EF4-FFF2-40B4-BE49-F238E27FC236}">
                      <a16:creationId xmlns:a16="http://schemas.microsoft.com/office/drawing/2014/main" id="{A7CC526A-1C6D-4B7D-88E6-DFA4C590491A}"/>
                    </a:ext>
                  </a:extLst>
                </p:cNvPr>
                <p:cNvSpPr/>
                <p:nvPr/>
              </p:nvSpPr>
              <p:spPr>
                <a:xfrm rot="-5400000" flipV="1">
                  <a:off x="10538663" y="6514540"/>
                  <a:ext cx="45407" cy="63660"/>
                </a:xfrm>
                <a:custGeom>
                  <a:avLst/>
                  <a:gdLst>
                    <a:gd name="connsiteX0" fmla="*/ 21128 w 45407"/>
                    <a:gd name="connsiteY0" fmla="*/ 28326 h 63660"/>
                    <a:gd name="connsiteX1" fmla="*/ 11082 w 45407"/>
                    <a:gd name="connsiteY1" fmla="*/ 25157 h 63660"/>
                    <a:gd name="connsiteX2" fmla="*/ 7435 w 45407"/>
                    <a:gd name="connsiteY2" fmla="*/ 16451 h 63660"/>
                    <a:gd name="connsiteX3" fmla="*/ 11082 w 45407"/>
                    <a:gd name="connsiteY3" fmla="*/ 7733 h 63660"/>
                    <a:gd name="connsiteX4" fmla="*/ 21128 w 45407"/>
                    <a:gd name="connsiteY4" fmla="*/ 4563 h 63660"/>
                    <a:gd name="connsiteX5" fmla="*/ 31189 w 45407"/>
                    <a:gd name="connsiteY5" fmla="*/ 7746 h 63660"/>
                    <a:gd name="connsiteX6" fmla="*/ 34878 w 45407"/>
                    <a:gd name="connsiteY6" fmla="*/ 16451 h 63660"/>
                    <a:gd name="connsiteX7" fmla="*/ 31217 w 45407"/>
                    <a:gd name="connsiteY7" fmla="*/ 25157 h 63660"/>
                    <a:gd name="connsiteX8" fmla="*/ 21128 w 45407"/>
                    <a:gd name="connsiteY8" fmla="*/ 28326 h 63660"/>
                    <a:gd name="connsiteX9" fmla="*/ 12174 w 45407"/>
                    <a:gd name="connsiteY9" fmla="*/ 31850 h 63660"/>
                    <a:gd name="connsiteX10" fmla="*/ 3192 w 45407"/>
                    <a:gd name="connsiteY10" fmla="*/ 36821 h 63660"/>
                    <a:gd name="connsiteX11" fmla="*/ -15 w 45407"/>
                    <a:gd name="connsiteY11" fmla="*/ 45750 h 63660"/>
                    <a:gd name="connsiteX12" fmla="*/ 5633 w 45407"/>
                    <a:gd name="connsiteY12" fmla="*/ 57375 h 63660"/>
                    <a:gd name="connsiteX13" fmla="*/ 21128 w 45407"/>
                    <a:gd name="connsiteY13" fmla="*/ 61649 h 63660"/>
                    <a:gd name="connsiteX14" fmla="*/ 36652 w 45407"/>
                    <a:gd name="connsiteY14" fmla="*/ 57375 h 63660"/>
                    <a:gd name="connsiteX15" fmla="*/ 42285 w 45407"/>
                    <a:gd name="connsiteY15" fmla="*/ 45750 h 63660"/>
                    <a:gd name="connsiteX16" fmla="*/ 39064 w 45407"/>
                    <a:gd name="connsiteY16" fmla="*/ 36821 h 63660"/>
                    <a:gd name="connsiteX17" fmla="*/ 30138 w 45407"/>
                    <a:gd name="connsiteY17" fmla="*/ 31850 h 63660"/>
                    <a:gd name="connsiteX18" fmla="*/ 40213 w 45407"/>
                    <a:gd name="connsiteY18" fmla="*/ 26380 h 63660"/>
                    <a:gd name="connsiteX19" fmla="*/ 43832 w 45407"/>
                    <a:gd name="connsiteY19" fmla="*/ 16451 h 63660"/>
                    <a:gd name="connsiteX20" fmla="*/ 37957 w 45407"/>
                    <a:gd name="connsiteY20" fmla="*/ 2749 h 63660"/>
                    <a:gd name="connsiteX21" fmla="*/ 21128 w 45407"/>
                    <a:gd name="connsiteY21" fmla="*/ -2012 h 63660"/>
                    <a:gd name="connsiteX22" fmla="*/ 4299 w 45407"/>
                    <a:gd name="connsiteY22" fmla="*/ 2749 h 63660"/>
                    <a:gd name="connsiteX23" fmla="*/ -1576 w 45407"/>
                    <a:gd name="connsiteY23" fmla="*/ 16451 h 63660"/>
                    <a:gd name="connsiteX24" fmla="*/ 2057 w 45407"/>
                    <a:gd name="connsiteY24" fmla="*/ 26380 h 63660"/>
                    <a:gd name="connsiteX25" fmla="*/ 12174 w 45407"/>
                    <a:gd name="connsiteY25" fmla="*/ 31850 h 63660"/>
                    <a:gd name="connsiteX26" fmla="*/ 8896 w 45407"/>
                    <a:gd name="connsiteY26" fmla="*/ 44961 h 63660"/>
                    <a:gd name="connsiteX27" fmla="*/ 12103 w 45407"/>
                    <a:gd name="connsiteY27" fmla="*/ 37531 h 63660"/>
                    <a:gd name="connsiteX28" fmla="*/ 21128 w 45407"/>
                    <a:gd name="connsiteY28" fmla="*/ 34862 h 63660"/>
                    <a:gd name="connsiteX29" fmla="*/ 30153 w 45407"/>
                    <a:gd name="connsiteY29" fmla="*/ 37531 h 63660"/>
                    <a:gd name="connsiteX30" fmla="*/ 33416 w 45407"/>
                    <a:gd name="connsiteY30" fmla="*/ 44961 h 63660"/>
                    <a:gd name="connsiteX31" fmla="*/ 30153 w 45407"/>
                    <a:gd name="connsiteY31" fmla="*/ 52404 h 63660"/>
                    <a:gd name="connsiteX32" fmla="*/ 21128 w 45407"/>
                    <a:gd name="connsiteY32" fmla="*/ 55074 h 63660"/>
                    <a:gd name="connsiteX33" fmla="*/ 12103 w 45407"/>
                    <a:gd name="connsiteY33" fmla="*/ 52404 h 63660"/>
                    <a:gd name="connsiteX34" fmla="*/ 8896 w 45407"/>
                    <a:gd name="connsiteY34" fmla="*/ 44961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5407" h="63660">
                      <a:moveTo>
                        <a:pt x="21128" y="28326"/>
                      </a:moveTo>
                      <a:cubicBezTo>
                        <a:pt x="16871" y="28326"/>
                        <a:pt x="13522" y="27270"/>
                        <a:pt x="11082" y="25157"/>
                      </a:cubicBezTo>
                      <a:cubicBezTo>
                        <a:pt x="8651" y="23044"/>
                        <a:pt x="7435" y="20142"/>
                        <a:pt x="7435" y="16451"/>
                      </a:cubicBezTo>
                      <a:cubicBezTo>
                        <a:pt x="7435" y="12752"/>
                        <a:pt x="8651" y="9845"/>
                        <a:pt x="11082" y="7733"/>
                      </a:cubicBezTo>
                      <a:cubicBezTo>
                        <a:pt x="13522" y="5620"/>
                        <a:pt x="16871" y="4563"/>
                        <a:pt x="21128" y="4563"/>
                      </a:cubicBezTo>
                      <a:cubicBezTo>
                        <a:pt x="25385" y="4563"/>
                        <a:pt x="28738" y="5624"/>
                        <a:pt x="31189" y="7746"/>
                      </a:cubicBezTo>
                      <a:cubicBezTo>
                        <a:pt x="33648" y="9876"/>
                        <a:pt x="34878" y="12778"/>
                        <a:pt x="34878" y="16451"/>
                      </a:cubicBezTo>
                      <a:cubicBezTo>
                        <a:pt x="34878" y="20142"/>
                        <a:pt x="33658" y="23044"/>
                        <a:pt x="31217" y="25157"/>
                      </a:cubicBezTo>
                      <a:cubicBezTo>
                        <a:pt x="28786" y="27270"/>
                        <a:pt x="25423" y="28326"/>
                        <a:pt x="21128" y="28326"/>
                      </a:cubicBezTo>
                      <a:close/>
                      <a:moveTo>
                        <a:pt x="12174" y="31850"/>
                      </a:moveTo>
                      <a:cubicBezTo>
                        <a:pt x="8334" y="32727"/>
                        <a:pt x="5340" y="34384"/>
                        <a:pt x="3192" y="36821"/>
                      </a:cubicBezTo>
                      <a:cubicBezTo>
                        <a:pt x="1054" y="39267"/>
                        <a:pt x="-15" y="42243"/>
                        <a:pt x="-15" y="45750"/>
                      </a:cubicBezTo>
                      <a:cubicBezTo>
                        <a:pt x="-15" y="50651"/>
                        <a:pt x="1868" y="54526"/>
                        <a:pt x="5633" y="57375"/>
                      </a:cubicBezTo>
                      <a:cubicBezTo>
                        <a:pt x="9407" y="60224"/>
                        <a:pt x="14572" y="61649"/>
                        <a:pt x="21128" y="61649"/>
                      </a:cubicBezTo>
                      <a:cubicBezTo>
                        <a:pt x="27722" y="61649"/>
                        <a:pt x="32896" y="60224"/>
                        <a:pt x="36652" y="57375"/>
                      </a:cubicBezTo>
                      <a:cubicBezTo>
                        <a:pt x="40407" y="54526"/>
                        <a:pt x="42285" y="50651"/>
                        <a:pt x="42285" y="45750"/>
                      </a:cubicBezTo>
                      <a:cubicBezTo>
                        <a:pt x="42285" y="42243"/>
                        <a:pt x="41211" y="39267"/>
                        <a:pt x="39064" y="36821"/>
                      </a:cubicBezTo>
                      <a:cubicBezTo>
                        <a:pt x="36926" y="34384"/>
                        <a:pt x="33951" y="32727"/>
                        <a:pt x="30138" y="31850"/>
                      </a:cubicBezTo>
                      <a:cubicBezTo>
                        <a:pt x="34452" y="30921"/>
                        <a:pt x="37810" y="29098"/>
                        <a:pt x="40213" y="26380"/>
                      </a:cubicBezTo>
                      <a:cubicBezTo>
                        <a:pt x="42625" y="23671"/>
                        <a:pt x="43832" y="20361"/>
                        <a:pt x="43832" y="16451"/>
                      </a:cubicBezTo>
                      <a:cubicBezTo>
                        <a:pt x="43832" y="10499"/>
                        <a:pt x="41873" y="5931"/>
                        <a:pt x="37957" y="2749"/>
                      </a:cubicBezTo>
                      <a:cubicBezTo>
                        <a:pt x="34041" y="-425"/>
                        <a:pt x="28431" y="-2012"/>
                        <a:pt x="21128" y="-2012"/>
                      </a:cubicBezTo>
                      <a:cubicBezTo>
                        <a:pt x="13834" y="-2012"/>
                        <a:pt x="8225" y="-425"/>
                        <a:pt x="4299" y="2749"/>
                      </a:cubicBezTo>
                      <a:cubicBezTo>
                        <a:pt x="383" y="5931"/>
                        <a:pt x="-1576" y="10499"/>
                        <a:pt x="-1576" y="16451"/>
                      </a:cubicBezTo>
                      <a:cubicBezTo>
                        <a:pt x="-1576" y="20361"/>
                        <a:pt x="-365" y="23671"/>
                        <a:pt x="2057" y="26380"/>
                      </a:cubicBezTo>
                      <a:cubicBezTo>
                        <a:pt x="4488" y="29098"/>
                        <a:pt x="7861" y="30921"/>
                        <a:pt x="12174" y="31850"/>
                      </a:cubicBezTo>
                      <a:close/>
                      <a:moveTo>
                        <a:pt x="8896" y="44961"/>
                      </a:moveTo>
                      <a:cubicBezTo>
                        <a:pt x="8896" y="41788"/>
                        <a:pt x="9965" y="39311"/>
                        <a:pt x="12103" y="37531"/>
                      </a:cubicBezTo>
                      <a:cubicBezTo>
                        <a:pt x="14251" y="35752"/>
                        <a:pt x="17259" y="34862"/>
                        <a:pt x="21128" y="34862"/>
                      </a:cubicBezTo>
                      <a:cubicBezTo>
                        <a:pt x="24978" y="34862"/>
                        <a:pt x="27986" y="35752"/>
                        <a:pt x="30153" y="37531"/>
                      </a:cubicBezTo>
                      <a:cubicBezTo>
                        <a:pt x="32328" y="39311"/>
                        <a:pt x="33416" y="41788"/>
                        <a:pt x="33416" y="44961"/>
                      </a:cubicBezTo>
                      <a:cubicBezTo>
                        <a:pt x="33416" y="48143"/>
                        <a:pt x="32328" y="50625"/>
                        <a:pt x="30153" y="52404"/>
                      </a:cubicBezTo>
                      <a:cubicBezTo>
                        <a:pt x="27986" y="54184"/>
                        <a:pt x="24978" y="55074"/>
                        <a:pt x="21128" y="55074"/>
                      </a:cubicBezTo>
                      <a:cubicBezTo>
                        <a:pt x="17259" y="55074"/>
                        <a:pt x="14251" y="54184"/>
                        <a:pt x="12103" y="52404"/>
                      </a:cubicBezTo>
                      <a:cubicBezTo>
                        <a:pt x="9965" y="50625"/>
                        <a:pt x="8896" y="48143"/>
                        <a:pt x="8896" y="449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699" name="Graphic 8">
              <a:extLst>
                <a:ext uri="{FF2B5EF4-FFF2-40B4-BE49-F238E27FC236}">
                  <a16:creationId xmlns:a16="http://schemas.microsoft.com/office/drawing/2014/main" id="{DD9473DC-6942-4EB4-B85A-ED32B972E056}"/>
                </a:ext>
              </a:extLst>
            </p:cNvPr>
            <p:cNvGrpSpPr/>
            <p:nvPr/>
          </p:nvGrpSpPr>
          <p:grpSpPr>
            <a:xfrm>
              <a:off x="10882620" y="5206624"/>
              <a:ext cx="90416" cy="235782"/>
              <a:chOff x="10630071" y="6460659"/>
              <a:chExt cx="90416" cy="235782"/>
            </a:xfrm>
            <a:solidFill>
              <a:srgbClr val="000000"/>
            </a:solidFill>
          </p:grpSpPr>
          <p:sp>
            <p:nvSpPr>
              <p:cNvPr id="4700" name="Freeform: Shape 4699">
                <a:extLst>
                  <a:ext uri="{FF2B5EF4-FFF2-40B4-BE49-F238E27FC236}">
                    <a16:creationId xmlns:a16="http://schemas.microsoft.com/office/drawing/2014/main" id="{85D24FE5-CC77-48A5-B3B7-F7631DB6A223}"/>
                  </a:ext>
                </a:extLst>
              </p:cNvPr>
              <p:cNvSpPr/>
              <p:nvPr/>
            </p:nvSpPr>
            <p:spPr>
              <a:xfrm>
                <a:off x="10675274" y="6460659"/>
                <a:ext cx="9081" cy="29456"/>
              </a:xfrm>
              <a:custGeom>
                <a:avLst/>
                <a:gdLst>
                  <a:gd name="connsiteX0" fmla="*/ 471 w 9081"/>
                  <a:gd name="connsiteY0" fmla="*/ 308 h 29456"/>
                  <a:gd name="connsiteX1" fmla="*/ 471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471" y="308"/>
                    </a:moveTo>
                    <a:lnTo>
                      <a:pt x="471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01" name="Graphic 8">
                <a:extLst>
                  <a:ext uri="{FF2B5EF4-FFF2-40B4-BE49-F238E27FC236}">
                    <a16:creationId xmlns:a16="http://schemas.microsoft.com/office/drawing/2014/main" id="{C327DDC0-CBDE-442F-91D0-10776FDD558F}"/>
                  </a:ext>
                </a:extLst>
              </p:cNvPr>
              <p:cNvGrpSpPr/>
              <p:nvPr/>
            </p:nvGrpSpPr>
            <p:grpSpPr>
              <a:xfrm>
                <a:off x="10630071" y="6526316"/>
                <a:ext cx="90416" cy="170125"/>
                <a:chOff x="10630071" y="6526316"/>
                <a:chExt cx="90416" cy="170125"/>
              </a:xfrm>
              <a:solidFill>
                <a:srgbClr val="000000"/>
              </a:solidFill>
            </p:grpSpPr>
            <p:sp>
              <p:nvSpPr>
                <p:cNvPr id="4702" name="Freeform: Shape 4701">
                  <a:extLst>
                    <a:ext uri="{FF2B5EF4-FFF2-40B4-BE49-F238E27FC236}">
                      <a16:creationId xmlns:a16="http://schemas.microsoft.com/office/drawing/2014/main" id="{5DAE59FF-44CF-4368-B622-D9E3DB2FDB72}"/>
                    </a:ext>
                  </a:extLst>
                </p:cNvPr>
                <p:cNvSpPr/>
                <p:nvPr/>
              </p:nvSpPr>
              <p:spPr>
                <a:xfrm rot="-5400000" flipV="1">
                  <a:off x="10648766" y="6649817"/>
                  <a:ext cx="31614" cy="63949"/>
                </a:xfrm>
                <a:custGeom>
                  <a:avLst/>
                  <a:gdLst>
                    <a:gd name="connsiteX0" fmla="*/ 30824 w 31614"/>
                    <a:gd name="connsiteY0" fmla="*/ 61852 h 63949"/>
                    <a:gd name="connsiteX1" fmla="*/ 30824 w 31614"/>
                    <a:gd name="connsiteY1" fmla="*/ 55553 h 63949"/>
                    <a:gd name="connsiteX2" fmla="*/ 23019 w 31614"/>
                    <a:gd name="connsiteY2" fmla="*/ 55553 h 63949"/>
                    <a:gd name="connsiteX3" fmla="*/ 16918 w 31614"/>
                    <a:gd name="connsiteY3" fmla="*/ 53909 h 63949"/>
                    <a:gd name="connsiteX4" fmla="*/ 15215 w 31614"/>
                    <a:gd name="connsiteY4" fmla="*/ 47992 h 63949"/>
                    <a:gd name="connsiteX5" fmla="*/ 15215 w 31614"/>
                    <a:gd name="connsiteY5" fmla="*/ 43928 h 63949"/>
                    <a:gd name="connsiteX6" fmla="*/ 28653 w 31614"/>
                    <a:gd name="connsiteY6" fmla="*/ 43928 h 63949"/>
                    <a:gd name="connsiteX7" fmla="*/ 28653 w 31614"/>
                    <a:gd name="connsiteY7" fmla="*/ 38050 h 63949"/>
                    <a:gd name="connsiteX8" fmla="*/ 15215 w 31614"/>
                    <a:gd name="connsiteY8" fmla="*/ 38050 h 63949"/>
                    <a:gd name="connsiteX9" fmla="*/ 15215 w 31614"/>
                    <a:gd name="connsiteY9" fmla="*/ -2098 h 63949"/>
                    <a:gd name="connsiteX10" fmla="*/ 7013 w 31614"/>
                    <a:gd name="connsiteY10" fmla="*/ -2098 h 63949"/>
                    <a:gd name="connsiteX11" fmla="*/ 7013 w 31614"/>
                    <a:gd name="connsiteY11" fmla="*/ 38050 h 63949"/>
                    <a:gd name="connsiteX12" fmla="*/ -791 w 31614"/>
                    <a:gd name="connsiteY12" fmla="*/ 38050 h 63949"/>
                    <a:gd name="connsiteX13" fmla="*/ -791 w 31614"/>
                    <a:gd name="connsiteY13" fmla="*/ 43928 h 63949"/>
                    <a:gd name="connsiteX14" fmla="*/ 7013 w 31614"/>
                    <a:gd name="connsiteY14" fmla="*/ 43928 h 63949"/>
                    <a:gd name="connsiteX15" fmla="*/ 7013 w 31614"/>
                    <a:gd name="connsiteY15" fmla="*/ 47137 h 63949"/>
                    <a:gd name="connsiteX16" fmla="*/ 10873 w 31614"/>
                    <a:gd name="connsiteY16" fmla="*/ 58328 h 63949"/>
                    <a:gd name="connsiteX17" fmla="*/ 23104 w 31614"/>
                    <a:gd name="connsiteY17" fmla="*/ 61852 h 63949"/>
                    <a:gd name="connsiteX18" fmla="*/ 30824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824" y="61852"/>
                      </a:moveTo>
                      <a:lnTo>
                        <a:pt x="30824" y="55553"/>
                      </a:lnTo>
                      <a:lnTo>
                        <a:pt x="23019" y="55553"/>
                      </a:lnTo>
                      <a:cubicBezTo>
                        <a:pt x="20096" y="55553"/>
                        <a:pt x="18062" y="55005"/>
                        <a:pt x="16918" y="53909"/>
                      </a:cubicBezTo>
                      <a:cubicBezTo>
                        <a:pt x="15782" y="52814"/>
                        <a:pt x="15215" y="50841"/>
                        <a:pt x="15215" y="47992"/>
                      </a:cubicBezTo>
                      <a:lnTo>
                        <a:pt x="15215" y="43928"/>
                      </a:lnTo>
                      <a:lnTo>
                        <a:pt x="28653" y="43928"/>
                      </a:lnTo>
                      <a:lnTo>
                        <a:pt x="28653" y="38050"/>
                      </a:lnTo>
                      <a:lnTo>
                        <a:pt x="15215" y="38050"/>
                      </a:lnTo>
                      <a:lnTo>
                        <a:pt x="15215" y="-2098"/>
                      </a:lnTo>
                      <a:lnTo>
                        <a:pt x="7013" y="-2098"/>
                      </a:lnTo>
                      <a:lnTo>
                        <a:pt x="7013" y="38050"/>
                      </a:lnTo>
                      <a:lnTo>
                        <a:pt x="-791" y="38050"/>
                      </a:lnTo>
                      <a:lnTo>
                        <a:pt x="-791" y="43928"/>
                      </a:lnTo>
                      <a:lnTo>
                        <a:pt x="7013" y="43928"/>
                      </a:lnTo>
                      <a:lnTo>
                        <a:pt x="7013" y="47137"/>
                      </a:lnTo>
                      <a:cubicBezTo>
                        <a:pt x="7013" y="52257"/>
                        <a:pt x="8300" y="55987"/>
                        <a:pt x="10873" y="58328"/>
                      </a:cubicBezTo>
                      <a:cubicBezTo>
                        <a:pt x="13446" y="60678"/>
                        <a:pt x="17523" y="61852"/>
                        <a:pt x="23104" y="61852"/>
                      </a:cubicBezTo>
                      <a:lnTo>
                        <a:pt x="30824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03" name="Freeform: Shape 4702">
                  <a:extLst>
                    <a:ext uri="{FF2B5EF4-FFF2-40B4-BE49-F238E27FC236}">
                      <a16:creationId xmlns:a16="http://schemas.microsoft.com/office/drawing/2014/main" id="{813A99C2-AAB3-4A65-8381-6DD1C237DEAD}"/>
                    </a:ext>
                  </a:extLst>
                </p:cNvPr>
                <p:cNvSpPr/>
                <p:nvPr/>
              </p:nvSpPr>
              <p:spPr>
                <a:xfrm rot="-5400000" flipV="1">
                  <a:off x="10693727" y="6644772"/>
                  <a:ext cx="47195" cy="5865"/>
                </a:xfrm>
                <a:custGeom>
                  <a:avLst/>
                  <a:gdLst>
                    <a:gd name="connsiteX0" fmla="*/ 46071 w 47195"/>
                    <a:gd name="connsiteY0" fmla="*/ 7481 h 5865"/>
                    <a:gd name="connsiteX1" fmla="*/ 46071 w 47195"/>
                    <a:gd name="connsiteY1" fmla="*/ 1616 h 5865"/>
                    <a:gd name="connsiteX2" fmla="*/ -1124 w 47195"/>
                    <a:gd name="connsiteY2" fmla="*/ 1616 h 5865"/>
                    <a:gd name="connsiteX3" fmla="*/ -1124 w 47195"/>
                    <a:gd name="connsiteY3" fmla="*/ 7481 h 5865"/>
                    <a:gd name="connsiteX4" fmla="*/ 46071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071" y="7481"/>
                      </a:moveTo>
                      <a:lnTo>
                        <a:pt x="46071" y="1616"/>
                      </a:lnTo>
                      <a:lnTo>
                        <a:pt x="-1124" y="1616"/>
                      </a:lnTo>
                      <a:lnTo>
                        <a:pt x="-1124" y="7481"/>
                      </a:lnTo>
                      <a:lnTo>
                        <a:pt x="46071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04" name="Freeform: Shape 4703">
                  <a:extLst>
                    <a:ext uri="{FF2B5EF4-FFF2-40B4-BE49-F238E27FC236}">
                      <a16:creationId xmlns:a16="http://schemas.microsoft.com/office/drawing/2014/main" id="{62BD907A-25DC-47D7-B736-BE2A63B019DC}"/>
                    </a:ext>
                  </a:extLst>
                </p:cNvPr>
                <p:cNvSpPr/>
                <p:nvPr/>
              </p:nvSpPr>
              <p:spPr>
                <a:xfrm rot="-5400000" flipV="1">
                  <a:off x="10644360" y="6569789"/>
                  <a:ext cx="42029" cy="62463"/>
                </a:xfrm>
                <a:custGeom>
                  <a:avLst/>
                  <a:gdLst>
                    <a:gd name="connsiteX0" fmla="*/ 9290 w 42029"/>
                    <a:gd name="connsiteY0" fmla="*/ 4932 h 62463"/>
                    <a:gd name="connsiteX1" fmla="*/ 40550 w 42029"/>
                    <a:gd name="connsiteY1" fmla="*/ 4932 h 62463"/>
                    <a:gd name="connsiteX2" fmla="*/ 40550 w 42029"/>
                    <a:gd name="connsiteY2" fmla="*/ -2051 h 62463"/>
                    <a:gd name="connsiteX3" fmla="*/ -1480 w 42029"/>
                    <a:gd name="connsiteY3" fmla="*/ -2051 h 62463"/>
                    <a:gd name="connsiteX4" fmla="*/ -1480 w 42029"/>
                    <a:gd name="connsiteY4" fmla="*/ 4932 h 62463"/>
                    <a:gd name="connsiteX5" fmla="*/ 12412 w 42029"/>
                    <a:gd name="connsiteY5" fmla="*/ 18056 h 62463"/>
                    <a:gd name="connsiteX6" fmla="*/ 23480 w 42029"/>
                    <a:gd name="connsiteY6" fmla="*/ 28695 h 62463"/>
                    <a:gd name="connsiteX7" fmla="*/ 29482 w 42029"/>
                    <a:gd name="connsiteY7" fmla="*/ 36269 h 62463"/>
                    <a:gd name="connsiteX8" fmla="*/ 31199 w 42029"/>
                    <a:gd name="connsiteY8" fmla="*/ 42371 h 62463"/>
                    <a:gd name="connsiteX9" fmla="*/ 27495 w 42029"/>
                    <a:gd name="connsiteY9" fmla="*/ 50340 h 62463"/>
                    <a:gd name="connsiteX10" fmla="*/ 17846 w 42029"/>
                    <a:gd name="connsiteY10" fmla="*/ 53430 h 62463"/>
                    <a:gd name="connsiteX11" fmla="*/ 8949 w 42029"/>
                    <a:gd name="connsiteY11" fmla="*/ 52076 h 62463"/>
                    <a:gd name="connsiteX12" fmla="*/ -1040 w 42029"/>
                    <a:gd name="connsiteY12" fmla="*/ 47960 h 62463"/>
                    <a:gd name="connsiteX13" fmla="*/ -1040 w 42029"/>
                    <a:gd name="connsiteY13" fmla="*/ 56350 h 62463"/>
                    <a:gd name="connsiteX14" fmla="*/ 9063 w 42029"/>
                    <a:gd name="connsiteY14" fmla="*/ 59387 h 62463"/>
                    <a:gd name="connsiteX15" fmla="*/ 17676 w 42029"/>
                    <a:gd name="connsiteY15" fmla="*/ 60413 h 62463"/>
                    <a:gd name="connsiteX16" fmla="*/ 34079 w 42029"/>
                    <a:gd name="connsiteY16" fmla="*/ 55640 h 62463"/>
                    <a:gd name="connsiteX17" fmla="*/ 40195 w 42029"/>
                    <a:gd name="connsiteY17" fmla="*/ 42910 h 62463"/>
                    <a:gd name="connsiteX18" fmla="*/ 38663 w 42029"/>
                    <a:gd name="connsiteY18" fmla="*/ 35730 h 62463"/>
                    <a:gd name="connsiteX19" fmla="*/ 33100 w 42029"/>
                    <a:gd name="connsiteY19" fmla="*/ 27748 h 62463"/>
                    <a:gd name="connsiteX20" fmla="*/ 26048 w 42029"/>
                    <a:gd name="connsiteY20" fmla="*/ 20857 h 62463"/>
                    <a:gd name="connsiteX21" fmla="*/ 9290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290" y="4932"/>
                      </a:moveTo>
                      <a:lnTo>
                        <a:pt x="40550" y="4932"/>
                      </a:lnTo>
                      <a:lnTo>
                        <a:pt x="40550" y="-2051"/>
                      </a:lnTo>
                      <a:lnTo>
                        <a:pt x="-1480" y="-2051"/>
                      </a:lnTo>
                      <a:lnTo>
                        <a:pt x="-1480" y="4932"/>
                      </a:lnTo>
                      <a:cubicBezTo>
                        <a:pt x="1916" y="8193"/>
                        <a:pt x="6547" y="12568"/>
                        <a:pt x="12412" y="18056"/>
                      </a:cubicBezTo>
                      <a:cubicBezTo>
                        <a:pt x="18286" y="23553"/>
                        <a:pt x="21976" y="27099"/>
                        <a:pt x="23480" y="28695"/>
                      </a:cubicBezTo>
                      <a:cubicBezTo>
                        <a:pt x="26346" y="31675"/>
                        <a:pt x="28347" y="34200"/>
                        <a:pt x="29482" y="36269"/>
                      </a:cubicBezTo>
                      <a:cubicBezTo>
                        <a:pt x="30627" y="38338"/>
                        <a:pt x="31199" y="40372"/>
                        <a:pt x="31199" y="42371"/>
                      </a:cubicBezTo>
                      <a:cubicBezTo>
                        <a:pt x="31199" y="45632"/>
                        <a:pt x="29964" y="48289"/>
                        <a:pt x="27495" y="50340"/>
                      </a:cubicBezTo>
                      <a:cubicBezTo>
                        <a:pt x="25026" y="52400"/>
                        <a:pt x="21810" y="53430"/>
                        <a:pt x="17846" y="53430"/>
                      </a:cubicBezTo>
                      <a:cubicBezTo>
                        <a:pt x="15037" y="53430"/>
                        <a:pt x="12071" y="52979"/>
                        <a:pt x="8949" y="52076"/>
                      </a:cubicBezTo>
                      <a:cubicBezTo>
                        <a:pt x="5837" y="51173"/>
                        <a:pt x="2507" y="49801"/>
                        <a:pt x="-1040" y="47960"/>
                      </a:cubicBezTo>
                      <a:lnTo>
                        <a:pt x="-1040" y="56350"/>
                      </a:lnTo>
                      <a:cubicBezTo>
                        <a:pt x="2564" y="57691"/>
                        <a:pt x="5932" y="58704"/>
                        <a:pt x="9063" y="59387"/>
                      </a:cubicBezTo>
                      <a:cubicBezTo>
                        <a:pt x="12203" y="60071"/>
                        <a:pt x="15075" y="60413"/>
                        <a:pt x="17676" y="60413"/>
                      </a:cubicBezTo>
                      <a:cubicBezTo>
                        <a:pt x="24534" y="60413"/>
                        <a:pt x="30002" y="58822"/>
                        <a:pt x="34079" y="55640"/>
                      </a:cubicBezTo>
                      <a:cubicBezTo>
                        <a:pt x="38157" y="52466"/>
                        <a:pt x="40195" y="48223"/>
                        <a:pt x="40195" y="42910"/>
                      </a:cubicBezTo>
                      <a:cubicBezTo>
                        <a:pt x="40195" y="40385"/>
                        <a:pt x="39684" y="37992"/>
                        <a:pt x="38663" y="35730"/>
                      </a:cubicBezTo>
                      <a:cubicBezTo>
                        <a:pt x="37650" y="33477"/>
                        <a:pt x="35796" y="30816"/>
                        <a:pt x="33100" y="27748"/>
                      </a:cubicBezTo>
                      <a:cubicBezTo>
                        <a:pt x="32362" y="26950"/>
                        <a:pt x="30012" y="24653"/>
                        <a:pt x="26048" y="20857"/>
                      </a:cubicBezTo>
                      <a:cubicBezTo>
                        <a:pt x="22094" y="17061"/>
                        <a:pt x="16508" y="11753"/>
                        <a:pt x="9290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05" name="Freeform: Shape 4704">
                  <a:extLst>
                    <a:ext uri="{FF2B5EF4-FFF2-40B4-BE49-F238E27FC236}">
                      <a16:creationId xmlns:a16="http://schemas.microsoft.com/office/drawing/2014/main" id="{41D96EA9-41E0-4C08-A417-54C3CEFF7587}"/>
                    </a:ext>
                  </a:extLst>
                </p:cNvPr>
                <p:cNvSpPr/>
                <p:nvPr/>
              </p:nvSpPr>
              <p:spPr>
                <a:xfrm rot="-5400000" flipV="1">
                  <a:off x="10644233" y="6514678"/>
                  <a:ext cx="43576" cy="63660"/>
                </a:xfrm>
                <a:custGeom>
                  <a:avLst/>
                  <a:gdLst>
                    <a:gd name="connsiteX0" fmla="*/ 28373 w 43576"/>
                    <a:gd name="connsiteY0" fmla="*/ 32271 h 63660"/>
                    <a:gd name="connsiteX1" fmla="*/ 38405 w 43576"/>
                    <a:gd name="connsiteY1" fmla="*/ 26958 h 63660"/>
                    <a:gd name="connsiteX2" fmla="*/ 42023 w 43576"/>
                    <a:gd name="connsiteY2" fmla="*/ 17017 h 63660"/>
                    <a:gd name="connsiteX3" fmla="*/ 35283 w 43576"/>
                    <a:gd name="connsiteY3" fmla="*/ 2959 h 63660"/>
                    <a:gd name="connsiteX4" fmla="*/ 16127 w 43576"/>
                    <a:gd name="connsiteY4" fmla="*/ -2012 h 63660"/>
                    <a:gd name="connsiteX5" fmla="*/ 7556 w 43576"/>
                    <a:gd name="connsiteY5" fmla="*/ -1249 h 63660"/>
                    <a:gd name="connsiteX6" fmla="*/ -1554 w 43576"/>
                    <a:gd name="connsiteY6" fmla="*/ 1039 h 63660"/>
                    <a:gd name="connsiteX7" fmla="*/ -1554 w 43576"/>
                    <a:gd name="connsiteY7" fmla="*/ 9048 h 63660"/>
                    <a:gd name="connsiteX8" fmla="*/ 6591 w 43576"/>
                    <a:gd name="connsiteY8" fmla="*/ 6010 h 63660"/>
                    <a:gd name="connsiteX9" fmla="*/ 15871 w 43576"/>
                    <a:gd name="connsiteY9" fmla="*/ 4984 h 63660"/>
                    <a:gd name="connsiteX10" fmla="*/ 28699 w 43576"/>
                    <a:gd name="connsiteY10" fmla="*/ 8061 h 63660"/>
                    <a:gd name="connsiteX11" fmla="*/ 33112 w 43576"/>
                    <a:gd name="connsiteY11" fmla="*/ 17017 h 63660"/>
                    <a:gd name="connsiteX12" fmla="*/ 29011 w 43576"/>
                    <a:gd name="connsiteY12" fmla="*/ 25499 h 63660"/>
                    <a:gd name="connsiteX13" fmla="*/ 17603 w 43576"/>
                    <a:gd name="connsiteY13" fmla="*/ 28563 h 63660"/>
                    <a:gd name="connsiteX14" fmla="*/ 9883 w 43576"/>
                    <a:gd name="connsiteY14" fmla="*/ 28563 h 63660"/>
                    <a:gd name="connsiteX15" fmla="*/ 9883 w 43576"/>
                    <a:gd name="connsiteY15" fmla="*/ 35388 h 63660"/>
                    <a:gd name="connsiteX16" fmla="*/ 17957 w 43576"/>
                    <a:gd name="connsiteY16" fmla="*/ 35388 h 63660"/>
                    <a:gd name="connsiteX17" fmla="*/ 28060 w 43576"/>
                    <a:gd name="connsiteY17" fmla="*/ 37834 h 63660"/>
                    <a:gd name="connsiteX18" fmla="*/ 31565 w 43576"/>
                    <a:gd name="connsiteY18" fmla="*/ 44882 h 63660"/>
                    <a:gd name="connsiteX19" fmla="*/ 27947 w 43576"/>
                    <a:gd name="connsiteY19" fmla="*/ 52128 h 63660"/>
                    <a:gd name="connsiteX20" fmla="*/ 17603 w 43576"/>
                    <a:gd name="connsiteY20" fmla="*/ 54666 h 63660"/>
                    <a:gd name="connsiteX21" fmla="*/ 9699 w 43576"/>
                    <a:gd name="connsiteY21" fmla="*/ 53916 h 63660"/>
                    <a:gd name="connsiteX22" fmla="*/ 433 w 43576"/>
                    <a:gd name="connsiteY22" fmla="*/ 51628 h 63660"/>
                    <a:gd name="connsiteX23" fmla="*/ 433 w 43576"/>
                    <a:gd name="connsiteY23" fmla="*/ 59019 h 63660"/>
                    <a:gd name="connsiteX24" fmla="*/ 9997 w 43576"/>
                    <a:gd name="connsiteY24" fmla="*/ 60991 h 63660"/>
                    <a:gd name="connsiteX25" fmla="*/ 18397 w 43576"/>
                    <a:gd name="connsiteY25" fmla="*/ 61649 h 63660"/>
                    <a:gd name="connsiteX26" fmla="*/ 34531 w 43576"/>
                    <a:gd name="connsiteY26" fmla="*/ 57349 h 63660"/>
                    <a:gd name="connsiteX27" fmla="*/ 40476 w 43576"/>
                    <a:gd name="connsiteY27" fmla="*/ 45750 h 63660"/>
                    <a:gd name="connsiteX28" fmla="*/ 37326 w 43576"/>
                    <a:gd name="connsiteY28" fmla="*/ 37137 h 63660"/>
                    <a:gd name="connsiteX29" fmla="*/ 28373 w 43576"/>
                    <a:gd name="connsiteY29" fmla="*/ 32271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373" y="32271"/>
                      </a:moveTo>
                      <a:cubicBezTo>
                        <a:pt x="32658" y="31421"/>
                        <a:pt x="36002" y="29650"/>
                        <a:pt x="38405" y="26958"/>
                      </a:cubicBezTo>
                      <a:cubicBezTo>
                        <a:pt x="40817" y="24276"/>
                        <a:pt x="42023" y="20962"/>
                        <a:pt x="42023" y="17017"/>
                      </a:cubicBezTo>
                      <a:cubicBezTo>
                        <a:pt x="42023" y="10968"/>
                        <a:pt x="39776" y="6282"/>
                        <a:pt x="35283" y="2959"/>
                      </a:cubicBezTo>
                      <a:cubicBezTo>
                        <a:pt x="30790" y="-355"/>
                        <a:pt x="24404" y="-2012"/>
                        <a:pt x="16127" y="-2012"/>
                      </a:cubicBezTo>
                      <a:cubicBezTo>
                        <a:pt x="13355" y="-2012"/>
                        <a:pt x="10498" y="-1757"/>
                        <a:pt x="7556" y="-1249"/>
                      </a:cubicBezTo>
                      <a:cubicBezTo>
                        <a:pt x="4614" y="-741"/>
                        <a:pt x="1578" y="22"/>
                        <a:pt x="-1554" y="1039"/>
                      </a:cubicBezTo>
                      <a:lnTo>
                        <a:pt x="-1554" y="9048"/>
                      </a:lnTo>
                      <a:cubicBezTo>
                        <a:pt x="925" y="7706"/>
                        <a:pt x="3640" y="6694"/>
                        <a:pt x="6591" y="6010"/>
                      </a:cubicBezTo>
                      <a:cubicBezTo>
                        <a:pt x="9552" y="5326"/>
                        <a:pt x="12646" y="4984"/>
                        <a:pt x="15871" y="4984"/>
                      </a:cubicBezTo>
                      <a:cubicBezTo>
                        <a:pt x="21481" y="4984"/>
                        <a:pt x="25757" y="6010"/>
                        <a:pt x="28699" y="8061"/>
                      </a:cubicBezTo>
                      <a:cubicBezTo>
                        <a:pt x="31641" y="10113"/>
                        <a:pt x="33112" y="13098"/>
                        <a:pt x="33112" y="17017"/>
                      </a:cubicBezTo>
                      <a:cubicBezTo>
                        <a:pt x="33112" y="20637"/>
                        <a:pt x="31745" y="23465"/>
                        <a:pt x="29011" y="25499"/>
                      </a:cubicBezTo>
                      <a:cubicBezTo>
                        <a:pt x="26277" y="27541"/>
                        <a:pt x="22474" y="28563"/>
                        <a:pt x="17603" y="28563"/>
                      </a:cubicBezTo>
                      <a:lnTo>
                        <a:pt x="9883" y="28563"/>
                      </a:lnTo>
                      <a:lnTo>
                        <a:pt x="9883" y="35388"/>
                      </a:lnTo>
                      <a:lnTo>
                        <a:pt x="17957" y="35388"/>
                      </a:lnTo>
                      <a:cubicBezTo>
                        <a:pt x="22356" y="35388"/>
                        <a:pt x="25724" y="36203"/>
                        <a:pt x="28060" y="37834"/>
                      </a:cubicBezTo>
                      <a:cubicBezTo>
                        <a:pt x="30397" y="39464"/>
                        <a:pt x="31565" y="41814"/>
                        <a:pt x="31565" y="44882"/>
                      </a:cubicBezTo>
                      <a:cubicBezTo>
                        <a:pt x="31565" y="48029"/>
                        <a:pt x="30359" y="50445"/>
                        <a:pt x="27947" y="52128"/>
                      </a:cubicBezTo>
                      <a:cubicBezTo>
                        <a:pt x="25544" y="53820"/>
                        <a:pt x="22096" y="54666"/>
                        <a:pt x="17603" y="54666"/>
                      </a:cubicBezTo>
                      <a:cubicBezTo>
                        <a:pt x="15143" y="54666"/>
                        <a:pt x="12508" y="54416"/>
                        <a:pt x="9699" y="53916"/>
                      </a:cubicBezTo>
                      <a:cubicBezTo>
                        <a:pt x="6889" y="53426"/>
                        <a:pt x="3801" y="52663"/>
                        <a:pt x="433" y="51628"/>
                      </a:cubicBezTo>
                      <a:lnTo>
                        <a:pt x="433" y="59019"/>
                      </a:lnTo>
                      <a:cubicBezTo>
                        <a:pt x="3839" y="59896"/>
                        <a:pt x="7027" y="60553"/>
                        <a:pt x="9997" y="60991"/>
                      </a:cubicBezTo>
                      <a:cubicBezTo>
                        <a:pt x="12967" y="61430"/>
                        <a:pt x="15767" y="61649"/>
                        <a:pt x="18397" y="61649"/>
                      </a:cubicBezTo>
                      <a:cubicBezTo>
                        <a:pt x="25199" y="61649"/>
                        <a:pt x="30577" y="60215"/>
                        <a:pt x="34531" y="57349"/>
                      </a:cubicBezTo>
                      <a:cubicBezTo>
                        <a:pt x="38495" y="54491"/>
                        <a:pt x="40476" y="50625"/>
                        <a:pt x="40476" y="45750"/>
                      </a:cubicBezTo>
                      <a:cubicBezTo>
                        <a:pt x="40476" y="42349"/>
                        <a:pt x="39426" y="39477"/>
                        <a:pt x="37326" y="37137"/>
                      </a:cubicBezTo>
                      <a:cubicBezTo>
                        <a:pt x="35226" y="34796"/>
                        <a:pt x="32242" y="33174"/>
                        <a:pt x="28373" y="322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06" name="Graphic 8">
              <a:extLst>
                <a:ext uri="{FF2B5EF4-FFF2-40B4-BE49-F238E27FC236}">
                  <a16:creationId xmlns:a16="http://schemas.microsoft.com/office/drawing/2014/main" id="{890E4FF5-99EB-42A8-834F-A15E56D1EBF3}"/>
                </a:ext>
              </a:extLst>
            </p:cNvPr>
            <p:cNvGrpSpPr/>
            <p:nvPr/>
          </p:nvGrpSpPr>
          <p:grpSpPr>
            <a:xfrm>
              <a:off x="10987275" y="5206624"/>
              <a:ext cx="90416" cy="235782"/>
              <a:chOff x="10734726" y="6460659"/>
              <a:chExt cx="90416" cy="235782"/>
            </a:xfrm>
            <a:solidFill>
              <a:srgbClr val="000000"/>
            </a:solidFill>
          </p:grpSpPr>
          <p:sp>
            <p:nvSpPr>
              <p:cNvPr id="4707" name="Freeform: Shape 4706">
                <a:extLst>
                  <a:ext uri="{FF2B5EF4-FFF2-40B4-BE49-F238E27FC236}">
                    <a16:creationId xmlns:a16="http://schemas.microsoft.com/office/drawing/2014/main" id="{9ECF92A6-BB7E-4B29-B1A9-06443A8AD340}"/>
                  </a:ext>
                </a:extLst>
              </p:cNvPr>
              <p:cNvSpPr/>
              <p:nvPr/>
            </p:nvSpPr>
            <p:spPr>
              <a:xfrm>
                <a:off x="10779937" y="6460659"/>
                <a:ext cx="9081" cy="29456"/>
              </a:xfrm>
              <a:custGeom>
                <a:avLst/>
                <a:gdLst>
                  <a:gd name="connsiteX0" fmla="*/ 483 w 9081"/>
                  <a:gd name="connsiteY0" fmla="*/ 308 h 29456"/>
                  <a:gd name="connsiteX1" fmla="*/ 483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483" y="308"/>
                    </a:moveTo>
                    <a:lnTo>
                      <a:pt x="483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08" name="Graphic 8">
                <a:extLst>
                  <a:ext uri="{FF2B5EF4-FFF2-40B4-BE49-F238E27FC236}">
                    <a16:creationId xmlns:a16="http://schemas.microsoft.com/office/drawing/2014/main" id="{07ABC16B-3677-41F1-B80D-7B77CB2DE49E}"/>
                  </a:ext>
                </a:extLst>
              </p:cNvPr>
              <p:cNvGrpSpPr/>
              <p:nvPr/>
            </p:nvGrpSpPr>
            <p:grpSpPr>
              <a:xfrm>
                <a:off x="10734726" y="6525488"/>
                <a:ext cx="90416" cy="170953"/>
                <a:chOff x="10734726" y="6525488"/>
                <a:chExt cx="90416" cy="170953"/>
              </a:xfrm>
              <a:solidFill>
                <a:srgbClr val="000000"/>
              </a:solidFill>
            </p:grpSpPr>
            <p:sp>
              <p:nvSpPr>
                <p:cNvPr id="4709" name="Freeform: Shape 4708">
                  <a:extLst>
                    <a:ext uri="{FF2B5EF4-FFF2-40B4-BE49-F238E27FC236}">
                      <a16:creationId xmlns:a16="http://schemas.microsoft.com/office/drawing/2014/main" id="{CEC32DF1-D7EF-4CE8-B8F4-F0AC76146029}"/>
                    </a:ext>
                  </a:extLst>
                </p:cNvPr>
                <p:cNvSpPr/>
                <p:nvPr/>
              </p:nvSpPr>
              <p:spPr>
                <a:xfrm rot="-5400000" flipV="1">
                  <a:off x="10753421" y="6649817"/>
                  <a:ext cx="31614" cy="63949"/>
                </a:xfrm>
                <a:custGeom>
                  <a:avLst/>
                  <a:gdLst>
                    <a:gd name="connsiteX0" fmla="*/ 30835 w 31614"/>
                    <a:gd name="connsiteY0" fmla="*/ 61852 h 63949"/>
                    <a:gd name="connsiteX1" fmla="*/ 30835 w 31614"/>
                    <a:gd name="connsiteY1" fmla="*/ 55553 h 63949"/>
                    <a:gd name="connsiteX2" fmla="*/ 23031 w 31614"/>
                    <a:gd name="connsiteY2" fmla="*/ 55553 h 63949"/>
                    <a:gd name="connsiteX3" fmla="*/ 16929 w 31614"/>
                    <a:gd name="connsiteY3" fmla="*/ 53909 h 63949"/>
                    <a:gd name="connsiteX4" fmla="*/ 15226 w 31614"/>
                    <a:gd name="connsiteY4" fmla="*/ 47992 h 63949"/>
                    <a:gd name="connsiteX5" fmla="*/ 15226 w 31614"/>
                    <a:gd name="connsiteY5" fmla="*/ 43928 h 63949"/>
                    <a:gd name="connsiteX6" fmla="*/ 28664 w 31614"/>
                    <a:gd name="connsiteY6" fmla="*/ 43928 h 63949"/>
                    <a:gd name="connsiteX7" fmla="*/ 28664 w 31614"/>
                    <a:gd name="connsiteY7" fmla="*/ 38050 h 63949"/>
                    <a:gd name="connsiteX8" fmla="*/ 15226 w 31614"/>
                    <a:gd name="connsiteY8" fmla="*/ 38050 h 63949"/>
                    <a:gd name="connsiteX9" fmla="*/ 15226 w 31614"/>
                    <a:gd name="connsiteY9" fmla="*/ -2098 h 63949"/>
                    <a:gd name="connsiteX10" fmla="*/ 7025 w 31614"/>
                    <a:gd name="connsiteY10" fmla="*/ -2098 h 63949"/>
                    <a:gd name="connsiteX11" fmla="*/ 7025 w 31614"/>
                    <a:gd name="connsiteY11" fmla="*/ 38050 h 63949"/>
                    <a:gd name="connsiteX12" fmla="*/ -780 w 31614"/>
                    <a:gd name="connsiteY12" fmla="*/ 38050 h 63949"/>
                    <a:gd name="connsiteX13" fmla="*/ -780 w 31614"/>
                    <a:gd name="connsiteY13" fmla="*/ 43928 h 63949"/>
                    <a:gd name="connsiteX14" fmla="*/ 7025 w 31614"/>
                    <a:gd name="connsiteY14" fmla="*/ 43928 h 63949"/>
                    <a:gd name="connsiteX15" fmla="*/ 7025 w 31614"/>
                    <a:gd name="connsiteY15" fmla="*/ 47137 h 63949"/>
                    <a:gd name="connsiteX16" fmla="*/ 10884 w 31614"/>
                    <a:gd name="connsiteY16" fmla="*/ 58328 h 63949"/>
                    <a:gd name="connsiteX17" fmla="*/ 23116 w 31614"/>
                    <a:gd name="connsiteY17" fmla="*/ 61852 h 63949"/>
                    <a:gd name="connsiteX18" fmla="*/ 30835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835" y="61852"/>
                      </a:moveTo>
                      <a:lnTo>
                        <a:pt x="30835" y="55553"/>
                      </a:lnTo>
                      <a:lnTo>
                        <a:pt x="23031" y="55553"/>
                      </a:lnTo>
                      <a:cubicBezTo>
                        <a:pt x="20108" y="55553"/>
                        <a:pt x="18074" y="55005"/>
                        <a:pt x="16929" y="53909"/>
                      </a:cubicBezTo>
                      <a:cubicBezTo>
                        <a:pt x="15794" y="52814"/>
                        <a:pt x="15226" y="50841"/>
                        <a:pt x="15226" y="47992"/>
                      </a:cubicBezTo>
                      <a:lnTo>
                        <a:pt x="15226" y="43928"/>
                      </a:lnTo>
                      <a:lnTo>
                        <a:pt x="28664" y="43928"/>
                      </a:lnTo>
                      <a:lnTo>
                        <a:pt x="28664" y="38050"/>
                      </a:lnTo>
                      <a:lnTo>
                        <a:pt x="15226" y="38050"/>
                      </a:lnTo>
                      <a:lnTo>
                        <a:pt x="15226" y="-2098"/>
                      </a:lnTo>
                      <a:lnTo>
                        <a:pt x="7025" y="-2098"/>
                      </a:lnTo>
                      <a:lnTo>
                        <a:pt x="7025" y="38050"/>
                      </a:lnTo>
                      <a:lnTo>
                        <a:pt x="-780" y="38050"/>
                      </a:lnTo>
                      <a:lnTo>
                        <a:pt x="-780" y="43928"/>
                      </a:lnTo>
                      <a:lnTo>
                        <a:pt x="7025" y="43928"/>
                      </a:lnTo>
                      <a:lnTo>
                        <a:pt x="7025" y="47137"/>
                      </a:lnTo>
                      <a:cubicBezTo>
                        <a:pt x="7025" y="52257"/>
                        <a:pt x="8311" y="55987"/>
                        <a:pt x="10884" y="58328"/>
                      </a:cubicBezTo>
                      <a:cubicBezTo>
                        <a:pt x="13457" y="60678"/>
                        <a:pt x="17535" y="61852"/>
                        <a:pt x="23116" y="61852"/>
                      </a:cubicBezTo>
                      <a:lnTo>
                        <a:pt x="30835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10" name="Freeform: Shape 4709">
                  <a:extLst>
                    <a:ext uri="{FF2B5EF4-FFF2-40B4-BE49-F238E27FC236}">
                      <a16:creationId xmlns:a16="http://schemas.microsoft.com/office/drawing/2014/main" id="{781DBDB3-30CF-4BF1-8606-7E804E1C7B5B}"/>
                    </a:ext>
                  </a:extLst>
                </p:cNvPr>
                <p:cNvSpPr/>
                <p:nvPr/>
              </p:nvSpPr>
              <p:spPr>
                <a:xfrm rot="-5400000" flipV="1">
                  <a:off x="10798381" y="6644772"/>
                  <a:ext cx="47195" cy="5865"/>
                </a:xfrm>
                <a:custGeom>
                  <a:avLst/>
                  <a:gdLst>
                    <a:gd name="connsiteX0" fmla="*/ 46082 w 47195"/>
                    <a:gd name="connsiteY0" fmla="*/ 7481 h 5865"/>
                    <a:gd name="connsiteX1" fmla="*/ 46082 w 47195"/>
                    <a:gd name="connsiteY1" fmla="*/ 1616 h 5865"/>
                    <a:gd name="connsiteX2" fmla="*/ -1113 w 47195"/>
                    <a:gd name="connsiteY2" fmla="*/ 1616 h 5865"/>
                    <a:gd name="connsiteX3" fmla="*/ -1113 w 47195"/>
                    <a:gd name="connsiteY3" fmla="*/ 7481 h 5865"/>
                    <a:gd name="connsiteX4" fmla="*/ 46082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082" y="7481"/>
                      </a:moveTo>
                      <a:lnTo>
                        <a:pt x="46082" y="1616"/>
                      </a:lnTo>
                      <a:lnTo>
                        <a:pt x="-1113" y="1616"/>
                      </a:lnTo>
                      <a:lnTo>
                        <a:pt x="-1113" y="7481"/>
                      </a:lnTo>
                      <a:lnTo>
                        <a:pt x="46082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11" name="Freeform: Shape 4710">
                  <a:extLst>
                    <a:ext uri="{FF2B5EF4-FFF2-40B4-BE49-F238E27FC236}">
                      <a16:creationId xmlns:a16="http://schemas.microsoft.com/office/drawing/2014/main" id="{5FC9B0A8-F291-4E1B-AA33-375200D9B829}"/>
                    </a:ext>
                  </a:extLst>
                </p:cNvPr>
                <p:cNvSpPr/>
                <p:nvPr/>
              </p:nvSpPr>
              <p:spPr>
                <a:xfrm rot="-5400000" flipV="1">
                  <a:off x="10749015" y="6569789"/>
                  <a:ext cx="42029" cy="62463"/>
                </a:xfrm>
                <a:custGeom>
                  <a:avLst/>
                  <a:gdLst>
                    <a:gd name="connsiteX0" fmla="*/ 9301 w 42029"/>
                    <a:gd name="connsiteY0" fmla="*/ 4932 h 62463"/>
                    <a:gd name="connsiteX1" fmla="*/ 40561 w 42029"/>
                    <a:gd name="connsiteY1" fmla="*/ 4932 h 62463"/>
                    <a:gd name="connsiteX2" fmla="*/ 40561 w 42029"/>
                    <a:gd name="connsiteY2" fmla="*/ -2051 h 62463"/>
                    <a:gd name="connsiteX3" fmla="*/ -1469 w 42029"/>
                    <a:gd name="connsiteY3" fmla="*/ -2051 h 62463"/>
                    <a:gd name="connsiteX4" fmla="*/ -1469 w 42029"/>
                    <a:gd name="connsiteY4" fmla="*/ 4932 h 62463"/>
                    <a:gd name="connsiteX5" fmla="*/ 12423 w 42029"/>
                    <a:gd name="connsiteY5" fmla="*/ 18056 h 62463"/>
                    <a:gd name="connsiteX6" fmla="*/ 23491 w 42029"/>
                    <a:gd name="connsiteY6" fmla="*/ 28695 h 62463"/>
                    <a:gd name="connsiteX7" fmla="*/ 29493 w 42029"/>
                    <a:gd name="connsiteY7" fmla="*/ 36269 h 62463"/>
                    <a:gd name="connsiteX8" fmla="*/ 31210 w 42029"/>
                    <a:gd name="connsiteY8" fmla="*/ 42371 h 62463"/>
                    <a:gd name="connsiteX9" fmla="*/ 27507 w 42029"/>
                    <a:gd name="connsiteY9" fmla="*/ 50340 h 62463"/>
                    <a:gd name="connsiteX10" fmla="*/ 17858 w 42029"/>
                    <a:gd name="connsiteY10" fmla="*/ 53430 h 62463"/>
                    <a:gd name="connsiteX11" fmla="*/ 8961 w 42029"/>
                    <a:gd name="connsiteY11" fmla="*/ 52076 h 62463"/>
                    <a:gd name="connsiteX12" fmla="*/ -1029 w 42029"/>
                    <a:gd name="connsiteY12" fmla="*/ 47960 h 62463"/>
                    <a:gd name="connsiteX13" fmla="*/ -1029 w 42029"/>
                    <a:gd name="connsiteY13" fmla="*/ 56350 h 62463"/>
                    <a:gd name="connsiteX14" fmla="*/ 9074 w 42029"/>
                    <a:gd name="connsiteY14" fmla="*/ 59387 h 62463"/>
                    <a:gd name="connsiteX15" fmla="*/ 17688 w 42029"/>
                    <a:gd name="connsiteY15" fmla="*/ 60413 h 62463"/>
                    <a:gd name="connsiteX16" fmla="*/ 34091 w 42029"/>
                    <a:gd name="connsiteY16" fmla="*/ 55640 h 62463"/>
                    <a:gd name="connsiteX17" fmla="*/ 40207 w 42029"/>
                    <a:gd name="connsiteY17" fmla="*/ 42910 h 62463"/>
                    <a:gd name="connsiteX18" fmla="*/ 38674 w 42029"/>
                    <a:gd name="connsiteY18" fmla="*/ 35730 h 62463"/>
                    <a:gd name="connsiteX19" fmla="*/ 33112 w 42029"/>
                    <a:gd name="connsiteY19" fmla="*/ 27748 h 62463"/>
                    <a:gd name="connsiteX20" fmla="*/ 26060 w 42029"/>
                    <a:gd name="connsiteY20" fmla="*/ 20857 h 62463"/>
                    <a:gd name="connsiteX21" fmla="*/ 9301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301" y="4932"/>
                      </a:moveTo>
                      <a:lnTo>
                        <a:pt x="40561" y="4932"/>
                      </a:lnTo>
                      <a:lnTo>
                        <a:pt x="40561" y="-2051"/>
                      </a:lnTo>
                      <a:lnTo>
                        <a:pt x="-1469" y="-2051"/>
                      </a:lnTo>
                      <a:lnTo>
                        <a:pt x="-1469" y="4932"/>
                      </a:lnTo>
                      <a:cubicBezTo>
                        <a:pt x="1927" y="8193"/>
                        <a:pt x="6558" y="12568"/>
                        <a:pt x="12423" y="18056"/>
                      </a:cubicBezTo>
                      <a:cubicBezTo>
                        <a:pt x="18298" y="23553"/>
                        <a:pt x="21987" y="27099"/>
                        <a:pt x="23491" y="28695"/>
                      </a:cubicBezTo>
                      <a:cubicBezTo>
                        <a:pt x="26357" y="31675"/>
                        <a:pt x="28358" y="34200"/>
                        <a:pt x="29493" y="36269"/>
                      </a:cubicBezTo>
                      <a:cubicBezTo>
                        <a:pt x="30638" y="38338"/>
                        <a:pt x="31210" y="40372"/>
                        <a:pt x="31210" y="42371"/>
                      </a:cubicBezTo>
                      <a:cubicBezTo>
                        <a:pt x="31210" y="45632"/>
                        <a:pt x="29976" y="48289"/>
                        <a:pt x="27507" y="50340"/>
                      </a:cubicBezTo>
                      <a:cubicBezTo>
                        <a:pt x="25038" y="52400"/>
                        <a:pt x="21821" y="53430"/>
                        <a:pt x="17858" y="53430"/>
                      </a:cubicBezTo>
                      <a:cubicBezTo>
                        <a:pt x="15048" y="53430"/>
                        <a:pt x="12083" y="52979"/>
                        <a:pt x="8961" y="52076"/>
                      </a:cubicBezTo>
                      <a:cubicBezTo>
                        <a:pt x="5849" y="51173"/>
                        <a:pt x="2519" y="49801"/>
                        <a:pt x="-1029" y="47960"/>
                      </a:cubicBezTo>
                      <a:lnTo>
                        <a:pt x="-1029" y="56350"/>
                      </a:lnTo>
                      <a:cubicBezTo>
                        <a:pt x="2575" y="57691"/>
                        <a:pt x="5943" y="58704"/>
                        <a:pt x="9074" y="59387"/>
                      </a:cubicBezTo>
                      <a:cubicBezTo>
                        <a:pt x="12215" y="60071"/>
                        <a:pt x="15086" y="60413"/>
                        <a:pt x="17688" y="60413"/>
                      </a:cubicBezTo>
                      <a:cubicBezTo>
                        <a:pt x="24546" y="60413"/>
                        <a:pt x="30014" y="58822"/>
                        <a:pt x="34091" y="55640"/>
                      </a:cubicBezTo>
                      <a:cubicBezTo>
                        <a:pt x="38168" y="52466"/>
                        <a:pt x="40207" y="48223"/>
                        <a:pt x="40207" y="42910"/>
                      </a:cubicBezTo>
                      <a:cubicBezTo>
                        <a:pt x="40207" y="40385"/>
                        <a:pt x="39696" y="37992"/>
                        <a:pt x="38674" y="35730"/>
                      </a:cubicBezTo>
                      <a:cubicBezTo>
                        <a:pt x="37662" y="33477"/>
                        <a:pt x="35808" y="30816"/>
                        <a:pt x="33112" y="27748"/>
                      </a:cubicBezTo>
                      <a:cubicBezTo>
                        <a:pt x="32374" y="26950"/>
                        <a:pt x="30023" y="24653"/>
                        <a:pt x="26060" y="20857"/>
                      </a:cubicBezTo>
                      <a:cubicBezTo>
                        <a:pt x="22105" y="17061"/>
                        <a:pt x="16519" y="11753"/>
                        <a:pt x="9301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12" name="Freeform: Shape 4711">
                  <a:extLst>
                    <a:ext uri="{FF2B5EF4-FFF2-40B4-BE49-F238E27FC236}">
                      <a16:creationId xmlns:a16="http://schemas.microsoft.com/office/drawing/2014/main" id="{441ABC98-26C8-4B84-B54D-AF206E0AD65C}"/>
                    </a:ext>
                  </a:extLst>
                </p:cNvPr>
                <p:cNvSpPr/>
                <p:nvPr/>
              </p:nvSpPr>
              <p:spPr>
                <a:xfrm rot="-5400000" flipV="1">
                  <a:off x="10747837" y="6514823"/>
                  <a:ext cx="45676" cy="63660"/>
                </a:xfrm>
                <a:custGeom>
                  <a:avLst/>
                  <a:gdLst>
                    <a:gd name="connsiteX0" fmla="*/ 2726 w 45676"/>
                    <a:gd name="connsiteY0" fmla="*/ 461 h 63660"/>
                    <a:gd name="connsiteX1" fmla="*/ 2726 w 45676"/>
                    <a:gd name="connsiteY1" fmla="*/ 8022 h 63660"/>
                    <a:gd name="connsiteX2" fmla="*/ 9551 w 45676"/>
                    <a:gd name="connsiteY2" fmla="*/ 5760 h 63660"/>
                    <a:gd name="connsiteX3" fmla="*/ 16348 w 45676"/>
                    <a:gd name="connsiteY3" fmla="*/ 4984 h 63660"/>
                    <a:gd name="connsiteX4" fmla="*/ 29885 w 45676"/>
                    <a:gd name="connsiteY4" fmla="*/ 10507 h 63660"/>
                    <a:gd name="connsiteX5" fmla="*/ 35235 w 45676"/>
                    <a:gd name="connsiteY5" fmla="*/ 27300 h 63660"/>
                    <a:gd name="connsiteX6" fmla="*/ 28707 w 45676"/>
                    <a:gd name="connsiteY6" fmla="*/ 21869 h 63660"/>
                    <a:gd name="connsiteX7" fmla="*/ 19981 w 45676"/>
                    <a:gd name="connsiteY7" fmla="*/ 19976 h 63660"/>
                    <a:gd name="connsiteX8" fmla="*/ 4258 w 45676"/>
                    <a:gd name="connsiteY8" fmla="*/ 25538 h 63660"/>
                    <a:gd name="connsiteX9" fmla="*/ -1531 w 45676"/>
                    <a:gd name="connsiteY9" fmla="*/ 40779 h 63660"/>
                    <a:gd name="connsiteX10" fmla="*/ 4500 w 45676"/>
                    <a:gd name="connsiteY10" fmla="*/ 55928 h 63660"/>
                    <a:gd name="connsiteX11" fmla="*/ 20548 w 45676"/>
                    <a:gd name="connsiteY11" fmla="*/ 61649 h 63660"/>
                    <a:gd name="connsiteX12" fmla="*/ 38087 w 45676"/>
                    <a:gd name="connsiteY12" fmla="*/ 53483 h 63660"/>
                    <a:gd name="connsiteX13" fmla="*/ 44146 w 45676"/>
                    <a:gd name="connsiteY13" fmla="*/ 29799 h 63660"/>
                    <a:gd name="connsiteX14" fmla="*/ 36710 w 45676"/>
                    <a:gd name="connsiteY14" fmla="*/ 6641 h 63660"/>
                    <a:gd name="connsiteX15" fmla="*/ 16745 w 45676"/>
                    <a:gd name="connsiteY15" fmla="*/ -2012 h 63660"/>
                    <a:gd name="connsiteX16" fmla="*/ 9906 w 45676"/>
                    <a:gd name="connsiteY16" fmla="*/ -1394 h 63660"/>
                    <a:gd name="connsiteX17" fmla="*/ 2726 w 45676"/>
                    <a:gd name="connsiteY17" fmla="*/ 461 h 63660"/>
                    <a:gd name="connsiteX18" fmla="*/ 20548 w 45676"/>
                    <a:gd name="connsiteY18" fmla="*/ 26472 h 63660"/>
                    <a:gd name="connsiteX19" fmla="*/ 30098 w 45676"/>
                    <a:gd name="connsiteY19" fmla="*/ 30285 h 63660"/>
                    <a:gd name="connsiteX20" fmla="*/ 33631 w 45676"/>
                    <a:gd name="connsiteY20" fmla="*/ 40779 h 63660"/>
                    <a:gd name="connsiteX21" fmla="*/ 30098 w 45676"/>
                    <a:gd name="connsiteY21" fmla="*/ 51234 h 63660"/>
                    <a:gd name="connsiteX22" fmla="*/ 20548 w 45676"/>
                    <a:gd name="connsiteY22" fmla="*/ 55074 h 63660"/>
                    <a:gd name="connsiteX23" fmla="*/ 10999 w 45676"/>
                    <a:gd name="connsiteY23" fmla="*/ 51234 h 63660"/>
                    <a:gd name="connsiteX24" fmla="*/ 7479 w 45676"/>
                    <a:gd name="connsiteY24" fmla="*/ 40779 h 63660"/>
                    <a:gd name="connsiteX25" fmla="*/ 10999 w 45676"/>
                    <a:gd name="connsiteY25" fmla="*/ 30285 h 63660"/>
                    <a:gd name="connsiteX26" fmla="*/ 20548 w 45676"/>
                    <a:gd name="connsiteY26" fmla="*/ 26472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5676" h="63660">
                      <a:moveTo>
                        <a:pt x="2726" y="461"/>
                      </a:moveTo>
                      <a:lnTo>
                        <a:pt x="2726" y="8022"/>
                      </a:lnTo>
                      <a:cubicBezTo>
                        <a:pt x="4977" y="7031"/>
                        <a:pt x="7252" y="6277"/>
                        <a:pt x="9551" y="5760"/>
                      </a:cubicBezTo>
                      <a:cubicBezTo>
                        <a:pt x="11859" y="5243"/>
                        <a:pt x="14125" y="4984"/>
                        <a:pt x="16348" y="4984"/>
                      </a:cubicBezTo>
                      <a:cubicBezTo>
                        <a:pt x="22260" y="4984"/>
                        <a:pt x="26773" y="6825"/>
                        <a:pt x="29885" y="10507"/>
                      </a:cubicBezTo>
                      <a:cubicBezTo>
                        <a:pt x="33007" y="14189"/>
                        <a:pt x="34790" y="19787"/>
                        <a:pt x="35235" y="27300"/>
                      </a:cubicBezTo>
                      <a:cubicBezTo>
                        <a:pt x="33522" y="24942"/>
                        <a:pt x="31347" y="23132"/>
                        <a:pt x="28707" y="21869"/>
                      </a:cubicBezTo>
                      <a:cubicBezTo>
                        <a:pt x="26078" y="20607"/>
                        <a:pt x="23169" y="19976"/>
                        <a:pt x="19981" y="19976"/>
                      </a:cubicBezTo>
                      <a:cubicBezTo>
                        <a:pt x="13359" y="19976"/>
                        <a:pt x="8118" y="21830"/>
                        <a:pt x="4258" y="25538"/>
                      </a:cubicBezTo>
                      <a:cubicBezTo>
                        <a:pt x="399" y="29255"/>
                        <a:pt x="-1531" y="34336"/>
                        <a:pt x="-1531" y="40779"/>
                      </a:cubicBezTo>
                      <a:cubicBezTo>
                        <a:pt x="-1531" y="47074"/>
                        <a:pt x="479" y="52124"/>
                        <a:pt x="4500" y="55928"/>
                      </a:cubicBezTo>
                      <a:cubicBezTo>
                        <a:pt x="8520" y="59742"/>
                        <a:pt x="13870" y="61649"/>
                        <a:pt x="20548" y="61649"/>
                      </a:cubicBezTo>
                      <a:cubicBezTo>
                        <a:pt x="28211" y="61649"/>
                        <a:pt x="34057" y="58927"/>
                        <a:pt x="38087" y="53483"/>
                      </a:cubicBezTo>
                      <a:cubicBezTo>
                        <a:pt x="42126" y="48047"/>
                        <a:pt x="44146" y="40152"/>
                        <a:pt x="44146" y="29799"/>
                      </a:cubicBezTo>
                      <a:cubicBezTo>
                        <a:pt x="44146" y="20129"/>
                        <a:pt x="41667" y="12410"/>
                        <a:pt x="36710" y="6641"/>
                      </a:cubicBezTo>
                      <a:cubicBezTo>
                        <a:pt x="31763" y="873"/>
                        <a:pt x="25108" y="-2012"/>
                        <a:pt x="16745" y="-2012"/>
                      </a:cubicBezTo>
                      <a:cubicBezTo>
                        <a:pt x="14494" y="-2012"/>
                        <a:pt x="12214" y="-1806"/>
                        <a:pt x="9906" y="-1394"/>
                      </a:cubicBezTo>
                      <a:cubicBezTo>
                        <a:pt x="7607" y="-982"/>
                        <a:pt x="5214" y="-364"/>
                        <a:pt x="2726" y="461"/>
                      </a:cubicBezTo>
                      <a:close/>
                      <a:moveTo>
                        <a:pt x="20548" y="26472"/>
                      </a:moveTo>
                      <a:cubicBezTo>
                        <a:pt x="24569" y="26472"/>
                        <a:pt x="27752" y="27743"/>
                        <a:pt x="30098" y="30285"/>
                      </a:cubicBezTo>
                      <a:cubicBezTo>
                        <a:pt x="32453" y="32837"/>
                        <a:pt x="33631" y="36335"/>
                        <a:pt x="33631" y="40779"/>
                      </a:cubicBezTo>
                      <a:cubicBezTo>
                        <a:pt x="33631" y="45189"/>
                        <a:pt x="32453" y="48674"/>
                        <a:pt x="30098" y="51234"/>
                      </a:cubicBezTo>
                      <a:cubicBezTo>
                        <a:pt x="27752" y="53794"/>
                        <a:pt x="24569" y="55074"/>
                        <a:pt x="20548" y="55074"/>
                      </a:cubicBezTo>
                      <a:cubicBezTo>
                        <a:pt x="16528" y="55074"/>
                        <a:pt x="13345" y="53794"/>
                        <a:pt x="10999" y="51234"/>
                      </a:cubicBezTo>
                      <a:cubicBezTo>
                        <a:pt x="8653" y="48674"/>
                        <a:pt x="7479" y="45189"/>
                        <a:pt x="7479" y="40779"/>
                      </a:cubicBezTo>
                      <a:cubicBezTo>
                        <a:pt x="7479" y="36335"/>
                        <a:pt x="8653" y="32837"/>
                        <a:pt x="10999" y="30285"/>
                      </a:cubicBezTo>
                      <a:cubicBezTo>
                        <a:pt x="13345" y="27743"/>
                        <a:pt x="16528" y="26472"/>
                        <a:pt x="20548" y="264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13" name="Graphic 8">
              <a:extLst>
                <a:ext uri="{FF2B5EF4-FFF2-40B4-BE49-F238E27FC236}">
                  <a16:creationId xmlns:a16="http://schemas.microsoft.com/office/drawing/2014/main" id="{6D8CDFD6-70BA-492F-B1D1-FBA704028DF9}"/>
                </a:ext>
              </a:extLst>
            </p:cNvPr>
            <p:cNvGrpSpPr/>
            <p:nvPr/>
          </p:nvGrpSpPr>
          <p:grpSpPr>
            <a:xfrm>
              <a:off x="11091929" y="5206624"/>
              <a:ext cx="90416" cy="235782"/>
              <a:chOff x="10839380" y="6460659"/>
              <a:chExt cx="90416" cy="235782"/>
            </a:xfrm>
            <a:solidFill>
              <a:srgbClr val="000000"/>
            </a:solidFill>
          </p:grpSpPr>
          <p:sp>
            <p:nvSpPr>
              <p:cNvPr id="4714" name="Freeform: Shape 4713">
                <a:extLst>
                  <a:ext uri="{FF2B5EF4-FFF2-40B4-BE49-F238E27FC236}">
                    <a16:creationId xmlns:a16="http://schemas.microsoft.com/office/drawing/2014/main" id="{CB00BDC0-D686-4B63-81DB-0744B0C603CC}"/>
                  </a:ext>
                </a:extLst>
              </p:cNvPr>
              <p:cNvSpPr/>
              <p:nvPr/>
            </p:nvSpPr>
            <p:spPr>
              <a:xfrm>
                <a:off x="10884592" y="6460659"/>
                <a:ext cx="9081" cy="29456"/>
              </a:xfrm>
              <a:custGeom>
                <a:avLst/>
                <a:gdLst>
                  <a:gd name="connsiteX0" fmla="*/ 494 w 9081"/>
                  <a:gd name="connsiteY0" fmla="*/ 308 h 29456"/>
                  <a:gd name="connsiteX1" fmla="*/ 494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494" y="308"/>
                    </a:moveTo>
                    <a:lnTo>
                      <a:pt x="494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15" name="Graphic 8">
                <a:extLst>
                  <a:ext uri="{FF2B5EF4-FFF2-40B4-BE49-F238E27FC236}">
                    <a16:creationId xmlns:a16="http://schemas.microsoft.com/office/drawing/2014/main" id="{56811AC6-69BE-4D5B-831F-E53C0AC67BFC}"/>
                  </a:ext>
                </a:extLst>
              </p:cNvPr>
              <p:cNvGrpSpPr/>
              <p:nvPr/>
            </p:nvGrpSpPr>
            <p:grpSpPr>
              <a:xfrm>
                <a:off x="10839380" y="6526316"/>
                <a:ext cx="90416" cy="170125"/>
                <a:chOff x="10839380" y="6526316"/>
                <a:chExt cx="90416" cy="170125"/>
              </a:xfrm>
              <a:solidFill>
                <a:srgbClr val="000000"/>
              </a:solidFill>
            </p:grpSpPr>
            <p:sp>
              <p:nvSpPr>
                <p:cNvPr id="4716" name="Freeform: Shape 4715">
                  <a:extLst>
                    <a:ext uri="{FF2B5EF4-FFF2-40B4-BE49-F238E27FC236}">
                      <a16:creationId xmlns:a16="http://schemas.microsoft.com/office/drawing/2014/main" id="{5753797D-44F2-4984-A279-8DDE5A22AC51}"/>
                    </a:ext>
                  </a:extLst>
                </p:cNvPr>
                <p:cNvSpPr/>
                <p:nvPr/>
              </p:nvSpPr>
              <p:spPr>
                <a:xfrm rot="-5400000" flipV="1">
                  <a:off x="10858075" y="6649817"/>
                  <a:ext cx="31614" cy="63949"/>
                </a:xfrm>
                <a:custGeom>
                  <a:avLst/>
                  <a:gdLst>
                    <a:gd name="connsiteX0" fmla="*/ 30847 w 31614"/>
                    <a:gd name="connsiteY0" fmla="*/ 61852 h 63949"/>
                    <a:gd name="connsiteX1" fmla="*/ 30847 w 31614"/>
                    <a:gd name="connsiteY1" fmla="*/ 55553 h 63949"/>
                    <a:gd name="connsiteX2" fmla="*/ 23042 w 31614"/>
                    <a:gd name="connsiteY2" fmla="*/ 55553 h 63949"/>
                    <a:gd name="connsiteX3" fmla="*/ 16941 w 31614"/>
                    <a:gd name="connsiteY3" fmla="*/ 53909 h 63949"/>
                    <a:gd name="connsiteX4" fmla="*/ 15238 w 31614"/>
                    <a:gd name="connsiteY4" fmla="*/ 47992 h 63949"/>
                    <a:gd name="connsiteX5" fmla="*/ 15238 w 31614"/>
                    <a:gd name="connsiteY5" fmla="*/ 43928 h 63949"/>
                    <a:gd name="connsiteX6" fmla="*/ 28676 w 31614"/>
                    <a:gd name="connsiteY6" fmla="*/ 43928 h 63949"/>
                    <a:gd name="connsiteX7" fmla="*/ 28676 w 31614"/>
                    <a:gd name="connsiteY7" fmla="*/ 38050 h 63949"/>
                    <a:gd name="connsiteX8" fmla="*/ 15238 w 31614"/>
                    <a:gd name="connsiteY8" fmla="*/ 38050 h 63949"/>
                    <a:gd name="connsiteX9" fmla="*/ 15238 w 31614"/>
                    <a:gd name="connsiteY9" fmla="*/ -2098 h 63949"/>
                    <a:gd name="connsiteX10" fmla="*/ 7036 w 31614"/>
                    <a:gd name="connsiteY10" fmla="*/ -2098 h 63949"/>
                    <a:gd name="connsiteX11" fmla="*/ 7036 w 31614"/>
                    <a:gd name="connsiteY11" fmla="*/ 38050 h 63949"/>
                    <a:gd name="connsiteX12" fmla="*/ -768 w 31614"/>
                    <a:gd name="connsiteY12" fmla="*/ 38050 h 63949"/>
                    <a:gd name="connsiteX13" fmla="*/ -768 w 31614"/>
                    <a:gd name="connsiteY13" fmla="*/ 43928 h 63949"/>
                    <a:gd name="connsiteX14" fmla="*/ 7036 w 31614"/>
                    <a:gd name="connsiteY14" fmla="*/ 43928 h 63949"/>
                    <a:gd name="connsiteX15" fmla="*/ 7036 w 31614"/>
                    <a:gd name="connsiteY15" fmla="*/ 47137 h 63949"/>
                    <a:gd name="connsiteX16" fmla="*/ 10896 w 31614"/>
                    <a:gd name="connsiteY16" fmla="*/ 58328 h 63949"/>
                    <a:gd name="connsiteX17" fmla="*/ 23127 w 31614"/>
                    <a:gd name="connsiteY17" fmla="*/ 61852 h 63949"/>
                    <a:gd name="connsiteX18" fmla="*/ 30847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847" y="61852"/>
                      </a:moveTo>
                      <a:lnTo>
                        <a:pt x="30847" y="55553"/>
                      </a:lnTo>
                      <a:lnTo>
                        <a:pt x="23042" y="55553"/>
                      </a:lnTo>
                      <a:cubicBezTo>
                        <a:pt x="20119" y="55553"/>
                        <a:pt x="18085" y="55005"/>
                        <a:pt x="16941" y="53909"/>
                      </a:cubicBezTo>
                      <a:cubicBezTo>
                        <a:pt x="15805" y="52814"/>
                        <a:pt x="15238" y="50841"/>
                        <a:pt x="15238" y="47992"/>
                      </a:cubicBezTo>
                      <a:lnTo>
                        <a:pt x="15238" y="43928"/>
                      </a:lnTo>
                      <a:lnTo>
                        <a:pt x="28676" y="43928"/>
                      </a:lnTo>
                      <a:lnTo>
                        <a:pt x="28676" y="38050"/>
                      </a:lnTo>
                      <a:lnTo>
                        <a:pt x="15238" y="38050"/>
                      </a:lnTo>
                      <a:lnTo>
                        <a:pt x="15238" y="-2098"/>
                      </a:lnTo>
                      <a:lnTo>
                        <a:pt x="7036" y="-2098"/>
                      </a:lnTo>
                      <a:lnTo>
                        <a:pt x="7036" y="38050"/>
                      </a:lnTo>
                      <a:lnTo>
                        <a:pt x="-768" y="38050"/>
                      </a:lnTo>
                      <a:lnTo>
                        <a:pt x="-768" y="43928"/>
                      </a:lnTo>
                      <a:lnTo>
                        <a:pt x="7036" y="43928"/>
                      </a:lnTo>
                      <a:lnTo>
                        <a:pt x="7036" y="47137"/>
                      </a:lnTo>
                      <a:cubicBezTo>
                        <a:pt x="7036" y="52257"/>
                        <a:pt x="8323" y="55987"/>
                        <a:pt x="10896" y="58328"/>
                      </a:cubicBezTo>
                      <a:cubicBezTo>
                        <a:pt x="13469" y="60678"/>
                        <a:pt x="17546" y="61852"/>
                        <a:pt x="23127" y="61852"/>
                      </a:cubicBezTo>
                      <a:lnTo>
                        <a:pt x="30847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17" name="Freeform: Shape 4716">
                  <a:extLst>
                    <a:ext uri="{FF2B5EF4-FFF2-40B4-BE49-F238E27FC236}">
                      <a16:creationId xmlns:a16="http://schemas.microsoft.com/office/drawing/2014/main" id="{408149AC-2E7F-421D-8C73-9AE7BCFC7A20}"/>
                    </a:ext>
                  </a:extLst>
                </p:cNvPr>
                <p:cNvSpPr/>
                <p:nvPr/>
              </p:nvSpPr>
              <p:spPr>
                <a:xfrm rot="-5400000" flipV="1">
                  <a:off x="10903035" y="6644772"/>
                  <a:ext cx="47195" cy="5865"/>
                </a:xfrm>
                <a:custGeom>
                  <a:avLst/>
                  <a:gdLst>
                    <a:gd name="connsiteX0" fmla="*/ 46094 w 47195"/>
                    <a:gd name="connsiteY0" fmla="*/ 7481 h 5865"/>
                    <a:gd name="connsiteX1" fmla="*/ 46094 w 47195"/>
                    <a:gd name="connsiteY1" fmla="*/ 1616 h 5865"/>
                    <a:gd name="connsiteX2" fmla="*/ -1101 w 47195"/>
                    <a:gd name="connsiteY2" fmla="*/ 1616 h 5865"/>
                    <a:gd name="connsiteX3" fmla="*/ -1101 w 47195"/>
                    <a:gd name="connsiteY3" fmla="*/ 7481 h 5865"/>
                    <a:gd name="connsiteX4" fmla="*/ 46094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094" y="7481"/>
                      </a:moveTo>
                      <a:lnTo>
                        <a:pt x="46094" y="1616"/>
                      </a:lnTo>
                      <a:lnTo>
                        <a:pt x="-1101" y="1616"/>
                      </a:lnTo>
                      <a:lnTo>
                        <a:pt x="-1101" y="7481"/>
                      </a:lnTo>
                      <a:lnTo>
                        <a:pt x="46094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18" name="Freeform: Shape 4717">
                  <a:extLst>
                    <a:ext uri="{FF2B5EF4-FFF2-40B4-BE49-F238E27FC236}">
                      <a16:creationId xmlns:a16="http://schemas.microsoft.com/office/drawing/2014/main" id="{65407F24-D4AB-4F51-8ADE-99892D894153}"/>
                    </a:ext>
                  </a:extLst>
                </p:cNvPr>
                <p:cNvSpPr/>
                <p:nvPr/>
              </p:nvSpPr>
              <p:spPr>
                <a:xfrm rot="-5400000" flipV="1">
                  <a:off x="10853542" y="6568224"/>
                  <a:ext cx="43576" cy="63660"/>
                </a:xfrm>
                <a:custGeom>
                  <a:avLst/>
                  <a:gdLst>
                    <a:gd name="connsiteX0" fmla="*/ 28396 w 43576"/>
                    <a:gd name="connsiteY0" fmla="*/ 32277 h 63660"/>
                    <a:gd name="connsiteX1" fmla="*/ 38428 w 43576"/>
                    <a:gd name="connsiteY1" fmla="*/ 26965 h 63660"/>
                    <a:gd name="connsiteX2" fmla="*/ 42046 w 43576"/>
                    <a:gd name="connsiteY2" fmla="*/ 17023 h 63660"/>
                    <a:gd name="connsiteX3" fmla="*/ 35306 w 43576"/>
                    <a:gd name="connsiteY3" fmla="*/ 2965 h 63660"/>
                    <a:gd name="connsiteX4" fmla="*/ 16150 w 43576"/>
                    <a:gd name="connsiteY4" fmla="*/ -2005 h 63660"/>
                    <a:gd name="connsiteX5" fmla="*/ 7579 w 43576"/>
                    <a:gd name="connsiteY5" fmla="*/ -1243 h 63660"/>
                    <a:gd name="connsiteX6" fmla="*/ -1530 w 43576"/>
                    <a:gd name="connsiteY6" fmla="*/ 1046 h 63660"/>
                    <a:gd name="connsiteX7" fmla="*/ -1530 w 43576"/>
                    <a:gd name="connsiteY7" fmla="*/ 9054 h 63660"/>
                    <a:gd name="connsiteX8" fmla="*/ 6614 w 43576"/>
                    <a:gd name="connsiteY8" fmla="*/ 6016 h 63660"/>
                    <a:gd name="connsiteX9" fmla="*/ 15895 w 43576"/>
                    <a:gd name="connsiteY9" fmla="*/ 4991 h 63660"/>
                    <a:gd name="connsiteX10" fmla="*/ 28722 w 43576"/>
                    <a:gd name="connsiteY10" fmla="*/ 8068 h 63660"/>
                    <a:gd name="connsiteX11" fmla="*/ 33135 w 43576"/>
                    <a:gd name="connsiteY11" fmla="*/ 17023 h 63660"/>
                    <a:gd name="connsiteX12" fmla="*/ 29034 w 43576"/>
                    <a:gd name="connsiteY12" fmla="*/ 25505 h 63660"/>
                    <a:gd name="connsiteX13" fmla="*/ 17626 w 43576"/>
                    <a:gd name="connsiteY13" fmla="*/ 28569 h 63660"/>
                    <a:gd name="connsiteX14" fmla="*/ 9906 w 43576"/>
                    <a:gd name="connsiteY14" fmla="*/ 28569 h 63660"/>
                    <a:gd name="connsiteX15" fmla="*/ 9906 w 43576"/>
                    <a:gd name="connsiteY15" fmla="*/ 35394 h 63660"/>
                    <a:gd name="connsiteX16" fmla="*/ 17980 w 43576"/>
                    <a:gd name="connsiteY16" fmla="*/ 35394 h 63660"/>
                    <a:gd name="connsiteX17" fmla="*/ 28083 w 43576"/>
                    <a:gd name="connsiteY17" fmla="*/ 37840 h 63660"/>
                    <a:gd name="connsiteX18" fmla="*/ 31588 w 43576"/>
                    <a:gd name="connsiteY18" fmla="*/ 44889 h 63660"/>
                    <a:gd name="connsiteX19" fmla="*/ 27970 w 43576"/>
                    <a:gd name="connsiteY19" fmla="*/ 52134 h 63660"/>
                    <a:gd name="connsiteX20" fmla="*/ 17626 w 43576"/>
                    <a:gd name="connsiteY20" fmla="*/ 54672 h 63660"/>
                    <a:gd name="connsiteX21" fmla="*/ 9722 w 43576"/>
                    <a:gd name="connsiteY21" fmla="*/ 53923 h 63660"/>
                    <a:gd name="connsiteX22" fmla="*/ 456 w 43576"/>
                    <a:gd name="connsiteY22" fmla="*/ 51635 h 63660"/>
                    <a:gd name="connsiteX23" fmla="*/ 456 w 43576"/>
                    <a:gd name="connsiteY23" fmla="*/ 59025 h 63660"/>
                    <a:gd name="connsiteX24" fmla="*/ 10020 w 43576"/>
                    <a:gd name="connsiteY24" fmla="*/ 60998 h 63660"/>
                    <a:gd name="connsiteX25" fmla="*/ 18420 w 43576"/>
                    <a:gd name="connsiteY25" fmla="*/ 61655 h 63660"/>
                    <a:gd name="connsiteX26" fmla="*/ 34554 w 43576"/>
                    <a:gd name="connsiteY26" fmla="*/ 57355 h 63660"/>
                    <a:gd name="connsiteX27" fmla="*/ 40500 w 43576"/>
                    <a:gd name="connsiteY27" fmla="*/ 45757 h 63660"/>
                    <a:gd name="connsiteX28" fmla="*/ 37349 w 43576"/>
                    <a:gd name="connsiteY28" fmla="*/ 37143 h 63660"/>
                    <a:gd name="connsiteX29" fmla="*/ 28396 w 43576"/>
                    <a:gd name="connsiteY29" fmla="*/ 3227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396" y="32277"/>
                      </a:moveTo>
                      <a:cubicBezTo>
                        <a:pt x="32681" y="31427"/>
                        <a:pt x="36025" y="29656"/>
                        <a:pt x="38428" y="26965"/>
                      </a:cubicBezTo>
                      <a:cubicBezTo>
                        <a:pt x="40840" y="24282"/>
                        <a:pt x="42046" y="20968"/>
                        <a:pt x="42046" y="17023"/>
                      </a:cubicBezTo>
                      <a:cubicBezTo>
                        <a:pt x="42046" y="10974"/>
                        <a:pt x="39800" y="6288"/>
                        <a:pt x="35306" y="2965"/>
                      </a:cubicBezTo>
                      <a:cubicBezTo>
                        <a:pt x="30813" y="-348"/>
                        <a:pt x="24427" y="-2005"/>
                        <a:pt x="16150" y="-2005"/>
                      </a:cubicBezTo>
                      <a:cubicBezTo>
                        <a:pt x="13378" y="-2005"/>
                        <a:pt x="10521" y="-1751"/>
                        <a:pt x="7579" y="-1243"/>
                      </a:cubicBezTo>
                      <a:cubicBezTo>
                        <a:pt x="4637" y="-734"/>
                        <a:pt x="1601" y="29"/>
                        <a:pt x="-1530" y="1046"/>
                      </a:cubicBezTo>
                      <a:lnTo>
                        <a:pt x="-1530" y="9054"/>
                      </a:lnTo>
                      <a:cubicBezTo>
                        <a:pt x="948" y="7713"/>
                        <a:pt x="3663" y="6700"/>
                        <a:pt x="6614" y="6016"/>
                      </a:cubicBezTo>
                      <a:cubicBezTo>
                        <a:pt x="9575" y="5333"/>
                        <a:pt x="12669" y="4991"/>
                        <a:pt x="15895" y="4991"/>
                      </a:cubicBezTo>
                      <a:cubicBezTo>
                        <a:pt x="21504" y="4991"/>
                        <a:pt x="25780" y="6016"/>
                        <a:pt x="28722" y="8068"/>
                      </a:cubicBezTo>
                      <a:cubicBezTo>
                        <a:pt x="31664" y="10119"/>
                        <a:pt x="33135" y="13104"/>
                        <a:pt x="33135" y="17023"/>
                      </a:cubicBezTo>
                      <a:cubicBezTo>
                        <a:pt x="33135" y="20644"/>
                        <a:pt x="31768" y="23471"/>
                        <a:pt x="29034" y="25505"/>
                      </a:cubicBezTo>
                      <a:cubicBezTo>
                        <a:pt x="26300" y="27548"/>
                        <a:pt x="22497" y="28569"/>
                        <a:pt x="17626" y="28569"/>
                      </a:cubicBezTo>
                      <a:lnTo>
                        <a:pt x="9906" y="28569"/>
                      </a:lnTo>
                      <a:lnTo>
                        <a:pt x="9906" y="35394"/>
                      </a:lnTo>
                      <a:lnTo>
                        <a:pt x="17980" y="35394"/>
                      </a:lnTo>
                      <a:cubicBezTo>
                        <a:pt x="22379" y="35394"/>
                        <a:pt x="25747" y="36209"/>
                        <a:pt x="28083" y="37840"/>
                      </a:cubicBezTo>
                      <a:cubicBezTo>
                        <a:pt x="30420" y="39471"/>
                        <a:pt x="31588" y="41820"/>
                        <a:pt x="31588" y="44889"/>
                      </a:cubicBezTo>
                      <a:cubicBezTo>
                        <a:pt x="31588" y="48036"/>
                        <a:pt x="30382" y="50451"/>
                        <a:pt x="27970" y="52134"/>
                      </a:cubicBezTo>
                      <a:cubicBezTo>
                        <a:pt x="25567" y="53826"/>
                        <a:pt x="22119" y="54672"/>
                        <a:pt x="17626" y="54672"/>
                      </a:cubicBezTo>
                      <a:cubicBezTo>
                        <a:pt x="15166" y="54672"/>
                        <a:pt x="12532" y="54423"/>
                        <a:pt x="9722" y="53923"/>
                      </a:cubicBezTo>
                      <a:cubicBezTo>
                        <a:pt x="6912" y="53432"/>
                        <a:pt x="3824" y="52669"/>
                        <a:pt x="456" y="51635"/>
                      </a:cubicBezTo>
                      <a:lnTo>
                        <a:pt x="456" y="59025"/>
                      </a:lnTo>
                      <a:cubicBezTo>
                        <a:pt x="3862" y="59902"/>
                        <a:pt x="7050" y="60559"/>
                        <a:pt x="10020" y="60998"/>
                      </a:cubicBezTo>
                      <a:cubicBezTo>
                        <a:pt x="12990" y="61436"/>
                        <a:pt x="15790" y="61655"/>
                        <a:pt x="18420" y="61655"/>
                      </a:cubicBezTo>
                      <a:cubicBezTo>
                        <a:pt x="25222" y="61655"/>
                        <a:pt x="30600" y="60222"/>
                        <a:pt x="34554" y="57355"/>
                      </a:cubicBezTo>
                      <a:cubicBezTo>
                        <a:pt x="38518" y="54497"/>
                        <a:pt x="40500" y="50631"/>
                        <a:pt x="40500" y="45757"/>
                      </a:cubicBezTo>
                      <a:cubicBezTo>
                        <a:pt x="40500" y="42355"/>
                        <a:pt x="39449" y="39484"/>
                        <a:pt x="37349" y="37143"/>
                      </a:cubicBezTo>
                      <a:cubicBezTo>
                        <a:pt x="35249" y="34802"/>
                        <a:pt x="32265" y="33180"/>
                        <a:pt x="28396" y="322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19" name="Freeform: Shape 4718">
                  <a:extLst>
                    <a:ext uri="{FF2B5EF4-FFF2-40B4-BE49-F238E27FC236}">
                      <a16:creationId xmlns:a16="http://schemas.microsoft.com/office/drawing/2014/main" id="{21CD2F12-8FF4-4C12-92E2-F78321AC5655}"/>
                    </a:ext>
                  </a:extLst>
                </p:cNvPr>
                <p:cNvSpPr/>
                <p:nvPr/>
              </p:nvSpPr>
              <p:spPr>
                <a:xfrm rot="-5400000" flipV="1">
                  <a:off x="10853542" y="6514678"/>
                  <a:ext cx="43576" cy="63660"/>
                </a:xfrm>
                <a:custGeom>
                  <a:avLst/>
                  <a:gdLst>
                    <a:gd name="connsiteX0" fmla="*/ 28396 w 43576"/>
                    <a:gd name="connsiteY0" fmla="*/ 32271 h 63660"/>
                    <a:gd name="connsiteX1" fmla="*/ 38428 w 43576"/>
                    <a:gd name="connsiteY1" fmla="*/ 26958 h 63660"/>
                    <a:gd name="connsiteX2" fmla="*/ 42046 w 43576"/>
                    <a:gd name="connsiteY2" fmla="*/ 17017 h 63660"/>
                    <a:gd name="connsiteX3" fmla="*/ 35306 w 43576"/>
                    <a:gd name="connsiteY3" fmla="*/ 2959 h 63660"/>
                    <a:gd name="connsiteX4" fmla="*/ 16150 w 43576"/>
                    <a:gd name="connsiteY4" fmla="*/ -2012 h 63660"/>
                    <a:gd name="connsiteX5" fmla="*/ 7579 w 43576"/>
                    <a:gd name="connsiteY5" fmla="*/ -1249 h 63660"/>
                    <a:gd name="connsiteX6" fmla="*/ -1530 w 43576"/>
                    <a:gd name="connsiteY6" fmla="*/ 1039 h 63660"/>
                    <a:gd name="connsiteX7" fmla="*/ -1530 w 43576"/>
                    <a:gd name="connsiteY7" fmla="*/ 9048 h 63660"/>
                    <a:gd name="connsiteX8" fmla="*/ 6614 w 43576"/>
                    <a:gd name="connsiteY8" fmla="*/ 6010 h 63660"/>
                    <a:gd name="connsiteX9" fmla="*/ 15895 w 43576"/>
                    <a:gd name="connsiteY9" fmla="*/ 4984 h 63660"/>
                    <a:gd name="connsiteX10" fmla="*/ 28722 w 43576"/>
                    <a:gd name="connsiteY10" fmla="*/ 8061 h 63660"/>
                    <a:gd name="connsiteX11" fmla="*/ 33135 w 43576"/>
                    <a:gd name="connsiteY11" fmla="*/ 17017 h 63660"/>
                    <a:gd name="connsiteX12" fmla="*/ 29034 w 43576"/>
                    <a:gd name="connsiteY12" fmla="*/ 25499 h 63660"/>
                    <a:gd name="connsiteX13" fmla="*/ 17626 w 43576"/>
                    <a:gd name="connsiteY13" fmla="*/ 28563 h 63660"/>
                    <a:gd name="connsiteX14" fmla="*/ 9906 w 43576"/>
                    <a:gd name="connsiteY14" fmla="*/ 28563 h 63660"/>
                    <a:gd name="connsiteX15" fmla="*/ 9906 w 43576"/>
                    <a:gd name="connsiteY15" fmla="*/ 35388 h 63660"/>
                    <a:gd name="connsiteX16" fmla="*/ 17980 w 43576"/>
                    <a:gd name="connsiteY16" fmla="*/ 35388 h 63660"/>
                    <a:gd name="connsiteX17" fmla="*/ 28083 w 43576"/>
                    <a:gd name="connsiteY17" fmla="*/ 37834 h 63660"/>
                    <a:gd name="connsiteX18" fmla="*/ 31588 w 43576"/>
                    <a:gd name="connsiteY18" fmla="*/ 44882 h 63660"/>
                    <a:gd name="connsiteX19" fmla="*/ 27970 w 43576"/>
                    <a:gd name="connsiteY19" fmla="*/ 52128 h 63660"/>
                    <a:gd name="connsiteX20" fmla="*/ 17626 w 43576"/>
                    <a:gd name="connsiteY20" fmla="*/ 54666 h 63660"/>
                    <a:gd name="connsiteX21" fmla="*/ 9722 w 43576"/>
                    <a:gd name="connsiteY21" fmla="*/ 53916 h 63660"/>
                    <a:gd name="connsiteX22" fmla="*/ 456 w 43576"/>
                    <a:gd name="connsiteY22" fmla="*/ 51628 h 63660"/>
                    <a:gd name="connsiteX23" fmla="*/ 456 w 43576"/>
                    <a:gd name="connsiteY23" fmla="*/ 59019 h 63660"/>
                    <a:gd name="connsiteX24" fmla="*/ 10020 w 43576"/>
                    <a:gd name="connsiteY24" fmla="*/ 60991 h 63660"/>
                    <a:gd name="connsiteX25" fmla="*/ 18420 w 43576"/>
                    <a:gd name="connsiteY25" fmla="*/ 61649 h 63660"/>
                    <a:gd name="connsiteX26" fmla="*/ 34554 w 43576"/>
                    <a:gd name="connsiteY26" fmla="*/ 57349 h 63660"/>
                    <a:gd name="connsiteX27" fmla="*/ 40500 w 43576"/>
                    <a:gd name="connsiteY27" fmla="*/ 45750 h 63660"/>
                    <a:gd name="connsiteX28" fmla="*/ 37349 w 43576"/>
                    <a:gd name="connsiteY28" fmla="*/ 37137 h 63660"/>
                    <a:gd name="connsiteX29" fmla="*/ 28396 w 43576"/>
                    <a:gd name="connsiteY29" fmla="*/ 32271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396" y="32271"/>
                      </a:moveTo>
                      <a:cubicBezTo>
                        <a:pt x="32681" y="31421"/>
                        <a:pt x="36025" y="29650"/>
                        <a:pt x="38428" y="26958"/>
                      </a:cubicBezTo>
                      <a:cubicBezTo>
                        <a:pt x="40840" y="24276"/>
                        <a:pt x="42046" y="20962"/>
                        <a:pt x="42046" y="17017"/>
                      </a:cubicBezTo>
                      <a:cubicBezTo>
                        <a:pt x="42046" y="10968"/>
                        <a:pt x="39800" y="6282"/>
                        <a:pt x="35306" y="2959"/>
                      </a:cubicBezTo>
                      <a:cubicBezTo>
                        <a:pt x="30813" y="-355"/>
                        <a:pt x="24427" y="-2012"/>
                        <a:pt x="16150" y="-2012"/>
                      </a:cubicBezTo>
                      <a:cubicBezTo>
                        <a:pt x="13378" y="-2012"/>
                        <a:pt x="10521" y="-1757"/>
                        <a:pt x="7579" y="-1249"/>
                      </a:cubicBezTo>
                      <a:cubicBezTo>
                        <a:pt x="4637" y="-741"/>
                        <a:pt x="1601" y="22"/>
                        <a:pt x="-1530" y="1039"/>
                      </a:cubicBezTo>
                      <a:lnTo>
                        <a:pt x="-1530" y="9048"/>
                      </a:lnTo>
                      <a:cubicBezTo>
                        <a:pt x="948" y="7706"/>
                        <a:pt x="3663" y="6694"/>
                        <a:pt x="6614" y="6010"/>
                      </a:cubicBezTo>
                      <a:cubicBezTo>
                        <a:pt x="9575" y="5326"/>
                        <a:pt x="12669" y="4984"/>
                        <a:pt x="15895" y="4984"/>
                      </a:cubicBezTo>
                      <a:cubicBezTo>
                        <a:pt x="21504" y="4984"/>
                        <a:pt x="25780" y="6010"/>
                        <a:pt x="28722" y="8061"/>
                      </a:cubicBezTo>
                      <a:cubicBezTo>
                        <a:pt x="31664" y="10113"/>
                        <a:pt x="33135" y="13098"/>
                        <a:pt x="33135" y="17017"/>
                      </a:cubicBezTo>
                      <a:cubicBezTo>
                        <a:pt x="33135" y="20637"/>
                        <a:pt x="31768" y="23465"/>
                        <a:pt x="29034" y="25499"/>
                      </a:cubicBezTo>
                      <a:cubicBezTo>
                        <a:pt x="26300" y="27541"/>
                        <a:pt x="22497" y="28563"/>
                        <a:pt x="17626" y="28563"/>
                      </a:cubicBezTo>
                      <a:lnTo>
                        <a:pt x="9906" y="28563"/>
                      </a:lnTo>
                      <a:lnTo>
                        <a:pt x="9906" y="35388"/>
                      </a:lnTo>
                      <a:lnTo>
                        <a:pt x="17980" y="35388"/>
                      </a:lnTo>
                      <a:cubicBezTo>
                        <a:pt x="22379" y="35388"/>
                        <a:pt x="25747" y="36203"/>
                        <a:pt x="28083" y="37834"/>
                      </a:cubicBezTo>
                      <a:cubicBezTo>
                        <a:pt x="30420" y="39464"/>
                        <a:pt x="31588" y="41814"/>
                        <a:pt x="31588" y="44882"/>
                      </a:cubicBezTo>
                      <a:cubicBezTo>
                        <a:pt x="31588" y="48029"/>
                        <a:pt x="30382" y="50445"/>
                        <a:pt x="27970" y="52128"/>
                      </a:cubicBezTo>
                      <a:cubicBezTo>
                        <a:pt x="25567" y="53820"/>
                        <a:pt x="22119" y="54666"/>
                        <a:pt x="17626" y="54666"/>
                      </a:cubicBezTo>
                      <a:cubicBezTo>
                        <a:pt x="15166" y="54666"/>
                        <a:pt x="12532" y="54416"/>
                        <a:pt x="9722" y="53916"/>
                      </a:cubicBezTo>
                      <a:cubicBezTo>
                        <a:pt x="6912" y="53426"/>
                        <a:pt x="3824" y="52663"/>
                        <a:pt x="456" y="51628"/>
                      </a:cubicBezTo>
                      <a:lnTo>
                        <a:pt x="456" y="59019"/>
                      </a:lnTo>
                      <a:cubicBezTo>
                        <a:pt x="3862" y="59896"/>
                        <a:pt x="7050" y="60553"/>
                        <a:pt x="10020" y="60991"/>
                      </a:cubicBezTo>
                      <a:cubicBezTo>
                        <a:pt x="12990" y="61430"/>
                        <a:pt x="15790" y="61649"/>
                        <a:pt x="18420" y="61649"/>
                      </a:cubicBezTo>
                      <a:cubicBezTo>
                        <a:pt x="25222" y="61649"/>
                        <a:pt x="30600" y="60215"/>
                        <a:pt x="34554" y="57349"/>
                      </a:cubicBezTo>
                      <a:cubicBezTo>
                        <a:pt x="38518" y="54491"/>
                        <a:pt x="40500" y="50625"/>
                        <a:pt x="40500" y="45750"/>
                      </a:cubicBezTo>
                      <a:cubicBezTo>
                        <a:pt x="40500" y="42349"/>
                        <a:pt x="39449" y="39477"/>
                        <a:pt x="37349" y="37137"/>
                      </a:cubicBezTo>
                      <a:cubicBezTo>
                        <a:pt x="35249" y="34796"/>
                        <a:pt x="32265" y="33174"/>
                        <a:pt x="28396" y="322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20" name="Graphic 8">
              <a:extLst>
                <a:ext uri="{FF2B5EF4-FFF2-40B4-BE49-F238E27FC236}">
                  <a16:creationId xmlns:a16="http://schemas.microsoft.com/office/drawing/2014/main" id="{1FE8AF20-8C08-46CE-9AEA-5A8BE54B6772}"/>
                </a:ext>
              </a:extLst>
            </p:cNvPr>
            <p:cNvGrpSpPr/>
            <p:nvPr/>
          </p:nvGrpSpPr>
          <p:grpSpPr>
            <a:xfrm>
              <a:off x="11196584" y="5206624"/>
              <a:ext cx="90416" cy="235782"/>
              <a:chOff x="10944035" y="6460659"/>
              <a:chExt cx="90416" cy="235782"/>
            </a:xfrm>
            <a:solidFill>
              <a:srgbClr val="000000"/>
            </a:solidFill>
          </p:grpSpPr>
          <p:sp>
            <p:nvSpPr>
              <p:cNvPr id="4721" name="Freeform: Shape 4720">
                <a:extLst>
                  <a:ext uri="{FF2B5EF4-FFF2-40B4-BE49-F238E27FC236}">
                    <a16:creationId xmlns:a16="http://schemas.microsoft.com/office/drawing/2014/main" id="{3F3819DA-86AD-4E95-B29D-A60F66D1825F}"/>
                  </a:ext>
                </a:extLst>
              </p:cNvPr>
              <p:cNvSpPr/>
              <p:nvPr/>
            </p:nvSpPr>
            <p:spPr>
              <a:xfrm>
                <a:off x="10989246" y="6460659"/>
                <a:ext cx="9081" cy="29456"/>
              </a:xfrm>
              <a:custGeom>
                <a:avLst/>
                <a:gdLst>
                  <a:gd name="connsiteX0" fmla="*/ 506 w 9081"/>
                  <a:gd name="connsiteY0" fmla="*/ 308 h 29456"/>
                  <a:gd name="connsiteX1" fmla="*/ 506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506" y="308"/>
                    </a:moveTo>
                    <a:lnTo>
                      <a:pt x="506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22" name="Graphic 8">
                <a:extLst>
                  <a:ext uri="{FF2B5EF4-FFF2-40B4-BE49-F238E27FC236}">
                    <a16:creationId xmlns:a16="http://schemas.microsoft.com/office/drawing/2014/main" id="{8084D881-8E94-4F96-AE48-EDA5A36C4085}"/>
                  </a:ext>
                </a:extLst>
              </p:cNvPr>
              <p:cNvGrpSpPr/>
              <p:nvPr/>
            </p:nvGrpSpPr>
            <p:grpSpPr>
              <a:xfrm>
                <a:off x="10944035" y="6525159"/>
                <a:ext cx="90416" cy="171282"/>
                <a:chOff x="10944035" y="6525159"/>
                <a:chExt cx="90416" cy="171282"/>
              </a:xfrm>
              <a:solidFill>
                <a:srgbClr val="000000"/>
              </a:solidFill>
            </p:grpSpPr>
            <p:sp>
              <p:nvSpPr>
                <p:cNvPr id="4723" name="Freeform: Shape 4722">
                  <a:extLst>
                    <a:ext uri="{FF2B5EF4-FFF2-40B4-BE49-F238E27FC236}">
                      <a16:creationId xmlns:a16="http://schemas.microsoft.com/office/drawing/2014/main" id="{53D0C629-DE79-49A9-86E5-2625980A5674}"/>
                    </a:ext>
                  </a:extLst>
                </p:cNvPr>
                <p:cNvSpPr/>
                <p:nvPr/>
              </p:nvSpPr>
              <p:spPr>
                <a:xfrm rot="-5400000" flipV="1">
                  <a:off x="10962730" y="6649817"/>
                  <a:ext cx="31614" cy="63949"/>
                </a:xfrm>
                <a:custGeom>
                  <a:avLst/>
                  <a:gdLst>
                    <a:gd name="connsiteX0" fmla="*/ 30858 w 31614"/>
                    <a:gd name="connsiteY0" fmla="*/ 61852 h 63949"/>
                    <a:gd name="connsiteX1" fmla="*/ 30858 w 31614"/>
                    <a:gd name="connsiteY1" fmla="*/ 55553 h 63949"/>
                    <a:gd name="connsiteX2" fmla="*/ 23054 w 31614"/>
                    <a:gd name="connsiteY2" fmla="*/ 55553 h 63949"/>
                    <a:gd name="connsiteX3" fmla="*/ 16952 w 31614"/>
                    <a:gd name="connsiteY3" fmla="*/ 53909 h 63949"/>
                    <a:gd name="connsiteX4" fmla="*/ 15249 w 31614"/>
                    <a:gd name="connsiteY4" fmla="*/ 47992 h 63949"/>
                    <a:gd name="connsiteX5" fmla="*/ 15249 w 31614"/>
                    <a:gd name="connsiteY5" fmla="*/ 43928 h 63949"/>
                    <a:gd name="connsiteX6" fmla="*/ 28687 w 31614"/>
                    <a:gd name="connsiteY6" fmla="*/ 43928 h 63949"/>
                    <a:gd name="connsiteX7" fmla="*/ 28687 w 31614"/>
                    <a:gd name="connsiteY7" fmla="*/ 38050 h 63949"/>
                    <a:gd name="connsiteX8" fmla="*/ 15249 w 31614"/>
                    <a:gd name="connsiteY8" fmla="*/ 38050 h 63949"/>
                    <a:gd name="connsiteX9" fmla="*/ 15249 w 31614"/>
                    <a:gd name="connsiteY9" fmla="*/ -2098 h 63949"/>
                    <a:gd name="connsiteX10" fmla="*/ 7048 w 31614"/>
                    <a:gd name="connsiteY10" fmla="*/ -2098 h 63949"/>
                    <a:gd name="connsiteX11" fmla="*/ 7048 w 31614"/>
                    <a:gd name="connsiteY11" fmla="*/ 38050 h 63949"/>
                    <a:gd name="connsiteX12" fmla="*/ -757 w 31614"/>
                    <a:gd name="connsiteY12" fmla="*/ 38050 h 63949"/>
                    <a:gd name="connsiteX13" fmla="*/ -757 w 31614"/>
                    <a:gd name="connsiteY13" fmla="*/ 43928 h 63949"/>
                    <a:gd name="connsiteX14" fmla="*/ 7048 w 31614"/>
                    <a:gd name="connsiteY14" fmla="*/ 43928 h 63949"/>
                    <a:gd name="connsiteX15" fmla="*/ 7048 w 31614"/>
                    <a:gd name="connsiteY15" fmla="*/ 47137 h 63949"/>
                    <a:gd name="connsiteX16" fmla="*/ 10907 w 31614"/>
                    <a:gd name="connsiteY16" fmla="*/ 58328 h 63949"/>
                    <a:gd name="connsiteX17" fmla="*/ 23139 w 31614"/>
                    <a:gd name="connsiteY17" fmla="*/ 61852 h 63949"/>
                    <a:gd name="connsiteX18" fmla="*/ 30858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858" y="61852"/>
                      </a:moveTo>
                      <a:lnTo>
                        <a:pt x="30858" y="55553"/>
                      </a:lnTo>
                      <a:lnTo>
                        <a:pt x="23054" y="55553"/>
                      </a:lnTo>
                      <a:cubicBezTo>
                        <a:pt x="20131" y="55553"/>
                        <a:pt x="18097" y="55005"/>
                        <a:pt x="16952" y="53909"/>
                      </a:cubicBezTo>
                      <a:cubicBezTo>
                        <a:pt x="15817" y="52814"/>
                        <a:pt x="15249" y="50841"/>
                        <a:pt x="15249" y="47992"/>
                      </a:cubicBezTo>
                      <a:lnTo>
                        <a:pt x="15249" y="43928"/>
                      </a:lnTo>
                      <a:lnTo>
                        <a:pt x="28687" y="43928"/>
                      </a:lnTo>
                      <a:lnTo>
                        <a:pt x="28687" y="38050"/>
                      </a:lnTo>
                      <a:lnTo>
                        <a:pt x="15249" y="38050"/>
                      </a:lnTo>
                      <a:lnTo>
                        <a:pt x="15249" y="-2098"/>
                      </a:lnTo>
                      <a:lnTo>
                        <a:pt x="7048" y="-2098"/>
                      </a:lnTo>
                      <a:lnTo>
                        <a:pt x="7048" y="38050"/>
                      </a:lnTo>
                      <a:lnTo>
                        <a:pt x="-757" y="38050"/>
                      </a:lnTo>
                      <a:lnTo>
                        <a:pt x="-757" y="43928"/>
                      </a:lnTo>
                      <a:lnTo>
                        <a:pt x="7048" y="43928"/>
                      </a:lnTo>
                      <a:lnTo>
                        <a:pt x="7048" y="47137"/>
                      </a:lnTo>
                      <a:cubicBezTo>
                        <a:pt x="7048" y="52257"/>
                        <a:pt x="8334" y="55987"/>
                        <a:pt x="10907" y="58328"/>
                      </a:cubicBezTo>
                      <a:cubicBezTo>
                        <a:pt x="13480" y="60678"/>
                        <a:pt x="17558" y="61852"/>
                        <a:pt x="23139" y="61852"/>
                      </a:cubicBezTo>
                      <a:lnTo>
                        <a:pt x="30858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24" name="Freeform: Shape 4723">
                  <a:extLst>
                    <a:ext uri="{FF2B5EF4-FFF2-40B4-BE49-F238E27FC236}">
                      <a16:creationId xmlns:a16="http://schemas.microsoft.com/office/drawing/2014/main" id="{1019F9EE-A8D8-4AC1-9B87-FDED0F577518}"/>
                    </a:ext>
                  </a:extLst>
                </p:cNvPr>
                <p:cNvSpPr/>
                <p:nvPr/>
              </p:nvSpPr>
              <p:spPr>
                <a:xfrm rot="-5400000" flipV="1">
                  <a:off x="11007690" y="6644772"/>
                  <a:ext cx="47195" cy="5865"/>
                </a:xfrm>
                <a:custGeom>
                  <a:avLst/>
                  <a:gdLst>
                    <a:gd name="connsiteX0" fmla="*/ 46105 w 47195"/>
                    <a:gd name="connsiteY0" fmla="*/ 7481 h 5865"/>
                    <a:gd name="connsiteX1" fmla="*/ 46105 w 47195"/>
                    <a:gd name="connsiteY1" fmla="*/ 1616 h 5865"/>
                    <a:gd name="connsiteX2" fmla="*/ -1090 w 47195"/>
                    <a:gd name="connsiteY2" fmla="*/ 1616 h 5865"/>
                    <a:gd name="connsiteX3" fmla="*/ -1090 w 47195"/>
                    <a:gd name="connsiteY3" fmla="*/ 7481 h 5865"/>
                    <a:gd name="connsiteX4" fmla="*/ 46105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105" y="7481"/>
                      </a:moveTo>
                      <a:lnTo>
                        <a:pt x="46105" y="1616"/>
                      </a:lnTo>
                      <a:lnTo>
                        <a:pt x="-1090" y="1616"/>
                      </a:lnTo>
                      <a:lnTo>
                        <a:pt x="-1090" y="7481"/>
                      </a:lnTo>
                      <a:lnTo>
                        <a:pt x="46105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25" name="Freeform: Shape 4724">
                  <a:extLst>
                    <a:ext uri="{FF2B5EF4-FFF2-40B4-BE49-F238E27FC236}">
                      <a16:creationId xmlns:a16="http://schemas.microsoft.com/office/drawing/2014/main" id="{C5B699D1-9CD9-4A34-BBCD-45023782A1CA}"/>
                    </a:ext>
                  </a:extLst>
                </p:cNvPr>
                <p:cNvSpPr/>
                <p:nvPr/>
              </p:nvSpPr>
              <p:spPr>
                <a:xfrm rot="-5400000" flipV="1">
                  <a:off x="10958324" y="6569789"/>
                  <a:ext cx="42029" cy="62463"/>
                </a:xfrm>
                <a:custGeom>
                  <a:avLst/>
                  <a:gdLst>
                    <a:gd name="connsiteX0" fmla="*/ 9324 w 42029"/>
                    <a:gd name="connsiteY0" fmla="*/ 4932 h 62463"/>
                    <a:gd name="connsiteX1" fmla="*/ 40584 w 42029"/>
                    <a:gd name="connsiteY1" fmla="*/ 4932 h 62463"/>
                    <a:gd name="connsiteX2" fmla="*/ 40584 w 42029"/>
                    <a:gd name="connsiteY2" fmla="*/ -2051 h 62463"/>
                    <a:gd name="connsiteX3" fmla="*/ -1446 w 42029"/>
                    <a:gd name="connsiteY3" fmla="*/ -2051 h 62463"/>
                    <a:gd name="connsiteX4" fmla="*/ -1446 w 42029"/>
                    <a:gd name="connsiteY4" fmla="*/ 4932 h 62463"/>
                    <a:gd name="connsiteX5" fmla="*/ 12446 w 42029"/>
                    <a:gd name="connsiteY5" fmla="*/ 18056 h 62463"/>
                    <a:gd name="connsiteX6" fmla="*/ 23514 w 42029"/>
                    <a:gd name="connsiteY6" fmla="*/ 28695 h 62463"/>
                    <a:gd name="connsiteX7" fmla="*/ 29516 w 42029"/>
                    <a:gd name="connsiteY7" fmla="*/ 36269 h 62463"/>
                    <a:gd name="connsiteX8" fmla="*/ 31233 w 42029"/>
                    <a:gd name="connsiteY8" fmla="*/ 42371 h 62463"/>
                    <a:gd name="connsiteX9" fmla="*/ 27530 w 42029"/>
                    <a:gd name="connsiteY9" fmla="*/ 50340 h 62463"/>
                    <a:gd name="connsiteX10" fmla="*/ 17881 w 42029"/>
                    <a:gd name="connsiteY10" fmla="*/ 53430 h 62463"/>
                    <a:gd name="connsiteX11" fmla="*/ 8984 w 42029"/>
                    <a:gd name="connsiteY11" fmla="*/ 52076 h 62463"/>
                    <a:gd name="connsiteX12" fmla="*/ -1006 w 42029"/>
                    <a:gd name="connsiteY12" fmla="*/ 47960 h 62463"/>
                    <a:gd name="connsiteX13" fmla="*/ -1006 w 42029"/>
                    <a:gd name="connsiteY13" fmla="*/ 56350 h 62463"/>
                    <a:gd name="connsiteX14" fmla="*/ 9097 w 42029"/>
                    <a:gd name="connsiteY14" fmla="*/ 59387 h 62463"/>
                    <a:gd name="connsiteX15" fmla="*/ 17711 w 42029"/>
                    <a:gd name="connsiteY15" fmla="*/ 60413 h 62463"/>
                    <a:gd name="connsiteX16" fmla="*/ 34114 w 42029"/>
                    <a:gd name="connsiteY16" fmla="*/ 55640 h 62463"/>
                    <a:gd name="connsiteX17" fmla="*/ 40230 w 42029"/>
                    <a:gd name="connsiteY17" fmla="*/ 42910 h 62463"/>
                    <a:gd name="connsiteX18" fmla="*/ 38697 w 42029"/>
                    <a:gd name="connsiteY18" fmla="*/ 35730 h 62463"/>
                    <a:gd name="connsiteX19" fmla="*/ 33135 w 42029"/>
                    <a:gd name="connsiteY19" fmla="*/ 27748 h 62463"/>
                    <a:gd name="connsiteX20" fmla="*/ 26083 w 42029"/>
                    <a:gd name="connsiteY20" fmla="*/ 20857 h 62463"/>
                    <a:gd name="connsiteX21" fmla="*/ 9324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324" y="4932"/>
                      </a:moveTo>
                      <a:lnTo>
                        <a:pt x="40584" y="4932"/>
                      </a:lnTo>
                      <a:lnTo>
                        <a:pt x="40584" y="-2051"/>
                      </a:lnTo>
                      <a:lnTo>
                        <a:pt x="-1446" y="-2051"/>
                      </a:lnTo>
                      <a:lnTo>
                        <a:pt x="-1446" y="4932"/>
                      </a:lnTo>
                      <a:cubicBezTo>
                        <a:pt x="1951" y="8193"/>
                        <a:pt x="6581" y="12568"/>
                        <a:pt x="12446" y="18056"/>
                      </a:cubicBezTo>
                      <a:cubicBezTo>
                        <a:pt x="18321" y="23553"/>
                        <a:pt x="22010" y="27099"/>
                        <a:pt x="23514" y="28695"/>
                      </a:cubicBezTo>
                      <a:cubicBezTo>
                        <a:pt x="26381" y="31675"/>
                        <a:pt x="28381" y="34200"/>
                        <a:pt x="29516" y="36269"/>
                      </a:cubicBezTo>
                      <a:cubicBezTo>
                        <a:pt x="30661" y="38338"/>
                        <a:pt x="31233" y="40372"/>
                        <a:pt x="31233" y="42371"/>
                      </a:cubicBezTo>
                      <a:cubicBezTo>
                        <a:pt x="31233" y="45632"/>
                        <a:pt x="29999" y="48289"/>
                        <a:pt x="27530" y="50340"/>
                      </a:cubicBezTo>
                      <a:cubicBezTo>
                        <a:pt x="25061" y="52400"/>
                        <a:pt x="21845" y="53430"/>
                        <a:pt x="17881" y="53430"/>
                      </a:cubicBezTo>
                      <a:cubicBezTo>
                        <a:pt x="15071" y="53430"/>
                        <a:pt x="12106" y="52979"/>
                        <a:pt x="8984" y="52076"/>
                      </a:cubicBezTo>
                      <a:cubicBezTo>
                        <a:pt x="5872" y="51173"/>
                        <a:pt x="2542" y="49801"/>
                        <a:pt x="-1006" y="47960"/>
                      </a:cubicBezTo>
                      <a:lnTo>
                        <a:pt x="-1006" y="56350"/>
                      </a:lnTo>
                      <a:cubicBezTo>
                        <a:pt x="2599" y="57691"/>
                        <a:pt x="5966" y="58704"/>
                        <a:pt x="9097" y="59387"/>
                      </a:cubicBezTo>
                      <a:cubicBezTo>
                        <a:pt x="12238" y="60071"/>
                        <a:pt x="15109" y="60413"/>
                        <a:pt x="17711" y="60413"/>
                      </a:cubicBezTo>
                      <a:cubicBezTo>
                        <a:pt x="24569" y="60413"/>
                        <a:pt x="30037" y="58822"/>
                        <a:pt x="34114" y="55640"/>
                      </a:cubicBezTo>
                      <a:cubicBezTo>
                        <a:pt x="38191" y="52466"/>
                        <a:pt x="40230" y="48223"/>
                        <a:pt x="40230" y="42910"/>
                      </a:cubicBezTo>
                      <a:cubicBezTo>
                        <a:pt x="40230" y="40385"/>
                        <a:pt x="39719" y="37992"/>
                        <a:pt x="38697" y="35730"/>
                      </a:cubicBezTo>
                      <a:cubicBezTo>
                        <a:pt x="37685" y="33477"/>
                        <a:pt x="35831" y="30816"/>
                        <a:pt x="33135" y="27748"/>
                      </a:cubicBezTo>
                      <a:cubicBezTo>
                        <a:pt x="32397" y="26950"/>
                        <a:pt x="30046" y="24653"/>
                        <a:pt x="26083" y="20857"/>
                      </a:cubicBezTo>
                      <a:cubicBezTo>
                        <a:pt x="22128" y="17061"/>
                        <a:pt x="16542" y="11753"/>
                        <a:pt x="9324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26" name="Freeform: Shape 4725">
                  <a:extLst>
                    <a:ext uri="{FF2B5EF4-FFF2-40B4-BE49-F238E27FC236}">
                      <a16:creationId xmlns:a16="http://schemas.microsoft.com/office/drawing/2014/main" id="{BDFB6E59-7D2E-4168-A76C-03CAF335C061}"/>
                    </a:ext>
                  </a:extLst>
                </p:cNvPr>
                <p:cNvSpPr/>
                <p:nvPr/>
              </p:nvSpPr>
              <p:spPr>
                <a:xfrm rot="-5400000" flipV="1">
                  <a:off x="10957103" y="6514533"/>
                  <a:ext cx="45761" cy="63660"/>
                </a:xfrm>
                <a:custGeom>
                  <a:avLst/>
                  <a:gdLst>
                    <a:gd name="connsiteX0" fmla="*/ 21344 w 45761"/>
                    <a:gd name="connsiteY0" fmla="*/ 55074 h 63660"/>
                    <a:gd name="connsiteX1" fmla="*/ 10943 w 45761"/>
                    <a:gd name="connsiteY1" fmla="*/ 48762 h 63660"/>
                    <a:gd name="connsiteX2" fmla="*/ 7466 w 45761"/>
                    <a:gd name="connsiteY2" fmla="*/ 29799 h 63660"/>
                    <a:gd name="connsiteX3" fmla="*/ 10943 w 45761"/>
                    <a:gd name="connsiteY3" fmla="*/ 10876 h 63660"/>
                    <a:gd name="connsiteX4" fmla="*/ 21344 w 45761"/>
                    <a:gd name="connsiteY4" fmla="*/ 4563 h 63660"/>
                    <a:gd name="connsiteX5" fmla="*/ 31788 w 45761"/>
                    <a:gd name="connsiteY5" fmla="*/ 10876 h 63660"/>
                    <a:gd name="connsiteX6" fmla="*/ 35278 w 45761"/>
                    <a:gd name="connsiteY6" fmla="*/ 29799 h 63660"/>
                    <a:gd name="connsiteX7" fmla="*/ 31788 w 45761"/>
                    <a:gd name="connsiteY7" fmla="*/ 48762 h 63660"/>
                    <a:gd name="connsiteX8" fmla="*/ 21344 w 45761"/>
                    <a:gd name="connsiteY8" fmla="*/ 55074 h 63660"/>
                    <a:gd name="connsiteX9" fmla="*/ 21344 w 45761"/>
                    <a:gd name="connsiteY9" fmla="*/ 61649 h 63660"/>
                    <a:gd name="connsiteX10" fmla="*/ 38357 w 45761"/>
                    <a:gd name="connsiteY10" fmla="*/ 53483 h 63660"/>
                    <a:gd name="connsiteX11" fmla="*/ 44232 w 45761"/>
                    <a:gd name="connsiteY11" fmla="*/ 29799 h 63660"/>
                    <a:gd name="connsiteX12" fmla="*/ 38357 w 45761"/>
                    <a:gd name="connsiteY12" fmla="*/ 6141 h 63660"/>
                    <a:gd name="connsiteX13" fmla="*/ 21344 w 45761"/>
                    <a:gd name="connsiteY13" fmla="*/ -2012 h 63660"/>
                    <a:gd name="connsiteX14" fmla="*/ 4345 w 45761"/>
                    <a:gd name="connsiteY14" fmla="*/ 6141 h 63660"/>
                    <a:gd name="connsiteX15" fmla="*/ -1530 w 45761"/>
                    <a:gd name="connsiteY15" fmla="*/ 29799 h 63660"/>
                    <a:gd name="connsiteX16" fmla="*/ 4345 w 45761"/>
                    <a:gd name="connsiteY16" fmla="*/ 53483 h 63660"/>
                    <a:gd name="connsiteX17" fmla="*/ 21344 w 45761"/>
                    <a:gd name="connsiteY17" fmla="*/ 61649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5761" h="63660">
                      <a:moveTo>
                        <a:pt x="21344" y="55074"/>
                      </a:moveTo>
                      <a:cubicBezTo>
                        <a:pt x="16737" y="55074"/>
                        <a:pt x="13270" y="52970"/>
                        <a:pt x="10943" y="48762"/>
                      </a:cubicBezTo>
                      <a:cubicBezTo>
                        <a:pt x="8625" y="44562"/>
                        <a:pt x="7466" y="38241"/>
                        <a:pt x="7466" y="29799"/>
                      </a:cubicBezTo>
                      <a:cubicBezTo>
                        <a:pt x="7466" y="21391"/>
                        <a:pt x="8625" y="15084"/>
                        <a:pt x="10943" y="10876"/>
                      </a:cubicBezTo>
                      <a:cubicBezTo>
                        <a:pt x="13270" y="6667"/>
                        <a:pt x="16737" y="4563"/>
                        <a:pt x="21344" y="4563"/>
                      </a:cubicBezTo>
                      <a:cubicBezTo>
                        <a:pt x="25989" y="4563"/>
                        <a:pt x="29470" y="6667"/>
                        <a:pt x="31788" y="10876"/>
                      </a:cubicBezTo>
                      <a:cubicBezTo>
                        <a:pt x="34115" y="15084"/>
                        <a:pt x="35278" y="21391"/>
                        <a:pt x="35278" y="29799"/>
                      </a:cubicBezTo>
                      <a:cubicBezTo>
                        <a:pt x="35278" y="38241"/>
                        <a:pt x="34115" y="44562"/>
                        <a:pt x="31788" y="48762"/>
                      </a:cubicBezTo>
                      <a:cubicBezTo>
                        <a:pt x="29470" y="52970"/>
                        <a:pt x="25989" y="55074"/>
                        <a:pt x="21344" y="55074"/>
                      </a:cubicBezTo>
                      <a:close/>
                      <a:moveTo>
                        <a:pt x="21344" y="61649"/>
                      </a:moveTo>
                      <a:cubicBezTo>
                        <a:pt x="28770" y="61649"/>
                        <a:pt x="34441" y="58927"/>
                        <a:pt x="38357" y="53483"/>
                      </a:cubicBezTo>
                      <a:cubicBezTo>
                        <a:pt x="42274" y="48047"/>
                        <a:pt x="44232" y="40152"/>
                        <a:pt x="44232" y="29799"/>
                      </a:cubicBezTo>
                      <a:cubicBezTo>
                        <a:pt x="44232" y="19472"/>
                        <a:pt x="42274" y="11586"/>
                        <a:pt x="38357" y="6141"/>
                      </a:cubicBezTo>
                      <a:cubicBezTo>
                        <a:pt x="34441" y="706"/>
                        <a:pt x="28770" y="-2012"/>
                        <a:pt x="21344" y="-2012"/>
                      </a:cubicBezTo>
                      <a:cubicBezTo>
                        <a:pt x="13927" y="-2012"/>
                        <a:pt x="8261" y="706"/>
                        <a:pt x="4345" y="6141"/>
                      </a:cubicBezTo>
                      <a:cubicBezTo>
                        <a:pt x="428" y="11586"/>
                        <a:pt x="-1530" y="19472"/>
                        <a:pt x="-1530" y="29799"/>
                      </a:cubicBezTo>
                      <a:cubicBezTo>
                        <a:pt x="-1530" y="40152"/>
                        <a:pt x="428" y="48047"/>
                        <a:pt x="4345" y="53483"/>
                      </a:cubicBezTo>
                      <a:cubicBezTo>
                        <a:pt x="8261" y="58927"/>
                        <a:pt x="13927" y="61649"/>
                        <a:pt x="21344" y="616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27" name="Graphic 8">
              <a:extLst>
                <a:ext uri="{FF2B5EF4-FFF2-40B4-BE49-F238E27FC236}">
                  <a16:creationId xmlns:a16="http://schemas.microsoft.com/office/drawing/2014/main" id="{9E92366F-D2E9-415F-ACC0-1FC341678B13}"/>
                </a:ext>
              </a:extLst>
            </p:cNvPr>
            <p:cNvGrpSpPr/>
            <p:nvPr/>
          </p:nvGrpSpPr>
          <p:grpSpPr>
            <a:xfrm>
              <a:off x="11301247" y="5206624"/>
              <a:ext cx="90416" cy="235782"/>
              <a:chOff x="11048698" y="6460659"/>
              <a:chExt cx="90416" cy="235782"/>
            </a:xfrm>
            <a:solidFill>
              <a:srgbClr val="000000"/>
            </a:solidFill>
          </p:grpSpPr>
          <p:sp>
            <p:nvSpPr>
              <p:cNvPr id="4728" name="Freeform: Shape 4727">
                <a:extLst>
                  <a:ext uri="{FF2B5EF4-FFF2-40B4-BE49-F238E27FC236}">
                    <a16:creationId xmlns:a16="http://schemas.microsoft.com/office/drawing/2014/main" id="{0E205F41-EAF4-4C63-A754-6995A8A6A630}"/>
                  </a:ext>
                </a:extLst>
              </p:cNvPr>
              <p:cNvSpPr/>
              <p:nvPr/>
            </p:nvSpPr>
            <p:spPr>
              <a:xfrm>
                <a:off x="11093900" y="6460659"/>
                <a:ext cx="9081" cy="29456"/>
              </a:xfrm>
              <a:custGeom>
                <a:avLst/>
                <a:gdLst>
                  <a:gd name="connsiteX0" fmla="*/ 517 w 9081"/>
                  <a:gd name="connsiteY0" fmla="*/ 308 h 29456"/>
                  <a:gd name="connsiteX1" fmla="*/ 517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517" y="308"/>
                    </a:moveTo>
                    <a:lnTo>
                      <a:pt x="517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29" name="Graphic 8">
                <a:extLst>
                  <a:ext uri="{FF2B5EF4-FFF2-40B4-BE49-F238E27FC236}">
                    <a16:creationId xmlns:a16="http://schemas.microsoft.com/office/drawing/2014/main" id="{255ABD9A-D7A3-4182-B8DD-C392B45D40BA}"/>
                  </a:ext>
                </a:extLst>
              </p:cNvPr>
              <p:cNvGrpSpPr/>
              <p:nvPr/>
            </p:nvGrpSpPr>
            <p:grpSpPr>
              <a:xfrm>
                <a:off x="11048698" y="6526763"/>
                <a:ext cx="90416" cy="169678"/>
                <a:chOff x="11048698" y="6526763"/>
                <a:chExt cx="90416" cy="169678"/>
              </a:xfrm>
              <a:solidFill>
                <a:srgbClr val="000000"/>
              </a:solidFill>
            </p:grpSpPr>
            <p:sp>
              <p:nvSpPr>
                <p:cNvPr id="4730" name="Freeform: Shape 4729">
                  <a:extLst>
                    <a:ext uri="{FF2B5EF4-FFF2-40B4-BE49-F238E27FC236}">
                      <a16:creationId xmlns:a16="http://schemas.microsoft.com/office/drawing/2014/main" id="{1ECB93D5-9E0E-4D06-BFC9-A094F29D7863}"/>
                    </a:ext>
                  </a:extLst>
                </p:cNvPr>
                <p:cNvSpPr/>
                <p:nvPr/>
              </p:nvSpPr>
              <p:spPr>
                <a:xfrm rot="-5400000" flipV="1">
                  <a:off x="11067393" y="6649817"/>
                  <a:ext cx="31614" cy="63949"/>
                </a:xfrm>
                <a:custGeom>
                  <a:avLst/>
                  <a:gdLst>
                    <a:gd name="connsiteX0" fmla="*/ 30870 w 31614"/>
                    <a:gd name="connsiteY0" fmla="*/ 61852 h 63949"/>
                    <a:gd name="connsiteX1" fmla="*/ 30870 w 31614"/>
                    <a:gd name="connsiteY1" fmla="*/ 55553 h 63949"/>
                    <a:gd name="connsiteX2" fmla="*/ 23065 w 31614"/>
                    <a:gd name="connsiteY2" fmla="*/ 55553 h 63949"/>
                    <a:gd name="connsiteX3" fmla="*/ 16964 w 31614"/>
                    <a:gd name="connsiteY3" fmla="*/ 53909 h 63949"/>
                    <a:gd name="connsiteX4" fmla="*/ 15261 w 31614"/>
                    <a:gd name="connsiteY4" fmla="*/ 47992 h 63949"/>
                    <a:gd name="connsiteX5" fmla="*/ 15261 w 31614"/>
                    <a:gd name="connsiteY5" fmla="*/ 43928 h 63949"/>
                    <a:gd name="connsiteX6" fmla="*/ 28699 w 31614"/>
                    <a:gd name="connsiteY6" fmla="*/ 43928 h 63949"/>
                    <a:gd name="connsiteX7" fmla="*/ 28699 w 31614"/>
                    <a:gd name="connsiteY7" fmla="*/ 38050 h 63949"/>
                    <a:gd name="connsiteX8" fmla="*/ 15261 w 31614"/>
                    <a:gd name="connsiteY8" fmla="*/ 38050 h 63949"/>
                    <a:gd name="connsiteX9" fmla="*/ 15261 w 31614"/>
                    <a:gd name="connsiteY9" fmla="*/ -2098 h 63949"/>
                    <a:gd name="connsiteX10" fmla="*/ 7059 w 31614"/>
                    <a:gd name="connsiteY10" fmla="*/ -2098 h 63949"/>
                    <a:gd name="connsiteX11" fmla="*/ 7059 w 31614"/>
                    <a:gd name="connsiteY11" fmla="*/ 38050 h 63949"/>
                    <a:gd name="connsiteX12" fmla="*/ -745 w 31614"/>
                    <a:gd name="connsiteY12" fmla="*/ 38050 h 63949"/>
                    <a:gd name="connsiteX13" fmla="*/ -745 w 31614"/>
                    <a:gd name="connsiteY13" fmla="*/ 43928 h 63949"/>
                    <a:gd name="connsiteX14" fmla="*/ 7059 w 31614"/>
                    <a:gd name="connsiteY14" fmla="*/ 43928 h 63949"/>
                    <a:gd name="connsiteX15" fmla="*/ 7059 w 31614"/>
                    <a:gd name="connsiteY15" fmla="*/ 47137 h 63949"/>
                    <a:gd name="connsiteX16" fmla="*/ 10919 w 31614"/>
                    <a:gd name="connsiteY16" fmla="*/ 58328 h 63949"/>
                    <a:gd name="connsiteX17" fmla="*/ 23150 w 31614"/>
                    <a:gd name="connsiteY17" fmla="*/ 61852 h 63949"/>
                    <a:gd name="connsiteX18" fmla="*/ 30870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870" y="61852"/>
                      </a:moveTo>
                      <a:lnTo>
                        <a:pt x="30870" y="55553"/>
                      </a:lnTo>
                      <a:lnTo>
                        <a:pt x="23065" y="55553"/>
                      </a:lnTo>
                      <a:cubicBezTo>
                        <a:pt x="20142" y="55553"/>
                        <a:pt x="18108" y="55005"/>
                        <a:pt x="16964" y="53909"/>
                      </a:cubicBezTo>
                      <a:cubicBezTo>
                        <a:pt x="15829" y="52814"/>
                        <a:pt x="15261" y="50841"/>
                        <a:pt x="15261" y="47992"/>
                      </a:cubicBezTo>
                      <a:lnTo>
                        <a:pt x="15261" y="43928"/>
                      </a:lnTo>
                      <a:lnTo>
                        <a:pt x="28699" y="43928"/>
                      </a:lnTo>
                      <a:lnTo>
                        <a:pt x="28699" y="38050"/>
                      </a:lnTo>
                      <a:lnTo>
                        <a:pt x="15261" y="38050"/>
                      </a:lnTo>
                      <a:lnTo>
                        <a:pt x="15261" y="-2098"/>
                      </a:lnTo>
                      <a:lnTo>
                        <a:pt x="7059" y="-2098"/>
                      </a:lnTo>
                      <a:lnTo>
                        <a:pt x="7059" y="38050"/>
                      </a:lnTo>
                      <a:lnTo>
                        <a:pt x="-745" y="38050"/>
                      </a:lnTo>
                      <a:lnTo>
                        <a:pt x="-745" y="43928"/>
                      </a:lnTo>
                      <a:lnTo>
                        <a:pt x="7059" y="43928"/>
                      </a:lnTo>
                      <a:lnTo>
                        <a:pt x="7059" y="47137"/>
                      </a:lnTo>
                      <a:cubicBezTo>
                        <a:pt x="7059" y="52257"/>
                        <a:pt x="8346" y="55987"/>
                        <a:pt x="10919" y="58328"/>
                      </a:cubicBezTo>
                      <a:cubicBezTo>
                        <a:pt x="13492" y="60678"/>
                        <a:pt x="17569" y="61852"/>
                        <a:pt x="23150" y="61852"/>
                      </a:cubicBezTo>
                      <a:lnTo>
                        <a:pt x="30870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31" name="Freeform: Shape 4730">
                  <a:extLst>
                    <a:ext uri="{FF2B5EF4-FFF2-40B4-BE49-F238E27FC236}">
                      <a16:creationId xmlns:a16="http://schemas.microsoft.com/office/drawing/2014/main" id="{4EAA5F89-2052-404D-ADF2-05D90DEBDE63}"/>
                    </a:ext>
                  </a:extLst>
                </p:cNvPr>
                <p:cNvSpPr/>
                <p:nvPr/>
              </p:nvSpPr>
              <p:spPr>
                <a:xfrm rot="-5400000" flipV="1">
                  <a:off x="11112353" y="6644772"/>
                  <a:ext cx="47195" cy="5865"/>
                </a:xfrm>
                <a:custGeom>
                  <a:avLst/>
                  <a:gdLst>
                    <a:gd name="connsiteX0" fmla="*/ 46117 w 47195"/>
                    <a:gd name="connsiteY0" fmla="*/ 7481 h 5865"/>
                    <a:gd name="connsiteX1" fmla="*/ 46117 w 47195"/>
                    <a:gd name="connsiteY1" fmla="*/ 1616 h 5865"/>
                    <a:gd name="connsiteX2" fmla="*/ -1078 w 47195"/>
                    <a:gd name="connsiteY2" fmla="*/ 1616 h 5865"/>
                    <a:gd name="connsiteX3" fmla="*/ -1078 w 47195"/>
                    <a:gd name="connsiteY3" fmla="*/ 7481 h 5865"/>
                    <a:gd name="connsiteX4" fmla="*/ 46117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117" y="7481"/>
                      </a:moveTo>
                      <a:lnTo>
                        <a:pt x="46117" y="1616"/>
                      </a:lnTo>
                      <a:lnTo>
                        <a:pt x="-1078" y="1616"/>
                      </a:lnTo>
                      <a:lnTo>
                        <a:pt x="-1078" y="7481"/>
                      </a:lnTo>
                      <a:lnTo>
                        <a:pt x="46117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32" name="Freeform: Shape 4731">
                  <a:extLst>
                    <a:ext uri="{FF2B5EF4-FFF2-40B4-BE49-F238E27FC236}">
                      <a16:creationId xmlns:a16="http://schemas.microsoft.com/office/drawing/2014/main" id="{810DA169-D5A3-4C07-9B51-3569F384123B}"/>
                    </a:ext>
                  </a:extLst>
                </p:cNvPr>
                <p:cNvSpPr/>
                <p:nvPr/>
              </p:nvSpPr>
              <p:spPr>
                <a:xfrm rot="-5400000" flipV="1">
                  <a:off x="11064889" y="6568474"/>
                  <a:ext cx="39419" cy="61359"/>
                </a:xfrm>
                <a:custGeom>
                  <a:avLst/>
                  <a:gdLst>
                    <a:gd name="connsiteX0" fmla="*/ -285 w 39419"/>
                    <a:gd name="connsiteY0" fmla="*/ 4974 h 61359"/>
                    <a:gd name="connsiteX1" fmla="*/ 14345 w 39419"/>
                    <a:gd name="connsiteY1" fmla="*/ 4974 h 61359"/>
                    <a:gd name="connsiteX2" fmla="*/ 14345 w 39419"/>
                    <a:gd name="connsiteY2" fmla="*/ 51789 h 61359"/>
                    <a:gd name="connsiteX3" fmla="*/ -1576 w 39419"/>
                    <a:gd name="connsiteY3" fmla="*/ 48830 h 61359"/>
                    <a:gd name="connsiteX4" fmla="*/ -1576 w 39419"/>
                    <a:gd name="connsiteY4" fmla="*/ 56391 h 61359"/>
                    <a:gd name="connsiteX5" fmla="*/ 14260 w 39419"/>
                    <a:gd name="connsiteY5" fmla="*/ 59350 h 61359"/>
                    <a:gd name="connsiteX6" fmla="*/ 23214 w 39419"/>
                    <a:gd name="connsiteY6" fmla="*/ 59350 h 61359"/>
                    <a:gd name="connsiteX7" fmla="*/ 23214 w 39419"/>
                    <a:gd name="connsiteY7" fmla="*/ 4974 h 61359"/>
                    <a:gd name="connsiteX8" fmla="*/ 37843 w 39419"/>
                    <a:gd name="connsiteY8" fmla="*/ 4974 h 61359"/>
                    <a:gd name="connsiteX9" fmla="*/ 37843 w 39419"/>
                    <a:gd name="connsiteY9" fmla="*/ -2009 h 61359"/>
                    <a:gd name="connsiteX10" fmla="*/ -285 w 39419"/>
                    <a:gd name="connsiteY10" fmla="*/ -2009 h 61359"/>
                    <a:gd name="connsiteX11" fmla="*/ -285 w 39419"/>
                    <a:gd name="connsiteY11" fmla="*/ 497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285" y="4974"/>
                      </a:moveTo>
                      <a:lnTo>
                        <a:pt x="14345" y="4974"/>
                      </a:lnTo>
                      <a:lnTo>
                        <a:pt x="14345" y="51789"/>
                      </a:lnTo>
                      <a:lnTo>
                        <a:pt x="-1576" y="48830"/>
                      </a:lnTo>
                      <a:lnTo>
                        <a:pt x="-1576" y="56391"/>
                      </a:lnTo>
                      <a:lnTo>
                        <a:pt x="14260" y="59350"/>
                      </a:lnTo>
                      <a:lnTo>
                        <a:pt x="23214" y="59350"/>
                      </a:lnTo>
                      <a:lnTo>
                        <a:pt x="23214" y="4974"/>
                      </a:lnTo>
                      <a:lnTo>
                        <a:pt x="37843" y="4974"/>
                      </a:lnTo>
                      <a:lnTo>
                        <a:pt x="37843" y="-2009"/>
                      </a:lnTo>
                      <a:lnTo>
                        <a:pt x="-285" y="-2009"/>
                      </a:lnTo>
                      <a:lnTo>
                        <a:pt x="-285" y="49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33" name="Freeform: Shape 4732">
                  <a:extLst>
                    <a:ext uri="{FF2B5EF4-FFF2-40B4-BE49-F238E27FC236}">
                      <a16:creationId xmlns:a16="http://schemas.microsoft.com/office/drawing/2014/main" id="{E302832A-FD2A-483B-8220-51FB7811718F}"/>
                    </a:ext>
                  </a:extLst>
                </p:cNvPr>
                <p:cNvSpPr/>
                <p:nvPr/>
              </p:nvSpPr>
              <p:spPr>
                <a:xfrm rot="-5400000" flipV="1">
                  <a:off x="11063313" y="6515809"/>
                  <a:ext cx="42569" cy="61359"/>
                </a:xfrm>
                <a:custGeom>
                  <a:avLst/>
                  <a:gdLst>
                    <a:gd name="connsiteX0" fmla="*/ -1509 w 42569"/>
                    <a:gd name="connsiteY0" fmla="*/ 59344 h 61359"/>
                    <a:gd name="connsiteX1" fmla="*/ 41060 w 42569"/>
                    <a:gd name="connsiteY1" fmla="*/ 59344 h 61359"/>
                    <a:gd name="connsiteX2" fmla="*/ 41060 w 42569"/>
                    <a:gd name="connsiteY2" fmla="*/ 55807 h 61359"/>
                    <a:gd name="connsiteX3" fmla="*/ 17023 w 42569"/>
                    <a:gd name="connsiteY3" fmla="*/ -2015 h 61359"/>
                    <a:gd name="connsiteX4" fmla="*/ 7672 w 42569"/>
                    <a:gd name="connsiteY4" fmla="*/ -2015 h 61359"/>
                    <a:gd name="connsiteX5" fmla="*/ 30290 w 42569"/>
                    <a:gd name="connsiteY5" fmla="*/ 52348 h 61359"/>
                    <a:gd name="connsiteX6" fmla="*/ -1509 w 42569"/>
                    <a:gd name="connsiteY6" fmla="*/ 52348 h 61359"/>
                    <a:gd name="connsiteX7" fmla="*/ -1509 w 42569"/>
                    <a:gd name="connsiteY7" fmla="*/ 5934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569" h="61359">
                      <a:moveTo>
                        <a:pt x="-1509" y="59344"/>
                      </a:moveTo>
                      <a:lnTo>
                        <a:pt x="41060" y="59344"/>
                      </a:lnTo>
                      <a:lnTo>
                        <a:pt x="41060" y="55807"/>
                      </a:lnTo>
                      <a:lnTo>
                        <a:pt x="17023" y="-2015"/>
                      </a:lnTo>
                      <a:lnTo>
                        <a:pt x="7672" y="-2015"/>
                      </a:lnTo>
                      <a:lnTo>
                        <a:pt x="30290" y="52348"/>
                      </a:lnTo>
                      <a:lnTo>
                        <a:pt x="-1509" y="52348"/>
                      </a:lnTo>
                      <a:lnTo>
                        <a:pt x="-1509" y="593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34" name="Graphic 8">
              <a:extLst>
                <a:ext uri="{FF2B5EF4-FFF2-40B4-BE49-F238E27FC236}">
                  <a16:creationId xmlns:a16="http://schemas.microsoft.com/office/drawing/2014/main" id="{22C9A5F2-155E-4A06-A1DE-9B2A2E9BBBF7}"/>
                </a:ext>
              </a:extLst>
            </p:cNvPr>
            <p:cNvGrpSpPr/>
            <p:nvPr/>
          </p:nvGrpSpPr>
          <p:grpSpPr>
            <a:xfrm>
              <a:off x="11405901" y="5206624"/>
              <a:ext cx="90416" cy="235782"/>
              <a:chOff x="11153352" y="6460659"/>
              <a:chExt cx="90416" cy="235782"/>
            </a:xfrm>
            <a:solidFill>
              <a:srgbClr val="000000"/>
            </a:solidFill>
          </p:grpSpPr>
          <p:sp>
            <p:nvSpPr>
              <p:cNvPr id="4735" name="Freeform: Shape 4734">
                <a:extLst>
                  <a:ext uri="{FF2B5EF4-FFF2-40B4-BE49-F238E27FC236}">
                    <a16:creationId xmlns:a16="http://schemas.microsoft.com/office/drawing/2014/main" id="{7C1A9DCF-CE56-4744-A6C7-3CFE5715CD56}"/>
                  </a:ext>
                </a:extLst>
              </p:cNvPr>
              <p:cNvSpPr/>
              <p:nvPr/>
            </p:nvSpPr>
            <p:spPr>
              <a:xfrm>
                <a:off x="11198555" y="6460659"/>
                <a:ext cx="9081" cy="29456"/>
              </a:xfrm>
              <a:custGeom>
                <a:avLst/>
                <a:gdLst>
                  <a:gd name="connsiteX0" fmla="*/ 529 w 9081"/>
                  <a:gd name="connsiteY0" fmla="*/ 308 h 29456"/>
                  <a:gd name="connsiteX1" fmla="*/ 529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529" y="308"/>
                    </a:moveTo>
                    <a:lnTo>
                      <a:pt x="529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36" name="Graphic 8">
                <a:extLst>
                  <a:ext uri="{FF2B5EF4-FFF2-40B4-BE49-F238E27FC236}">
                    <a16:creationId xmlns:a16="http://schemas.microsoft.com/office/drawing/2014/main" id="{6532DE05-3BCD-47E5-8779-BD8800523DA3}"/>
                  </a:ext>
                </a:extLst>
              </p:cNvPr>
              <p:cNvGrpSpPr/>
              <p:nvPr/>
            </p:nvGrpSpPr>
            <p:grpSpPr>
              <a:xfrm>
                <a:off x="11153352" y="6527999"/>
                <a:ext cx="90416" cy="168442"/>
                <a:chOff x="11153352" y="6527999"/>
                <a:chExt cx="90416" cy="168442"/>
              </a:xfrm>
              <a:solidFill>
                <a:srgbClr val="000000"/>
              </a:solidFill>
            </p:grpSpPr>
            <p:sp>
              <p:nvSpPr>
                <p:cNvPr id="4737" name="Freeform: Shape 4736">
                  <a:extLst>
                    <a:ext uri="{FF2B5EF4-FFF2-40B4-BE49-F238E27FC236}">
                      <a16:creationId xmlns:a16="http://schemas.microsoft.com/office/drawing/2014/main" id="{24AED5B0-063A-444E-97BA-9BCEB1249C3C}"/>
                    </a:ext>
                  </a:extLst>
                </p:cNvPr>
                <p:cNvSpPr/>
                <p:nvPr/>
              </p:nvSpPr>
              <p:spPr>
                <a:xfrm rot="-5400000" flipV="1">
                  <a:off x="11172047" y="6649817"/>
                  <a:ext cx="31614" cy="63949"/>
                </a:xfrm>
                <a:custGeom>
                  <a:avLst/>
                  <a:gdLst>
                    <a:gd name="connsiteX0" fmla="*/ 30881 w 31614"/>
                    <a:gd name="connsiteY0" fmla="*/ 61852 h 63949"/>
                    <a:gd name="connsiteX1" fmla="*/ 30881 w 31614"/>
                    <a:gd name="connsiteY1" fmla="*/ 55553 h 63949"/>
                    <a:gd name="connsiteX2" fmla="*/ 23077 w 31614"/>
                    <a:gd name="connsiteY2" fmla="*/ 55553 h 63949"/>
                    <a:gd name="connsiteX3" fmla="*/ 16975 w 31614"/>
                    <a:gd name="connsiteY3" fmla="*/ 53909 h 63949"/>
                    <a:gd name="connsiteX4" fmla="*/ 15272 w 31614"/>
                    <a:gd name="connsiteY4" fmla="*/ 47992 h 63949"/>
                    <a:gd name="connsiteX5" fmla="*/ 15272 w 31614"/>
                    <a:gd name="connsiteY5" fmla="*/ 43928 h 63949"/>
                    <a:gd name="connsiteX6" fmla="*/ 28710 w 31614"/>
                    <a:gd name="connsiteY6" fmla="*/ 43928 h 63949"/>
                    <a:gd name="connsiteX7" fmla="*/ 28710 w 31614"/>
                    <a:gd name="connsiteY7" fmla="*/ 38050 h 63949"/>
                    <a:gd name="connsiteX8" fmla="*/ 15272 w 31614"/>
                    <a:gd name="connsiteY8" fmla="*/ 38050 h 63949"/>
                    <a:gd name="connsiteX9" fmla="*/ 15272 w 31614"/>
                    <a:gd name="connsiteY9" fmla="*/ -2098 h 63949"/>
                    <a:gd name="connsiteX10" fmla="*/ 7071 w 31614"/>
                    <a:gd name="connsiteY10" fmla="*/ -2098 h 63949"/>
                    <a:gd name="connsiteX11" fmla="*/ 7071 w 31614"/>
                    <a:gd name="connsiteY11" fmla="*/ 38050 h 63949"/>
                    <a:gd name="connsiteX12" fmla="*/ -734 w 31614"/>
                    <a:gd name="connsiteY12" fmla="*/ 38050 h 63949"/>
                    <a:gd name="connsiteX13" fmla="*/ -734 w 31614"/>
                    <a:gd name="connsiteY13" fmla="*/ 43928 h 63949"/>
                    <a:gd name="connsiteX14" fmla="*/ 7071 w 31614"/>
                    <a:gd name="connsiteY14" fmla="*/ 43928 h 63949"/>
                    <a:gd name="connsiteX15" fmla="*/ 7071 w 31614"/>
                    <a:gd name="connsiteY15" fmla="*/ 47137 h 63949"/>
                    <a:gd name="connsiteX16" fmla="*/ 10930 w 31614"/>
                    <a:gd name="connsiteY16" fmla="*/ 58328 h 63949"/>
                    <a:gd name="connsiteX17" fmla="*/ 23162 w 31614"/>
                    <a:gd name="connsiteY17" fmla="*/ 61852 h 63949"/>
                    <a:gd name="connsiteX18" fmla="*/ 30881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881" y="61852"/>
                      </a:moveTo>
                      <a:lnTo>
                        <a:pt x="30881" y="55553"/>
                      </a:lnTo>
                      <a:lnTo>
                        <a:pt x="23077" y="55553"/>
                      </a:lnTo>
                      <a:cubicBezTo>
                        <a:pt x="20154" y="55553"/>
                        <a:pt x="18120" y="55005"/>
                        <a:pt x="16975" y="53909"/>
                      </a:cubicBezTo>
                      <a:cubicBezTo>
                        <a:pt x="15840" y="52814"/>
                        <a:pt x="15272" y="50841"/>
                        <a:pt x="15272" y="47992"/>
                      </a:cubicBezTo>
                      <a:lnTo>
                        <a:pt x="15272" y="43928"/>
                      </a:lnTo>
                      <a:lnTo>
                        <a:pt x="28710" y="43928"/>
                      </a:lnTo>
                      <a:lnTo>
                        <a:pt x="28710" y="38050"/>
                      </a:lnTo>
                      <a:lnTo>
                        <a:pt x="15272" y="38050"/>
                      </a:lnTo>
                      <a:lnTo>
                        <a:pt x="15272" y="-2098"/>
                      </a:lnTo>
                      <a:lnTo>
                        <a:pt x="7071" y="-2098"/>
                      </a:lnTo>
                      <a:lnTo>
                        <a:pt x="7071" y="38050"/>
                      </a:lnTo>
                      <a:lnTo>
                        <a:pt x="-734" y="38050"/>
                      </a:lnTo>
                      <a:lnTo>
                        <a:pt x="-734" y="43928"/>
                      </a:lnTo>
                      <a:lnTo>
                        <a:pt x="7071" y="43928"/>
                      </a:lnTo>
                      <a:lnTo>
                        <a:pt x="7071" y="47137"/>
                      </a:lnTo>
                      <a:cubicBezTo>
                        <a:pt x="7071" y="52257"/>
                        <a:pt x="8357" y="55987"/>
                        <a:pt x="10930" y="58328"/>
                      </a:cubicBezTo>
                      <a:cubicBezTo>
                        <a:pt x="13503" y="60678"/>
                        <a:pt x="17581" y="61852"/>
                        <a:pt x="23162" y="61852"/>
                      </a:cubicBezTo>
                      <a:lnTo>
                        <a:pt x="30881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38" name="Freeform: Shape 4737">
                  <a:extLst>
                    <a:ext uri="{FF2B5EF4-FFF2-40B4-BE49-F238E27FC236}">
                      <a16:creationId xmlns:a16="http://schemas.microsoft.com/office/drawing/2014/main" id="{2C4C487A-294B-4BF1-BF92-C0C9C651BE29}"/>
                    </a:ext>
                  </a:extLst>
                </p:cNvPr>
                <p:cNvSpPr/>
                <p:nvPr/>
              </p:nvSpPr>
              <p:spPr>
                <a:xfrm rot="-5400000" flipV="1">
                  <a:off x="11217008" y="6644772"/>
                  <a:ext cx="47195" cy="5865"/>
                </a:xfrm>
                <a:custGeom>
                  <a:avLst/>
                  <a:gdLst>
                    <a:gd name="connsiteX0" fmla="*/ 46128 w 47195"/>
                    <a:gd name="connsiteY0" fmla="*/ 7481 h 5865"/>
                    <a:gd name="connsiteX1" fmla="*/ 46128 w 47195"/>
                    <a:gd name="connsiteY1" fmla="*/ 1616 h 5865"/>
                    <a:gd name="connsiteX2" fmla="*/ -1067 w 47195"/>
                    <a:gd name="connsiteY2" fmla="*/ 1616 h 5865"/>
                    <a:gd name="connsiteX3" fmla="*/ -1067 w 47195"/>
                    <a:gd name="connsiteY3" fmla="*/ 7481 h 5865"/>
                    <a:gd name="connsiteX4" fmla="*/ 46128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128" y="7481"/>
                      </a:moveTo>
                      <a:lnTo>
                        <a:pt x="46128" y="1616"/>
                      </a:lnTo>
                      <a:lnTo>
                        <a:pt x="-1067" y="1616"/>
                      </a:lnTo>
                      <a:lnTo>
                        <a:pt x="-1067" y="7481"/>
                      </a:lnTo>
                      <a:lnTo>
                        <a:pt x="46128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39" name="Freeform: Shape 4738">
                  <a:extLst>
                    <a:ext uri="{FF2B5EF4-FFF2-40B4-BE49-F238E27FC236}">
                      <a16:creationId xmlns:a16="http://schemas.microsoft.com/office/drawing/2014/main" id="{F9FEE9C7-B80A-48FA-8D08-67FB553FCE55}"/>
                    </a:ext>
                  </a:extLst>
                </p:cNvPr>
                <p:cNvSpPr/>
                <p:nvPr/>
              </p:nvSpPr>
              <p:spPr>
                <a:xfrm rot="-5400000" flipV="1">
                  <a:off x="11167642" y="6569789"/>
                  <a:ext cx="42029" cy="62463"/>
                </a:xfrm>
                <a:custGeom>
                  <a:avLst/>
                  <a:gdLst>
                    <a:gd name="connsiteX0" fmla="*/ 9348 w 42029"/>
                    <a:gd name="connsiteY0" fmla="*/ 4932 h 62463"/>
                    <a:gd name="connsiteX1" fmla="*/ 40608 w 42029"/>
                    <a:gd name="connsiteY1" fmla="*/ 4932 h 62463"/>
                    <a:gd name="connsiteX2" fmla="*/ 40608 w 42029"/>
                    <a:gd name="connsiteY2" fmla="*/ -2051 h 62463"/>
                    <a:gd name="connsiteX3" fmla="*/ -1422 w 42029"/>
                    <a:gd name="connsiteY3" fmla="*/ -2051 h 62463"/>
                    <a:gd name="connsiteX4" fmla="*/ -1422 w 42029"/>
                    <a:gd name="connsiteY4" fmla="*/ 4932 h 62463"/>
                    <a:gd name="connsiteX5" fmla="*/ 12469 w 42029"/>
                    <a:gd name="connsiteY5" fmla="*/ 18056 h 62463"/>
                    <a:gd name="connsiteX6" fmla="*/ 23537 w 42029"/>
                    <a:gd name="connsiteY6" fmla="*/ 28695 h 62463"/>
                    <a:gd name="connsiteX7" fmla="*/ 29540 w 42029"/>
                    <a:gd name="connsiteY7" fmla="*/ 36269 h 62463"/>
                    <a:gd name="connsiteX8" fmla="*/ 31256 w 42029"/>
                    <a:gd name="connsiteY8" fmla="*/ 42371 h 62463"/>
                    <a:gd name="connsiteX9" fmla="*/ 27553 w 42029"/>
                    <a:gd name="connsiteY9" fmla="*/ 50340 h 62463"/>
                    <a:gd name="connsiteX10" fmla="*/ 17904 w 42029"/>
                    <a:gd name="connsiteY10" fmla="*/ 53430 h 62463"/>
                    <a:gd name="connsiteX11" fmla="*/ 9007 w 42029"/>
                    <a:gd name="connsiteY11" fmla="*/ 52076 h 62463"/>
                    <a:gd name="connsiteX12" fmla="*/ -983 w 42029"/>
                    <a:gd name="connsiteY12" fmla="*/ 47960 h 62463"/>
                    <a:gd name="connsiteX13" fmla="*/ -983 w 42029"/>
                    <a:gd name="connsiteY13" fmla="*/ 56350 h 62463"/>
                    <a:gd name="connsiteX14" fmla="*/ 9120 w 42029"/>
                    <a:gd name="connsiteY14" fmla="*/ 59387 h 62463"/>
                    <a:gd name="connsiteX15" fmla="*/ 17734 w 42029"/>
                    <a:gd name="connsiteY15" fmla="*/ 60413 h 62463"/>
                    <a:gd name="connsiteX16" fmla="*/ 34137 w 42029"/>
                    <a:gd name="connsiteY16" fmla="*/ 55640 h 62463"/>
                    <a:gd name="connsiteX17" fmla="*/ 40253 w 42029"/>
                    <a:gd name="connsiteY17" fmla="*/ 42910 h 62463"/>
                    <a:gd name="connsiteX18" fmla="*/ 38720 w 42029"/>
                    <a:gd name="connsiteY18" fmla="*/ 35730 h 62463"/>
                    <a:gd name="connsiteX19" fmla="*/ 33158 w 42029"/>
                    <a:gd name="connsiteY19" fmla="*/ 27748 h 62463"/>
                    <a:gd name="connsiteX20" fmla="*/ 26106 w 42029"/>
                    <a:gd name="connsiteY20" fmla="*/ 20857 h 62463"/>
                    <a:gd name="connsiteX21" fmla="*/ 9348 w 42029"/>
                    <a:gd name="connsiteY21" fmla="*/ 4932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348" y="4932"/>
                      </a:moveTo>
                      <a:lnTo>
                        <a:pt x="40608" y="4932"/>
                      </a:lnTo>
                      <a:lnTo>
                        <a:pt x="40608" y="-2051"/>
                      </a:lnTo>
                      <a:lnTo>
                        <a:pt x="-1422" y="-2051"/>
                      </a:lnTo>
                      <a:lnTo>
                        <a:pt x="-1422" y="4932"/>
                      </a:lnTo>
                      <a:cubicBezTo>
                        <a:pt x="1974" y="8193"/>
                        <a:pt x="6604" y="12568"/>
                        <a:pt x="12469" y="18056"/>
                      </a:cubicBezTo>
                      <a:cubicBezTo>
                        <a:pt x="18344" y="23553"/>
                        <a:pt x="22033" y="27099"/>
                        <a:pt x="23537" y="28695"/>
                      </a:cubicBezTo>
                      <a:cubicBezTo>
                        <a:pt x="26404" y="31675"/>
                        <a:pt x="28404" y="34200"/>
                        <a:pt x="29540" y="36269"/>
                      </a:cubicBezTo>
                      <a:cubicBezTo>
                        <a:pt x="30684" y="38338"/>
                        <a:pt x="31256" y="40372"/>
                        <a:pt x="31256" y="42371"/>
                      </a:cubicBezTo>
                      <a:cubicBezTo>
                        <a:pt x="31256" y="45632"/>
                        <a:pt x="30022" y="48289"/>
                        <a:pt x="27553" y="50340"/>
                      </a:cubicBezTo>
                      <a:cubicBezTo>
                        <a:pt x="25084" y="52400"/>
                        <a:pt x="21868" y="53430"/>
                        <a:pt x="17904" y="53430"/>
                      </a:cubicBezTo>
                      <a:cubicBezTo>
                        <a:pt x="15094" y="53430"/>
                        <a:pt x="12129" y="52979"/>
                        <a:pt x="9007" y="52076"/>
                      </a:cubicBezTo>
                      <a:cubicBezTo>
                        <a:pt x="5895" y="51173"/>
                        <a:pt x="2565" y="49801"/>
                        <a:pt x="-983" y="47960"/>
                      </a:cubicBezTo>
                      <a:lnTo>
                        <a:pt x="-983" y="56350"/>
                      </a:lnTo>
                      <a:cubicBezTo>
                        <a:pt x="2622" y="57691"/>
                        <a:pt x="5989" y="58704"/>
                        <a:pt x="9120" y="59387"/>
                      </a:cubicBezTo>
                      <a:cubicBezTo>
                        <a:pt x="12261" y="60071"/>
                        <a:pt x="15132" y="60413"/>
                        <a:pt x="17734" y="60413"/>
                      </a:cubicBezTo>
                      <a:cubicBezTo>
                        <a:pt x="24592" y="60413"/>
                        <a:pt x="30060" y="58822"/>
                        <a:pt x="34137" y="55640"/>
                      </a:cubicBezTo>
                      <a:cubicBezTo>
                        <a:pt x="38214" y="52466"/>
                        <a:pt x="40253" y="48223"/>
                        <a:pt x="40253" y="42910"/>
                      </a:cubicBezTo>
                      <a:cubicBezTo>
                        <a:pt x="40253" y="40385"/>
                        <a:pt x="39742" y="37992"/>
                        <a:pt x="38720" y="35730"/>
                      </a:cubicBezTo>
                      <a:cubicBezTo>
                        <a:pt x="37708" y="33477"/>
                        <a:pt x="35854" y="30816"/>
                        <a:pt x="33158" y="27748"/>
                      </a:cubicBezTo>
                      <a:cubicBezTo>
                        <a:pt x="32420" y="26950"/>
                        <a:pt x="30069" y="24653"/>
                        <a:pt x="26106" y="20857"/>
                      </a:cubicBezTo>
                      <a:cubicBezTo>
                        <a:pt x="22151" y="17061"/>
                        <a:pt x="16565" y="11753"/>
                        <a:pt x="9348" y="49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40" name="Freeform: Shape 4739">
                  <a:extLst>
                    <a:ext uri="{FF2B5EF4-FFF2-40B4-BE49-F238E27FC236}">
                      <a16:creationId xmlns:a16="http://schemas.microsoft.com/office/drawing/2014/main" id="{0926D3FC-49E6-49E1-998E-750E109F5BAA}"/>
                    </a:ext>
                  </a:extLst>
                </p:cNvPr>
                <p:cNvSpPr/>
                <p:nvPr/>
              </p:nvSpPr>
              <p:spPr>
                <a:xfrm rot="-5400000" flipV="1">
                  <a:off x="11167642" y="6516243"/>
                  <a:ext cx="42029" cy="62463"/>
                </a:xfrm>
                <a:custGeom>
                  <a:avLst/>
                  <a:gdLst>
                    <a:gd name="connsiteX0" fmla="*/ 9348 w 42029"/>
                    <a:gd name="connsiteY0" fmla="*/ 4926 h 62463"/>
                    <a:gd name="connsiteX1" fmla="*/ 40608 w 42029"/>
                    <a:gd name="connsiteY1" fmla="*/ 4926 h 62463"/>
                    <a:gd name="connsiteX2" fmla="*/ 40608 w 42029"/>
                    <a:gd name="connsiteY2" fmla="*/ -2057 h 62463"/>
                    <a:gd name="connsiteX3" fmla="*/ -1422 w 42029"/>
                    <a:gd name="connsiteY3" fmla="*/ -2057 h 62463"/>
                    <a:gd name="connsiteX4" fmla="*/ -1422 w 42029"/>
                    <a:gd name="connsiteY4" fmla="*/ 4926 h 62463"/>
                    <a:gd name="connsiteX5" fmla="*/ 12469 w 42029"/>
                    <a:gd name="connsiteY5" fmla="*/ 18050 h 62463"/>
                    <a:gd name="connsiteX6" fmla="*/ 23537 w 42029"/>
                    <a:gd name="connsiteY6" fmla="*/ 28688 h 62463"/>
                    <a:gd name="connsiteX7" fmla="*/ 29540 w 42029"/>
                    <a:gd name="connsiteY7" fmla="*/ 36263 h 62463"/>
                    <a:gd name="connsiteX8" fmla="*/ 31256 w 42029"/>
                    <a:gd name="connsiteY8" fmla="*/ 42365 h 62463"/>
                    <a:gd name="connsiteX9" fmla="*/ 27553 w 42029"/>
                    <a:gd name="connsiteY9" fmla="*/ 50334 h 62463"/>
                    <a:gd name="connsiteX10" fmla="*/ 17904 w 42029"/>
                    <a:gd name="connsiteY10" fmla="*/ 53424 h 62463"/>
                    <a:gd name="connsiteX11" fmla="*/ 9007 w 42029"/>
                    <a:gd name="connsiteY11" fmla="*/ 52070 h 62463"/>
                    <a:gd name="connsiteX12" fmla="*/ -983 w 42029"/>
                    <a:gd name="connsiteY12" fmla="*/ 47953 h 62463"/>
                    <a:gd name="connsiteX13" fmla="*/ -983 w 42029"/>
                    <a:gd name="connsiteY13" fmla="*/ 56343 h 62463"/>
                    <a:gd name="connsiteX14" fmla="*/ 9120 w 42029"/>
                    <a:gd name="connsiteY14" fmla="*/ 59381 h 62463"/>
                    <a:gd name="connsiteX15" fmla="*/ 17734 w 42029"/>
                    <a:gd name="connsiteY15" fmla="*/ 60407 h 62463"/>
                    <a:gd name="connsiteX16" fmla="*/ 34137 w 42029"/>
                    <a:gd name="connsiteY16" fmla="*/ 55633 h 62463"/>
                    <a:gd name="connsiteX17" fmla="*/ 40253 w 42029"/>
                    <a:gd name="connsiteY17" fmla="*/ 42904 h 62463"/>
                    <a:gd name="connsiteX18" fmla="*/ 38720 w 42029"/>
                    <a:gd name="connsiteY18" fmla="*/ 35724 h 62463"/>
                    <a:gd name="connsiteX19" fmla="*/ 33158 w 42029"/>
                    <a:gd name="connsiteY19" fmla="*/ 27741 h 62463"/>
                    <a:gd name="connsiteX20" fmla="*/ 26106 w 42029"/>
                    <a:gd name="connsiteY20" fmla="*/ 20851 h 62463"/>
                    <a:gd name="connsiteX21" fmla="*/ 9348 w 42029"/>
                    <a:gd name="connsiteY21" fmla="*/ 4926 h 62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2029" h="62463">
                      <a:moveTo>
                        <a:pt x="9348" y="4926"/>
                      </a:moveTo>
                      <a:lnTo>
                        <a:pt x="40608" y="4926"/>
                      </a:lnTo>
                      <a:lnTo>
                        <a:pt x="40608" y="-2057"/>
                      </a:lnTo>
                      <a:lnTo>
                        <a:pt x="-1422" y="-2057"/>
                      </a:lnTo>
                      <a:lnTo>
                        <a:pt x="-1422" y="4926"/>
                      </a:lnTo>
                      <a:cubicBezTo>
                        <a:pt x="1974" y="8187"/>
                        <a:pt x="6604" y="12562"/>
                        <a:pt x="12469" y="18050"/>
                      </a:cubicBezTo>
                      <a:cubicBezTo>
                        <a:pt x="18344" y="23547"/>
                        <a:pt x="22033" y="27093"/>
                        <a:pt x="23537" y="28688"/>
                      </a:cubicBezTo>
                      <a:cubicBezTo>
                        <a:pt x="26404" y="31669"/>
                        <a:pt x="28404" y="34194"/>
                        <a:pt x="29540" y="36263"/>
                      </a:cubicBezTo>
                      <a:cubicBezTo>
                        <a:pt x="30684" y="38332"/>
                        <a:pt x="31256" y="40366"/>
                        <a:pt x="31256" y="42365"/>
                      </a:cubicBezTo>
                      <a:cubicBezTo>
                        <a:pt x="31256" y="45626"/>
                        <a:pt x="30022" y="48282"/>
                        <a:pt x="27553" y="50334"/>
                      </a:cubicBezTo>
                      <a:cubicBezTo>
                        <a:pt x="25084" y="52394"/>
                        <a:pt x="21868" y="53424"/>
                        <a:pt x="17904" y="53424"/>
                      </a:cubicBezTo>
                      <a:cubicBezTo>
                        <a:pt x="15094" y="53424"/>
                        <a:pt x="12129" y="52973"/>
                        <a:pt x="9007" y="52070"/>
                      </a:cubicBezTo>
                      <a:cubicBezTo>
                        <a:pt x="5895" y="51166"/>
                        <a:pt x="2565" y="49795"/>
                        <a:pt x="-983" y="47953"/>
                      </a:cubicBezTo>
                      <a:lnTo>
                        <a:pt x="-983" y="56343"/>
                      </a:lnTo>
                      <a:cubicBezTo>
                        <a:pt x="2622" y="57685"/>
                        <a:pt x="5989" y="58697"/>
                        <a:pt x="9120" y="59381"/>
                      </a:cubicBezTo>
                      <a:cubicBezTo>
                        <a:pt x="12261" y="60065"/>
                        <a:pt x="15132" y="60407"/>
                        <a:pt x="17734" y="60407"/>
                      </a:cubicBezTo>
                      <a:cubicBezTo>
                        <a:pt x="24592" y="60407"/>
                        <a:pt x="30060" y="58816"/>
                        <a:pt x="34137" y="55633"/>
                      </a:cubicBezTo>
                      <a:cubicBezTo>
                        <a:pt x="38214" y="52460"/>
                        <a:pt x="40253" y="48216"/>
                        <a:pt x="40253" y="42904"/>
                      </a:cubicBezTo>
                      <a:cubicBezTo>
                        <a:pt x="40253" y="40379"/>
                        <a:pt x="39742" y="37986"/>
                        <a:pt x="38720" y="35724"/>
                      </a:cubicBezTo>
                      <a:cubicBezTo>
                        <a:pt x="37708" y="33471"/>
                        <a:pt x="35854" y="30810"/>
                        <a:pt x="33158" y="27741"/>
                      </a:cubicBezTo>
                      <a:cubicBezTo>
                        <a:pt x="32420" y="26944"/>
                        <a:pt x="30069" y="24647"/>
                        <a:pt x="26106" y="20851"/>
                      </a:cubicBezTo>
                      <a:cubicBezTo>
                        <a:pt x="22151" y="17055"/>
                        <a:pt x="16565" y="11746"/>
                        <a:pt x="9348" y="49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41" name="Graphic 8">
              <a:extLst>
                <a:ext uri="{FF2B5EF4-FFF2-40B4-BE49-F238E27FC236}">
                  <a16:creationId xmlns:a16="http://schemas.microsoft.com/office/drawing/2014/main" id="{D43486BB-5699-4098-A5AD-AD9C4E6F95AE}"/>
                </a:ext>
              </a:extLst>
            </p:cNvPr>
            <p:cNvGrpSpPr/>
            <p:nvPr/>
          </p:nvGrpSpPr>
          <p:grpSpPr>
            <a:xfrm>
              <a:off x="11510556" y="5206624"/>
              <a:ext cx="90416" cy="182238"/>
              <a:chOff x="11258007" y="6460659"/>
              <a:chExt cx="90416" cy="182238"/>
            </a:xfrm>
            <a:solidFill>
              <a:srgbClr val="000000"/>
            </a:solidFill>
          </p:grpSpPr>
          <p:sp>
            <p:nvSpPr>
              <p:cNvPr id="4742" name="Freeform: Shape 4741">
                <a:extLst>
                  <a:ext uri="{FF2B5EF4-FFF2-40B4-BE49-F238E27FC236}">
                    <a16:creationId xmlns:a16="http://schemas.microsoft.com/office/drawing/2014/main" id="{D93114B2-4221-4942-986B-770C23510230}"/>
                  </a:ext>
                </a:extLst>
              </p:cNvPr>
              <p:cNvSpPr/>
              <p:nvPr/>
            </p:nvSpPr>
            <p:spPr>
              <a:xfrm>
                <a:off x="11303218" y="6460659"/>
                <a:ext cx="9081" cy="29456"/>
              </a:xfrm>
              <a:custGeom>
                <a:avLst/>
                <a:gdLst>
                  <a:gd name="connsiteX0" fmla="*/ 540 w 9081"/>
                  <a:gd name="connsiteY0" fmla="*/ 308 h 29456"/>
                  <a:gd name="connsiteX1" fmla="*/ 540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540" y="308"/>
                    </a:moveTo>
                    <a:lnTo>
                      <a:pt x="540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43" name="Graphic 8">
                <a:extLst>
                  <a:ext uri="{FF2B5EF4-FFF2-40B4-BE49-F238E27FC236}">
                    <a16:creationId xmlns:a16="http://schemas.microsoft.com/office/drawing/2014/main" id="{2D7BDC13-6324-4D77-B0C3-3B77C460F165}"/>
                  </a:ext>
                </a:extLst>
              </p:cNvPr>
              <p:cNvGrpSpPr/>
              <p:nvPr/>
            </p:nvGrpSpPr>
            <p:grpSpPr>
              <a:xfrm>
                <a:off x="11258007" y="6526766"/>
                <a:ext cx="90416" cy="116131"/>
                <a:chOff x="11258007" y="6526766"/>
                <a:chExt cx="90416" cy="116131"/>
              </a:xfrm>
              <a:solidFill>
                <a:srgbClr val="000000"/>
              </a:solidFill>
            </p:grpSpPr>
            <p:sp>
              <p:nvSpPr>
                <p:cNvPr id="4744" name="Freeform: Shape 4743">
                  <a:extLst>
                    <a:ext uri="{FF2B5EF4-FFF2-40B4-BE49-F238E27FC236}">
                      <a16:creationId xmlns:a16="http://schemas.microsoft.com/office/drawing/2014/main" id="{84E0E3FE-7328-4815-AF62-CACD1E532510}"/>
                    </a:ext>
                  </a:extLst>
                </p:cNvPr>
                <p:cNvSpPr/>
                <p:nvPr/>
              </p:nvSpPr>
              <p:spPr>
                <a:xfrm rot="-5400000" flipV="1">
                  <a:off x="11276702" y="6596273"/>
                  <a:ext cx="31614" cy="63949"/>
                </a:xfrm>
                <a:custGeom>
                  <a:avLst/>
                  <a:gdLst>
                    <a:gd name="connsiteX0" fmla="*/ 30893 w 31614"/>
                    <a:gd name="connsiteY0" fmla="*/ 61846 h 63949"/>
                    <a:gd name="connsiteX1" fmla="*/ 30893 w 31614"/>
                    <a:gd name="connsiteY1" fmla="*/ 55547 h 63949"/>
                    <a:gd name="connsiteX2" fmla="*/ 23088 w 31614"/>
                    <a:gd name="connsiteY2" fmla="*/ 55547 h 63949"/>
                    <a:gd name="connsiteX3" fmla="*/ 16987 w 31614"/>
                    <a:gd name="connsiteY3" fmla="*/ 53903 h 63949"/>
                    <a:gd name="connsiteX4" fmla="*/ 15284 w 31614"/>
                    <a:gd name="connsiteY4" fmla="*/ 47985 h 63949"/>
                    <a:gd name="connsiteX5" fmla="*/ 15284 w 31614"/>
                    <a:gd name="connsiteY5" fmla="*/ 43922 h 63949"/>
                    <a:gd name="connsiteX6" fmla="*/ 28722 w 31614"/>
                    <a:gd name="connsiteY6" fmla="*/ 43922 h 63949"/>
                    <a:gd name="connsiteX7" fmla="*/ 28722 w 31614"/>
                    <a:gd name="connsiteY7" fmla="*/ 38044 h 63949"/>
                    <a:gd name="connsiteX8" fmla="*/ 15284 w 31614"/>
                    <a:gd name="connsiteY8" fmla="*/ 38044 h 63949"/>
                    <a:gd name="connsiteX9" fmla="*/ 15284 w 31614"/>
                    <a:gd name="connsiteY9" fmla="*/ -2104 h 63949"/>
                    <a:gd name="connsiteX10" fmla="*/ 7082 w 31614"/>
                    <a:gd name="connsiteY10" fmla="*/ -2104 h 63949"/>
                    <a:gd name="connsiteX11" fmla="*/ 7082 w 31614"/>
                    <a:gd name="connsiteY11" fmla="*/ 38044 h 63949"/>
                    <a:gd name="connsiteX12" fmla="*/ -722 w 31614"/>
                    <a:gd name="connsiteY12" fmla="*/ 38044 h 63949"/>
                    <a:gd name="connsiteX13" fmla="*/ -722 w 31614"/>
                    <a:gd name="connsiteY13" fmla="*/ 43922 h 63949"/>
                    <a:gd name="connsiteX14" fmla="*/ 7082 w 31614"/>
                    <a:gd name="connsiteY14" fmla="*/ 43922 h 63949"/>
                    <a:gd name="connsiteX15" fmla="*/ 7082 w 31614"/>
                    <a:gd name="connsiteY15" fmla="*/ 47131 h 63949"/>
                    <a:gd name="connsiteX16" fmla="*/ 10942 w 31614"/>
                    <a:gd name="connsiteY16" fmla="*/ 58322 h 63949"/>
                    <a:gd name="connsiteX17" fmla="*/ 23173 w 31614"/>
                    <a:gd name="connsiteY17" fmla="*/ 61846 h 63949"/>
                    <a:gd name="connsiteX18" fmla="*/ 30893 w 31614"/>
                    <a:gd name="connsiteY18" fmla="*/ 61846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893" y="61846"/>
                      </a:moveTo>
                      <a:lnTo>
                        <a:pt x="30893" y="55547"/>
                      </a:lnTo>
                      <a:lnTo>
                        <a:pt x="23088" y="55547"/>
                      </a:lnTo>
                      <a:cubicBezTo>
                        <a:pt x="20165" y="55547"/>
                        <a:pt x="18131" y="54999"/>
                        <a:pt x="16987" y="53903"/>
                      </a:cubicBezTo>
                      <a:cubicBezTo>
                        <a:pt x="15852" y="52807"/>
                        <a:pt x="15284" y="50835"/>
                        <a:pt x="15284" y="47985"/>
                      </a:cubicBezTo>
                      <a:lnTo>
                        <a:pt x="15284" y="43922"/>
                      </a:lnTo>
                      <a:lnTo>
                        <a:pt x="28722" y="43922"/>
                      </a:lnTo>
                      <a:lnTo>
                        <a:pt x="28722" y="38044"/>
                      </a:lnTo>
                      <a:lnTo>
                        <a:pt x="15284" y="38044"/>
                      </a:lnTo>
                      <a:lnTo>
                        <a:pt x="15284" y="-2104"/>
                      </a:lnTo>
                      <a:lnTo>
                        <a:pt x="7082" y="-2104"/>
                      </a:lnTo>
                      <a:lnTo>
                        <a:pt x="7082" y="38044"/>
                      </a:lnTo>
                      <a:lnTo>
                        <a:pt x="-722" y="38044"/>
                      </a:lnTo>
                      <a:lnTo>
                        <a:pt x="-722" y="43922"/>
                      </a:lnTo>
                      <a:lnTo>
                        <a:pt x="7082" y="43922"/>
                      </a:lnTo>
                      <a:lnTo>
                        <a:pt x="7082" y="47131"/>
                      </a:lnTo>
                      <a:cubicBezTo>
                        <a:pt x="7082" y="52251"/>
                        <a:pt x="8369" y="55981"/>
                        <a:pt x="10942" y="58322"/>
                      </a:cubicBezTo>
                      <a:cubicBezTo>
                        <a:pt x="13515" y="60671"/>
                        <a:pt x="17592" y="61846"/>
                        <a:pt x="23173" y="61846"/>
                      </a:cubicBezTo>
                      <a:lnTo>
                        <a:pt x="30893" y="618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45" name="Freeform: Shape 4744">
                  <a:extLst>
                    <a:ext uri="{FF2B5EF4-FFF2-40B4-BE49-F238E27FC236}">
                      <a16:creationId xmlns:a16="http://schemas.microsoft.com/office/drawing/2014/main" id="{2811C22D-1EF2-4F01-933C-8652777813AB}"/>
                    </a:ext>
                  </a:extLst>
                </p:cNvPr>
                <p:cNvSpPr/>
                <p:nvPr/>
              </p:nvSpPr>
              <p:spPr>
                <a:xfrm rot="-5400000" flipV="1">
                  <a:off x="11321662" y="6591228"/>
                  <a:ext cx="47195" cy="5865"/>
                </a:xfrm>
                <a:custGeom>
                  <a:avLst/>
                  <a:gdLst>
                    <a:gd name="connsiteX0" fmla="*/ 46140 w 47195"/>
                    <a:gd name="connsiteY0" fmla="*/ 7474 h 5865"/>
                    <a:gd name="connsiteX1" fmla="*/ 46140 w 47195"/>
                    <a:gd name="connsiteY1" fmla="*/ 1609 h 5865"/>
                    <a:gd name="connsiteX2" fmla="*/ -1055 w 47195"/>
                    <a:gd name="connsiteY2" fmla="*/ 1609 h 5865"/>
                    <a:gd name="connsiteX3" fmla="*/ -1055 w 47195"/>
                    <a:gd name="connsiteY3" fmla="*/ 7474 h 5865"/>
                    <a:gd name="connsiteX4" fmla="*/ 46140 w 47195"/>
                    <a:gd name="connsiteY4" fmla="*/ 7474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140" y="7474"/>
                      </a:moveTo>
                      <a:lnTo>
                        <a:pt x="46140" y="1609"/>
                      </a:lnTo>
                      <a:lnTo>
                        <a:pt x="-1055" y="1609"/>
                      </a:lnTo>
                      <a:lnTo>
                        <a:pt x="-1055" y="7474"/>
                      </a:lnTo>
                      <a:lnTo>
                        <a:pt x="46140" y="74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46" name="Freeform: Shape 4745">
                  <a:extLst>
                    <a:ext uri="{FF2B5EF4-FFF2-40B4-BE49-F238E27FC236}">
                      <a16:creationId xmlns:a16="http://schemas.microsoft.com/office/drawing/2014/main" id="{494D56A3-C253-4F74-B729-150F686F05F0}"/>
                    </a:ext>
                  </a:extLst>
                </p:cNvPr>
                <p:cNvSpPr/>
                <p:nvPr/>
              </p:nvSpPr>
              <p:spPr>
                <a:xfrm rot="-5400000" flipV="1">
                  <a:off x="11272622" y="6515811"/>
                  <a:ext cx="42569" cy="61359"/>
                </a:xfrm>
                <a:custGeom>
                  <a:avLst/>
                  <a:gdLst>
                    <a:gd name="connsiteX0" fmla="*/ -1486 w 42569"/>
                    <a:gd name="connsiteY0" fmla="*/ 59344 h 61359"/>
                    <a:gd name="connsiteX1" fmla="*/ 41083 w 42569"/>
                    <a:gd name="connsiteY1" fmla="*/ 59344 h 61359"/>
                    <a:gd name="connsiteX2" fmla="*/ 41083 w 42569"/>
                    <a:gd name="connsiteY2" fmla="*/ 55807 h 61359"/>
                    <a:gd name="connsiteX3" fmla="*/ 17046 w 42569"/>
                    <a:gd name="connsiteY3" fmla="*/ -2015 h 61359"/>
                    <a:gd name="connsiteX4" fmla="*/ 7695 w 42569"/>
                    <a:gd name="connsiteY4" fmla="*/ -2015 h 61359"/>
                    <a:gd name="connsiteX5" fmla="*/ 30313 w 42569"/>
                    <a:gd name="connsiteY5" fmla="*/ 52348 h 61359"/>
                    <a:gd name="connsiteX6" fmla="*/ -1486 w 42569"/>
                    <a:gd name="connsiteY6" fmla="*/ 52348 h 61359"/>
                    <a:gd name="connsiteX7" fmla="*/ -1486 w 42569"/>
                    <a:gd name="connsiteY7" fmla="*/ 59344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569" h="61359">
                      <a:moveTo>
                        <a:pt x="-1486" y="59344"/>
                      </a:moveTo>
                      <a:lnTo>
                        <a:pt x="41083" y="59344"/>
                      </a:lnTo>
                      <a:lnTo>
                        <a:pt x="41083" y="55807"/>
                      </a:lnTo>
                      <a:lnTo>
                        <a:pt x="17046" y="-2015"/>
                      </a:lnTo>
                      <a:lnTo>
                        <a:pt x="7695" y="-2015"/>
                      </a:lnTo>
                      <a:lnTo>
                        <a:pt x="30313" y="52348"/>
                      </a:lnTo>
                      <a:lnTo>
                        <a:pt x="-1486" y="52348"/>
                      </a:lnTo>
                      <a:lnTo>
                        <a:pt x="-1486" y="593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47" name="Graphic 8">
              <a:extLst>
                <a:ext uri="{FF2B5EF4-FFF2-40B4-BE49-F238E27FC236}">
                  <a16:creationId xmlns:a16="http://schemas.microsoft.com/office/drawing/2014/main" id="{28710CD7-AACC-4C5C-952C-C88076C3DE99}"/>
                </a:ext>
              </a:extLst>
            </p:cNvPr>
            <p:cNvGrpSpPr/>
            <p:nvPr/>
          </p:nvGrpSpPr>
          <p:grpSpPr>
            <a:xfrm>
              <a:off x="11615210" y="5206624"/>
              <a:ext cx="90416" cy="235782"/>
              <a:chOff x="11362661" y="6460659"/>
              <a:chExt cx="90416" cy="235782"/>
            </a:xfrm>
            <a:solidFill>
              <a:srgbClr val="000000"/>
            </a:solidFill>
          </p:grpSpPr>
          <p:sp>
            <p:nvSpPr>
              <p:cNvPr id="4748" name="Freeform: Shape 4747">
                <a:extLst>
                  <a:ext uri="{FF2B5EF4-FFF2-40B4-BE49-F238E27FC236}">
                    <a16:creationId xmlns:a16="http://schemas.microsoft.com/office/drawing/2014/main" id="{54FD6A36-CC81-4678-B517-7F98B95546E6}"/>
                  </a:ext>
                </a:extLst>
              </p:cNvPr>
              <p:cNvSpPr/>
              <p:nvPr/>
            </p:nvSpPr>
            <p:spPr>
              <a:xfrm>
                <a:off x="11407873" y="6460659"/>
                <a:ext cx="9081" cy="29456"/>
              </a:xfrm>
              <a:custGeom>
                <a:avLst/>
                <a:gdLst>
                  <a:gd name="connsiteX0" fmla="*/ 552 w 9081"/>
                  <a:gd name="connsiteY0" fmla="*/ 308 h 29456"/>
                  <a:gd name="connsiteX1" fmla="*/ 552 w 9081"/>
                  <a:gd name="connsiteY1" fmla="*/ 29764 h 2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81" h="29456">
                    <a:moveTo>
                      <a:pt x="552" y="308"/>
                    </a:moveTo>
                    <a:lnTo>
                      <a:pt x="552" y="29764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49" name="Graphic 8">
                <a:extLst>
                  <a:ext uri="{FF2B5EF4-FFF2-40B4-BE49-F238E27FC236}">
                    <a16:creationId xmlns:a16="http://schemas.microsoft.com/office/drawing/2014/main" id="{90722DA4-916D-4761-836A-FE119654BFAB}"/>
                  </a:ext>
                </a:extLst>
              </p:cNvPr>
              <p:cNvGrpSpPr/>
              <p:nvPr/>
            </p:nvGrpSpPr>
            <p:grpSpPr>
              <a:xfrm>
                <a:off x="11362661" y="6525330"/>
                <a:ext cx="90416" cy="171111"/>
                <a:chOff x="11362661" y="6525330"/>
                <a:chExt cx="90416" cy="171111"/>
              </a:xfrm>
              <a:solidFill>
                <a:srgbClr val="000000"/>
              </a:solidFill>
            </p:grpSpPr>
            <p:sp>
              <p:nvSpPr>
                <p:cNvPr id="4750" name="Freeform: Shape 4749">
                  <a:extLst>
                    <a:ext uri="{FF2B5EF4-FFF2-40B4-BE49-F238E27FC236}">
                      <a16:creationId xmlns:a16="http://schemas.microsoft.com/office/drawing/2014/main" id="{0E3DEC9C-5D81-4927-B074-74EE974C410F}"/>
                    </a:ext>
                  </a:extLst>
                </p:cNvPr>
                <p:cNvSpPr/>
                <p:nvPr/>
              </p:nvSpPr>
              <p:spPr>
                <a:xfrm rot="-5400000" flipV="1">
                  <a:off x="11381356" y="6649817"/>
                  <a:ext cx="31614" cy="63949"/>
                </a:xfrm>
                <a:custGeom>
                  <a:avLst/>
                  <a:gdLst>
                    <a:gd name="connsiteX0" fmla="*/ 30904 w 31614"/>
                    <a:gd name="connsiteY0" fmla="*/ 61852 h 63949"/>
                    <a:gd name="connsiteX1" fmla="*/ 30904 w 31614"/>
                    <a:gd name="connsiteY1" fmla="*/ 55553 h 63949"/>
                    <a:gd name="connsiteX2" fmla="*/ 23100 w 31614"/>
                    <a:gd name="connsiteY2" fmla="*/ 55553 h 63949"/>
                    <a:gd name="connsiteX3" fmla="*/ 16998 w 31614"/>
                    <a:gd name="connsiteY3" fmla="*/ 53909 h 63949"/>
                    <a:gd name="connsiteX4" fmla="*/ 15295 w 31614"/>
                    <a:gd name="connsiteY4" fmla="*/ 47992 h 63949"/>
                    <a:gd name="connsiteX5" fmla="*/ 15295 w 31614"/>
                    <a:gd name="connsiteY5" fmla="*/ 43928 h 63949"/>
                    <a:gd name="connsiteX6" fmla="*/ 28733 w 31614"/>
                    <a:gd name="connsiteY6" fmla="*/ 43928 h 63949"/>
                    <a:gd name="connsiteX7" fmla="*/ 28733 w 31614"/>
                    <a:gd name="connsiteY7" fmla="*/ 38050 h 63949"/>
                    <a:gd name="connsiteX8" fmla="*/ 15295 w 31614"/>
                    <a:gd name="connsiteY8" fmla="*/ 38050 h 63949"/>
                    <a:gd name="connsiteX9" fmla="*/ 15295 w 31614"/>
                    <a:gd name="connsiteY9" fmla="*/ -2098 h 63949"/>
                    <a:gd name="connsiteX10" fmla="*/ 7094 w 31614"/>
                    <a:gd name="connsiteY10" fmla="*/ -2098 h 63949"/>
                    <a:gd name="connsiteX11" fmla="*/ 7094 w 31614"/>
                    <a:gd name="connsiteY11" fmla="*/ 38050 h 63949"/>
                    <a:gd name="connsiteX12" fmla="*/ -711 w 31614"/>
                    <a:gd name="connsiteY12" fmla="*/ 38050 h 63949"/>
                    <a:gd name="connsiteX13" fmla="*/ -711 w 31614"/>
                    <a:gd name="connsiteY13" fmla="*/ 43928 h 63949"/>
                    <a:gd name="connsiteX14" fmla="*/ 7094 w 31614"/>
                    <a:gd name="connsiteY14" fmla="*/ 43928 h 63949"/>
                    <a:gd name="connsiteX15" fmla="*/ 7094 w 31614"/>
                    <a:gd name="connsiteY15" fmla="*/ 47137 h 63949"/>
                    <a:gd name="connsiteX16" fmla="*/ 10953 w 31614"/>
                    <a:gd name="connsiteY16" fmla="*/ 58328 h 63949"/>
                    <a:gd name="connsiteX17" fmla="*/ 23185 w 31614"/>
                    <a:gd name="connsiteY17" fmla="*/ 61852 h 63949"/>
                    <a:gd name="connsiteX18" fmla="*/ 30904 w 31614"/>
                    <a:gd name="connsiteY18" fmla="*/ 61852 h 63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614" h="63949">
                      <a:moveTo>
                        <a:pt x="30904" y="61852"/>
                      </a:moveTo>
                      <a:lnTo>
                        <a:pt x="30904" y="55553"/>
                      </a:lnTo>
                      <a:lnTo>
                        <a:pt x="23100" y="55553"/>
                      </a:lnTo>
                      <a:cubicBezTo>
                        <a:pt x="20177" y="55553"/>
                        <a:pt x="18143" y="55005"/>
                        <a:pt x="16998" y="53909"/>
                      </a:cubicBezTo>
                      <a:cubicBezTo>
                        <a:pt x="15863" y="52814"/>
                        <a:pt x="15295" y="50841"/>
                        <a:pt x="15295" y="47992"/>
                      </a:cubicBezTo>
                      <a:lnTo>
                        <a:pt x="15295" y="43928"/>
                      </a:lnTo>
                      <a:lnTo>
                        <a:pt x="28733" y="43928"/>
                      </a:lnTo>
                      <a:lnTo>
                        <a:pt x="28733" y="38050"/>
                      </a:lnTo>
                      <a:lnTo>
                        <a:pt x="15295" y="38050"/>
                      </a:lnTo>
                      <a:lnTo>
                        <a:pt x="15295" y="-2098"/>
                      </a:lnTo>
                      <a:lnTo>
                        <a:pt x="7094" y="-2098"/>
                      </a:lnTo>
                      <a:lnTo>
                        <a:pt x="7094" y="38050"/>
                      </a:lnTo>
                      <a:lnTo>
                        <a:pt x="-711" y="38050"/>
                      </a:lnTo>
                      <a:lnTo>
                        <a:pt x="-711" y="43928"/>
                      </a:lnTo>
                      <a:lnTo>
                        <a:pt x="7094" y="43928"/>
                      </a:lnTo>
                      <a:lnTo>
                        <a:pt x="7094" y="47137"/>
                      </a:lnTo>
                      <a:cubicBezTo>
                        <a:pt x="7094" y="52257"/>
                        <a:pt x="8380" y="55987"/>
                        <a:pt x="10953" y="58328"/>
                      </a:cubicBezTo>
                      <a:cubicBezTo>
                        <a:pt x="13526" y="60678"/>
                        <a:pt x="17604" y="61852"/>
                        <a:pt x="23185" y="61852"/>
                      </a:cubicBezTo>
                      <a:lnTo>
                        <a:pt x="30904" y="618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51" name="Freeform: Shape 4750">
                  <a:extLst>
                    <a:ext uri="{FF2B5EF4-FFF2-40B4-BE49-F238E27FC236}">
                      <a16:creationId xmlns:a16="http://schemas.microsoft.com/office/drawing/2014/main" id="{D33DE2B3-73A3-4580-A328-B8B130E4852D}"/>
                    </a:ext>
                  </a:extLst>
                </p:cNvPr>
                <p:cNvSpPr/>
                <p:nvPr/>
              </p:nvSpPr>
              <p:spPr>
                <a:xfrm rot="-5400000" flipV="1">
                  <a:off x="11426316" y="6644772"/>
                  <a:ext cx="47195" cy="5865"/>
                </a:xfrm>
                <a:custGeom>
                  <a:avLst/>
                  <a:gdLst>
                    <a:gd name="connsiteX0" fmla="*/ 46151 w 47195"/>
                    <a:gd name="connsiteY0" fmla="*/ 7481 h 5865"/>
                    <a:gd name="connsiteX1" fmla="*/ 46151 w 47195"/>
                    <a:gd name="connsiteY1" fmla="*/ 1616 h 5865"/>
                    <a:gd name="connsiteX2" fmla="*/ -1044 w 47195"/>
                    <a:gd name="connsiteY2" fmla="*/ 1616 h 5865"/>
                    <a:gd name="connsiteX3" fmla="*/ -1044 w 47195"/>
                    <a:gd name="connsiteY3" fmla="*/ 7481 h 5865"/>
                    <a:gd name="connsiteX4" fmla="*/ 46151 w 47195"/>
                    <a:gd name="connsiteY4" fmla="*/ 7481 h 5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95" h="5865">
                      <a:moveTo>
                        <a:pt x="46151" y="7481"/>
                      </a:moveTo>
                      <a:lnTo>
                        <a:pt x="46151" y="1616"/>
                      </a:lnTo>
                      <a:lnTo>
                        <a:pt x="-1044" y="1616"/>
                      </a:lnTo>
                      <a:lnTo>
                        <a:pt x="-1044" y="7481"/>
                      </a:lnTo>
                      <a:lnTo>
                        <a:pt x="46151" y="74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52" name="Freeform: Shape 4751">
                  <a:extLst>
                    <a:ext uri="{FF2B5EF4-FFF2-40B4-BE49-F238E27FC236}">
                      <a16:creationId xmlns:a16="http://schemas.microsoft.com/office/drawing/2014/main" id="{F4D7F70B-BAF1-45E4-8278-6541EF60835E}"/>
                    </a:ext>
                  </a:extLst>
                </p:cNvPr>
                <p:cNvSpPr/>
                <p:nvPr/>
              </p:nvSpPr>
              <p:spPr>
                <a:xfrm rot="-5400000" flipV="1">
                  <a:off x="11376823" y="6568224"/>
                  <a:ext cx="43576" cy="63660"/>
                </a:xfrm>
                <a:custGeom>
                  <a:avLst/>
                  <a:gdLst>
                    <a:gd name="connsiteX0" fmla="*/ 28453 w 43576"/>
                    <a:gd name="connsiteY0" fmla="*/ 32277 h 63660"/>
                    <a:gd name="connsiteX1" fmla="*/ 38485 w 43576"/>
                    <a:gd name="connsiteY1" fmla="*/ 26965 h 63660"/>
                    <a:gd name="connsiteX2" fmla="*/ 42104 w 43576"/>
                    <a:gd name="connsiteY2" fmla="*/ 17023 h 63660"/>
                    <a:gd name="connsiteX3" fmla="*/ 35364 w 43576"/>
                    <a:gd name="connsiteY3" fmla="*/ 2965 h 63660"/>
                    <a:gd name="connsiteX4" fmla="*/ 16208 w 43576"/>
                    <a:gd name="connsiteY4" fmla="*/ -2005 h 63660"/>
                    <a:gd name="connsiteX5" fmla="*/ 7637 w 43576"/>
                    <a:gd name="connsiteY5" fmla="*/ -1243 h 63660"/>
                    <a:gd name="connsiteX6" fmla="*/ -1473 w 43576"/>
                    <a:gd name="connsiteY6" fmla="*/ 1046 h 63660"/>
                    <a:gd name="connsiteX7" fmla="*/ -1473 w 43576"/>
                    <a:gd name="connsiteY7" fmla="*/ 9054 h 63660"/>
                    <a:gd name="connsiteX8" fmla="*/ 6672 w 43576"/>
                    <a:gd name="connsiteY8" fmla="*/ 6016 h 63660"/>
                    <a:gd name="connsiteX9" fmla="*/ 15952 w 43576"/>
                    <a:gd name="connsiteY9" fmla="*/ 4991 h 63660"/>
                    <a:gd name="connsiteX10" fmla="*/ 28780 w 43576"/>
                    <a:gd name="connsiteY10" fmla="*/ 8068 h 63660"/>
                    <a:gd name="connsiteX11" fmla="*/ 33193 w 43576"/>
                    <a:gd name="connsiteY11" fmla="*/ 17023 h 63660"/>
                    <a:gd name="connsiteX12" fmla="*/ 29092 w 43576"/>
                    <a:gd name="connsiteY12" fmla="*/ 25505 h 63660"/>
                    <a:gd name="connsiteX13" fmla="*/ 17683 w 43576"/>
                    <a:gd name="connsiteY13" fmla="*/ 28569 h 63660"/>
                    <a:gd name="connsiteX14" fmla="*/ 9964 w 43576"/>
                    <a:gd name="connsiteY14" fmla="*/ 28569 h 63660"/>
                    <a:gd name="connsiteX15" fmla="*/ 9964 w 43576"/>
                    <a:gd name="connsiteY15" fmla="*/ 35394 h 63660"/>
                    <a:gd name="connsiteX16" fmla="*/ 18038 w 43576"/>
                    <a:gd name="connsiteY16" fmla="*/ 35394 h 63660"/>
                    <a:gd name="connsiteX17" fmla="*/ 28141 w 43576"/>
                    <a:gd name="connsiteY17" fmla="*/ 37840 h 63660"/>
                    <a:gd name="connsiteX18" fmla="*/ 31646 w 43576"/>
                    <a:gd name="connsiteY18" fmla="*/ 44889 h 63660"/>
                    <a:gd name="connsiteX19" fmla="*/ 28028 w 43576"/>
                    <a:gd name="connsiteY19" fmla="*/ 52134 h 63660"/>
                    <a:gd name="connsiteX20" fmla="*/ 17683 w 43576"/>
                    <a:gd name="connsiteY20" fmla="*/ 54672 h 63660"/>
                    <a:gd name="connsiteX21" fmla="*/ 9780 w 43576"/>
                    <a:gd name="connsiteY21" fmla="*/ 53923 h 63660"/>
                    <a:gd name="connsiteX22" fmla="*/ 514 w 43576"/>
                    <a:gd name="connsiteY22" fmla="*/ 51635 h 63660"/>
                    <a:gd name="connsiteX23" fmla="*/ 514 w 43576"/>
                    <a:gd name="connsiteY23" fmla="*/ 59025 h 63660"/>
                    <a:gd name="connsiteX24" fmla="*/ 10078 w 43576"/>
                    <a:gd name="connsiteY24" fmla="*/ 60998 h 63660"/>
                    <a:gd name="connsiteX25" fmla="*/ 18478 w 43576"/>
                    <a:gd name="connsiteY25" fmla="*/ 61655 h 63660"/>
                    <a:gd name="connsiteX26" fmla="*/ 34612 w 43576"/>
                    <a:gd name="connsiteY26" fmla="*/ 57355 h 63660"/>
                    <a:gd name="connsiteX27" fmla="*/ 40557 w 43576"/>
                    <a:gd name="connsiteY27" fmla="*/ 45757 h 63660"/>
                    <a:gd name="connsiteX28" fmla="*/ 37407 w 43576"/>
                    <a:gd name="connsiteY28" fmla="*/ 37143 h 63660"/>
                    <a:gd name="connsiteX29" fmla="*/ 28453 w 43576"/>
                    <a:gd name="connsiteY29" fmla="*/ 3227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3576" h="63660">
                      <a:moveTo>
                        <a:pt x="28453" y="32277"/>
                      </a:moveTo>
                      <a:cubicBezTo>
                        <a:pt x="32739" y="31427"/>
                        <a:pt x="36083" y="29656"/>
                        <a:pt x="38485" y="26965"/>
                      </a:cubicBezTo>
                      <a:cubicBezTo>
                        <a:pt x="40898" y="24282"/>
                        <a:pt x="42104" y="20968"/>
                        <a:pt x="42104" y="17023"/>
                      </a:cubicBezTo>
                      <a:cubicBezTo>
                        <a:pt x="42104" y="10974"/>
                        <a:pt x="39857" y="6288"/>
                        <a:pt x="35364" y="2965"/>
                      </a:cubicBezTo>
                      <a:cubicBezTo>
                        <a:pt x="30870" y="-348"/>
                        <a:pt x="24485" y="-2005"/>
                        <a:pt x="16208" y="-2005"/>
                      </a:cubicBezTo>
                      <a:cubicBezTo>
                        <a:pt x="13436" y="-2005"/>
                        <a:pt x="10579" y="-1751"/>
                        <a:pt x="7637" y="-1243"/>
                      </a:cubicBezTo>
                      <a:cubicBezTo>
                        <a:pt x="4695" y="-734"/>
                        <a:pt x="1658" y="29"/>
                        <a:pt x="-1473" y="1046"/>
                      </a:cubicBezTo>
                      <a:lnTo>
                        <a:pt x="-1473" y="9054"/>
                      </a:lnTo>
                      <a:cubicBezTo>
                        <a:pt x="1006" y="7713"/>
                        <a:pt x="3721" y="6700"/>
                        <a:pt x="6672" y="6016"/>
                      </a:cubicBezTo>
                      <a:cubicBezTo>
                        <a:pt x="9633" y="5333"/>
                        <a:pt x="12726" y="4991"/>
                        <a:pt x="15952" y="4991"/>
                      </a:cubicBezTo>
                      <a:cubicBezTo>
                        <a:pt x="21562" y="4991"/>
                        <a:pt x="25838" y="6016"/>
                        <a:pt x="28780" y="8068"/>
                      </a:cubicBezTo>
                      <a:cubicBezTo>
                        <a:pt x="31722" y="10119"/>
                        <a:pt x="33193" y="13104"/>
                        <a:pt x="33193" y="17023"/>
                      </a:cubicBezTo>
                      <a:cubicBezTo>
                        <a:pt x="33193" y="20644"/>
                        <a:pt x="31826" y="23471"/>
                        <a:pt x="29092" y="25505"/>
                      </a:cubicBezTo>
                      <a:cubicBezTo>
                        <a:pt x="26358" y="27548"/>
                        <a:pt x="22555" y="28569"/>
                        <a:pt x="17683" y="28569"/>
                      </a:cubicBezTo>
                      <a:lnTo>
                        <a:pt x="9964" y="28569"/>
                      </a:lnTo>
                      <a:lnTo>
                        <a:pt x="9964" y="35394"/>
                      </a:lnTo>
                      <a:lnTo>
                        <a:pt x="18038" y="35394"/>
                      </a:lnTo>
                      <a:cubicBezTo>
                        <a:pt x="22437" y="35394"/>
                        <a:pt x="25804" y="36209"/>
                        <a:pt x="28141" y="37840"/>
                      </a:cubicBezTo>
                      <a:cubicBezTo>
                        <a:pt x="30478" y="39471"/>
                        <a:pt x="31646" y="41820"/>
                        <a:pt x="31646" y="44889"/>
                      </a:cubicBezTo>
                      <a:cubicBezTo>
                        <a:pt x="31646" y="48036"/>
                        <a:pt x="30440" y="50451"/>
                        <a:pt x="28028" y="52134"/>
                      </a:cubicBezTo>
                      <a:cubicBezTo>
                        <a:pt x="25625" y="53826"/>
                        <a:pt x="22177" y="54672"/>
                        <a:pt x="17683" y="54672"/>
                      </a:cubicBezTo>
                      <a:cubicBezTo>
                        <a:pt x="15224" y="54672"/>
                        <a:pt x="12589" y="54423"/>
                        <a:pt x="9780" y="53923"/>
                      </a:cubicBezTo>
                      <a:cubicBezTo>
                        <a:pt x="6970" y="53432"/>
                        <a:pt x="3881" y="52669"/>
                        <a:pt x="514" y="51635"/>
                      </a:cubicBezTo>
                      <a:lnTo>
                        <a:pt x="514" y="59025"/>
                      </a:lnTo>
                      <a:cubicBezTo>
                        <a:pt x="3919" y="59902"/>
                        <a:pt x="7107" y="60559"/>
                        <a:pt x="10078" y="60998"/>
                      </a:cubicBezTo>
                      <a:cubicBezTo>
                        <a:pt x="13048" y="61436"/>
                        <a:pt x="15848" y="61655"/>
                        <a:pt x="18478" y="61655"/>
                      </a:cubicBezTo>
                      <a:cubicBezTo>
                        <a:pt x="25279" y="61655"/>
                        <a:pt x="30657" y="60222"/>
                        <a:pt x="34612" y="57355"/>
                      </a:cubicBezTo>
                      <a:cubicBezTo>
                        <a:pt x="38575" y="54497"/>
                        <a:pt x="40557" y="50631"/>
                        <a:pt x="40557" y="45757"/>
                      </a:cubicBezTo>
                      <a:cubicBezTo>
                        <a:pt x="40557" y="42355"/>
                        <a:pt x="39507" y="39484"/>
                        <a:pt x="37407" y="37143"/>
                      </a:cubicBezTo>
                      <a:cubicBezTo>
                        <a:pt x="35307" y="34802"/>
                        <a:pt x="32322" y="33180"/>
                        <a:pt x="28453" y="322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53" name="Freeform: Shape 4752">
                  <a:extLst>
                    <a:ext uri="{FF2B5EF4-FFF2-40B4-BE49-F238E27FC236}">
                      <a16:creationId xmlns:a16="http://schemas.microsoft.com/office/drawing/2014/main" id="{1A46CA84-CDA2-47C8-A1B1-389759A6C451}"/>
                    </a:ext>
                  </a:extLst>
                </p:cNvPr>
                <p:cNvSpPr/>
                <p:nvPr/>
              </p:nvSpPr>
              <p:spPr>
                <a:xfrm rot="-5400000" flipV="1">
                  <a:off x="11375907" y="6514540"/>
                  <a:ext cx="45407" cy="63660"/>
                </a:xfrm>
                <a:custGeom>
                  <a:avLst/>
                  <a:gdLst>
                    <a:gd name="connsiteX0" fmla="*/ 21220 w 45407"/>
                    <a:gd name="connsiteY0" fmla="*/ 28326 h 63660"/>
                    <a:gd name="connsiteX1" fmla="*/ 11174 w 45407"/>
                    <a:gd name="connsiteY1" fmla="*/ 25157 h 63660"/>
                    <a:gd name="connsiteX2" fmla="*/ 7527 w 45407"/>
                    <a:gd name="connsiteY2" fmla="*/ 16451 h 63660"/>
                    <a:gd name="connsiteX3" fmla="*/ 11174 w 45407"/>
                    <a:gd name="connsiteY3" fmla="*/ 7733 h 63660"/>
                    <a:gd name="connsiteX4" fmla="*/ 21220 w 45407"/>
                    <a:gd name="connsiteY4" fmla="*/ 4563 h 63660"/>
                    <a:gd name="connsiteX5" fmla="*/ 31281 w 45407"/>
                    <a:gd name="connsiteY5" fmla="*/ 7746 h 63660"/>
                    <a:gd name="connsiteX6" fmla="*/ 34970 w 45407"/>
                    <a:gd name="connsiteY6" fmla="*/ 16451 h 63660"/>
                    <a:gd name="connsiteX7" fmla="*/ 31309 w 45407"/>
                    <a:gd name="connsiteY7" fmla="*/ 25157 h 63660"/>
                    <a:gd name="connsiteX8" fmla="*/ 21220 w 45407"/>
                    <a:gd name="connsiteY8" fmla="*/ 28326 h 63660"/>
                    <a:gd name="connsiteX9" fmla="*/ 12266 w 45407"/>
                    <a:gd name="connsiteY9" fmla="*/ 31850 h 63660"/>
                    <a:gd name="connsiteX10" fmla="*/ 3284 w 45407"/>
                    <a:gd name="connsiteY10" fmla="*/ 36821 h 63660"/>
                    <a:gd name="connsiteX11" fmla="*/ 78 w 45407"/>
                    <a:gd name="connsiteY11" fmla="*/ 45750 h 63660"/>
                    <a:gd name="connsiteX12" fmla="*/ 5725 w 45407"/>
                    <a:gd name="connsiteY12" fmla="*/ 57375 h 63660"/>
                    <a:gd name="connsiteX13" fmla="*/ 21220 w 45407"/>
                    <a:gd name="connsiteY13" fmla="*/ 61649 h 63660"/>
                    <a:gd name="connsiteX14" fmla="*/ 36744 w 45407"/>
                    <a:gd name="connsiteY14" fmla="*/ 57375 h 63660"/>
                    <a:gd name="connsiteX15" fmla="*/ 42377 w 45407"/>
                    <a:gd name="connsiteY15" fmla="*/ 45750 h 63660"/>
                    <a:gd name="connsiteX16" fmla="*/ 39156 w 45407"/>
                    <a:gd name="connsiteY16" fmla="*/ 36821 h 63660"/>
                    <a:gd name="connsiteX17" fmla="*/ 30231 w 45407"/>
                    <a:gd name="connsiteY17" fmla="*/ 31850 h 63660"/>
                    <a:gd name="connsiteX18" fmla="*/ 40305 w 45407"/>
                    <a:gd name="connsiteY18" fmla="*/ 26380 h 63660"/>
                    <a:gd name="connsiteX19" fmla="*/ 43924 w 45407"/>
                    <a:gd name="connsiteY19" fmla="*/ 16451 h 63660"/>
                    <a:gd name="connsiteX20" fmla="*/ 38049 w 45407"/>
                    <a:gd name="connsiteY20" fmla="*/ 2749 h 63660"/>
                    <a:gd name="connsiteX21" fmla="*/ 21220 w 45407"/>
                    <a:gd name="connsiteY21" fmla="*/ -2012 h 63660"/>
                    <a:gd name="connsiteX22" fmla="*/ 4391 w 45407"/>
                    <a:gd name="connsiteY22" fmla="*/ 2749 h 63660"/>
                    <a:gd name="connsiteX23" fmla="*/ -1483 w 45407"/>
                    <a:gd name="connsiteY23" fmla="*/ 16451 h 63660"/>
                    <a:gd name="connsiteX24" fmla="*/ 2149 w 45407"/>
                    <a:gd name="connsiteY24" fmla="*/ 26380 h 63660"/>
                    <a:gd name="connsiteX25" fmla="*/ 12266 w 45407"/>
                    <a:gd name="connsiteY25" fmla="*/ 31850 h 63660"/>
                    <a:gd name="connsiteX26" fmla="*/ 8989 w 45407"/>
                    <a:gd name="connsiteY26" fmla="*/ 44961 h 63660"/>
                    <a:gd name="connsiteX27" fmla="*/ 12196 w 45407"/>
                    <a:gd name="connsiteY27" fmla="*/ 37531 h 63660"/>
                    <a:gd name="connsiteX28" fmla="*/ 21220 w 45407"/>
                    <a:gd name="connsiteY28" fmla="*/ 34862 h 63660"/>
                    <a:gd name="connsiteX29" fmla="*/ 30245 w 45407"/>
                    <a:gd name="connsiteY29" fmla="*/ 37531 h 63660"/>
                    <a:gd name="connsiteX30" fmla="*/ 33509 w 45407"/>
                    <a:gd name="connsiteY30" fmla="*/ 44961 h 63660"/>
                    <a:gd name="connsiteX31" fmla="*/ 30245 w 45407"/>
                    <a:gd name="connsiteY31" fmla="*/ 52404 h 63660"/>
                    <a:gd name="connsiteX32" fmla="*/ 21220 w 45407"/>
                    <a:gd name="connsiteY32" fmla="*/ 55074 h 63660"/>
                    <a:gd name="connsiteX33" fmla="*/ 12196 w 45407"/>
                    <a:gd name="connsiteY33" fmla="*/ 52404 h 63660"/>
                    <a:gd name="connsiteX34" fmla="*/ 8989 w 45407"/>
                    <a:gd name="connsiteY34" fmla="*/ 44961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5407" h="63660">
                      <a:moveTo>
                        <a:pt x="21220" y="28326"/>
                      </a:moveTo>
                      <a:cubicBezTo>
                        <a:pt x="16963" y="28326"/>
                        <a:pt x="13615" y="27270"/>
                        <a:pt x="11174" y="25157"/>
                      </a:cubicBezTo>
                      <a:cubicBezTo>
                        <a:pt x="8743" y="23044"/>
                        <a:pt x="7527" y="20142"/>
                        <a:pt x="7527" y="16451"/>
                      </a:cubicBezTo>
                      <a:cubicBezTo>
                        <a:pt x="7527" y="12752"/>
                        <a:pt x="8743" y="9845"/>
                        <a:pt x="11174" y="7733"/>
                      </a:cubicBezTo>
                      <a:cubicBezTo>
                        <a:pt x="13615" y="5620"/>
                        <a:pt x="16963" y="4563"/>
                        <a:pt x="21220" y="4563"/>
                      </a:cubicBezTo>
                      <a:cubicBezTo>
                        <a:pt x="25477" y="4563"/>
                        <a:pt x="28831" y="5624"/>
                        <a:pt x="31281" y="7746"/>
                      </a:cubicBezTo>
                      <a:cubicBezTo>
                        <a:pt x="33740" y="9876"/>
                        <a:pt x="34970" y="12778"/>
                        <a:pt x="34970" y="16451"/>
                      </a:cubicBezTo>
                      <a:cubicBezTo>
                        <a:pt x="34970" y="20142"/>
                        <a:pt x="33750" y="23044"/>
                        <a:pt x="31309" y="25157"/>
                      </a:cubicBezTo>
                      <a:cubicBezTo>
                        <a:pt x="28878" y="27270"/>
                        <a:pt x="25515" y="28326"/>
                        <a:pt x="21220" y="28326"/>
                      </a:cubicBezTo>
                      <a:close/>
                      <a:moveTo>
                        <a:pt x="12266" y="31850"/>
                      </a:moveTo>
                      <a:cubicBezTo>
                        <a:pt x="8426" y="32727"/>
                        <a:pt x="5432" y="34384"/>
                        <a:pt x="3284" y="36821"/>
                      </a:cubicBezTo>
                      <a:cubicBezTo>
                        <a:pt x="1146" y="39267"/>
                        <a:pt x="78" y="42243"/>
                        <a:pt x="78" y="45750"/>
                      </a:cubicBezTo>
                      <a:cubicBezTo>
                        <a:pt x="78" y="50651"/>
                        <a:pt x="1960" y="54526"/>
                        <a:pt x="5725" y="57375"/>
                      </a:cubicBezTo>
                      <a:cubicBezTo>
                        <a:pt x="9499" y="60224"/>
                        <a:pt x="14665" y="61649"/>
                        <a:pt x="21220" y="61649"/>
                      </a:cubicBezTo>
                      <a:cubicBezTo>
                        <a:pt x="27814" y="61649"/>
                        <a:pt x="32988" y="60224"/>
                        <a:pt x="36744" y="57375"/>
                      </a:cubicBezTo>
                      <a:cubicBezTo>
                        <a:pt x="40499" y="54526"/>
                        <a:pt x="42377" y="50651"/>
                        <a:pt x="42377" y="45750"/>
                      </a:cubicBezTo>
                      <a:cubicBezTo>
                        <a:pt x="42377" y="42243"/>
                        <a:pt x="41303" y="39267"/>
                        <a:pt x="39156" y="36821"/>
                      </a:cubicBezTo>
                      <a:cubicBezTo>
                        <a:pt x="37018" y="34384"/>
                        <a:pt x="34043" y="32727"/>
                        <a:pt x="30231" y="31850"/>
                      </a:cubicBezTo>
                      <a:cubicBezTo>
                        <a:pt x="34544" y="30921"/>
                        <a:pt x="37903" y="29098"/>
                        <a:pt x="40305" y="26380"/>
                      </a:cubicBezTo>
                      <a:cubicBezTo>
                        <a:pt x="42718" y="23671"/>
                        <a:pt x="43924" y="20361"/>
                        <a:pt x="43924" y="16451"/>
                      </a:cubicBezTo>
                      <a:cubicBezTo>
                        <a:pt x="43924" y="10499"/>
                        <a:pt x="41966" y="5931"/>
                        <a:pt x="38049" y="2749"/>
                      </a:cubicBezTo>
                      <a:cubicBezTo>
                        <a:pt x="34133" y="-425"/>
                        <a:pt x="28523" y="-2012"/>
                        <a:pt x="21220" y="-2012"/>
                      </a:cubicBezTo>
                      <a:cubicBezTo>
                        <a:pt x="13927" y="-2012"/>
                        <a:pt x="8317" y="-425"/>
                        <a:pt x="4391" y="2749"/>
                      </a:cubicBezTo>
                      <a:cubicBezTo>
                        <a:pt x="475" y="5931"/>
                        <a:pt x="-1483" y="10499"/>
                        <a:pt x="-1483" y="16451"/>
                      </a:cubicBezTo>
                      <a:cubicBezTo>
                        <a:pt x="-1483" y="20361"/>
                        <a:pt x="-273" y="23671"/>
                        <a:pt x="2149" y="26380"/>
                      </a:cubicBezTo>
                      <a:cubicBezTo>
                        <a:pt x="4580" y="29098"/>
                        <a:pt x="7953" y="30921"/>
                        <a:pt x="12266" y="31850"/>
                      </a:cubicBezTo>
                      <a:close/>
                      <a:moveTo>
                        <a:pt x="8989" y="44961"/>
                      </a:moveTo>
                      <a:cubicBezTo>
                        <a:pt x="8989" y="41788"/>
                        <a:pt x="10058" y="39311"/>
                        <a:pt x="12196" y="37531"/>
                      </a:cubicBezTo>
                      <a:cubicBezTo>
                        <a:pt x="14343" y="35752"/>
                        <a:pt x="17351" y="34862"/>
                        <a:pt x="21220" y="34862"/>
                      </a:cubicBezTo>
                      <a:cubicBezTo>
                        <a:pt x="25070" y="34862"/>
                        <a:pt x="28079" y="35752"/>
                        <a:pt x="30245" y="37531"/>
                      </a:cubicBezTo>
                      <a:cubicBezTo>
                        <a:pt x="32421" y="39311"/>
                        <a:pt x="33509" y="41788"/>
                        <a:pt x="33509" y="44961"/>
                      </a:cubicBezTo>
                      <a:cubicBezTo>
                        <a:pt x="33509" y="48143"/>
                        <a:pt x="32421" y="50625"/>
                        <a:pt x="30245" y="52404"/>
                      </a:cubicBezTo>
                      <a:cubicBezTo>
                        <a:pt x="28079" y="54184"/>
                        <a:pt x="25070" y="55074"/>
                        <a:pt x="21220" y="55074"/>
                      </a:cubicBezTo>
                      <a:cubicBezTo>
                        <a:pt x="17351" y="55074"/>
                        <a:pt x="14343" y="54184"/>
                        <a:pt x="12196" y="52404"/>
                      </a:cubicBezTo>
                      <a:cubicBezTo>
                        <a:pt x="10058" y="50625"/>
                        <a:pt x="8989" y="48143"/>
                        <a:pt x="8989" y="449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55" name="Graphic 8">
              <a:extLst>
                <a:ext uri="{FF2B5EF4-FFF2-40B4-BE49-F238E27FC236}">
                  <a16:creationId xmlns:a16="http://schemas.microsoft.com/office/drawing/2014/main" id="{91DCE48A-BCDA-45A0-8F40-917CD2816BC1}"/>
                </a:ext>
              </a:extLst>
            </p:cNvPr>
            <p:cNvGrpSpPr/>
            <p:nvPr/>
          </p:nvGrpSpPr>
          <p:grpSpPr>
            <a:xfrm>
              <a:off x="7172745" y="5074331"/>
              <a:ext cx="202004" cy="63660"/>
              <a:chOff x="6920196" y="6328366"/>
              <a:chExt cx="202004" cy="63660"/>
            </a:xfrm>
            <a:solidFill>
              <a:srgbClr val="000000"/>
            </a:solidFill>
          </p:grpSpPr>
          <p:sp>
            <p:nvSpPr>
              <p:cNvPr id="4756" name="Freeform: Shape 4755">
                <a:extLst>
                  <a:ext uri="{FF2B5EF4-FFF2-40B4-BE49-F238E27FC236}">
                    <a16:creationId xmlns:a16="http://schemas.microsoft.com/office/drawing/2014/main" id="{8438A702-39B8-49C9-B131-86F91446653E}"/>
                  </a:ext>
                </a:extLst>
              </p:cNvPr>
              <p:cNvSpPr/>
              <p:nvPr/>
            </p:nvSpPr>
            <p:spPr>
              <a:xfrm>
                <a:off x="7090416" y="6358857"/>
                <a:ext cx="31785" cy="8416"/>
              </a:xfrm>
              <a:custGeom>
                <a:avLst/>
                <a:gdLst>
                  <a:gd name="connsiteX0" fmla="*/ 31865 w 31785"/>
                  <a:gd name="connsiteY0" fmla="*/ 295 h 8416"/>
                  <a:gd name="connsiteX1" fmla="*/ 80 w 31785"/>
                  <a:gd name="connsiteY1" fmla="*/ 295 h 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85" h="8416">
                    <a:moveTo>
                      <a:pt x="31865" y="295"/>
                    </a:moveTo>
                    <a:lnTo>
                      <a:pt x="80" y="295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57" name="Graphic 8">
                <a:extLst>
                  <a:ext uri="{FF2B5EF4-FFF2-40B4-BE49-F238E27FC236}">
                    <a16:creationId xmlns:a16="http://schemas.microsoft.com/office/drawing/2014/main" id="{A4DBF8E6-D68B-438B-8B71-EFBDC7346017}"/>
                  </a:ext>
                </a:extLst>
              </p:cNvPr>
              <p:cNvGrpSpPr/>
              <p:nvPr/>
            </p:nvGrpSpPr>
            <p:grpSpPr>
              <a:xfrm>
                <a:off x="6920196" y="6328366"/>
                <a:ext cx="132407" cy="63660"/>
                <a:chOff x="6920196" y="6328366"/>
                <a:chExt cx="132407" cy="63660"/>
              </a:xfrm>
              <a:solidFill>
                <a:srgbClr val="000000"/>
              </a:solidFill>
            </p:grpSpPr>
            <p:sp>
              <p:nvSpPr>
                <p:cNvPr id="4758" name="Freeform: Shape 4757">
                  <a:extLst>
                    <a:ext uri="{FF2B5EF4-FFF2-40B4-BE49-F238E27FC236}">
                      <a16:creationId xmlns:a16="http://schemas.microsoft.com/office/drawing/2014/main" id="{82270B95-8710-4503-9A2A-C53405A11FB6}"/>
                    </a:ext>
                  </a:extLst>
                </p:cNvPr>
                <p:cNvSpPr/>
                <p:nvPr/>
              </p:nvSpPr>
              <p:spPr>
                <a:xfrm flipV="1">
                  <a:off x="6920196" y="6328366"/>
                  <a:ext cx="45761" cy="63660"/>
                </a:xfrm>
                <a:custGeom>
                  <a:avLst/>
                  <a:gdLst>
                    <a:gd name="connsiteX0" fmla="*/ 20899 w 45761"/>
                    <a:gd name="connsiteY0" fmla="*/ 55052 h 63660"/>
                    <a:gd name="connsiteX1" fmla="*/ 10498 w 45761"/>
                    <a:gd name="connsiteY1" fmla="*/ 48739 h 63660"/>
                    <a:gd name="connsiteX2" fmla="*/ 7022 w 45761"/>
                    <a:gd name="connsiteY2" fmla="*/ 29777 h 63660"/>
                    <a:gd name="connsiteX3" fmla="*/ 10498 w 45761"/>
                    <a:gd name="connsiteY3" fmla="*/ 10853 h 63660"/>
                    <a:gd name="connsiteX4" fmla="*/ 20899 w 45761"/>
                    <a:gd name="connsiteY4" fmla="*/ 4541 h 63660"/>
                    <a:gd name="connsiteX5" fmla="*/ 31343 w 45761"/>
                    <a:gd name="connsiteY5" fmla="*/ 10853 h 63660"/>
                    <a:gd name="connsiteX6" fmla="*/ 34834 w 45761"/>
                    <a:gd name="connsiteY6" fmla="*/ 29777 h 63660"/>
                    <a:gd name="connsiteX7" fmla="*/ 31343 w 45761"/>
                    <a:gd name="connsiteY7" fmla="*/ 48739 h 63660"/>
                    <a:gd name="connsiteX8" fmla="*/ 20899 w 45761"/>
                    <a:gd name="connsiteY8" fmla="*/ 55052 h 63660"/>
                    <a:gd name="connsiteX9" fmla="*/ 20899 w 45761"/>
                    <a:gd name="connsiteY9" fmla="*/ 61627 h 63660"/>
                    <a:gd name="connsiteX10" fmla="*/ 37913 w 45761"/>
                    <a:gd name="connsiteY10" fmla="*/ 53460 h 63660"/>
                    <a:gd name="connsiteX11" fmla="*/ 43787 w 45761"/>
                    <a:gd name="connsiteY11" fmla="*/ 29777 h 63660"/>
                    <a:gd name="connsiteX12" fmla="*/ 37913 w 45761"/>
                    <a:gd name="connsiteY12" fmla="*/ 6119 h 63660"/>
                    <a:gd name="connsiteX13" fmla="*/ 20899 w 45761"/>
                    <a:gd name="connsiteY13" fmla="*/ -2034 h 63660"/>
                    <a:gd name="connsiteX14" fmla="*/ 3900 w 45761"/>
                    <a:gd name="connsiteY14" fmla="*/ 6119 h 63660"/>
                    <a:gd name="connsiteX15" fmla="*/ -1974 w 45761"/>
                    <a:gd name="connsiteY15" fmla="*/ 29777 h 63660"/>
                    <a:gd name="connsiteX16" fmla="*/ 3900 w 45761"/>
                    <a:gd name="connsiteY16" fmla="*/ 53460 h 63660"/>
                    <a:gd name="connsiteX17" fmla="*/ 20899 w 45761"/>
                    <a:gd name="connsiteY17" fmla="*/ 6162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5761" h="63660">
                      <a:moveTo>
                        <a:pt x="20899" y="55052"/>
                      </a:moveTo>
                      <a:cubicBezTo>
                        <a:pt x="16292" y="55052"/>
                        <a:pt x="12825" y="52948"/>
                        <a:pt x="10498" y="48739"/>
                      </a:cubicBezTo>
                      <a:cubicBezTo>
                        <a:pt x="8181" y="44540"/>
                        <a:pt x="7022" y="38219"/>
                        <a:pt x="7022" y="29777"/>
                      </a:cubicBezTo>
                      <a:cubicBezTo>
                        <a:pt x="7022" y="21369"/>
                        <a:pt x="8181" y="15062"/>
                        <a:pt x="10498" y="10853"/>
                      </a:cubicBezTo>
                      <a:cubicBezTo>
                        <a:pt x="12825" y="6645"/>
                        <a:pt x="16292" y="4541"/>
                        <a:pt x="20899" y="4541"/>
                      </a:cubicBezTo>
                      <a:cubicBezTo>
                        <a:pt x="25544" y="4541"/>
                        <a:pt x="29025" y="6645"/>
                        <a:pt x="31343" y="10853"/>
                      </a:cubicBezTo>
                      <a:cubicBezTo>
                        <a:pt x="33670" y="15062"/>
                        <a:pt x="34834" y="21369"/>
                        <a:pt x="34834" y="29777"/>
                      </a:cubicBezTo>
                      <a:cubicBezTo>
                        <a:pt x="34834" y="38219"/>
                        <a:pt x="33670" y="44540"/>
                        <a:pt x="31343" y="48739"/>
                      </a:cubicBezTo>
                      <a:cubicBezTo>
                        <a:pt x="29025" y="52948"/>
                        <a:pt x="25544" y="55052"/>
                        <a:pt x="20899" y="55052"/>
                      </a:cubicBezTo>
                      <a:close/>
                      <a:moveTo>
                        <a:pt x="20899" y="61627"/>
                      </a:moveTo>
                      <a:cubicBezTo>
                        <a:pt x="28325" y="61627"/>
                        <a:pt x="33996" y="58905"/>
                        <a:pt x="37913" y="53460"/>
                      </a:cubicBezTo>
                      <a:cubicBezTo>
                        <a:pt x="41829" y="48025"/>
                        <a:pt x="43787" y="40130"/>
                        <a:pt x="43787" y="29777"/>
                      </a:cubicBezTo>
                      <a:cubicBezTo>
                        <a:pt x="43787" y="19449"/>
                        <a:pt x="41829" y="11564"/>
                        <a:pt x="37913" y="6119"/>
                      </a:cubicBezTo>
                      <a:cubicBezTo>
                        <a:pt x="33996" y="684"/>
                        <a:pt x="28325" y="-2034"/>
                        <a:pt x="20899" y="-2034"/>
                      </a:cubicBezTo>
                      <a:cubicBezTo>
                        <a:pt x="13483" y="-2034"/>
                        <a:pt x="7816" y="684"/>
                        <a:pt x="3900" y="6119"/>
                      </a:cubicBezTo>
                      <a:cubicBezTo>
                        <a:pt x="-16" y="11564"/>
                        <a:pt x="-1974" y="19449"/>
                        <a:pt x="-1974" y="29777"/>
                      </a:cubicBezTo>
                      <a:cubicBezTo>
                        <a:pt x="-1974" y="40130"/>
                        <a:pt x="-16" y="48025"/>
                        <a:pt x="3900" y="53460"/>
                      </a:cubicBezTo>
                      <a:cubicBezTo>
                        <a:pt x="7816" y="58905"/>
                        <a:pt x="13483" y="61627"/>
                        <a:pt x="20899" y="6162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59" name="Freeform: Shape 4758">
                  <a:extLst>
                    <a:ext uri="{FF2B5EF4-FFF2-40B4-BE49-F238E27FC236}">
                      <a16:creationId xmlns:a16="http://schemas.microsoft.com/office/drawing/2014/main" id="{F9E390D8-73E3-4701-BBA2-B8700DE5E80E}"/>
                    </a:ext>
                  </a:extLst>
                </p:cNvPr>
                <p:cNvSpPr/>
                <p:nvPr/>
              </p:nvSpPr>
              <p:spPr>
                <a:xfrm flipV="1">
                  <a:off x="6981692" y="6380389"/>
                  <a:ext cx="9365" cy="10441"/>
                </a:xfrm>
                <a:custGeom>
                  <a:avLst/>
                  <a:gdLst>
                    <a:gd name="connsiteX0" fmla="*/ -949 w 9365"/>
                    <a:gd name="connsiteY0" fmla="*/ 10343 h 10441"/>
                    <a:gd name="connsiteX1" fmla="*/ 8416 w 9365"/>
                    <a:gd name="connsiteY1" fmla="*/ 10343 h 10441"/>
                    <a:gd name="connsiteX2" fmla="*/ 8416 w 9365"/>
                    <a:gd name="connsiteY2" fmla="*/ -98 h 10441"/>
                    <a:gd name="connsiteX3" fmla="*/ -949 w 9365"/>
                    <a:gd name="connsiteY3" fmla="*/ -98 h 10441"/>
                    <a:gd name="connsiteX4" fmla="*/ -949 w 9365"/>
                    <a:gd name="connsiteY4" fmla="*/ 10343 h 10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5" h="10441">
                      <a:moveTo>
                        <a:pt x="-949" y="10343"/>
                      </a:moveTo>
                      <a:lnTo>
                        <a:pt x="8416" y="10343"/>
                      </a:lnTo>
                      <a:lnTo>
                        <a:pt x="8416" y="-98"/>
                      </a:lnTo>
                      <a:lnTo>
                        <a:pt x="-949" y="-98"/>
                      </a:lnTo>
                      <a:lnTo>
                        <a:pt x="-949" y="103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60" name="Freeform: Shape 4759">
                  <a:extLst>
                    <a:ext uri="{FF2B5EF4-FFF2-40B4-BE49-F238E27FC236}">
                      <a16:creationId xmlns:a16="http://schemas.microsoft.com/office/drawing/2014/main" id="{6F02C71D-9A6B-4F19-8AFE-C7F55FB10C6E}"/>
                    </a:ext>
                  </a:extLst>
                </p:cNvPr>
                <p:cNvSpPr/>
                <p:nvPr/>
              </p:nvSpPr>
              <p:spPr>
                <a:xfrm flipV="1">
                  <a:off x="7006842" y="6328366"/>
                  <a:ext cx="45761" cy="63660"/>
                </a:xfrm>
                <a:custGeom>
                  <a:avLst/>
                  <a:gdLst>
                    <a:gd name="connsiteX0" fmla="*/ 20909 w 45761"/>
                    <a:gd name="connsiteY0" fmla="*/ 55052 h 63660"/>
                    <a:gd name="connsiteX1" fmla="*/ 10508 w 45761"/>
                    <a:gd name="connsiteY1" fmla="*/ 48739 h 63660"/>
                    <a:gd name="connsiteX2" fmla="*/ 7031 w 45761"/>
                    <a:gd name="connsiteY2" fmla="*/ 29777 h 63660"/>
                    <a:gd name="connsiteX3" fmla="*/ 10508 w 45761"/>
                    <a:gd name="connsiteY3" fmla="*/ 10853 h 63660"/>
                    <a:gd name="connsiteX4" fmla="*/ 20909 w 45761"/>
                    <a:gd name="connsiteY4" fmla="*/ 4541 h 63660"/>
                    <a:gd name="connsiteX5" fmla="*/ 31353 w 45761"/>
                    <a:gd name="connsiteY5" fmla="*/ 10853 h 63660"/>
                    <a:gd name="connsiteX6" fmla="*/ 34843 w 45761"/>
                    <a:gd name="connsiteY6" fmla="*/ 29777 h 63660"/>
                    <a:gd name="connsiteX7" fmla="*/ 31353 w 45761"/>
                    <a:gd name="connsiteY7" fmla="*/ 48739 h 63660"/>
                    <a:gd name="connsiteX8" fmla="*/ 20909 w 45761"/>
                    <a:gd name="connsiteY8" fmla="*/ 55052 h 63660"/>
                    <a:gd name="connsiteX9" fmla="*/ 20909 w 45761"/>
                    <a:gd name="connsiteY9" fmla="*/ 61627 h 63660"/>
                    <a:gd name="connsiteX10" fmla="*/ 37922 w 45761"/>
                    <a:gd name="connsiteY10" fmla="*/ 53460 h 63660"/>
                    <a:gd name="connsiteX11" fmla="*/ 43797 w 45761"/>
                    <a:gd name="connsiteY11" fmla="*/ 29777 h 63660"/>
                    <a:gd name="connsiteX12" fmla="*/ 37922 w 45761"/>
                    <a:gd name="connsiteY12" fmla="*/ 6119 h 63660"/>
                    <a:gd name="connsiteX13" fmla="*/ 20909 w 45761"/>
                    <a:gd name="connsiteY13" fmla="*/ -2034 h 63660"/>
                    <a:gd name="connsiteX14" fmla="*/ 3910 w 45761"/>
                    <a:gd name="connsiteY14" fmla="*/ 6119 h 63660"/>
                    <a:gd name="connsiteX15" fmla="*/ -1965 w 45761"/>
                    <a:gd name="connsiteY15" fmla="*/ 29777 h 63660"/>
                    <a:gd name="connsiteX16" fmla="*/ 3910 w 45761"/>
                    <a:gd name="connsiteY16" fmla="*/ 53460 h 63660"/>
                    <a:gd name="connsiteX17" fmla="*/ 20909 w 45761"/>
                    <a:gd name="connsiteY17" fmla="*/ 61627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5761" h="63660">
                      <a:moveTo>
                        <a:pt x="20909" y="55052"/>
                      </a:moveTo>
                      <a:cubicBezTo>
                        <a:pt x="16302" y="55052"/>
                        <a:pt x="12835" y="52948"/>
                        <a:pt x="10508" y="48739"/>
                      </a:cubicBezTo>
                      <a:cubicBezTo>
                        <a:pt x="8190" y="44540"/>
                        <a:pt x="7031" y="38219"/>
                        <a:pt x="7031" y="29777"/>
                      </a:cubicBezTo>
                      <a:cubicBezTo>
                        <a:pt x="7031" y="21369"/>
                        <a:pt x="8190" y="15062"/>
                        <a:pt x="10508" y="10853"/>
                      </a:cubicBezTo>
                      <a:cubicBezTo>
                        <a:pt x="12835" y="6645"/>
                        <a:pt x="16302" y="4541"/>
                        <a:pt x="20909" y="4541"/>
                      </a:cubicBezTo>
                      <a:cubicBezTo>
                        <a:pt x="25554" y="4541"/>
                        <a:pt x="29035" y="6645"/>
                        <a:pt x="31353" y="10853"/>
                      </a:cubicBezTo>
                      <a:cubicBezTo>
                        <a:pt x="33680" y="15062"/>
                        <a:pt x="34843" y="21369"/>
                        <a:pt x="34843" y="29777"/>
                      </a:cubicBezTo>
                      <a:cubicBezTo>
                        <a:pt x="34843" y="38219"/>
                        <a:pt x="33680" y="44540"/>
                        <a:pt x="31353" y="48739"/>
                      </a:cubicBezTo>
                      <a:cubicBezTo>
                        <a:pt x="29035" y="52948"/>
                        <a:pt x="25554" y="55052"/>
                        <a:pt x="20909" y="55052"/>
                      </a:cubicBezTo>
                      <a:close/>
                      <a:moveTo>
                        <a:pt x="20909" y="61627"/>
                      </a:moveTo>
                      <a:cubicBezTo>
                        <a:pt x="28335" y="61627"/>
                        <a:pt x="34006" y="58905"/>
                        <a:pt x="37922" y="53460"/>
                      </a:cubicBezTo>
                      <a:cubicBezTo>
                        <a:pt x="41839" y="48025"/>
                        <a:pt x="43797" y="40130"/>
                        <a:pt x="43797" y="29777"/>
                      </a:cubicBezTo>
                      <a:cubicBezTo>
                        <a:pt x="43797" y="19449"/>
                        <a:pt x="41839" y="11564"/>
                        <a:pt x="37922" y="6119"/>
                      </a:cubicBezTo>
                      <a:cubicBezTo>
                        <a:pt x="34006" y="684"/>
                        <a:pt x="28335" y="-2034"/>
                        <a:pt x="20909" y="-2034"/>
                      </a:cubicBezTo>
                      <a:cubicBezTo>
                        <a:pt x="13492" y="-2034"/>
                        <a:pt x="7826" y="684"/>
                        <a:pt x="3910" y="6119"/>
                      </a:cubicBezTo>
                      <a:cubicBezTo>
                        <a:pt x="-7" y="11564"/>
                        <a:pt x="-1965" y="19449"/>
                        <a:pt x="-1965" y="29777"/>
                      </a:cubicBezTo>
                      <a:cubicBezTo>
                        <a:pt x="-1965" y="40130"/>
                        <a:pt x="-7" y="48025"/>
                        <a:pt x="3910" y="53460"/>
                      </a:cubicBezTo>
                      <a:cubicBezTo>
                        <a:pt x="7826" y="58905"/>
                        <a:pt x="13492" y="61627"/>
                        <a:pt x="20909" y="6162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61" name="Graphic 8">
              <a:extLst>
                <a:ext uri="{FF2B5EF4-FFF2-40B4-BE49-F238E27FC236}">
                  <a16:creationId xmlns:a16="http://schemas.microsoft.com/office/drawing/2014/main" id="{AA287B17-3C85-40DC-A168-4133F5E72702}"/>
                </a:ext>
              </a:extLst>
            </p:cNvPr>
            <p:cNvGrpSpPr/>
            <p:nvPr/>
          </p:nvGrpSpPr>
          <p:grpSpPr>
            <a:xfrm>
              <a:off x="7172745" y="4583238"/>
              <a:ext cx="202004" cy="63660"/>
              <a:chOff x="6920196" y="5837273"/>
              <a:chExt cx="202004" cy="63660"/>
            </a:xfrm>
            <a:solidFill>
              <a:srgbClr val="000000"/>
            </a:solidFill>
          </p:grpSpPr>
          <p:sp>
            <p:nvSpPr>
              <p:cNvPr id="4762" name="Freeform: Shape 4761">
                <a:extLst>
                  <a:ext uri="{FF2B5EF4-FFF2-40B4-BE49-F238E27FC236}">
                    <a16:creationId xmlns:a16="http://schemas.microsoft.com/office/drawing/2014/main" id="{C0966CB3-8543-4AA1-ADE2-A8EB5BDF0301}"/>
                  </a:ext>
                </a:extLst>
              </p:cNvPr>
              <p:cNvSpPr/>
              <p:nvPr/>
            </p:nvSpPr>
            <p:spPr>
              <a:xfrm>
                <a:off x="7090416" y="5867756"/>
                <a:ext cx="31785" cy="8416"/>
              </a:xfrm>
              <a:custGeom>
                <a:avLst/>
                <a:gdLst>
                  <a:gd name="connsiteX0" fmla="*/ 31865 w 31785"/>
                  <a:gd name="connsiteY0" fmla="*/ 237 h 8416"/>
                  <a:gd name="connsiteX1" fmla="*/ 80 w 31785"/>
                  <a:gd name="connsiteY1" fmla="*/ 237 h 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85" h="8416">
                    <a:moveTo>
                      <a:pt x="31865" y="237"/>
                    </a:moveTo>
                    <a:lnTo>
                      <a:pt x="80" y="237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63" name="Graphic 8">
                <a:extLst>
                  <a:ext uri="{FF2B5EF4-FFF2-40B4-BE49-F238E27FC236}">
                    <a16:creationId xmlns:a16="http://schemas.microsoft.com/office/drawing/2014/main" id="{7501FE39-E197-4EFF-8220-07C000ED1F5E}"/>
                  </a:ext>
                </a:extLst>
              </p:cNvPr>
              <p:cNvGrpSpPr/>
              <p:nvPr/>
            </p:nvGrpSpPr>
            <p:grpSpPr>
              <a:xfrm>
                <a:off x="6920196" y="5837273"/>
                <a:ext cx="130506" cy="63660"/>
                <a:chOff x="6920196" y="5837273"/>
                <a:chExt cx="130506" cy="63660"/>
              </a:xfrm>
              <a:solidFill>
                <a:srgbClr val="000000"/>
              </a:solidFill>
            </p:grpSpPr>
            <p:sp>
              <p:nvSpPr>
                <p:cNvPr id="4764" name="Freeform: Shape 4763">
                  <a:extLst>
                    <a:ext uri="{FF2B5EF4-FFF2-40B4-BE49-F238E27FC236}">
                      <a16:creationId xmlns:a16="http://schemas.microsoft.com/office/drawing/2014/main" id="{E92CC063-6997-4A1D-A1BD-B42BAA9807BA}"/>
                    </a:ext>
                  </a:extLst>
                </p:cNvPr>
                <p:cNvSpPr/>
                <p:nvPr/>
              </p:nvSpPr>
              <p:spPr>
                <a:xfrm flipV="1">
                  <a:off x="6920196" y="5837273"/>
                  <a:ext cx="45761" cy="63660"/>
                </a:xfrm>
                <a:custGeom>
                  <a:avLst/>
                  <a:gdLst>
                    <a:gd name="connsiteX0" fmla="*/ 20899 w 45761"/>
                    <a:gd name="connsiteY0" fmla="*/ 54993 h 63660"/>
                    <a:gd name="connsiteX1" fmla="*/ 10498 w 45761"/>
                    <a:gd name="connsiteY1" fmla="*/ 48681 h 63660"/>
                    <a:gd name="connsiteX2" fmla="*/ 7022 w 45761"/>
                    <a:gd name="connsiteY2" fmla="*/ 29718 h 63660"/>
                    <a:gd name="connsiteX3" fmla="*/ 10498 w 45761"/>
                    <a:gd name="connsiteY3" fmla="*/ 10795 h 63660"/>
                    <a:gd name="connsiteX4" fmla="*/ 20899 w 45761"/>
                    <a:gd name="connsiteY4" fmla="*/ 4483 h 63660"/>
                    <a:gd name="connsiteX5" fmla="*/ 31343 w 45761"/>
                    <a:gd name="connsiteY5" fmla="*/ 10795 h 63660"/>
                    <a:gd name="connsiteX6" fmla="*/ 34834 w 45761"/>
                    <a:gd name="connsiteY6" fmla="*/ 29718 h 63660"/>
                    <a:gd name="connsiteX7" fmla="*/ 31343 w 45761"/>
                    <a:gd name="connsiteY7" fmla="*/ 48681 h 63660"/>
                    <a:gd name="connsiteX8" fmla="*/ 20899 w 45761"/>
                    <a:gd name="connsiteY8" fmla="*/ 54993 h 63660"/>
                    <a:gd name="connsiteX9" fmla="*/ 20899 w 45761"/>
                    <a:gd name="connsiteY9" fmla="*/ 61568 h 63660"/>
                    <a:gd name="connsiteX10" fmla="*/ 37913 w 45761"/>
                    <a:gd name="connsiteY10" fmla="*/ 53402 h 63660"/>
                    <a:gd name="connsiteX11" fmla="*/ 43787 w 45761"/>
                    <a:gd name="connsiteY11" fmla="*/ 29718 h 63660"/>
                    <a:gd name="connsiteX12" fmla="*/ 37913 w 45761"/>
                    <a:gd name="connsiteY12" fmla="*/ 6061 h 63660"/>
                    <a:gd name="connsiteX13" fmla="*/ 20899 w 45761"/>
                    <a:gd name="connsiteY13" fmla="*/ -2092 h 63660"/>
                    <a:gd name="connsiteX14" fmla="*/ 3900 w 45761"/>
                    <a:gd name="connsiteY14" fmla="*/ 6061 h 63660"/>
                    <a:gd name="connsiteX15" fmla="*/ -1974 w 45761"/>
                    <a:gd name="connsiteY15" fmla="*/ 29718 h 63660"/>
                    <a:gd name="connsiteX16" fmla="*/ 3900 w 45761"/>
                    <a:gd name="connsiteY16" fmla="*/ 53402 h 63660"/>
                    <a:gd name="connsiteX17" fmla="*/ 20899 w 45761"/>
                    <a:gd name="connsiteY17" fmla="*/ 61568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5761" h="63660">
                      <a:moveTo>
                        <a:pt x="20899" y="54993"/>
                      </a:moveTo>
                      <a:cubicBezTo>
                        <a:pt x="16292" y="54993"/>
                        <a:pt x="12825" y="52889"/>
                        <a:pt x="10498" y="48681"/>
                      </a:cubicBezTo>
                      <a:cubicBezTo>
                        <a:pt x="8181" y="44482"/>
                        <a:pt x="7022" y="38161"/>
                        <a:pt x="7022" y="29718"/>
                      </a:cubicBezTo>
                      <a:cubicBezTo>
                        <a:pt x="7022" y="21311"/>
                        <a:pt x="8181" y="15003"/>
                        <a:pt x="10498" y="10795"/>
                      </a:cubicBezTo>
                      <a:cubicBezTo>
                        <a:pt x="12825" y="6587"/>
                        <a:pt x="16292" y="4483"/>
                        <a:pt x="20899" y="4483"/>
                      </a:cubicBezTo>
                      <a:cubicBezTo>
                        <a:pt x="25544" y="4483"/>
                        <a:pt x="29025" y="6587"/>
                        <a:pt x="31343" y="10795"/>
                      </a:cubicBezTo>
                      <a:cubicBezTo>
                        <a:pt x="33670" y="15003"/>
                        <a:pt x="34834" y="21311"/>
                        <a:pt x="34834" y="29718"/>
                      </a:cubicBezTo>
                      <a:cubicBezTo>
                        <a:pt x="34834" y="38161"/>
                        <a:pt x="33670" y="44482"/>
                        <a:pt x="31343" y="48681"/>
                      </a:cubicBezTo>
                      <a:cubicBezTo>
                        <a:pt x="29025" y="52889"/>
                        <a:pt x="25544" y="54993"/>
                        <a:pt x="20899" y="54993"/>
                      </a:cubicBezTo>
                      <a:close/>
                      <a:moveTo>
                        <a:pt x="20899" y="61568"/>
                      </a:moveTo>
                      <a:cubicBezTo>
                        <a:pt x="28325" y="61568"/>
                        <a:pt x="33996" y="58846"/>
                        <a:pt x="37913" y="53402"/>
                      </a:cubicBezTo>
                      <a:cubicBezTo>
                        <a:pt x="41829" y="47967"/>
                        <a:pt x="43787" y="40072"/>
                        <a:pt x="43787" y="29718"/>
                      </a:cubicBezTo>
                      <a:cubicBezTo>
                        <a:pt x="43787" y="19391"/>
                        <a:pt x="41829" y="11505"/>
                        <a:pt x="37913" y="6061"/>
                      </a:cubicBezTo>
                      <a:cubicBezTo>
                        <a:pt x="33996" y="626"/>
                        <a:pt x="28325" y="-2092"/>
                        <a:pt x="20899" y="-2092"/>
                      </a:cubicBezTo>
                      <a:cubicBezTo>
                        <a:pt x="13483" y="-2092"/>
                        <a:pt x="7816" y="626"/>
                        <a:pt x="3900" y="6061"/>
                      </a:cubicBezTo>
                      <a:cubicBezTo>
                        <a:pt x="-16" y="11505"/>
                        <a:pt x="-1974" y="19391"/>
                        <a:pt x="-1974" y="29718"/>
                      </a:cubicBezTo>
                      <a:cubicBezTo>
                        <a:pt x="-1974" y="40072"/>
                        <a:pt x="-16" y="47967"/>
                        <a:pt x="3900" y="53402"/>
                      </a:cubicBezTo>
                      <a:cubicBezTo>
                        <a:pt x="7816" y="58846"/>
                        <a:pt x="13483" y="61568"/>
                        <a:pt x="20899" y="615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65" name="Freeform: Shape 4764">
                  <a:extLst>
                    <a:ext uri="{FF2B5EF4-FFF2-40B4-BE49-F238E27FC236}">
                      <a16:creationId xmlns:a16="http://schemas.microsoft.com/office/drawing/2014/main" id="{3305CEF6-3E62-4E7A-8FE0-3BAC4F0A9BB8}"/>
                    </a:ext>
                  </a:extLst>
                </p:cNvPr>
                <p:cNvSpPr/>
                <p:nvPr/>
              </p:nvSpPr>
              <p:spPr>
                <a:xfrm flipV="1">
                  <a:off x="6981692" y="5889296"/>
                  <a:ext cx="9365" cy="10441"/>
                </a:xfrm>
                <a:custGeom>
                  <a:avLst/>
                  <a:gdLst>
                    <a:gd name="connsiteX0" fmla="*/ -949 w 9365"/>
                    <a:gd name="connsiteY0" fmla="*/ 10285 h 10441"/>
                    <a:gd name="connsiteX1" fmla="*/ 8416 w 9365"/>
                    <a:gd name="connsiteY1" fmla="*/ 10285 h 10441"/>
                    <a:gd name="connsiteX2" fmla="*/ 8416 w 9365"/>
                    <a:gd name="connsiteY2" fmla="*/ -157 h 10441"/>
                    <a:gd name="connsiteX3" fmla="*/ -949 w 9365"/>
                    <a:gd name="connsiteY3" fmla="*/ -157 h 10441"/>
                    <a:gd name="connsiteX4" fmla="*/ -949 w 9365"/>
                    <a:gd name="connsiteY4" fmla="*/ 10285 h 10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5" h="10441">
                      <a:moveTo>
                        <a:pt x="-949" y="10285"/>
                      </a:moveTo>
                      <a:lnTo>
                        <a:pt x="8416" y="10285"/>
                      </a:lnTo>
                      <a:lnTo>
                        <a:pt x="8416" y="-157"/>
                      </a:lnTo>
                      <a:lnTo>
                        <a:pt x="-949" y="-157"/>
                      </a:lnTo>
                      <a:lnTo>
                        <a:pt x="-949" y="102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66" name="Freeform: Shape 4765">
                  <a:extLst>
                    <a:ext uri="{FF2B5EF4-FFF2-40B4-BE49-F238E27FC236}">
                      <a16:creationId xmlns:a16="http://schemas.microsoft.com/office/drawing/2014/main" id="{9C04D08C-6BF9-4309-AC30-0CA0B677CFA1}"/>
                    </a:ext>
                  </a:extLst>
                </p:cNvPr>
                <p:cNvSpPr/>
                <p:nvPr/>
              </p:nvSpPr>
              <p:spPr>
                <a:xfrm flipV="1">
                  <a:off x="7007864" y="5838378"/>
                  <a:ext cx="42838" cy="62555"/>
                </a:xfrm>
                <a:custGeom>
                  <a:avLst/>
                  <a:gdLst>
                    <a:gd name="connsiteX0" fmla="*/ 861 w 42838"/>
                    <a:gd name="connsiteY0" fmla="*/ 60506 h 62555"/>
                    <a:gd name="connsiteX1" fmla="*/ 36024 w 42838"/>
                    <a:gd name="connsiteY1" fmla="*/ 60506 h 62555"/>
                    <a:gd name="connsiteX2" fmla="*/ 36024 w 42838"/>
                    <a:gd name="connsiteY2" fmla="*/ 53510 h 62555"/>
                    <a:gd name="connsiteX3" fmla="*/ 9063 w 42838"/>
                    <a:gd name="connsiteY3" fmla="*/ 53510 h 62555"/>
                    <a:gd name="connsiteX4" fmla="*/ 9063 w 42838"/>
                    <a:gd name="connsiteY4" fmla="*/ 38479 h 62555"/>
                    <a:gd name="connsiteX5" fmla="*/ 12951 w 42838"/>
                    <a:gd name="connsiteY5" fmla="*/ 39400 h 62555"/>
                    <a:gd name="connsiteX6" fmla="*/ 16867 w 42838"/>
                    <a:gd name="connsiteY6" fmla="*/ 39702 h 62555"/>
                    <a:gd name="connsiteX7" fmla="*/ 34420 w 42838"/>
                    <a:gd name="connsiteY7" fmla="*/ 34074 h 62555"/>
                    <a:gd name="connsiteX8" fmla="*/ 40905 w 42838"/>
                    <a:gd name="connsiteY8" fmla="*/ 18833 h 62555"/>
                    <a:gd name="connsiteX9" fmla="*/ 34250 w 42838"/>
                    <a:gd name="connsiteY9" fmla="*/ 3434 h 62555"/>
                    <a:gd name="connsiteX10" fmla="*/ 15491 w 42838"/>
                    <a:gd name="connsiteY10" fmla="*/ -2050 h 62555"/>
                    <a:gd name="connsiteX11" fmla="*/ 6991 w 42838"/>
                    <a:gd name="connsiteY11" fmla="*/ -1393 h 62555"/>
                    <a:gd name="connsiteX12" fmla="*/ -1934 w 42838"/>
                    <a:gd name="connsiteY12" fmla="*/ 580 h 62555"/>
                    <a:gd name="connsiteX13" fmla="*/ -1934 w 42838"/>
                    <a:gd name="connsiteY13" fmla="*/ 8930 h 62555"/>
                    <a:gd name="connsiteX14" fmla="*/ 6310 w 42838"/>
                    <a:gd name="connsiteY14" fmla="*/ 5932 h 62555"/>
                    <a:gd name="connsiteX15" fmla="*/ 15307 w 42838"/>
                    <a:gd name="connsiteY15" fmla="*/ 4946 h 62555"/>
                    <a:gd name="connsiteX16" fmla="*/ 27453 w 42838"/>
                    <a:gd name="connsiteY16" fmla="*/ 8681 h 62555"/>
                    <a:gd name="connsiteX17" fmla="*/ 31937 w 42838"/>
                    <a:gd name="connsiteY17" fmla="*/ 18833 h 62555"/>
                    <a:gd name="connsiteX18" fmla="*/ 27453 w 42838"/>
                    <a:gd name="connsiteY18" fmla="*/ 28971 h 62555"/>
                    <a:gd name="connsiteX19" fmla="*/ 15307 w 42838"/>
                    <a:gd name="connsiteY19" fmla="*/ 32719 h 62555"/>
                    <a:gd name="connsiteX20" fmla="*/ 8141 w 42838"/>
                    <a:gd name="connsiteY20" fmla="*/ 31983 h 62555"/>
                    <a:gd name="connsiteX21" fmla="*/ 861 w 42838"/>
                    <a:gd name="connsiteY21" fmla="*/ 29682 h 62555"/>
                    <a:gd name="connsiteX22" fmla="*/ 861 w 42838"/>
                    <a:gd name="connsiteY22" fmla="*/ 60506 h 62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2838" h="62555">
                      <a:moveTo>
                        <a:pt x="861" y="60506"/>
                      </a:moveTo>
                      <a:lnTo>
                        <a:pt x="36024" y="60506"/>
                      </a:lnTo>
                      <a:lnTo>
                        <a:pt x="36024" y="53510"/>
                      </a:lnTo>
                      <a:lnTo>
                        <a:pt x="9063" y="53510"/>
                      </a:lnTo>
                      <a:lnTo>
                        <a:pt x="9063" y="38479"/>
                      </a:lnTo>
                      <a:cubicBezTo>
                        <a:pt x="10359" y="38891"/>
                        <a:pt x="11655" y="39198"/>
                        <a:pt x="12951" y="39400"/>
                      </a:cubicBezTo>
                      <a:cubicBezTo>
                        <a:pt x="14256" y="39601"/>
                        <a:pt x="15562" y="39702"/>
                        <a:pt x="16867" y="39702"/>
                      </a:cubicBezTo>
                      <a:cubicBezTo>
                        <a:pt x="24256" y="39702"/>
                        <a:pt x="30106" y="37826"/>
                        <a:pt x="34420" y="34074"/>
                      </a:cubicBezTo>
                      <a:cubicBezTo>
                        <a:pt x="38743" y="30322"/>
                        <a:pt x="40905" y="25241"/>
                        <a:pt x="40905" y="18833"/>
                      </a:cubicBezTo>
                      <a:cubicBezTo>
                        <a:pt x="40905" y="12231"/>
                        <a:pt x="38687" y="7098"/>
                        <a:pt x="34250" y="3434"/>
                      </a:cubicBezTo>
                      <a:cubicBezTo>
                        <a:pt x="29813" y="-222"/>
                        <a:pt x="23560" y="-2050"/>
                        <a:pt x="15491" y="-2050"/>
                      </a:cubicBezTo>
                      <a:cubicBezTo>
                        <a:pt x="12710" y="-2050"/>
                        <a:pt x="9877" y="-1831"/>
                        <a:pt x="6991" y="-1393"/>
                      </a:cubicBezTo>
                      <a:cubicBezTo>
                        <a:pt x="4116" y="-954"/>
                        <a:pt x="1140" y="-297"/>
                        <a:pt x="-1934" y="580"/>
                      </a:cubicBezTo>
                      <a:lnTo>
                        <a:pt x="-1934" y="8930"/>
                      </a:lnTo>
                      <a:cubicBezTo>
                        <a:pt x="724" y="7589"/>
                        <a:pt x="3472" y="6590"/>
                        <a:pt x="6310" y="5932"/>
                      </a:cubicBezTo>
                      <a:cubicBezTo>
                        <a:pt x="9148" y="5275"/>
                        <a:pt x="12147" y="4946"/>
                        <a:pt x="15307" y="4946"/>
                      </a:cubicBezTo>
                      <a:cubicBezTo>
                        <a:pt x="20424" y="4946"/>
                        <a:pt x="24473" y="6191"/>
                        <a:pt x="27453" y="8681"/>
                      </a:cubicBezTo>
                      <a:cubicBezTo>
                        <a:pt x="30442" y="11170"/>
                        <a:pt x="31937" y="14554"/>
                        <a:pt x="31937" y="18833"/>
                      </a:cubicBezTo>
                      <a:cubicBezTo>
                        <a:pt x="31937" y="23102"/>
                        <a:pt x="30442" y="26482"/>
                        <a:pt x="27453" y="28971"/>
                      </a:cubicBezTo>
                      <a:cubicBezTo>
                        <a:pt x="24473" y="31470"/>
                        <a:pt x="20424" y="32719"/>
                        <a:pt x="15307" y="32719"/>
                      </a:cubicBezTo>
                      <a:cubicBezTo>
                        <a:pt x="12913" y="32719"/>
                        <a:pt x="10525" y="32474"/>
                        <a:pt x="8141" y="31983"/>
                      </a:cubicBezTo>
                      <a:cubicBezTo>
                        <a:pt x="5766" y="31492"/>
                        <a:pt x="3340" y="30725"/>
                        <a:pt x="861" y="29682"/>
                      </a:cubicBezTo>
                      <a:lnTo>
                        <a:pt x="861" y="605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grpSp>
          <p:nvGrpSpPr>
            <p:cNvPr id="4767" name="Graphic 8">
              <a:extLst>
                <a:ext uri="{FF2B5EF4-FFF2-40B4-BE49-F238E27FC236}">
                  <a16:creationId xmlns:a16="http://schemas.microsoft.com/office/drawing/2014/main" id="{68B52ADE-678E-40DB-A52A-A36A52FD79D9}"/>
                </a:ext>
              </a:extLst>
            </p:cNvPr>
            <p:cNvGrpSpPr/>
            <p:nvPr/>
          </p:nvGrpSpPr>
          <p:grpSpPr>
            <a:xfrm>
              <a:off x="7176732" y="4092137"/>
              <a:ext cx="198017" cy="63660"/>
              <a:chOff x="6924183" y="5346172"/>
              <a:chExt cx="198017" cy="63660"/>
            </a:xfrm>
            <a:solidFill>
              <a:srgbClr val="000000"/>
            </a:solidFill>
          </p:grpSpPr>
          <p:sp>
            <p:nvSpPr>
              <p:cNvPr id="4768" name="Freeform: Shape 4767">
                <a:extLst>
                  <a:ext uri="{FF2B5EF4-FFF2-40B4-BE49-F238E27FC236}">
                    <a16:creationId xmlns:a16="http://schemas.microsoft.com/office/drawing/2014/main" id="{63B37C43-4E08-40D0-8C5A-987C687132D6}"/>
                  </a:ext>
                </a:extLst>
              </p:cNvPr>
              <p:cNvSpPr/>
              <p:nvPr/>
            </p:nvSpPr>
            <p:spPr>
              <a:xfrm>
                <a:off x="7090416" y="5376663"/>
                <a:ext cx="31785" cy="8416"/>
              </a:xfrm>
              <a:custGeom>
                <a:avLst/>
                <a:gdLst>
                  <a:gd name="connsiteX0" fmla="*/ 31865 w 31785"/>
                  <a:gd name="connsiteY0" fmla="*/ 179 h 8416"/>
                  <a:gd name="connsiteX1" fmla="*/ 80 w 31785"/>
                  <a:gd name="connsiteY1" fmla="*/ 179 h 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785" h="8416">
                    <a:moveTo>
                      <a:pt x="31865" y="179"/>
                    </a:moveTo>
                    <a:lnTo>
                      <a:pt x="80" y="179"/>
                    </a:lnTo>
                  </a:path>
                </a:pathLst>
              </a:custGeom>
              <a:solidFill>
                <a:srgbClr val="000000"/>
              </a:solidFill>
              <a:ln w="726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grpSp>
            <p:nvGrpSpPr>
              <p:cNvPr id="4769" name="Graphic 8">
                <a:extLst>
                  <a:ext uri="{FF2B5EF4-FFF2-40B4-BE49-F238E27FC236}">
                    <a16:creationId xmlns:a16="http://schemas.microsoft.com/office/drawing/2014/main" id="{3A82E748-78B8-41FB-9AAE-D358FED4C5D5}"/>
                  </a:ext>
                </a:extLst>
              </p:cNvPr>
              <p:cNvGrpSpPr/>
              <p:nvPr/>
            </p:nvGrpSpPr>
            <p:grpSpPr>
              <a:xfrm>
                <a:off x="6924183" y="5346172"/>
                <a:ext cx="128420" cy="63660"/>
                <a:chOff x="6924183" y="5346172"/>
                <a:chExt cx="128420" cy="63660"/>
              </a:xfrm>
              <a:solidFill>
                <a:srgbClr val="000000"/>
              </a:solidFill>
            </p:grpSpPr>
            <p:sp>
              <p:nvSpPr>
                <p:cNvPr id="4770" name="Freeform: Shape 4769">
                  <a:extLst>
                    <a:ext uri="{FF2B5EF4-FFF2-40B4-BE49-F238E27FC236}">
                      <a16:creationId xmlns:a16="http://schemas.microsoft.com/office/drawing/2014/main" id="{4609CEBA-0D52-4CA4-9C45-B08DD248B172}"/>
                    </a:ext>
                  </a:extLst>
                </p:cNvPr>
                <p:cNvSpPr/>
                <p:nvPr/>
              </p:nvSpPr>
              <p:spPr>
                <a:xfrm flipV="1">
                  <a:off x="6924183" y="5347276"/>
                  <a:ext cx="39419" cy="61359"/>
                </a:xfrm>
                <a:custGeom>
                  <a:avLst/>
                  <a:gdLst>
                    <a:gd name="connsiteX0" fmla="*/ -741 w 39419"/>
                    <a:gd name="connsiteY0" fmla="*/ 4829 h 61359"/>
                    <a:gd name="connsiteX1" fmla="*/ 13889 w 39419"/>
                    <a:gd name="connsiteY1" fmla="*/ 4829 h 61359"/>
                    <a:gd name="connsiteX2" fmla="*/ 13889 w 39419"/>
                    <a:gd name="connsiteY2" fmla="*/ 51644 h 61359"/>
                    <a:gd name="connsiteX3" fmla="*/ -2032 w 39419"/>
                    <a:gd name="connsiteY3" fmla="*/ 48685 h 61359"/>
                    <a:gd name="connsiteX4" fmla="*/ -2032 w 39419"/>
                    <a:gd name="connsiteY4" fmla="*/ 56246 h 61359"/>
                    <a:gd name="connsiteX5" fmla="*/ 13804 w 39419"/>
                    <a:gd name="connsiteY5" fmla="*/ 59205 h 61359"/>
                    <a:gd name="connsiteX6" fmla="*/ 22758 w 39419"/>
                    <a:gd name="connsiteY6" fmla="*/ 59205 h 61359"/>
                    <a:gd name="connsiteX7" fmla="*/ 22758 w 39419"/>
                    <a:gd name="connsiteY7" fmla="*/ 4829 h 61359"/>
                    <a:gd name="connsiteX8" fmla="*/ 37387 w 39419"/>
                    <a:gd name="connsiteY8" fmla="*/ 4829 h 61359"/>
                    <a:gd name="connsiteX9" fmla="*/ 37387 w 39419"/>
                    <a:gd name="connsiteY9" fmla="*/ -2154 h 61359"/>
                    <a:gd name="connsiteX10" fmla="*/ -741 w 39419"/>
                    <a:gd name="connsiteY10" fmla="*/ -2154 h 61359"/>
                    <a:gd name="connsiteX11" fmla="*/ -741 w 39419"/>
                    <a:gd name="connsiteY11" fmla="*/ 4829 h 6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419" h="61359">
                      <a:moveTo>
                        <a:pt x="-741" y="4829"/>
                      </a:moveTo>
                      <a:lnTo>
                        <a:pt x="13889" y="4829"/>
                      </a:lnTo>
                      <a:lnTo>
                        <a:pt x="13889" y="51644"/>
                      </a:lnTo>
                      <a:lnTo>
                        <a:pt x="-2032" y="48685"/>
                      </a:lnTo>
                      <a:lnTo>
                        <a:pt x="-2032" y="56246"/>
                      </a:lnTo>
                      <a:lnTo>
                        <a:pt x="13804" y="59205"/>
                      </a:lnTo>
                      <a:lnTo>
                        <a:pt x="22758" y="59205"/>
                      </a:lnTo>
                      <a:lnTo>
                        <a:pt x="22758" y="4829"/>
                      </a:lnTo>
                      <a:lnTo>
                        <a:pt x="37387" y="4829"/>
                      </a:lnTo>
                      <a:lnTo>
                        <a:pt x="37387" y="-2154"/>
                      </a:lnTo>
                      <a:lnTo>
                        <a:pt x="-741" y="-2154"/>
                      </a:lnTo>
                      <a:lnTo>
                        <a:pt x="-741" y="48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71" name="Freeform: Shape 4770">
                  <a:extLst>
                    <a:ext uri="{FF2B5EF4-FFF2-40B4-BE49-F238E27FC236}">
                      <a16:creationId xmlns:a16="http://schemas.microsoft.com/office/drawing/2014/main" id="{3A6DB896-0551-4810-B32C-B2B5F8F904E4}"/>
                    </a:ext>
                  </a:extLst>
                </p:cNvPr>
                <p:cNvSpPr/>
                <p:nvPr/>
              </p:nvSpPr>
              <p:spPr>
                <a:xfrm flipV="1">
                  <a:off x="6981692" y="5398194"/>
                  <a:ext cx="9365" cy="10441"/>
                </a:xfrm>
                <a:custGeom>
                  <a:avLst/>
                  <a:gdLst>
                    <a:gd name="connsiteX0" fmla="*/ -949 w 9365"/>
                    <a:gd name="connsiteY0" fmla="*/ 10226 h 10441"/>
                    <a:gd name="connsiteX1" fmla="*/ 8416 w 9365"/>
                    <a:gd name="connsiteY1" fmla="*/ 10226 h 10441"/>
                    <a:gd name="connsiteX2" fmla="*/ 8416 w 9365"/>
                    <a:gd name="connsiteY2" fmla="*/ -215 h 10441"/>
                    <a:gd name="connsiteX3" fmla="*/ -949 w 9365"/>
                    <a:gd name="connsiteY3" fmla="*/ -215 h 10441"/>
                    <a:gd name="connsiteX4" fmla="*/ -949 w 9365"/>
                    <a:gd name="connsiteY4" fmla="*/ 10226 h 10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5" h="10441">
                      <a:moveTo>
                        <a:pt x="-949" y="10226"/>
                      </a:moveTo>
                      <a:lnTo>
                        <a:pt x="8416" y="10226"/>
                      </a:lnTo>
                      <a:lnTo>
                        <a:pt x="8416" y="-215"/>
                      </a:lnTo>
                      <a:lnTo>
                        <a:pt x="-949" y="-215"/>
                      </a:lnTo>
                      <a:lnTo>
                        <a:pt x="-949" y="102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  <p:sp>
              <p:nvSpPr>
                <p:cNvPr id="4772" name="Freeform: Shape 4771">
                  <a:extLst>
                    <a:ext uri="{FF2B5EF4-FFF2-40B4-BE49-F238E27FC236}">
                      <a16:creationId xmlns:a16="http://schemas.microsoft.com/office/drawing/2014/main" id="{A1248CE5-78FC-4072-97EF-D77834C9278C}"/>
                    </a:ext>
                  </a:extLst>
                </p:cNvPr>
                <p:cNvSpPr/>
                <p:nvPr/>
              </p:nvSpPr>
              <p:spPr>
                <a:xfrm flipV="1">
                  <a:off x="7006842" y="5346172"/>
                  <a:ext cx="45761" cy="63660"/>
                </a:xfrm>
                <a:custGeom>
                  <a:avLst/>
                  <a:gdLst>
                    <a:gd name="connsiteX0" fmla="*/ 20909 w 45761"/>
                    <a:gd name="connsiteY0" fmla="*/ 54935 h 63660"/>
                    <a:gd name="connsiteX1" fmla="*/ 10508 w 45761"/>
                    <a:gd name="connsiteY1" fmla="*/ 48623 h 63660"/>
                    <a:gd name="connsiteX2" fmla="*/ 7031 w 45761"/>
                    <a:gd name="connsiteY2" fmla="*/ 29660 h 63660"/>
                    <a:gd name="connsiteX3" fmla="*/ 10508 w 45761"/>
                    <a:gd name="connsiteY3" fmla="*/ 10737 h 63660"/>
                    <a:gd name="connsiteX4" fmla="*/ 20909 w 45761"/>
                    <a:gd name="connsiteY4" fmla="*/ 4425 h 63660"/>
                    <a:gd name="connsiteX5" fmla="*/ 31353 w 45761"/>
                    <a:gd name="connsiteY5" fmla="*/ 10737 h 63660"/>
                    <a:gd name="connsiteX6" fmla="*/ 34843 w 45761"/>
                    <a:gd name="connsiteY6" fmla="*/ 29660 h 63660"/>
                    <a:gd name="connsiteX7" fmla="*/ 31353 w 45761"/>
                    <a:gd name="connsiteY7" fmla="*/ 48623 h 63660"/>
                    <a:gd name="connsiteX8" fmla="*/ 20909 w 45761"/>
                    <a:gd name="connsiteY8" fmla="*/ 54935 h 63660"/>
                    <a:gd name="connsiteX9" fmla="*/ 20909 w 45761"/>
                    <a:gd name="connsiteY9" fmla="*/ 61510 h 63660"/>
                    <a:gd name="connsiteX10" fmla="*/ 37922 w 45761"/>
                    <a:gd name="connsiteY10" fmla="*/ 53344 h 63660"/>
                    <a:gd name="connsiteX11" fmla="*/ 43797 w 45761"/>
                    <a:gd name="connsiteY11" fmla="*/ 29660 h 63660"/>
                    <a:gd name="connsiteX12" fmla="*/ 37922 w 45761"/>
                    <a:gd name="connsiteY12" fmla="*/ 6003 h 63660"/>
                    <a:gd name="connsiteX13" fmla="*/ 20909 w 45761"/>
                    <a:gd name="connsiteY13" fmla="*/ -2151 h 63660"/>
                    <a:gd name="connsiteX14" fmla="*/ 3910 w 45761"/>
                    <a:gd name="connsiteY14" fmla="*/ 6003 h 63660"/>
                    <a:gd name="connsiteX15" fmla="*/ -1965 w 45761"/>
                    <a:gd name="connsiteY15" fmla="*/ 29660 h 63660"/>
                    <a:gd name="connsiteX16" fmla="*/ 3910 w 45761"/>
                    <a:gd name="connsiteY16" fmla="*/ 53344 h 63660"/>
                    <a:gd name="connsiteX17" fmla="*/ 20909 w 45761"/>
                    <a:gd name="connsiteY17" fmla="*/ 61510 h 63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5761" h="63660">
                      <a:moveTo>
                        <a:pt x="20909" y="54935"/>
                      </a:moveTo>
                      <a:cubicBezTo>
                        <a:pt x="16302" y="54935"/>
                        <a:pt x="12835" y="52831"/>
                        <a:pt x="10508" y="48623"/>
                      </a:cubicBezTo>
                      <a:cubicBezTo>
                        <a:pt x="8190" y="44423"/>
                        <a:pt x="7031" y="38102"/>
                        <a:pt x="7031" y="29660"/>
                      </a:cubicBezTo>
                      <a:cubicBezTo>
                        <a:pt x="7031" y="21253"/>
                        <a:pt x="8190" y="14945"/>
                        <a:pt x="10508" y="10737"/>
                      </a:cubicBezTo>
                      <a:cubicBezTo>
                        <a:pt x="12835" y="6529"/>
                        <a:pt x="16302" y="4425"/>
                        <a:pt x="20909" y="4425"/>
                      </a:cubicBezTo>
                      <a:cubicBezTo>
                        <a:pt x="25554" y="4425"/>
                        <a:pt x="29035" y="6529"/>
                        <a:pt x="31353" y="10737"/>
                      </a:cubicBezTo>
                      <a:cubicBezTo>
                        <a:pt x="33680" y="14945"/>
                        <a:pt x="34843" y="21253"/>
                        <a:pt x="34843" y="29660"/>
                      </a:cubicBezTo>
                      <a:cubicBezTo>
                        <a:pt x="34843" y="38102"/>
                        <a:pt x="33680" y="44423"/>
                        <a:pt x="31353" y="48623"/>
                      </a:cubicBezTo>
                      <a:cubicBezTo>
                        <a:pt x="29035" y="52831"/>
                        <a:pt x="25554" y="54935"/>
                        <a:pt x="20909" y="54935"/>
                      </a:cubicBezTo>
                      <a:close/>
                      <a:moveTo>
                        <a:pt x="20909" y="61510"/>
                      </a:moveTo>
                      <a:cubicBezTo>
                        <a:pt x="28335" y="61510"/>
                        <a:pt x="34006" y="58788"/>
                        <a:pt x="37922" y="53344"/>
                      </a:cubicBezTo>
                      <a:cubicBezTo>
                        <a:pt x="41839" y="47908"/>
                        <a:pt x="43797" y="40014"/>
                        <a:pt x="43797" y="29660"/>
                      </a:cubicBezTo>
                      <a:cubicBezTo>
                        <a:pt x="43797" y="19333"/>
                        <a:pt x="41839" y="11447"/>
                        <a:pt x="37922" y="6003"/>
                      </a:cubicBezTo>
                      <a:cubicBezTo>
                        <a:pt x="34006" y="567"/>
                        <a:pt x="28335" y="-2151"/>
                        <a:pt x="20909" y="-2151"/>
                      </a:cubicBezTo>
                      <a:cubicBezTo>
                        <a:pt x="13492" y="-2151"/>
                        <a:pt x="7826" y="567"/>
                        <a:pt x="3910" y="6003"/>
                      </a:cubicBezTo>
                      <a:cubicBezTo>
                        <a:pt x="-7" y="11447"/>
                        <a:pt x="-1965" y="19333"/>
                        <a:pt x="-1965" y="29660"/>
                      </a:cubicBezTo>
                      <a:cubicBezTo>
                        <a:pt x="-1965" y="40014"/>
                        <a:pt x="-7" y="47908"/>
                        <a:pt x="3910" y="53344"/>
                      </a:cubicBezTo>
                      <a:cubicBezTo>
                        <a:pt x="7826" y="58788"/>
                        <a:pt x="13492" y="61510"/>
                        <a:pt x="20909" y="615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4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CA"/>
                </a:p>
              </p:txBody>
            </p:sp>
          </p:grpSp>
        </p:grpSp>
        <p:sp>
          <p:nvSpPr>
            <p:cNvPr id="4787" name="Freeform: Shape 4786">
              <a:extLst>
                <a:ext uri="{FF2B5EF4-FFF2-40B4-BE49-F238E27FC236}">
                  <a16:creationId xmlns:a16="http://schemas.microsoft.com/office/drawing/2014/main" id="{19529A8B-27AE-4E46-88E6-9F7A8118EACA}"/>
                </a:ext>
              </a:extLst>
            </p:cNvPr>
            <p:cNvSpPr/>
            <p:nvPr/>
          </p:nvSpPr>
          <p:spPr>
            <a:xfrm>
              <a:off x="7683482" y="4122628"/>
              <a:ext cx="9081" cy="982194"/>
            </a:xfrm>
            <a:custGeom>
              <a:avLst/>
              <a:gdLst>
                <a:gd name="connsiteX0" fmla="*/ 0 w 9081"/>
                <a:gd name="connsiteY0" fmla="*/ 982194 h 982194"/>
                <a:gd name="connsiteX1" fmla="*/ 0 w 9081"/>
                <a:gd name="connsiteY1" fmla="*/ 0 h 98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982194">
                  <a:moveTo>
                    <a:pt x="0" y="982194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88" name="Freeform: Shape 4787">
              <a:extLst>
                <a:ext uri="{FF2B5EF4-FFF2-40B4-BE49-F238E27FC236}">
                  <a16:creationId xmlns:a16="http://schemas.microsoft.com/office/drawing/2014/main" id="{A2B2AC23-7389-4D3B-B8ED-8A5F447FDA07}"/>
                </a:ext>
              </a:extLst>
            </p:cNvPr>
            <p:cNvSpPr/>
            <p:nvPr/>
          </p:nvSpPr>
          <p:spPr>
            <a:xfrm>
              <a:off x="7788145" y="4680949"/>
              <a:ext cx="9081" cy="423873"/>
            </a:xfrm>
            <a:custGeom>
              <a:avLst/>
              <a:gdLst>
                <a:gd name="connsiteX0" fmla="*/ 0 w 9081"/>
                <a:gd name="connsiteY0" fmla="*/ 423873 h 423873"/>
                <a:gd name="connsiteX1" fmla="*/ 0 w 9081"/>
                <a:gd name="connsiteY1" fmla="*/ 0 h 42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423873">
                  <a:moveTo>
                    <a:pt x="0" y="423873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89" name="Freeform: Shape 4788">
              <a:extLst>
                <a:ext uri="{FF2B5EF4-FFF2-40B4-BE49-F238E27FC236}">
                  <a16:creationId xmlns:a16="http://schemas.microsoft.com/office/drawing/2014/main" id="{057AFEE2-2637-49B5-ABAB-F74F23A004AD}"/>
                </a:ext>
              </a:extLst>
            </p:cNvPr>
            <p:cNvSpPr/>
            <p:nvPr/>
          </p:nvSpPr>
          <p:spPr>
            <a:xfrm>
              <a:off x="7892800" y="4831860"/>
              <a:ext cx="9081" cy="272962"/>
            </a:xfrm>
            <a:custGeom>
              <a:avLst/>
              <a:gdLst>
                <a:gd name="connsiteX0" fmla="*/ 0 w 9081"/>
                <a:gd name="connsiteY0" fmla="*/ 272962 h 272962"/>
                <a:gd name="connsiteX1" fmla="*/ 0 w 9081"/>
                <a:gd name="connsiteY1" fmla="*/ 0 h 27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272962">
                  <a:moveTo>
                    <a:pt x="0" y="272962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0" name="Freeform: Shape 4789">
              <a:extLst>
                <a:ext uri="{FF2B5EF4-FFF2-40B4-BE49-F238E27FC236}">
                  <a16:creationId xmlns:a16="http://schemas.microsoft.com/office/drawing/2014/main" id="{3D8984B3-2E85-490C-8703-E884C527D311}"/>
                </a:ext>
              </a:extLst>
            </p:cNvPr>
            <p:cNvSpPr/>
            <p:nvPr/>
          </p:nvSpPr>
          <p:spPr>
            <a:xfrm>
              <a:off x="7997454" y="4837608"/>
              <a:ext cx="9081" cy="267213"/>
            </a:xfrm>
            <a:custGeom>
              <a:avLst/>
              <a:gdLst>
                <a:gd name="connsiteX0" fmla="*/ 0 w 9081"/>
                <a:gd name="connsiteY0" fmla="*/ 267214 h 267213"/>
                <a:gd name="connsiteX1" fmla="*/ 0 w 9081"/>
                <a:gd name="connsiteY1" fmla="*/ 0 h 26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267213">
                  <a:moveTo>
                    <a:pt x="0" y="267214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1" name="Freeform: Shape 4790">
              <a:extLst>
                <a:ext uri="{FF2B5EF4-FFF2-40B4-BE49-F238E27FC236}">
                  <a16:creationId xmlns:a16="http://schemas.microsoft.com/office/drawing/2014/main" id="{82B5F9F3-1DE2-4DCC-A4D9-58AE6E59081C}"/>
                </a:ext>
              </a:extLst>
            </p:cNvPr>
            <p:cNvSpPr/>
            <p:nvPr/>
          </p:nvSpPr>
          <p:spPr>
            <a:xfrm>
              <a:off x="8102109" y="4840032"/>
              <a:ext cx="9081" cy="264790"/>
            </a:xfrm>
            <a:custGeom>
              <a:avLst/>
              <a:gdLst>
                <a:gd name="connsiteX0" fmla="*/ 0 w 9081"/>
                <a:gd name="connsiteY0" fmla="*/ 264790 h 264790"/>
                <a:gd name="connsiteX1" fmla="*/ 0 w 9081"/>
                <a:gd name="connsiteY1" fmla="*/ 0 h 26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264790">
                  <a:moveTo>
                    <a:pt x="0" y="264790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2" name="Freeform: Shape 4791">
              <a:extLst>
                <a:ext uri="{FF2B5EF4-FFF2-40B4-BE49-F238E27FC236}">
                  <a16:creationId xmlns:a16="http://schemas.microsoft.com/office/drawing/2014/main" id="{C5A6A160-309C-4587-8348-1ACBCF1501AC}"/>
                </a:ext>
              </a:extLst>
            </p:cNvPr>
            <p:cNvSpPr/>
            <p:nvPr/>
          </p:nvSpPr>
          <p:spPr>
            <a:xfrm>
              <a:off x="8206763" y="4844846"/>
              <a:ext cx="9081" cy="259976"/>
            </a:xfrm>
            <a:custGeom>
              <a:avLst/>
              <a:gdLst>
                <a:gd name="connsiteX0" fmla="*/ 0 w 9081"/>
                <a:gd name="connsiteY0" fmla="*/ 259976 h 259976"/>
                <a:gd name="connsiteX1" fmla="*/ 0 w 9081"/>
                <a:gd name="connsiteY1" fmla="*/ 0 h 25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259976">
                  <a:moveTo>
                    <a:pt x="0" y="259976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3" name="Freeform: Shape 4792">
              <a:extLst>
                <a:ext uri="{FF2B5EF4-FFF2-40B4-BE49-F238E27FC236}">
                  <a16:creationId xmlns:a16="http://schemas.microsoft.com/office/drawing/2014/main" id="{C326B874-1F41-4E46-ACE0-E950F6FE9C7B}"/>
                </a:ext>
              </a:extLst>
            </p:cNvPr>
            <p:cNvSpPr/>
            <p:nvPr/>
          </p:nvSpPr>
          <p:spPr>
            <a:xfrm>
              <a:off x="8311427" y="4887962"/>
              <a:ext cx="9081" cy="216859"/>
            </a:xfrm>
            <a:custGeom>
              <a:avLst/>
              <a:gdLst>
                <a:gd name="connsiteX0" fmla="*/ 0 w 9081"/>
                <a:gd name="connsiteY0" fmla="*/ 216860 h 216859"/>
                <a:gd name="connsiteX1" fmla="*/ 0 w 9081"/>
                <a:gd name="connsiteY1" fmla="*/ 0 h 2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216859">
                  <a:moveTo>
                    <a:pt x="0" y="216860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4" name="Freeform: Shape 4793">
              <a:extLst>
                <a:ext uri="{FF2B5EF4-FFF2-40B4-BE49-F238E27FC236}">
                  <a16:creationId xmlns:a16="http://schemas.microsoft.com/office/drawing/2014/main" id="{7DC6B097-D2F9-4C7F-AD67-E81F2464E682}"/>
                </a:ext>
              </a:extLst>
            </p:cNvPr>
            <p:cNvSpPr/>
            <p:nvPr/>
          </p:nvSpPr>
          <p:spPr>
            <a:xfrm>
              <a:off x="8416081" y="4893332"/>
              <a:ext cx="9081" cy="211490"/>
            </a:xfrm>
            <a:custGeom>
              <a:avLst/>
              <a:gdLst>
                <a:gd name="connsiteX0" fmla="*/ 0 w 9081"/>
                <a:gd name="connsiteY0" fmla="*/ 211490 h 211490"/>
                <a:gd name="connsiteX1" fmla="*/ 0 w 9081"/>
                <a:gd name="connsiteY1" fmla="*/ 0 h 21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211490">
                  <a:moveTo>
                    <a:pt x="0" y="211490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5" name="Freeform: Shape 4794">
              <a:extLst>
                <a:ext uri="{FF2B5EF4-FFF2-40B4-BE49-F238E27FC236}">
                  <a16:creationId xmlns:a16="http://schemas.microsoft.com/office/drawing/2014/main" id="{A33F2B9C-50A2-4710-8366-285CDAB5478D}"/>
                </a:ext>
              </a:extLst>
            </p:cNvPr>
            <p:cNvSpPr/>
            <p:nvPr/>
          </p:nvSpPr>
          <p:spPr>
            <a:xfrm>
              <a:off x="8520735" y="4914153"/>
              <a:ext cx="9081" cy="190668"/>
            </a:xfrm>
            <a:custGeom>
              <a:avLst/>
              <a:gdLst>
                <a:gd name="connsiteX0" fmla="*/ 0 w 9081"/>
                <a:gd name="connsiteY0" fmla="*/ 190669 h 190668"/>
                <a:gd name="connsiteX1" fmla="*/ 0 w 9081"/>
                <a:gd name="connsiteY1" fmla="*/ 0 h 19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90668">
                  <a:moveTo>
                    <a:pt x="0" y="190669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6" name="Freeform: Shape 4795">
              <a:extLst>
                <a:ext uri="{FF2B5EF4-FFF2-40B4-BE49-F238E27FC236}">
                  <a16:creationId xmlns:a16="http://schemas.microsoft.com/office/drawing/2014/main" id="{8319AED6-F28C-4345-A929-21EE41B16567}"/>
                </a:ext>
              </a:extLst>
            </p:cNvPr>
            <p:cNvSpPr/>
            <p:nvPr/>
          </p:nvSpPr>
          <p:spPr>
            <a:xfrm>
              <a:off x="8625390" y="4939823"/>
              <a:ext cx="9081" cy="164999"/>
            </a:xfrm>
            <a:custGeom>
              <a:avLst/>
              <a:gdLst>
                <a:gd name="connsiteX0" fmla="*/ 0 w 9081"/>
                <a:gd name="connsiteY0" fmla="*/ 164999 h 164999"/>
                <a:gd name="connsiteX1" fmla="*/ 0 w 9081"/>
                <a:gd name="connsiteY1" fmla="*/ 0 h 16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64999">
                  <a:moveTo>
                    <a:pt x="0" y="164999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7" name="Freeform: Shape 4796">
              <a:extLst>
                <a:ext uri="{FF2B5EF4-FFF2-40B4-BE49-F238E27FC236}">
                  <a16:creationId xmlns:a16="http://schemas.microsoft.com/office/drawing/2014/main" id="{528BD07B-14C3-4D3E-B5D3-4F37C4B164C0}"/>
                </a:ext>
              </a:extLst>
            </p:cNvPr>
            <p:cNvSpPr/>
            <p:nvPr/>
          </p:nvSpPr>
          <p:spPr>
            <a:xfrm>
              <a:off x="8730044" y="4946572"/>
              <a:ext cx="9081" cy="158249"/>
            </a:xfrm>
            <a:custGeom>
              <a:avLst/>
              <a:gdLst>
                <a:gd name="connsiteX0" fmla="*/ 0 w 9081"/>
                <a:gd name="connsiteY0" fmla="*/ 158250 h 158249"/>
                <a:gd name="connsiteX1" fmla="*/ 0 w 9081"/>
                <a:gd name="connsiteY1" fmla="*/ 0 h 15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58249">
                  <a:moveTo>
                    <a:pt x="0" y="158250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8" name="Freeform: Shape 4797">
              <a:extLst>
                <a:ext uri="{FF2B5EF4-FFF2-40B4-BE49-F238E27FC236}">
                  <a16:creationId xmlns:a16="http://schemas.microsoft.com/office/drawing/2014/main" id="{9C934918-C0E5-429D-8474-6E7743143A3F}"/>
                </a:ext>
              </a:extLst>
            </p:cNvPr>
            <p:cNvSpPr/>
            <p:nvPr/>
          </p:nvSpPr>
          <p:spPr>
            <a:xfrm>
              <a:off x="8834708" y="4962605"/>
              <a:ext cx="9081" cy="142216"/>
            </a:xfrm>
            <a:custGeom>
              <a:avLst/>
              <a:gdLst>
                <a:gd name="connsiteX0" fmla="*/ 0 w 9081"/>
                <a:gd name="connsiteY0" fmla="*/ 142217 h 142216"/>
                <a:gd name="connsiteX1" fmla="*/ 0 w 9081"/>
                <a:gd name="connsiteY1" fmla="*/ 0 h 14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42216">
                  <a:moveTo>
                    <a:pt x="0" y="142217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799" name="Freeform: Shape 4798">
              <a:extLst>
                <a:ext uri="{FF2B5EF4-FFF2-40B4-BE49-F238E27FC236}">
                  <a16:creationId xmlns:a16="http://schemas.microsoft.com/office/drawing/2014/main" id="{9E239F1F-003E-45A0-A430-B70494F1484E}"/>
                </a:ext>
              </a:extLst>
            </p:cNvPr>
            <p:cNvSpPr/>
            <p:nvPr/>
          </p:nvSpPr>
          <p:spPr>
            <a:xfrm>
              <a:off x="8939362" y="4964171"/>
              <a:ext cx="9081" cy="140651"/>
            </a:xfrm>
            <a:custGeom>
              <a:avLst/>
              <a:gdLst>
                <a:gd name="connsiteX0" fmla="*/ 0 w 9081"/>
                <a:gd name="connsiteY0" fmla="*/ 140651 h 140651"/>
                <a:gd name="connsiteX1" fmla="*/ 0 w 9081"/>
                <a:gd name="connsiteY1" fmla="*/ 0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40651">
                  <a:moveTo>
                    <a:pt x="0" y="140651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0" name="Freeform: Shape 4799">
              <a:extLst>
                <a:ext uri="{FF2B5EF4-FFF2-40B4-BE49-F238E27FC236}">
                  <a16:creationId xmlns:a16="http://schemas.microsoft.com/office/drawing/2014/main" id="{CE180BC0-AB6C-4990-8D31-6CE881CABA32}"/>
                </a:ext>
              </a:extLst>
            </p:cNvPr>
            <p:cNvSpPr/>
            <p:nvPr/>
          </p:nvSpPr>
          <p:spPr>
            <a:xfrm>
              <a:off x="9044016" y="4970399"/>
              <a:ext cx="9081" cy="134423"/>
            </a:xfrm>
            <a:custGeom>
              <a:avLst/>
              <a:gdLst>
                <a:gd name="connsiteX0" fmla="*/ 0 w 9081"/>
                <a:gd name="connsiteY0" fmla="*/ 134423 h 134423"/>
                <a:gd name="connsiteX1" fmla="*/ 0 w 9081"/>
                <a:gd name="connsiteY1" fmla="*/ 0 h 13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34423">
                  <a:moveTo>
                    <a:pt x="0" y="134423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1" name="Freeform: Shape 4800">
              <a:extLst>
                <a:ext uri="{FF2B5EF4-FFF2-40B4-BE49-F238E27FC236}">
                  <a16:creationId xmlns:a16="http://schemas.microsoft.com/office/drawing/2014/main" id="{2BD04858-E74A-45CD-B868-3805F3C9C357}"/>
                </a:ext>
              </a:extLst>
            </p:cNvPr>
            <p:cNvSpPr/>
            <p:nvPr/>
          </p:nvSpPr>
          <p:spPr>
            <a:xfrm>
              <a:off x="9148671" y="4993728"/>
              <a:ext cx="9081" cy="111093"/>
            </a:xfrm>
            <a:custGeom>
              <a:avLst/>
              <a:gdLst>
                <a:gd name="connsiteX0" fmla="*/ 0 w 9081"/>
                <a:gd name="connsiteY0" fmla="*/ 111094 h 111093"/>
                <a:gd name="connsiteX1" fmla="*/ 0 w 9081"/>
                <a:gd name="connsiteY1" fmla="*/ 0 h 11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11093">
                  <a:moveTo>
                    <a:pt x="0" y="111094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2" name="Freeform: Shape 4801">
              <a:extLst>
                <a:ext uri="{FF2B5EF4-FFF2-40B4-BE49-F238E27FC236}">
                  <a16:creationId xmlns:a16="http://schemas.microsoft.com/office/drawing/2014/main" id="{947CCAAE-CA14-49CE-8161-69D74DB15E93}"/>
                </a:ext>
              </a:extLst>
            </p:cNvPr>
            <p:cNvSpPr/>
            <p:nvPr/>
          </p:nvSpPr>
          <p:spPr>
            <a:xfrm>
              <a:off x="9253325" y="4995917"/>
              <a:ext cx="9081" cy="108905"/>
            </a:xfrm>
            <a:custGeom>
              <a:avLst/>
              <a:gdLst>
                <a:gd name="connsiteX0" fmla="*/ 0 w 9081"/>
                <a:gd name="connsiteY0" fmla="*/ 108905 h 108905"/>
                <a:gd name="connsiteX1" fmla="*/ 0 w 9081"/>
                <a:gd name="connsiteY1" fmla="*/ 0 h 10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08905">
                  <a:moveTo>
                    <a:pt x="0" y="108905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3" name="Freeform: Shape 4802">
              <a:extLst>
                <a:ext uri="{FF2B5EF4-FFF2-40B4-BE49-F238E27FC236}">
                  <a16:creationId xmlns:a16="http://schemas.microsoft.com/office/drawing/2014/main" id="{E76ACA3F-4A06-48C1-B4EF-18E32455680E}"/>
                </a:ext>
              </a:extLst>
            </p:cNvPr>
            <p:cNvSpPr/>
            <p:nvPr/>
          </p:nvSpPr>
          <p:spPr>
            <a:xfrm>
              <a:off x="9357989" y="4996514"/>
              <a:ext cx="9081" cy="108308"/>
            </a:xfrm>
            <a:custGeom>
              <a:avLst/>
              <a:gdLst>
                <a:gd name="connsiteX0" fmla="*/ 0 w 9081"/>
                <a:gd name="connsiteY0" fmla="*/ 108308 h 108308"/>
                <a:gd name="connsiteX1" fmla="*/ 0 w 9081"/>
                <a:gd name="connsiteY1" fmla="*/ 0 h 10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08308">
                  <a:moveTo>
                    <a:pt x="0" y="108308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4" name="Freeform: Shape 4803">
              <a:extLst>
                <a:ext uri="{FF2B5EF4-FFF2-40B4-BE49-F238E27FC236}">
                  <a16:creationId xmlns:a16="http://schemas.microsoft.com/office/drawing/2014/main" id="{1E9B4C8D-0CC2-4304-8577-0DD0B5ED951D}"/>
                </a:ext>
              </a:extLst>
            </p:cNvPr>
            <p:cNvSpPr/>
            <p:nvPr/>
          </p:nvSpPr>
          <p:spPr>
            <a:xfrm>
              <a:off x="9462643" y="4998988"/>
              <a:ext cx="9081" cy="105833"/>
            </a:xfrm>
            <a:custGeom>
              <a:avLst/>
              <a:gdLst>
                <a:gd name="connsiteX0" fmla="*/ 0 w 9081"/>
                <a:gd name="connsiteY0" fmla="*/ 105834 h 105833"/>
                <a:gd name="connsiteX1" fmla="*/ 0 w 9081"/>
                <a:gd name="connsiteY1" fmla="*/ 0 h 10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05833">
                  <a:moveTo>
                    <a:pt x="0" y="105834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5" name="Freeform: Shape 4804">
              <a:extLst>
                <a:ext uri="{FF2B5EF4-FFF2-40B4-BE49-F238E27FC236}">
                  <a16:creationId xmlns:a16="http://schemas.microsoft.com/office/drawing/2014/main" id="{74940159-6EE2-450A-B23A-44F82D6D73FC}"/>
                </a:ext>
              </a:extLst>
            </p:cNvPr>
            <p:cNvSpPr/>
            <p:nvPr/>
          </p:nvSpPr>
          <p:spPr>
            <a:xfrm>
              <a:off x="9567297" y="5002102"/>
              <a:ext cx="9081" cy="102719"/>
            </a:xfrm>
            <a:custGeom>
              <a:avLst/>
              <a:gdLst>
                <a:gd name="connsiteX0" fmla="*/ 0 w 9081"/>
                <a:gd name="connsiteY0" fmla="*/ 102720 h 102719"/>
                <a:gd name="connsiteX1" fmla="*/ 0 w 9081"/>
                <a:gd name="connsiteY1" fmla="*/ 0 h 10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02719">
                  <a:moveTo>
                    <a:pt x="0" y="102720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6" name="Freeform: Shape 4805">
              <a:extLst>
                <a:ext uri="{FF2B5EF4-FFF2-40B4-BE49-F238E27FC236}">
                  <a16:creationId xmlns:a16="http://schemas.microsoft.com/office/drawing/2014/main" id="{624A37F0-97A9-473F-B6CF-22A197A6A20A}"/>
                </a:ext>
              </a:extLst>
            </p:cNvPr>
            <p:cNvSpPr/>
            <p:nvPr/>
          </p:nvSpPr>
          <p:spPr>
            <a:xfrm>
              <a:off x="9671952" y="5002490"/>
              <a:ext cx="9081" cy="102332"/>
            </a:xfrm>
            <a:custGeom>
              <a:avLst/>
              <a:gdLst>
                <a:gd name="connsiteX0" fmla="*/ 0 w 9081"/>
                <a:gd name="connsiteY0" fmla="*/ 102332 h 102332"/>
                <a:gd name="connsiteX1" fmla="*/ 0 w 9081"/>
                <a:gd name="connsiteY1" fmla="*/ 0 h 10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02332">
                  <a:moveTo>
                    <a:pt x="0" y="102332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7" name="Freeform: Shape 4806">
              <a:extLst>
                <a:ext uri="{FF2B5EF4-FFF2-40B4-BE49-F238E27FC236}">
                  <a16:creationId xmlns:a16="http://schemas.microsoft.com/office/drawing/2014/main" id="{D73114B6-AC5E-4E67-9DF1-14B631A51132}"/>
                </a:ext>
              </a:extLst>
            </p:cNvPr>
            <p:cNvSpPr/>
            <p:nvPr/>
          </p:nvSpPr>
          <p:spPr>
            <a:xfrm>
              <a:off x="9776606" y="5005351"/>
              <a:ext cx="9081" cy="99470"/>
            </a:xfrm>
            <a:custGeom>
              <a:avLst/>
              <a:gdLst>
                <a:gd name="connsiteX0" fmla="*/ 0 w 9081"/>
                <a:gd name="connsiteY0" fmla="*/ 99471 h 99470"/>
                <a:gd name="connsiteX1" fmla="*/ 0 w 9081"/>
                <a:gd name="connsiteY1" fmla="*/ 0 h 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99470">
                  <a:moveTo>
                    <a:pt x="0" y="99471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8" name="Freeform: Shape 4807">
              <a:extLst>
                <a:ext uri="{FF2B5EF4-FFF2-40B4-BE49-F238E27FC236}">
                  <a16:creationId xmlns:a16="http://schemas.microsoft.com/office/drawing/2014/main" id="{ACF0B36C-16C7-4762-AA09-C9373412D1C7}"/>
                </a:ext>
              </a:extLst>
            </p:cNvPr>
            <p:cNvSpPr/>
            <p:nvPr/>
          </p:nvSpPr>
          <p:spPr>
            <a:xfrm>
              <a:off x="9881260" y="5011175"/>
              <a:ext cx="9081" cy="93647"/>
            </a:xfrm>
            <a:custGeom>
              <a:avLst/>
              <a:gdLst>
                <a:gd name="connsiteX0" fmla="*/ 0 w 9081"/>
                <a:gd name="connsiteY0" fmla="*/ 93647 h 93647"/>
                <a:gd name="connsiteX1" fmla="*/ 0 w 9081"/>
                <a:gd name="connsiteY1" fmla="*/ 0 h 9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93647">
                  <a:moveTo>
                    <a:pt x="0" y="93647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09" name="Freeform: Shape 4808">
              <a:extLst>
                <a:ext uri="{FF2B5EF4-FFF2-40B4-BE49-F238E27FC236}">
                  <a16:creationId xmlns:a16="http://schemas.microsoft.com/office/drawing/2014/main" id="{F9B167C2-A105-4468-9AE6-F1F8D6DF89AE}"/>
                </a:ext>
              </a:extLst>
            </p:cNvPr>
            <p:cNvSpPr/>
            <p:nvPr/>
          </p:nvSpPr>
          <p:spPr>
            <a:xfrm>
              <a:off x="9985924" y="5022865"/>
              <a:ext cx="9081" cy="81956"/>
            </a:xfrm>
            <a:custGeom>
              <a:avLst/>
              <a:gdLst>
                <a:gd name="connsiteX0" fmla="*/ 0 w 9081"/>
                <a:gd name="connsiteY0" fmla="*/ 81957 h 81956"/>
                <a:gd name="connsiteX1" fmla="*/ 0 w 9081"/>
                <a:gd name="connsiteY1" fmla="*/ 0 h 8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81956">
                  <a:moveTo>
                    <a:pt x="0" y="81957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0" name="Freeform: Shape 4809">
              <a:extLst>
                <a:ext uri="{FF2B5EF4-FFF2-40B4-BE49-F238E27FC236}">
                  <a16:creationId xmlns:a16="http://schemas.microsoft.com/office/drawing/2014/main" id="{B372D06F-2586-4C4D-92D7-DA1B0A6FAD84}"/>
                </a:ext>
              </a:extLst>
            </p:cNvPr>
            <p:cNvSpPr/>
            <p:nvPr/>
          </p:nvSpPr>
          <p:spPr>
            <a:xfrm>
              <a:off x="10090578" y="5027444"/>
              <a:ext cx="9081" cy="77378"/>
            </a:xfrm>
            <a:custGeom>
              <a:avLst/>
              <a:gdLst>
                <a:gd name="connsiteX0" fmla="*/ 0 w 9081"/>
                <a:gd name="connsiteY0" fmla="*/ 77378 h 77378"/>
                <a:gd name="connsiteX1" fmla="*/ 0 w 9081"/>
                <a:gd name="connsiteY1" fmla="*/ 0 h 77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77378">
                  <a:moveTo>
                    <a:pt x="0" y="77378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1" name="Freeform: Shape 4810">
              <a:extLst>
                <a:ext uri="{FF2B5EF4-FFF2-40B4-BE49-F238E27FC236}">
                  <a16:creationId xmlns:a16="http://schemas.microsoft.com/office/drawing/2014/main" id="{25E6263E-3A1D-470B-8108-2BE7350264A0}"/>
                </a:ext>
              </a:extLst>
            </p:cNvPr>
            <p:cNvSpPr/>
            <p:nvPr/>
          </p:nvSpPr>
          <p:spPr>
            <a:xfrm>
              <a:off x="10195233" y="5029968"/>
              <a:ext cx="9081" cy="74853"/>
            </a:xfrm>
            <a:custGeom>
              <a:avLst/>
              <a:gdLst>
                <a:gd name="connsiteX0" fmla="*/ 0 w 9081"/>
                <a:gd name="connsiteY0" fmla="*/ 74854 h 74853"/>
                <a:gd name="connsiteX1" fmla="*/ 0 w 9081"/>
                <a:gd name="connsiteY1" fmla="*/ 0 h 7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74853">
                  <a:moveTo>
                    <a:pt x="0" y="74854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2" name="Freeform: Shape 4811">
              <a:extLst>
                <a:ext uri="{FF2B5EF4-FFF2-40B4-BE49-F238E27FC236}">
                  <a16:creationId xmlns:a16="http://schemas.microsoft.com/office/drawing/2014/main" id="{F531278E-7B65-4E8C-AD75-D9FC0FED027B}"/>
                </a:ext>
              </a:extLst>
            </p:cNvPr>
            <p:cNvSpPr/>
            <p:nvPr/>
          </p:nvSpPr>
          <p:spPr>
            <a:xfrm>
              <a:off x="10299887" y="5031610"/>
              <a:ext cx="9081" cy="73212"/>
            </a:xfrm>
            <a:custGeom>
              <a:avLst/>
              <a:gdLst>
                <a:gd name="connsiteX0" fmla="*/ 0 w 9081"/>
                <a:gd name="connsiteY0" fmla="*/ 73212 h 73212"/>
                <a:gd name="connsiteX1" fmla="*/ 0 w 9081"/>
                <a:gd name="connsiteY1" fmla="*/ 0 h 7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73212">
                  <a:moveTo>
                    <a:pt x="0" y="73212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3" name="Freeform: Shape 4812">
              <a:extLst>
                <a:ext uri="{FF2B5EF4-FFF2-40B4-BE49-F238E27FC236}">
                  <a16:creationId xmlns:a16="http://schemas.microsoft.com/office/drawing/2014/main" id="{F92C080D-49CB-4445-9677-0EC4A3B21D84}"/>
                </a:ext>
              </a:extLst>
            </p:cNvPr>
            <p:cNvSpPr/>
            <p:nvPr/>
          </p:nvSpPr>
          <p:spPr>
            <a:xfrm>
              <a:off x="10404542" y="5036828"/>
              <a:ext cx="9081" cy="67994"/>
            </a:xfrm>
            <a:custGeom>
              <a:avLst/>
              <a:gdLst>
                <a:gd name="connsiteX0" fmla="*/ 0 w 9081"/>
                <a:gd name="connsiteY0" fmla="*/ 67994 h 67994"/>
                <a:gd name="connsiteX1" fmla="*/ 0 w 9081"/>
                <a:gd name="connsiteY1" fmla="*/ 0 h 6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67994">
                  <a:moveTo>
                    <a:pt x="0" y="67994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4" name="Freeform: Shape 4813">
              <a:extLst>
                <a:ext uri="{FF2B5EF4-FFF2-40B4-BE49-F238E27FC236}">
                  <a16:creationId xmlns:a16="http://schemas.microsoft.com/office/drawing/2014/main" id="{C8CC78E1-E016-44D5-993A-25E0A3993908}"/>
                </a:ext>
              </a:extLst>
            </p:cNvPr>
            <p:cNvSpPr/>
            <p:nvPr/>
          </p:nvSpPr>
          <p:spPr>
            <a:xfrm>
              <a:off x="10509205" y="5037072"/>
              <a:ext cx="9081" cy="67750"/>
            </a:xfrm>
            <a:custGeom>
              <a:avLst/>
              <a:gdLst>
                <a:gd name="connsiteX0" fmla="*/ 0 w 9081"/>
                <a:gd name="connsiteY0" fmla="*/ 67750 h 67750"/>
                <a:gd name="connsiteX1" fmla="*/ 0 w 9081"/>
                <a:gd name="connsiteY1" fmla="*/ 0 h 6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67750">
                  <a:moveTo>
                    <a:pt x="0" y="67750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5" name="Freeform: Shape 4814">
              <a:extLst>
                <a:ext uri="{FF2B5EF4-FFF2-40B4-BE49-F238E27FC236}">
                  <a16:creationId xmlns:a16="http://schemas.microsoft.com/office/drawing/2014/main" id="{8CFCDD7E-8F67-4494-9145-853956CFB400}"/>
                </a:ext>
              </a:extLst>
            </p:cNvPr>
            <p:cNvSpPr/>
            <p:nvPr/>
          </p:nvSpPr>
          <p:spPr>
            <a:xfrm>
              <a:off x="10613859" y="5039723"/>
              <a:ext cx="9081" cy="65099"/>
            </a:xfrm>
            <a:custGeom>
              <a:avLst/>
              <a:gdLst>
                <a:gd name="connsiteX0" fmla="*/ 0 w 9081"/>
                <a:gd name="connsiteY0" fmla="*/ 65099 h 65099"/>
                <a:gd name="connsiteX1" fmla="*/ 0 w 9081"/>
                <a:gd name="connsiteY1" fmla="*/ 0 h 6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65099">
                  <a:moveTo>
                    <a:pt x="0" y="65099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6" name="Freeform: Shape 4815">
              <a:extLst>
                <a:ext uri="{FF2B5EF4-FFF2-40B4-BE49-F238E27FC236}">
                  <a16:creationId xmlns:a16="http://schemas.microsoft.com/office/drawing/2014/main" id="{6A108248-A1BB-4C75-835E-1E0ED357A9C1}"/>
                </a:ext>
              </a:extLst>
            </p:cNvPr>
            <p:cNvSpPr/>
            <p:nvPr/>
          </p:nvSpPr>
          <p:spPr>
            <a:xfrm>
              <a:off x="10718514" y="5045454"/>
              <a:ext cx="9081" cy="59367"/>
            </a:xfrm>
            <a:custGeom>
              <a:avLst/>
              <a:gdLst>
                <a:gd name="connsiteX0" fmla="*/ 0 w 9081"/>
                <a:gd name="connsiteY0" fmla="*/ 59368 h 59367"/>
                <a:gd name="connsiteX1" fmla="*/ 0 w 9081"/>
                <a:gd name="connsiteY1" fmla="*/ 0 h 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59367">
                  <a:moveTo>
                    <a:pt x="0" y="59368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7" name="Freeform: Shape 4816">
              <a:extLst>
                <a:ext uri="{FF2B5EF4-FFF2-40B4-BE49-F238E27FC236}">
                  <a16:creationId xmlns:a16="http://schemas.microsoft.com/office/drawing/2014/main" id="{29369BEE-A713-497B-A58C-957C034DFDEF}"/>
                </a:ext>
              </a:extLst>
            </p:cNvPr>
            <p:cNvSpPr/>
            <p:nvPr/>
          </p:nvSpPr>
          <p:spPr>
            <a:xfrm>
              <a:off x="10823168" y="5046540"/>
              <a:ext cx="9081" cy="58282"/>
            </a:xfrm>
            <a:custGeom>
              <a:avLst/>
              <a:gdLst>
                <a:gd name="connsiteX0" fmla="*/ 0 w 9081"/>
                <a:gd name="connsiteY0" fmla="*/ 58282 h 58282"/>
                <a:gd name="connsiteX1" fmla="*/ 0 w 9081"/>
                <a:gd name="connsiteY1" fmla="*/ 0 h 5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58282">
                  <a:moveTo>
                    <a:pt x="0" y="58282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8" name="Freeform: Shape 4817">
              <a:extLst>
                <a:ext uri="{FF2B5EF4-FFF2-40B4-BE49-F238E27FC236}">
                  <a16:creationId xmlns:a16="http://schemas.microsoft.com/office/drawing/2014/main" id="{5A29B947-6C51-436E-8FFF-2B49C0A3B601}"/>
                </a:ext>
              </a:extLst>
            </p:cNvPr>
            <p:cNvSpPr/>
            <p:nvPr/>
          </p:nvSpPr>
          <p:spPr>
            <a:xfrm>
              <a:off x="10927823" y="5054333"/>
              <a:ext cx="9081" cy="50488"/>
            </a:xfrm>
            <a:custGeom>
              <a:avLst/>
              <a:gdLst>
                <a:gd name="connsiteX0" fmla="*/ 0 w 9081"/>
                <a:gd name="connsiteY0" fmla="*/ 50489 h 50488"/>
                <a:gd name="connsiteX1" fmla="*/ 0 w 9081"/>
                <a:gd name="connsiteY1" fmla="*/ 0 h 50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50488">
                  <a:moveTo>
                    <a:pt x="0" y="50489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19" name="Freeform: Shape 4818">
              <a:extLst>
                <a:ext uri="{FF2B5EF4-FFF2-40B4-BE49-F238E27FC236}">
                  <a16:creationId xmlns:a16="http://schemas.microsoft.com/office/drawing/2014/main" id="{BA5D2688-D2B8-4D17-8872-2858809FA940}"/>
                </a:ext>
              </a:extLst>
            </p:cNvPr>
            <p:cNvSpPr/>
            <p:nvPr/>
          </p:nvSpPr>
          <p:spPr>
            <a:xfrm>
              <a:off x="11032486" y="5068161"/>
              <a:ext cx="9081" cy="36661"/>
            </a:xfrm>
            <a:custGeom>
              <a:avLst/>
              <a:gdLst>
                <a:gd name="connsiteX0" fmla="*/ 0 w 9081"/>
                <a:gd name="connsiteY0" fmla="*/ 36661 h 36661"/>
                <a:gd name="connsiteX1" fmla="*/ 0 w 9081"/>
                <a:gd name="connsiteY1" fmla="*/ 0 h 3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36661">
                  <a:moveTo>
                    <a:pt x="0" y="36661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0" name="Freeform: Shape 4819">
              <a:extLst>
                <a:ext uri="{FF2B5EF4-FFF2-40B4-BE49-F238E27FC236}">
                  <a16:creationId xmlns:a16="http://schemas.microsoft.com/office/drawing/2014/main" id="{BBC1EBF5-F712-44A1-AECB-F626B76414C4}"/>
                </a:ext>
              </a:extLst>
            </p:cNvPr>
            <p:cNvSpPr/>
            <p:nvPr/>
          </p:nvSpPr>
          <p:spPr>
            <a:xfrm>
              <a:off x="11137141" y="5069466"/>
              <a:ext cx="9081" cy="35356"/>
            </a:xfrm>
            <a:custGeom>
              <a:avLst/>
              <a:gdLst>
                <a:gd name="connsiteX0" fmla="*/ 0 w 9081"/>
                <a:gd name="connsiteY0" fmla="*/ 35357 h 35356"/>
                <a:gd name="connsiteX1" fmla="*/ 0 w 9081"/>
                <a:gd name="connsiteY1" fmla="*/ 0 h 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35356">
                  <a:moveTo>
                    <a:pt x="0" y="35357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1" name="Freeform: Shape 4820">
              <a:extLst>
                <a:ext uri="{FF2B5EF4-FFF2-40B4-BE49-F238E27FC236}">
                  <a16:creationId xmlns:a16="http://schemas.microsoft.com/office/drawing/2014/main" id="{027B2AB3-CE73-4409-B75C-A962F64FC949}"/>
                </a:ext>
              </a:extLst>
            </p:cNvPr>
            <p:cNvSpPr/>
            <p:nvPr/>
          </p:nvSpPr>
          <p:spPr>
            <a:xfrm>
              <a:off x="11241795" y="5071351"/>
              <a:ext cx="9081" cy="33471"/>
            </a:xfrm>
            <a:custGeom>
              <a:avLst/>
              <a:gdLst>
                <a:gd name="connsiteX0" fmla="*/ 0 w 9081"/>
                <a:gd name="connsiteY0" fmla="*/ 33471 h 33471"/>
                <a:gd name="connsiteX1" fmla="*/ 0 w 9081"/>
                <a:gd name="connsiteY1" fmla="*/ 0 h 3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33471">
                  <a:moveTo>
                    <a:pt x="0" y="33471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2" name="Freeform: Shape 4821">
              <a:extLst>
                <a:ext uri="{FF2B5EF4-FFF2-40B4-BE49-F238E27FC236}">
                  <a16:creationId xmlns:a16="http://schemas.microsoft.com/office/drawing/2014/main" id="{8D2FC27E-0EFF-4C94-B1EB-08D946563508}"/>
                </a:ext>
              </a:extLst>
            </p:cNvPr>
            <p:cNvSpPr/>
            <p:nvPr/>
          </p:nvSpPr>
          <p:spPr>
            <a:xfrm>
              <a:off x="11346449" y="5082527"/>
              <a:ext cx="9081" cy="22294"/>
            </a:xfrm>
            <a:custGeom>
              <a:avLst/>
              <a:gdLst>
                <a:gd name="connsiteX0" fmla="*/ 0 w 9081"/>
                <a:gd name="connsiteY0" fmla="*/ 22295 h 22294"/>
                <a:gd name="connsiteX1" fmla="*/ 0 w 9081"/>
                <a:gd name="connsiteY1" fmla="*/ 0 h 2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22294">
                  <a:moveTo>
                    <a:pt x="0" y="22295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3" name="Freeform: Shape 4822">
              <a:extLst>
                <a:ext uri="{FF2B5EF4-FFF2-40B4-BE49-F238E27FC236}">
                  <a16:creationId xmlns:a16="http://schemas.microsoft.com/office/drawing/2014/main" id="{9CEF9647-48E4-40FF-ABD9-FB915417E3E7}"/>
                </a:ext>
              </a:extLst>
            </p:cNvPr>
            <p:cNvSpPr/>
            <p:nvPr/>
          </p:nvSpPr>
          <p:spPr>
            <a:xfrm>
              <a:off x="11451104" y="5083243"/>
              <a:ext cx="9081" cy="21579"/>
            </a:xfrm>
            <a:custGeom>
              <a:avLst/>
              <a:gdLst>
                <a:gd name="connsiteX0" fmla="*/ 0 w 9081"/>
                <a:gd name="connsiteY0" fmla="*/ 21579 h 21579"/>
                <a:gd name="connsiteX1" fmla="*/ 0 w 9081"/>
                <a:gd name="connsiteY1" fmla="*/ 0 h 2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21579">
                  <a:moveTo>
                    <a:pt x="0" y="21579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4" name="Freeform: Shape 4823">
              <a:extLst>
                <a:ext uri="{FF2B5EF4-FFF2-40B4-BE49-F238E27FC236}">
                  <a16:creationId xmlns:a16="http://schemas.microsoft.com/office/drawing/2014/main" id="{4E9297D7-76AD-4069-AE54-BE6CD08A1550}"/>
                </a:ext>
              </a:extLst>
            </p:cNvPr>
            <p:cNvSpPr/>
            <p:nvPr/>
          </p:nvSpPr>
          <p:spPr>
            <a:xfrm>
              <a:off x="11555767" y="5095876"/>
              <a:ext cx="9081" cy="8946"/>
            </a:xfrm>
            <a:custGeom>
              <a:avLst/>
              <a:gdLst>
                <a:gd name="connsiteX0" fmla="*/ 0 w 9081"/>
                <a:gd name="connsiteY0" fmla="*/ 8947 h 8946"/>
                <a:gd name="connsiteX1" fmla="*/ 0 w 9081"/>
                <a:gd name="connsiteY1" fmla="*/ 0 h 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8946">
                  <a:moveTo>
                    <a:pt x="0" y="8947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5" name="Freeform: Shape 4824">
              <a:extLst>
                <a:ext uri="{FF2B5EF4-FFF2-40B4-BE49-F238E27FC236}">
                  <a16:creationId xmlns:a16="http://schemas.microsoft.com/office/drawing/2014/main" id="{0F918D08-06AA-4676-8E69-8D4022116CBA}"/>
                </a:ext>
              </a:extLst>
            </p:cNvPr>
            <p:cNvSpPr/>
            <p:nvPr/>
          </p:nvSpPr>
          <p:spPr>
            <a:xfrm>
              <a:off x="11660422" y="5103425"/>
              <a:ext cx="9081" cy="1397"/>
            </a:xfrm>
            <a:custGeom>
              <a:avLst/>
              <a:gdLst>
                <a:gd name="connsiteX0" fmla="*/ 0 w 9081"/>
                <a:gd name="connsiteY0" fmla="*/ 1397 h 1397"/>
                <a:gd name="connsiteX1" fmla="*/ 0 w 9081"/>
                <a:gd name="connsiteY1" fmla="*/ 0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1397">
                  <a:moveTo>
                    <a:pt x="0" y="1397"/>
                  </a:moveTo>
                  <a:lnTo>
                    <a:pt x="0" y="0"/>
                  </a:lnTo>
                </a:path>
              </a:pathLst>
            </a:custGeom>
            <a:noFill/>
            <a:ln w="13616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8" name="Freeform: Shape 4827">
              <a:extLst>
                <a:ext uri="{FF2B5EF4-FFF2-40B4-BE49-F238E27FC236}">
                  <a16:creationId xmlns:a16="http://schemas.microsoft.com/office/drawing/2014/main" id="{16C46536-FBE9-452F-97A2-9D6C8AC065D7}"/>
                </a:ext>
              </a:extLst>
            </p:cNvPr>
            <p:cNvSpPr/>
            <p:nvPr/>
          </p:nvSpPr>
          <p:spPr>
            <a:xfrm>
              <a:off x="7656238" y="4097379"/>
              <a:ext cx="54488" cy="50497"/>
            </a:xfrm>
            <a:custGeom>
              <a:avLst/>
              <a:gdLst>
                <a:gd name="connsiteX0" fmla="*/ 27358 w 54488"/>
                <a:gd name="connsiteY0" fmla="*/ 50676 h 50497"/>
                <a:gd name="connsiteX1" fmla="*/ 46623 w 54488"/>
                <a:gd name="connsiteY1" fmla="*/ 43281 h 50497"/>
                <a:gd name="connsiteX2" fmla="*/ 54602 w 54488"/>
                <a:gd name="connsiteY2" fmla="*/ 25427 h 50497"/>
                <a:gd name="connsiteX3" fmla="*/ 46623 w 54488"/>
                <a:gd name="connsiteY3" fmla="*/ 7574 h 50497"/>
                <a:gd name="connsiteX4" fmla="*/ 27358 w 54488"/>
                <a:gd name="connsiteY4" fmla="*/ 179 h 50497"/>
                <a:gd name="connsiteX5" fmla="*/ 8093 w 54488"/>
                <a:gd name="connsiteY5" fmla="*/ 7574 h 50497"/>
                <a:gd name="connsiteX6" fmla="*/ 114 w 54488"/>
                <a:gd name="connsiteY6" fmla="*/ 25427 h 50497"/>
                <a:gd name="connsiteX7" fmla="*/ 8093 w 54488"/>
                <a:gd name="connsiteY7" fmla="*/ 43281 h 50497"/>
                <a:gd name="connsiteX8" fmla="*/ 27358 w 54488"/>
                <a:gd name="connsiteY8" fmla="*/ 50676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358" y="50676"/>
                  </a:moveTo>
                  <a:cubicBezTo>
                    <a:pt x="34583" y="50676"/>
                    <a:pt x="41514" y="48016"/>
                    <a:pt x="46623" y="43281"/>
                  </a:cubicBezTo>
                  <a:cubicBezTo>
                    <a:pt x="51732" y="38546"/>
                    <a:pt x="54602" y="32123"/>
                    <a:pt x="54602" y="25427"/>
                  </a:cubicBezTo>
                  <a:cubicBezTo>
                    <a:pt x="54602" y="18731"/>
                    <a:pt x="51732" y="12309"/>
                    <a:pt x="46623" y="7574"/>
                  </a:cubicBezTo>
                  <a:cubicBezTo>
                    <a:pt x="41514" y="2839"/>
                    <a:pt x="34583" y="179"/>
                    <a:pt x="27358" y="179"/>
                  </a:cubicBezTo>
                  <a:cubicBezTo>
                    <a:pt x="20133" y="179"/>
                    <a:pt x="13202" y="2839"/>
                    <a:pt x="8093" y="7574"/>
                  </a:cubicBezTo>
                  <a:cubicBezTo>
                    <a:pt x="2984" y="12309"/>
                    <a:pt x="114" y="18731"/>
                    <a:pt x="114" y="25427"/>
                  </a:cubicBezTo>
                  <a:cubicBezTo>
                    <a:pt x="114" y="32123"/>
                    <a:pt x="2984" y="38546"/>
                    <a:pt x="8093" y="43281"/>
                  </a:cubicBezTo>
                  <a:cubicBezTo>
                    <a:pt x="13202" y="48016"/>
                    <a:pt x="20133" y="50676"/>
                    <a:pt x="27358" y="50676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29" name="Freeform: Shape 4828">
              <a:extLst>
                <a:ext uri="{FF2B5EF4-FFF2-40B4-BE49-F238E27FC236}">
                  <a16:creationId xmlns:a16="http://schemas.microsoft.com/office/drawing/2014/main" id="{4851398E-3005-4680-BA8C-14B6D4604DF3}"/>
                </a:ext>
              </a:extLst>
            </p:cNvPr>
            <p:cNvSpPr/>
            <p:nvPr/>
          </p:nvSpPr>
          <p:spPr>
            <a:xfrm>
              <a:off x="7760901" y="4655701"/>
              <a:ext cx="54488" cy="50497"/>
            </a:xfrm>
            <a:custGeom>
              <a:avLst/>
              <a:gdLst>
                <a:gd name="connsiteX0" fmla="*/ 27370 w 54488"/>
                <a:gd name="connsiteY0" fmla="*/ 50742 h 50497"/>
                <a:gd name="connsiteX1" fmla="*/ 46634 w 54488"/>
                <a:gd name="connsiteY1" fmla="*/ 43347 h 50497"/>
                <a:gd name="connsiteX2" fmla="*/ 54614 w 54488"/>
                <a:gd name="connsiteY2" fmla="*/ 25494 h 50497"/>
                <a:gd name="connsiteX3" fmla="*/ 46634 w 54488"/>
                <a:gd name="connsiteY3" fmla="*/ 7640 h 50497"/>
                <a:gd name="connsiteX4" fmla="*/ 27370 w 54488"/>
                <a:gd name="connsiteY4" fmla="*/ 245 h 50497"/>
                <a:gd name="connsiteX5" fmla="*/ 8105 w 54488"/>
                <a:gd name="connsiteY5" fmla="*/ 7640 h 50497"/>
                <a:gd name="connsiteX6" fmla="*/ 125 w 54488"/>
                <a:gd name="connsiteY6" fmla="*/ 25494 h 50497"/>
                <a:gd name="connsiteX7" fmla="*/ 8105 w 54488"/>
                <a:gd name="connsiteY7" fmla="*/ 43347 h 50497"/>
                <a:gd name="connsiteX8" fmla="*/ 27370 w 54488"/>
                <a:gd name="connsiteY8" fmla="*/ 50742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370" y="50742"/>
                  </a:moveTo>
                  <a:cubicBezTo>
                    <a:pt x="34595" y="50742"/>
                    <a:pt x="41525" y="48082"/>
                    <a:pt x="46634" y="43347"/>
                  </a:cubicBezTo>
                  <a:cubicBezTo>
                    <a:pt x="51743" y="38612"/>
                    <a:pt x="54614" y="32190"/>
                    <a:pt x="54614" y="25494"/>
                  </a:cubicBezTo>
                  <a:cubicBezTo>
                    <a:pt x="54614" y="18798"/>
                    <a:pt x="51743" y="12375"/>
                    <a:pt x="46634" y="7640"/>
                  </a:cubicBezTo>
                  <a:cubicBezTo>
                    <a:pt x="41525" y="2905"/>
                    <a:pt x="34595" y="245"/>
                    <a:pt x="27370" y="245"/>
                  </a:cubicBezTo>
                  <a:cubicBezTo>
                    <a:pt x="20144" y="245"/>
                    <a:pt x="13214" y="2905"/>
                    <a:pt x="8105" y="7640"/>
                  </a:cubicBezTo>
                  <a:cubicBezTo>
                    <a:pt x="2996" y="12375"/>
                    <a:pt x="125" y="18798"/>
                    <a:pt x="125" y="25494"/>
                  </a:cubicBezTo>
                  <a:cubicBezTo>
                    <a:pt x="125" y="32190"/>
                    <a:pt x="2996" y="38612"/>
                    <a:pt x="8105" y="43347"/>
                  </a:cubicBezTo>
                  <a:cubicBezTo>
                    <a:pt x="13214" y="48082"/>
                    <a:pt x="20144" y="50742"/>
                    <a:pt x="27370" y="50742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0" name="Freeform: Shape 4829">
              <a:extLst>
                <a:ext uri="{FF2B5EF4-FFF2-40B4-BE49-F238E27FC236}">
                  <a16:creationId xmlns:a16="http://schemas.microsoft.com/office/drawing/2014/main" id="{70210082-5D03-4A69-88C7-3F4372035FE0}"/>
                </a:ext>
              </a:extLst>
            </p:cNvPr>
            <p:cNvSpPr/>
            <p:nvPr/>
          </p:nvSpPr>
          <p:spPr>
            <a:xfrm>
              <a:off x="7865556" y="4806611"/>
              <a:ext cx="54488" cy="50497"/>
            </a:xfrm>
            <a:custGeom>
              <a:avLst/>
              <a:gdLst>
                <a:gd name="connsiteX0" fmla="*/ 27381 w 54488"/>
                <a:gd name="connsiteY0" fmla="*/ 50760 h 50497"/>
                <a:gd name="connsiteX1" fmla="*/ 46646 w 54488"/>
                <a:gd name="connsiteY1" fmla="*/ 43365 h 50497"/>
                <a:gd name="connsiteX2" fmla="*/ 54625 w 54488"/>
                <a:gd name="connsiteY2" fmla="*/ 25512 h 50497"/>
                <a:gd name="connsiteX3" fmla="*/ 46646 w 54488"/>
                <a:gd name="connsiteY3" fmla="*/ 7658 h 50497"/>
                <a:gd name="connsiteX4" fmla="*/ 27381 w 54488"/>
                <a:gd name="connsiteY4" fmla="*/ 263 h 50497"/>
                <a:gd name="connsiteX5" fmla="*/ 8116 w 54488"/>
                <a:gd name="connsiteY5" fmla="*/ 7658 h 50497"/>
                <a:gd name="connsiteX6" fmla="*/ 137 w 54488"/>
                <a:gd name="connsiteY6" fmla="*/ 25512 h 50497"/>
                <a:gd name="connsiteX7" fmla="*/ 8116 w 54488"/>
                <a:gd name="connsiteY7" fmla="*/ 43365 h 50497"/>
                <a:gd name="connsiteX8" fmla="*/ 27381 w 54488"/>
                <a:gd name="connsiteY8" fmla="*/ 50760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381" y="50760"/>
                  </a:moveTo>
                  <a:cubicBezTo>
                    <a:pt x="34606" y="50760"/>
                    <a:pt x="41537" y="48100"/>
                    <a:pt x="46646" y="43365"/>
                  </a:cubicBezTo>
                  <a:cubicBezTo>
                    <a:pt x="51755" y="38630"/>
                    <a:pt x="54625" y="32208"/>
                    <a:pt x="54625" y="25512"/>
                  </a:cubicBezTo>
                  <a:cubicBezTo>
                    <a:pt x="54625" y="18816"/>
                    <a:pt x="51755" y="12393"/>
                    <a:pt x="46646" y="7658"/>
                  </a:cubicBezTo>
                  <a:cubicBezTo>
                    <a:pt x="41537" y="2923"/>
                    <a:pt x="34606" y="263"/>
                    <a:pt x="27381" y="263"/>
                  </a:cubicBezTo>
                  <a:cubicBezTo>
                    <a:pt x="20156" y="263"/>
                    <a:pt x="13225" y="2923"/>
                    <a:pt x="8116" y="7658"/>
                  </a:cubicBezTo>
                  <a:cubicBezTo>
                    <a:pt x="3007" y="12393"/>
                    <a:pt x="137" y="18816"/>
                    <a:pt x="137" y="25512"/>
                  </a:cubicBezTo>
                  <a:cubicBezTo>
                    <a:pt x="137" y="32208"/>
                    <a:pt x="3007" y="38630"/>
                    <a:pt x="8116" y="43365"/>
                  </a:cubicBezTo>
                  <a:cubicBezTo>
                    <a:pt x="13225" y="48100"/>
                    <a:pt x="20156" y="50760"/>
                    <a:pt x="27381" y="50760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1" name="Freeform: Shape 4830">
              <a:extLst>
                <a:ext uri="{FF2B5EF4-FFF2-40B4-BE49-F238E27FC236}">
                  <a16:creationId xmlns:a16="http://schemas.microsoft.com/office/drawing/2014/main" id="{9749D7DB-B919-4929-97A6-4C525CD44C65}"/>
                </a:ext>
              </a:extLst>
            </p:cNvPr>
            <p:cNvSpPr/>
            <p:nvPr/>
          </p:nvSpPr>
          <p:spPr>
            <a:xfrm>
              <a:off x="7970210" y="4812359"/>
              <a:ext cx="54488" cy="50497"/>
            </a:xfrm>
            <a:custGeom>
              <a:avLst/>
              <a:gdLst>
                <a:gd name="connsiteX0" fmla="*/ 27393 w 54488"/>
                <a:gd name="connsiteY0" fmla="*/ 50761 h 50497"/>
                <a:gd name="connsiteX1" fmla="*/ 46657 w 54488"/>
                <a:gd name="connsiteY1" fmla="*/ 43366 h 50497"/>
                <a:gd name="connsiteX2" fmla="*/ 54637 w 54488"/>
                <a:gd name="connsiteY2" fmla="*/ 25512 h 50497"/>
                <a:gd name="connsiteX3" fmla="*/ 46657 w 54488"/>
                <a:gd name="connsiteY3" fmla="*/ 7659 h 50497"/>
                <a:gd name="connsiteX4" fmla="*/ 27393 w 54488"/>
                <a:gd name="connsiteY4" fmla="*/ 264 h 50497"/>
                <a:gd name="connsiteX5" fmla="*/ 8128 w 54488"/>
                <a:gd name="connsiteY5" fmla="*/ 7659 h 50497"/>
                <a:gd name="connsiteX6" fmla="*/ 148 w 54488"/>
                <a:gd name="connsiteY6" fmla="*/ 25512 h 50497"/>
                <a:gd name="connsiteX7" fmla="*/ 8128 w 54488"/>
                <a:gd name="connsiteY7" fmla="*/ 43366 h 50497"/>
                <a:gd name="connsiteX8" fmla="*/ 27393 w 54488"/>
                <a:gd name="connsiteY8" fmla="*/ 50761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393" y="50761"/>
                  </a:moveTo>
                  <a:cubicBezTo>
                    <a:pt x="34618" y="50761"/>
                    <a:pt x="41548" y="48101"/>
                    <a:pt x="46657" y="43366"/>
                  </a:cubicBezTo>
                  <a:cubicBezTo>
                    <a:pt x="51766" y="38631"/>
                    <a:pt x="54637" y="32208"/>
                    <a:pt x="54637" y="25512"/>
                  </a:cubicBezTo>
                  <a:cubicBezTo>
                    <a:pt x="54637" y="18816"/>
                    <a:pt x="51766" y="12394"/>
                    <a:pt x="46657" y="7659"/>
                  </a:cubicBezTo>
                  <a:cubicBezTo>
                    <a:pt x="41548" y="2924"/>
                    <a:pt x="34618" y="264"/>
                    <a:pt x="27393" y="264"/>
                  </a:cubicBezTo>
                  <a:cubicBezTo>
                    <a:pt x="20167" y="264"/>
                    <a:pt x="13237" y="2924"/>
                    <a:pt x="8128" y="7659"/>
                  </a:cubicBezTo>
                  <a:cubicBezTo>
                    <a:pt x="3019" y="12394"/>
                    <a:pt x="148" y="18816"/>
                    <a:pt x="148" y="25512"/>
                  </a:cubicBezTo>
                  <a:cubicBezTo>
                    <a:pt x="148" y="32208"/>
                    <a:pt x="3019" y="38631"/>
                    <a:pt x="8128" y="43366"/>
                  </a:cubicBezTo>
                  <a:cubicBezTo>
                    <a:pt x="13237" y="48101"/>
                    <a:pt x="20167" y="50761"/>
                    <a:pt x="27393" y="50761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2" name="Freeform: Shape 4831">
              <a:extLst>
                <a:ext uri="{FF2B5EF4-FFF2-40B4-BE49-F238E27FC236}">
                  <a16:creationId xmlns:a16="http://schemas.microsoft.com/office/drawing/2014/main" id="{9EA90445-7649-4221-85FF-D7F5A9D8992D}"/>
                </a:ext>
              </a:extLst>
            </p:cNvPr>
            <p:cNvSpPr/>
            <p:nvPr/>
          </p:nvSpPr>
          <p:spPr>
            <a:xfrm>
              <a:off x="8074864" y="4814783"/>
              <a:ext cx="54488" cy="50497"/>
            </a:xfrm>
            <a:custGeom>
              <a:avLst/>
              <a:gdLst>
                <a:gd name="connsiteX0" fmla="*/ 27404 w 54488"/>
                <a:gd name="connsiteY0" fmla="*/ 50761 h 50497"/>
                <a:gd name="connsiteX1" fmla="*/ 46669 w 54488"/>
                <a:gd name="connsiteY1" fmla="*/ 43366 h 50497"/>
                <a:gd name="connsiteX2" fmla="*/ 54648 w 54488"/>
                <a:gd name="connsiteY2" fmla="*/ 25513 h 50497"/>
                <a:gd name="connsiteX3" fmla="*/ 46669 w 54488"/>
                <a:gd name="connsiteY3" fmla="*/ 7659 h 50497"/>
                <a:gd name="connsiteX4" fmla="*/ 27404 w 54488"/>
                <a:gd name="connsiteY4" fmla="*/ 264 h 50497"/>
                <a:gd name="connsiteX5" fmla="*/ 8140 w 54488"/>
                <a:gd name="connsiteY5" fmla="*/ 7659 h 50497"/>
                <a:gd name="connsiteX6" fmla="*/ 160 w 54488"/>
                <a:gd name="connsiteY6" fmla="*/ 25513 h 50497"/>
                <a:gd name="connsiteX7" fmla="*/ 8140 w 54488"/>
                <a:gd name="connsiteY7" fmla="*/ 43366 h 50497"/>
                <a:gd name="connsiteX8" fmla="*/ 27404 w 54488"/>
                <a:gd name="connsiteY8" fmla="*/ 50761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404" y="50761"/>
                  </a:moveTo>
                  <a:cubicBezTo>
                    <a:pt x="34629" y="50761"/>
                    <a:pt x="41560" y="48101"/>
                    <a:pt x="46669" y="43366"/>
                  </a:cubicBezTo>
                  <a:cubicBezTo>
                    <a:pt x="51778" y="38631"/>
                    <a:pt x="54648" y="32209"/>
                    <a:pt x="54648" y="25513"/>
                  </a:cubicBezTo>
                  <a:cubicBezTo>
                    <a:pt x="54648" y="18817"/>
                    <a:pt x="51778" y="12394"/>
                    <a:pt x="46669" y="7659"/>
                  </a:cubicBezTo>
                  <a:cubicBezTo>
                    <a:pt x="41560" y="2924"/>
                    <a:pt x="34629" y="264"/>
                    <a:pt x="27404" y="264"/>
                  </a:cubicBezTo>
                  <a:cubicBezTo>
                    <a:pt x="20179" y="264"/>
                    <a:pt x="13249" y="2924"/>
                    <a:pt x="8140" y="7659"/>
                  </a:cubicBezTo>
                  <a:cubicBezTo>
                    <a:pt x="3030" y="12394"/>
                    <a:pt x="160" y="18817"/>
                    <a:pt x="160" y="25513"/>
                  </a:cubicBezTo>
                  <a:cubicBezTo>
                    <a:pt x="160" y="32209"/>
                    <a:pt x="3030" y="38631"/>
                    <a:pt x="8140" y="43366"/>
                  </a:cubicBezTo>
                  <a:cubicBezTo>
                    <a:pt x="13249" y="48101"/>
                    <a:pt x="20179" y="50761"/>
                    <a:pt x="27404" y="50761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3" name="Freeform: Shape 4832">
              <a:extLst>
                <a:ext uri="{FF2B5EF4-FFF2-40B4-BE49-F238E27FC236}">
                  <a16:creationId xmlns:a16="http://schemas.microsoft.com/office/drawing/2014/main" id="{43E8946C-6B3D-4E6E-BA3E-3B1832D5A5E7}"/>
                </a:ext>
              </a:extLst>
            </p:cNvPr>
            <p:cNvSpPr/>
            <p:nvPr/>
          </p:nvSpPr>
          <p:spPr>
            <a:xfrm>
              <a:off x="8179519" y="4819597"/>
              <a:ext cx="54488" cy="50497"/>
            </a:xfrm>
            <a:custGeom>
              <a:avLst/>
              <a:gdLst>
                <a:gd name="connsiteX0" fmla="*/ 27416 w 54488"/>
                <a:gd name="connsiteY0" fmla="*/ 50762 h 50497"/>
                <a:gd name="connsiteX1" fmla="*/ 46680 w 54488"/>
                <a:gd name="connsiteY1" fmla="*/ 43367 h 50497"/>
                <a:gd name="connsiteX2" fmla="*/ 54660 w 54488"/>
                <a:gd name="connsiteY2" fmla="*/ 25513 h 50497"/>
                <a:gd name="connsiteX3" fmla="*/ 46680 w 54488"/>
                <a:gd name="connsiteY3" fmla="*/ 7660 h 50497"/>
                <a:gd name="connsiteX4" fmla="*/ 27416 w 54488"/>
                <a:gd name="connsiteY4" fmla="*/ 265 h 50497"/>
                <a:gd name="connsiteX5" fmla="*/ 8151 w 54488"/>
                <a:gd name="connsiteY5" fmla="*/ 7660 h 50497"/>
                <a:gd name="connsiteX6" fmla="*/ 171 w 54488"/>
                <a:gd name="connsiteY6" fmla="*/ 25513 h 50497"/>
                <a:gd name="connsiteX7" fmla="*/ 8151 w 54488"/>
                <a:gd name="connsiteY7" fmla="*/ 43367 h 50497"/>
                <a:gd name="connsiteX8" fmla="*/ 27416 w 54488"/>
                <a:gd name="connsiteY8" fmla="*/ 50762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416" y="50762"/>
                  </a:moveTo>
                  <a:cubicBezTo>
                    <a:pt x="34641" y="50762"/>
                    <a:pt x="41571" y="48101"/>
                    <a:pt x="46680" y="43367"/>
                  </a:cubicBezTo>
                  <a:cubicBezTo>
                    <a:pt x="51789" y="38632"/>
                    <a:pt x="54660" y="32209"/>
                    <a:pt x="54660" y="25513"/>
                  </a:cubicBezTo>
                  <a:cubicBezTo>
                    <a:pt x="54660" y="18817"/>
                    <a:pt x="51789" y="12395"/>
                    <a:pt x="46680" y="7660"/>
                  </a:cubicBezTo>
                  <a:cubicBezTo>
                    <a:pt x="41571" y="2925"/>
                    <a:pt x="34641" y="265"/>
                    <a:pt x="27416" y="265"/>
                  </a:cubicBezTo>
                  <a:cubicBezTo>
                    <a:pt x="20190" y="265"/>
                    <a:pt x="13260" y="2925"/>
                    <a:pt x="8151" y="7660"/>
                  </a:cubicBezTo>
                  <a:cubicBezTo>
                    <a:pt x="3042" y="12395"/>
                    <a:pt x="171" y="18817"/>
                    <a:pt x="171" y="25513"/>
                  </a:cubicBezTo>
                  <a:cubicBezTo>
                    <a:pt x="171" y="32209"/>
                    <a:pt x="3042" y="38632"/>
                    <a:pt x="8151" y="43367"/>
                  </a:cubicBezTo>
                  <a:cubicBezTo>
                    <a:pt x="13260" y="48101"/>
                    <a:pt x="20190" y="50762"/>
                    <a:pt x="27416" y="50762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4" name="Freeform: Shape 4833">
              <a:extLst>
                <a:ext uri="{FF2B5EF4-FFF2-40B4-BE49-F238E27FC236}">
                  <a16:creationId xmlns:a16="http://schemas.microsoft.com/office/drawing/2014/main" id="{C89B11A7-9BB8-4A46-B00E-ACFFC6CC3DFE}"/>
                </a:ext>
              </a:extLst>
            </p:cNvPr>
            <p:cNvSpPr/>
            <p:nvPr/>
          </p:nvSpPr>
          <p:spPr>
            <a:xfrm>
              <a:off x="8284182" y="4862714"/>
              <a:ext cx="54488" cy="50497"/>
            </a:xfrm>
            <a:custGeom>
              <a:avLst/>
              <a:gdLst>
                <a:gd name="connsiteX0" fmla="*/ 27427 w 54488"/>
                <a:gd name="connsiteY0" fmla="*/ 50767 h 50497"/>
                <a:gd name="connsiteX1" fmla="*/ 46692 w 54488"/>
                <a:gd name="connsiteY1" fmla="*/ 43372 h 50497"/>
                <a:gd name="connsiteX2" fmla="*/ 54671 w 54488"/>
                <a:gd name="connsiteY2" fmla="*/ 25518 h 50497"/>
                <a:gd name="connsiteX3" fmla="*/ 46692 w 54488"/>
                <a:gd name="connsiteY3" fmla="*/ 7665 h 50497"/>
                <a:gd name="connsiteX4" fmla="*/ 27427 w 54488"/>
                <a:gd name="connsiteY4" fmla="*/ 270 h 50497"/>
                <a:gd name="connsiteX5" fmla="*/ 8163 w 54488"/>
                <a:gd name="connsiteY5" fmla="*/ 7665 h 50497"/>
                <a:gd name="connsiteX6" fmla="*/ 183 w 54488"/>
                <a:gd name="connsiteY6" fmla="*/ 25518 h 50497"/>
                <a:gd name="connsiteX7" fmla="*/ 8163 w 54488"/>
                <a:gd name="connsiteY7" fmla="*/ 43372 h 50497"/>
                <a:gd name="connsiteX8" fmla="*/ 27427 w 54488"/>
                <a:gd name="connsiteY8" fmla="*/ 50767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427" y="50767"/>
                  </a:moveTo>
                  <a:cubicBezTo>
                    <a:pt x="34652" y="50767"/>
                    <a:pt x="41583" y="48106"/>
                    <a:pt x="46692" y="43372"/>
                  </a:cubicBezTo>
                  <a:cubicBezTo>
                    <a:pt x="51801" y="38637"/>
                    <a:pt x="54671" y="32214"/>
                    <a:pt x="54671" y="25518"/>
                  </a:cubicBezTo>
                  <a:cubicBezTo>
                    <a:pt x="54671" y="18822"/>
                    <a:pt x="51801" y="12400"/>
                    <a:pt x="46692" y="7665"/>
                  </a:cubicBezTo>
                  <a:cubicBezTo>
                    <a:pt x="41583" y="2930"/>
                    <a:pt x="34652" y="270"/>
                    <a:pt x="27427" y="270"/>
                  </a:cubicBezTo>
                  <a:cubicBezTo>
                    <a:pt x="20202" y="270"/>
                    <a:pt x="13272" y="2930"/>
                    <a:pt x="8163" y="7665"/>
                  </a:cubicBezTo>
                  <a:cubicBezTo>
                    <a:pt x="3054" y="12400"/>
                    <a:pt x="183" y="18822"/>
                    <a:pt x="183" y="25518"/>
                  </a:cubicBezTo>
                  <a:cubicBezTo>
                    <a:pt x="183" y="32214"/>
                    <a:pt x="3054" y="38637"/>
                    <a:pt x="8163" y="43372"/>
                  </a:cubicBezTo>
                  <a:cubicBezTo>
                    <a:pt x="13272" y="48106"/>
                    <a:pt x="20202" y="50767"/>
                    <a:pt x="27427" y="50767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5" name="Freeform: Shape 4834">
              <a:extLst>
                <a:ext uri="{FF2B5EF4-FFF2-40B4-BE49-F238E27FC236}">
                  <a16:creationId xmlns:a16="http://schemas.microsoft.com/office/drawing/2014/main" id="{10E1757C-85DC-4D47-A109-D2836CDB0F8A}"/>
                </a:ext>
              </a:extLst>
            </p:cNvPr>
            <p:cNvSpPr/>
            <p:nvPr/>
          </p:nvSpPr>
          <p:spPr>
            <a:xfrm>
              <a:off x="8388837" y="4868083"/>
              <a:ext cx="54488" cy="50497"/>
            </a:xfrm>
            <a:custGeom>
              <a:avLst/>
              <a:gdLst>
                <a:gd name="connsiteX0" fmla="*/ 27439 w 54488"/>
                <a:gd name="connsiteY0" fmla="*/ 50767 h 50497"/>
                <a:gd name="connsiteX1" fmla="*/ 46703 w 54488"/>
                <a:gd name="connsiteY1" fmla="*/ 43372 h 50497"/>
                <a:gd name="connsiteX2" fmla="*/ 54683 w 54488"/>
                <a:gd name="connsiteY2" fmla="*/ 25519 h 50497"/>
                <a:gd name="connsiteX3" fmla="*/ 46703 w 54488"/>
                <a:gd name="connsiteY3" fmla="*/ 7665 h 50497"/>
                <a:gd name="connsiteX4" fmla="*/ 27439 w 54488"/>
                <a:gd name="connsiteY4" fmla="*/ 270 h 50497"/>
                <a:gd name="connsiteX5" fmla="*/ 8174 w 54488"/>
                <a:gd name="connsiteY5" fmla="*/ 7665 h 50497"/>
                <a:gd name="connsiteX6" fmla="*/ 194 w 54488"/>
                <a:gd name="connsiteY6" fmla="*/ 25519 h 50497"/>
                <a:gd name="connsiteX7" fmla="*/ 8174 w 54488"/>
                <a:gd name="connsiteY7" fmla="*/ 43372 h 50497"/>
                <a:gd name="connsiteX8" fmla="*/ 27439 w 54488"/>
                <a:gd name="connsiteY8" fmla="*/ 50767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439" y="50767"/>
                  </a:moveTo>
                  <a:cubicBezTo>
                    <a:pt x="34664" y="50767"/>
                    <a:pt x="41594" y="48107"/>
                    <a:pt x="46703" y="43372"/>
                  </a:cubicBezTo>
                  <a:cubicBezTo>
                    <a:pt x="51812" y="38638"/>
                    <a:pt x="54683" y="32215"/>
                    <a:pt x="54683" y="25519"/>
                  </a:cubicBezTo>
                  <a:cubicBezTo>
                    <a:pt x="54683" y="18823"/>
                    <a:pt x="51812" y="12400"/>
                    <a:pt x="46703" y="7665"/>
                  </a:cubicBezTo>
                  <a:cubicBezTo>
                    <a:pt x="41594" y="2931"/>
                    <a:pt x="34664" y="270"/>
                    <a:pt x="27439" y="270"/>
                  </a:cubicBezTo>
                  <a:cubicBezTo>
                    <a:pt x="20213" y="270"/>
                    <a:pt x="13283" y="2931"/>
                    <a:pt x="8174" y="7665"/>
                  </a:cubicBezTo>
                  <a:cubicBezTo>
                    <a:pt x="3065" y="12400"/>
                    <a:pt x="194" y="18823"/>
                    <a:pt x="194" y="25519"/>
                  </a:cubicBezTo>
                  <a:cubicBezTo>
                    <a:pt x="194" y="32215"/>
                    <a:pt x="3065" y="38638"/>
                    <a:pt x="8174" y="43372"/>
                  </a:cubicBezTo>
                  <a:cubicBezTo>
                    <a:pt x="13283" y="48107"/>
                    <a:pt x="20213" y="50767"/>
                    <a:pt x="27439" y="50767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6" name="Freeform: Shape 4835">
              <a:extLst>
                <a:ext uri="{FF2B5EF4-FFF2-40B4-BE49-F238E27FC236}">
                  <a16:creationId xmlns:a16="http://schemas.microsoft.com/office/drawing/2014/main" id="{1755C2C9-2343-4555-9611-680A7AB354BB}"/>
                </a:ext>
              </a:extLst>
            </p:cNvPr>
            <p:cNvSpPr/>
            <p:nvPr/>
          </p:nvSpPr>
          <p:spPr>
            <a:xfrm>
              <a:off x="8493491" y="4888905"/>
              <a:ext cx="54488" cy="50497"/>
            </a:xfrm>
            <a:custGeom>
              <a:avLst/>
              <a:gdLst>
                <a:gd name="connsiteX0" fmla="*/ 27450 w 54488"/>
                <a:gd name="connsiteY0" fmla="*/ 50770 h 50497"/>
                <a:gd name="connsiteX1" fmla="*/ 46715 w 54488"/>
                <a:gd name="connsiteY1" fmla="*/ 43375 h 50497"/>
                <a:gd name="connsiteX2" fmla="*/ 54695 w 54488"/>
                <a:gd name="connsiteY2" fmla="*/ 25521 h 50497"/>
                <a:gd name="connsiteX3" fmla="*/ 46715 w 54488"/>
                <a:gd name="connsiteY3" fmla="*/ 7668 h 50497"/>
                <a:gd name="connsiteX4" fmla="*/ 27450 w 54488"/>
                <a:gd name="connsiteY4" fmla="*/ 273 h 50497"/>
                <a:gd name="connsiteX5" fmla="*/ 8186 w 54488"/>
                <a:gd name="connsiteY5" fmla="*/ 7668 h 50497"/>
                <a:gd name="connsiteX6" fmla="*/ 206 w 54488"/>
                <a:gd name="connsiteY6" fmla="*/ 25521 h 50497"/>
                <a:gd name="connsiteX7" fmla="*/ 8186 w 54488"/>
                <a:gd name="connsiteY7" fmla="*/ 43375 h 50497"/>
                <a:gd name="connsiteX8" fmla="*/ 27450 w 54488"/>
                <a:gd name="connsiteY8" fmla="*/ 50770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450" y="50770"/>
                  </a:moveTo>
                  <a:cubicBezTo>
                    <a:pt x="34675" y="50770"/>
                    <a:pt x="41606" y="48110"/>
                    <a:pt x="46715" y="43375"/>
                  </a:cubicBezTo>
                  <a:cubicBezTo>
                    <a:pt x="51824" y="38640"/>
                    <a:pt x="54695" y="32217"/>
                    <a:pt x="54695" y="25521"/>
                  </a:cubicBezTo>
                  <a:cubicBezTo>
                    <a:pt x="54695" y="18825"/>
                    <a:pt x="51824" y="12403"/>
                    <a:pt x="46715" y="7668"/>
                  </a:cubicBezTo>
                  <a:cubicBezTo>
                    <a:pt x="41606" y="2933"/>
                    <a:pt x="34675" y="273"/>
                    <a:pt x="27450" y="273"/>
                  </a:cubicBezTo>
                  <a:cubicBezTo>
                    <a:pt x="20225" y="273"/>
                    <a:pt x="13295" y="2933"/>
                    <a:pt x="8186" y="7668"/>
                  </a:cubicBezTo>
                  <a:cubicBezTo>
                    <a:pt x="3077" y="12403"/>
                    <a:pt x="206" y="18825"/>
                    <a:pt x="206" y="25521"/>
                  </a:cubicBezTo>
                  <a:cubicBezTo>
                    <a:pt x="206" y="32217"/>
                    <a:pt x="3077" y="38640"/>
                    <a:pt x="8186" y="43375"/>
                  </a:cubicBezTo>
                  <a:cubicBezTo>
                    <a:pt x="13295" y="48110"/>
                    <a:pt x="20225" y="50770"/>
                    <a:pt x="27450" y="50770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7" name="Freeform: Shape 4836">
              <a:extLst>
                <a:ext uri="{FF2B5EF4-FFF2-40B4-BE49-F238E27FC236}">
                  <a16:creationId xmlns:a16="http://schemas.microsoft.com/office/drawing/2014/main" id="{22DB976D-CCC5-4B2C-9008-E55E23C1B3DF}"/>
                </a:ext>
              </a:extLst>
            </p:cNvPr>
            <p:cNvSpPr/>
            <p:nvPr/>
          </p:nvSpPr>
          <p:spPr>
            <a:xfrm>
              <a:off x="8598145" y="4914574"/>
              <a:ext cx="54488" cy="50497"/>
            </a:xfrm>
            <a:custGeom>
              <a:avLst/>
              <a:gdLst>
                <a:gd name="connsiteX0" fmla="*/ 27462 w 54488"/>
                <a:gd name="connsiteY0" fmla="*/ 50773 h 50497"/>
                <a:gd name="connsiteX1" fmla="*/ 46726 w 54488"/>
                <a:gd name="connsiteY1" fmla="*/ 43378 h 50497"/>
                <a:gd name="connsiteX2" fmla="*/ 54706 w 54488"/>
                <a:gd name="connsiteY2" fmla="*/ 25524 h 50497"/>
                <a:gd name="connsiteX3" fmla="*/ 46726 w 54488"/>
                <a:gd name="connsiteY3" fmla="*/ 7671 h 50497"/>
                <a:gd name="connsiteX4" fmla="*/ 27462 w 54488"/>
                <a:gd name="connsiteY4" fmla="*/ 276 h 50497"/>
                <a:gd name="connsiteX5" fmla="*/ 8197 w 54488"/>
                <a:gd name="connsiteY5" fmla="*/ 7671 h 50497"/>
                <a:gd name="connsiteX6" fmla="*/ 217 w 54488"/>
                <a:gd name="connsiteY6" fmla="*/ 25524 h 50497"/>
                <a:gd name="connsiteX7" fmla="*/ 8197 w 54488"/>
                <a:gd name="connsiteY7" fmla="*/ 43378 h 50497"/>
                <a:gd name="connsiteX8" fmla="*/ 27462 w 54488"/>
                <a:gd name="connsiteY8" fmla="*/ 50773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462" y="50773"/>
                  </a:moveTo>
                  <a:cubicBezTo>
                    <a:pt x="34687" y="50773"/>
                    <a:pt x="41617" y="48113"/>
                    <a:pt x="46726" y="43378"/>
                  </a:cubicBezTo>
                  <a:cubicBezTo>
                    <a:pt x="51835" y="38643"/>
                    <a:pt x="54706" y="32220"/>
                    <a:pt x="54706" y="25524"/>
                  </a:cubicBezTo>
                  <a:cubicBezTo>
                    <a:pt x="54706" y="18828"/>
                    <a:pt x="51835" y="12406"/>
                    <a:pt x="46726" y="7671"/>
                  </a:cubicBezTo>
                  <a:cubicBezTo>
                    <a:pt x="41617" y="2936"/>
                    <a:pt x="34687" y="276"/>
                    <a:pt x="27462" y="276"/>
                  </a:cubicBezTo>
                  <a:cubicBezTo>
                    <a:pt x="20236" y="276"/>
                    <a:pt x="13306" y="2936"/>
                    <a:pt x="8197" y="7671"/>
                  </a:cubicBezTo>
                  <a:cubicBezTo>
                    <a:pt x="3088" y="12406"/>
                    <a:pt x="217" y="18828"/>
                    <a:pt x="217" y="25524"/>
                  </a:cubicBezTo>
                  <a:cubicBezTo>
                    <a:pt x="217" y="32220"/>
                    <a:pt x="3088" y="38643"/>
                    <a:pt x="8197" y="43378"/>
                  </a:cubicBezTo>
                  <a:cubicBezTo>
                    <a:pt x="13306" y="48113"/>
                    <a:pt x="20236" y="50773"/>
                    <a:pt x="27462" y="50773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8" name="Freeform: Shape 4837">
              <a:extLst>
                <a:ext uri="{FF2B5EF4-FFF2-40B4-BE49-F238E27FC236}">
                  <a16:creationId xmlns:a16="http://schemas.microsoft.com/office/drawing/2014/main" id="{5B03BDAF-A27B-4F97-AE9E-49B3C78E5FC9}"/>
                </a:ext>
              </a:extLst>
            </p:cNvPr>
            <p:cNvSpPr/>
            <p:nvPr/>
          </p:nvSpPr>
          <p:spPr>
            <a:xfrm>
              <a:off x="8702800" y="4921324"/>
              <a:ext cx="54488" cy="50497"/>
            </a:xfrm>
            <a:custGeom>
              <a:avLst/>
              <a:gdLst>
                <a:gd name="connsiteX0" fmla="*/ 27473 w 54488"/>
                <a:gd name="connsiteY0" fmla="*/ 50774 h 50497"/>
                <a:gd name="connsiteX1" fmla="*/ 46738 w 54488"/>
                <a:gd name="connsiteY1" fmla="*/ 43379 h 50497"/>
                <a:gd name="connsiteX2" fmla="*/ 54718 w 54488"/>
                <a:gd name="connsiteY2" fmla="*/ 25525 h 50497"/>
                <a:gd name="connsiteX3" fmla="*/ 46738 w 54488"/>
                <a:gd name="connsiteY3" fmla="*/ 7672 h 50497"/>
                <a:gd name="connsiteX4" fmla="*/ 27473 w 54488"/>
                <a:gd name="connsiteY4" fmla="*/ 277 h 50497"/>
                <a:gd name="connsiteX5" fmla="*/ 8209 w 54488"/>
                <a:gd name="connsiteY5" fmla="*/ 7672 h 50497"/>
                <a:gd name="connsiteX6" fmla="*/ 229 w 54488"/>
                <a:gd name="connsiteY6" fmla="*/ 25525 h 50497"/>
                <a:gd name="connsiteX7" fmla="*/ 8209 w 54488"/>
                <a:gd name="connsiteY7" fmla="*/ 43379 h 50497"/>
                <a:gd name="connsiteX8" fmla="*/ 27473 w 54488"/>
                <a:gd name="connsiteY8" fmla="*/ 50774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473" y="50774"/>
                  </a:moveTo>
                  <a:cubicBezTo>
                    <a:pt x="34699" y="50774"/>
                    <a:pt x="41629" y="48113"/>
                    <a:pt x="46738" y="43379"/>
                  </a:cubicBezTo>
                  <a:cubicBezTo>
                    <a:pt x="51847" y="38644"/>
                    <a:pt x="54718" y="32221"/>
                    <a:pt x="54718" y="25525"/>
                  </a:cubicBezTo>
                  <a:cubicBezTo>
                    <a:pt x="54718" y="18829"/>
                    <a:pt x="51847" y="12407"/>
                    <a:pt x="46738" y="7672"/>
                  </a:cubicBezTo>
                  <a:cubicBezTo>
                    <a:pt x="41629" y="2937"/>
                    <a:pt x="34699" y="277"/>
                    <a:pt x="27473" y="277"/>
                  </a:cubicBezTo>
                  <a:cubicBezTo>
                    <a:pt x="20248" y="277"/>
                    <a:pt x="13318" y="2937"/>
                    <a:pt x="8209" y="7672"/>
                  </a:cubicBezTo>
                  <a:cubicBezTo>
                    <a:pt x="3100" y="12407"/>
                    <a:pt x="229" y="18829"/>
                    <a:pt x="229" y="25525"/>
                  </a:cubicBezTo>
                  <a:cubicBezTo>
                    <a:pt x="229" y="32221"/>
                    <a:pt x="3100" y="38644"/>
                    <a:pt x="8209" y="43379"/>
                  </a:cubicBezTo>
                  <a:cubicBezTo>
                    <a:pt x="13318" y="48113"/>
                    <a:pt x="20248" y="50774"/>
                    <a:pt x="27473" y="50774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39" name="Freeform: Shape 4838">
              <a:extLst>
                <a:ext uri="{FF2B5EF4-FFF2-40B4-BE49-F238E27FC236}">
                  <a16:creationId xmlns:a16="http://schemas.microsoft.com/office/drawing/2014/main" id="{D0561E6D-D221-49D2-9603-CB1C9891BEC8}"/>
                </a:ext>
              </a:extLst>
            </p:cNvPr>
            <p:cNvSpPr/>
            <p:nvPr/>
          </p:nvSpPr>
          <p:spPr>
            <a:xfrm>
              <a:off x="8807463" y="4937357"/>
              <a:ext cx="54488" cy="50497"/>
            </a:xfrm>
            <a:custGeom>
              <a:avLst/>
              <a:gdLst>
                <a:gd name="connsiteX0" fmla="*/ 27485 w 54488"/>
                <a:gd name="connsiteY0" fmla="*/ 50776 h 50497"/>
                <a:gd name="connsiteX1" fmla="*/ 46749 w 54488"/>
                <a:gd name="connsiteY1" fmla="*/ 43381 h 50497"/>
                <a:gd name="connsiteX2" fmla="*/ 54729 w 54488"/>
                <a:gd name="connsiteY2" fmla="*/ 25527 h 50497"/>
                <a:gd name="connsiteX3" fmla="*/ 46749 w 54488"/>
                <a:gd name="connsiteY3" fmla="*/ 7674 h 50497"/>
                <a:gd name="connsiteX4" fmla="*/ 27485 w 54488"/>
                <a:gd name="connsiteY4" fmla="*/ 279 h 50497"/>
                <a:gd name="connsiteX5" fmla="*/ 8220 w 54488"/>
                <a:gd name="connsiteY5" fmla="*/ 7674 h 50497"/>
                <a:gd name="connsiteX6" fmla="*/ 241 w 54488"/>
                <a:gd name="connsiteY6" fmla="*/ 25527 h 50497"/>
                <a:gd name="connsiteX7" fmla="*/ 8220 w 54488"/>
                <a:gd name="connsiteY7" fmla="*/ 43381 h 50497"/>
                <a:gd name="connsiteX8" fmla="*/ 27485 w 54488"/>
                <a:gd name="connsiteY8" fmla="*/ 50776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485" y="50776"/>
                  </a:moveTo>
                  <a:cubicBezTo>
                    <a:pt x="34710" y="50776"/>
                    <a:pt x="41640" y="48115"/>
                    <a:pt x="46749" y="43381"/>
                  </a:cubicBezTo>
                  <a:cubicBezTo>
                    <a:pt x="51858" y="38646"/>
                    <a:pt x="54729" y="32223"/>
                    <a:pt x="54729" y="25527"/>
                  </a:cubicBezTo>
                  <a:cubicBezTo>
                    <a:pt x="54729" y="18831"/>
                    <a:pt x="51858" y="12409"/>
                    <a:pt x="46749" y="7674"/>
                  </a:cubicBezTo>
                  <a:cubicBezTo>
                    <a:pt x="41640" y="2939"/>
                    <a:pt x="34710" y="279"/>
                    <a:pt x="27485" y="279"/>
                  </a:cubicBezTo>
                  <a:cubicBezTo>
                    <a:pt x="20260" y="279"/>
                    <a:pt x="13329" y="2939"/>
                    <a:pt x="8220" y="7674"/>
                  </a:cubicBezTo>
                  <a:cubicBezTo>
                    <a:pt x="3111" y="12409"/>
                    <a:pt x="241" y="18831"/>
                    <a:pt x="241" y="25527"/>
                  </a:cubicBezTo>
                  <a:cubicBezTo>
                    <a:pt x="241" y="32223"/>
                    <a:pt x="3111" y="38646"/>
                    <a:pt x="8220" y="43381"/>
                  </a:cubicBezTo>
                  <a:cubicBezTo>
                    <a:pt x="13329" y="48115"/>
                    <a:pt x="20260" y="50776"/>
                    <a:pt x="27485" y="50776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0" name="Freeform: Shape 4839">
              <a:extLst>
                <a:ext uri="{FF2B5EF4-FFF2-40B4-BE49-F238E27FC236}">
                  <a16:creationId xmlns:a16="http://schemas.microsoft.com/office/drawing/2014/main" id="{6947E0B6-8863-415D-840D-B5703A4E4D8A}"/>
                </a:ext>
              </a:extLst>
            </p:cNvPr>
            <p:cNvSpPr/>
            <p:nvPr/>
          </p:nvSpPr>
          <p:spPr>
            <a:xfrm>
              <a:off x="8912118" y="4938922"/>
              <a:ext cx="54488" cy="50497"/>
            </a:xfrm>
            <a:custGeom>
              <a:avLst/>
              <a:gdLst>
                <a:gd name="connsiteX0" fmla="*/ 27496 w 54488"/>
                <a:gd name="connsiteY0" fmla="*/ 50776 h 50497"/>
                <a:gd name="connsiteX1" fmla="*/ 46761 w 54488"/>
                <a:gd name="connsiteY1" fmla="*/ 43381 h 50497"/>
                <a:gd name="connsiteX2" fmla="*/ 54741 w 54488"/>
                <a:gd name="connsiteY2" fmla="*/ 25527 h 50497"/>
                <a:gd name="connsiteX3" fmla="*/ 46761 w 54488"/>
                <a:gd name="connsiteY3" fmla="*/ 7674 h 50497"/>
                <a:gd name="connsiteX4" fmla="*/ 27496 w 54488"/>
                <a:gd name="connsiteY4" fmla="*/ 279 h 50497"/>
                <a:gd name="connsiteX5" fmla="*/ 8232 w 54488"/>
                <a:gd name="connsiteY5" fmla="*/ 7674 h 50497"/>
                <a:gd name="connsiteX6" fmla="*/ 252 w 54488"/>
                <a:gd name="connsiteY6" fmla="*/ 25527 h 50497"/>
                <a:gd name="connsiteX7" fmla="*/ 8232 w 54488"/>
                <a:gd name="connsiteY7" fmla="*/ 43381 h 50497"/>
                <a:gd name="connsiteX8" fmla="*/ 27496 w 54488"/>
                <a:gd name="connsiteY8" fmla="*/ 50776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496" y="50776"/>
                  </a:moveTo>
                  <a:cubicBezTo>
                    <a:pt x="34722" y="50776"/>
                    <a:pt x="41652" y="48116"/>
                    <a:pt x="46761" y="43381"/>
                  </a:cubicBezTo>
                  <a:cubicBezTo>
                    <a:pt x="51870" y="38646"/>
                    <a:pt x="54741" y="32223"/>
                    <a:pt x="54741" y="25527"/>
                  </a:cubicBezTo>
                  <a:cubicBezTo>
                    <a:pt x="54741" y="18831"/>
                    <a:pt x="51870" y="12409"/>
                    <a:pt x="46761" y="7674"/>
                  </a:cubicBezTo>
                  <a:cubicBezTo>
                    <a:pt x="41652" y="2939"/>
                    <a:pt x="34722" y="279"/>
                    <a:pt x="27496" y="279"/>
                  </a:cubicBezTo>
                  <a:cubicBezTo>
                    <a:pt x="20271" y="279"/>
                    <a:pt x="13341" y="2939"/>
                    <a:pt x="8232" y="7674"/>
                  </a:cubicBezTo>
                  <a:cubicBezTo>
                    <a:pt x="3123" y="12409"/>
                    <a:pt x="252" y="18831"/>
                    <a:pt x="252" y="25527"/>
                  </a:cubicBezTo>
                  <a:cubicBezTo>
                    <a:pt x="252" y="32223"/>
                    <a:pt x="3123" y="38646"/>
                    <a:pt x="8232" y="43381"/>
                  </a:cubicBezTo>
                  <a:cubicBezTo>
                    <a:pt x="13341" y="48116"/>
                    <a:pt x="20271" y="50776"/>
                    <a:pt x="27496" y="50776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1" name="Freeform: Shape 4840">
              <a:extLst>
                <a:ext uri="{FF2B5EF4-FFF2-40B4-BE49-F238E27FC236}">
                  <a16:creationId xmlns:a16="http://schemas.microsoft.com/office/drawing/2014/main" id="{CFD01B56-2D62-4ACB-A12C-E4418C534A85}"/>
                </a:ext>
              </a:extLst>
            </p:cNvPr>
            <p:cNvSpPr/>
            <p:nvPr/>
          </p:nvSpPr>
          <p:spPr>
            <a:xfrm>
              <a:off x="9016772" y="4945150"/>
              <a:ext cx="54488" cy="50497"/>
            </a:xfrm>
            <a:custGeom>
              <a:avLst/>
              <a:gdLst>
                <a:gd name="connsiteX0" fmla="*/ 27508 w 54488"/>
                <a:gd name="connsiteY0" fmla="*/ 50777 h 50497"/>
                <a:gd name="connsiteX1" fmla="*/ 46772 w 54488"/>
                <a:gd name="connsiteY1" fmla="*/ 43382 h 50497"/>
                <a:gd name="connsiteX2" fmla="*/ 54752 w 54488"/>
                <a:gd name="connsiteY2" fmla="*/ 25528 h 50497"/>
                <a:gd name="connsiteX3" fmla="*/ 46772 w 54488"/>
                <a:gd name="connsiteY3" fmla="*/ 7675 h 50497"/>
                <a:gd name="connsiteX4" fmla="*/ 27508 w 54488"/>
                <a:gd name="connsiteY4" fmla="*/ 280 h 50497"/>
                <a:gd name="connsiteX5" fmla="*/ 8243 w 54488"/>
                <a:gd name="connsiteY5" fmla="*/ 7675 h 50497"/>
                <a:gd name="connsiteX6" fmla="*/ 264 w 54488"/>
                <a:gd name="connsiteY6" fmla="*/ 25528 h 50497"/>
                <a:gd name="connsiteX7" fmla="*/ 8243 w 54488"/>
                <a:gd name="connsiteY7" fmla="*/ 43382 h 50497"/>
                <a:gd name="connsiteX8" fmla="*/ 27508 w 54488"/>
                <a:gd name="connsiteY8" fmla="*/ 50777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508" y="50777"/>
                  </a:moveTo>
                  <a:cubicBezTo>
                    <a:pt x="34733" y="50777"/>
                    <a:pt x="41663" y="48116"/>
                    <a:pt x="46772" y="43382"/>
                  </a:cubicBezTo>
                  <a:cubicBezTo>
                    <a:pt x="51881" y="38647"/>
                    <a:pt x="54752" y="32224"/>
                    <a:pt x="54752" y="25528"/>
                  </a:cubicBezTo>
                  <a:cubicBezTo>
                    <a:pt x="54752" y="18832"/>
                    <a:pt x="51881" y="12409"/>
                    <a:pt x="46772" y="7675"/>
                  </a:cubicBezTo>
                  <a:cubicBezTo>
                    <a:pt x="41663" y="2940"/>
                    <a:pt x="34733" y="280"/>
                    <a:pt x="27508" y="280"/>
                  </a:cubicBezTo>
                  <a:cubicBezTo>
                    <a:pt x="20283" y="280"/>
                    <a:pt x="13352" y="2940"/>
                    <a:pt x="8243" y="7675"/>
                  </a:cubicBezTo>
                  <a:cubicBezTo>
                    <a:pt x="3134" y="12409"/>
                    <a:pt x="264" y="18832"/>
                    <a:pt x="264" y="25528"/>
                  </a:cubicBezTo>
                  <a:cubicBezTo>
                    <a:pt x="264" y="32224"/>
                    <a:pt x="3134" y="38647"/>
                    <a:pt x="8243" y="43382"/>
                  </a:cubicBezTo>
                  <a:cubicBezTo>
                    <a:pt x="13352" y="48116"/>
                    <a:pt x="20283" y="50777"/>
                    <a:pt x="27508" y="50777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2" name="Freeform: Shape 4841">
              <a:extLst>
                <a:ext uri="{FF2B5EF4-FFF2-40B4-BE49-F238E27FC236}">
                  <a16:creationId xmlns:a16="http://schemas.microsoft.com/office/drawing/2014/main" id="{9DA7A99F-30D0-4319-BAB3-0741C5255D21}"/>
                </a:ext>
              </a:extLst>
            </p:cNvPr>
            <p:cNvSpPr/>
            <p:nvPr/>
          </p:nvSpPr>
          <p:spPr>
            <a:xfrm>
              <a:off x="9121426" y="4968480"/>
              <a:ext cx="54488" cy="50497"/>
            </a:xfrm>
            <a:custGeom>
              <a:avLst/>
              <a:gdLst>
                <a:gd name="connsiteX0" fmla="*/ 27519 w 54488"/>
                <a:gd name="connsiteY0" fmla="*/ 50779 h 50497"/>
                <a:gd name="connsiteX1" fmla="*/ 46784 w 54488"/>
                <a:gd name="connsiteY1" fmla="*/ 43384 h 50497"/>
                <a:gd name="connsiteX2" fmla="*/ 54764 w 54488"/>
                <a:gd name="connsiteY2" fmla="*/ 25531 h 50497"/>
                <a:gd name="connsiteX3" fmla="*/ 46784 w 54488"/>
                <a:gd name="connsiteY3" fmla="*/ 7677 h 50497"/>
                <a:gd name="connsiteX4" fmla="*/ 27519 w 54488"/>
                <a:gd name="connsiteY4" fmla="*/ 282 h 50497"/>
                <a:gd name="connsiteX5" fmla="*/ 8255 w 54488"/>
                <a:gd name="connsiteY5" fmla="*/ 7677 h 50497"/>
                <a:gd name="connsiteX6" fmla="*/ 275 w 54488"/>
                <a:gd name="connsiteY6" fmla="*/ 25531 h 50497"/>
                <a:gd name="connsiteX7" fmla="*/ 8255 w 54488"/>
                <a:gd name="connsiteY7" fmla="*/ 43384 h 50497"/>
                <a:gd name="connsiteX8" fmla="*/ 27519 w 54488"/>
                <a:gd name="connsiteY8" fmla="*/ 50779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519" y="50779"/>
                  </a:moveTo>
                  <a:cubicBezTo>
                    <a:pt x="34745" y="50779"/>
                    <a:pt x="41675" y="48119"/>
                    <a:pt x="46784" y="43384"/>
                  </a:cubicBezTo>
                  <a:cubicBezTo>
                    <a:pt x="51893" y="38650"/>
                    <a:pt x="54764" y="32227"/>
                    <a:pt x="54764" y="25531"/>
                  </a:cubicBezTo>
                  <a:cubicBezTo>
                    <a:pt x="54764" y="18835"/>
                    <a:pt x="51893" y="12412"/>
                    <a:pt x="46784" y="7677"/>
                  </a:cubicBezTo>
                  <a:cubicBezTo>
                    <a:pt x="41675" y="2943"/>
                    <a:pt x="34745" y="282"/>
                    <a:pt x="27519" y="282"/>
                  </a:cubicBezTo>
                  <a:cubicBezTo>
                    <a:pt x="20294" y="282"/>
                    <a:pt x="13364" y="2943"/>
                    <a:pt x="8255" y="7677"/>
                  </a:cubicBezTo>
                  <a:cubicBezTo>
                    <a:pt x="3146" y="12412"/>
                    <a:pt x="275" y="18835"/>
                    <a:pt x="275" y="25531"/>
                  </a:cubicBezTo>
                  <a:cubicBezTo>
                    <a:pt x="275" y="32227"/>
                    <a:pt x="3146" y="38650"/>
                    <a:pt x="8255" y="43384"/>
                  </a:cubicBezTo>
                  <a:cubicBezTo>
                    <a:pt x="13364" y="48119"/>
                    <a:pt x="20294" y="50779"/>
                    <a:pt x="27519" y="50779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3" name="Freeform: Shape 4842">
              <a:extLst>
                <a:ext uri="{FF2B5EF4-FFF2-40B4-BE49-F238E27FC236}">
                  <a16:creationId xmlns:a16="http://schemas.microsoft.com/office/drawing/2014/main" id="{A679222C-8597-42D7-9CB5-BFC9C4F6E66E}"/>
                </a:ext>
              </a:extLst>
            </p:cNvPr>
            <p:cNvSpPr/>
            <p:nvPr/>
          </p:nvSpPr>
          <p:spPr>
            <a:xfrm>
              <a:off x="9226081" y="4970668"/>
              <a:ext cx="54488" cy="50497"/>
            </a:xfrm>
            <a:custGeom>
              <a:avLst/>
              <a:gdLst>
                <a:gd name="connsiteX0" fmla="*/ 27531 w 54488"/>
                <a:gd name="connsiteY0" fmla="*/ 50780 h 50497"/>
                <a:gd name="connsiteX1" fmla="*/ 46796 w 54488"/>
                <a:gd name="connsiteY1" fmla="*/ 43385 h 50497"/>
                <a:gd name="connsiteX2" fmla="*/ 54775 w 54488"/>
                <a:gd name="connsiteY2" fmla="*/ 25531 h 50497"/>
                <a:gd name="connsiteX3" fmla="*/ 46796 w 54488"/>
                <a:gd name="connsiteY3" fmla="*/ 7678 h 50497"/>
                <a:gd name="connsiteX4" fmla="*/ 27531 w 54488"/>
                <a:gd name="connsiteY4" fmla="*/ 283 h 50497"/>
                <a:gd name="connsiteX5" fmla="*/ 8266 w 54488"/>
                <a:gd name="connsiteY5" fmla="*/ 7678 h 50497"/>
                <a:gd name="connsiteX6" fmla="*/ 287 w 54488"/>
                <a:gd name="connsiteY6" fmla="*/ 25531 h 50497"/>
                <a:gd name="connsiteX7" fmla="*/ 8266 w 54488"/>
                <a:gd name="connsiteY7" fmla="*/ 43385 h 50497"/>
                <a:gd name="connsiteX8" fmla="*/ 27531 w 54488"/>
                <a:gd name="connsiteY8" fmla="*/ 50780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531" y="50780"/>
                  </a:moveTo>
                  <a:cubicBezTo>
                    <a:pt x="34756" y="50780"/>
                    <a:pt x="41686" y="48119"/>
                    <a:pt x="46796" y="43385"/>
                  </a:cubicBezTo>
                  <a:cubicBezTo>
                    <a:pt x="51905" y="38650"/>
                    <a:pt x="54775" y="32227"/>
                    <a:pt x="54775" y="25531"/>
                  </a:cubicBezTo>
                  <a:cubicBezTo>
                    <a:pt x="54775" y="18835"/>
                    <a:pt x="51905" y="12412"/>
                    <a:pt x="46796" y="7678"/>
                  </a:cubicBezTo>
                  <a:cubicBezTo>
                    <a:pt x="41686" y="2943"/>
                    <a:pt x="34756" y="283"/>
                    <a:pt x="27531" y="283"/>
                  </a:cubicBezTo>
                  <a:cubicBezTo>
                    <a:pt x="20306" y="283"/>
                    <a:pt x="13375" y="2943"/>
                    <a:pt x="8266" y="7678"/>
                  </a:cubicBezTo>
                  <a:cubicBezTo>
                    <a:pt x="3157" y="12412"/>
                    <a:pt x="287" y="18835"/>
                    <a:pt x="287" y="25531"/>
                  </a:cubicBezTo>
                  <a:cubicBezTo>
                    <a:pt x="287" y="32227"/>
                    <a:pt x="3157" y="38650"/>
                    <a:pt x="8266" y="43385"/>
                  </a:cubicBezTo>
                  <a:cubicBezTo>
                    <a:pt x="13375" y="48119"/>
                    <a:pt x="20306" y="50780"/>
                    <a:pt x="27531" y="50780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4" name="Freeform: Shape 4843">
              <a:extLst>
                <a:ext uri="{FF2B5EF4-FFF2-40B4-BE49-F238E27FC236}">
                  <a16:creationId xmlns:a16="http://schemas.microsoft.com/office/drawing/2014/main" id="{CF6040DD-35D5-4042-8018-F3ED006488C9}"/>
                </a:ext>
              </a:extLst>
            </p:cNvPr>
            <p:cNvSpPr/>
            <p:nvPr/>
          </p:nvSpPr>
          <p:spPr>
            <a:xfrm>
              <a:off x="9330744" y="4971266"/>
              <a:ext cx="54488" cy="50497"/>
            </a:xfrm>
            <a:custGeom>
              <a:avLst/>
              <a:gdLst>
                <a:gd name="connsiteX0" fmla="*/ 27542 w 54488"/>
                <a:gd name="connsiteY0" fmla="*/ 50780 h 50497"/>
                <a:gd name="connsiteX1" fmla="*/ 46807 w 54488"/>
                <a:gd name="connsiteY1" fmla="*/ 43385 h 50497"/>
                <a:gd name="connsiteX2" fmla="*/ 54787 w 54488"/>
                <a:gd name="connsiteY2" fmla="*/ 25531 h 50497"/>
                <a:gd name="connsiteX3" fmla="*/ 46807 w 54488"/>
                <a:gd name="connsiteY3" fmla="*/ 7678 h 50497"/>
                <a:gd name="connsiteX4" fmla="*/ 27542 w 54488"/>
                <a:gd name="connsiteY4" fmla="*/ 283 h 50497"/>
                <a:gd name="connsiteX5" fmla="*/ 8278 w 54488"/>
                <a:gd name="connsiteY5" fmla="*/ 7678 h 50497"/>
                <a:gd name="connsiteX6" fmla="*/ 298 w 54488"/>
                <a:gd name="connsiteY6" fmla="*/ 25531 h 50497"/>
                <a:gd name="connsiteX7" fmla="*/ 8278 w 54488"/>
                <a:gd name="connsiteY7" fmla="*/ 43385 h 50497"/>
                <a:gd name="connsiteX8" fmla="*/ 27542 w 54488"/>
                <a:gd name="connsiteY8" fmla="*/ 50780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542" y="50780"/>
                  </a:moveTo>
                  <a:cubicBezTo>
                    <a:pt x="34768" y="50780"/>
                    <a:pt x="41698" y="48119"/>
                    <a:pt x="46807" y="43385"/>
                  </a:cubicBezTo>
                  <a:cubicBezTo>
                    <a:pt x="51916" y="38650"/>
                    <a:pt x="54787" y="32227"/>
                    <a:pt x="54787" y="25531"/>
                  </a:cubicBezTo>
                  <a:cubicBezTo>
                    <a:pt x="54787" y="18835"/>
                    <a:pt x="51916" y="12413"/>
                    <a:pt x="46807" y="7678"/>
                  </a:cubicBezTo>
                  <a:cubicBezTo>
                    <a:pt x="41698" y="2943"/>
                    <a:pt x="34768" y="283"/>
                    <a:pt x="27542" y="283"/>
                  </a:cubicBezTo>
                  <a:cubicBezTo>
                    <a:pt x="20317" y="283"/>
                    <a:pt x="13387" y="2943"/>
                    <a:pt x="8278" y="7678"/>
                  </a:cubicBezTo>
                  <a:cubicBezTo>
                    <a:pt x="3169" y="12413"/>
                    <a:pt x="298" y="18835"/>
                    <a:pt x="298" y="25531"/>
                  </a:cubicBezTo>
                  <a:cubicBezTo>
                    <a:pt x="298" y="32227"/>
                    <a:pt x="3169" y="38650"/>
                    <a:pt x="8278" y="43385"/>
                  </a:cubicBezTo>
                  <a:cubicBezTo>
                    <a:pt x="13387" y="48119"/>
                    <a:pt x="20317" y="50780"/>
                    <a:pt x="27542" y="50780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5" name="Freeform: Shape 4844">
              <a:extLst>
                <a:ext uri="{FF2B5EF4-FFF2-40B4-BE49-F238E27FC236}">
                  <a16:creationId xmlns:a16="http://schemas.microsoft.com/office/drawing/2014/main" id="{3C7E928C-6FC4-4056-9543-2255AE7CC22B}"/>
                </a:ext>
              </a:extLst>
            </p:cNvPr>
            <p:cNvSpPr/>
            <p:nvPr/>
          </p:nvSpPr>
          <p:spPr>
            <a:xfrm>
              <a:off x="9435399" y="4973740"/>
              <a:ext cx="54488" cy="50497"/>
            </a:xfrm>
            <a:custGeom>
              <a:avLst/>
              <a:gdLst>
                <a:gd name="connsiteX0" fmla="*/ 27554 w 54488"/>
                <a:gd name="connsiteY0" fmla="*/ 50780 h 50497"/>
                <a:gd name="connsiteX1" fmla="*/ 46819 w 54488"/>
                <a:gd name="connsiteY1" fmla="*/ 43385 h 50497"/>
                <a:gd name="connsiteX2" fmla="*/ 54798 w 54488"/>
                <a:gd name="connsiteY2" fmla="*/ 25531 h 50497"/>
                <a:gd name="connsiteX3" fmla="*/ 46819 w 54488"/>
                <a:gd name="connsiteY3" fmla="*/ 7678 h 50497"/>
                <a:gd name="connsiteX4" fmla="*/ 27554 w 54488"/>
                <a:gd name="connsiteY4" fmla="*/ 283 h 50497"/>
                <a:gd name="connsiteX5" fmla="*/ 8289 w 54488"/>
                <a:gd name="connsiteY5" fmla="*/ 7678 h 50497"/>
                <a:gd name="connsiteX6" fmla="*/ 310 w 54488"/>
                <a:gd name="connsiteY6" fmla="*/ 25531 h 50497"/>
                <a:gd name="connsiteX7" fmla="*/ 8289 w 54488"/>
                <a:gd name="connsiteY7" fmla="*/ 43385 h 50497"/>
                <a:gd name="connsiteX8" fmla="*/ 27554 w 54488"/>
                <a:gd name="connsiteY8" fmla="*/ 50780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554" y="50780"/>
                  </a:moveTo>
                  <a:cubicBezTo>
                    <a:pt x="34779" y="50780"/>
                    <a:pt x="41710" y="48120"/>
                    <a:pt x="46819" y="43385"/>
                  </a:cubicBezTo>
                  <a:cubicBezTo>
                    <a:pt x="51928" y="38650"/>
                    <a:pt x="54798" y="32227"/>
                    <a:pt x="54798" y="25531"/>
                  </a:cubicBezTo>
                  <a:cubicBezTo>
                    <a:pt x="54798" y="18835"/>
                    <a:pt x="51928" y="12413"/>
                    <a:pt x="46819" y="7678"/>
                  </a:cubicBezTo>
                  <a:cubicBezTo>
                    <a:pt x="41710" y="2943"/>
                    <a:pt x="34779" y="283"/>
                    <a:pt x="27554" y="283"/>
                  </a:cubicBezTo>
                  <a:cubicBezTo>
                    <a:pt x="20329" y="283"/>
                    <a:pt x="13398" y="2943"/>
                    <a:pt x="8289" y="7678"/>
                  </a:cubicBezTo>
                  <a:cubicBezTo>
                    <a:pt x="3180" y="12413"/>
                    <a:pt x="310" y="18835"/>
                    <a:pt x="310" y="25531"/>
                  </a:cubicBezTo>
                  <a:cubicBezTo>
                    <a:pt x="310" y="32227"/>
                    <a:pt x="3180" y="38650"/>
                    <a:pt x="8289" y="43385"/>
                  </a:cubicBezTo>
                  <a:cubicBezTo>
                    <a:pt x="13398" y="48120"/>
                    <a:pt x="20329" y="50780"/>
                    <a:pt x="27554" y="50780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6" name="Freeform: Shape 4845">
              <a:extLst>
                <a:ext uri="{FF2B5EF4-FFF2-40B4-BE49-F238E27FC236}">
                  <a16:creationId xmlns:a16="http://schemas.microsoft.com/office/drawing/2014/main" id="{087270A4-BC21-4481-B2F5-49F2CF1E53E1}"/>
                </a:ext>
              </a:extLst>
            </p:cNvPr>
            <p:cNvSpPr/>
            <p:nvPr/>
          </p:nvSpPr>
          <p:spPr>
            <a:xfrm>
              <a:off x="9540053" y="4976854"/>
              <a:ext cx="54488" cy="50497"/>
            </a:xfrm>
            <a:custGeom>
              <a:avLst/>
              <a:gdLst>
                <a:gd name="connsiteX0" fmla="*/ 27565 w 54488"/>
                <a:gd name="connsiteY0" fmla="*/ 50780 h 50497"/>
                <a:gd name="connsiteX1" fmla="*/ 46830 w 54488"/>
                <a:gd name="connsiteY1" fmla="*/ 43385 h 50497"/>
                <a:gd name="connsiteX2" fmla="*/ 54810 w 54488"/>
                <a:gd name="connsiteY2" fmla="*/ 25532 h 50497"/>
                <a:gd name="connsiteX3" fmla="*/ 46830 w 54488"/>
                <a:gd name="connsiteY3" fmla="*/ 7678 h 50497"/>
                <a:gd name="connsiteX4" fmla="*/ 27565 w 54488"/>
                <a:gd name="connsiteY4" fmla="*/ 283 h 50497"/>
                <a:gd name="connsiteX5" fmla="*/ 8301 w 54488"/>
                <a:gd name="connsiteY5" fmla="*/ 7678 h 50497"/>
                <a:gd name="connsiteX6" fmla="*/ 321 w 54488"/>
                <a:gd name="connsiteY6" fmla="*/ 25532 h 50497"/>
                <a:gd name="connsiteX7" fmla="*/ 8301 w 54488"/>
                <a:gd name="connsiteY7" fmla="*/ 43385 h 50497"/>
                <a:gd name="connsiteX8" fmla="*/ 27565 w 54488"/>
                <a:gd name="connsiteY8" fmla="*/ 50780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565" y="50780"/>
                  </a:moveTo>
                  <a:cubicBezTo>
                    <a:pt x="34791" y="50780"/>
                    <a:pt x="41721" y="48120"/>
                    <a:pt x="46830" y="43385"/>
                  </a:cubicBezTo>
                  <a:cubicBezTo>
                    <a:pt x="51939" y="38650"/>
                    <a:pt x="54810" y="32228"/>
                    <a:pt x="54810" y="25532"/>
                  </a:cubicBezTo>
                  <a:cubicBezTo>
                    <a:pt x="54810" y="18836"/>
                    <a:pt x="51939" y="12413"/>
                    <a:pt x="46830" y="7678"/>
                  </a:cubicBezTo>
                  <a:cubicBezTo>
                    <a:pt x="41721" y="2944"/>
                    <a:pt x="34791" y="283"/>
                    <a:pt x="27565" y="283"/>
                  </a:cubicBezTo>
                  <a:cubicBezTo>
                    <a:pt x="20340" y="283"/>
                    <a:pt x="13410" y="2944"/>
                    <a:pt x="8301" y="7678"/>
                  </a:cubicBezTo>
                  <a:cubicBezTo>
                    <a:pt x="3192" y="12413"/>
                    <a:pt x="321" y="18836"/>
                    <a:pt x="321" y="25532"/>
                  </a:cubicBezTo>
                  <a:cubicBezTo>
                    <a:pt x="321" y="32228"/>
                    <a:pt x="3192" y="38650"/>
                    <a:pt x="8301" y="43385"/>
                  </a:cubicBezTo>
                  <a:cubicBezTo>
                    <a:pt x="13410" y="48120"/>
                    <a:pt x="20340" y="50780"/>
                    <a:pt x="27565" y="50780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7" name="Freeform: Shape 4846">
              <a:extLst>
                <a:ext uri="{FF2B5EF4-FFF2-40B4-BE49-F238E27FC236}">
                  <a16:creationId xmlns:a16="http://schemas.microsoft.com/office/drawing/2014/main" id="{A2665F85-1EA2-44A3-B776-14D7B76F64F8}"/>
                </a:ext>
              </a:extLst>
            </p:cNvPr>
            <p:cNvSpPr/>
            <p:nvPr/>
          </p:nvSpPr>
          <p:spPr>
            <a:xfrm>
              <a:off x="9644707" y="4977241"/>
              <a:ext cx="54488" cy="50497"/>
            </a:xfrm>
            <a:custGeom>
              <a:avLst/>
              <a:gdLst>
                <a:gd name="connsiteX0" fmla="*/ 27577 w 54488"/>
                <a:gd name="connsiteY0" fmla="*/ 50780 h 50497"/>
                <a:gd name="connsiteX1" fmla="*/ 46842 w 54488"/>
                <a:gd name="connsiteY1" fmla="*/ 43385 h 50497"/>
                <a:gd name="connsiteX2" fmla="*/ 54821 w 54488"/>
                <a:gd name="connsiteY2" fmla="*/ 25532 h 50497"/>
                <a:gd name="connsiteX3" fmla="*/ 46842 w 54488"/>
                <a:gd name="connsiteY3" fmla="*/ 7678 h 50497"/>
                <a:gd name="connsiteX4" fmla="*/ 27577 w 54488"/>
                <a:gd name="connsiteY4" fmla="*/ 283 h 50497"/>
                <a:gd name="connsiteX5" fmla="*/ 8312 w 54488"/>
                <a:gd name="connsiteY5" fmla="*/ 7678 h 50497"/>
                <a:gd name="connsiteX6" fmla="*/ 333 w 54488"/>
                <a:gd name="connsiteY6" fmla="*/ 25532 h 50497"/>
                <a:gd name="connsiteX7" fmla="*/ 8312 w 54488"/>
                <a:gd name="connsiteY7" fmla="*/ 43385 h 50497"/>
                <a:gd name="connsiteX8" fmla="*/ 27577 w 54488"/>
                <a:gd name="connsiteY8" fmla="*/ 50780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577" y="50780"/>
                  </a:moveTo>
                  <a:cubicBezTo>
                    <a:pt x="34802" y="50780"/>
                    <a:pt x="41733" y="48120"/>
                    <a:pt x="46842" y="43385"/>
                  </a:cubicBezTo>
                  <a:cubicBezTo>
                    <a:pt x="51951" y="38651"/>
                    <a:pt x="54821" y="32228"/>
                    <a:pt x="54821" y="25532"/>
                  </a:cubicBezTo>
                  <a:cubicBezTo>
                    <a:pt x="54821" y="18836"/>
                    <a:pt x="51951" y="12413"/>
                    <a:pt x="46842" y="7678"/>
                  </a:cubicBezTo>
                  <a:cubicBezTo>
                    <a:pt x="41733" y="2944"/>
                    <a:pt x="34802" y="283"/>
                    <a:pt x="27577" y="283"/>
                  </a:cubicBezTo>
                  <a:cubicBezTo>
                    <a:pt x="20352" y="283"/>
                    <a:pt x="13421" y="2944"/>
                    <a:pt x="8312" y="7678"/>
                  </a:cubicBezTo>
                  <a:cubicBezTo>
                    <a:pt x="3203" y="12413"/>
                    <a:pt x="333" y="18836"/>
                    <a:pt x="333" y="25532"/>
                  </a:cubicBezTo>
                  <a:cubicBezTo>
                    <a:pt x="333" y="32228"/>
                    <a:pt x="3203" y="38651"/>
                    <a:pt x="8312" y="43385"/>
                  </a:cubicBezTo>
                  <a:cubicBezTo>
                    <a:pt x="13421" y="48120"/>
                    <a:pt x="20352" y="50780"/>
                    <a:pt x="27577" y="50780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8" name="Freeform: Shape 4847">
              <a:extLst>
                <a:ext uri="{FF2B5EF4-FFF2-40B4-BE49-F238E27FC236}">
                  <a16:creationId xmlns:a16="http://schemas.microsoft.com/office/drawing/2014/main" id="{72ADD79A-12B0-4F09-830E-9388ECD14DB0}"/>
                </a:ext>
              </a:extLst>
            </p:cNvPr>
            <p:cNvSpPr/>
            <p:nvPr/>
          </p:nvSpPr>
          <p:spPr>
            <a:xfrm>
              <a:off x="9749362" y="4980103"/>
              <a:ext cx="54488" cy="50497"/>
            </a:xfrm>
            <a:custGeom>
              <a:avLst/>
              <a:gdLst>
                <a:gd name="connsiteX0" fmla="*/ 27589 w 54488"/>
                <a:gd name="connsiteY0" fmla="*/ 50781 h 50497"/>
                <a:gd name="connsiteX1" fmla="*/ 46853 w 54488"/>
                <a:gd name="connsiteY1" fmla="*/ 43386 h 50497"/>
                <a:gd name="connsiteX2" fmla="*/ 54833 w 54488"/>
                <a:gd name="connsiteY2" fmla="*/ 25532 h 50497"/>
                <a:gd name="connsiteX3" fmla="*/ 46853 w 54488"/>
                <a:gd name="connsiteY3" fmla="*/ 7679 h 50497"/>
                <a:gd name="connsiteX4" fmla="*/ 27589 w 54488"/>
                <a:gd name="connsiteY4" fmla="*/ 284 h 50497"/>
                <a:gd name="connsiteX5" fmla="*/ 8324 w 54488"/>
                <a:gd name="connsiteY5" fmla="*/ 7679 h 50497"/>
                <a:gd name="connsiteX6" fmla="*/ 344 w 54488"/>
                <a:gd name="connsiteY6" fmla="*/ 25532 h 50497"/>
                <a:gd name="connsiteX7" fmla="*/ 8324 w 54488"/>
                <a:gd name="connsiteY7" fmla="*/ 43386 h 50497"/>
                <a:gd name="connsiteX8" fmla="*/ 27589 w 54488"/>
                <a:gd name="connsiteY8" fmla="*/ 50781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589" y="50781"/>
                  </a:moveTo>
                  <a:cubicBezTo>
                    <a:pt x="34814" y="50781"/>
                    <a:pt x="41744" y="48120"/>
                    <a:pt x="46853" y="43386"/>
                  </a:cubicBezTo>
                  <a:cubicBezTo>
                    <a:pt x="51962" y="38651"/>
                    <a:pt x="54833" y="32228"/>
                    <a:pt x="54833" y="25532"/>
                  </a:cubicBezTo>
                  <a:cubicBezTo>
                    <a:pt x="54833" y="18836"/>
                    <a:pt x="51962" y="12414"/>
                    <a:pt x="46853" y="7679"/>
                  </a:cubicBezTo>
                  <a:cubicBezTo>
                    <a:pt x="41744" y="2944"/>
                    <a:pt x="34814" y="284"/>
                    <a:pt x="27589" y="284"/>
                  </a:cubicBezTo>
                  <a:cubicBezTo>
                    <a:pt x="20363" y="284"/>
                    <a:pt x="13433" y="2944"/>
                    <a:pt x="8324" y="7679"/>
                  </a:cubicBezTo>
                  <a:cubicBezTo>
                    <a:pt x="3215" y="12414"/>
                    <a:pt x="344" y="18836"/>
                    <a:pt x="344" y="25532"/>
                  </a:cubicBezTo>
                  <a:cubicBezTo>
                    <a:pt x="344" y="32228"/>
                    <a:pt x="3215" y="38651"/>
                    <a:pt x="8324" y="43386"/>
                  </a:cubicBezTo>
                  <a:cubicBezTo>
                    <a:pt x="13433" y="48120"/>
                    <a:pt x="20363" y="50781"/>
                    <a:pt x="27589" y="50781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49" name="Freeform: Shape 4848">
              <a:extLst>
                <a:ext uri="{FF2B5EF4-FFF2-40B4-BE49-F238E27FC236}">
                  <a16:creationId xmlns:a16="http://schemas.microsoft.com/office/drawing/2014/main" id="{F59A27FA-25B1-42F3-B017-BD1ECB6EBE33}"/>
                </a:ext>
              </a:extLst>
            </p:cNvPr>
            <p:cNvSpPr/>
            <p:nvPr/>
          </p:nvSpPr>
          <p:spPr>
            <a:xfrm>
              <a:off x="9854016" y="4985927"/>
              <a:ext cx="54488" cy="50497"/>
            </a:xfrm>
            <a:custGeom>
              <a:avLst/>
              <a:gdLst>
                <a:gd name="connsiteX0" fmla="*/ 27600 w 54488"/>
                <a:gd name="connsiteY0" fmla="*/ 50781 h 50497"/>
                <a:gd name="connsiteX1" fmla="*/ 46865 w 54488"/>
                <a:gd name="connsiteY1" fmla="*/ 43386 h 50497"/>
                <a:gd name="connsiteX2" fmla="*/ 54844 w 54488"/>
                <a:gd name="connsiteY2" fmla="*/ 25533 h 50497"/>
                <a:gd name="connsiteX3" fmla="*/ 46865 w 54488"/>
                <a:gd name="connsiteY3" fmla="*/ 7679 h 50497"/>
                <a:gd name="connsiteX4" fmla="*/ 27600 w 54488"/>
                <a:gd name="connsiteY4" fmla="*/ 284 h 50497"/>
                <a:gd name="connsiteX5" fmla="*/ 8335 w 54488"/>
                <a:gd name="connsiteY5" fmla="*/ 7679 h 50497"/>
                <a:gd name="connsiteX6" fmla="*/ 356 w 54488"/>
                <a:gd name="connsiteY6" fmla="*/ 25533 h 50497"/>
                <a:gd name="connsiteX7" fmla="*/ 8335 w 54488"/>
                <a:gd name="connsiteY7" fmla="*/ 43386 h 50497"/>
                <a:gd name="connsiteX8" fmla="*/ 27600 w 54488"/>
                <a:gd name="connsiteY8" fmla="*/ 50781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600" y="50781"/>
                  </a:moveTo>
                  <a:cubicBezTo>
                    <a:pt x="34825" y="50781"/>
                    <a:pt x="41756" y="48121"/>
                    <a:pt x="46865" y="43386"/>
                  </a:cubicBezTo>
                  <a:cubicBezTo>
                    <a:pt x="51974" y="38652"/>
                    <a:pt x="54844" y="32229"/>
                    <a:pt x="54844" y="25533"/>
                  </a:cubicBezTo>
                  <a:cubicBezTo>
                    <a:pt x="54844" y="18837"/>
                    <a:pt x="51974" y="12414"/>
                    <a:pt x="46865" y="7679"/>
                  </a:cubicBezTo>
                  <a:cubicBezTo>
                    <a:pt x="41756" y="2945"/>
                    <a:pt x="34825" y="284"/>
                    <a:pt x="27600" y="284"/>
                  </a:cubicBezTo>
                  <a:cubicBezTo>
                    <a:pt x="20375" y="284"/>
                    <a:pt x="13444" y="2945"/>
                    <a:pt x="8335" y="7679"/>
                  </a:cubicBezTo>
                  <a:cubicBezTo>
                    <a:pt x="3226" y="12414"/>
                    <a:pt x="356" y="18837"/>
                    <a:pt x="356" y="25533"/>
                  </a:cubicBezTo>
                  <a:cubicBezTo>
                    <a:pt x="356" y="32229"/>
                    <a:pt x="3226" y="38652"/>
                    <a:pt x="8335" y="43386"/>
                  </a:cubicBezTo>
                  <a:cubicBezTo>
                    <a:pt x="13444" y="48121"/>
                    <a:pt x="20375" y="50781"/>
                    <a:pt x="27600" y="50781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0" name="Freeform: Shape 4849">
              <a:extLst>
                <a:ext uri="{FF2B5EF4-FFF2-40B4-BE49-F238E27FC236}">
                  <a16:creationId xmlns:a16="http://schemas.microsoft.com/office/drawing/2014/main" id="{6ECD976D-58AA-465F-A6E0-402D1A78C6B7}"/>
                </a:ext>
              </a:extLst>
            </p:cNvPr>
            <p:cNvSpPr/>
            <p:nvPr/>
          </p:nvSpPr>
          <p:spPr>
            <a:xfrm>
              <a:off x="9958680" y="4997617"/>
              <a:ext cx="54488" cy="50497"/>
            </a:xfrm>
            <a:custGeom>
              <a:avLst/>
              <a:gdLst>
                <a:gd name="connsiteX0" fmla="*/ 27612 w 54488"/>
                <a:gd name="connsiteY0" fmla="*/ 50783 h 50497"/>
                <a:gd name="connsiteX1" fmla="*/ 46876 w 54488"/>
                <a:gd name="connsiteY1" fmla="*/ 43388 h 50497"/>
                <a:gd name="connsiteX2" fmla="*/ 54856 w 54488"/>
                <a:gd name="connsiteY2" fmla="*/ 25534 h 50497"/>
                <a:gd name="connsiteX3" fmla="*/ 46876 w 54488"/>
                <a:gd name="connsiteY3" fmla="*/ 7681 h 50497"/>
                <a:gd name="connsiteX4" fmla="*/ 27612 w 54488"/>
                <a:gd name="connsiteY4" fmla="*/ 286 h 50497"/>
                <a:gd name="connsiteX5" fmla="*/ 8347 w 54488"/>
                <a:gd name="connsiteY5" fmla="*/ 7681 h 50497"/>
                <a:gd name="connsiteX6" fmla="*/ 367 w 54488"/>
                <a:gd name="connsiteY6" fmla="*/ 25534 h 50497"/>
                <a:gd name="connsiteX7" fmla="*/ 8347 w 54488"/>
                <a:gd name="connsiteY7" fmla="*/ 43388 h 50497"/>
                <a:gd name="connsiteX8" fmla="*/ 27612 w 54488"/>
                <a:gd name="connsiteY8" fmla="*/ 50783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612" y="50783"/>
                  </a:moveTo>
                  <a:cubicBezTo>
                    <a:pt x="34837" y="50783"/>
                    <a:pt x="41767" y="48123"/>
                    <a:pt x="46876" y="43388"/>
                  </a:cubicBezTo>
                  <a:cubicBezTo>
                    <a:pt x="51985" y="38653"/>
                    <a:pt x="54856" y="32230"/>
                    <a:pt x="54856" y="25534"/>
                  </a:cubicBezTo>
                  <a:cubicBezTo>
                    <a:pt x="54856" y="18838"/>
                    <a:pt x="51985" y="12416"/>
                    <a:pt x="46876" y="7681"/>
                  </a:cubicBezTo>
                  <a:cubicBezTo>
                    <a:pt x="41767" y="2946"/>
                    <a:pt x="34837" y="286"/>
                    <a:pt x="27612" y="286"/>
                  </a:cubicBezTo>
                  <a:cubicBezTo>
                    <a:pt x="20386" y="286"/>
                    <a:pt x="13456" y="2946"/>
                    <a:pt x="8347" y="7681"/>
                  </a:cubicBezTo>
                  <a:cubicBezTo>
                    <a:pt x="3238" y="12416"/>
                    <a:pt x="367" y="18838"/>
                    <a:pt x="367" y="25534"/>
                  </a:cubicBezTo>
                  <a:cubicBezTo>
                    <a:pt x="367" y="32230"/>
                    <a:pt x="3238" y="38653"/>
                    <a:pt x="8347" y="43388"/>
                  </a:cubicBezTo>
                  <a:cubicBezTo>
                    <a:pt x="13456" y="48123"/>
                    <a:pt x="20386" y="50783"/>
                    <a:pt x="27612" y="50783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1" name="Freeform: Shape 4850">
              <a:extLst>
                <a:ext uri="{FF2B5EF4-FFF2-40B4-BE49-F238E27FC236}">
                  <a16:creationId xmlns:a16="http://schemas.microsoft.com/office/drawing/2014/main" id="{6DCF4865-F72F-4B68-B83B-4114810C14B4}"/>
                </a:ext>
              </a:extLst>
            </p:cNvPr>
            <p:cNvSpPr/>
            <p:nvPr/>
          </p:nvSpPr>
          <p:spPr>
            <a:xfrm>
              <a:off x="10063334" y="5002195"/>
              <a:ext cx="54488" cy="50497"/>
            </a:xfrm>
            <a:custGeom>
              <a:avLst/>
              <a:gdLst>
                <a:gd name="connsiteX0" fmla="*/ 27623 w 54488"/>
                <a:gd name="connsiteY0" fmla="*/ 50783 h 50497"/>
                <a:gd name="connsiteX1" fmla="*/ 46888 w 54488"/>
                <a:gd name="connsiteY1" fmla="*/ 43388 h 50497"/>
                <a:gd name="connsiteX2" fmla="*/ 54867 w 54488"/>
                <a:gd name="connsiteY2" fmla="*/ 25535 h 50497"/>
                <a:gd name="connsiteX3" fmla="*/ 46888 w 54488"/>
                <a:gd name="connsiteY3" fmla="*/ 7681 h 50497"/>
                <a:gd name="connsiteX4" fmla="*/ 27623 w 54488"/>
                <a:gd name="connsiteY4" fmla="*/ 286 h 50497"/>
                <a:gd name="connsiteX5" fmla="*/ 8358 w 54488"/>
                <a:gd name="connsiteY5" fmla="*/ 7681 h 50497"/>
                <a:gd name="connsiteX6" fmla="*/ 379 w 54488"/>
                <a:gd name="connsiteY6" fmla="*/ 25535 h 50497"/>
                <a:gd name="connsiteX7" fmla="*/ 8358 w 54488"/>
                <a:gd name="connsiteY7" fmla="*/ 43388 h 50497"/>
                <a:gd name="connsiteX8" fmla="*/ 27623 w 54488"/>
                <a:gd name="connsiteY8" fmla="*/ 50783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623" y="50783"/>
                  </a:moveTo>
                  <a:cubicBezTo>
                    <a:pt x="34848" y="50783"/>
                    <a:pt x="41779" y="48123"/>
                    <a:pt x="46888" y="43388"/>
                  </a:cubicBezTo>
                  <a:cubicBezTo>
                    <a:pt x="51997" y="38654"/>
                    <a:pt x="54867" y="32231"/>
                    <a:pt x="54867" y="25535"/>
                  </a:cubicBezTo>
                  <a:cubicBezTo>
                    <a:pt x="54867" y="18839"/>
                    <a:pt x="51997" y="12416"/>
                    <a:pt x="46888" y="7681"/>
                  </a:cubicBezTo>
                  <a:cubicBezTo>
                    <a:pt x="41779" y="2947"/>
                    <a:pt x="34848" y="286"/>
                    <a:pt x="27623" y="286"/>
                  </a:cubicBezTo>
                  <a:cubicBezTo>
                    <a:pt x="20398" y="286"/>
                    <a:pt x="13467" y="2947"/>
                    <a:pt x="8358" y="7681"/>
                  </a:cubicBezTo>
                  <a:cubicBezTo>
                    <a:pt x="3249" y="12416"/>
                    <a:pt x="379" y="18839"/>
                    <a:pt x="379" y="25535"/>
                  </a:cubicBezTo>
                  <a:cubicBezTo>
                    <a:pt x="379" y="32231"/>
                    <a:pt x="3249" y="38654"/>
                    <a:pt x="8358" y="43388"/>
                  </a:cubicBezTo>
                  <a:cubicBezTo>
                    <a:pt x="13467" y="48123"/>
                    <a:pt x="20398" y="50783"/>
                    <a:pt x="27623" y="50783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2" name="Freeform: Shape 4851">
              <a:extLst>
                <a:ext uri="{FF2B5EF4-FFF2-40B4-BE49-F238E27FC236}">
                  <a16:creationId xmlns:a16="http://schemas.microsoft.com/office/drawing/2014/main" id="{723995BE-9215-40E5-A2CC-A94B412256A8}"/>
                </a:ext>
              </a:extLst>
            </p:cNvPr>
            <p:cNvSpPr/>
            <p:nvPr/>
          </p:nvSpPr>
          <p:spPr>
            <a:xfrm>
              <a:off x="10167989" y="5004720"/>
              <a:ext cx="54488" cy="50497"/>
            </a:xfrm>
            <a:custGeom>
              <a:avLst/>
              <a:gdLst>
                <a:gd name="connsiteX0" fmla="*/ 27635 w 54488"/>
                <a:gd name="connsiteY0" fmla="*/ 50784 h 50497"/>
                <a:gd name="connsiteX1" fmla="*/ 46899 w 54488"/>
                <a:gd name="connsiteY1" fmla="*/ 43389 h 50497"/>
                <a:gd name="connsiteX2" fmla="*/ 54879 w 54488"/>
                <a:gd name="connsiteY2" fmla="*/ 25535 h 50497"/>
                <a:gd name="connsiteX3" fmla="*/ 46899 w 54488"/>
                <a:gd name="connsiteY3" fmla="*/ 7682 h 50497"/>
                <a:gd name="connsiteX4" fmla="*/ 27635 w 54488"/>
                <a:gd name="connsiteY4" fmla="*/ 287 h 50497"/>
                <a:gd name="connsiteX5" fmla="*/ 8370 w 54488"/>
                <a:gd name="connsiteY5" fmla="*/ 7682 h 50497"/>
                <a:gd name="connsiteX6" fmla="*/ 390 w 54488"/>
                <a:gd name="connsiteY6" fmla="*/ 25535 h 50497"/>
                <a:gd name="connsiteX7" fmla="*/ 8370 w 54488"/>
                <a:gd name="connsiteY7" fmla="*/ 43389 h 50497"/>
                <a:gd name="connsiteX8" fmla="*/ 27635 w 54488"/>
                <a:gd name="connsiteY8" fmla="*/ 50784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635" y="50784"/>
                  </a:moveTo>
                  <a:cubicBezTo>
                    <a:pt x="34860" y="50784"/>
                    <a:pt x="41790" y="48123"/>
                    <a:pt x="46899" y="43389"/>
                  </a:cubicBezTo>
                  <a:cubicBezTo>
                    <a:pt x="52008" y="38654"/>
                    <a:pt x="54879" y="32231"/>
                    <a:pt x="54879" y="25535"/>
                  </a:cubicBezTo>
                  <a:cubicBezTo>
                    <a:pt x="54879" y="18839"/>
                    <a:pt x="52008" y="12417"/>
                    <a:pt x="46899" y="7682"/>
                  </a:cubicBezTo>
                  <a:cubicBezTo>
                    <a:pt x="41790" y="2947"/>
                    <a:pt x="34860" y="287"/>
                    <a:pt x="27635" y="287"/>
                  </a:cubicBezTo>
                  <a:cubicBezTo>
                    <a:pt x="20409" y="287"/>
                    <a:pt x="13479" y="2947"/>
                    <a:pt x="8370" y="7682"/>
                  </a:cubicBezTo>
                  <a:cubicBezTo>
                    <a:pt x="3261" y="12417"/>
                    <a:pt x="390" y="18839"/>
                    <a:pt x="390" y="25535"/>
                  </a:cubicBezTo>
                  <a:cubicBezTo>
                    <a:pt x="390" y="32231"/>
                    <a:pt x="3261" y="38654"/>
                    <a:pt x="8370" y="43389"/>
                  </a:cubicBezTo>
                  <a:cubicBezTo>
                    <a:pt x="13479" y="48123"/>
                    <a:pt x="20409" y="50784"/>
                    <a:pt x="27635" y="50784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3" name="Freeform: Shape 4852">
              <a:extLst>
                <a:ext uri="{FF2B5EF4-FFF2-40B4-BE49-F238E27FC236}">
                  <a16:creationId xmlns:a16="http://schemas.microsoft.com/office/drawing/2014/main" id="{F12ABFD6-0A60-4AF0-A4F2-9A281D8F543F}"/>
                </a:ext>
              </a:extLst>
            </p:cNvPr>
            <p:cNvSpPr/>
            <p:nvPr/>
          </p:nvSpPr>
          <p:spPr>
            <a:xfrm>
              <a:off x="10272643" y="5006361"/>
              <a:ext cx="54488" cy="50497"/>
            </a:xfrm>
            <a:custGeom>
              <a:avLst/>
              <a:gdLst>
                <a:gd name="connsiteX0" fmla="*/ 27646 w 54488"/>
                <a:gd name="connsiteY0" fmla="*/ 50784 h 50497"/>
                <a:gd name="connsiteX1" fmla="*/ 46911 w 54488"/>
                <a:gd name="connsiteY1" fmla="*/ 43389 h 50497"/>
                <a:gd name="connsiteX2" fmla="*/ 54890 w 54488"/>
                <a:gd name="connsiteY2" fmla="*/ 25535 h 50497"/>
                <a:gd name="connsiteX3" fmla="*/ 46911 w 54488"/>
                <a:gd name="connsiteY3" fmla="*/ 7682 h 50497"/>
                <a:gd name="connsiteX4" fmla="*/ 27646 w 54488"/>
                <a:gd name="connsiteY4" fmla="*/ 287 h 50497"/>
                <a:gd name="connsiteX5" fmla="*/ 8382 w 54488"/>
                <a:gd name="connsiteY5" fmla="*/ 7682 h 50497"/>
                <a:gd name="connsiteX6" fmla="*/ 402 w 54488"/>
                <a:gd name="connsiteY6" fmla="*/ 25535 h 50497"/>
                <a:gd name="connsiteX7" fmla="*/ 8382 w 54488"/>
                <a:gd name="connsiteY7" fmla="*/ 43389 h 50497"/>
                <a:gd name="connsiteX8" fmla="*/ 27646 w 54488"/>
                <a:gd name="connsiteY8" fmla="*/ 50784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646" y="50784"/>
                  </a:moveTo>
                  <a:cubicBezTo>
                    <a:pt x="34871" y="50784"/>
                    <a:pt x="41802" y="48124"/>
                    <a:pt x="46911" y="43389"/>
                  </a:cubicBezTo>
                  <a:cubicBezTo>
                    <a:pt x="52020" y="38654"/>
                    <a:pt x="54890" y="32231"/>
                    <a:pt x="54890" y="25535"/>
                  </a:cubicBezTo>
                  <a:cubicBezTo>
                    <a:pt x="54890" y="18839"/>
                    <a:pt x="52020" y="12417"/>
                    <a:pt x="46911" y="7682"/>
                  </a:cubicBezTo>
                  <a:cubicBezTo>
                    <a:pt x="41802" y="2947"/>
                    <a:pt x="34871" y="287"/>
                    <a:pt x="27646" y="287"/>
                  </a:cubicBezTo>
                  <a:cubicBezTo>
                    <a:pt x="20421" y="287"/>
                    <a:pt x="13491" y="2947"/>
                    <a:pt x="8382" y="7682"/>
                  </a:cubicBezTo>
                  <a:cubicBezTo>
                    <a:pt x="3272" y="12417"/>
                    <a:pt x="402" y="18839"/>
                    <a:pt x="402" y="25535"/>
                  </a:cubicBezTo>
                  <a:cubicBezTo>
                    <a:pt x="402" y="32231"/>
                    <a:pt x="3272" y="38654"/>
                    <a:pt x="8382" y="43389"/>
                  </a:cubicBezTo>
                  <a:cubicBezTo>
                    <a:pt x="13491" y="48124"/>
                    <a:pt x="20421" y="50784"/>
                    <a:pt x="27646" y="50784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4" name="Freeform: Shape 4853">
              <a:extLst>
                <a:ext uri="{FF2B5EF4-FFF2-40B4-BE49-F238E27FC236}">
                  <a16:creationId xmlns:a16="http://schemas.microsoft.com/office/drawing/2014/main" id="{7DA0FDE0-F055-4A8F-BF3A-561CC8D9922A}"/>
                </a:ext>
              </a:extLst>
            </p:cNvPr>
            <p:cNvSpPr/>
            <p:nvPr/>
          </p:nvSpPr>
          <p:spPr>
            <a:xfrm>
              <a:off x="10377297" y="5011579"/>
              <a:ext cx="54488" cy="50497"/>
            </a:xfrm>
            <a:custGeom>
              <a:avLst/>
              <a:gdLst>
                <a:gd name="connsiteX0" fmla="*/ 27658 w 54488"/>
                <a:gd name="connsiteY0" fmla="*/ 50785 h 50497"/>
                <a:gd name="connsiteX1" fmla="*/ 46922 w 54488"/>
                <a:gd name="connsiteY1" fmla="*/ 43389 h 50497"/>
                <a:gd name="connsiteX2" fmla="*/ 54902 w 54488"/>
                <a:gd name="connsiteY2" fmla="*/ 25536 h 50497"/>
                <a:gd name="connsiteX3" fmla="*/ 46922 w 54488"/>
                <a:gd name="connsiteY3" fmla="*/ 7683 h 50497"/>
                <a:gd name="connsiteX4" fmla="*/ 27658 w 54488"/>
                <a:gd name="connsiteY4" fmla="*/ 287 h 50497"/>
                <a:gd name="connsiteX5" fmla="*/ 8393 w 54488"/>
                <a:gd name="connsiteY5" fmla="*/ 7683 h 50497"/>
                <a:gd name="connsiteX6" fmla="*/ 413 w 54488"/>
                <a:gd name="connsiteY6" fmla="*/ 25536 h 50497"/>
                <a:gd name="connsiteX7" fmla="*/ 8393 w 54488"/>
                <a:gd name="connsiteY7" fmla="*/ 43389 h 50497"/>
                <a:gd name="connsiteX8" fmla="*/ 27658 w 54488"/>
                <a:gd name="connsiteY8" fmla="*/ 50785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658" y="50785"/>
                  </a:moveTo>
                  <a:cubicBezTo>
                    <a:pt x="34883" y="50785"/>
                    <a:pt x="41813" y="48124"/>
                    <a:pt x="46922" y="43389"/>
                  </a:cubicBezTo>
                  <a:cubicBezTo>
                    <a:pt x="52031" y="38655"/>
                    <a:pt x="54902" y="32232"/>
                    <a:pt x="54902" y="25536"/>
                  </a:cubicBezTo>
                  <a:cubicBezTo>
                    <a:pt x="54902" y="18840"/>
                    <a:pt x="52031" y="12417"/>
                    <a:pt x="46922" y="7683"/>
                  </a:cubicBezTo>
                  <a:cubicBezTo>
                    <a:pt x="41813" y="2948"/>
                    <a:pt x="34883" y="287"/>
                    <a:pt x="27658" y="287"/>
                  </a:cubicBezTo>
                  <a:cubicBezTo>
                    <a:pt x="20432" y="287"/>
                    <a:pt x="13502" y="2948"/>
                    <a:pt x="8393" y="7683"/>
                  </a:cubicBezTo>
                  <a:cubicBezTo>
                    <a:pt x="3284" y="12417"/>
                    <a:pt x="413" y="18840"/>
                    <a:pt x="413" y="25536"/>
                  </a:cubicBezTo>
                  <a:cubicBezTo>
                    <a:pt x="413" y="32232"/>
                    <a:pt x="3284" y="38655"/>
                    <a:pt x="8393" y="43389"/>
                  </a:cubicBezTo>
                  <a:cubicBezTo>
                    <a:pt x="13502" y="48124"/>
                    <a:pt x="20432" y="50785"/>
                    <a:pt x="27658" y="50785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5" name="Freeform: Shape 4854">
              <a:extLst>
                <a:ext uri="{FF2B5EF4-FFF2-40B4-BE49-F238E27FC236}">
                  <a16:creationId xmlns:a16="http://schemas.microsoft.com/office/drawing/2014/main" id="{46351831-F9EE-4ACC-91CE-C686EFAA9D06}"/>
                </a:ext>
              </a:extLst>
            </p:cNvPr>
            <p:cNvSpPr/>
            <p:nvPr/>
          </p:nvSpPr>
          <p:spPr>
            <a:xfrm>
              <a:off x="10481961" y="5011823"/>
              <a:ext cx="54488" cy="50497"/>
            </a:xfrm>
            <a:custGeom>
              <a:avLst/>
              <a:gdLst>
                <a:gd name="connsiteX0" fmla="*/ 27669 w 54488"/>
                <a:gd name="connsiteY0" fmla="*/ 50785 h 50497"/>
                <a:gd name="connsiteX1" fmla="*/ 46934 w 54488"/>
                <a:gd name="connsiteY1" fmla="*/ 43389 h 50497"/>
                <a:gd name="connsiteX2" fmla="*/ 54913 w 54488"/>
                <a:gd name="connsiteY2" fmla="*/ 25536 h 50497"/>
                <a:gd name="connsiteX3" fmla="*/ 46934 w 54488"/>
                <a:gd name="connsiteY3" fmla="*/ 7683 h 50497"/>
                <a:gd name="connsiteX4" fmla="*/ 27669 w 54488"/>
                <a:gd name="connsiteY4" fmla="*/ 287 h 50497"/>
                <a:gd name="connsiteX5" fmla="*/ 8405 w 54488"/>
                <a:gd name="connsiteY5" fmla="*/ 7683 h 50497"/>
                <a:gd name="connsiteX6" fmla="*/ 425 w 54488"/>
                <a:gd name="connsiteY6" fmla="*/ 25536 h 50497"/>
                <a:gd name="connsiteX7" fmla="*/ 8405 w 54488"/>
                <a:gd name="connsiteY7" fmla="*/ 43389 h 50497"/>
                <a:gd name="connsiteX8" fmla="*/ 27669 w 54488"/>
                <a:gd name="connsiteY8" fmla="*/ 50785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669" y="50785"/>
                  </a:moveTo>
                  <a:cubicBezTo>
                    <a:pt x="34894" y="50785"/>
                    <a:pt x="41825" y="48124"/>
                    <a:pt x="46934" y="43389"/>
                  </a:cubicBezTo>
                  <a:cubicBezTo>
                    <a:pt x="52043" y="38655"/>
                    <a:pt x="54913" y="32232"/>
                    <a:pt x="54913" y="25536"/>
                  </a:cubicBezTo>
                  <a:cubicBezTo>
                    <a:pt x="54913" y="18840"/>
                    <a:pt x="52043" y="12417"/>
                    <a:pt x="46934" y="7683"/>
                  </a:cubicBezTo>
                  <a:cubicBezTo>
                    <a:pt x="41825" y="2948"/>
                    <a:pt x="34894" y="287"/>
                    <a:pt x="27669" y="287"/>
                  </a:cubicBezTo>
                  <a:cubicBezTo>
                    <a:pt x="20444" y="287"/>
                    <a:pt x="13514" y="2948"/>
                    <a:pt x="8405" y="7683"/>
                  </a:cubicBezTo>
                  <a:cubicBezTo>
                    <a:pt x="3296" y="12417"/>
                    <a:pt x="425" y="18840"/>
                    <a:pt x="425" y="25536"/>
                  </a:cubicBezTo>
                  <a:cubicBezTo>
                    <a:pt x="425" y="32232"/>
                    <a:pt x="3296" y="38655"/>
                    <a:pt x="8405" y="43389"/>
                  </a:cubicBezTo>
                  <a:cubicBezTo>
                    <a:pt x="13514" y="48124"/>
                    <a:pt x="20444" y="50785"/>
                    <a:pt x="27669" y="50785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6" name="Freeform: Shape 4855">
              <a:extLst>
                <a:ext uri="{FF2B5EF4-FFF2-40B4-BE49-F238E27FC236}">
                  <a16:creationId xmlns:a16="http://schemas.microsoft.com/office/drawing/2014/main" id="{2A899131-B10D-4B46-995E-37743583A0E7}"/>
                </a:ext>
              </a:extLst>
            </p:cNvPr>
            <p:cNvSpPr/>
            <p:nvPr/>
          </p:nvSpPr>
          <p:spPr>
            <a:xfrm>
              <a:off x="10586615" y="5014474"/>
              <a:ext cx="54488" cy="50497"/>
            </a:xfrm>
            <a:custGeom>
              <a:avLst/>
              <a:gdLst>
                <a:gd name="connsiteX0" fmla="*/ 27681 w 54488"/>
                <a:gd name="connsiteY0" fmla="*/ 50785 h 50497"/>
                <a:gd name="connsiteX1" fmla="*/ 46945 w 54488"/>
                <a:gd name="connsiteY1" fmla="*/ 43390 h 50497"/>
                <a:gd name="connsiteX2" fmla="*/ 54925 w 54488"/>
                <a:gd name="connsiteY2" fmla="*/ 25536 h 50497"/>
                <a:gd name="connsiteX3" fmla="*/ 46945 w 54488"/>
                <a:gd name="connsiteY3" fmla="*/ 7683 h 50497"/>
                <a:gd name="connsiteX4" fmla="*/ 27681 w 54488"/>
                <a:gd name="connsiteY4" fmla="*/ 288 h 50497"/>
                <a:gd name="connsiteX5" fmla="*/ 8416 w 54488"/>
                <a:gd name="connsiteY5" fmla="*/ 7683 h 50497"/>
                <a:gd name="connsiteX6" fmla="*/ 436 w 54488"/>
                <a:gd name="connsiteY6" fmla="*/ 25536 h 50497"/>
                <a:gd name="connsiteX7" fmla="*/ 8416 w 54488"/>
                <a:gd name="connsiteY7" fmla="*/ 43390 h 50497"/>
                <a:gd name="connsiteX8" fmla="*/ 27681 w 54488"/>
                <a:gd name="connsiteY8" fmla="*/ 50785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681" y="50785"/>
                  </a:moveTo>
                  <a:cubicBezTo>
                    <a:pt x="34906" y="50785"/>
                    <a:pt x="41836" y="48125"/>
                    <a:pt x="46945" y="43390"/>
                  </a:cubicBezTo>
                  <a:cubicBezTo>
                    <a:pt x="52054" y="38655"/>
                    <a:pt x="54925" y="32232"/>
                    <a:pt x="54925" y="25536"/>
                  </a:cubicBezTo>
                  <a:cubicBezTo>
                    <a:pt x="54925" y="18840"/>
                    <a:pt x="52054" y="12418"/>
                    <a:pt x="46945" y="7683"/>
                  </a:cubicBezTo>
                  <a:cubicBezTo>
                    <a:pt x="41836" y="2948"/>
                    <a:pt x="34906" y="288"/>
                    <a:pt x="27681" y="288"/>
                  </a:cubicBezTo>
                  <a:cubicBezTo>
                    <a:pt x="20455" y="288"/>
                    <a:pt x="13525" y="2948"/>
                    <a:pt x="8416" y="7683"/>
                  </a:cubicBezTo>
                  <a:cubicBezTo>
                    <a:pt x="3307" y="12418"/>
                    <a:pt x="436" y="18840"/>
                    <a:pt x="436" y="25536"/>
                  </a:cubicBezTo>
                  <a:cubicBezTo>
                    <a:pt x="436" y="32232"/>
                    <a:pt x="3307" y="38655"/>
                    <a:pt x="8416" y="43390"/>
                  </a:cubicBezTo>
                  <a:cubicBezTo>
                    <a:pt x="13525" y="48125"/>
                    <a:pt x="20455" y="50785"/>
                    <a:pt x="27681" y="50785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7" name="Freeform: Shape 4856">
              <a:extLst>
                <a:ext uri="{FF2B5EF4-FFF2-40B4-BE49-F238E27FC236}">
                  <a16:creationId xmlns:a16="http://schemas.microsoft.com/office/drawing/2014/main" id="{6AEB03D4-B70F-4D82-98AC-F5A643458A45}"/>
                </a:ext>
              </a:extLst>
            </p:cNvPr>
            <p:cNvSpPr/>
            <p:nvPr/>
          </p:nvSpPr>
          <p:spPr>
            <a:xfrm>
              <a:off x="10691270" y="5020206"/>
              <a:ext cx="54488" cy="50497"/>
            </a:xfrm>
            <a:custGeom>
              <a:avLst/>
              <a:gdLst>
                <a:gd name="connsiteX0" fmla="*/ 27692 w 54488"/>
                <a:gd name="connsiteY0" fmla="*/ 50786 h 50497"/>
                <a:gd name="connsiteX1" fmla="*/ 46957 w 54488"/>
                <a:gd name="connsiteY1" fmla="*/ 43390 h 50497"/>
                <a:gd name="connsiteX2" fmla="*/ 54937 w 54488"/>
                <a:gd name="connsiteY2" fmla="*/ 25537 h 50497"/>
                <a:gd name="connsiteX3" fmla="*/ 46957 w 54488"/>
                <a:gd name="connsiteY3" fmla="*/ 7684 h 50497"/>
                <a:gd name="connsiteX4" fmla="*/ 27692 w 54488"/>
                <a:gd name="connsiteY4" fmla="*/ 288 h 50497"/>
                <a:gd name="connsiteX5" fmla="*/ 8428 w 54488"/>
                <a:gd name="connsiteY5" fmla="*/ 7684 h 50497"/>
                <a:gd name="connsiteX6" fmla="*/ 448 w 54488"/>
                <a:gd name="connsiteY6" fmla="*/ 25537 h 50497"/>
                <a:gd name="connsiteX7" fmla="*/ 8428 w 54488"/>
                <a:gd name="connsiteY7" fmla="*/ 43390 h 50497"/>
                <a:gd name="connsiteX8" fmla="*/ 27692 w 54488"/>
                <a:gd name="connsiteY8" fmla="*/ 50786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692" y="50786"/>
                  </a:moveTo>
                  <a:cubicBezTo>
                    <a:pt x="34917" y="50786"/>
                    <a:pt x="41848" y="48125"/>
                    <a:pt x="46957" y="43390"/>
                  </a:cubicBezTo>
                  <a:cubicBezTo>
                    <a:pt x="52066" y="38656"/>
                    <a:pt x="54937" y="32233"/>
                    <a:pt x="54937" y="25537"/>
                  </a:cubicBezTo>
                  <a:cubicBezTo>
                    <a:pt x="54937" y="18841"/>
                    <a:pt x="52066" y="12418"/>
                    <a:pt x="46957" y="7684"/>
                  </a:cubicBezTo>
                  <a:cubicBezTo>
                    <a:pt x="41848" y="2949"/>
                    <a:pt x="34917" y="288"/>
                    <a:pt x="27692" y="288"/>
                  </a:cubicBezTo>
                  <a:cubicBezTo>
                    <a:pt x="20467" y="288"/>
                    <a:pt x="13537" y="2949"/>
                    <a:pt x="8428" y="7684"/>
                  </a:cubicBezTo>
                  <a:cubicBezTo>
                    <a:pt x="3319" y="12418"/>
                    <a:pt x="448" y="18841"/>
                    <a:pt x="448" y="25537"/>
                  </a:cubicBezTo>
                  <a:cubicBezTo>
                    <a:pt x="448" y="32233"/>
                    <a:pt x="3319" y="38656"/>
                    <a:pt x="8428" y="43390"/>
                  </a:cubicBezTo>
                  <a:cubicBezTo>
                    <a:pt x="13537" y="48125"/>
                    <a:pt x="20467" y="50786"/>
                    <a:pt x="27692" y="50786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8" name="Freeform: Shape 4857">
              <a:extLst>
                <a:ext uri="{FF2B5EF4-FFF2-40B4-BE49-F238E27FC236}">
                  <a16:creationId xmlns:a16="http://schemas.microsoft.com/office/drawing/2014/main" id="{48E430B8-49A1-4E0C-855C-F311B1423848}"/>
                </a:ext>
              </a:extLst>
            </p:cNvPr>
            <p:cNvSpPr/>
            <p:nvPr/>
          </p:nvSpPr>
          <p:spPr>
            <a:xfrm>
              <a:off x="10795924" y="5021291"/>
              <a:ext cx="54488" cy="50497"/>
            </a:xfrm>
            <a:custGeom>
              <a:avLst/>
              <a:gdLst>
                <a:gd name="connsiteX0" fmla="*/ 27704 w 54488"/>
                <a:gd name="connsiteY0" fmla="*/ 50786 h 50497"/>
                <a:gd name="connsiteX1" fmla="*/ 46968 w 54488"/>
                <a:gd name="connsiteY1" fmla="*/ 43391 h 50497"/>
                <a:gd name="connsiteX2" fmla="*/ 54948 w 54488"/>
                <a:gd name="connsiteY2" fmla="*/ 25537 h 50497"/>
                <a:gd name="connsiteX3" fmla="*/ 46968 w 54488"/>
                <a:gd name="connsiteY3" fmla="*/ 7684 h 50497"/>
                <a:gd name="connsiteX4" fmla="*/ 27704 w 54488"/>
                <a:gd name="connsiteY4" fmla="*/ 289 h 50497"/>
                <a:gd name="connsiteX5" fmla="*/ 8439 w 54488"/>
                <a:gd name="connsiteY5" fmla="*/ 7684 h 50497"/>
                <a:gd name="connsiteX6" fmla="*/ 459 w 54488"/>
                <a:gd name="connsiteY6" fmla="*/ 25537 h 50497"/>
                <a:gd name="connsiteX7" fmla="*/ 8439 w 54488"/>
                <a:gd name="connsiteY7" fmla="*/ 43391 h 50497"/>
                <a:gd name="connsiteX8" fmla="*/ 27704 w 54488"/>
                <a:gd name="connsiteY8" fmla="*/ 50786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704" y="50786"/>
                  </a:moveTo>
                  <a:cubicBezTo>
                    <a:pt x="34929" y="50786"/>
                    <a:pt x="41859" y="48125"/>
                    <a:pt x="46968" y="43391"/>
                  </a:cubicBezTo>
                  <a:cubicBezTo>
                    <a:pt x="52077" y="38656"/>
                    <a:pt x="54948" y="32233"/>
                    <a:pt x="54948" y="25537"/>
                  </a:cubicBezTo>
                  <a:cubicBezTo>
                    <a:pt x="54948" y="18841"/>
                    <a:pt x="52077" y="12418"/>
                    <a:pt x="46968" y="7684"/>
                  </a:cubicBezTo>
                  <a:cubicBezTo>
                    <a:pt x="41859" y="2949"/>
                    <a:pt x="34929" y="289"/>
                    <a:pt x="27704" y="289"/>
                  </a:cubicBezTo>
                  <a:cubicBezTo>
                    <a:pt x="20478" y="289"/>
                    <a:pt x="13548" y="2949"/>
                    <a:pt x="8439" y="7684"/>
                  </a:cubicBezTo>
                  <a:cubicBezTo>
                    <a:pt x="3330" y="12418"/>
                    <a:pt x="459" y="18841"/>
                    <a:pt x="459" y="25537"/>
                  </a:cubicBezTo>
                  <a:cubicBezTo>
                    <a:pt x="459" y="32233"/>
                    <a:pt x="3330" y="38656"/>
                    <a:pt x="8439" y="43391"/>
                  </a:cubicBezTo>
                  <a:cubicBezTo>
                    <a:pt x="13548" y="48125"/>
                    <a:pt x="20478" y="50786"/>
                    <a:pt x="27704" y="50786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59" name="Freeform: Shape 4858">
              <a:extLst>
                <a:ext uri="{FF2B5EF4-FFF2-40B4-BE49-F238E27FC236}">
                  <a16:creationId xmlns:a16="http://schemas.microsoft.com/office/drawing/2014/main" id="{D9A46073-32D5-4A1E-8F7F-A301FF0C8CE2}"/>
                </a:ext>
              </a:extLst>
            </p:cNvPr>
            <p:cNvSpPr/>
            <p:nvPr/>
          </p:nvSpPr>
          <p:spPr>
            <a:xfrm>
              <a:off x="10900578" y="5029085"/>
              <a:ext cx="54488" cy="50497"/>
            </a:xfrm>
            <a:custGeom>
              <a:avLst/>
              <a:gdLst>
                <a:gd name="connsiteX0" fmla="*/ 27715 w 54488"/>
                <a:gd name="connsiteY0" fmla="*/ 50787 h 50497"/>
                <a:gd name="connsiteX1" fmla="*/ 46980 w 54488"/>
                <a:gd name="connsiteY1" fmla="*/ 43391 h 50497"/>
                <a:gd name="connsiteX2" fmla="*/ 54960 w 54488"/>
                <a:gd name="connsiteY2" fmla="*/ 25538 h 50497"/>
                <a:gd name="connsiteX3" fmla="*/ 46980 w 54488"/>
                <a:gd name="connsiteY3" fmla="*/ 7685 h 50497"/>
                <a:gd name="connsiteX4" fmla="*/ 27715 w 54488"/>
                <a:gd name="connsiteY4" fmla="*/ 289 h 50497"/>
                <a:gd name="connsiteX5" fmla="*/ 8451 w 54488"/>
                <a:gd name="connsiteY5" fmla="*/ 7685 h 50497"/>
                <a:gd name="connsiteX6" fmla="*/ 471 w 54488"/>
                <a:gd name="connsiteY6" fmla="*/ 25538 h 50497"/>
                <a:gd name="connsiteX7" fmla="*/ 8451 w 54488"/>
                <a:gd name="connsiteY7" fmla="*/ 43391 h 50497"/>
                <a:gd name="connsiteX8" fmla="*/ 27715 w 54488"/>
                <a:gd name="connsiteY8" fmla="*/ 50787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715" y="50787"/>
                  </a:moveTo>
                  <a:cubicBezTo>
                    <a:pt x="34941" y="50787"/>
                    <a:pt x="41871" y="48126"/>
                    <a:pt x="46980" y="43391"/>
                  </a:cubicBezTo>
                  <a:cubicBezTo>
                    <a:pt x="52089" y="38657"/>
                    <a:pt x="54960" y="32234"/>
                    <a:pt x="54960" y="25538"/>
                  </a:cubicBezTo>
                  <a:cubicBezTo>
                    <a:pt x="54960" y="18842"/>
                    <a:pt x="52089" y="12419"/>
                    <a:pt x="46980" y="7685"/>
                  </a:cubicBezTo>
                  <a:cubicBezTo>
                    <a:pt x="41871" y="2950"/>
                    <a:pt x="34941" y="289"/>
                    <a:pt x="27715" y="289"/>
                  </a:cubicBezTo>
                  <a:cubicBezTo>
                    <a:pt x="20490" y="289"/>
                    <a:pt x="13560" y="2950"/>
                    <a:pt x="8451" y="7685"/>
                  </a:cubicBezTo>
                  <a:cubicBezTo>
                    <a:pt x="3342" y="12419"/>
                    <a:pt x="471" y="18842"/>
                    <a:pt x="471" y="25538"/>
                  </a:cubicBezTo>
                  <a:cubicBezTo>
                    <a:pt x="471" y="32234"/>
                    <a:pt x="3342" y="38657"/>
                    <a:pt x="8451" y="43391"/>
                  </a:cubicBezTo>
                  <a:cubicBezTo>
                    <a:pt x="13560" y="48126"/>
                    <a:pt x="20490" y="50787"/>
                    <a:pt x="27715" y="50787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0" name="Freeform: Shape 4859">
              <a:extLst>
                <a:ext uri="{FF2B5EF4-FFF2-40B4-BE49-F238E27FC236}">
                  <a16:creationId xmlns:a16="http://schemas.microsoft.com/office/drawing/2014/main" id="{A1AE2287-A019-4121-9DBC-1326029D85ED}"/>
                </a:ext>
              </a:extLst>
            </p:cNvPr>
            <p:cNvSpPr/>
            <p:nvPr/>
          </p:nvSpPr>
          <p:spPr>
            <a:xfrm>
              <a:off x="11005242" y="5042913"/>
              <a:ext cx="54488" cy="50497"/>
            </a:xfrm>
            <a:custGeom>
              <a:avLst/>
              <a:gdLst>
                <a:gd name="connsiteX0" fmla="*/ 27727 w 54488"/>
                <a:gd name="connsiteY0" fmla="*/ 50788 h 50497"/>
                <a:gd name="connsiteX1" fmla="*/ 46991 w 54488"/>
                <a:gd name="connsiteY1" fmla="*/ 43393 h 50497"/>
                <a:gd name="connsiteX2" fmla="*/ 54971 w 54488"/>
                <a:gd name="connsiteY2" fmla="*/ 25540 h 50497"/>
                <a:gd name="connsiteX3" fmla="*/ 46991 w 54488"/>
                <a:gd name="connsiteY3" fmla="*/ 7686 h 50497"/>
                <a:gd name="connsiteX4" fmla="*/ 27727 w 54488"/>
                <a:gd name="connsiteY4" fmla="*/ 291 h 50497"/>
                <a:gd name="connsiteX5" fmla="*/ 8462 w 54488"/>
                <a:gd name="connsiteY5" fmla="*/ 7686 h 50497"/>
                <a:gd name="connsiteX6" fmla="*/ 483 w 54488"/>
                <a:gd name="connsiteY6" fmla="*/ 25540 h 50497"/>
                <a:gd name="connsiteX7" fmla="*/ 8462 w 54488"/>
                <a:gd name="connsiteY7" fmla="*/ 43393 h 50497"/>
                <a:gd name="connsiteX8" fmla="*/ 27727 w 54488"/>
                <a:gd name="connsiteY8" fmla="*/ 50788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727" y="50788"/>
                  </a:moveTo>
                  <a:cubicBezTo>
                    <a:pt x="34952" y="50788"/>
                    <a:pt x="41882" y="48128"/>
                    <a:pt x="46991" y="43393"/>
                  </a:cubicBezTo>
                  <a:cubicBezTo>
                    <a:pt x="52100" y="38658"/>
                    <a:pt x="54971" y="32236"/>
                    <a:pt x="54971" y="25540"/>
                  </a:cubicBezTo>
                  <a:cubicBezTo>
                    <a:pt x="54971" y="18844"/>
                    <a:pt x="52100" y="12421"/>
                    <a:pt x="46991" y="7686"/>
                  </a:cubicBezTo>
                  <a:cubicBezTo>
                    <a:pt x="41882" y="2951"/>
                    <a:pt x="34952" y="291"/>
                    <a:pt x="27727" y="291"/>
                  </a:cubicBezTo>
                  <a:cubicBezTo>
                    <a:pt x="20502" y="291"/>
                    <a:pt x="13571" y="2951"/>
                    <a:pt x="8462" y="7686"/>
                  </a:cubicBezTo>
                  <a:cubicBezTo>
                    <a:pt x="3353" y="12421"/>
                    <a:pt x="483" y="18844"/>
                    <a:pt x="483" y="25540"/>
                  </a:cubicBezTo>
                  <a:cubicBezTo>
                    <a:pt x="483" y="32236"/>
                    <a:pt x="3353" y="38658"/>
                    <a:pt x="8462" y="43393"/>
                  </a:cubicBezTo>
                  <a:cubicBezTo>
                    <a:pt x="13571" y="48128"/>
                    <a:pt x="20502" y="50788"/>
                    <a:pt x="27727" y="50788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1" name="Freeform: Shape 4860">
              <a:extLst>
                <a:ext uri="{FF2B5EF4-FFF2-40B4-BE49-F238E27FC236}">
                  <a16:creationId xmlns:a16="http://schemas.microsoft.com/office/drawing/2014/main" id="{54676E9B-2FEA-41E2-810C-296602911345}"/>
                </a:ext>
              </a:extLst>
            </p:cNvPr>
            <p:cNvSpPr/>
            <p:nvPr/>
          </p:nvSpPr>
          <p:spPr>
            <a:xfrm>
              <a:off x="11109896" y="5044217"/>
              <a:ext cx="54488" cy="50497"/>
            </a:xfrm>
            <a:custGeom>
              <a:avLst/>
              <a:gdLst>
                <a:gd name="connsiteX0" fmla="*/ 27738 w 54488"/>
                <a:gd name="connsiteY0" fmla="*/ 50788 h 50497"/>
                <a:gd name="connsiteX1" fmla="*/ 47003 w 54488"/>
                <a:gd name="connsiteY1" fmla="*/ 43393 h 50497"/>
                <a:gd name="connsiteX2" fmla="*/ 54983 w 54488"/>
                <a:gd name="connsiteY2" fmla="*/ 25540 h 50497"/>
                <a:gd name="connsiteX3" fmla="*/ 47003 w 54488"/>
                <a:gd name="connsiteY3" fmla="*/ 7686 h 50497"/>
                <a:gd name="connsiteX4" fmla="*/ 27738 w 54488"/>
                <a:gd name="connsiteY4" fmla="*/ 291 h 50497"/>
                <a:gd name="connsiteX5" fmla="*/ 8474 w 54488"/>
                <a:gd name="connsiteY5" fmla="*/ 7686 h 50497"/>
                <a:gd name="connsiteX6" fmla="*/ 494 w 54488"/>
                <a:gd name="connsiteY6" fmla="*/ 25540 h 50497"/>
                <a:gd name="connsiteX7" fmla="*/ 8474 w 54488"/>
                <a:gd name="connsiteY7" fmla="*/ 43393 h 50497"/>
                <a:gd name="connsiteX8" fmla="*/ 27738 w 54488"/>
                <a:gd name="connsiteY8" fmla="*/ 50788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738" y="50788"/>
                  </a:moveTo>
                  <a:cubicBezTo>
                    <a:pt x="34964" y="50788"/>
                    <a:pt x="41894" y="48128"/>
                    <a:pt x="47003" y="43393"/>
                  </a:cubicBezTo>
                  <a:cubicBezTo>
                    <a:pt x="52112" y="38659"/>
                    <a:pt x="54983" y="32236"/>
                    <a:pt x="54983" y="25540"/>
                  </a:cubicBezTo>
                  <a:cubicBezTo>
                    <a:pt x="54983" y="18844"/>
                    <a:pt x="52112" y="12421"/>
                    <a:pt x="47003" y="7686"/>
                  </a:cubicBezTo>
                  <a:cubicBezTo>
                    <a:pt x="41894" y="2952"/>
                    <a:pt x="34964" y="291"/>
                    <a:pt x="27738" y="291"/>
                  </a:cubicBezTo>
                  <a:cubicBezTo>
                    <a:pt x="20513" y="291"/>
                    <a:pt x="13583" y="2952"/>
                    <a:pt x="8474" y="7686"/>
                  </a:cubicBezTo>
                  <a:cubicBezTo>
                    <a:pt x="3365" y="12421"/>
                    <a:pt x="494" y="18844"/>
                    <a:pt x="494" y="25540"/>
                  </a:cubicBezTo>
                  <a:cubicBezTo>
                    <a:pt x="494" y="32236"/>
                    <a:pt x="3365" y="38659"/>
                    <a:pt x="8474" y="43393"/>
                  </a:cubicBezTo>
                  <a:cubicBezTo>
                    <a:pt x="13583" y="48128"/>
                    <a:pt x="20513" y="50788"/>
                    <a:pt x="27738" y="50788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2" name="Freeform: Shape 4861">
              <a:extLst>
                <a:ext uri="{FF2B5EF4-FFF2-40B4-BE49-F238E27FC236}">
                  <a16:creationId xmlns:a16="http://schemas.microsoft.com/office/drawing/2014/main" id="{51B849AB-C8E8-47F5-A8B9-7C8EB2E06434}"/>
                </a:ext>
              </a:extLst>
            </p:cNvPr>
            <p:cNvSpPr/>
            <p:nvPr/>
          </p:nvSpPr>
          <p:spPr>
            <a:xfrm>
              <a:off x="11214551" y="5046102"/>
              <a:ext cx="54488" cy="50497"/>
            </a:xfrm>
            <a:custGeom>
              <a:avLst/>
              <a:gdLst>
                <a:gd name="connsiteX0" fmla="*/ 27750 w 54488"/>
                <a:gd name="connsiteY0" fmla="*/ 50789 h 50497"/>
                <a:gd name="connsiteX1" fmla="*/ 47014 w 54488"/>
                <a:gd name="connsiteY1" fmla="*/ 43394 h 50497"/>
                <a:gd name="connsiteX2" fmla="*/ 54994 w 54488"/>
                <a:gd name="connsiteY2" fmla="*/ 25540 h 50497"/>
                <a:gd name="connsiteX3" fmla="*/ 47014 w 54488"/>
                <a:gd name="connsiteY3" fmla="*/ 7687 h 50497"/>
                <a:gd name="connsiteX4" fmla="*/ 27750 w 54488"/>
                <a:gd name="connsiteY4" fmla="*/ 292 h 50497"/>
                <a:gd name="connsiteX5" fmla="*/ 8485 w 54488"/>
                <a:gd name="connsiteY5" fmla="*/ 7687 h 50497"/>
                <a:gd name="connsiteX6" fmla="*/ 506 w 54488"/>
                <a:gd name="connsiteY6" fmla="*/ 25540 h 50497"/>
                <a:gd name="connsiteX7" fmla="*/ 8485 w 54488"/>
                <a:gd name="connsiteY7" fmla="*/ 43394 h 50497"/>
                <a:gd name="connsiteX8" fmla="*/ 27750 w 54488"/>
                <a:gd name="connsiteY8" fmla="*/ 50789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750" y="50789"/>
                  </a:moveTo>
                  <a:cubicBezTo>
                    <a:pt x="34975" y="50789"/>
                    <a:pt x="41905" y="48128"/>
                    <a:pt x="47014" y="43394"/>
                  </a:cubicBezTo>
                  <a:cubicBezTo>
                    <a:pt x="52123" y="38659"/>
                    <a:pt x="54994" y="32236"/>
                    <a:pt x="54994" y="25540"/>
                  </a:cubicBezTo>
                  <a:cubicBezTo>
                    <a:pt x="54994" y="18844"/>
                    <a:pt x="52123" y="12421"/>
                    <a:pt x="47014" y="7687"/>
                  </a:cubicBezTo>
                  <a:cubicBezTo>
                    <a:pt x="41905" y="2952"/>
                    <a:pt x="34975" y="292"/>
                    <a:pt x="27750" y="292"/>
                  </a:cubicBezTo>
                  <a:cubicBezTo>
                    <a:pt x="20525" y="292"/>
                    <a:pt x="13594" y="2952"/>
                    <a:pt x="8485" y="7687"/>
                  </a:cubicBezTo>
                  <a:cubicBezTo>
                    <a:pt x="3376" y="12421"/>
                    <a:pt x="506" y="18844"/>
                    <a:pt x="506" y="25540"/>
                  </a:cubicBezTo>
                  <a:cubicBezTo>
                    <a:pt x="506" y="32236"/>
                    <a:pt x="3376" y="38659"/>
                    <a:pt x="8485" y="43394"/>
                  </a:cubicBezTo>
                  <a:cubicBezTo>
                    <a:pt x="13594" y="48128"/>
                    <a:pt x="20525" y="50789"/>
                    <a:pt x="27750" y="50789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3" name="Freeform: Shape 4862">
              <a:extLst>
                <a:ext uri="{FF2B5EF4-FFF2-40B4-BE49-F238E27FC236}">
                  <a16:creationId xmlns:a16="http://schemas.microsoft.com/office/drawing/2014/main" id="{BFA1B2F3-3FA4-4D15-8539-19BC11E20364}"/>
                </a:ext>
              </a:extLst>
            </p:cNvPr>
            <p:cNvSpPr/>
            <p:nvPr/>
          </p:nvSpPr>
          <p:spPr>
            <a:xfrm>
              <a:off x="11319205" y="5057279"/>
              <a:ext cx="54488" cy="50497"/>
            </a:xfrm>
            <a:custGeom>
              <a:avLst/>
              <a:gdLst>
                <a:gd name="connsiteX0" fmla="*/ 27761 w 54488"/>
                <a:gd name="connsiteY0" fmla="*/ 50790 h 50497"/>
                <a:gd name="connsiteX1" fmla="*/ 47026 w 54488"/>
                <a:gd name="connsiteY1" fmla="*/ 43395 h 50497"/>
                <a:gd name="connsiteX2" fmla="*/ 55006 w 54488"/>
                <a:gd name="connsiteY2" fmla="*/ 25541 h 50497"/>
                <a:gd name="connsiteX3" fmla="*/ 47026 w 54488"/>
                <a:gd name="connsiteY3" fmla="*/ 7688 h 50497"/>
                <a:gd name="connsiteX4" fmla="*/ 27761 w 54488"/>
                <a:gd name="connsiteY4" fmla="*/ 293 h 50497"/>
                <a:gd name="connsiteX5" fmla="*/ 8497 w 54488"/>
                <a:gd name="connsiteY5" fmla="*/ 7688 h 50497"/>
                <a:gd name="connsiteX6" fmla="*/ 517 w 54488"/>
                <a:gd name="connsiteY6" fmla="*/ 25541 h 50497"/>
                <a:gd name="connsiteX7" fmla="*/ 8497 w 54488"/>
                <a:gd name="connsiteY7" fmla="*/ 43395 h 50497"/>
                <a:gd name="connsiteX8" fmla="*/ 27761 w 54488"/>
                <a:gd name="connsiteY8" fmla="*/ 50790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761" y="50790"/>
                  </a:moveTo>
                  <a:cubicBezTo>
                    <a:pt x="34987" y="50790"/>
                    <a:pt x="41917" y="48130"/>
                    <a:pt x="47026" y="43395"/>
                  </a:cubicBezTo>
                  <a:cubicBezTo>
                    <a:pt x="52135" y="38660"/>
                    <a:pt x="55006" y="32237"/>
                    <a:pt x="55006" y="25541"/>
                  </a:cubicBezTo>
                  <a:cubicBezTo>
                    <a:pt x="55006" y="18845"/>
                    <a:pt x="52135" y="12423"/>
                    <a:pt x="47026" y="7688"/>
                  </a:cubicBezTo>
                  <a:cubicBezTo>
                    <a:pt x="41917" y="2953"/>
                    <a:pt x="34987" y="293"/>
                    <a:pt x="27761" y="293"/>
                  </a:cubicBezTo>
                  <a:cubicBezTo>
                    <a:pt x="20536" y="293"/>
                    <a:pt x="13606" y="2953"/>
                    <a:pt x="8497" y="7688"/>
                  </a:cubicBezTo>
                  <a:cubicBezTo>
                    <a:pt x="3388" y="12423"/>
                    <a:pt x="517" y="18845"/>
                    <a:pt x="517" y="25541"/>
                  </a:cubicBezTo>
                  <a:cubicBezTo>
                    <a:pt x="517" y="32237"/>
                    <a:pt x="3388" y="38660"/>
                    <a:pt x="8497" y="43395"/>
                  </a:cubicBezTo>
                  <a:cubicBezTo>
                    <a:pt x="13606" y="48130"/>
                    <a:pt x="20536" y="50790"/>
                    <a:pt x="27761" y="50790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4" name="Freeform: Shape 4863">
              <a:extLst>
                <a:ext uri="{FF2B5EF4-FFF2-40B4-BE49-F238E27FC236}">
                  <a16:creationId xmlns:a16="http://schemas.microsoft.com/office/drawing/2014/main" id="{A471794A-1EF3-4946-8704-D7DAFA66F065}"/>
                </a:ext>
              </a:extLst>
            </p:cNvPr>
            <p:cNvSpPr/>
            <p:nvPr/>
          </p:nvSpPr>
          <p:spPr>
            <a:xfrm>
              <a:off x="11423859" y="5057994"/>
              <a:ext cx="54488" cy="50497"/>
            </a:xfrm>
            <a:custGeom>
              <a:avLst/>
              <a:gdLst>
                <a:gd name="connsiteX0" fmla="*/ 27773 w 54488"/>
                <a:gd name="connsiteY0" fmla="*/ 50790 h 50497"/>
                <a:gd name="connsiteX1" fmla="*/ 47038 w 54488"/>
                <a:gd name="connsiteY1" fmla="*/ 43395 h 50497"/>
                <a:gd name="connsiteX2" fmla="*/ 55017 w 54488"/>
                <a:gd name="connsiteY2" fmla="*/ 25541 h 50497"/>
                <a:gd name="connsiteX3" fmla="*/ 47038 w 54488"/>
                <a:gd name="connsiteY3" fmla="*/ 7688 h 50497"/>
                <a:gd name="connsiteX4" fmla="*/ 27773 w 54488"/>
                <a:gd name="connsiteY4" fmla="*/ 293 h 50497"/>
                <a:gd name="connsiteX5" fmla="*/ 8508 w 54488"/>
                <a:gd name="connsiteY5" fmla="*/ 7688 h 50497"/>
                <a:gd name="connsiteX6" fmla="*/ 529 w 54488"/>
                <a:gd name="connsiteY6" fmla="*/ 25541 h 50497"/>
                <a:gd name="connsiteX7" fmla="*/ 8508 w 54488"/>
                <a:gd name="connsiteY7" fmla="*/ 43395 h 50497"/>
                <a:gd name="connsiteX8" fmla="*/ 27773 w 54488"/>
                <a:gd name="connsiteY8" fmla="*/ 50790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773" y="50790"/>
                  </a:moveTo>
                  <a:cubicBezTo>
                    <a:pt x="34998" y="50790"/>
                    <a:pt x="41928" y="48130"/>
                    <a:pt x="47038" y="43395"/>
                  </a:cubicBezTo>
                  <a:cubicBezTo>
                    <a:pt x="52147" y="38660"/>
                    <a:pt x="55017" y="32237"/>
                    <a:pt x="55017" y="25541"/>
                  </a:cubicBezTo>
                  <a:cubicBezTo>
                    <a:pt x="55017" y="18845"/>
                    <a:pt x="52147" y="12423"/>
                    <a:pt x="47038" y="7688"/>
                  </a:cubicBezTo>
                  <a:cubicBezTo>
                    <a:pt x="41928" y="2953"/>
                    <a:pt x="34998" y="293"/>
                    <a:pt x="27773" y="293"/>
                  </a:cubicBezTo>
                  <a:cubicBezTo>
                    <a:pt x="20548" y="293"/>
                    <a:pt x="13617" y="2953"/>
                    <a:pt x="8508" y="7688"/>
                  </a:cubicBezTo>
                  <a:cubicBezTo>
                    <a:pt x="3399" y="12423"/>
                    <a:pt x="529" y="18845"/>
                    <a:pt x="529" y="25541"/>
                  </a:cubicBezTo>
                  <a:cubicBezTo>
                    <a:pt x="529" y="32237"/>
                    <a:pt x="3399" y="38660"/>
                    <a:pt x="8508" y="43395"/>
                  </a:cubicBezTo>
                  <a:cubicBezTo>
                    <a:pt x="13617" y="48130"/>
                    <a:pt x="20548" y="50790"/>
                    <a:pt x="27773" y="50790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5" name="Freeform: Shape 4864">
              <a:extLst>
                <a:ext uri="{FF2B5EF4-FFF2-40B4-BE49-F238E27FC236}">
                  <a16:creationId xmlns:a16="http://schemas.microsoft.com/office/drawing/2014/main" id="{F753733D-4223-40A0-8329-809D995FA42D}"/>
                </a:ext>
              </a:extLst>
            </p:cNvPr>
            <p:cNvSpPr/>
            <p:nvPr/>
          </p:nvSpPr>
          <p:spPr>
            <a:xfrm>
              <a:off x="11528523" y="5070627"/>
              <a:ext cx="54488" cy="50497"/>
            </a:xfrm>
            <a:custGeom>
              <a:avLst/>
              <a:gdLst>
                <a:gd name="connsiteX0" fmla="*/ 27784 w 54488"/>
                <a:gd name="connsiteY0" fmla="*/ 50792 h 50497"/>
                <a:gd name="connsiteX1" fmla="*/ 47049 w 54488"/>
                <a:gd name="connsiteY1" fmla="*/ 43396 h 50497"/>
                <a:gd name="connsiteX2" fmla="*/ 55029 w 54488"/>
                <a:gd name="connsiteY2" fmla="*/ 25543 h 50497"/>
                <a:gd name="connsiteX3" fmla="*/ 47049 w 54488"/>
                <a:gd name="connsiteY3" fmla="*/ 7690 h 50497"/>
                <a:gd name="connsiteX4" fmla="*/ 27784 w 54488"/>
                <a:gd name="connsiteY4" fmla="*/ 294 h 50497"/>
                <a:gd name="connsiteX5" fmla="*/ 8520 w 54488"/>
                <a:gd name="connsiteY5" fmla="*/ 7690 h 50497"/>
                <a:gd name="connsiteX6" fmla="*/ 540 w 54488"/>
                <a:gd name="connsiteY6" fmla="*/ 25543 h 50497"/>
                <a:gd name="connsiteX7" fmla="*/ 8520 w 54488"/>
                <a:gd name="connsiteY7" fmla="*/ 43396 h 50497"/>
                <a:gd name="connsiteX8" fmla="*/ 27784 w 54488"/>
                <a:gd name="connsiteY8" fmla="*/ 50792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784" y="50792"/>
                  </a:moveTo>
                  <a:cubicBezTo>
                    <a:pt x="35010" y="50792"/>
                    <a:pt x="41940" y="48131"/>
                    <a:pt x="47049" y="43396"/>
                  </a:cubicBezTo>
                  <a:cubicBezTo>
                    <a:pt x="52158" y="38662"/>
                    <a:pt x="55029" y="32239"/>
                    <a:pt x="55029" y="25543"/>
                  </a:cubicBezTo>
                  <a:cubicBezTo>
                    <a:pt x="55029" y="18847"/>
                    <a:pt x="52158" y="12424"/>
                    <a:pt x="47049" y="7690"/>
                  </a:cubicBezTo>
                  <a:cubicBezTo>
                    <a:pt x="41940" y="2955"/>
                    <a:pt x="35010" y="294"/>
                    <a:pt x="27784" y="294"/>
                  </a:cubicBezTo>
                  <a:cubicBezTo>
                    <a:pt x="20559" y="294"/>
                    <a:pt x="13629" y="2955"/>
                    <a:pt x="8520" y="7690"/>
                  </a:cubicBezTo>
                  <a:cubicBezTo>
                    <a:pt x="3411" y="12424"/>
                    <a:pt x="540" y="18847"/>
                    <a:pt x="540" y="25543"/>
                  </a:cubicBezTo>
                  <a:cubicBezTo>
                    <a:pt x="540" y="32239"/>
                    <a:pt x="3411" y="38662"/>
                    <a:pt x="8520" y="43396"/>
                  </a:cubicBezTo>
                  <a:cubicBezTo>
                    <a:pt x="13629" y="48131"/>
                    <a:pt x="20559" y="50792"/>
                    <a:pt x="27784" y="50792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6" name="Freeform: Shape 4865">
              <a:extLst>
                <a:ext uri="{FF2B5EF4-FFF2-40B4-BE49-F238E27FC236}">
                  <a16:creationId xmlns:a16="http://schemas.microsoft.com/office/drawing/2014/main" id="{2F34E478-6237-4306-A67C-313CE6279C10}"/>
                </a:ext>
              </a:extLst>
            </p:cNvPr>
            <p:cNvSpPr/>
            <p:nvPr/>
          </p:nvSpPr>
          <p:spPr>
            <a:xfrm>
              <a:off x="11633177" y="5078176"/>
              <a:ext cx="54488" cy="50497"/>
            </a:xfrm>
            <a:custGeom>
              <a:avLst/>
              <a:gdLst>
                <a:gd name="connsiteX0" fmla="*/ 27796 w 54488"/>
                <a:gd name="connsiteY0" fmla="*/ 50792 h 50497"/>
                <a:gd name="connsiteX1" fmla="*/ 47061 w 54488"/>
                <a:gd name="connsiteY1" fmla="*/ 43397 h 50497"/>
                <a:gd name="connsiteX2" fmla="*/ 55040 w 54488"/>
                <a:gd name="connsiteY2" fmla="*/ 25544 h 50497"/>
                <a:gd name="connsiteX3" fmla="*/ 47061 w 54488"/>
                <a:gd name="connsiteY3" fmla="*/ 7690 h 50497"/>
                <a:gd name="connsiteX4" fmla="*/ 27796 w 54488"/>
                <a:gd name="connsiteY4" fmla="*/ 295 h 50497"/>
                <a:gd name="connsiteX5" fmla="*/ 8531 w 54488"/>
                <a:gd name="connsiteY5" fmla="*/ 7690 h 50497"/>
                <a:gd name="connsiteX6" fmla="*/ 552 w 54488"/>
                <a:gd name="connsiteY6" fmla="*/ 25544 h 50497"/>
                <a:gd name="connsiteX7" fmla="*/ 8531 w 54488"/>
                <a:gd name="connsiteY7" fmla="*/ 43397 h 50497"/>
                <a:gd name="connsiteX8" fmla="*/ 27796 w 54488"/>
                <a:gd name="connsiteY8" fmla="*/ 50792 h 5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488" h="50497">
                  <a:moveTo>
                    <a:pt x="27796" y="50792"/>
                  </a:moveTo>
                  <a:cubicBezTo>
                    <a:pt x="35021" y="50792"/>
                    <a:pt x="41952" y="48132"/>
                    <a:pt x="47061" y="43397"/>
                  </a:cubicBezTo>
                  <a:cubicBezTo>
                    <a:pt x="52170" y="38663"/>
                    <a:pt x="55040" y="32240"/>
                    <a:pt x="55040" y="25544"/>
                  </a:cubicBezTo>
                  <a:cubicBezTo>
                    <a:pt x="55040" y="18848"/>
                    <a:pt x="52170" y="12425"/>
                    <a:pt x="47061" y="7690"/>
                  </a:cubicBezTo>
                  <a:cubicBezTo>
                    <a:pt x="41952" y="2956"/>
                    <a:pt x="35021" y="295"/>
                    <a:pt x="27796" y="295"/>
                  </a:cubicBezTo>
                  <a:cubicBezTo>
                    <a:pt x="20571" y="295"/>
                    <a:pt x="13640" y="2956"/>
                    <a:pt x="8531" y="7690"/>
                  </a:cubicBezTo>
                  <a:cubicBezTo>
                    <a:pt x="3422" y="12425"/>
                    <a:pt x="552" y="18848"/>
                    <a:pt x="552" y="25544"/>
                  </a:cubicBezTo>
                  <a:cubicBezTo>
                    <a:pt x="552" y="32240"/>
                    <a:pt x="3422" y="38663"/>
                    <a:pt x="8531" y="43397"/>
                  </a:cubicBezTo>
                  <a:cubicBezTo>
                    <a:pt x="13640" y="48132"/>
                    <a:pt x="20571" y="50792"/>
                    <a:pt x="27796" y="50792"/>
                  </a:cubicBezTo>
                  <a:close/>
                </a:path>
              </a:pathLst>
            </a:custGeom>
            <a:solidFill>
              <a:srgbClr val="1F77B4"/>
            </a:solidFill>
            <a:ln w="9077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7" name="Freeform: Shape 4866">
              <a:extLst>
                <a:ext uri="{FF2B5EF4-FFF2-40B4-BE49-F238E27FC236}">
                  <a16:creationId xmlns:a16="http://schemas.microsoft.com/office/drawing/2014/main" id="{9B6D6A32-6CF2-4A1D-8073-BAA38811BB1B}"/>
                </a:ext>
              </a:extLst>
            </p:cNvPr>
            <p:cNvSpPr/>
            <p:nvPr/>
          </p:nvSpPr>
          <p:spPr>
            <a:xfrm>
              <a:off x="7578828" y="5104822"/>
              <a:ext cx="4081594" cy="8416"/>
            </a:xfrm>
            <a:custGeom>
              <a:avLst/>
              <a:gdLst>
                <a:gd name="connsiteX0" fmla="*/ 0 w 4081594"/>
                <a:gd name="connsiteY0" fmla="*/ 0 h 8416"/>
                <a:gd name="connsiteX1" fmla="*/ 4081594 w 4081594"/>
                <a:gd name="connsiteY1" fmla="*/ 0 h 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1594" h="8416">
                  <a:moveTo>
                    <a:pt x="0" y="0"/>
                  </a:moveTo>
                  <a:lnTo>
                    <a:pt x="4081594" y="0"/>
                  </a:lnTo>
                </a:path>
              </a:pathLst>
            </a:custGeom>
            <a:noFill/>
            <a:ln w="13616" cap="sq">
              <a:solidFill>
                <a:srgbClr val="D6272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68" name="Freeform: Shape 4867">
              <a:extLst>
                <a:ext uri="{FF2B5EF4-FFF2-40B4-BE49-F238E27FC236}">
                  <a16:creationId xmlns:a16="http://schemas.microsoft.com/office/drawing/2014/main" id="{235513E0-93C3-40C1-A3F7-ECBEAB3212CA}"/>
                </a:ext>
              </a:extLst>
            </p:cNvPr>
            <p:cNvSpPr/>
            <p:nvPr/>
          </p:nvSpPr>
          <p:spPr>
            <a:xfrm flipH="1">
              <a:off x="7392545" y="4011068"/>
              <a:ext cx="45719" cy="1192745"/>
            </a:xfrm>
            <a:custGeom>
              <a:avLst/>
              <a:gdLst>
                <a:gd name="connsiteX0" fmla="*/ 0 w 9081"/>
                <a:gd name="connsiteY0" fmla="*/ 2239649 h 2239648"/>
                <a:gd name="connsiteX1" fmla="*/ 0 w 9081"/>
                <a:gd name="connsiteY1" fmla="*/ 0 h 223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1" h="2239648">
                  <a:moveTo>
                    <a:pt x="0" y="2239649"/>
                  </a:moveTo>
                  <a:lnTo>
                    <a:pt x="0" y="0"/>
                  </a:lnTo>
                </a:path>
              </a:pathLst>
            </a:custGeom>
            <a:noFill/>
            <a:ln w="726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4870" name="Freeform: Shape 4869">
              <a:extLst>
                <a:ext uri="{FF2B5EF4-FFF2-40B4-BE49-F238E27FC236}">
                  <a16:creationId xmlns:a16="http://schemas.microsoft.com/office/drawing/2014/main" id="{427CC8ED-1A7E-4A9D-B828-9240A1BF0536}"/>
                </a:ext>
              </a:extLst>
            </p:cNvPr>
            <p:cNvSpPr/>
            <p:nvPr/>
          </p:nvSpPr>
          <p:spPr>
            <a:xfrm>
              <a:off x="7374750" y="5206624"/>
              <a:ext cx="4489749" cy="8416"/>
            </a:xfrm>
            <a:custGeom>
              <a:avLst/>
              <a:gdLst>
                <a:gd name="connsiteX0" fmla="*/ 0 w 4489749"/>
                <a:gd name="connsiteY0" fmla="*/ 0 h 8416"/>
                <a:gd name="connsiteX1" fmla="*/ 4489750 w 4489749"/>
                <a:gd name="connsiteY1" fmla="*/ 0 h 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9749" h="8416">
                  <a:moveTo>
                    <a:pt x="0" y="0"/>
                  </a:moveTo>
                  <a:lnTo>
                    <a:pt x="4489750" y="0"/>
                  </a:lnTo>
                </a:path>
              </a:pathLst>
            </a:custGeom>
            <a:noFill/>
            <a:ln w="7262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4873" name="TextBox 4872">
            <a:extLst>
              <a:ext uri="{FF2B5EF4-FFF2-40B4-BE49-F238E27FC236}">
                <a16:creationId xmlns:a16="http://schemas.microsoft.com/office/drawing/2014/main" id="{1E6FA355-7E83-44A8-BE59-273E750F91B3}"/>
              </a:ext>
            </a:extLst>
          </p:cNvPr>
          <p:cNvSpPr txBox="1"/>
          <p:nvPr/>
        </p:nvSpPr>
        <p:spPr>
          <a:xfrm rot="16200000">
            <a:off x="7841342" y="192061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 (s)</a:t>
            </a:r>
          </a:p>
        </p:txBody>
      </p:sp>
      <p:sp>
        <p:nvSpPr>
          <p:cNvPr id="4874" name="TextBox 4873">
            <a:extLst>
              <a:ext uri="{FF2B5EF4-FFF2-40B4-BE49-F238E27FC236}">
                <a16:creationId xmlns:a16="http://schemas.microsoft.com/office/drawing/2014/main" id="{6C78D91B-C504-41C6-94BA-0268CDD8D88C}"/>
              </a:ext>
            </a:extLst>
          </p:cNvPr>
          <p:cNvSpPr txBox="1"/>
          <p:nvPr/>
        </p:nvSpPr>
        <p:spPr>
          <a:xfrm>
            <a:off x="8660068" y="846435"/>
            <a:ext cx="23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Performance Measures</a:t>
            </a:r>
          </a:p>
        </p:txBody>
      </p:sp>
      <p:sp>
        <p:nvSpPr>
          <p:cNvPr id="4875" name="TextBox 4874">
            <a:extLst>
              <a:ext uri="{FF2B5EF4-FFF2-40B4-BE49-F238E27FC236}">
                <a16:creationId xmlns:a16="http://schemas.microsoft.com/office/drawing/2014/main" id="{8DD91257-B95F-4499-867D-495654E033F6}"/>
              </a:ext>
            </a:extLst>
          </p:cNvPr>
          <p:cNvSpPr txBox="1"/>
          <p:nvPr/>
        </p:nvSpPr>
        <p:spPr>
          <a:xfrm rot="16200000">
            <a:off x="6367329" y="4533325"/>
            <a:ext cx="1288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Significance value</a:t>
            </a:r>
          </a:p>
        </p:txBody>
      </p:sp>
      <p:sp>
        <p:nvSpPr>
          <p:cNvPr id="4876" name="TextBox 4875">
            <a:extLst>
              <a:ext uri="{FF2B5EF4-FFF2-40B4-BE49-F238E27FC236}">
                <a16:creationId xmlns:a16="http://schemas.microsoft.com/office/drawing/2014/main" id="{6307D0B6-16DA-4B09-B999-1C2862CF0A31}"/>
              </a:ext>
            </a:extLst>
          </p:cNvPr>
          <p:cNvSpPr txBox="1"/>
          <p:nvPr/>
        </p:nvSpPr>
        <p:spPr>
          <a:xfrm>
            <a:off x="8212719" y="3674422"/>
            <a:ext cx="17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Feature selection</a:t>
            </a:r>
          </a:p>
        </p:txBody>
      </p:sp>
      <p:sp>
        <p:nvSpPr>
          <p:cNvPr id="1438" name="Rectangle 1437">
            <a:extLst>
              <a:ext uri="{FF2B5EF4-FFF2-40B4-BE49-F238E27FC236}">
                <a16:creationId xmlns:a16="http://schemas.microsoft.com/office/drawing/2014/main" id="{865A68E1-53F2-4E18-8DD1-30E21A2345D4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Word onsets prediction result for DM1012 </a:t>
            </a:r>
          </a:p>
        </p:txBody>
      </p:sp>
      <p:sp>
        <p:nvSpPr>
          <p:cNvPr id="616" name="Freeform: Shape 615">
            <a:extLst>
              <a:ext uri="{FF2B5EF4-FFF2-40B4-BE49-F238E27FC236}">
                <a16:creationId xmlns:a16="http://schemas.microsoft.com/office/drawing/2014/main" id="{2E411507-1FA5-43CB-B833-0984F7E518D1}"/>
              </a:ext>
            </a:extLst>
          </p:cNvPr>
          <p:cNvSpPr/>
          <p:nvPr/>
        </p:nvSpPr>
        <p:spPr>
          <a:xfrm>
            <a:off x="733357" y="2717001"/>
            <a:ext cx="4217144" cy="1657473"/>
          </a:xfrm>
          <a:custGeom>
            <a:avLst/>
            <a:gdLst>
              <a:gd name="connsiteX0" fmla="*/ 0 w 4217144"/>
              <a:gd name="connsiteY0" fmla="*/ 1920139 h 1920138"/>
              <a:gd name="connsiteX1" fmla="*/ 200815 w 4217144"/>
              <a:gd name="connsiteY1" fmla="*/ 1920139 h 1920138"/>
              <a:gd name="connsiteX2" fmla="*/ 223127 w 4217144"/>
              <a:gd name="connsiteY2" fmla="*/ 1057362 h 1920138"/>
              <a:gd name="connsiteX3" fmla="*/ 245439 w 4217144"/>
              <a:gd name="connsiteY3" fmla="*/ 1013129 h 1920138"/>
              <a:gd name="connsiteX4" fmla="*/ 267751 w 4217144"/>
              <a:gd name="connsiteY4" fmla="*/ 966625 h 1920138"/>
              <a:gd name="connsiteX5" fmla="*/ 290063 w 4217144"/>
              <a:gd name="connsiteY5" fmla="*/ 917741 h 1920138"/>
              <a:gd name="connsiteX6" fmla="*/ 312383 w 4217144"/>
              <a:gd name="connsiteY6" fmla="*/ 866340 h 1920138"/>
              <a:gd name="connsiteX7" fmla="*/ 334695 w 4217144"/>
              <a:gd name="connsiteY7" fmla="*/ 812313 h 1920138"/>
              <a:gd name="connsiteX8" fmla="*/ 357007 w 4217144"/>
              <a:gd name="connsiteY8" fmla="*/ 755515 h 1920138"/>
              <a:gd name="connsiteX9" fmla="*/ 379319 w 4217144"/>
              <a:gd name="connsiteY9" fmla="*/ 695804 h 1920138"/>
              <a:gd name="connsiteX10" fmla="*/ 401630 w 4217144"/>
              <a:gd name="connsiteY10" fmla="*/ 1013129 h 1920138"/>
              <a:gd name="connsiteX11" fmla="*/ 423942 w 4217144"/>
              <a:gd name="connsiteY11" fmla="*/ 966625 h 1920138"/>
              <a:gd name="connsiteX12" fmla="*/ 446254 w 4217144"/>
              <a:gd name="connsiteY12" fmla="*/ 917741 h 1920138"/>
              <a:gd name="connsiteX13" fmla="*/ 468566 w 4217144"/>
              <a:gd name="connsiteY13" fmla="*/ 866340 h 1920138"/>
              <a:gd name="connsiteX14" fmla="*/ 490886 w 4217144"/>
              <a:gd name="connsiteY14" fmla="*/ 812313 h 1920138"/>
              <a:gd name="connsiteX15" fmla="*/ 513198 w 4217144"/>
              <a:gd name="connsiteY15" fmla="*/ 755515 h 1920138"/>
              <a:gd name="connsiteX16" fmla="*/ 535510 w 4217144"/>
              <a:gd name="connsiteY16" fmla="*/ 695804 h 1920138"/>
              <a:gd name="connsiteX17" fmla="*/ 557822 w 4217144"/>
              <a:gd name="connsiteY17" fmla="*/ 633030 h 1920138"/>
              <a:gd name="connsiteX18" fmla="*/ 580134 w 4217144"/>
              <a:gd name="connsiteY18" fmla="*/ 567041 h 1920138"/>
              <a:gd name="connsiteX19" fmla="*/ 602446 w 4217144"/>
              <a:gd name="connsiteY19" fmla="*/ 497663 h 1920138"/>
              <a:gd name="connsiteX20" fmla="*/ 624758 w 4217144"/>
              <a:gd name="connsiteY20" fmla="*/ 424737 h 1920138"/>
              <a:gd name="connsiteX21" fmla="*/ 647070 w 4217144"/>
              <a:gd name="connsiteY21" fmla="*/ 1013129 h 1920138"/>
              <a:gd name="connsiteX22" fmla="*/ 669390 w 4217144"/>
              <a:gd name="connsiteY22" fmla="*/ 966625 h 1920138"/>
              <a:gd name="connsiteX23" fmla="*/ 691701 w 4217144"/>
              <a:gd name="connsiteY23" fmla="*/ 917741 h 1920138"/>
              <a:gd name="connsiteX24" fmla="*/ 714013 w 4217144"/>
              <a:gd name="connsiteY24" fmla="*/ 866340 h 1920138"/>
              <a:gd name="connsiteX25" fmla="*/ 736325 w 4217144"/>
              <a:gd name="connsiteY25" fmla="*/ 812313 h 1920138"/>
              <a:gd name="connsiteX26" fmla="*/ 758637 w 4217144"/>
              <a:gd name="connsiteY26" fmla="*/ 1013129 h 1920138"/>
              <a:gd name="connsiteX27" fmla="*/ 780949 w 4217144"/>
              <a:gd name="connsiteY27" fmla="*/ 966625 h 1920138"/>
              <a:gd name="connsiteX28" fmla="*/ 803261 w 4217144"/>
              <a:gd name="connsiteY28" fmla="*/ 917741 h 1920138"/>
              <a:gd name="connsiteX29" fmla="*/ 825581 w 4217144"/>
              <a:gd name="connsiteY29" fmla="*/ 866340 h 1920138"/>
              <a:gd name="connsiteX30" fmla="*/ 847893 w 4217144"/>
              <a:gd name="connsiteY30" fmla="*/ 812313 h 1920138"/>
              <a:gd name="connsiteX31" fmla="*/ 870205 w 4217144"/>
              <a:gd name="connsiteY31" fmla="*/ 755515 h 1920138"/>
              <a:gd name="connsiteX32" fmla="*/ 892517 w 4217144"/>
              <a:gd name="connsiteY32" fmla="*/ 695804 h 1920138"/>
              <a:gd name="connsiteX33" fmla="*/ 914829 w 4217144"/>
              <a:gd name="connsiteY33" fmla="*/ 633030 h 1920138"/>
              <a:gd name="connsiteX34" fmla="*/ 937141 w 4217144"/>
              <a:gd name="connsiteY34" fmla="*/ 567041 h 1920138"/>
              <a:gd name="connsiteX35" fmla="*/ 959453 w 4217144"/>
              <a:gd name="connsiteY35" fmla="*/ 1013129 h 1920138"/>
              <a:gd name="connsiteX36" fmla="*/ 981764 w 4217144"/>
              <a:gd name="connsiteY36" fmla="*/ 966625 h 1920138"/>
              <a:gd name="connsiteX37" fmla="*/ 1004084 w 4217144"/>
              <a:gd name="connsiteY37" fmla="*/ 917741 h 1920138"/>
              <a:gd name="connsiteX38" fmla="*/ 1026396 w 4217144"/>
              <a:gd name="connsiteY38" fmla="*/ 866340 h 1920138"/>
              <a:gd name="connsiteX39" fmla="*/ 1048708 w 4217144"/>
              <a:gd name="connsiteY39" fmla="*/ 812313 h 1920138"/>
              <a:gd name="connsiteX40" fmla="*/ 1071020 w 4217144"/>
              <a:gd name="connsiteY40" fmla="*/ 755515 h 1920138"/>
              <a:gd name="connsiteX41" fmla="*/ 1093332 w 4217144"/>
              <a:gd name="connsiteY41" fmla="*/ 695804 h 1920138"/>
              <a:gd name="connsiteX42" fmla="*/ 1115644 w 4217144"/>
              <a:gd name="connsiteY42" fmla="*/ 633030 h 1920138"/>
              <a:gd name="connsiteX43" fmla="*/ 1137956 w 4217144"/>
              <a:gd name="connsiteY43" fmla="*/ 567041 h 1920138"/>
              <a:gd name="connsiteX44" fmla="*/ 1160268 w 4217144"/>
              <a:gd name="connsiteY44" fmla="*/ 497663 h 1920138"/>
              <a:gd name="connsiteX45" fmla="*/ 1182588 w 4217144"/>
              <a:gd name="connsiteY45" fmla="*/ 424737 h 1920138"/>
              <a:gd name="connsiteX46" fmla="*/ 1204900 w 4217144"/>
              <a:gd name="connsiteY46" fmla="*/ 348062 h 1920138"/>
              <a:gd name="connsiteX47" fmla="*/ 1227211 w 4217144"/>
              <a:gd name="connsiteY47" fmla="*/ 267460 h 1920138"/>
              <a:gd name="connsiteX48" fmla="*/ 1249524 w 4217144"/>
              <a:gd name="connsiteY48" fmla="*/ 182725 h 1920138"/>
              <a:gd name="connsiteX49" fmla="*/ 1271835 w 4217144"/>
              <a:gd name="connsiteY49" fmla="*/ 93646 h 1920138"/>
              <a:gd name="connsiteX50" fmla="*/ 1294147 w 4217144"/>
              <a:gd name="connsiteY50" fmla="*/ 0 h 1920138"/>
              <a:gd name="connsiteX51" fmla="*/ 1316459 w 4217144"/>
              <a:gd name="connsiteY51" fmla="*/ 1013129 h 1920138"/>
              <a:gd name="connsiteX52" fmla="*/ 1338779 w 4217144"/>
              <a:gd name="connsiteY52" fmla="*/ 966625 h 1920138"/>
              <a:gd name="connsiteX53" fmla="*/ 1361091 w 4217144"/>
              <a:gd name="connsiteY53" fmla="*/ 917741 h 1920138"/>
              <a:gd name="connsiteX54" fmla="*/ 1383403 w 4217144"/>
              <a:gd name="connsiteY54" fmla="*/ 866340 h 1920138"/>
              <a:gd name="connsiteX55" fmla="*/ 1405715 w 4217144"/>
              <a:gd name="connsiteY55" fmla="*/ 812313 h 1920138"/>
              <a:gd name="connsiteX56" fmla="*/ 1428027 w 4217144"/>
              <a:gd name="connsiteY56" fmla="*/ 1013129 h 1920138"/>
              <a:gd name="connsiteX57" fmla="*/ 1450339 w 4217144"/>
              <a:gd name="connsiteY57" fmla="*/ 966625 h 1920138"/>
              <a:gd name="connsiteX58" fmla="*/ 1472651 w 4217144"/>
              <a:gd name="connsiteY58" fmla="*/ 917741 h 1920138"/>
              <a:gd name="connsiteX59" fmla="*/ 1494963 w 4217144"/>
              <a:gd name="connsiteY59" fmla="*/ 866340 h 1920138"/>
              <a:gd name="connsiteX60" fmla="*/ 1517282 w 4217144"/>
              <a:gd name="connsiteY60" fmla="*/ 812313 h 1920138"/>
              <a:gd name="connsiteX61" fmla="*/ 1539594 w 4217144"/>
              <a:gd name="connsiteY61" fmla="*/ 755515 h 1920138"/>
              <a:gd name="connsiteX62" fmla="*/ 1561906 w 4217144"/>
              <a:gd name="connsiteY62" fmla="*/ 695804 h 1920138"/>
              <a:gd name="connsiteX63" fmla="*/ 1584218 w 4217144"/>
              <a:gd name="connsiteY63" fmla="*/ 633030 h 1920138"/>
              <a:gd name="connsiteX64" fmla="*/ 1606530 w 4217144"/>
              <a:gd name="connsiteY64" fmla="*/ 567041 h 1920138"/>
              <a:gd name="connsiteX65" fmla="*/ 1628842 w 4217144"/>
              <a:gd name="connsiteY65" fmla="*/ 497663 h 1920138"/>
              <a:gd name="connsiteX66" fmla="*/ 1651154 w 4217144"/>
              <a:gd name="connsiteY66" fmla="*/ 1920139 h 1920138"/>
              <a:gd name="connsiteX67" fmla="*/ 4217145 w 4217144"/>
              <a:gd name="connsiteY67" fmla="*/ 1920139 h 1920138"/>
              <a:gd name="connsiteX68" fmla="*/ 4217145 w 4217144"/>
              <a:gd name="connsiteY68" fmla="*/ 1920139 h 192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217144" h="1920138">
                <a:moveTo>
                  <a:pt x="0" y="1920139"/>
                </a:moveTo>
                <a:lnTo>
                  <a:pt x="200815" y="1920139"/>
                </a:lnTo>
                <a:lnTo>
                  <a:pt x="223127" y="1057362"/>
                </a:lnTo>
                <a:lnTo>
                  <a:pt x="245439" y="1013129"/>
                </a:lnTo>
                <a:lnTo>
                  <a:pt x="267751" y="966625"/>
                </a:lnTo>
                <a:lnTo>
                  <a:pt x="290063" y="917741"/>
                </a:lnTo>
                <a:lnTo>
                  <a:pt x="312383" y="866340"/>
                </a:lnTo>
                <a:lnTo>
                  <a:pt x="334695" y="812313"/>
                </a:lnTo>
                <a:lnTo>
                  <a:pt x="357007" y="755515"/>
                </a:lnTo>
                <a:lnTo>
                  <a:pt x="379319" y="695804"/>
                </a:lnTo>
                <a:lnTo>
                  <a:pt x="401630" y="1013129"/>
                </a:lnTo>
                <a:lnTo>
                  <a:pt x="423942" y="966625"/>
                </a:lnTo>
                <a:lnTo>
                  <a:pt x="446254" y="917741"/>
                </a:lnTo>
                <a:lnTo>
                  <a:pt x="468566" y="866340"/>
                </a:lnTo>
                <a:lnTo>
                  <a:pt x="490886" y="812313"/>
                </a:lnTo>
                <a:lnTo>
                  <a:pt x="513198" y="755515"/>
                </a:lnTo>
                <a:lnTo>
                  <a:pt x="535510" y="695804"/>
                </a:lnTo>
                <a:lnTo>
                  <a:pt x="557822" y="633030"/>
                </a:lnTo>
                <a:lnTo>
                  <a:pt x="580134" y="567041"/>
                </a:lnTo>
                <a:lnTo>
                  <a:pt x="602446" y="497663"/>
                </a:lnTo>
                <a:lnTo>
                  <a:pt x="624758" y="424737"/>
                </a:lnTo>
                <a:lnTo>
                  <a:pt x="647070" y="1013129"/>
                </a:lnTo>
                <a:lnTo>
                  <a:pt x="669390" y="966625"/>
                </a:lnTo>
                <a:lnTo>
                  <a:pt x="691701" y="917741"/>
                </a:lnTo>
                <a:lnTo>
                  <a:pt x="714013" y="866340"/>
                </a:lnTo>
                <a:lnTo>
                  <a:pt x="736325" y="812313"/>
                </a:lnTo>
                <a:lnTo>
                  <a:pt x="758637" y="1013129"/>
                </a:lnTo>
                <a:lnTo>
                  <a:pt x="780949" y="966625"/>
                </a:lnTo>
                <a:lnTo>
                  <a:pt x="803261" y="917741"/>
                </a:lnTo>
                <a:lnTo>
                  <a:pt x="825581" y="866340"/>
                </a:lnTo>
                <a:lnTo>
                  <a:pt x="847893" y="812313"/>
                </a:lnTo>
                <a:lnTo>
                  <a:pt x="870205" y="755515"/>
                </a:lnTo>
                <a:lnTo>
                  <a:pt x="892517" y="695804"/>
                </a:lnTo>
                <a:lnTo>
                  <a:pt x="914829" y="633030"/>
                </a:lnTo>
                <a:lnTo>
                  <a:pt x="937141" y="567041"/>
                </a:lnTo>
                <a:lnTo>
                  <a:pt x="959453" y="1013129"/>
                </a:lnTo>
                <a:lnTo>
                  <a:pt x="981764" y="966625"/>
                </a:lnTo>
                <a:lnTo>
                  <a:pt x="1004084" y="917741"/>
                </a:lnTo>
                <a:lnTo>
                  <a:pt x="1026396" y="866340"/>
                </a:lnTo>
                <a:lnTo>
                  <a:pt x="1048708" y="812313"/>
                </a:lnTo>
                <a:lnTo>
                  <a:pt x="1071020" y="755515"/>
                </a:lnTo>
                <a:lnTo>
                  <a:pt x="1093332" y="695804"/>
                </a:lnTo>
                <a:lnTo>
                  <a:pt x="1115644" y="633030"/>
                </a:lnTo>
                <a:lnTo>
                  <a:pt x="1137956" y="567041"/>
                </a:lnTo>
                <a:lnTo>
                  <a:pt x="1160268" y="497663"/>
                </a:lnTo>
                <a:lnTo>
                  <a:pt x="1182588" y="424737"/>
                </a:lnTo>
                <a:lnTo>
                  <a:pt x="1204900" y="348062"/>
                </a:lnTo>
                <a:lnTo>
                  <a:pt x="1227211" y="267460"/>
                </a:lnTo>
                <a:lnTo>
                  <a:pt x="1249524" y="182725"/>
                </a:lnTo>
                <a:lnTo>
                  <a:pt x="1271835" y="93646"/>
                </a:lnTo>
                <a:lnTo>
                  <a:pt x="1294147" y="0"/>
                </a:lnTo>
                <a:lnTo>
                  <a:pt x="1316459" y="1013129"/>
                </a:lnTo>
                <a:lnTo>
                  <a:pt x="1338779" y="966625"/>
                </a:lnTo>
                <a:lnTo>
                  <a:pt x="1361091" y="917741"/>
                </a:lnTo>
                <a:lnTo>
                  <a:pt x="1383403" y="866340"/>
                </a:lnTo>
                <a:lnTo>
                  <a:pt x="1405715" y="812313"/>
                </a:lnTo>
                <a:lnTo>
                  <a:pt x="1428027" y="1013129"/>
                </a:lnTo>
                <a:lnTo>
                  <a:pt x="1450339" y="966625"/>
                </a:lnTo>
                <a:lnTo>
                  <a:pt x="1472651" y="917741"/>
                </a:lnTo>
                <a:lnTo>
                  <a:pt x="1494963" y="866340"/>
                </a:lnTo>
                <a:lnTo>
                  <a:pt x="1517282" y="812313"/>
                </a:lnTo>
                <a:lnTo>
                  <a:pt x="1539594" y="755515"/>
                </a:lnTo>
                <a:lnTo>
                  <a:pt x="1561906" y="695804"/>
                </a:lnTo>
                <a:lnTo>
                  <a:pt x="1584218" y="633030"/>
                </a:lnTo>
                <a:lnTo>
                  <a:pt x="1606530" y="567041"/>
                </a:lnTo>
                <a:lnTo>
                  <a:pt x="1628842" y="497663"/>
                </a:lnTo>
                <a:lnTo>
                  <a:pt x="1651154" y="1920139"/>
                </a:lnTo>
                <a:lnTo>
                  <a:pt x="4217145" y="1920139"/>
                </a:lnTo>
                <a:lnTo>
                  <a:pt x="4217145" y="1920139"/>
                </a:lnTo>
              </a:path>
            </a:pathLst>
          </a:custGeom>
          <a:noFill/>
          <a:ln w="11900" cap="sq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617" name="Freeform: Shape 616">
            <a:extLst>
              <a:ext uri="{FF2B5EF4-FFF2-40B4-BE49-F238E27FC236}">
                <a16:creationId xmlns:a16="http://schemas.microsoft.com/office/drawing/2014/main" id="{C24942A9-7190-4E63-9049-A7007E9DFF39}"/>
              </a:ext>
            </a:extLst>
          </p:cNvPr>
          <p:cNvSpPr/>
          <p:nvPr/>
        </p:nvSpPr>
        <p:spPr>
          <a:xfrm>
            <a:off x="733357" y="2717001"/>
            <a:ext cx="4217144" cy="1657473"/>
          </a:xfrm>
          <a:custGeom>
            <a:avLst/>
            <a:gdLst>
              <a:gd name="connsiteX0" fmla="*/ 0 w 4217144"/>
              <a:gd name="connsiteY0" fmla="*/ 1920139 h 1920138"/>
              <a:gd name="connsiteX1" fmla="*/ 200815 w 4217144"/>
              <a:gd name="connsiteY1" fmla="*/ 1920139 h 1920138"/>
              <a:gd name="connsiteX2" fmla="*/ 223127 w 4217144"/>
              <a:gd name="connsiteY2" fmla="*/ 1828894 h 1920138"/>
              <a:gd name="connsiteX3" fmla="*/ 245439 w 4217144"/>
              <a:gd name="connsiteY3" fmla="*/ 1920139 h 1920138"/>
              <a:gd name="connsiteX4" fmla="*/ 334695 w 4217144"/>
              <a:gd name="connsiteY4" fmla="*/ 1920139 h 1920138"/>
              <a:gd name="connsiteX5" fmla="*/ 357007 w 4217144"/>
              <a:gd name="connsiteY5" fmla="*/ 0 h 1920138"/>
              <a:gd name="connsiteX6" fmla="*/ 379319 w 4217144"/>
              <a:gd name="connsiteY6" fmla="*/ 1920139 h 1920138"/>
              <a:gd name="connsiteX7" fmla="*/ 602446 w 4217144"/>
              <a:gd name="connsiteY7" fmla="*/ 1920139 h 1920138"/>
              <a:gd name="connsiteX8" fmla="*/ 624758 w 4217144"/>
              <a:gd name="connsiteY8" fmla="*/ 503830 h 1920138"/>
              <a:gd name="connsiteX9" fmla="*/ 647070 w 4217144"/>
              <a:gd name="connsiteY9" fmla="*/ 1920139 h 1920138"/>
              <a:gd name="connsiteX10" fmla="*/ 758637 w 4217144"/>
              <a:gd name="connsiteY10" fmla="*/ 1920139 h 1920138"/>
              <a:gd name="connsiteX11" fmla="*/ 780949 w 4217144"/>
              <a:gd name="connsiteY11" fmla="*/ 334995 h 1920138"/>
              <a:gd name="connsiteX12" fmla="*/ 803261 w 4217144"/>
              <a:gd name="connsiteY12" fmla="*/ 1920139 h 1920138"/>
              <a:gd name="connsiteX13" fmla="*/ 1026396 w 4217144"/>
              <a:gd name="connsiteY13" fmla="*/ 1920139 h 1920138"/>
              <a:gd name="connsiteX14" fmla="*/ 1048708 w 4217144"/>
              <a:gd name="connsiteY14" fmla="*/ 1384060 h 1920138"/>
              <a:gd name="connsiteX15" fmla="*/ 1071020 w 4217144"/>
              <a:gd name="connsiteY15" fmla="*/ 1920139 h 1920138"/>
              <a:gd name="connsiteX16" fmla="*/ 1405715 w 4217144"/>
              <a:gd name="connsiteY16" fmla="*/ 1920139 h 1920138"/>
              <a:gd name="connsiteX17" fmla="*/ 1428027 w 4217144"/>
              <a:gd name="connsiteY17" fmla="*/ 1356884 h 1920138"/>
              <a:gd name="connsiteX18" fmla="*/ 1450339 w 4217144"/>
              <a:gd name="connsiteY18" fmla="*/ 1920139 h 1920138"/>
              <a:gd name="connsiteX19" fmla="*/ 1539594 w 4217144"/>
              <a:gd name="connsiteY19" fmla="*/ 1920139 h 1920138"/>
              <a:gd name="connsiteX20" fmla="*/ 1561906 w 4217144"/>
              <a:gd name="connsiteY20" fmla="*/ 714099 h 1920138"/>
              <a:gd name="connsiteX21" fmla="*/ 1584218 w 4217144"/>
              <a:gd name="connsiteY21" fmla="*/ 1920139 h 1920138"/>
              <a:gd name="connsiteX22" fmla="*/ 1785034 w 4217144"/>
              <a:gd name="connsiteY22" fmla="*/ 1920139 h 1920138"/>
              <a:gd name="connsiteX23" fmla="*/ 1807345 w 4217144"/>
              <a:gd name="connsiteY23" fmla="*/ 1830402 h 1920138"/>
              <a:gd name="connsiteX24" fmla="*/ 1829657 w 4217144"/>
              <a:gd name="connsiteY24" fmla="*/ 1920139 h 1920138"/>
              <a:gd name="connsiteX25" fmla="*/ 4217145 w 4217144"/>
              <a:gd name="connsiteY25" fmla="*/ 1920139 h 1920138"/>
              <a:gd name="connsiteX26" fmla="*/ 4217145 w 4217144"/>
              <a:gd name="connsiteY26" fmla="*/ 1920139 h 192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17144" h="1920138">
                <a:moveTo>
                  <a:pt x="0" y="1920139"/>
                </a:moveTo>
                <a:lnTo>
                  <a:pt x="200815" y="1920139"/>
                </a:lnTo>
                <a:lnTo>
                  <a:pt x="223127" y="1828894"/>
                </a:lnTo>
                <a:lnTo>
                  <a:pt x="245439" y="1920139"/>
                </a:lnTo>
                <a:lnTo>
                  <a:pt x="334695" y="1920139"/>
                </a:lnTo>
                <a:lnTo>
                  <a:pt x="357007" y="0"/>
                </a:lnTo>
                <a:lnTo>
                  <a:pt x="379319" y="1920139"/>
                </a:lnTo>
                <a:lnTo>
                  <a:pt x="602446" y="1920139"/>
                </a:lnTo>
                <a:lnTo>
                  <a:pt x="624758" y="503830"/>
                </a:lnTo>
                <a:lnTo>
                  <a:pt x="647070" y="1920139"/>
                </a:lnTo>
                <a:lnTo>
                  <a:pt x="758637" y="1920139"/>
                </a:lnTo>
                <a:lnTo>
                  <a:pt x="780949" y="334995"/>
                </a:lnTo>
                <a:lnTo>
                  <a:pt x="803261" y="1920139"/>
                </a:lnTo>
                <a:lnTo>
                  <a:pt x="1026396" y="1920139"/>
                </a:lnTo>
                <a:lnTo>
                  <a:pt x="1048708" y="1384060"/>
                </a:lnTo>
                <a:lnTo>
                  <a:pt x="1071020" y="1920139"/>
                </a:lnTo>
                <a:lnTo>
                  <a:pt x="1405715" y="1920139"/>
                </a:lnTo>
                <a:lnTo>
                  <a:pt x="1428027" y="1356884"/>
                </a:lnTo>
                <a:lnTo>
                  <a:pt x="1450339" y="1920139"/>
                </a:lnTo>
                <a:lnTo>
                  <a:pt x="1539594" y="1920139"/>
                </a:lnTo>
                <a:lnTo>
                  <a:pt x="1561906" y="714099"/>
                </a:lnTo>
                <a:lnTo>
                  <a:pt x="1584218" y="1920139"/>
                </a:lnTo>
                <a:lnTo>
                  <a:pt x="1785034" y="1920139"/>
                </a:lnTo>
                <a:lnTo>
                  <a:pt x="1807345" y="1830402"/>
                </a:lnTo>
                <a:lnTo>
                  <a:pt x="1829657" y="1920139"/>
                </a:lnTo>
                <a:lnTo>
                  <a:pt x="4217145" y="1920139"/>
                </a:lnTo>
                <a:lnTo>
                  <a:pt x="4217145" y="1920139"/>
                </a:lnTo>
              </a:path>
            </a:pathLst>
          </a:custGeom>
          <a:noFill/>
          <a:ln w="11900" cap="sq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618" name="Graphic 4">
            <a:extLst>
              <a:ext uri="{FF2B5EF4-FFF2-40B4-BE49-F238E27FC236}">
                <a16:creationId xmlns:a16="http://schemas.microsoft.com/office/drawing/2014/main" id="{F06EFBF7-695A-48A0-9F62-F43CE2188C2F}"/>
              </a:ext>
            </a:extLst>
          </p:cNvPr>
          <p:cNvGrpSpPr/>
          <p:nvPr/>
        </p:nvGrpSpPr>
        <p:grpSpPr>
          <a:xfrm>
            <a:off x="733357" y="2717001"/>
            <a:ext cx="4217144" cy="1657473"/>
            <a:chOff x="965020" y="1218694"/>
            <a:chExt cx="4217144" cy="1920138"/>
          </a:xfrm>
          <a:noFill/>
        </p:grpSpPr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6A764B02-3A9F-4ED1-BE87-33F17B3783C4}"/>
                </a:ext>
              </a:extLst>
            </p:cNvPr>
            <p:cNvSpPr/>
            <p:nvPr/>
          </p:nvSpPr>
          <p:spPr>
            <a:xfrm>
              <a:off x="96502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2CDDF9A6-E1DD-4271-BC08-AB8DC3DB99C4}"/>
                </a:ext>
              </a:extLst>
            </p:cNvPr>
            <p:cNvSpPr/>
            <p:nvPr/>
          </p:nvSpPr>
          <p:spPr>
            <a:xfrm>
              <a:off x="98733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F40B71-9269-4DE8-B0F2-BBB045C27BE6}"/>
                </a:ext>
              </a:extLst>
            </p:cNvPr>
            <p:cNvSpPr/>
            <p:nvPr/>
          </p:nvSpPr>
          <p:spPr>
            <a:xfrm>
              <a:off x="100964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5D78F632-D425-4806-AE60-94B302B805E4}"/>
                </a:ext>
              </a:extLst>
            </p:cNvPr>
            <p:cNvSpPr/>
            <p:nvPr/>
          </p:nvSpPr>
          <p:spPr>
            <a:xfrm>
              <a:off x="103195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9E48309-048B-465D-918A-53D5FD2627B1}"/>
                </a:ext>
              </a:extLst>
            </p:cNvPr>
            <p:cNvSpPr/>
            <p:nvPr/>
          </p:nvSpPr>
          <p:spPr>
            <a:xfrm>
              <a:off x="105426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20484CB5-C027-43BB-8738-967BDC23C8BD}"/>
                </a:ext>
              </a:extLst>
            </p:cNvPr>
            <p:cNvSpPr/>
            <p:nvPr/>
          </p:nvSpPr>
          <p:spPr>
            <a:xfrm>
              <a:off x="107658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7320C6B7-DEB9-4259-B442-C4F8AEF84C0A}"/>
                </a:ext>
              </a:extLst>
            </p:cNvPr>
            <p:cNvSpPr/>
            <p:nvPr/>
          </p:nvSpPr>
          <p:spPr>
            <a:xfrm>
              <a:off x="109889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B56499A-7EA9-4F3D-93AB-7BC38FA8222F}"/>
                </a:ext>
              </a:extLst>
            </p:cNvPr>
            <p:cNvSpPr/>
            <p:nvPr/>
          </p:nvSpPr>
          <p:spPr>
            <a:xfrm>
              <a:off x="112121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CB6B533-94DB-4C2A-A2FE-6595ECFA9D76}"/>
                </a:ext>
              </a:extLst>
            </p:cNvPr>
            <p:cNvSpPr/>
            <p:nvPr/>
          </p:nvSpPr>
          <p:spPr>
            <a:xfrm>
              <a:off x="114352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2342390E-444B-4A80-ACA4-8F7BEF7AEAAD}"/>
                </a:ext>
              </a:extLst>
            </p:cNvPr>
            <p:cNvSpPr/>
            <p:nvPr/>
          </p:nvSpPr>
          <p:spPr>
            <a:xfrm>
              <a:off x="116583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16C018B-71EB-4635-AC25-BD4207E47D04}"/>
                </a:ext>
              </a:extLst>
            </p:cNvPr>
            <p:cNvSpPr/>
            <p:nvPr/>
          </p:nvSpPr>
          <p:spPr>
            <a:xfrm>
              <a:off x="1188147" y="1218694"/>
              <a:ext cx="7940" cy="1920138"/>
            </a:xfrm>
            <a:custGeom>
              <a:avLst/>
              <a:gdLst>
                <a:gd name="connsiteX0" fmla="*/ 0 w 7940"/>
                <a:gd name="connsiteY0" fmla="*/ 1920139 h 1920138"/>
                <a:gd name="connsiteX1" fmla="*/ 0 w 7940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CBEC19-CC32-4E55-AD6F-AE30FB4D7B99}"/>
                </a:ext>
              </a:extLst>
            </p:cNvPr>
            <p:cNvSpPr/>
            <p:nvPr/>
          </p:nvSpPr>
          <p:spPr>
            <a:xfrm>
              <a:off x="121045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93003BEA-C745-4D10-8A04-725358BA09C8}"/>
                </a:ext>
              </a:extLst>
            </p:cNvPr>
            <p:cNvSpPr/>
            <p:nvPr/>
          </p:nvSpPr>
          <p:spPr>
            <a:xfrm>
              <a:off x="123277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690F7B43-7E08-436C-896B-5AB2E1B0E8E9}"/>
                </a:ext>
              </a:extLst>
            </p:cNvPr>
            <p:cNvSpPr/>
            <p:nvPr/>
          </p:nvSpPr>
          <p:spPr>
            <a:xfrm>
              <a:off x="125508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BD3DCF8-124C-4669-8488-46EA342AA88D}"/>
                </a:ext>
              </a:extLst>
            </p:cNvPr>
            <p:cNvSpPr/>
            <p:nvPr/>
          </p:nvSpPr>
          <p:spPr>
            <a:xfrm>
              <a:off x="127740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740AF084-9017-42DA-85FE-C2DC04705CC1}"/>
                </a:ext>
              </a:extLst>
            </p:cNvPr>
            <p:cNvSpPr/>
            <p:nvPr/>
          </p:nvSpPr>
          <p:spPr>
            <a:xfrm>
              <a:off x="129971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804CDD65-654A-4A9D-83E0-5F0BA26D062B}"/>
                </a:ext>
              </a:extLst>
            </p:cNvPr>
            <p:cNvSpPr/>
            <p:nvPr/>
          </p:nvSpPr>
          <p:spPr>
            <a:xfrm>
              <a:off x="1322027" y="1218694"/>
              <a:ext cx="7940" cy="1920138"/>
            </a:xfrm>
            <a:custGeom>
              <a:avLst/>
              <a:gdLst>
                <a:gd name="connsiteX0" fmla="*/ 0 w 7940"/>
                <a:gd name="connsiteY0" fmla="*/ 1920139 h 1920138"/>
                <a:gd name="connsiteX1" fmla="*/ 0 w 7940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FC98634-C2A9-49DC-9286-0DC81EC4D4B9}"/>
                </a:ext>
              </a:extLst>
            </p:cNvPr>
            <p:cNvSpPr/>
            <p:nvPr/>
          </p:nvSpPr>
          <p:spPr>
            <a:xfrm>
              <a:off x="134433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E8B114D5-F4A4-4326-90CB-1E8B335D723B}"/>
                </a:ext>
              </a:extLst>
            </p:cNvPr>
            <p:cNvSpPr/>
            <p:nvPr/>
          </p:nvSpPr>
          <p:spPr>
            <a:xfrm>
              <a:off x="136665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25F5AC8D-E941-4656-AC40-2E7ED9B96103}"/>
                </a:ext>
              </a:extLst>
            </p:cNvPr>
            <p:cNvSpPr/>
            <p:nvPr/>
          </p:nvSpPr>
          <p:spPr>
            <a:xfrm>
              <a:off x="138896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7086611-1DE0-4EF1-8331-0490E0806550}"/>
                </a:ext>
              </a:extLst>
            </p:cNvPr>
            <p:cNvSpPr/>
            <p:nvPr/>
          </p:nvSpPr>
          <p:spPr>
            <a:xfrm>
              <a:off x="141127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6" name="Freeform: Shape 3375">
              <a:extLst>
                <a:ext uri="{FF2B5EF4-FFF2-40B4-BE49-F238E27FC236}">
                  <a16:creationId xmlns:a16="http://schemas.microsoft.com/office/drawing/2014/main" id="{105C6C71-ACA6-4063-BD22-71530AD0A574}"/>
                </a:ext>
              </a:extLst>
            </p:cNvPr>
            <p:cNvSpPr/>
            <p:nvPr/>
          </p:nvSpPr>
          <p:spPr>
            <a:xfrm>
              <a:off x="143358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7" name="Freeform: Shape 3376">
              <a:extLst>
                <a:ext uri="{FF2B5EF4-FFF2-40B4-BE49-F238E27FC236}">
                  <a16:creationId xmlns:a16="http://schemas.microsoft.com/office/drawing/2014/main" id="{16CEF530-09D0-4401-B7A0-C8455CB15955}"/>
                </a:ext>
              </a:extLst>
            </p:cNvPr>
            <p:cNvSpPr/>
            <p:nvPr/>
          </p:nvSpPr>
          <p:spPr>
            <a:xfrm>
              <a:off x="145590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8" name="Freeform: Shape 3377">
              <a:extLst>
                <a:ext uri="{FF2B5EF4-FFF2-40B4-BE49-F238E27FC236}">
                  <a16:creationId xmlns:a16="http://schemas.microsoft.com/office/drawing/2014/main" id="{73BE7C22-77C7-4DED-9B68-D5AAE28ACE9D}"/>
                </a:ext>
              </a:extLst>
            </p:cNvPr>
            <p:cNvSpPr/>
            <p:nvPr/>
          </p:nvSpPr>
          <p:spPr>
            <a:xfrm>
              <a:off x="147821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79" name="Freeform: Shape 3378">
              <a:extLst>
                <a:ext uri="{FF2B5EF4-FFF2-40B4-BE49-F238E27FC236}">
                  <a16:creationId xmlns:a16="http://schemas.microsoft.com/office/drawing/2014/main" id="{E775B6E7-03D7-4A52-B581-D753AD6D40C1}"/>
                </a:ext>
              </a:extLst>
            </p:cNvPr>
            <p:cNvSpPr/>
            <p:nvPr/>
          </p:nvSpPr>
          <p:spPr>
            <a:xfrm>
              <a:off x="150053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0" name="Freeform: Shape 3379">
              <a:extLst>
                <a:ext uri="{FF2B5EF4-FFF2-40B4-BE49-F238E27FC236}">
                  <a16:creationId xmlns:a16="http://schemas.microsoft.com/office/drawing/2014/main" id="{B0A50A97-73D6-47D1-B985-15BB27175C4A}"/>
                </a:ext>
              </a:extLst>
            </p:cNvPr>
            <p:cNvSpPr/>
            <p:nvPr/>
          </p:nvSpPr>
          <p:spPr>
            <a:xfrm>
              <a:off x="152284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1" name="Freeform: Shape 3380">
              <a:extLst>
                <a:ext uri="{FF2B5EF4-FFF2-40B4-BE49-F238E27FC236}">
                  <a16:creationId xmlns:a16="http://schemas.microsoft.com/office/drawing/2014/main" id="{08112363-BEDB-487F-BB51-0F148CF0BC20}"/>
                </a:ext>
              </a:extLst>
            </p:cNvPr>
            <p:cNvSpPr/>
            <p:nvPr/>
          </p:nvSpPr>
          <p:spPr>
            <a:xfrm>
              <a:off x="154515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2" name="Freeform: Shape 3381">
              <a:extLst>
                <a:ext uri="{FF2B5EF4-FFF2-40B4-BE49-F238E27FC236}">
                  <a16:creationId xmlns:a16="http://schemas.microsoft.com/office/drawing/2014/main" id="{3BE17B75-D841-41F4-AB01-220E6932D3EC}"/>
                </a:ext>
              </a:extLst>
            </p:cNvPr>
            <p:cNvSpPr/>
            <p:nvPr/>
          </p:nvSpPr>
          <p:spPr>
            <a:xfrm>
              <a:off x="156746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3" name="Freeform: Shape 3382">
              <a:extLst>
                <a:ext uri="{FF2B5EF4-FFF2-40B4-BE49-F238E27FC236}">
                  <a16:creationId xmlns:a16="http://schemas.microsoft.com/office/drawing/2014/main" id="{7C117F42-EE14-4A32-B6CC-52BCB0591C1B}"/>
                </a:ext>
              </a:extLst>
            </p:cNvPr>
            <p:cNvSpPr/>
            <p:nvPr/>
          </p:nvSpPr>
          <p:spPr>
            <a:xfrm>
              <a:off x="1589778" y="1218694"/>
              <a:ext cx="7940" cy="1920138"/>
            </a:xfrm>
            <a:custGeom>
              <a:avLst/>
              <a:gdLst>
                <a:gd name="connsiteX0" fmla="*/ 0 w 7940"/>
                <a:gd name="connsiteY0" fmla="*/ 1920139 h 1920138"/>
                <a:gd name="connsiteX1" fmla="*/ 0 w 7940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4" name="Freeform: Shape 3383">
              <a:extLst>
                <a:ext uri="{FF2B5EF4-FFF2-40B4-BE49-F238E27FC236}">
                  <a16:creationId xmlns:a16="http://schemas.microsoft.com/office/drawing/2014/main" id="{6A093D08-929F-434D-BC46-6917DE9B3B6E}"/>
                </a:ext>
              </a:extLst>
            </p:cNvPr>
            <p:cNvSpPr/>
            <p:nvPr/>
          </p:nvSpPr>
          <p:spPr>
            <a:xfrm>
              <a:off x="161209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5" name="Freeform: Shape 3384">
              <a:extLst>
                <a:ext uri="{FF2B5EF4-FFF2-40B4-BE49-F238E27FC236}">
                  <a16:creationId xmlns:a16="http://schemas.microsoft.com/office/drawing/2014/main" id="{DC87218C-95FC-4DF1-BE95-601238BF3BF7}"/>
                </a:ext>
              </a:extLst>
            </p:cNvPr>
            <p:cNvSpPr/>
            <p:nvPr/>
          </p:nvSpPr>
          <p:spPr>
            <a:xfrm>
              <a:off x="163440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EE459135-E647-4700-98AB-84113DE0527B}"/>
                </a:ext>
              </a:extLst>
            </p:cNvPr>
            <p:cNvSpPr/>
            <p:nvPr/>
          </p:nvSpPr>
          <p:spPr>
            <a:xfrm>
              <a:off x="165672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22B66B04-861E-4CED-8492-995D774CFDBC}"/>
                </a:ext>
              </a:extLst>
            </p:cNvPr>
            <p:cNvSpPr/>
            <p:nvPr/>
          </p:nvSpPr>
          <p:spPr>
            <a:xfrm>
              <a:off x="167903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7E445DB6-971C-4A12-8B33-FAAE5450473C}"/>
                </a:ext>
              </a:extLst>
            </p:cNvPr>
            <p:cNvSpPr/>
            <p:nvPr/>
          </p:nvSpPr>
          <p:spPr>
            <a:xfrm>
              <a:off x="170134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89" name="Freeform: Shape 3388">
              <a:extLst>
                <a:ext uri="{FF2B5EF4-FFF2-40B4-BE49-F238E27FC236}">
                  <a16:creationId xmlns:a16="http://schemas.microsoft.com/office/drawing/2014/main" id="{EE056684-28C3-49D2-9293-B2F46E1B27D8}"/>
                </a:ext>
              </a:extLst>
            </p:cNvPr>
            <p:cNvSpPr/>
            <p:nvPr/>
          </p:nvSpPr>
          <p:spPr>
            <a:xfrm>
              <a:off x="172365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0" name="Freeform: Shape 3389">
              <a:extLst>
                <a:ext uri="{FF2B5EF4-FFF2-40B4-BE49-F238E27FC236}">
                  <a16:creationId xmlns:a16="http://schemas.microsoft.com/office/drawing/2014/main" id="{A264125D-ACB2-4897-B4D7-759CCFAEBD16}"/>
                </a:ext>
              </a:extLst>
            </p:cNvPr>
            <p:cNvSpPr/>
            <p:nvPr/>
          </p:nvSpPr>
          <p:spPr>
            <a:xfrm>
              <a:off x="1745969" y="1218694"/>
              <a:ext cx="7940" cy="1920138"/>
            </a:xfrm>
            <a:custGeom>
              <a:avLst/>
              <a:gdLst>
                <a:gd name="connsiteX0" fmla="*/ 0 w 7940"/>
                <a:gd name="connsiteY0" fmla="*/ 1920139 h 1920138"/>
                <a:gd name="connsiteX1" fmla="*/ 0 w 7940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1" name="Freeform: Shape 3390">
              <a:extLst>
                <a:ext uri="{FF2B5EF4-FFF2-40B4-BE49-F238E27FC236}">
                  <a16:creationId xmlns:a16="http://schemas.microsoft.com/office/drawing/2014/main" id="{C6E94ADC-FF0E-485D-A334-77182F8CDD08}"/>
                </a:ext>
              </a:extLst>
            </p:cNvPr>
            <p:cNvSpPr/>
            <p:nvPr/>
          </p:nvSpPr>
          <p:spPr>
            <a:xfrm>
              <a:off x="176828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2" name="Freeform: Shape 3391">
              <a:extLst>
                <a:ext uri="{FF2B5EF4-FFF2-40B4-BE49-F238E27FC236}">
                  <a16:creationId xmlns:a16="http://schemas.microsoft.com/office/drawing/2014/main" id="{FF3F80DF-ECFE-42A1-B9D0-BBDBB98B46A9}"/>
                </a:ext>
              </a:extLst>
            </p:cNvPr>
            <p:cNvSpPr/>
            <p:nvPr/>
          </p:nvSpPr>
          <p:spPr>
            <a:xfrm>
              <a:off x="179060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3" name="Freeform: Shape 3392">
              <a:extLst>
                <a:ext uri="{FF2B5EF4-FFF2-40B4-BE49-F238E27FC236}">
                  <a16:creationId xmlns:a16="http://schemas.microsoft.com/office/drawing/2014/main" id="{BC65B11E-3B4F-4DEE-B1CD-9B147ADDF54C}"/>
                </a:ext>
              </a:extLst>
            </p:cNvPr>
            <p:cNvSpPr/>
            <p:nvPr/>
          </p:nvSpPr>
          <p:spPr>
            <a:xfrm>
              <a:off x="181291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4" name="Freeform: Shape 3393">
              <a:extLst>
                <a:ext uri="{FF2B5EF4-FFF2-40B4-BE49-F238E27FC236}">
                  <a16:creationId xmlns:a16="http://schemas.microsoft.com/office/drawing/2014/main" id="{0A5D9EEA-1553-41AA-B3E3-CB3E42950E84}"/>
                </a:ext>
              </a:extLst>
            </p:cNvPr>
            <p:cNvSpPr/>
            <p:nvPr/>
          </p:nvSpPr>
          <p:spPr>
            <a:xfrm>
              <a:off x="183522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5" name="Freeform: Shape 3394">
              <a:extLst>
                <a:ext uri="{FF2B5EF4-FFF2-40B4-BE49-F238E27FC236}">
                  <a16:creationId xmlns:a16="http://schemas.microsoft.com/office/drawing/2014/main" id="{C5B8ECBC-5E17-42DD-9D61-6AF7DCAFBBF4}"/>
                </a:ext>
              </a:extLst>
            </p:cNvPr>
            <p:cNvSpPr/>
            <p:nvPr/>
          </p:nvSpPr>
          <p:spPr>
            <a:xfrm>
              <a:off x="185753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6" name="Freeform: Shape 3395">
              <a:extLst>
                <a:ext uri="{FF2B5EF4-FFF2-40B4-BE49-F238E27FC236}">
                  <a16:creationId xmlns:a16="http://schemas.microsoft.com/office/drawing/2014/main" id="{AAA76A7D-CD24-4FAC-AEDD-57FFC3857D5B}"/>
                </a:ext>
              </a:extLst>
            </p:cNvPr>
            <p:cNvSpPr/>
            <p:nvPr/>
          </p:nvSpPr>
          <p:spPr>
            <a:xfrm>
              <a:off x="187984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7" name="Freeform: Shape 3396">
              <a:extLst>
                <a:ext uri="{FF2B5EF4-FFF2-40B4-BE49-F238E27FC236}">
                  <a16:creationId xmlns:a16="http://schemas.microsoft.com/office/drawing/2014/main" id="{B0FDCF31-5F29-4E9F-983D-6BA444B9573E}"/>
                </a:ext>
              </a:extLst>
            </p:cNvPr>
            <p:cNvSpPr/>
            <p:nvPr/>
          </p:nvSpPr>
          <p:spPr>
            <a:xfrm>
              <a:off x="190216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8" name="Freeform: Shape 3397">
              <a:extLst>
                <a:ext uri="{FF2B5EF4-FFF2-40B4-BE49-F238E27FC236}">
                  <a16:creationId xmlns:a16="http://schemas.microsoft.com/office/drawing/2014/main" id="{8309E6D6-FF62-45E0-A916-4D456FAFFE1B}"/>
                </a:ext>
              </a:extLst>
            </p:cNvPr>
            <p:cNvSpPr/>
            <p:nvPr/>
          </p:nvSpPr>
          <p:spPr>
            <a:xfrm>
              <a:off x="192447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99" name="Freeform: Shape 3398">
              <a:extLst>
                <a:ext uri="{FF2B5EF4-FFF2-40B4-BE49-F238E27FC236}">
                  <a16:creationId xmlns:a16="http://schemas.microsoft.com/office/drawing/2014/main" id="{B02940B3-CE6D-4D2A-8FE3-3C4B775D897D}"/>
                </a:ext>
              </a:extLst>
            </p:cNvPr>
            <p:cNvSpPr/>
            <p:nvPr/>
          </p:nvSpPr>
          <p:spPr>
            <a:xfrm>
              <a:off x="194678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0" name="Freeform: Shape 3399">
              <a:extLst>
                <a:ext uri="{FF2B5EF4-FFF2-40B4-BE49-F238E27FC236}">
                  <a16:creationId xmlns:a16="http://schemas.microsoft.com/office/drawing/2014/main" id="{097655EA-ADB2-4F5E-A8E5-ED1FAE3D52F3}"/>
                </a:ext>
              </a:extLst>
            </p:cNvPr>
            <p:cNvSpPr/>
            <p:nvPr/>
          </p:nvSpPr>
          <p:spPr>
            <a:xfrm>
              <a:off x="196910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1" name="Freeform: Shape 3400">
              <a:extLst>
                <a:ext uri="{FF2B5EF4-FFF2-40B4-BE49-F238E27FC236}">
                  <a16:creationId xmlns:a16="http://schemas.microsoft.com/office/drawing/2014/main" id="{D0E8D8F9-E52C-43D5-918E-539A27600641}"/>
                </a:ext>
              </a:extLst>
            </p:cNvPr>
            <p:cNvSpPr/>
            <p:nvPr/>
          </p:nvSpPr>
          <p:spPr>
            <a:xfrm>
              <a:off x="199141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2" name="Freeform: Shape 3401">
              <a:extLst>
                <a:ext uri="{FF2B5EF4-FFF2-40B4-BE49-F238E27FC236}">
                  <a16:creationId xmlns:a16="http://schemas.microsoft.com/office/drawing/2014/main" id="{1E44EBBE-27E3-410F-8E40-7CCAD27AED95}"/>
                </a:ext>
              </a:extLst>
            </p:cNvPr>
            <p:cNvSpPr/>
            <p:nvPr/>
          </p:nvSpPr>
          <p:spPr>
            <a:xfrm>
              <a:off x="2013728" y="1218694"/>
              <a:ext cx="7940" cy="1920138"/>
            </a:xfrm>
            <a:custGeom>
              <a:avLst/>
              <a:gdLst>
                <a:gd name="connsiteX0" fmla="*/ 0 w 7940"/>
                <a:gd name="connsiteY0" fmla="*/ 1920139 h 1920138"/>
                <a:gd name="connsiteX1" fmla="*/ 0 w 7940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3" name="Freeform: Shape 3402">
              <a:extLst>
                <a:ext uri="{FF2B5EF4-FFF2-40B4-BE49-F238E27FC236}">
                  <a16:creationId xmlns:a16="http://schemas.microsoft.com/office/drawing/2014/main" id="{444B953B-47BF-49D3-A8D5-51507EFB382A}"/>
                </a:ext>
              </a:extLst>
            </p:cNvPr>
            <p:cNvSpPr/>
            <p:nvPr/>
          </p:nvSpPr>
          <p:spPr>
            <a:xfrm>
              <a:off x="203604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4" name="Freeform: Shape 3403">
              <a:extLst>
                <a:ext uri="{FF2B5EF4-FFF2-40B4-BE49-F238E27FC236}">
                  <a16:creationId xmlns:a16="http://schemas.microsoft.com/office/drawing/2014/main" id="{DBC4FA43-01B0-426A-AF8F-9381ECD93CF2}"/>
                </a:ext>
              </a:extLst>
            </p:cNvPr>
            <p:cNvSpPr/>
            <p:nvPr/>
          </p:nvSpPr>
          <p:spPr>
            <a:xfrm>
              <a:off x="205835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5" name="Freeform: Shape 3404">
              <a:extLst>
                <a:ext uri="{FF2B5EF4-FFF2-40B4-BE49-F238E27FC236}">
                  <a16:creationId xmlns:a16="http://schemas.microsoft.com/office/drawing/2014/main" id="{BFFC33D1-F98B-4CBD-AE45-38AB627CC156}"/>
                </a:ext>
              </a:extLst>
            </p:cNvPr>
            <p:cNvSpPr/>
            <p:nvPr/>
          </p:nvSpPr>
          <p:spPr>
            <a:xfrm>
              <a:off x="208066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6" name="Freeform: Shape 3405">
              <a:extLst>
                <a:ext uri="{FF2B5EF4-FFF2-40B4-BE49-F238E27FC236}">
                  <a16:creationId xmlns:a16="http://schemas.microsoft.com/office/drawing/2014/main" id="{BFE44BFD-F302-4722-A1CA-164BC8EEB1ED}"/>
                </a:ext>
              </a:extLst>
            </p:cNvPr>
            <p:cNvSpPr/>
            <p:nvPr/>
          </p:nvSpPr>
          <p:spPr>
            <a:xfrm>
              <a:off x="210297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7" name="Freeform: Shape 3406">
              <a:extLst>
                <a:ext uri="{FF2B5EF4-FFF2-40B4-BE49-F238E27FC236}">
                  <a16:creationId xmlns:a16="http://schemas.microsoft.com/office/drawing/2014/main" id="{EA36F57C-278F-4BCD-81F8-B8AD4E65F0CD}"/>
                </a:ext>
              </a:extLst>
            </p:cNvPr>
            <p:cNvSpPr/>
            <p:nvPr/>
          </p:nvSpPr>
          <p:spPr>
            <a:xfrm>
              <a:off x="212528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8" name="Freeform: Shape 3407">
              <a:extLst>
                <a:ext uri="{FF2B5EF4-FFF2-40B4-BE49-F238E27FC236}">
                  <a16:creationId xmlns:a16="http://schemas.microsoft.com/office/drawing/2014/main" id="{5643F5E4-D531-476F-8D5D-9B8FF953E37F}"/>
                </a:ext>
              </a:extLst>
            </p:cNvPr>
            <p:cNvSpPr/>
            <p:nvPr/>
          </p:nvSpPr>
          <p:spPr>
            <a:xfrm>
              <a:off x="214760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409" name="Freeform: Shape 3408">
              <a:extLst>
                <a:ext uri="{FF2B5EF4-FFF2-40B4-BE49-F238E27FC236}">
                  <a16:creationId xmlns:a16="http://schemas.microsoft.com/office/drawing/2014/main" id="{EE9B0F5E-FF7A-4923-8F77-C5560A85A40D}"/>
                </a:ext>
              </a:extLst>
            </p:cNvPr>
            <p:cNvSpPr/>
            <p:nvPr/>
          </p:nvSpPr>
          <p:spPr>
            <a:xfrm>
              <a:off x="216991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B1C42737-A541-4342-8A9E-109EF0645DDD}"/>
                </a:ext>
              </a:extLst>
            </p:cNvPr>
            <p:cNvSpPr/>
            <p:nvPr/>
          </p:nvSpPr>
          <p:spPr>
            <a:xfrm>
              <a:off x="219223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B55ED527-3B54-4800-AD7E-B5D0CC2970C5}"/>
                </a:ext>
              </a:extLst>
            </p:cNvPr>
            <p:cNvSpPr/>
            <p:nvPr/>
          </p:nvSpPr>
          <p:spPr>
            <a:xfrm>
              <a:off x="221454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F6AFBE-5A12-441F-A93E-15E71C8CFE28}"/>
                </a:ext>
              </a:extLst>
            </p:cNvPr>
            <p:cNvSpPr/>
            <p:nvPr/>
          </p:nvSpPr>
          <p:spPr>
            <a:xfrm>
              <a:off x="223685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4AF75F23-F10F-40E4-9DE0-6EF2874B5444}"/>
                </a:ext>
              </a:extLst>
            </p:cNvPr>
            <p:cNvSpPr/>
            <p:nvPr/>
          </p:nvSpPr>
          <p:spPr>
            <a:xfrm>
              <a:off x="225916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224B8164-BAF3-462E-834C-0EF85339CEF2}"/>
                </a:ext>
              </a:extLst>
            </p:cNvPr>
            <p:cNvSpPr/>
            <p:nvPr/>
          </p:nvSpPr>
          <p:spPr>
            <a:xfrm>
              <a:off x="228147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16F555CF-F100-4466-B2F2-4CB41F7A0C8A}"/>
                </a:ext>
              </a:extLst>
            </p:cNvPr>
            <p:cNvSpPr/>
            <p:nvPr/>
          </p:nvSpPr>
          <p:spPr>
            <a:xfrm>
              <a:off x="230379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59231B7-A2C6-4209-96F2-429AAF9FD577}"/>
                </a:ext>
              </a:extLst>
            </p:cNvPr>
            <p:cNvSpPr/>
            <p:nvPr/>
          </p:nvSpPr>
          <p:spPr>
            <a:xfrm>
              <a:off x="232611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C571992E-E8DE-47DD-B97D-758ACF6CCBD6}"/>
                </a:ext>
              </a:extLst>
            </p:cNvPr>
            <p:cNvSpPr/>
            <p:nvPr/>
          </p:nvSpPr>
          <p:spPr>
            <a:xfrm>
              <a:off x="234842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0BF4D6F8-ACD8-4F7A-B472-8F33E7A9F83F}"/>
                </a:ext>
              </a:extLst>
            </p:cNvPr>
            <p:cNvSpPr/>
            <p:nvPr/>
          </p:nvSpPr>
          <p:spPr>
            <a:xfrm>
              <a:off x="237073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C989A03-1DC5-4F53-B273-E9EF7BA3A386}"/>
                </a:ext>
              </a:extLst>
            </p:cNvPr>
            <p:cNvSpPr/>
            <p:nvPr/>
          </p:nvSpPr>
          <p:spPr>
            <a:xfrm>
              <a:off x="2393047" y="1218694"/>
              <a:ext cx="7940" cy="1920138"/>
            </a:xfrm>
            <a:custGeom>
              <a:avLst/>
              <a:gdLst>
                <a:gd name="connsiteX0" fmla="*/ 0 w 7940"/>
                <a:gd name="connsiteY0" fmla="*/ 1920139 h 1920138"/>
                <a:gd name="connsiteX1" fmla="*/ 0 w 7940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ABD24C4D-1C9E-461E-9DEF-E83F3C4A2B43}"/>
                </a:ext>
              </a:extLst>
            </p:cNvPr>
            <p:cNvSpPr/>
            <p:nvPr/>
          </p:nvSpPr>
          <p:spPr>
            <a:xfrm>
              <a:off x="241535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DA22BBE-DF96-48F3-9278-29D05D0EDF5B}"/>
                </a:ext>
              </a:extLst>
            </p:cNvPr>
            <p:cNvSpPr/>
            <p:nvPr/>
          </p:nvSpPr>
          <p:spPr>
            <a:xfrm>
              <a:off x="243767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F2AB64DF-3B59-47B8-A16F-F14C4327C147}"/>
                </a:ext>
              </a:extLst>
            </p:cNvPr>
            <p:cNvSpPr/>
            <p:nvPr/>
          </p:nvSpPr>
          <p:spPr>
            <a:xfrm>
              <a:off x="245998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DAEBD123-40E6-4F87-B335-E364EC361144}"/>
                </a:ext>
              </a:extLst>
            </p:cNvPr>
            <p:cNvSpPr/>
            <p:nvPr/>
          </p:nvSpPr>
          <p:spPr>
            <a:xfrm>
              <a:off x="248230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2A2C22F-18CC-48DC-9B0D-D8054719CAC1}"/>
                </a:ext>
              </a:extLst>
            </p:cNvPr>
            <p:cNvSpPr/>
            <p:nvPr/>
          </p:nvSpPr>
          <p:spPr>
            <a:xfrm>
              <a:off x="250461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14DD896-F6C7-4508-BA31-2DBE4686B998}"/>
                </a:ext>
              </a:extLst>
            </p:cNvPr>
            <p:cNvSpPr/>
            <p:nvPr/>
          </p:nvSpPr>
          <p:spPr>
            <a:xfrm>
              <a:off x="2526926" y="1218694"/>
              <a:ext cx="7940" cy="1920138"/>
            </a:xfrm>
            <a:custGeom>
              <a:avLst/>
              <a:gdLst>
                <a:gd name="connsiteX0" fmla="*/ 0 w 7940"/>
                <a:gd name="connsiteY0" fmla="*/ 1920139 h 1920138"/>
                <a:gd name="connsiteX1" fmla="*/ 0 w 7940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F94CC747-6B2E-4B19-AEA8-8A01C12DEBE7}"/>
                </a:ext>
              </a:extLst>
            </p:cNvPr>
            <p:cNvSpPr/>
            <p:nvPr/>
          </p:nvSpPr>
          <p:spPr>
            <a:xfrm>
              <a:off x="254923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FF7AB3F-C4F5-40B9-B3AC-1C73E8448486}"/>
                </a:ext>
              </a:extLst>
            </p:cNvPr>
            <p:cNvSpPr/>
            <p:nvPr/>
          </p:nvSpPr>
          <p:spPr>
            <a:xfrm>
              <a:off x="257155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9DA63C52-891F-4CE8-B98F-3337D619C0F7}"/>
                </a:ext>
              </a:extLst>
            </p:cNvPr>
            <p:cNvSpPr/>
            <p:nvPr/>
          </p:nvSpPr>
          <p:spPr>
            <a:xfrm>
              <a:off x="259386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1E13022-106E-41D5-94CD-665450450353}"/>
                </a:ext>
              </a:extLst>
            </p:cNvPr>
            <p:cNvSpPr/>
            <p:nvPr/>
          </p:nvSpPr>
          <p:spPr>
            <a:xfrm>
              <a:off x="261617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27F97356-D498-4573-A845-B194F442ADF3}"/>
                </a:ext>
              </a:extLst>
            </p:cNvPr>
            <p:cNvSpPr/>
            <p:nvPr/>
          </p:nvSpPr>
          <p:spPr>
            <a:xfrm>
              <a:off x="263848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8423C59A-623D-4EBB-A6E7-3833AEA9BA9F}"/>
                </a:ext>
              </a:extLst>
            </p:cNvPr>
            <p:cNvSpPr/>
            <p:nvPr/>
          </p:nvSpPr>
          <p:spPr>
            <a:xfrm>
              <a:off x="266080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B8D03714-34BA-4E59-9D98-82A29DF53BAC}"/>
                </a:ext>
              </a:extLst>
            </p:cNvPr>
            <p:cNvSpPr/>
            <p:nvPr/>
          </p:nvSpPr>
          <p:spPr>
            <a:xfrm>
              <a:off x="268311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4C09E7F0-9B34-40ED-AA0A-8F617FA5D1D7}"/>
                </a:ext>
              </a:extLst>
            </p:cNvPr>
            <p:cNvSpPr/>
            <p:nvPr/>
          </p:nvSpPr>
          <p:spPr>
            <a:xfrm>
              <a:off x="270543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CB011258-BDFD-468E-B45C-DEEF2DB41BFD}"/>
                </a:ext>
              </a:extLst>
            </p:cNvPr>
            <p:cNvSpPr/>
            <p:nvPr/>
          </p:nvSpPr>
          <p:spPr>
            <a:xfrm>
              <a:off x="272774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D226B671-D400-4DDF-9FEF-81168135563A}"/>
                </a:ext>
              </a:extLst>
            </p:cNvPr>
            <p:cNvSpPr/>
            <p:nvPr/>
          </p:nvSpPr>
          <p:spPr>
            <a:xfrm>
              <a:off x="275005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CBFA0C77-CF98-4B3E-BEFE-537EB089C580}"/>
                </a:ext>
              </a:extLst>
            </p:cNvPr>
            <p:cNvSpPr/>
            <p:nvPr/>
          </p:nvSpPr>
          <p:spPr>
            <a:xfrm>
              <a:off x="2772365" y="1218694"/>
              <a:ext cx="7940" cy="1920138"/>
            </a:xfrm>
            <a:custGeom>
              <a:avLst/>
              <a:gdLst>
                <a:gd name="connsiteX0" fmla="*/ 0 w 7940"/>
                <a:gd name="connsiteY0" fmla="*/ 1920139 h 1920138"/>
                <a:gd name="connsiteX1" fmla="*/ 0 w 7940"/>
                <a:gd name="connsiteY1" fmla="*/ 0 h 192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1920138">
                  <a:moveTo>
                    <a:pt x="0" y="1920139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BCC8BAE-24E2-43DD-A04A-B8E14D0151C9}"/>
                </a:ext>
              </a:extLst>
            </p:cNvPr>
            <p:cNvSpPr/>
            <p:nvPr/>
          </p:nvSpPr>
          <p:spPr>
            <a:xfrm>
              <a:off x="279467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F24619EE-D339-440F-93CF-5EE3EA6D6B10}"/>
                </a:ext>
              </a:extLst>
            </p:cNvPr>
            <p:cNvSpPr/>
            <p:nvPr/>
          </p:nvSpPr>
          <p:spPr>
            <a:xfrm>
              <a:off x="281699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0CFF6FD6-422D-48AC-83DD-E99B1BCA2E14}"/>
                </a:ext>
              </a:extLst>
            </p:cNvPr>
            <p:cNvSpPr/>
            <p:nvPr/>
          </p:nvSpPr>
          <p:spPr>
            <a:xfrm>
              <a:off x="283930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894210D6-91CC-45C4-B3F8-FC46CD0916F3}"/>
                </a:ext>
              </a:extLst>
            </p:cNvPr>
            <p:cNvSpPr/>
            <p:nvPr/>
          </p:nvSpPr>
          <p:spPr>
            <a:xfrm>
              <a:off x="286162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8A9829CB-37EE-44FA-8535-FDA017A1C3DB}"/>
                </a:ext>
              </a:extLst>
            </p:cNvPr>
            <p:cNvSpPr/>
            <p:nvPr/>
          </p:nvSpPr>
          <p:spPr>
            <a:xfrm>
              <a:off x="288393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FF19C1F8-1C9E-4851-8EBC-70C8D302C990}"/>
                </a:ext>
              </a:extLst>
            </p:cNvPr>
            <p:cNvSpPr/>
            <p:nvPr/>
          </p:nvSpPr>
          <p:spPr>
            <a:xfrm>
              <a:off x="290624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B485C1CB-1337-4461-BF27-5B4D70F1C43F}"/>
                </a:ext>
              </a:extLst>
            </p:cNvPr>
            <p:cNvSpPr/>
            <p:nvPr/>
          </p:nvSpPr>
          <p:spPr>
            <a:xfrm>
              <a:off x="292855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5018C71A-DDB8-48E9-9D7F-643EE36BBC8A}"/>
                </a:ext>
              </a:extLst>
            </p:cNvPr>
            <p:cNvSpPr/>
            <p:nvPr/>
          </p:nvSpPr>
          <p:spPr>
            <a:xfrm>
              <a:off x="295086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BAFCC25-6BE9-4737-9998-1EAFB4FE02FA}"/>
                </a:ext>
              </a:extLst>
            </p:cNvPr>
            <p:cNvSpPr/>
            <p:nvPr/>
          </p:nvSpPr>
          <p:spPr>
            <a:xfrm>
              <a:off x="297318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738FA-C5E4-4203-8A8C-EE4F46D33DFF}"/>
                </a:ext>
              </a:extLst>
            </p:cNvPr>
            <p:cNvSpPr/>
            <p:nvPr/>
          </p:nvSpPr>
          <p:spPr>
            <a:xfrm>
              <a:off x="299550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B5834FBA-8B43-46EB-95C3-2E56FCA8ABB5}"/>
                </a:ext>
              </a:extLst>
            </p:cNvPr>
            <p:cNvSpPr/>
            <p:nvPr/>
          </p:nvSpPr>
          <p:spPr>
            <a:xfrm>
              <a:off x="301781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73" name="Freeform: Shape 3672">
              <a:extLst>
                <a:ext uri="{FF2B5EF4-FFF2-40B4-BE49-F238E27FC236}">
                  <a16:creationId xmlns:a16="http://schemas.microsoft.com/office/drawing/2014/main" id="{55F71B29-A7FC-40B4-873E-C6EB544284D9}"/>
                </a:ext>
              </a:extLst>
            </p:cNvPr>
            <p:cNvSpPr/>
            <p:nvPr/>
          </p:nvSpPr>
          <p:spPr>
            <a:xfrm>
              <a:off x="304012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0" name="Freeform: Shape 3679">
              <a:extLst>
                <a:ext uri="{FF2B5EF4-FFF2-40B4-BE49-F238E27FC236}">
                  <a16:creationId xmlns:a16="http://schemas.microsoft.com/office/drawing/2014/main" id="{CED2C8A4-2FD0-4F86-B7BB-58781D96317A}"/>
                </a:ext>
              </a:extLst>
            </p:cNvPr>
            <p:cNvSpPr/>
            <p:nvPr/>
          </p:nvSpPr>
          <p:spPr>
            <a:xfrm>
              <a:off x="306243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1" name="Freeform: Shape 3680">
              <a:extLst>
                <a:ext uri="{FF2B5EF4-FFF2-40B4-BE49-F238E27FC236}">
                  <a16:creationId xmlns:a16="http://schemas.microsoft.com/office/drawing/2014/main" id="{DF7F19CA-F062-47DA-AAC7-D9BB53F56F92}"/>
                </a:ext>
              </a:extLst>
            </p:cNvPr>
            <p:cNvSpPr/>
            <p:nvPr/>
          </p:nvSpPr>
          <p:spPr>
            <a:xfrm>
              <a:off x="308474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2" name="Freeform: Shape 3681">
              <a:extLst>
                <a:ext uri="{FF2B5EF4-FFF2-40B4-BE49-F238E27FC236}">
                  <a16:creationId xmlns:a16="http://schemas.microsoft.com/office/drawing/2014/main" id="{0F692556-501C-4B6C-B0AB-69AAD0A41316}"/>
                </a:ext>
              </a:extLst>
            </p:cNvPr>
            <p:cNvSpPr/>
            <p:nvPr/>
          </p:nvSpPr>
          <p:spPr>
            <a:xfrm>
              <a:off x="310706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3" name="Freeform: Shape 3682">
              <a:extLst>
                <a:ext uri="{FF2B5EF4-FFF2-40B4-BE49-F238E27FC236}">
                  <a16:creationId xmlns:a16="http://schemas.microsoft.com/office/drawing/2014/main" id="{7DC39BE5-2110-4070-97E8-5D75E82FB7D6}"/>
                </a:ext>
              </a:extLst>
            </p:cNvPr>
            <p:cNvSpPr/>
            <p:nvPr/>
          </p:nvSpPr>
          <p:spPr>
            <a:xfrm>
              <a:off x="312937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4" name="Freeform: Shape 3683">
              <a:extLst>
                <a:ext uri="{FF2B5EF4-FFF2-40B4-BE49-F238E27FC236}">
                  <a16:creationId xmlns:a16="http://schemas.microsoft.com/office/drawing/2014/main" id="{F6CD60FC-86EA-40E0-94D5-C5FAF78448D4}"/>
                </a:ext>
              </a:extLst>
            </p:cNvPr>
            <p:cNvSpPr/>
            <p:nvPr/>
          </p:nvSpPr>
          <p:spPr>
            <a:xfrm>
              <a:off x="315168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5" name="Freeform: Shape 3684">
              <a:extLst>
                <a:ext uri="{FF2B5EF4-FFF2-40B4-BE49-F238E27FC236}">
                  <a16:creationId xmlns:a16="http://schemas.microsoft.com/office/drawing/2014/main" id="{6CA8946D-2C70-4DE4-9550-06247E1B4073}"/>
                </a:ext>
              </a:extLst>
            </p:cNvPr>
            <p:cNvSpPr/>
            <p:nvPr/>
          </p:nvSpPr>
          <p:spPr>
            <a:xfrm>
              <a:off x="317400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6" name="Freeform: Shape 3685">
              <a:extLst>
                <a:ext uri="{FF2B5EF4-FFF2-40B4-BE49-F238E27FC236}">
                  <a16:creationId xmlns:a16="http://schemas.microsoft.com/office/drawing/2014/main" id="{8E91B32F-2AB9-477E-BB5F-237BF81A8D5D}"/>
                </a:ext>
              </a:extLst>
            </p:cNvPr>
            <p:cNvSpPr/>
            <p:nvPr/>
          </p:nvSpPr>
          <p:spPr>
            <a:xfrm>
              <a:off x="319631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7" name="Freeform: Shape 3686">
              <a:extLst>
                <a:ext uri="{FF2B5EF4-FFF2-40B4-BE49-F238E27FC236}">
                  <a16:creationId xmlns:a16="http://schemas.microsoft.com/office/drawing/2014/main" id="{C0B06A18-9C8C-4707-AC5F-EA17935CDF59}"/>
                </a:ext>
              </a:extLst>
            </p:cNvPr>
            <p:cNvSpPr/>
            <p:nvPr/>
          </p:nvSpPr>
          <p:spPr>
            <a:xfrm>
              <a:off x="321862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8" name="Freeform: Shape 3687">
              <a:extLst>
                <a:ext uri="{FF2B5EF4-FFF2-40B4-BE49-F238E27FC236}">
                  <a16:creationId xmlns:a16="http://schemas.microsoft.com/office/drawing/2014/main" id="{FD3C2A8A-38CA-4625-BBC0-B7DF523EBD76}"/>
                </a:ext>
              </a:extLst>
            </p:cNvPr>
            <p:cNvSpPr/>
            <p:nvPr/>
          </p:nvSpPr>
          <p:spPr>
            <a:xfrm>
              <a:off x="324094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89" name="Freeform: Shape 3688">
              <a:extLst>
                <a:ext uri="{FF2B5EF4-FFF2-40B4-BE49-F238E27FC236}">
                  <a16:creationId xmlns:a16="http://schemas.microsoft.com/office/drawing/2014/main" id="{010170FF-E29E-4BB1-8D17-6925720F9DFF}"/>
                </a:ext>
              </a:extLst>
            </p:cNvPr>
            <p:cNvSpPr/>
            <p:nvPr/>
          </p:nvSpPr>
          <p:spPr>
            <a:xfrm>
              <a:off x="326325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0" name="Freeform: Shape 3689">
              <a:extLst>
                <a:ext uri="{FF2B5EF4-FFF2-40B4-BE49-F238E27FC236}">
                  <a16:creationId xmlns:a16="http://schemas.microsoft.com/office/drawing/2014/main" id="{4D961717-F6F5-4EF5-9FE0-2551C211B4DD}"/>
                </a:ext>
              </a:extLst>
            </p:cNvPr>
            <p:cNvSpPr/>
            <p:nvPr/>
          </p:nvSpPr>
          <p:spPr>
            <a:xfrm>
              <a:off x="328556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1" name="Freeform: Shape 3690">
              <a:extLst>
                <a:ext uri="{FF2B5EF4-FFF2-40B4-BE49-F238E27FC236}">
                  <a16:creationId xmlns:a16="http://schemas.microsoft.com/office/drawing/2014/main" id="{90E3871E-24EF-4072-9194-E4D01E14609C}"/>
                </a:ext>
              </a:extLst>
            </p:cNvPr>
            <p:cNvSpPr/>
            <p:nvPr/>
          </p:nvSpPr>
          <p:spPr>
            <a:xfrm>
              <a:off x="330787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2" name="Freeform: Shape 3691">
              <a:extLst>
                <a:ext uri="{FF2B5EF4-FFF2-40B4-BE49-F238E27FC236}">
                  <a16:creationId xmlns:a16="http://schemas.microsoft.com/office/drawing/2014/main" id="{7B367B38-A08A-4CE9-B828-02194211BB59}"/>
                </a:ext>
              </a:extLst>
            </p:cNvPr>
            <p:cNvSpPr/>
            <p:nvPr/>
          </p:nvSpPr>
          <p:spPr>
            <a:xfrm>
              <a:off x="333018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3" name="Freeform: Shape 3692">
              <a:extLst>
                <a:ext uri="{FF2B5EF4-FFF2-40B4-BE49-F238E27FC236}">
                  <a16:creationId xmlns:a16="http://schemas.microsoft.com/office/drawing/2014/main" id="{C7E5CC2E-0D14-40B4-A6D7-ED1916BEAF92}"/>
                </a:ext>
              </a:extLst>
            </p:cNvPr>
            <p:cNvSpPr/>
            <p:nvPr/>
          </p:nvSpPr>
          <p:spPr>
            <a:xfrm>
              <a:off x="335250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4" name="Freeform: Shape 3693">
              <a:extLst>
                <a:ext uri="{FF2B5EF4-FFF2-40B4-BE49-F238E27FC236}">
                  <a16:creationId xmlns:a16="http://schemas.microsoft.com/office/drawing/2014/main" id="{ECD0A960-1B10-4322-860A-679B2B1A1E92}"/>
                </a:ext>
              </a:extLst>
            </p:cNvPr>
            <p:cNvSpPr/>
            <p:nvPr/>
          </p:nvSpPr>
          <p:spPr>
            <a:xfrm>
              <a:off x="337481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5" name="Freeform: Shape 3694">
              <a:extLst>
                <a:ext uri="{FF2B5EF4-FFF2-40B4-BE49-F238E27FC236}">
                  <a16:creationId xmlns:a16="http://schemas.microsoft.com/office/drawing/2014/main" id="{3E236CB1-CFB8-430B-A7AC-DE726E3C231E}"/>
                </a:ext>
              </a:extLst>
            </p:cNvPr>
            <p:cNvSpPr/>
            <p:nvPr/>
          </p:nvSpPr>
          <p:spPr>
            <a:xfrm>
              <a:off x="339713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696" name="Freeform: Shape 3695">
              <a:extLst>
                <a:ext uri="{FF2B5EF4-FFF2-40B4-BE49-F238E27FC236}">
                  <a16:creationId xmlns:a16="http://schemas.microsoft.com/office/drawing/2014/main" id="{3C9FAEE6-B317-442E-A858-6233AA46BF37}"/>
                </a:ext>
              </a:extLst>
            </p:cNvPr>
            <p:cNvSpPr/>
            <p:nvPr/>
          </p:nvSpPr>
          <p:spPr>
            <a:xfrm>
              <a:off x="341944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6" name="Freeform: Shape 3735">
              <a:extLst>
                <a:ext uri="{FF2B5EF4-FFF2-40B4-BE49-F238E27FC236}">
                  <a16:creationId xmlns:a16="http://schemas.microsoft.com/office/drawing/2014/main" id="{302D1ED7-AC66-455D-BB80-C905EF36FA20}"/>
                </a:ext>
              </a:extLst>
            </p:cNvPr>
            <p:cNvSpPr/>
            <p:nvPr/>
          </p:nvSpPr>
          <p:spPr>
            <a:xfrm>
              <a:off x="344175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37" name="Freeform: Shape 3736">
              <a:extLst>
                <a:ext uri="{FF2B5EF4-FFF2-40B4-BE49-F238E27FC236}">
                  <a16:creationId xmlns:a16="http://schemas.microsoft.com/office/drawing/2014/main" id="{95663259-4F8D-4340-96D4-EF9E92302D3A}"/>
                </a:ext>
              </a:extLst>
            </p:cNvPr>
            <p:cNvSpPr/>
            <p:nvPr/>
          </p:nvSpPr>
          <p:spPr>
            <a:xfrm>
              <a:off x="346406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79" name="Freeform: Shape 3778">
              <a:extLst>
                <a:ext uri="{FF2B5EF4-FFF2-40B4-BE49-F238E27FC236}">
                  <a16:creationId xmlns:a16="http://schemas.microsoft.com/office/drawing/2014/main" id="{78A7A9D3-2017-405F-93C9-6047C2CA364D}"/>
                </a:ext>
              </a:extLst>
            </p:cNvPr>
            <p:cNvSpPr/>
            <p:nvPr/>
          </p:nvSpPr>
          <p:spPr>
            <a:xfrm>
              <a:off x="348637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81" name="Freeform: Shape 3780">
              <a:extLst>
                <a:ext uri="{FF2B5EF4-FFF2-40B4-BE49-F238E27FC236}">
                  <a16:creationId xmlns:a16="http://schemas.microsoft.com/office/drawing/2014/main" id="{06551F0C-2223-46F0-9C1A-975228677927}"/>
                </a:ext>
              </a:extLst>
            </p:cNvPr>
            <p:cNvSpPr/>
            <p:nvPr/>
          </p:nvSpPr>
          <p:spPr>
            <a:xfrm>
              <a:off x="350869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98548876-FEF5-4C94-AB45-C5850284A884}"/>
                </a:ext>
              </a:extLst>
            </p:cNvPr>
            <p:cNvSpPr/>
            <p:nvPr/>
          </p:nvSpPr>
          <p:spPr>
            <a:xfrm>
              <a:off x="353101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49CE8DAC-D0AE-4114-898A-B4F15F7B08B8}"/>
                </a:ext>
              </a:extLst>
            </p:cNvPr>
            <p:cNvSpPr/>
            <p:nvPr/>
          </p:nvSpPr>
          <p:spPr>
            <a:xfrm>
              <a:off x="355332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51144D80-59B2-4ABE-B621-B79EBB5F23C7}"/>
                </a:ext>
              </a:extLst>
            </p:cNvPr>
            <p:cNvSpPr/>
            <p:nvPr/>
          </p:nvSpPr>
          <p:spPr>
            <a:xfrm>
              <a:off x="357563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E33FD795-0D7A-4EBE-80FC-6FBE78CCCC53}"/>
                </a:ext>
              </a:extLst>
            </p:cNvPr>
            <p:cNvSpPr/>
            <p:nvPr/>
          </p:nvSpPr>
          <p:spPr>
            <a:xfrm>
              <a:off x="359794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6EA89A67-F14B-472F-BF7F-85FB2366AAED}"/>
                </a:ext>
              </a:extLst>
            </p:cNvPr>
            <p:cNvSpPr/>
            <p:nvPr/>
          </p:nvSpPr>
          <p:spPr>
            <a:xfrm>
              <a:off x="362025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25173C52-0841-4071-8F99-2E5E18F1D6A1}"/>
                </a:ext>
              </a:extLst>
            </p:cNvPr>
            <p:cNvSpPr/>
            <p:nvPr/>
          </p:nvSpPr>
          <p:spPr>
            <a:xfrm>
              <a:off x="364257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A8A518A6-D6E5-4AC0-8B92-1A0B22CEAAFE}"/>
                </a:ext>
              </a:extLst>
            </p:cNvPr>
            <p:cNvSpPr/>
            <p:nvPr/>
          </p:nvSpPr>
          <p:spPr>
            <a:xfrm>
              <a:off x="366488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35B52687-8FF6-4D35-AEAE-A7E67D10A9B0}"/>
                </a:ext>
              </a:extLst>
            </p:cNvPr>
            <p:cNvSpPr/>
            <p:nvPr/>
          </p:nvSpPr>
          <p:spPr>
            <a:xfrm>
              <a:off x="368720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FBF13329-74EA-470A-834F-638A91CEDB9A}"/>
                </a:ext>
              </a:extLst>
            </p:cNvPr>
            <p:cNvSpPr/>
            <p:nvPr/>
          </p:nvSpPr>
          <p:spPr>
            <a:xfrm>
              <a:off x="370951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D0E0BA2E-E5D8-47B2-82A7-9857037E52AD}"/>
                </a:ext>
              </a:extLst>
            </p:cNvPr>
            <p:cNvSpPr/>
            <p:nvPr/>
          </p:nvSpPr>
          <p:spPr>
            <a:xfrm>
              <a:off x="373182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FBA6C408-E6C7-425B-877E-B8360ED69343}"/>
                </a:ext>
              </a:extLst>
            </p:cNvPr>
            <p:cNvSpPr/>
            <p:nvPr/>
          </p:nvSpPr>
          <p:spPr>
            <a:xfrm>
              <a:off x="375413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8" name="Freeform: Shape 3797">
              <a:extLst>
                <a:ext uri="{FF2B5EF4-FFF2-40B4-BE49-F238E27FC236}">
                  <a16:creationId xmlns:a16="http://schemas.microsoft.com/office/drawing/2014/main" id="{1264EA3D-6888-4B77-AF76-5493F6BB5933}"/>
                </a:ext>
              </a:extLst>
            </p:cNvPr>
            <p:cNvSpPr/>
            <p:nvPr/>
          </p:nvSpPr>
          <p:spPr>
            <a:xfrm>
              <a:off x="377645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799" name="Freeform: Shape 3798">
              <a:extLst>
                <a:ext uri="{FF2B5EF4-FFF2-40B4-BE49-F238E27FC236}">
                  <a16:creationId xmlns:a16="http://schemas.microsoft.com/office/drawing/2014/main" id="{5852EB78-1BA0-4573-AC8A-80DED4CCD409}"/>
                </a:ext>
              </a:extLst>
            </p:cNvPr>
            <p:cNvSpPr/>
            <p:nvPr/>
          </p:nvSpPr>
          <p:spPr>
            <a:xfrm>
              <a:off x="379876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0" name="Freeform: Shape 3799">
              <a:extLst>
                <a:ext uri="{FF2B5EF4-FFF2-40B4-BE49-F238E27FC236}">
                  <a16:creationId xmlns:a16="http://schemas.microsoft.com/office/drawing/2014/main" id="{3353ABAC-EBF3-45BD-9DDF-3797DE6D0782}"/>
                </a:ext>
              </a:extLst>
            </p:cNvPr>
            <p:cNvSpPr/>
            <p:nvPr/>
          </p:nvSpPr>
          <p:spPr>
            <a:xfrm>
              <a:off x="382107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1" name="Freeform: Shape 3800">
              <a:extLst>
                <a:ext uri="{FF2B5EF4-FFF2-40B4-BE49-F238E27FC236}">
                  <a16:creationId xmlns:a16="http://schemas.microsoft.com/office/drawing/2014/main" id="{A0095AA3-95F4-4A02-BA26-5B634258EECD}"/>
                </a:ext>
              </a:extLst>
            </p:cNvPr>
            <p:cNvSpPr/>
            <p:nvPr/>
          </p:nvSpPr>
          <p:spPr>
            <a:xfrm>
              <a:off x="384338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2" name="Freeform: Shape 3801">
              <a:extLst>
                <a:ext uri="{FF2B5EF4-FFF2-40B4-BE49-F238E27FC236}">
                  <a16:creationId xmlns:a16="http://schemas.microsoft.com/office/drawing/2014/main" id="{3D09ECE3-BD2A-499C-A05B-C9C2291A529E}"/>
                </a:ext>
              </a:extLst>
            </p:cNvPr>
            <p:cNvSpPr/>
            <p:nvPr/>
          </p:nvSpPr>
          <p:spPr>
            <a:xfrm>
              <a:off x="386570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3" name="Freeform: Shape 3802">
              <a:extLst>
                <a:ext uri="{FF2B5EF4-FFF2-40B4-BE49-F238E27FC236}">
                  <a16:creationId xmlns:a16="http://schemas.microsoft.com/office/drawing/2014/main" id="{A6820BEA-44AD-47AC-9778-7F0DBFED111D}"/>
                </a:ext>
              </a:extLst>
            </p:cNvPr>
            <p:cNvSpPr/>
            <p:nvPr/>
          </p:nvSpPr>
          <p:spPr>
            <a:xfrm>
              <a:off x="388801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4" name="Freeform: Shape 3803">
              <a:extLst>
                <a:ext uri="{FF2B5EF4-FFF2-40B4-BE49-F238E27FC236}">
                  <a16:creationId xmlns:a16="http://schemas.microsoft.com/office/drawing/2014/main" id="{A8CB3033-1A50-4608-B72D-904E2F31C877}"/>
                </a:ext>
              </a:extLst>
            </p:cNvPr>
            <p:cNvSpPr/>
            <p:nvPr/>
          </p:nvSpPr>
          <p:spPr>
            <a:xfrm>
              <a:off x="391032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5" name="Freeform: Shape 3804">
              <a:extLst>
                <a:ext uri="{FF2B5EF4-FFF2-40B4-BE49-F238E27FC236}">
                  <a16:creationId xmlns:a16="http://schemas.microsoft.com/office/drawing/2014/main" id="{ACC3AA05-9DF3-41F8-9976-D5B974AFE466}"/>
                </a:ext>
              </a:extLst>
            </p:cNvPr>
            <p:cNvSpPr/>
            <p:nvPr/>
          </p:nvSpPr>
          <p:spPr>
            <a:xfrm>
              <a:off x="393264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6" name="Freeform: Shape 3805">
              <a:extLst>
                <a:ext uri="{FF2B5EF4-FFF2-40B4-BE49-F238E27FC236}">
                  <a16:creationId xmlns:a16="http://schemas.microsoft.com/office/drawing/2014/main" id="{B9D6C41B-1AD0-4071-9689-91F99F1F7AC7}"/>
                </a:ext>
              </a:extLst>
            </p:cNvPr>
            <p:cNvSpPr/>
            <p:nvPr/>
          </p:nvSpPr>
          <p:spPr>
            <a:xfrm>
              <a:off x="395495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7" name="Freeform: Shape 3806">
              <a:extLst>
                <a:ext uri="{FF2B5EF4-FFF2-40B4-BE49-F238E27FC236}">
                  <a16:creationId xmlns:a16="http://schemas.microsoft.com/office/drawing/2014/main" id="{C11DF4B3-8C4E-4C0D-BD4B-37C3D07D042E}"/>
                </a:ext>
              </a:extLst>
            </p:cNvPr>
            <p:cNvSpPr/>
            <p:nvPr/>
          </p:nvSpPr>
          <p:spPr>
            <a:xfrm>
              <a:off x="397726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8" name="Freeform: Shape 3807">
              <a:extLst>
                <a:ext uri="{FF2B5EF4-FFF2-40B4-BE49-F238E27FC236}">
                  <a16:creationId xmlns:a16="http://schemas.microsoft.com/office/drawing/2014/main" id="{AF41F537-8B5D-4BBD-9DA8-6FDF6B8AE418}"/>
                </a:ext>
              </a:extLst>
            </p:cNvPr>
            <p:cNvSpPr/>
            <p:nvPr/>
          </p:nvSpPr>
          <p:spPr>
            <a:xfrm>
              <a:off x="399957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09" name="Freeform: Shape 3808">
              <a:extLst>
                <a:ext uri="{FF2B5EF4-FFF2-40B4-BE49-F238E27FC236}">
                  <a16:creationId xmlns:a16="http://schemas.microsoft.com/office/drawing/2014/main" id="{36A09F96-B93B-42E1-A652-C0FB0C9F402A}"/>
                </a:ext>
              </a:extLst>
            </p:cNvPr>
            <p:cNvSpPr/>
            <p:nvPr/>
          </p:nvSpPr>
          <p:spPr>
            <a:xfrm>
              <a:off x="402189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0" name="Freeform: Shape 3809">
              <a:extLst>
                <a:ext uri="{FF2B5EF4-FFF2-40B4-BE49-F238E27FC236}">
                  <a16:creationId xmlns:a16="http://schemas.microsoft.com/office/drawing/2014/main" id="{4A512D77-6D93-4B3E-8F3E-EE99292D6F52}"/>
                </a:ext>
              </a:extLst>
            </p:cNvPr>
            <p:cNvSpPr/>
            <p:nvPr/>
          </p:nvSpPr>
          <p:spPr>
            <a:xfrm>
              <a:off x="404420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1" name="Freeform: Shape 3810">
              <a:extLst>
                <a:ext uri="{FF2B5EF4-FFF2-40B4-BE49-F238E27FC236}">
                  <a16:creationId xmlns:a16="http://schemas.microsoft.com/office/drawing/2014/main" id="{D88DA99D-23E8-4389-BFCB-A61317E9187F}"/>
                </a:ext>
              </a:extLst>
            </p:cNvPr>
            <p:cNvSpPr/>
            <p:nvPr/>
          </p:nvSpPr>
          <p:spPr>
            <a:xfrm>
              <a:off x="406652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2" name="Freeform: Shape 3811">
              <a:extLst>
                <a:ext uri="{FF2B5EF4-FFF2-40B4-BE49-F238E27FC236}">
                  <a16:creationId xmlns:a16="http://schemas.microsoft.com/office/drawing/2014/main" id="{3E968D56-FC71-4595-990D-2CACB91E5023}"/>
                </a:ext>
              </a:extLst>
            </p:cNvPr>
            <p:cNvSpPr/>
            <p:nvPr/>
          </p:nvSpPr>
          <p:spPr>
            <a:xfrm>
              <a:off x="408883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3" name="Freeform: Shape 3812">
              <a:extLst>
                <a:ext uri="{FF2B5EF4-FFF2-40B4-BE49-F238E27FC236}">
                  <a16:creationId xmlns:a16="http://schemas.microsoft.com/office/drawing/2014/main" id="{74E6343D-9AC6-4540-BC1A-B90F7C2522F5}"/>
                </a:ext>
              </a:extLst>
            </p:cNvPr>
            <p:cNvSpPr/>
            <p:nvPr/>
          </p:nvSpPr>
          <p:spPr>
            <a:xfrm>
              <a:off x="411114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4" name="Freeform: Shape 3813">
              <a:extLst>
                <a:ext uri="{FF2B5EF4-FFF2-40B4-BE49-F238E27FC236}">
                  <a16:creationId xmlns:a16="http://schemas.microsoft.com/office/drawing/2014/main" id="{ED58AA56-7A19-412E-92C5-44F7C6F3F5C1}"/>
                </a:ext>
              </a:extLst>
            </p:cNvPr>
            <p:cNvSpPr/>
            <p:nvPr/>
          </p:nvSpPr>
          <p:spPr>
            <a:xfrm>
              <a:off x="413345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5" name="Freeform: Shape 3814">
              <a:extLst>
                <a:ext uri="{FF2B5EF4-FFF2-40B4-BE49-F238E27FC236}">
                  <a16:creationId xmlns:a16="http://schemas.microsoft.com/office/drawing/2014/main" id="{F62FD7B5-F8E8-47D1-B4F7-D19778766522}"/>
                </a:ext>
              </a:extLst>
            </p:cNvPr>
            <p:cNvSpPr/>
            <p:nvPr/>
          </p:nvSpPr>
          <p:spPr>
            <a:xfrm>
              <a:off x="415576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6" name="Freeform: Shape 3815">
              <a:extLst>
                <a:ext uri="{FF2B5EF4-FFF2-40B4-BE49-F238E27FC236}">
                  <a16:creationId xmlns:a16="http://schemas.microsoft.com/office/drawing/2014/main" id="{4FF04030-003A-480D-B548-3CC74B141183}"/>
                </a:ext>
              </a:extLst>
            </p:cNvPr>
            <p:cNvSpPr/>
            <p:nvPr/>
          </p:nvSpPr>
          <p:spPr>
            <a:xfrm>
              <a:off x="417808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7" name="Freeform: Shape 3816">
              <a:extLst>
                <a:ext uri="{FF2B5EF4-FFF2-40B4-BE49-F238E27FC236}">
                  <a16:creationId xmlns:a16="http://schemas.microsoft.com/office/drawing/2014/main" id="{474892D6-215B-4406-85A8-F33E598EC04E}"/>
                </a:ext>
              </a:extLst>
            </p:cNvPr>
            <p:cNvSpPr/>
            <p:nvPr/>
          </p:nvSpPr>
          <p:spPr>
            <a:xfrm>
              <a:off x="420040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8" name="Freeform: Shape 3817">
              <a:extLst>
                <a:ext uri="{FF2B5EF4-FFF2-40B4-BE49-F238E27FC236}">
                  <a16:creationId xmlns:a16="http://schemas.microsoft.com/office/drawing/2014/main" id="{C510FC2C-91EA-4205-972B-24BCF606234C}"/>
                </a:ext>
              </a:extLst>
            </p:cNvPr>
            <p:cNvSpPr/>
            <p:nvPr/>
          </p:nvSpPr>
          <p:spPr>
            <a:xfrm>
              <a:off x="422271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19" name="Freeform: Shape 3818">
              <a:extLst>
                <a:ext uri="{FF2B5EF4-FFF2-40B4-BE49-F238E27FC236}">
                  <a16:creationId xmlns:a16="http://schemas.microsoft.com/office/drawing/2014/main" id="{C0F2AFF3-83B6-4AA6-BC79-C32A73004A19}"/>
                </a:ext>
              </a:extLst>
            </p:cNvPr>
            <p:cNvSpPr/>
            <p:nvPr/>
          </p:nvSpPr>
          <p:spPr>
            <a:xfrm>
              <a:off x="424502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0" name="Freeform: Shape 3819">
              <a:extLst>
                <a:ext uri="{FF2B5EF4-FFF2-40B4-BE49-F238E27FC236}">
                  <a16:creationId xmlns:a16="http://schemas.microsoft.com/office/drawing/2014/main" id="{DD1DFC84-218D-4B71-BA91-7F3046B3C9D3}"/>
                </a:ext>
              </a:extLst>
            </p:cNvPr>
            <p:cNvSpPr/>
            <p:nvPr/>
          </p:nvSpPr>
          <p:spPr>
            <a:xfrm>
              <a:off x="426733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1" name="Freeform: Shape 3820">
              <a:extLst>
                <a:ext uri="{FF2B5EF4-FFF2-40B4-BE49-F238E27FC236}">
                  <a16:creationId xmlns:a16="http://schemas.microsoft.com/office/drawing/2014/main" id="{30156CD9-F0CA-4808-B037-BDEE5EC13968}"/>
                </a:ext>
              </a:extLst>
            </p:cNvPr>
            <p:cNvSpPr/>
            <p:nvPr/>
          </p:nvSpPr>
          <p:spPr>
            <a:xfrm>
              <a:off x="428964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2" name="Freeform: Shape 3821">
              <a:extLst>
                <a:ext uri="{FF2B5EF4-FFF2-40B4-BE49-F238E27FC236}">
                  <a16:creationId xmlns:a16="http://schemas.microsoft.com/office/drawing/2014/main" id="{7E775321-390E-4006-BF6B-D105A840316B}"/>
                </a:ext>
              </a:extLst>
            </p:cNvPr>
            <p:cNvSpPr/>
            <p:nvPr/>
          </p:nvSpPr>
          <p:spPr>
            <a:xfrm>
              <a:off x="431196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3" name="Freeform: Shape 3822">
              <a:extLst>
                <a:ext uri="{FF2B5EF4-FFF2-40B4-BE49-F238E27FC236}">
                  <a16:creationId xmlns:a16="http://schemas.microsoft.com/office/drawing/2014/main" id="{0DC83AE5-4883-4AE2-892B-80B43D08EE67}"/>
                </a:ext>
              </a:extLst>
            </p:cNvPr>
            <p:cNvSpPr/>
            <p:nvPr/>
          </p:nvSpPr>
          <p:spPr>
            <a:xfrm>
              <a:off x="433427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4" name="Freeform: Shape 3823">
              <a:extLst>
                <a:ext uri="{FF2B5EF4-FFF2-40B4-BE49-F238E27FC236}">
                  <a16:creationId xmlns:a16="http://schemas.microsoft.com/office/drawing/2014/main" id="{6A80EDA5-97E8-4BA3-AD3F-76DD46895918}"/>
                </a:ext>
              </a:extLst>
            </p:cNvPr>
            <p:cNvSpPr/>
            <p:nvPr/>
          </p:nvSpPr>
          <p:spPr>
            <a:xfrm>
              <a:off x="435658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5" name="Freeform: Shape 3824">
              <a:extLst>
                <a:ext uri="{FF2B5EF4-FFF2-40B4-BE49-F238E27FC236}">
                  <a16:creationId xmlns:a16="http://schemas.microsoft.com/office/drawing/2014/main" id="{2532D634-DF12-43A0-ACED-2B285A38F341}"/>
                </a:ext>
              </a:extLst>
            </p:cNvPr>
            <p:cNvSpPr/>
            <p:nvPr/>
          </p:nvSpPr>
          <p:spPr>
            <a:xfrm>
              <a:off x="437890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6" name="Freeform: Shape 3825">
              <a:extLst>
                <a:ext uri="{FF2B5EF4-FFF2-40B4-BE49-F238E27FC236}">
                  <a16:creationId xmlns:a16="http://schemas.microsoft.com/office/drawing/2014/main" id="{EFB7F476-3564-4A94-B670-6A4F3FA40CF9}"/>
                </a:ext>
              </a:extLst>
            </p:cNvPr>
            <p:cNvSpPr/>
            <p:nvPr/>
          </p:nvSpPr>
          <p:spPr>
            <a:xfrm>
              <a:off x="440121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7" name="Freeform: Shape 3826">
              <a:extLst>
                <a:ext uri="{FF2B5EF4-FFF2-40B4-BE49-F238E27FC236}">
                  <a16:creationId xmlns:a16="http://schemas.microsoft.com/office/drawing/2014/main" id="{A9B8ED77-845F-4473-A054-2772B077B04D}"/>
                </a:ext>
              </a:extLst>
            </p:cNvPr>
            <p:cNvSpPr/>
            <p:nvPr/>
          </p:nvSpPr>
          <p:spPr>
            <a:xfrm>
              <a:off x="442352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8" name="Freeform: Shape 3827">
              <a:extLst>
                <a:ext uri="{FF2B5EF4-FFF2-40B4-BE49-F238E27FC236}">
                  <a16:creationId xmlns:a16="http://schemas.microsoft.com/office/drawing/2014/main" id="{BBB9BDD5-94BE-4BE0-AD71-EF6AA6708401}"/>
                </a:ext>
              </a:extLst>
            </p:cNvPr>
            <p:cNvSpPr/>
            <p:nvPr/>
          </p:nvSpPr>
          <p:spPr>
            <a:xfrm>
              <a:off x="444583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29" name="Freeform: Shape 3828">
              <a:extLst>
                <a:ext uri="{FF2B5EF4-FFF2-40B4-BE49-F238E27FC236}">
                  <a16:creationId xmlns:a16="http://schemas.microsoft.com/office/drawing/2014/main" id="{1984FD7B-42CC-4DBE-A5C9-C6BA521B916A}"/>
                </a:ext>
              </a:extLst>
            </p:cNvPr>
            <p:cNvSpPr/>
            <p:nvPr/>
          </p:nvSpPr>
          <p:spPr>
            <a:xfrm>
              <a:off x="446815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0" name="Freeform: Shape 3829">
              <a:extLst>
                <a:ext uri="{FF2B5EF4-FFF2-40B4-BE49-F238E27FC236}">
                  <a16:creationId xmlns:a16="http://schemas.microsoft.com/office/drawing/2014/main" id="{F5F78C2F-5633-417E-8DD8-981C8667BF81}"/>
                </a:ext>
              </a:extLst>
            </p:cNvPr>
            <p:cNvSpPr/>
            <p:nvPr/>
          </p:nvSpPr>
          <p:spPr>
            <a:xfrm>
              <a:off x="449046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1" name="Freeform: Shape 3830">
              <a:extLst>
                <a:ext uri="{FF2B5EF4-FFF2-40B4-BE49-F238E27FC236}">
                  <a16:creationId xmlns:a16="http://schemas.microsoft.com/office/drawing/2014/main" id="{1167865F-232A-4200-A06A-488B435FFDAA}"/>
                </a:ext>
              </a:extLst>
            </p:cNvPr>
            <p:cNvSpPr/>
            <p:nvPr/>
          </p:nvSpPr>
          <p:spPr>
            <a:xfrm>
              <a:off x="451277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2" name="Freeform: Shape 3831">
              <a:extLst>
                <a:ext uri="{FF2B5EF4-FFF2-40B4-BE49-F238E27FC236}">
                  <a16:creationId xmlns:a16="http://schemas.microsoft.com/office/drawing/2014/main" id="{FA076A72-0F8D-47A7-9A4E-53AD4F39A9A8}"/>
                </a:ext>
              </a:extLst>
            </p:cNvPr>
            <p:cNvSpPr/>
            <p:nvPr/>
          </p:nvSpPr>
          <p:spPr>
            <a:xfrm>
              <a:off x="453508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3" name="Freeform: Shape 3832">
              <a:extLst>
                <a:ext uri="{FF2B5EF4-FFF2-40B4-BE49-F238E27FC236}">
                  <a16:creationId xmlns:a16="http://schemas.microsoft.com/office/drawing/2014/main" id="{720E4460-9FBB-4B9C-B66E-8E6F085AECFA}"/>
                </a:ext>
              </a:extLst>
            </p:cNvPr>
            <p:cNvSpPr/>
            <p:nvPr/>
          </p:nvSpPr>
          <p:spPr>
            <a:xfrm>
              <a:off x="455740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4" name="Freeform: Shape 3833">
              <a:extLst>
                <a:ext uri="{FF2B5EF4-FFF2-40B4-BE49-F238E27FC236}">
                  <a16:creationId xmlns:a16="http://schemas.microsoft.com/office/drawing/2014/main" id="{4A6340F6-B42F-412C-BBAA-6DA77638DC25}"/>
                </a:ext>
              </a:extLst>
            </p:cNvPr>
            <p:cNvSpPr/>
            <p:nvPr/>
          </p:nvSpPr>
          <p:spPr>
            <a:xfrm>
              <a:off x="457971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5" name="Freeform: Shape 3834">
              <a:extLst>
                <a:ext uri="{FF2B5EF4-FFF2-40B4-BE49-F238E27FC236}">
                  <a16:creationId xmlns:a16="http://schemas.microsoft.com/office/drawing/2014/main" id="{7DE4D39B-035B-4DF8-8BC6-2C0A7619F307}"/>
                </a:ext>
              </a:extLst>
            </p:cNvPr>
            <p:cNvSpPr/>
            <p:nvPr/>
          </p:nvSpPr>
          <p:spPr>
            <a:xfrm>
              <a:off x="460203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6" name="Freeform: Shape 3835">
              <a:extLst>
                <a:ext uri="{FF2B5EF4-FFF2-40B4-BE49-F238E27FC236}">
                  <a16:creationId xmlns:a16="http://schemas.microsoft.com/office/drawing/2014/main" id="{63497AF3-EC84-4CE7-A2B8-508CC12DD551}"/>
                </a:ext>
              </a:extLst>
            </p:cNvPr>
            <p:cNvSpPr/>
            <p:nvPr/>
          </p:nvSpPr>
          <p:spPr>
            <a:xfrm>
              <a:off x="462434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7" name="Freeform: Shape 3836">
              <a:extLst>
                <a:ext uri="{FF2B5EF4-FFF2-40B4-BE49-F238E27FC236}">
                  <a16:creationId xmlns:a16="http://schemas.microsoft.com/office/drawing/2014/main" id="{607A2300-4FD2-4565-A589-5D4CEB05ECBE}"/>
                </a:ext>
              </a:extLst>
            </p:cNvPr>
            <p:cNvSpPr/>
            <p:nvPr/>
          </p:nvSpPr>
          <p:spPr>
            <a:xfrm>
              <a:off x="464665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8" name="Freeform: Shape 3837">
              <a:extLst>
                <a:ext uri="{FF2B5EF4-FFF2-40B4-BE49-F238E27FC236}">
                  <a16:creationId xmlns:a16="http://schemas.microsoft.com/office/drawing/2014/main" id="{EECA23EE-DC1E-4A2B-9057-023478D1A7D5}"/>
                </a:ext>
              </a:extLst>
            </p:cNvPr>
            <p:cNvSpPr/>
            <p:nvPr/>
          </p:nvSpPr>
          <p:spPr>
            <a:xfrm>
              <a:off x="466896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839" name="Freeform: Shape 3838">
              <a:extLst>
                <a:ext uri="{FF2B5EF4-FFF2-40B4-BE49-F238E27FC236}">
                  <a16:creationId xmlns:a16="http://schemas.microsoft.com/office/drawing/2014/main" id="{49C1D375-B32F-41FF-B22D-22F301A2576C}"/>
                </a:ext>
              </a:extLst>
            </p:cNvPr>
            <p:cNvSpPr/>
            <p:nvPr/>
          </p:nvSpPr>
          <p:spPr>
            <a:xfrm>
              <a:off x="469127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43A5F7FD-2AEA-4947-8ED8-232272E56D5D}"/>
                </a:ext>
              </a:extLst>
            </p:cNvPr>
            <p:cNvSpPr/>
            <p:nvPr/>
          </p:nvSpPr>
          <p:spPr>
            <a:xfrm>
              <a:off x="471359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77CC82F-6D4D-4F79-9617-917EA115E39D}"/>
                </a:ext>
              </a:extLst>
            </p:cNvPr>
            <p:cNvSpPr/>
            <p:nvPr/>
          </p:nvSpPr>
          <p:spPr>
            <a:xfrm>
              <a:off x="473591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5B34FA3C-E98F-487D-AEDD-797748D0BD6B}"/>
                </a:ext>
              </a:extLst>
            </p:cNvPr>
            <p:cNvSpPr/>
            <p:nvPr/>
          </p:nvSpPr>
          <p:spPr>
            <a:xfrm>
              <a:off x="475822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473FA137-9BB2-467F-855F-55CC623F959D}"/>
                </a:ext>
              </a:extLst>
            </p:cNvPr>
            <p:cNvSpPr/>
            <p:nvPr/>
          </p:nvSpPr>
          <p:spPr>
            <a:xfrm>
              <a:off x="4780534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FF1EAB92-4608-44E8-96DC-2D85DB2D43EF}"/>
                </a:ext>
              </a:extLst>
            </p:cNvPr>
            <p:cNvSpPr/>
            <p:nvPr/>
          </p:nvSpPr>
          <p:spPr>
            <a:xfrm>
              <a:off x="480284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D154C12-303A-4306-94AC-0C6D8C40A181}"/>
                </a:ext>
              </a:extLst>
            </p:cNvPr>
            <p:cNvSpPr/>
            <p:nvPr/>
          </p:nvSpPr>
          <p:spPr>
            <a:xfrm>
              <a:off x="482515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6CA42A8-4F8E-4F7A-9665-8A08E0CEE945}"/>
                </a:ext>
              </a:extLst>
            </p:cNvPr>
            <p:cNvSpPr/>
            <p:nvPr/>
          </p:nvSpPr>
          <p:spPr>
            <a:xfrm>
              <a:off x="4847470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19F194D5-A600-49B1-8E40-01561B021CE0}"/>
                </a:ext>
              </a:extLst>
            </p:cNvPr>
            <p:cNvSpPr/>
            <p:nvPr/>
          </p:nvSpPr>
          <p:spPr>
            <a:xfrm>
              <a:off x="486978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95F378D6-ECD4-47EC-BBEB-B70115FFF2A9}"/>
                </a:ext>
              </a:extLst>
            </p:cNvPr>
            <p:cNvSpPr/>
            <p:nvPr/>
          </p:nvSpPr>
          <p:spPr>
            <a:xfrm>
              <a:off x="4892102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212E94A-F7EF-4FE0-83AF-4EA161915EF9}"/>
                </a:ext>
              </a:extLst>
            </p:cNvPr>
            <p:cNvSpPr/>
            <p:nvPr/>
          </p:nvSpPr>
          <p:spPr>
            <a:xfrm>
              <a:off x="491441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BCA39D6B-C6B8-44C0-8EF3-DD79D4CD51A3}"/>
                </a:ext>
              </a:extLst>
            </p:cNvPr>
            <p:cNvSpPr/>
            <p:nvPr/>
          </p:nvSpPr>
          <p:spPr>
            <a:xfrm>
              <a:off x="493672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2BA02914-F8D4-493B-990D-7541DAB4413B}"/>
                </a:ext>
              </a:extLst>
            </p:cNvPr>
            <p:cNvSpPr/>
            <p:nvPr/>
          </p:nvSpPr>
          <p:spPr>
            <a:xfrm>
              <a:off x="4959037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446E6B9C-E179-4A4A-B1EF-05DF4D551820}"/>
                </a:ext>
              </a:extLst>
            </p:cNvPr>
            <p:cNvSpPr/>
            <p:nvPr/>
          </p:nvSpPr>
          <p:spPr>
            <a:xfrm>
              <a:off x="4981349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60648926-2615-4FB8-854D-482FB1069A9A}"/>
                </a:ext>
              </a:extLst>
            </p:cNvPr>
            <p:cNvSpPr/>
            <p:nvPr/>
          </p:nvSpPr>
          <p:spPr>
            <a:xfrm>
              <a:off x="500366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F1BC4F33-7D77-44F3-8378-4082166B9630}"/>
                </a:ext>
              </a:extLst>
            </p:cNvPr>
            <p:cNvSpPr/>
            <p:nvPr/>
          </p:nvSpPr>
          <p:spPr>
            <a:xfrm>
              <a:off x="502597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25FB8C74-4009-47A5-95EB-B77C1D7427EF}"/>
                </a:ext>
              </a:extLst>
            </p:cNvPr>
            <p:cNvSpPr/>
            <p:nvPr/>
          </p:nvSpPr>
          <p:spPr>
            <a:xfrm>
              <a:off x="504828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DD02F79E-FC0B-4479-948D-A1FBF12F7E4B}"/>
                </a:ext>
              </a:extLst>
            </p:cNvPr>
            <p:cNvSpPr/>
            <p:nvPr/>
          </p:nvSpPr>
          <p:spPr>
            <a:xfrm>
              <a:off x="507060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EB9122B-5615-47A0-A5DB-8CCF49A05305}"/>
                </a:ext>
              </a:extLst>
            </p:cNvPr>
            <p:cNvSpPr/>
            <p:nvPr/>
          </p:nvSpPr>
          <p:spPr>
            <a:xfrm>
              <a:off x="5092916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79215B49-C023-4DB9-A0F2-4B3671109B02}"/>
                </a:ext>
              </a:extLst>
            </p:cNvPr>
            <p:cNvSpPr/>
            <p:nvPr/>
          </p:nvSpPr>
          <p:spPr>
            <a:xfrm>
              <a:off x="5115228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E245CC1-3C8E-4098-845E-28163FA7C1AB}"/>
                </a:ext>
              </a:extLst>
            </p:cNvPr>
            <p:cNvSpPr/>
            <p:nvPr/>
          </p:nvSpPr>
          <p:spPr>
            <a:xfrm>
              <a:off x="5137541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82578EEA-6B90-4C5F-AB23-1B1E8B5EE17D}"/>
                </a:ext>
              </a:extLst>
            </p:cNvPr>
            <p:cNvSpPr/>
            <p:nvPr/>
          </p:nvSpPr>
          <p:spPr>
            <a:xfrm>
              <a:off x="5159853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BD2E6137-FADE-4835-9F98-AF7EF6087DA1}"/>
                </a:ext>
              </a:extLst>
            </p:cNvPr>
            <p:cNvSpPr/>
            <p:nvPr/>
          </p:nvSpPr>
          <p:spPr>
            <a:xfrm>
              <a:off x="5182165" y="3138833"/>
              <a:ext cx="7940" cy="7937"/>
            </a:xfrm>
            <a:custGeom>
              <a:avLst/>
              <a:gdLst>
                <a:gd name="connsiteX0" fmla="*/ 0 w 7940"/>
                <a:gd name="connsiteY0" fmla="*/ 0 h 7937"/>
                <a:gd name="connsiteX1" fmla="*/ 0 w 7940"/>
                <a:gd name="connsiteY1" fmla="*/ 0 h 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40" h="7937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1900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368" name="Graphic 4">
            <a:extLst>
              <a:ext uri="{FF2B5EF4-FFF2-40B4-BE49-F238E27FC236}">
                <a16:creationId xmlns:a16="http://schemas.microsoft.com/office/drawing/2014/main" id="{2CC87AA5-4B59-4AD3-9B4B-175199051257}"/>
              </a:ext>
            </a:extLst>
          </p:cNvPr>
          <p:cNvGrpSpPr/>
          <p:nvPr/>
        </p:nvGrpSpPr>
        <p:grpSpPr>
          <a:xfrm>
            <a:off x="709536" y="2696447"/>
            <a:ext cx="4264785" cy="1698581"/>
            <a:chOff x="941199" y="1194883"/>
            <a:chExt cx="4264785" cy="1967761"/>
          </a:xfrm>
        </p:grpSpPr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B087D4D5-BB38-4496-938A-5DE36E709865}"/>
                </a:ext>
              </a:extLst>
            </p:cNvPr>
            <p:cNvSpPr/>
            <p:nvPr/>
          </p:nvSpPr>
          <p:spPr>
            <a:xfrm>
              <a:off x="941199" y="3115021"/>
              <a:ext cx="47641" cy="47622"/>
            </a:xfrm>
            <a:custGeom>
              <a:avLst/>
              <a:gdLst>
                <a:gd name="connsiteX0" fmla="*/ 23941 w 47641"/>
                <a:gd name="connsiteY0" fmla="*/ 47918 h 47622"/>
                <a:gd name="connsiteX1" fmla="*/ 40785 w 47641"/>
                <a:gd name="connsiteY1" fmla="*/ 40944 h 47622"/>
                <a:gd name="connsiteX2" fmla="*/ 47762 w 47641"/>
                <a:gd name="connsiteY2" fmla="*/ 24107 h 47622"/>
                <a:gd name="connsiteX3" fmla="*/ 40785 w 47641"/>
                <a:gd name="connsiteY3" fmla="*/ 7270 h 47622"/>
                <a:gd name="connsiteX4" fmla="*/ 23941 w 47641"/>
                <a:gd name="connsiteY4" fmla="*/ 295 h 47622"/>
                <a:gd name="connsiteX5" fmla="*/ 7098 w 47641"/>
                <a:gd name="connsiteY5" fmla="*/ 7270 h 47622"/>
                <a:gd name="connsiteX6" fmla="*/ 121 w 47641"/>
                <a:gd name="connsiteY6" fmla="*/ 24107 h 47622"/>
                <a:gd name="connsiteX7" fmla="*/ 7098 w 47641"/>
                <a:gd name="connsiteY7" fmla="*/ 40944 h 47622"/>
                <a:gd name="connsiteX8" fmla="*/ 2394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41" y="47918"/>
                  </a:moveTo>
                  <a:cubicBezTo>
                    <a:pt x="30259" y="47918"/>
                    <a:pt x="36318" y="45409"/>
                    <a:pt x="40785" y="40944"/>
                  </a:cubicBezTo>
                  <a:cubicBezTo>
                    <a:pt x="45252" y="36479"/>
                    <a:pt x="47762" y="30422"/>
                    <a:pt x="47762" y="24107"/>
                  </a:cubicBezTo>
                  <a:cubicBezTo>
                    <a:pt x="47762" y="17792"/>
                    <a:pt x="45252" y="11735"/>
                    <a:pt x="40785" y="7270"/>
                  </a:cubicBezTo>
                  <a:cubicBezTo>
                    <a:pt x="36318" y="2804"/>
                    <a:pt x="30259" y="295"/>
                    <a:pt x="23941" y="295"/>
                  </a:cubicBezTo>
                  <a:cubicBezTo>
                    <a:pt x="17624" y="295"/>
                    <a:pt x="11565" y="2804"/>
                    <a:pt x="7098" y="7270"/>
                  </a:cubicBezTo>
                  <a:cubicBezTo>
                    <a:pt x="2631" y="11735"/>
                    <a:pt x="121" y="17792"/>
                    <a:pt x="121" y="24107"/>
                  </a:cubicBezTo>
                  <a:cubicBezTo>
                    <a:pt x="121" y="30422"/>
                    <a:pt x="2631" y="36479"/>
                    <a:pt x="7098" y="40944"/>
                  </a:cubicBezTo>
                  <a:cubicBezTo>
                    <a:pt x="11565" y="45409"/>
                    <a:pt x="17624" y="47918"/>
                    <a:pt x="2394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D4EE4BC2-C7B2-477A-A788-13B18C1335EC}"/>
                </a:ext>
              </a:extLst>
            </p:cNvPr>
            <p:cNvSpPr/>
            <p:nvPr/>
          </p:nvSpPr>
          <p:spPr>
            <a:xfrm>
              <a:off x="963511" y="3115021"/>
              <a:ext cx="47641" cy="47622"/>
            </a:xfrm>
            <a:custGeom>
              <a:avLst/>
              <a:gdLst>
                <a:gd name="connsiteX0" fmla="*/ 23944 w 47641"/>
                <a:gd name="connsiteY0" fmla="*/ 47918 h 47622"/>
                <a:gd name="connsiteX1" fmla="*/ 40788 w 47641"/>
                <a:gd name="connsiteY1" fmla="*/ 40944 h 47622"/>
                <a:gd name="connsiteX2" fmla="*/ 47765 w 47641"/>
                <a:gd name="connsiteY2" fmla="*/ 24107 h 47622"/>
                <a:gd name="connsiteX3" fmla="*/ 40788 w 47641"/>
                <a:gd name="connsiteY3" fmla="*/ 7270 h 47622"/>
                <a:gd name="connsiteX4" fmla="*/ 23944 w 47641"/>
                <a:gd name="connsiteY4" fmla="*/ 295 h 47622"/>
                <a:gd name="connsiteX5" fmla="*/ 7100 w 47641"/>
                <a:gd name="connsiteY5" fmla="*/ 7270 h 47622"/>
                <a:gd name="connsiteX6" fmla="*/ 124 w 47641"/>
                <a:gd name="connsiteY6" fmla="*/ 24107 h 47622"/>
                <a:gd name="connsiteX7" fmla="*/ 7100 w 47641"/>
                <a:gd name="connsiteY7" fmla="*/ 40944 h 47622"/>
                <a:gd name="connsiteX8" fmla="*/ 2394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44" y="47918"/>
                  </a:moveTo>
                  <a:cubicBezTo>
                    <a:pt x="30261" y="47918"/>
                    <a:pt x="36321" y="45409"/>
                    <a:pt x="40788" y="40944"/>
                  </a:cubicBezTo>
                  <a:cubicBezTo>
                    <a:pt x="45255" y="36479"/>
                    <a:pt x="47765" y="30422"/>
                    <a:pt x="47765" y="24107"/>
                  </a:cubicBezTo>
                  <a:cubicBezTo>
                    <a:pt x="47765" y="17792"/>
                    <a:pt x="45255" y="11735"/>
                    <a:pt x="40788" y="7270"/>
                  </a:cubicBezTo>
                  <a:cubicBezTo>
                    <a:pt x="36321" y="2804"/>
                    <a:pt x="30261" y="295"/>
                    <a:pt x="23944" y="295"/>
                  </a:cubicBezTo>
                  <a:cubicBezTo>
                    <a:pt x="17627" y="295"/>
                    <a:pt x="11567" y="2804"/>
                    <a:pt x="7100" y="7270"/>
                  </a:cubicBezTo>
                  <a:cubicBezTo>
                    <a:pt x="2633" y="11735"/>
                    <a:pt x="124" y="17792"/>
                    <a:pt x="124" y="24107"/>
                  </a:cubicBezTo>
                  <a:cubicBezTo>
                    <a:pt x="124" y="30422"/>
                    <a:pt x="2633" y="36479"/>
                    <a:pt x="7100" y="40944"/>
                  </a:cubicBezTo>
                  <a:cubicBezTo>
                    <a:pt x="11567" y="45409"/>
                    <a:pt x="17627" y="47918"/>
                    <a:pt x="2394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5766151-881A-4D1A-BA76-962D0AFD62C9}"/>
                </a:ext>
              </a:extLst>
            </p:cNvPr>
            <p:cNvSpPr/>
            <p:nvPr/>
          </p:nvSpPr>
          <p:spPr>
            <a:xfrm>
              <a:off x="985823" y="3115021"/>
              <a:ext cx="47641" cy="47622"/>
            </a:xfrm>
            <a:custGeom>
              <a:avLst/>
              <a:gdLst>
                <a:gd name="connsiteX0" fmla="*/ 23947 w 47641"/>
                <a:gd name="connsiteY0" fmla="*/ 47918 h 47622"/>
                <a:gd name="connsiteX1" fmla="*/ 40791 w 47641"/>
                <a:gd name="connsiteY1" fmla="*/ 40944 h 47622"/>
                <a:gd name="connsiteX2" fmla="*/ 47768 w 47641"/>
                <a:gd name="connsiteY2" fmla="*/ 24107 h 47622"/>
                <a:gd name="connsiteX3" fmla="*/ 40791 w 47641"/>
                <a:gd name="connsiteY3" fmla="*/ 7270 h 47622"/>
                <a:gd name="connsiteX4" fmla="*/ 23947 w 47641"/>
                <a:gd name="connsiteY4" fmla="*/ 295 h 47622"/>
                <a:gd name="connsiteX5" fmla="*/ 7103 w 47641"/>
                <a:gd name="connsiteY5" fmla="*/ 7270 h 47622"/>
                <a:gd name="connsiteX6" fmla="*/ 126 w 47641"/>
                <a:gd name="connsiteY6" fmla="*/ 24107 h 47622"/>
                <a:gd name="connsiteX7" fmla="*/ 7103 w 47641"/>
                <a:gd name="connsiteY7" fmla="*/ 40944 h 47622"/>
                <a:gd name="connsiteX8" fmla="*/ 2394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47" y="47918"/>
                  </a:moveTo>
                  <a:cubicBezTo>
                    <a:pt x="30264" y="47918"/>
                    <a:pt x="36324" y="45409"/>
                    <a:pt x="40791" y="40944"/>
                  </a:cubicBezTo>
                  <a:cubicBezTo>
                    <a:pt x="45258" y="36479"/>
                    <a:pt x="47768" y="30422"/>
                    <a:pt x="47768" y="24107"/>
                  </a:cubicBezTo>
                  <a:cubicBezTo>
                    <a:pt x="47768" y="17792"/>
                    <a:pt x="45258" y="11735"/>
                    <a:pt x="40791" y="7270"/>
                  </a:cubicBezTo>
                  <a:cubicBezTo>
                    <a:pt x="36324" y="2804"/>
                    <a:pt x="30264" y="295"/>
                    <a:pt x="23947" y="295"/>
                  </a:cubicBezTo>
                  <a:cubicBezTo>
                    <a:pt x="17630" y="295"/>
                    <a:pt x="11570" y="2804"/>
                    <a:pt x="7103" y="7270"/>
                  </a:cubicBezTo>
                  <a:cubicBezTo>
                    <a:pt x="2636" y="11735"/>
                    <a:pt x="126" y="17792"/>
                    <a:pt x="126" y="24107"/>
                  </a:cubicBezTo>
                  <a:cubicBezTo>
                    <a:pt x="126" y="30422"/>
                    <a:pt x="2636" y="36479"/>
                    <a:pt x="7103" y="40944"/>
                  </a:cubicBezTo>
                  <a:cubicBezTo>
                    <a:pt x="11570" y="45409"/>
                    <a:pt x="17630" y="47918"/>
                    <a:pt x="2394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83EC562-65E6-4CE0-8F5B-3B84EC1E3F52}"/>
                </a:ext>
              </a:extLst>
            </p:cNvPr>
            <p:cNvSpPr/>
            <p:nvPr/>
          </p:nvSpPr>
          <p:spPr>
            <a:xfrm>
              <a:off x="1008135" y="3115021"/>
              <a:ext cx="47641" cy="47622"/>
            </a:xfrm>
            <a:custGeom>
              <a:avLst/>
              <a:gdLst>
                <a:gd name="connsiteX0" fmla="*/ 23950 w 47641"/>
                <a:gd name="connsiteY0" fmla="*/ 47918 h 47622"/>
                <a:gd name="connsiteX1" fmla="*/ 40793 w 47641"/>
                <a:gd name="connsiteY1" fmla="*/ 40944 h 47622"/>
                <a:gd name="connsiteX2" fmla="*/ 47770 w 47641"/>
                <a:gd name="connsiteY2" fmla="*/ 24107 h 47622"/>
                <a:gd name="connsiteX3" fmla="*/ 40793 w 47641"/>
                <a:gd name="connsiteY3" fmla="*/ 7270 h 47622"/>
                <a:gd name="connsiteX4" fmla="*/ 23950 w 47641"/>
                <a:gd name="connsiteY4" fmla="*/ 295 h 47622"/>
                <a:gd name="connsiteX5" fmla="*/ 7106 w 47641"/>
                <a:gd name="connsiteY5" fmla="*/ 7270 h 47622"/>
                <a:gd name="connsiteX6" fmla="*/ 129 w 47641"/>
                <a:gd name="connsiteY6" fmla="*/ 24107 h 47622"/>
                <a:gd name="connsiteX7" fmla="*/ 7106 w 47641"/>
                <a:gd name="connsiteY7" fmla="*/ 40944 h 47622"/>
                <a:gd name="connsiteX8" fmla="*/ 2395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50" y="47918"/>
                  </a:moveTo>
                  <a:cubicBezTo>
                    <a:pt x="30267" y="47918"/>
                    <a:pt x="36326" y="45409"/>
                    <a:pt x="40793" y="40944"/>
                  </a:cubicBezTo>
                  <a:cubicBezTo>
                    <a:pt x="45260" y="36479"/>
                    <a:pt x="47770" y="30422"/>
                    <a:pt x="47770" y="24107"/>
                  </a:cubicBezTo>
                  <a:cubicBezTo>
                    <a:pt x="47770" y="17792"/>
                    <a:pt x="45260" y="11735"/>
                    <a:pt x="40793" y="7270"/>
                  </a:cubicBezTo>
                  <a:cubicBezTo>
                    <a:pt x="36326" y="2804"/>
                    <a:pt x="30267" y="295"/>
                    <a:pt x="23950" y="295"/>
                  </a:cubicBezTo>
                  <a:cubicBezTo>
                    <a:pt x="17632" y="295"/>
                    <a:pt x="11573" y="2804"/>
                    <a:pt x="7106" y="7270"/>
                  </a:cubicBezTo>
                  <a:cubicBezTo>
                    <a:pt x="2639" y="11735"/>
                    <a:pt x="129" y="17792"/>
                    <a:pt x="129" y="24107"/>
                  </a:cubicBezTo>
                  <a:cubicBezTo>
                    <a:pt x="129" y="30422"/>
                    <a:pt x="2639" y="36479"/>
                    <a:pt x="7106" y="40944"/>
                  </a:cubicBezTo>
                  <a:cubicBezTo>
                    <a:pt x="11573" y="45409"/>
                    <a:pt x="17632" y="47918"/>
                    <a:pt x="2395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61908019-7054-4911-B929-D70128EAD793}"/>
                </a:ext>
              </a:extLst>
            </p:cNvPr>
            <p:cNvSpPr/>
            <p:nvPr/>
          </p:nvSpPr>
          <p:spPr>
            <a:xfrm>
              <a:off x="1030447" y="3115021"/>
              <a:ext cx="47641" cy="47622"/>
            </a:xfrm>
            <a:custGeom>
              <a:avLst/>
              <a:gdLst>
                <a:gd name="connsiteX0" fmla="*/ 23953 w 47641"/>
                <a:gd name="connsiteY0" fmla="*/ 47918 h 47622"/>
                <a:gd name="connsiteX1" fmla="*/ 40796 w 47641"/>
                <a:gd name="connsiteY1" fmla="*/ 40944 h 47622"/>
                <a:gd name="connsiteX2" fmla="*/ 47773 w 47641"/>
                <a:gd name="connsiteY2" fmla="*/ 24107 h 47622"/>
                <a:gd name="connsiteX3" fmla="*/ 40796 w 47641"/>
                <a:gd name="connsiteY3" fmla="*/ 7270 h 47622"/>
                <a:gd name="connsiteX4" fmla="*/ 23953 w 47641"/>
                <a:gd name="connsiteY4" fmla="*/ 295 h 47622"/>
                <a:gd name="connsiteX5" fmla="*/ 7109 w 47641"/>
                <a:gd name="connsiteY5" fmla="*/ 7270 h 47622"/>
                <a:gd name="connsiteX6" fmla="*/ 132 w 47641"/>
                <a:gd name="connsiteY6" fmla="*/ 24107 h 47622"/>
                <a:gd name="connsiteX7" fmla="*/ 7109 w 47641"/>
                <a:gd name="connsiteY7" fmla="*/ 40944 h 47622"/>
                <a:gd name="connsiteX8" fmla="*/ 2395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53" y="47918"/>
                  </a:moveTo>
                  <a:cubicBezTo>
                    <a:pt x="30270" y="47918"/>
                    <a:pt x="36329" y="45409"/>
                    <a:pt x="40796" y="40944"/>
                  </a:cubicBezTo>
                  <a:cubicBezTo>
                    <a:pt x="45263" y="36479"/>
                    <a:pt x="47773" y="30422"/>
                    <a:pt x="47773" y="24107"/>
                  </a:cubicBezTo>
                  <a:cubicBezTo>
                    <a:pt x="47773" y="17792"/>
                    <a:pt x="45263" y="11735"/>
                    <a:pt x="40796" y="7270"/>
                  </a:cubicBezTo>
                  <a:cubicBezTo>
                    <a:pt x="36329" y="2804"/>
                    <a:pt x="30270" y="295"/>
                    <a:pt x="23953" y="295"/>
                  </a:cubicBezTo>
                  <a:cubicBezTo>
                    <a:pt x="17635" y="295"/>
                    <a:pt x="11576" y="2804"/>
                    <a:pt x="7109" y="7270"/>
                  </a:cubicBezTo>
                  <a:cubicBezTo>
                    <a:pt x="2642" y="11735"/>
                    <a:pt x="132" y="17792"/>
                    <a:pt x="132" y="24107"/>
                  </a:cubicBezTo>
                  <a:cubicBezTo>
                    <a:pt x="132" y="30422"/>
                    <a:pt x="2642" y="36479"/>
                    <a:pt x="7109" y="40944"/>
                  </a:cubicBezTo>
                  <a:cubicBezTo>
                    <a:pt x="11576" y="45409"/>
                    <a:pt x="17635" y="47918"/>
                    <a:pt x="2395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95A3A0CB-56E4-41C9-AFB3-30B131071EC2}"/>
                </a:ext>
              </a:extLst>
            </p:cNvPr>
            <p:cNvSpPr/>
            <p:nvPr/>
          </p:nvSpPr>
          <p:spPr>
            <a:xfrm>
              <a:off x="1052759" y="3115021"/>
              <a:ext cx="47641" cy="47622"/>
            </a:xfrm>
            <a:custGeom>
              <a:avLst/>
              <a:gdLst>
                <a:gd name="connsiteX0" fmla="*/ 23955 w 47641"/>
                <a:gd name="connsiteY0" fmla="*/ 47918 h 47622"/>
                <a:gd name="connsiteX1" fmla="*/ 40799 w 47641"/>
                <a:gd name="connsiteY1" fmla="*/ 40944 h 47622"/>
                <a:gd name="connsiteX2" fmla="*/ 47776 w 47641"/>
                <a:gd name="connsiteY2" fmla="*/ 24107 h 47622"/>
                <a:gd name="connsiteX3" fmla="*/ 40799 w 47641"/>
                <a:gd name="connsiteY3" fmla="*/ 7270 h 47622"/>
                <a:gd name="connsiteX4" fmla="*/ 23955 w 47641"/>
                <a:gd name="connsiteY4" fmla="*/ 295 h 47622"/>
                <a:gd name="connsiteX5" fmla="*/ 7112 w 47641"/>
                <a:gd name="connsiteY5" fmla="*/ 7270 h 47622"/>
                <a:gd name="connsiteX6" fmla="*/ 135 w 47641"/>
                <a:gd name="connsiteY6" fmla="*/ 24107 h 47622"/>
                <a:gd name="connsiteX7" fmla="*/ 7112 w 47641"/>
                <a:gd name="connsiteY7" fmla="*/ 40944 h 47622"/>
                <a:gd name="connsiteX8" fmla="*/ 2395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55" y="47918"/>
                  </a:moveTo>
                  <a:cubicBezTo>
                    <a:pt x="30273" y="47918"/>
                    <a:pt x="36332" y="45409"/>
                    <a:pt x="40799" y="40944"/>
                  </a:cubicBezTo>
                  <a:cubicBezTo>
                    <a:pt x="45266" y="36479"/>
                    <a:pt x="47776" y="30422"/>
                    <a:pt x="47776" y="24107"/>
                  </a:cubicBezTo>
                  <a:cubicBezTo>
                    <a:pt x="47776" y="17792"/>
                    <a:pt x="45266" y="11735"/>
                    <a:pt x="40799" y="7270"/>
                  </a:cubicBezTo>
                  <a:cubicBezTo>
                    <a:pt x="36332" y="2804"/>
                    <a:pt x="30273" y="295"/>
                    <a:pt x="23955" y="295"/>
                  </a:cubicBezTo>
                  <a:cubicBezTo>
                    <a:pt x="17638" y="295"/>
                    <a:pt x="11579" y="2804"/>
                    <a:pt x="7112" y="7270"/>
                  </a:cubicBezTo>
                  <a:cubicBezTo>
                    <a:pt x="2645" y="11735"/>
                    <a:pt x="135" y="17792"/>
                    <a:pt x="135" y="24107"/>
                  </a:cubicBezTo>
                  <a:cubicBezTo>
                    <a:pt x="135" y="30422"/>
                    <a:pt x="2645" y="36479"/>
                    <a:pt x="7112" y="40944"/>
                  </a:cubicBezTo>
                  <a:cubicBezTo>
                    <a:pt x="11579" y="45409"/>
                    <a:pt x="17638" y="47918"/>
                    <a:pt x="2395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860F650D-09A1-4361-B274-E56A5DD4E2C6}"/>
                </a:ext>
              </a:extLst>
            </p:cNvPr>
            <p:cNvSpPr/>
            <p:nvPr/>
          </p:nvSpPr>
          <p:spPr>
            <a:xfrm>
              <a:off x="1075079" y="3115021"/>
              <a:ext cx="47641" cy="47622"/>
            </a:xfrm>
            <a:custGeom>
              <a:avLst/>
              <a:gdLst>
                <a:gd name="connsiteX0" fmla="*/ 23958 w 47641"/>
                <a:gd name="connsiteY0" fmla="*/ 47918 h 47622"/>
                <a:gd name="connsiteX1" fmla="*/ 40802 w 47641"/>
                <a:gd name="connsiteY1" fmla="*/ 40944 h 47622"/>
                <a:gd name="connsiteX2" fmla="*/ 47779 w 47641"/>
                <a:gd name="connsiteY2" fmla="*/ 24107 h 47622"/>
                <a:gd name="connsiteX3" fmla="*/ 40802 w 47641"/>
                <a:gd name="connsiteY3" fmla="*/ 7270 h 47622"/>
                <a:gd name="connsiteX4" fmla="*/ 23958 w 47641"/>
                <a:gd name="connsiteY4" fmla="*/ 295 h 47622"/>
                <a:gd name="connsiteX5" fmla="*/ 7115 w 47641"/>
                <a:gd name="connsiteY5" fmla="*/ 7270 h 47622"/>
                <a:gd name="connsiteX6" fmla="*/ 138 w 47641"/>
                <a:gd name="connsiteY6" fmla="*/ 24107 h 47622"/>
                <a:gd name="connsiteX7" fmla="*/ 7115 w 47641"/>
                <a:gd name="connsiteY7" fmla="*/ 40944 h 47622"/>
                <a:gd name="connsiteX8" fmla="*/ 2395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58" y="47918"/>
                  </a:moveTo>
                  <a:cubicBezTo>
                    <a:pt x="30275" y="47918"/>
                    <a:pt x="36335" y="45409"/>
                    <a:pt x="40802" y="40944"/>
                  </a:cubicBezTo>
                  <a:cubicBezTo>
                    <a:pt x="45269" y="36479"/>
                    <a:pt x="47779" y="30422"/>
                    <a:pt x="47779" y="24107"/>
                  </a:cubicBezTo>
                  <a:cubicBezTo>
                    <a:pt x="47779" y="17792"/>
                    <a:pt x="45269" y="11735"/>
                    <a:pt x="40802" y="7270"/>
                  </a:cubicBezTo>
                  <a:cubicBezTo>
                    <a:pt x="36335" y="2804"/>
                    <a:pt x="30275" y="295"/>
                    <a:pt x="23958" y="295"/>
                  </a:cubicBezTo>
                  <a:cubicBezTo>
                    <a:pt x="17641" y="295"/>
                    <a:pt x="11582" y="2804"/>
                    <a:pt x="7115" y="7270"/>
                  </a:cubicBezTo>
                  <a:cubicBezTo>
                    <a:pt x="2648" y="11735"/>
                    <a:pt x="138" y="17792"/>
                    <a:pt x="138" y="24107"/>
                  </a:cubicBezTo>
                  <a:cubicBezTo>
                    <a:pt x="138" y="30422"/>
                    <a:pt x="2648" y="36479"/>
                    <a:pt x="7115" y="40944"/>
                  </a:cubicBezTo>
                  <a:cubicBezTo>
                    <a:pt x="11582" y="45409"/>
                    <a:pt x="17641" y="47918"/>
                    <a:pt x="2395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CF6FCAF7-1B2F-4C9F-A349-D4C82B6FCAB2}"/>
                </a:ext>
              </a:extLst>
            </p:cNvPr>
            <p:cNvSpPr/>
            <p:nvPr/>
          </p:nvSpPr>
          <p:spPr>
            <a:xfrm>
              <a:off x="1097391" y="3115021"/>
              <a:ext cx="47641" cy="47622"/>
            </a:xfrm>
            <a:custGeom>
              <a:avLst/>
              <a:gdLst>
                <a:gd name="connsiteX0" fmla="*/ 23961 w 47641"/>
                <a:gd name="connsiteY0" fmla="*/ 47918 h 47622"/>
                <a:gd name="connsiteX1" fmla="*/ 40805 w 47641"/>
                <a:gd name="connsiteY1" fmla="*/ 40944 h 47622"/>
                <a:gd name="connsiteX2" fmla="*/ 47782 w 47641"/>
                <a:gd name="connsiteY2" fmla="*/ 24107 h 47622"/>
                <a:gd name="connsiteX3" fmla="*/ 40805 w 47641"/>
                <a:gd name="connsiteY3" fmla="*/ 7270 h 47622"/>
                <a:gd name="connsiteX4" fmla="*/ 23961 w 47641"/>
                <a:gd name="connsiteY4" fmla="*/ 295 h 47622"/>
                <a:gd name="connsiteX5" fmla="*/ 7117 w 47641"/>
                <a:gd name="connsiteY5" fmla="*/ 7270 h 47622"/>
                <a:gd name="connsiteX6" fmla="*/ 140 w 47641"/>
                <a:gd name="connsiteY6" fmla="*/ 24107 h 47622"/>
                <a:gd name="connsiteX7" fmla="*/ 7117 w 47641"/>
                <a:gd name="connsiteY7" fmla="*/ 40944 h 47622"/>
                <a:gd name="connsiteX8" fmla="*/ 2396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61" y="47918"/>
                  </a:moveTo>
                  <a:cubicBezTo>
                    <a:pt x="30278" y="47918"/>
                    <a:pt x="36338" y="45409"/>
                    <a:pt x="40805" y="40944"/>
                  </a:cubicBezTo>
                  <a:cubicBezTo>
                    <a:pt x="45272" y="36479"/>
                    <a:pt x="47782" y="30422"/>
                    <a:pt x="47782" y="24107"/>
                  </a:cubicBezTo>
                  <a:cubicBezTo>
                    <a:pt x="47782" y="17792"/>
                    <a:pt x="45272" y="11735"/>
                    <a:pt x="40805" y="7270"/>
                  </a:cubicBezTo>
                  <a:cubicBezTo>
                    <a:pt x="36338" y="2804"/>
                    <a:pt x="30278" y="295"/>
                    <a:pt x="23961" y="295"/>
                  </a:cubicBezTo>
                  <a:cubicBezTo>
                    <a:pt x="17644" y="295"/>
                    <a:pt x="11584" y="2804"/>
                    <a:pt x="7117" y="7270"/>
                  </a:cubicBezTo>
                  <a:cubicBezTo>
                    <a:pt x="2650" y="11735"/>
                    <a:pt x="140" y="17792"/>
                    <a:pt x="140" y="24107"/>
                  </a:cubicBezTo>
                  <a:cubicBezTo>
                    <a:pt x="140" y="30422"/>
                    <a:pt x="2650" y="36479"/>
                    <a:pt x="7117" y="40944"/>
                  </a:cubicBezTo>
                  <a:cubicBezTo>
                    <a:pt x="11584" y="45409"/>
                    <a:pt x="17644" y="47918"/>
                    <a:pt x="2396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612571C-4F5F-4A94-BF47-E9484F419255}"/>
                </a:ext>
              </a:extLst>
            </p:cNvPr>
            <p:cNvSpPr/>
            <p:nvPr/>
          </p:nvSpPr>
          <p:spPr>
            <a:xfrm>
              <a:off x="1119703" y="3115021"/>
              <a:ext cx="47641" cy="47622"/>
            </a:xfrm>
            <a:custGeom>
              <a:avLst/>
              <a:gdLst>
                <a:gd name="connsiteX0" fmla="*/ 23964 w 47641"/>
                <a:gd name="connsiteY0" fmla="*/ 47918 h 47622"/>
                <a:gd name="connsiteX1" fmla="*/ 40808 w 47641"/>
                <a:gd name="connsiteY1" fmla="*/ 40944 h 47622"/>
                <a:gd name="connsiteX2" fmla="*/ 47784 w 47641"/>
                <a:gd name="connsiteY2" fmla="*/ 24107 h 47622"/>
                <a:gd name="connsiteX3" fmla="*/ 40808 w 47641"/>
                <a:gd name="connsiteY3" fmla="*/ 7270 h 47622"/>
                <a:gd name="connsiteX4" fmla="*/ 23964 w 47641"/>
                <a:gd name="connsiteY4" fmla="*/ 295 h 47622"/>
                <a:gd name="connsiteX5" fmla="*/ 7120 w 47641"/>
                <a:gd name="connsiteY5" fmla="*/ 7270 h 47622"/>
                <a:gd name="connsiteX6" fmla="*/ 143 w 47641"/>
                <a:gd name="connsiteY6" fmla="*/ 24107 h 47622"/>
                <a:gd name="connsiteX7" fmla="*/ 7120 w 47641"/>
                <a:gd name="connsiteY7" fmla="*/ 40944 h 47622"/>
                <a:gd name="connsiteX8" fmla="*/ 2396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64" y="47918"/>
                  </a:moveTo>
                  <a:cubicBezTo>
                    <a:pt x="30281" y="47918"/>
                    <a:pt x="36341" y="45409"/>
                    <a:pt x="40808" y="40944"/>
                  </a:cubicBezTo>
                  <a:cubicBezTo>
                    <a:pt x="45274" y="36479"/>
                    <a:pt x="47784" y="30422"/>
                    <a:pt x="47784" y="24107"/>
                  </a:cubicBezTo>
                  <a:cubicBezTo>
                    <a:pt x="47784" y="17792"/>
                    <a:pt x="45274" y="11735"/>
                    <a:pt x="40808" y="7270"/>
                  </a:cubicBezTo>
                  <a:cubicBezTo>
                    <a:pt x="36341" y="2804"/>
                    <a:pt x="30281" y="295"/>
                    <a:pt x="23964" y="295"/>
                  </a:cubicBezTo>
                  <a:cubicBezTo>
                    <a:pt x="17647" y="295"/>
                    <a:pt x="11587" y="2804"/>
                    <a:pt x="7120" y="7270"/>
                  </a:cubicBezTo>
                  <a:cubicBezTo>
                    <a:pt x="2653" y="11735"/>
                    <a:pt x="143" y="17792"/>
                    <a:pt x="143" y="24107"/>
                  </a:cubicBezTo>
                  <a:cubicBezTo>
                    <a:pt x="143" y="30422"/>
                    <a:pt x="2653" y="36479"/>
                    <a:pt x="7120" y="40944"/>
                  </a:cubicBezTo>
                  <a:cubicBezTo>
                    <a:pt x="11587" y="45409"/>
                    <a:pt x="17647" y="47918"/>
                    <a:pt x="2396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EDC497B9-8EB7-4BC6-B878-B28F083F9AFA}"/>
                </a:ext>
              </a:extLst>
            </p:cNvPr>
            <p:cNvSpPr/>
            <p:nvPr/>
          </p:nvSpPr>
          <p:spPr>
            <a:xfrm>
              <a:off x="1142015" y="3115021"/>
              <a:ext cx="47641" cy="47622"/>
            </a:xfrm>
            <a:custGeom>
              <a:avLst/>
              <a:gdLst>
                <a:gd name="connsiteX0" fmla="*/ 23967 w 47641"/>
                <a:gd name="connsiteY0" fmla="*/ 47918 h 47622"/>
                <a:gd name="connsiteX1" fmla="*/ 40810 w 47641"/>
                <a:gd name="connsiteY1" fmla="*/ 40944 h 47622"/>
                <a:gd name="connsiteX2" fmla="*/ 47787 w 47641"/>
                <a:gd name="connsiteY2" fmla="*/ 24107 h 47622"/>
                <a:gd name="connsiteX3" fmla="*/ 40810 w 47641"/>
                <a:gd name="connsiteY3" fmla="*/ 7270 h 47622"/>
                <a:gd name="connsiteX4" fmla="*/ 23967 w 47641"/>
                <a:gd name="connsiteY4" fmla="*/ 295 h 47622"/>
                <a:gd name="connsiteX5" fmla="*/ 7123 w 47641"/>
                <a:gd name="connsiteY5" fmla="*/ 7270 h 47622"/>
                <a:gd name="connsiteX6" fmla="*/ 146 w 47641"/>
                <a:gd name="connsiteY6" fmla="*/ 24107 h 47622"/>
                <a:gd name="connsiteX7" fmla="*/ 7123 w 47641"/>
                <a:gd name="connsiteY7" fmla="*/ 40944 h 47622"/>
                <a:gd name="connsiteX8" fmla="*/ 2396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67" y="47918"/>
                  </a:moveTo>
                  <a:cubicBezTo>
                    <a:pt x="30284" y="47918"/>
                    <a:pt x="36343" y="45409"/>
                    <a:pt x="40810" y="40944"/>
                  </a:cubicBezTo>
                  <a:cubicBezTo>
                    <a:pt x="45277" y="36479"/>
                    <a:pt x="47787" y="30422"/>
                    <a:pt x="47787" y="24107"/>
                  </a:cubicBezTo>
                  <a:cubicBezTo>
                    <a:pt x="47787" y="17792"/>
                    <a:pt x="45277" y="11735"/>
                    <a:pt x="40810" y="7270"/>
                  </a:cubicBezTo>
                  <a:cubicBezTo>
                    <a:pt x="36343" y="2804"/>
                    <a:pt x="30284" y="295"/>
                    <a:pt x="23967" y="295"/>
                  </a:cubicBezTo>
                  <a:cubicBezTo>
                    <a:pt x="17649" y="295"/>
                    <a:pt x="11590" y="2804"/>
                    <a:pt x="7123" y="7270"/>
                  </a:cubicBezTo>
                  <a:cubicBezTo>
                    <a:pt x="2656" y="11735"/>
                    <a:pt x="146" y="17792"/>
                    <a:pt x="146" y="24107"/>
                  </a:cubicBezTo>
                  <a:cubicBezTo>
                    <a:pt x="146" y="30422"/>
                    <a:pt x="2656" y="36479"/>
                    <a:pt x="7123" y="40944"/>
                  </a:cubicBezTo>
                  <a:cubicBezTo>
                    <a:pt x="11590" y="45409"/>
                    <a:pt x="17649" y="47918"/>
                    <a:pt x="2396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C945E0F9-8645-4D1A-A718-D9959B7828D8}"/>
                </a:ext>
              </a:extLst>
            </p:cNvPr>
            <p:cNvSpPr/>
            <p:nvPr/>
          </p:nvSpPr>
          <p:spPr>
            <a:xfrm>
              <a:off x="1164327" y="1194883"/>
              <a:ext cx="47641" cy="47622"/>
            </a:xfrm>
            <a:custGeom>
              <a:avLst/>
              <a:gdLst>
                <a:gd name="connsiteX0" fmla="*/ 23969 w 47641"/>
                <a:gd name="connsiteY0" fmla="*/ 47676 h 47622"/>
                <a:gd name="connsiteX1" fmla="*/ 40813 w 47641"/>
                <a:gd name="connsiteY1" fmla="*/ 40702 h 47622"/>
                <a:gd name="connsiteX2" fmla="*/ 47790 w 47641"/>
                <a:gd name="connsiteY2" fmla="*/ 23865 h 47622"/>
                <a:gd name="connsiteX3" fmla="*/ 40813 w 47641"/>
                <a:gd name="connsiteY3" fmla="*/ 7028 h 47622"/>
                <a:gd name="connsiteX4" fmla="*/ 23969 w 47641"/>
                <a:gd name="connsiteY4" fmla="*/ 54 h 47622"/>
                <a:gd name="connsiteX5" fmla="*/ 7126 w 47641"/>
                <a:gd name="connsiteY5" fmla="*/ 7028 h 47622"/>
                <a:gd name="connsiteX6" fmla="*/ 149 w 47641"/>
                <a:gd name="connsiteY6" fmla="*/ 23865 h 47622"/>
                <a:gd name="connsiteX7" fmla="*/ 7126 w 47641"/>
                <a:gd name="connsiteY7" fmla="*/ 40702 h 47622"/>
                <a:gd name="connsiteX8" fmla="*/ 23969 w 47641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69" y="47676"/>
                  </a:moveTo>
                  <a:cubicBezTo>
                    <a:pt x="30287" y="47676"/>
                    <a:pt x="36346" y="45167"/>
                    <a:pt x="40813" y="40702"/>
                  </a:cubicBezTo>
                  <a:cubicBezTo>
                    <a:pt x="45280" y="36237"/>
                    <a:pt x="47790" y="30180"/>
                    <a:pt x="47790" y="23865"/>
                  </a:cubicBezTo>
                  <a:cubicBezTo>
                    <a:pt x="47790" y="17550"/>
                    <a:pt x="45280" y="11493"/>
                    <a:pt x="40813" y="7028"/>
                  </a:cubicBezTo>
                  <a:cubicBezTo>
                    <a:pt x="36346" y="2562"/>
                    <a:pt x="30287" y="54"/>
                    <a:pt x="23969" y="54"/>
                  </a:cubicBezTo>
                  <a:cubicBezTo>
                    <a:pt x="17652" y="54"/>
                    <a:pt x="11593" y="2562"/>
                    <a:pt x="7126" y="7028"/>
                  </a:cubicBezTo>
                  <a:cubicBezTo>
                    <a:pt x="2659" y="11493"/>
                    <a:pt x="149" y="17550"/>
                    <a:pt x="149" y="23865"/>
                  </a:cubicBezTo>
                  <a:cubicBezTo>
                    <a:pt x="149" y="30180"/>
                    <a:pt x="2659" y="36237"/>
                    <a:pt x="7126" y="40702"/>
                  </a:cubicBezTo>
                  <a:cubicBezTo>
                    <a:pt x="11593" y="45167"/>
                    <a:pt x="17652" y="47676"/>
                    <a:pt x="23969" y="47676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E38226E7-5ADB-4B39-8612-0358B81918DE}"/>
                </a:ext>
              </a:extLst>
            </p:cNvPr>
            <p:cNvSpPr/>
            <p:nvPr/>
          </p:nvSpPr>
          <p:spPr>
            <a:xfrm>
              <a:off x="1186638" y="3115021"/>
              <a:ext cx="47641" cy="47622"/>
            </a:xfrm>
            <a:custGeom>
              <a:avLst/>
              <a:gdLst>
                <a:gd name="connsiteX0" fmla="*/ 23972 w 47641"/>
                <a:gd name="connsiteY0" fmla="*/ 47918 h 47622"/>
                <a:gd name="connsiteX1" fmla="*/ 40816 w 47641"/>
                <a:gd name="connsiteY1" fmla="*/ 40944 h 47622"/>
                <a:gd name="connsiteX2" fmla="*/ 47793 w 47641"/>
                <a:gd name="connsiteY2" fmla="*/ 24107 h 47622"/>
                <a:gd name="connsiteX3" fmla="*/ 40816 w 47641"/>
                <a:gd name="connsiteY3" fmla="*/ 7270 h 47622"/>
                <a:gd name="connsiteX4" fmla="*/ 23972 w 47641"/>
                <a:gd name="connsiteY4" fmla="*/ 295 h 47622"/>
                <a:gd name="connsiteX5" fmla="*/ 7129 w 47641"/>
                <a:gd name="connsiteY5" fmla="*/ 7270 h 47622"/>
                <a:gd name="connsiteX6" fmla="*/ 152 w 47641"/>
                <a:gd name="connsiteY6" fmla="*/ 24107 h 47622"/>
                <a:gd name="connsiteX7" fmla="*/ 7129 w 47641"/>
                <a:gd name="connsiteY7" fmla="*/ 40944 h 47622"/>
                <a:gd name="connsiteX8" fmla="*/ 2397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72" y="47918"/>
                  </a:moveTo>
                  <a:cubicBezTo>
                    <a:pt x="30290" y="47918"/>
                    <a:pt x="36349" y="45409"/>
                    <a:pt x="40816" y="40944"/>
                  </a:cubicBezTo>
                  <a:cubicBezTo>
                    <a:pt x="45283" y="36479"/>
                    <a:pt x="47793" y="30422"/>
                    <a:pt x="47793" y="24107"/>
                  </a:cubicBezTo>
                  <a:cubicBezTo>
                    <a:pt x="47793" y="17792"/>
                    <a:pt x="45283" y="11735"/>
                    <a:pt x="40816" y="7270"/>
                  </a:cubicBezTo>
                  <a:cubicBezTo>
                    <a:pt x="36349" y="2804"/>
                    <a:pt x="30290" y="295"/>
                    <a:pt x="23972" y="295"/>
                  </a:cubicBezTo>
                  <a:cubicBezTo>
                    <a:pt x="17655" y="295"/>
                    <a:pt x="11596" y="2804"/>
                    <a:pt x="7129" y="7270"/>
                  </a:cubicBezTo>
                  <a:cubicBezTo>
                    <a:pt x="2662" y="11735"/>
                    <a:pt x="152" y="17792"/>
                    <a:pt x="152" y="24107"/>
                  </a:cubicBezTo>
                  <a:cubicBezTo>
                    <a:pt x="152" y="30422"/>
                    <a:pt x="2662" y="36479"/>
                    <a:pt x="7129" y="40944"/>
                  </a:cubicBezTo>
                  <a:cubicBezTo>
                    <a:pt x="11596" y="45409"/>
                    <a:pt x="17655" y="47918"/>
                    <a:pt x="2397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5F602214-EFAF-409F-8475-17A4F367CA6D}"/>
                </a:ext>
              </a:extLst>
            </p:cNvPr>
            <p:cNvSpPr/>
            <p:nvPr/>
          </p:nvSpPr>
          <p:spPr>
            <a:xfrm>
              <a:off x="1208950" y="3115021"/>
              <a:ext cx="47641" cy="47622"/>
            </a:xfrm>
            <a:custGeom>
              <a:avLst/>
              <a:gdLst>
                <a:gd name="connsiteX0" fmla="*/ 23975 w 47641"/>
                <a:gd name="connsiteY0" fmla="*/ 47918 h 47622"/>
                <a:gd name="connsiteX1" fmla="*/ 40819 w 47641"/>
                <a:gd name="connsiteY1" fmla="*/ 40944 h 47622"/>
                <a:gd name="connsiteX2" fmla="*/ 47796 w 47641"/>
                <a:gd name="connsiteY2" fmla="*/ 24107 h 47622"/>
                <a:gd name="connsiteX3" fmla="*/ 40819 w 47641"/>
                <a:gd name="connsiteY3" fmla="*/ 7270 h 47622"/>
                <a:gd name="connsiteX4" fmla="*/ 23975 w 47641"/>
                <a:gd name="connsiteY4" fmla="*/ 295 h 47622"/>
                <a:gd name="connsiteX5" fmla="*/ 7131 w 47641"/>
                <a:gd name="connsiteY5" fmla="*/ 7270 h 47622"/>
                <a:gd name="connsiteX6" fmla="*/ 155 w 47641"/>
                <a:gd name="connsiteY6" fmla="*/ 24107 h 47622"/>
                <a:gd name="connsiteX7" fmla="*/ 7131 w 47641"/>
                <a:gd name="connsiteY7" fmla="*/ 40944 h 47622"/>
                <a:gd name="connsiteX8" fmla="*/ 2397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75" y="47918"/>
                  </a:moveTo>
                  <a:cubicBezTo>
                    <a:pt x="30292" y="47918"/>
                    <a:pt x="36352" y="45409"/>
                    <a:pt x="40819" y="40944"/>
                  </a:cubicBezTo>
                  <a:cubicBezTo>
                    <a:pt x="45286" y="36479"/>
                    <a:pt x="47796" y="30422"/>
                    <a:pt x="47796" y="24107"/>
                  </a:cubicBezTo>
                  <a:cubicBezTo>
                    <a:pt x="47796" y="17792"/>
                    <a:pt x="45286" y="11735"/>
                    <a:pt x="40819" y="7270"/>
                  </a:cubicBezTo>
                  <a:cubicBezTo>
                    <a:pt x="36352" y="2804"/>
                    <a:pt x="30292" y="295"/>
                    <a:pt x="23975" y="295"/>
                  </a:cubicBezTo>
                  <a:cubicBezTo>
                    <a:pt x="17658" y="295"/>
                    <a:pt x="11598" y="2804"/>
                    <a:pt x="7131" y="7270"/>
                  </a:cubicBezTo>
                  <a:cubicBezTo>
                    <a:pt x="2664" y="11735"/>
                    <a:pt x="155" y="17792"/>
                    <a:pt x="155" y="24107"/>
                  </a:cubicBezTo>
                  <a:cubicBezTo>
                    <a:pt x="155" y="30422"/>
                    <a:pt x="2664" y="36479"/>
                    <a:pt x="7131" y="40944"/>
                  </a:cubicBezTo>
                  <a:cubicBezTo>
                    <a:pt x="11598" y="45409"/>
                    <a:pt x="17658" y="47918"/>
                    <a:pt x="2397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CD26A1D-B1E8-459B-9B82-266672452782}"/>
                </a:ext>
              </a:extLst>
            </p:cNvPr>
            <p:cNvSpPr/>
            <p:nvPr/>
          </p:nvSpPr>
          <p:spPr>
            <a:xfrm>
              <a:off x="1231262" y="3115021"/>
              <a:ext cx="47641" cy="47622"/>
            </a:xfrm>
            <a:custGeom>
              <a:avLst/>
              <a:gdLst>
                <a:gd name="connsiteX0" fmla="*/ 23978 w 47641"/>
                <a:gd name="connsiteY0" fmla="*/ 47918 h 47622"/>
                <a:gd name="connsiteX1" fmla="*/ 40822 w 47641"/>
                <a:gd name="connsiteY1" fmla="*/ 40944 h 47622"/>
                <a:gd name="connsiteX2" fmla="*/ 47798 w 47641"/>
                <a:gd name="connsiteY2" fmla="*/ 24107 h 47622"/>
                <a:gd name="connsiteX3" fmla="*/ 40822 w 47641"/>
                <a:gd name="connsiteY3" fmla="*/ 7270 h 47622"/>
                <a:gd name="connsiteX4" fmla="*/ 23978 w 47641"/>
                <a:gd name="connsiteY4" fmla="*/ 295 h 47622"/>
                <a:gd name="connsiteX5" fmla="*/ 7134 w 47641"/>
                <a:gd name="connsiteY5" fmla="*/ 7270 h 47622"/>
                <a:gd name="connsiteX6" fmla="*/ 157 w 47641"/>
                <a:gd name="connsiteY6" fmla="*/ 24107 h 47622"/>
                <a:gd name="connsiteX7" fmla="*/ 7134 w 47641"/>
                <a:gd name="connsiteY7" fmla="*/ 40944 h 47622"/>
                <a:gd name="connsiteX8" fmla="*/ 2397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78" y="47918"/>
                  </a:moveTo>
                  <a:cubicBezTo>
                    <a:pt x="30295" y="47918"/>
                    <a:pt x="36355" y="45409"/>
                    <a:pt x="40822" y="40944"/>
                  </a:cubicBezTo>
                  <a:cubicBezTo>
                    <a:pt x="45289" y="36479"/>
                    <a:pt x="47798" y="30422"/>
                    <a:pt x="47798" y="24107"/>
                  </a:cubicBezTo>
                  <a:cubicBezTo>
                    <a:pt x="47798" y="17792"/>
                    <a:pt x="45289" y="11735"/>
                    <a:pt x="40822" y="7270"/>
                  </a:cubicBezTo>
                  <a:cubicBezTo>
                    <a:pt x="36355" y="2804"/>
                    <a:pt x="30295" y="295"/>
                    <a:pt x="23978" y="295"/>
                  </a:cubicBezTo>
                  <a:cubicBezTo>
                    <a:pt x="17661" y="295"/>
                    <a:pt x="11601" y="2804"/>
                    <a:pt x="7134" y="7270"/>
                  </a:cubicBezTo>
                  <a:cubicBezTo>
                    <a:pt x="2667" y="11735"/>
                    <a:pt x="157" y="17792"/>
                    <a:pt x="157" y="24107"/>
                  </a:cubicBezTo>
                  <a:cubicBezTo>
                    <a:pt x="157" y="30422"/>
                    <a:pt x="2667" y="36479"/>
                    <a:pt x="7134" y="40944"/>
                  </a:cubicBezTo>
                  <a:cubicBezTo>
                    <a:pt x="11601" y="45409"/>
                    <a:pt x="17661" y="47918"/>
                    <a:pt x="2397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2008D21-F5ED-4D67-A64E-5BF7C9D0E44F}"/>
                </a:ext>
              </a:extLst>
            </p:cNvPr>
            <p:cNvSpPr/>
            <p:nvPr/>
          </p:nvSpPr>
          <p:spPr>
            <a:xfrm>
              <a:off x="1253582" y="3115021"/>
              <a:ext cx="47641" cy="47622"/>
            </a:xfrm>
            <a:custGeom>
              <a:avLst/>
              <a:gdLst>
                <a:gd name="connsiteX0" fmla="*/ 23981 w 47641"/>
                <a:gd name="connsiteY0" fmla="*/ 47918 h 47622"/>
                <a:gd name="connsiteX1" fmla="*/ 40824 w 47641"/>
                <a:gd name="connsiteY1" fmla="*/ 40944 h 47622"/>
                <a:gd name="connsiteX2" fmla="*/ 47801 w 47641"/>
                <a:gd name="connsiteY2" fmla="*/ 24107 h 47622"/>
                <a:gd name="connsiteX3" fmla="*/ 40824 w 47641"/>
                <a:gd name="connsiteY3" fmla="*/ 7270 h 47622"/>
                <a:gd name="connsiteX4" fmla="*/ 23981 w 47641"/>
                <a:gd name="connsiteY4" fmla="*/ 295 h 47622"/>
                <a:gd name="connsiteX5" fmla="*/ 7137 w 47641"/>
                <a:gd name="connsiteY5" fmla="*/ 7270 h 47622"/>
                <a:gd name="connsiteX6" fmla="*/ 160 w 47641"/>
                <a:gd name="connsiteY6" fmla="*/ 24107 h 47622"/>
                <a:gd name="connsiteX7" fmla="*/ 7137 w 47641"/>
                <a:gd name="connsiteY7" fmla="*/ 40944 h 47622"/>
                <a:gd name="connsiteX8" fmla="*/ 2398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81" y="47918"/>
                  </a:moveTo>
                  <a:cubicBezTo>
                    <a:pt x="30298" y="47918"/>
                    <a:pt x="36357" y="45409"/>
                    <a:pt x="40824" y="40944"/>
                  </a:cubicBezTo>
                  <a:cubicBezTo>
                    <a:pt x="45291" y="36479"/>
                    <a:pt x="47801" y="30422"/>
                    <a:pt x="47801" y="24107"/>
                  </a:cubicBezTo>
                  <a:cubicBezTo>
                    <a:pt x="47801" y="17792"/>
                    <a:pt x="45291" y="11735"/>
                    <a:pt x="40824" y="7270"/>
                  </a:cubicBezTo>
                  <a:cubicBezTo>
                    <a:pt x="36357" y="2804"/>
                    <a:pt x="30298" y="295"/>
                    <a:pt x="23981" y="295"/>
                  </a:cubicBezTo>
                  <a:cubicBezTo>
                    <a:pt x="17663" y="295"/>
                    <a:pt x="11604" y="2804"/>
                    <a:pt x="7137" y="7270"/>
                  </a:cubicBezTo>
                  <a:cubicBezTo>
                    <a:pt x="2670" y="11735"/>
                    <a:pt x="160" y="17792"/>
                    <a:pt x="160" y="24107"/>
                  </a:cubicBezTo>
                  <a:cubicBezTo>
                    <a:pt x="160" y="30422"/>
                    <a:pt x="2670" y="36479"/>
                    <a:pt x="7137" y="40944"/>
                  </a:cubicBezTo>
                  <a:cubicBezTo>
                    <a:pt x="11604" y="45409"/>
                    <a:pt x="17663" y="47918"/>
                    <a:pt x="2398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35252C1F-E0E0-453C-BFE3-3CC11FF90472}"/>
                </a:ext>
              </a:extLst>
            </p:cNvPr>
            <p:cNvSpPr/>
            <p:nvPr/>
          </p:nvSpPr>
          <p:spPr>
            <a:xfrm>
              <a:off x="1275894" y="3115021"/>
              <a:ext cx="47641" cy="47622"/>
            </a:xfrm>
            <a:custGeom>
              <a:avLst/>
              <a:gdLst>
                <a:gd name="connsiteX0" fmla="*/ 23983 w 47641"/>
                <a:gd name="connsiteY0" fmla="*/ 47918 h 47622"/>
                <a:gd name="connsiteX1" fmla="*/ 40827 w 47641"/>
                <a:gd name="connsiteY1" fmla="*/ 40944 h 47622"/>
                <a:gd name="connsiteX2" fmla="*/ 47804 w 47641"/>
                <a:gd name="connsiteY2" fmla="*/ 24107 h 47622"/>
                <a:gd name="connsiteX3" fmla="*/ 40827 w 47641"/>
                <a:gd name="connsiteY3" fmla="*/ 7270 h 47622"/>
                <a:gd name="connsiteX4" fmla="*/ 23983 w 47641"/>
                <a:gd name="connsiteY4" fmla="*/ 295 h 47622"/>
                <a:gd name="connsiteX5" fmla="*/ 7140 w 47641"/>
                <a:gd name="connsiteY5" fmla="*/ 7270 h 47622"/>
                <a:gd name="connsiteX6" fmla="*/ 163 w 47641"/>
                <a:gd name="connsiteY6" fmla="*/ 24107 h 47622"/>
                <a:gd name="connsiteX7" fmla="*/ 7140 w 47641"/>
                <a:gd name="connsiteY7" fmla="*/ 40944 h 47622"/>
                <a:gd name="connsiteX8" fmla="*/ 2398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83" y="47918"/>
                  </a:moveTo>
                  <a:cubicBezTo>
                    <a:pt x="30301" y="47918"/>
                    <a:pt x="36360" y="45409"/>
                    <a:pt x="40827" y="40944"/>
                  </a:cubicBezTo>
                  <a:cubicBezTo>
                    <a:pt x="45294" y="36479"/>
                    <a:pt x="47804" y="30422"/>
                    <a:pt x="47804" y="24107"/>
                  </a:cubicBezTo>
                  <a:cubicBezTo>
                    <a:pt x="47804" y="17792"/>
                    <a:pt x="45294" y="11735"/>
                    <a:pt x="40827" y="7270"/>
                  </a:cubicBezTo>
                  <a:cubicBezTo>
                    <a:pt x="36360" y="2804"/>
                    <a:pt x="30301" y="295"/>
                    <a:pt x="23983" y="295"/>
                  </a:cubicBezTo>
                  <a:cubicBezTo>
                    <a:pt x="17666" y="295"/>
                    <a:pt x="11607" y="2804"/>
                    <a:pt x="7140" y="7270"/>
                  </a:cubicBezTo>
                  <a:cubicBezTo>
                    <a:pt x="2673" y="11735"/>
                    <a:pt x="163" y="17792"/>
                    <a:pt x="163" y="24107"/>
                  </a:cubicBezTo>
                  <a:cubicBezTo>
                    <a:pt x="163" y="30422"/>
                    <a:pt x="2673" y="36479"/>
                    <a:pt x="7140" y="40944"/>
                  </a:cubicBezTo>
                  <a:cubicBezTo>
                    <a:pt x="11607" y="45409"/>
                    <a:pt x="17666" y="47918"/>
                    <a:pt x="2398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3D7A00BF-94F1-4E21-8C2B-A625A3A9E322}"/>
                </a:ext>
              </a:extLst>
            </p:cNvPr>
            <p:cNvSpPr/>
            <p:nvPr/>
          </p:nvSpPr>
          <p:spPr>
            <a:xfrm>
              <a:off x="1298206" y="1194883"/>
              <a:ext cx="47641" cy="47622"/>
            </a:xfrm>
            <a:custGeom>
              <a:avLst/>
              <a:gdLst>
                <a:gd name="connsiteX0" fmla="*/ 23986 w 47641"/>
                <a:gd name="connsiteY0" fmla="*/ 47676 h 47622"/>
                <a:gd name="connsiteX1" fmla="*/ 40830 w 47641"/>
                <a:gd name="connsiteY1" fmla="*/ 40702 h 47622"/>
                <a:gd name="connsiteX2" fmla="*/ 47807 w 47641"/>
                <a:gd name="connsiteY2" fmla="*/ 23865 h 47622"/>
                <a:gd name="connsiteX3" fmla="*/ 40830 w 47641"/>
                <a:gd name="connsiteY3" fmla="*/ 7028 h 47622"/>
                <a:gd name="connsiteX4" fmla="*/ 23986 w 47641"/>
                <a:gd name="connsiteY4" fmla="*/ 54 h 47622"/>
                <a:gd name="connsiteX5" fmla="*/ 7143 w 47641"/>
                <a:gd name="connsiteY5" fmla="*/ 7028 h 47622"/>
                <a:gd name="connsiteX6" fmla="*/ 166 w 47641"/>
                <a:gd name="connsiteY6" fmla="*/ 23865 h 47622"/>
                <a:gd name="connsiteX7" fmla="*/ 7143 w 47641"/>
                <a:gd name="connsiteY7" fmla="*/ 40702 h 47622"/>
                <a:gd name="connsiteX8" fmla="*/ 23986 w 47641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86" y="47676"/>
                  </a:moveTo>
                  <a:cubicBezTo>
                    <a:pt x="30304" y="47676"/>
                    <a:pt x="36363" y="45167"/>
                    <a:pt x="40830" y="40702"/>
                  </a:cubicBezTo>
                  <a:cubicBezTo>
                    <a:pt x="45297" y="36237"/>
                    <a:pt x="47807" y="30180"/>
                    <a:pt x="47807" y="23865"/>
                  </a:cubicBezTo>
                  <a:cubicBezTo>
                    <a:pt x="47807" y="17550"/>
                    <a:pt x="45297" y="11493"/>
                    <a:pt x="40830" y="7028"/>
                  </a:cubicBezTo>
                  <a:cubicBezTo>
                    <a:pt x="36363" y="2562"/>
                    <a:pt x="30304" y="54"/>
                    <a:pt x="23986" y="54"/>
                  </a:cubicBezTo>
                  <a:cubicBezTo>
                    <a:pt x="17669" y="54"/>
                    <a:pt x="11610" y="2562"/>
                    <a:pt x="7143" y="7028"/>
                  </a:cubicBezTo>
                  <a:cubicBezTo>
                    <a:pt x="2676" y="11493"/>
                    <a:pt x="166" y="17550"/>
                    <a:pt x="166" y="23865"/>
                  </a:cubicBezTo>
                  <a:cubicBezTo>
                    <a:pt x="166" y="30180"/>
                    <a:pt x="2676" y="36237"/>
                    <a:pt x="7143" y="40702"/>
                  </a:cubicBezTo>
                  <a:cubicBezTo>
                    <a:pt x="11610" y="45167"/>
                    <a:pt x="17669" y="47676"/>
                    <a:pt x="23986" y="47676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2359BAA5-4980-4E5D-82C7-6CA75EAB2D26}"/>
                </a:ext>
              </a:extLst>
            </p:cNvPr>
            <p:cNvSpPr/>
            <p:nvPr/>
          </p:nvSpPr>
          <p:spPr>
            <a:xfrm>
              <a:off x="1320518" y="3115021"/>
              <a:ext cx="47641" cy="47622"/>
            </a:xfrm>
            <a:custGeom>
              <a:avLst/>
              <a:gdLst>
                <a:gd name="connsiteX0" fmla="*/ 23989 w 47641"/>
                <a:gd name="connsiteY0" fmla="*/ 47918 h 47622"/>
                <a:gd name="connsiteX1" fmla="*/ 40833 w 47641"/>
                <a:gd name="connsiteY1" fmla="*/ 40944 h 47622"/>
                <a:gd name="connsiteX2" fmla="*/ 47810 w 47641"/>
                <a:gd name="connsiteY2" fmla="*/ 24107 h 47622"/>
                <a:gd name="connsiteX3" fmla="*/ 40833 w 47641"/>
                <a:gd name="connsiteY3" fmla="*/ 7270 h 47622"/>
                <a:gd name="connsiteX4" fmla="*/ 23989 w 47641"/>
                <a:gd name="connsiteY4" fmla="*/ 295 h 47622"/>
                <a:gd name="connsiteX5" fmla="*/ 7145 w 47641"/>
                <a:gd name="connsiteY5" fmla="*/ 7270 h 47622"/>
                <a:gd name="connsiteX6" fmla="*/ 169 w 47641"/>
                <a:gd name="connsiteY6" fmla="*/ 24107 h 47622"/>
                <a:gd name="connsiteX7" fmla="*/ 7145 w 47641"/>
                <a:gd name="connsiteY7" fmla="*/ 40944 h 47622"/>
                <a:gd name="connsiteX8" fmla="*/ 2398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89" y="47918"/>
                  </a:moveTo>
                  <a:cubicBezTo>
                    <a:pt x="30306" y="47918"/>
                    <a:pt x="36366" y="45409"/>
                    <a:pt x="40833" y="40944"/>
                  </a:cubicBezTo>
                  <a:cubicBezTo>
                    <a:pt x="45300" y="36479"/>
                    <a:pt x="47810" y="30422"/>
                    <a:pt x="47810" y="24107"/>
                  </a:cubicBezTo>
                  <a:cubicBezTo>
                    <a:pt x="47810" y="17792"/>
                    <a:pt x="45300" y="11735"/>
                    <a:pt x="40833" y="7270"/>
                  </a:cubicBezTo>
                  <a:cubicBezTo>
                    <a:pt x="36366" y="2804"/>
                    <a:pt x="30306" y="295"/>
                    <a:pt x="23989" y="295"/>
                  </a:cubicBezTo>
                  <a:cubicBezTo>
                    <a:pt x="17672" y="295"/>
                    <a:pt x="11612" y="2804"/>
                    <a:pt x="7145" y="7270"/>
                  </a:cubicBezTo>
                  <a:cubicBezTo>
                    <a:pt x="2678" y="11735"/>
                    <a:pt x="169" y="17792"/>
                    <a:pt x="169" y="24107"/>
                  </a:cubicBezTo>
                  <a:cubicBezTo>
                    <a:pt x="169" y="30422"/>
                    <a:pt x="2678" y="36479"/>
                    <a:pt x="7145" y="40944"/>
                  </a:cubicBezTo>
                  <a:cubicBezTo>
                    <a:pt x="11612" y="45409"/>
                    <a:pt x="17672" y="47918"/>
                    <a:pt x="2398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83941C22-8EFC-43A3-9F0A-E9651957DE5A}"/>
                </a:ext>
              </a:extLst>
            </p:cNvPr>
            <p:cNvSpPr/>
            <p:nvPr/>
          </p:nvSpPr>
          <p:spPr>
            <a:xfrm>
              <a:off x="1342830" y="3115021"/>
              <a:ext cx="47641" cy="47622"/>
            </a:xfrm>
            <a:custGeom>
              <a:avLst/>
              <a:gdLst>
                <a:gd name="connsiteX0" fmla="*/ 23992 w 47641"/>
                <a:gd name="connsiteY0" fmla="*/ 47918 h 47622"/>
                <a:gd name="connsiteX1" fmla="*/ 40836 w 47641"/>
                <a:gd name="connsiteY1" fmla="*/ 40944 h 47622"/>
                <a:gd name="connsiteX2" fmla="*/ 47812 w 47641"/>
                <a:gd name="connsiteY2" fmla="*/ 24107 h 47622"/>
                <a:gd name="connsiteX3" fmla="*/ 40836 w 47641"/>
                <a:gd name="connsiteY3" fmla="*/ 7270 h 47622"/>
                <a:gd name="connsiteX4" fmla="*/ 23992 w 47641"/>
                <a:gd name="connsiteY4" fmla="*/ 295 h 47622"/>
                <a:gd name="connsiteX5" fmla="*/ 7148 w 47641"/>
                <a:gd name="connsiteY5" fmla="*/ 7270 h 47622"/>
                <a:gd name="connsiteX6" fmla="*/ 171 w 47641"/>
                <a:gd name="connsiteY6" fmla="*/ 24107 h 47622"/>
                <a:gd name="connsiteX7" fmla="*/ 7148 w 47641"/>
                <a:gd name="connsiteY7" fmla="*/ 40944 h 47622"/>
                <a:gd name="connsiteX8" fmla="*/ 2399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92" y="47918"/>
                  </a:moveTo>
                  <a:cubicBezTo>
                    <a:pt x="30309" y="47918"/>
                    <a:pt x="36369" y="45409"/>
                    <a:pt x="40836" y="40944"/>
                  </a:cubicBezTo>
                  <a:cubicBezTo>
                    <a:pt x="45303" y="36479"/>
                    <a:pt x="47812" y="30422"/>
                    <a:pt x="47812" y="24107"/>
                  </a:cubicBezTo>
                  <a:cubicBezTo>
                    <a:pt x="47812" y="17792"/>
                    <a:pt x="45303" y="11735"/>
                    <a:pt x="40836" y="7270"/>
                  </a:cubicBezTo>
                  <a:cubicBezTo>
                    <a:pt x="36369" y="2804"/>
                    <a:pt x="30309" y="295"/>
                    <a:pt x="23992" y="295"/>
                  </a:cubicBezTo>
                  <a:cubicBezTo>
                    <a:pt x="17675" y="295"/>
                    <a:pt x="11615" y="2804"/>
                    <a:pt x="7148" y="7270"/>
                  </a:cubicBezTo>
                  <a:cubicBezTo>
                    <a:pt x="2681" y="11735"/>
                    <a:pt x="171" y="17792"/>
                    <a:pt x="171" y="24107"/>
                  </a:cubicBezTo>
                  <a:cubicBezTo>
                    <a:pt x="171" y="30422"/>
                    <a:pt x="2681" y="36479"/>
                    <a:pt x="7148" y="40944"/>
                  </a:cubicBezTo>
                  <a:cubicBezTo>
                    <a:pt x="11615" y="45409"/>
                    <a:pt x="17675" y="47918"/>
                    <a:pt x="2399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2C3D9D15-1E10-4CDB-9AA3-9263DC80CC7E}"/>
                </a:ext>
              </a:extLst>
            </p:cNvPr>
            <p:cNvSpPr/>
            <p:nvPr/>
          </p:nvSpPr>
          <p:spPr>
            <a:xfrm>
              <a:off x="1365142" y="3115021"/>
              <a:ext cx="47641" cy="47622"/>
            </a:xfrm>
            <a:custGeom>
              <a:avLst/>
              <a:gdLst>
                <a:gd name="connsiteX0" fmla="*/ 23995 w 47641"/>
                <a:gd name="connsiteY0" fmla="*/ 47918 h 47622"/>
                <a:gd name="connsiteX1" fmla="*/ 40838 w 47641"/>
                <a:gd name="connsiteY1" fmla="*/ 40944 h 47622"/>
                <a:gd name="connsiteX2" fmla="*/ 47815 w 47641"/>
                <a:gd name="connsiteY2" fmla="*/ 24107 h 47622"/>
                <a:gd name="connsiteX3" fmla="*/ 40838 w 47641"/>
                <a:gd name="connsiteY3" fmla="*/ 7270 h 47622"/>
                <a:gd name="connsiteX4" fmla="*/ 23995 w 47641"/>
                <a:gd name="connsiteY4" fmla="*/ 295 h 47622"/>
                <a:gd name="connsiteX5" fmla="*/ 7151 w 47641"/>
                <a:gd name="connsiteY5" fmla="*/ 7270 h 47622"/>
                <a:gd name="connsiteX6" fmla="*/ 174 w 47641"/>
                <a:gd name="connsiteY6" fmla="*/ 24107 h 47622"/>
                <a:gd name="connsiteX7" fmla="*/ 7151 w 47641"/>
                <a:gd name="connsiteY7" fmla="*/ 40944 h 47622"/>
                <a:gd name="connsiteX8" fmla="*/ 2399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95" y="47918"/>
                  </a:moveTo>
                  <a:cubicBezTo>
                    <a:pt x="30312" y="47918"/>
                    <a:pt x="36371" y="45409"/>
                    <a:pt x="40838" y="40944"/>
                  </a:cubicBezTo>
                  <a:cubicBezTo>
                    <a:pt x="45305" y="36479"/>
                    <a:pt x="47815" y="30422"/>
                    <a:pt x="47815" y="24107"/>
                  </a:cubicBezTo>
                  <a:cubicBezTo>
                    <a:pt x="47815" y="17792"/>
                    <a:pt x="45305" y="11735"/>
                    <a:pt x="40838" y="7270"/>
                  </a:cubicBezTo>
                  <a:cubicBezTo>
                    <a:pt x="36371" y="2804"/>
                    <a:pt x="30312" y="295"/>
                    <a:pt x="23995" y="295"/>
                  </a:cubicBezTo>
                  <a:cubicBezTo>
                    <a:pt x="17677" y="295"/>
                    <a:pt x="11618" y="2804"/>
                    <a:pt x="7151" y="7270"/>
                  </a:cubicBezTo>
                  <a:cubicBezTo>
                    <a:pt x="2684" y="11735"/>
                    <a:pt x="174" y="17792"/>
                    <a:pt x="174" y="24107"/>
                  </a:cubicBezTo>
                  <a:cubicBezTo>
                    <a:pt x="174" y="30422"/>
                    <a:pt x="2684" y="36479"/>
                    <a:pt x="7151" y="40944"/>
                  </a:cubicBezTo>
                  <a:cubicBezTo>
                    <a:pt x="11618" y="45409"/>
                    <a:pt x="17677" y="47918"/>
                    <a:pt x="2399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2D86BAC4-7ECC-4B5F-8C7D-58DC4D203FAD}"/>
                </a:ext>
              </a:extLst>
            </p:cNvPr>
            <p:cNvSpPr/>
            <p:nvPr/>
          </p:nvSpPr>
          <p:spPr>
            <a:xfrm>
              <a:off x="1387454" y="3115021"/>
              <a:ext cx="47641" cy="47622"/>
            </a:xfrm>
            <a:custGeom>
              <a:avLst/>
              <a:gdLst>
                <a:gd name="connsiteX0" fmla="*/ 23998 w 47641"/>
                <a:gd name="connsiteY0" fmla="*/ 47918 h 47622"/>
                <a:gd name="connsiteX1" fmla="*/ 40841 w 47641"/>
                <a:gd name="connsiteY1" fmla="*/ 40944 h 47622"/>
                <a:gd name="connsiteX2" fmla="*/ 47818 w 47641"/>
                <a:gd name="connsiteY2" fmla="*/ 24107 h 47622"/>
                <a:gd name="connsiteX3" fmla="*/ 40841 w 47641"/>
                <a:gd name="connsiteY3" fmla="*/ 7270 h 47622"/>
                <a:gd name="connsiteX4" fmla="*/ 23998 w 47641"/>
                <a:gd name="connsiteY4" fmla="*/ 295 h 47622"/>
                <a:gd name="connsiteX5" fmla="*/ 7154 w 47641"/>
                <a:gd name="connsiteY5" fmla="*/ 7270 h 47622"/>
                <a:gd name="connsiteX6" fmla="*/ 177 w 47641"/>
                <a:gd name="connsiteY6" fmla="*/ 24107 h 47622"/>
                <a:gd name="connsiteX7" fmla="*/ 7154 w 47641"/>
                <a:gd name="connsiteY7" fmla="*/ 40944 h 47622"/>
                <a:gd name="connsiteX8" fmla="*/ 2399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3998" y="47918"/>
                  </a:moveTo>
                  <a:cubicBezTo>
                    <a:pt x="30315" y="47918"/>
                    <a:pt x="36374" y="45409"/>
                    <a:pt x="40841" y="40944"/>
                  </a:cubicBezTo>
                  <a:cubicBezTo>
                    <a:pt x="45308" y="36479"/>
                    <a:pt x="47818" y="30422"/>
                    <a:pt x="47818" y="24107"/>
                  </a:cubicBezTo>
                  <a:cubicBezTo>
                    <a:pt x="47818" y="17792"/>
                    <a:pt x="45308" y="11735"/>
                    <a:pt x="40841" y="7270"/>
                  </a:cubicBezTo>
                  <a:cubicBezTo>
                    <a:pt x="36374" y="2804"/>
                    <a:pt x="30315" y="295"/>
                    <a:pt x="23998" y="295"/>
                  </a:cubicBezTo>
                  <a:cubicBezTo>
                    <a:pt x="17680" y="295"/>
                    <a:pt x="11621" y="2804"/>
                    <a:pt x="7154" y="7270"/>
                  </a:cubicBezTo>
                  <a:cubicBezTo>
                    <a:pt x="2687" y="11735"/>
                    <a:pt x="177" y="17792"/>
                    <a:pt x="177" y="24107"/>
                  </a:cubicBezTo>
                  <a:cubicBezTo>
                    <a:pt x="177" y="30422"/>
                    <a:pt x="2687" y="36479"/>
                    <a:pt x="7154" y="40944"/>
                  </a:cubicBezTo>
                  <a:cubicBezTo>
                    <a:pt x="11621" y="45409"/>
                    <a:pt x="17680" y="47918"/>
                    <a:pt x="2399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8863D27C-9434-482F-A4C1-FE2D5DB585B1}"/>
                </a:ext>
              </a:extLst>
            </p:cNvPr>
            <p:cNvSpPr/>
            <p:nvPr/>
          </p:nvSpPr>
          <p:spPr>
            <a:xfrm>
              <a:off x="1409766" y="3115021"/>
              <a:ext cx="47641" cy="47622"/>
            </a:xfrm>
            <a:custGeom>
              <a:avLst/>
              <a:gdLst>
                <a:gd name="connsiteX0" fmla="*/ 24000 w 47641"/>
                <a:gd name="connsiteY0" fmla="*/ 47918 h 47622"/>
                <a:gd name="connsiteX1" fmla="*/ 40844 w 47641"/>
                <a:gd name="connsiteY1" fmla="*/ 40944 h 47622"/>
                <a:gd name="connsiteX2" fmla="*/ 47821 w 47641"/>
                <a:gd name="connsiteY2" fmla="*/ 24107 h 47622"/>
                <a:gd name="connsiteX3" fmla="*/ 40844 w 47641"/>
                <a:gd name="connsiteY3" fmla="*/ 7270 h 47622"/>
                <a:gd name="connsiteX4" fmla="*/ 24000 w 47641"/>
                <a:gd name="connsiteY4" fmla="*/ 295 h 47622"/>
                <a:gd name="connsiteX5" fmla="*/ 7157 w 47641"/>
                <a:gd name="connsiteY5" fmla="*/ 7270 h 47622"/>
                <a:gd name="connsiteX6" fmla="*/ 180 w 47641"/>
                <a:gd name="connsiteY6" fmla="*/ 24107 h 47622"/>
                <a:gd name="connsiteX7" fmla="*/ 7157 w 47641"/>
                <a:gd name="connsiteY7" fmla="*/ 40944 h 47622"/>
                <a:gd name="connsiteX8" fmla="*/ 2400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00" y="47918"/>
                  </a:moveTo>
                  <a:cubicBezTo>
                    <a:pt x="30318" y="47918"/>
                    <a:pt x="36377" y="45409"/>
                    <a:pt x="40844" y="40944"/>
                  </a:cubicBezTo>
                  <a:cubicBezTo>
                    <a:pt x="45311" y="36479"/>
                    <a:pt x="47821" y="30422"/>
                    <a:pt x="47821" y="24107"/>
                  </a:cubicBezTo>
                  <a:cubicBezTo>
                    <a:pt x="47821" y="17792"/>
                    <a:pt x="45311" y="11735"/>
                    <a:pt x="40844" y="7270"/>
                  </a:cubicBezTo>
                  <a:cubicBezTo>
                    <a:pt x="36377" y="2804"/>
                    <a:pt x="30318" y="295"/>
                    <a:pt x="24000" y="295"/>
                  </a:cubicBezTo>
                  <a:cubicBezTo>
                    <a:pt x="17683" y="295"/>
                    <a:pt x="11624" y="2804"/>
                    <a:pt x="7157" y="7270"/>
                  </a:cubicBezTo>
                  <a:cubicBezTo>
                    <a:pt x="2690" y="11735"/>
                    <a:pt x="180" y="17792"/>
                    <a:pt x="180" y="24107"/>
                  </a:cubicBezTo>
                  <a:cubicBezTo>
                    <a:pt x="180" y="30422"/>
                    <a:pt x="2690" y="36479"/>
                    <a:pt x="7157" y="40944"/>
                  </a:cubicBezTo>
                  <a:cubicBezTo>
                    <a:pt x="11624" y="45409"/>
                    <a:pt x="17683" y="47918"/>
                    <a:pt x="2400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95D6D5FF-50A5-4EBE-AA8E-5B219E2A9213}"/>
                </a:ext>
              </a:extLst>
            </p:cNvPr>
            <p:cNvSpPr/>
            <p:nvPr/>
          </p:nvSpPr>
          <p:spPr>
            <a:xfrm>
              <a:off x="1432086" y="3115021"/>
              <a:ext cx="47641" cy="47622"/>
            </a:xfrm>
            <a:custGeom>
              <a:avLst/>
              <a:gdLst>
                <a:gd name="connsiteX0" fmla="*/ 24003 w 47641"/>
                <a:gd name="connsiteY0" fmla="*/ 47918 h 47622"/>
                <a:gd name="connsiteX1" fmla="*/ 40847 w 47641"/>
                <a:gd name="connsiteY1" fmla="*/ 40944 h 47622"/>
                <a:gd name="connsiteX2" fmla="*/ 47824 w 47641"/>
                <a:gd name="connsiteY2" fmla="*/ 24107 h 47622"/>
                <a:gd name="connsiteX3" fmla="*/ 40847 w 47641"/>
                <a:gd name="connsiteY3" fmla="*/ 7270 h 47622"/>
                <a:gd name="connsiteX4" fmla="*/ 24003 w 47641"/>
                <a:gd name="connsiteY4" fmla="*/ 295 h 47622"/>
                <a:gd name="connsiteX5" fmla="*/ 7159 w 47641"/>
                <a:gd name="connsiteY5" fmla="*/ 7270 h 47622"/>
                <a:gd name="connsiteX6" fmla="*/ 183 w 47641"/>
                <a:gd name="connsiteY6" fmla="*/ 24107 h 47622"/>
                <a:gd name="connsiteX7" fmla="*/ 7159 w 47641"/>
                <a:gd name="connsiteY7" fmla="*/ 40944 h 47622"/>
                <a:gd name="connsiteX8" fmla="*/ 2400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03" y="47918"/>
                  </a:moveTo>
                  <a:cubicBezTo>
                    <a:pt x="30320" y="47918"/>
                    <a:pt x="36380" y="45409"/>
                    <a:pt x="40847" y="40944"/>
                  </a:cubicBezTo>
                  <a:cubicBezTo>
                    <a:pt x="45314" y="36479"/>
                    <a:pt x="47824" y="30422"/>
                    <a:pt x="47824" y="24107"/>
                  </a:cubicBezTo>
                  <a:cubicBezTo>
                    <a:pt x="47824" y="17792"/>
                    <a:pt x="45314" y="11735"/>
                    <a:pt x="40847" y="7270"/>
                  </a:cubicBezTo>
                  <a:cubicBezTo>
                    <a:pt x="36380" y="2804"/>
                    <a:pt x="30320" y="295"/>
                    <a:pt x="24003" y="295"/>
                  </a:cubicBezTo>
                  <a:cubicBezTo>
                    <a:pt x="17686" y="295"/>
                    <a:pt x="11626" y="2804"/>
                    <a:pt x="7159" y="7270"/>
                  </a:cubicBezTo>
                  <a:cubicBezTo>
                    <a:pt x="2693" y="11735"/>
                    <a:pt x="183" y="17792"/>
                    <a:pt x="183" y="24107"/>
                  </a:cubicBezTo>
                  <a:cubicBezTo>
                    <a:pt x="183" y="30422"/>
                    <a:pt x="2693" y="36479"/>
                    <a:pt x="7159" y="40944"/>
                  </a:cubicBezTo>
                  <a:cubicBezTo>
                    <a:pt x="11626" y="45409"/>
                    <a:pt x="17686" y="47918"/>
                    <a:pt x="2400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0983F350-B0CE-4C72-BA85-7064B7A9B418}"/>
                </a:ext>
              </a:extLst>
            </p:cNvPr>
            <p:cNvSpPr/>
            <p:nvPr/>
          </p:nvSpPr>
          <p:spPr>
            <a:xfrm>
              <a:off x="1454397" y="3115021"/>
              <a:ext cx="47641" cy="47622"/>
            </a:xfrm>
            <a:custGeom>
              <a:avLst/>
              <a:gdLst>
                <a:gd name="connsiteX0" fmla="*/ 24006 w 47641"/>
                <a:gd name="connsiteY0" fmla="*/ 47918 h 47622"/>
                <a:gd name="connsiteX1" fmla="*/ 40850 w 47641"/>
                <a:gd name="connsiteY1" fmla="*/ 40944 h 47622"/>
                <a:gd name="connsiteX2" fmla="*/ 47827 w 47641"/>
                <a:gd name="connsiteY2" fmla="*/ 24107 h 47622"/>
                <a:gd name="connsiteX3" fmla="*/ 40850 w 47641"/>
                <a:gd name="connsiteY3" fmla="*/ 7270 h 47622"/>
                <a:gd name="connsiteX4" fmla="*/ 24006 w 47641"/>
                <a:gd name="connsiteY4" fmla="*/ 295 h 47622"/>
                <a:gd name="connsiteX5" fmla="*/ 7162 w 47641"/>
                <a:gd name="connsiteY5" fmla="*/ 7270 h 47622"/>
                <a:gd name="connsiteX6" fmla="*/ 185 w 47641"/>
                <a:gd name="connsiteY6" fmla="*/ 24107 h 47622"/>
                <a:gd name="connsiteX7" fmla="*/ 7162 w 47641"/>
                <a:gd name="connsiteY7" fmla="*/ 40944 h 47622"/>
                <a:gd name="connsiteX8" fmla="*/ 2400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06" y="47918"/>
                  </a:moveTo>
                  <a:cubicBezTo>
                    <a:pt x="30323" y="47918"/>
                    <a:pt x="36383" y="45409"/>
                    <a:pt x="40850" y="40944"/>
                  </a:cubicBezTo>
                  <a:cubicBezTo>
                    <a:pt x="45317" y="36479"/>
                    <a:pt x="47827" y="30422"/>
                    <a:pt x="47827" y="24107"/>
                  </a:cubicBezTo>
                  <a:cubicBezTo>
                    <a:pt x="47827" y="17792"/>
                    <a:pt x="45317" y="11735"/>
                    <a:pt x="40850" y="7270"/>
                  </a:cubicBezTo>
                  <a:cubicBezTo>
                    <a:pt x="36383" y="2804"/>
                    <a:pt x="30323" y="295"/>
                    <a:pt x="24006" y="295"/>
                  </a:cubicBezTo>
                  <a:cubicBezTo>
                    <a:pt x="17689" y="295"/>
                    <a:pt x="11629" y="2804"/>
                    <a:pt x="7162" y="7270"/>
                  </a:cubicBezTo>
                  <a:cubicBezTo>
                    <a:pt x="2695" y="11735"/>
                    <a:pt x="185" y="17792"/>
                    <a:pt x="185" y="24107"/>
                  </a:cubicBezTo>
                  <a:cubicBezTo>
                    <a:pt x="185" y="30422"/>
                    <a:pt x="2695" y="36479"/>
                    <a:pt x="7162" y="40944"/>
                  </a:cubicBezTo>
                  <a:cubicBezTo>
                    <a:pt x="11629" y="45409"/>
                    <a:pt x="17689" y="47918"/>
                    <a:pt x="2400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67BC5D7-EE02-4C04-9BEE-BC3DE6D9F97D}"/>
                </a:ext>
              </a:extLst>
            </p:cNvPr>
            <p:cNvSpPr/>
            <p:nvPr/>
          </p:nvSpPr>
          <p:spPr>
            <a:xfrm>
              <a:off x="1476709" y="3115021"/>
              <a:ext cx="47641" cy="47622"/>
            </a:xfrm>
            <a:custGeom>
              <a:avLst/>
              <a:gdLst>
                <a:gd name="connsiteX0" fmla="*/ 24009 w 47641"/>
                <a:gd name="connsiteY0" fmla="*/ 47918 h 47622"/>
                <a:gd name="connsiteX1" fmla="*/ 40852 w 47641"/>
                <a:gd name="connsiteY1" fmla="*/ 40944 h 47622"/>
                <a:gd name="connsiteX2" fmla="*/ 47829 w 47641"/>
                <a:gd name="connsiteY2" fmla="*/ 24107 h 47622"/>
                <a:gd name="connsiteX3" fmla="*/ 40852 w 47641"/>
                <a:gd name="connsiteY3" fmla="*/ 7270 h 47622"/>
                <a:gd name="connsiteX4" fmla="*/ 24009 w 47641"/>
                <a:gd name="connsiteY4" fmla="*/ 295 h 47622"/>
                <a:gd name="connsiteX5" fmla="*/ 7165 w 47641"/>
                <a:gd name="connsiteY5" fmla="*/ 7270 h 47622"/>
                <a:gd name="connsiteX6" fmla="*/ 188 w 47641"/>
                <a:gd name="connsiteY6" fmla="*/ 24107 h 47622"/>
                <a:gd name="connsiteX7" fmla="*/ 7165 w 47641"/>
                <a:gd name="connsiteY7" fmla="*/ 40944 h 47622"/>
                <a:gd name="connsiteX8" fmla="*/ 2400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09" y="47918"/>
                  </a:moveTo>
                  <a:cubicBezTo>
                    <a:pt x="30326" y="47918"/>
                    <a:pt x="36385" y="45409"/>
                    <a:pt x="40852" y="40944"/>
                  </a:cubicBezTo>
                  <a:cubicBezTo>
                    <a:pt x="45319" y="36479"/>
                    <a:pt x="47829" y="30422"/>
                    <a:pt x="47829" y="24107"/>
                  </a:cubicBezTo>
                  <a:cubicBezTo>
                    <a:pt x="47829" y="17792"/>
                    <a:pt x="45319" y="11735"/>
                    <a:pt x="40852" y="7270"/>
                  </a:cubicBezTo>
                  <a:cubicBezTo>
                    <a:pt x="36385" y="2804"/>
                    <a:pt x="30326" y="295"/>
                    <a:pt x="24009" y="295"/>
                  </a:cubicBezTo>
                  <a:cubicBezTo>
                    <a:pt x="17692" y="295"/>
                    <a:pt x="11632" y="2804"/>
                    <a:pt x="7165" y="7270"/>
                  </a:cubicBezTo>
                  <a:cubicBezTo>
                    <a:pt x="2698" y="11735"/>
                    <a:pt x="188" y="17792"/>
                    <a:pt x="188" y="24107"/>
                  </a:cubicBezTo>
                  <a:cubicBezTo>
                    <a:pt x="188" y="30422"/>
                    <a:pt x="2698" y="36479"/>
                    <a:pt x="7165" y="40944"/>
                  </a:cubicBezTo>
                  <a:cubicBezTo>
                    <a:pt x="11632" y="45409"/>
                    <a:pt x="17692" y="47918"/>
                    <a:pt x="2400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D2600A76-7FF9-4B10-9E59-32EF961BF9B9}"/>
                </a:ext>
              </a:extLst>
            </p:cNvPr>
            <p:cNvSpPr/>
            <p:nvPr/>
          </p:nvSpPr>
          <p:spPr>
            <a:xfrm>
              <a:off x="1499021" y="3115021"/>
              <a:ext cx="47641" cy="47622"/>
            </a:xfrm>
            <a:custGeom>
              <a:avLst/>
              <a:gdLst>
                <a:gd name="connsiteX0" fmla="*/ 24012 w 47641"/>
                <a:gd name="connsiteY0" fmla="*/ 47918 h 47622"/>
                <a:gd name="connsiteX1" fmla="*/ 40855 w 47641"/>
                <a:gd name="connsiteY1" fmla="*/ 40944 h 47622"/>
                <a:gd name="connsiteX2" fmla="*/ 47832 w 47641"/>
                <a:gd name="connsiteY2" fmla="*/ 24107 h 47622"/>
                <a:gd name="connsiteX3" fmla="*/ 40855 w 47641"/>
                <a:gd name="connsiteY3" fmla="*/ 7270 h 47622"/>
                <a:gd name="connsiteX4" fmla="*/ 24012 w 47641"/>
                <a:gd name="connsiteY4" fmla="*/ 295 h 47622"/>
                <a:gd name="connsiteX5" fmla="*/ 7168 w 47641"/>
                <a:gd name="connsiteY5" fmla="*/ 7270 h 47622"/>
                <a:gd name="connsiteX6" fmla="*/ 191 w 47641"/>
                <a:gd name="connsiteY6" fmla="*/ 24107 h 47622"/>
                <a:gd name="connsiteX7" fmla="*/ 7168 w 47641"/>
                <a:gd name="connsiteY7" fmla="*/ 40944 h 47622"/>
                <a:gd name="connsiteX8" fmla="*/ 2401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12" y="47918"/>
                  </a:moveTo>
                  <a:cubicBezTo>
                    <a:pt x="30329" y="47918"/>
                    <a:pt x="36388" y="45409"/>
                    <a:pt x="40855" y="40944"/>
                  </a:cubicBezTo>
                  <a:cubicBezTo>
                    <a:pt x="45322" y="36479"/>
                    <a:pt x="47832" y="30422"/>
                    <a:pt x="47832" y="24107"/>
                  </a:cubicBezTo>
                  <a:cubicBezTo>
                    <a:pt x="47832" y="17792"/>
                    <a:pt x="45322" y="11735"/>
                    <a:pt x="40855" y="7270"/>
                  </a:cubicBezTo>
                  <a:cubicBezTo>
                    <a:pt x="36388" y="2804"/>
                    <a:pt x="30329" y="295"/>
                    <a:pt x="24012" y="295"/>
                  </a:cubicBezTo>
                  <a:cubicBezTo>
                    <a:pt x="17694" y="295"/>
                    <a:pt x="11635" y="2804"/>
                    <a:pt x="7168" y="7270"/>
                  </a:cubicBezTo>
                  <a:cubicBezTo>
                    <a:pt x="2701" y="11735"/>
                    <a:pt x="191" y="17792"/>
                    <a:pt x="191" y="24107"/>
                  </a:cubicBezTo>
                  <a:cubicBezTo>
                    <a:pt x="191" y="30422"/>
                    <a:pt x="2701" y="36479"/>
                    <a:pt x="7168" y="40944"/>
                  </a:cubicBezTo>
                  <a:cubicBezTo>
                    <a:pt x="11635" y="45409"/>
                    <a:pt x="17694" y="47918"/>
                    <a:pt x="2401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30510B61-7A3E-4ABC-AD8A-9544EE297988}"/>
                </a:ext>
              </a:extLst>
            </p:cNvPr>
            <p:cNvSpPr/>
            <p:nvPr/>
          </p:nvSpPr>
          <p:spPr>
            <a:xfrm>
              <a:off x="1521333" y="3115021"/>
              <a:ext cx="47641" cy="47622"/>
            </a:xfrm>
            <a:custGeom>
              <a:avLst/>
              <a:gdLst>
                <a:gd name="connsiteX0" fmla="*/ 24014 w 47641"/>
                <a:gd name="connsiteY0" fmla="*/ 47918 h 47622"/>
                <a:gd name="connsiteX1" fmla="*/ 40858 w 47641"/>
                <a:gd name="connsiteY1" fmla="*/ 40944 h 47622"/>
                <a:gd name="connsiteX2" fmla="*/ 47835 w 47641"/>
                <a:gd name="connsiteY2" fmla="*/ 24107 h 47622"/>
                <a:gd name="connsiteX3" fmla="*/ 40858 w 47641"/>
                <a:gd name="connsiteY3" fmla="*/ 7270 h 47622"/>
                <a:gd name="connsiteX4" fmla="*/ 24014 w 47641"/>
                <a:gd name="connsiteY4" fmla="*/ 295 h 47622"/>
                <a:gd name="connsiteX5" fmla="*/ 7171 w 47641"/>
                <a:gd name="connsiteY5" fmla="*/ 7270 h 47622"/>
                <a:gd name="connsiteX6" fmla="*/ 194 w 47641"/>
                <a:gd name="connsiteY6" fmla="*/ 24107 h 47622"/>
                <a:gd name="connsiteX7" fmla="*/ 7171 w 47641"/>
                <a:gd name="connsiteY7" fmla="*/ 40944 h 47622"/>
                <a:gd name="connsiteX8" fmla="*/ 2401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14" y="47918"/>
                  </a:moveTo>
                  <a:cubicBezTo>
                    <a:pt x="30332" y="47918"/>
                    <a:pt x="36391" y="45409"/>
                    <a:pt x="40858" y="40944"/>
                  </a:cubicBezTo>
                  <a:cubicBezTo>
                    <a:pt x="45325" y="36479"/>
                    <a:pt x="47835" y="30422"/>
                    <a:pt x="47835" y="24107"/>
                  </a:cubicBezTo>
                  <a:cubicBezTo>
                    <a:pt x="47835" y="17792"/>
                    <a:pt x="45325" y="11735"/>
                    <a:pt x="40858" y="7270"/>
                  </a:cubicBezTo>
                  <a:cubicBezTo>
                    <a:pt x="36391" y="2804"/>
                    <a:pt x="30332" y="295"/>
                    <a:pt x="24014" y="295"/>
                  </a:cubicBezTo>
                  <a:cubicBezTo>
                    <a:pt x="17697" y="295"/>
                    <a:pt x="11638" y="2804"/>
                    <a:pt x="7171" y="7270"/>
                  </a:cubicBezTo>
                  <a:cubicBezTo>
                    <a:pt x="2704" y="11735"/>
                    <a:pt x="194" y="17792"/>
                    <a:pt x="194" y="24107"/>
                  </a:cubicBezTo>
                  <a:cubicBezTo>
                    <a:pt x="194" y="30422"/>
                    <a:pt x="2704" y="36479"/>
                    <a:pt x="7171" y="40944"/>
                  </a:cubicBezTo>
                  <a:cubicBezTo>
                    <a:pt x="11638" y="45409"/>
                    <a:pt x="17697" y="47918"/>
                    <a:pt x="2401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6347530E-D184-4984-B389-6D90286DA914}"/>
                </a:ext>
              </a:extLst>
            </p:cNvPr>
            <p:cNvSpPr/>
            <p:nvPr/>
          </p:nvSpPr>
          <p:spPr>
            <a:xfrm>
              <a:off x="1543645" y="3115021"/>
              <a:ext cx="47641" cy="47622"/>
            </a:xfrm>
            <a:custGeom>
              <a:avLst/>
              <a:gdLst>
                <a:gd name="connsiteX0" fmla="*/ 24017 w 47641"/>
                <a:gd name="connsiteY0" fmla="*/ 47918 h 47622"/>
                <a:gd name="connsiteX1" fmla="*/ 40861 w 47641"/>
                <a:gd name="connsiteY1" fmla="*/ 40944 h 47622"/>
                <a:gd name="connsiteX2" fmla="*/ 47838 w 47641"/>
                <a:gd name="connsiteY2" fmla="*/ 24107 h 47622"/>
                <a:gd name="connsiteX3" fmla="*/ 40861 w 47641"/>
                <a:gd name="connsiteY3" fmla="*/ 7270 h 47622"/>
                <a:gd name="connsiteX4" fmla="*/ 24017 w 47641"/>
                <a:gd name="connsiteY4" fmla="*/ 295 h 47622"/>
                <a:gd name="connsiteX5" fmla="*/ 7174 w 47641"/>
                <a:gd name="connsiteY5" fmla="*/ 7270 h 47622"/>
                <a:gd name="connsiteX6" fmla="*/ 197 w 47641"/>
                <a:gd name="connsiteY6" fmla="*/ 24107 h 47622"/>
                <a:gd name="connsiteX7" fmla="*/ 7174 w 47641"/>
                <a:gd name="connsiteY7" fmla="*/ 40944 h 47622"/>
                <a:gd name="connsiteX8" fmla="*/ 2401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17" y="47918"/>
                  </a:moveTo>
                  <a:cubicBezTo>
                    <a:pt x="30335" y="47918"/>
                    <a:pt x="36394" y="45409"/>
                    <a:pt x="40861" y="40944"/>
                  </a:cubicBezTo>
                  <a:cubicBezTo>
                    <a:pt x="45328" y="36479"/>
                    <a:pt x="47838" y="30422"/>
                    <a:pt x="47838" y="24107"/>
                  </a:cubicBezTo>
                  <a:cubicBezTo>
                    <a:pt x="47838" y="17792"/>
                    <a:pt x="45328" y="11735"/>
                    <a:pt x="40861" y="7270"/>
                  </a:cubicBezTo>
                  <a:cubicBezTo>
                    <a:pt x="36394" y="2804"/>
                    <a:pt x="30335" y="295"/>
                    <a:pt x="24017" y="295"/>
                  </a:cubicBezTo>
                  <a:cubicBezTo>
                    <a:pt x="17700" y="295"/>
                    <a:pt x="11641" y="2804"/>
                    <a:pt x="7174" y="7270"/>
                  </a:cubicBezTo>
                  <a:cubicBezTo>
                    <a:pt x="2707" y="11735"/>
                    <a:pt x="197" y="17792"/>
                    <a:pt x="197" y="24107"/>
                  </a:cubicBezTo>
                  <a:cubicBezTo>
                    <a:pt x="197" y="30422"/>
                    <a:pt x="2707" y="36479"/>
                    <a:pt x="7174" y="40944"/>
                  </a:cubicBezTo>
                  <a:cubicBezTo>
                    <a:pt x="11641" y="45409"/>
                    <a:pt x="17700" y="47918"/>
                    <a:pt x="2401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FCC839C9-2D9B-4FAB-8112-42E6EE47B6B0}"/>
                </a:ext>
              </a:extLst>
            </p:cNvPr>
            <p:cNvSpPr/>
            <p:nvPr/>
          </p:nvSpPr>
          <p:spPr>
            <a:xfrm>
              <a:off x="1565957" y="1194883"/>
              <a:ext cx="47641" cy="47622"/>
            </a:xfrm>
            <a:custGeom>
              <a:avLst/>
              <a:gdLst>
                <a:gd name="connsiteX0" fmla="*/ 24020 w 47641"/>
                <a:gd name="connsiteY0" fmla="*/ 47676 h 47622"/>
                <a:gd name="connsiteX1" fmla="*/ 40864 w 47641"/>
                <a:gd name="connsiteY1" fmla="*/ 40702 h 47622"/>
                <a:gd name="connsiteX2" fmla="*/ 47841 w 47641"/>
                <a:gd name="connsiteY2" fmla="*/ 23865 h 47622"/>
                <a:gd name="connsiteX3" fmla="*/ 40864 w 47641"/>
                <a:gd name="connsiteY3" fmla="*/ 7028 h 47622"/>
                <a:gd name="connsiteX4" fmla="*/ 24020 w 47641"/>
                <a:gd name="connsiteY4" fmla="*/ 54 h 47622"/>
                <a:gd name="connsiteX5" fmla="*/ 7176 w 47641"/>
                <a:gd name="connsiteY5" fmla="*/ 7028 h 47622"/>
                <a:gd name="connsiteX6" fmla="*/ 199 w 47641"/>
                <a:gd name="connsiteY6" fmla="*/ 23865 h 47622"/>
                <a:gd name="connsiteX7" fmla="*/ 7176 w 47641"/>
                <a:gd name="connsiteY7" fmla="*/ 40702 h 47622"/>
                <a:gd name="connsiteX8" fmla="*/ 24020 w 47641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20" y="47676"/>
                  </a:moveTo>
                  <a:cubicBezTo>
                    <a:pt x="30337" y="47676"/>
                    <a:pt x="36397" y="45167"/>
                    <a:pt x="40864" y="40702"/>
                  </a:cubicBezTo>
                  <a:cubicBezTo>
                    <a:pt x="45331" y="36237"/>
                    <a:pt x="47841" y="30180"/>
                    <a:pt x="47841" y="23865"/>
                  </a:cubicBezTo>
                  <a:cubicBezTo>
                    <a:pt x="47841" y="17550"/>
                    <a:pt x="45331" y="11493"/>
                    <a:pt x="40864" y="7028"/>
                  </a:cubicBezTo>
                  <a:cubicBezTo>
                    <a:pt x="36397" y="2562"/>
                    <a:pt x="30337" y="54"/>
                    <a:pt x="24020" y="54"/>
                  </a:cubicBezTo>
                  <a:cubicBezTo>
                    <a:pt x="17703" y="54"/>
                    <a:pt x="11643" y="2562"/>
                    <a:pt x="7176" y="7028"/>
                  </a:cubicBezTo>
                  <a:cubicBezTo>
                    <a:pt x="2709" y="11493"/>
                    <a:pt x="199" y="17550"/>
                    <a:pt x="199" y="23865"/>
                  </a:cubicBezTo>
                  <a:cubicBezTo>
                    <a:pt x="199" y="30180"/>
                    <a:pt x="2709" y="36237"/>
                    <a:pt x="7176" y="40702"/>
                  </a:cubicBezTo>
                  <a:cubicBezTo>
                    <a:pt x="11643" y="45167"/>
                    <a:pt x="17703" y="47676"/>
                    <a:pt x="24020" y="47676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31E0CC2D-1605-4B05-95A1-B47A546F4CEB}"/>
                </a:ext>
              </a:extLst>
            </p:cNvPr>
            <p:cNvSpPr/>
            <p:nvPr/>
          </p:nvSpPr>
          <p:spPr>
            <a:xfrm>
              <a:off x="1588269" y="3115021"/>
              <a:ext cx="47641" cy="47622"/>
            </a:xfrm>
            <a:custGeom>
              <a:avLst/>
              <a:gdLst>
                <a:gd name="connsiteX0" fmla="*/ 24023 w 47641"/>
                <a:gd name="connsiteY0" fmla="*/ 47918 h 47622"/>
                <a:gd name="connsiteX1" fmla="*/ 40867 w 47641"/>
                <a:gd name="connsiteY1" fmla="*/ 40944 h 47622"/>
                <a:gd name="connsiteX2" fmla="*/ 47843 w 47641"/>
                <a:gd name="connsiteY2" fmla="*/ 24107 h 47622"/>
                <a:gd name="connsiteX3" fmla="*/ 40867 w 47641"/>
                <a:gd name="connsiteY3" fmla="*/ 7270 h 47622"/>
                <a:gd name="connsiteX4" fmla="*/ 24023 w 47641"/>
                <a:gd name="connsiteY4" fmla="*/ 295 h 47622"/>
                <a:gd name="connsiteX5" fmla="*/ 7179 w 47641"/>
                <a:gd name="connsiteY5" fmla="*/ 7270 h 47622"/>
                <a:gd name="connsiteX6" fmla="*/ 202 w 47641"/>
                <a:gd name="connsiteY6" fmla="*/ 24107 h 47622"/>
                <a:gd name="connsiteX7" fmla="*/ 7179 w 47641"/>
                <a:gd name="connsiteY7" fmla="*/ 40944 h 47622"/>
                <a:gd name="connsiteX8" fmla="*/ 2402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23" y="47918"/>
                  </a:moveTo>
                  <a:cubicBezTo>
                    <a:pt x="30340" y="47918"/>
                    <a:pt x="36400" y="45409"/>
                    <a:pt x="40867" y="40944"/>
                  </a:cubicBezTo>
                  <a:cubicBezTo>
                    <a:pt x="45334" y="36479"/>
                    <a:pt x="47843" y="30422"/>
                    <a:pt x="47843" y="24107"/>
                  </a:cubicBezTo>
                  <a:cubicBezTo>
                    <a:pt x="47843" y="17792"/>
                    <a:pt x="45334" y="11735"/>
                    <a:pt x="40867" y="7270"/>
                  </a:cubicBezTo>
                  <a:cubicBezTo>
                    <a:pt x="36400" y="2804"/>
                    <a:pt x="30340" y="295"/>
                    <a:pt x="24023" y="295"/>
                  </a:cubicBezTo>
                  <a:cubicBezTo>
                    <a:pt x="17706" y="295"/>
                    <a:pt x="11646" y="2804"/>
                    <a:pt x="7179" y="7270"/>
                  </a:cubicBezTo>
                  <a:cubicBezTo>
                    <a:pt x="2712" y="11735"/>
                    <a:pt x="202" y="17792"/>
                    <a:pt x="202" y="24107"/>
                  </a:cubicBezTo>
                  <a:cubicBezTo>
                    <a:pt x="202" y="30422"/>
                    <a:pt x="2712" y="36479"/>
                    <a:pt x="7179" y="40944"/>
                  </a:cubicBezTo>
                  <a:cubicBezTo>
                    <a:pt x="11646" y="45409"/>
                    <a:pt x="17706" y="47918"/>
                    <a:pt x="2402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0CC99112-EBCA-4AFF-ACA6-51FF84E05562}"/>
                </a:ext>
              </a:extLst>
            </p:cNvPr>
            <p:cNvSpPr/>
            <p:nvPr/>
          </p:nvSpPr>
          <p:spPr>
            <a:xfrm>
              <a:off x="1610589" y="3115021"/>
              <a:ext cx="47641" cy="47622"/>
            </a:xfrm>
            <a:custGeom>
              <a:avLst/>
              <a:gdLst>
                <a:gd name="connsiteX0" fmla="*/ 24026 w 47641"/>
                <a:gd name="connsiteY0" fmla="*/ 47918 h 47622"/>
                <a:gd name="connsiteX1" fmla="*/ 40869 w 47641"/>
                <a:gd name="connsiteY1" fmla="*/ 40944 h 47622"/>
                <a:gd name="connsiteX2" fmla="*/ 47846 w 47641"/>
                <a:gd name="connsiteY2" fmla="*/ 24107 h 47622"/>
                <a:gd name="connsiteX3" fmla="*/ 40869 w 47641"/>
                <a:gd name="connsiteY3" fmla="*/ 7270 h 47622"/>
                <a:gd name="connsiteX4" fmla="*/ 24026 w 47641"/>
                <a:gd name="connsiteY4" fmla="*/ 295 h 47622"/>
                <a:gd name="connsiteX5" fmla="*/ 7182 w 47641"/>
                <a:gd name="connsiteY5" fmla="*/ 7270 h 47622"/>
                <a:gd name="connsiteX6" fmla="*/ 205 w 47641"/>
                <a:gd name="connsiteY6" fmla="*/ 24107 h 47622"/>
                <a:gd name="connsiteX7" fmla="*/ 7182 w 47641"/>
                <a:gd name="connsiteY7" fmla="*/ 40944 h 47622"/>
                <a:gd name="connsiteX8" fmla="*/ 2402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26" y="47918"/>
                  </a:moveTo>
                  <a:cubicBezTo>
                    <a:pt x="30343" y="47918"/>
                    <a:pt x="36402" y="45409"/>
                    <a:pt x="40869" y="40944"/>
                  </a:cubicBezTo>
                  <a:cubicBezTo>
                    <a:pt x="45336" y="36479"/>
                    <a:pt x="47846" y="30422"/>
                    <a:pt x="47846" y="24107"/>
                  </a:cubicBezTo>
                  <a:cubicBezTo>
                    <a:pt x="47846" y="17792"/>
                    <a:pt x="45336" y="11735"/>
                    <a:pt x="40869" y="7270"/>
                  </a:cubicBezTo>
                  <a:cubicBezTo>
                    <a:pt x="36402" y="2804"/>
                    <a:pt x="30343" y="295"/>
                    <a:pt x="24026" y="295"/>
                  </a:cubicBezTo>
                  <a:cubicBezTo>
                    <a:pt x="17708" y="295"/>
                    <a:pt x="11649" y="2804"/>
                    <a:pt x="7182" y="7270"/>
                  </a:cubicBezTo>
                  <a:cubicBezTo>
                    <a:pt x="2715" y="11735"/>
                    <a:pt x="205" y="17792"/>
                    <a:pt x="205" y="24107"/>
                  </a:cubicBezTo>
                  <a:cubicBezTo>
                    <a:pt x="205" y="30422"/>
                    <a:pt x="2715" y="36479"/>
                    <a:pt x="7182" y="40944"/>
                  </a:cubicBezTo>
                  <a:cubicBezTo>
                    <a:pt x="11649" y="45409"/>
                    <a:pt x="17708" y="47918"/>
                    <a:pt x="2402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1A4C4A81-D632-4708-9CCC-15035DE479A8}"/>
                </a:ext>
              </a:extLst>
            </p:cNvPr>
            <p:cNvSpPr/>
            <p:nvPr/>
          </p:nvSpPr>
          <p:spPr>
            <a:xfrm>
              <a:off x="1632901" y="3115021"/>
              <a:ext cx="47641" cy="47622"/>
            </a:xfrm>
            <a:custGeom>
              <a:avLst/>
              <a:gdLst>
                <a:gd name="connsiteX0" fmla="*/ 24028 w 47641"/>
                <a:gd name="connsiteY0" fmla="*/ 47918 h 47622"/>
                <a:gd name="connsiteX1" fmla="*/ 40872 w 47641"/>
                <a:gd name="connsiteY1" fmla="*/ 40944 h 47622"/>
                <a:gd name="connsiteX2" fmla="*/ 47849 w 47641"/>
                <a:gd name="connsiteY2" fmla="*/ 24107 h 47622"/>
                <a:gd name="connsiteX3" fmla="*/ 40872 w 47641"/>
                <a:gd name="connsiteY3" fmla="*/ 7270 h 47622"/>
                <a:gd name="connsiteX4" fmla="*/ 24028 w 47641"/>
                <a:gd name="connsiteY4" fmla="*/ 295 h 47622"/>
                <a:gd name="connsiteX5" fmla="*/ 7185 w 47641"/>
                <a:gd name="connsiteY5" fmla="*/ 7270 h 47622"/>
                <a:gd name="connsiteX6" fmla="*/ 208 w 47641"/>
                <a:gd name="connsiteY6" fmla="*/ 24107 h 47622"/>
                <a:gd name="connsiteX7" fmla="*/ 7185 w 47641"/>
                <a:gd name="connsiteY7" fmla="*/ 40944 h 47622"/>
                <a:gd name="connsiteX8" fmla="*/ 2402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28" y="47918"/>
                  </a:moveTo>
                  <a:cubicBezTo>
                    <a:pt x="30346" y="47918"/>
                    <a:pt x="36405" y="45409"/>
                    <a:pt x="40872" y="40944"/>
                  </a:cubicBezTo>
                  <a:cubicBezTo>
                    <a:pt x="45339" y="36479"/>
                    <a:pt x="47849" y="30422"/>
                    <a:pt x="47849" y="24107"/>
                  </a:cubicBezTo>
                  <a:cubicBezTo>
                    <a:pt x="47849" y="17792"/>
                    <a:pt x="45339" y="11735"/>
                    <a:pt x="40872" y="7270"/>
                  </a:cubicBezTo>
                  <a:cubicBezTo>
                    <a:pt x="36405" y="2804"/>
                    <a:pt x="30346" y="295"/>
                    <a:pt x="24028" y="295"/>
                  </a:cubicBezTo>
                  <a:cubicBezTo>
                    <a:pt x="17711" y="295"/>
                    <a:pt x="11652" y="2804"/>
                    <a:pt x="7185" y="7270"/>
                  </a:cubicBezTo>
                  <a:cubicBezTo>
                    <a:pt x="2718" y="11735"/>
                    <a:pt x="208" y="17792"/>
                    <a:pt x="208" y="24107"/>
                  </a:cubicBezTo>
                  <a:cubicBezTo>
                    <a:pt x="208" y="30422"/>
                    <a:pt x="2718" y="36479"/>
                    <a:pt x="7185" y="40944"/>
                  </a:cubicBezTo>
                  <a:cubicBezTo>
                    <a:pt x="11652" y="45409"/>
                    <a:pt x="17711" y="47918"/>
                    <a:pt x="2402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3F33A462-FDC8-42B9-A34E-6F6AB7B3F637}"/>
                </a:ext>
              </a:extLst>
            </p:cNvPr>
            <p:cNvSpPr/>
            <p:nvPr/>
          </p:nvSpPr>
          <p:spPr>
            <a:xfrm>
              <a:off x="1655213" y="3115021"/>
              <a:ext cx="47641" cy="47622"/>
            </a:xfrm>
            <a:custGeom>
              <a:avLst/>
              <a:gdLst>
                <a:gd name="connsiteX0" fmla="*/ 24031 w 47641"/>
                <a:gd name="connsiteY0" fmla="*/ 47918 h 47622"/>
                <a:gd name="connsiteX1" fmla="*/ 40875 w 47641"/>
                <a:gd name="connsiteY1" fmla="*/ 40944 h 47622"/>
                <a:gd name="connsiteX2" fmla="*/ 47852 w 47641"/>
                <a:gd name="connsiteY2" fmla="*/ 24107 h 47622"/>
                <a:gd name="connsiteX3" fmla="*/ 40875 w 47641"/>
                <a:gd name="connsiteY3" fmla="*/ 7270 h 47622"/>
                <a:gd name="connsiteX4" fmla="*/ 24031 w 47641"/>
                <a:gd name="connsiteY4" fmla="*/ 295 h 47622"/>
                <a:gd name="connsiteX5" fmla="*/ 7188 w 47641"/>
                <a:gd name="connsiteY5" fmla="*/ 7270 h 47622"/>
                <a:gd name="connsiteX6" fmla="*/ 211 w 47641"/>
                <a:gd name="connsiteY6" fmla="*/ 24107 h 47622"/>
                <a:gd name="connsiteX7" fmla="*/ 7188 w 47641"/>
                <a:gd name="connsiteY7" fmla="*/ 40944 h 47622"/>
                <a:gd name="connsiteX8" fmla="*/ 2403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31" y="47918"/>
                  </a:moveTo>
                  <a:cubicBezTo>
                    <a:pt x="30349" y="47918"/>
                    <a:pt x="36408" y="45409"/>
                    <a:pt x="40875" y="40944"/>
                  </a:cubicBezTo>
                  <a:cubicBezTo>
                    <a:pt x="45342" y="36479"/>
                    <a:pt x="47852" y="30422"/>
                    <a:pt x="47852" y="24107"/>
                  </a:cubicBezTo>
                  <a:cubicBezTo>
                    <a:pt x="47852" y="17792"/>
                    <a:pt x="45342" y="11735"/>
                    <a:pt x="40875" y="7270"/>
                  </a:cubicBezTo>
                  <a:cubicBezTo>
                    <a:pt x="36408" y="2804"/>
                    <a:pt x="30349" y="295"/>
                    <a:pt x="24031" y="295"/>
                  </a:cubicBezTo>
                  <a:cubicBezTo>
                    <a:pt x="17714" y="295"/>
                    <a:pt x="11655" y="2804"/>
                    <a:pt x="7188" y="7270"/>
                  </a:cubicBezTo>
                  <a:cubicBezTo>
                    <a:pt x="2721" y="11735"/>
                    <a:pt x="211" y="17792"/>
                    <a:pt x="211" y="24107"/>
                  </a:cubicBezTo>
                  <a:cubicBezTo>
                    <a:pt x="211" y="30422"/>
                    <a:pt x="2721" y="36479"/>
                    <a:pt x="7188" y="40944"/>
                  </a:cubicBezTo>
                  <a:cubicBezTo>
                    <a:pt x="11655" y="45409"/>
                    <a:pt x="17714" y="47918"/>
                    <a:pt x="2403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4A2F4E85-0D84-4EC5-96CD-3F89C6919551}"/>
                </a:ext>
              </a:extLst>
            </p:cNvPr>
            <p:cNvSpPr/>
            <p:nvPr/>
          </p:nvSpPr>
          <p:spPr>
            <a:xfrm>
              <a:off x="1677525" y="3115021"/>
              <a:ext cx="47641" cy="47622"/>
            </a:xfrm>
            <a:custGeom>
              <a:avLst/>
              <a:gdLst>
                <a:gd name="connsiteX0" fmla="*/ 24034 w 47641"/>
                <a:gd name="connsiteY0" fmla="*/ 47918 h 47622"/>
                <a:gd name="connsiteX1" fmla="*/ 40878 w 47641"/>
                <a:gd name="connsiteY1" fmla="*/ 40944 h 47622"/>
                <a:gd name="connsiteX2" fmla="*/ 47855 w 47641"/>
                <a:gd name="connsiteY2" fmla="*/ 24107 h 47622"/>
                <a:gd name="connsiteX3" fmla="*/ 40878 w 47641"/>
                <a:gd name="connsiteY3" fmla="*/ 7270 h 47622"/>
                <a:gd name="connsiteX4" fmla="*/ 24034 w 47641"/>
                <a:gd name="connsiteY4" fmla="*/ 295 h 47622"/>
                <a:gd name="connsiteX5" fmla="*/ 7190 w 47641"/>
                <a:gd name="connsiteY5" fmla="*/ 7270 h 47622"/>
                <a:gd name="connsiteX6" fmla="*/ 214 w 47641"/>
                <a:gd name="connsiteY6" fmla="*/ 24107 h 47622"/>
                <a:gd name="connsiteX7" fmla="*/ 7190 w 47641"/>
                <a:gd name="connsiteY7" fmla="*/ 40944 h 47622"/>
                <a:gd name="connsiteX8" fmla="*/ 2403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34" y="47918"/>
                  </a:moveTo>
                  <a:cubicBezTo>
                    <a:pt x="30351" y="47918"/>
                    <a:pt x="36411" y="45409"/>
                    <a:pt x="40878" y="40944"/>
                  </a:cubicBezTo>
                  <a:cubicBezTo>
                    <a:pt x="45345" y="36479"/>
                    <a:pt x="47855" y="30422"/>
                    <a:pt x="47855" y="24107"/>
                  </a:cubicBezTo>
                  <a:cubicBezTo>
                    <a:pt x="47855" y="17792"/>
                    <a:pt x="45345" y="11735"/>
                    <a:pt x="40878" y="7270"/>
                  </a:cubicBezTo>
                  <a:cubicBezTo>
                    <a:pt x="36411" y="2804"/>
                    <a:pt x="30351" y="295"/>
                    <a:pt x="24034" y="295"/>
                  </a:cubicBezTo>
                  <a:cubicBezTo>
                    <a:pt x="17717" y="295"/>
                    <a:pt x="11657" y="2804"/>
                    <a:pt x="7190" y="7270"/>
                  </a:cubicBezTo>
                  <a:cubicBezTo>
                    <a:pt x="2723" y="11735"/>
                    <a:pt x="214" y="17792"/>
                    <a:pt x="214" y="24107"/>
                  </a:cubicBezTo>
                  <a:cubicBezTo>
                    <a:pt x="214" y="30422"/>
                    <a:pt x="2723" y="36479"/>
                    <a:pt x="7190" y="40944"/>
                  </a:cubicBezTo>
                  <a:cubicBezTo>
                    <a:pt x="11657" y="45409"/>
                    <a:pt x="17717" y="47918"/>
                    <a:pt x="2403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A46FD219-FA0F-4502-A38E-C3E5CA6198A2}"/>
                </a:ext>
              </a:extLst>
            </p:cNvPr>
            <p:cNvSpPr/>
            <p:nvPr/>
          </p:nvSpPr>
          <p:spPr>
            <a:xfrm>
              <a:off x="1699837" y="3115021"/>
              <a:ext cx="47641" cy="47622"/>
            </a:xfrm>
            <a:custGeom>
              <a:avLst/>
              <a:gdLst>
                <a:gd name="connsiteX0" fmla="*/ 24037 w 47641"/>
                <a:gd name="connsiteY0" fmla="*/ 47918 h 47622"/>
                <a:gd name="connsiteX1" fmla="*/ 40881 w 47641"/>
                <a:gd name="connsiteY1" fmla="*/ 40944 h 47622"/>
                <a:gd name="connsiteX2" fmla="*/ 47857 w 47641"/>
                <a:gd name="connsiteY2" fmla="*/ 24107 h 47622"/>
                <a:gd name="connsiteX3" fmla="*/ 40881 w 47641"/>
                <a:gd name="connsiteY3" fmla="*/ 7270 h 47622"/>
                <a:gd name="connsiteX4" fmla="*/ 24037 w 47641"/>
                <a:gd name="connsiteY4" fmla="*/ 295 h 47622"/>
                <a:gd name="connsiteX5" fmla="*/ 7193 w 47641"/>
                <a:gd name="connsiteY5" fmla="*/ 7270 h 47622"/>
                <a:gd name="connsiteX6" fmla="*/ 216 w 47641"/>
                <a:gd name="connsiteY6" fmla="*/ 24107 h 47622"/>
                <a:gd name="connsiteX7" fmla="*/ 7193 w 47641"/>
                <a:gd name="connsiteY7" fmla="*/ 40944 h 47622"/>
                <a:gd name="connsiteX8" fmla="*/ 2403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37" y="47918"/>
                  </a:moveTo>
                  <a:cubicBezTo>
                    <a:pt x="30354" y="47918"/>
                    <a:pt x="36414" y="45409"/>
                    <a:pt x="40881" y="40944"/>
                  </a:cubicBezTo>
                  <a:cubicBezTo>
                    <a:pt x="45348" y="36479"/>
                    <a:pt x="47857" y="30422"/>
                    <a:pt x="47857" y="24107"/>
                  </a:cubicBezTo>
                  <a:cubicBezTo>
                    <a:pt x="47857" y="17792"/>
                    <a:pt x="45348" y="11735"/>
                    <a:pt x="40881" y="7270"/>
                  </a:cubicBezTo>
                  <a:cubicBezTo>
                    <a:pt x="36414" y="2804"/>
                    <a:pt x="30354" y="295"/>
                    <a:pt x="24037" y="295"/>
                  </a:cubicBezTo>
                  <a:cubicBezTo>
                    <a:pt x="17720" y="295"/>
                    <a:pt x="11660" y="2804"/>
                    <a:pt x="7193" y="7270"/>
                  </a:cubicBezTo>
                  <a:cubicBezTo>
                    <a:pt x="2726" y="11735"/>
                    <a:pt x="216" y="17792"/>
                    <a:pt x="216" y="24107"/>
                  </a:cubicBezTo>
                  <a:cubicBezTo>
                    <a:pt x="216" y="30422"/>
                    <a:pt x="2726" y="36479"/>
                    <a:pt x="7193" y="40944"/>
                  </a:cubicBezTo>
                  <a:cubicBezTo>
                    <a:pt x="11660" y="45409"/>
                    <a:pt x="17720" y="47918"/>
                    <a:pt x="2403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F89B5C8A-932D-46D1-8EDB-068AEE97D88B}"/>
                </a:ext>
              </a:extLst>
            </p:cNvPr>
            <p:cNvSpPr/>
            <p:nvPr/>
          </p:nvSpPr>
          <p:spPr>
            <a:xfrm>
              <a:off x="1722149" y="1194883"/>
              <a:ext cx="47641" cy="47622"/>
            </a:xfrm>
            <a:custGeom>
              <a:avLst/>
              <a:gdLst>
                <a:gd name="connsiteX0" fmla="*/ 24040 w 47641"/>
                <a:gd name="connsiteY0" fmla="*/ 47676 h 47622"/>
                <a:gd name="connsiteX1" fmla="*/ 40883 w 47641"/>
                <a:gd name="connsiteY1" fmla="*/ 40702 h 47622"/>
                <a:gd name="connsiteX2" fmla="*/ 47860 w 47641"/>
                <a:gd name="connsiteY2" fmla="*/ 23865 h 47622"/>
                <a:gd name="connsiteX3" fmla="*/ 40883 w 47641"/>
                <a:gd name="connsiteY3" fmla="*/ 7028 h 47622"/>
                <a:gd name="connsiteX4" fmla="*/ 24040 w 47641"/>
                <a:gd name="connsiteY4" fmla="*/ 54 h 47622"/>
                <a:gd name="connsiteX5" fmla="*/ 7196 w 47641"/>
                <a:gd name="connsiteY5" fmla="*/ 7028 h 47622"/>
                <a:gd name="connsiteX6" fmla="*/ 219 w 47641"/>
                <a:gd name="connsiteY6" fmla="*/ 23865 h 47622"/>
                <a:gd name="connsiteX7" fmla="*/ 7196 w 47641"/>
                <a:gd name="connsiteY7" fmla="*/ 40702 h 47622"/>
                <a:gd name="connsiteX8" fmla="*/ 24040 w 47641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40" y="47676"/>
                  </a:moveTo>
                  <a:cubicBezTo>
                    <a:pt x="30357" y="47676"/>
                    <a:pt x="36416" y="45167"/>
                    <a:pt x="40883" y="40702"/>
                  </a:cubicBezTo>
                  <a:cubicBezTo>
                    <a:pt x="45350" y="36237"/>
                    <a:pt x="47860" y="30180"/>
                    <a:pt x="47860" y="23865"/>
                  </a:cubicBezTo>
                  <a:cubicBezTo>
                    <a:pt x="47860" y="17550"/>
                    <a:pt x="45350" y="11493"/>
                    <a:pt x="40883" y="7028"/>
                  </a:cubicBezTo>
                  <a:cubicBezTo>
                    <a:pt x="36416" y="2562"/>
                    <a:pt x="30357" y="54"/>
                    <a:pt x="24040" y="54"/>
                  </a:cubicBezTo>
                  <a:cubicBezTo>
                    <a:pt x="17722" y="54"/>
                    <a:pt x="11663" y="2562"/>
                    <a:pt x="7196" y="7028"/>
                  </a:cubicBezTo>
                  <a:cubicBezTo>
                    <a:pt x="2729" y="11493"/>
                    <a:pt x="219" y="17550"/>
                    <a:pt x="219" y="23865"/>
                  </a:cubicBezTo>
                  <a:cubicBezTo>
                    <a:pt x="219" y="30180"/>
                    <a:pt x="2729" y="36237"/>
                    <a:pt x="7196" y="40702"/>
                  </a:cubicBezTo>
                  <a:cubicBezTo>
                    <a:pt x="11663" y="45167"/>
                    <a:pt x="17722" y="47676"/>
                    <a:pt x="24040" y="47676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16B21484-ED63-4F87-B321-C4A1DD4773FC}"/>
                </a:ext>
              </a:extLst>
            </p:cNvPr>
            <p:cNvSpPr/>
            <p:nvPr/>
          </p:nvSpPr>
          <p:spPr>
            <a:xfrm>
              <a:off x="1744460" y="3115021"/>
              <a:ext cx="47641" cy="47622"/>
            </a:xfrm>
            <a:custGeom>
              <a:avLst/>
              <a:gdLst>
                <a:gd name="connsiteX0" fmla="*/ 24043 w 47641"/>
                <a:gd name="connsiteY0" fmla="*/ 47918 h 47622"/>
                <a:gd name="connsiteX1" fmla="*/ 40886 w 47641"/>
                <a:gd name="connsiteY1" fmla="*/ 40944 h 47622"/>
                <a:gd name="connsiteX2" fmla="*/ 47863 w 47641"/>
                <a:gd name="connsiteY2" fmla="*/ 24107 h 47622"/>
                <a:gd name="connsiteX3" fmla="*/ 40886 w 47641"/>
                <a:gd name="connsiteY3" fmla="*/ 7270 h 47622"/>
                <a:gd name="connsiteX4" fmla="*/ 24043 w 47641"/>
                <a:gd name="connsiteY4" fmla="*/ 295 h 47622"/>
                <a:gd name="connsiteX5" fmla="*/ 7199 w 47641"/>
                <a:gd name="connsiteY5" fmla="*/ 7270 h 47622"/>
                <a:gd name="connsiteX6" fmla="*/ 222 w 47641"/>
                <a:gd name="connsiteY6" fmla="*/ 24107 h 47622"/>
                <a:gd name="connsiteX7" fmla="*/ 7199 w 47641"/>
                <a:gd name="connsiteY7" fmla="*/ 40944 h 47622"/>
                <a:gd name="connsiteX8" fmla="*/ 2404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43" y="47918"/>
                  </a:moveTo>
                  <a:cubicBezTo>
                    <a:pt x="30360" y="47918"/>
                    <a:pt x="36419" y="45409"/>
                    <a:pt x="40886" y="40944"/>
                  </a:cubicBezTo>
                  <a:cubicBezTo>
                    <a:pt x="45353" y="36479"/>
                    <a:pt x="47863" y="30422"/>
                    <a:pt x="47863" y="24107"/>
                  </a:cubicBezTo>
                  <a:cubicBezTo>
                    <a:pt x="47863" y="17792"/>
                    <a:pt x="45353" y="11735"/>
                    <a:pt x="40886" y="7270"/>
                  </a:cubicBezTo>
                  <a:cubicBezTo>
                    <a:pt x="36419" y="2804"/>
                    <a:pt x="30360" y="295"/>
                    <a:pt x="24043" y="295"/>
                  </a:cubicBezTo>
                  <a:cubicBezTo>
                    <a:pt x="17725" y="295"/>
                    <a:pt x="11666" y="2804"/>
                    <a:pt x="7199" y="7270"/>
                  </a:cubicBezTo>
                  <a:cubicBezTo>
                    <a:pt x="2732" y="11735"/>
                    <a:pt x="222" y="17792"/>
                    <a:pt x="222" y="24107"/>
                  </a:cubicBezTo>
                  <a:cubicBezTo>
                    <a:pt x="222" y="30422"/>
                    <a:pt x="2732" y="36479"/>
                    <a:pt x="7199" y="40944"/>
                  </a:cubicBezTo>
                  <a:cubicBezTo>
                    <a:pt x="11666" y="45409"/>
                    <a:pt x="17725" y="47918"/>
                    <a:pt x="2404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333EB4DB-1DF5-4808-8DA0-F7901328D373}"/>
                </a:ext>
              </a:extLst>
            </p:cNvPr>
            <p:cNvSpPr/>
            <p:nvPr/>
          </p:nvSpPr>
          <p:spPr>
            <a:xfrm>
              <a:off x="1766780" y="3115021"/>
              <a:ext cx="47641" cy="47622"/>
            </a:xfrm>
            <a:custGeom>
              <a:avLst/>
              <a:gdLst>
                <a:gd name="connsiteX0" fmla="*/ 24045 w 47641"/>
                <a:gd name="connsiteY0" fmla="*/ 47918 h 47622"/>
                <a:gd name="connsiteX1" fmla="*/ 40889 w 47641"/>
                <a:gd name="connsiteY1" fmla="*/ 40944 h 47622"/>
                <a:gd name="connsiteX2" fmla="*/ 47866 w 47641"/>
                <a:gd name="connsiteY2" fmla="*/ 24107 h 47622"/>
                <a:gd name="connsiteX3" fmla="*/ 40889 w 47641"/>
                <a:gd name="connsiteY3" fmla="*/ 7270 h 47622"/>
                <a:gd name="connsiteX4" fmla="*/ 24045 w 47641"/>
                <a:gd name="connsiteY4" fmla="*/ 295 h 47622"/>
                <a:gd name="connsiteX5" fmla="*/ 7202 w 47641"/>
                <a:gd name="connsiteY5" fmla="*/ 7270 h 47622"/>
                <a:gd name="connsiteX6" fmla="*/ 225 w 47641"/>
                <a:gd name="connsiteY6" fmla="*/ 24107 h 47622"/>
                <a:gd name="connsiteX7" fmla="*/ 7202 w 47641"/>
                <a:gd name="connsiteY7" fmla="*/ 40944 h 47622"/>
                <a:gd name="connsiteX8" fmla="*/ 2404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45" y="47918"/>
                  </a:moveTo>
                  <a:cubicBezTo>
                    <a:pt x="30363" y="47918"/>
                    <a:pt x="36422" y="45409"/>
                    <a:pt x="40889" y="40944"/>
                  </a:cubicBezTo>
                  <a:cubicBezTo>
                    <a:pt x="45356" y="36479"/>
                    <a:pt x="47866" y="30422"/>
                    <a:pt x="47866" y="24107"/>
                  </a:cubicBezTo>
                  <a:cubicBezTo>
                    <a:pt x="47866" y="17792"/>
                    <a:pt x="45356" y="11735"/>
                    <a:pt x="40889" y="7270"/>
                  </a:cubicBezTo>
                  <a:cubicBezTo>
                    <a:pt x="36422" y="2804"/>
                    <a:pt x="30363" y="295"/>
                    <a:pt x="24045" y="295"/>
                  </a:cubicBezTo>
                  <a:cubicBezTo>
                    <a:pt x="17728" y="295"/>
                    <a:pt x="11669" y="2804"/>
                    <a:pt x="7202" y="7270"/>
                  </a:cubicBezTo>
                  <a:cubicBezTo>
                    <a:pt x="2735" y="11735"/>
                    <a:pt x="225" y="17792"/>
                    <a:pt x="225" y="24107"/>
                  </a:cubicBezTo>
                  <a:cubicBezTo>
                    <a:pt x="225" y="30422"/>
                    <a:pt x="2735" y="36479"/>
                    <a:pt x="7202" y="40944"/>
                  </a:cubicBezTo>
                  <a:cubicBezTo>
                    <a:pt x="11669" y="45409"/>
                    <a:pt x="17728" y="47918"/>
                    <a:pt x="2404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D4C66241-137D-4284-AB00-0A65E885ABF0}"/>
                </a:ext>
              </a:extLst>
            </p:cNvPr>
            <p:cNvSpPr/>
            <p:nvPr/>
          </p:nvSpPr>
          <p:spPr>
            <a:xfrm>
              <a:off x="1789092" y="3115021"/>
              <a:ext cx="47641" cy="47622"/>
            </a:xfrm>
            <a:custGeom>
              <a:avLst/>
              <a:gdLst>
                <a:gd name="connsiteX0" fmla="*/ 24048 w 47641"/>
                <a:gd name="connsiteY0" fmla="*/ 47918 h 47622"/>
                <a:gd name="connsiteX1" fmla="*/ 40892 w 47641"/>
                <a:gd name="connsiteY1" fmla="*/ 40944 h 47622"/>
                <a:gd name="connsiteX2" fmla="*/ 47869 w 47641"/>
                <a:gd name="connsiteY2" fmla="*/ 24107 h 47622"/>
                <a:gd name="connsiteX3" fmla="*/ 40892 w 47641"/>
                <a:gd name="connsiteY3" fmla="*/ 7270 h 47622"/>
                <a:gd name="connsiteX4" fmla="*/ 24048 w 47641"/>
                <a:gd name="connsiteY4" fmla="*/ 295 h 47622"/>
                <a:gd name="connsiteX5" fmla="*/ 7204 w 47641"/>
                <a:gd name="connsiteY5" fmla="*/ 7270 h 47622"/>
                <a:gd name="connsiteX6" fmla="*/ 228 w 47641"/>
                <a:gd name="connsiteY6" fmla="*/ 24107 h 47622"/>
                <a:gd name="connsiteX7" fmla="*/ 7204 w 47641"/>
                <a:gd name="connsiteY7" fmla="*/ 40944 h 47622"/>
                <a:gd name="connsiteX8" fmla="*/ 2404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48" y="47918"/>
                  </a:moveTo>
                  <a:cubicBezTo>
                    <a:pt x="30365" y="47918"/>
                    <a:pt x="36425" y="45409"/>
                    <a:pt x="40892" y="40944"/>
                  </a:cubicBezTo>
                  <a:cubicBezTo>
                    <a:pt x="45359" y="36479"/>
                    <a:pt x="47869" y="30422"/>
                    <a:pt x="47869" y="24107"/>
                  </a:cubicBezTo>
                  <a:cubicBezTo>
                    <a:pt x="47869" y="17792"/>
                    <a:pt x="45359" y="11735"/>
                    <a:pt x="40892" y="7270"/>
                  </a:cubicBezTo>
                  <a:cubicBezTo>
                    <a:pt x="36425" y="2804"/>
                    <a:pt x="30365" y="295"/>
                    <a:pt x="24048" y="295"/>
                  </a:cubicBezTo>
                  <a:cubicBezTo>
                    <a:pt x="17731" y="295"/>
                    <a:pt x="11671" y="2804"/>
                    <a:pt x="7204" y="7270"/>
                  </a:cubicBezTo>
                  <a:cubicBezTo>
                    <a:pt x="2737" y="11735"/>
                    <a:pt x="228" y="17792"/>
                    <a:pt x="228" y="24107"/>
                  </a:cubicBezTo>
                  <a:cubicBezTo>
                    <a:pt x="228" y="30422"/>
                    <a:pt x="2737" y="36479"/>
                    <a:pt x="7204" y="40944"/>
                  </a:cubicBezTo>
                  <a:cubicBezTo>
                    <a:pt x="11671" y="45409"/>
                    <a:pt x="17731" y="47918"/>
                    <a:pt x="2404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3394D1F4-8DA3-45B9-A066-FE7CEC5D79F2}"/>
                </a:ext>
              </a:extLst>
            </p:cNvPr>
            <p:cNvSpPr/>
            <p:nvPr/>
          </p:nvSpPr>
          <p:spPr>
            <a:xfrm>
              <a:off x="1811404" y="3115021"/>
              <a:ext cx="47641" cy="47622"/>
            </a:xfrm>
            <a:custGeom>
              <a:avLst/>
              <a:gdLst>
                <a:gd name="connsiteX0" fmla="*/ 24051 w 47641"/>
                <a:gd name="connsiteY0" fmla="*/ 47918 h 47622"/>
                <a:gd name="connsiteX1" fmla="*/ 40895 w 47641"/>
                <a:gd name="connsiteY1" fmla="*/ 40944 h 47622"/>
                <a:gd name="connsiteX2" fmla="*/ 47872 w 47641"/>
                <a:gd name="connsiteY2" fmla="*/ 24107 h 47622"/>
                <a:gd name="connsiteX3" fmla="*/ 40895 w 47641"/>
                <a:gd name="connsiteY3" fmla="*/ 7270 h 47622"/>
                <a:gd name="connsiteX4" fmla="*/ 24051 w 47641"/>
                <a:gd name="connsiteY4" fmla="*/ 295 h 47622"/>
                <a:gd name="connsiteX5" fmla="*/ 7207 w 47641"/>
                <a:gd name="connsiteY5" fmla="*/ 7270 h 47622"/>
                <a:gd name="connsiteX6" fmla="*/ 230 w 47641"/>
                <a:gd name="connsiteY6" fmla="*/ 24107 h 47622"/>
                <a:gd name="connsiteX7" fmla="*/ 7207 w 47641"/>
                <a:gd name="connsiteY7" fmla="*/ 40944 h 47622"/>
                <a:gd name="connsiteX8" fmla="*/ 2405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51" y="47918"/>
                  </a:moveTo>
                  <a:cubicBezTo>
                    <a:pt x="30368" y="47918"/>
                    <a:pt x="36428" y="45409"/>
                    <a:pt x="40895" y="40944"/>
                  </a:cubicBezTo>
                  <a:cubicBezTo>
                    <a:pt x="45362" y="36479"/>
                    <a:pt x="47872" y="30422"/>
                    <a:pt x="47872" y="24107"/>
                  </a:cubicBezTo>
                  <a:cubicBezTo>
                    <a:pt x="47872" y="17792"/>
                    <a:pt x="45362" y="11735"/>
                    <a:pt x="40895" y="7270"/>
                  </a:cubicBezTo>
                  <a:cubicBezTo>
                    <a:pt x="36428" y="2804"/>
                    <a:pt x="30368" y="295"/>
                    <a:pt x="24051" y="295"/>
                  </a:cubicBezTo>
                  <a:cubicBezTo>
                    <a:pt x="17734" y="295"/>
                    <a:pt x="11674" y="2804"/>
                    <a:pt x="7207" y="7270"/>
                  </a:cubicBezTo>
                  <a:cubicBezTo>
                    <a:pt x="2740" y="11735"/>
                    <a:pt x="230" y="17792"/>
                    <a:pt x="230" y="24107"/>
                  </a:cubicBezTo>
                  <a:cubicBezTo>
                    <a:pt x="230" y="30422"/>
                    <a:pt x="2740" y="36479"/>
                    <a:pt x="7207" y="40944"/>
                  </a:cubicBezTo>
                  <a:cubicBezTo>
                    <a:pt x="11674" y="45409"/>
                    <a:pt x="17734" y="47918"/>
                    <a:pt x="2405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75F98071-7C6E-43A8-BA9B-DA2EE060C47E}"/>
                </a:ext>
              </a:extLst>
            </p:cNvPr>
            <p:cNvSpPr/>
            <p:nvPr/>
          </p:nvSpPr>
          <p:spPr>
            <a:xfrm>
              <a:off x="1833716" y="3115021"/>
              <a:ext cx="47641" cy="47622"/>
            </a:xfrm>
            <a:custGeom>
              <a:avLst/>
              <a:gdLst>
                <a:gd name="connsiteX0" fmla="*/ 24054 w 47641"/>
                <a:gd name="connsiteY0" fmla="*/ 47918 h 47622"/>
                <a:gd name="connsiteX1" fmla="*/ 40897 w 47641"/>
                <a:gd name="connsiteY1" fmla="*/ 40944 h 47622"/>
                <a:gd name="connsiteX2" fmla="*/ 47874 w 47641"/>
                <a:gd name="connsiteY2" fmla="*/ 24107 h 47622"/>
                <a:gd name="connsiteX3" fmla="*/ 40897 w 47641"/>
                <a:gd name="connsiteY3" fmla="*/ 7270 h 47622"/>
                <a:gd name="connsiteX4" fmla="*/ 24054 w 47641"/>
                <a:gd name="connsiteY4" fmla="*/ 295 h 47622"/>
                <a:gd name="connsiteX5" fmla="*/ 7210 w 47641"/>
                <a:gd name="connsiteY5" fmla="*/ 7270 h 47622"/>
                <a:gd name="connsiteX6" fmla="*/ 233 w 47641"/>
                <a:gd name="connsiteY6" fmla="*/ 24107 h 47622"/>
                <a:gd name="connsiteX7" fmla="*/ 7210 w 47641"/>
                <a:gd name="connsiteY7" fmla="*/ 40944 h 47622"/>
                <a:gd name="connsiteX8" fmla="*/ 2405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54" y="47918"/>
                  </a:moveTo>
                  <a:cubicBezTo>
                    <a:pt x="30371" y="47918"/>
                    <a:pt x="36430" y="45409"/>
                    <a:pt x="40897" y="40944"/>
                  </a:cubicBezTo>
                  <a:cubicBezTo>
                    <a:pt x="45364" y="36479"/>
                    <a:pt x="47874" y="30422"/>
                    <a:pt x="47874" y="24107"/>
                  </a:cubicBezTo>
                  <a:cubicBezTo>
                    <a:pt x="47874" y="17792"/>
                    <a:pt x="45364" y="11735"/>
                    <a:pt x="40897" y="7270"/>
                  </a:cubicBezTo>
                  <a:cubicBezTo>
                    <a:pt x="36430" y="2804"/>
                    <a:pt x="30371" y="295"/>
                    <a:pt x="24054" y="295"/>
                  </a:cubicBezTo>
                  <a:cubicBezTo>
                    <a:pt x="17736" y="295"/>
                    <a:pt x="11677" y="2804"/>
                    <a:pt x="7210" y="7270"/>
                  </a:cubicBezTo>
                  <a:cubicBezTo>
                    <a:pt x="2743" y="11735"/>
                    <a:pt x="233" y="17792"/>
                    <a:pt x="233" y="24107"/>
                  </a:cubicBezTo>
                  <a:cubicBezTo>
                    <a:pt x="233" y="30422"/>
                    <a:pt x="2743" y="36479"/>
                    <a:pt x="7210" y="40944"/>
                  </a:cubicBezTo>
                  <a:cubicBezTo>
                    <a:pt x="11677" y="45409"/>
                    <a:pt x="17736" y="47918"/>
                    <a:pt x="2405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C363840A-E03C-4626-A40D-A0402F0492D5}"/>
                </a:ext>
              </a:extLst>
            </p:cNvPr>
            <p:cNvSpPr/>
            <p:nvPr/>
          </p:nvSpPr>
          <p:spPr>
            <a:xfrm>
              <a:off x="1856028" y="3115021"/>
              <a:ext cx="47641" cy="47622"/>
            </a:xfrm>
            <a:custGeom>
              <a:avLst/>
              <a:gdLst>
                <a:gd name="connsiteX0" fmla="*/ 24057 w 47641"/>
                <a:gd name="connsiteY0" fmla="*/ 47918 h 47622"/>
                <a:gd name="connsiteX1" fmla="*/ 40900 w 47641"/>
                <a:gd name="connsiteY1" fmla="*/ 40944 h 47622"/>
                <a:gd name="connsiteX2" fmla="*/ 47877 w 47641"/>
                <a:gd name="connsiteY2" fmla="*/ 24107 h 47622"/>
                <a:gd name="connsiteX3" fmla="*/ 40900 w 47641"/>
                <a:gd name="connsiteY3" fmla="*/ 7270 h 47622"/>
                <a:gd name="connsiteX4" fmla="*/ 24057 w 47641"/>
                <a:gd name="connsiteY4" fmla="*/ 295 h 47622"/>
                <a:gd name="connsiteX5" fmla="*/ 7213 w 47641"/>
                <a:gd name="connsiteY5" fmla="*/ 7270 h 47622"/>
                <a:gd name="connsiteX6" fmla="*/ 236 w 47641"/>
                <a:gd name="connsiteY6" fmla="*/ 24107 h 47622"/>
                <a:gd name="connsiteX7" fmla="*/ 7213 w 47641"/>
                <a:gd name="connsiteY7" fmla="*/ 40944 h 47622"/>
                <a:gd name="connsiteX8" fmla="*/ 2405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57" y="47918"/>
                  </a:moveTo>
                  <a:cubicBezTo>
                    <a:pt x="30374" y="47918"/>
                    <a:pt x="36433" y="45409"/>
                    <a:pt x="40900" y="40944"/>
                  </a:cubicBezTo>
                  <a:cubicBezTo>
                    <a:pt x="45367" y="36479"/>
                    <a:pt x="47877" y="30422"/>
                    <a:pt x="47877" y="24107"/>
                  </a:cubicBezTo>
                  <a:cubicBezTo>
                    <a:pt x="47877" y="17792"/>
                    <a:pt x="45367" y="11735"/>
                    <a:pt x="40900" y="7270"/>
                  </a:cubicBezTo>
                  <a:cubicBezTo>
                    <a:pt x="36433" y="2804"/>
                    <a:pt x="30374" y="295"/>
                    <a:pt x="24057" y="295"/>
                  </a:cubicBezTo>
                  <a:cubicBezTo>
                    <a:pt x="17739" y="295"/>
                    <a:pt x="11680" y="2804"/>
                    <a:pt x="7213" y="7270"/>
                  </a:cubicBezTo>
                  <a:cubicBezTo>
                    <a:pt x="2746" y="11735"/>
                    <a:pt x="236" y="17792"/>
                    <a:pt x="236" y="24107"/>
                  </a:cubicBezTo>
                  <a:cubicBezTo>
                    <a:pt x="236" y="30422"/>
                    <a:pt x="2746" y="36479"/>
                    <a:pt x="7213" y="40944"/>
                  </a:cubicBezTo>
                  <a:cubicBezTo>
                    <a:pt x="11680" y="45409"/>
                    <a:pt x="17739" y="47918"/>
                    <a:pt x="2405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9E6694EF-510F-47C3-9732-43914C539A13}"/>
                </a:ext>
              </a:extLst>
            </p:cNvPr>
            <p:cNvSpPr/>
            <p:nvPr/>
          </p:nvSpPr>
          <p:spPr>
            <a:xfrm>
              <a:off x="1878340" y="3115021"/>
              <a:ext cx="47641" cy="47622"/>
            </a:xfrm>
            <a:custGeom>
              <a:avLst/>
              <a:gdLst>
                <a:gd name="connsiteX0" fmla="*/ 24059 w 47641"/>
                <a:gd name="connsiteY0" fmla="*/ 47918 h 47622"/>
                <a:gd name="connsiteX1" fmla="*/ 40903 w 47641"/>
                <a:gd name="connsiteY1" fmla="*/ 40944 h 47622"/>
                <a:gd name="connsiteX2" fmla="*/ 47880 w 47641"/>
                <a:gd name="connsiteY2" fmla="*/ 24107 h 47622"/>
                <a:gd name="connsiteX3" fmla="*/ 40903 w 47641"/>
                <a:gd name="connsiteY3" fmla="*/ 7270 h 47622"/>
                <a:gd name="connsiteX4" fmla="*/ 24059 w 47641"/>
                <a:gd name="connsiteY4" fmla="*/ 295 h 47622"/>
                <a:gd name="connsiteX5" fmla="*/ 7216 w 47641"/>
                <a:gd name="connsiteY5" fmla="*/ 7270 h 47622"/>
                <a:gd name="connsiteX6" fmla="*/ 239 w 47641"/>
                <a:gd name="connsiteY6" fmla="*/ 24107 h 47622"/>
                <a:gd name="connsiteX7" fmla="*/ 7216 w 47641"/>
                <a:gd name="connsiteY7" fmla="*/ 40944 h 47622"/>
                <a:gd name="connsiteX8" fmla="*/ 2405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59" y="47918"/>
                  </a:moveTo>
                  <a:cubicBezTo>
                    <a:pt x="30377" y="47918"/>
                    <a:pt x="36436" y="45409"/>
                    <a:pt x="40903" y="40944"/>
                  </a:cubicBezTo>
                  <a:cubicBezTo>
                    <a:pt x="45370" y="36479"/>
                    <a:pt x="47880" y="30422"/>
                    <a:pt x="47880" y="24107"/>
                  </a:cubicBezTo>
                  <a:cubicBezTo>
                    <a:pt x="47880" y="17792"/>
                    <a:pt x="45370" y="11735"/>
                    <a:pt x="40903" y="7270"/>
                  </a:cubicBezTo>
                  <a:cubicBezTo>
                    <a:pt x="36436" y="2804"/>
                    <a:pt x="30377" y="295"/>
                    <a:pt x="24059" y="295"/>
                  </a:cubicBezTo>
                  <a:cubicBezTo>
                    <a:pt x="17742" y="295"/>
                    <a:pt x="11683" y="2804"/>
                    <a:pt x="7216" y="7270"/>
                  </a:cubicBezTo>
                  <a:cubicBezTo>
                    <a:pt x="2749" y="11735"/>
                    <a:pt x="239" y="17792"/>
                    <a:pt x="239" y="24107"/>
                  </a:cubicBezTo>
                  <a:cubicBezTo>
                    <a:pt x="239" y="30422"/>
                    <a:pt x="2749" y="36479"/>
                    <a:pt x="7216" y="40944"/>
                  </a:cubicBezTo>
                  <a:cubicBezTo>
                    <a:pt x="11683" y="45409"/>
                    <a:pt x="17742" y="47918"/>
                    <a:pt x="2405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731885F-B430-46D6-8A3F-CB7422253FF9}"/>
                </a:ext>
              </a:extLst>
            </p:cNvPr>
            <p:cNvSpPr/>
            <p:nvPr/>
          </p:nvSpPr>
          <p:spPr>
            <a:xfrm>
              <a:off x="1900652" y="3115021"/>
              <a:ext cx="47641" cy="47622"/>
            </a:xfrm>
            <a:custGeom>
              <a:avLst/>
              <a:gdLst>
                <a:gd name="connsiteX0" fmla="*/ 24062 w 47641"/>
                <a:gd name="connsiteY0" fmla="*/ 47918 h 47622"/>
                <a:gd name="connsiteX1" fmla="*/ 40906 w 47641"/>
                <a:gd name="connsiteY1" fmla="*/ 40944 h 47622"/>
                <a:gd name="connsiteX2" fmla="*/ 47883 w 47641"/>
                <a:gd name="connsiteY2" fmla="*/ 24107 h 47622"/>
                <a:gd name="connsiteX3" fmla="*/ 40906 w 47641"/>
                <a:gd name="connsiteY3" fmla="*/ 7270 h 47622"/>
                <a:gd name="connsiteX4" fmla="*/ 24062 w 47641"/>
                <a:gd name="connsiteY4" fmla="*/ 295 h 47622"/>
                <a:gd name="connsiteX5" fmla="*/ 7219 w 47641"/>
                <a:gd name="connsiteY5" fmla="*/ 7270 h 47622"/>
                <a:gd name="connsiteX6" fmla="*/ 242 w 47641"/>
                <a:gd name="connsiteY6" fmla="*/ 24107 h 47622"/>
                <a:gd name="connsiteX7" fmla="*/ 7219 w 47641"/>
                <a:gd name="connsiteY7" fmla="*/ 40944 h 47622"/>
                <a:gd name="connsiteX8" fmla="*/ 2406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62" y="47918"/>
                  </a:moveTo>
                  <a:cubicBezTo>
                    <a:pt x="30379" y="47918"/>
                    <a:pt x="36439" y="45409"/>
                    <a:pt x="40906" y="40944"/>
                  </a:cubicBezTo>
                  <a:cubicBezTo>
                    <a:pt x="45373" y="36479"/>
                    <a:pt x="47883" y="30422"/>
                    <a:pt x="47883" y="24107"/>
                  </a:cubicBezTo>
                  <a:cubicBezTo>
                    <a:pt x="47883" y="17792"/>
                    <a:pt x="45373" y="11735"/>
                    <a:pt x="40906" y="7270"/>
                  </a:cubicBezTo>
                  <a:cubicBezTo>
                    <a:pt x="36439" y="2804"/>
                    <a:pt x="30379" y="295"/>
                    <a:pt x="24062" y="295"/>
                  </a:cubicBezTo>
                  <a:cubicBezTo>
                    <a:pt x="17745" y="295"/>
                    <a:pt x="11685" y="2804"/>
                    <a:pt x="7219" y="7270"/>
                  </a:cubicBezTo>
                  <a:cubicBezTo>
                    <a:pt x="2752" y="11735"/>
                    <a:pt x="242" y="17792"/>
                    <a:pt x="242" y="24107"/>
                  </a:cubicBezTo>
                  <a:cubicBezTo>
                    <a:pt x="242" y="30422"/>
                    <a:pt x="2752" y="36479"/>
                    <a:pt x="7219" y="40944"/>
                  </a:cubicBezTo>
                  <a:cubicBezTo>
                    <a:pt x="11685" y="45409"/>
                    <a:pt x="17745" y="47918"/>
                    <a:pt x="2406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6AB1B8F9-21DB-4FAA-BE1B-B6314741943C}"/>
                </a:ext>
              </a:extLst>
            </p:cNvPr>
            <p:cNvSpPr/>
            <p:nvPr/>
          </p:nvSpPr>
          <p:spPr>
            <a:xfrm>
              <a:off x="1922964" y="3115021"/>
              <a:ext cx="47641" cy="47622"/>
            </a:xfrm>
            <a:custGeom>
              <a:avLst/>
              <a:gdLst>
                <a:gd name="connsiteX0" fmla="*/ 24065 w 47641"/>
                <a:gd name="connsiteY0" fmla="*/ 47918 h 47622"/>
                <a:gd name="connsiteX1" fmla="*/ 40909 w 47641"/>
                <a:gd name="connsiteY1" fmla="*/ 40944 h 47622"/>
                <a:gd name="connsiteX2" fmla="*/ 47886 w 47641"/>
                <a:gd name="connsiteY2" fmla="*/ 24107 h 47622"/>
                <a:gd name="connsiteX3" fmla="*/ 40909 w 47641"/>
                <a:gd name="connsiteY3" fmla="*/ 7270 h 47622"/>
                <a:gd name="connsiteX4" fmla="*/ 24065 w 47641"/>
                <a:gd name="connsiteY4" fmla="*/ 295 h 47622"/>
                <a:gd name="connsiteX5" fmla="*/ 7221 w 47641"/>
                <a:gd name="connsiteY5" fmla="*/ 7270 h 47622"/>
                <a:gd name="connsiteX6" fmla="*/ 244 w 47641"/>
                <a:gd name="connsiteY6" fmla="*/ 24107 h 47622"/>
                <a:gd name="connsiteX7" fmla="*/ 7221 w 47641"/>
                <a:gd name="connsiteY7" fmla="*/ 40944 h 47622"/>
                <a:gd name="connsiteX8" fmla="*/ 2406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65" y="47918"/>
                  </a:moveTo>
                  <a:cubicBezTo>
                    <a:pt x="30382" y="47918"/>
                    <a:pt x="36442" y="45409"/>
                    <a:pt x="40909" y="40944"/>
                  </a:cubicBezTo>
                  <a:cubicBezTo>
                    <a:pt x="45376" y="36479"/>
                    <a:pt x="47886" y="30422"/>
                    <a:pt x="47886" y="24107"/>
                  </a:cubicBezTo>
                  <a:cubicBezTo>
                    <a:pt x="47886" y="17792"/>
                    <a:pt x="45376" y="11735"/>
                    <a:pt x="40909" y="7270"/>
                  </a:cubicBezTo>
                  <a:cubicBezTo>
                    <a:pt x="36442" y="2804"/>
                    <a:pt x="30382" y="295"/>
                    <a:pt x="24065" y="295"/>
                  </a:cubicBezTo>
                  <a:cubicBezTo>
                    <a:pt x="17748" y="295"/>
                    <a:pt x="11688" y="2804"/>
                    <a:pt x="7221" y="7270"/>
                  </a:cubicBezTo>
                  <a:cubicBezTo>
                    <a:pt x="2754" y="11735"/>
                    <a:pt x="244" y="17792"/>
                    <a:pt x="244" y="24107"/>
                  </a:cubicBezTo>
                  <a:cubicBezTo>
                    <a:pt x="244" y="30422"/>
                    <a:pt x="2754" y="36479"/>
                    <a:pt x="7221" y="40944"/>
                  </a:cubicBezTo>
                  <a:cubicBezTo>
                    <a:pt x="11688" y="45409"/>
                    <a:pt x="17748" y="47918"/>
                    <a:pt x="2406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73205666-6013-4B36-9490-12FF8223E6CC}"/>
                </a:ext>
              </a:extLst>
            </p:cNvPr>
            <p:cNvSpPr/>
            <p:nvPr/>
          </p:nvSpPr>
          <p:spPr>
            <a:xfrm>
              <a:off x="1945284" y="3115021"/>
              <a:ext cx="47641" cy="47622"/>
            </a:xfrm>
            <a:custGeom>
              <a:avLst/>
              <a:gdLst>
                <a:gd name="connsiteX0" fmla="*/ 24068 w 47641"/>
                <a:gd name="connsiteY0" fmla="*/ 47918 h 47622"/>
                <a:gd name="connsiteX1" fmla="*/ 40911 w 47641"/>
                <a:gd name="connsiteY1" fmla="*/ 40944 h 47622"/>
                <a:gd name="connsiteX2" fmla="*/ 47888 w 47641"/>
                <a:gd name="connsiteY2" fmla="*/ 24107 h 47622"/>
                <a:gd name="connsiteX3" fmla="*/ 40911 w 47641"/>
                <a:gd name="connsiteY3" fmla="*/ 7270 h 47622"/>
                <a:gd name="connsiteX4" fmla="*/ 24068 w 47641"/>
                <a:gd name="connsiteY4" fmla="*/ 295 h 47622"/>
                <a:gd name="connsiteX5" fmla="*/ 7224 w 47641"/>
                <a:gd name="connsiteY5" fmla="*/ 7270 h 47622"/>
                <a:gd name="connsiteX6" fmla="*/ 247 w 47641"/>
                <a:gd name="connsiteY6" fmla="*/ 24107 h 47622"/>
                <a:gd name="connsiteX7" fmla="*/ 7224 w 47641"/>
                <a:gd name="connsiteY7" fmla="*/ 40944 h 47622"/>
                <a:gd name="connsiteX8" fmla="*/ 2406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68" y="47918"/>
                  </a:moveTo>
                  <a:cubicBezTo>
                    <a:pt x="30385" y="47918"/>
                    <a:pt x="36444" y="45409"/>
                    <a:pt x="40911" y="40944"/>
                  </a:cubicBezTo>
                  <a:cubicBezTo>
                    <a:pt x="45378" y="36479"/>
                    <a:pt x="47888" y="30422"/>
                    <a:pt x="47888" y="24107"/>
                  </a:cubicBezTo>
                  <a:cubicBezTo>
                    <a:pt x="47888" y="17792"/>
                    <a:pt x="45378" y="11735"/>
                    <a:pt x="40911" y="7270"/>
                  </a:cubicBezTo>
                  <a:cubicBezTo>
                    <a:pt x="36444" y="2804"/>
                    <a:pt x="30385" y="295"/>
                    <a:pt x="24068" y="295"/>
                  </a:cubicBezTo>
                  <a:cubicBezTo>
                    <a:pt x="17751" y="295"/>
                    <a:pt x="11691" y="2804"/>
                    <a:pt x="7224" y="7270"/>
                  </a:cubicBezTo>
                  <a:cubicBezTo>
                    <a:pt x="2757" y="11735"/>
                    <a:pt x="247" y="17792"/>
                    <a:pt x="247" y="24107"/>
                  </a:cubicBezTo>
                  <a:cubicBezTo>
                    <a:pt x="247" y="30422"/>
                    <a:pt x="2757" y="36479"/>
                    <a:pt x="7224" y="40944"/>
                  </a:cubicBezTo>
                  <a:cubicBezTo>
                    <a:pt x="11691" y="45409"/>
                    <a:pt x="17751" y="47918"/>
                    <a:pt x="2406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74540FEB-31F3-496A-B607-9FBE46856F66}"/>
                </a:ext>
              </a:extLst>
            </p:cNvPr>
            <p:cNvSpPr/>
            <p:nvPr/>
          </p:nvSpPr>
          <p:spPr>
            <a:xfrm>
              <a:off x="1967596" y="3115021"/>
              <a:ext cx="47641" cy="47622"/>
            </a:xfrm>
            <a:custGeom>
              <a:avLst/>
              <a:gdLst>
                <a:gd name="connsiteX0" fmla="*/ 24071 w 47641"/>
                <a:gd name="connsiteY0" fmla="*/ 47918 h 47622"/>
                <a:gd name="connsiteX1" fmla="*/ 40914 w 47641"/>
                <a:gd name="connsiteY1" fmla="*/ 40944 h 47622"/>
                <a:gd name="connsiteX2" fmla="*/ 47891 w 47641"/>
                <a:gd name="connsiteY2" fmla="*/ 24107 h 47622"/>
                <a:gd name="connsiteX3" fmla="*/ 40914 w 47641"/>
                <a:gd name="connsiteY3" fmla="*/ 7270 h 47622"/>
                <a:gd name="connsiteX4" fmla="*/ 24071 w 47641"/>
                <a:gd name="connsiteY4" fmla="*/ 295 h 47622"/>
                <a:gd name="connsiteX5" fmla="*/ 7227 w 47641"/>
                <a:gd name="connsiteY5" fmla="*/ 7270 h 47622"/>
                <a:gd name="connsiteX6" fmla="*/ 250 w 47641"/>
                <a:gd name="connsiteY6" fmla="*/ 24107 h 47622"/>
                <a:gd name="connsiteX7" fmla="*/ 7227 w 47641"/>
                <a:gd name="connsiteY7" fmla="*/ 40944 h 47622"/>
                <a:gd name="connsiteX8" fmla="*/ 2407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71" y="47918"/>
                  </a:moveTo>
                  <a:cubicBezTo>
                    <a:pt x="30388" y="47918"/>
                    <a:pt x="36447" y="45409"/>
                    <a:pt x="40914" y="40944"/>
                  </a:cubicBezTo>
                  <a:cubicBezTo>
                    <a:pt x="45381" y="36479"/>
                    <a:pt x="47891" y="30422"/>
                    <a:pt x="47891" y="24107"/>
                  </a:cubicBezTo>
                  <a:cubicBezTo>
                    <a:pt x="47891" y="17792"/>
                    <a:pt x="45381" y="11735"/>
                    <a:pt x="40914" y="7270"/>
                  </a:cubicBezTo>
                  <a:cubicBezTo>
                    <a:pt x="36447" y="2804"/>
                    <a:pt x="30388" y="295"/>
                    <a:pt x="24071" y="295"/>
                  </a:cubicBezTo>
                  <a:cubicBezTo>
                    <a:pt x="17753" y="295"/>
                    <a:pt x="11694" y="2804"/>
                    <a:pt x="7227" y="7270"/>
                  </a:cubicBezTo>
                  <a:cubicBezTo>
                    <a:pt x="2760" y="11735"/>
                    <a:pt x="250" y="17792"/>
                    <a:pt x="250" y="24107"/>
                  </a:cubicBezTo>
                  <a:cubicBezTo>
                    <a:pt x="250" y="30422"/>
                    <a:pt x="2760" y="36479"/>
                    <a:pt x="7227" y="40944"/>
                  </a:cubicBezTo>
                  <a:cubicBezTo>
                    <a:pt x="11694" y="45409"/>
                    <a:pt x="17753" y="47918"/>
                    <a:pt x="2407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AAEBC33-8845-43C6-81A3-B4DBD7ECD03B}"/>
                </a:ext>
              </a:extLst>
            </p:cNvPr>
            <p:cNvSpPr/>
            <p:nvPr/>
          </p:nvSpPr>
          <p:spPr>
            <a:xfrm>
              <a:off x="1989908" y="1194883"/>
              <a:ext cx="47641" cy="47622"/>
            </a:xfrm>
            <a:custGeom>
              <a:avLst/>
              <a:gdLst>
                <a:gd name="connsiteX0" fmla="*/ 24073 w 47641"/>
                <a:gd name="connsiteY0" fmla="*/ 47676 h 47622"/>
                <a:gd name="connsiteX1" fmla="*/ 40917 w 47641"/>
                <a:gd name="connsiteY1" fmla="*/ 40702 h 47622"/>
                <a:gd name="connsiteX2" fmla="*/ 47894 w 47641"/>
                <a:gd name="connsiteY2" fmla="*/ 23865 h 47622"/>
                <a:gd name="connsiteX3" fmla="*/ 40917 w 47641"/>
                <a:gd name="connsiteY3" fmla="*/ 7028 h 47622"/>
                <a:gd name="connsiteX4" fmla="*/ 24073 w 47641"/>
                <a:gd name="connsiteY4" fmla="*/ 54 h 47622"/>
                <a:gd name="connsiteX5" fmla="*/ 7230 w 47641"/>
                <a:gd name="connsiteY5" fmla="*/ 7028 h 47622"/>
                <a:gd name="connsiteX6" fmla="*/ 253 w 47641"/>
                <a:gd name="connsiteY6" fmla="*/ 23865 h 47622"/>
                <a:gd name="connsiteX7" fmla="*/ 7230 w 47641"/>
                <a:gd name="connsiteY7" fmla="*/ 40702 h 47622"/>
                <a:gd name="connsiteX8" fmla="*/ 24073 w 47641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73" y="47676"/>
                  </a:moveTo>
                  <a:cubicBezTo>
                    <a:pt x="30391" y="47676"/>
                    <a:pt x="36450" y="45167"/>
                    <a:pt x="40917" y="40702"/>
                  </a:cubicBezTo>
                  <a:cubicBezTo>
                    <a:pt x="45384" y="36237"/>
                    <a:pt x="47894" y="30180"/>
                    <a:pt x="47894" y="23865"/>
                  </a:cubicBezTo>
                  <a:cubicBezTo>
                    <a:pt x="47894" y="17550"/>
                    <a:pt x="45384" y="11493"/>
                    <a:pt x="40917" y="7028"/>
                  </a:cubicBezTo>
                  <a:cubicBezTo>
                    <a:pt x="36450" y="2562"/>
                    <a:pt x="30391" y="54"/>
                    <a:pt x="24073" y="54"/>
                  </a:cubicBezTo>
                  <a:cubicBezTo>
                    <a:pt x="17756" y="54"/>
                    <a:pt x="11697" y="2562"/>
                    <a:pt x="7230" y="7028"/>
                  </a:cubicBezTo>
                  <a:cubicBezTo>
                    <a:pt x="2763" y="11493"/>
                    <a:pt x="253" y="17550"/>
                    <a:pt x="253" y="23865"/>
                  </a:cubicBezTo>
                  <a:cubicBezTo>
                    <a:pt x="253" y="30180"/>
                    <a:pt x="2763" y="36237"/>
                    <a:pt x="7230" y="40702"/>
                  </a:cubicBezTo>
                  <a:cubicBezTo>
                    <a:pt x="11697" y="45167"/>
                    <a:pt x="17756" y="47676"/>
                    <a:pt x="24073" y="47676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8D371DB9-369E-47C1-BC17-2090E935CDE2}"/>
                </a:ext>
              </a:extLst>
            </p:cNvPr>
            <p:cNvSpPr/>
            <p:nvPr/>
          </p:nvSpPr>
          <p:spPr>
            <a:xfrm>
              <a:off x="2012219" y="3115021"/>
              <a:ext cx="47641" cy="47622"/>
            </a:xfrm>
            <a:custGeom>
              <a:avLst/>
              <a:gdLst>
                <a:gd name="connsiteX0" fmla="*/ 24076 w 47641"/>
                <a:gd name="connsiteY0" fmla="*/ 47918 h 47622"/>
                <a:gd name="connsiteX1" fmla="*/ 40920 w 47641"/>
                <a:gd name="connsiteY1" fmla="*/ 40944 h 47622"/>
                <a:gd name="connsiteX2" fmla="*/ 47897 w 47641"/>
                <a:gd name="connsiteY2" fmla="*/ 24107 h 47622"/>
                <a:gd name="connsiteX3" fmla="*/ 40920 w 47641"/>
                <a:gd name="connsiteY3" fmla="*/ 7270 h 47622"/>
                <a:gd name="connsiteX4" fmla="*/ 24076 w 47641"/>
                <a:gd name="connsiteY4" fmla="*/ 295 h 47622"/>
                <a:gd name="connsiteX5" fmla="*/ 7233 w 47641"/>
                <a:gd name="connsiteY5" fmla="*/ 7270 h 47622"/>
                <a:gd name="connsiteX6" fmla="*/ 256 w 47641"/>
                <a:gd name="connsiteY6" fmla="*/ 24107 h 47622"/>
                <a:gd name="connsiteX7" fmla="*/ 7233 w 47641"/>
                <a:gd name="connsiteY7" fmla="*/ 40944 h 47622"/>
                <a:gd name="connsiteX8" fmla="*/ 2407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76" y="47918"/>
                  </a:moveTo>
                  <a:cubicBezTo>
                    <a:pt x="30394" y="47918"/>
                    <a:pt x="36453" y="45409"/>
                    <a:pt x="40920" y="40944"/>
                  </a:cubicBezTo>
                  <a:cubicBezTo>
                    <a:pt x="45387" y="36479"/>
                    <a:pt x="47897" y="30422"/>
                    <a:pt x="47897" y="24107"/>
                  </a:cubicBezTo>
                  <a:cubicBezTo>
                    <a:pt x="47897" y="17792"/>
                    <a:pt x="45387" y="11735"/>
                    <a:pt x="40920" y="7270"/>
                  </a:cubicBezTo>
                  <a:cubicBezTo>
                    <a:pt x="36453" y="2804"/>
                    <a:pt x="30394" y="295"/>
                    <a:pt x="24076" y="295"/>
                  </a:cubicBezTo>
                  <a:cubicBezTo>
                    <a:pt x="17759" y="295"/>
                    <a:pt x="11700" y="2804"/>
                    <a:pt x="7233" y="7270"/>
                  </a:cubicBezTo>
                  <a:cubicBezTo>
                    <a:pt x="2766" y="11735"/>
                    <a:pt x="256" y="17792"/>
                    <a:pt x="256" y="24107"/>
                  </a:cubicBezTo>
                  <a:cubicBezTo>
                    <a:pt x="256" y="30422"/>
                    <a:pt x="2766" y="36479"/>
                    <a:pt x="7233" y="40944"/>
                  </a:cubicBezTo>
                  <a:cubicBezTo>
                    <a:pt x="11700" y="45409"/>
                    <a:pt x="17759" y="47918"/>
                    <a:pt x="2407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FC48208A-E4A8-4A1C-AE6D-1C63C7B0839D}"/>
                </a:ext>
              </a:extLst>
            </p:cNvPr>
            <p:cNvSpPr/>
            <p:nvPr/>
          </p:nvSpPr>
          <p:spPr>
            <a:xfrm>
              <a:off x="2034531" y="3115021"/>
              <a:ext cx="47641" cy="47622"/>
            </a:xfrm>
            <a:custGeom>
              <a:avLst/>
              <a:gdLst>
                <a:gd name="connsiteX0" fmla="*/ 24079 w 47641"/>
                <a:gd name="connsiteY0" fmla="*/ 47918 h 47622"/>
                <a:gd name="connsiteX1" fmla="*/ 40923 w 47641"/>
                <a:gd name="connsiteY1" fmla="*/ 40944 h 47622"/>
                <a:gd name="connsiteX2" fmla="*/ 47900 w 47641"/>
                <a:gd name="connsiteY2" fmla="*/ 24107 h 47622"/>
                <a:gd name="connsiteX3" fmla="*/ 40923 w 47641"/>
                <a:gd name="connsiteY3" fmla="*/ 7270 h 47622"/>
                <a:gd name="connsiteX4" fmla="*/ 24079 w 47641"/>
                <a:gd name="connsiteY4" fmla="*/ 295 h 47622"/>
                <a:gd name="connsiteX5" fmla="*/ 7235 w 47641"/>
                <a:gd name="connsiteY5" fmla="*/ 7270 h 47622"/>
                <a:gd name="connsiteX6" fmla="*/ 258 w 47641"/>
                <a:gd name="connsiteY6" fmla="*/ 24107 h 47622"/>
                <a:gd name="connsiteX7" fmla="*/ 7235 w 47641"/>
                <a:gd name="connsiteY7" fmla="*/ 40944 h 47622"/>
                <a:gd name="connsiteX8" fmla="*/ 2407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79" y="47918"/>
                  </a:moveTo>
                  <a:cubicBezTo>
                    <a:pt x="30396" y="47918"/>
                    <a:pt x="36456" y="45409"/>
                    <a:pt x="40923" y="40944"/>
                  </a:cubicBezTo>
                  <a:cubicBezTo>
                    <a:pt x="45390" y="36479"/>
                    <a:pt x="47900" y="30422"/>
                    <a:pt x="47900" y="24107"/>
                  </a:cubicBezTo>
                  <a:cubicBezTo>
                    <a:pt x="47900" y="17792"/>
                    <a:pt x="45390" y="11735"/>
                    <a:pt x="40923" y="7270"/>
                  </a:cubicBezTo>
                  <a:cubicBezTo>
                    <a:pt x="36456" y="2804"/>
                    <a:pt x="30396" y="295"/>
                    <a:pt x="24079" y="295"/>
                  </a:cubicBezTo>
                  <a:cubicBezTo>
                    <a:pt x="17762" y="295"/>
                    <a:pt x="11702" y="2804"/>
                    <a:pt x="7235" y="7270"/>
                  </a:cubicBezTo>
                  <a:cubicBezTo>
                    <a:pt x="2768" y="11735"/>
                    <a:pt x="258" y="17792"/>
                    <a:pt x="258" y="24107"/>
                  </a:cubicBezTo>
                  <a:cubicBezTo>
                    <a:pt x="258" y="30422"/>
                    <a:pt x="2768" y="36479"/>
                    <a:pt x="7235" y="40944"/>
                  </a:cubicBezTo>
                  <a:cubicBezTo>
                    <a:pt x="11702" y="45409"/>
                    <a:pt x="17762" y="47918"/>
                    <a:pt x="2407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4084C0EF-942E-4788-84F9-643EA5562846}"/>
                </a:ext>
              </a:extLst>
            </p:cNvPr>
            <p:cNvSpPr/>
            <p:nvPr/>
          </p:nvSpPr>
          <p:spPr>
            <a:xfrm>
              <a:off x="2056843" y="3115021"/>
              <a:ext cx="47641" cy="47622"/>
            </a:xfrm>
            <a:custGeom>
              <a:avLst/>
              <a:gdLst>
                <a:gd name="connsiteX0" fmla="*/ 24082 w 47641"/>
                <a:gd name="connsiteY0" fmla="*/ 47918 h 47622"/>
                <a:gd name="connsiteX1" fmla="*/ 40926 w 47641"/>
                <a:gd name="connsiteY1" fmla="*/ 40944 h 47622"/>
                <a:gd name="connsiteX2" fmla="*/ 47902 w 47641"/>
                <a:gd name="connsiteY2" fmla="*/ 24107 h 47622"/>
                <a:gd name="connsiteX3" fmla="*/ 40926 w 47641"/>
                <a:gd name="connsiteY3" fmla="*/ 7270 h 47622"/>
                <a:gd name="connsiteX4" fmla="*/ 24082 w 47641"/>
                <a:gd name="connsiteY4" fmla="*/ 295 h 47622"/>
                <a:gd name="connsiteX5" fmla="*/ 7238 w 47641"/>
                <a:gd name="connsiteY5" fmla="*/ 7270 h 47622"/>
                <a:gd name="connsiteX6" fmla="*/ 261 w 47641"/>
                <a:gd name="connsiteY6" fmla="*/ 24107 h 47622"/>
                <a:gd name="connsiteX7" fmla="*/ 7238 w 47641"/>
                <a:gd name="connsiteY7" fmla="*/ 40944 h 47622"/>
                <a:gd name="connsiteX8" fmla="*/ 2408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82" y="47918"/>
                  </a:moveTo>
                  <a:cubicBezTo>
                    <a:pt x="30399" y="47918"/>
                    <a:pt x="36459" y="45409"/>
                    <a:pt x="40926" y="40944"/>
                  </a:cubicBezTo>
                  <a:cubicBezTo>
                    <a:pt x="45393" y="36479"/>
                    <a:pt x="47902" y="30422"/>
                    <a:pt x="47902" y="24107"/>
                  </a:cubicBezTo>
                  <a:cubicBezTo>
                    <a:pt x="47902" y="17792"/>
                    <a:pt x="45393" y="11735"/>
                    <a:pt x="40926" y="7270"/>
                  </a:cubicBezTo>
                  <a:cubicBezTo>
                    <a:pt x="36459" y="2804"/>
                    <a:pt x="30399" y="295"/>
                    <a:pt x="24082" y="295"/>
                  </a:cubicBezTo>
                  <a:cubicBezTo>
                    <a:pt x="17765" y="295"/>
                    <a:pt x="11705" y="2804"/>
                    <a:pt x="7238" y="7270"/>
                  </a:cubicBezTo>
                  <a:cubicBezTo>
                    <a:pt x="2771" y="11735"/>
                    <a:pt x="261" y="17792"/>
                    <a:pt x="261" y="24107"/>
                  </a:cubicBezTo>
                  <a:cubicBezTo>
                    <a:pt x="261" y="30422"/>
                    <a:pt x="2771" y="36479"/>
                    <a:pt x="7238" y="40944"/>
                  </a:cubicBezTo>
                  <a:cubicBezTo>
                    <a:pt x="11705" y="45409"/>
                    <a:pt x="17765" y="47918"/>
                    <a:pt x="2408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82A0DDBE-87AC-4C9C-A3DA-91607E52C2A2}"/>
                </a:ext>
              </a:extLst>
            </p:cNvPr>
            <p:cNvSpPr/>
            <p:nvPr/>
          </p:nvSpPr>
          <p:spPr>
            <a:xfrm>
              <a:off x="2079155" y="3115021"/>
              <a:ext cx="47641" cy="47622"/>
            </a:xfrm>
            <a:custGeom>
              <a:avLst/>
              <a:gdLst>
                <a:gd name="connsiteX0" fmla="*/ 24085 w 47641"/>
                <a:gd name="connsiteY0" fmla="*/ 47918 h 47622"/>
                <a:gd name="connsiteX1" fmla="*/ 40928 w 47641"/>
                <a:gd name="connsiteY1" fmla="*/ 40944 h 47622"/>
                <a:gd name="connsiteX2" fmla="*/ 47905 w 47641"/>
                <a:gd name="connsiteY2" fmla="*/ 24107 h 47622"/>
                <a:gd name="connsiteX3" fmla="*/ 40928 w 47641"/>
                <a:gd name="connsiteY3" fmla="*/ 7270 h 47622"/>
                <a:gd name="connsiteX4" fmla="*/ 24085 w 47641"/>
                <a:gd name="connsiteY4" fmla="*/ 295 h 47622"/>
                <a:gd name="connsiteX5" fmla="*/ 7241 w 47641"/>
                <a:gd name="connsiteY5" fmla="*/ 7270 h 47622"/>
                <a:gd name="connsiteX6" fmla="*/ 264 w 47641"/>
                <a:gd name="connsiteY6" fmla="*/ 24107 h 47622"/>
                <a:gd name="connsiteX7" fmla="*/ 7241 w 47641"/>
                <a:gd name="connsiteY7" fmla="*/ 40944 h 47622"/>
                <a:gd name="connsiteX8" fmla="*/ 2408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85" y="47918"/>
                  </a:moveTo>
                  <a:cubicBezTo>
                    <a:pt x="30402" y="47918"/>
                    <a:pt x="36461" y="45409"/>
                    <a:pt x="40928" y="40944"/>
                  </a:cubicBezTo>
                  <a:cubicBezTo>
                    <a:pt x="45395" y="36479"/>
                    <a:pt x="47905" y="30422"/>
                    <a:pt x="47905" y="24107"/>
                  </a:cubicBezTo>
                  <a:cubicBezTo>
                    <a:pt x="47905" y="17792"/>
                    <a:pt x="45395" y="11735"/>
                    <a:pt x="40928" y="7270"/>
                  </a:cubicBezTo>
                  <a:cubicBezTo>
                    <a:pt x="36461" y="2804"/>
                    <a:pt x="30402" y="295"/>
                    <a:pt x="24085" y="295"/>
                  </a:cubicBezTo>
                  <a:cubicBezTo>
                    <a:pt x="17767" y="295"/>
                    <a:pt x="11708" y="2804"/>
                    <a:pt x="7241" y="7270"/>
                  </a:cubicBezTo>
                  <a:cubicBezTo>
                    <a:pt x="2774" y="11735"/>
                    <a:pt x="264" y="17792"/>
                    <a:pt x="264" y="24107"/>
                  </a:cubicBezTo>
                  <a:cubicBezTo>
                    <a:pt x="264" y="30422"/>
                    <a:pt x="2774" y="36479"/>
                    <a:pt x="7241" y="40944"/>
                  </a:cubicBezTo>
                  <a:cubicBezTo>
                    <a:pt x="11708" y="45409"/>
                    <a:pt x="17767" y="47918"/>
                    <a:pt x="2408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2A1CF7C2-FD91-4475-AF3A-84FB776DDC04}"/>
                </a:ext>
              </a:extLst>
            </p:cNvPr>
            <p:cNvSpPr/>
            <p:nvPr/>
          </p:nvSpPr>
          <p:spPr>
            <a:xfrm>
              <a:off x="2101467" y="3115021"/>
              <a:ext cx="47641" cy="47622"/>
            </a:xfrm>
            <a:custGeom>
              <a:avLst/>
              <a:gdLst>
                <a:gd name="connsiteX0" fmla="*/ 24087 w 47641"/>
                <a:gd name="connsiteY0" fmla="*/ 47918 h 47622"/>
                <a:gd name="connsiteX1" fmla="*/ 40931 w 47641"/>
                <a:gd name="connsiteY1" fmla="*/ 40944 h 47622"/>
                <a:gd name="connsiteX2" fmla="*/ 47908 w 47641"/>
                <a:gd name="connsiteY2" fmla="*/ 24107 h 47622"/>
                <a:gd name="connsiteX3" fmla="*/ 40931 w 47641"/>
                <a:gd name="connsiteY3" fmla="*/ 7270 h 47622"/>
                <a:gd name="connsiteX4" fmla="*/ 24087 w 47641"/>
                <a:gd name="connsiteY4" fmla="*/ 295 h 47622"/>
                <a:gd name="connsiteX5" fmla="*/ 7244 w 47641"/>
                <a:gd name="connsiteY5" fmla="*/ 7270 h 47622"/>
                <a:gd name="connsiteX6" fmla="*/ 267 w 47641"/>
                <a:gd name="connsiteY6" fmla="*/ 24107 h 47622"/>
                <a:gd name="connsiteX7" fmla="*/ 7244 w 47641"/>
                <a:gd name="connsiteY7" fmla="*/ 40944 h 47622"/>
                <a:gd name="connsiteX8" fmla="*/ 2408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87" y="47918"/>
                  </a:moveTo>
                  <a:cubicBezTo>
                    <a:pt x="30405" y="47918"/>
                    <a:pt x="36464" y="45409"/>
                    <a:pt x="40931" y="40944"/>
                  </a:cubicBezTo>
                  <a:cubicBezTo>
                    <a:pt x="45398" y="36479"/>
                    <a:pt x="47908" y="30422"/>
                    <a:pt x="47908" y="24107"/>
                  </a:cubicBezTo>
                  <a:cubicBezTo>
                    <a:pt x="47908" y="17792"/>
                    <a:pt x="45398" y="11735"/>
                    <a:pt x="40931" y="7270"/>
                  </a:cubicBezTo>
                  <a:cubicBezTo>
                    <a:pt x="36464" y="2804"/>
                    <a:pt x="30405" y="295"/>
                    <a:pt x="24087" y="295"/>
                  </a:cubicBezTo>
                  <a:cubicBezTo>
                    <a:pt x="17770" y="295"/>
                    <a:pt x="11711" y="2804"/>
                    <a:pt x="7244" y="7270"/>
                  </a:cubicBezTo>
                  <a:cubicBezTo>
                    <a:pt x="2777" y="11735"/>
                    <a:pt x="267" y="17792"/>
                    <a:pt x="267" y="24107"/>
                  </a:cubicBezTo>
                  <a:cubicBezTo>
                    <a:pt x="267" y="30422"/>
                    <a:pt x="2777" y="36479"/>
                    <a:pt x="7244" y="40944"/>
                  </a:cubicBezTo>
                  <a:cubicBezTo>
                    <a:pt x="11711" y="45409"/>
                    <a:pt x="17770" y="47918"/>
                    <a:pt x="2408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C06F685-4FB3-4BF6-AACF-D75D320F34C3}"/>
                </a:ext>
              </a:extLst>
            </p:cNvPr>
            <p:cNvSpPr/>
            <p:nvPr/>
          </p:nvSpPr>
          <p:spPr>
            <a:xfrm>
              <a:off x="2123787" y="3115021"/>
              <a:ext cx="47641" cy="47622"/>
            </a:xfrm>
            <a:custGeom>
              <a:avLst/>
              <a:gdLst>
                <a:gd name="connsiteX0" fmla="*/ 24090 w 47641"/>
                <a:gd name="connsiteY0" fmla="*/ 47918 h 47622"/>
                <a:gd name="connsiteX1" fmla="*/ 40934 w 47641"/>
                <a:gd name="connsiteY1" fmla="*/ 40944 h 47622"/>
                <a:gd name="connsiteX2" fmla="*/ 47911 w 47641"/>
                <a:gd name="connsiteY2" fmla="*/ 24107 h 47622"/>
                <a:gd name="connsiteX3" fmla="*/ 40934 w 47641"/>
                <a:gd name="connsiteY3" fmla="*/ 7270 h 47622"/>
                <a:gd name="connsiteX4" fmla="*/ 24090 w 47641"/>
                <a:gd name="connsiteY4" fmla="*/ 295 h 47622"/>
                <a:gd name="connsiteX5" fmla="*/ 7247 w 47641"/>
                <a:gd name="connsiteY5" fmla="*/ 7270 h 47622"/>
                <a:gd name="connsiteX6" fmla="*/ 270 w 47641"/>
                <a:gd name="connsiteY6" fmla="*/ 24107 h 47622"/>
                <a:gd name="connsiteX7" fmla="*/ 7247 w 47641"/>
                <a:gd name="connsiteY7" fmla="*/ 40944 h 47622"/>
                <a:gd name="connsiteX8" fmla="*/ 2409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90" y="47918"/>
                  </a:moveTo>
                  <a:cubicBezTo>
                    <a:pt x="30408" y="47918"/>
                    <a:pt x="36467" y="45409"/>
                    <a:pt x="40934" y="40944"/>
                  </a:cubicBezTo>
                  <a:cubicBezTo>
                    <a:pt x="45401" y="36479"/>
                    <a:pt x="47911" y="30422"/>
                    <a:pt x="47911" y="24107"/>
                  </a:cubicBezTo>
                  <a:cubicBezTo>
                    <a:pt x="47911" y="17792"/>
                    <a:pt x="45401" y="11735"/>
                    <a:pt x="40934" y="7270"/>
                  </a:cubicBezTo>
                  <a:cubicBezTo>
                    <a:pt x="36467" y="2804"/>
                    <a:pt x="30408" y="295"/>
                    <a:pt x="24090" y="295"/>
                  </a:cubicBezTo>
                  <a:cubicBezTo>
                    <a:pt x="17773" y="295"/>
                    <a:pt x="11714" y="2804"/>
                    <a:pt x="7247" y="7270"/>
                  </a:cubicBezTo>
                  <a:cubicBezTo>
                    <a:pt x="2780" y="11735"/>
                    <a:pt x="270" y="17792"/>
                    <a:pt x="270" y="24107"/>
                  </a:cubicBezTo>
                  <a:cubicBezTo>
                    <a:pt x="270" y="30422"/>
                    <a:pt x="2780" y="36479"/>
                    <a:pt x="7247" y="40944"/>
                  </a:cubicBezTo>
                  <a:cubicBezTo>
                    <a:pt x="11714" y="45409"/>
                    <a:pt x="17773" y="47918"/>
                    <a:pt x="2409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FFFA7BAF-4541-4C4D-BE67-843A097A40AE}"/>
                </a:ext>
              </a:extLst>
            </p:cNvPr>
            <p:cNvSpPr/>
            <p:nvPr/>
          </p:nvSpPr>
          <p:spPr>
            <a:xfrm>
              <a:off x="2146099" y="3115021"/>
              <a:ext cx="47641" cy="47622"/>
            </a:xfrm>
            <a:custGeom>
              <a:avLst/>
              <a:gdLst>
                <a:gd name="connsiteX0" fmla="*/ 24093 w 47641"/>
                <a:gd name="connsiteY0" fmla="*/ 47918 h 47622"/>
                <a:gd name="connsiteX1" fmla="*/ 40937 w 47641"/>
                <a:gd name="connsiteY1" fmla="*/ 40944 h 47622"/>
                <a:gd name="connsiteX2" fmla="*/ 47914 w 47641"/>
                <a:gd name="connsiteY2" fmla="*/ 24107 h 47622"/>
                <a:gd name="connsiteX3" fmla="*/ 40937 w 47641"/>
                <a:gd name="connsiteY3" fmla="*/ 7270 h 47622"/>
                <a:gd name="connsiteX4" fmla="*/ 24093 w 47641"/>
                <a:gd name="connsiteY4" fmla="*/ 295 h 47622"/>
                <a:gd name="connsiteX5" fmla="*/ 7249 w 47641"/>
                <a:gd name="connsiteY5" fmla="*/ 7270 h 47622"/>
                <a:gd name="connsiteX6" fmla="*/ 273 w 47641"/>
                <a:gd name="connsiteY6" fmla="*/ 24107 h 47622"/>
                <a:gd name="connsiteX7" fmla="*/ 7249 w 47641"/>
                <a:gd name="connsiteY7" fmla="*/ 40944 h 47622"/>
                <a:gd name="connsiteX8" fmla="*/ 2409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93" y="47918"/>
                  </a:moveTo>
                  <a:cubicBezTo>
                    <a:pt x="30410" y="47918"/>
                    <a:pt x="36470" y="45409"/>
                    <a:pt x="40937" y="40944"/>
                  </a:cubicBezTo>
                  <a:cubicBezTo>
                    <a:pt x="45404" y="36479"/>
                    <a:pt x="47914" y="30422"/>
                    <a:pt x="47914" y="24107"/>
                  </a:cubicBezTo>
                  <a:cubicBezTo>
                    <a:pt x="47914" y="17792"/>
                    <a:pt x="45404" y="11735"/>
                    <a:pt x="40937" y="7270"/>
                  </a:cubicBezTo>
                  <a:cubicBezTo>
                    <a:pt x="36470" y="2804"/>
                    <a:pt x="30410" y="295"/>
                    <a:pt x="24093" y="295"/>
                  </a:cubicBezTo>
                  <a:cubicBezTo>
                    <a:pt x="17776" y="295"/>
                    <a:pt x="11716" y="2804"/>
                    <a:pt x="7249" y="7270"/>
                  </a:cubicBezTo>
                  <a:cubicBezTo>
                    <a:pt x="2782" y="11735"/>
                    <a:pt x="273" y="17792"/>
                    <a:pt x="273" y="24107"/>
                  </a:cubicBezTo>
                  <a:cubicBezTo>
                    <a:pt x="273" y="30422"/>
                    <a:pt x="2782" y="36479"/>
                    <a:pt x="7249" y="40944"/>
                  </a:cubicBezTo>
                  <a:cubicBezTo>
                    <a:pt x="11716" y="45409"/>
                    <a:pt x="17776" y="47918"/>
                    <a:pt x="2409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C7136D73-428A-4165-BFD9-0CF7CFBEB71B}"/>
                </a:ext>
              </a:extLst>
            </p:cNvPr>
            <p:cNvSpPr/>
            <p:nvPr/>
          </p:nvSpPr>
          <p:spPr>
            <a:xfrm>
              <a:off x="2168411" y="3115021"/>
              <a:ext cx="47641" cy="47622"/>
            </a:xfrm>
            <a:custGeom>
              <a:avLst/>
              <a:gdLst>
                <a:gd name="connsiteX0" fmla="*/ 24096 w 47641"/>
                <a:gd name="connsiteY0" fmla="*/ 47918 h 47622"/>
                <a:gd name="connsiteX1" fmla="*/ 40940 w 47641"/>
                <a:gd name="connsiteY1" fmla="*/ 40944 h 47622"/>
                <a:gd name="connsiteX2" fmla="*/ 47916 w 47641"/>
                <a:gd name="connsiteY2" fmla="*/ 24107 h 47622"/>
                <a:gd name="connsiteX3" fmla="*/ 40940 w 47641"/>
                <a:gd name="connsiteY3" fmla="*/ 7270 h 47622"/>
                <a:gd name="connsiteX4" fmla="*/ 24096 w 47641"/>
                <a:gd name="connsiteY4" fmla="*/ 295 h 47622"/>
                <a:gd name="connsiteX5" fmla="*/ 7252 w 47641"/>
                <a:gd name="connsiteY5" fmla="*/ 7270 h 47622"/>
                <a:gd name="connsiteX6" fmla="*/ 275 w 47641"/>
                <a:gd name="connsiteY6" fmla="*/ 24107 h 47622"/>
                <a:gd name="connsiteX7" fmla="*/ 7252 w 47641"/>
                <a:gd name="connsiteY7" fmla="*/ 40944 h 47622"/>
                <a:gd name="connsiteX8" fmla="*/ 2409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96" y="47918"/>
                  </a:moveTo>
                  <a:cubicBezTo>
                    <a:pt x="30413" y="47918"/>
                    <a:pt x="36473" y="45409"/>
                    <a:pt x="40940" y="40944"/>
                  </a:cubicBezTo>
                  <a:cubicBezTo>
                    <a:pt x="45407" y="36479"/>
                    <a:pt x="47916" y="30422"/>
                    <a:pt x="47916" y="24107"/>
                  </a:cubicBezTo>
                  <a:cubicBezTo>
                    <a:pt x="47916" y="17792"/>
                    <a:pt x="45407" y="11735"/>
                    <a:pt x="40940" y="7270"/>
                  </a:cubicBezTo>
                  <a:cubicBezTo>
                    <a:pt x="36473" y="2804"/>
                    <a:pt x="30413" y="295"/>
                    <a:pt x="24096" y="295"/>
                  </a:cubicBezTo>
                  <a:cubicBezTo>
                    <a:pt x="17779" y="295"/>
                    <a:pt x="11719" y="2804"/>
                    <a:pt x="7252" y="7270"/>
                  </a:cubicBezTo>
                  <a:cubicBezTo>
                    <a:pt x="2785" y="11735"/>
                    <a:pt x="275" y="17792"/>
                    <a:pt x="275" y="24107"/>
                  </a:cubicBezTo>
                  <a:cubicBezTo>
                    <a:pt x="275" y="30422"/>
                    <a:pt x="2785" y="36479"/>
                    <a:pt x="7252" y="40944"/>
                  </a:cubicBezTo>
                  <a:cubicBezTo>
                    <a:pt x="11719" y="45409"/>
                    <a:pt x="17779" y="47918"/>
                    <a:pt x="2409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E78FFE9C-528F-4326-8D88-3C010904A709}"/>
                </a:ext>
              </a:extLst>
            </p:cNvPr>
            <p:cNvSpPr/>
            <p:nvPr/>
          </p:nvSpPr>
          <p:spPr>
            <a:xfrm>
              <a:off x="2190723" y="3115021"/>
              <a:ext cx="47641" cy="47622"/>
            </a:xfrm>
            <a:custGeom>
              <a:avLst/>
              <a:gdLst>
                <a:gd name="connsiteX0" fmla="*/ 24099 w 47641"/>
                <a:gd name="connsiteY0" fmla="*/ 47918 h 47622"/>
                <a:gd name="connsiteX1" fmla="*/ 40942 w 47641"/>
                <a:gd name="connsiteY1" fmla="*/ 40944 h 47622"/>
                <a:gd name="connsiteX2" fmla="*/ 47919 w 47641"/>
                <a:gd name="connsiteY2" fmla="*/ 24107 h 47622"/>
                <a:gd name="connsiteX3" fmla="*/ 40942 w 47641"/>
                <a:gd name="connsiteY3" fmla="*/ 7270 h 47622"/>
                <a:gd name="connsiteX4" fmla="*/ 24099 w 47641"/>
                <a:gd name="connsiteY4" fmla="*/ 295 h 47622"/>
                <a:gd name="connsiteX5" fmla="*/ 7255 w 47641"/>
                <a:gd name="connsiteY5" fmla="*/ 7270 h 47622"/>
                <a:gd name="connsiteX6" fmla="*/ 278 w 47641"/>
                <a:gd name="connsiteY6" fmla="*/ 24107 h 47622"/>
                <a:gd name="connsiteX7" fmla="*/ 7255 w 47641"/>
                <a:gd name="connsiteY7" fmla="*/ 40944 h 47622"/>
                <a:gd name="connsiteX8" fmla="*/ 2409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099" y="47918"/>
                  </a:moveTo>
                  <a:cubicBezTo>
                    <a:pt x="30416" y="47918"/>
                    <a:pt x="36475" y="45409"/>
                    <a:pt x="40942" y="40944"/>
                  </a:cubicBezTo>
                  <a:cubicBezTo>
                    <a:pt x="45409" y="36479"/>
                    <a:pt x="47919" y="30422"/>
                    <a:pt x="47919" y="24107"/>
                  </a:cubicBezTo>
                  <a:cubicBezTo>
                    <a:pt x="47919" y="17792"/>
                    <a:pt x="45409" y="11735"/>
                    <a:pt x="40942" y="7270"/>
                  </a:cubicBezTo>
                  <a:cubicBezTo>
                    <a:pt x="36475" y="2804"/>
                    <a:pt x="30416" y="295"/>
                    <a:pt x="24099" y="295"/>
                  </a:cubicBezTo>
                  <a:cubicBezTo>
                    <a:pt x="17781" y="295"/>
                    <a:pt x="11722" y="2804"/>
                    <a:pt x="7255" y="7270"/>
                  </a:cubicBezTo>
                  <a:cubicBezTo>
                    <a:pt x="2788" y="11735"/>
                    <a:pt x="278" y="17792"/>
                    <a:pt x="278" y="24107"/>
                  </a:cubicBezTo>
                  <a:cubicBezTo>
                    <a:pt x="278" y="30422"/>
                    <a:pt x="2788" y="36479"/>
                    <a:pt x="7255" y="40944"/>
                  </a:cubicBezTo>
                  <a:cubicBezTo>
                    <a:pt x="11722" y="45409"/>
                    <a:pt x="17781" y="47918"/>
                    <a:pt x="2409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C6A8115-A237-416A-9092-A19528D4D585}"/>
                </a:ext>
              </a:extLst>
            </p:cNvPr>
            <p:cNvSpPr/>
            <p:nvPr/>
          </p:nvSpPr>
          <p:spPr>
            <a:xfrm>
              <a:off x="2213035" y="3115021"/>
              <a:ext cx="47641" cy="47622"/>
            </a:xfrm>
            <a:custGeom>
              <a:avLst/>
              <a:gdLst>
                <a:gd name="connsiteX0" fmla="*/ 24102 w 47641"/>
                <a:gd name="connsiteY0" fmla="*/ 47918 h 47622"/>
                <a:gd name="connsiteX1" fmla="*/ 40945 w 47641"/>
                <a:gd name="connsiteY1" fmla="*/ 40944 h 47622"/>
                <a:gd name="connsiteX2" fmla="*/ 47922 w 47641"/>
                <a:gd name="connsiteY2" fmla="*/ 24107 h 47622"/>
                <a:gd name="connsiteX3" fmla="*/ 40945 w 47641"/>
                <a:gd name="connsiteY3" fmla="*/ 7270 h 47622"/>
                <a:gd name="connsiteX4" fmla="*/ 24102 w 47641"/>
                <a:gd name="connsiteY4" fmla="*/ 295 h 47622"/>
                <a:gd name="connsiteX5" fmla="*/ 7258 w 47641"/>
                <a:gd name="connsiteY5" fmla="*/ 7270 h 47622"/>
                <a:gd name="connsiteX6" fmla="*/ 281 w 47641"/>
                <a:gd name="connsiteY6" fmla="*/ 24107 h 47622"/>
                <a:gd name="connsiteX7" fmla="*/ 7258 w 47641"/>
                <a:gd name="connsiteY7" fmla="*/ 40944 h 47622"/>
                <a:gd name="connsiteX8" fmla="*/ 2410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02" y="47918"/>
                  </a:moveTo>
                  <a:cubicBezTo>
                    <a:pt x="30419" y="47918"/>
                    <a:pt x="36478" y="45409"/>
                    <a:pt x="40945" y="40944"/>
                  </a:cubicBezTo>
                  <a:cubicBezTo>
                    <a:pt x="45412" y="36479"/>
                    <a:pt x="47922" y="30422"/>
                    <a:pt x="47922" y="24107"/>
                  </a:cubicBezTo>
                  <a:cubicBezTo>
                    <a:pt x="47922" y="17792"/>
                    <a:pt x="45412" y="11735"/>
                    <a:pt x="40945" y="7270"/>
                  </a:cubicBezTo>
                  <a:cubicBezTo>
                    <a:pt x="36478" y="2804"/>
                    <a:pt x="30419" y="295"/>
                    <a:pt x="24102" y="295"/>
                  </a:cubicBezTo>
                  <a:cubicBezTo>
                    <a:pt x="17784" y="295"/>
                    <a:pt x="11725" y="2804"/>
                    <a:pt x="7258" y="7270"/>
                  </a:cubicBezTo>
                  <a:cubicBezTo>
                    <a:pt x="2791" y="11735"/>
                    <a:pt x="281" y="17792"/>
                    <a:pt x="281" y="24107"/>
                  </a:cubicBezTo>
                  <a:cubicBezTo>
                    <a:pt x="281" y="30422"/>
                    <a:pt x="2791" y="36479"/>
                    <a:pt x="7258" y="40944"/>
                  </a:cubicBezTo>
                  <a:cubicBezTo>
                    <a:pt x="11725" y="45409"/>
                    <a:pt x="17784" y="47918"/>
                    <a:pt x="2410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DD19B82C-3BB8-4449-856D-093355A504B1}"/>
                </a:ext>
              </a:extLst>
            </p:cNvPr>
            <p:cNvSpPr/>
            <p:nvPr/>
          </p:nvSpPr>
          <p:spPr>
            <a:xfrm>
              <a:off x="2235347" y="3115021"/>
              <a:ext cx="47641" cy="47622"/>
            </a:xfrm>
            <a:custGeom>
              <a:avLst/>
              <a:gdLst>
                <a:gd name="connsiteX0" fmla="*/ 24104 w 47641"/>
                <a:gd name="connsiteY0" fmla="*/ 47918 h 47622"/>
                <a:gd name="connsiteX1" fmla="*/ 40948 w 47641"/>
                <a:gd name="connsiteY1" fmla="*/ 40944 h 47622"/>
                <a:gd name="connsiteX2" fmla="*/ 47925 w 47641"/>
                <a:gd name="connsiteY2" fmla="*/ 24107 h 47622"/>
                <a:gd name="connsiteX3" fmla="*/ 40948 w 47641"/>
                <a:gd name="connsiteY3" fmla="*/ 7270 h 47622"/>
                <a:gd name="connsiteX4" fmla="*/ 24104 w 47641"/>
                <a:gd name="connsiteY4" fmla="*/ 295 h 47622"/>
                <a:gd name="connsiteX5" fmla="*/ 7261 w 47641"/>
                <a:gd name="connsiteY5" fmla="*/ 7270 h 47622"/>
                <a:gd name="connsiteX6" fmla="*/ 284 w 47641"/>
                <a:gd name="connsiteY6" fmla="*/ 24107 h 47622"/>
                <a:gd name="connsiteX7" fmla="*/ 7261 w 47641"/>
                <a:gd name="connsiteY7" fmla="*/ 40944 h 47622"/>
                <a:gd name="connsiteX8" fmla="*/ 2410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04" y="47918"/>
                  </a:moveTo>
                  <a:cubicBezTo>
                    <a:pt x="30422" y="47918"/>
                    <a:pt x="36481" y="45409"/>
                    <a:pt x="40948" y="40944"/>
                  </a:cubicBezTo>
                  <a:cubicBezTo>
                    <a:pt x="45415" y="36479"/>
                    <a:pt x="47925" y="30422"/>
                    <a:pt x="47925" y="24107"/>
                  </a:cubicBezTo>
                  <a:cubicBezTo>
                    <a:pt x="47925" y="17792"/>
                    <a:pt x="45415" y="11735"/>
                    <a:pt x="40948" y="7270"/>
                  </a:cubicBezTo>
                  <a:cubicBezTo>
                    <a:pt x="36481" y="2804"/>
                    <a:pt x="30422" y="295"/>
                    <a:pt x="24104" y="295"/>
                  </a:cubicBezTo>
                  <a:cubicBezTo>
                    <a:pt x="17787" y="295"/>
                    <a:pt x="11728" y="2804"/>
                    <a:pt x="7261" y="7270"/>
                  </a:cubicBezTo>
                  <a:cubicBezTo>
                    <a:pt x="2794" y="11735"/>
                    <a:pt x="284" y="17792"/>
                    <a:pt x="284" y="24107"/>
                  </a:cubicBezTo>
                  <a:cubicBezTo>
                    <a:pt x="284" y="30422"/>
                    <a:pt x="2794" y="36479"/>
                    <a:pt x="7261" y="40944"/>
                  </a:cubicBezTo>
                  <a:cubicBezTo>
                    <a:pt x="11728" y="45409"/>
                    <a:pt x="17787" y="47918"/>
                    <a:pt x="2410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B12108EA-1A14-4887-97AF-35A322B9DFFA}"/>
                </a:ext>
              </a:extLst>
            </p:cNvPr>
            <p:cNvSpPr/>
            <p:nvPr/>
          </p:nvSpPr>
          <p:spPr>
            <a:xfrm>
              <a:off x="2257659" y="3115021"/>
              <a:ext cx="47641" cy="47622"/>
            </a:xfrm>
            <a:custGeom>
              <a:avLst/>
              <a:gdLst>
                <a:gd name="connsiteX0" fmla="*/ 24107 w 47641"/>
                <a:gd name="connsiteY0" fmla="*/ 47918 h 47622"/>
                <a:gd name="connsiteX1" fmla="*/ 40951 w 47641"/>
                <a:gd name="connsiteY1" fmla="*/ 40944 h 47622"/>
                <a:gd name="connsiteX2" fmla="*/ 47928 w 47641"/>
                <a:gd name="connsiteY2" fmla="*/ 24107 h 47622"/>
                <a:gd name="connsiteX3" fmla="*/ 40951 w 47641"/>
                <a:gd name="connsiteY3" fmla="*/ 7270 h 47622"/>
                <a:gd name="connsiteX4" fmla="*/ 24107 w 47641"/>
                <a:gd name="connsiteY4" fmla="*/ 295 h 47622"/>
                <a:gd name="connsiteX5" fmla="*/ 7263 w 47641"/>
                <a:gd name="connsiteY5" fmla="*/ 7270 h 47622"/>
                <a:gd name="connsiteX6" fmla="*/ 287 w 47641"/>
                <a:gd name="connsiteY6" fmla="*/ 24107 h 47622"/>
                <a:gd name="connsiteX7" fmla="*/ 7263 w 47641"/>
                <a:gd name="connsiteY7" fmla="*/ 40944 h 47622"/>
                <a:gd name="connsiteX8" fmla="*/ 2410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07" y="47918"/>
                  </a:moveTo>
                  <a:cubicBezTo>
                    <a:pt x="30424" y="47918"/>
                    <a:pt x="36484" y="45409"/>
                    <a:pt x="40951" y="40944"/>
                  </a:cubicBezTo>
                  <a:cubicBezTo>
                    <a:pt x="45418" y="36479"/>
                    <a:pt x="47928" y="30422"/>
                    <a:pt x="47928" y="24107"/>
                  </a:cubicBezTo>
                  <a:cubicBezTo>
                    <a:pt x="47928" y="17792"/>
                    <a:pt x="45418" y="11735"/>
                    <a:pt x="40951" y="7270"/>
                  </a:cubicBezTo>
                  <a:cubicBezTo>
                    <a:pt x="36484" y="2804"/>
                    <a:pt x="30424" y="295"/>
                    <a:pt x="24107" y="295"/>
                  </a:cubicBezTo>
                  <a:cubicBezTo>
                    <a:pt x="17790" y="295"/>
                    <a:pt x="11730" y="2804"/>
                    <a:pt x="7263" y="7270"/>
                  </a:cubicBezTo>
                  <a:cubicBezTo>
                    <a:pt x="2796" y="11735"/>
                    <a:pt x="287" y="17792"/>
                    <a:pt x="287" y="24107"/>
                  </a:cubicBezTo>
                  <a:cubicBezTo>
                    <a:pt x="287" y="30422"/>
                    <a:pt x="2796" y="36479"/>
                    <a:pt x="7263" y="40944"/>
                  </a:cubicBezTo>
                  <a:cubicBezTo>
                    <a:pt x="11730" y="45409"/>
                    <a:pt x="17790" y="47918"/>
                    <a:pt x="2410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45800A9B-7259-4105-9BD0-F021D59927E7}"/>
                </a:ext>
              </a:extLst>
            </p:cNvPr>
            <p:cNvSpPr/>
            <p:nvPr/>
          </p:nvSpPr>
          <p:spPr>
            <a:xfrm>
              <a:off x="2279978" y="3115021"/>
              <a:ext cx="47641" cy="47622"/>
            </a:xfrm>
            <a:custGeom>
              <a:avLst/>
              <a:gdLst>
                <a:gd name="connsiteX0" fmla="*/ 24110 w 47641"/>
                <a:gd name="connsiteY0" fmla="*/ 47918 h 47622"/>
                <a:gd name="connsiteX1" fmla="*/ 40954 w 47641"/>
                <a:gd name="connsiteY1" fmla="*/ 40944 h 47622"/>
                <a:gd name="connsiteX2" fmla="*/ 47931 w 47641"/>
                <a:gd name="connsiteY2" fmla="*/ 24107 h 47622"/>
                <a:gd name="connsiteX3" fmla="*/ 40954 w 47641"/>
                <a:gd name="connsiteY3" fmla="*/ 7270 h 47622"/>
                <a:gd name="connsiteX4" fmla="*/ 24110 w 47641"/>
                <a:gd name="connsiteY4" fmla="*/ 295 h 47622"/>
                <a:gd name="connsiteX5" fmla="*/ 7266 w 47641"/>
                <a:gd name="connsiteY5" fmla="*/ 7270 h 47622"/>
                <a:gd name="connsiteX6" fmla="*/ 289 w 47641"/>
                <a:gd name="connsiteY6" fmla="*/ 24107 h 47622"/>
                <a:gd name="connsiteX7" fmla="*/ 7266 w 47641"/>
                <a:gd name="connsiteY7" fmla="*/ 40944 h 47622"/>
                <a:gd name="connsiteX8" fmla="*/ 2411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10" y="47918"/>
                  </a:moveTo>
                  <a:cubicBezTo>
                    <a:pt x="30427" y="47918"/>
                    <a:pt x="36487" y="45409"/>
                    <a:pt x="40954" y="40944"/>
                  </a:cubicBezTo>
                  <a:cubicBezTo>
                    <a:pt x="45421" y="36479"/>
                    <a:pt x="47931" y="30422"/>
                    <a:pt x="47931" y="24107"/>
                  </a:cubicBezTo>
                  <a:cubicBezTo>
                    <a:pt x="47931" y="17792"/>
                    <a:pt x="45421" y="11735"/>
                    <a:pt x="40954" y="7270"/>
                  </a:cubicBezTo>
                  <a:cubicBezTo>
                    <a:pt x="36487" y="2804"/>
                    <a:pt x="30427" y="295"/>
                    <a:pt x="24110" y="295"/>
                  </a:cubicBezTo>
                  <a:cubicBezTo>
                    <a:pt x="17793" y="295"/>
                    <a:pt x="11733" y="2804"/>
                    <a:pt x="7266" y="7270"/>
                  </a:cubicBezTo>
                  <a:cubicBezTo>
                    <a:pt x="2799" y="11735"/>
                    <a:pt x="289" y="17792"/>
                    <a:pt x="289" y="24107"/>
                  </a:cubicBezTo>
                  <a:cubicBezTo>
                    <a:pt x="289" y="30422"/>
                    <a:pt x="2799" y="36479"/>
                    <a:pt x="7266" y="40944"/>
                  </a:cubicBezTo>
                  <a:cubicBezTo>
                    <a:pt x="11733" y="45409"/>
                    <a:pt x="17793" y="47918"/>
                    <a:pt x="2411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9B8699F8-A5E1-41F1-9DC5-921DE434D3EB}"/>
                </a:ext>
              </a:extLst>
            </p:cNvPr>
            <p:cNvSpPr/>
            <p:nvPr/>
          </p:nvSpPr>
          <p:spPr>
            <a:xfrm>
              <a:off x="2302290" y="3115021"/>
              <a:ext cx="47641" cy="47622"/>
            </a:xfrm>
            <a:custGeom>
              <a:avLst/>
              <a:gdLst>
                <a:gd name="connsiteX0" fmla="*/ 24113 w 47641"/>
                <a:gd name="connsiteY0" fmla="*/ 47918 h 47622"/>
                <a:gd name="connsiteX1" fmla="*/ 40956 w 47641"/>
                <a:gd name="connsiteY1" fmla="*/ 40944 h 47622"/>
                <a:gd name="connsiteX2" fmla="*/ 47933 w 47641"/>
                <a:gd name="connsiteY2" fmla="*/ 24107 h 47622"/>
                <a:gd name="connsiteX3" fmla="*/ 40956 w 47641"/>
                <a:gd name="connsiteY3" fmla="*/ 7270 h 47622"/>
                <a:gd name="connsiteX4" fmla="*/ 24113 w 47641"/>
                <a:gd name="connsiteY4" fmla="*/ 295 h 47622"/>
                <a:gd name="connsiteX5" fmla="*/ 7269 w 47641"/>
                <a:gd name="connsiteY5" fmla="*/ 7270 h 47622"/>
                <a:gd name="connsiteX6" fmla="*/ 292 w 47641"/>
                <a:gd name="connsiteY6" fmla="*/ 24107 h 47622"/>
                <a:gd name="connsiteX7" fmla="*/ 7269 w 47641"/>
                <a:gd name="connsiteY7" fmla="*/ 40944 h 47622"/>
                <a:gd name="connsiteX8" fmla="*/ 2411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13" y="47918"/>
                  </a:moveTo>
                  <a:cubicBezTo>
                    <a:pt x="30430" y="47918"/>
                    <a:pt x="36489" y="45409"/>
                    <a:pt x="40956" y="40944"/>
                  </a:cubicBezTo>
                  <a:cubicBezTo>
                    <a:pt x="45423" y="36479"/>
                    <a:pt x="47933" y="30422"/>
                    <a:pt x="47933" y="24107"/>
                  </a:cubicBezTo>
                  <a:cubicBezTo>
                    <a:pt x="47933" y="17792"/>
                    <a:pt x="45423" y="11735"/>
                    <a:pt x="40956" y="7270"/>
                  </a:cubicBezTo>
                  <a:cubicBezTo>
                    <a:pt x="36489" y="2804"/>
                    <a:pt x="30430" y="295"/>
                    <a:pt x="24113" y="295"/>
                  </a:cubicBezTo>
                  <a:cubicBezTo>
                    <a:pt x="17795" y="295"/>
                    <a:pt x="11736" y="2804"/>
                    <a:pt x="7269" y="7270"/>
                  </a:cubicBezTo>
                  <a:cubicBezTo>
                    <a:pt x="2802" y="11735"/>
                    <a:pt x="292" y="17792"/>
                    <a:pt x="292" y="24107"/>
                  </a:cubicBezTo>
                  <a:cubicBezTo>
                    <a:pt x="292" y="30422"/>
                    <a:pt x="2802" y="36479"/>
                    <a:pt x="7269" y="40944"/>
                  </a:cubicBezTo>
                  <a:cubicBezTo>
                    <a:pt x="11736" y="45409"/>
                    <a:pt x="17795" y="47918"/>
                    <a:pt x="2411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26CD306-9671-40B1-945A-3097C5696622}"/>
                </a:ext>
              </a:extLst>
            </p:cNvPr>
            <p:cNvSpPr/>
            <p:nvPr/>
          </p:nvSpPr>
          <p:spPr>
            <a:xfrm>
              <a:off x="2324602" y="3115021"/>
              <a:ext cx="47641" cy="47622"/>
            </a:xfrm>
            <a:custGeom>
              <a:avLst/>
              <a:gdLst>
                <a:gd name="connsiteX0" fmla="*/ 24116 w 47641"/>
                <a:gd name="connsiteY0" fmla="*/ 47918 h 47622"/>
                <a:gd name="connsiteX1" fmla="*/ 40959 w 47641"/>
                <a:gd name="connsiteY1" fmla="*/ 40944 h 47622"/>
                <a:gd name="connsiteX2" fmla="*/ 47936 w 47641"/>
                <a:gd name="connsiteY2" fmla="*/ 24107 h 47622"/>
                <a:gd name="connsiteX3" fmla="*/ 40959 w 47641"/>
                <a:gd name="connsiteY3" fmla="*/ 7270 h 47622"/>
                <a:gd name="connsiteX4" fmla="*/ 24116 w 47641"/>
                <a:gd name="connsiteY4" fmla="*/ 295 h 47622"/>
                <a:gd name="connsiteX5" fmla="*/ 7272 w 47641"/>
                <a:gd name="connsiteY5" fmla="*/ 7270 h 47622"/>
                <a:gd name="connsiteX6" fmla="*/ 295 w 47641"/>
                <a:gd name="connsiteY6" fmla="*/ 24107 h 47622"/>
                <a:gd name="connsiteX7" fmla="*/ 7272 w 47641"/>
                <a:gd name="connsiteY7" fmla="*/ 40944 h 47622"/>
                <a:gd name="connsiteX8" fmla="*/ 2411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16" y="47918"/>
                  </a:moveTo>
                  <a:cubicBezTo>
                    <a:pt x="30433" y="47918"/>
                    <a:pt x="36492" y="45409"/>
                    <a:pt x="40959" y="40944"/>
                  </a:cubicBezTo>
                  <a:cubicBezTo>
                    <a:pt x="45426" y="36479"/>
                    <a:pt x="47936" y="30422"/>
                    <a:pt x="47936" y="24107"/>
                  </a:cubicBezTo>
                  <a:cubicBezTo>
                    <a:pt x="47936" y="17792"/>
                    <a:pt x="45426" y="11735"/>
                    <a:pt x="40959" y="7270"/>
                  </a:cubicBezTo>
                  <a:cubicBezTo>
                    <a:pt x="36492" y="2804"/>
                    <a:pt x="30433" y="295"/>
                    <a:pt x="24116" y="295"/>
                  </a:cubicBezTo>
                  <a:cubicBezTo>
                    <a:pt x="17798" y="295"/>
                    <a:pt x="11739" y="2804"/>
                    <a:pt x="7272" y="7270"/>
                  </a:cubicBezTo>
                  <a:cubicBezTo>
                    <a:pt x="2805" y="11735"/>
                    <a:pt x="295" y="17792"/>
                    <a:pt x="295" y="24107"/>
                  </a:cubicBezTo>
                  <a:cubicBezTo>
                    <a:pt x="295" y="30422"/>
                    <a:pt x="2805" y="36479"/>
                    <a:pt x="7272" y="40944"/>
                  </a:cubicBezTo>
                  <a:cubicBezTo>
                    <a:pt x="11739" y="45409"/>
                    <a:pt x="17798" y="47918"/>
                    <a:pt x="2411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746D4817-25BA-4DDB-8DBB-49AB39ADDBC3}"/>
                </a:ext>
              </a:extLst>
            </p:cNvPr>
            <p:cNvSpPr/>
            <p:nvPr/>
          </p:nvSpPr>
          <p:spPr>
            <a:xfrm>
              <a:off x="2346914" y="3115021"/>
              <a:ext cx="47641" cy="47622"/>
            </a:xfrm>
            <a:custGeom>
              <a:avLst/>
              <a:gdLst>
                <a:gd name="connsiteX0" fmla="*/ 24118 w 47641"/>
                <a:gd name="connsiteY0" fmla="*/ 47918 h 47622"/>
                <a:gd name="connsiteX1" fmla="*/ 40962 w 47641"/>
                <a:gd name="connsiteY1" fmla="*/ 40944 h 47622"/>
                <a:gd name="connsiteX2" fmla="*/ 47939 w 47641"/>
                <a:gd name="connsiteY2" fmla="*/ 24107 h 47622"/>
                <a:gd name="connsiteX3" fmla="*/ 40962 w 47641"/>
                <a:gd name="connsiteY3" fmla="*/ 7270 h 47622"/>
                <a:gd name="connsiteX4" fmla="*/ 24118 w 47641"/>
                <a:gd name="connsiteY4" fmla="*/ 295 h 47622"/>
                <a:gd name="connsiteX5" fmla="*/ 7275 w 47641"/>
                <a:gd name="connsiteY5" fmla="*/ 7270 h 47622"/>
                <a:gd name="connsiteX6" fmla="*/ 298 w 47641"/>
                <a:gd name="connsiteY6" fmla="*/ 24107 h 47622"/>
                <a:gd name="connsiteX7" fmla="*/ 7275 w 47641"/>
                <a:gd name="connsiteY7" fmla="*/ 40944 h 47622"/>
                <a:gd name="connsiteX8" fmla="*/ 2411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18" y="47918"/>
                  </a:moveTo>
                  <a:cubicBezTo>
                    <a:pt x="30436" y="47918"/>
                    <a:pt x="36495" y="45409"/>
                    <a:pt x="40962" y="40944"/>
                  </a:cubicBezTo>
                  <a:cubicBezTo>
                    <a:pt x="45429" y="36479"/>
                    <a:pt x="47939" y="30422"/>
                    <a:pt x="47939" y="24107"/>
                  </a:cubicBezTo>
                  <a:cubicBezTo>
                    <a:pt x="47939" y="17792"/>
                    <a:pt x="45429" y="11735"/>
                    <a:pt x="40962" y="7270"/>
                  </a:cubicBezTo>
                  <a:cubicBezTo>
                    <a:pt x="36495" y="2804"/>
                    <a:pt x="30436" y="295"/>
                    <a:pt x="24118" y="295"/>
                  </a:cubicBezTo>
                  <a:cubicBezTo>
                    <a:pt x="17801" y="295"/>
                    <a:pt x="11742" y="2804"/>
                    <a:pt x="7275" y="7270"/>
                  </a:cubicBezTo>
                  <a:cubicBezTo>
                    <a:pt x="2808" y="11735"/>
                    <a:pt x="298" y="17792"/>
                    <a:pt x="298" y="24107"/>
                  </a:cubicBezTo>
                  <a:cubicBezTo>
                    <a:pt x="298" y="30422"/>
                    <a:pt x="2808" y="36479"/>
                    <a:pt x="7275" y="40944"/>
                  </a:cubicBezTo>
                  <a:cubicBezTo>
                    <a:pt x="11742" y="45409"/>
                    <a:pt x="17801" y="47918"/>
                    <a:pt x="2411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C12FFA5C-F3AE-42D3-A5BF-39C784465E75}"/>
                </a:ext>
              </a:extLst>
            </p:cNvPr>
            <p:cNvSpPr/>
            <p:nvPr/>
          </p:nvSpPr>
          <p:spPr>
            <a:xfrm>
              <a:off x="2369226" y="1194883"/>
              <a:ext cx="47641" cy="47622"/>
            </a:xfrm>
            <a:custGeom>
              <a:avLst/>
              <a:gdLst>
                <a:gd name="connsiteX0" fmla="*/ 24121 w 47641"/>
                <a:gd name="connsiteY0" fmla="*/ 47676 h 47622"/>
                <a:gd name="connsiteX1" fmla="*/ 40965 w 47641"/>
                <a:gd name="connsiteY1" fmla="*/ 40702 h 47622"/>
                <a:gd name="connsiteX2" fmla="*/ 47942 w 47641"/>
                <a:gd name="connsiteY2" fmla="*/ 23865 h 47622"/>
                <a:gd name="connsiteX3" fmla="*/ 40965 w 47641"/>
                <a:gd name="connsiteY3" fmla="*/ 7028 h 47622"/>
                <a:gd name="connsiteX4" fmla="*/ 24121 w 47641"/>
                <a:gd name="connsiteY4" fmla="*/ 54 h 47622"/>
                <a:gd name="connsiteX5" fmla="*/ 7278 w 47641"/>
                <a:gd name="connsiteY5" fmla="*/ 7028 h 47622"/>
                <a:gd name="connsiteX6" fmla="*/ 301 w 47641"/>
                <a:gd name="connsiteY6" fmla="*/ 23865 h 47622"/>
                <a:gd name="connsiteX7" fmla="*/ 7278 w 47641"/>
                <a:gd name="connsiteY7" fmla="*/ 40702 h 47622"/>
                <a:gd name="connsiteX8" fmla="*/ 24121 w 47641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21" y="47676"/>
                  </a:moveTo>
                  <a:cubicBezTo>
                    <a:pt x="30438" y="47676"/>
                    <a:pt x="36498" y="45167"/>
                    <a:pt x="40965" y="40702"/>
                  </a:cubicBezTo>
                  <a:cubicBezTo>
                    <a:pt x="45432" y="36237"/>
                    <a:pt x="47942" y="30180"/>
                    <a:pt x="47942" y="23865"/>
                  </a:cubicBezTo>
                  <a:cubicBezTo>
                    <a:pt x="47942" y="17550"/>
                    <a:pt x="45432" y="11493"/>
                    <a:pt x="40965" y="7028"/>
                  </a:cubicBezTo>
                  <a:cubicBezTo>
                    <a:pt x="36498" y="2562"/>
                    <a:pt x="30438" y="54"/>
                    <a:pt x="24121" y="54"/>
                  </a:cubicBezTo>
                  <a:cubicBezTo>
                    <a:pt x="17804" y="54"/>
                    <a:pt x="11745" y="2562"/>
                    <a:pt x="7278" y="7028"/>
                  </a:cubicBezTo>
                  <a:cubicBezTo>
                    <a:pt x="2811" y="11493"/>
                    <a:pt x="301" y="17550"/>
                    <a:pt x="301" y="23865"/>
                  </a:cubicBezTo>
                  <a:cubicBezTo>
                    <a:pt x="301" y="30180"/>
                    <a:pt x="2811" y="36237"/>
                    <a:pt x="7278" y="40702"/>
                  </a:cubicBezTo>
                  <a:cubicBezTo>
                    <a:pt x="11745" y="45167"/>
                    <a:pt x="17804" y="47676"/>
                    <a:pt x="24121" y="47676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6118AFF7-4E7D-4999-AA6E-E4F330F62D08}"/>
                </a:ext>
              </a:extLst>
            </p:cNvPr>
            <p:cNvSpPr/>
            <p:nvPr/>
          </p:nvSpPr>
          <p:spPr>
            <a:xfrm>
              <a:off x="2391538" y="3115021"/>
              <a:ext cx="47641" cy="47622"/>
            </a:xfrm>
            <a:custGeom>
              <a:avLst/>
              <a:gdLst>
                <a:gd name="connsiteX0" fmla="*/ 24124 w 47641"/>
                <a:gd name="connsiteY0" fmla="*/ 47918 h 47622"/>
                <a:gd name="connsiteX1" fmla="*/ 40968 w 47641"/>
                <a:gd name="connsiteY1" fmla="*/ 40944 h 47622"/>
                <a:gd name="connsiteX2" fmla="*/ 47945 w 47641"/>
                <a:gd name="connsiteY2" fmla="*/ 24107 h 47622"/>
                <a:gd name="connsiteX3" fmla="*/ 40968 w 47641"/>
                <a:gd name="connsiteY3" fmla="*/ 7270 h 47622"/>
                <a:gd name="connsiteX4" fmla="*/ 24124 w 47641"/>
                <a:gd name="connsiteY4" fmla="*/ 295 h 47622"/>
                <a:gd name="connsiteX5" fmla="*/ 7280 w 47641"/>
                <a:gd name="connsiteY5" fmla="*/ 7270 h 47622"/>
                <a:gd name="connsiteX6" fmla="*/ 303 w 47641"/>
                <a:gd name="connsiteY6" fmla="*/ 24107 h 47622"/>
                <a:gd name="connsiteX7" fmla="*/ 7280 w 47641"/>
                <a:gd name="connsiteY7" fmla="*/ 40944 h 47622"/>
                <a:gd name="connsiteX8" fmla="*/ 2412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24" y="47918"/>
                  </a:moveTo>
                  <a:cubicBezTo>
                    <a:pt x="30441" y="47918"/>
                    <a:pt x="36501" y="45409"/>
                    <a:pt x="40968" y="40944"/>
                  </a:cubicBezTo>
                  <a:cubicBezTo>
                    <a:pt x="45435" y="36479"/>
                    <a:pt x="47945" y="30422"/>
                    <a:pt x="47945" y="24107"/>
                  </a:cubicBezTo>
                  <a:cubicBezTo>
                    <a:pt x="47945" y="17792"/>
                    <a:pt x="45435" y="11735"/>
                    <a:pt x="40968" y="7270"/>
                  </a:cubicBezTo>
                  <a:cubicBezTo>
                    <a:pt x="36501" y="2804"/>
                    <a:pt x="30441" y="295"/>
                    <a:pt x="24124" y="295"/>
                  </a:cubicBezTo>
                  <a:cubicBezTo>
                    <a:pt x="17807" y="295"/>
                    <a:pt x="11747" y="2804"/>
                    <a:pt x="7280" y="7270"/>
                  </a:cubicBezTo>
                  <a:cubicBezTo>
                    <a:pt x="2813" y="11735"/>
                    <a:pt x="303" y="17792"/>
                    <a:pt x="303" y="24107"/>
                  </a:cubicBezTo>
                  <a:cubicBezTo>
                    <a:pt x="303" y="30422"/>
                    <a:pt x="2813" y="36479"/>
                    <a:pt x="7280" y="40944"/>
                  </a:cubicBezTo>
                  <a:cubicBezTo>
                    <a:pt x="11747" y="45409"/>
                    <a:pt x="17807" y="47918"/>
                    <a:pt x="2412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264BD5D0-B22C-4564-85AB-FBBA8C3B0654}"/>
                </a:ext>
              </a:extLst>
            </p:cNvPr>
            <p:cNvSpPr/>
            <p:nvPr/>
          </p:nvSpPr>
          <p:spPr>
            <a:xfrm>
              <a:off x="2413850" y="3115021"/>
              <a:ext cx="47641" cy="47622"/>
            </a:xfrm>
            <a:custGeom>
              <a:avLst/>
              <a:gdLst>
                <a:gd name="connsiteX0" fmla="*/ 24127 w 47641"/>
                <a:gd name="connsiteY0" fmla="*/ 47918 h 47622"/>
                <a:gd name="connsiteX1" fmla="*/ 40970 w 47641"/>
                <a:gd name="connsiteY1" fmla="*/ 40944 h 47622"/>
                <a:gd name="connsiteX2" fmla="*/ 47947 w 47641"/>
                <a:gd name="connsiteY2" fmla="*/ 24107 h 47622"/>
                <a:gd name="connsiteX3" fmla="*/ 40970 w 47641"/>
                <a:gd name="connsiteY3" fmla="*/ 7270 h 47622"/>
                <a:gd name="connsiteX4" fmla="*/ 24127 w 47641"/>
                <a:gd name="connsiteY4" fmla="*/ 295 h 47622"/>
                <a:gd name="connsiteX5" fmla="*/ 7283 w 47641"/>
                <a:gd name="connsiteY5" fmla="*/ 7270 h 47622"/>
                <a:gd name="connsiteX6" fmla="*/ 306 w 47641"/>
                <a:gd name="connsiteY6" fmla="*/ 24107 h 47622"/>
                <a:gd name="connsiteX7" fmla="*/ 7283 w 47641"/>
                <a:gd name="connsiteY7" fmla="*/ 40944 h 47622"/>
                <a:gd name="connsiteX8" fmla="*/ 2412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27" y="47918"/>
                  </a:moveTo>
                  <a:cubicBezTo>
                    <a:pt x="30444" y="47918"/>
                    <a:pt x="36504" y="45409"/>
                    <a:pt x="40970" y="40944"/>
                  </a:cubicBezTo>
                  <a:cubicBezTo>
                    <a:pt x="45437" y="36479"/>
                    <a:pt x="47947" y="30422"/>
                    <a:pt x="47947" y="24107"/>
                  </a:cubicBezTo>
                  <a:cubicBezTo>
                    <a:pt x="47947" y="17792"/>
                    <a:pt x="45437" y="11735"/>
                    <a:pt x="40970" y="7270"/>
                  </a:cubicBezTo>
                  <a:cubicBezTo>
                    <a:pt x="36504" y="2804"/>
                    <a:pt x="30444" y="295"/>
                    <a:pt x="24127" y="295"/>
                  </a:cubicBezTo>
                  <a:cubicBezTo>
                    <a:pt x="17810" y="295"/>
                    <a:pt x="11750" y="2804"/>
                    <a:pt x="7283" y="7270"/>
                  </a:cubicBezTo>
                  <a:cubicBezTo>
                    <a:pt x="2816" y="11735"/>
                    <a:pt x="306" y="17792"/>
                    <a:pt x="306" y="24107"/>
                  </a:cubicBezTo>
                  <a:cubicBezTo>
                    <a:pt x="306" y="30422"/>
                    <a:pt x="2816" y="36479"/>
                    <a:pt x="7283" y="40944"/>
                  </a:cubicBezTo>
                  <a:cubicBezTo>
                    <a:pt x="11750" y="45409"/>
                    <a:pt x="17810" y="47918"/>
                    <a:pt x="2412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4730309A-3FC5-4F35-83E1-A50E258AE0FA}"/>
                </a:ext>
              </a:extLst>
            </p:cNvPr>
            <p:cNvSpPr/>
            <p:nvPr/>
          </p:nvSpPr>
          <p:spPr>
            <a:xfrm>
              <a:off x="2436162" y="3115021"/>
              <a:ext cx="47641" cy="47622"/>
            </a:xfrm>
            <a:custGeom>
              <a:avLst/>
              <a:gdLst>
                <a:gd name="connsiteX0" fmla="*/ 24130 w 47641"/>
                <a:gd name="connsiteY0" fmla="*/ 47918 h 47622"/>
                <a:gd name="connsiteX1" fmla="*/ 40973 w 47641"/>
                <a:gd name="connsiteY1" fmla="*/ 40944 h 47622"/>
                <a:gd name="connsiteX2" fmla="*/ 47950 w 47641"/>
                <a:gd name="connsiteY2" fmla="*/ 24107 h 47622"/>
                <a:gd name="connsiteX3" fmla="*/ 40973 w 47641"/>
                <a:gd name="connsiteY3" fmla="*/ 7270 h 47622"/>
                <a:gd name="connsiteX4" fmla="*/ 24130 w 47641"/>
                <a:gd name="connsiteY4" fmla="*/ 295 h 47622"/>
                <a:gd name="connsiteX5" fmla="*/ 7286 w 47641"/>
                <a:gd name="connsiteY5" fmla="*/ 7270 h 47622"/>
                <a:gd name="connsiteX6" fmla="*/ 309 w 47641"/>
                <a:gd name="connsiteY6" fmla="*/ 24107 h 47622"/>
                <a:gd name="connsiteX7" fmla="*/ 7286 w 47641"/>
                <a:gd name="connsiteY7" fmla="*/ 40944 h 47622"/>
                <a:gd name="connsiteX8" fmla="*/ 2413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30" y="47918"/>
                  </a:moveTo>
                  <a:cubicBezTo>
                    <a:pt x="30447" y="47918"/>
                    <a:pt x="36506" y="45409"/>
                    <a:pt x="40973" y="40944"/>
                  </a:cubicBezTo>
                  <a:cubicBezTo>
                    <a:pt x="45440" y="36479"/>
                    <a:pt x="47950" y="30422"/>
                    <a:pt x="47950" y="24107"/>
                  </a:cubicBezTo>
                  <a:cubicBezTo>
                    <a:pt x="47950" y="17792"/>
                    <a:pt x="45440" y="11735"/>
                    <a:pt x="40973" y="7270"/>
                  </a:cubicBezTo>
                  <a:cubicBezTo>
                    <a:pt x="36506" y="2804"/>
                    <a:pt x="30447" y="295"/>
                    <a:pt x="24130" y="295"/>
                  </a:cubicBezTo>
                  <a:cubicBezTo>
                    <a:pt x="17812" y="295"/>
                    <a:pt x="11753" y="2804"/>
                    <a:pt x="7286" y="7270"/>
                  </a:cubicBezTo>
                  <a:cubicBezTo>
                    <a:pt x="2819" y="11735"/>
                    <a:pt x="309" y="17792"/>
                    <a:pt x="309" y="24107"/>
                  </a:cubicBezTo>
                  <a:cubicBezTo>
                    <a:pt x="309" y="30422"/>
                    <a:pt x="2819" y="36479"/>
                    <a:pt x="7286" y="40944"/>
                  </a:cubicBezTo>
                  <a:cubicBezTo>
                    <a:pt x="11753" y="45409"/>
                    <a:pt x="17812" y="47918"/>
                    <a:pt x="2413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84CC61-76F4-480C-A157-E3238DEED6C1}"/>
                </a:ext>
              </a:extLst>
            </p:cNvPr>
            <p:cNvSpPr/>
            <p:nvPr/>
          </p:nvSpPr>
          <p:spPr>
            <a:xfrm>
              <a:off x="2458482" y="3115021"/>
              <a:ext cx="47641" cy="47622"/>
            </a:xfrm>
            <a:custGeom>
              <a:avLst/>
              <a:gdLst>
                <a:gd name="connsiteX0" fmla="*/ 24132 w 47641"/>
                <a:gd name="connsiteY0" fmla="*/ 47918 h 47622"/>
                <a:gd name="connsiteX1" fmla="*/ 40976 w 47641"/>
                <a:gd name="connsiteY1" fmla="*/ 40944 h 47622"/>
                <a:gd name="connsiteX2" fmla="*/ 47953 w 47641"/>
                <a:gd name="connsiteY2" fmla="*/ 24107 h 47622"/>
                <a:gd name="connsiteX3" fmla="*/ 40976 w 47641"/>
                <a:gd name="connsiteY3" fmla="*/ 7270 h 47622"/>
                <a:gd name="connsiteX4" fmla="*/ 24132 w 47641"/>
                <a:gd name="connsiteY4" fmla="*/ 295 h 47622"/>
                <a:gd name="connsiteX5" fmla="*/ 7289 w 47641"/>
                <a:gd name="connsiteY5" fmla="*/ 7270 h 47622"/>
                <a:gd name="connsiteX6" fmla="*/ 312 w 47641"/>
                <a:gd name="connsiteY6" fmla="*/ 24107 h 47622"/>
                <a:gd name="connsiteX7" fmla="*/ 7289 w 47641"/>
                <a:gd name="connsiteY7" fmla="*/ 40944 h 47622"/>
                <a:gd name="connsiteX8" fmla="*/ 2413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32" y="47918"/>
                  </a:moveTo>
                  <a:cubicBezTo>
                    <a:pt x="30450" y="47918"/>
                    <a:pt x="36509" y="45409"/>
                    <a:pt x="40976" y="40944"/>
                  </a:cubicBezTo>
                  <a:cubicBezTo>
                    <a:pt x="45443" y="36479"/>
                    <a:pt x="47953" y="30422"/>
                    <a:pt x="47953" y="24107"/>
                  </a:cubicBezTo>
                  <a:cubicBezTo>
                    <a:pt x="47953" y="17792"/>
                    <a:pt x="45443" y="11735"/>
                    <a:pt x="40976" y="7270"/>
                  </a:cubicBezTo>
                  <a:cubicBezTo>
                    <a:pt x="36509" y="2804"/>
                    <a:pt x="30450" y="295"/>
                    <a:pt x="24132" y="295"/>
                  </a:cubicBezTo>
                  <a:cubicBezTo>
                    <a:pt x="17815" y="295"/>
                    <a:pt x="11756" y="2804"/>
                    <a:pt x="7289" y="7270"/>
                  </a:cubicBezTo>
                  <a:cubicBezTo>
                    <a:pt x="2822" y="11735"/>
                    <a:pt x="312" y="17792"/>
                    <a:pt x="312" y="24107"/>
                  </a:cubicBezTo>
                  <a:cubicBezTo>
                    <a:pt x="312" y="30422"/>
                    <a:pt x="2822" y="36479"/>
                    <a:pt x="7289" y="40944"/>
                  </a:cubicBezTo>
                  <a:cubicBezTo>
                    <a:pt x="11756" y="45409"/>
                    <a:pt x="17815" y="47918"/>
                    <a:pt x="2413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C0E3EF5F-0049-456F-8173-FB2CB662D8E2}"/>
                </a:ext>
              </a:extLst>
            </p:cNvPr>
            <p:cNvSpPr/>
            <p:nvPr/>
          </p:nvSpPr>
          <p:spPr>
            <a:xfrm>
              <a:off x="2480794" y="3115021"/>
              <a:ext cx="47641" cy="47622"/>
            </a:xfrm>
            <a:custGeom>
              <a:avLst/>
              <a:gdLst>
                <a:gd name="connsiteX0" fmla="*/ 24135 w 47641"/>
                <a:gd name="connsiteY0" fmla="*/ 47918 h 47622"/>
                <a:gd name="connsiteX1" fmla="*/ 40979 w 47641"/>
                <a:gd name="connsiteY1" fmla="*/ 40944 h 47622"/>
                <a:gd name="connsiteX2" fmla="*/ 47956 w 47641"/>
                <a:gd name="connsiteY2" fmla="*/ 24107 h 47622"/>
                <a:gd name="connsiteX3" fmla="*/ 40979 w 47641"/>
                <a:gd name="connsiteY3" fmla="*/ 7270 h 47622"/>
                <a:gd name="connsiteX4" fmla="*/ 24135 w 47641"/>
                <a:gd name="connsiteY4" fmla="*/ 295 h 47622"/>
                <a:gd name="connsiteX5" fmla="*/ 7292 w 47641"/>
                <a:gd name="connsiteY5" fmla="*/ 7270 h 47622"/>
                <a:gd name="connsiteX6" fmla="*/ 315 w 47641"/>
                <a:gd name="connsiteY6" fmla="*/ 24107 h 47622"/>
                <a:gd name="connsiteX7" fmla="*/ 7292 w 47641"/>
                <a:gd name="connsiteY7" fmla="*/ 40944 h 47622"/>
                <a:gd name="connsiteX8" fmla="*/ 2413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35" y="47918"/>
                  </a:moveTo>
                  <a:cubicBezTo>
                    <a:pt x="30453" y="47918"/>
                    <a:pt x="36512" y="45409"/>
                    <a:pt x="40979" y="40944"/>
                  </a:cubicBezTo>
                  <a:cubicBezTo>
                    <a:pt x="45446" y="36479"/>
                    <a:pt x="47956" y="30422"/>
                    <a:pt x="47956" y="24107"/>
                  </a:cubicBezTo>
                  <a:cubicBezTo>
                    <a:pt x="47956" y="17792"/>
                    <a:pt x="45446" y="11735"/>
                    <a:pt x="40979" y="7270"/>
                  </a:cubicBezTo>
                  <a:cubicBezTo>
                    <a:pt x="36512" y="2804"/>
                    <a:pt x="30453" y="295"/>
                    <a:pt x="24135" y="295"/>
                  </a:cubicBezTo>
                  <a:cubicBezTo>
                    <a:pt x="17818" y="295"/>
                    <a:pt x="11759" y="2804"/>
                    <a:pt x="7292" y="7270"/>
                  </a:cubicBezTo>
                  <a:cubicBezTo>
                    <a:pt x="2825" y="11735"/>
                    <a:pt x="315" y="17792"/>
                    <a:pt x="315" y="24107"/>
                  </a:cubicBezTo>
                  <a:cubicBezTo>
                    <a:pt x="315" y="30422"/>
                    <a:pt x="2825" y="36479"/>
                    <a:pt x="7292" y="40944"/>
                  </a:cubicBezTo>
                  <a:cubicBezTo>
                    <a:pt x="11759" y="45409"/>
                    <a:pt x="17818" y="47918"/>
                    <a:pt x="2413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D250582B-0E3F-473E-88A2-9903806640C0}"/>
                </a:ext>
              </a:extLst>
            </p:cNvPr>
            <p:cNvSpPr/>
            <p:nvPr/>
          </p:nvSpPr>
          <p:spPr>
            <a:xfrm>
              <a:off x="2503106" y="1194883"/>
              <a:ext cx="47641" cy="47622"/>
            </a:xfrm>
            <a:custGeom>
              <a:avLst/>
              <a:gdLst>
                <a:gd name="connsiteX0" fmla="*/ 24138 w 47641"/>
                <a:gd name="connsiteY0" fmla="*/ 47676 h 47622"/>
                <a:gd name="connsiteX1" fmla="*/ 40982 w 47641"/>
                <a:gd name="connsiteY1" fmla="*/ 40702 h 47622"/>
                <a:gd name="connsiteX2" fmla="*/ 47959 w 47641"/>
                <a:gd name="connsiteY2" fmla="*/ 23865 h 47622"/>
                <a:gd name="connsiteX3" fmla="*/ 40982 w 47641"/>
                <a:gd name="connsiteY3" fmla="*/ 7028 h 47622"/>
                <a:gd name="connsiteX4" fmla="*/ 24138 w 47641"/>
                <a:gd name="connsiteY4" fmla="*/ 54 h 47622"/>
                <a:gd name="connsiteX5" fmla="*/ 7294 w 47641"/>
                <a:gd name="connsiteY5" fmla="*/ 7028 h 47622"/>
                <a:gd name="connsiteX6" fmla="*/ 317 w 47641"/>
                <a:gd name="connsiteY6" fmla="*/ 23865 h 47622"/>
                <a:gd name="connsiteX7" fmla="*/ 7294 w 47641"/>
                <a:gd name="connsiteY7" fmla="*/ 40702 h 47622"/>
                <a:gd name="connsiteX8" fmla="*/ 24138 w 47641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38" y="47676"/>
                  </a:moveTo>
                  <a:cubicBezTo>
                    <a:pt x="30455" y="47676"/>
                    <a:pt x="36515" y="45167"/>
                    <a:pt x="40982" y="40702"/>
                  </a:cubicBezTo>
                  <a:cubicBezTo>
                    <a:pt x="45449" y="36237"/>
                    <a:pt x="47959" y="30180"/>
                    <a:pt x="47959" y="23865"/>
                  </a:cubicBezTo>
                  <a:cubicBezTo>
                    <a:pt x="47959" y="17550"/>
                    <a:pt x="45449" y="11493"/>
                    <a:pt x="40982" y="7028"/>
                  </a:cubicBezTo>
                  <a:cubicBezTo>
                    <a:pt x="36515" y="2562"/>
                    <a:pt x="30455" y="54"/>
                    <a:pt x="24138" y="54"/>
                  </a:cubicBezTo>
                  <a:cubicBezTo>
                    <a:pt x="17821" y="54"/>
                    <a:pt x="11761" y="2562"/>
                    <a:pt x="7294" y="7028"/>
                  </a:cubicBezTo>
                  <a:cubicBezTo>
                    <a:pt x="2827" y="11493"/>
                    <a:pt x="317" y="17550"/>
                    <a:pt x="317" y="23865"/>
                  </a:cubicBezTo>
                  <a:cubicBezTo>
                    <a:pt x="317" y="30180"/>
                    <a:pt x="2827" y="36237"/>
                    <a:pt x="7294" y="40702"/>
                  </a:cubicBezTo>
                  <a:cubicBezTo>
                    <a:pt x="11761" y="45167"/>
                    <a:pt x="17821" y="47676"/>
                    <a:pt x="24138" y="47676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C039F667-E44C-43CD-B5EA-85F21134CED2}"/>
                </a:ext>
              </a:extLst>
            </p:cNvPr>
            <p:cNvSpPr/>
            <p:nvPr/>
          </p:nvSpPr>
          <p:spPr>
            <a:xfrm>
              <a:off x="2525418" y="3115021"/>
              <a:ext cx="47641" cy="47622"/>
            </a:xfrm>
            <a:custGeom>
              <a:avLst/>
              <a:gdLst>
                <a:gd name="connsiteX0" fmla="*/ 24141 w 47641"/>
                <a:gd name="connsiteY0" fmla="*/ 47918 h 47622"/>
                <a:gd name="connsiteX1" fmla="*/ 40985 w 47641"/>
                <a:gd name="connsiteY1" fmla="*/ 40944 h 47622"/>
                <a:gd name="connsiteX2" fmla="*/ 47961 w 47641"/>
                <a:gd name="connsiteY2" fmla="*/ 24107 h 47622"/>
                <a:gd name="connsiteX3" fmla="*/ 40985 w 47641"/>
                <a:gd name="connsiteY3" fmla="*/ 7270 h 47622"/>
                <a:gd name="connsiteX4" fmla="*/ 24141 w 47641"/>
                <a:gd name="connsiteY4" fmla="*/ 295 h 47622"/>
                <a:gd name="connsiteX5" fmla="*/ 7297 w 47641"/>
                <a:gd name="connsiteY5" fmla="*/ 7270 h 47622"/>
                <a:gd name="connsiteX6" fmla="*/ 320 w 47641"/>
                <a:gd name="connsiteY6" fmla="*/ 24107 h 47622"/>
                <a:gd name="connsiteX7" fmla="*/ 7297 w 47641"/>
                <a:gd name="connsiteY7" fmla="*/ 40944 h 47622"/>
                <a:gd name="connsiteX8" fmla="*/ 2414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41" y="47918"/>
                  </a:moveTo>
                  <a:cubicBezTo>
                    <a:pt x="30458" y="47918"/>
                    <a:pt x="36518" y="45409"/>
                    <a:pt x="40985" y="40944"/>
                  </a:cubicBezTo>
                  <a:cubicBezTo>
                    <a:pt x="45452" y="36479"/>
                    <a:pt x="47961" y="30422"/>
                    <a:pt x="47961" y="24107"/>
                  </a:cubicBezTo>
                  <a:cubicBezTo>
                    <a:pt x="47961" y="17792"/>
                    <a:pt x="45452" y="11735"/>
                    <a:pt x="40985" y="7270"/>
                  </a:cubicBezTo>
                  <a:cubicBezTo>
                    <a:pt x="36518" y="2804"/>
                    <a:pt x="30458" y="295"/>
                    <a:pt x="24141" y="295"/>
                  </a:cubicBezTo>
                  <a:cubicBezTo>
                    <a:pt x="17824" y="295"/>
                    <a:pt x="11764" y="2804"/>
                    <a:pt x="7297" y="7270"/>
                  </a:cubicBezTo>
                  <a:cubicBezTo>
                    <a:pt x="2830" y="11735"/>
                    <a:pt x="320" y="17792"/>
                    <a:pt x="320" y="24107"/>
                  </a:cubicBezTo>
                  <a:cubicBezTo>
                    <a:pt x="320" y="30422"/>
                    <a:pt x="2830" y="36479"/>
                    <a:pt x="7297" y="40944"/>
                  </a:cubicBezTo>
                  <a:cubicBezTo>
                    <a:pt x="11764" y="45409"/>
                    <a:pt x="17824" y="47918"/>
                    <a:pt x="2414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0F9205A5-456D-4F66-949F-9B5566DC2CA7}"/>
                </a:ext>
              </a:extLst>
            </p:cNvPr>
            <p:cNvSpPr/>
            <p:nvPr/>
          </p:nvSpPr>
          <p:spPr>
            <a:xfrm>
              <a:off x="2547729" y="3115021"/>
              <a:ext cx="47641" cy="47622"/>
            </a:xfrm>
            <a:custGeom>
              <a:avLst/>
              <a:gdLst>
                <a:gd name="connsiteX0" fmla="*/ 24144 w 47641"/>
                <a:gd name="connsiteY0" fmla="*/ 47918 h 47622"/>
                <a:gd name="connsiteX1" fmla="*/ 40987 w 47641"/>
                <a:gd name="connsiteY1" fmla="*/ 40944 h 47622"/>
                <a:gd name="connsiteX2" fmla="*/ 47964 w 47641"/>
                <a:gd name="connsiteY2" fmla="*/ 24107 h 47622"/>
                <a:gd name="connsiteX3" fmla="*/ 40987 w 47641"/>
                <a:gd name="connsiteY3" fmla="*/ 7270 h 47622"/>
                <a:gd name="connsiteX4" fmla="*/ 24144 w 47641"/>
                <a:gd name="connsiteY4" fmla="*/ 295 h 47622"/>
                <a:gd name="connsiteX5" fmla="*/ 7300 w 47641"/>
                <a:gd name="connsiteY5" fmla="*/ 7270 h 47622"/>
                <a:gd name="connsiteX6" fmla="*/ 323 w 47641"/>
                <a:gd name="connsiteY6" fmla="*/ 24107 h 47622"/>
                <a:gd name="connsiteX7" fmla="*/ 7300 w 47641"/>
                <a:gd name="connsiteY7" fmla="*/ 40944 h 47622"/>
                <a:gd name="connsiteX8" fmla="*/ 2414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44" y="47918"/>
                  </a:moveTo>
                  <a:cubicBezTo>
                    <a:pt x="30461" y="47918"/>
                    <a:pt x="36520" y="45409"/>
                    <a:pt x="40987" y="40944"/>
                  </a:cubicBezTo>
                  <a:cubicBezTo>
                    <a:pt x="45454" y="36479"/>
                    <a:pt x="47964" y="30422"/>
                    <a:pt x="47964" y="24107"/>
                  </a:cubicBezTo>
                  <a:cubicBezTo>
                    <a:pt x="47964" y="17792"/>
                    <a:pt x="45454" y="11735"/>
                    <a:pt x="40987" y="7270"/>
                  </a:cubicBezTo>
                  <a:cubicBezTo>
                    <a:pt x="36520" y="2804"/>
                    <a:pt x="30461" y="295"/>
                    <a:pt x="24144" y="295"/>
                  </a:cubicBezTo>
                  <a:cubicBezTo>
                    <a:pt x="17826" y="295"/>
                    <a:pt x="11767" y="2804"/>
                    <a:pt x="7300" y="7270"/>
                  </a:cubicBezTo>
                  <a:cubicBezTo>
                    <a:pt x="2833" y="11735"/>
                    <a:pt x="323" y="17792"/>
                    <a:pt x="323" y="24107"/>
                  </a:cubicBezTo>
                  <a:cubicBezTo>
                    <a:pt x="323" y="30422"/>
                    <a:pt x="2833" y="36479"/>
                    <a:pt x="7300" y="40944"/>
                  </a:cubicBezTo>
                  <a:cubicBezTo>
                    <a:pt x="11767" y="45409"/>
                    <a:pt x="17826" y="47918"/>
                    <a:pt x="2414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5C157351-6588-4D62-9D47-A51CD3B6DA03}"/>
                </a:ext>
              </a:extLst>
            </p:cNvPr>
            <p:cNvSpPr/>
            <p:nvPr/>
          </p:nvSpPr>
          <p:spPr>
            <a:xfrm>
              <a:off x="2570041" y="3115021"/>
              <a:ext cx="47641" cy="47622"/>
            </a:xfrm>
            <a:custGeom>
              <a:avLst/>
              <a:gdLst>
                <a:gd name="connsiteX0" fmla="*/ 24146 w 47641"/>
                <a:gd name="connsiteY0" fmla="*/ 47918 h 47622"/>
                <a:gd name="connsiteX1" fmla="*/ 40990 w 47641"/>
                <a:gd name="connsiteY1" fmla="*/ 40944 h 47622"/>
                <a:gd name="connsiteX2" fmla="*/ 47967 w 47641"/>
                <a:gd name="connsiteY2" fmla="*/ 24107 h 47622"/>
                <a:gd name="connsiteX3" fmla="*/ 40990 w 47641"/>
                <a:gd name="connsiteY3" fmla="*/ 7270 h 47622"/>
                <a:gd name="connsiteX4" fmla="*/ 24146 w 47641"/>
                <a:gd name="connsiteY4" fmla="*/ 295 h 47622"/>
                <a:gd name="connsiteX5" fmla="*/ 7303 w 47641"/>
                <a:gd name="connsiteY5" fmla="*/ 7270 h 47622"/>
                <a:gd name="connsiteX6" fmla="*/ 326 w 47641"/>
                <a:gd name="connsiteY6" fmla="*/ 24107 h 47622"/>
                <a:gd name="connsiteX7" fmla="*/ 7303 w 47641"/>
                <a:gd name="connsiteY7" fmla="*/ 40944 h 47622"/>
                <a:gd name="connsiteX8" fmla="*/ 2414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46" y="47918"/>
                  </a:moveTo>
                  <a:cubicBezTo>
                    <a:pt x="30464" y="47918"/>
                    <a:pt x="36523" y="45409"/>
                    <a:pt x="40990" y="40944"/>
                  </a:cubicBezTo>
                  <a:cubicBezTo>
                    <a:pt x="45457" y="36479"/>
                    <a:pt x="47967" y="30422"/>
                    <a:pt x="47967" y="24107"/>
                  </a:cubicBezTo>
                  <a:cubicBezTo>
                    <a:pt x="47967" y="17792"/>
                    <a:pt x="45457" y="11735"/>
                    <a:pt x="40990" y="7270"/>
                  </a:cubicBezTo>
                  <a:cubicBezTo>
                    <a:pt x="36523" y="2804"/>
                    <a:pt x="30464" y="295"/>
                    <a:pt x="24146" y="295"/>
                  </a:cubicBezTo>
                  <a:cubicBezTo>
                    <a:pt x="17829" y="295"/>
                    <a:pt x="11770" y="2804"/>
                    <a:pt x="7303" y="7270"/>
                  </a:cubicBezTo>
                  <a:cubicBezTo>
                    <a:pt x="2836" y="11735"/>
                    <a:pt x="326" y="17792"/>
                    <a:pt x="326" y="24107"/>
                  </a:cubicBezTo>
                  <a:cubicBezTo>
                    <a:pt x="326" y="30422"/>
                    <a:pt x="2836" y="36479"/>
                    <a:pt x="7303" y="40944"/>
                  </a:cubicBezTo>
                  <a:cubicBezTo>
                    <a:pt x="11770" y="45409"/>
                    <a:pt x="17829" y="47918"/>
                    <a:pt x="2414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2C682269-29E2-4AB4-956B-6E1DD60B01B2}"/>
                </a:ext>
              </a:extLst>
            </p:cNvPr>
            <p:cNvSpPr/>
            <p:nvPr/>
          </p:nvSpPr>
          <p:spPr>
            <a:xfrm>
              <a:off x="2592353" y="3115021"/>
              <a:ext cx="47641" cy="47622"/>
            </a:xfrm>
            <a:custGeom>
              <a:avLst/>
              <a:gdLst>
                <a:gd name="connsiteX0" fmla="*/ 24149 w 47641"/>
                <a:gd name="connsiteY0" fmla="*/ 47918 h 47622"/>
                <a:gd name="connsiteX1" fmla="*/ 40993 w 47641"/>
                <a:gd name="connsiteY1" fmla="*/ 40944 h 47622"/>
                <a:gd name="connsiteX2" fmla="*/ 47970 w 47641"/>
                <a:gd name="connsiteY2" fmla="*/ 24107 h 47622"/>
                <a:gd name="connsiteX3" fmla="*/ 40993 w 47641"/>
                <a:gd name="connsiteY3" fmla="*/ 7270 h 47622"/>
                <a:gd name="connsiteX4" fmla="*/ 24149 w 47641"/>
                <a:gd name="connsiteY4" fmla="*/ 295 h 47622"/>
                <a:gd name="connsiteX5" fmla="*/ 7306 w 47641"/>
                <a:gd name="connsiteY5" fmla="*/ 7270 h 47622"/>
                <a:gd name="connsiteX6" fmla="*/ 329 w 47641"/>
                <a:gd name="connsiteY6" fmla="*/ 24107 h 47622"/>
                <a:gd name="connsiteX7" fmla="*/ 7306 w 47641"/>
                <a:gd name="connsiteY7" fmla="*/ 40944 h 47622"/>
                <a:gd name="connsiteX8" fmla="*/ 2414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49" y="47918"/>
                  </a:moveTo>
                  <a:cubicBezTo>
                    <a:pt x="30467" y="47918"/>
                    <a:pt x="36526" y="45409"/>
                    <a:pt x="40993" y="40944"/>
                  </a:cubicBezTo>
                  <a:cubicBezTo>
                    <a:pt x="45460" y="36479"/>
                    <a:pt x="47970" y="30422"/>
                    <a:pt x="47970" y="24107"/>
                  </a:cubicBezTo>
                  <a:cubicBezTo>
                    <a:pt x="47970" y="17792"/>
                    <a:pt x="45460" y="11735"/>
                    <a:pt x="40993" y="7270"/>
                  </a:cubicBezTo>
                  <a:cubicBezTo>
                    <a:pt x="36526" y="2804"/>
                    <a:pt x="30467" y="295"/>
                    <a:pt x="24149" y="295"/>
                  </a:cubicBezTo>
                  <a:cubicBezTo>
                    <a:pt x="17832" y="295"/>
                    <a:pt x="11773" y="2804"/>
                    <a:pt x="7306" y="7270"/>
                  </a:cubicBezTo>
                  <a:cubicBezTo>
                    <a:pt x="2839" y="11735"/>
                    <a:pt x="329" y="17792"/>
                    <a:pt x="329" y="24107"/>
                  </a:cubicBezTo>
                  <a:cubicBezTo>
                    <a:pt x="329" y="30422"/>
                    <a:pt x="2839" y="36479"/>
                    <a:pt x="7306" y="40944"/>
                  </a:cubicBezTo>
                  <a:cubicBezTo>
                    <a:pt x="11773" y="45409"/>
                    <a:pt x="17832" y="47918"/>
                    <a:pt x="2414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A1C57FAD-ACCD-42E1-A4AD-2733E3DD3C6A}"/>
                </a:ext>
              </a:extLst>
            </p:cNvPr>
            <p:cNvSpPr/>
            <p:nvPr/>
          </p:nvSpPr>
          <p:spPr>
            <a:xfrm>
              <a:off x="2614665" y="3115021"/>
              <a:ext cx="47641" cy="47622"/>
            </a:xfrm>
            <a:custGeom>
              <a:avLst/>
              <a:gdLst>
                <a:gd name="connsiteX0" fmla="*/ 24152 w 47641"/>
                <a:gd name="connsiteY0" fmla="*/ 47918 h 47622"/>
                <a:gd name="connsiteX1" fmla="*/ 40996 w 47641"/>
                <a:gd name="connsiteY1" fmla="*/ 40944 h 47622"/>
                <a:gd name="connsiteX2" fmla="*/ 47973 w 47641"/>
                <a:gd name="connsiteY2" fmla="*/ 24107 h 47622"/>
                <a:gd name="connsiteX3" fmla="*/ 40996 w 47641"/>
                <a:gd name="connsiteY3" fmla="*/ 7270 h 47622"/>
                <a:gd name="connsiteX4" fmla="*/ 24152 w 47641"/>
                <a:gd name="connsiteY4" fmla="*/ 295 h 47622"/>
                <a:gd name="connsiteX5" fmla="*/ 7308 w 47641"/>
                <a:gd name="connsiteY5" fmla="*/ 7270 h 47622"/>
                <a:gd name="connsiteX6" fmla="*/ 332 w 47641"/>
                <a:gd name="connsiteY6" fmla="*/ 24107 h 47622"/>
                <a:gd name="connsiteX7" fmla="*/ 7308 w 47641"/>
                <a:gd name="connsiteY7" fmla="*/ 40944 h 47622"/>
                <a:gd name="connsiteX8" fmla="*/ 2415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52" y="47918"/>
                  </a:moveTo>
                  <a:cubicBezTo>
                    <a:pt x="30469" y="47918"/>
                    <a:pt x="36529" y="45409"/>
                    <a:pt x="40996" y="40944"/>
                  </a:cubicBezTo>
                  <a:cubicBezTo>
                    <a:pt x="45463" y="36479"/>
                    <a:pt x="47973" y="30422"/>
                    <a:pt x="47973" y="24107"/>
                  </a:cubicBezTo>
                  <a:cubicBezTo>
                    <a:pt x="47973" y="17792"/>
                    <a:pt x="45463" y="11735"/>
                    <a:pt x="40996" y="7270"/>
                  </a:cubicBezTo>
                  <a:cubicBezTo>
                    <a:pt x="36529" y="2804"/>
                    <a:pt x="30469" y="295"/>
                    <a:pt x="24152" y="295"/>
                  </a:cubicBezTo>
                  <a:cubicBezTo>
                    <a:pt x="17835" y="295"/>
                    <a:pt x="11775" y="2804"/>
                    <a:pt x="7308" y="7270"/>
                  </a:cubicBezTo>
                  <a:cubicBezTo>
                    <a:pt x="2841" y="11735"/>
                    <a:pt x="332" y="17792"/>
                    <a:pt x="332" y="24107"/>
                  </a:cubicBezTo>
                  <a:cubicBezTo>
                    <a:pt x="332" y="30422"/>
                    <a:pt x="2841" y="36479"/>
                    <a:pt x="7308" y="40944"/>
                  </a:cubicBezTo>
                  <a:cubicBezTo>
                    <a:pt x="11775" y="45409"/>
                    <a:pt x="17835" y="47918"/>
                    <a:pt x="2415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E0D4A15E-B0EB-4CE1-983B-F7CE72FE8FD5}"/>
                </a:ext>
              </a:extLst>
            </p:cNvPr>
            <p:cNvSpPr/>
            <p:nvPr/>
          </p:nvSpPr>
          <p:spPr>
            <a:xfrm>
              <a:off x="2636985" y="3115021"/>
              <a:ext cx="47641" cy="47622"/>
            </a:xfrm>
            <a:custGeom>
              <a:avLst/>
              <a:gdLst>
                <a:gd name="connsiteX0" fmla="*/ 24155 w 47641"/>
                <a:gd name="connsiteY0" fmla="*/ 47918 h 47622"/>
                <a:gd name="connsiteX1" fmla="*/ 40999 w 47641"/>
                <a:gd name="connsiteY1" fmla="*/ 40944 h 47622"/>
                <a:gd name="connsiteX2" fmla="*/ 47975 w 47641"/>
                <a:gd name="connsiteY2" fmla="*/ 24107 h 47622"/>
                <a:gd name="connsiteX3" fmla="*/ 40999 w 47641"/>
                <a:gd name="connsiteY3" fmla="*/ 7270 h 47622"/>
                <a:gd name="connsiteX4" fmla="*/ 24155 w 47641"/>
                <a:gd name="connsiteY4" fmla="*/ 295 h 47622"/>
                <a:gd name="connsiteX5" fmla="*/ 7311 w 47641"/>
                <a:gd name="connsiteY5" fmla="*/ 7270 h 47622"/>
                <a:gd name="connsiteX6" fmla="*/ 334 w 47641"/>
                <a:gd name="connsiteY6" fmla="*/ 24107 h 47622"/>
                <a:gd name="connsiteX7" fmla="*/ 7311 w 47641"/>
                <a:gd name="connsiteY7" fmla="*/ 40944 h 47622"/>
                <a:gd name="connsiteX8" fmla="*/ 2415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55" y="47918"/>
                  </a:moveTo>
                  <a:cubicBezTo>
                    <a:pt x="30472" y="47918"/>
                    <a:pt x="36532" y="45409"/>
                    <a:pt x="40999" y="40944"/>
                  </a:cubicBezTo>
                  <a:cubicBezTo>
                    <a:pt x="45466" y="36479"/>
                    <a:pt x="47975" y="30422"/>
                    <a:pt x="47975" y="24107"/>
                  </a:cubicBezTo>
                  <a:cubicBezTo>
                    <a:pt x="47975" y="17792"/>
                    <a:pt x="45466" y="11735"/>
                    <a:pt x="40999" y="7270"/>
                  </a:cubicBezTo>
                  <a:cubicBezTo>
                    <a:pt x="36532" y="2804"/>
                    <a:pt x="30472" y="295"/>
                    <a:pt x="24155" y="295"/>
                  </a:cubicBezTo>
                  <a:cubicBezTo>
                    <a:pt x="17838" y="295"/>
                    <a:pt x="11778" y="2804"/>
                    <a:pt x="7311" y="7270"/>
                  </a:cubicBezTo>
                  <a:cubicBezTo>
                    <a:pt x="2844" y="11735"/>
                    <a:pt x="334" y="17792"/>
                    <a:pt x="334" y="24107"/>
                  </a:cubicBezTo>
                  <a:cubicBezTo>
                    <a:pt x="334" y="30422"/>
                    <a:pt x="2844" y="36479"/>
                    <a:pt x="7311" y="40944"/>
                  </a:cubicBezTo>
                  <a:cubicBezTo>
                    <a:pt x="11778" y="45409"/>
                    <a:pt x="17838" y="47918"/>
                    <a:pt x="2415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4F8D816B-3CFB-48BB-B469-D18C82FB2CEF}"/>
                </a:ext>
              </a:extLst>
            </p:cNvPr>
            <p:cNvSpPr/>
            <p:nvPr/>
          </p:nvSpPr>
          <p:spPr>
            <a:xfrm>
              <a:off x="2659297" y="3115021"/>
              <a:ext cx="47641" cy="47622"/>
            </a:xfrm>
            <a:custGeom>
              <a:avLst/>
              <a:gdLst>
                <a:gd name="connsiteX0" fmla="*/ 24158 w 47641"/>
                <a:gd name="connsiteY0" fmla="*/ 47918 h 47622"/>
                <a:gd name="connsiteX1" fmla="*/ 41001 w 47641"/>
                <a:gd name="connsiteY1" fmla="*/ 40944 h 47622"/>
                <a:gd name="connsiteX2" fmla="*/ 47978 w 47641"/>
                <a:gd name="connsiteY2" fmla="*/ 24107 h 47622"/>
                <a:gd name="connsiteX3" fmla="*/ 41001 w 47641"/>
                <a:gd name="connsiteY3" fmla="*/ 7270 h 47622"/>
                <a:gd name="connsiteX4" fmla="*/ 24158 w 47641"/>
                <a:gd name="connsiteY4" fmla="*/ 295 h 47622"/>
                <a:gd name="connsiteX5" fmla="*/ 7314 w 47641"/>
                <a:gd name="connsiteY5" fmla="*/ 7270 h 47622"/>
                <a:gd name="connsiteX6" fmla="*/ 337 w 47641"/>
                <a:gd name="connsiteY6" fmla="*/ 24107 h 47622"/>
                <a:gd name="connsiteX7" fmla="*/ 7314 w 47641"/>
                <a:gd name="connsiteY7" fmla="*/ 40944 h 47622"/>
                <a:gd name="connsiteX8" fmla="*/ 2415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58" y="47918"/>
                  </a:moveTo>
                  <a:cubicBezTo>
                    <a:pt x="30475" y="47918"/>
                    <a:pt x="36534" y="45409"/>
                    <a:pt x="41001" y="40944"/>
                  </a:cubicBezTo>
                  <a:cubicBezTo>
                    <a:pt x="45468" y="36479"/>
                    <a:pt x="47978" y="30422"/>
                    <a:pt x="47978" y="24107"/>
                  </a:cubicBezTo>
                  <a:cubicBezTo>
                    <a:pt x="47978" y="17792"/>
                    <a:pt x="45468" y="11735"/>
                    <a:pt x="41001" y="7270"/>
                  </a:cubicBezTo>
                  <a:cubicBezTo>
                    <a:pt x="36534" y="2804"/>
                    <a:pt x="30475" y="295"/>
                    <a:pt x="24158" y="295"/>
                  </a:cubicBezTo>
                  <a:cubicBezTo>
                    <a:pt x="17840" y="295"/>
                    <a:pt x="11781" y="2804"/>
                    <a:pt x="7314" y="7270"/>
                  </a:cubicBezTo>
                  <a:cubicBezTo>
                    <a:pt x="2847" y="11735"/>
                    <a:pt x="337" y="17792"/>
                    <a:pt x="337" y="24107"/>
                  </a:cubicBezTo>
                  <a:cubicBezTo>
                    <a:pt x="337" y="30422"/>
                    <a:pt x="2847" y="36479"/>
                    <a:pt x="7314" y="40944"/>
                  </a:cubicBezTo>
                  <a:cubicBezTo>
                    <a:pt x="11781" y="45409"/>
                    <a:pt x="17840" y="47918"/>
                    <a:pt x="2415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3DA4BD5D-AD27-4199-9D47-7BA48DCDE05E}"/>
                </a:ext>
              </a:extLst>
            </p:cNvPr>
            <p:cNvSpPr/>
            <p:nvPr/>
          </p:nvSpPr>
          <p:spPr>
            <a:xfrm>
              <a:off x="2681609" y="3115021"/>
              <a:ext cx="47641" cy="47622"/>
            </a:xfrm>
            <a:custGeom>
              <a:avLst/>
              <a:gdLst>
                <a:gd name="connsiteX0" fmla="*/ 24161 w 47641"/>
                <a:gd name="connsiteY0" fmla="*/ 47918 h 47622"/>
                <a:gd name="connsiteX1" fmla="*/ 41004 w 47641"/>
                <a:gd name="connsiteY1" fmla="*/ 40944 h 47622"/>
                <a:gd name="connsiteX2" fmla="*/ 47981 w 47641"/>
                <a:gd name="connsiteY2" fmla="*/ 24107 h 47622"/>
                <a:gd name="connsiteX3" fmla="*/ 41004 w 47641"/>
                <a:gd name="connsiteY3" fmla="*/ 7270 h 47622"/>
                <a:gd name="connsiteX4" fmla="*/ 24161 w 47641"/>
                <a:gd name="connsiteY4" fmla="*/ 295 h 47622"/>
                <a:gd name="connsiteX5" fmla="*/ 7317 w 47641"/>
                <a:gd name="connsiteY5" fmla="*/ 7270 h 47622"/>
                <a:gd name="connsiteX6" fmla="*/ 340 w 47641"/>
                <a:gd name="connsiteY6" fmla="*/ 24107 h 47622"/>
                <a:gd name="connsiteX7" fmla="*/ 7317 w 47641"/>
                <a:gd name="connsiteY7" fmla="*/ 40944 h 47622"/>
                <a:gd name="connsiteX8" fmla="*/ 2416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61" y="47918"/>
                  </a:moveTo>
                  <a:cubicBezTo>
                    <a:pt x="30478" y="47918"/>
                    <a:pt x="36537" y="45409"/>
                    <a:pt x="41004" y="40944"/>
                  </a:cubicBezTo>
                  <a:cubicBezTo>
                    <a:pt x="45471" y="36479"/>
                    <a:pt x="47981" y="30422"/>
                    <a:pt x="47981" y="24107"/>
                  </a:cubicBezTo>
                  <a:cubicBezTo>
                    <a:pt x="47981" y="17792"/>
                    <a:pt x="45471" y="11735"/>
                    <a:pt x="41004" y="7270"/>
                  </a:cubicBezTo>
                  <a:cubicBezTo>
                    <a:pt x="36537" y="2804"/>
                    <a:pt x="30478" y="295"/>
                    <a:pt x="24161" y="295"/>
                  </a:cubicBezTo>
                  <a:cubicBezTo>
                    <a:pt x="17843" y="295"/>
                    <a:pt x="11784" y="2804"/>
                    <a:pt x="7317" y="7270"/>
                  </a:cubicBezTo>
                  <a:cubicBezTo>
                    <a:pt x="2850" y="11735"/>
                    <a:pt x="340" y="17792"/>
                    <a:pt x="340" y="24107"/>
                  </a:cubicBezTo>
                  <a:cubicBezTo>
                    <a:pt x="340" y="30422"/>
                    <a:pt x="2850" y="36479"/>
                    <a:pt x="7317" y="40944"/>
                  </a:cubicBezTo>
                  <a:cubicBezTo>
                    <a:pt x="11784" y="45409"/>
                    <a:pt x="17843" y="47918"/>
                    <a:pt x="2416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527FE4FF-7F08-48F9-A7F3-CC5029BFEB17}"/>
                </a:ext>
              </a:extLst>
            </p:cNvPr>
            <p:cNvSpPr/>
            <p:nvPr/>
          </p:nvSpPr>
          <p:spPr>
            <a:xfrm>
              <a:off x="2703921" y="3115021"/>
              <a:ext cx="47641" cy="47622"/>
            </a:xfrm>
            <a:custGeom>
              <a:avLst/>
              <a:gdLst>
                <a:gd name="connsiteX0" fmla="*/ 24163 w 47641"/>
                <a:gd name="connsiteY0" fmla="*/ 47918 h 47622"/>
                <a:gd name="connsiteX1" fmla="*/ 41007 w 47641"/>
                <a:gd name="connsiteY1" fmla="*/ 40944 h 47622"/>
                <a:gd name="connsiteX2" fmla="*/ 47984 w 47641"/>
                <a:gd name="connsiteY2" fmla="*/ 24107 h 47622"/>
                <a:gd name="connsiteX3" fmla="*/ 41007 w 47641"/>
                <a:gd name="connsiteY3" fmla="*/ 7270 h 47622"/>
                <a:gd name="connsiteX4" fmla="*/ 24163 w 47641"/>
                <a:gd name="connsiteY4" fmla="*/ 295 h 47622"/>
                <a:gd name="connsiteX5" fmla="*/ 7320 w 47641"/>
                <a:gd name="connsiteY5" fmla="*/ 7270 h 47622"/>
                <a:gd name="connsiteX6" fmla="*/ 343 w 47641"/>
                <a:gd name="connsiteY6" fmla="*/ 24107 h 47622"/>
                <a:gd name="connsiteX7" fmla="*/ 7320 w 47641"/>
                <a:gd name="connsiteY7" fmla="*/ 40944 h 47622"/>
                <a:gd name="connsiteX8" fmla="*/ 2416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63" y="47918"/>
                  </a:moveTo>
                  <a:cubicBezTo>
                    <a:pt x="30481" y="47918"/>
                    <a:pt x="36540" y="45409"/>
                    <a:pt x="41007" y="40944"/>
                  </a:cubicBezTo>
                  <a:cubicBezTo>
                    <a:pt x="45474" y="36479"/>
                    <a:pt x="47984" y="30422"/>
                    <a:pt x="47984" y="24107"/>
                  </a:cubicBezTo>
                  <a:cubicBezTo>
                    <a:pt x="47984" y="17792"/>
                    <a:pt x="45474" y="11735"/>
                    <a:pt x="41007" y="7270"/>
                  </a:cubicBezTo>
                  <a:cubicBezTo>
                    <a:pt x="36540" y="2804"/>
                    <a:pt x="30481" y="295"/>
                    <a:pt x="24163" y="295"/>
                  </a:cubicBezTo>
                  <a:cubicBezTo>
                    <a:pt x="17846" y="295"/>
                    <a:pt x="11787" y="2804"/>
                    <a:pt x="7320" y="7270"/>
                  </a:cubicBezTo>
                  <a:cubicBezTo>
                    <a:pt x="2853" y="11735"/>
                    <a:pt x="343" y="17792"/>
                    <a:pt x="343" y="24107"/>
                  </a:cubicBezTo>
                  <a:cubicBezTo>
                    <a:pt x="343" y="30422"/>
                    <a:pt x="2853" y="36479"/>
                    <a:pt x="7320" y="40944"/>
                  </a:cubicBezTo>
                  <a:cubicBezTo>
                    <a:pt x="11787" y="45409"/>
                    <a:pt x="17846" y="47918"/>
                    <a:pt x="2416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17850C4B-A18D-4708-883D-2B088A919070}"/>
                </a:ext>
              </a:extLst>
            </p:cNvPr>
            <p:cNvSpPr/>
            <p:nvPr/>
          </p:nvSpPr>
          <p:spPr>
            <a:xfrm>
              <a:off x="2726233" y="3115021"/>
              <a:ext cx="47641" cy="47622"/>
            </a:xfrm>
            <a:custGeom>
              <a:avLst/>
              <a:gdLst>
                <a:gd name="connsiteX0" fmla="*/ 24166 w 47641"/>
                <a:gd name="connsiteY0" fmla="*/ 47918 h 47622"/>
                <a:gd name="connsiteX1" fmla="*/ 41010 w 47641"/>
                <a:gd name="connsiteY1" fmla="*/ 40944 h 47622"/>
                <a:gd name="connsiteX2" fmla="*/ 47987 w 47641"/>
                <a:gd name="connsiteY2" fmla="*/ 24107 h 47622"/>
                <a:gd name="connsiteX3" fmla="*/ 41010 w 47641"/>
                <a:gd name="connsiteY3" fmla="*/ 7270 h 47622"/>
                <a:gd name="connsiteX4" fmla="*/ 24166 w 47641"/>
                <a:gd name="connsiteY4" fmla="*/ 295 h 47622"/>
                <a:gd name="connsiteX5" fmla="*/ 7322 w 47641"/>
                <a:gd name="connsiteY5" fmla="*/ 7270 h 47622"/>
                <a:gd name="connsiteX6" fmla="*/ 346 w 47641"/>
                <a:gd name="connsiteY6" fmla="*/ 24107 h 47622"/>
                <a:gd name="connsiteX7" fmla="*/ 7322 w 47641"/>
                <a:gd name="connsiteY7" fmla="*/ 40944 h 47622"/>
                <a:gd name="connsiteX8" fmla="*/ 2416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66" y="47918"/>
                  </a:moveTo>
                  <a:cubicBezTo>
                    <a:pt x="30483" y="47918"/>
                    <a:pt x="36543" y="45409"/>
                    <a:pt x="41010" y="40944"/>
                  </a:cubicBezTo>
                  <a:cubicBezTo>
                    <a:pt x="45477" y="36479"/>
                    <a:pt x="47987" y="30422"/>
                    <a:pt x="47987" y="24107"/>
                  </a:cubicBezTo>
                  <a:cubicBezTo>
                    <a:pt x="47987" y="17792"/>
                    <a:pt x="45477" y="11735"/>
                    <a:pt x="41010" y="7270"/>
                  </a:cubicBezTo>
                  <a:cubicBezTo>
                    <a:pt x="36543" y="2804"/>
                    <a:pt x="30483" y="295"/>
                    <a:pt x="24166" y="295"/>
                  </a:cubicBezTo>
                  <a:cubicBezTo>
                    <a:pt x="17849" y="295"/>
                    <a:pt x="11789" y="2804"/>
                    <a:pt x="7322" y="7270"/>
                  </a:cubicBezTo>
                  <a:cubicBezTo>
                    <a:pt x="2855" y="11735"/>
                    <a:pt x="346" y="17792"/>
                    <a:pt x="346" y="24107"/>
                  </a:cubicBezTo>
                  <a:cubicBezTo>
                    <a:pt x="346" y="30422"/>
                    <a:pt x="2855" y="36479"/>
                    <a:pt x="7322" y="40944"/>
                  </a:cubicBezTo>
                  <a:cubicBezTo>
                    <a:pt x="11789" y="45409"/>
                    <a:pt x="17849" y="47918"/>
                    <a:pt x="2416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4167C06-3BF8-4D8F-8DD2-A7BE5D2BBBB5}"/>
                </a:ext>
              </a:extLst>
            </p:cNvPr>
            <p:cNvSpPr/>
            <p:nvPr/>
          </p:nvSpPr>
          <p:spPr>
            <a:xfrm>
              <a:off x="2748545" y="1194883"/>
              <a:ext cx="47641" cy="47622"/>
            </a:xfrm>
            <a:custGeom>
              <a:avLst/>
              <a:gdLst>
                <a:gd name="connsiteX0" fmla="*/ 24169 w 47641"/>
                <a:gd name="connsiteY0" fmla="*/ 47676 h 47622"/>
                <a:gd name="connsiteX1" fmla="*/ 41013 w 47641"/>
                <a:gd name="connsiteY1" fmla="*/ 40702 h 47622"/>
                <a:gd name="connsiteX2" fmla="*/ 47990 w 47641"/>
                <a:gd name="connsiteY2" fmla="*/ 23865 h 47622"/>
                <a:gd name="connsiteX3" fmla="*/ 41013 w 47641"/>
                <a:gd name="connsiteY3" fmla="*/ 7028 h 47622"/>
                <a:gd name="connsiteX4" fmla="*/ 24169 w 47641"/>
                <a:gd name="connsiteY4" fmla="*/ 54 h 47622"/>
                <a:gd name="connsiteX5" fmla="*/ 7325 w 47641"/>
                <a:gd name="connsiteY5" fmla="*/ 7028 h 47622"/>
                <a:gd name="connsiteX6" fmla="*/ 348 w 47641"/>
                <a:gd name="connsiteY6" fmla="*/ 23865 h 47622"/>
                <a:gd name="connsiteX7" fmla="*/ 7325 w 47641"/>
                <a:gd name="connsiteY7" fmla="*/ 40702 h 47622"/>
                <a:gd name="connsiteX8" fmla="*/ 24169 w 47641"/>
                <a:gd name="connsiteY8" fmla="*/ 47676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69" y="47676"/>
                  </a:moveTo>
                  <a:cubicBezTo>
                    <a:pt x="30486" y="47676"/>
                    <a:pt x="36546" y="45167"/>
                    <a:pt x="41013" y="40702"/>
                  </a:cubicBezTo>
                  <a:cubicBezTo>
                    <a:pt x="45480" y="36237"/>
                    <a:pt x="47990" y="30180"/>
                    <a:pt x="47990" y="23865"/>
                  </a:cubicBezTo>
                  <a:cubicBezTo>
                    <a:pt x="47990" y="17550"/>
                    <a:pt x="45480" y="11493"/>
                    <a:pt x="41013" y="7028"/>
                  </a:cubicBezTo>
                  <a:cubicBezTo>
                    <a:pt x="36546" y="2562"/>
                    <a:pt x="30486" y="54"/>
                    <a:pt x="24169" y="54"/>
                  </a:cubicBezTo>
                  <a:cubicBezTo>
                    <a:pt x="17852" y="54"/>
                    <a:pt x="11792" y="2562"/>
                    <a:pt x="7325" y="7028"/>
                  </a:cubicBezTo>
                  <a:cubicBezTo>
                    <a:pt x="2858" y="11493"/>
                    <a:pt x="348" y="17550"/>
                    <a:pt x="348" y="23865"/>
                  </a:cubicBezTo>
                  <a:cubicBezTo>
                    <a:pt x="348" y="30180"/>
                    <a:pt x="2858" y="36237"/>
                    <a:pt x="7325" y="40702"/>
                  </a:cubicBezTo>
                  <a:cubicBezTo>
                    <a:pt x="11792" y="45167"/>
                    <a:pt x="17852" y="47676"/>
                    <a:pt x="24169" y="47676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1B39A36D-5409-4C4B-8853-BFA4C976C803}"/>
                </a:ext>
              </a:extLst>
            </p:cNvPr>
            <p:cNvSpPr/>
            <p:nvPr/>
          </p:nvSpPr>
          <p:spPr>
            <a:xfrm>
              <a:off x="2770857" y="3115021"/>
              <a:ext cx="47641" cy="47622"/>
            </a:xfrm>
            <a:custGeom>
              <a:avLst/>
              <a:gdLst>
                <a:gd name="connsiteX0" fmla="*/ 24172 w 47641"/>
                <a:gd name="connsiteY0" fmla="*/ 47918 h 47622"/>
                <a:gd name="connsiteX1" fmla="*/ 41015 w 47641"/>
                <a:gd name="connsiteY1" fmla="*/ 40944 h 47622"/>
                <a:gd name="connsiteX2" fmla="*/ 47992 w 47641"/>
                <a:gd name="connsiteY2" fmla="*/ 24107 h 47622"/>
                <a:gd name="connsiteX3" fmla="*/ 41015 w 47641"/>
                <a:gd name="connsiteY3" fmla="*/ 7270 h 47622"/>
                <a:gd name="connsiteX4" fmla="*/ 24172 w 47641"/>
                <a:gd name="connsiteY4" fmla="*/ 295 h 47622"/>
                <a:gd name="connsiteX5" fmla="*/ 7328 w 47641"/>
                <a:gd name="connsiteY5" fmla="*/ 7270 h 47622"/>
                <a:gd name="connsiteX6" fmla="*/ 351 w 47641"/>
                <a:gd name="connsiteY6" fmla="*/ 24107 h 47622"/>
                <a:gd name="connsiteX7" fmla="*/ 7328 w 47641"/>
                <a:gd name="connsiteY7" fmla="*/ 40944 h 47622"/>
                <a:gd name="connsiteX8" fmla="*/ 2417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72" y="47918"/>
                  </a:moveTo>
                  <a:cubicBezTo>
                    <a:pt x="30489" y="47918"/>
                    <a:pt x="36548" y="45409"/>
                    <a:pt x="41015" y="40944"/>
                  </a:cubicBezTo>
                  <a:cubicBezTo>
                    <a:pt x="45482" y="36479"/>
                    <a:pt x="47992" y="30422"/>
                    <a:pt x="47992" y="24107"/>
                  </a:cubicBezTo>
                  <a:cubicBezTo>
                    <a:pt x="47992" y="17792"/>
                    <a:pt x="45482" y="11735"/>
                    <a:pt x="41015" y="7270"/>
                  </a:cubicBezTo>
                  <a:cubicBezTo>
                    <a:pt x="36548" y="2804"/>
                    <a:pt x="30489" y="295"/>
                    <a:pt x="24172" y="295"/>
                  </a:cubicBezTo>
                  <a:cubicBezTo>
                    <a:pt x="17854" y="295"/>
                    <a:pt x="11795" y="2804"/>
                    <a:pt x="7328" y="7270"/>
                  </a:cubicBezTo>
                  <a:cubicBezTo>
                    <a:pt x="2861" y="11735"/>
                    <a:pt x="351" y="17792"/>
                    <a:pt x="351" y="24107"/>
                  </a:cubicBezTo>
                  <a:cubicBezTo>
                    <a:pt x="351" y="30422"/>
                    <a:pt x="2861" y="36479"/>
                    <a:pt x="7328" y="40944"/>
                  </a:cubicBezTo>
                  <a:cubicBezTo>
                    <a:pt x="11795" y="45409"/>
                    <a:pt x="17854" y="47918"/>
                    <a:pt x="2417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2163AA6-356E-4780-AC1B-AECE3EEF9E9A}"/>
                </a:ext>
              </a:extLst>
            </p:cNvPr>
            <p:cNvSpPr/>
            <p:nvPr/>
          </p:nvSpPr>
          <p:spPr>
            <a:xfrm>
              <a:off x="2793177" y="3115021"/>
              <a:ext cx="47641" cy="47622"/>
            </a:xfrm>
            <a:custGeom>
              <a:avLst/>
              <a:gdLst>
                <a:gd name="connsiteX0" fmla="*/ 24175 w 47641"/>
                <a:gd name="connsiteY0" fmla="*/ 47918 h 47622"/>
                <a:gd name="connsiteX1" fmla="*/ 41018 w 47641"/>
                <a:gd name="connsiteY1" fmla="*/ 40944 h 47622"/>
                <a:gd name="connsiteX2" fmla="*/ 47995 w 47641"/>
                <a:gd name="connsiteY2" fmla="*/ 24107 h 47622"/>
                <a:gd name="connsiteX3" fmla="*/ 41018 w 47641"/>
                <a:gd name="connsiteY3" fmla="*/ 7270 h 47622"/>
                <a:gd name="connsiteX4" fmla="*/ 24175 w 47641"/>
                <a:gd name="connsiteY4" fmla="*/ 295 h 47622"/>
                <a:gd name="connsiteX5" fmla="*/ 7331 w 47641"/>
                <a:gd name="connsiteY5" fmla="*/ 7270 h 47622"/>
                <a:gd name="connsiteX6" fmla="*/ 354 w 47641"/>
                <a:gd name="connsiteY6" fmla="*/ 24107 h 47622"/>
                <a:gd name="connsiteX7" fmla="*/ 7331 w 47641"/>
                <a:gd name="connsiteY7" fmla="*/ 40944 h 47622"/>
                <a:gd name="connsiteX8" fmla="*/ 2417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75" y="47918"/>
                  </a:moveTo>
                  <a:cubicBezTo>
                    <a:pt x="30492" y="47918"/>
                    <a:pt x="36551" y="45409"/>
                    <a:pt x="41018" y="40944"/>
                  </a:cubicBezTo>
                  <a:cubicBezTo>
                    <a:pt x="45485" y="36479"/>
                    <a:pt x="47995" y="30422"/>
                    <a:pt x="47995" y="24107"/>
                  </a:cubicBezTo>
                  <a:cubicBezTo>
                    <a:pt x="47995" y="17792"/>
                    <a:pt x="45485" y="11735"/>
                    <a:pt x="41018" y="7270"/>
                  </a:cubicBezTo>
                  <a:cubicBezTo>
                    <a:pt x="36551" y="2804"/>
                    <a:pt x="30492" y="295"/>
                    <a:pt x="24175" y="295"/>
                  </a:cubicBezTo>
                  <a:cubicBezTo>
                    <a:pt x="17857" y="295"/>
                    <a:pt x="11798" y="2804"/>
                    <a:pt x="7331" y="7270"/>
                  </a:cubicBezTo>
                  <a:cubicBezTo>
                    <a:pt x="2864" y="11735"/>
                    <a:pt x="354" y="17792"/>
                    <a:pt x="354" y="24107"/>
                  </a:cubicBezTo>
                  <a:cubicBezTo>
                    <a:pt x="354" y="30422"/>
                    <a:pt x="2864" y="36479"/>
                    <a:pt x="7331" y="40944"/>
                  </a:cubicBezTo>
                  <a:cubicBezTo>
                    <a:pt x="11798" y="45409"/>
                    <a:pt x="17857" y="47918"/>
                    <a:pt x="2417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A713EFDE-3B33-4227-A595-C16645FCCC33}"/>
                </a:ext>
              </a:extLst>
            </p:cNvPr>
            <p:cNvSpPr/>
            <p:nvPr/>
          </p:nvSpPr>
          <p:spPr>
            <a:xfrm>
              <a:off x="2815488" y="3115021"/>
              <a:ext cx="47641" cy="47622"/>
            </a:xfrm>
            <a:custGeom>
              <a:avLst/>
              <a:gdLst>
                <a:gd name="connsiteX0" fmla="*/ 24177 w 47641"/>
                <a:gd name="connsiteY0" fmla="*/ 47918 h 47622"/>
                <a:gd name="connsiteX1" fmla="*/ 41021 w 47641"/>
                <a:gd name="connsiteY1" fmla="*/ 40944 h 47622"/>
                <a:gd name="connsiteX2" fmla="*/ 47998 w 47641"/>
                <a:gd name="connsiteY2" fmla="*/ 24107 h 47622"/>
                <a:gd name="connsiteX3" fmla="*/ 41021 w 47641"/>
                <a:gd name="connsiteY3" fmla="*/ 7270 h 47622"/>
                <a:gd name="connsiteX4" fmla="*/ 24177 w 47641"/>
                <a:gd name="connsiteY4" fmla="*/ 295 h 47622"/>
                <a:gd name="connsiteX5" fmla="*/ 7334 w 47641"/>
                <a:gd name="connsiteY5" fmla="*/ 7270 h 47622"/>
                <a:gd name="connsiteX6" fmla="*/ 357 w 47641"/>
                <a:gd name="connsiteY6" fmla="*/ 24107 h 47622"/>
                <a:gd name="connsiteX7" fmla="*/ 7334 w 47641"/>
                <a:gd name="connsiteY7" fmla="*/ 40944 h 47622"/>
                <a:gd name="connsiteX8" fmla="*/ 2417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77" y="47918"/>
                  </a:moveTo>
                  <a:cubicBezTo>
                    <a:pt x="30495" y="47918"/>
                    <a:pt x="36554" y="45409"/>
                    <a:pt x="41021" y="40944"/>
                  </a:cubicBezTo>
                  <a:cubicBezTo>
                    <a:pt x="45488" y="36479"/>
                    <a:pt x="47998" y="30422"/>
                    <a:pt x="47998" y="24107"/>
                  </a:cubicBezTo>
                  <a:cubicBezTo>
                    <a:pt x="47998" y="17792"/>
                    <a:pt x="45488" y="11735"/>
                    <a:pt x="41021" y="7270"/>
                  </a:cubicBezTo>
                  <a:cubicBezTo>
                    <a:pt x="36554" y="2804"/>
                    <a:pt x="30495" y="295"/>
                    <a:pt x="24177" y="295"/>
                  </a:cubicBezTo>
                  <a:cubicBezTo>
                    <a:pt x="17860" y="295"/>
                    <a:pt x="11801" y="2804"/>
                    <a:pt x="7334" y="7270"/>
                  </a:cubicBezTo>
                  <a:cubicBezTo>
                    <a:pt x="2867" y="11735"/>
                    <a:pt x="357" y="17792"/>
                    <a:pt x="357" y="24107"/>
                  </a:cubicBezTo>
                  <a:cubicBezTo>
                    <a:pt x="357" y="30422"/>
                    <a:pt x="2867" y="36479"/>
                    <a:pt x="7334" y="40944"/>
                  </a:cubicBezTo>
                  <a:cubicBezTo>
                    <a:pt x="11801" y="45409"/>
                    <a:pt x="17860" y="47918"/>
                    <a:pt x="2417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B8CA75D6-1BE2-4C56-91BE-3A21843ED632}"/>
                </a:ext>
              </a:extLst>
            </p:cNvPr>
            <p:cNvSpPr/>
            <p:nvPr/>
          </p:nvSpPr>
          <p:spPr>
            <a:xfrm>
              <a:off x="2837800" y="3115021"/>
              <a:ext cx="47641" cy="47622"/>
            </a:xfrm>
            <a:custGeom>
              <a:avLst/>
              <a:gdLst>
                <a:gd name="connsiteX0" fmla="*/ 24180 w 47641"/>
                <a:gd name="connsiteY0" fmla="*/ 47918 h 47622"/>
                <a:gd name="connsiteX1" fmla="*/ 41024 w 47641"/>
                <a:gd name="connsiteY1" fmla="*/ 40944 h 47622"/>
                <a:gd name="connsiteX2" fmla="*/ 48001 w 47641"/>
                <a:gd name="connsiteY2" fmla="*/ 24107 h 47622"/>
                <a:gd name="connsiteX3" fmla="*/ 41024 w 47641"/>
                <a:gd name="connsiteY3" fmla="*/ 7270 h 47622"/>
                <a:gd name="connsiteX4" fmla="*/ 24180 w 47641"/>
                <a:gd name="connsiteY4" fmla="*/ 295 h 47622"/>
                <a:gd name="connsiteX5" fmla="*/ 7337 w 47641"/>
                <a:gd name="connsiteY5" fmla="*/ 7270 h 47622"/>
                <a:gd name="connsiteX6" fmla="*/ 360 w 47641"/>
                <a:gd name="connsiteY6" fmla="*/ 24107 h 47622"/>
                <a:gd name="connsiteX7" fmla="*/ 7337 w 47641"/>
                <a:gd name="connsiteY7" fmla="*/ 40944 h 47622"/>
                <a:gd name="connsiteX8" fmla="*/ 2418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80" y="47918"/>
                  </a:moveTo>
                  <a:cubicBezTo>
                    <a:pt x="30497" y="47918"/>
                    <a:pt x="36557" y="45409"/>
                    <a:pt x="41024" y="40944"/>
                  </a:cubicBezTo>
                  <a:cubicBezTo>
                    <a:pt x="45491" y="36479"/>
                    <a:pt x="48001" y="30422"/>
                    <a:pt x="48001" y="24107"/>
                  </a:cubicBezTo>
                  <a:cubicBezTo>
                    <a:pt x="48001" y="17792"/>
                    <a:pt x="45491" y="11735"/>
                    <a:pt x="41024" y="7270"/>
                  </a:cubicBezTo>
                  <a:cubicBezTo>
                    <a:pt x="36557" y="2804"/>
                    <a:pt x="30497" y="295"/>
                    <a:pt x="24180" y="295"/>
                  </a:cubicBezTo>
                  <a:cubicBezTo>
                    <a:pt x="17863" y="295"/>
                    <a:pt x="11804" y="2804"/>
                    <a:pt x="7337" y="7270"/>
                  </a:cubicBezTo>
                  <a:cubicBezTo>
                    <a:pt x="2870" y="11735"/>
                    <a:pt x="360" y="17792"/>
                    <a:pt x="360" y="24107"/>
                  </a:cubicBezTo>
                  <a:cubicBezTo>
                    <a:pt x="360" y="30422"/>
                    <a:pt x="2870" y="36479"/>
                    <a:pt x="7337" y="40944"/>
                  </a:cubicBezTo>
                  <a:cubicBezTo>
                    <a:pt x="11804" y="45409"/>
                    <a:pt x="17863" y="47918"/>
                    <a:pt x="2418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24EE26F0-9A24-47BF-9A3A-F7D76DD85479}"/>
                </a:ext>
              </a:extLst>
            </p:cNvPr>
            <p:cNvSpPr/>
            <p:nvPr/>
          </p:nvSpPr>
          <p:spPr>
            <a:xfrm>
              <a:off x="2860112" y="3115021"/>
              <a:ext cx="47641" cy="47622"/>
            </a:xfrm>
            <a:custGeom>
              <a:avLst/>
              <a:gdLst>
                <a:gd name="connsiteX0" fmla="*/ 24183 w 47641"/>
                <a:gd name="connsiteY0" fmla="*/ 47918 h 47622"/>
                <a:gd name="connsiteX1" fmla="*/ 41027 w 47641"/>
                <a:gd name="connsiteY1" fmla="*/ 40944 h 47622"/>
                <a:gd name="connsiteX2" fmla="*/ 48004 w 47641"/>
                <a:gd name="connsiteY2" fmla="*/ 24107 h 47622"/>
                <a:gd name="connsiteX3" fmla="*/ 41027 w 47641"/>
                <a:gd name="connsiteY3" fmla="*/ 7270 h 47622"/>
                <a:gd name="connsiteX4" fmla="*/ 24183 w 47641"/>
                <a:gd name="connsiteY4" fmla="*/ 295 h 47622"/>
                <a:gd name="connsiteX5" fmla="*/ 7339 w 47641"/>
                <a:gd name="connsiteY5" fmla="*/ 7270 h 47622"/>
                <a:gd name="connsiteX6" fmla="*/ 362 w 47641"/>
                <a:gd name="connsiteY6" fmla="*/ 24107 h 47622"/>
                <a:gd name="connsiteX7" fmla="*/ 7339 w 47641"/>
                <a:gd name="connsiteY7" fmla="*/ 40944 h 47622"/>
                <a:gd name="connsiteX8" fmla="*/ 2418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83" y="47918"/>
                  </a:moveTo>
                  <a:cubicBezTo>
                    <a:pt x="30500" y="47918"/>
                    <a:pt x="36560" y="45409"/>
                    <a:pt x="41027" y="40944"/>
                  </a:cubicBezTo>
                  <a:cubicBezTo>
                    <a:pt x="45494" y="36479"/>
                    <a:pt x="48004" y="30422"/>
                    <a:pt x="48004" y="24107"/>
                  </a:cubicBezTo>
                  <a:cubicBezTo>
                    <a:pt x="48004" y="17792"/>
                    <a:pt x="45494" y="11735"/>
                    <a:pt x="41027" y="7270"/>
                  </a:cubicBezTo>
                  <a:cubicBezTo>
                    <a:pt x="36560" y="2804"/>
                    <a:pt x="30500" y="295"/>
                    <a:pt x="24183" y="295"/>
                  </a:cubicBezTo>
                  <a:cubicBezTo>
                    <a:pt x="17866" y="295"/>
                    <a:pt x="11806" y="2804"/>
                    <a:pt x="7339" y="7270"/>
                  </a:cubicBezTo>
                  <a:cubicBezTo>
                    <a:pt x="2872" y="11735"/>
                    <a:pt x="362" y="17792"/>
                    <a:pt x="362" y="24107"/>
                  </a:cubicBezTo>
                  <a:cubicBezTo>
                    <a:pt x="362" y="30422"/>
                    <a:pt x="2872" y="36479"/>
                    <a:pt x="7339" y="40944"/>
                  </a:cubicBezTo>
                  <a:cubicBezTo>
                    <a:pt x="11806" y="45409"/>
                    <a:pt x="17866" y="47918"/>
                    <a:pt x="2418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B940FAA3-5E54-4CFA-B3F9-E29D55DB2ACB}"/>
                </a:ext>
              </a:extLst>
            </p:cNvPr>
            <p:cNvSpPr/>
            <p:nvPr/>
          </p:nvSpPr>
          <p:spPr>
            <a:xfrm>
              <a:off x="2882424" y="3115021"/>
              <a:ext cx="47641" cy="47622"/>
            </a:xfrm>
            <a:custGeom>
              <a:avLst/>
              <a:gdLst>
                <a:gd name="connsiteX0" fmla="*/ 24186 w 47641"/>
                <a:gd name="connsiteY0" fmla="*/ 47918 h 47622"/>
                <a:gd name="connsiteX1" fmla="*/ 41030 w 47641"/>
                <a:gd name="connsiteY1" fmla="*/ 40944 h 47622"/>
                <a:gd name="connsiteX2" fmla="*/ 48006 w 47641"/>
                <a:gd name="connsiteY2" fmla="*/ 24107 h 47622"/>
                <a:gd name="connsiteX3" fmla="*/ 41030 w 47641"/>
                <a:gd name="connsiteY3" fmla="*/ 7270 h 47622"/>
                <a:gd name="connsiteX4" fmla="*/ 24186 w 47641"/>
                <a:gd name="connsiteY4" fmla="*/ 295 h 47622"/>
                <a:gd name="connsiteX5" fmla="*/ 7342 w 47641"/>
                <a:gd name="connsiteY5" fmla="*/ 7270 h 47622"/>
                <a:gd name="connsiteX6" fmla="*/ 365 w 47641"/>
                <a:gd name="connsiteY6" fmla="*/ 24107 h 47622"/>
                <a:gd name="connsiteX7" fmla="*/ 7342 w 47641"/>
                <a:gd name="connsiteY7" fmla="*/ 40944 h 47622"/>
                <a:gd name="connsiteX8" fmla="*/ 2418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86" y="47918"/>
                  </a:moveTo>
                  <a:cubicBezTo>
                    <a:pt x="30503" y="47918"/>
                    <a:pt x="36563" y="45409"/>
                    <a:pt x="41030" y="40944"/>
                  </a:cubicBezTo>
                  <a:cubicBezTo>
                    <a:pt x="45496" y="36479"/>
                    <a:pt x="48006" y="30422"/>
                    <a:pt x="48006" y="24107"/>
                  </a:cubicBezTo>
                  <a:cubicBezTo>
                    <a:pt x="48006" y="17792"/>
                    <a:pt x="45496" y="11735"/>
                    <a:pt x="41030" y="7270"/>
                  </a:cubicBezTo>
                  <a:cubicBezTo>
                    <a:pt x="36563" y="2804"/>
                    <a:pt x="30503" y="295"/>
                    <a:pt x="24186" y="295"/>
                  </a:cubicBezTo>
                  <a:cubicBezTo>
                    <a:pt x="17869" y="295"/>
                    <a:pt x="11809" y="2804"/>
                    <a:pt x="7342" y="7270"/>
                  </a:cubicBezTo>
                  <a:cubicBezTo>
                    <a:pt x="2875" y="11735"/>
                    <a:pt x="365" y="17792"/>
                    <a:pt x="365" y="24107"/>
                  </a:cubicBezTo>
                  <a:cubicBezTo>
                    <a:pt x="365" y="30422"/>
                    <a:pt x="2875" y="36479"/>
                    <a:pt x="7342" y="40944"/>
                  </a:cubicBezTo>
                  <a:cubicBezTo>
                    <a:pt x="11809" y="45409"/>
                    <a:pt x="17869" y="47918"/>
                    <a:pt x="2418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00C0E63-7CAF-49D6-A9DE-CFB366AEF001}"/>
                </a:ext>
              </a:extLst>
            </p:cNvPr>
            <p:cNvSpPr/>
            <p:nvPr/>
          </p:nvSpPr>
          <p:spPr>
            <a:xfrm>
              <a:off x="2904736" y="3115021"/>
              <a:ext cx="47641" cy="47622"/>
            </a:xfrm>
            <a:custGeom>
              <a:avLst/>
              <a:gdLst>
                <a:gd name="connsiteX0" fmla="*/ 24189 w 47641"/>
                <a:gd name="connsiteY0" fmla="*/ 47918 h 47622"/>
                <a:gd name="connsiteX1" fmla="*/ 41032 w 47641"/>
                <a:gd name="connsiteY1" fmla="*/ 40944 h 47622"/>
                <a:gd name="connsiteX2" fmla="*/ 48009 w 47641"/>
                <a:gd name="connsiteY2" fmla="*/ 24107 h 47622"/>
                <a:gd name="connsiteX3" fmla="*/ 41032 w 47641"/>
                <a:gd name="connsiteY3" fmla="*/ 7270 h 47622"/>
                <a:gd name="connsiteX4" fmla="*/ 24189 w 47641"/>
                <a:gd name="connsiteY4" fmla="*/ 295 h 47622"/>
                <a:gd name="connsiteX5" fmla="*/ 7345 w 47641"/>
                <a:gd name="connsiteY5" fmla="*/ 7270 h 47622"/>
                <a:gd name="connsiteX6" fmla="*/ 368 w 47641"/>
                <a:gd name="connsiteY6" fmla="*/ 24107 h 47622"/>
                <a:gd name="connsiteX7" fmla="*/ 7345 w 47641"/>
                <a:gd name="connsiteY7" fmla="*/ 40944 h 47622"/>
                <a:gd name="connsiteX8" fmla="*/ 2418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89" y="47918"/>
                  </a:moveTo>
                  <a:cubicBezTo>
                    <a:pt x="30506" y="47918"/>
                    <a:pt x="36565" y="45409"/>
                    <a:pt x="41032" y="40944"/>
                  </a:cubicBezTo>
                  <a:cubicBezTo>
                    <a:pt x="45499" y="36479"/>
                    <a:pt x="48009" y="30422"/>
                    <a:pt x="48009" y="24107"/>
                  </a:cubicBezTo>
                  <a:cubicBezTo>
                    <a:pt x="48009" y="17792"/>
                    <a:pt x="45499" y="11735"/>
                    <a:pt x="41032" y="7270"/>
                  </a:cubicBezTo>
                  <a:cubicBezTo>
                    <a:pt x="36565" y="2804"/>
                    <a:pt x="30506" y="295"/>
                    <a:pt x="24189" y="295"/>
                  </a:cubicBezTo>
                  <a:cubicBezTo>
                    <a:pt x="17871" y="295"/>
                    <a:pt x="11812" y="2804"/>
                    <a:pt x="7345" y="7270"/>
                  </a:cubicBezTo>
                  <a:cubicBezTo>
                    <a:pt x="2878" y="11735"/>
                    <a:pt x="368" y="17792"/>
                    <a:pt x="368" y="24107"/>
                  </a:cubicBezTo>
                  <a:cubicBezTo>
                    <a:pt x="368" y="30422"/>
                    <a:pt x="2878" y="36479"/>
                    <a:pt x="7345" y="40944"/>
                  </a:cubicBezTo>
                  <a:cubicBezTo>
                    <a:pt x="11812" y="45409"/>
                    <a:pt x="17871" y="47918"/>
                    <a:pt x="2418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86D5F557-4C26-4979-A186-57D30808DE9F}"/>
                </a:ext>
              </a:extLst>
            </p:cNvPr>
            <p:cNvSpPr/>
            <p:nvPr/>
          </p:nvSpPr>
          <p:spPr>
            <a:xfrm>
              <a:off x="2927048" y="3115021"/>
              <a:ext cx="47641" cy="47622"/>
            </a:xfrm>
            <a:custGeom>
              <a:avLst/>
              <a:gdLst>
                <a:gd name="connsiteX0" fmla="*/ 24191 w 47641"/>
                <a:gd name="connsiteY0" fmla="*/ 47918 h 47622"/>
                <a:gd name="connsiteX1" fmla="*/ 41035 w 47641"/>
                <a:gd name="connsiteY1" fmla="*/ 40944 h 47622"/>
                <a:gd name="connsiteX2" fmla="*/ 48012 w 47641"/>
                <a:gd name="connsiteY2" fmla="*/ 24107 h 47622"/>
                <a:gd name="connsiteX3" fmla="*/ 41035 w 47641"/>
                <a:gd name="connsiteY3" fmla="*/ 7270 h 47622"/>
                <a:gd name="connsiteX4" fmla="*/ 24191 w 47641"/>
                <a:gd name="connsiteY4" fmla="*/ 295 h 47622"/>
                <a:gd name="connsiteX5" fmla="*/ 7348 w 47641"/>
                <a:gd name="connsiteY5" fmla="*/ 7270 h 47622"/>
                <a:gd name="connsiteX6" fmla="*/ 371 w 47641"/>
                <a:gd name="connsiteY6" fmla="*/ 24107 h 47622"/>
                <a:gd name="connsiteX7" fmla="*/ 7348 w 47641"/>
                <a:gd name="connsiteY7" fmla="*/ 40944 h 47622"/>
                <a:gd name="connsiteX8" fmla="*/ 2419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91" y="47918"/>
                  </a:moveTo>
                  <a:cubicBezTo>
                    <a:pt x="30509" y="47918"/>
                    <a:pt x="36568" y="45409"/>
                    <a:pt x="41035" y="40944"/>
                  </a:cubicBezTo>
                  <a:cubicBezTo>
                    <a:pt x="45502" y="36479"/>
                    <a:pt x="48012" y="30422"/>
                    <a:pt x="48012" y="24107"/>
                  </a:cubicBezTo>
                  <a:cubicBezTo>
                    <a:pt x="48012" y="17792"/>
                    <a:pt x="45502" y="11735"/>
                    <a:pt x="41035" y="7270"/>
                  </a:cubicBezTo>
                  <a:cubicBezTo>
                    <a:pt x="36568" y="2804"/>
                    <a:pt x="30509" y="295"/>
                    <a:pt x="24191" y="295"/>
                  </a:cubicBezTo>
                  <a:cubicBezTo>
                    <a:pt x="17874" y="295"/>
                    <a:pt x="11815" y="2804"/>
                    <a:pt x="7348" y="7270"/>
                  </a:cubicBezTo>
                  <a:cubicBezTo>
                    <a:pt x="2881" y="11735"/>
                    <a:pt x="371" y="17792"/>
                    <a:pt x="371" y="24107"/>
                  </a:cubicBezTo>
                  <a:cubicBezTo>
                    <a:pt x="371" y="30422"/>
                    <a:pt x="2881" y="36479"/>
                    <a:pt x="7348" y="40944"/>
                  </a:cubicBezTo>
                  <a:cubicBezTo>
                    <a:pt x="11815" y="45409"/>
                    <a:pt x="17874" y="47918"/>
                    <a:pt x="2419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2B315378-41E8-4004-8B50-BB4ABC1957D2}"/>
                </a:ext>
              </a:extLst>
            </p:cNvPr>
            <p:cNvSpPr/>
            <p:nvPr/>
          </p:nvSpPr>
          <p:spPr>
            <a:xfrm>
              <a:off x="2949360" y="3115021"/>
              <a:ext cx="47641" cy="47622"/>
            </a:xfrm>
            <a:custGeom>
              <a:avLst/>
              <a:gdLst>
                <a:gd name="connsiteX0" fmla="*/ 24194 w 47641"/>
                <a:gd name="connsiteY0" fmla="*/ 47918 h 47622"/>
                <a:gd name="connsiteX1" fmla="*/ 41038 w 47641"/>
                <a:gd name="connsiteY1" fmla="*/ 40944 h 47622"/>
                <a:gd name="connsiteX2" fmla="*/ 48015 w 47641"/>
                <a:gd name="connsiteY2" fmla="*/ 24107 h 47622"/>
                <a:gd name="connsiteX3" fmla="*/ 41038 w 47641"/>
                <a:gd name="connsiteY3" fmla="*/ 7270 h 47622"/>
                <a:gd name="connsiteX4" fmla="*/ 24194 w 47641"/>
                <a:gd name="connsiteY4" fmla="*/ 295 h 47622"/>
                <a:gd name="connsiteX5" fmla="*/ 7351 w 47641"/>
                <a:gd name="connsiteY5" fmla="*/ 7270 h 47622"/>
                <a:gd name="connsiteX6" fmla="*/ 374 w 47641"/>
                <a:gd name="connsiteY6" fmla="*/ 24107 h 47622"/>
                <a:gd name="connsiteX7" fmla="*/ 7351 w 47641"/>
                <a:gd name="connsiteY7" fmla="*/ 40944 h 47622"/>
                <a:gd name="connsiteX8" fmla="*/ 2419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94" y="47918"/>
                  </a:moveTo>
                  <a:cubicBezTo>
                    <a:pt x="30512" y="47918"/>
                    <a:pt x="36571" y="45409"/>
                    <a:pt x="41038" y="40944"/>
                  </a:cubicBezTo>
                  <a:cubicBezTo>
                    <a:pt x="45505" y="36479"/>
                    <a:pt x="48015" y="30422"/>
                    <a:pt x="48015" y="24107"/>
                  </a:cubicBezTo>
                  <a:cubicBezTo>
                    <a:pt x="48015" y="17792"/>
                    <a:pt x="45505" y="11735"/>
                    <a:pt x="41038" y="7270"/>
                  </a:cubicBezTo>
                  <a:cubicBezTo>
                    <a:pt x="36571" y="2804"/>
                    <a:pt x="30512" y="295"/>
                    <a:pt x="24194" y="295"/>
                  </a:cubicBezTo>
                  <a:cubicBezTo>
                    <a:pt x="17877" y="295"/>
                    <a:pt x="11818" y="2804"/>
                    <a:pt x="7351" y="7270"/>
                  </a:cubicBezTo>
                  <a:cubicBezTo>
                    <a:pt x="2884" y="11735"/>
                    <a:pt x="374" y="17792"/>
                    <a:pt x="374" y="24107"/>
                  </a:cubicBezTo>
                  <a:cubicBezTo>
                    <a:pt x="374" y="30422"/>
                    <a:pt x="2884" y="36479"/>
                    <a:pt x="7351" y="40944"/>
                  </a:cubicBezTo>
                  <a:cubicBezTo>
                    <a:pt x="11818" y="45409"/>
                    <a:pt x="17877" y="47918"/>
                    <a:pt x="2419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CB261348-2676-46BC-8A34-515234D5E453}"/>
                </a:ext>
              </a:extLst>
            </p:cNvPr>
            <p:cNvSpPr/>
            <p:nvPr/>
          </p:nvSpPr>
          <p:spPr>
            <a:xfrm>
              <a:off x="2971680" y="3115021"/>
              <a:ext cx="47641" cy="47622"/>
            </a:xfrm>
            <a:custGeom>
              <a:avLst/>
              <a:gdLst>
                <a:gd name="connsiteX0" fmla="*/ 24197 w 47641"/>
                <a:gd name="connsiteY0" fmla="*/ 47918 h 47622"/>
                <a:gd name="connsiteX1" fmla="*/ 41041 w 47641"/>
                <a:gd name="connsiteY1" fmla="*/ 40944 h 47622"/>
                <a:gd name="connsiteX2" fmla="*/ 48018 w 47641"/>
                <a:gd name="connsiteY2" fmla="*/ 24107 h 47622"/>
                <a:gd name="connsiteX3" fmla="*/ 41041 w 47641"/>
                <a:gd name="connsiteY3" fmla="*/ 7270 h 47622"/>
                <a:gd name="connsiteX4" fmla="*/ 24197 w 47641"/>
                <a:gd name="connsiteY4" fmla="*/ 295 h 47622"/>
                <a:gd name="connsiteX5" fmla="*/ 7353 w 47641"/>
                <a:gd name="connsiteY5" fmla="*/ 7270 h 47622"/>
                <a:gd name="connsiteX6" fmla="*/ 377 w 47641"/>
                <a:gd name="connsiteY6" fmla="*/ 24107 h 47622"/>
                <a:gd name="connsiteX7" fmla="*/ 7353 w 47641"/>
                <a:gd name="connsiteY7" fmla="*/ 40944 h 47622"/>
                <a:gd name="connsiteX8" fmla="*/ 2419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197" y="47918"/>
                  </a:moveTo>
                  <a:cubicBezTo>
                    <a:pt x="30514" y="47918"/>
                    <a:pt x="36574" y="45409"/>
                    <a:pt x="41041" y="40944"/>
                  </a:cubicBezTo>
                  <a:cubicBezTo>
                    <a:pt x="45508" y="36479"/>
                    <a:pt x="48018" y="30422"/>
                    <a:pt x="48018" y="24107"/>
                  </a:cubicBezTo>
                  <a:cubicBezTo>
                    <a:pt x="48018" y="17792"/>
                    <a:pt x="45508" y="11735"/>
                    <a:pt x="41041" y="7270"/>
                  </a:cubicBezTo>
                  <a:cubicBezTo>
                    <a:pt x="36574" y="2804"/>
                    <a:pt x="30514" y="295"/>
                    <a:pt x="24197" y="295"/>
                  </a:cubicBezTo>
                  <a:cubicBezTo>
                    <a:pt x="17880" y="295"/>
                    <a:pt x="11820" y="2804"/>
                    <a:pt x="7353" y="7270"/>
                  </a:cubicBezTo>
                  <a:cubicBezTo>
                    <a:pt x="2886" y="11735"/>
                    <a:pt x="377" y="17792"/>
                    <a:pt x="377" y="24107"/>
                  </a:cubicBezTo>
                  <a:cubicBezTo>
                    <a:pt x="377" y="30422"/>
                    <a:pt x="2886" y="36479"/>
                    <a:pt x="7353" y="40944"/>
                  </a:cubicBezTo>
                  <a:cubicBezTo>
                    <a:pt x="11820" y="45409"/>
                    <a:pt x="17880" y="47918"/>
                    <a:pt x="2419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7EB0619F-0997-46C4-81B8-9B8B5695D5EA}"/>
                </a:ext>
              </a:extLst>
            </p:cNvPr>
            <p:cNvSpPr/>
            <p:nvPr/>
          </p:nvSpPr>
          <p:spPr>
            <a:xfrm>
              <a:off x="2993992" y="3115021"/>
              <a:ext cx="47641" cy="47622"/>
            </a:xfrm>
            <a:custGeom>
              <a:avLst/>
              <a:gdLst>
                <a:gd name="connsiteX0" fmla="*/ 24200 w 47641"/>
                <a:gd name="connsiteY0" fmla="*/ 47918 h 47622"/>
                <a:gd name="connsiteX1" fmla="*/ 41044 w 47641"/>
                <a:gd name="connsiteY1" fmla="*/ 40944 h 47622"/>
                <a:gd name="connsiteX2" fmla="*/ 48020 w 47641"/>
                <a:gd name="connsiteY2" fmla="*/ 24107 h 47622"/>
                <a:gd name="connsiteX3" fmla="*/ 41044 w 47641"/>
                <a:gd name="connsiteY3" fmla="*/ 7270 h 47622"/>
                <a:gd name="connsiteX4" fmla="*/ 24200 w 47641"/>
                <a:gd name="connsiteY4" fmla="*/ 295 h 47622"/>
                <a:gd name="connsiteX5" fmla="*/ 7356 w 47641"/>
                <a:gd name="connsiteY5" fmla="*/ 7270 h 47622"/>
                <a:gd name="connsiteX6" fmla="*/ 379 w 47641"/>
                <a:gd name="connsiteY6" fmla="*/ 24107 h 47622"/>
                <a:gd name="connsiteX7" fmla="*/ 7356 w 47641"/>
                <a:gd name="connsiteY7" fmla="*/ 40944 h 47622"/>
                <a:gd name="connsiteX8" fmla="*/ 2420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00" y="47918"/>
                  </a:moveTo>
                  <a:cubicBezTo>
                    <a:pt x="30517" y="47918"/>
                    <a:pt x="36577" y="45409"/>
                    <a:pt x="41044" y="40944"/>
                  </a:cubicBezTo>
                  <a:cubicBezTo>
                    <a:pt x="45511" y="36479"/>
                    <a:pt x="48020" y="30422"/>
                    <a:pt x="48020" y="24107"/>
                  </a:cubicBezTo>
                  <a:cubicBezTo>
                    <a:pt x="48020" y="17792"/>
                    <a:pt x="45511" y="11735"/>
                    <a:pt x="41044" y="7270"/>
                  </a:cubicBezTo>
                  <a:cubicBezTo>
                    <a:pt x="36577" y="2804"/>
                    <a:pt x="30517" y="295"/>
                    <a:pt x="24200" y="295"/>
                  </a:cubicBezTo>
                  <a:cubicBezTo>
                    <a:pt x="17883" y="295"/>
                    <a:pt x="11823" y="2804"/>
                    <a:pt x="7356" y="7270"/>
                  </a:cubicBezTo>
                  <a:cubicBezTo>
                    <a:pt x="2889" y="11735"/>
                    <a:pt x="379" y="17792"/>
                    <a:pt x="379" y="24107"/>
                  </a:cubicBezTo>
                  <a:cubicBezTo>
                    <a:pt x="379" y="30422"/>
                    <a:pt x="2889" y="36479"/>
                    <a:pt x="7356" y="40944"/>
                  </a:cubicBezTo>
                  <a:cubicBezTo>
                    <a:pt x="11823" y="45409"/>
                    <a:pt x="17883" y="47918"/>
                    <a:pt x="2420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F89ADC91-5E7F-4D2B-B5F0-8277091271F5}"/>
                </a:ext>
              </a:extLst>
            </p:cNvPr>
            <p:cNvSpPr/>
            <p:nvPr/>
          </p:nvSpPr>
          <p:spPr>
            <a:xfrm>
              <a:off x="3016304" y="3115021"/>
              <a:ext cx="47641" cy="47622"/>
            </a:xfrm>
            <a:custGeom>
              <a:avLst/>
              <a:gdLst>
                <a:gd name="connsiteX0" fmla="*/ 24203 w 47641"/>
                <a:gd name="connsiteY0" fmla="*/ 47918 h 47622"/>
                <a:gd name="connsiteX1" fmla="*/ 41046 w 47641"/>
                <a:gd name="connsiteY1" fmla="*/ 40944 h 47622"/>
                <a:gd name="connsiteX2" fmla="*/ 48023 w 47641"/>
                <a:gd name="connsiteY2" fmla="*/ 24107 h 47622"/>
                <a:gd name="connsiteX3" fmla="*/ 41046 w 47641"/>
                <a:gd name="connsiteY3" fmla="*/ 7270 h 47622"/>
                <a:gd name="connsiteX4" fmla="*/ 24203 w 47641"/>
                <a:gd name="connsiteY4" fmla="*/ 295 h 47622"/>
                <a:gd name="connsiteX5" fmla="*/ 7359 w 47641"/>
                <a:gd name="connsiteY5" fmla="*/ 7270 h 47622"/>
                <a:gd name="connsiteX6" fmla="*/ 382 w 47641"/>
                <a:gd name="connsiteY6" fmla="*/ 24107 h 47622"/>
                <a:gd name="connsiteX7" fmla="*/ 7359 w 47641"/>
                <a:gd name="connsiteY7" fmla="*/ 40944 h 47622"/>
                <a:gd name="connsiteX8" fmla="*/ 2420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03" y="47918"/>
                  </a:moveTo>
                  <a:cubicBezTo>
                    <a:pt x="30520" y="47918"/>
                    <a:pt x="36579" y="45409"/>
                    <a:pt x="41046" y="40944"/>
                  </a:cubicBezTo>
                  <a:cubicBezTo>
                    <a:pt x="45513" y="36479"/>
                    <a:pt x="48023" y="30422"/>
                    <a:pt x="48023" y="24107"/>
                  </a:cubicBezTo>
                  <a:cubicBezTo>
                    <a:pt x="48023" y="17792"/>
                    <a:pt x="45513" y="11735"/>
                    <a:pt x="41046" y="7270"/>
                  </a:cubicBezTo>
                  <a:cubicBezTo>
                    <a:pt x="36579" y="2804"/>
                    <a:pt x="30520" y="295"/>
                    <a:pt x="24203" y="295"/>
                  </a:cubicBezTo>
                  <a:cubicBezTo>
                    <a:pt x="17885" y="295"/>
                    <a:pt x="11826" y="2804"/>
                    <a:pt x="7359" y="7270"/>
                  </a:cubicBezTo>
                  <a:cubicBezTo>
                    <a:pt x="2892" y="11735"/>
                    <a:pt x="382" y="17792"/>
                    <a:pt x="382" y="24107"/>
                  </a:cubicBezTo>
                  <a:cubicBezTo>
                    <a:pt x="382" y="30422"/>
                    <a:pt x="2892" y="36479"/>
                    <a:pt x="7359" y="40944"/>
                  </a:cubicBezTo>
                  <a:cubicBezTo>
                    <a:pt x="11826" y="45409"/>
                    <a:pt x="17885" y="47918"/>
                    <a:pt x="2420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0FEC42BE-1646-47D0-A6B4-ADD0936E9F9F}"/>
                </a:ext>
              </a:extLst>
            </p:cNvPr>
            <p:cNvSpPr/>
            <p:nvPr/>
          </p:nvSpPr>
          <p:spPr>
            <a:xfrm>
              <a:off x="3038616" y="3115021"/>
              <a:ext cx="47641" cy="47622"/>
            </a:xfrm>
            <a:custGeom>
              <a:avLst/>
              <a:gdLst>
                <a:gd name="connsiteX0" fmla="*/ 24205 w 47641"/>
                <a:gd name="connsiteY0" fmla="*/ 47918 h 47622"/>
                <a:gd name="connsiteX1" fmla="*/ 41049 w 47641"/>
                <a:gd name="connsiteY1" fmla="*/ 40944 h 47622"/>
                <a:gd name="connsiteX2" fmla="*/ 48026 w 47641"/>
                <a:gd name="connsiteY2" fmla="*/ 24107 h 47622"/>
                <a:gd name="connsiteX3" fmla="*/ 41049 w 47641"/>
                <a:gd name="connsiteY3" fmla="*/ 7270 h 47622"/>
                <a:gd name="connsiteX4" fmla="*/ 24205 w 47641"/>
                <a:gd name="connsiteY4" fmla="*/ 295 h 47622"/>
                <a:gd name="connsiteX5" fmla="*/ 7362 w 47641"/>
                <a:gd name="connsiteY5" fmla="*/ 7270 h 47622"/>
                <a:gd name="connsiteX6" fmla="*/ 385 w 47641"/>
                <a:gd name="connsiteY6" fmla="*/ 24107 h 47622"/>
                <a:gd name="connsiteX7" fmla="*/ 7362 w 47641"/>
                <a:gd name="connsiteY7" fmla="*/ 40944 h 47622"/>
                <a:gd name="connsiteX8" fmla="*/ 2420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05" y="47918"/>
                  </a:moveTo>
                  <a:cubicBezTo>
                    <a:pt x="30523" y="47918"/>
                    <a:pt x="36582" y="45409"/>
                    <a:pt x="41049" y="40944"/>
                  </a:cubicBezTo>
                  <a:cubicBezTo>
                    <a:pt x="45516" y="36479"/>
                    <a:pt x="48026" y="30422"/>
                    <a:pt x="48026" y="24107"/>
                  </a:cubicBezTo>
                  <a:cubicBezTo>
                    <a:pt x="48026" y="17792"/>
                    <a:pt x="45516" y="11735"/>
                    <a:pt x="41049" y="7270"/>
                  </a:cubicBezTo>
                  <a:cubicBezTo>
                    <a:pt x="36582" y="2804"/>
                    <a:pt x="30523" y="295"/>
                    <a:pt x="24205" y="295"/>
                  </a:cubicBezTo>
                  <a:cubicBezTo>
                    <a:pt x="17888" y="295"/>
                    <a:pt x="11829" y="2804"/>
                    <a:pt x="7362" y="7270"/>
                  </a:cubicBezTo>
                  <a:cubicBezTo>
                    <a:pt x="2895" y="11735"/>
                    <a:pt x="385" y="17792"/>
                    <a:pt x="385" y="24107"/>
                  </a:cubicBezTo>
                  <a:cubicBezTo>
                    <a:pt x="385" y="30422"/>
                    <a:pt x="2895" y="36479"/>
                    <a:pt x="7362" y="40944"/>
                  </a:cubicBezTo>
                  <a:cubicBezTo>
                    <a:pt x="11829" y="45409"/>
                    <a:pt x="17888" y="47918"/>
                    <a:pt x="2420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5970BDC-4744-465D-B7F7-FAC25472C044}"/>
                </a:ext>
              </a:extLst>
            </p:cNvPr>
            <p:cNvSpPr/>
            <p:nvPr/>
          </p:nvSpPr>
          <p:spPr>
            <a:xfrm>
              <a:off x="3060928" y="3115021"/>
              <a:ext cx="47641" cy="47622"/>
            </a:xfrm>
            <a:custGeom>
              <a:avLst/>
              <a:gdLst>
                <a:gd name="connsiteX0" fmla="*/ 24208 w 47641"/>
                <a:gd name="connsiteY0" fmla="*/ 47918 h 47622"/>
                <a:gd name="connsiteX1" fmla="*/ 41052 w 47641"/>
                <a:gd name="connsiteY1" fmla="*/ 40944 h 47622"/>
                <a:gd name="connsiteX2" fmla="*/ 48029 w 47641"/>
                <a:gd name="connsiteY2" fmla="*/ 24107 h 47622"/>
                <a:gd name="connsiteX3" fmla="*/ 41052 w 47641"/>
                <a:gd name="connsiteY3" fmla="*/ 7270 h 47622"/>
                <a:gd name="connsiteX4" fmla="*/ 24208 w 47641"/>
                <a:gd name="connsiteY4" fmla="*/ 295 h 47622"/>
                <a:gd name="connsiteX5" fmla="*/ 7365 w 47641"/>
                <a:gd name="connsiteY5" fmla="*/ 7270 h 47622"/>
                <a:gd name="connsiteX6" fmla="*/ 388 w 47641"/>
                <a:gd name="connsiteY6" fmla="*/ 24107 h 47622"/>
                <a:gd name="connsiteX7" fmla="*/ 7365 w 47641"/>
                <a:gd name="connsiteY7" fmla="*/ 40944 h 47622"/>
                <a:gd name="connsiteX8" fmla="*/ 2420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08" y="47918"/>
                  </a:moveTo>
                  <a:cubicBezTo>
                    <a:pt x="30526" y="47918"/>
                    <a:pt x="36585" y="45409"/>
                    <a:pt x="41052" y="40944"/>
                  </a:cubicBezTo>
                  <a:cubicBezTo>
                    <a:pt x="45519" y="36479"/>
                    <a:pt x="48029" y="30422"/>
                    <a:pt x="48029" y="24107"/>
                  </a:cubicBezTo>
                  <a:cubicBezTo>
                    <a:pt x="48029" y="17792"/>
                    <a:pt x="45519" y="11735"/>
                    <a:pt x="41052" y="7270"/>
                  </a:cubicBezTo>
                  <a:cubicBezTo>
                    <a:pt x="36585" y="2804"/>
                    <a:pt x="30526" y="295"/>
                    <a:pt x="24208" y="295"/>
                  </a:cubicBezTo>
                  <a:cubicBezTo>
                    <a:pt x="17891" y="295"/>
                    <a:pt x="11832" y="2804"/>
                    <a:pt x="7365" y="7270"/>
                  </a:cubicBezTo>
                  <a:cubicBezTo>
                    <a:pt x="2898" y="11735"/>
                    <a:pt x="388" y="17792"/>
                    <a:pt x="388" y="24107"/>
                  </a:cubicBezTo>
                  <a:cubicBezTo>
                    <a:pt x="388" y="30422"/>
                    <a:pt x="2898" y="36479"/>
                    <a:pt x="7365" y="40944"/>
                  </a:cubicBezTo>
                  <a:cubicBezTo>
                    <a:pt x="11832" y="45409"/>
                    <a:pt x="17891" y="47918"/>
                    <a:pt x="2420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3CC2A0B7-22F8-4D52-B714-908949859DE6}"/>
                </a:ext>
              </a:extLst>
            </p:cNvPr>
            <p:cNvSpPr/>
            <p:nvPr/>
          </p:nvSpPr>
          <p:spPr>
            <a:xfrm>
              <a:off x="3083239" y="3115021"/>
              <a:ext cx="47641" cy="47622"/>
            </a:xfrm>
            <a:custGeom>
              <a:avLst/>
              <a:gdLst>
                <a:gd name="connsiteX0" fmla="*/ 24211 w 47641"/>
                <a:gd name="connsiteY0" fmla="*/ 47918 h 47622"/>
                <a:gd name="connsiteX1" fmla="*/ 41055 w 47641"/>
                <a:gd name="connsiteY1" fmla="*/ 40944 h 47622"/>
                <a:gd name="connsiteX2" fmla="*/ 48032 w 47641"/>
                <a:gd name="connsiteY2" fmla="*/ 24107 h 47622"/>
                <a:gd name="connsiteX3" fmla="*/ 41055 w 47641"/>
                <a:gd name="connsiteY3" fmla="*/ 7270 h 47622"/>
                <a:gd name="connsiteX4" fmla="*/ 24211 w 47641"/>
                <a:gd name="connsiteY4" fmla="*/ 295 h 47622"/>
                <a:gd name="connsiteX5" fmla="*/ 7367 w 47641"/>
                <a:gd name="connsiteY5" fmla="*/ 7270 h 47622"/>
                <a:gd name="connsiteX6" fmla="*/ 391 w 47641"/>
                <a:gd name="connsiteY6" fmla="*/ 24107 h 47622"/>
                <a:gd name="connsiteX7" fmla="*/ 7367 w 47641"/>
                <a:gd name="connsiteY7" fmla="*/ 40944 h 47622"/>
                <a:gd name="connsiteX8" fmla="*/ 2421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11" y="47918"/>
                  </a:moveTo>
                  <a:cubicBezTo>
                    <a:pt x="30528" y="47918"/>
                    <a:pt x="36588" y="45409"/>
                    <a:pt x="41055" y="40944"/>
                  </a:cubicBezTo>
                  <a:cubicBezTo>
                    <a:pt x="45522" y="36479"/>
                    <a:pt x="48032" y="30422"/>
                    <a:pt x="48032" y="24107"/>
                  </a:cubicBezTo>
                  <a:cubicBezTo>
                    <a:pt x="48032" y="17792"/>
                    <a:pt x="45522" y="11735"/>
                    <a:pt x="41055" y="7270"/>
                  </a:cubicBezTo>
                  <a:cubicBezTo>
                    <a:pt x="36588" y="2804"/>
                    <a:pt x="30528" y="295"/>
                    <a:pt x="24211" y="295"/>
                  </a:cubicBezTo>
                  <a:cubicBezTo>
                    <a:pt x="17894" y="295"/>
                    <a:pt x="11834" y="2804"/>
                    <a:pt x="7367" y="7270"/>
                  </a:cubicBezTo>
                  <a:cubicBezTo>
                    <a:pt x="2900" y="11735"/>
                    <a:pt x="391" y="17792"/>
                    <a:pt x="391" y="24107"/>
                  </a:cubicBezTo>
                  <a:cubicBezTo>
                    <a:pt x="391" y="30422"/>
                    <a:pt x="2900" y="36479"/>
                    <a:pt x="7367" y="40944"/>
                  </a:cubicBezTo>
                  <a:cubicBezTo>
                    <a:pt x="11834" y="45409"/>
                    <a:pt x="17894" y="47918"/>
                    <a:pt x="2421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4207961-3E52-4E77-997F-E215C7434C7A}"/>
                </a:ext>
              </a:extLst>
            </p:cNvPr>
            <p:cNvSpPr/>
            <p:nvPr/>
          </p:nvSpPr>
          <p:spPr>
            <a:xfrm>
              <a:off x="3105551" y="3115021"/>
              <a:ext cx="47641" cy="47622"/>
            </a:xfrm>
            <a:custGeom>
              <a:avLst/>
              <a:gdLst>
                <a:gd name="connsiteX0" fmla="*/ 24214 w 47641"/>
                <a:gd name="connsiteY0" fmla="*/ 47918 h 47622"/>
                <a:gd name="connsiteX1" fmla="*/ 41058 w 47641"/>
                <a:gd name="connsiteY1" fmla="*/ 40944 h 47622"/>
                <a:gd name="connsiteX2" fmla="*/ 48034 w 47641"/>
                <a:gd name="connsiteY2" fmla="*/ 24107 h 47622"/>
                <a:gd name="connsiteX3" fmla="*/ 41058 w 47641"/>
                <a:gd name="connsiteY3" fmla="*/ 7270 h 47622"/>
                <a:gd name="connsiteX4" fmla="*/ 24214 w 47641"/>
                <a:gd name="connsiteY4" fmla="*/ 295 h 47622"/>
                <a:gd name="connsiteX5" fmla="*/ 7370 w 47641"/>
                <a:gd name="connsiteY5" fmla="*/ 7270 h 47622"/>
                <a:gd name="connsiteX6" fmla="*/ 393 w 47641"/>
                <a:gd name="connsiteY6" fmla="*/ 24107 h 47622"/>
                <a:gd name="connsiteX7" fmla="*/ 7370 w 47641"/>
                <a:gd name="connsiteY7" fmla="*/ 40944 h 47622"/>
                <a:gd name="connsiteX8" fmla="*/ 2421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14" y="47918"/>
                  </a:moveTo>
                  <a:cubicBezTo>
                    <a:pt x="30531" y="47918"/>
                    <a:pt x="36591" y="45409"/>
                    <a:pt x="41058" y="40944"/>
                  </a:cubicBezTo>
                  <a:cubicBezTo>
                    <a:pt x="45525" y="36479"/>
                    <a:pt x="48034" y="30422"/>
                    <a:pt x="48034" y="24107"/>
                  </a:cubicBezTo>
                  <a:cubicBezTo>
                    <a:pt x="48034" y="17792"/>
                    <a:pt x="45525" y="11735"/>
                    <a:pt x="41058" y="7270"/>
                  </a:cubicBezTo>
                  <a:cubicBezTo>
                    <a:pt x="36591" y="2804"/>
                    <a:pt x="30531" y="295"/>
                    <a:pt x="24214" y="295"/>
                  </a:cubicBezTo>
                  <a:cubicBezTo>
                    <a:pt x="17897" y="295"/>
                    <a:pt x="11837" y="2804"/>
                    <a:pt x="7370" y="7270"/>
                  </a:cubicBezTo>
                  <a:cubicBezTo>
                    <a:pt x="2903" y="11735"/>
                    <a:pt x="393" y="17792"/>
                    <a:pt x="393" y="24107"/>
                  </a:cubicBezTo>
                  <a:cubicBezTo>
                    <a:pt x="393" y="30422"/>
                    <a:pt x="2903" y="36479"/>
                    <a:pt x="7370" y="40944"/>
                  </a:cubicBezTo>
                  <a:cubicBezTo>
                    <a:pt x="11837" y="45409"/>
                    <a:pt x="17897" y="47918"/>
                    <a:pt x="2421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EF3AB86-D37D-421A-B438-0F7A95424E0E}"/>
                </a:ext>
              </a:extLst>
            </p:cNvPr>
            <p:cNvSpPr/>
            <p:nvPr/>
          </p:nvSpPr>
          <p:spPr>
            <a:xfrm>
              <a:off x="3127863" y="3115021"/>
              <a:ext cx="47641" cy="47622"/>
            </a:xfrm>
            <a:custGeom>
              <a:avLst/>
              <a:gdLst>
                <a:gd name="connsiteX0" fmla="*/ 24217 w 47641"/>
                <a:gd name="connsiteY0" fmla="*/ 47918 h 47622"/>
                <a:gd name="connsiteX1" fmla="*/ 41060 w 47641"/>
                <a:gd name="connsiteY1" fmla="*/ 40944 h 47622"/>
                <a:gd name="connsiteX2" fmla="*/ 48037 w 47641"/>
                <a:gd name="connsiteY2" fmla="*/ 24107 h 47622"/>
                <a:gd name="connsiteX3" fmla="*/ 41060 w 47641"/>
                <a:gd name="connsiteY3" fmla="*/ 7270 h 47622"/>
                <a:gd name="connsiteX4" fmla="*/ 24217 w 47641"/>
                <a:gd name="connsiteY4" fmla="*/ 295 h 47622"/>
                <a:gd name="connsiteX5" fmla="*/ 7373 w 47641"/>
                <a:gd name="connsiteY5" fmla="*/ 7270 h 47622"/>
                <a:gd name="connsiteX6" fmla="*/ 396 w 47641"/>
                <a:gd name="connsiteY6" fmla="*/ 24107 h 47622"/>
                <a:gd name="connsiteX7" fmla="*/ 7373 w 47641"/>
                <a:gd name="connsiteY7" fmla="*/ 40944 h 47622"/>
                <a:gd name="connsiteX8" fmla="*/ 2421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17" y="47918"/>
                  </a:moveTo>
                  <a:cubicBezTo>
                    <a:pt x="30534" y="47918"/>
                    <a:pt x="36593" y="45409"/>
                    <a:pt x="41060" y="40944"/>
                  </a:cubicBezTo>
                  <a:cubicBezTo>
                    <a:pt x="45527" y="36479"/>
                    <a:pt x="48037" y="30422"/>
                    <a:pt x="48037" y="24107"/>
                  </a:cubicBezTo>
                  <a:cubicBezTo>
                    <a:pt x="48037" y="17792"/>
                    <a:pt x="45527" y="11735"/>
                    <a:pt x="41060" y="7270"/>
                  </a:cubicBezTo>
                  <a:cubicBezTo>
                    <a:pt x="36593" y="2804"/>
                    <a:pt x="30534" y="295"/>
                    <a:pt x="24217" y="295"/>
                  </a:cubicBezTo>
                  <a:cubicBezTo>
                    <a:pt x="17899" y="295"/>
                    <a:pt x="11840" y="2804"/>
                    <a:pt x="7373" y="7270"/>
                  </a:cubicBezTo>
                  <a:cubicBezTo>
                    <a:pt x="2906" y="11735"/>
                    <a:pt x="396" y="17792"/>
                    <a:pt x="396" y="24107"/>
                  </a:cubicBezTo>
                  <a:cubicBezTo>
                    <a:pt x="396" y="30422"/>
                    <a:pt x="2906" y="36479"/>
                    <a:pt x="7373" y="40944"/>
                  </a:cubicBezTo>
                  <a:cubicBezTo>
                    <a:pt x="11840" y="45409"/>
                    <a:pt x="17899" y="47918"/>
                    <a:pt x="2421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66D222B1-2BA0-4B12-BDD6-8F4BF19D8870}"/>
                </a:ext>
              </a:extLst>
            </p:cNvPr>
            <p:cNvSpPr/>
            <p:nvPr/>
          </p:nvSpPr>
          <p:spPr>
            <a:xfrm>
              <a:off x="3150183" y="3115021"/>
              <a:ext cx="47641" cy="47622"/>
            </a:xfrm>
            <a:custGeom>
              <a:avLst/>
              <a:gdLst>
                <a:gd name="connsiteX0" fmla="*/ 24220 w 47641"/>
                <a:gd name="connsiteY0" fmla="*/ 47918 h 47622"/>
                <a:gd name="connsiteX1" fmla="*/ 41063 w 47641"/>
                <a:gd name="connsiteY1" fmla="*/ 40944 h 47622"/>
                <a:gd name="connsiteX2" fmla="*/ 48040 w 47641"/>
                <a:gd name="connsiteY2" fmla="*/ 24107 h 47622"/>
                <a:gd name="connsiteX3" fmla="*/ 41063 w 47641"/>
                <a:gd name="connsiteY3" fmla="*/ 7270 h 47622"/>
                <a:gd name="connsiteX4" fmla="*/ 24220 w 47641"/>
                <a:gd name="connsiteY4" fmla="*/ 295 h 47622"/>
                <a:gd name="connsiteX5" fmla="*/ 7376 w 47641"/>
                <a:gd name="connsiteY5" fmla="*/ 7270 h 47622"/>
                <a:gd name="connsiteX6" fmla="*/ 399 w 47641"/>
                <a:gd name="connsiteY6" fmla="*/ 24107 h 47622"/>
                <a:gd name="connsiteX7" fmla="*/ 7376 w 47641"/>
                <a:gd name="connsiteY7" fmla="*/ 40944 h 47622"/>
                <a:gd name="connsiteX8" fmla="*/ 2422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20" y="47918"/>
                  </a:moveTo>
                  <a:cubicBezTo>
                    <a:pt x="30537" y="47918"/>
                    <a:pt x="36596" y="45409"/>
                    <a:pt x="41063" y="40944"/>
                  </a:cubicBezTo>
                  <a:cubicBezTo>
                    <a:pt x="45530" y="36479"/>
                    <a:pt x="48040" y="30422"/>
                    <a:pt x="48040" y="24107"/>
                  </a:cubicBezTo>
                  <a:cubicBezTo>
                    <a:pt x="48040" y="17792"/>
                    <a:pt x="45530" y="11735"/>
                    <a:pt x="41063" y="7270"/>
                  </a:cubicBezTo>
                  <a:cubicBezTo>
                    <a:pt x="36596" y="2804"/>
                    <a:pt x="30537" y="295"/>
                    <a:pt x="24220" y="295"/>
                  </a:cubicBezTo>
                  <a:cubicBezTo>
                    <a:pt x="17902" y="295"/>
                    <a:pt x="11843" y="2804"/>
                    <a:pt x="7376" y="7270"/>
                  </a:cubicBezTo>
                  <a:cubicBezTo>
                    <a:pt x="2909" y="11735"/>
                    <a:pt x="399" y="17792"/>
                    <a:pt x="399" y="24107"/>
                  </a:cubicBezTo>
                  <a:cubicBezTo>
                    <a:pt x="399" y="30422"/>
                    <a:pt x="2909" y="36479"/>
                    <a:pt x="7376" y="40944"/>
                  </a:cubicBezTo>
                  <a:cubicBezTo>
                    <a:pt x="11843" y="45409"/>
                    <a:pt x="17902" y="47918"/>
                    <a:pt x="2422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2BD90929-C223-4070-9CB4-340F09D878C3}"/>
                </a:ext>
              </a:extLst>
            </p:cNvPr>
            <p:cNvSpPr/>
            <p:nvPr/>
          </p:nvSpPr>
          <p:spPr>
            <a:xfrm>
              <a:off x="3172495" y="3115021"/>
              <a:ext cx="47641" cy="47622"/>
            </a:xfrm>
            <a:custGeom>
              <a:avLst/>
              <a:gdLst>
                <a:gd name="connsiteX0" fmla="*/ 24222 w 47641"/>
                <a:gd name="connsiteY0" fmla="*/ 47918 h 47622"/>
                <a:gd name="connsiteX1" fmla="*/ 41066 w 47641"/>
                <a:gd name="connsiteY1" fmla="*/ 40944 h 47622"/>
                <a:gd name="connsiteX2" fmla="*/ 48043 w 47641"/>
                <a:gd name="connsiteY2" fmla="*/ 24107 h 47622"/>
                <a:gd name="connsiteX3" fmla="*/ 41066 w 47641"/>
                <a:gd name="connsiteY3" fmla="*/ 7270 h 47622"/>
                <a:gd name="connsiteX4" fmla="*/ 24222 w 47641"/>
                <a:gd name="connsiteY4" fmla="*/ 295 h 47622"/>
                <a:gd name="connsiteX5" fmla="*/ 7379 w 47641"/>
                <a:gd name="connsiteY5" fmla="*/ 7270 h 47622"/>
                <a:gd name="connsiteX6" fmla="*/ 402 w 47641"/>
                <a:gd name="connsiteY6" fmla="*/ 24107 h 47622"/>
                <a:gd name="connsiteX7" fmla="*/ 7379 w 47641"/>
                <a:gd name="connsiteY7" fmla="*/ 40944 h 47622"/>
                <a:gd name="connsiteX8" fmla="*/ 2422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22" y="47918"/>
                  </a:moveTo>
                  <a:cubicBezTo>
                    <a:pt x="30540" y="47918"/>
                    <a:pt x="36599" y="45409"/>
                    <a:pt x="41066" y="40944"/>
                  </a:cubicBezTo>
                  <a:cubicBezTo>
                    <a:pt x="45533" y="36479"/>
                    <a:pt x="48043" y="30422"/>
                    <a:pt x="48043" y="24107"/>
                  </a:cubicBezTo>
                  <a:cubicBezTo>
                    <a:pt x="48043" y="17792"/>
                    <a:pt x="45533" y="11735"/>
                    <a:pt x="41066" y="7270"/>
                  </a:cubicBezTo>
                  <a:cubicBezTo>
                    <a:pt x="36599" y="2804"/>
                    <a:pt x="30540" y="295"/>
                    <a:pt x="24222" y="295"/>
                  </a:cubicBezTo>
                  <a:cubicBezTo>
                    <a:pt x="17905" y="295"/>
                    <a:pt x="11846" y="2804"/>
                    <a:pt x="7379" y="7270"/>
                  </a:cubicBezTo>
                  <a:cubicBezTo>
                    <a:pt x="2912" y="11735"/>
                    <a:pt x="402" y="17792"/>
                    <a:pt x="402" y="24107"/>
                  </a:cubicBezTo>
                  <a:cubicBezTo>
                    <a:pt x="402" y="30422"/>
                    <a:pt x="2912" y="36479"/>
                    <a:pt x="7379" y="40944"/>
                  </a:cubicBezTo>
                  <a:cubicBezTo>
                    <a:pt x="11846" y="45409"/>
                    <a:pt x="17905" y="47918"/>
                    <a:pt x="2422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E4AAB90F-9E92-42EE-932B-29EC5CD59ECD}"/>
                </a:ext>
              </a:extLst>
            </p:cNvPr>
            <p:cNvSpPr/>
            <p:nvPr/>
          </p:nvSpPr>
          <p:spPr>
            <a:xfrm>
              <a:off x="3194807" y="3115021"/>
              <a:ext cx="47641" cy="47622"/>
            </a:xfrm>
            <a:custGeom>
              <a:avLst/>
              <a:gdLst>
                <a:gd name="connsiteX0" fmla="*/ 24225 w 47641"/>
                <a:gd name="connsiteY0" fmla="*/ 47918 h 47622"/>
                <a:gd name="connsiteX1" fmla="*/ 41069 w 47641"/>
                <a:gd name="connsiteY1" fmla="*/ 40944 h 47622"/>
                <a:gd name="connsiteX2" fmla="*/ 48046 w 47641"/>
                <a:gd name="connsiteY2" fmla="*/ 24107 h 47622"/>
                <a:gd name="connsiteX3" fmla="*/ 41069 w 47641"/>
                <a:gd name="connsiteY3" fmla="*/ 7270 h 47622"/>
                <a:gd name="connsiteX4" fmla="*/ 24225 w 47641"/>
                <a:gd name="connsiteY4" fmla="*/ 295 h 47622"/>
                <a:gd name="connsiteX5" fmla="*/ 7381 w 47641"/>
                <a:gd name="connsiteY5" fmla="*/ 7270 h 47622"/>
                <a:gd name="connsiteX6" fmla="*/ 405 w 47641"/>
                <a:gd name="connsiteY6" fmla="*/ 24107 h 47622"/>
                <a:gd name="connsiteX7" fmla="*/ 7381 w 47641"/>
                <a:gd name="connsiteY7" fmla="*/ 40944 h 47622"/>
                <a:gd name="connsiteX8" fmla="*/ 2422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25" y="47918"/>
                  </a:moveTo>
                  <a:cubicBezTo>
                    <a:pt x="30542" y="47918"/>
                    <a:pt x="36602" y="45409"/>
                    <a:pt x="41069" y="40944"/>
                  </a:cubicBezTo>
                  <a:cubicBezTo>
                    <a:pt x="45536" y="36479"/>
                    <a:pt x="48046" y="30422"/>
                    <a:pt x="48046" y="24107"/>
                  </a:cubicBezTo>
                  <a:cubicBezTo>
                    <a:pt x="48046" y="17792"/>
                    <a:pt x="45536" y="11735"/>
                    <a:pt x="41069" y="7270"/>
                  </a:cubicBezTo>
                  <a:cubicBezTo>
                    <a:pt x="36602" y="2804"/>
                    <a:pt x="30542" y="295"/>
                    <a:pt x="24225" y="295"/>
                  </a:cubicBezTo>
                  <a:cubicBezTo>
                    <a:pt x="17908" y="295"/>
                    <a:pt x="11848" y="2804"/>
                    <a:pt x="7381" y="7270"/>
                  </a:cubicBezTo>
                  <a:cubicBezTo>
                    <a:pt x="2915" y="11735"/>
                    <a:pt x="405" y="17792"/>
                    <a:pt x="405" y="24107"/>
                  </a:cubicBezTo>
                  <a:cubicBezTo>
                    <a:pt x="405" y="30422"/>
                    <a:pt x="2915" y="36479"/>
                    <a:pt x="7381" y="40944"/>
                  </a:cubicBezTo>
                  <a:cubicBezTo>
                    <a:pt x="11848" y="45409"/>
                    <a:pt x="17908" y="47918"/>
                    <a:pt x="2422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1741083C-BD37-4113-9B5A-1248548C3C18}"/>
                </a:ext>
              </a:extLst>
            </p:cNvPr>
            <p:cNvSpPr/>
            <p:nvPr/>
          </p:nvSpPr>
          <p:spPr>
            <a:xfrm>
              <a:off x="3217119" y="3115021"/>
              <a:ext cx="47641" cy="47622"/>
            </a:xfrm>
            <a:custGeom>
              <a:avLst/>
              <a:gdLst>
                <a:gd name="connsiteX0" fmla="*/ 24228 w 47641"/>
                <a:gd name="connsiteY0" fmla="*/ 47918 h 47622"/>
                <a:gd name="connsiteX1" fmla="*/ 41072 w 47641"/>
                <a:gd name="connsiteY1" fmla="*/ 40944 h 47622"/>
                <a:gd name="connsiteX2" fmla="*/ 48049 w 47641"/>
                <a:gd name="connsiteY2" fmla="*/ 24107 h 47622"/>
                <a:gd name="connsiteX3" fmla="*/ 41072 w 47641"/>
                <a:gd name="connsiteY3" fmla="*/ 7270 h 47622"/>
                <a:gd name="connsiteX4" fmla="*/ 24228 w 47641"/>
                <a:gd name="connsiteY4" fmla="*/ 295 h 47622"/>
                <a:gd name="connsiteX5" fmla="*/ 7384 w 47641"/>
                <a:gd name="connsiteY5" fmla="*/ 7270 h 47622"/>
                <a:gd name="connsiteX6" fmla="*/ 407 w 47641"/>
                <a:gd name="connsiteY6" fmla="*/ 24107 h 47622"/>
                <a:gd name="connsiteX7" fmla="*/ 7384 w 47641"/>
                <a:gd name="connsiteY7" fmla="*/ 40944 h 47622"/>
                <a:gd name="connsiteX8" fmla="*/ 2422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28" y="47918"/>
                  </a:moveTo>
                  <a:cubicBezTo>
                    <a:pt x="30545" y="47918"/>
                    <a:pt x="36605" y="45409"/>
                    <a:pt x="41072" y="40944"/>
                  </a:cubicBezTo>
                  <a:cubicBezTo>
                    <a:pt x="45539" y="36479"/>
                    <a:pt x="48049" y="30422"/>
                    <a:pt x="48049" y="24107"/>
                  </a:cubicBezTo>
                  <a:cubicBezTo>
                    <a:pt x="48049" y="17792"/>
                    <a:pt x="45539" y="11735"/>
                    <a:pt x="41072" y="7270"/>
                  </a:cubicBezTo>
                  <a:cubicBezTo>
                    <a:pt x="36605" y="2804"/>
                    <a:pt x="30545" y="295"/>
                    <a:pt x="24228" y="295"/>
                  </a:cubicBezTo>
                  <a:cubicBezTo>
                    <a:pt x="17911" y="295"/>
                    <a:pt x="11851" y="2804"/>
                    <a:pt x="7384" y="7270"/>
                  </a:cubicBezTo>
                  <a:cubicBezTo>
                    <a:pt x="2917" y="11735"/>
                    <a:pt x="407" y="17792"/>
                    <a:pt x="407" y="24107"/>
                  </a:cubicBezTo>
                  <a:cubicBezTo>
                    <a:pt x="407" y="30422"/>
                    <a:pt x="2917" y="36479"/>
                    <a:pt x="7384" y="40944"/>
                  </a:cubicBezTo>
                  <a:cubicBezTo>
                    <a:pt x="11851" y="45409"/>
                    <a:pt x="17911" y="47918"/>
                    <a:pt x="2422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371742D-23AB-4E08-B3E4-471255032605}"/>
                </a:ext>
              </a:extLst>
            </p:cNvPr>
            <p:cNvSpPr/>
            <p:nvPr/>
          </p:nvSpPr>
          <p:spPr>
            <a:xfrm>
              <a:off x="3239431" y="3115021"/>
              <a:ext cx="47641" cy="47622"/>
            </a:xfrm>
            <a:custGeom>
              <a:avLst/>
              <a:gdLst>
                <a:gd name="connsiteX0" fmla="*/ 24231 w 47641"/>
                <a:gd name="connsiteY0" fmla="*/ 47918 h 47622"/>
                <a:gd name="connsiteX1" fmla="*/ 41074 w 47641"/>
                <a:gd name="connsiteY1" fmla="*/ 40944 h 47622"/>
                <a:gd name="connsiteX2" fmla="*/ 48051 w 47641"/>
                <a:gd name="connsiteY2" fmla="*/ 24107 h 47622"/>
                <a:gd name="connsiteX3" fmla="*/ 41074 w 47641"/>
                <a:gd name="connsiteY3" fmla="*/ 7270 h 47622"/>
                <a:gd name="connsiteX4" fmla="*/ 24231 w 47641"/>
                <a:gd name="connsiteY4" fmla="*/ 295 h 47622"/>
                <a:gd name="connsiteX5" fmla="*/ 7387 w 47641"/>
                <a:gd name="connsiteY5" fmla="*/ 7270 h 47622"/>
                <a:gd name="connsiteX6" fmla="*/ 410 w 47641"/>
                <a:gd name="connsiteY6" fmla="*/ 24107 h 47622"/>
                <a:gd name="connsiteX7" fmla="*/ 7387 w 47641"/>
                <a:gd name="connsiteY7" fmla="*/ 40944 h 47622"/>
                <a:gd name="connsiteX8" fmla="*/ 2423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31" y="47918"/>
                  </a:moveTo>
                  <a:cubicBezTo>
                    <a:pt x="30548" y="47918"/>
                    <a:pt x="36607" y="45409"/>
                    <a:pt x="41074" y="40944"/>
                  </a:cubicBezTo>
                  <a:cubicBezTo>
                    <a:pt x="45541" y="36479"/>
                    <a:pt x="48051" y="30422"/>
                    <a:pt x="48051" y="24107"/>
                  </a:cubicBezTo>
                  <a:cubicBezTo>
                    <a:pt x="48051" y="17792"/>
                    <a:pt x="45541" y="11735"/>
                    <a:pt x="41074" y="7270"/>
                  </a:cubicBezTo>
                  <a:cubicBezTo>
                    <a:pt x="36607" y="2804"/>
                    <a:pt x="30548" y="295"/>
                    <a:pt x="24231" y="295"/>
                  </a:cubicBezTo>
                  <a:cubicBezTo>
                    <a:pt x="17914" y="295"/>
                    <a:pt x="11854" y="2804"/>
                    <a:pt x="7387" y="7270"/>
                  </a:cubicBezTo>
                  <a:cubicBezTo>
                    <a:pt x="2920" y="11735"/>
                    <a:pt x="410" y="17792"/>
                    <a:pt x="410" y="24107"/>
                  </a:cubicBezTo>
                  <a:cubicBezTo>
                    <a:pt x="410" y="30422"/>
                    <a:pt x="2920" y="36479"/>
                    <a:pt x="7387" y="40944"/>
                  </a:cubicBezTo>
                  <a:cubicBezTo>
                    <a:pt x="11854" y="45409"/>
                    <a:pt x="17914" y="47918"/>
                    <a:pt x="2423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66442C6-76B6-4749-8909-4D5F7A99F941}"/>
                </a:ext>
              </a:extLst>
            </p:cNvPr>
            <p:cNvSpPr/>
            <p:nvPr/>
          </p:nvSpPr>
          <p:spPr>
            <a:xfrm>
              <a:off x="3261743" y="3115021"/>
              <a:ext cx="47641" cy="47622"/>
            </a:xfrm>
            <a:custGeom>
              <a:avLst/>
              <a:gdLst>
                <a:gd name="connsiteX0" fmla="*/ 24234 w 47641"/>
                <a:gd name="connsiteY0" fmla="*/ 47918 h 47622"/>
                <a:gd name="connsiteX1" fmla="*/ 41077 w 47641"/>
                <a:gd name="connsiteY1" fmla="*/ 40944 h 47622"/>
                <a:gd name="connsiteX2" fmla="*/ 48054 w 47641"/>
                <a:gd name="connsiteY2" fmla="*/ 24107 h 47622"/>
                <a:gd name="connsiteX3" fmla="*/ 41077 w 47641"/>
                <a:gd name="connsiteY3" fmla="*/ 7270 h 47622"/>
                <a:gd name="connsiteX4" fmla="*/ 24234 w 47641"/>
                <a:gd name="connsiteY4" fmla="*/ 295 h 47622"/>
                <a:gd name="connsiteX5" fmla="*/ 7390 w 47641"/>
                <a:gd name="connsiteY5" fmla="*/ 7270 h 47622"/>
                <a:gd name="connsiteX6" fmla="*/ 413 w 47641"/>
                <a:gd name="connsiteY6" fmla="*/ 24107 h 47622"/>
                <a:gd name="connsiteX7" fmla="*/ 7390 w 47641"/>
                <a:gd name="connsiteY7" fmla="*/ 40944 h 47622"/>
                <a:gd name="connsiteX8" fmla="*/ 2423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34" y="47918"/>
                  </a:moveTo>
                  <a:cubicBezTo>
                    <a:pt x="30551" y="47918"/>
                    <a:pt x="36610" y="45409"/>
                    <a:pt x="41077" y="40944"/>
                  </a:cubicBezTo>
                  <a:cubicBezTo>
                    <a:pt x="45544" y="36479"/>
                    <a:pt x="48054" y="30422"/>
                    <a:pt x="48054" y="24107"/>
                  </a:cubicBezTo>
                  <a:cubicBezTo>
                    <a:pt x="48054" y="17792"/>
                    <a:pt x="45544" y="11735"/>
                    <a:pt x="41077" y="7270"/>
                  </a:cubicBezTo>
                  <a:cubicBezTo>
                    <a:pt x="36610" y="2804"/>
                    <a:pt x="30551" y="295"/>
                    <a:pt x="24234" y="295"/>
                  </a:cubicBezTo>
                  <a:cubicBezTo>
                    <a:pt x="17916" y="295"/>
                    <a:pt x="11857" y="2804"/>
                    <a:pt x="7390" y="7270"/>
                  </a:cubicBezTo>
                  <a:cubicBezTo>
                    <a:pt x="2923" y="11735"/>
                    <a:pt x="413" y="17792"/>
                    <a:pt x="413" y="24107"/>
                  </a:cubicBezTo>
                  <a:cubicBezTo>
                    <a:pt x="413" y="30422"/>
                    <a:pt x="2923" y="36479"/>
                    <a:pt x="7390" y="40944"/>
                  </a:cubicBezTo>
                  <a:cubicBezTo>
                    <a:pt x="11857" y="45409"/>
                    <a:pt x="17916" y="47918"/>
                    <a:pt x="2423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A8F2E562-CD9F-4123-AED0-69E23B6681EF}"/>
                </a:ext>
              </a:extLst>
            </p:cNvPr>
            <p:cNvSpPr/>
            <p:nvPr/>
          </p:nvSpPr>
          <p:spPr>
            <a:xfrm>
              <a:off x="3284055" y="3115021"/>
              <a:ext cx="47641" cy="47622"/>
            </a:xfrm>
            <a:custGeom>
              <a:avLst/>
              <a:gdLst>
                <a:gd name="connsiteX0" fmla="*/ 24236 w 47641"/>
                <a:gd name="connsiteY0" fmla="*/ 47918 h 47622"/>
                <a:gd name="connsiteX1" fmla="*/ 41080 w 47641"/>
                <a:gd name="connsiteY1" fmla="*/ 40944 h 47622"/>
                <a:gd name="connsiteX2" fmla="*/ 48057 w 47641"/>
                <a:gd name="connsiteY2" fmla="*/ 24107 h 47622"/>
                <a:gd name="connsiteX3" fmla="*/ 41080 w 47641"/>
                <a:gd name="connsiteY3" fmla="*/ 7270 h 47622"/>
                <a:gd name="connsiteX4" fmla="*/ 24236 w 47641"/>
                <a:gd name="connsiteY4" fmla="*/ 295 h 47622"/>
                <a:gd name="connsiteX5" fmla="*/ 7393 w 47641"/>
                <a:gd name="connsiteY5" fmla="*/ 7270 h 47622"/>
                <a:gd name="connsiteX6" fmla="*/ 416 w 47641"/>
                <a:gd name="connsiteY6" fmla="*/ 24107 h 47622"/>
                <a:gd name="connsiteX7" fmla="*/ 7393 w 47641"/>
                <a:gd name="connsiteY7" fmla="*/ 40944 h 47622"/>
                <a:gd name="connsiteX8" fmla="*/ 2423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36" y="47918"/>
                  </a:moveTo>
                  <a:cubicBezTo>
                    <a:pt x="30554" y="47918"/>
                    <a:pt x="36613" y="45409"/>
                    <a:pt x="41080" y="40944"/>
                  </a:cubicBezTo>
                  <a:cubicBezTo>
                    <a:pt x="45547" y="36479"/>
                    <a:pt x="48057" y="30422"/>
                    <a:pt x="48057" y="24107"/>
                  </a:cubicBezTo>
                  <a:cubicBezTo>
                    <a:pt x="48057" y="17792"/>
                    <a:pt x="45547" y="11735"/>
                    <a:pt x="41080" y="7270"/>
                  </a:cubicBezTo>
                  <a:cubicBezTo>
                    <a:pt x="36613" y="2804"/>
                    <a:pt x="30554" y="295"/>
                    <a:pt x="24236" y="295"/>
                  </a:cubicBezTo>
                  <a:cubicBezTo>
                    <a:pt x="17919" y="295"/>
                    <a:pt x="11860" y="2804"/>
                    <a:pt x="7393" y="7270"/>
                  </a:cubicBezTo>
                  <a:cubicBezTo>
                    <a:pt x="2926" y="11735"/>
                    <a:pt x="416" y="17792"/>
                    <a:pt x="416" y="24107"/>
                  </a:cubicBezTo>
                  <a:cubicBezTo>
                    <a:pt x="416" y="30422"/>
                    <a:pt x="2926" y="36479"/>
                    <a:pt x="7393" y="40944"/>
                  </a:cubicBezTo>
                  <a:cubicBezTo>
                    <a:pt x="11860" y="45409"/>
                    <a:pt x="17919" y="47918"/>
                    <a:pt x="2423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F9FB3391-2F70-4285-9AF8-C0A80A4779A9}"/>
                </a:ext>
              </a:extLst>
            </p:cNvPr>
            <p:cNvSpPr/>
            <p:nvPr/>
          </p:nvSpPr>
          <p:spPr>
            <a:xfrm>
              <a:off x="3306367" y="3115021"/>
              <a:ext cx="47641" cy="47622"/>
            </a:xfrm>
            <a:custGeom>
              <a:avLst/>
              <a:gdLst>
                <a:gd name="connsiteX0" fmla="*/ 24239 w 47641"/>
                <a:gd name="connsiteY0" fmla="*/ 47918 h 47622"/>
                <a:gd name="connsiteX1" fmla="*/ 41083 w 47641"/>
                <a:gd name="connsiteY1" fmla="*/ 40944 h 47622"/>
                <a:gd name="connsiteX2" fmla="*/ 48060 w 47641"/>
                <a:gd name="connsiteY2" fmla="*/ 24107 h 47622"/>
                <a:gd name="connsiteX3" fmla="*/ 41083 w 47641"/>
                <a:gd name="connsiteY3" fmla="*/ 7270 h 47622"/>
                <a:gd name="connsiteX4" fmla="*/ 24239 w 47641"/>
                <a:gd name="connsiteY4" fmla="*/ 295 h 47622"/>
                <a:gd name="connsiteX5" fmla="*/ 7396 w 47641"/>
                <a:gd name="connsiteY5" fmla="*/ 7270 h 47622"/>
                <a:gd name="connsiteX6" fmla="*/ 419 w 47641"/>
                <a:gd name="connsiteY6" fmla="*/ 24107 h 47622"/>
                <a:gd name="connsiteX7" fmla="*/ 7396 w 47641"/>
                <a:gd name="connsiteY7" fmla="*/ 40944 h 47622"/>
                <a:gd name="connsiteX8" fmla="*/ 2423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39" y="47918"/>
                  </a:moveTo>
                  <a:cubicBezTo>
                    <a:pt x="30557" y="47918"/>
                    <a:pt x="36616" y="45409"/>
                    <a:pt x="41083" y="40944"/>
                  </a:cubicBezTo>
                  <a:cubicBezTo>
                    <a:pt x="45550" y="36479"/>
                    <a:pt x="48060" y="30422"/>
                    <a:pt x="48060" y="24107"/>
                  </a:cubicBezTo>
                  <a:cubicBezTo>
                    <a:pt x="48060" y="17792"/>
                    <a:pt x="45550" y="11735"/>
                    <a:pt x="41083" y="7270"/>
                  </a:cubicBezTo>
                  <a:cubicBezTo>
                    <a:pt x="36616" y="2804"/>
                    <a:pt x="30557" y="295"/>
                    <a:pt x="24239" y="295"/>
                  </a:cubicBezTo>
                  <a:cubicBezTo>
                    <a:pt x="17922" y="295"/>
                    <a:pt x="11863" y="2804"/>
                    <a:pt x="7396" y="7270"/>
                  </a:cubicBezTo>
                  <a:cubicBezTo>
                    <a:pt x="2929" y="11735"/>
                    <a:pt x="419" y="17792"/>
                    <a:pt x="419" y="24107"/>
                  </a:cubicBezTo>
                  <a:cubicBezTo>
                    <a:pt x="419" y="30422"/>
                    <a:pt x="2929" y="36479"/>
                    <a:pt x="7396" y="40944"/>
                  </a:cubicBezTo>
                  <a:cubicBezTo>
                    <a:pt x="11863" y="45409"/>
                    <a:pt x="17922" y="47918"/>
                    <a:pt x="2423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31D47178-A042-484A-A0A1-A11236489C88}"/>
                </a:ext>
              </a:extLst>
            </p:cNvPr>
            <p:cNvSpPr/>
            <p:nvPr/>
          </p:nvSpPr>
          <p:spPr>
            <a:xfrm>
              <a:off x="3328687" y="3115021"/>
              <a:ext cx="47641" cy="47622"/>
            </a:xfrm>
            <a:custGeom>
              <a:avLst/>
              <a:gdLst>
                <a:gd name="connsiteX0" fmla="*/ 24242 w 47641"/>
                <a:gd name="connsiteY0" fmla="*/ 47918 h 47622"/>
                <a:gd name="connsiteX1" fmla="*/ 41086 w 47641"/>
                <a:gd name="connsiteY1" fmla="*/ 40944 h 47622"/>
                <a:gd name="connsiteX2" fmla="*/ 48063 w 47641"/>
                <a:gd name="connsiteY2" fmla="*/ 24107 h 47622"/>
                <a:gd name="connsiteX3" fmla="*/ 41086 w 47641"/>
                <a:gd name="connsiteY3" fmla="*/ 7270 h 47622"/>
                <a:gd name="connsiteX4" fmla="*/ 24242 w 47641"/>
                <a:gd name="connsiteY4" fmla="*/ 295 h 47622"/>
                <a:gd name="connsiteX5" fmla="*/ 7398 w 47641"/>
                <a:gd name="connsiteY5" fmla="*/ 7270 h 47622"/>
                <a:gd name="connsiteX6" fmla="*/ 421 w 47641"/>
                <a:gd name="connsiteY6" fmla="*/ 24107 h 47622"/>
                <a:gd name="connsiteX7" fmla="*/ 7398 w 47641"/>
                <a:gd name="connsiteY7" fmla="*/ 40944 h 47622"/>
                <a:gd name="connsiteX8" fmla="*/ 2424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42" y="47918"/>
                  </a:moveTo>
                  <a:cubicBezTo>
                    <a:pt x="30559" y="47918"/>
                    <a:pt x="36619" y="45409"/>
                    <a:pt x="41086" y="40944"/>
                  </a:cubicBezTo>
                  <a:cubicBezTo>
                    <a:pt x="45553" y="36479"/>
                    <a:pt x="48063" y="30422"/>
                    <a:pt x="48063" y="24107"/>
                  </a:cubicBezTo>
                  <a:cubicBezTo>
                    <a:pt x="48063" y="17792"/>
                    <a:pt x="45553" y="11735"/>
                    <a:pt x="41086" y="7270"/>
                  </a:cubicBezTo>
                  <a:cubicBezTo>
                    <a:pt x="36619" y="2804"/>
                    <a:pt x="30559" y="295"/>
                    <a:pt x="24242" y="295"/>
                  </a:cubicBezTo>
                  <a:cubicBezTo>
                    <a:pt x="17925" y="295"/>
                    <a:pt x="11865" y="2804"/>
                    <a:pt x="7398" y="7270"/>
                  </a:cubicBezTo>
                  <a:cubicBezTo>
                    <a:pt x="2931" y="11735"/>
                    <a:pt x="421" y="17792"/>
                    <a:pt x="421" y="24107"/>
                  </a:cubicBezTo>
                  <a:cubicBezTo>
                    <a:pt x="421" y="30422"/>
                    <a:pt x="2931" y="36479"/>
                    <a:pt x="7398" y="40944"/>
                  </a:cubicBezTo>
                  <a:cubicBezTo>
                    <a:pt x="11865" y="45409"/>
                    <a:pt x="17925" y="47918"/>
                    <a:pt x="2424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A771F392-FD03-4A36-8C56-2049CBC597E1}"/>
                </a:ext>
              </a:extLst>
            </p:cNvPr>
            <p:cNvSpPr/>
            <p:nvPr/>
          </p:nvSpPr>
          <p:spPr>
            <a:xfrm>
              <a:off x="3350998" y="3115021"/>
              <a:ext cx="47641" cy="47622"/>
            </a:xfrm>
            <a:custGeom>
              <a:avLst/>
              <a:gdLst>
                <a:gd name="connsiteX0" fmla="*/ 24245 w 47641"/>
                <a:gd name="connsiteY0" fmla="*/ 47918 h 47622"/>
                <a:gd name="connsiteX1" fmla="*/ 41089 w 47641"/>
                <a:gd name="connsiteY1" fmla="*/ 40944 h 47622"/>
                <a:gd name="connsiteX2" fmla="*/ 48065 w 47641"/>
                <a:gd name="connsiteY2" fmla="*/ 24107 h 47622"/>
                <a:gd name="connsiteX3" fmla="*/ 41089 w 47641"/>
                <a:gd name="connsiteY3" fmla="*/ 7270 h 47622"/>
                <a:gd name="connsiteX4" fmla="*/ 24245 w 47641"/>
                <a:gd name="connsiteY4" fmla="*/ 295 h 47622"/>
                <a:gd name="connsiteX5" fmla="*/ 7401 w 47641"/>
                <a:gd name="connsiteY5" fmla="*/ 7270 h 47622"/>
                <a:gd name="connsiteX6" fmla="*/ 424 w 47641"/>
                <a:gd name="connsiteY6" fmla="*/ 24107 h 47622"/>
                <a:gd name="connsiteX7" fmla="*/ 7401 w 47641"/>
                <a:gd name="connsiteY7" fmla="*/ 40944 h 47622"/>
                <a:gd name="connsiteX8" fmla="*/ 2424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45" y="47918"/>
                  </a:moveTo>
                  <a:cubicBezTo>
                    <a:pt x="30562" y="47918"/>
                    <a:pt x="36622" y="45409"/>
                    <a:pt x="41089" y="40944"/>
                  </a:cubicBezTo>
                  <a:cubicBezTo>
                    <a:pt x="45556" y="36479"/>
                    <a:pt x="48065" y="30422"/>
                    <a:pt x="48065" y="24107"/>
                  </a:cubicBezTo>
                  <a:cubicBezTo>
                    <a:pt x="48065" y="17792"/>
                    <a:pt x="45556" y="11735"/>
                    <a:pt x="41089" y="7270"/>
                  </a:cubicBezTo>
                  <a:cubicBezTo>
                    <a:pt x="36622" y="2804"/>
                    <a:pt x="30562" y="295"/>
                    <a:pt x="24245" y="295"/>
                  </a:cubicBezTo>
                  <a:cubicBezTo>
                    <a:pt x="17928" y="295"/>
                    <a:pt x="11868" y="2804"/>
                    <a:pt x="7401" y="7270"/>
                  </a:cubicBezTo>
                  <a:cubicBezTo>
                    <a:pt x="2934" y="11735"/>
                    <a:pt x="424" y="17792"/>
                    <a:pt x="424" y="24107"/>
                  </a:cubicBezTo>
                  <a:cubicBezTo>
                    <a:pt x="424" y="30422"/>
                    <a:pt x="2934" y="36479"/>
                    <a:pt x="7401" y="40944"/>
                  </a:cubicBezTo>
                  <a:cubicBezTo>
                    <a:pt x="11868" y="45409"/>
                    <a:pt x="17928" y="47918"/>
                    <a:pt x="2424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0AA90D38-07F9-4980-8B0B-E55F8820A561}"/>
                </a:ext>
              </a:extLst>
            </p:cNvPr>
            <p:cNvSpPr/>
            <p:nvPr/>
          </p:nvSpPr>
          <p:spPr>
            <a:xfrm>
              <a:off x="3373310" y="3115021"/>
              <a:ext cx="47641" cy="47622"/>
            </a:xfrm>
            <a:custGeom>
              <a:avLst/>
              <a:gdLst>
                <a:gd name="connsiteX0" fmla="*/ 24248 w 47641"/>
                <a:gd name="connsiteY0" fmla="*/ 47918 h 47622"/>
                <a:gd name="connsiteX1" fmla="*/ 41091 w 47641"/>
                <a:gd name="connsiteY1" fmla="*/ 40944 h 47622"/>
                <a:gd name="connsiteX2" fmla="*/ 48068 w 47641"/>
                <a:gd name="connsiteY2" fmla="*/ 24107 h 47622"/>
                <a:gd name="connsiteX3" fmla="*/ 41091 w 47641"/>
                <a:gd name="connsiteY3" fmla="*/ 7270 h 47622"/>
                <a:gd name="connsiteX4" fmla="*/ 24248 w 47641"/>
                <a:gd name="connsiteY4" fmla="*/ 295 h 47622"/>
                <a:gd name="connsiteX5" fmla="*/ 7404 w 47641"/>
                <a:gd name="connsiteY5" fmla="*/ 7270 h 47622"/>
                <a:gd name="connsiteX6" fmla="*/ 427 w 47641"/>
                <a:gd name="connsiteY6" fmla="*/ 24107 h 47622"/>
                <a:gd name="connsiteX7" fmla="*/ 7404 w 47641"/>
                <a:gd name="connsiteY7" fmla="*/ 40944 h 47622"/>
                <a:gd name="connsiteX8" fmla="*/ 2424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48" y="47918"/>
                  </a:moveTo>
                  <a:cubicBezTo>
                    <a:pt x="30565" y="47918"/>
                    <a:pt x="36624" y="45409"/>
                    <a:pt x="41091" y="40944"/>
                  </a:cubicBezTo>
                  <a:cubicBezTo>
                    <a:pt x="45558" y="36479"/>
                    <a:pt x="48068" y="30422"/>
                    <a:pt x="48068" y="24107"/>
                  </a:cubicBezTo>
                  <a:cubicBezTo>
                    <a:pt x="48068" y="17792"/>
                    <a:pt x="45558" y="11735"/>
                    <a:pt x="41091" y="7270"/>
                  </a:cubicBezTo>
                  <a:cubicBezTo>
                    <a:pt x="36624" y="2804"/>
                    <a:pt x="30565" y="295"/>
                    <a:pt x="24248" y="295"/>
                  </a:cubicBezTo>
                  <a:cubicBezTo>
                    <a:pt x="17930" y="295"/>
                    <a:pt x="11871" y="2804"/>
                    <a:pt x="7404" y="7270"/>
                  </a:cubicBezTo>
                  <a:cubicBezTo>
                    <a:pt x="2937" y="11735"/>
                    <a:pt x="427" y="17792"/>
                    <a:pt x="427" y="24107"/>
                  </a:cubicBezTo>
                  <a:cubicBezTo>
                    <a:pt x="427" y="30422"/>
                    <a:pt x="2937" y="36479"/>
                    <a:pt x="7404" y="40944"/>
                  </a:cubicBezTo>
                  <a:cubicBezTo>
                    <a:pt x="11871" y="45409"/>
                    <a:pt x="17930" y="47918"/>
                    <a:pt x="2424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53BB691B-248E-439C-86AD-951700008CF8}"/>
                </a:ext>
              </a:extLst>
            </p:cNvPr>
            <p:cNvSpPr/>
            <p:nvPr/>
          </p:nvSpPr>
          <p:spPr>
            <a:xfrm>
              <a:off x="3395622" y="3115021"/>
              <a:ext cx="47641" cy="47622"/>
            </a:xfrm>
            <a:custGeom>
              <a:avLst/>
              <a:gdLst>
                <a:gd name="connsiteX0" fmla="*/ 24250 w 47641"/>
                <a:gd name="connsiteY0" fmla="*/ 47918 h 47622"/>
                <a:gd name="connsiteX1" fmla="*/ 41094 w 47641"/>
                <a:gd name="connsiteY1" fmla="*/ 40944 h 47622"/>
                <a:gd name="connsiteX2" fmla="*/ 48071 w 47641"/>
                <a:gd name="connsiteY2" fmla="*/ 24107 h 47622"/>
                <a:gd name="connsiteX3" fmla="*/ 41094 w 47641"/>
                <a:gd name="connsiteY3" fmla="*/ 7270 h 47622"/>
                <a:gd name="connsiteX4" fmla="*/ 24250 w 47641"/>
                <a:gd name="connsiteY4" fmla="*/ 295 h 47622"/>
                <a:gd name="connsiteX5" fmla="*/ 7407 w 47641"/>
                <a:gd name="connsiteY5" fmla="*/ 7270 h 47622"/>
                <a:gd name="connsiteX6" fmla="*/ 430 w 47641"/>
                <a:gd name="connsiteY6" fmla="*/ 24107 h 47622"/>
                <a:gd name="connsiteX7" fmla="*/ 7407 w 47641"/>
                <a:gd name="connsiteY7" fmla="*/ 40944 h 47622"/>
                <a:gd name="connsiteX8" fmla="*/ 2425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50" y="47918"/>
                  </a:moveTo>
                  <a:cubicBezTo>
                    <a:pt x="30568" y="47918"/>
                    <a:pt x="36627" y="45409"/>
                    <a:pt x="41094" y="40944"/>
                  </a:cubicBezTo>
                  <a:cubicBezTo>
                    <a:pt x="45561" y="36479"/>
                    <a:pt x="48071" y="30422"/>
                    <a:pt x="48071" y="24107"/>
                  </a:cubicBezTo>
                  <a:cubicBezTo>
                    <a:pt x="48071" y="17792"/>
                    <a:pt x="45561" y="11735"/>
                    <a:pt x="41094" y="7270"/>
                  </a:cubicBezTo>
                  <a:cubicBezTo>
                    <a:pt x="36627" y="2804"/>
                    <a:pt x="30568" y="295"/>
                    <a:pt x="24250" y="295"/>
                  </a:cubicBezTo>
                  <a:cubicBezTo>
                    <a:pt x="17933" y="295"/>
                    <a:pt x="11874" y="2804"/>
                    <a:pt x="7407" y="7270"/>
                  </a:cubicBezTo>
                  <a:cubicBezTo>
                    <a:pt x="2940" y="11735"/>
                    <a:pt x="430" y="17792"/>
                    <a:pt x="430" y="24107"/>
                  </a:cubicBezTo>
                  <a:cubicBezTo>
                    <a:pt x="430" y="30422"/>
                    <a:pt x="2940" y="36479"/>
                    <a:pt x="7407" y="40944"/>
                  </a:cubicBezTo>
                  <a:cubicBezTo>
                    <a:pt x="11874" y="45409"/>
                    <a:pt x="17933" y="47918"/>
                    <a:pt x="2425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2743D446-F13B-41A9-B2BB-25743321B7A7}"/>
                </a:ext>
              </a:extLst>
            </p:cNvPr>
            <p:cNvSpPr/>
            <p:nvPr/>
          </p:nvSpPr>
          <p:spPr>
            <a:xfrm>
              <a:off x="3417934" y="3115021"/>
              <a:ext cx="47641" cy="47622"/>
            </a:xfrm>
            <a:custGeom>
              <a:avLst/>
              <a:gdLst>
                <a:gd name="connsiteX0" fmla="*/ 24253 w 47641"/>
                <a:gd name="connsiteY0" fmla="*/ 47918 h 47622"/>
                <a:gd name="connsiteX1" fmla="*/ 41097 w 47641"/>
                <a:gd name="connsiteY1" fmla="*/ 40944 h 47622"/>
                <a:gd name="connsiteX2" fmla="*/ 48074 w 47641"/>
                <a:gd name="connsiteY2" fmla="*/ 24107 h 47622"/>
                <a:gd name="connsiteX3" fmla="*/ 41097 w 47641"/>
                <a:gd name="connsiteY3" fmla="*/ 7270 h 47622"/>
                <a:gd name="connsiteX4" fmla="*/ 24253 w 47641"/>
                <a:gd name="connsiteY4" fmla="*/ 295 h 47622"/>
                <a:gd name="connsiteX5" fmla="*/ 7410 w 47641"/>
                <a:gd name="connsiteY5" fmla="*/ 7270 h 47622"/>
                <a:gd name="connsiteX6" fmla="*/ 433 w 47641"/>
                <a:gd name="connsiteY6" fmla="*/ 24107 h 47622"/>
                <a:gd name="connsiteX7" fmla="*/ 7410 w 47641"/>
                <a:gd name="connsiteY7" fmla="*/ 40944 h 47622"/>
                <a:gd name="connsiteX8" fmla="*/ 2425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53" y="47918"/>
                  </a:moveTo>
                  <a:cubicBezTo>
                    <a:pt x="30571" y="47918"/>
                    <a:pt x="36630" y="45409"/>
                    <a:pt x="41097" y="40944"/>
                  </a:cubicBezTo>
                  <a:cubicBezTo>
                    <a:pt x="45564" y="36479"/>
                    <a:pt x="48074" y="30422"/>
                    <a:pt x="48074" y="24107"/>
                  </a:cubicBezTo>
                  <a:cubicBezTo>
                    <a:pt x="48074" y="17792"/>
                    <a:pt x="45564" y="11735"/>
                    <a:pt x="41097" y="7270"/>
                  </a:cubicBezTo>
                  <a:cubicBezTo>
                    <a:pt x="36630" y="2804"/>
                    <a:pt x="30571" y="295"/>
                    <a:pt x="24253" y="295"/>
                  </a:cubicBezTo>
                  <a:cubicBezTo>
                    <a:pt x="17936" y="295"/>
                    <a:pt x="11877" y="2804"/>
                    <a:pt x="7410" y="7270"/>
                  </a:cubicBezTo>
                  <a:cubicBezTo>
                    <a:pt x="2943" y="11735"/>
                    <a:pt x="433" y="17792"/>
                    <a:pt x="433" y="24107"/>
                  </a:cubicBezTo>
                  <a:cubicBezTo>
                    <a:pt x="433" y="30422"/>
                    <a:pt x="2943" y="36479"/>
                    <a:pt x="7410" y="40944"/>
                  </a:cubicBezTo>
                  <a:cubicBezTo>
                    <a:pt x="11877" y="45409"/>
                    <a:pt x="17936" y="47918"/>
                    <a:pt x="2425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5141DCFA-7A30-4F29-ACEF-C7C6293DA8C7}"/>
                </a:ext>
              </a:extLst>
            </p:cNvPr>
            <p:cNvSpPr/>
            <p:nvPr/>
          </p:nvSpPr>
          <p:spPr>
            <a:xfrm>
              <a:off x="3440246" y="3115021"/>
              <a:ext cx="47641" cy="47622"/>
            </a:xfrm>
            <a:custGeom>
              <a:avLst/>
              <a:gdLst>
                <a:gd name="connsiteX0" fmla="*/ 24256 w 47641"/>
                <a:gd name="connsiteY0" fmla="*/ 47918 h 47622"/>
                <a:gd name="connsiteX1" fmla="*/ 41100 w 47641"/>
                <a:gd name="connsiteY1" fmla="*/ 40944 h 47622"/>
                <a:gd name="connsiteX2" fmla="*/ 48077 w 47641"/>
                <a:gd name="connsiteY2" fmla="*/ 24107 h 47622"/>
                <a:gd name="connsiteX3" fmla="*/ 41100 w 47641"/>
                <a:gd name="connsiteY3" fmla="*/ 7270 h 47622"/>
                <a:gd name="connsiteX4" fmla="*/ 24256 w 47641"/>
                <a:gd name="connsiteY4" fmla="*/ 295 h 47622"/>
                <a:gd name="connsiteX5" fmla="*/ 7412 w 47641"/>
                <a:gd name="connsiteY5" fmla="*/ 7270 h 47622"/>
                <a:gd name="connsiteX6" fmla="*/ 436 w 47641"/>
                <a:gd name="connsiteY6" fmla="*/ 24107 h 47622"/>
                <a:gd name="connsiteX7" fmla="*/ 7412 w 47641"/>
                <a:gd name="connsiteY7" fmla="*/ 40944 h 47622"/>
                <a:gd name="connsiteX8" fmla="*/ 2425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56" y="47918"/>
                  </a:moveTo>
                  <a:cubicBezTo>
                    <a:pt x="30573" y="47918"/>
                    <a:pt x="36633" y="45409"/>
                    <a:pt x="41100" y="40944"/>
                  </a:cubicBezTo>
                  <a:cubicBezTo>
                    <a:pt x="45567" y="36479"/>
                    <a:pt x="48077" y="30422"/>
                    <a:pt x="48077" y="24107"/>
                  </a:cubicBezTo>
                  <a:cubicBezTo>
                    <a:pt x="48077" y="17792"/>
                    <a:pt x="45567" y="11735"/>
                    <a:pt x="41100" y="7270"/>
                  </a:cubicBezTo>
                  <a:cubicBezTo>
                    <a:pt x="36633" y="2804"/>
                    <a:pt x="30573" y="295"/>
                    <a:pt x="24256" y="295"/>
                  </a:cubicBezTo>
                  <a:cubicBezTo>
                    <a:pt x="17939" y="295"/>
                    <a:pt x="11879" y="2804"/>
                    <a:pt x="7412" y="7270"/>
                  </a:cubicBezTo>
                  <a:cubicBezTo>
                    <a:pt x="2945" y="11735"/>
                    <a:pt x="436" y="17792"/>
                    <a:pt x="436" y="24107"/>
                  </a:cubicBezTo>
                  <a:cubicBezTo>
                    <a:pt x="436" y="30422"/>
                    <a:pt x="2945" y="36479"/>
                    <a:pt x="7412" y="40944"/>
                  </a:cubicBezTo>
                  <a:cubicBezTo>
                    <a:pt x="11879" y="45409"/>
                    <a:pt x="17939" y="47918"/>
                    <a:pt x="2425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C0A92A9-6A1E-4D8D-9257-351B6472C68B}"/>
                </a:ext>
              </a:extLst>
            </p:cNvPr>
            <p:cNvSpPr/>
            <p:nvPr/>
          </p:nvSpPr>
          <p:spPr>
            <a:xfrm>
              <a:off x="3462558" y="3115021"/>
              <a:ext cx="47641" cy="47622"/>
            </a:xfrm>
            <a:custGeom>
              <a:avLst/>
              <a:gdLst>
                <a:gd name="connsiteX0" fmla="*/ 24259 w 47641"/>
                <a:gd name="connsiteY0" fmla="*/ 47918 h 47622"/>
                <a:gd name="connsiteX1" fmla="*/ 41103 w 47641"/>
                <a:gd name="connsiteY1" fmla="*/ 40944 h 47622"/>
                <a:gd name="connsiteX2" fmla="*/ 48079 w 47641"/>
                <a:gd name="connsiteY2" fmla="*/ 24107 h 47622"/>
                <a:gd name="connsiteX3" fmla="*/ 41103 w 47641"/>
                <a:gd name="connsiteY3" fmla="*/ 7270 h 47622"/>
                <a:gd name="connsiteX4" fmla="*/ 24259 w 47641"/>
                <a:gd name="connsiteY4" fmla="*/ 295 h 47622"/>
                <a:gd name="connsiteX5" fmla="*/ 7415 w 47641"/>
                <a:gd name="connsiteY5" fmla="*/ 7270 h 47622"/>
                <a:gd name="connsiteX6" fmla="*/ 438 w 47641"/>
                <a:gd name="connsiteY6" fmla="*/ 24107 h 47622"/>
                <a:gd name="connsiteX7" fmla="*/ 7415 w 47641"/>
                <a:gd name="connsiteY7" fmla="*/ 40944 h 47622"/>
                <a:gd name="connsiteX8" fmla="*/ 2425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59" y="47918"/>
                  </a:moveTo>
                  <a:cubicBezTo>
                    <a:pt x="30576" y="47918"/>
                    <a:pt x="36636" y="45409"/>
                    <a:pt x="41103" y="40944"/>
                  </a:cubicBezTo>
                  <a:cubicBezTo>
                    <a:pt x="45570" y="36479"/>
                    <a:pt x="48079" y="30422"/>
                    <a:pt x="48079" y="24107"/>
                  </a:cubicBezTo>
                  <a:cubicBezTo>
                    <a:pt x="48079" y="17792"/>
                    <a:pt x="45570" y="11735"/>
                    <a:pt x="41103" y="7270"/>
                  </a:cubicBezTo>
                  <a:cubicBezTo>
                    <a:pt x="36636" y="2804"/>
                    <a:pt x="30576" y="295"/>
                    <a:pt x="24259" y="295"/>
                  </a:cubicBezTo>
                  <a:cubicBezTo>
                    <a:pt x="17942" y="295"/>
                    <a:pt x="11882" y="2804"/>
                    <a:pt x="7415" y="7270"/>
                  </a:cubicBezTo>
                  <a:cubicBezTo>
                    <a:pt x="2948" y="11735"/>
                    <a:pt x="438" y="17792"/>
                    <a:pt x="438" y="24107"/>
                  </a:cubicBezTo>
                  <a:cubicBezTo>
                    <a:pt x="438" y="30422"/>
                    <a:pt x="2948" y="36479"/>
                    <a:pt x="7415" y="40944"/>
                  </a:cubicBezTo>
                  <a:cubicBezTo>
                    <a:pt x="11882" y="45409"/>
                    <a:pt x="17942" y="47918"/>
                    <a:pt x="2425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DC8B2E24-529C-4311-85AF-3EC76E3772DA}"/>
                </a:ext>
              </a:extLst>
            </p:cNvPr>
            <p:cNvSpPr/>
            <p:nvPr/>
          </p:nvSpPr>
          <p:spPr>
            <a:xfrm>
              <a:off x="3484878" y="3115021"/>
              <a:ext cx="47641" cy="47622"/>
            </a:xfrm>
            <a:custGeom>
              <a:avLst/>
              <a:gdLst>
                <a:gd name="connsiteX0" fmla="*/ 24262 w 47641"/>
                <a:gd name="connsiteY0" fmla="*/ 47918 h 47622"/>
                <a:gd name="connsiteX1" fmla="*/ 41105 w 47641"/>
                <a:gd name="connsiteY1" fmla="*/ 40944 h 47622"/>
                <a:gd name="connsiteX2" fmla="*/ 48082 w 47641"/>
                <a:gd name="connsiteY2" fmla="*/ 24107 h 47622"/>
                <a:gd name="connsiteX3" fmla="*/ 41105 w 47641"/>
                <a:gd name="connsiteY3" fmla="*/ 7270 h 47622"/>
                <a:gd name="connsiteX4" fmla="*/ 24262 w 47641"/>
                <a:gd name="connsiteY4" fmla="*/ 295 h 47622"/>
                <a:gd name="connsiteX5" fmla="*/ 7418 w 47641"/>
                <a:gd name="connsiteY5" fmla="*/ 7270 h 47622"/>
                <a:gd name="connsiteX6" fmla="*/ 441 w 47641"/>
                <a:gd name="connsiteY6" fmla="*/ 24107 h 47622"/>
                <a:gd name="connsiteX7" fmla="*/ 7418 w 47641"/>
                <a:gd name="connsiteY7" fmla="*/ 40944 h 47622"/>
                <a:gd name="connsiteX8" fmla="*/ 2426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62" y="47918"/>
                  </a:moveTo>
                  <a:cubicBezTo>
                    <a:pt x="30579" y="47918"/>
                    <a:pt x="36638" y="45409"/>
                    <a:pt x="41105" y="40944"/>
                  </a:cubicBezTo>
                  <a:cubicBezTo>
                    <a:pt x="45572" y="36479"/>
                    <a:pt x="48082" y="30422"/>
                    <a:pt x="48082" y="24107"/>
                  </a:cubicBezTo>
                  <a:cubicBezTo>
                    <a:pt x="48082" y="17792"/>
                    <a:pt x="45572" y="11735"/>
                    <a:pt x="41105" y="7270"/>
                  </a:cubicBezTo>
                  <a:cubicBezTo>
                    <a:pt x="36638" y="2804"/>
                    <a:pt x="30579" y="295"/>
                    <a:pt x="24262" y="295"/>
                  </a:cubicBezTo>
                  <a:cubicBezTo>
                    <a:pt x="17944" y="295"/>
                    <a:pt x="11885" y="2804"/>
                    <a:pt x="7418" y="7270"/>
                  </a:cubicBezTo>
                  <a:cubicBezTo>
                    <a:pt x="2951" y="11735"/>
                    <a:pt x="441" y="17792"/>
                    <a:pt x="441" y="24107"/>
                  </a:cubicBezTo>
                  <a:cubicBezTo>
                    <a:pt x="441" y="30422"/>
                    <a:pt x="2951" y="36479"/>
                    <a:pt x="7418" y="40944"/>
                  </a:cubicBezTo>
                  <a:cubicBezTo>
                    <a:pt x="11885" y="45409"/>
                    <a:pt x="17944" y="47918"/>
                    <a:pt x="2426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5C3CACB4-7574-4332-82E8-DBB88AD8914F}"/>
                </a:ext>
              </a:extLst>
            </p:cNvPr>
            <p:cNvSpPr/>
            <p:nvPr/>
          </p:nvSpPr>
          <p:spPr>
            <a:xfrm>
              <a:off x="3507190" y="3115021"/>
              <a:ext cx="47641" cy="47622"/>
            </a:xfrm>
            <a:custGeom>
              <a:avLst/>
              <a:gdLst>
                <a:gd name="connsiteX0" fmla="*/ 24265 w 47641"/>
                <a:gd name="connsiteY0" fmla="*/ 47918 h 47622"/>
                <a:gd name="connsiteX1" fmla="*/ 41108 w 47641"/>
                <a:gd name="connsiteY1" fmla="*/ 40944 h 47622"/>
                <a:gd name="connsiteX2" fmla="*/ 48085 w 47641"/>
                <a:gd name="connsiteY2" fmla="*/ 24107 h 47622"/>
                <a:gd name="connsiteX3" fmla="*/ 41108 w 47641"/>
                <a:gd name="connsiteY3" fmla="*/ 7270 h 47622"/>
                <a:gd name="connsiteX4" fmla="*/ 24265 w 47641"/>
                <a:gd name="connsiteY4" fmla="*/ 295 h 47622"/>
                <a:gd name="connsiteX5" fmla="*/ 7421 w 47641"/>
                <a:gd name="connsiteY5" fmla="*/ 7270 h 47622"/>
                <a:gd name="connsiteX6" fmla="*/ 444 w 47641"/>
                <a:gd name="connsiteY6" fmla="*/ 24107 h 47622"/>
                <a:gd name="connsiteX7" fmla="*/ 7421 w 47641"/>
                <a:gd name="connsiteY7" fmla="*/ 40944 h 47622"/>
                <a:gd name="connsiteX8" fmla="*/ 2426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65" y="47918"/>
                  </a:moveTo>
                  <a:cubicBezTo>
                    <a:pt x="30582" y="47918"/>
                    <a:pt x="36641" y="45409"/>
                    <a:pt x="41108" y="40944"/>
                  </a:cubicBezTo>
                  <a:cubicBezTo>
                    <a:pt x="45575" y="36479"/>
                    <a:pt x="48085" y="30422"/>
                    <a:pt x="48085" y="24107"/>
                  </a:cubicBezTo>
                  <a:cubicBezTo>
                    <a:pt x="48085" y="17792"/>
                    <a:pt x="45575" y="11735"/>
                    <a:pt x="41108" y="7270"/>
                  </a:cubicBezTo>
                  <a:cubicBezTo>
                    <a:pt x="36641" y="2804"/>
                    <a:pt x="30582" y="295"/>
                    <a:pt x="24265" y="295"/>
                  </a:cubicBezTo>
                  <a:cubicBezTo>
                    <a:pt x="17947" y="295"/>
                    <a:pt x="11888" y="2804"/>
                    <a:pt x="7421" y="7270"/>
                  </a:cubicBezTo>
                  <a:cubicBezTo>
                    <a:pt x="2954" y="11735"/>
                    <a:pt x="444" y="17792"/>
                    <a:pt x="444" y="24107"/>
                  </a:cubicBezTo>
                  <a:cubicBezTo>
                    <a:pt x="444" y="30422"/>
                    <a:pt x="2954" y="36479"/>
                    <a:pt x="7421" y="40944"/>
                  </a:cubicBezTo>
                  <a:cubicBezTo>
                    <a:pt x="11888" y="45409"/>
                    <a:pt x="17947" y="47918"/>
                    <a:pt x="2426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90E087FF-A61E-4BE8-9676-70C1736FBF15}"/>
                </a:ext>
              </a:extLst>
            </p:cNvPr>
            <p:cNvSpPr/>
            <p:nvPr/>
          </p:nvSpPr>
          <p:spPr>
            <a:xfrm>
              <a:off x="3529502" y="3115021"/>
              <a:ext cx="47641" cy="47622"/>
            </a:xfrm>
            <a:custGeom>
              <a:avLst/>
              <a:gdLst>
                <a:gd name="connsiteX0" fmla="*/ 24267 w 47641"/>
                <a:gd name="connsiteY0" fmla="*/ 47918 h 47622"/>
                <a:gd name="connsiteX1" fmla="*/ 41111 w 47641"/>
                <a:gd name="connsiteY1" fmla="*/ 40944 h 47622"/>
                <a:gd name="connsiteX2" fmla="*/ 48088 w 47641"/>
                <a:gd name="connsiteY2" fmla="*/ 24107 h 47622"/>
                <a:gd name="connsiteX3" fmla="*/ 41111 w 47641"/>
                <a:gd name="connsiteY3" fmla="*/ 7270 h 47622"/>
                <a:gd name="connsiteX4" fmla="*/ 24267 w 47641"/>
                <a:gd name="connsiteY4" fmla="*/ 295 h 47622"/>
                <a:gd name="connsiteX5" fmla="*/ 7424 w 47641"/>
                <a:gd name="connsiteY5" fmla="*/ 7270 h 47622"/>
                <a:gd name="connsiteX6" fmla="*/ 447 w 47641"/>
                <a:gd name="connsiteY6" fmla="*/ 24107 h 47622"/>
                <a:gd name="connsiteX7" fmla="*/ 7424 w 47641"/>
                <a:gd name="connsiteY7" fmla="*/ 40944 h 47622"/>
                <a:gd name="connsiteX8" fmla="*/ 2426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67" y="47918"/>
                  </a:moveTo>
                  <a:cubicBezTo>
                    <a:pt x="30585" y="47918"/>
                    <a:pt x="36644" y="45409"/>
                    <a:pt x="41111" y="40944"/>
                  </a:cubicBezTo>
                  <a:cubicBezTo>
                    <a:pt x="45578" y="36479"/>
                    <a:pt x="48088" y="30422"/>
                    <a:pt x="48088" y="24107"/>
                  </a:cubicBezTo>
                  <a:cubicBezTo>
                    <a:pt x="48088" y="17792"/>
                    <a:pt x="45578" y="11735"/>
                    <a:pt x="41111" y="7270"/>
                  </a:cubicBezTo>
                  <a:cubicBezTo>
                    <a:pt x="36644" y="2804"/>
                    <a:pt x="30585" y="295"/>
                    <a:pt x="24267" y="295"/>
                  </a:cubicBezTo>
                  <a:cubicBezTo>
                    <a:pt x="17950" y="295"/>
                    <a:pt x="11891" y="2804"/>
                    <a:pt x="7424" y="7270"/>
                  </a:cubicBezTo>
                  <a:cubicBezTo>
                    <a:pt x="2957" y="11735"/>
                    <a:pt x="447" y="17792"/>
                    <a:pt x="447" y="24107"/>
                  </a:cubicBezTo>
                  <a:cubicBezTo>
                    <a:pt x="447" y="30422"/>
                    <a:pt x="2957" y="36479"/>
                    <a:pt x="7424" y="40944"/>
                  </a:cubicBezTo>
                  <a:cubicBezTo>
                    <a:pt x="11891" y="45409"/>
                    <a:pt x="17950" y="47918"/>
                    <a:pt x="2426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F3C91E08-ED57-4D03-904B-8B82B7980E0D}"/>
                </a:ext>
              </a:extLst>
            </p:cNvPr>
            <p:cNvSpPr/>
            <p:nvPr/>
          </p:nvSpPr>
          <p:spPr>
            <a:xfrm>
              <a:off x="3551814" y="3115021"/>
              <a:ext cx="47641" cy="47622"/>
            </a:xfrm>
            <a:custGeom>
              <a:avLst/>
              <a:gdLst>
                <a:gd name="connsiteX0" fmla="*/ 24270 w 47641"/>
                <a:gd name="connsiteY0" fmla="*/ 47918 h 47622"/>
                <a:gd name="connsiteX1" fmla="*/ 41114 w 47641"/>
                <a:gd name="connsiteY1" fmla="*/ 40944 h 47622"/>
                <a:gd name="connsiteX2" fmla="*/ 48091 w 47641"/>
                <a:gd name="connsiteY2" fmla="*/ 24107 h 47622"/>
                <a:gd name="connsiteX3" fmla="*/ 41114 w 47641"/>
                <a:gd name="connsiteY3" fmla="*/ 7270 h 47622"/>
                <a:gd name="connsiteX4" fmla="*/ 24270 w 47641"/>
                <a:gd name="connsiteY4" fmla="*/ 295 h 47622"/>
                <a:gd name="connsiteX5" fmla="*/ 7426 w 47641"/>
                <a:gd name="connsiteY5" fmla="*/ 7270 h 47622"/>
                <a:gd name="connsiteX6" fmla="*/ 450 w 47641"/>
                <a:gd name="connsiteY6" fmla="*/ 24107 h 47622"/>
                <a:gd name="connsiteX7" fmla="*/ 7426 w 47641"/>
                <a:gd name="connsiteY7" fmla="*/ 40944 h 47622"/>
                <a:gd name="connsiteX8" fmla="*/ 2427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70" y="47918"/>
                  </a:moveTo>
                  <a:cubicBezTo>
                    <a:pt x="30587" y="47918"/>
                    <a:pt x="36647" y="45409"/>
                    <a:pt x="41114" y="40944"/>
                  </a:cubicBezTo>
                  <a:cubicBezTo>
                    <a:pt x="45581" y="36479"/>
                    <a:pt x="48091" y="30422"/>
                    <a:pt x="48091" y="24107"/>
                  </a:cubicBezTo>
                  <a:cubicBezTo>
                    <a:pt x="48091" y="17792"/>
                    <a:pt x="45581" y="11735"/>
                    <a:pt x="41114" y="7270"/>
                  </a:cubicBezTo>
                  <a:cubicBezTo>
                    <a:pt x="36647" y="2804"/>
                    <a:pt x="30587" y="295"/>
                    <a:pt x="24270" y="295"/>
                  </a:cubicBezTo>
                  <a:cubicBezTo>
                    <a:pt x="17953" y="295"/>
                    <a:pt x="11893" y="2804"/>
                    <a:pt x="7426" y="7270"/>
                  </a:cubicBezTo>
                  <a:cubicBezTo>
                    <a:pt x="2959" y="11735"/>
                    <a:pt x="450" y="17792"/>
                    <a:pt x="450" y="24107"/>
                  </a:cubicBezTo>
                  <a:cubicBezTo>
                    <a:pt x="450" y="30422"/>
                    <a:pt x="2959" y="36479"/>
                    <a:pt x="7426" y="40944"/>
                  </a:cubicBezTo>
                  <a:cubicBezTo>
                    <a:pt x="11893" y="45409"/>
                    <a:pt x="17953" y="47918"/>
                    <a:pt x="2427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BCA119EA-1690-4E27-9683-B3BAC5B95525}"/>
                </a:ext>
              </a:extLst>
            </p:cNvPr>
            <p:cNvSpPr/>
            <p:nvPr/>
          </p:nvSpPr>
          <p:spPr>
            <a:xfrm>
              <a:off x="3574126" y="3115021"/>
              <a:ext cx="47641" cy="47622"/>
            </a:xfrm>
            <a:custGeom>
              <a:avLst/>
              <a:gdLst>
                <a:gd name="connsiteX0" fmla="*/ 24273 w 47641"/>
                <a:gd name="connsiteY0" fmla="*/ 47918 h 47622"/>
                <a:gd name="connsiteX1" fmla="*/ 41117 w 47641"/>
                <a:gd name="connsiteY1" fmla="*/ 40944 h 47622"/>
                <a:gd name="connsiteX2" fmla="*/ 48094 w 47641"/>
                <a:gd name="connsiteY2" fmla="*/ 24107 h 47622"/>
                <a:gd name="connsiteX3" fmla="*/ 41117 w 47641"/>
                <a:gd name="connsiteY3" fmla="*/ 7270 h 47622"/>
                <a:gd name="connsiteX4" fmla="*/ 24273 w 47641"/>
                <a:gd name="connsiteY4" fmla="*/ 295 h 47622"/>
                <a:gd name="connsiteX5" fmla="*/ 7429 w 47641"/>
                <a:gd name="connsiteY5" fmla="*/ 7270 h 47622"/>
                <a:gd name="connsiteX6" fmla="*/ 452 w 47641"/>
                <a:gd name="connsiteY6" fmla="*/ 24107 h 47622"/>
                <a:gd name="connsiteX7" fmla="*/ 7429 w 47641"/>
                <a:gd name="connsiteY7" fmla="*/ 40944 h 47622"/>
                <a:gd name="connsiteX8" fmla="*/ 2427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73" y="47918"/>
                  </a:moveTo>
                  <a:cubicBezTo>
                    <a:pt x="30590" y="47918"/>
                    <a:pt x="36650" y="45409"/>
                    <a:pt x="41117" y="40944"/>
                  </a:cubicBezTo>
                  <a:cubicBezTo>
                    <a:pt x="45584" y="36479"/>
                    <a:pt x="48094" y="30422"/>
                    <a:pt x="48094" y="24107"/>
                  </a:cubicBezTo>
                  <a:cubicBezTo>
                    <a:pt x="48094" y="17792"/>
                    <a:pt x="45584" y="11735"/>
                    <a:pt x="41117" y="7270"/>
                  </a:cubicBezTo>
                  <a:cubicBezTo>
                    <a:pt x="36650" y="2804"/>
                    <a:pt x="30590" y="295"/>
                    <a:pt x="24273" y="295"/>
                  </a:cubicBezTo>
                  <a:cubicBezTo>
                    <a:pt x="17956" y="295"/>
                    <a:pt x="11896" y="2804"/>
                    <a:pt x="7429" y="7270"/>
                  </a:cubicBezTo>
                  <a:cubicBezTo>
                    <a:pt x="2962" y="11735"/>
                    <a:pt x="452" y="17792"/>
                    <a:pt x="452" y="24107"/>
                  </a:cubicBezTo>
                  <a:cubicBezTo>
                    <a:pt x="452" y="30422"/>
                    <a:pt x="2962" y="36479"/>
                    <a:pt x="7429" y="40944"/>
                  </a:cubicBezTo>
                  <a:cubicBezTo>
                    <a:pt x="11896" y="45409"/>
                    <a:pt x="17956" y="47918"/>
                    <a:pt x="2427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88FD6BA9-E36F-4A1B-B27A-7BA0B2007F0E}"/>
                </a:ext>
              </a:extLst>
            </p:cNvPr>
            <p:cNvSpPr/>
            <p:nvPr/>
          </p:nvSpPr>
          <p:spPr>
            <a:xfrm>
              <a:off x="3596438" y="3115021"/>
              <a:ext cx="47641" cy="47622"/>
            </a:xfrm>
            <a:custGeom>
              <a:avLst/>
              <a:gdLst>
                <a:gd name="connsiteX0" fmla="*/ 24276 w 47641"/>
                <a:gd name="connsiteY0" fmla="*/ 47918 h 47622"/>
                <a:gd name="connsiteX1" fmla="*/ 41119 w 47641"/>
                <a:gd name="connsiteY1" fmla="*/ 40944 h 47622"/>
                <a:gd name="connsiteX2" fmla="*/ 48096 w 47641"/>
                <a:gd name="connsiteY2" fmla="*/ 24107 h 47622"/>
                <a:gd name="connsiteX3" fmla="*/ 41119 w 47641"/>
                <a:gd name="connsiteY3" fmla="*/ 7270 h 47622"/>
                <a:gd name="connsiteX4" fmla="*/ 24276 w 47641"/>
                <a:gd name="connsiteY4" fmla="*/ 295 h 47622"/>
                <a:gd name="connsiteX5" fmla="*/ 7432 w 47641"/>
                <a:gd name="connsiteY5" fmla="*/ 7270 h 47622"/>
                <a:gd name="connsiteX6" fmla="*/ 455 w 47641"/>
                <a:gd name="connsiteY6" fmla="*/ 24107 h 47622"/>
                <a:gd name="connsiteX7" fmla="*/ 7432 w 47641"/>
                <a:gd name="connsiteY7" fmla="*/ 40944 h 47622"/>
                <a:gd name="connsiteX8" fmla="*/ 2427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76" y="47918"/>
                  </a:moveTo>
                  <a:cubicBezTo>
                    <a:pt x="30593" y="47918"/>
                    <a:pt x="36652" y="45409"/>
                    <a:pt x="41119" y="40944"/>
                  </a:cubicBezTo>
                  <a:cubicBezTo>
                    <a:pt x="45586" y="36479"/>
                    <a:pt x="48096" y="30422"/>
                    <a:pt x="48096" y="24107"/>
                  </a:cubicBezTo>
                  <a:cubicBezTo>
                    <a:pt x="48096" y="17792"/>
                    <a:pt x="45586" y="11735"/>
                    <a:pt x="41119" y="7270"/>
                  </a:cubicBezTo>
                  <a:cubicBezTo>
                    <a:pt x="36652" y="2804"/>
                    <a:pt x="30593" y="295"/>
                    <a:pt x="24276" y="295"/>
                  </a:cubicBezTo>
                  <a:cubicBezTo>
                    <a:pt x="17958" y="295"/>
                    <a:pt x="11899" y="2804"/>
                    <a:pt x="7432" y="7270"/>
                  </a:cubicBezTo>
                  <a:cubicBezTo>
                    <a:pt x="2965" y="11735"/>
                    <a:pt x="455" y="17792"/>
                    <a:pt x="455" y="24107"/>
                  </a:cubicBezTo>
                  <a:cubicBezTo>
                    <a:pt x="455" y="30422"/>
                    <a:pt x="2965" y="36479"/>
                    <a:pt x="7432" y="40944"/>
                  </a:cubicBezTo>
                  <a:cubicBezTo>
                    <a:pt x="11899" y="45409"/>
                    <a:pt x="17958" y="47918"/>
                    <a:pt x="2427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167C0838-F6AB-44B1-8934-64C717BCB7B8}"/>
                </a:ext>
              </a:extLst>
            </p:cNvPr>
            <p:cNvSpPr/>
            <p:nvPr/>
          </p:nvSpPr>
          <p:spPr>
            <a:xfrm>
              <a:off x="3618750" y="3115021"/>
              <a:ext cx="47641" cy="47622"/>
            </a:xfrm>
            <a:custGeom>
              <a:avLst/>
              <a:gdLst>
                <a:gd name="connsiteX0" fmla="*/ 24279 w 47641"/>
                <a:gd name="connsiteY0" fmla="*/ 47918 h 47622"/>
                <a:gd name="connsiteX1" fmla="*/ 41122 w 47641"/>
                <a:gd name="connsiteY1" fmla="*/ 40944 h 47622"/>
                <a:gd name="connsiteX2" fmla="*/ 48099 w 47641"/>
                <a:gd name="connsiteY2" fmla="*/ 24107 h 47622"/>
                <a:gd name="connsiteX3" fmla="*/ 41122 w 47641"/>
                <a:gd name="connsiteY3" fmla="*/ 7270 h 47622"/>
                <a:gd name="connsiteX4" fmla="*/ 24279 w 47641"/>
                <a:gd name="connsiteY4" fmla="*/ 295 h 47622"/>
                <a:gd name="connsiteX5" fmla="*/ 7435 w 47641"/>
                <a:gd name="connsiteY5" fmla="*/ 7270 h 47622"/>
                <a:gd name="connsiteX6" fmla="*/ 458 w 47641"/>
                <a:gd name="connsiteY6" fmla="*/ 24107 h 47622"/>
                <a:gd name="connsiteX7" fmla="*/ 7435 w 47641"/>
                <a:gd name="connsiteY7" fmla="*/ 40944 h 47622"/>
                <a:gd name="connsiteX8" fmla="*/ 2427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79" y="47918"/>
                  </a:moveTo>
                  <a:cubicBezTo>
                    <a:pt x="30596" y="47918"/>
                    <a:pt x="36655" y="45409"/>
                    <a:pt x="41122" y="40944"/>
                  </a:cubicBezTo>
                  <a:cubicBezTo>
                    <a:pt x="45589" y="36479"/>
                    <a:pt x="48099" y="30422"/>
                    <a:pt x="48099" y="24107"/>
                  </a:cubicBezTo>
                  <a:cubicBezTo>
                    <a:pt x="48099" y="17792"/>
                    <a:pt x="45589" y="11735"/>
                    <a:pt x="41122" y="7270"/>
                  </a:cubicBezTo>
                  <a:cubicBezTo>
                    <a:pt x="36655" y="2804"/>
                    <a:pt x="30596" y="295"/>
                    <a:pt x="24279" y="295"/>
                  </a:cubicBezTo>
                  <a:cubicBezTo>
                    <a:pt x="17961" y="295"/>
                    <a:pt x="11902" y="2804"/>
                    <a:pt x="7435" y="7270"/>
                  </a:cubicBezTo>
                  <a:cubicBezTo>
                    <a:pt x="2968" y="11735"/>
                    <a:pt x="458" y="17792"/>
                    <a:pt x="458" y="24107"/>
                  </a:cubicBezTo>
                  <a:cubicBezTo>
                    <a:pt x="458" y="30422"/>
                    <a:pt x="2968" y="36479"/>
                    <a:pt x="7435" y="40944"/>
                  </a:cubicBezTo>
                  <a:cubicBezTo>
                    <a:pt x="11902" y="45409"/>
                    <a:pt x="17961" y="47918"/>
                    <a:pt x="2427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AD056521-0241-40DC-BCC2-D64170F97F8C}"/>
                </a:ext>
              </a:extLst>
            </p:cNvPr>
            <p:cNvSpPr/>
            <p:nvPr/>
          </p:nvSpPr>
          <p:spPr>
            <a:xfrm>
              <a:off x="3641061" y="3115021"/>
              <a:ext cx="47641" cy="47622"/>
            </a:xfrm>
            <a:custGeom>
              <a:avLst/>
              <a:gdLst>
                <a:gd name="connsiteX0" fmla="*/ 24281 w 47641"/>
                <a:gd name="connsiteY0" fmla="*/ 47918 h 47622"/>
                <a:gd name="connsiteX1" fmla="*/ 41125 w 47641"/>
                <a:gd name="connsiteY1" fmla="*/ 40944 h 47622"/>
                <a:gd name="connsiteX2" fmla="*/ 48102 w 47641"/>
                <a:gd name="connsiteY2" fmla="*/ 24107 h 47622"/>
                <a:gd name="connsiteX3" fmla="*/ 41125 w 47641"/>
                <a:gd name="connsiteY3" fmla="*/ 7270 h 47622"/>
                <a:gd name="connsiteX4" fmla="*/ 24281 w 47641"/>
                <a:gd name="connsiteY4" fmla="*/ 295 h 47622"/>
                <a:gd name="connsiteX5" fmla="*/ 7438 w 47641"/>
                <a:gd name="connsiteY5" fmla="*/ 7270 h 47622"/>
                <a:gd name="connsiteX6" fmla="*/ 461 w 47641"/>
                <a:gd name="connsiteY6" fmla="*/ 24107 h 47622"/>
                <a:gd name="connsiteX7" fmla="*/ 7438 w 47641"/>
                <a:gd name="connsiteY7" fmla="*/ 40944 h 47622"/>
                <a:gd name="connsiteX8" fmla="*/ 2428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81" y="47918"/>
                  </a:moveTo>
                  <a:cubicBezTo>
                    <a:pt x="30599" y="47918"/>
                    <a:pt x="36658" y="45409"/>
                    <a:pt x="41125" y="40944"/>
                  </a:cubicBezTo>
                  <a:cubicBezTo>
                    <a:pt x="45592" y="36479"/>
                    <a:pt x="48102" y="30422"/>
                    <a:pt x="48102" y="24107"/>
                  </a:cubicBezTo>
                  <a:cubicBezTo>
                    <a:pt x="48102" y="17792"/>
                    <a:pt x="45592" y="11735"/>
                    <a:pt x="41125" y="7270"/>
                  </a:cubicBezTo>
                  <a:cubicBezTo>
                    <a:pt x="36658" y="2804"/>
                    <a:pt x="30599" y="295"/>
                    <a:pt x="24281" y="295"/>
                  </a:cubicBezTo>
                  <a:cubicBezTo>
                    <a:pt x="17964" y="295"/>
                    <a:pt x="11905" y="2804"/>
                    <a:pt x="7438" y="7270"/>
                  </a:cubicBezTo>
                  <a:cubicBezTo>
                    <a:pt x="2971" y="11735"/>
                    <a:pt x="461" y="17792"/>
                    <a:pt x="461" y="24107"/>
                  </a:cubicBezTo>
                  <a:cubicBezTo>
                    <a:pt x="461" y="30422"/>
                    <a:pt x="2971" y="36479"/>
                    <a:pt x="7438" y="40944"/>
                  </a:cubicBezTo>
                  <a:cubicBezTo>
                    <a:pt x="11905" y="45409"/>
                    <a:pt x="17964" y="47918"/>
                    <a:pt x="2428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E925C60A-0B13-4D46-AB23-76C0F36F8E1A}"/>
                </a:ext>
              </a:extLst>
            </p:cNvPr>
            <p:cNvSpPr/>
            <p:nvPr/>
          </p:nvSpPr>
          <p:spPr>
            <a:xfrm>
              <a:off x="3663381" y="3115021"/>
              <a:ext cx="47641" cy="47622"/>
            </a:xfrm>
            <a:custGeom>
              <a:avLst/>
              <a:gdLst>
                <a:gd name="connsiteX0" fmla="*/ 24284 w 47641"/>
                <a:gd name="connsiteY0" fmla="*/ 47918 h 47622"/>
                <a:gd name="connsiteX1" fmla="*/ 41128 w 47641"/>
                <a:gd name="connsiteY1" fmla="*/ 40944 h 47622"/>
                <a:gd name="connsiteX2" fmla="*/ 48105 w 47641"/>
                <a:gd name="connsiteY2" fmla="*/ 24107 h 47622"/>
                <a:gd name="connsiteX3" fmla="*/ 41128 w 47641"/>
                <a:gd name="connsiteY3" fmla="*/ 7270 h 47622"/>
                <a:gd name="connsiteX4" fmla="*/ 24284 w 47641"/>
                <a:gd name="connsiteY4" fmla="*/ 295 h 47622"/>
                <a:gd name="connsiteX5" fmla="*/ 7441 w 47641"/>
                <a:gd name="connsiteY5" fmla="*/ 7270 h 47622"/>
                <a:gd name="connsiteX6" fmla="*/ 464 w 47641"/>
                <a:gd name="connsiteY6" fmla="*/ 24107 h 47622"/>
                <a:gd name="connsiteX7" fmla="*/ 7441 w 47641"/>
                <a:gd name="connsiteY7" fmla="*/ 40944 h 47622"/>
                <a:gd name="connsiteX8" fmla="*/ 2428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84" y="47918"/>
                  </a:moveTo>
                  <a:cubicBezTo>
                    <a:pt x="30601" y="47918"/>
                    <a:pt x="36661" y="45409"/>
                    <a:pt x="41128" y="40944"/>
                  </a:cubicBezTo>
                  <a:cubicBezTo>
                    <a:pt x="45595" y="36479"/>
                    <a:pt x="48105" y="30422"/>
                    <a:pt x="48105" y="24107"/>
                  </a:cubicBezTo>
                  <a:cubicBezTo>
                    <a:pt x="48105" y="17792"/>
                    <a:pt x="45595" y="11735"/>
                    <a:pt x="41128" y="7270"/>
                  </a:cubicBezTo>
                  <a:cubicBezTo>
                    <a:pt x="36661" y="2804"/>
                    <a:pt x="30601" y="295"/>
                    <a:pt x="24284" y="295"/>
                  </a:cubicBezTo>
                  <a:cubicBezTo>
                    <a:pt x="17967" y="295"/>
                    <a:pt x="11907" y="2804"/>
                    <a:pt x="7441" y="7270"/>
                  </a:cubicBezTo>
                  <a:cubicBezTo>
                    <a:pt x="2974" y="11735"/>
                    <a:pt x="464" y="17792"/>
                    <a:pt x="464" y="24107"/>
                  </a:cubicBezTo>
                  <a:cubicBezTo>
                    <a:pt x="464" y="30422"/>
                    <a:pt x="2974" y="36479"/>
                    <a:pt x="7441" y="40944"/>
                  </a:cubicBezTo>
                  <a:cubicBezTo>
                    <a:pt x="11907" y="45409"/>
                    <a:pt x="17967" y="47918"/>
                    <a:pt x="2428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A23C98B3-C01A-4694-934B-E695D0F3F2D5}"/>
                </a:ext>
              </a:extLst>
            </p:cNvPr>
            <p:cNvSpPr/>
            <p:nvPr/>
          </p:nvSpPr>
          <p:spPr>
            <a:xfrm>
              <a:off x="3685693" y="3115021"/>
              <a:ext cx="47641" cy="47622"/>
            </a:xfrm>
            <a:custGeom>
              <a:avLst/>
              <a:gdLst>
                <a:gd name="connsiteX0" fmla="*/ 24287 w 47641"/>
                <a:gd name="connsiteY0" fmla="*/ 47918 h 47622"/>
                <a:gd name="connsiteX1" fmla="*/ 41131 w 47641"/>
                <a:gd name="connsiteY1" fmla="*/ 40944 h 47622"/>
                <a:gd name="connsiteX2" fmla="*/ 48108 w 47641"/>
                <a:gd name="connsiteY2" fmla="*/ 24107 h 47622"/>
                <a:gd name="connsiteX3" fmla="*/ 41131 w 47641"/>
                <a:gd name="connsiteY3" fmla="*/ 7270 h 47622"/>
                <a:gd name="connsiteX4" fmla="*/ 24287 w 47641"/>
                <a:gd name="connsiteY4" fmla="*/ 295 h 47622"/>
                <a:gd name="connsiteX5" fmla="*/ 7443 w 47641"/>
                <a:gd name="connsiteY5" fmla="*/ 7270 h 47622"/>
                <a:gd name="connsiteX6" fmla="*/ 466 w 47641"/>
                <a:gd name="connsiteY6" fmla="*/ 24107 h 47622"/>
                <a:gd name="connsiteX7" fmla="*/ 7443 w 47641"/>
                <a:gd name="connsiteY7" fmla="*/ 40944 h 47622"/>
                <a:gd name="connsiteX8" fmla="*/ 2428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87" y="47918"/>
                  </a:moveTo>
                  <a:cubicBezTo>
                    <a:pt x="30604" y="47918"/>
                    <a:pt x="36664" y="45409"/>
                    <a:pt x="41131" y="40944"/>
                  </a:cubicBezTo>
                  <a:cubicBezTo>
                    <a:pt x="45598" y="36479"/>
                    <a:pt x="48108" y="30422"/>
                    <a:pt x="48108" y="24107"/>
                  </a:cubicBezTo>
                  <a:cubicBezTo>
                    <a:pt x="48108" y="17792"/>
                    <a:pt x="45598" y="11735"/>
                    <a:pt x="41131" y="7270"/>
                  </a:cubicBezTo>
                  <a:cubicBezTo>
                    <a:pt x="36664" y="2804"/>
                    <a:pt x="30604" y="295"/>
                    <a:pt x="24287" y="295"/>
                  </a:cubicBezTo>
                  <a:cubicBezTo>
                    <a:pt x="17970" y="295"/>
                    <a:pt x="11910" y="2804"/>
                    <a:pt x="7443" y="7270"/>
                  </a:cubicBezTo>
                  <a:cubicBezTo>
                    <a:pt x="2976" y="11735"/>
                    <a:pt x="466" y="17792"/>
                    <a:pt x="466" y="24107"/>
                  </a:cubicBezTo>
                  <a:cubicBezTo>
                    <a:pt x="466" y="30422"/>
                    <a:pt x="2976" y="36479"/>
                    <a:pt x="7443" y="40944"/>
                  </a:cubicBezTo>
                  <a:cubicBezTo>
                    <a:pt x="11910" y="45409"/>
                    <a:pt x="17970" y="47918"/>
                    <a:pt x="2428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B59FB44D-7ADE-4F0F-BDB1-2F4054C0F65C}"/>
                </a:ext>
              </a:extLst>
            </p:cNvPr>
            <p:cNvSpPr/>
            <p:nvPr/>
          </p:nvSpPr>
          <p:spPr>
            <a:xfrm>
              <a:off x="3708005" y="3115021"/>
              <a:ext cx="47641" cy="47622"/>
            </a:xfrm>
            <a:custGeom>
              <a:avLst/>
              <a:gdLst>
                <a:gd name="connsiteX0" fmla="*/ 24290 w 47641"/>
                <a:gd name="connsiteY0" fmla="*/ 47918 h 47622"/>
                <a:gd name="connsiteX1" fmla="*/ 41133 w 47641"/>
                <a:gd name="connsiteY1" fmla="*/ 40944 h 47622"/>
                <a:gd name="connsiteX2" fmla="*/ 48110 w 47641"/>
                <a:gd name="connsiteY2" fmla="*/ 24107 h 47622"/>
                <a:gd name="connsiteX3" fmla="*/ 41133 w 47641"/>
                <a:gd name="connsiteY3" fmla="*/ 7270 h 47622"/>
                <a:gd name="connsiteX4" fmla="*/ 24290 w 47641"/>
                <a:gd name="connsiteY4" fmla="*/ 295 h 47622"/>
                <a:gd name="connsiteX5" fmla="*/ 7446 w 47641"/>
                <a:gd name="connsiteY5" fmla="*/ 7270 h 47622"/>
                <a:gd name="connsiteX6" fmla="*/ 469 w 47641"/>
                <a:gd name="connsiteY6" fmla="*/ 24107 h 47622"/>
                <a:gd name="connsiteX7" fmla="*/ 7446 w 47641"/>
                <a:gd name="connsiteY7" fmla="*/ 40944 h 47622"/>
                <a:gd name="connsiteX8" fmla="*/ 2429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90" y="47918"/>
                  </a:moveTo>
                  <a:cubicBezTo>
                    <a:pt x="30607" y="47918"/>
                    <a:pt x="36666" y="45409"/>
                    <a:pt x="41133" y="40944"/>
                  </a:cubicBezTo>
                  <a:cubicBezTo>
                    <a:pt x="45600" y="36479"/>
                    <a:pt x="48110" y="30422"/>
                    <a:pt x="48110" y="24107"/>
                  </a:cubicBezTo>
                  <a:cubicBezTo>
                    <a:pt x="48110" y="17792"/>
                    <a:pt x="45600" y="11735"/>
                    <a:pt x="41133" y="7270"/>
                  </a:cubicBezTo>
                  <a:cubicBezTo>
                    <a:pt x="36666" y="2804"/>
                    <a:pt x="30607" y="295"/>
                    <a:pt x="24290" y="295"/>
                  </a:cubicBezTo>
                  <a:cubicBezTo>
                    <a:pt x="17973" y="295"/>
                    <a:pt x="11913" y="2804"/>
                    <a:pt x="7446" y="7270"/>
                  </a:cubicBezTo>
                  <a:cubicBezTo>
                    <a:pt x="2979" y="11735"/>
                    <a:pt x="469" y="17792"/>
                    <a:pt x="469" y="24107"/>
                  </a:cubicBezTo>
                  <a:cubicBezTo>
                    <a:pt x="469" y="30422"/>
                    <a:pt x="2979" y="36479"/>
                    <a:pt x="7446" y="40944"/>
                  </a:cubicBezTo>
                  <a:cubicBezTo>
                    <a:pt x="11913" y="45409"/>
                    <a:pt x="17973" y="47918"/>
                    <a:pt x="2429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9D9E8270-A174-4DDC-B0DC-7BCB42B0DB80}"/>
                </a:ext>
              </a:extLst>
            </p:cNvPr>
            <p:cNvSpPr/>
            <p:nvPr/>
          </p:nvSpPr>
          <p:spPr>
            <a:xfrm>
              <a:off x="3730317" y="3115021"/>
              <a:ext cx="47641" cy="47622"/>
            </a:xfrm>
            <a:custGeom>
              <a:avLst/>
              <a:gdLst>
                <a:gd name="connsiteX0" fmla="*/ 24293 w 47641"/>
                <a:gd name="connsiteY0" fmla="*/ 47918 h 47622"/>
                <a:gd name="connsiteX1" fmla="*/ 41136 w 47641"/>
                <a:gd name="connsiteY1" fmla="*/ 40944 h 47622"/>
                <a:gd name="connsiteX2" fmla="*/ 48113 w 47641"/>
                <a:gd name="connsiteY2" fmla="*/ 24107 h 47622"/>
                <a:gd name="connsiteX3" fmla="*/ 41136 w 47641"/>
                <a:gd name="connsiteY3" fmla="*/ 7270 h 47622"/>
                <a:gd name="connsiteX4" fmla="*/ 24293 w 47641"/>
                <a:gd name="connsiteY4" fmla="*/ 295 h 47622"/>
                <a:gd name="connsiteX5" fmla="*/ 7449 w 47641"/>
                <a:gd name="connsiteY5" fmla="*/ 7270 h 47622"/>
                <a:gd name="connsiteX6" fmla="*/ 472 w 47641"/>
                <a:gd name="connsiteY6" fmla="*/ 24107 h 47622"/>
                <a:gd name="connsiteX7" fmla="*/ 7449 w 47641"/>
                <a:gd name="connsiteY7" fmla="*/ 40944 h 47622"/>
                <a:gd name="connsiteX8" fmla="*/ 2429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93" y="47918"/>
                  </a:moveTo>
                  <a:cubicBezTo>
                    <a:pt x="30610" y="47918"/>
                    <a:pt x="36669" y="45409"/>
                    <a:pt x="41136" y="40944"/>
                  </a:cubicBezTo>
                  <a:cubicBezTo>
                    <a:pt x="45603" y="36479"/>
                    <a:pt x="48113" y="30422"/>
                    <a:pt x="48113" y="24107"/>
                  </a:cubicBezTo>
                  <a:cubicBezTo>
                    <a:pt x="48113" y="17792"/>
                    <a:pt x="45603" y="11735"/>
                    <a:pt x="41136" y="7270"/>
                  </a:cubicBezTo>
                  <a:cubicBezTo>
                    <a:pt x="36669" y="2804"/>
                    <a:pt x="30610" y="295"/>
                    <a:pt x="24293" y="295"/>
                  </a:cubicBezTo>
                  <a:cubicBezTo>
                    <a:pt x="17975" y="295"/>
                    <a:pt x="11916" y="2804"/>
                    <a:pt x="7449" y="7270"/>
                  </a:cubicBezTo>
                  <a:cubicBezTo>
                    <a:pt x="2982" y="11735"/>
                    <a:pt x="472" y="17792"/>
                    <a:pt x="472" y="24107"/>
                  </a:cubicBezTo>
                  <a:cubicBezTo>
                    <a:pt x="472" y="30422"/>
                    <a:pt x="2982" y="36479"/>
                    <a:pt x="7449" y="40944"/>
                  </a:cubicBezTo>
                  <a:cubicBezTo>
                    <a:pt x="11916" y="45409"/>
                    <a:pt x="17975" y="47918"/>
                    <a:pt x="2429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F31F13A3-34B1-4208-BC17-194C4E96D471}"/>
                </a:ext>
              </a:extLst>
            </p:cNvPr>
            <p:cNvSpPr/>
            <p:nvPr/>
          </p:nvSpPr>
          <p:spPr>
            <a:xfrm>
              <a:off x="3752629" y="3115021"/>
              <a:ext cx="47641" cy="47622"/>
            </a:xfrm>
            <a:custGeom>
              <a:avLst/>
              <a:gdLst>
                <a:gd name="connsiteX0" fmla="*/ 24295 w 47641"/>
                <a:gd name="connsiteY0" fmla="*/ 47918 h 47622"/>
                <a:gd name="connsiteX1" fmla="*/ 41139 w 47641"/>
                <a:gd name="connsiteY1" fmla="*/ 40944 h 47622"/>
                <a:gd name="connsiteX2" fmla="*/ 48116 w 47641"/>
                <a:gd name="connsiteY2" fmla="*/ 24107 h 47622"/>
                <a:gd name="connsiteX3" fmla="*/ 41139 w 47641"/>
                <a:gd name="connsiteY3" fmla="*/ 7270 h 47622"/>
                <a:gd name="connsiteX4" fmla="*/ 24295 w 47641"/>
                <a:gd name="connsiteY4" fmla="*/ 295 h 47622"/>
                <a:gd name="connsiteX5" fmla="*/ 7452 w 47641"/>
                <a:gd name="connsiteY5" fmla="*/ 7270 h 47622"/>
                <a:gd name="connsiteX6" fmla="*/ 475 w 47641"/>
                <a:gd name="connsiteY6" fmla="*/ 24107 h 47622"/>
                <a:gd name="connsiteX7" fmla="*/ 7452 w 47641"/>
                <a:gd name="connsiteY7" fmla="*/ 40944 h 47622"/>
                <a:gd name="connsiteX8" fmla="*/ 2429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95" y="47918"/>
                  </a:moveTo>
                  <a:cubicBezTo>
                    <a:pt x="30613" y="47918"/>
                    <a:pt x="36672" y="45409"/>
                    <a:pt x="41139" y="40944"/>
                  </a:cubicBezTo>
                  <a:cubicBezTo>
                    <a:pt x="45606" y="36479"/>
                    <a:pt x="48116" y="30422"/>
                    <a:pt x="48116" y="24107"/>
                  </a:cubicBezTo>
                  <a:cubicBezTo>
                    <a:pt x="48116" y="17792"/>
                    <a:pt x="45606" y="11735"/>
                    <a:pt x="41139" y="7270"/>
                  </a:cubicBezTo>
                  <a:cubicBezTo>
                    <a:pt x="36672" y="2804"/>
                    <a:pt x="30613" y="295"/>
                    <a:pt x="24295" y="295"/>
                  </a:cubicBezTo>
                  <a:cubicBezTo>
                    <a:pt x="17978" y="295"/>
                    <a:pt x="11919" y="2804"/>
                    <a:pt x="7452" y="7270"/>
                  </a:cubicBezTo>
                  <a:cubicBezTo>
                    <a:pt x="2985" y="11735"/>
                    <a:pt x="475" y="17792"/>
                    <a:pt x="475" y="24107"/>
                  </a:cubicBezTo>
                  <a:cubicBezTo>
                    <a:pt x="475" y="30422"/>
                    <a:pt x="2985" y="36479"/>
                    <a:pt x="7452" y="40944"/>
                  </a:cubicBezTo>
                  <a:cubicBezTo>
                    <a:pt x="11919" y="45409"/>
                    <a:pt x="17978" y="47918"/>
                    <a:pt x="2429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276954E1-F986-4C0E-9C8E-122AEBDB2E01}"/>
                </a:ext>
              </a:extLst>
            </p:cNvPr>
            <p:cNvSpPr/>
            <p:nvPr/>
          </p:nvSpPr>
          <p:spPr>
            <a:xfrm>
              <a:off x="3774941" y="3115021"/>
              <a:ext cx="47641" cy="47622"/>
            </a:xfrm>
            <a:custGeom>
              <a:avLst/>
              <a:gdLst>
                <a:gd name="connsiteX0" fmla="*/ 24298 w 47641"/>
                <a:gd name="connsiteY0" fmla="*/ 47918 h 47622"/>
                <a:gd name="connsiteX1" fmla="*/ 41142 w 47641"/>
                <a:gd name="connsiteY1" fmla="*/ 40944 h 47622"/>
                <a:gd name="connsiteX2" fmla="*/ 48119 w 47641"/>
                <a:gd name="connsiteY2" fmla="*/ 24107 h 47622"/>
                <a:gd name="connsiteX3" fmla="*/ 41142 w 47641"/>
                <a:gd name="connsiteY3" fmla="*/ 7270 h 47622"/>
                <a:gd name="connsiteX4" fmla="*/ 24298 w 47641"/>
                <a:gd name="connsiteY4" fmla="*/ 295 h 47622"/>
                <a:gd name="connsiteX5" fmla="*/ 7455 w 47641"/>
                <a:gd name="connsiteY5" fmla="*/ 7270 h 47622"/>
                <a:gd name="connsiteX6" fmla="*/ 478 w 47641"/>
                <a:gd name="connsiteY6" fmla="*/ 24107 h 47622"/>
                <a:gd name="connsiteX7" fmla="*/ 7455 w 47641"/>
                <a:gd name="connsiteY7" fmla="*/ 40944 h 47622"/>
                <a:gd name="connsiteX8" fmla="*/ 2429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298" y="47918"/>
                  </a:moveTo>
                  <a:cubicBezTo>
                    <a:pt x="30616" y="47918"/>
                    <a:pt x="36675" y="45409"/>
                    <a:pt x="41142" y="40944"/>
                  </a:cubicBezTo>
                  <a:cubicBezTo>
                    <a:pt x="45609" y="36479"/>
                    <a:pt x="48119" y="30422"/>
                    <a:pt x="48119" y="24107"/>
                  </a:cubicBezTo>
                  <a:cubicBezTo>
                    <a:pt x="48119" y="17792"/>
                    <a:pt x="45609" y="11735"/>
                    <a:pt x="41142" y="7270"/>
                  </a:cubicBezTo>
                  <a:cubicBezTo>
                    <a:pt x="36675" y="2804"/>
                    <a:pt x="30616" y="295"/>
                    <a:pt x="24298" y="295"/>
                  </a:cubicBezTo>
                  <a:cubicBezTo>
                    <a:pt x="17981" y="295"/>
                    <a:pt x="11922" y="2804"/>
                    <a:pt x="7455" y="7270"/>
                  </a:cubicBezTo>
                  <a:cubicBezTo>
                    <a:pt x="2988" y="11735"/>
                    <a:pt x="478" y="17792"/>
                    <a:pt x="478" y="24107"/>
                  </a:cubicBezTo>
                  <a:cubicBezTo>
                    <a:pt x="478" y="30422"/>
                    <a:pt x="2988" y="36479"/>
                    <a:pt x="7455" y="40944"/>
                  </a:cubicBezTo>
                  <a:cubicBezTo>
                    <a:pt x="11922" y="45409"/>
                    <a:pt x="17981" y="47918"/>
                    <a:pt x="2429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F8E4B4AA-57B3-410E-8DBB-F139A27DEAD3}"/>
                </a:ext>
              </a:extLst>
            </p:cNvPr>
            <p:cNvSpPr/>
            <p:nvPr/>
          </p:nvSpPr>
          <p:spPr>
            <a:xfrm>
              <a:off x="3797253" y="3115021"/>
              <a:ext cx="47641" cy="47622"/>
            </a:xfrm>
            <a:custGeom>
              <a:avLst/>
              <a:gdLst>
                <a:gd name="connsiteX0" fmla="*/ 24301 w 47641"/>
                <a:gd name="connsiteY0" fmla="*/ 47918 h 47622"/>
                <a:gd name="connsiteX1" fmla="*/ 41145 w 47641"/>
                <a:gd name="connsiteY1" fmla="*/ 40944 h 47622"/>
                <a:gd name="connsiteX2" fmla="*/ 48122 w 47641"/>
                <a:gd name="connsiteY2" fmla="*/ 24107 h 47622"/>
                <a:gd name="connsiteX3" fmla="*/ 41145 w 47641"/>
                <a:gd name="connsiteY3" fmla="*/ 7270 h 47622"/>
                <a:gd name="connsiteX4" fmla="*/ 24301 w 47641"/>
                <a:gd name="connsiteY4" fmla="*/ 295 h 47622"/>
                <a:gd name="connsiteX5" fmla="*/ 7457 w 47641"/>
                <a:gd name="connsiteY5" fmla="*/ 7270 h 47622"/>
                <a:gd name="connsiteX6" fmla="*/ 480 w 47641"/>
                <a:gd name="connsiteY6" fmla="*/ 24107 h 47622"/>
                <a:gd name="connsiteX7" fmla="*/ 7457 w 47641"/>
                <a:gd name="connsiteY7" fmla="*/ 40944 h 47622"/>
                <a:gd name="connsiteX8" fmla="*/ 2430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01" y="47918"/>
                  </a:moveTo>
                  <a:cubicBezTo>
                    <a:pt x="30618" y="47918"/>
                    <a:pt x="36678" y="45409"/>
                    <a:pt x="41145" y="40944"/>
                  </a:cubicBezTo>
                  <a:cubicBezTo>
                    <a:pt x="45612" y="36479"/>
                    <a:pt x="48122" y="30422"/>
                    <a:pt x="48122" y="24107"/>
                  </a:cubicBezTo>
                  <a:cubicBezTo>
                    <a:pt x="48122" y="17792"/>
                    <a:pt x="45612" y="11735"/>
                    <a:pt x="41145" y="7270"/>
                  </a:cubicBezTo>
                  <a:cubicBezTo>
                    <a:pt x="36678" y="2804"/>
                    <a:pt x="30618" y="295"/>
                    <a:pt x="24301" y="295"/>
                  </a:cubicBezTo>
                  <a:cubicBezTo>
                    <a:pt x="17984" y="295"/>
                    <a:pt x="11924" y="2804"/>
                    <a:pt x="7457" y="7270"/>
                  </a:cubicBezTo>
                  <a:cubicBezTo>
                    <a:pt x="2990" y="11735"/>
                    <a:pt x="480" y="17792"/>
                    <a:pt x="480" y="24107"/>
                  </a:cubicBezTo>
                  <a:cubicBezTo>
                    <a:pt x="480" y="30422"/>
                    <a:pt x="2990" y="36479"/>
                    <a:pt x="7457" y="40944"/>
                  </a:cubicBezTo>
                  <a:cubicBezTo>
                    <a:pt x="11924" y="45409"/>
                    <a:pt x="17984" y="47918"/>
                    <a:pt x="2430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C854307A-5533-431B-9AE8-8531DFDB891C}"/>
                </a:ext>
              </a:extLst>
            </p:cNvPr>
            <p:cNvSpPr/>
            <p:nvPr/>
          </p:nvSpPr>
          <p:spPr>
            <a:xfrm>
              <a:off x="3819565" y="3115021"/>
              <a:ext cx="47641" cy="47622"/>
            </a:xfrm>
            <a:custGeom>
              <a:avLst/>
              <a:gdLst>
                <a:gd name="connsiteX0" fmla="*/ 24304 w 47641"/>
                <a:gd name="connsiteY0" fmla="*/ 47918 h 47622"/>
                <a:gd name="connsiteX1" fmla="*/ 41148 w 47641"/>
                <a:gd name="connsiteY1" fmla="*/ 40944 h 47622"/>
                <a:gd name="connsiteX2" fmla="*/ 48124 w 47641"/>
                <a:gd name="connsiteY2" fmla="*/ 24107 h 47622"/>
                <a:gd name="connsiteX3" fmla="*/ 41148 w 47641"/>
                <a:gd name="connsiteY3" fmla="*/ 7270 h 47622"/>
                <a:gd name="connsiteX4" fmla="*/ 24304 w 47641"/>
                <a:gd name="connsiteY4" fmla="*/ 295 h 47622"/>
                <a:gd name="connsiteX5" fmla="*/ 7460 w 47641"/>
                <a:gd name="connsiteY5" fmla="*/ 7270 h 47622"/>
                <a:gd name="connsiteX6" fmla="*/ 483 w 47641"/>
                <a:gd name="connsiteY6" fmla="*/ 24107 h 47622"/>
                <a:gd name="connsiteX7" fmla="*/ 7460 w 47641"/>
                <a:gd name="connsiteY7" fmla="*/ 40944 h 47622"/>
                <a:gd name="connsiteX8" fmla="*/ 2430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04" y="47918"/>
                  </a:moveTo>
                  <a:cubicBezTo>
                    <a:pt x="30621" y="47918"/>
                    <a:pt x="36681" y="45409"/>
                    <a:pt x="41148" y="40944"/>
                  </a:cubicBezTo>
                  <a:cubicBezTo>
                    <a:pt x="45615" y="36479"/>
                    <a:pt x="48124" y="30422"/>
                    <a:pt x="48124" y="24107"/>
                  </a:cubicBezTo>
                  <a:cubicBezTo>
                    <a:pt x="48124" y="17792"/>
                    <a:pt x="45615" y="11735"/>
                    <a:pt x="41148" y="7270"/>
                  </a:cubicBezTo>
                  <a:cubicBezTo>
                    <a:pt x="36681" y="2804"/>
                    <a:pt x="30621" y="295"/>
                    <a:pt x="24304" y="295"/>
                  </a:cubicBezTo>
                  <a:cubicBezTo>
                    <a:pt x="17987" y="295"/>
                    <a:pt x="11927" y="2804"/>
                    <a:pt x="7460" y="7270"/>
                  </a:cubicBezTo>
                  <a:cubicBezTo>
                    <a:pt x="2993" y="11735"/>
                    <a:pt x="483" y="17792"/>
                    <a:pt x="483" y="24107"/>
                  </a:cubicBezTo>
                  <a:cubicBezTo>
                    <a:pt x="483" y="30422"/>
                    <a:pt x="2993" y="36479"/>
                    <a:pt x="7460" y="40944"/>
                  </a:cubicBezTo>
                  <a:cubicBezTo>
                    <a:pt x="11927" y="45409"/>
                    <a:pt x="17987" y="47918"/>
                    <a:pt x="2430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4EF426CB-647D-4895-BD77-C6932579F2BB}"/>
                </a:ext>
              </a:extLst>
            </p:cNvPr>
            <p:cNvSpPr/>
            <p:nvPr/>
          </p:nvSpPr>
          <p:spPr>
            <a:xfrm>
              <a:off x="3841885" y="3115021"/>
              <a:ext cx="47641" cy="47622"/>
            </a:xfrm>
            <a:custGeom>
              <a:avLst/>
              <a:gdLst>
                <a:gd name="connsiteX0" fmla="*/ 24307 w 47641"/>
                <a:gd name="connsiteY0" fmla="*/ 47918 h 47622"/>
                <a:gd name="connsiteX1" fmla="*/ 41150 w 47641"/>
                <a:gd name="connsiteY1" fmla="*/ 40944 h 47622"/>
                <a:gd name="connsiteX2" fmla="*/ 48127 w 47641"/>
                <a:gd name="connsiteY2" fmla="*/ 24107 h 47622"/>
                <a:gd name="connsiteX3" fmla="*/ 41150 w 47641"/>
                <a:gd name="connsiteY3" fmla="*/ 7270 h 47622"/>
                <a:gd name="connsiteX4" fmla="*/ 24307 w 47641"/>
                <a:gd name="connsiteY4" fmla="*/ 295 h 47622"/>
                <a:gd name="connsiteX5" fmla="*/ 7463 w 47641"/>
                <a:gd name="connsiteY5" fmla="*/ 7270 h 47622"/>
                <a:gd name="connsiteX6" fmla="*/ 486 w 47641"/>
                <a:gd name="connsiteY6" fmla="*/ 24107 h 47622"/>
                <a:gd name="connsiteX7" fmla="*/ 7463 w 47641"/>
                <a:gd name="connsiteY7" fmla="*/ 40944 h 47622"/>
                <a:gd name="connsiteX8" fmla="*/ 2430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07" y="47918"/>
                  </a:moveTo>
                  <a:cubicBezTo>
                    <a:pt x="30624" y="47918"/>
                    <a:pt x="36683" y="45409"/>
                    <a:pt x="41150" y="40944"/>
                  </a:cubicBezTo>
                  <a:cubicBezTo>
                    <a:pt x="45617" y="36479"/>
                    <a:pt x="48127" y="30422"/>
                    <a:pt x="48127" y="24107"/>
                  </a:cubicBezTo>
                  <a:cubicBezTo>
                    <a:pt x="48127" y="17792"/>
                    <a:pt x="45617" y="11735"/>
                    <a:pt x="41150" y="7270"/>
                  </a:cubicBezTo>
                  <a:cubicBezTo>
                    <a:pt x="36683" y="2804"/>
                    <a:pt x="30624" y="295"/>
                    <a:pt x="24307" y="295"/>
                  </a:cubicBezTo>
                  <a:cubicBezTo>
                    <a:pt x="17989" y="295"/>
                    <a:pt x="11930" y="2804"/>
                    <a:pt x="7463" y="7270"/>
                  </a:cubicBezTo>
                  <a:cubicBezTo>
                    <a:pt x="2996" y="11735"/>
                    <a:pt x="486" y="17792"/>
                    <a:pt x="486" y="24107"/>
                  </a:cubicBezTo>
                  <a:cubicBezTo>
                    <a:pt x="486" y="30422"/>
                    <a:pt x="2996" y="36479"/>
                    <a:pt x="7463" y="40944"/>
                  </a:cubicBezTo>
                  <a:cubicBezTo>
                    <a:pt x="11930" y="45409"/>
                    <a:pt x="17989" y="47918"/>
                    <a:pt x="2430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775E140C-1306-40D8-ADA1-ABC129F7C318}"/>
                </a:ext>
              </a:extLst>
            </p:cNvPr>
            <p:cNvSpPr/>
            <p:nvPr/>
          </p:nvSpPr>
          <p:spPr>
            <a:xfrm>
              <a:off x="3864197" y="3115021"/>
              <a:ext cx="47641" cy="47622"/>
            </a:xfrm>
            <a:custGeom>
              <a:avLst/>
              <a:gdLst>
                <a:gd name="connsiteX0" fmla="*/ 24309 w 47641"/>
                <a:gd name="connsiteY0" fmla="*/ 47918 h 47622"/>
                <a:gd name="connsiteX1" fmla="*/ 41153 w 47641"/>
                <a:gd name="connsiteY1" fmla="*/ 40944 h 47622"/>
                <a:gd name="connsiteX2" fmla="*/ 48130 w 47641"/>
                <a:gd name="connsiteY2" fmla="*/ 24107 h 47622"/>
                <a:gd name="connsiteX3" fmla="*/ 41153 w 47641"/>
                <a:gd name="connsiteY3" fmla="*/ 7270 h 47622"/>
                <a:gd name="connsiteX4" fmla="*/ 24309 w 47641"/>
                <a:gd name="connsiteY4" fmla="*/ 295 h 47622"/>
                <a:gd name="connsiteX5" fmla="*/ 7466 w 47641"/>
                <a:gd name="connsiteY5" fmla="*/ 7270 h 47622"/>
                <a:gd name="connsiteX6" fmla="*/ 489 w 47641"/>
                <a:gd name="connsiteY6" fmla="*/ 24107 h 47622"/>
                <a:gd name="connsiteX7" fmla="*/ 7466 w 47641"/>
                <a:gd name="connsiteY7" fmla="*/ 40944 h 47622"/>
                <a:gd name="connsiteX8" fmla="*/ 2430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09" y="47918"/>
                  </a:moveTo>
                  <a:cubicBezTo>
                    <a:pt x="30627" y="47918"/>
                    <a:pt x="36686" y="45409"/>
                    <a:pt x="41153" y="40944"/>
                  </a:cubicBezTo>
                  <a:cubicBezTo>
                    <a:pt x="45620" y="36479"/>
                    <a:pt x="48130" y="30422"/>
                    <a:pt x="48130" y="24107"/>
                  </a:cubicBezTo>
                  <a:cubicBezTo>
                    <a:pt x="48130" y="17792"/>
                    <a:pt x="45620" y="11735"/>
                    <a:pt x="41153" y="7270"/>
                  </a:cubicBezTo>
                  <a:cubicBezTo>
                    <a:pt x="36686" y="2804"/>
                    <a:pt x="30627" y="295"/>
                    <a:pt x="24309" y="295"/>
                  </a:cubicBezTo>
                  <a:cubicBezTo>
                    <a:pt x="17992" y="295"/>
                    <a:pt x="11933" y="2804"/>
                    <a:pt x="7466" y="7270"/>
                  </a:cubicBezTo>
                  <a:cubicBezTo>
                    <a:pt x="2999" y="11735"/>
                    <a:pt x="489" y="17792"/>
                    <a:pt x="489" y="24107"/>
                  </a:cubicBezTo>
                  <a:cubicBezTo>
                    <a:pt x="489" y="30422"/>
                    <a:pt x="2999" y="36479"/>
                    <a:pt x="7466" y="40944"/>
                  </a:cubicBezTo>
                  <a:cubicBezTo>
                    <a:pt x="11933" y="45409"/>
                    <a:pt x="17992" y="47918"/>
                    <a:pt x="2430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9D81C6BC-41FA-4EC3-944C-1EF800F00CE0}"/>
                </a:ext>
              </a:extLst>
            </p:cNvPr>
            <p:cNvSpPr/>
            <p:nvPr/>
          </p:nvSpPr>
          <p:spPr>
            <a:xfrm>
              <a:off x="3886509" y="3115021"/>
              <a:ext cx="47641" cy="47622"/>
            </a:xfrm>
            <a:custGeom>
              <a:avLst/>
              <a:gdLst>
                <a:gd name="connsiteX0" fmla="*/ 24312 w 47641"/>
                <a:gd name="connsiteY0" fmla="*/ 47918 h 47622"/>
                <a:gd name="connsiteX1" fmla="*/ 41156 w 47641"/>
                <a:gd name="connsiteY1" fmla="*/ 40944 h 47622"/>
                <a:gd name="connsiteX2" fmla="*/ 48133 w 47641"/>
                <a:gd name="connsiteY2" fmla="*/ 24107 h 47622"/>
                <a:gd name="connsiteX3" fmla="*/ 41156 w 47641"/>
                <a:gd name="connsiteY3" fmla="*/ 7270 h 47622"/>
                <a:gd name="connsiteX4" fmla="*/ 24312 w 47641"/>
                <a:gd name="connsiteY4" fmla="*/ 295 h 47622"/>
                <a:gd name="connsiteX5" fmla="*/ 7469 w 47641"/>
                <a:gd name="connsiteY5" fmla="*/ 7270 h 47622"/>
                <a:gd name="connsiteX6" fmla="*/ 492 w 47641"/>
                <a:gd name="connsiteY6" fmla="*/ 24107 h 47622"/>
                <a:gd name="connsiteX7" fmla="*/ 7469 w 47641"/>
                <a:gd name="connsiteY7" fmla="*/ 40944 h 47622"/>
                <a:gd name="connsiteX8" fmla="*/ 2431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12" y="47918"/>
                  </a:moveTo>
                  <a:cubicBezTo>
                    <a:pt x="30630" y="47918"/>
                    <a:pt x="36689" y="45409"/>
                    <a:pt x="41156" y="40944"/>
                  </a:cubicBezTo>
                  <a:cubicBezTo>
                    <a:pt x="45623" y="36479"/>
                    <a:pt x="48133" y="30422"/>
                    <a:pt x="48133" y="24107"/>
                  </a:cubicBezTo>
                  <a:cubicBezTo>
                    <a:pt x="48133" y="17792"/>
                    <a:pt x="45623" y="11735"/>
                    <a:pt x="41156" y="7270"/>
                  </a:cubicBezTo>
                  <a:cubicBezTo>
                    <a:pt x="36689" y="2804"/>
                    <a:pt x="30630" y="295"/>
                    <a:pt x="24312" y="295"/>
                  </a:cubicBezTo>
                  <a:cubicBezTo>
                    <a:pt x="17995" y="295"/>
                    <a:pt x="11936" y="2804"/>
                    <a:pt x="7469" y="7270"/>
                  </a:cubicBezTo>
                  <a:cubicBezTo>
                    <a:pt x="3002" y="11735"/>
                    <a:pt x="492" y="17792"/>
                    <a:pt x="492" y="24107"/>
                  </a:cubicBezTo>
                  <a:cubicBezTo>
                    <a:pt x="492" y="30422"/>
                    <a:pt x="3002" y="36479"/>
                    <a:pt x="7469" y="40944"/>
                  </a:cubicBezTo>
                  <a:cubicBezTo>
                    <a:pt x="11936" y="45409"/>
                    <a:pt x="17995" y="47918"/>
                    <a:pt x="2431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DF203026-3B68-4EE0-A32F-9917AC94E311}"/>
                </a:ext>
              </a:extLst>
            </p:cNvPr>
            <p:cNvSpPr/>
            <p:nvPr/>
          </p:nvSpPr>
          <p:spPr>
            <a:xfrm>
              <a:off x="3908820" y="3115021"/>
              <a:ext cx="47641" cy="47622"/>
            </a:xfrm>
            <a:custGeom>
              <a:avLst/>
              <a:gdLst>
                <a:gd name="connsiteX0" fmla="*/ 24315 w 47641"/>
                <a:gd name="connsiteY0" fmla="*/ 47918 h 47622"/>
                <a:gd name="connsiteX1" fmla="*/ 41159 w 47641"/>
                <a:gd name="connsiteY1" fmla="*/ 40944 h 47622"/>
                <a:gd name="connsiteX2" fmla="*/ 48136 w 47641"/>
                <a:gd name="connsiteY2" fmla="*/ 24107 h 47622"/>
                <a:gd name="connsiteX3" fmla="*/ 41159 w 47641"/>
                <a:gd name="connsiteY3" fmla="*/ 7270 h 47622"/>
                <a:gd name="connsiteX4" fmla="*/ 24315 w 47641"/>
                <a:gd name="connsiteY4" fmla="*/ 295 h 47622"/>
                <a:gd name="connsiteX5" fmla="*/ 7471 w 47641"/>
                <a:gd name="connsiteY5" fmla="*/ 7270 h 47622"/>
                <a:gd name="connsiteX6" fmla="*/ 495 w 47641"/>
                <a:gd name="connsiteY6" fmla="*/ 24107 h 47622"/>
                <a:gd name="connsiteX7" fmla="*/ 7471 w 47641"/>
                <a:gd name="connsiteY7" fmla="*/ 40944 h 47622"/>
                <a:gd name="connsiteX8" fmla="*/ 2431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15" y="47918"/>
                  </a:moveTo>
                  <a:cubicBezTo>
                    <a:pt x="30632" y="47918"/>
                    <a:pt x="36692" y="45409"/>
                    <a:pt x="41159" y="40944"/>
                  </a:cubicBezTo>
                  <a:cubicBezTo>
                    <a:pt x="45626" y="36479"/>
                    <a:pt x="48136" y="30422"/>
                    <a:pt x="48136" y="24107"/>
                  </a:cubicBezTo>
                  <a:cubicBezTo>
                    <a:pt x="48136" y="17792"/>
                    <a:pt x="45626" y="11735"/>
                    <a:pt x="41159" y="7270"/>
                  </a:cubicBezTo>
                  <a:cubicBezTo>
                    <a:pt x="36692" y="2804"/>
                    <a:pt x="30632" y="295"/>
                    <a:pt x="24315" y="295"/>
                  </a:cubicBezTo>
                  <a:cubicBezTo>
                    <a:pt x="17998" y="295"/>
                    <a:pt x="11938" y="2804"/>
                    <a:pt x="7471" y="7270"/>
                  </a:cubicBezTo>
                  <a:cubicBezTo>
                    <a:pt x="3004" y="11735"/>
                    <a:pt x="495" y="17792"/>
                    <a:pt x="495" y="24107"/>
                  </a:cubicBezTo>
                  <a:cubicBezTo>
                    <a:pt x="495" y="30422"/>
                    <a:pt x="3004" y="36479"/>
                    <a:pt x="7471" y="40944"/>
                  </a:cubicBezTo>
                  <a:cubicBezTo>
                    <a:pt x="11938" y="45409"/>
                    <a:pt x="17998" y="47918"/>
                    <a:pt x="2431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344753B2-1BE8-4464-B3A9-85AD66F306A4}"/>
                </a:ext>
              </a:extLst>
            </p:cNvPr>
            <p:cNvSpPr/>
            <p:nvPr/>
          </p:nvSpPr>
          <p:spPr>
            <a:xfrm>
              <a:off x="3931132" y="3115021"/>
              <a:ext cx="47641" cy="47622"/>
            </a:xfrm>
            <a:custGeom>
              <a:avLst/>
              <a:gdLst>
                <a:gd name="connsiteX0" fmla="*/ 24318 w 47641"/>
                <a:gd name="connsiteY0" fmla="*/ 47918 h 47622"/>
                <a:gd name="connsiteX1" fmla="*/ 41162 w 47641"/>
                <a:gd name="connsiteY1" fmla="*/ 40944 h 47622"/>
                <a:gd name="connsiteX2" fmla="*/ 48138 w 47641"/>
                <a:gd name="connsiteY2" fmla="*/ 24107 h 47622"/>
                <a:gd name="connsiteX3" fmla="*/ 41162 w 47641"/>
                <a:gd name="connsiteY3" fmla="*/ 7270 h 47622"/>
                <a:gd name="connsiteX4" fmla="*/ 24318 w 47641"/>
                <a:gd name="connsiteY4" fmla="*/ 295 h 47622"/>
                <a:gd name="connsiteX5" fmla="*/ 7474 w 47641"/>
                <a:gd name="connsiteY5" fmla="*/ 7270 h 47622"/>
                <a:gd name="connsiteX6" fmla="*/ 497 w 47641"/>
                <a:gd name="connsiteY6" fmla="*/ 24107 h 47622"/>
                <a:gd name="connsiteX7" fmla="*/ 7474 w 47641"/>
                <a:gd name="connsiteY7" fmla="*/ 40944 h 47622"/>
                <a:gd name="connsiteX8" fmla="*/ 2431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18" y="47918"/>
                  </a:moveTo>
                  <a:cubicBezTo>
                    <a:pt x="30635" y="47918"/>
                    <a:pt x="36695" y="45409"/>
                    <a:pt x="41162" y="40944"/>
                  </a:cubicBezTo>
                  <a:cubicBezTo>
                    <a:pt x="45629" y="36479"/>
                    <a:pt x="48138" y="30422"/>
                    <a:pt x="48138" y="24107"/>
                  </a:cubicBezTo>
                  <a:cubicBezTo>
                    <a:pt x="48138" y="17792"/>
                    <a:pt x="45629" y="11735"/>
                    <a:pt x="41162" y="7270"/>
                  </a:cubicBezTo>
                  <a:cubicBezTo>
                    <a:pt x="36695" y="2804"/>
                    <a:pt x="30635" y="295"/>
                    <a:pt x="24318" y="295"/>
                  </a:cubicBezTo>
                  <a:cubicBezTo>
                    <a:pt x="18001" y="295"/>
                    <a:pt x="11941" y="2804"/>
                    <a:pt x="7474" y="7270"/>
                  </a:cubicBezTo>
                  <a:cubicBezTo>
                    <a:pt x="3007" y="11735"/>
                    <a:pt x="497" y="17792"/>
                    <a:pt x="497" y="24107"/>
                  </a:cubicBezTo>
                  <a:cubicBezTo>
                    <a:pt x="497" y="30422"/>
                    <a:pt x="3007" y="36479"/>
                    <a:pt x="7474" y="40944"/>
                  </a:cubicBezTo>
                  <a:cubicBezTo>
                    <a:pt x="11941" y="45409"/>
                    <a:pt x="18001" y="47918"/>
                    <a:pt x="2431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F8165E43-4969-4D8A-AF50-2A9D6444F68F}"/>
                </a:ext>
              </a:extLst>
            </p:cNvPr>
            <p:cNvSpPr/>
            <p:nvPr/>
          </p:nvSpPr>
          <p:spPr>
            <a:xfrm>
              <a:off x="3953444" y="3115021"/>
              <a:ext cx="47641" cy="47622"/>
            </a:xfrm>
            <a:custGeom>
              <a:avLst/>
              <a:gdLst>
                <a:gd name="connsiteX0" fmla="*/ 24321 w 47641"/>
                <a:gd name="connsiteY0" fmla="*/ 47918 h 47622"/>
                <a:gd name="connsiteX1" fmla="*/ 41164 w 47641"/>
                <a:gd name="connsiteY1" fmla="*/ 40944 h 47622"/>
                <a:gd name="connsiteX2" fmla="*/ 48141 w 47641"/>
                <a:gd name="connsiteY2" fmla="*/ 24107 h 47622"/>
                <a:gd name="connsiteX3" fmla="*/ 41164 w 47641"/>
                <a:gd name="connsiteY3" fmla="*/ 7270 h 47622"/>
                <a:gd name="connsiteX4" fmla="*/ 24321 w 47641"/>
                <a:gd name="connsiteY4" fmla="*/ 295 h 47622"/>
                <a:gd name="connsiteX5" fmla="*/ 7477 w 47641"/>
                <a:gd name="connsiteY5" fmla="*/ 7270 h 47622"/>
                <a:gd name="connsiteX6" fmla="*/ 500 w 47641"/>
                <a:gd name="connsiteY6" fmla="*/ 24107 h 47622"/>
                <a:gd name="connsiteX7" fmla="*/ 7477 w 47641"/>
                <a:gd name="connsiteY7" fmla="*/ 40944 h 47622"/>
                <a:gd name="connsiteX8" fmla="*/ 2432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21" y="47918"/>
                  </a:moveTo>
                  <a:cubicBezTo>
                    <a:pt x="30638" y="47918"/>
                    <a:pt x="36697" y="45409"/>
                    <a:pt x="41164" y="40944"/>
                  </a:cubicBezTo>
                  <a:cubicBezTo>
                    <a:pt x="45631" y="36479"/>
                    <a:pt x="48141" y="30422"/>
                    <a:pt x="48141" y="24107"/>
                  </a:cubicBezTo>
                  <a:cubicBezTo>
                    <a:pt x="48141" y="17792"/>
                    <a:pt x="45631" y="11735"/>
                    <a:pt x="41164" y="7270"/>
                  </a:cubicBezTo>
                  <a:cubicBezTo>
                    <a:pt x="36697" y="2804"/>
                    <a:pt x="30638" y="295"/>
                    <a:pt x="24321" y="295"/>
                  </a:cubicBezTo>
                  <a:cubicBezTo>
                    <a:pt x="18003" y="295"/>
                    <a:pt x="11944" y="2804"/>
                    <a:pt x="7477" y="7270"/>
                  </a:cubicBezTo>
                  <a:cubicBezTo>
                    <a:pt x="3010" y="11735"/>
                    <a:pt x="500" y="17792"/>
                    <a:pt x="500" y="24107"/>
                  </a:cubicBezTo>
                  <a:cubicBezTo>
                    <a:pt x="500" y="30422"/>
                    <a:pt x="3010" y="36479"/>
                    <a:pt x="7477" y="40944"/>
                  </a:cubicBezTo>
                  <a:cubicBezTo>
                    <a:pt x="11944" y="45409"/>
                    <a:pt x="18003" y="47918"/>
                    <a:pt x="2432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65ED9611-2EEF-48E2-9261-3283FB4FBD7F}"/>
                </a:ext>
              </a:extLst>
            </p:cNvPr>
            <p:cNvSpPr/>
            <p:nvPr/>
          </p:nvSpPr>
          <p:spPr>
            <a:xfrm>
              <a:off x="3975756" y="3115021"/>
              <a:ext cx="47641" cy="47622"/>
            </a:xfrm>
            <a:custGeom>
              <a:avLst/>
              <a:gdLst>
                <a:gd name="connsiteX0" fmla="*/ 24324 w 47641"/>
                <a:gd name="connsiteY0" fmla="*/ 47918 h 47622"/>
                <a:gd name="connsiteX1" fmla="*/ 41167 w 47641"/>
                <a:gd name="connsiteY1" fmla="*/ 40944 h 47622"/>
                <a:gd name="connsiteX2" fmla="*/ 48144 w 47641"/>
                <a:gd name="connsiteY2" fmla="*/ 24107 h 47622"/>
                <a:gd name="connsiteX3" fmla="*/ 41167 w 47641"/>
                <a:gd name="connsiteY3" fmla="*/ 7270 h 47622"/>
                <a:gd name="connsiteX4" fmla="*/ 24324 w 47641"/>
                <a:gd name="connsiteY4" fmla="*/ 295 h 47622"/>
                <a:gd name="connsiteX5" fmla="*/ 7480 w 47641"/>
                <a:gd name="connsiteY5" fmla="*/ 7270 h 47622"/>
                <a:gd name="connsiteX6" fmla="*/ 503 w 47641"/>
                <a:gd name="connsiteY6" fmla="*/ 24107 h 47622"/>
                <a:gd name="connsiteX7" fmla="*/ 7480 w 47641"/>
                <a:gd name="connsiteY7" fmla="*/ 40944 h 47622"/>
                <a:gd name="connsiteX8" fmla="*/ 2432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24" y="47918"/>
                  </a:moveTo>
                  <a:cubicBezTo>
                    <a:pt x="30641" y="47918"/>
                    <a:pt x="36700" y="45409"/>
                    <a:pt x="41167" y="40944"/>
                  </a:cubicBezTo>
                  <a:cubicBezTo>
                    <a:pt x="45634" y="36479"/>
                    <a:pt x="48144" y="30422"/>
                    <a:pt x="48144" y="24107"/>
                  </a:cubicBezTo>
                  <a:cubicBezTo>
                    <a:pt x="48144" y="17792"/>
                    <a:pt x="45634" y="11735"/>
                    <a:pt x="41167" y="7270"/>
                  </a:cubicBezTo>
                  <a:cubicBezTo>
                    <a:pt x="36700" y="2804"/>
                    <a:pt x="30641" y="295"/>
                    <a:pt x="24324" y="295"/>
                  </a:cubicBezTo>
                  <a:cubicBezTo>
                    <a:pt x="18006" y="295"/>
                    <a:pt x="11947" y="2804"/>
                    <a:pt x="7480" y="7270"/>
                  </a:cubicBezTo>
                  <a:cubicBezTo>
                    <a:pt x="3013" y="11735"/>
                    <a:pt x="503" y="17792"/>
                    <a:pt x="503" y="24107"/>
                  </a:cubicBezTo>
                  <a:cubicBezTo>
                    <a:pt x="503" y="30422"/>
                    <a:pt x="3013" y="36479"/>
                    <a:pt x="7480" y="40944"/>
                  </a:cubicBezTo>
                  <a:cubicBezTo>
                    <a:pt x="11947" y="45409"/>
                    <a:pt x="18006" y="47918"/>
                    <a:pt x="2432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196425AC-5849-467B-A268-DF1ACE35FB57}"/>
                </a:ext>
              </a:extLst>
            </p:cNvPr>
            <p:cNvSpPr/>
            <p:nvPr/>
          </p:nvSpPr>
          <p:spPr>
            <a:xfrm>
              <a:off x="3998076" y="3115021"/>
              <a:ext cx="47641" cy="47622"/>
            </a:xfrm>
            <a:custGeom>
              <a:avLst/>
              <a:gdLst>
                <a:gd name="connsiteX0" fmla="*/ 24326 w 47641"/>
                <a:gd name="connsiteY0" fmla="*/ 47918 h 47622"/>
                <a:gd name="connsiteX1" fmla="*/ 41170 w 47641"/>
                <a:gd name="connsiteY1" fmla="*/ 40944 h 47622"/>
                <a:gd name="connsiteX2" fmla="*/ 48147 w 47641"/>
                <a:gd name="connsiteY2" fmla="*/ 24107 h 47622"/>
                <a:gd name="connsiteX3" fmla="*/ 41170 w 47641"/>
                <a:gd name="connsiteY3" fmla="*/ 7270 h 47622"/>
                <a:gd name="connsiteX4" fmla="*/ 24326 w 47641"/>
                <a:gd name="connsiteY4" fmla="*/ 295 h 47622"/>
                <a:gd name="connsiteX5" fmla="*/ 7483 w 47641"/>
                <a:gd name="connsiteY5" fmla="*/ 7270 h 47622"/>
                <a:gd name="connsiteX6" fmla="*/ 506 w 47641"/>
                <a:gd name="connsiteY6" fmla="*/ 24107 h 47622"/>
                <a:gd name="connsiteX7" fmla="*/ 7483 w 47641"/>
                <a:gd name="connsiteY7" fmla="*/ 40944 h 47622"/>
                <a:gd name="connsiteX8" fmla="*/ 2432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26" y="47918"/>
                  </a:moveTo>
                  <a:cubicBezTo>
                    <a:pt x="30644" y="47918"/>
                    <a:pt x="36703" y="45409"/>
                    <a:pt x="41170" y="40944"/>
                  </a:cubicBezTo>
                  <a:cubicBezTo>
                    <a:pt x="45637" y="36479"/>
                    <a:pt x="48147" y="30422"/>
                    <a:pt x="48147" y="24107"/>
                  </a:cubicBezTo>
                  <a:cubicBezTo>
                    <a:pt x="48147" y="17792"/>
                    <a:pt x="45637" y="11735"/>
                    <a:pt x="41170" y="7270"/>
                  </a:cubicBezTo>
                  <a:cubicBezTo>
                    <a:pt x="36703" y="2804"/>
                    <a:pt x="30644" y="295"/>
                    <a:pt x="24326" y="295"/>
                  </a:cubicBezTo>
                  <a:cubicBezTo>
                    <a:pt x="18009" y="295"/>
                    <a:pt x="11950" y="2804"/>
                    <a:pt x="7483" y="7270"/>
                  </a:cubicBezTo>
                  <a:cubicBezTo>
                    <a:pt x="3016" y="11735"/>
                    <a:pt x="506" y="17792"/>
                    <a:pt x="506" y="24107"/>
                  </a:cubicBezTo>
                  <a:cubicBezTo>
                    <a:pt x="506" y="30422"/>
                    <a:pt x="3016" y="36479"/>
                    <a:pt x="7483" y="40944"/>
                  </a:cubicBezTo>
                  <a:cubicBezTo>
                    <a:pt x="11950" y="45409"/>
                    <a:pt x="18009" y="47918"/>
                    <a:pt x="2432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9B4A6F8A-AD3E-4594-AF8A-47AAFC0E3B0F}"/>
                </a:ext>
              </a:extLst>
            </p:cNvPr>
            <p:cNvSpPr/>
            <p:nvPr/>
          </p:nvSpPr>
          <p:spPr>
            <a:xfrm>
              <a:off x="4020388" y="3115021"/>
              <a:ext cx="47641" cy="47622"/>
            </a:xfrm>
            <a:custGeom>
              <a:avLst/>
              <a:gdLst>
                <a:gd name="connsiteX0" fmla="*/ 24329 w 47641"/>
                <a:gd name="connsiteY0" fmla="*/ 47918 h 47622"/>
                <a:gd name="connsiteX1" fmla="*/ 41173 w 47641"/>
                <a:gd name="connsiteY1" fmla="*/ 40944 h 47622"/>
                <a:gd name="connsiteX2" fmla="*/ 48150 w 47641"/>
                <a:gd name="connsiteY2" fmla="*/ 24107 h 47622"/>
                <a:gd name="connsiteX3" fmla="*/ 41173 w 47641"/>
                <a:gd name="connsiteY3" fmla="*/ 7270 h 47622"/>
                <a:gd name="connsiteX4" fmla="*/ 24329 w 47641"/>
                <a:gd name="connsiteY4" fmla="*/ 295 h 47622"/>
                <a:gd name="connsiteX5" fmla="*/ 7485 w 47641"/>
                <a:gd name="connsiteY5" fmla="*/ 7270 h 47622"/>
                <a:gd name="connsiteX6" fmla="*/ 509 w 47641"/>
                <a:gd name="connsiteY6" fmla="*/ 24107 h 47622"/>
                <a:gd name="connsiteX7" fmla="*/ 7485 w 47641"/>
                <a:gd name="connsiteY7" fmla="*/ 40944 h 47622"/>
                <a:gd name="connsiteX8" fmla="*/ 2432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29" y="47918"/>
                  </a:moveTo>
                  <a:cubicBezTo>
                    <a:pt x="30646" y="47918"/>
                    <a:pt x="36706" y="45409"/>
                    <a:pt x="41173" y="40944"/>
                  </a:cubicBezTo>
                  <a:cubicBezTo>
                    <a:pt x="45640" y="36479"/>
                    <a:pt x="48150" y="30422"/>
                    <a:pt x="48150" y="24107"/>
                  </a:cubicBezTo>
                  <a:cubicBezTo>
                    <a:pt x="48150" y="17792"/>
                    <a:pt x="45640" y="11735"/>
                    <a:pt x="41173" y="7270"/>
                  </a:cubicBezTo>
                  <a:cubicBezTo>
                    <a:pt x="36706" y="2804"/>
                    <a:pt x="30646" y="295"/>
                    <a:pt x="24329" y="295"/>
                  </a:cubicBezTo>
                  <a:cubicBezTo>
                    <a:pt x="18012" y="295"/>
                    <a:pt x="11952" y="2804"/>
                    <a:pt x="7485" y="7270"/>
                  </a:cubicBezTo>
                  <a:cubicBezTo>
                    <a:pt x="3018" y="11735"/>
                    <a:pt x="509" y="17792"/>
                    <a:pt x="509" y="24107"/>
                  </a:cubicBezTo>
                  <a:cubicBezTo>
                    <a:pt x="509" y="30422"/>
                    <a:pt x="3018" y="36479"/>
                    <a:pt x="7485" y="40944"/>
                  </a:cubicBezTo>
                  <a:cubicBezTo>
                    <a:pt x="11952" y="45409"/>
                    <a:pt x="18012" y="47918"/>
                    <a:pt x="2432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34347DF1-6765-47B5-9FFD-FC312C487272}"/>
                </a:ext>
              </a:extLst>
            </p:cNvPr>
            <p:cNvSpPr/>
            <p:nvPr/>
          </p:nvSpPr>
          <p:spPr>
            <a:xfrm>
              <a:off x="4042700" y="3115021"/>
              <a:ext cx="47641" cy="47622"/>
            </a:xfrm>
            <a:custGeom>
              <a:avLst/>
              <a:gdLst>
                <a:gd name="connsiteX0" fmla="*/ 24332 w 47641"/>
                <a:gd name="connsiteY0" fmla="*/ 47918 h 47622"/>
                <a:gd name="connsiteX1" fmla="*/ 41176 w 47641"/>
                <a:gd name="connsiteY1" fmla="*/ 40944 h 47622"/>
                <a:gd name="connsiteX2" fmla="*/ 48153 w 47641"/>
                <a:gd name="connsiteY2" fmla="*/ 24107 h 47622"/>
                <a:gd name="connsiteX3" fmla="*/ 41176 w 47641"/>
                <a:gd name="connsiteY3" fmla="*/ 7270 h 47622"/>
                <a:gd name="connsiteX4" fmla="*/ 24332 w 47641"/>
                <a:gd name="connsiteY4" fmla="*/ 295 h 47622"/>
                <a:gd name="connsiteX5" fmla="*/ 7488 w 47641"/>
                <a:gd name="connsiteY5" fmla="*/ 7270 h 47622"/>
                <a:gd name="connsiteX6" fmla="*/ 511 w 47641"/>
                <a:gd name="connsiteY6" fmla="*/ 24107 h 47622"/>
                <a:gd name="connsiteX7" fmla="*/ 7488 w 47641"/>
                <a:gd name="connsiteY7" fmla="*/ 40944 h 47622"/>
                <a:gd name="connsiteX8" fmla="*/ 2433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32" y="47918"/>
                  </a:moveTo>
                  <a:cubicBezTo>
                    <a:pt x="30649" y="47918"/>
                    <a:pt x="36709" y="45409"/>
                    <a:pt x="41176" y="40944"/>
                  </a:cubicBezTo>
                  <a:cubicBezTo>
                    <a:pt x="45643" y="36479"/>
                    <a:pt x="48153" y="30422"/>
                    <a:pt x="48153" y="24107"/>
                  </a:cubicBezTo>
                  <a:cubicBezTo>
                    <a:pt x="48153" y="17792"/>
                    <a:pt x="45643" y="11735"/>
                    <a:pt x="41176" y="7270"/>
                  </a:cubicBezTo>
                  <a:cubicBezTo>
                    <a:pt x="36709" y="2804"/>
                    <a:pt x="30649" y="295"/>
                    <a:pt x="24332" y="295"/>
                  </a:cubicBezTo>
                  <a:cubicBezTo>
                    <a:pt x="18015" y="295"/>
                    <a:pt x="11955" y="2804"/>
                    <a:pt x="7488" y="7270"/>
                  </a:cubicBezTo>
                  <a:cubicBezTo>
                    <a:pt x="3021" y="11735"/>
                    <a:pt x="511" y="17792"/>
                    <a:pt x="511" y="24107"/>
                  </a:cubicBezTo>
                  <a:cubicBezTo>
                    <a:pt x="511" y="30422"/>
                    <a:pt x="3021" y="36479"/>
                    <a:pt x="7488" y="40944"/>
                  </a:cubicBezTo>
                  <a:cubicBezTo>
                    <a:pt x="11955" y="45409"/>
                    <a:pt x="18015" y="47918"/>
                    <a:pt x="2433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595CAA65-8694-430B-B325-AB7E81B764D0}"/>
                </a:ext>
              </a:extLst>
            </p:cNvPr>
            <p:cNvSpPr/>
            <p:nvPr/>
          </p:nvSpPr>
          <p:spPr>
            <a:xfrm>
              <a:off x="4065012" y="3115021"/>
              <a:ext cx="47641" cy="47622"/>
            </a:xfrm>
            <a:custGeom>
              <a:avLst/>
              <a:gdLst>
                <a:gd name="connsiteX0" fmla="*/ 24335 w 47641"/>
                <a:gd name="connsiteY0" fmla="*/ 47918 h 47622"/>
                <a:gd name="connsiteX1" fmla="*/ 41178 w 47641"/>
                <a:gd name="connsiteY1" fmla="*/ 40944 h 47622"/>
                <a:gd name="connsiteX2" fmla="*/ 48155 w 47641"/>
                <a:gd name="connsiteY2" fmla="*/ 24107 h 47622"/>
                <a:gd name="connsiteX3" fmla="*/ 41178 w 47641"/>
                <a:gd name="connsiteY3" fmla="*/ 7270 h 47622"/>
                <a:gd name="connsiteX4" fmla="*/ 24335 w 47641"/>
                <a:gd name="connsiteY4" fmla="*/ 295 h 47622"/>
                <a:gd name="connsiteX5" fmla="*/ 7491 w 47641"/>
                <a:gd name="connsiteY5" fmla="*/ 7270 h 47622"/>
                <a:gd name="connsiteX6" fmla="*/ 514 w 47641"/>
                <a:gd name="connsiteY6" fmla="*/ 24107 h 47622"/>
                <a:gd name="connsiteX7" fmla="*/ 7491 w 47641"/>
                <a:gd name="connsiteY7" fmla="*/ 40944 h 47622"/>
                <a:gd name="connsiteX8" fmla="*/ 2433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35" y="47918"/>
                  </a:moveTo>
                  <a:cubicBezTo>
                    <a:pt x="30652" y="47918"/>
                    <a:pt x="36711" y="45409"/>
                    <a:pt x="41178" y="40944"/>
                  </a:cubicBezTo>
                  <a:cubicBezTo>
                    <a:pt x="45645" y="36479"/>
                    <a:pt x="48155" y="30422"/>
                    <a:pt x="48155" y="24107"/>
                  </a:cubicBezTo>
                  <a:cubicBezTo>
                    <a:pt x="48155" y="17792"/>
                    <a:pt x="45645" y="11735"/>
                    <a:pt x="41178" y="7270"/>
                  </a:cubicBezTo>
                  <a:cubicBezTo>
                    <a:pt x="36711" y="2804"/>
                    <a:pt x="30652" y="295"/>
                    <a:pt x="24335" y="295"/>
                  </a:cubicBezTo>
                  <a:cubicBezTo>
                    <a:pt x="18017" y="295"/>
                    <a:pt x="11958" y="2804"/>
                    <a:pt x="7491" y="7270"/>
                  </a:cubicBezTo>
                  <a:cubicBezTo>
                    <a:pt x="3024" y="11735"/>
                    <a:pt x="514" y="17792"/>
                    <a:pt x="514" y="24107"/>
                  </a:cubicBezTo>
                  <a:cubicBezTo>
                    <a:pt x="514" y="30422"/>
                    <a:pt x="3024" y="36479"/>
                    <a:pt x="7491" y="40944"/>
                  </a:cubicBezTo>
                  <a:cubicBezTo>
                    <a:pt x="11958" y="45409"/>
                    <a:pt x="18017" y="47918"/>
                    <a:pt x="2433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B1982F24-0C00-42A6-9E37-D271B7985D0D}"/>
                </a:ext>
              </a:extLst>
            </p:cNvPr>
            <p:cNvSpPr/>
            <p:nvPr/>
          </p:nvSpPr>
          <p:spPr>
            <a:xfrm>
              <a:off x="4087324" y="3115021"/>
              <a:ext cx="47641" cy="47622"/>
            </a:xfrm>
            <a:custGeom>
              <a:avLst/>
              <a:gdLst>
                <a:gd name="connsiteX0" fmla="*/ 24338 w 47641"/>
                <a:gd name="connsiteY0" fmla="*/ 47918 h 47622"/>
                <a:gd name="connsiteX1" fmla="*/ 41181 w 47641"/>
                <a:gd name="connsiteY1" fmla="*/ 40944 h 47622"/>
                <a:gd name="connsiteX2" fmla="*/ 48158 w 47641"/>
                <a:gd name="connsiteY2" fmla="*/ 24107 h 47622"/>
                <a:gd name="connsiteX3" fmla="*/ 41181 w 47641"/>
                <a:gd name="connsiteY3" fmla="*/ 7270 h 47622"/>
                <a:gd name="connsiteX4" fmla="*/ 24338 w 47641"/>
                <a:gd name="connsiteY4" fmla="*/ 295 h 47622"/>
                <a:gd name="connsiteX5" fmla="*/ 7494 w 47641"/>
                <a:gd name="connsiteY5" fmla="*/ 7270 h 47622"/>
                <a:gd name="connsiteX6" fmla="*/ 517 w 47641"/>
                <a:gd name="connsiteY6" fmla="*/ 24107 h 47622"/>
                <a:gd name="connsiteX7" fmla="*/ 7494 w 47641"/>
                <a:gd name="connsiteY7" fmla="*/ 40944 h 47622"/>
                <a:gd name="connsiteX8" fmla="*/ 2433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38" y="47918"/>
                  </a:moveTo>
                  <a:cubicBezTo>
                    <a:pt x="30655" y="47918"/>
                    <a:pt x="36714" y="45409"/>
                    <a:pt x="41181" y="40944"/>
                  </a:cubicBezTo>
                  <a:cubicBezTo>
                    <a:pt x="45648" y="36479"/>
                    <a:pt x="48158" y="30422"/>
                    <a:pt x="48158" y="24107"/>
                  </a:cubicBezTo>
                  <a:cubicBezTo>
                    <a:pt x="48158" y="17792"/>
                    <a:pt x="45648" y="11735"/>
                    <a:pt x="41181" y="7270"/>
                  </a:cubicBezTo>
                  <a:cubicBezTo>
                    <a:pt x="36714" y="2804"/>
                    <a:pt x="30655" y="295"/>
                    <a:pt x="24338" y="295"/>
                  </a:cubicBezTo>
                  <a:cubicBezTo>
                    <a:pt x="18020" y="295"/>
                    <a:pt x="11961" y="2804"/>
                    <a:pt x="7494" y="7270"/>
                  </a:cubicBezTo>
                  <a:cubicBezTo>
                    <a:pt x="3027" y="11735"/>
                    <a:pt x="517" y="17792"/>
                    <a:pt x="517" y="24107"/>
                  </a:cubicBezTo>
                  <a:cubicBezTo>
                    <a:pt x="517" y="30422"/>
                    <a:pt x="3027" y="36479"/>
                    <a:pt x="7494" y="40944"/>
                  </a:cubicBezTo>
                  <a:cubicBezTo>
                    <a:pt x="11961" y="45409"/>
                    <a:pt x="18020" y="47918"/>
                    <a:pt x="2433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CCC1C77B-47FB-4A5C-81FB-4D85A93ECDAA}"/>
                </a:ext>
              </a:extLst>
            </p:cNvPr>
            <p:cNvSpPr/>
            <p:nvPr/>
          </p:nvSpPr>
          <p:spPr>
            <a:xfrm>
              <a:off x="4109636" y="3115021"/>
              <a:ext cx="47641" cy="47622"/>
            </a:xfrm>
            <a:custGeom>
              <a:avLst/>
              <a:gdLst>
                <a:gd name="connsiteX0" fmla="*/ 24340 w 47641"/>
                <a:gd name="connsiteY0" fmla="*/ 47918 h 47622"/>
                <a:gd name="connsiteX1" fmla="*/ 41184 w 47641"/>
                <a:gd name="connsiteY1" fmla="*/ 40944 h 47622"/>
                <a:gd name="connsiteX2" fmla="*/ 48161 w 47641"/>
                <a:gd name="connsiteY2" fmla="*/ 24107 h 47622"/>
                <a:gd name="connsiteX3" fmla="*/ 41184 w 47641"/>
                <a:gd name="connsiteY3" fmla="*/ 7270 h 47622"/>
                <a:gd name="connsiteX4" fmla="*/ 24340 w 47641"/>
                <a:gd name="connsiteY4" fmla="*/ 295 h 47622"/>
                <a:gd name="connsiteX5" fmla="*/ 7497 w 47641"/>
                <a:gd name="connsiteY5" fmla="*/ 7270 h 47622"/>
                <a:gd name="connsiteX6" fmla="*/ 520 w 47641"/>
                <a:gd name="connsiteY6" fmla="*/ 24107 h 47622"/>
                <a:gd name="connsiteX7" fmla="*/ 7497 w 47641"/>
                <a:gd name="connsiteY7" fmla="*/ 40944 h 47622"/>
                <a:gd name="connsiteX8" fmla="*/ 2434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40" y="47918"/>
                  </a:moveTo>
                  <a:cubicBezTo>
                    <a:pt x="30658" y="47918"/>
                    <a:pt x="36717" y="45409"/>
                    <a:pt x="41184" y="40944"/>
                  </a:cubicBezTo>
                  <a:cubicBezTo>
                    <a:pt x="45651" y="36479"/>
                    <a:pt x="48161" y="30422"/>
                    <a:pt x="48161" y="24107"/>
                  </a:cubicBezTo>
                  <a:cubicBezTo>
                    <a:pt x="48161" y="17792"/>
                    <a:pt x="45651" y="11735"/>
                    <a:pt x="41184" y="7270"/>
                  </a:cubicBezTo>
                  <a:cubicBezTo>
                    <a:pt x="36717" y="2804"/>
                    <a:pt x="30658" y="295"/>
                    <a:pt x="24340" y="295"/>
                  </a:cubicBezTo>
                  <a:cubicBezTo>
                    <a:pt x="18023" y="295"/>
                    <a:pt x="11964" y="2804"/>
                    <a:pt x="7497" y="7270"/>
                  </a:cubicBezTo>
                  <a:cubicBezTo>
                    <a:pt x="3030" y="11735"/>
                    <a:pt x="520" y="17792"/>
                    <a:pt x="520" y="24107"/>
                  </a:cubicBezTo>
                  <a:cubicBezTo>
                    <a:pt x="520" y="30422"/>
                    <a:pt x="3030" y="36479"/>
                    <a:pt x="7497" y="40944"/>
                  </a:cubicBezTo>
                  <a:cubicBezTo>
                    <a:pt x="11964" y="45409"/>
                    <a:pt x="18023" y="47918"/>
                    <a:pt x="2434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BBABF3DB-62EF-45E0-8F15-4D8C8D12A4B6}"/>
                </a:ext>
              </a:extLst>
            </p:cNvPr>
            <p:cNvSpPr/>
            <p:nvPr/>
          </p:nvSpPr>
          <p:spPr>
            <a:xfrm>
              <a:off x="4131948" y="3115021"/>
              <a:ext cx="47641" cy="47622"/>
            </a:xfrm>
            <a:custGeom>
              <a:avLst/>
              <a:gdLst>
                <a:gd name="connsiteX0" fmla="*/ 24343 w 47641"/>
                <a:gd name="connsiteY0" fmla="*/ 47918 h 47622"/>
                <a:gd name="connsiteX1" fmla="*/ 41187 w 47641"/>
                <a:gd name="connsiteY1" fmla="*/ 40944 h 47622"/>
                <a:gd name="connsiteX2" fmla="*/ 48164 w 47641"/>
                <a:gd name="connsiteY2" fmla="*/ 24107 h 47622"/>
                <a:gd name="connsiteX3" fmla="*/ 41187 w 47641"/>
                <a:gd name="connsiteY3" fmla="*/ 7270 h 47622"/>
                <a:gd name="connsiteX4" fmla="*/ 24343 w 47641"/>
                <a:gd name="connsiteY4" fmla="*/ 295 h 47622"/>
                <a:gd name="connsiteX5" fmla="*/ 7500 w 47641"/>
                <a:gd name="connsiteY5" fmla="*/ 7270 h 47622"/>
                <a:gd name="connsiteX6" fmla="*/ 523 w 47641"/>
                <a:gd name="connsiteY6" fmla="*/ 24107 h 47622"/>
                <a:gd name="connsiteX7" fmla="*/ 7500 w 47641"/>
                <a:gd name="connsiteY7" fmla="*/ 40944 h 47622"/>
                <a:gd name="connsiteX8" fmla="*/ 2434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43" y="47918"/>
                  </a:moveTo>
                  <a:cubicBezTo>
                    <a:pt x="30660" y="47918"/>
                    <a:pt x="36720" y="45409"/>
                    <a:pt x="41187" y="40944"/>
                  </a:cubicBezTo>
                  <a:cubicBezTo>
                    <a:pt x="45654" y="36479"/>
                    <a:pt x="48164" y="30422"/>
                    <a:pt x="48164" y="24107"/>
                  </a:cubicBezTo>
                  <a:cubicBezTo>
                    <a:pt x="48164" y="17792"/>
                    <a:pt x="45654" y="11735"/>
                    <a:pt x="41187" y="7270"/>
                  </a:cubicBezTo>
                  <a:cubicBezTo>
                    <a:pt x="36720" y="2804"/>
                    <a:pt x="30660" y="295"/>
                    <a:pt x="24343" y="295"/>
                  </a:cubicBezTo>
                  <a:cubicBezTo>
                    <a:pt x="18026" y="295"/>
                    <a:pt x="11967" y="2804"/>
                    <a:pt x="7500" y="7270"/>
                  </a:cubicBezTo>
                  <a:cubicBezTo>
                    <a:pt x="3033" y="11735"/>
                    <a:pt x="523" y="17792"/>
                    <a:pt x="523" y="24107"/>
                  </a:cubicBezTo>
                  <a:cubicBezTo>
                    <a:pt x="523" y="30422"/>
                    <a:pt x="3033" y="36479"/>
                    <a:pt x="7500" y="40944"/>
                  </a:cubicBezTo>
                  <a:cubicBezTo>
                    <a:pt x="11967" y="45409"/>
                    <a:pt x="18026" y="47918"/>
                    <a:pt x="2434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EB5ED4DD-E8BD-4DDC-941C-5638711026E2}"/>
                </a:ext>
              </a:extLst>
            </p:cNvPr>
            <p:cNvSpPr/>
            <p:nvPr/>
          </p:nvSpPr>
          <p:spPr>
            <a:xfrm>
              <a:off x="4154260" y="3115021"/>
              <a:ext cx="47641" cy="47622"/>
            </a:xfrm>
            <a:custGeom>
              <a:avLst/>
              <a:gdLst>
                <a:gd name="connsiteX0" fmla="*/ 24346 w 47641"/>
                <a:gd name="connsiteY0" fmla="*/ 47918 h 47622"/>
                <a:gd name="connsiteX1" fmla="*/ 41190 w 47641"/>
                <a:gd name="connsiteY1" fmla="*/ 40944 h 47622"/>
                <a:gd name="connsiteX2" fmla="*/ 48167 w 47641"/>
                <a:gd name="connsiteY2" fmla="*/ 24107 h 47622"/>
                <a:gd name="connsiteX3" fmla="*/ 41190 w 47641"/>
                <a:gd name="connsiteY3" fmla="*/ 7270 h 47622"/>
                <a:gd name="connsiteX4" fmla="*/ 24346 w 47641"/>
                <a:gd name="connsiteY4" fmla="*/ 295 h 47622"/>
                <a:gd name="connsiteX5" fmla="*/ 7502 w 47641"/>
                <a:gd name="connsiteY5" fmla="*/ 7270 h 47622"/>
                <a:gd name="connsiteX6" fmla="*/ 525 w 47641"/>
                <a:gd name="connsiteY6" fmla="*/ 24107 h 47622"/>
                <a:gd name="connsiteX7" fmla="*/ 7502 w 47641"/>
                <a:gd name="connsiteY7" fmla="*/ 40944 h 47622"/>
                <a:gd name="connsiteX8" fmla="*/ 2434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46" y="47918"/>
                  </a:moveTo>
                  <a:cubicBezTo>
                    <a:pt x="30663" y="47918"/>
                    <a:pt x="36723" y="45409"/>
                    <a:pt x="41190" y="40944"/>
                  </a:cubicBezTo>
                  <a:cubicBezTo>
                    <a:pt x="45657" y="36479"/>
                    <a:pt x="48167" y="30422"/>
                    <a:pt x="48167" y="24107"/>
                  </a:cubicBezTo>
                  <a:cubicBezTo>
                    <a:pt x="48167" y="17792"/>
                    <a:pt x="45657" y="11735"/>
                    <a:pt x="41190" y="7270"/>
                  </a:cubicBezTo>
                  <a:cubicBezTo>
                    <a:pt x="36723" y="2804"/>
                    <a:pt x="30663" y="295"/>
                    <a:pt x="24346" y="295"/>
                  </a:cubicBezTo>
                  <a:cubicBezTo>
                    <a:pt x="18029" y="295"/>
                    <a:pt x="11969" y="2804"/>
                    <a:pt x="7502" y="7270"/>
                  </a:cubicBezTo>
                  <a:cubicBezTo>
                    <a:pt x="3035" y="11735"/>
                    <a:pt x="525" y="17792"/>
                    <a:pt x="525" y="24107"/>
                  </a:cubicBezTo>
                  <a:cubicBezTo>
                    <a:pt x="525" y="30422"/>
                    <a:pt x="3035" y="36479"/>
                    <a:pt x="7502" y="40944"/>
                  </a:cubicBezTo>
                  <a:cubicBezTo>
                    <a:pt x="11969" y="45409"/>
                    <a:pt x="18029" y="47918"/>
                    <a:pt x="2434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87A59449-77D4-46AD-9750-B4C433D482BE}"/>
                </a:ext>
              </a:extLst>
            </p:cNvPr>
            <p:cNvSpPr/>
            <p:nvPr/>
          </p:nvSpPr>
          <p:spPr>
            <a:xfrm>
              <a:off x="4176579" y="3115021"/>
              <a:ext cx="47641" cy="47622"/>
            </a:xfrm>
            <a:custGeom>
              <a:avLst/>
              <a:gdLst>
                <a:gd name="connsiteX0" fmla="*/ 24349 w 47641"/>
                <a:gd name="connsiteY0" fmla="*/ 47918 h 47622"/>
                <a:gd name="connsiteX1" fmla="*/ 41192 w 47641"/>
                <a:gd name="connsiteY1" fmla="*/ 40944 h 47622"/>
                <a:gd name="connsiteX2" fmla="*/ 48169 w 47641"/>
                <a:gd name="connsiteY2" fmla="*/ 24107 h 47622"/>
                <a:gd name="connsiteX3" fmla="*/ 41192 w 47641"/>
                <a:gd name="connsiteY3" fmla="*/ 7270 h 47622"/>
                <a:gd name="connsiteX4" fmla="*/ 24349 w 47641"/>
                <a:gd name="connsiteY4" fmla="*/ 295 h 47622"/>
                <a:gd name="connsiteX5" fmla="*/ 7505 w 47641"/>
                <a:gd name="connsiteY5" fmla="*/ 7270 h 47622"/>
                <a:gd name="connsiteX6" fmla="*/ 528 w 47641"/>
                <a:gd name="connsiteY6" fmla="*/ 24107 h 47622"/>
                <a:gd name="connsiteX7" fmla="*/ 7505 w 47641"/>
                <a:gd name="connsiteY7" fmla="*/ 40944 h 47622"/>
                <a:gd name="connsiteX8" fmla="*/ 2434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49" y="47918"/>
                  </a:moveTo>
                  <a:cubicBezTo>
                    <a:pt x="30666" y="47918"/>
                    <a:pt x="36726" y="45409"/>
                    <a:pt x="41192" y="40944"/>
                  </a:cubicBezTo>
                  <a:cubicBezTo>
                    <a:pt x="45659" y="36479"/>
                    <a:pt x="48169" y="30422"/>
                    <a:pt x="48169" y="24107"/>
                  </a:cubicBezTo>
                  <a:cubicBezTo>
                    <a:pt x="48169" y="17792"/>
                    <a:pt x="45659" y="11735"/>
                    <a:pt x="41192" y="7270"/>
                  </a:cubicBezTo>
                  <a:cubicBezTo>
                    <a:pt x="36726" y="2804"/>
                    <a:pt x="30666" y="295"/>
                    <a:pt x="24349" y="295"/>
                  </a:cubicBezTo>
                  <a:cubicBezTo>
                    <a:pt x="18032" y="295"/>
                    <a:pt x="11972" y="2804"/>
                    <a:pt x="7505" y="7270"/>
                  </a:cubicBezTo>
                  <a:cubicBezTo>
                    <a:pt x="3038" y="11735"/>
                    <a:pt x="528" y="17792"/>
                    <a:pt x="528" y="24107"/>
                  </a:cubicBezTo>
                  <a:cubicBezTo>
                    <a:pt x="528" y="30422"/>
                    <a:pt x="3038" y="36479"/>
                    <a:pt x="7505" y="40944"/>
                  </a:cubicBezTo>
                  <a:cubicBezTo>
                    <a:pt x="11972" y="45409"/>
                    <a:pt x="18032" y="47918"/>
                    <a:pt x="2434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1BE6868F-F878-4F64-992C-9362C99C85FF}"/>
                </a:ext>
              </a:extLst>
            </p:cNvPr>
            <p:cNvSpPr/>
            <p:nvPr/>
          </p:nvSpPr>
          <p:spPr>
            <a:xfrm>
              <a:off x="4198891" y="3115021"/>
              <a:ext cx="47641" cy="47622"/>
            </a:xfrm>
            <a:custGeom>
              <a:avLst/>
              <a:gdLst>
                <a:gd name="connsiteX0" fmla="*/ 24352 w 47641"/>
                <a:gd name="connsiteY0" fmla="*/ 47918 h 47622"/>
                <a:gd name="connsiteX1" fmla="*/ 41195 w 47641"/>
                <a:gd name="connsiteY1" fmla="*/ 40944 h 47622"/>
                <a:gd name="connsiteX2" fmla="*/ 48172 w 47641"/>
                <a:gd name="connsiteY2" fmla="*/ 24107 h 47622"/>
                <a:gd name="connsiteX3" fmla="*/ 41195 w 47641"/>
                <a:gd name="connsiteY3" fmla="*/ 7270 h 47622"/>
                <a:gd name="connsiteX4" fmla="*/ 24352 w 47641"/>
                <a:gd name="connsiteY4" fmla="*/ 295 h 47622"/>
                <a:gd name="connsiteX5" fmla="*/ 7508 w 47641"/>
                <a:gd name="connsiteY5" fmla="*/ 7270 h 47622"/>
                <a:gd name="connsiteX6" fmla="*/ 531 w 47641"/>
                <a:gd name="connsiteY6" fmla="*/ 24107 h 47622"/>
                <a:gd name="connsiteX7" fmla="*/ 7508 w 47641"/>
                <a:gd name="connsiteY7" fmla="*/ 40944 h 47622"/>
                <a:gd name="connsiteX8" fmla="*/ 2435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52" y="47918"/>
                  </a:moveTo>
                  <a:cubicBezTo>
                    <a:pt x="30669" y="47918"/>
                    <a:pt x="36728" y="45409"/>
                    <a:pt x="41195" y="40944"/>
                  </a:cubicBezTo>
                  <a:cubicBezTo>
                    <a:pt x="45662" y="36479"/>
                    <a:pt x="48172" y="30422"/>
                    <a:pt x="48172" y="24107"/>
                  </a:cubicBezTo>
                  <a:cubicBezTo>
                    <a:pt x="48172" y="17792"/>
                    <a:pt x="45662" y="11735"/>
                    <a:pt x="41195" y="7270"/>
                  </a:cubicBezTo>
                  <a:cubicBezTo>
                    <a:pt x="36728" y="2804"/>
                    <a:pt x="30669" y="295"/>
                    <a:pt x="24352" y="295"/>
                  </a:cubicBezTo>
                  <a:cubicBezTo>
                    <a:pt x="18034" y="295"/>
                    <a:pt x="11975" y="2804"/>
                    <a:pt x="7508" y="7270"/>
                  </a:cubicBezTo>
                  <a:cubicBezTo>
                    <a:pt x="3041" y="11735"/>
                    <a:pt x="531" y="17792"/>
                    <a:pt x="531" y="24107"/>
                  </a:cubicBezTo>
                  <a:cubicBezTo>
                    <a:pt x="531" y="30422"/>
                    <a:pt x="3041" y="36479"/>
                    <a:pt x="7508" y="40944"/>
                  </a:cubicBezTo>
                  <a:cubicBezTo>
                    <a:pt x="11975" y="45409"/>
                    <a:pt x="18034" y="47918"/>
                    <a:pt x="2435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A47EB446-6CB8-4C13-8A39-48C26712CB98}"/>
                </a:ext>
              </a:extLst>
            </p:cNvPr>
            <p:cNvSpPr/>
            <p:nvPr/>
          </p:nvSpPr>
          <p:spPr>
            <a:xfrm>
              <a:off x="4221203" y="3115021"/>
              <a:ext cx="47641" cy="47622"/>
            </a:xfrm>
            <a:custGeom>
              <a:avLst/>
              <a:gdLst>
                <a:gd name="connsiteX0" fmla="*/ 24354 w 47641"/>
                <a:gd name="connsiteY0" fmla="*/ 47918 h 47622"/>
                <a:gd name="connsiteX1" fmla="*/ 41198 w 47641"/>
                <a:gd name="connsiteY1" fmla="*/ 40944 h 47622"/>
                <a:gd name="connsiteX2" fmla="*/ 48175 w 47641"/>
                <a:gd name="connsiteY2" fmla="*/ 24107 h 47622"/>
                <a:gd name="connsiteX3" fmla="*/ 41198 w 47641"/>
                <a:gd name="connsiteY3" fmla="*/ 7270 h 47622"/>
                <a:gd name="connsiteX4" fmla="*/ 24354 w 47641"/>
                <a:gd name="connsiteY4" fmla="*/ 295 h 47622"/>
                <a:gd name="connsiteX5" fmla="*/ 7511 w 47641"/>
                <a:gd name="connsiteY5" fmla="*/ 7270 h 47622"/>
                <a:gd name="connsiteX6" fmla="*/ 534 w 47641"/>
                <a:gd name="connsiteY6" fmla="*/ 24107 h 47622"/>
                <a:gd name="connsiteX7" fmla="*/ 7511 w 47641"/>
                <a:gd name="connsiteY7" fmla="*/ 40944 h 47622"/>
                <a:gd name="connsiteX8" fmla="*/ 2435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54" y="47918"/>
                  </a:moveTo>
                  <a:cubicBezTo>
                    <a:pt x="30672" y="47918"/>
                    <a:pt x="36731" y="45409"/>
                    <a:pt x="41198" y="40944"/>
                  </a:cubicBezTo>
                  <a:cubicBezTo>
                    <a:pt x="45665" y="36479"/>
                    <a:pt x="48175" y="30422"/>
                    <a:pt x="48175" y="24107"/>
                  </a:cubicBezTo>
                  <a:cubicBezTo>
                    <a:pt x="48175" y="17792"/>
                    <a:pt x="45665" y="11735"/>
                    <a:pt x="41198" y="7270"/>
                  </a:cubicBezTo>
                  <a:cubicBezTo>
                    <a:pt x="36731" y="2804"/>
                    <a:pt x="30672" y="295"/>
                    <a:pt x="24354" y="295"/>
                  </a:cubicBezTo>
                  <a:cubicBezTo>
                    <a:pt x="18037" y="295"/>
                    <a:pt x="11978" y="2804"/>
                    <a:pt x="7511" y="7270"/>
                  </a:cubicBezTo>
                  <a:cubicBezTo>
                    <a:pt x="3044" y="11735"/>
                    <a:pt x="534" y="17792"/>
                    <a:pt x="534" y="24107"/>
                  </a:cubicBezTo>
                  <a:cubicBezTo>
                    <a:pt x="534" y="30422"/>
                    <a:pt x="3044" y="36479"/>
                    <a:pt x="7511" y="40944"/>
                  </a:cubicBezTo>
                  <a:cubicBezTo>
                    <a:pt x="11978" y="45409"/>
                    <a:pt x="18037" y="47918"/>
                    <a:pt x="2435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6B085131-4B77-4DD3-A90A-A5204B232FC6}"/>
                </a:ext>
              </a:extLst>
            </p:cNvPr>
            <p:cNvSpPr/>
            <p:nvPr/>
          </p:nvSpPr>
          <p:spPr>
            <a:xfrm>
              <a:off x="4243515" y="3115021"/>
              <a:ext cx="47641" cy="47622"/>
            </a:xfrm>
            <a:custGeom>
              <a:avLst/>
              <a:gdLst>
                <a:gd name="connsiteX0" fmla="*/ 24357 w 47641"/>
                <a:gd name="connsiteY0" fmla="*/ 47918 h 47622"/>
                <a:gd name="connsiteX1" fmla="*/ 41201 w 47641"/>
                <a:gd name="connsiteY1" fmla="*/ 40944 h 47622"/>
                <a:gd name="connsiteX2" fmla="*/ 48178 w 47641"/>
                <a:gd name="connsiteY2" fmla="*/ 24107 h 47622"/>
                <a:gd name="connsiteX3" fmla="*/ 41201 w 47641"/>
                <a:gd name="connsiteY3" fmla="*/ 7270 h 47622"/>
                <a:gd name="connsiteX4" fmla="*/ 24357 w 47641"/>
                <a:gd name="connsiteY4" fmla="*/ 295 h 47622"/>
                <a:gd name="connsiteX5" fmla="*/ 7514 w 47641"/>
                <a:gd name="connsiteY5" fmla="*/ 7270 h 47622"/>
                <a:gd name="connsiteX6" fmla="*/ 537 w 47641"/>
                <a:gd name="connsiteY6" fmla="*/ 24107 h 47622"/>
                <a:gd name="connsiteX7" fmla="*/ 7514 w 47641"/>
                <a:gd name="connsiteY7" fmla="*/ 40944 h 47622"/>
                <a:gd name="connsiteX8" fmla="*/ 2435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57" y="47918"/>
                  </a:moveTo>
                  <a:cubicBezTo>
                    <a:pt x="30675" y="47918"/>
                    <a:pt x="36734" y="45409"/>
                    <a:pt x="41201" y="40944"/>
                  </a:cubicBezTo>
                  <a:cubicBezTo>
                    <a:pt x="45668" y="36479"/>
                    <a:pt x="48178" y="30422"/>
                    <a:pt x="48178" y="24107"/>
                  </a:cubicBezTo>
                  <a:cubicBezTo>
                    <a:pt x="48178" y="17792"/>
                    <a:pt x="45668" y="11735"/>
                    <a:pt x="41201" y="7270"/>
                  </a:cubicBezTo>
                  <a:cubicBezTo>
                    <a:pt x="36734" y="2804"/>
                    <a:pt x="30675" y="295"/>
                    <a:pt x="24357" y="295"/>
                  </a:cubicBezTo>
                  <a:cubicBezTo>
                    <a:pt x="18040" y="295"/>
                    <a:pt x="11981" y="2804"/>
                    <a:pt x="7514" y="7270"/>
                  </a:cubicBezTo>
                  <a:cubicBezTo>
                    <a:pt x="3047" y="11735"/>
                    <a:pt x="537" y="17792"/>
                    <a:pt x="537" y="24107"/>
                  </a:cubicBezTo>
                  <a:cubicBezTo>
                    <a:pt x="537" y="30422"/>
                    <a:pt x="3047" y="36479"/>
                    <a:pt x="7514" y="40944"/>
                  </a:cubicBezTo>
                  <a:cubicBezTo>
                    <a:pt x="11981" y="45409"/>
                    <a:pt x="18040" y="47918"/>
                    <a:pt x="2435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5618A4FA-8042-430C-B32E-51EE21086F3C}"/>
                </a:ext>
              </a:extLst>
            </p:cNvPr>
            <p:cNvSpPr/>
            <p:nvPr/>
          </p:nvSpPr>
          <p:spPr>
            <a:xfrm>
              <a:off x="4265827" y="3115021"/>
              <a:ext cx="47641" cy="47622"/>
            </a:xfrm>
            <a:custGeom>
              <a:avLst/>
              <a:gdLst>
                <a:gd name="connsiteX0" fmla="*/ 24360 w 47641"/>
                <a:gd name="connsiteY0" fmla="*/ 47918 h 47622"/>
                <a:gd name="connsiteX1" fmla="*/ 41204 w 47641"/>
                <a:gd name="connsiteY1" fmla="*/ 40944 h 47622"/>
                <a:gd name="connsiteX2" fmla="*/ 48181 w 47641"/>
                <a:gd name="connsiteY2" fmla="*/ 24107 h 47622"/>
                <a:gd name="connsiteX3" fmla="*/ 41204 w 47641"/>
                <a:gd name="connsiteY3" fmla="*/ 7270 h 47622"/>
                <a:gd name="connsiteX4" fmla="*/ 24360 w 47641"/>
                <a:gd name="connsiteY4" fmla="*/ 295 h 47622"/>
                <a:gd name="connsiteX5" fmla="*/ 7516 w 47641"/>
                <a:gd name="connsiteY5" fmla="*/ 7270 h 47622"/>
                <a:gd name="connsiteX6" fmla="*/ 539 w 47641"/>
                <a:gd name="connsiteY6" fmla="*/ 24107 h 47622"/>
                <a:gd name="connsiteX7" fmla="*/ 7516 w 47641"/>
                <a:gd name="connsiteY7" fmla="*/ 40944 h 47622"/>
                <a:gd name="connsiteX8" fmla="*/ 2436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60" y="47918"/>
                  </a:moveTo>
                  <a:cubicBezTo>
                    <a:pt x="30677" y="47918"/>
                    <a:pt x="36737" y="45409"/>
                    <a:pt x="41204" y="40944"/>
                  </a:cubicBezTo>
                  <a:cubicBezTo>
                    <a:pt x="45671" y="36479"/>
                    <a:pt x="48181" y="30422"/>
                    <a:pt x="48181" y="24107"/>
                  </a:cubicBezTo>
                  <a:cubicBezTo>
                    <a:pt x="48181" y="17792"/>
                    <a:pt x="45671" y="11735"/>
                    <a:pt x="41204" y="7270"/>
                  </a:cubicBezTo>
                  <a:cubicBezTo>
                    <a:pt x="36737" y="2804"/>
                    <a:pt x="30677" y="295"/>
                    <a:pt x="24360" y="295"/>
                  </a:cubicBezTo>
                  <a:cubicBezTo>
                    <a:pt x="18043" y="295"/>
                    <a:pt x="11983" y="2804"/>
                    <a:pt x="7516" y="7270"/>
                  </a:cubicBezTo>
                  <a:cubicBezTo>
                    <a:pt x="3049" y="11735"/>
                    <a:pt x="539" y="17792"/>
                    <a:pt x="539" y="24107"/>
                  </a:cubicBezTo>
                  <a:cubicBezTo>
                    <a:pt x="539" y="30422"/>
                    <a:pt x="3049" y="36479"/>
                    <a:pt x="7516" y="40944"/>
                  </a:cubicBezTo>
                  <a:cubicBezTo>
                    <a:pt x="11983" y="45409"/>
                    <a:pt x="18043" y="47918"/>
                    <a:pt x="2436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DAC99BA8-4FC3-4F12-86FC-9A64015A35F9}"/>
                </a:ext>
              </a:extLst>
            </p:cNvPr>
            <p:cNvSpPr/>
            <p:nvPr/>
          </p:nvSpPr>
          <p:spPr>
            <a:xfrm>
              <a:off x="4288139" y="3115021"/>
              <a:ext cx="47641" cy="47622"/>
            </a:xfrm>
            <a:custGeom>
              <a:avLst/>
              <a:gdLst>
                <a:gd name="connsiteX0" fmla="*/ 24363 w 47641"/>
                <a:gd name="connsiteY0" fmla="*/ 47918 h 47622"/>
                <a:gd name="connsiteX1" fmla="*/ 41207 w 47641"/>
                <a:gd name="connsiteY1" fmla="*/ 40944 h 47622"/>
                <a:gd name="connsiteX2" fmla="*/ 48183 w 47641"/>
                <a:gd name="connsiteY2" fmla="*/ 24107 h 47622"/>
                <a:gd name="connsiteX3" fmla="*/ 41207 w 47641"/>
                <a:gd name="connsiteY3" fmla="*/ 7270 h 47622"/>
                <a:gd name="connsiteX4" fmla="*/ 24363 w 47641"/>
                <a:gd name="connsiteY4" fmla="*/ 295 h 47622"/>
                <a:gd name="connsiteX5" fmla="*/ 7519 w 47641"/>
                <a:gd name="connsiteY5" fmla="*/ 7270 h 47622"/>
                <a:gd name="connsiteX6" fmla="*/ 542 w 47641"/>
                <a:gd name="connsiteY6" fmla="*/ 24107 h 47622"/>
                <a:gd name="connsiteX7" fmla="*/ 7519 w 47641"/>
                <a:gd name="connsiteY7" fmla="*/ 40944 h 47622"/>
                <a:gd name="connsiteX8" fmla="*/ 2436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63" y="47918"/>
                  </a:moveTo>
                  <a:cubicBezTo>
                    <a:pt x="30680" y="47918"/>
                    <a:pt x="36740" y="45409"/>
                    <a:pt x="41207" y="40944"/>
                  </a:cubicBezTo>
                  <a:cubicBezTo>
                    <a:pt x="45674" y="36479"/>
                    <a:pt x="48183" y="30422"/>
                    <a:pt x="48183" y="24107"/>
                  </a:cubicBezTo>
                  <a:cubicBezTo>
                    <a:pt x="48183" y="17792"/>
                    <a:pt x="45674" y="11735"/>
                    <a:pt x="41207" y="7270"/>
                  </a:cubicBezTo>
                  <a:cubicBezTo>
                    <a:pt x="36740" y="2804"/>
                    <a:pt x="30680" y="295"/>
                    <a:pt x="24363" y="295"/>
                  </a:cubicBezTo>
                  <a:cubicBezTo>
                    <a:pt x="18046" y="295"/>
                    <a:pt x="11986" y="2804"/>
                    <a:pt x="7519" y="7270"/>
                  </a:cubicBezTo>
                  <a:cubicBezTo>
                    <a:pt x="3052" y="11735"/>
                    <a:pt x="542" y="17792"/>
                    <a:pt x="542" y="24107"/>
                  </a:cubicBezTo>
                  <a:cubicBezTo>
                    <a:pt x="542" y="30422"/>
                    <a:pt x="3052" y="36479"/>
                    <a:pt x="7519" y="40944"/>
                  </a:cubicBezTo>
                  <a:cubicBezTo>
                    <a:pt x="11986" y="45409"/>
                    <a:pt x="18046" y="47918"/>
                    <a:pt x="2436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F93A0B91-A1EA-4942-95B0-B67103677029}"/>
                </a:ext>
              </a:extLst>
            </p:cNvPr>
            <p:cNvSpPr/>
            <p:nvPr/>
          </p:nvSpPr>
          <p:spPr>
            <a:xfrm>
              <a:off x="4310451" y="3115021"/>
              <a:ext cx="47641" cy="47622"/>
            </a:xfrm>
            <a:custGeom>
              <a:avLst/>
              <a:gdLst>
                <a:gd name="connsiteX0" fmla="*/ 24366 w 47641"/>
                <a:gd name="connsiteY0" fmla="*/ 47918 h 47622"/>
                <a:gd name="connsiteX1" fmla="*/ 41209 w 47641"/>
                <a:gd name="connsiteY1" fmla="*/ 40944 h 47622"/>
                <a:gd name="connsiteX2" fmla="*/ 48186 w 47641"/>
                <a:gd name="connsiteY2" fmla="*/ 24107 h 47622"/>
                <a:gd name="connsiteX3" fmla="*/ 41209 w 47641"/>
                <a:gd name="connsiteY3" fmla="*/ 7270 h 47622"/>
                <a:gd name="connsiteX4" fmla="*/ 24366 w 47641"/>
                <a:gd name="connsiteY4" fmla="*/ 295 h 47622"/>
                <a:gd name="connsiteX5" fmla="*/ 7522 w 47641"/>
                <a:gd name="connsiteY5" fmla="*/ 7270 h 47622"/>
                <a:gd name="connsiteX6" fmla="*/ 545 w 47641"/>
                <a:gd name="connsiteY6" fmla="*/ 24107 h 47622"/>
                <a:gd name="connsiteX7" fmla="*/ 7522 w 47641"/>
                <a:gd name="connsiteY7" fmla="*/ 40944 h 47622"/>
                <a:gd name="connsiteX8" fmla="*/ 2436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66" y="47918"/>
                  </a:moveTo>
                  <a:cubicBezTo>
                    <a:pt x="30683" y="47918"/>
                    <a:pt x="36742" y="45409"/>
                    <a:pt x="41209" y="40944"/>
                  </a:cubicBezTo>
                  <a:cubicBezTo>
                    <a:pt x="45676" y="36479"/>
                    <a:pt x="48186" y="30422"/>
                    <a:pt x="48186" y="24107"/>
                  </a:cubicBezTo>
                  <a:cubicBezTo>
                    <a:pt x="48186" y="17792"/>
                    <a:pt x="45676" y="11735"/>
                    <a:pt x="41209" y="7270"/>
                  </a:cubicBezTo>
                  <a:cubicBezTo>
                    <a:pt x="36742" y="2804"/>
                    <a:pt x="30683" y="295"/>
                    <a:pt x="24366" y="295"/>
                  </a:cubicBezTo>
                  <a:cubicBezTo>
                    <a:pt x="18048" y="295"/>
                    <a:pt x="11989" y="2804"/>
                    <a:pt x="7522" y="7270"/>
                  </a:cubicBezTo>
                  <a:cubicBezTo>
                    <a:pt x="3055" y="11735"/>
                    <a:pt x="545" y="17792"/>
                    <a:pt x="545" y="24107"/>
                  </a:cubicBezTo>
                  <a:cubicBezTo>
                    <a:pt x="545" y="30422"/>
                    <a:pt x="3055" y="36479"/>
                    <a:pt x="7522" y="40944"/>
                  </a:cubicBezTo>
                  <a:cubicBezTo>
                    <a:pt x="11989" y="45409"/>
                    <a:pt x="18048" y="47918"/>
                    <a:pt x="2436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B60FC8EE-4556-493F-9384-F26E0B044082}"/>
                </a:ext>
              </a:extLst>
            </p:cNvPr>
            <p:cNvSpPr/>
            <p:nvPr/>
          </p:nvSpPr>
          <p:spPr>
            <a:xfrm>
              <a:off x="4332763" y="3115021"/>
              <a:ext cx="47641" cy="47622"/>
            </a:xfrm>
            <a:custGeom>
              <a:avLst/>
              <a:gdLst>
                <a:gd name="connsiteX0" fmla="*/ 24368 w 47641"/>
                <a:gd name="connsiteY0" fmla="*/ 47918 h 47622"/>
                <a:gd name="connsiteX1" fmla="*/ 41212 w 47641"/>
                <a:gd name="connsiteY1" fmla="*/ 40944 h 47622"/>
                <a:gd name="connsiteX2" fmla="*/ 48189 w 47641"/>
                <a:gd name="connsiteY2" fmla="*/ 24107 h 47622"/>
                <a:gd name="connsiteX3" fmla="*/ 41212 w 47641"/>
                <a:gd name="connsiteY3" fmla="*/ 7270 h 47622"/>
                <a:gd name="connsiteX4" fmla="*/ 24368 w 47641"/>
                <a:gd name="connsiteY4" fmla="*/ 295 h 47622"/>
                <a:gd name="connsiteX5" fmla="*/ 7525 w 47641"/>
                <a:gd name="connsiteY5" fmla="*/ 7270 h 47622"/>
                <a:gd name="connsiteX6" fmla="*/ 548 w 47641"/>
                <a:gd name="connsiteY6" fmla="*/ 24107 h 47622"/>
                <a:gd name="connsiteX7" fmla="*/ 7525 w 47641"/>
                <a:gd name="connsiteY7" fmla="*/ 40944 h 47622"/>
                <a:gd name="connsiteX8" fmla="*/ 2436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68" y="47918"/>
                  </a:moveTo>
                  <a:cubicBezTo>
                    <a:pt x="30686" y="47918"/>
                    <a:pt x="36745" y="45409"/>
                    <a:pt x="41212" y="40944"/>
                  </a:cubicBezTo>
                  <a:cubicBezTo>
                    <a:pt x="45679" y="36479"/>
                    <a:pt x="48189" y="30422"/>
                    <a:pt x="48189" y="24107"/>
                  </a:cubicBezTo>
                  <a:cubicBezTo>
                    <a:pt x="48189" y="17792"/>
                    <a:pt x="45679" y="11735"/>
                    <a:pt x="41212" y="7270"/>
                  </a:cubicBezTo>
                  <a:cubicBezTo>
                    <a:pt x="36745" y="2804"/>
                    <a:pt x="30686" y="295"/>
                    <a:pt x="24368" y="295"/>
                  </a:cubicBezTo>
                  <a:cubicBezTo>
                    <a:pt x="18051" y="295"/>
                    <a:pt x="11992" y="2804"/>
                    <a:pt x="7525" y="7270"/>
                  </a:cubicBezTo>
                  <a:cubicBezTo>
                    <a:pt x="3058" y="11735"/>
                    <a:pt x="548" y="17792"/>
                    <a:pt x="548" y="24107"/>
                  </a:cubicBezTo>
                  <a:cubicBezTo>
                    <a:pt x="548" y="30422"/>
                    <a:pt x="3058" y="36479"/>
                    <a:pt x="7525" y="40944"/>
                  </a:cubicBezTo>
                  <a:cubicBezTo>
                    <a:pt x="11992" y="45409"/>
                    <a:pt x="18051" y="47918"/>
                    <a:pt x="2436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C33FA173-11DC-4DBC-9099-DBCD2F8A0D99}"/>
                </a:ext>
              </a:extLst>
            </p:cNvPr>
            <p:cNvSpPr/>
            <p:nvPr/>
          </p:nvSpPr>
          <p:spPr>
            <a:xfrm>
              <a:off x="4355083" y="3115021"/>
              <a:ext cx="47641" cy="47622"/>
            </a:xfrm>
            <a:custGeom>
              <a:avLst/>
              <a:gdLst>
                <a:gd name="connsiteX0" fmla="*/ 24371 w 47641"/>
                <a:gd name="connsiteY0" fmla="*/ 47918 h 47622"/>
                <a:gd name="connsiteX1" fmla="*/ 41215 w 47641"/>
                <a:gd name="connsiteY1" fmla="*/ 40944 h 47622"/>
                <a:gd name="connsiteX2" fmla="*/ 48192 w 47641"/>
                <a:gd name="connsiteY2" fmla="*/ 24107 h 47622"/>
                <a:gd name="connsiteX3" fmla="*/ 41215 w 47641"/>
                <a:gd name="connsiteY3" fmla="*/ 7270 h 47622"/>
                <a:gd name="connsiteX4" fmla="*/ 24371 w 47641"/>
                <a:gd name="connsiteY4" fmla="*/ 295 h 47622"/>
                <a:gd name="connsiteX5" fmla="*/ 7528 w 47641"/>
                <a:gd name="connsiteY5" fmla="*/ 7270 h 47622"/>
                <a:gd name="connsiteX6" fmla="*/ 551 w 47641"/>
                <a:gd name="connsiteY6" fmla="*/ 24107 h 47622"/>
                <a:gd name="connsiteX7" fmla="*/ 7528 w 47641"/>
                <a:gd name="connsiteY7" fmla="*/ 40944 h 47622"/>
                <a:gd name="connsiteX8" fmla="*/ 2437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71" y="47918"/>
                  </a:moveTo>
                  <a:cubicBezTo>
                    <a:pt x="30689" y="47918"/>
                    <a:pt x="36748" y="45409"/>
                    <a:pt x="41215" y="40944"/>
                  </a:cubicBezTo>
                  <a:cubicBezTo>
                    <a:pt x="45682" y="36479"/>
                    <a:pt x="48192" y="30422"/>
                    <a:pt x="48192" y="24107"/>
                  </a:cubicBezTo>
                  <a:cubicBezTo>
                    <a:pt x="48192" y="17792"/>
                    <a:pt x="45682" y="11735"/>
                    <a:pt x="41215" y="7270"/>
                  </a:cubicBezTo>
                  <a:cubicBezTo>
                    <a:pt x="36748" y="2804"/>
                    <a:pt x="30689" y="295"/>
                    <a:pt x="24371" y="295"/>
                  </a:cubicBezTo>
                  <a:cubicBezTo>
                    <a:pt x="18054" y="295"/>
                    <a:pt x="11995" y="2804"/>
                    <a:pt x="7528" y="7270"/>
                  </a:cubicBezTo>
                  <a:cubicBezTo>
                    <a:pt x="3061" y="11735"/>
                    <a:pt x="551" y="17792"/>
                    <a:pt x="551" y="24107"/>
                  </a:cubicBezTo>
                  <a:cubicBezTo>
                    <a:pt x="551" y="30422"/>
                    <a:pt x="3061" y="36479"/>
                    <a:pt x="7528" y="40944"/>
                  </a:cubicBezTo>
                  <a:cubicBezTo>
                    <a:pt x="11995" y="45409"/>
                    <a:pt x="18054" y="47918"/>
                    <a:pt x="2437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D36E5AF5-270E-4A43-96BF-61D681DE1D6A}"/>
                </a:ext>
              </a:extLst>
            </p:cNvPr>
            <p:cNvSpPr/>
            <p:nvPr/>
          </p:nvSpPr>
          <p:spPr>
            <a:xfrm>
              <a:off x="4377395" y="3115021"/>
              <a:ext cx="47641" cy="47622"/>
            </a:xfrm>
            <a:custGeom>
              <a:avLst/>
              <a:gdLst>
                <a:gd name="connsiteX0" fmla="*/ 24374 w 47641"/>
                <a:gd name="connsiteY0" fmla="*/ 47918 h 47622"/>
                <a:gd name="connsiteX1" fmla="*/ 41218 w 47641"/>
                <a:gd name="connsiteY1" fmla="*/ 40944 h 47622"/>
                <a:gd name="connsiteX2" fmla="*/ 48195 w 47641"/>
                <a:gd name="connsiteY2" fmla="*/ 24107 h 47622"/>
                <a:gd name="connsiteX3" fmla="*/ 41218 w 47641"/>
                <a:gd name="connsiteY3" fmla="*/ 7270 h 47622"/>
                <a:gd name="connsiteX4" fmla="*/ 24374 w 47641"/>
                <a:gd name="connsiteY4" fmla="*/ 295 h 47622"/>
                <a:gd name="connsiteX5" fmla="*/ 7530 w 47641"/>
                <a:gd name="connsiteY5" fmla="*/ 7270 h 47622"/>
                <a:gd name="connsiteX6" fmla="*/ 554 w 47641"/>
                <a:gd name="connsiteY6" fmla="*/ 24107 h 47622"/>
                <a:gd name="connsiteX7" fmla="*/ 7530 w 47641"/>
                <a:gd name="connsiteY7" fmla="*/ 40944 h 47622"/>
                <a:gd name="connsiteX8" fmla="*/ 2437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74" y="47918"/>
                  </a:moveTo>
                  <a:cubicBezTo>
                    <a:pt x="30691" y="47918"/>
                    <a:pt x="36751" y="45409"/>
                    <a:pt x="41218" y="40944"/>
                  </a:cubicBezTo>
                  <a:cubicBezTo>
                    <a:pt x="45685" y="36479"/>
                    <a:pt x="48195" y="30422"/>
                    <a:pt x="48195" y="24107"/>
                  </a:cubicBezTo>
                  <a:cubicBezTo>
                    <a:pt x="48195" y="17792"/>
                    <a:pt x="45685" y="11735"/>
                    <a:pt x="41218" y="7270"/>
                  </a:cubicBezTo>
                  <a:cubicBezTo>
                    <a:pt x="36751" y="2804"/>
                    <a:pt x="30691" y="295"/>
                    <a:pt x="24374" y="295"/>
                  </a:cubicBezTo>
                  <a:cubicBezTo>
                    <a:pt x="18057" y="295"/>
                    <a:pt x="11997" y="2804"/>
                    <a:pt x="7530" y="7270"/>
                  </a:cubicBezTo>
                  <a:cubicBezTo>
                    <a:pt x="3063" y="11735"/>
                    <a:pt x="554" y="17792"/>
                    <a:pt x="554" y="24107"/>
                  </a:cubicBezTo>
                  <a:cubicBezTo>
                    <a:pt x="554" y="30422"/>
                    <a:pt x="3063" y="36479"/>
                    <a:pt x="7530" y="40944"/>
                  </a:cubicBezTo>
                  <a:cubicBezTo>
                    <a:pt x="11997" y="45409"/>
                    <a:pt x="18057" y="47918"/>
                    <a:pt x="2437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F7388615-B3CC-43B6-B358-305882CDEE31}"/>
                </a:ext>
              </a:extLst>
            </p:cNvPr>
            <p:cNvSpPr/>
            <p:nvPr/>
          </p:nvSpPr>
          <p:spPr>
            <a:xfrm>
              <a:off x="4399707" y="3115021"/>
              <a:ext cx="47641" cy="47622"/>
            </a:xfrm>
            <a:custGeom>
              <a:avLst/>
              <a:gdLst>
                <a:gd name="connsiteX0" fmla="*/ 24377 w 47641"/>
                <a:gd name="connsiteY0" fmla="*/ 47918 h 47622"/>
                <a:gd name="connsiteX1" fmla="*/ 41221 w 47641"/>
                <a:gd name="connsiteY1" fmla="*/ 40944 h 47622"/>
                <a:gd name="connsiteX2" fmla="*/ 48197 w 47641"/>
                <a:gd name="connsiteY2" fmla="*/ 24107 h 47622"/>
                <a:gd name="connsiteX3" fmla="*/ 41221 w 47641"/>
                <a:gd name="connsiteY3" fmla="*/ 7270 h 47622"/>
                <a:gd name="connsiteX4" fmla="*/ 24377 w 47641"/>
                <a:gd name="connsiteY4" fmla="*/ 295 h 47622"/>
                <a:gd name="connsiteX5" fmla="*/ 7533 w 47641"/>
                <a:gd name="connsiteY5" fmla="*/ 7270 h 47622"/>
                <a:gd name="connsiteX6" fmla="*/ 556 w 47641"/>
                <a:gd name="connsiteY6" fmla="*/ 24107 h 47622"/>
                <a:gd name="connsiteX7" fmla="*/ 7533 w 47641"/>
                <a:gd name="connsiteY7" fmla="*/ 40944 h 47622"/>
                <a:gd name="connsiteX8" fmla="*/ 2437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77" y="47918"/>
                  </a:moveTo>
                  <a:cubicBezTo>
                    <a:pt x="30694" y="47918"/>
                    <a:pt x="36754" y="45409"/>
                    <a:pt x="41221" y="40944"/>
                  </a:cubicBezTo>
                  <a:cubicBezTo>
                    <a:pt x="45688" y="36479"/>
                    <a:pt x="48197" y="30422"/>
                    <a:pt x="48197" y="24107"/>
                  </a:cubicBezTo>
                  <a:cubicBezTo>
                    <a:pt x="48197" y="17792"/>
                    <a:pt x="45688" y="11735"/>
                    <a:pt x="41221" y="7270"/>
                  </a:cubicBezTo>
                  <a:cubicBezTo>
                    <a:pt x="36754" y="2804"/>
                    <a:pt x="30694" y="295"/>
                    <a:pt x="24377" y="295"/>
                  </a:cubicBezTo>
                  <a:cubicBezTo>
                    <a:pt x="18060" y="295"/>
                    <a:pt x="12000" y="2804"/>
                    <a:pt x="7533" y="7270"/>
                  </a:cubicBezTo>
                  <a:cubicBezTo>
                    <a:pt x="3066" y="11735"/>
                    <a:pt x="556" y="17792"/>
                    <a:pt x="556" y="24107"/>
                  </a:cubicBezTo>
                  <a:cubicBezTo>
                    <a:pt x="556" y="30422"/>
                    <a:pt x="3066" y="36479"/>
                    <a:pt x="7533" y="40944"/>
                  </a:cubicBezTo>
                  <a:cubicBezTo>
                    <a:pt x="12000" y="45409"/>
                    <a:pt x="18060" y="47918"/>
                    <a:pt x="2437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818E9A0D-903B-4A79-8130-6A3988B95C96}"/>
                </a:ext>
              </a:extLst>
            </p:cNvPr>
            <p:cNvSpPr/>
            <p:nvPr/>
          </p:nvSpPr>
          <p:spPr>
            <a:xfrm>
              <a:off x="4422019" y="3115021"/>
              <a:ext cx="47641" cy="47622"/>
            </a:xfrm>
            <a:custGeom>
              <a:avLst/>
              <a:gdLst>
                <a:gd name="connsiteX0" fmla="*/ 24380 w 47641"/>
                <a:gd name="connsiteY0" fmla="*/ 47918 h 47622"/>
                <a:gd name="connsiteX1" fmla="*/ 41223 w 47641"/>
                <a:gd name="connsiteY1" fmla="*/ 40944 h 47622"/>
                <a:gd name="connsiteX2" fmla="*/ 48200 w 47641"/>
                <a:gd name="connsiteY2" fmla="*/ 24107 h 47622"/>
                <a:gd name="connsiteX3" fmla="*/ 41223 w 47641"/>
                <a:gd name="connsiteY3" fmla="*/ 7270 h 47622"/>
                <a:gd name="connsiteX4" fmla="*/ 24380 w 47641"/>
                <a:gd name="connsiteY4" fmla="*/ 295 h 47622"/>
                <a:gd name="connsiteX5" fmla="*/ 7536 w 47641"/>
                <a:gd name="connsiteY5" fmla="*/ 7270 h 47622"/>
                <a:gd name="connsiteX6" fmla="*/ 559 w 47641"/>
                <a:gd name="connsiteY6" fmla="*/ 24107 h 47622"/>
                <a:gd name="connsiteX7" fmla="*/ 7536 w 47641"/>
                <a:gd name="connsiteY7" fmla="*/ 40944 h 47622"/>
                <a:gd name="connsiteX8" fmla="*/ 2438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80" y="47918"/>
                  </a:moveTo>
                  <a:cubicBezTo>
                    <a:pt x="30697" y="47918"/>
                    <a:pt x="36756" y="45409"/>
                    <a:pt x="41223" y="40944"/>
                  </a:cubicBezTo>
                  <a:cubicBezTo>
                    <a:pt x="45690" y="36479"/>
                    <a:pt x="48200" y="30422"/>
                    <a:pt x="48200" y="24107"/>
                  </a:cubicBezTo>
                  <a:cubicBezTo>
                    <a:pt x="48200" y="17792"/>
                    <a:pt x="45690" y="11735"/>
                    <a:pt x="41223" y="7270"/>
                  </a:cubicBezTo>
                  <a:cubicBezTo>
                    <a:pt x="36756" y="2804"/>
                    <a:pt x="30697" y="295"/>
                    <a:pt x="24380" y="295"/>
                  </a:cubicBezTo>
                  <a:cubicBezTo>
                    <a:pt x="18062" y="295"/>
                    <a:pt x="12003" y="2804"/>
                    <a:pt x="7536" y="7270"/>
                  </a:cubicBezTo>
                  <a:cubicBezTo>
                    <a:pt x="3069" y="11735"/>
                    <a:pt x="559" y="17792"/>
                    <a:pt x="559" y="24107"/>
                  </a:cubicBezTo>
                  <a:cubicBezTo>
                    <a:pt x="559" y="30422"/>
                    <a:pt x="3069" y="36479"/>
                    <a:pt x="7536" y="40944"/>
                  </a:cubicBezTo>
                  <a:cubicBezTo>
                    <a:pt x="12003" y="45409"/>
                    <a:pt x="18062" y="47918"/>
                    <a:pt x="2438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4466FD96-8221-4ED8-BC96-F4FD23FEEB26}"/>
                </a:ext>
              </a:extLst>
            </p:cNvPr>
            <p:cNvSpPr/>
            <p:nvPr/>
          </p:nvSpPr>
          <p:spPr>
            <a:xfrm>
              <a:off x="4444330" y="3115021"/>
              <a:ext cx="47641" cy="47622"/>
            </a:xfrm>
            <a:custGeom>
              <a:avLst/>
              <a:gdLst>
                <a:gd name="connsiteX0" fmla="*/ 24383 w 47641"/>
                <a:gd name="connsiteY0" fmla="*/ 47918 h 47622"/>
                <a:gd name="connsiteX1" fmla="*/ 41226 w 47641"/>
                <a:gd name="connsiteY1" fmla="*/ 40944 h 47622"/>
                <a:gd name="connsiteX2" fmla="*/ 48203 w 47641"/>
                <a:gd name="connsiteY2" fmla="*/ 24107 h 47622"/>
                <a:gd name="connsiteX3" fmla="*/ 41226 w 47641"/>
                <a:gd name="connsiteY3" fmla="*/ 7270 h 47622"/>
                <a:gd name="connsiteX4" fmla="*/ 24383 w 47641"/>
                <a:gd name="connsiteY4" fmla="*/ 295 h 47622"/>
                <a:gd name="connsiteX5" fmla="*/ 7539 w 47641"/>
                <a:gd name="connsiteY5" fmla="*/ 7270 h 47622"/>
                <a:gd name="connsiteX6" fmla="*/ 562 w 47641"/>
                <a:gd name="connsiteY6" fmla="*/ 24107 h 47622"/>
                <a:gd name="connsiteX7" fmla="*/ 7539 w 47641"/>
                <a:gd name="connsiteY7" fmla="*/ 40944 h 47622"/>
                <a:gd name="connsiteX8" fmla="*/ 2438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83" y="47918"/>
                  </a:moveTo>
                  <a:cubicBezTo>
                    <a:pt x="30700" y="47918"/>
                    <a:pt x="36759" y="45409"/>
                    <a:pt x="41226" y="40944"/>
                  </a:cubicBezTo>
                  <a:cubicBezTo>
                    <a:pt x="45693" y="36479"/>
                    <a:pt x="48203" y="30422"/>
                    <a:pt x="48203" y="24107"/>
                  </a:cubicBezTo>
                  <a:cubicBezTo>
                    <a:pt x="48203" y="17792"/>
                    <a:pt x="45693" y="11735"/>
                    <a:pt x="41226" y="7270"/>
                  </a:cubicBezTo>
                  <a:cubicBezTo>
                    <a:pt x="36759" y="2804"/>
                    <a:pt x="30700" y="295"/>
                    <a:pt x="24383" y="295"/>
                  </a:cubicBezTo>
                  <a:cubicBezTo>
                    <a:pt x="18065" y="295"/>
                    <a:pt x="12006" y="2804"/>
                    <a:pt x="7539" y="7270"/>
                  </a:cubicBezTo>
                  <a:cubicBezTo>
                    <a:pt x="3072" y="11735"/>
                    <a:pt x="562" y="17792"/>
                    <a:pt x="562" y="24107"/>
                  </a:cubicBezTo>
                  <a:cubicBezTo>
                    <a:pt x="562" y="30422"/>
                    <a:pt x="3072" y="36479"/>
                    <a:pt x="7539" y="40944"/>
                  </a:cubicBezTo>
                  <a:cubicBezTo>
                    <a:pt x="12006" y="45409"/>
                    <a:pt x="18065" y="47918"/>
                    <a:pt x="2438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F25BA43D-9D68-45B2-9979-3B8241CCB47B}"/>
                </a:ext>
              </a:extLst>
            </p:cNvPr>
            <p:cNvSpPr/>
            <p:nvPr/>
          </p:nvSpPr>
          <p:spPr>
            <a:xfrm>
              <a:off x="4466642" y="3115021"/>
              <a:ext cx="47641" cy="47622"/>
            </a:xfrm>
            <a:custGeom>
              <a:avLst/>
              <a:gdLst>
                <a:gd name="connsiteX0" fmla="*/ 24385 w 47641"/>
                <a:gd name="connsiteY0" fmla="*/ 47918 h 47622"/>
                <a:gd name="connsiteX1" fmla="*/ 41229 w 47641"/>
                <a:gd name="connsiteY1" fmla="*/ 40944 h 47622"/>
                <a:gd name="connsiteX2" fmla="*/ 48206 w 47641"/>
                <a:gd name="connsiteY2" fmla="*/ 24107 h 47622"/>
                <a:gd name="connsiteX3" fmla="*/ 41229 w 47641"/>
                <a:gd name="connsiteY3" fmla="*/ 7270 h 47622"/>
                <a:gd name="connsiteX4" fmla="*/ 24385 w 47641"/>
                <a:gd name="connsiteY4" fmla="*/ 295 h 47622"/>
                <a:gd name="connsiteX5" fmla="*/ 7542 w 47641"/>
                <a:gd name="connsiteY5" fmla="*/ 7270 h 47622"/>
                <a:gd name="connsiteX6" fmla="*/ 565 w 47641"/>
                <a:gd name="connsiteY6" fmla="*/ 24107 h 47622"/>
                <a:gd name="connsiteX7" fmla="*/ 7542 w 47641"/>
                <a:gd name="connsiteY7" fmla="*/ 40944 h 47622"/>
                <a:gd name="connsiteX8" fmla="*/ 2438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85" y="47918"/>
                  </a:moveTo>
                  <a:cubicBezTo>
                    <a:pt x="30703" y="47918"/>
                    <a:pt x="36762" y="45409"/>
                    <a:pt x="41229" y="40944"/>
                  </a:cubicBezTo>
                  <a:cubicBezTo>
                    <a:pt x="45696" y="36479"/>
                    <a:pt x="48206" y="30422"/>
                    <a:pt x="48206" y="24107"/>
                  </a:cubicBezTo>
                  <a:cubicBezTo>
                    <a:pt x="48206" y="17792"/>
                    <a:pt x="45696" y="11735"/>
                    <a:pt x="41229" y="7270"/>
                  </a:cubicBezTo>
                  <a:cubicBezTo>
                    <a:pt x="36762" y="2804"/>
                    <a:pt x="30703" y="295"/>
                    <a:pt x="24385" y="295"/>
                  </a:cubicBezTo>
                  <a:cubicBezTo>
                    <a:pt x="18068" y="295"/>
                    <a:pt x="12009" y="2804"/>
                    <a:pt x="7542" y="7270"/>
                  </a:cubicBezTo>
                  <a:cubicBezTo>
                    <a:pt x="3075" y="11735"/>
                    <a:pt x="565" y="17792"/>
                    <a:pt x="565" y="24107"/>
                  </a:cubicBezTo>
                  <a:cubicBezTo>
                    <a:pt x="565" y="30422"/>
                    <a:pt x="3075" y="36479"/>
                    <a:pt x="7542" y="40944"/>
                  </a:cubicBezTo>
                  <a:cubicBezTo>
                    <a:pt x="12009" y="45409"/>
                    <a:pt x="18068" y="47918"/>
                    <a:pt x="2438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85ACF56B-BA50-429A-AA5E-5762882323DF}"/>
                </a:ext>
              </a:extLst>
            </p:cNvPr>
            <p:cNvSpPr/>
            <p:nvPr/>
          </p:nvSpPr>
          <p:spPr>
            <a:xfrm>
              <a:off x="4488954" y="3115021"/>
              <a:ext cx="47641" cy="47622"/>
            </a:xfrm>
            <a:custGeom>
              <a:avLst/>
              <a:gdLst>
                <a:gd name="connsiteX0" fmla="*/ 24388 w 47641"/>
                <a:gd name="connsiteY0" fmla="*/ 47918 h 47622"/>
                <a:gd name="connsiteX1" fmla="*/ 41232 w 47641"/>
                <a:gd name="connsiteY1" fmla="*/ 40944 h 47622"/>
                <a:gd name="connsiteX2" fmla="*/ 48209 w 47641"/>
                <a:gd name="connsiteY2" fmla="*/ 24107 h 47622"/>
                <a:gd name="connsiteX3" fmla="*/ 41232 w 47641"/>
                <a:gd name="connsiteY3" fmla="*/ 7270 h 47622"/>
                <a:gd name="connsiteX4" fmla="*/ 24388 w 47641"/>
                <a:gd name="connsiteY4" fmla="*/ 295 h 47622"/>
                <a:gd name="connsiteX5" fmla="*/ 7544 w 47641"/>
                <a:gd name="connsiteY5" fmla="*/ 7270 h 47622"/>
                <a:gd name="connsiteX6" fmla="*/ 568 w 47641"/>
                <a:gd name="connsiteY6" fmla="*/ 24107 h 47622"/>
                <a:gd name="connsiteX7" fmla="*/ 7544 w 47641"/>
                <a:gd name="connsiteY7" fmla="*/ 40944 h 47622"/>
                <a:gd name="connsiteX8" fmla="*/ 2438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88" y="47918"/>
                  </a:moveTo>
                  <a:cubicBezTo>
                    <a:pt x="30705" y="47918"/>
                    <a:pt x="36765" y="45409"/>
                    <a:pt x="41232" y="40944"/>
                  </a:cubicBezTo>
                  <a:cubicBezTo>
                    <a:pt x="45699" y="36479"/>
                    <a:pt x="48209" y="30422"/>
                    <a:pt x="48209" y="24107"/>
                  </a:cubicBezTo>
                  <a:cubicBezTo>
                    <a:pt x="48209" y="17792"/>
                    <a:pt x="45699" y="11735"/>
                    <a:pt x="41232" y="7270"/>
                  </a:cubicBezTo>
                  <a:cubicBezTo>
                    <a:pt x="36765" y="2804"/>
                    <a:pt x="30705" y="295"/>
                    <a:pt x="24388" y="295"/>
                  </a:cubicBezTo>
                  <a:cubicBezTo>
                    <a:pt x="18071" y="295"/>
                    <a:pt x="12011" y="2804"/>
                    <a:pt x="7544" y="7270"/>
                  </a:cubicBezTo>
                  <a:cubicBezTo>
                    <a:pt x="3077" y="11735"/>
                    <a:pt x="568" y="17792"/>
                    <a:pt x="568" y="24107"/>
                  </a:cubicBezTo>
                  <a:cubicBezTo>
                    <a:pt x="568" y="30422"/>
                    <a:pt x="3077" y="36479"/>
                    <a:pt x="7544" y="40944"/>
                  </a:cubicBezTo>
                  <a:cubicBezTo>
                    <a:pt x="12011" y="45409"/>
                    <a:pt x="18071" y="47918"/>
                    <a:pt x="2438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2B66E589-FF05-4FB3-AEF2-2FC41E0A1F19}"/>
                </a:ext>
              </a:extLst>
            </p:cNvPr>
            <p:cNvSpPr/>
            <p:nvPr/>
          </p:nvSpPr>
          <p:spPr>
            <a:xfrm>
              <a:off x="4511274" y="3115021"/>
              <a:ext cx="47641" cy="47622"/>
            </a:xfrm>
            <a:custGeom>
              <a:avLst/>
              <a:gdLst>
                <a:gd name="connsiteX0" fmla="*/ 24391 w 47641"/>
                <a:gd name="connsiteY0" fmla="*/ 47918 h 47622"/>
                <a:gd name="connsiteX1" fmla="*/ 41235 w 47641"/>
                <a:gd name="connsiteY1" fmla="*/ 40944 h 47622"/>
                <a:gd name="connsiteX2" fmla="*/ 48212 w 47641"/>
                <a:gd name="connsiteY2" fmla="*/ 24107 h 47622"/>
                <a:gd name="connsiteX3" fmla="*/ 41235 w 47641"/>
                <a:gd name="connsiteY3" fmla="*/ 7270 h 47622"/>
                <a:gd name="connsiteX4" fmla="*/ 24391 w 47641"/>
                <a:gd name="connsiteY4" fmla="*/ 295 h 47622"/>
                <a:gd name="connsiteX5" fmla="*/ 7547 w 47641"/>
                <a:gd name="connsiteY5" fmla="*/ 7270 h 47622"/>
                <a:gd name="connsiteX6" fmla="*/ 570 w 47641"/>
                <a:gd name="connsiteY6" fmla="*/ 24107 h 47622"/>
                <a:gd name="connsiteX7" fmla="*/ 7547 w 47641"/>
                <a:gd name="connsiteY7" fmla="*/ 40944 h 47622"/>
                <a:gd name="connsiteX8" fmla="*/ 2439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91" y="47918"/>
                  </a:moveTo>
                  <a:cubicBezTo>
                    <a:pt x="30708" y="47918"/>
                    <a:pt x="36768" y="45409"/>
                    <a:pt x="41235" y="40944"/>
                  </a:cubicBezTo>
                  <a:cubicBezTo>
                    <a:pt x="45702" y="36479"/>
                    <a:pt x="48212" y="30422"/>
                    <a:pt x="48212" y="24107"/>
                  </a:cubicBezTo>
                  <a:cubicBezTo>
                    <a:pt x="48212" y="17792"/>
                    <a:pt x="45702" y="11735"/>
                    <a:pt x="41235" y="7270"/>
                  </a:cubicBezTo>
                  <a:cubicBezTo>
                    <a:pt x="36768" y="2804"/>
                    <a:pt x="30708" y="295"/>
                    <a:pt x="24391" y="295"/>
                  </a:cubicBezTo>
                  <a:cubicBezTo>
                    <a:pt x="18074" y="295"/>
                    <a:pt x="12014" y="2804"/>
                    <a:pt x="7547" y="7270"/>
                  </a:cubicBezTo>
                  <a:cubicBezTo>
                    <a:pt x="3080" y="11735"/>
                    <a:pt x="570" y="17792"/>
                    <a:pt x="570" y="24107"/>
                  </a:cubicBezTo>
                  <a:cubicBezTo>
                    <a:pt x="570" y="30422"/>
                    <a:pt x="3080" y="36479"/>
                    <a:pt x="7547" y="40944"/>
                  </a:cubicBezTo>
                  <a:cubicBezTo>
                    <a:pt x="12014" y="45409"/>
                    <a:pt x="18074" y="47918"/>
                    <a:pt x="2439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0EEEF12D-5CA3-487C-A9EE-A8457E791199}"/>
                </a:ext>
              </a:extLst>
            </p:cNvPr>
            <p:cNvSpPr/>
            <p:nvPr/>
          </p:nvSpPr>
          <p:spPr>
            <a:xfrm>
              <a:off x="4533586" y="3115021"/>
              <a:ext cx="47641" cy="47622"/>
            </a:xfrm>
            <a:custGeom>
              <a:avLst/>
              <a:gdLst>
                <a:gd name="connsiteX0" fmla="*/ 24394 w 47641"/>
                <a:gd name="connsiteY0" fmla="*/ 47918 h 47622"/>
                <a:gd name="connsiteX1" fmla="*/ 41237 w 47641"/>
                <a:gd name="connsiteY1" fmla="*/ 40944 h 47622"/>
                <a:gd name="connsiteX2" fmla="*/ 48214 w 47641"/>
                <a:gd name="connsiteY2" fmla="*/ 24107 h 47622"/>
                <a:gd name="connsiteX3" fmla="*/ 41237 w 47641"/>
                <a:gd name="connsiteY3" fmla="*/ 7270 h 47622"/>
                <a:gd name="connsiteX4" fmla="*/ 24394 w 47641"/>
                <a:gd name="connsiteY4" fmla="*/ 295 h 47622"/>
                <a:gd name="connsiteX5" fmla="*/ 7550 w 47641"/>
                <a:gd name="connsiteY5" fmla="*/ 7270 h 47622"/>
                <a:gd name="connsiteX6" fmla="*/ 573 w 47641"/>
                <a:gd name="connsiteY6" fmla="*/ 24107 h 47622"/>
                <a:gd name="connsiteX7" fmla="*/ 7550 w 47641"/>
                <a:gd name="connsiteY7" fmla="*/ 40944 h 47622"/>
                <a:gd name="connsiteX8" fmla="*/ 2439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94" y="47918"/>
                  </a:moveTo>
                  <a:cubicBezTo>
                    <a:pt x="30711" y="47918"/>
                    <a:pt x="36770" y="45409"/>
                    <a:pt x="41237" y="40944"/>
                  </a:cubicBezTo>
                  <a:cubicBezTo>
                    <a:pt x="45704" y="36479"/>
                    <a:pt x="48214" y="30422"/>
                    <a:pt x="48214" y="24107"/>
                  </a:cubicBezTo>
                  <a:cubicBezTo>
                    <a:pt x="48214" y="17792"/>
                    <a:pt x="45704" y="11735"/>
                    <a:pt x="41237" y="7270"/>
                  </a:cubicBezTo>
                  <a:cubicBezTo>
                    <a:pt x="36770" y="2804"/>
                    <a:pt x="30711" y="295"/>
                    <a:pt x="24394" y="295"/>
                  </a:cubicBezTo>
                  <a:cubicBezTo>
                    <a:pt x="18076" y="295"/>
                    <a:pt x="12017" y="2804"/>
                    <a:pt x="7550" y="7270"/>
                  </a:cubicBezTo>
                  <a:cubicBezTo>
                    <a:pt x="3083" y="11735"/>
                    <a:pt x="573" y="17792"/>
                    <a:pt x="573" y="24107"/>
                  </a:cubicBezTo>
                  <a:cubicBezTo>
                    <a:pt x="573" y="30422"/>
                    <a:pt x="3083" y="36479"/>
                    <a:pt x="7550" y="40944"/>
                  </a:cubicBezTo>
                  <a:cubicBezTo>
                    <a:pt x="12017" y="45409"/>
                    <a:pt x="18076" y="47918"/>
                    <a:pt x="2439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248E84C4-5BF5-4C91-8D0E-CC0BC7048AEB}"/>
                </a:ext>
              </a:extLst>
            </p:cNvPr>
            <p:cNvSpPr/>
            <p:nvPr/>
          </p:nvSpPr>
          <p:spPr>
            <a:xfrm>
              <a:off x="4555898" y="3115021"/>
              <a:ext cx="47641" cy="47622"/>
            </a:xfrm>
            <a:custGeom>
              <a:avLst/>
              <a:gdLst>
                <a:gd name="connsiteX0" fmla="*/ 24397 w 47641"/>
                <a:gd name="connsiteY0" fmla="*/ 47918 h 47622"/>
                <a:gd name="connsiteX1" fmla="*/ 41240 w 47641"/>
                <a:gd name="connsiteY1" fmla="*/ 40944 h 47622"/>
                <a:gd name="connsiteX2" fmla="*/ 48217 w 47641"/>
                <a:gd name="connsiteY2" fmla="*/ 24107 h 47622"/>
                <a:gd name="connsiteX3" fmla="*/ 41240 w 47641"/>
                <a:gd name="connsiteY3" fmla="*/ 7270 h 47622"/>
                <a:gd name="connsiteX4" fmla="*/ 24397 w 47641"/>
                <a:gd name="connsiteY4" fmla="*/ 295 h 47622"/>
                <a:gd name="connsiteX5" fmla="*/ 7553 w 47641"/>
                <a:gd name="connsiteY5" fmla="*/ 7270 h 47622"/>
                <a:gd name="connsiteX6" fmla="*/ 576 w 47641"/>
                <a:gd name="connsiteY6" fmla="*/ 24107 h 47622"/>
                <a:gd name="connsiteX7" fmla="*/ 7553 w 47641"/>
                <a:gd name="connsiteY7" fmla="*/ 40944 h 47622"/>
                <a:gd name="connsiteX8" fmla="*/ 2439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97" y="47918"/>
                  </a:moveTo>
                  <a:cubicBezTo>
                    <a:pt x="30714" y="47918"/>
                    <a:pt x="36773" y="45409"/>
                    <a:pt x="41240" y="40944"/>
                  </a:cubicBezTo>
                  <a:cubicBezTo>
                    <a:pt x="45707" y="36479"/>
                    <a:pt x="48217" y="30422"/>
                    <a:pt x="48217" y="24107"/>
                  </a:cubicBezTo>
                  <a:cubicBezTo>
                    <a:pt x="48217" y="17792"/>
                    <a:pt x="45707" y="11735"/>
                    <a:pt x="41240" y="7270"/>
                  </a:cubicBezTo>
                  <a:cubicBezTo>
                    <a:pt x="36773" y="2804"/>
                    <a:pt x="30714" y="295"/>
                    <a:pt x="24397" y="295"/>
                  </a:cubicBezTo>
                  <a:cubicBezTo>
                    <a:pt x="18079" y="295"/>
                    <a:pt x="12020" y="2804"/>
                    <a:pt x="7553" y="7270"/>
                  </a:cubicBezTo>
                  <a:cubicBezTo>
                    <a:pt x="3086" y="11735"/>
                    <a:pt x="576" y="17792"/>
                    <a:pt x="576" y="24107"/>
                  </a:cubicBezTo>
                  <a:cubicBezTo>
                    <a:pt x="576" y="30422"/>
                    <a:pt x="3086" y="36479"/>
                    <a:pt x="7553" y="40944"/>
                  </a:cubicBezTo>
                  <a:cubicBezTo>
                    <a:pt x="12020" y="45409"/>
                    <a:pt x="18079" y="47918"/>
                    <a:pt x="2439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BB008A92-54ED-40E0-8D1B-567BAADBB319}"/>
                </a:ext>
              </a:extLst>
            </p:cNvPr>
            <p:cNvSpPr/>
            <p:nvPr/>
          </p:nvSpPr>
          <p:spPr>
            <a:xfrm>
              <a:off x="4578210" y="3115021"/>
              <a:ext cx="47641" cy="47622"/>
            </a:xfrm>
            <a:custGeom>
              <a:avLst/>
              <a:gdLst>
                <a:gd name="connsiteX0" fmla="*/ 24399 w 47641"/>
                <a:gd name="connsiteY0" fmla="*/ 47918 h 47622"/>
                <a:gd name="connsiteX1" fmla="*/ 41243 w 47641"/>
                <a:gd name="connsiteY1" fmla="*/ 40944 h 47622"/>
                <a:gd name="connsiteX2" fmla="*/ 48220 w 47641"/>
                <a:gd name="connsiteY2" fmla="*/ 24107 h 47622"/>
                <a:gd name="connsiteX3" fmla="*/ 41243 w 47641"/>
                <a:gd name="connsiteY3" fmla="*/ 7270 h 47622"/>
                <a:gd name="connsiteX4" fmla="*/ 24399 w 47641"/>
                <a:gd name="connsiteY4" fmla="*/ 295 h 47622"/>
                <a:gd name="connsiteX5" fmla="*/ 7556 w 47641"/>
                <a:gd name="connsiteY5" fmla="*/ 7270 h 47622"/>
                <a:gd name="connsiteX6" fmla="*/ 579 w 47641"/>
                <a:gd name="connsiteY6" fmla="*/ 24107 h 47622"/>
                <a:gd name="connsiteX7" fmla="*/ 7556 w 47641"/>
                <a:gd name="connsiteY7" fmla="*/ 40944 h 47622"/>
                <a:gd name="connsiteX8" fmla="*/ 2439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399" y="47918"/>
                  </a:moveTo>
                  <a:cubicBezTo>
                    <a:pt x="30717" y="47918"/>
                    <a:pt x="36776" y="45409"/>
                    <a:pt x="41243" y="40944"/>
                  </a:cubicBezTo>
                  <a:cubicBezTo>
                    <a:pt x="45710" y="36479"/>
                    <a:pt x="48220" y="30422"/>
                    <a:pt x="48220" y="24107"/>
                  </a:cubicBezTo>
                  <a:cubicBezTo>
                    <a:pt x="48220" y="17792"/>
                    <a:pt x="45710" y="11735"/>
                    <a:pt x="41243" y="7270"/>
                  </a:cubicBezTo>
                  <a:cubicBezTo>
                    <a:pt x="36776" y="2804"/>
                    <a:pt x="30717" y="295"/>
                    <a:pt x="24399" y="295"/>
                  </a:cubicBezTo>
                  <a:cubicBezTo>
                    <a:pt x="18082" y="295"/>
                    <a:pt x="12023" y="2804"/>
                    <a:pt x="7556" y="7270"/>
                  </a:cubicBezTo>
                  <a:cubicBezTo>
                    <a:pt x="3089" y="11735"/>
                    <a:pt x="579" y="17792"/>
                    <a:pt x="579" y="24107"/>
                  </a:cubicBezTo>
                  <a:cubicBezTo>
                    <a:pt x="579" y="30422"/>
                    <a:pt x="3089" y="36479"/>
                    <a:pt x="7556" y="40944"/>
                  </a:cubicBezTo>
                  <a:cubicBezTo>
                    <a:pt x="12023" y="45409"/>
                    <a:pt x="18082" y="47918"/>
                    <a:pt x="2439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DE0ED688-5B2A-4A44-9A39-11739254D7D7}"/>
                </a:ext>
              </a:extLst>
            </p:cNvPr>
            <p:cNvSpPr/>
            <p:nvPr/>
          </p:nvSpPr>
          <p:spPr>
            <a:xfrm>
              <a:off x="4600522" y="3115021"/>
              <a:ext cx="47641" cy="47622"/>
            </a:xfrm>
            <a:custGeom>
              <a:avLst/>
              <a:gdLst>
                <a:gd name="connsiteX0" fmla="*/ 24402 w 47641"/>
                <a:gd name="connsiteY0" fmla="*/ 47918 h 47622"/>
                <a:gd name="connsiteX1" fmla="*/ 41246 w 47641"/>
                <a:gd name="connsiteY1" fmla="*/ 40944 h 47622"/>
                <a:gd name="connsiteX2" fmla="*/ 48223 w 47641"/>
                <a:gd name="connsiteY2" fmla="*/ 24107 h 47622"/>
                <a:gd name="connsiteX3" fmla="*/ 41246 w 47641"/>
                <a:gd name="connsiteY3" fmla="*/ 7270 h 47622"/>
                <a:gd name="connsiteX4" fmla="*/ 24402 w 47641"/>
                <a:gd name="connsiteY4" fmla="*/ 295 h 47622"/>
                <a:gd name="connsiteX5" fmla="*/ 7559 w 47641"/>
                <a:gd name="connsiteY5" fmla="*/ 7270 h 47622"/>
                <a:gd name="connsiteX6" fmla="*/ 582 w 47641"/>
                <a:gd name="connsiteY6" fmla="*/ 24107 h 47622"/>
                <a:gd name="connsiteX7" fmla="*/ 7559 w 47641"/>
                <a:gd name="connsiteY7" fmla="*/ 40944 h 47622"/>
                <a:gd name="connsiteX8" fmla="*/ 2440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02" y="47918"/>
                  </a:moveTo>
                  <a:cubicBezTo>
                    <a:pt x="30719" y="47918"/>
                    <a:pt x="36779" y="45409"/>
                    <a:pt x="41246" y="40944"/>
                  </a:cubicBezTo>
                  <a:cubicBezTo>
                    <a:pt x="45713" y="36479"/>
                    <a:pt x="48223" y="30422"/>
                    <a:pt x="48223" y="24107"/>
                  </a:cubicBezTo>
                  <a:cubicBezTo>
                    <a:pt x="48223" y="17792"/>
                    <a:pt x="45713" y="11735"/>
                    <a:pt x="41246" y="7270"/>
                  </a:cubicBezTo>
                  <a:cubicBezTo>
                    <a:pt x="36779" y="2804"/>
                    <a:pt x="30719" y="295"/>
                    <a:pt x="24402" y="295"/>
                  </a:cubicBezTo>
                  <a:cubicBezTo>
                    <a:pt x="18085" y="295"/>
                    <a:pt x="12026" y="2804"/>
                    <a:pt x="7559" y="7270"/>
                  </a:cubicBezTo>
                  <a:cubicBezTo>
                    <a:pt x="3092" y="11735"/>
                    <a:pt x="582" y="17792"/>
                    <a:pt x="582" y="24107"/>
                  </a:cubicBezTo>
                  <a:cubicBezTo>
                    <a:pt x="582" y="30422"/>
                    <a:pt x="3092" y="36479"/>
                    <a:pt x="7559" y="40944"/>
                  </a:cubicBezTo>
                  <a:cubicBezTo>
                    <a:pt x="12026" y="45409"/>
                    <a:pt x="18085" y="47918"/>
                    <a:pt x="2440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39D005BE-AAAE-40E9-880B-D0AACBBF514B}"/>
                </a:ext>
              </a:extLst>
            </p:cNvPr>
            <p:cNvSpPr/>
            <p:nvPr/>
          </p:nvSpPr>
          <p:spPr>
            <a:xfrm>
              <a:off x="4622834" y="3115021"/>
              <a:ext cx="47641" cy="47622"/>
            </a:xfrm>
            <a:custGeom>
              <a:avLst/>
              <a:gdLst>
                <a:gd name="connsiteX0" fmla="*/ 24405 w 47641"/>
                <a:gd name="connsiteY0" fmla="*/ 47918 h 47622"/>
                <a:gd name="connsiteX1" fmla="*/ 41249 w 47641"/>
                <a:gd name="connsiteY1" fmla="*/ 40944 h 47622"/>
                <a:gd name="connsiteX2" fmla="*/ 48226 w 47641"/>
                <a:gd name="connsiteY2" fmla="*/ 24107 h 47622"/>
                <a:gd name="connsiteX3" fmla="*/ 41249 w 47641"/>
                <a:gd name="connsiteY3" fmla="*/ 7270 h 47622"/>
                <a:gd name="connsiteX4" fmla="*/ 24405 w 47641"/>
                <a:gd name="connsiteY4" fmla="*/ 295 h 47622"/>
                <a:gd name="connsiteX5" fmla="*/ 7561 w 47641"/>
                <a:gd name="connsiteY5" fmla="*/ 7270 h 47622"/>
                <a:gd name="connsiteX6" fmla="*/ 584 w 47641"/>
                <a:gd name="connsiteY6" fmla="*/ 24107 h 47622"/>
                <a:gd name="connsiteX7" fmla="*/ 7561 w 47641"/>
                <a:gd name="connsiteY7" fmla="*/ 40944 h 47622"/>
                <a:gd name="connsiteX8" fmla="*/ 2440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05" y="47918"/>
                  </a:moveTo>
                  <a:cubicBezTo>
                    <a:pt x="30722" y="47918"/>
                    <a:pt x="36782" y="45409"/>
                    <a:pt x="41249" y="40944"/>
                  </a:cubicBezTo>
                  <a:cubicBezTo>
                    <a:pt x="45716" y="36479"/>
                    <a:pt x="48226" y="30422"/>
                    <a:pt x="48226" y="24107"/>
                  </a:cubicBezTo>
                  <a:cubicBezTo>
                    <a:pt x="48226" y="17792"/>
                    <a:pt x="45716" y="11735"/>
                    <a:pt x="41249" y="7270"/>
                  </a:cubicBezTo>
                  <a:cubicBezTo>
                    <a:pt x="36782" y="2804"/>
                    <a:pt x="30722" y="295"/>
                    <a:pt x="24405" y="295"/>
                  </a:cubicBezTo>
                  <a:cubicBezTo>
                    <a:pt x="18088" y="295"/>
                    <a:pt x="12028" y="2804"/>
                    <a:pt x="7561" y="7270"/>
                  </a:cubicBezTo>
                  <a:cubicBezTo>
                    <a:pt x="3094" y="11735"/>
                    <a:pt x="584" y="17792"/>
                    <a:pt x="584" y="24107"/>
                  </a:cubicBezTo>
                  <a:cubicBezTo>
                    <a:pt x="584" y="30422"/>
                    <a:pt x="3094" y="36479"/>
                    <a:pt x="7561" y="40944"/>
                  </a:cubicBezTo>
                  <a:cubicBezTo>
                    <a:pt x="12028" y="45409"/>
                    <a:pt x="18088" y="47918"/>
                    <a:pt x="2440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5B86127E-8017-4286-ADB7-A310844B6A3C}"/>
                </a:ext>
              </a:extLst>
            </p:cNvPr>
            <p:cNvSpPr/>
            <p:nvPr/>
          </p:nvSpPr>
          <p:spPr>
            <a:xfrm>
              <a:off x="4645146" y="3115021"/>
              <a:ext cx="47641" cy="47622"/>
            </a:xfrm>
            <a:custGeom>
              <a:avLst/>
              <a:gdLst>
                <a:gd name="connsiteX0" fmla="*/ 24408 w 47641"/>
                <a:gd name="connsiteY0" fmla="*/ 47918 h 47622"/>
                <a:gd name="connsiteX1" fmla="*/ 41252 w 47641"/>
                <a:gd name="connsiteY1" fmla="*/ 40944 h 47622"/>
                <a:gd name="connsiteX2" fmla="*/ 48228 w 47641"/>
                <a:gd name="connsiteY2" fmla="*/ 24107 h 47622"/>
                <a:gd name="connsiteX3" fmla="*/ 41252 w 47641"/>
                <a:gd name="connsiteY3" fmla="*/ 7270 h 47622"/>
                <a:gd name="connsiteX4" fmla="*/ 24408 w 47641"/>
                <a:gd name="connsiteY4" fmla="*/ 295 h 47622"/>
                <a:gd name="connsiteX5" fmla="*/ 7564 w 47641"/>
                <a:gd name="connsiteY5" fmla="*/ 7270 h 47622"/>
                <a:gd name="connsiteX6" fmla="*/ 587 w 47641"/>
                <a:gd name="connsiteY6" fmla="*/ 24107 h 47622"/>
                <a:gd name="connsiteX7" fmla="*/ 7564 w 47641"/>
                <a:gd name="connsiteY7" fmla="*/ 40944 h 47622"/>
                <a:gd name="connsiteX8" fmla="*/ 2440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08" y="47918"/>
                  </a:moveTo>
                  <a:cubicBezTo>
                    <a:pt x="30725" y="47918"/>
                    <a:pt x="36785" y="45409"/>
                    <a:pt x="41252" y="40944"/>
                  </a:cubicBezTo>
                  <a:cubicBezTo>
                    <a:pt x="45718" y="36479"/>
                    <a:pt x="48228" y="30422"/>
                    <a:pt x="48228" y="24107"/>
                  </a:cubicBezTo>
                  <a:cubicBezTo>
                    <a:pt x="48228" y="17792"/>
                    <a:pt x="45718" y="11735"/>
                    <a:pt x="41252" y="7270"/>
                  </a:cubicBezTo>
                  <a:cubicBezTo>
                    <a:pt x="36785" y="2804"/>
                    <a:pt x="30725" y="295"/>
                    <a:pt x="24408" y="295"/>
                  </a:cubicBezTo>
                  <a:cubicBezTo>
                    <a:pt x="18091" y="295"/>
                    <a:pt x="12031" y="2804"/>
                    <a:pt x="7564" y="7270"/>
                  </a:cubicBezTo>
                  <a:cubicBezTo>
                    <a:pt x="3097" y="11735"/>
                    <a:pt x="587" y="17792"/>
                    <a:pt x="587" y="24107"/>
                  </a:cubicBezTo>
                  <a:cubicBezTo>
                    <a:pt x="587" y="30422"/>
                    <a:pt x="3097" y="36479"/>
                    <a:pt x="7564" y="40944"/>
                  </a:cubicBezTo>
                  <a:cubicBezTo>
                    <a:pt x="12031" y="45409"/>
                    <a:pt x="18091" y="47918"/>
                    <a:pt x="2440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950D7949-9DDD-4F73-B9D7-133C67D362BE}"/>
                </a:ext>
              </a:extLst>
            </p:cNvPr>
            <p:cNvSpPr/>
            <p:nvPr/>
          </p:nvSpPr>
          <p:spPr>
            <a:xfrm>
              <a:off x="4667458" y="3115021"/>
              <a:ext cx="47641" cy="47622"/>
            </a:xfrm>
            <a:custGeom>
              <a:avLst/>
              <a:gdLst>
                <a:gd name="connsiteX0" fmla="*/ 24411 w 47641"/>
                <a:gd name="connsiteY0" fmla="*/ 47918 h 47622"/>
                <a:gd name="connsiteX1" fmla="*/ 41254 w 47641"/>
                <a:gd name="connsiteY1" fmla="*/ 40944 h 47622"/>
                <a:gd name="connsiteX2" fmla="*/ 48231 w 47641"/>
                <a:gd name="connsiteY2" fmla="*/ 24107 h 47622"/>
                <a:gd name="connsiteX3" fmla="*/ 41254 w 47641"/>
                <a:gd name="connsiteY3" fmla="*/ 7270 h 47622"/>
                <a:gd name="connsiteX4" fmla="*/ 24411 w 47641"/>
                <a:gd name="connsiteY4" fmla="*/ 295 h 47622"/>
                <a:gd name="connsiteX5" fmla="*/ 7567 w 47641"/>
                <a:gd name="connsiteY5" fmla="*/ 7270 h 47622"/>
                <a:gd name="connsiteX6" fmla="*/ 590 w 47641"/>
                <a:gd name="connsiteY6" fmla="*/ 24107 h 47622"/>
                <a:gd name="connsiteX7" fmla="*/ 7567 w 47641"/>
                <a:gd name="connsiteY7" fmla="*/ 40944 h 47622"/>
                <a:gd name="connsiteX8" fmla="*/ 2441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11" y="47918"/>
                  </a:moveTo>
                  <a:cubicBezTo>
                    <a:pt x="30728" y="47918"/>
                    <a:pt x="36787" y="45409"/>
                    <a:pt x="41254" y="40944"/>
                  </a:cubicBezTo>
                  <a:cubicBezTo>
                    <a:pt x="45721" y="36479"/>
                    <a:pt x="48231" y="30422"/>
                    <a:pt x="48231" y="24107"/>
                  </a:cubicBezTo>
                  <a:cubicBezTo>
                    <a:pt x="48231" y="17792"/>
                    <a:pt x="45721" y="11735"/>
                    <a:pt x="41254" y="7270"/>
                  </a:cubicBezTo>
                  <a:cubicBezTo>
                    <a:pt x="36787" y="2804"/>
                    <a:pt x="30728" y="295"/>
                    <a:pt x="24411" y="295"/>
                  </a:cubicBezTo>
                  <a:cubicBezTo>
                    <a:pt x="18093" y="295"/>
                    <a:pt x="12034" y="2804"/>
                    <a:pt x="7567" y="7270"/>
                  </a:cubicBezTo>
                  <a:cubicBezTo>
                    <a:pt x="3100" y="11735"/>
                    <a:pt x="590" y="17792"/>
                    <a:pt x="590" y="24107"/>
                  </a:cubicBezTo>
                  <a:cubicBezTo>
                    <a:pt x="590" y="30422"/>
                    <a:pt x="3100" y="36479"/>
                    <a:pt x="7567" y="40944"/>
                  </a:cubicBezTo>
                  <a:cubicBezTo>
                    <a:pt x="12034" y="45409"/>
                    <a:pt x="18093" y="47918"/>
                    <a:pt x="2441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9EF1F0B6-B5AA-4890-801A-1BAC5E7D10A2}"/>
                </a:ext>
              </a:extLst>
            </p:cNvPr>
            <p:cNvSpPr/>
            <p:nvPr/>
          </p:nvSpPr>
          <p:spPr>
            <a:xfrm>
              <a:off x="4689778" y="3115021"/>
              <a:ext cx="47641" cy="47622"/>
            </a:xfrm>
            <a:custGeom>
              <a:avLst/>
              <a:gdLst>
                <a:gd name="connsiteX0" fmla="*/ 24413 w 47641"/>
                <a:gd name="connsiteY0" fmla="*/ 47918 h 47622"/>
                <a:gd name="connsiteX1" fmla="*/ 41257 w 47641"/>
                <a:gd name="connsiteY1" fmla="*/ 40944 h 47622"/>
                <a:gd name="connsiteX2" fmla="*/ 48234 w 47641"/>
                <a:gd name="connsiteY2" fmla="*/ 24107 h 47622"/>
                <a:gd name="connsiteX3" fmla="*/ 41257 w 47641"/>
                <a:gd name="connsiteY3" fmla="*/ 7270 h 47622"/>
                <a:gd name="connsiteX4" fmla="*/ 24413 w 47641"/>
                <a:gd name="connsiteY4" fmla="*/ 295 h 47622"/>
                <a:gd name="connsiteX5" fmla="*/ 7570 w 47641"/>
                <a:gd name="connsiteY5" fmla="*/ 7270 h 47622"/>
                <a:gd name="connsiteX6" fmla="*/ 593 w 47641"/>
                <a:gd name="connsiteY6" fmla="*/ 24107 h 47622"/>
                <a:gd name="connsiteX7" fmla="*/ 7570 w 47641"/>
                <a:gd name="connsiteY7" fmla="*/ 40944 h 47622"/>
                <a:gd name="connsiteX8" fmla="*/ 2441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13" y="47918"/>
                  </a:moveTo>
                  <a:cubicBezTo>
                    <a:pt x="30731" y="47918"/>
                    <a:pt x="36790" y="45409"/>
                    <a:pt x="41257" y="40944"/>
                  </a:cubicBezTo>
                  <a:cubicBezTo>
                    <a:pt x="45724" y="36479"/>
                    <a:pt x="48234" y="30422"/>
                    <a:pt x="48234" y="24107"/>
                  </a:cubicBezTo>
                  <a:cubicBezTo>
                    <a:pt x="48234" y="17792"/>
                    <a:pt x="45724" y="11735"/>
                    <a:pt x="41257" y="7270"/>
                  </a:cubicBezTo>
                  <a:cubicBezTo>
                    <a:pt x="36790" y="2804"/>
                    <a:pt x="30731" y="295"/>
                    <a:pt x="24413" y="295"/>
                  </a:cubicBezTo>
                  <a:cubicBezTo>
                    <a:pt x="18096" y="295"/>
                    <a:pt x="12037" y="2804"/>
                    <a:pt x="7570" y="7270"/>
                  </a:cubicBezTo>
                  <a:cubicBezTo>
                    <a:pt x="3103" y="11735"/>
                    <a:pt x="593" y="17792"/>
                    <a:pt x="593" y="24107"/>
                  </a:cubicBezTo>
                  <a:cubicBezTo>
                    <a:pt x="593" y="30422"/>
                    <a:pt x="3103" y="36479"/>
                    <a:pt x="7570" y="40944"/>
                  </a:cubicBezTo>
                  <a:cubicBezTo>
                    <a:pt x="12037" y="45409"/>
                    <a:pt x="18096" y="47918"/>
                    <a:pt x="2441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FF2FA240-189D-4D98-A0BC-A39154E5FBE3}"/>
                </a:ext>
              </a:extLst>
            </p:cNvPr>
            <p:cNvSpPr/>
            <p:nvPr/>
          </p:nvSpPr>
          <p:spPr>
            <a:xfrm>
              <a:off x="4712089" y="3115021"/>
              <a:ext cx="47641" cy="47622"/>
            </a:xfrm>
            <a:custGeom>
              <a:avLst/>
              <a:gdLst>
                <a:gd name="connsiteX0" fmla="*/ 24416 w 47641"/>
                <a:gd name="connsiteY0" fmla="*/ 47918 h 47622"/>
                <a:gd name="connsiteX1" fmla="*/ 41260 w 47641"/>
                <a:gd name="connsiteY1" fmla="*/ 40944 h 47622"/>
                <a:gd name="connsiteX2" fmla="*/ 48237 w 47641"/>
                <a:gd name="connsiteY2" fmla="*/ 24107 h 47622"/>
                <a:gd name="connsiteX3" fmla="*/ 41260 w 47641"/>
                <a:gd name="connsiteY3" fmla="*/ 7270 h 47622"/>
                <a:gd name="connsiteX4" fmla="*/ 24416 w 47641"/>
                <a:gd name="connsiteY4" fmla="*/ 295 h 47622"/>
                <a:gd name="connsiteX5" fmla="*/ 7573 w 47641"/>
                <a:gd name="connsiteY5" fmla="*/ 7270 h 47622"/>
                <a:gd name="connsiteX6" fmla="*/ 596 w 47641"/>
                <a:gd name="connsiteY6" fmla="*/ 24107 h 47622"/>
                <a:gd name="connsiteX7" fmla="*/ 7573 w 47641"/>
                <a:gd name="connsiteY7" fmla="*/ 40944 h 47622"/>
                <a:gd name="connsiteX8" fmla="*/ 2441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16" y="47918"/>
                  </a:moveTo>
                  <a:cubicBezTo>
                    <a:pt x="30734" y="47918"/>
                    <a:pt x="36793" y="45409"/>
                    <a:pt x="41260" y="40944"/>
                  </a:cubicBezTo>
                  <a:cubicBezTo>
                    <a:pt x="45727" y="36479"/>
                    <a:pt x="48237" y="30422"/>
                    <a:pt x="48237" y="24107"/>
                  </a:cubicBezTo>
                  <a:cubicBezTo>
                    <a:pt x="48237" y="17792"/>
                    <a:pt x="45727" y="11735"/>
                    <a:pt x="41260" y="7270"/>
                  </a:cubicBezTo>
                  <a:cubicBezTo>
                    <a:pt x="36793" y="2804"/>
                    <a:pt x="30734" y="295"/>
                    <a:pt x="24416" y="295"/>
                  </a:cubicBezTo>
                  <a:cubicBezTo>
                    <a:pt x="18099" y="295"/>
                    <a:pt x="12040" y="2804"/>
                    <a:pt x="7573" y="7270"/>
                  </a:cubicBezTo>
                  <a:cubicBezTo>
                    <a:pt x="3106" y="11735"/>
                    <a:pt x="596" y="17792"/>
                    <a:pt x="596" y="24107"/>
                  </a:cubicBezTo>
                  <a:cubicBezTo>
                    <a:pt x="596" y="30422"/>
                    <a:pt x="3106" y="36479"/>
                    <a:pt x="7573" y="40944"/>
                  </a:cubicBezTo>
                  <a:cubicBezTo>
                    <a:pt x="12040" y="45409"/>
                    <a:pt x="18099" y="47918"/>
                    <a:pt x="2441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AA092C90-9064-471E-BE6D-2CC663A4D97A}"/>
                </a:ext>
              </a:extLst>
            </p:cNvPr>
            <p:cNvSpPr/>
            <p:nvPr/>
          </p:nvSpPr>
          <p:spPr>
            <a:xfrm>
              <a:off x="4734401" y="3115021"/>
              <a:ext cx="47641" cy="47622"/>
            </a:xfrm>
            <a:custGeom>
              <a:avLst/>
              <a:gdLst>
                <a:gd name="connsiteX0" fmla="*/ 24419 w 47641"/>
                <a:gd name="connsiteY0" fmla="*/ 47918 h 47622"/>
                <a:gd name="connsiteX1" fmla="*/ 41263 w 47641"/>
                <a:gd name="connsiteY1" fmla="*/ 40944 h 47622"/>
                <a:gd name="connsiteX2" fmla="*/ 48240 w 47641"/>
                <a:gd name="connsiteY2" fmla="*/ 24107 h 47622"/>
                <a:gd name="connsiteX3" fmla="*/ 41263 w 47641"/>
                <a:gd name="connsiteY3" fmla="*/ 7270 h 47622"/>
                <a:gd name="connsiteX4" fmla="*/ 24419 w 47641"/>
                <a:gd name="connsiteY4" fmla="*/ 295 h 47622"/>
                <a:gd name="connsiteX5" fmla="*/ 7575 w 47641"/>
                <a:gd name="connsiteY5" fmla="*/ 7270 h 47622"/>
                <a:gd name="connsiteX6" fmla="*/ 599 w 47641"/>
                <a:gd name="connsiteY6" fmla="*/ 24107 h 47622"/>
                <a:gd name="connsiteX7" fmla="*/ 7575 w 47641"/>
                <a:gd name="connsiteY7" fmla="*/ 40944 h 47622"/>
                <a:gd name="connsiteX8" fmla="*/ 2441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19" y="47918"/>
                  </a:moveTo>
                  <a:cubicBezTo>
                    <a:pt x="30736" y="47918"/>
                    <a:pt x="36796" y="45409"/>
                    <a:pt x="41263" y="40944"/>
                  </a:cubicBezTo>
                  <a:cubicBezTo>
                    <a:pt x="45730" y="36479"/>
                    <a:pt x="48240" y="30422"/>
                    <a:pt x="48240" y="24107"/>
                  </a:cubicBezTo>
                  <a:cubicBezTo>
                    <a:pt x="48240" y="17792"/>
                    <a:pt x="45730" y="11735"/>
                    <a:pt x="41263" y="7270"/>
                  </a:cubicBezTo>
                  <a:cubicBezTo>
                    <a:pt x="36796" y="2804"/>
                    <a:pt x="30736" y="295"/>
                    <a:pt x="24419" y="295"/>
                  </a:cubicBezTo>
                  <a:cubicBezTo>
                    <a:pt x="18102" y="295"/>
                    <a:pt x="12042" y="2804"/>
                    <a:pt x="7575" y="7270"/>
                  </a:cubicBezTo>
                  <a:cubicBezTo>
                    <a:pt x="3108" y="11735"/>
                    <a:pt x="599" y="17792"/>
                    <a:pt x="599" y="24107"/>
                  </a:cubicBezTo>
                  <a:cubicBezTo>
                    <a:pt x="599" y="30422"/>
                    <a:pt x="3108" y="36479"/>
                    <a:pt x="7575" y="40944"/>
                  </a:cubicBezTo>
                  <a:cubicBezTo>
                    <a:pt x="12042" y="45409"/>
                    <a:pt x="18102" y="47918"/>
                    <a:pt x="2441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E6B5D0BA-2333-42A1-B548-58CB6C4E36FB}"/>
                </a:ext>
              </a:extLst>
            </p:cNvPr>
            <p:cNvSpPr/>
            <p:nvPr/>
          </p:nvSpPr>
          <p:spPr>
            <a:xfrm>
              <a:off x="4756713" y="3115021"/>
              <a:ext cx="47641" cy="47622"/>
            </a:xfrm>
            <a:custGeom>
              <a:avLst/>
              <a:gdLst>
                <a:gd name="connsiteX0" fmla="*/ 24422 w 47641"/>
                <a:gd name="connsiteY0" fmla="*/ 47918 h 47622"/>
                <a:gd name="connsiteX1" fmla="*/ 41266 w 47641"/>
                <a:gd name="connsiteY1" fmla="*/ 40944 h 47622"/>
                <a:gd name="connsiteX2" fmla="*/ 48242 w 47641"/>
                <a:gd name="connsiteY2" fmla="*/ 24107 h 47622"/>
                <a:gd name="connsiteX3" fmla="*/ 41266 w 47641"/>
                <a:gd name="connsiteY3" fmla="*/ 7270 h 47622"/>
                <a:gd name="connsiteX4" fmla="*/ 24422 w 47641"/>
                <a:gd name="connsiteY4" fmla="*/ 295 h 47622"/>
                <a:gd name="connsiteX5" fmla="*/ 7578 w 47641"/>
                <a:gd name="connsiteY5" fmla="*/ 7270 h 47622"/>
                <a:gd name="connsiteX6" fmla="*/ 601 w 47641"/>
                <a:gd name="connsiteY6" fmla="*/ 24107 h 47622"/>
                <a:gd name="connsiteX7" fmla="*/ 7578 w 47641"/>
                <a:gd name="connsiteY7" fmla="*/ 40944 h 47622"/>
                <a:gd name="connsiteX8" fmla="*/ 2442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22" y="47918"/>
                  </a:moveTo>
                  <a:cubicBezTo>
                    <a:pt x="30739" y="47918"/>
                    <a:pt x="36799" y="45409"/>
                    <a:pt x="41266" y="40944"/>
                  </a:cubicBezTo>
                  <a:cubicBezTo>
                    <a:pt x="45733" y="36479"/>
                    <a:pt x="48242" y="30422"/>
                    <a:pt x="48242" y="24107"/>
                  </a:cubicBezTo>
                  <a:cubicBezTo>
                    <a:pt x="48242" y="17792"/>
                    <a:pt x="45733" y="11735"/>
                    <a:pt x="41266" y="7270"/>
                  </a:cubicBezTo>
                  <a:cubicBezTo>
                    <a:pt x="36799" y="2804"/>
                    <a:pt x="30739" y="295"/>
                    <a:pt x="24422" y="295"/>
                  </a:cubicBezTo>
                  <a:cubicBezTo>
                    <a:pt x="18105" y="295"/>
                    <a:pt x="12045" y="2804"/>
                    <a:pt x="7578" y="7270"/>
                  </a:cubicBezTo>
                  <a:cubicBezTo>
                    <a:pt x="3111" y="11735"/>
                    <a:pt x="601" y="17792"/>
                    <a:pt x="601" y="24107"/>
                  </a:cubicBezTo>
                  <a:cubicBezTo>
                    <a:pt x="601" y="30422"/>
                    <a:pt x="3111" y="36479"/>
                    <a:pt x="7578" y="40944"/>
                  </a:cubicBezTo>
                  <a:cubicBezTo>
                    <a:pt x="12045" y="45409"/>
                    <a:pt x="18105" y="47918"/>
                    <a:pt x="2442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3C6B62F7-E79B-4731-8959-F0B08A7FD0B7}"/>
                </a:ext>
              </a:extLst>
            </p:cNvPr>
            <p:cNvSpPr/>
            <p:nvPr/>
          </p:nvSpPr>
          <p:spPr>
            <a:xfrm>
              <a:off x="4779025" y="3115021"/>
              <a:ext cx="47641" cy="47622"/>
            </a:xfrm>
            <a:custGeom>
              <a:avLst/>
              <a:gdLst>
                <a:gd name="connsiteX0" fmla="*/ 24425 w 47641"/>
                <a:gd name="connsiteY0" fmla="*/ 47918 h 47622"/>
                <a:gd name="connsiteX1" fmla="*/ 41268 w 47641"/>
                <a:gd name="connsiteY1" fmla="*/ 40944 h 47622"/>
                <a:gd name="connsiteX2" fmla="*/ 48245 w 47641"/>
                <a:gd name="connsiteY2" fmla="*/ 24107 h 47622"/>
                <a:gd name="connsiteX3" fmla="*/ 41268 w 47641"/>
                <a:gd name="connsiteY3" fmla="*/ 7270 h 47622"/>
                <a:gd name="connsiteX4" fmla="*/ 24425 w 47641"/>
                <a:gd name="connsiteY4" fmla="*/ 295 h 47622"/>
                <a:gd name="connsiteX5" fmla="*/ 7581 w 47641"/>
                <a:gd name="connsiteY5" fmla="*/ 7270 h 47622"/>
                <a:gd name="connsiteX6" fmla="*/ 604 w 47641"/>
                <a:gd name="connsiteY6" fmla="*/ 24107 h 47622"/>
                <a:gd name="connsiteX7" fmla="*/ 7581 w 47641"/>
                <a:gd name="connsiteY7" fmla="*/ 40944 h 47622"/>
                <a:gd name="connsiteX8" fmla="*/ 24425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25" y="47918"/>
                  </a:moveTo>
                  <a:cubicBezTo>
                    <a:pt x="30742" y="47918"/>
                    <a:pt x="36801" y="45409"/>
                    <a:pt x="41268" y="40944"/>
                  </a:cubicBezTo>
                  <a:cubicBezTo>
                    <a:pt x="45735" y="36479"/>
                    <a:pt x="48245" y="30422"/>
                    <a:pt x="48245" y="24107"/>
                  </a:cubicBezTo>
                  <a:cubicBezTo>
                    <a:pt x="48245" y="17792"/>
                    <a:pt x="45735" y="11735"/>
                    <a:pt x="41268" y="7270"/>
                  </a:cubicBezTo>
                  <a:cubicBezTo>
                    <a:pt x="36801" y="2804"/>
                    <a:pt x="30742" y="295"/>
                    <a:pt x="24425" y="295"/>
                  </a:cubicBezTo>
                  <a:cubicBezTo>
                    <a:pt x="18107" y="295"/>
                    <a:pt x="12048" y="2804"/>
                    <a:pt x="7581" y="7270"/>
                  </a:cubicBezTo>
                  <a:cubicBezTo>
                    <a:pt x="3114" y="11735"/>
                    <a:pt x="604" y="17792"/>
                    <a:pt x="604" y="24107"/>
                  </a:cubicBezTo>
                  <a:cubicBezTo>
                    <a:pt x="604" y="30422"/>
                    <a:pt x="3114" y="36479"/>
                    <a:pt x="7581" y="40944"/>
                  </a:cubicBezTo>
                  <a:cubicBezTo>
                    <a:pt x="12048" y="45409"/>
                    <a:pt x="18107" y="47918"/>
                    <a:pt x="24425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5FCF93EB-9164-47AE-A154-DBBD1612BC5D}"/>
                </a:ext>
              </a:extLst>
            </p:cNvPr>
            <p:cNvSpPr/>
            <p:nvPr/>
          </p:nvSpPr>
          <p:spPr>
            <a:xfrm>
              <a:off x="4801337" y="3115021"/>
              <a:ext cx="47641" cy="47622"/>
            </a:xfrm>
            <a:custGeom>
              <a:avLst/>
              <a:gdLst>
                <a:gd name="connsiteX0" fmla="*/ 24427 w 47641"/>
                <a:gd name="connsiteY0" fmla="*/ 47918 h 47622"/>
                <a:gd name="connsiteX1" fmla="*/ 41271 w 47641"/>
                <a:gd name="connsiteY1" fmla="*/ 40944 h 47622"/>
                <a:gd name="connsiteX2" fmla="*/ 48248 w 47641"/>
                <a:gd name="connsiteY2" fmla="*/ 24107 h 47622"/>
                <a:gd name="connsiteX3" fmla="*/ 41271 w 47641"/>
                <a:gd name="connsiteY3" fmla="*/ 7270 h 47622"/>
                <a:gd name="connsiteX4" fmla="*/ 24427 w 47641"/>
                <a:gd name="connsiteY4" fmla="*/ 295 h 47622"/>
                <a:gd name="connsiteX5" fmla="*/ 7584 w 47641"/>
                <a:gd name="connsiteY5" fmla="*/ 7270 h 47622"/>
                <a:gd name="connsiteX6" fmla="*/ 607 w 47641"/>
                <a:gd name="connsiteY6" fmla="*/ 24107 h 47622"/>
                <a:gd name="connsiteX7" fmla="*/ 7584 w 47641"/>
                <a:gd name="connsiteY7" fmla="*/ 40944 h 47622"/>
                <a:gd name="connsiteX8" fmla="*/ 2442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27" y="47918"/>
                  </a:moveTo>
                  <a:cubicBezTo>
                    <a:pt x="30745" y="47918"/>
                    <a:pt x="36804" y="45409"/>
                    <a:pt x="41271" y="40944"/>
                  </a:cubicBezTo>
                  <a:cubicBezTo>
                    <a:pt x="45738" y="36479"/>
                    <a:pt x="48248" y="30422"/>
                    <a:pt x="48248" y="24107"/>
                  </a:cubicBezTo>
                  <a:cubicBezTo>
                    <a:pt x="48248" y="17792"/>
                    <a:pt x="45738" y="11735"/>
                    <a:pt x="41271" y="7270"/>
                  </a:cubicBezTo>
                  <a:cubicBezTo>
                    <a:pt x="36804" y="2804"/>
                    <a:pt x="30745" y="295"/>
                    <a:pt x="24427" y="295"/>
                  </a:cubicBezTo>
                  <a:cubicBezTo>
                    <a:pt x="18110" y="295"/>
                    <a:pt x="12051" y="2804"/>
                    <a:pt x="7584" y="7270"/>
                  </a:cubicBezTo>
                  <a:cubicBezTo>
                    <a:pt x="3117" y="11735"/>
                    <a:pt x="607" y="17792"/>
                    <a:pt x="607" y="24107"/>
                  </a:cubicBezTo>
                  <a:cubicBezTo>
                    <a:pt x="607" y="30422"/>
                    <a:pt x="3117" y="36479"/>
                    <a:pt x="7584" y="40944"/>
                  </a:cubicBezTo>
                  <a:cubicBezTo>
                    <a:pt x="12051" y="45409"/>
                    <a:pt x="18110" y="47918"/>
                    <a:pt x="2442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3D7F2415-6C11-4487-B89B-6EC3B4712459}"/>
                </a:ext>
              </a:extLst>
            </p:cNvPr>
            <p:cNvSpPr/>
            <p:nvPr/>
          </p:nvSpPr>
          <p:spPr>
            <a:xfrm>
              <a:off x="4823649" y="3115021"/>
              <a:ext cx="47641" cy="47622"/>
            </a:xfrm>
            <a:custGeom>
              <a:avLst/>
              <a:gdLst>
                <a:gd name="connsiteX0" fmla="*/ 24430 w 47641"/>
                <a:gd name="connsiteY0" fmla="*/ 47918 h 47622"/>
                <a:gd name="connsiteX1" fmla="*/ 41274 w 47641"/>
                <a:gd name="connsiteY1" fmla="*/ 40944 h 47622"/>
                <a:gd name="connsiteX2" fmla="*/ 48251 w 47641"/>
                <a:gd name="connsiteY2" fmla="*/ 24107 h 47622"/>
                <a:gd name="connsiteX3" fmla="*/ 41274 w 47641"/>
                <a:gd name="connsiteY3" fmla="*/ 7270 h 47622"/>
                <a:gd name="connsiteX4" fmla="*/ 24430 w 47641"/>
                <a:gd name="connsiteY4" fmla="*/ 295 h 47622"/>
                <a:gd name="connsiteX5" fmla="*/ 7587 w 47641"/>
                <a:gd name="connsiteY5" fmla="*/ 7270 h 47622"/>
                <a:gd name="connsiteX6" fmla="*/ 610 w 47641"/>
                <a:gd name="connsiteY6" fmla="*/ 24107 h 47622"/>
                <a:gd name="connsiteX7" fmla="*/ 7587 w 47641"/>
                <a:gd name="connsiteY7" fmla="*/ 40944 h 47622"/>
                <a:gd name="connsiteX8" fmla="*/ 2443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30" y="47918"/>
                  </a:moveTo>
                  <a:cubicBezTo>
                    <a:pt x="30748" y="47918"/>
                    <a:pt x="36807" y="45409"/>
                    <a:pt x="41274" y="40944"/>
                  </a:cubicBezTo>
                  <a:cubicBezTo>
                    <a:pt x="45741" y="36479"/>
                    <a:pt x="48251" y="30422"/>
                    <a:pt x="48251" y="24107"/>
                  </a:cubicBezTo>
                  <a:cubicBezTo>
                    <a:pt x="48251" y="17792"/>
                    <a:pt x="45741" y="11735"/>
                    <a:pt x="41274" y="7270"/>
                  </a:cubicBezTo>
                  <a:cubicBezTo>
                    <a:pt x="36807" y="2804"/>
                    <a:pt x="30748" y="295"/>
                    <a:pt x="24430" y="295"/>
                  </a:cubicBezTo>
                  <a:cubicBezTo>
                    <a:pt x="18113" y="295"/>
                    <a:pt x="12054" y="2804"/>
                    <a:pt x="7587" y="7270"/>
                  </a:cubicBezTo>
                  <a:cubicBezTo>
                    <a:pt x="3120" y="11735"/>
                    <a:pt x="610" y="17792"/>
                    <a:pt x="610" y="24107"/>
                  </a:cubicBezTo>
                  <a:cubicBezTo>
                    <a:pt x="610" y="30422"/>
                    <a:pt x="3120" y="36479"/>
                    <a:pt x="7587" y="40944"/>
                  </a:cubicBezTo>
                  <a:cubicBezTo>
                    <a:pt x="12054" y="45409"/>
                    <a:pt x="18113" y="47918"/>
                    <a:pt x="2443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71993906-F69E-4B6A-AF7E-C721DFB36991}"/>
                </a:ext>
              </a:extLst>
            </p:cNvPr>
            <p:cNvSpPr/>
            <p:nvPr/>
          </p:nvSpPr>
          <p:spPr>
            <a:xfrm>
              <a:off x="4845961" y="3115021"/>
              <a:ext cx="47641" cy="47622"/>
            </a:xfrm>
            <a:custGeom>
              <a:avLst/>
              <a:gdLst>
                <a:gd name="connsiteX0" fmla="*/ 24433 w 47641"/>
                <a:gd name="connsiteY0" fmla="*/ 47918 h 47622"/>
                <a:gd name="connsiteX1" fmla="*/ 41277 w 47641"/>
                <a:gd name="connsiteY1" fmla="*/ 40944 h 47622"/>
                <a:gd name="connsiteX2" fmla="*/ 48254 w 47641"/>
                <a:gd name="connsiteY2" fmla="*/ 24107 h 47622"/>
                <a:gd name="connsiteX3" fmla="*/ 41277 w 47641"/>
                <a:gd name="connsiteY3" fmla="*/ 7270 h 47622"/>
                <a:gd name="connsiteX4" fmla="*/ 24433 w 47641"/>
                <a:gd name="connsiteY4" fmla="*/ 295 h 47622"/>
                <a:gd name="connsiteX5" fmla="*/ 7589 w 47641"/>
                <a:gd name="connsiteY5" fmla="*/ 7270 h 47622"/>
                <a:gd name="connsiteX6" fmla="*/ 613 w 47641"/>
                <a:gd name="connsiteY6" fmla="*/ 24107 h 47622"/>
                <a:gd name="connsiteX7" fmla="*/ 7589 w 47641"/>
                <a:gd name="connsiteY7" fmla="*/ 40944 h 47622"/>
                <a:gd name="connsiteX8" fmla="*/ 2443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33" y="47918"/>
                  </a:moveTo>
                  <a:cubicBezTo>
                    <a:pt x="30750" y="47918"/>
                    <a:pt x="36810" y="45409"/>
                    <a:pt x="41277" y="40944"/>
                  </a:cubicBezTo>
                  <a:cubicBezTo>
                    <a:pt x="45744" y="36479"/>
                    <a:pt x="48254" y="30422"/>
                    <a:pt x="48254" y="24107"/>
                  </a:cubicBezTo>
                  <a:cubicBezTo>
                    <a:pt x="48254" y="17792"/>
                    <a:pt x="45744" y="11735"/>
                    <a:pt x="41277" y="7270"/>
                  </a:cubicBezTo>
                  <a:cubicBezTo>
                    <a:pt x="36810" y="2804"/>
                    <a:pt x="30750" y="295"/>
                    <a:pt x="24433" y="295"/>
                  </a:cubicBezTo>
                  <a:cubicBezTo>
                    <a:pt x="18116" y="295"/>
                    <a:pt x="12056" y="2804"/>
                    <a:pt x="7589" y="7270"/>
                  </a:cubicBezTo>
                  <a:cubicBezTo>
                    <a:pt x="3122" y="11735"/>
                    <a:pt x="613" y="17792"/>
                    <a:pt x="613" y="24107"/>
                  </a:cubicBezTo>
                  <a:cubicBezTo>
                    <a:pt x="613" y="30422"/>
                    <a:pt x="3122" y="36479"/>
                    <a:pt x="7589" y="40944"/>
                  </a:cubicBezTo>
                  <a:cubicBezTo>
                    <a:pt x="12056" y="45409"/>
                    <a:pt x="18116" y="47918"/>
                    <a:pt x="2443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651643FD-D5D1-4504-BA0D-AC3315CC4B0B}"/>
                </a:ext>
              </a:extLst>
            </p:cNvPr>
            <p:cNvSpPr/>
            <p:nvPr/>
          </p:nvSpPr>
          <p:spPr>
            <a:xfrm>
              <a:off x="4868281" y="3115021"/>
              <a:ext cx="47641" cy="47622"/>
            </a:xfrm>
            <a:custGeom>
              <a:avLst/>
              <a:gdLst>
                <a:gd name="connsiteX0" fmla="*/ 24436 w 47641"/>
                <a:gd name="connsiteY0" fmla="*/ 47918 h 47622"/>
                <a:gd name="connsiteX1" fmla="*/ 41280 w 47641"/>
                <a:gd name="connsiteY1" fmla="*/ 40944 h 47622"/>
                <a:gd name="connsiteX2" fmla="*/ 48256 w 47641"/>
                <a:gd name="connsiteY2" fmla="*/ 24107 h 47622"/>
                <a:gd name="connsiteX3" fmla="*/ 41280 w 47641"/>
                <a:gd name="connsiteY3" fmla="*/ 7270 h 47622"/>
                <a:gd name="connsiteX4" fmla="*/ 24436 w 47641"/>
                <a:gd name="connsiteY4" fmla="*/ 295 h 47622"/>
                <a:gd name="connsiteX5" fmla="*/ 7592 w 47641"/>
                <a:gd name="connsiteY5" fmla="*/ 7270 h 47622"/>
                <a:gd name="connsiteX6" fmla="*/ 615 w 47641"/>
                <a:gd name="connsiteY6" fmla="*/ 24107 h 47622"/>
                <a:gd name="connsiteX7" fmla="*/ 7592 w 47641"/>
                <a:gd name="connsiteY7" fmla="*/ 40944 h 47622"/>
                <a:gd name="connsiteX8" fmla="*/ 2443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36" y="47918"/>
                  </a:moveTo>
                  <a:cubicBezTo>
                    <a:pt x="30753" y="47918"/>
                    <a:pt x="36813" y="45409"/>
                    <a:pt x="41280" y="40944"/>
                  </a:cubicBezTo>
                  <a:cubicBezTo>
                    <a:pt x="45747" y="36479"/>
                    <a:pt x="48256" y="30422"/>
                    <a:pt x="48256" y="24107"/>
                  </a:cubicBezTo>
                  <a:cubicBezTo>
                    <a:pt x="48256" y="17792"/>
                    <a:pt x="45747" y="11735"/>
                    <a:pt x="41280" y="7270"/>
                  </a:cubicBezTo>
                  <a:cubicBezTo>
                    <a:pt x="36813" y="2804"/>
                    <a:pt x="30753" y="295"/>
                    <a:pt x="24436" y="295"/>
                  </a:cubicBezTo>
                  <a:cubicBezTo>
                    <a:pt x="18119" y="295"/>
                    <a:pt x="12059" y="2804"/>
                    <a:pt x="7592" y="7270"/>
                  </a:cubicBezTo>
                  <a:cubicBezTo>
                    <a:pt x="3125" y="11735"/>
                    <a:pt x="615" y="17792"/>
                    <a:pt x="615" y="24107"/>
                  </a:cubicBezTo>
                  <a:cubicBezTo>
                    <a:pt x="615" y="30422"/>
                    <a:pt x="3125" y="36479"/>
                    <a:pt x="7592" y="40944"/>
                  </a:cubicBezTo>
                  <a:cubicBezTo>
                    <a:pt x="12059" y="45409"/>
                    <a:pt x="18119" y="47918"/>
                    <a:pt x="2443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AAA9213C-BE57-4375-99B1-CE295ED09D22}"/>
                </a:ext>
              </a:extLst>
            </p:cNvPr>
            <p:cNvSpPr/>
            <p:nvPr/>
          </p:nvSpPr>
          <p:spPr>
            <a:xfrm>
              <a:off x="4890593" y="3115021"/>
              <a:ext cx="47641" cy="47622"/>
            </a:xfrm>
            <a:custGeom>
              <a:avLst/>
              <a:gdLst>
                <a:gd name="connsiteX0" fmla="*/ 24439 w 47641"/>
                <a:gd name="connsiteY0" fmla="*/ 47918 h 47622"/>
                <a:gd name="connsiteX1" fmla="*/ 41282 w 47641"/>
                <a:gd name="connsiteY1" fmla="*/ 40944 h 47622"/>
                <a:gd name="connsiteX2" fmla="*/ 48259 w 47641"/>
                <a:gd name="connsiteY2" fmla="*/ 24107 h 47622"/>
                <a:gd name="connsiteX3" fmla="*/ 41282 w 47641"/>
                <a:gd name="connsiteY3" fmla="*/ 7270 h 47622"/>
                <a:gd name="connsiteX4" fmla="*/ 24439 w 47641"/>
                <a:gd name="connsiteY4" fmla="*/ 295 h 47622"/>
                <a:gd name="connsiteX5" fmla="*/ 7595 w 47641"/>
                <a:gd name="connsiteY5" fmla="*/ 7270 h 47622"/>
                <a:gd name="connsiteX6" fmla="*/ 618 w 47641"/>
                <a:gd name="connsiteY6" fmla="*/ 24107 h 47622"/>
                <a:gd name="connsiteX7" fmla="*/ 7595 w 47641"/>
                <a:gd name="connsiteY7" fmla="*/ 40944 h 47622"/>
                <a:gd name="connsiteX8" fmla="*/ 24439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39" y="47918"/>
                  </a:moveTo>
                  <a:cubicBezTo>
                    <a:pt x="30756" y="47918"/>
                    <a:pt x="36815" y="45409"/>
                    <a:pt x="41282" y="40944"/>
                  </a:cubicBezTo>
                  <a:cubicBezTo>
                    <a:pt x="45749" y="36479"/>
                    <a:pt x="48259" y="30422"/>
                    <a:pt x="48259" y="24107"/>
                  </a:cubicBezTo>
                  <a:cubicBezTo>
                    <a:pt x="48259" y="17792"/>
                    <a:pt x="45749" y="11735"/>
                    <a:pt x="41282" y="7270"/>
                  </a:cubicBezTo>
                  <a:cubicBezTo>
                    <a:pt x="36815" y="2804"/>
                    <a:pt x="30756" y="295"/>
                    <a:pt x="24439" y="295"/>
                  </a:cubicBezTo>
                  <a:cubicBezTo>
                    <a:pt x="18121" y="295"/>
                    <a:pt x="12062" y="2804"/>
                    <a:pt x="7595" y="7270"/>
                  </a:cubicBezTo>
                  <a:cubicBezTo>
                    <a:pt x="3128" y="11735"/>
                    <a:pt x="618" y="17792"/>
                    <a:pt x="618" y="24107"/>
                  </a:cubicBezTo>
                  <a:cubicBezTo>
                    <a:pt x="618" y="30422"/>
                    <a:pt x="3128" y="36479"/>
                    <a:pt x="7595" y="40944"/>
                  </a:cubicBezTo>
                  <a:cubicBezTo>
                    <a:pt x="12062" y="45409"/>
                    <a:pt x="18121" y="47918"/>
                    <a:pt x="24439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FB5FDAC8-22C8-4121-9E85-9229DCC53D0E}"/>
                </a:ext>
              </a:extLst>
            </p:cNvPr>
            <p:cNvSpPr/>
            <p:nvPr/>
          </p:nvSpPr>
          <p:spPr>
            <a:xfrm>
              <a:off x="4912905" y="3115021"/>
              <a:ext cx="47641" cy="47622"/>
            </a:xfrm>
            <a:custGeom>
              <a:avLst/>
              <a:gdLst>
                <a:gd name="connsiteX0" fmla="*/ 24442 w 47641"/>
                <a:gd name="connsiteY0" fmla="*/ 47918 h 47622"/>
                <a:gd name="connsiteX1" fmla="*/ 41285 w 47641"/>
                <a:gd name="connsiteY1" fmla="*/ 40944 h 47622"/>
                <a:gd name="connsiteX2" fmla="*/ 48262 w 47641"/>
                <a:gd name="connsiteY2" fmla="*/ 24107 h 47622"/>
                <a:gd name="connsiteX3" fmla="*/ 41285 w 47641"/>
                <a:gd name="connsiteY3" fmla="*/ 7270 h 47622"/>
                <a:gd name="connsiteX4" fmla="*/ 24442 w 47641"/>
                <a:gd name="connsiteY4" fmla="*/ 295 h 47622"/>
                <a:gd name="connsiteX5" fmla="*/ 7598 w 47641"/>
                <a:gd name="connsiteY5" fmla="*/ 7270 h 47622"/>
                <a:gd name="connsiteX6" fmla="*/ 621 w 47641"/>
                <a:gd name="connsiteY6" fmla="*/ 24107 h 47622"/>
                <a:gd name="connsiteX7" fmla="*/ 7598 w 47641"/>
                <a:gd name="connsiteY7" fmla="*/ 40944 h 47622"/>
                <a:gd name="connsiteX8" fmla="*/ 2444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42" y="47918"/>
                  </a:moveTo>
                  <a:cubicBezTo>
                    <a:pt x="30759" y="47918"/>
                    <a:pt x="36818" y="45409"/>
                    <a:pt x="41285" y="40944"/>
                  </a:cubicBezTo>
                  <a:cubicBezTo>
                    <a:pt x="45752" y="36479"/>
                    <a:pt x="48262" y="30422"/>
                    <a:pt x="48262" y="24107"/>
                  </a:cubicBezTo>
                  <a:cubicBezTo>
                    <a:pt x="48262" y="17792"/>
                    <a:pt x="45752" y="11735"/>
                    <a:pt x="41285" y="7270"/>
                  </a:cubicBezTo>
                  <a:cubicBezTo>
                    <a:pt x="36818" y="2804"/>
                    <a:pt x="30759" y="295"/>
                    <a:pt x="24442" y="295"/>
                  </a:cubicBezTo>
                  <a:cubicBezTo>
                    <a:pt x="18124" y="295"/>
                    <a:pt x="12065" y="2804"/>
                    <a:pt x="7598" y="7270"/>
                  </a:cubicBezTo>
                  <a:cubicBezTo>
                    <a:pt x="3131" y="11735"/>
                    <a:pt x="621" y="17792"/>
                    <a:pt x="621" y="24107"/>
                  </a:cubicBezTo>
                  <a:cubicBezTo>
                    <a:pt x="621" y="30422"/>
                    <a:pt x="3131" y="36479"/>
                    <a:pt x="7598" y="40944"/>
                  </a:cubicBezTo>
                  <a:cubicBezTo>
                    <a:pt x="12065" y="45409"/>
                    <a:pt x="18124" y="47918"/>
                    <a:pt x="2444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BBDDAF17-F057-47F0-97AC-56332C4BD562}"/>
                </a:ext>
              </a:extLst>
            </p:cNvPr>
            <p:cNvSpPr/>
            <p:nvPr/>
          </p:nvSpPr>
          <p:spPr>
            <a:xfrm>
              <a:off x="4935217" y="3115021"/>
              <a:ext cx="47641" cy="47622"/>
            </a:xfrm>
            <a:custGeom>
              <a:avLst/>
              <a:gdLst>
                <a:gd name="connsiteX0" fmla="*/ 24444 w 47641"/>
                <a:gd name="connsiteY0" fmla="*/ 47918 h 47622"/>
                <a:gd name="connsiteX1" fmla="*/ 41288 w 47641"/>
                <a:gd name="connsiteY1" fmla="*/ 40944 h 47622"/>
                <a:gd name="connsiteX2" fmla="*/ 48265 w 47641"/>
                <a:gd name="connsiteY2" fmla="*/ 24107 h 47622"/>
                <a:gd name="connsiteX3" fmla="*/ 41288 w 47641"/>
                <a:gd name="connsiteY3" fmla="*/ 7270 h 47622"/>
                <a:gd name="connsiteX4" fmla="*/ 24444 w 47641"/>
                <a:gd name="connsiteY4" fmla="*/ 295 h 47622"/>
                <a:gd name="connsiteX5" fmla="*/ 7601 w 47641"/>
                <a:gd name="connsiteY5" fmla="*/ 7270 h 47622"/>
                <a:gd name="connsiteX6" fmla="*/ 624 w 47641"/>
                <a:gd name="connsiteY6" fmla="*/ 24107 h 47622"/>
                <a:gd name="connsiteX7" fmla="*/ 7601 w 47641"/>
                <a:gd name="connsiteY7" fmla="*/ 40944 h 47622"/>
                <a:gd name="connsiteX8" fmla="*/ 2444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44" y="47918"/>
                  </a:moveTo>
                  <a:cubicBezTo>
                    <a:pt x="30762" y="47918"/>
                    <a:pt x="36821" y="45409"/>
                    <a:pt x="41288" y="40944"/>
                  </a:cubicBezTo>
                  <a:cubicBezTo>
                    <a:pt x="45755" y="36479"/>
                    <a:pt x="48265" y="30422"/>
                    <a:pt x="48265" y="24107"/>
                  </a:cubicBezTo>
                  <a:cubicBezTo>
                    <a:pt x="48265" y="17792"/>
                    <a:pt x="45755" y="11735"/>
                    <a:pt x="41288" y="7270"/>
                  </a:cubicBezTo>
                  <a:cubicBezTo>
                    <a:pt x="36821" y="2804"/>
                    <a:pt x="30762" y="295"/>
                    <a:pt x="24444" y="295"/>
                  </a:cubicBezTo>
                  <a:cubicBezTo>
                    <a:pt x="18127" y="295"/>
                    <a:pt x="12068" y="2804"/>
                    <a:pt x="7601" y="7270"/>
                  </a:cubicBezTo>
                  <a:cubicBezTo>
                    <a:pt x="3134" y="11735"/>
                    <a:pt x="624" y="17792"/>
                    <a:pt x="624" y="24107"/>
                  </a:cubicBezTo>
                  <a:cubicBezTo>
                    <a:pt x="624" y="30422"/>
                    <a:pt x="3134" y="36479"/>
                    <a:pt x="7601" y="40944"/>
                  </a:cubicBezTo>
                  <a:cubicBezTo>
                    <a:pt x="12068" y="45409"/>
                    <a:pt x="18127" y="47918"/>
                    <a:pt x="2444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A37C67E3-0364-4F8A-B069-2C0AD35BB6B2}"/>
                </a:ext>
              </a:extLst>
            </p:cNvPr>
            <p:cNvSpPr/>
            <p:nvPr/>
          </p:nvSpPr>
          <p:spPr>
            <a:xfrm>
              <a:off x="4957529" y="3115021"/>
              <a:ext cx="47641" cy="47622"/>
            </a:xfrm>
            <a:custGeom>
              <a:avLst/>
              <a:gdLst>
                <a:gd name="connsiteX0" fmla="*/ 24447 w 47641"/>
                <a:gd name="connsiteY0" fmla="*/ 47918 h 47622"/>
                <a:gd name="connsiteX1" fmla="*/ 41291 w 47641"/>
                <a:gd name="connsiteY1" fmla="*/ 40944 h 47622"/>
                <a:gd name="connsiteX2" fmla="*/ 48268 w 47641"/>
                <a:gd name="connsiteY2" fmla="*/ 24107 h 47622"/>
                <a:gd name="connsiteX3" fmla="*/ 41291 w 47641"/>
                <a:gd name="connsiteY3" fmla="*/ 7270 h 47622"/>
                <a:gd name="connsiteX4" fmla="*/ 24447 w 47641"/>
                <a:gd name="connsiteY4" fmla="*/ 295 h 47622"/>
                <a:gd name="connsiteX5" fmla="*/ 7603 w 47641"/>
                <a:gd name="connsiteY5" fmla="*/ 7270 h 47622"/>
                <a:gd name="connsiteX6" fmla="*/ 627 w 47641"/>
                <a:gd name="connsiteY6" fmla="*/ 24107 h 47622"/>
                <a:gd name="connsiteX7" fmla="*/ 7603 w 47641"/>
                <a:gd name="connsiteY7" fmla="*/ 40944 h 47622"/>
                <a:gd name="connsiteX8" fmla="*/ 2444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47" y="47918"/>
                  </a:moveTo>
                  <a:cubicBezTo>
                    <a:pt x="30764" y="47918"/>
                    <a:pt x="36824" y="45409"/>
                    <a:pt x="41291" y="40944"/>
                  </a:cubicBezTo>
                  <a:cubicBezTo>
                    <a:pt x="45758" y="36479"/>
                    <a:pt x="48268" y="30422"/>
                    <a:pt x="48268" y="24107"/>
                  </a:cubicBezTo>
                  <a:cubicBezTo>
                    <a:pt x="48268" y="17792"/>
                    <a:pt x="45758" y="11735"/>
                    <a:pt x="41291" y="7270"/>
                  </a:cubicBezTo>
                  <a:cubicBezTo>
                    <a:pt x="36824" y="2804"/>
                    <a:pt x="30764" y="295"/>
                    <a:pt x="24447" y="295"/>
                  </a:cubicBezTo>
                  <a:cubicBezTo>
                    <a:pt x="18130" y="295"/>
                    <a:pt x="12070" y="2804"/>
                    <a:pt x="7603" y="7270"/>
                  </a:cubicBezTo>
                  <a:cubicBezTo>
                    <a:pt x="3137" y="11735"/>
                    <a:pt x="627" y="17792"/>
                    <a:pt x="627" y="24107"/>
                  </a:cubicBezTo>
                  <a:cubicBezTo>
                    <a:pt x="627" y="30422"/>
                    <a:pt x="3137" y="36479"/>
                    <a:pt x="7603" y="40944"/>
                  </a:cubicBezTo>
                  <a:cubicBezTo>
                    <a:pt x="12070" y="45409"/>
                    <a:pt x="18130" y="47918"/>
                    <a:pt x="2444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85C3A15F-553A-4410-8B32-43086B8C8613}"/>
                </a:ext>
              </a:extLst>
            </p:cNvPr>
            <p:cNvSpPr/>
            <p:nvPr/>
          </p:nvSpPr>
          <p:spPr>
            <a:xfrm>
              <a:off x="4979841" y="3115021"/>
              <a:ext cx="47641" cy="47622"/>
            </a:xfrm>
            <a:custGeom>
              <a:avLst/>
              <a:gdLst>
                <a:gd name="connsiteX0" fmla="*/ 24450 w 47641"/>
                <a:gd name="connsiteY0" fmla="*/ 47918 h 47622"/>
                <a:gd name="connsiteX1" fmla="*/ 41294 w 47641"/>
                <a:gd name="connsiteY1" fmla="*/ 40944 h 47622"/>
                <a:gd name="connsiteX2" fmla="*/ 48271 w 47641"/>
                <a:gd name="connsiteY2" fmla="*/ 24107 h 47622"/>
                <a:gd name="connsiteX3" fmla="*/ 41294 w 47641"/>
                <a:gd name="connsiteY3" fmla="*/ 7270 h 47622"/>
                <a:gd name="connsiteX4" fmla="*/ 24450 w 47641"/>
                <a:gd name="connsiteY4" fmla="*/ 295 h 47622"/>
                <a:gd name="connsiteX5" fmla="*/ 7606 w 47641"/>
                <a:gd name="connsiteY5" fmla="*/ 7270 h 47622"/>
                <a:gd name="connsiteX6" fmla="*/ 629 w 47641"/>
                <a:gd name="connsiteY6" fmla="*/ 24107 h 47622"/>
                <a:gd name="connsiteX7" fmla="*/ 7606 w 47641"/>
                <a:gd name="connsiteY7" fmla="*/ 40944 h 47622"/>
                <a:gd name="connsiteX8" fmla="*/ 2445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50" y="47918"/>
                  </a:moveTo>
                  <a:cubicBezTo>
                    <a:pt x="30767" y="47918"/>
                    <a:pt x="36827" y="45409"/>
                    <a:pt x="41294" y="40944"/>
                  </a:cubicBezTo>
                  <a:cubicBezTo>
                    <a:pt x="45761" y="36479"/>
                    <a:pt x="48271" y="30422"/>
                    <a:pt x="48271" y="24107"/>
                  </a:cubicBezTo>
                  <a:cubicBezTo>
                    <a:pt x="48271" y="17792"/>
                    <a:pt x="45761" y="11735"/>
                    <a:pt x="41294" y="7270"/>
                  </a:cubicBezTo>
                  <a:cubicBezTo>
                    <a:pt x="36827" y="2804"/>
                    <a:pt x="30767" y="295"/>
                    <a:pt x="24450" y="295"/>
                  </a:cubicBezTo>
                  <a:cubicBezTo>
                    <a:pt x="18133" y="295"/>
                    <a:pt x="12073" y="2804"/>
                    <a:pt x="7606" y="7270"/>
                  </a:cubicBezTo>
                  <a:cubicBezTo>
                    <a:pt x="3139" y="11735"/>
                    <a:pt x="629" y="17792"/>
                    <a:pt x="629" y="24107"/>
                  </a:cubicBezTo>
                  <a:cubicBezTo>
                    <a:pt x="629" y="30422"/>
                    <a:pt x="3139" y="36479"/>
                    <a:pt x="7606" y="40944"/>
                  </a:cubicBezTo>
                  <a:cubicBezTo>
                    <a:pt x="12073" y="45409"/>
                    <a:pt x="18133" y="47918"/>
                    <a:pt x="2445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5CF7AA6D-6D82-431C-A168-86320E56072F}"/>
                </a:ext>
              </a:extLst>
            </p:cNvPr>
            <p:cNvSpPr/>
            <p:nvPr/>
          </p:nvSpPr>
          <p:spPr>
            <a:xfrm>
              <a:off x="5002152" y="3115021"/>
              <a:ext cx="47641" cy="47622"/>
            </a:xfrm>
            <a:custGeom>
              <a:avLst/>
              <a:gdLst>
                <a:gd name="connsiteX0" fmla="*/ 24453 w 47641"/>
                <a:gd name="connsiteY0" fmla="*/ 47918 h 47622"/>
                <a:gd name="connsiteX1" fmla="*/ 41296 w 47641"/>
                <a:gd name="connsiteY1" fmla="*/ 40944 h 47622"/>
                <a:gd name="connsiteX2" fmla="*/ 48273 w 47641"/>
                <a:gd name="connsiteY2" fmla="*/ 24107 h 47622"/>
                <a:gd name="connsiteX3" fmla="*/ 41296 w 47641"/>
                <a:gd name="connsiteY3" fmla="*/ 7270 h 47622"/>
                <a:gd name="connsiteX4" fmla="*/ 24453 w 47641"/>
                <a:gd name="connsiteY4" fmla="*/ 295 h 47622"/>
                <a:gd name="connsiteX5" fmla="*/ 7609 w 47641"/>
                <a:gd name="connsiteY5" fmla="*/ 7270 h 47622"/>
                <a:gd name="connsiteX6" fmla="*/ 632 w 47641"/>
                <a:gd name="connsiteY6" fmla="*/ 24107 h 47622"/>
                <a:gd name="connsiteX7" fmla="*/ 7609 w 47641"/>
                <a:gd name="connsiteY7" fmla="*/ 40944 h 47622"/>
                <a:gd name="connsiteX8" fmla="*/ 24453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53" y="47918"/>
                  </a:moveTo>
                  <a:cubicBezTo>
                    <a:pt x="30770" y="47918"/>
                    <a:pt x="36829" y="45409"/>
                    <a:pt x="41296" y="40944"/>
                  </a:cubicBezTo>
                  <a:cubicBezTo>
                    <a:pt x="45763" y="36479"/>
                    <a:pt x="48273" y="30422"/>
                    <a:pt x="48273" y="24107"/>
                  </a:cubicBezTo>
                  <a:cubicBezTo>
                    <a:pt x="48273" y="17792"/>
                    <a:pt x="45763" y="11735"/>
                    <a:pt x="41296" y="7270"/>
                  </a:cubicBezTo>
                  <a:cubicBezTo>
                    <a:pt x="36829" y="2804"/>
                    <a:pt x="30770" y="295"/>
                    <a:pt x="24453" y="295"/>
                  </a:cubicBezTo>
                  <a:cubicBezTo>
                    <a:pt x="18136" y="295"/>
                    <a:pt x="12076" y="2804"/>
                    <a:pt x="7609" y="7270"/>
                  </a:cubicBezTo>
                  <a:cubicBezTo>
                    <a:pt x="3142" y="11735"/>
                    <a:pt x="632" y="17792"/>
                    <a:pt x="632" y="24107"/>
                  </a:cubicBezTo>
                  <a:cubicBezTo>
                    <a:pt x="632" y="30422"/>
                    <a:pt x="3142" y="36479"/>
                    <a:pt x="7609" y="40944"/>
                  </a:cubicBezTo>
                  <a:cubicBezTo>
                    <a:pt x="12076" y="45409"/>
                    <a:pt x="18136" y="47918"/>
                    <a:pt x="24453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567ADF6C-48F2-4114-A1BB-BC34E184AA39}"/>
                </a:ext>
              </a:extLst>
            </p:cNvPr>
            <p:cNvSpPr/>
            <p:nvPr/>
          </p:nvSpPr>
          <p:spPr>
            <a:xfrm>
              <a:off x="5024464" y="3115021"/>
              <a:ext cx="47641" cy="47622"/>
            </a:xfrm>
            <a:custGeom>
              <a:avLst/>
              <a:gdLst>
                <a:gd name="connsiteX0" fmla="*/ 24456 w 47641"/>
                <a:gd name="connsiteY0" fmla="*/ 47918 h 47622"/>
                <a:gd name="connsiteX1" fmla="*/ 41299 w 47641"/>
                <a:gd name="connsiteY1" fmla="*/ 40944 h 47622"/>
                <a:gd name="connsiteX2" fmla="*/ 48276 w 47641"/>
                <a:gd name="connsiteY2" fmla="*/ 24107 h 47622"/>
                <a:gd name="connsiteX3" fmla="*/ 41299 w 47641"/>
                <a:gd name="connsiteY3" fmla="*/ 7270 h 47622"/>
                <a:gd name="connsiteX4" fmla="*/ 24456 w 47641"/>
                <a:gd name="connsiteY4" fmla="*/ 295 h 47622"/>
                <a:gd name="connsiteX5" fmla="*/ 7612 w 47641"/>
                <a:gd name="connsiteY5" fmla="*/ 7270 h 47622"/>
                <a:gd name="connsiteX6" fmla="*/ 635 w 47641"/>
                <a:gd name="connsiteY6" fmla="*/ 24107 h 47622"/>
                <a:gd name="connsiteX7" fmla="*/ 7612 w 47641"/>
                <a:gd name="connsiteY7" fmla="*/ 40944 h 47622"/>
                <a:gd name="connsiteX8" fmla="*/ 24456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56" y="47918"/>
                  </a:moveTo>
                  <a:cubicBezTo>
                    <a:pt x="30773" y="47918"/>
                    <a:pt x="36832" y="45409"/>
                    <a:pt x="41299" y="40944"/>
                  </a:cubicBezTo>
                  <a:cubicBezTo>
                    <a:pt x="45766" y="36479"/>
                    <a:pt x="48276" y="30422"/>
                    <a:pt x="48276" y="24107"/>
                  </a:cubicBezTo>
                  <a:cubicBezTo>
                    <a:pt x="48276" y="17792"/>
                    <a:pt x="45766" y="11735"/>
                    <a:pt x="41299" y="7270"/>
                  </a:cubicBezTo>
                  <a:cubicBezTo>
                    <a:pt x="36832" y="2804"/>
                    <a:pt x="30773" y="295"/>
                    <a:pt x="24456" y="295"/>
                  </a:cubicBezTo>
                  <a:cubicBezTo>
                    <a:pt x="18138" y="295"/>
                    <a:pt x="12079" y="2804"/>
                    <a:pt x="7612" y="7270"/>
                  </a:cubicBezTo>
                  <a:cubicBezTo>
                    <a:pt x="3145" y="11735"/>
                    <a:pt x="635" y="17792"/>
                    <a:pt x="635" y="24107"/>
                  </a:cubicBezTo>
                  <a:cubicBezTo>
                    <a:pt x="635" y="30422"/>
                    <a:pt x="3145" y="36479"/>
                    <a:pt x="7612" y="40944"/>
                  </a:cubicBezTo>
                  <a:cubicBezTo>
                    <a:pt x="12079" y="45409"/>
                    <a:pt x="18138" y="47918"/>
                    <a:pt x="24456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CECAB873-2B1F-4EC3-BD6D-63B8D3418F03}"/>
                </a:ext>
              </a:extLst>
            </p:cNvPr>
            <p:cNvSpPr/>
            <p:nvPr/>
          </p:nvSpPr>
          <p:spPr>
            <a:xfrm>
              <a:off x="5046784" y="3115021"/>
              <a:ext cx="47641" cy="47622"/>
            </a:xfrm>
            <a:custGeom>
              <a:avLst/>
              <a:gdLst>
                <a:gd name="connsiteX0" fmla="*/ 24458 w 47641"/>
                <a:gd name="connsiteY0" fmla="*/ 47918 h 47622"/>
                <a:gd name="connsiteX1" fmla="*/ 41302 w 47641"/>
                <a:gd name="connsiteY1" fmla="*/ 40944 h 47622"/>
                <a:gd name="connsiteX2" fmla="*/ 48279 w 47641"/>
                <a:gd name="connsiteY2" fmla="*/ 24107 h 47622"/>
                <a:gd name="connsiteX3" fmla="*/ 41302 w 47641"/>
                <a:gd name="connsiteY3" fmla="*/ 7270 h 47622"/>
                <a:gd name="connsiteX4" fmla="*/ 24458 w 47641"/>
                <a:gd name="connsiteY4" fmla="*/ 295 h 47622"/>
                <a:gd name="connsiteX5" fmla="*/ 7615 w 47641"/>
                <a:gd name="connsiteY5" fmla="*/ 7270 h 47622"/>
                <a:gd name="connsiteX6" fmla="*/ 638 w 47641"/>
                <a:gd name="connsiteY6" fmla="*/ 24107 h 47622"/>
                <a:gd name="connsiteX7" fmla="*/ 7615 w 47641"/>
                <a:gd name="connsiteY7" fmla="*/ 40944 h 47622"/>
                <a:gd name="connsiteX8" fmla="*/ 24458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58" y="47918"/>
                  </a:moveTo>
                  <a:cubicBezTo>
                    <a:pt x="30776" y="47918"/>
                    <a:pt x="36835" y="45409"/>
                    <a:pt x="41302" y="40944"/>
                  </a:cubicBezTo>
                  <a:cubicBezTo>
                    <a:pt x="45769" y="36479"/>
                    <a:pt x="48279" y="30422"/>
                    <a:pt x="48279" y="24107"/>
                  </a:cubicBezTo>
                  <a:cubicBezTo>
                    <a:pt x="48279" y="17792"/>
                    <a:pt x="45769" y="11735"/>
                    <a:pt x="41302" y="7270"/>
                  </a:cubicBezTo>
                  <a:cubicBezTo>
                    <a:pt x="36835" y="2804"/>
                    <a:pt x="30776" y="295"/>
                    <a:pt x="24458" y="295"/>
                  </a:cubicBezTo>
                  <a:cubicBezTo>
                    <a:pt x="18141" y="295"/>
                    <a:pt x="12082" y="2804"/>
                    <a:pt x="7615" y="7270"/>
                  </a:cubicBezTo>
                  <a:cubicBezTo>
                    <a:pt x="3148" y="11735"/>
                    <a:pt x="638" y="17792"/>
                    <a:pt x="638" y="24107"/>
                  </a:cubicBezTo>
                  <a:cubicBezTo>
                    <a:pt x="638" y="30422"/>
                    <a:pt x="3148" y="36479"/>
                    <a:pt x="7615" y="40944"/>
                  </a:cubicBezTo>
                  <a:cubicBezTo>
                    <a:pt x="12082" y="45409"/>
                    <a:pt x="18141" y="47918"/>
                    <a:pt x="24458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77E33811-75C4-4655-AD7D-AEC281CF80D8}"/>
                </a:ext>
              </a:extLst>
            </p:cNvPr>
            <p:cNvSpPr/>
            <p:nvPr/>
          </p:nvSpPr>
          <p:spPr>
            <a:xfrm>
              <a:off x="5069096" y="3115021"/>
              <a:ext cx="47641" cy="47622"/>
            </a:xfrm>
            <a:custGeom>
              <a:avLst/>
              <a:gdLst>
                <a:gd name="connsiteX0" fmla="*/ 24461 w 47641"/>
                <a:gd name="connsiteY0" fmla="*/ 47918 h 47622"/>
                <a:gd name="connsiteX1" fmla="*/ 41305 w 47641"/>
                <a:gd name="connsiteY1" fmla="*/ 40944 h 47622"/>
                <a:gd name="connsiteX2" fmla="*/ 48282 w 47641"/>
                <a:gd name="connsiteY2" fmla="*/ 24107 h 47622"/>
                <a:gd name="connsiteX3" fmla="*/ 41305 w 47641"/>
                <a:gd name="connsiteY3" fmla="*/ 7270 h 47622"/>
                <a:gd name="connsiteX4" fmla="*/ 24461 w 47641"/>
                <a:gd name="connsiteY4" fmla="*/ 295 h 47622"/>
                <a:gd name="connsiteX5" fmla="*/ 7618 w 47641"/>
                <a:gd name="connsiteY5" fmla="*/ 7270 h 47622"/>
                <a:gd name="connsiteX6" fmla="*/ 641 w 47641"/>
                <a:gd name="connsiteY6" fmla="*/ 24107 h 47622"/>
                <a:gd name="connsiteX7" fmla="*/ 7618 w 47641"/>
                <a:gd name="connsiteY7" fmla="*/ 40944 h 47622"/>
                <a:gd name="connsiteX8" fmla="*/ 24461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61" y="47918"/>
                  </a:moveTo>
                  <a:cubicBezTo>
                    <a:pt x="30779" y="47918"/>
                    <a:pt x="36838" y="45409"/>
                    <a:pt x="41305" y="40944"/>
                  </a:cubicBezTo>
                  <a:cubicBezTo>
                    <a:pt x="45772" y="36479"/>
                    <a:pt x="48282" y="30422"/>
                    <a:pt x="48282" y="24107"/>
                  </a:cubicBezTo>
                  <a:cubicBezTo>
                    <a:pt x="48282" y="17792"/>
                    <a:pt x="45772" y="11735"/>
                    <a:pt x="41305" y="7270"/>
                  </a:cubicBezTo>
                  <a:cubicBezTo>
                    <a:pt x="36838" y="2804"/>
                    <a:pt x="30779" y="295"/>
                    <a:pt x="24461" y="295"/>
                  </a:cubicBezTo>
                  <a:cubicBezTo>
                    <a:pt x="18144" y="295"/>
                    <a:pt x="12085" y="2804"/>
                    <a:pt x="7618" y="7270"/>
                  </a:cubicBezTo>
                  <a:cubicBezTo>
                    <a:pt x="3151" y="11735"/>
                    <a:pt x="641" y="17792"/>
                    <a:pt x="641" y="24107"/>
                  </a:cubicBezTo>
                  <a:cubicBezTo>
                    <a:pt x="641" y="30422"/>
                    <a:pt x="3151" y="36479"/>
                    <a:pt x="7618" y="40944"/>
                  </a:cubicBezTo>
                  <a:cubicBezTo>
                    <a:pt x="12085" y="45409"/>
                    <a:pt x="18144" y="47918"/>
                    <a:pt x="24461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7BB0D3B0-CA8C-4A50-A5D3-8FD7CDC831EF}"/>
                </a:ext>
              </a:extLst>
            </p:cNvPr>
            <p:cNvSpPr/>
            <p:nvPr/>
          </p:nvSpPr>
          <p:spPr>
            <a:xfrm>
              <a:off x="5091408" y="3115021"/>
              <a:ext cx="47641" cy="47622"/>
            </a:xfrm>
            <a:custGeom>
              <a:avLst/>
              <a:gdLst>
                <a:gd name="connsiteX0" fmla="*/ 24464 w 47641"/>
                <a:gd name="connsiteY0" fmla="*/ 47918 h 47622"/>
                <a:gd name="connsiteX1" fmla="*/ 41308 w 47641"/>
                <a:gd name="connsiteY1" fmla="*/ 40944 h 47622"/>
                <a:gd name="connsiteX2" fmla="*/ 48285 w 47641"/>
                <a:gd name="connsiteY2" fmla="*/ 24107 h 47622"/>
                <a:gd name="connsiteX3" fmla="*/ 41308 w 47641"/>
                <a:gd name="connsiteY3" fmla="*/ 7270 h 47622"/>
                <a:gd name="connsiteX4" fmla="*/ 24464 w 47641"/>
                <a:gd name="connsiteY4" fmla="*/ 295 h 47622"/>
                <a:gd name="connsiteX5" fmla="*/ 7620 w 47641"/>
                <a:gd name="connsiteY5" fmla="*/ 7270 h 47622"/>
                <a:gd name="connsiteX6" fmla="*/ 643 w 47641"/>
                <a:gd name="connsiteY6" fmla="*/ 24107 h 47622"/>
                <a:gd name="connsiteX7" fmla="*/ 7620 w 47641"/>
                <a:gd name="connsiteY7" fmla="*/ 40944 h 47622"/>
                <a:gd name="connsiteX8" fmla="*/ 24464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64" y="47918"/>
                  </a:moveTo>
                  <a:cubicBezTo>
                    <a:pt x="30781" y="47918"/>
                    <a:pt x="36841" y="45409"/>
                    <a:pt x="41308" y="40944"/>
                  </a:cubicBezTo>
                  <a:cubicBezTo>
                    <a:pt x="45775" y="36479"/>
                    <a:pt x="48285" y="30422"/>
                    <a:pt x="48285" y="24107"/>
                  </a:cubicBezTo>
                  <a:cubicBezTo>
                    <a:pt x="48285" y="17792"/>
                    <a:pt x="45775" y="11735"/>
                    <a:pt x="41308" y="7270"/>
                  </a:cubicBezTo>
                  <a:cubicBezTo>
                    <a:pt x="36841" y="2804"/>
                    <a:pt x="30781" y="295"/>
                    <a:pt x="24464" y="295"/>
                  </a:cubicBezTo>
                  <a:cubicBezTo>
                    <a:pt x="18147" y="295"/>
                    <a:pt x="12087" y="2804"/>
                    <a:pt x="7620" y="7270"/>
                  </a:cubicBezTo>
                  <a:cubicBezTo>
                    <a:pt x="3153" y="11735"/>
                    <a:pt x="643" y="17792"/>
                    <a:pt x="643" y="24107"/>
                  </a:cubicBezTo>
                  <a:cubicBezTo>
                    <a:pt x="643" y="30422"/>
                    <a:pt x="3153" y="36479"/>
                    <a:pt x="7620" y="40944"/>
                  </a:cubicBezTo>
                  <a:cubicBezTo>
                    <a:pt x="12087" y="45409"/>
                    <a:pt x="18147" y="47918"/>
                    <a:pt x="24464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F850A613-D850-489D-B38D-44767FCAAB2B}"/>
                </a:ext>
              </a:extLst>
            </p:cNvPr>
            <p:cNvSpPr/>
            <p:nvPr/>
          </p:nvSpPr>
          <p:spPr>
            <a:xfrm>
              <a:off x="5113720" y="3115021"/>
              <a:ext cx="47641" cy="47622"/>
            </a:xfrm>
            <a:custGeom>
              <a:avLst/>
              <a:gdLst>
                <a:gd name="connsiteX0" fmla="*/ 24467 w 47641"/>
                <a:gd name="connsiteY0" fmla="*/ 47918 h 47622"/>
                <a:gd name="connsiteX1" fmla="*/ 41311 w 47641"/>
                <a:gd name="connsiteY1" fmla="*/ 40944 h 47622"/>
                <a:gd name="connsiteX2" fmla="*/ 48287 w 47641"/>
                <a:gd name="connsiteY2" fmla="*/ 24107 h 47622"/>
                <a:gd name="connsiteX3" fmla="*/ 41311 w 47641"/>
                <a:gd name="connsiteY3" fmla="*/ 7270 h 47622"/>
                <a:gd name="connsiteX4" fmla="*/ 24467 w 47641"/>
                <a:gd name="connsiteY4" fmla="*/ 295 h 47622"/>
                <a:gd name="connsiteX5" fmla="*/ 7623 w 47641"/>
                <a:gd name="connsiteY5" fmla="*/ 7270 h 47622"/>
                <a:gd name="connsiteX6" fmla="*/ 646 w 47641"/>
                <a:gd name="connsiteY6" fmla="*/ 24107 h 47622"/>
                <a:gd name="connsiteX7" fmla="*/ 7623 w 47641"/>
                <a:gd name="connsiteY7" fmla="*/ 40944 h 47622"/>
                <a:gd name="connsiteX8" fmla="*/ 24467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67" y="47918"/>
                  </a:moveTo>
                  <a:cubicBezTo>
                    <a:pt x="30784" y="47918"/>
                    <a:pt x="36844" y="45409"/>
                    <a:pt x="41311" y="40944"/>
                  </a:cubicBezTo>
                  <a:cubicBezTo>
                    <a:pt x="45778" y="36479"/>
                    <a:pt x="48287" y="30422"/>
                    <a:pt x="48287" y="24107"/>
                  </a:cubicBezTo>
                  <a:cubicBezTo>
                    <a:pt x="48287" y="17792"/>
                    <a:pt x="45778" y="11735"/>
                    <a:pt x="41311" y="7270"/>
                  </a:cubicBezTo>
                  <a:cubicBezTo>
                    <a:pt x="36844" y="2804"/>
                    <a:pt x="30784" y="295"/>
                    <a:pt x="24467" y="295"/>
                  </a:cubicBezTo>
                  <a:cubicBezTo>
                    <a:pt x="18150" y="295"/>
                    <a:pt x="12090" y="2804"/>
                    <a:pt x="7623" y="7270"/>
                  </a:cubicBezTo>
                  <a:cubicBezTo>
                    <a:pt x="3156" y="11735"/>
                    <a:pt x="646" y="17792"/>
                    <a:pt x="646" y="24107"/>
                  </a:cubicBezTo>
                  <a:cubicBezTo>
                    <a:pt x="646" y="30422"/>
                    <a:pt x="3156" y="36479"/>
                    <a:pt x="7623" y="40944"/>
                  </a:cubicBezTo>
                  <a:cubicBezTo>
                    <a:pt x="12090" y="45409"/>
                    <a:pt x="18150" y="47918"/>
                    <a:pt x="24467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993E5A69-5C48-41E7-B92B-C74E9DCAD935}"/>
                </a:ext>
              </a:extLst>
            </p:cNvPr>
            <p:cNvSpPr/>
            <p:nvPr/>
          </p:nvSpPr>
          <p:spPr>
            <a:xfrm>
              <a:off x="5136032" y="3115021"/>
              <a:ext cx="47641" cy="47622"/>
            </a:xfrm>
            <a:custGeom>
              <a:avLst/>
              <a:gdLst>
                <a:gd name="connsiteX0" fmla="*/ 24470 w 47641"/>
                <a:gd name="connsiteY0" fmla="*/ 47918 h 47622"/>
                <a:gd name="connsiteX1" fmla="*/ 41313 w 47641"/>
                <a:gd name="connsiteY1" fmla="*/ 40944 h 47622"/>
                <a:gd name="connsiteX2" fmla="*/ 48290 w 47641"/>
                <a:gd name="connsiteY2" fmla="*/ 24107 h 47622"/>
                <a:gd name="connsiteX3" fmla="*/ 41313 w 47641"/>
                <a:gd name="connsiteY3" fmla="*/ 7270 h 47622"/>
                <a:gd name="connsiteX4" fmla="*/ 24470 w 47641"/>
                <a:gd name="connsiteY4" fmla="*/ 295 h 47622"/>
                <a:gd name="connsiteX5" fmla="*/ 7626 w 47641"/>
                <a:gd name="connsiteY5" fmla="*/ 7270 h 47622"/>
                <a:gd name="connsiteX6" fmla="*/ 649 w 47641"/>
                <a:gd name="connsiteY6" fmla="*/ 24107 h 47622"/>
                <a:gd name="connsiteX7" fmla="*/ 7626 w 47641"/>
                <a:gd name="connsiteY7" fmla="*/ 40944 h 47622"/>
                <a:gd name="connsiteX8" fmla="*/ 24470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70" y="47918"/>
                  </a:moveTo>
                  <a:cubicBezTo>
                    <a:pt x="30787" y="47918"/>
                    <a:pt x="36846" y="45409"/>
                    <a:pt x="41313" y="40944"/>
                  </a:cubicBezTo>
                  <a:cubicBezTo>
                    <a:pt x="45780" y="36479"/>
                    <a:pt x="48290" y="30422"/>
                    <a:pt x="48290" y="24107"/>
                  </a:cubicBezTo>
                  <a:cubicBezTo>
                    <a:pt x="48290" y="17792"/>
                    <a:pt x="45780" y="11735"/>
                    <a:pt x="41313" y="7270"/>
                  </a:cubicBezTo>
                  <a:cubicBezTo>
                    <a:pt x="36846" y="2804"/>
                    <a:pt x="30787" y="295"/>
                    <a:pt x="24470" y="295"/>
                  </a:cubicBezTo>
                  <a:cubicBezTo>
                    <a:pt x="18152" y="295"/>
                    <a:pt x="12093" y="2804"/>
                    <a:pt x="7626" y="7270"/>
                  </a:cubicBezTo>
                  <a:cubicBezTo>
                    <a:pt x="3159" y="11735"/>
                    <a:pt x="649" y="17792"/>
                    <a:pt x="649" y="24107"/>
                  </a:cubicBezTo>
                  <a:cubicBezTo>
                    <a:pt x="649" y="30422"/>
                    <a:pt x="3159" y="36479"/>
                    <a:pt x="7626" y="40944"/>
                  </a:cubicBezTo>
                  <a:cubicBezTo>
                    <a:pt x="12093" y="45409"/>
                    <a:pt x="18152" y="47918"/>
                    <a:pt x="24470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10EEB6E8-BAA4-4EFC-ABA9-72F58C2BADAD}"/>
                </a:ext>
              </a:extLst>
            </p:cNvPr>
            <p:cNvSpPr/>
            <p:nvPr/>
          </p:nvSpPr>
          <p:spPr>
            <a:xfrm>
              <a:off x="5158344" y="3115021"/>
              <a:ext cx="47641" cy="47622"/>
            </a:xfrm>
            <a:custGeom>
              <a:avLst/>
              <a:gdLst>
                <a:gd name="connsiteX0" fmla="*/ 24472 w 47641"/>
                <a:gd name="connsiteY0" fmla="*/ 47918 h 47622"/>
                <a:gd name="connsiteX1" fmla="*/ 41316 w 47641"/>
                <a:gd name="connsiteY1" fmla="*/ 40944 h 47622"/>
                <a:gd name="connsiteX2" fmla="*/ 48293 w 47641"/>
                <a:gd name="connsiteY2" fmla="*/ 24107 h 47622"/>
                <a:gd name="connsiteX3" fmla="*/ 41316 w 47641"/>
                <a:gd name="connsiteY3" fmla="*/ 7270 h 47622"/>
                <a:gd name="connsiteX4" fmla="*/ 24472 w 47641"/>
                <a:gd name="connsiteY4" fmla="*/ 295 h 47622"/>
                <a:gd name="connsiteX5" fmla="*/ 7629 w 47641"/>
                <a:gd name="connsiteY5" fmla="*/ 7270 h 47622"/>
                <a:gd name="connsiteX6" fmla="*/ 652 w 47641"/>
                <a:gd name="connsiteY6" fmla="*/ 24107 h 47622"/>
                <a:gd name="connsiteX7" fmla="*/ 7629 w 47641"/>
                <a:gd name="connsiteY7" fmla="*/ 40944 h 47622"/>
                <a:gd name="connsiteX8" fmla="*/ 24472 w 47641"/>
                <a:gd name="connsiteY8" fmla="*/ 47918 h 4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1" h="47622">
                  <a:moveTo>
                    <a:pt x="24472" y="47918"/>
                  </a:moveTo>
                  <a:cubicBezTo>
                    <a:pt x="30790" y="47918"/>
                    <a:pt x="36849" y="45409"/>
                    <a:pt x="41316" y="40944"/>
                  </a:cubicBezTo>
                  <a:cubicBezTo>
                    <a:pt x="45783" y="36479"/>
                    <a:pt x="48293" y="30422"/>
                    <a:pt x="48293" y="24107"/>
                  </a:cubicBezTo>
                  <a:cubicBezTo>
                    <a:pt x="48293" y="17792"/>
                    <a:pt x="45783" y="11735"/>
                    <a:pt x="41316" y="7270"/>
                  </a:cubicBezTo>
                  <a:cubicBezTo>
                    <a:pt x="36849" y="2804"/>
                    <a:pt x="30790" y="295"/>
                    <a:pt x="24472" y="295"/>
                  </a:cubicBezTo>
                  <a:cubicBezTo>
                    <a:pt x="18155" y="295"/>
                    <a:pt x="12096" y="2804"/>
                    <a:pt x="7629" y="7270"/>
                  </a:cubicBezTo>
                  <a:cubicBezTo>
                    <a:pt x="3162" y="11735"/>
                    <a:pt x="652" y="17792"/>
                    <a:pt x="652" y="24107"/>
                  </a:cubicBezTo>
                  <a:cubicBezTo>
                    <a:pt x="652" y="30422"/>
                    <a:pt x="3162" y="36479"/>
                    <a:pt x="7629" y="40944"/>
                  </a:cubicBezTo>
                  <a:cubicBezTo>
                    <a:pt x="12096" y="45409"/>
                    <a:pt x="18155" y="47918"/>
                    <a:pt x="24472" y="47918"/>
                  </a:cubicBezTo>
                  <a:close/>
                </a:path>
              </a:pathLst>
            </a:custGeom>
            <a:solidFill>
              <a:srgbClr val="1F77B4"/>
            </a:solidFill>
            <a:ln w="7933" cap="flat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2276" name="Freeform: Shape 2275">
            <a:extLst>
              <a:ext uri="{FF2B5EF4-FFF2-40B4-BE49-F238E27FC236}">
                <a16:creationId xmlns:a16="http://schemas.microsoft.com/office/drawing/2014/main" id="{A39F91B3-8BB5-46E0-9FA8-0B1A388E81F4}"/>
              </a:ext>
            </a:extLst>
          </p:cNvPr>
          <p:cNvSpPr/>
          <p:nvPr/>
        </p:nvSpPr>
        <p:spPr>
          <a:xfrm>
            <a:off x="733357" y="4374475"/>
            <a:ext cx="4217144" cy="6851"/>
          </a:xfrm>
          <a:custGeom>
            <a:avLst/>
            <a:gdLst>
              <a:gd name="connsiteX0" fmla="*/ 0 w 4217144"/>
              <a:gd name="connsiteY0" fmla="*/ 0 h 7937"/>
              <a:gd name="connsiteX1" fmla="*/ 4217145 w 4217144"/>
              <a:gd name="connsiteY1" fmla="*/ 0 h 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17144" h="7937">
                <a:moveTo>
                  <a:pt x="0" y="0"/>
                </a:moveTo>
                <a:lnTo>
                  <a:pt x="4217145" y="0"/>
                </a:lnTo>
              </a:path>
            </a:pathLst>
          </a:custGeom>
          <a:noFill/>
          <a:ln w="11900" cap="sq">
            <a:solidFill>
              <a:srgbClr val="D62728"/>
            </a:solidFill>
            <a:prstDash val="solid"/>
            <a:round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77" name="Freeform: Shape 2276">
            <a:extLst>
              <a:ext uri="{FF2B5EF4-FFF2-40B4-BE49-F238E27FC236}">
                <a16:creationId xmlns:a16="http://schemas.microsoft.com/office/drawing/2014/main" id="{6754E2AC-3523-4823-B292-427961C008CA}"/>
              </a:ext>
            </a:extLst>
          </p:cNvPr>
          <p:cNvSpPr/>
          <p:nvPr/>
        </p:nvSpPr>
        <p:spPr>
          <a:xfrm>
            <a:off x="522497" y="2634127"/>
            <a:ext cx="7940" cy="1823220"/>
          </a:xfrm>
          <a:custGeom>
            <a:avLst/>
            <a:gdLst>
              <a:gd name="connsiteX0" fmla="*/ 0 w 7940"/>
              <a:gd name="connsiteY0" fmla="*/ 2112153 h 2112152"/>
              <a:gd name="connsiteX1" fmla="*/ 0 w 7940"/>
              <a:gd name="connsiteY1" fmla="*/ 0 h 211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40" h="2112152">
                <a:moveTo>
                  <a:pt x="0" y="2112153"/>
                </a:moveTo>
                <a:lnTo>
                  <a:pt x="0" y="0"/>
                </a:lnTo>
              </a:path>
            </a:pathLst>
          </a:custGeom>
          <a:noFill/>
          <a:ln w="634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79" name="Freeform: Shape 2278">
            <a:extLst>
              <a:ext uri="{FF2B5EF4-FFF2-40B4-BE49-F238E27FC236}">
                <a16:creationId xmlns:a16="http://schemas.microsoft.com/office/drawing/2014/main" id="{D96D01C8-FC2C-4504-8232-44D15C174071}"/>
              </a:ext>
            </a:extLst>
          </p:cNvPr>
          <p:cNvSpPr/>
          <p:nvPr/>
        </p:nvSpPr>
        <p:spPr>
          <a:xfrm>
            <a:off x="522497" y="4457349"/>
            <a:ext cx="4638863" cy="6851"/>
          </a:xfrm>
          <a:custGeom>
            <a:avLst/>
            <a:gdLst>
              <a:gd name="connsiteX0" fmla="*/ 0 w 4638863"/>
              <a:gd name="connsiteY0" fmla="*/ 0 h 7937"/>
              <a:gd name="connsiteX1" fmla="*/ 4638864 w 4638863"/>
              <a:gd name="connsiteY1" fmla="*/ 0 h 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8863" h="7937">
                <a:moveTo>
                  <a:pt x="0" y="0"/>
                </a:moveTo>
                <a:lnTo>
                  <a:pt x="4638864" y="0"/>
                </a:lnTo>
              </a:path>
            </a:pathLst>
          </a:custGeom>
          <a:noFill/>
          <a:ln w="6347" cap="sq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grpSp>
        <p:nvGrpSpPr>
          <p:cNvPr id="2281" name="Graphic 4">
            <a:extLst>
              <a:ext uri="{FF2B5EF4-FFF2-40B4-BE49-F238E27FC236}">
                <a16:creationId xmlns:a16="http://schemas.microsoft.com/office/drawing/2014/main" id="{E00C88D6-D63A-42BA-9FEF-4BFA7093FC4F}"/>
              </a:ext>
            </a:extLst>
          </p:cNvPr>
          <p:cNvGrpSpPr/>
          <p:nvPr/>
        </p:nvGrpSpPr>
        <p:grpSpPr>
          <a:xfrm>
            <a:off x="958925" y="2884102"/>
            <a:ext cx="57888" cy="178847"/>
            <a:chOff x="1190588" y="1412276"/>
            <a:chExt cx="57888" cy="207190"/>
          </a:xfrm>
          <a:solidFill>
            <a:srgbClr val="000000"/>
          </a:solidFill>
        </p:grpSpPr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0FB6B15E-439D-4EFB-8E79-626176F0F0A8}"/>
                </a:ext>
              </a:extLst>
            </p:cNvPr>
            <p:cNvSpPr/>
            <p:nvPr/>
          </p:nvSpPr>
          <p:spPr>
            <a:xfrm rot="-5400000" flipV="1">
              <a:off x="1195048" y="1566059"/>
              <a:ext cx="48968" cy="57866"/>
            </a:xfrm>
            <a:custGeom>
              <a:avLst/>
              <a:gdLst>
                <a:gd name="connsiteX0" fmla="*/ -1802 w 48968"/>
                <a:gd name="connsiteY0" fmla="*/ 55634 h 57866"/>
                <a:gd name="connsiteX1" fmla="*/ 47167 w 48968"/>
                <a:gd name="connsiteY1" fmla="*/ 55634 h 57866"/>
                <a:gd name="connsiteX2" fmla="*/ 47167 w 48968"/>
                <a:gd name="connsiteY2" fmla="*/ 49037 h 57866"/>
                <a:gd name="connsiteX3" fmla="*/ 26622 w 48968"/>
                <a:gd name="connsiteY3" fmla="*/ 49037 h 57866"/>
                <a:gd name="connsiteX4" fmla="*/ 26622 w 48968"/>
                <a:gd name="connsiteY4" fmla="*/ -2232 h 57866"/>
                <a:gd name="connsiteX5" fmla="*/ 18756 w 48968"/>
                <a:gd name="connsiteY5" fmla="*/ -2232 h 57866"/>
                <a:gd name="connsiteX6" fmla="*/ 18756 w 48968"/>
                <a:gd name="connsiteY6" fmla="*/ 49037 h 57866"/>
                <a:gd name="connsiteX7" fmla="*/ -1802 w 48968"/>
                <a:gd name="connsiteY7" fmla="*/ 49037 h 57866"/>
                <a:gd name="connsiteX8" fmla="*/ -1802 w 48968"/>
                <a:gd name="connsiteY8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68" h="57866">
                  <a:moveTo>
                    <a:pt x="-1802" y="55634"/>
                  </a:moveTo>
                  <a:lnTo>
                    <a:pt x="47167" y="55634"/>
                  </a:lnTo>
                  <a:lnTo>
                    <a:pt x="47167" y="49037"/>
                  </a:lnTo>
                  <a:lnTo>
                    <a:pt x="26622" y="49037"/>
                  </a:lnTo>
                  <a:lnTo>
                    <a:pt x="26622" y="-2232"/>
                  </a:lnTo>
                  <a:lnTo>
                    <a:pt x="18756" y="-2232"/>
                  </a:lnTo>
                  <a:lnTo>
                    <a:pt x="18756" y="49037"/>
                  </a:lnTo>
                  <a:lnTo>
                    <a:pt x="-1802" y="49037"/>
                  </a:lnTo>
                  <a:lnTo>
                    <a:pt x="-1802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3CD07345-B5A8-4970-B59D-9D7DEA5ED085}"/>
                </a:ext>
              </a:extLst>
            </p:cNvPr>
            <p:cNvSpPr/>
            <p:nvPr/>
          </p:nvSpPr>
          <p:spPr>
            <a:xfrm rot="-5400000" flipV="1">
              <a:off x="1197473" y="1511976"/>
              <a:ext cx="44117" cy="57866"/>
            </a:xfrm>
            <a:custGeom>
              <a:avLst/>
              <a:gdLst>
                <a:gd name="connsiteX0" fmla="*/ -2253 w 44117"/>
                <a:gd name="connsiteY0" fmla="*/ 55627 h 57866"/>
                <a:gd name="connsiteX1" fmla="*/ 5575 w 44117"/>
                <a:gd name="connsiteY1" fmla="*/ 55627 h 57866"/>
                <a:gd name="connsiteX2" fmla="*/ 5575 w 44117"/>
                <a:gd name="connsiteY2" fmla="*/ 31903 h 57866"/>
                <a:gd name="connsiteX3" fmla="*/ 34036 w 44117"/>
                <a:gd name="connsiteY3" fmla="*/ 31903 h 57866"/>
                <a:gd name="connsiteX4" fmla="*/ 34036 w 44117"/>
                <a:gd name="connsiteY4" fmla="*/ 55627 h 57866"/>
                <a:gd name="connsiteX5" fmla="*/ 41865 w 44117"/>
                <a:gd name="connsiteY5" fmla="*/ 55627 h 57866"/>
                <a:gd name="connsiteX6" fmla="*/ 41865 w 44117"/>
                <a:gd name="connsiteY6" fmla="*/ -2239 h 57866"/>
                <a:gd name="connsiteX7" fmla="*/ 34036 w 44117"/>
                <a:gd name="connsiteY7" fmla="*/ -2239 h 57866"/>
                <a:gd name="connsiteX8" fmla="*/ 34036 w 44117"/>
                <a:gd name="connsiteY8" fmla="*/ 25318 h 57866"/>
                <a:gd name="connsiteX9" fmla="*/ 5575 w 44117"/>
                <a:gd name="connsiteY9" fmla="*/ 25318 h 57866"/>
                <a:gd name="connsiteX10" fmla="*/ 5575 w 44117"/>
                <a:gd name="connsiteY10" fmla="*/ -2239 h 57866"/>
                <a:gd name="connsiteX11" fmla="*/ -2253 w 44117"/>
                <a:gd name="connsiteY11" fmla="*/ -2239 h 57866"/>
                <a:gd name="connsiteX12" fmla="*/ -2253 w 44117"/>
                <a:gd name="connsiteY12" fmla="*/ 55627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117" h="57866">
                  <a:moveTo>
                    <a:pt x="-2253" y="55627"/>
                  </a:moveTo>
                  <a:lnTo>
                    <a:pt x="5575" y="55627"/>
                  </a:lnTo>
                  <a:lnTo>
                    <a:pt x="5575" y="31903"/>
                  </a:lnTo>
                  <a:lnTo>
                    <a:pt x="34036" y="31903"/>
                  </a:lnTo>
                  <a:lnTo>
                    <a:pt x="34036" y="55627"/>
                  </a:lnTo>
                  <a:lnTo>
                    <a:pt x="41865" y="55627"/>
                  </a:lnTo>
                  <a:lnTo>
                    <a:pt x="41865" y="-2239"/>
                  </a:lnTo>
                  <a:lnTo>
                    <a:pt x="34036" y="-2239"/>
                  </a:lnTo>
                  <a:lnTo>
                    <a:pt x="34036" y="25318"/>
                  </a:lnTo>
                  <a:lnTo>
                    <a:pt x="5575" y="25318"/>
                  </a:lnTo>
                  <a:lnTo>
                    <a:pt x="5575" y="-2239"/>
                  </a:lnTo>
                  <a:lnTo>
                    <a:pt x="-2253" y="-2239"/>
                  </a:lnTo>
                  <a:lnTo>
                    <a:pt x="-2253" y="55627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6106E02-68EE-4168-8663-C0BAEED411F2}"/>
                </a:ext>
              </a:extLst>
            </p:cNvPr>
            <p:cNvSpPr/>
            <p:nvPr/>
          </p:nvSpPr>
          <p:spPr>
            <a:xfrm rot="-5400000" flipV="1">
              <a:off x="1200885" y="1455704"/>
              <a:ext cx="37294" cy="57866"/>
            </a:xfrm>
            <a:custGeom>
              <a:avLst/>
              <a:gdLst>
                <a:gd name="connsiteX0" fmla="*/ -1978 w 37294"/>
                <a:gd name="connsiteY0" fmla="*/ 55620 h 57866"/>
                <a:gd name="connsiteX1" fmla="*/ 34621 w 37294"/>
                <a:gd name="connsiteY1" fmla="*/ 55620 h 57866"/>
                <a:gd name="connsiteX2" fmla="*/ 34621 w 37294"/>
                <a:gd name="connsiteY2" fmla="*/ 49023 h 57866"/>
                <a:gd name="connsiteX3" fmla="*/ 5850 w 37294"/>
                <a:gd name="connsiteY3" fmla="*/ 49023 h 57866"/>
                <a:gd name="connsiteX4" fmla="*/ 5850 w 37294"/>
                <a:gd name="connsiteY4" fmla="*/ 31896 h 57866"/>
                <a:gd name="connsiteX5" fmla="*/ 33418 w 37294"/>
                <a:gd name="connsiteY5" fmla="*/ 31896 h 57866"/>
                <a:gd name="connsiteX6" fmla="*/ 33418 w 37294"/>
                <a:gd name="connsiteY6" fmla="*/ 25311 h 57866"/>
                <a:gd name="connsiteX7" fmla="*/ 5850 w 37294"/>
                <a:gd name="connsiteY7" fmla="*/ 25311 h 57866"/>
                <a:gd name="connsiteX8" fmla="*/ 5850 w 37294"/>
                <a:gd name="connsiteY8" fmla="*/ 4339 h 57866"/>
                <a:gd name="connsiteX9" fmla="*/ 35316 w 37294"/>
                <a:gd name="connsiteY9" fmla="*/ 4339 h 57866"/>
                <a:gd name="connsiteX10" fmla="*/ 35316 w 37294"/>
                <a:gd name="connsiteY10" fmla="*/ -2246 h 57866"/>
                <a:gd name="connsiteX11" fmla="*/ -1978 w 37294"/>
                <a:gd name="connsiteY11" fmla="*/ -2246 h 57866"/>
                <a:gd name="connsiteX12" fmla="*/ -1978 w 37294"/>
                <a:gd name="connsiteY12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94" h="57866">
                  <a:moveTo>
                    <a:pt x="-1978" y="55620"/>
                  </a:moveTo>
                  <a:lnTo>
                    <a:pt x="34621" y="55620"/>
                  </a:lnTo>
                  <a:lnTo>
                    <a:pt x="34621" y="49023"/>
                  </a:lnTo>
                  <a:lnTo>
                    <a:pt x="5850" y="49023"/>
                  </a:lnTo>
                  <a:lnTo>
                    <a:pt x="5850" y="31896"/>
                  </a:lnTo>
                  <a:lnTo>
                    <a:pt x="33418" y="31896"/>
                  </a:lnTo>
                  <a:lnTo>
                    <a:pt x="33418" y="25311"/>
                  </a:lnTo>
                  <a:lnTo>
                    <a:pt x="5850" y="25311"/>
                  </a:lnTo>
                  <a:lnTo>
                    <a:pt x="5850" y="4339"/>
                  </a:lnTo>
                  <a:lnTo>
                    <a:pt x="35316" y="4339"/>
                  </a:lnTo>
                  <a:lnTo>
                    <a:pt x="35316" y="-2246"/>
                  </a:lnTo>
                  <a:lnTo>
                    <a:pt x="-1978" y="-2246"/>
                  </a:lnTo>
                  <a:lnTo>
                    <a:pt x="-1978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393F1A6B-9E78-40BA-8A76-6FB6EC6EABF7}"/>
                </a:ext>
              </a:extLst>
            </p:cNvPr>
            <p:cNvSpPr/>
            <p:nvPr/>
          </p:nvSpPr>
          <p:spPr>
            <a:xfrm rot="-5400000" flipV="1">
              <a:off x="1195122" y="1407743"/>
              <a:ext cx="48819" cy="57866"/>
            </a:xfrm>
            <a:custGeom>
              <a:avLst/>
              <a:gdLst>
                <a:gd name="connsiteX0" fmla="*/ -1802 w 48819"/>
                <a:gd name="connsiteY0" fmla="*/ 55614 h 57866"/>
                <a:gd name="connsiteX1" fmla="*/ 6622 w 48819"/>
                <a:gd name="connsiteY1" fmla="*/ 55614 h 57866"/>
                <a:gd name="connsiteX2" fmla="*/ 22664 w 48819"/>
                <a:gd name="connsiteY2" fmla="*/ 31815 h 57866"/>
                <a:gd name="connsiteX3" fmla="*/ 38606 w 48819"/>
                <a:gd name="connsiteY3" fmla="*/ 55614 h 57866"/>
                <a:gd name="connsiteX4" fmla="*/ 47018 w 48819"/>
                <a:gd name="connsiteY4" fmla="*/ 55614 h 57866"/>
                <a:gd name="connsiteX5" fmla="*/ 26547 w 48819"/>
                <a:gd name="connsiteY5" fmla="*/ 25305 h 57866"/>
                <a:gd name="connsiteX6" fmla="*/ 26547 w 48819"/>
                <a:gd name="connsiteY6" fmla="*/ -2252 h 57866"/>
                <a:gd name="connsiteX7" fmla="*/ 18682 w 48819"/>
                <a:gd name="connsiteY7" fmla="*/ -2252 h 57866"/>
                <a:gd name="connsiteX8" fmla="*/ 18682 w 48819"/>
                <a:gd name="connsiteY8" fmla="*/ 25305 h 57866"/>
                <a:gd name="connsiteX9" fmla="*/ -1802 w 48819"/>
                <a:gd name="connsiteY9" fmla="*/ 5561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19" h="57866">
                  <a:moveTo>
                    <a:pt x="-1802" y="55614"/>
                  </a:moveTo>
                  <a:lnTo>
                    <a:pt x="6622" y="55614"/>
                  </a:lnTo>
                  <a:lnTo>
                    <a:pt x="22664" y="31815"/>
                  </a:lnTo>
                  <a:lnTo>
                    <a:pt x="38606" y="55614"/>
                  </a:lnTo>
                  <a:lnTo>
                    <a:pt x="47018" y="55614"/>
                  </a:lnTo>
                  <a:lnTo>
                    <a:pt x="26547" y="25305"/>
                  </a:lnTo>
                  <a:lnTo>
                    <a:pt x="26547" y="-2252"/>
                  </a:lnTo>
                  <a:lnTo>
                    <a:pt x="18682" y="-2252"/>
                  </a:lnTo>
                  <a:lnTo>
                    <a:pt x="18682" y="25305"/>
                  </a:lnTo>
                  <a:lnTo>
                    <a:pt x="-1802" y="5561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286" name="Graphic 4">
            <a:extLst>
              <a:ext uri="{FF2B5EF4-FFF2-40B4-BE49-F238E27FC236}">
                <a16:creationId xmlns:a16="http://schemas.microsoft.com/office/drawing/2014/main" id="{23571B56-F4C0-4959-A84E-AD30C8DBA770}"/>
              </a:ext>
            </a:extLst>
          </p:cNvPr>
          <p:cNvGrpSpPr/>
          <p:nvPr/>
        </p:nvGrpSpPr>
        <p:grpSpPr>
          <a:xfrm>
            <a:off x="1114074" y="2872386"/>
            <a:ext cx="60060" cy="185843"/>
            <a:chOff x="1345737" y="1398703"/>
            <a:chExt cx="60060" cy="215294"/>
          </a:xfrm>
          <a:solidFill>
            <a:srgbClr val="000000"/>
          </a:solidFill>
        </p:grpSpPr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AFF29207-35BE-41A8-B6F5-D65482FACA01}"/>
                </a:ext>
              </a:extLst>
            </p:cNvPr>
            <p:cNvSpPr/>
            <p:nvPr/>
          </p:nvSpPr>
          <p:spPr>
            <a:xfrm rot="-5400000" flipV="1">
              <a:off x="1355395" y="1563616"/>
              <a:ext cx="40743" cy="60036"/>
            </a:xfrm>
            <a:custGeom>
              <a:avLst/>
              <a:gdLst>
                <a:gd name="connsiteX0" fmla="*/ 35365 w 40743"/>
                <a:gd name="connsiteY0" fmla="*/ 54869 h 60036"/>
                <a:gd name="connsiteX1" fmla="*/ 35365 w 40743"/>
                <a:gd name="connsiteY1" fmla="*/ 47229 h 60036"/>
                <a:gd name="connsiteX2" fmla="*/ 26954 w 40743"/>
                <a:gd name="connsiteY2" fmla="*/ 50404 h 60036"/>
                <a:gd name="connsiteX3" fmla="*/ 19311 w 40743"/>
                <a:gd name="connsiteY3" fmla="*/ 51458 h 60036"/>
                <a:gd name="connsiteX4" fmla="*/ 9448 w 40743"/>
                <a:gd name="connsiteY4" fmla="*/ 48978 h 60036"/>
                <a:gd name="connsiteX5" fmla="*/ 5974 w 40743"/>
                <a:gd name="connsiteY5" fmla="*/ 41921 h 60036"/>
                <a:gd name="connsiteX6" fmla="*/ 8282 w 40743"/>
                <a:gd name="connsiteY6" fmla="*/ 36117 h 60036"/>
                <a:gd name="connsiteX7" fmla="*/ 17028 w 40743"/>
                <a:gd name="connsiteY7" fmla="*/ 32967 h 60036"/>
                <a:gd name="connsiteX8" fmla="*/ 21755 w 40743"/>
                <a:gd name="connsiteY8" fmla="*/ 32000 h 60036"/>
                <a:gd name="connsiteX9" fmla="*/ 34683 w 40743"/>
                <a:gd name="connsiteY9" fmla="*/ 26122 h 60036"/>
                <a:gd name="connsiteX10" fmla="*/ 38852 w 40743"/>
                <a:gd name="connsiteY10" fmla="*/ 14873 h 60036"/>
                <a:gd name="connsiteX11" fmla="*/ 33207 w 40743"/>
                <a:gd name="connsiteY11" fmla="*/ 2112 h 60036"/>
                <a:gd name="connsiteX12" fmla="*/ 16681 w 40743"/>
                <a:gd name="connsiteY12" fmla="*/ -2229 h 60036"/>
                <a:gd name="connsiteX13" fmla="*/ 7934 w 40743"/>
                <a:gd name="connsiteY13" fmla="*/ -1299 h 60036"/>
                <a:gd name="connsiteX14" fmla="*/ -1656 w 40743"/>
                <a:gd name="connsiteY14" fmla="*/ 1455 h 60036"/>
                <a:gd name="connsiteX15" fmla="*/ -1656 w 40743"/>
                <a:gd name="connsiteY15" fmla="*/ 9516 h 60036"/>
                <a:gd name="connsiteX16" fmla="*/ 7686 w 40743"/>
                <a:gd name="connsiteY16" fmla="*/ 5485 h 60036"/>
                <a:gd name="connsiteX17" fmla="*/ 16681 w 40743"/>
                <a:gd name="connsiteY17" fmla="*/ 4133 h 60036"/>
                <a:gd name="connsiteX18" fmla="*/ 27028 w 40743"/>
                <a:gd name="connsiteY18" fmla="*/ 6763 h 60036"/>
                <a:gd name="connsiteX19" fmla="*/ 30676 w 40743"/>
                <a:gd name="connsiteY19" fmla="*/ 14290 h 60036"/>
                <a:gd name="connsiteX20" fmla="*/ 28058 w 40743"/>
                <a:gd name="connsiteY20" fmla="*/ 20950 h 60036"/>
                <a:gd name="connsiteX21" fmla="*/ 19473 w 40743"/>
                <a:gd name="connsiteY21" fmla="*/ 24559 h 60036"/>
                <a:gd name="connsiteX22" fmla="*/ 14696 w 40743"/>
                <a:gd name="connsiteY22" fmla="*/ 25489 h 60036"/>
                <a:gd name="connsiteX23" fmla="*/ 2017 w 40743"/>
                <a:gd name="connsiteY23" fmla="*/ 30946 h 60036"/>
                <a:gd name="connsiteX24" fmla="*/ -1891 w 40743"/>
                <a:gd name="connsiteY24" fmla="*/ 41301 h 60036"/>
                <a:gd name="connsiteX25" fmla="*/ 3518 w 40743"/>
                <a:gd name="connsiteY25" fmla="*/ 53393 h 60036"/>
                <a:gd name="connsiteX26" fmla="*/ 18418 w 40743"/>
                <a:gd name="connsiteY26" fmla="*/ 57808 h 60036"/>
                <a:gd name="connsiteX27" fmla="*/ 26718 w 40743"/>
                <a:gd name="connsiteY27" fmla="*/ 57064 h 60036"/>
                <a:gd name="connsiteX28" fmla="*/ 35365 w 40743"/>
                <a:gd name="connsiteY28" fmla="*/ 54869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743" h="60036">
                  <a:moveTo>
                    <a:pt x="35365" y="54869"/>
                  </a:moveTo>
                  <a:lnTo>
                    <a:pt x="35365" y="47229"/>
                  </a:lnTo>
                  <a:cubicBezTo>
                    <a:pt x="32396" y="48651"/>
                    <a:pt x="29592" y="49710"/>
                    <a:pt x="26954" y="50404"/>
                  </a:cubicBezTo>
                  <a:cubicBezTo>
                    <a:pt x="24315" y="51107"/>
                    <a:pt x="21768" y="51458"/>
                    <a:pt x="19311" y="51458"/>
                  </a:cubicBezTo>
                  <a:cubicBezTo>
                    <a:pt x="15052" y="51458"/>
                    <a:pt x="11764" y="50631"/>
                    <a:pt x="9448" y="48978"/>
                  </a:cubicBezTo>
                  <a:cubicBezTo>
                    <a:pt x="7132" y="47324"/>
                    <a:pt x="5974" y="44972"/>
                    <a:pt x="5974" y="41921"/>
                  </a:cubicBezTo>
                  <a:cubicBezTo>
                    <a:pt x="5974" y="39358"/>
                    <a:pt x="6743" y="37424"/>
                    <a:pt x="8282" y="36117"/>
                  </a:cubicBezTo>
                  <a:cubicBezTo>
                    <a:pt x="9820" y="34819"/>
                    <a:pt x="12736" y="33769"/>
                    <a:pt x="17028" y="32967"/>
                  </a:cubicBezTo>
                  <a:lnTo>
                    <a:pt x="21755" y="32000"/>
                  </a:lnTo>
                  <a:cubicBezTo>
                    <a:pt x="27595" y="30884"/>
                    <a:pt x="31904" y="28924"/>
                    <a:pt x="34683" y="26122"/>
                  </a:cubicBezTo>
                  <a:cubicBezTo>
                    <a:pt x="37462" y="23319"/>
                    <a:pt x="38852" y="19569"/>
                    <a:pt x="38852" y="14873"/>
                  </a:cubicBezTo>
                  <a:cubicBezTo>
                    <a:pt x="38852" y="9259"/>
                    <a:pt x="36970" y="5006"/>
                    <a:pt x="33207" y="2112"/>
                  </a:cubicBezTo>
                  <a:cubicBezTo>
                    <a:pt x="29452" y="-782"/>
                    <a:pt x="23943" y="-2229"/>
                    <a:pt x="16681" y="-2229"/>
                  </a:cubicBezTo>
                  <a:cubicBezTo>
                    <a:pt x="13943" y="-2229"/>
                    <a:pt x="11028" y="-1919"/>
                    <a:pt x="7934" y="-1299"/>
                  </a:cubicBezTo>
                  <a:cubicBezTo>
                    <a:pt x="4849" y="-678"/>
                    <a:pt x="1653" y="239"/>
                    <a:pt x="-1656" y="1455"/>
                  </a:cubicBezTo>
                  <a:lnTo>
                    <a:pt x="-1656" y="9516"/>
                  </a:lnTo>
                  <a:cubicBezTo>
                    <a:pt x="1520" y="7738"/>
                    <a:pt x="4634" y="6395"/>
                    <a:pt x="7686" y="5485"/>
                  </a:cubicBezTo>
                  <a:cubicBezTo>
                    <a:pt x="10738" y="4584"/>
                    <a:pt x="13737" y="4133"/>
                    <a:pt x="16681" y="4133"/>
                  </a:cubicBezTo>
                  <a:cubicBezTo>
                    <a:pt x="21147" y="4133"/>
                    <a:pt x="24596" y="5010"/>
                    <a:pt x="27028" y="6763"/>
                  </a:cubicBezTo>
                  <a:cubicBezTo>
                    <a:pt x="29460" y="8524"/>
                    <a:pt x="30676" y="11033"/>
                    <a:pt x="30676" y="14290"/>
                  </a:cubicBezTo>
                  <a:cubicBezTo>
                    <a:pt x="30676" y="17126"/>
                    <a:pt x="29803" y="19346"/>
                    <a:pt x="28058" y="20950"/>
                  </a:cubicBezTo>
                  <a:cubicBezTo>
                    <a:pt x="26313" y="22554"/>
                    <a:pt x="23451" y="23757"/>
                    <a:pt x="19473" y="24559"/>
                  </a:cubicBezTo>
                  <a:lnTo>
                    <a:pt x="14696" y="25489"/>
                  </a:lnTo>
                  <a:cubicBezTo>
                    <a:pt x="8857" y="26647"/>
                    <a:pt x="4630" y="28465"/>
                    <a:pt x="2017" y="30946"/>
                  </a:cubicBezTo>
                  <a:cubicBezTo>
                    <a:pt x="-589" y="33426"/>
                    <a:pt x="-1891" y="36878"/>
                    <a:pt x="-1891" y="41301"/>
                  </a:cubicBezTo>
                  <a:cubicBezTo>
                    <a:pt x="-1891" y="46419"/>
                    <a:pt x="-88" y="50450"/>
                    <a:pt x="3518" y="53393"/>
                  </a:cubicBezTo>
                  <a:cubicBezTo>
                    <a:pt x="7124" y="56336"/>
                    <a:pt x="12091" y="57808"/>
                    <a:pt x="18418" y="57808"/>
                  </a:cubicBezTo>
                  <a:cubicBezTo>
                    <a:pt x="21139" y="57808"/>
                    <a:pt x="23906" y="57560"/>
                    <a:pt x="26718" y="57064"/>
                  </a:cubicBezTo>
                  <a:cubicBezTo>
                    <a:pt x="29538" y="56576"/>
                    <a:pt x="32421" y="55844"/>
                    <a:pt x="35365" y="54869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0A059D80-6D75-4ECE-B504-897F57AE743F}"/>
                </a:ext>
              </a:extLst>
            </p:cNvPr>
            <p:cNvSpPr/>
            <p:nvPr/>
          </p:nvSpPr>
          <p:spPr>
            <a:xfrm rot="-5400000" flipV="1">
              <a:off x="1349205" y="1511299"/>
              <a:ext cx="53037" cy="57866"/>
            </a:xfrm>
            <a:custGeom>
              <a:avLst/>
              <a:gdLst>
                <a:gd name="connsiteX0" fmla="*/ 24510 w 53037"/>
                <a:gd name="connsiteY0" fmla="*/ 47914 h 57866"/>
                <a:gd name="connsiteX1" fmla="*/ 13878 w 53037"/>
                <a:gd name="connsiteY1" fmla="*/ 19117 h 57866"/>
                <a:gd name="connsiteX2" fmla="*/ 35167 w 53037"/>
                <a:gd name="connsiteY2" fmla="*/ 19117 h 57866"/>
                <a:gd name="connsiteX3" fmla="*/ 24510 w 53037"/>
                <a:gd name="connsiteY3" fmla="*/ 47914 h 57866"/>
                <a:gd name="connsiteX4" fmla="*/ 20081 w 53037"/>
                <a:gd name="connsiteY4" fmla="*/ 55627 h 57866"/>
                <a:gd name="connsiteX5" fmla="*/ 28964 w 53037"/>
                <a:gd name="connsiteY5" fmla="*/ 55627 h 57866"/>
                <a:gd name="connsiteX6" fmla="*/ 51023 w 53037"/>
                <a:gd name="connsiteY6" fmla="*/ -2239 h 57866"/>
                <a:gd name="connsiteX7" fmla="*/ 42884 w 53037"/>
                <a:gd name="connsiteY7" fmla="*/ -2239 h 57866"/>
                <a:gd name="connsiteX8" fmla="*/ 37612 w 53037"/>
                <a:gd name="connsiteY8" fmla="*/ 12606 h 57866"/>
                <a:gd name="connsiteX9" fmla="*/ 11521 w 53037"/>
                <a:gd name="connsiteY9" fmla="*/ 12606 h 57866"/>
                <a:gd name="connsiteX10" fmla="*/ 6248 w 53037"/>
                <a:gd name="connsiteY10" fmla="*/ -2239 h 57866"/>
                <a:gd name="connsiteX11" fmla="*/ -2015 w 53037"/>
                <a:gd name="connsiteY11" fmla="*/ -2239 h 57866"/>
                <a:gd name="connsiteX12" fmla="*/ 20081 w 53037"/>
                <a:gd name="connsiteY12" fmla="*/ 55627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37" h="57866">
                  <a:moveTo>
                    <a:pt x="24510" y="47914"/>
                  </a:moveTo>
                  <a:lnTo>
                    <a:pt x="13878" y="19117"/>
                  </a:lnTo>
                  <a:lnTo>
                    <a:pt x="35167" y="19117"/>
                  </a:lnTo>
                  <a:lnTo>
                    <a:pt x="24510" y="47914"/>
                  </a:lnTo>
                  <a:close/>
                  <a:moveTo>
                    <a:pt x="20081" y="55627"/>
                  </a:moveTo>
                  <a:lnTo>
                    <a:pt x="28964" y="55627"/>
                  </a:lnTo>
                  <a:lnTo>
                    <a:pt x="51023" y="-2239"/>
                  </a:lnTo>
                  <a:lnTo>
                    <a:pt x="42884" y="-2239"/>
                  </a:lnTo>
                  <a:lnTo>
                    <a:pt x="37612" y="12606"/>
                  </a:lnTo>
                  <a:lnTo>
                    <a:pt x="11521" y="12606"/>
                  </a:lnTo>
                  <a:lnTo>
                    <a:pt x="6248" y="-2239"/>
                  </a:lnTo>
                  <a:lnTo>
                    <a:pt x="-2015" y="-2239"/>
                  </a:lnTo>
                  <a:lnTo>
                    <a:pt x="20081" y="55627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FA99B622-9AD1-4B13-B52D-923896B7AB2B}"/>
                </a:ext>
              </a:extLst>
            </p:cNvPr>
            <p:cNvSpPr/>
            <p:nvPr/>
          </p:nvSpPr>
          <p:spPr>
            <a:xfrm rot="-5400000" flipV="1">
              <a:off x="1353820" y="1454448"/>
              <a:ext cx="43807" cy="57866"/>
            </a:xfrm>
            <a:custGeom>
              <a:avLst/>
              <a:gdLst>
                <a:gd name="connsiteX0" fmla="*/ -2221 w 43807"/>
                <a:gd name="connsiteY0" fmla="*/ 55620 h 57866"/>
                <a:gd name="connsiteX1" fmla="*/ 8325 w 43807"/>
                <a:gd name="connsiteY1" fmla="*/ 55620 h 57866"/>
                <a:gd name="connsiteX2" fmla="*/ 33994 w 43807"/>
                <a:gd name="connsiteY2" fmla="*/ 7216 h 57866"/>
                <a:gd name="connsiteX3" fmla="*/ 33994 w 43807"/>
                <a:gd name="connsiteY3" fmla="*/ 55620 h 57866"/>
                <a:gd name="connsiteX4" fmla="*/ 41587 w 43807"/>
                <a:gd name="connsiteY4" fmla="*/ 55620 h 57866"/>
                <a:gd name="connsiteX5" fmla="*/ 41587 w 43807"/>
                <a:gd name="connsiteY5" fmla="*/ -2246 h 57866"/>
                <a:gd name="connsiteX6" fmla="*/ 31041 w 43807"/>
                <a:gd name="connsiteY6" fmla="*/ -2246 h 57866"/>
                <a:gd name="connsiteX7" fmla="*/ 5384 w 43807"/>
                <a:gd name="connsiteY7" fmla="*/ 46158 h 57866"/>
                <a:gd name="connsiteX8" fmla="*/ 5384 w 43807"/>
                <a:gd name="connsiteY8" fmla="*/ -2246 h 57866"/>
                <a:gd name="connsiteX9" fmla="*/ -2221 w 43807"/>
                <a:gd name="connsiteY9" fmla="*/ -2246 h 57866"/>
                <a:gd name="connsiteX10" fmla="*/ -2221 w 43807"/>
                <a:gd name="connsiteY10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07" h="57866">
                  <a:moveTo>
                    <a:pt x="-2221" y="55620"/>
                  </a:moveTo>
                  <a:lnTo>
                    <a:pt x="8325" y="55620"/>
                  </a:lnTo>
                  <a:lnTo>
                    <a:pt x="33994" y="7216"/>
                  </a:lnTo>
                  <a:lnTo>
                    <a:pt x="33994" y="55620"/>
                  </a:lnTo>
                  <a:lnTo>
                    <a:pt x="41587" y="55620"/>
                  </a:lnTo>
                  <a:lnTo>
                    <a:pt x="41587" y="-2246"/>
                  </a:lnTo>
                  <a:lnTo>
                    <a:pt x="31041" y="-2246"/>
                  </a:lnTo>
                  <a:lnTo>
                    <a:pt x="5384" y="46158"/>
                  </a:lnTo>
                  <a:lnTo>
                    <a:pt x="5384" y="-2246"/>
                  </a:lnTo>
                  <a:lnTo>
                    <a:pt x="-2221" y="-2246"/>
                  </a:lnTo>
                  <a:lnTo>
                    <a:pt x="-2221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34A2EE0D-9026-4470-9664-B8AD4AD9645B}"/>
                </a:ext>
              </a:extLst>
            </p:cNvPr>
            <p:cNvSpPr/>
            <p:nvPr/>
          </p:nvSpPr>
          <p:spPr>
            <a:xfrm rot="-5400000" flipV="1">
              <a:off x="1350489" y="1393953"/>
              <a:ext cx="50556" cy="60036"/>
            </a:xfrm>
            <a:custGeom>
              <a:avLst/>
              <a:gdLst>
                <a:gd name="connsiteX0" fmla="*/ 40579 w 50556"/>
                <a:gd name="connsiteY0" fmla="*/ 7138 h 60036"/>
                <a:gd name="connsiteX1" fmla="*/ 40579 w 50556"/>
                <a:gd name="connsiteY1" fmla="*/ 22677 h 60036"/>
                <a:gd name="connsiteX2" fmla="*/ 27787 w 50556"/>
                <a:gd name="connsiteY2" fmla="*/ 22677 h 60036"/>
                <a:gd name="connsiteX3" fmla="*/ 27787 w 50556"/>
                <a:gd name="connsiteY3" fmla="*/ 29114 h 60036"/>
                <a:gd name="connsiteX4" fmla="*/ 48333 w 50556"/>
                <a:gd name="connsiteY4" fmla="*/ 29114 h 60036"/>
                <a:gd name="connsiteX5" fmla="*/ 48333 w 50556"/>
                <a:gd name="connsiteY5" fmla="*/ 4261 h 60036"/>
                <a:gd name="connsiteX6" fmla="*/ 38333 w 50556"/>
                <a:gd name="connsiteY6" fmla="*/ -601 h 60036"/>
                <a:gd name="connsiteX7" fmla="*/ 26671 w 50556"/>
                <a:gd name="connsiteY7" fmla="*/ -2250 h 60036"/>
                <a:gd name="connsiteX8" fmla="*/ 5431 w 50556"/>
                <a:gd name="connsiteY8" fmla="*/ 5675 h 60036"/>
                <a:gd name="connsiteX9" fmla="*/ -2224 w 50556"/>
                <a:gd name="connsiteY9" fmla="*/ 27750 h 60036"/>
                <a:gd name="connsiteX10" fmla="*/ 5431 w 50556"/>
                <a:gd name="connsiteY10" fmla="*/ 49862 h 60036"/>
                <a:gd name="connsiteX11" fmla="*/ 26671 w 50556"/>
                <a:gd name="connsiteY11" fmla="*/ 57787 h 60036"/>
                <a:gd name="connsiteX12" fmla="*/ 37427 w 50556"/>
                <a:gd name="connsiteY12" fmla="*/ 56385 h 60036"/>
                <a:gd name="connsiteX13" fmla="*/ 46831 w 50556"/>
                <a:gd name="connsiteY13" fmla="*/ 52280 h 60036"/>
                <a:gd name="connsiteX14" fmla="*/ 46831 w 50556"/>
                <a:gd name="connsiteY14" fmla="*/ 43946 h 60036"/>
                <a:gd name="connsiteX15" fmla="*/ 37601 w 50556"/>
                <a:gd name="connsiteY15" fmla="*/ 49490 h 60036"/>
                <a:gd name="connsiteX16" fmla="*/ 27328 w 50556"/>
                <a:gd name="connsiteY16" fmla="*/ 51350 h 60036"/>
                <a:gd name="connsiteX17" fmla="*/ 11361 w 50556"/>
                <a:gd name="connsiteY17" fmla="*/ 45422 h 60036"/>
                <a:gd name="connsiteX18" fmla="*/ 6039 w 50556"/>
                <a:gd name="connsiteY18" fmla="*/ 27750 h 60036"/>
                <a:gd name="connsiteX19" fmla="*/ 11361 w 50556"/>
                <a:gd name="connsiteY19" fmla="*/ 10114 h 60036"/>
                <a:gd name="connsiteX20" fmla="*/ 27328 w 50556"/>
                <a:gd name="connsiteY20" fmla="*/ 4186 h 60036"/>
                <a:gd name="connsiteX21" fmla="*/ 34723 w 50556"/>
                <a:gd name="connsiteY21" fmla="*/ 4906 h 60036"/>
                <a:gd name="connsiteX22" fmla="*/ 40579 w 50556"/>
                <a:gd name="connsiteY22" fmla="*/ 7138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56" h="60036">
                  <a:moveTo>
                    <a:pt x="40579" y="7138"/>
                  </a:moveTo>
                  <a:lnTo>
                    <a:pt x="40579" y="22677"/>
                  </a:lnTo>
                  <a:lnTo>
                    <a:pt x="27787" y="22677"/>
                  </a:lnTo>
                  <a:lnTo>
                    <a:pt x="27787" y="29114"/>
                  </a:lnTo>
                  <a:lnTo>
                    <a:pt x="48333" y="29114"/>
                  </a:lnTo>
                  <a:lnTo>
                    <a:pt x="48333" y="4261"/>
                  </a:lnTo>
                  <a:cubicBezTo>
                    <a:pt x="45314" y="2119"/>
                    <a:pt x="41981" y="499"/>
                    <a:pt x="38333" y="-601"/>
                  </a:cubicBezTo>
                  <a:cubicBezTo>
                    <a:pt x="34694" y="-1700"/>
                    <a:pt x="30806" y="-2250"/>
                    <a:pt x="26671" y="-2250"/>
                  </a:cubicBezTo>
                  <a:cubicBezTo>
                    <a:pt x="17622" y="-2250"/>
                    <a:pt x="10542" y="391"/>
                    <a:pt x="5431" y="5675"/>
                  </a:cubicBezTo>
                  <a:cubicBezTo>
                    <a:pt x="328" y="10966"/>
                    <a:pt x="-2224" y="18324"/>
                    <a:pt x="-2224" y="27750"/>
                  </a:cubicBezTo>
                  <a:cubicBezTo>
                    <a:pt x="-2224" y="37208"/>
                    <a:pt x="328" y="44579"/>
                    <a:pt x="5431" y="49862"/>
                  </a:cubicBezTo>
                  <a:cubicBezTo>
                    <a:pt x="10542" y="55145"/>
                    <a:pt x="17622" y="57787"/>
                    <a:pt x="26671" y="57787"/>
                  </a:cubicBezTo>
                  <a:cubicBezTo>
                    <a:pt x="30442" y="57787"/>
                    <a:pt x="34028" y="57319"/>
                    <a:pt x="37427" y="56385"/>
                  </a:cubicBezTo>
                  <a:cubicBezTo>
                    <a:pt x="40827" y="55459"/>
                    <a:pt x="43961" y="54091"/>
                    <a:pt x="46831" y="52280"/>
                  </a:cubicBezTo>
                  <a:lnTo>
                    <a:pt x="46831" y="43946"/>
                  </a:lnTo>
                  <a:cubicBezTo>
                    <a:pt x="43937" y="46402"/>
                    <a:pt x="40860" y="48250"/>
                    <a:pt x="37601" y="49490"/>
                  </a:cubicBezTo>
                  <a:cubicBezTo>
                    <a:pt x="34342" y="50730"/>
                    <a:pt x="30918" y="51350"/>
                    <a:pt x="27328" y="51350"/>
                  </a:cubicBezTo>
                  <a:cubicBezTo>
                    <a:pt x="20240" y="51350"/>
                    <a:pt x="14918" y="49374"/>
                    <a:pt x="11361" y="45422"/>
                  </a:cubicBezTo>
                  <a:cubicBezTo>
                    <a:pt x="7813" y="41470"/>
                    <a:pt x="6039" y="35579"/>
                    <a:pt x="6039" y="27750"/>
                  </a:cubicBezTo>
                  <a:cubicBezTo>
                    <a:pt x="6039" y="19945"/>
                    <a:pt x="7813" y="14066"/>
                    <a:pt x="11361" y="10114"/>
                  </a:cubicBezTo>
                  <a:cubicBezTo>
                    <a:pt x="14918" y="6162"/>
                    <a:pt x="20240" y="4186"/>
                    <a:pt x="27328" y="4186"/>
                  </a:cubicBezTo>
                  <a:cubicBezTo>
                    <a:pt x="30091" y="4186"/>
                    <a:pt x="32556" y="4426"/>
                    <a:pt x="34723" y="4906"/>
                  </a:cubicBezTo>
                  <a:cubicBezTo>
                    <a:pt x="36898" y="5385"/>
                    <a:pt x="38850" y="6129"/>
                    <a:pt x="40579" y="7138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291" name="Graphic 4">
            <a:extLst>
              <a:ext uri="{FF2B5EF4-FFF2-40B4-BE49-F238E27FC236}">
                <a16:creationId xmlns:a16="http://schemas.microsoft.com/office/drawing/2014/main" id="{3490E182-8D39-4B46-BB59-C5F906ADF584}"/>
              </a:ext>
            </a:extLst>
          </p:cNvPr>
          <p:cNvGrpSpPr/>
          <p:nvPr/>
        </p:nvGrpSpPr>
        <p:grpSpPr>
          <a:xfrm>
            <a:off x="1360563" y="2930474"/>
            <a:ext cx="57888" cy="132475"/>
            <a:chOff x="1592226" y="1465997"/>
            <a:chExt cx="57888" cy="153469"/>
          </a:xfrm>
          <a:solidFill>
            <a:srgbClr val="000000"/>
          </a:solidFill>
        </p:grpSpPr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1D7217CC-F0DD-4531-91FB-6A7083E659EF}"/>
                </a:ext>
              </a:extLst>
            </p:cNvPr>
            <p:cNvSpPr/>
            <p:nvPr/>
          </p:nvSpPr>
          <p:spPr>
            <a:xfrm rot="-5400000" flipV="1">
              <a:off x="1596686" y="1566059"/>
              <a:ext cx="48968" cy="57866"/>
            </a:xfrm>
            <a:custGeom>
              <a:avLst/>
              <a:gdLst>
                <a:gd name="connsiteX0" fmla="*/ -1751 w 48968"/>
                <a:gd name="connsiteY0" fmla="*/ 55634 h 57866"/>
                <a:gd name="connsiteX1" fmla="*/ 47218 w 48968"/>
                <a:gd name="connsiteY1" fmla="*/ 55634 h 57866"/>
                <a:gd name="connsiteX2" fmla="*/ 47218 w 48968"/>
                <a:gd name="connsiteY2" fmla="*/ 49037 h 57866"/>
                <a:gd name="connsiteX3" fmla="*/ 26672 w 48968"/>
                <a:gd name="connsiteY3" fmla="*/ 49037 h 57866"/>
                <a:gd name="connsiteX4" fmla="*/ 26672 w 48968"/>
                <a:gd name="connsiteY4" fmla="*/ -2232 h 57866"/>
                <a:gd name="connsiteX5" fmla="*/ 18807 w 48968"/>
                <a:gd name="connsiteY5" fmla="*/ -2232 h 57866"/>
                <a:gd name="connsiteX6" fmla="*/ 18807 w 48968"/>
                <a:gd name="connsiteY6" fmla="*/ 49037 h 57866"/>
                <a:gd name="connsiteX7" fmla="*/ -1751 w 48968"/>
                <a:gd name="connsiteY7" fmla="*/ 49037 h 57866"/>
                <a:gd name="connsiteX8" fmla="*/ -1751 w 48968"/>
                <a:gd name="connsiteY8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68" h="57866">
                  <a:moveTo>
                    <a:pt x="-1751" y="55634"/>
                  </a:moveTo>
                  <a:lnTo>
                    <a:pt x="47218" y="55634"/>
                  </a:lnTo>
                  <a:lnTo>
                    <a:pt x="47218" y="49037"/>
                  </a:lnTo>
                  <a:lnTo>
                    <a:pt x="26672" y="49037"/>
                  </a:lnTo>
                  <a:lnTo>
                    <a:pt x="26672" y="-2232"/>
                  </a:lnTo>
                  <a:lnTo>
                    <a:pt x="18807" y="-2232"/>
                  </a:lnTo>
                  <a:lnTo>
                    <a:pt x="18807" y="49037"/>
                  </a:lnTo>
                  <a:lnTo>
                    <a:pt x="-1751" y="49037"/>
                  </a:lnTo>
                  <a:lnTo>
                    <a:pt x="-1751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4426D30D-C76F-4F81-821C-71EF95BBDDBB}"/>
                </a:ext>
              </a:extLst>
            </p:cNvPr>
            <p:cNvSpPr/>
            <p:nvPr/>
          </p:nvSpPr>
          <p:spPr>
            <a:xfrm rot="-5400000" flipV="1">
              <a:off x="1599112" y="1511976"/>
              <a:ext cx="44117" cy="57866"/>
            </a:xfrm>
            <a:custGeom>
              <a:avLst/>
              <a:gdLst>
                <a:gd name="connsiteX0" fmla="*/ -2203 w 44117"/>
                <a:gd name="connsiteY0" fmla="*/ 55627 h 57866"/>
                <a:gd name="connsiteX1" fmla="*/ 5626 w 44117"/>
                <a:gd name="connsiteY1" fmla="*/ 55627 h 57866"/>
                <a:gd name="connsiteX2" fmla="*/ 5626 w 44117"/>
                <a:gd name="connsiteY2" fmla="*/ 31903 h 57866"/>
                <a:gd name="connsiteX3" fmla="*/ 34087 w 44117"/>
                <a:gd name="connsiteY3" fmla="*/ 31903 h 57866"/>
                <a:gd name="connsiteX4" fmla="*/ 34087 w 44117"/>
                <a:gd name="connsiteY4" fmla="*/ 55627 h 57866"/>
                <a:gd name="connsiteX5" fmla="*/ 41915 w 44117"/>
                <a:gd name="connsiteY5" fmla="*/ 55627 h 57866"/>
                <a:gd name="connsiteX6" fmla="*/ 41915 w 44117"/>
                <a:gd name="connsiteY6" fmla="*/ -2239 h 57866"/>
                <a:gd name="connsiteX7" fmla="*/ 34087 w 44117"/>
                <a:gd name="connsiteY7" fmla="*/ -2239 h 57866"/>
                <a:gd name="connsiteX8" fmla="*/ 34087 w 44117"/>
                <a:gd name="connsiteY8" fmla="*/ 25318 h 57866"/>
                <a:gd name="connsiteX9" fmla="*/ 5626 w 44117"/>
                <a:gd name="connsiteY9" fmla="*/ 25318 h 57866"/>
                <a:gd name="connsiteX10" fmla="*/ 5626 w 44117"/>
                <a:gd name="connsiteY10" fmla="*/ -2239 h 57866"/>
                <a:gd name="connsiteX11" fmla="*/ -2203 w 44117"/>
                <a:gd name="connsiteY11" fmla="*/ -2239 h 57866"/>
                <a:gd name="connsiteX12" fmla="*/ -2203 w 44117"/>
                <a:gd name="connsiteY12" fmla="*/ 55627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117" h="57866">
                  <a:moveTo>
                    <a:pt x="-2203" y="55627"/>
                  </a:moveTo>
                  <a:lnTo>
                    <a:pt x="5626" y="55627"/>
                  </a:lnTo>
                  <a:lnTo>
                    <a:pt x="5626" y="31903"/>
                  </a:lnTo>
                  <a:lnTo>
                    <a:pt x="34087" y="31903"/>
                  </a:lnTo>
                  <a:lnTo>
                    <a:pt x="34087" y="55627"/>
                  </a:lnTo>
                  <a:lnTo>
                    <a:pt x="41915" y="55627"/>
                  </a:lnTo>
                  <a:lnTo>
                    <a:pt x="41915" y="-2239"/>
                  </a:lnTo>
                  <a:lnTo>
                    <a:pt x="34087" y="-2239"/>
                  </a:lnTo>
                  <a:lnTo>
                    <a:pt x="34087" y="25318"/>
                  </a:lnTo>
                  <a:lnTo>
                    <a:pt x="5626" y="25318"/>
                  </a:lnTo>
                  <a:lnTo>
                    <a:pt x="5626" y="-2239"/>
                  </a:lnTo>
                  <a:lnTo>
                    <a:pt x="-2203" y="-2239"/>
                  </a:lnTo>
                  <a:lnTo>
                    <a:pt x="-2203" y="55627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CE116DC5-1337-4065-BDAB-C5F14A8C92B2}"/>
                </a:ext>
              </a:extLst>
            </p:cNvPr>
            <p:cNvSpPr/>
            <p:nvPr/>
          </p:nvSpPr>
          <p:spPr>
            <a:xfrm rot="-5400000" flipV="1">
              <a:off x="1602524" y="1455704"/>
              <a:ext cx="37294" cy="57866"/>
            </a:xfrm>
            <a:custGeom>
              <a:avLst/>
              <a:gdLst>
                <a:gd name="connsiteX0" fmla="*/ -1928 w 37294"/>
                <a:gd name="connsiteY0" fmla="*/ 55620 h 57866"/>
                <a:gd name="connsiteX1" fmla="*/ 34672 w 37294"/>
                <a:gd name="connsiteY1" fmla="*/ 55620 h 57866"/>
                <a:gd name="connsiteX2" fmla="*/ 34672 w 37294"/>
                <a:gd name="connsiteY2" fmla="*/ 49023 h 57866"/>
                <a:gd name="connsiteX3" fmla="*/ 5901 w 37294"/>
                <a:gd name="connsiteY3" fmla="*/ 49023 h 57866"/>
                <a:gd name="connsiteX4" fmla="*/ 5901 w 37294"/>
                <a:gd name="connsiteY4" fmla="*/ 31896 h 57866"/>
                <a:gd name="connsiteX5" fmla="*/ 33468 w 37294"/>
                <a:gd name="connsiteY5" fmla="*/ 31896 h 57866"/>
                <a:gd name="connsiteX6" fmla="*/ 33468 w 37294"/>
                <a:gd name="connsiteY6" fmla="*/ 25311 h 57866"/>
                <a:gd name="connsiteX7" fmla="*/ 5901 w 37294"/>
                <a:gd name="connsiteY7" fmla="*/ 25311 h 57866"/>
                <a:gd name="connsiteX8" fmla="*/ 5901 w 37294"/>
                <a:gd name="connsiteY8" fmla="*/ 4339 h 57866"/>
                <a:gd name="connsiteX9" fmla="*/ 35366 w 37294"/>
                <a:gd name="connsiteY9" fmla="*/ 4339 h 57866"/>
                <a:gd name="connsiteX10" fmla="*/ 35366 w 37294"/>
                <a:gd name="connsiteY10" fmla="*/ -2246 h 57866"/>
                <a:gd name="connsiteX11" fmla="*/ -1928 w 37294"/>
                <a:gd name="connsiteY11" fmla="*/ -2246 h 57866"/>
                <a:gd name="connsiteX12" fmla="*/ -1928 w 37294"/>
                <a:gd name="connsiteY12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94" h="57866">
                  <a:moveTo>
                    <a:pt x="-1928" y="55620"/>
                  </a:moveTo>
                  <a:lnTo>
                    <a:pt x="34672" y="55620"/>
                  </a:lnTo>
                  <a:lnTo>
                    <a:pt x="34672" y="49023"/>
                  </a:lnTo>
                  <a:lnTo>
                    <a:pt x="5901" y="49023"/>
                  </a:lnTo>
                  <a:lnTo>
                    <a:pt x="5901" y="31896"/>
                  </a:lnTo>
                  <a:lnTo>
                    <a:pt x="33468" y="31896"/>
                  </a:lnTo>
                  <a:lnTo>
                    <a:pt x="33468" y="25311"/>
                  </a:lnTo>
                  <a:lnTo>
                    <a:pt x="5901" y="25311"/>
                  </a:lnTo>
                  <a:lnTo>
                    <a:pt x="5901" y="4339"/>
                  </a:lnTo>
                  <a:lnTo>
                    <a:pt x="35366" y="4339"/>
                  </a:lnTo>
                  <a:lnTo>
                    <a:pt x="35366" y="-2246"/>
                  </a:lnTo>
                  <a:lnTo>
                    <a:pt x="-1928" y="-2246"/>
                  </a:lnTo>
                  <a:lnTo>
                    <a:pt x="-1928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327" name="Graphic 4">
            <a:extLst>
              <a:ext uri="{FF2B5EF4-FFF2-40B4-BE49-F238E27FC236}">
                <a16:creationId xmlns:a16="http://schemas.microsoft.com/office/drawing/2014/main" id="{AA81E7BD-246D-42E9-8859-FBBB80E5C44E}"/>
              </a:ext>
            </a:extLst>
          </p:cNvPr>
          <p:cNvGrpSpPr/>
          <p:nvPr/>
        </p:nvGrpSpPr>
        <p:grpSpPr>
          <a:xfrm>
            <a:off x="1471081" y="2873088"/>
            <a:ext cx="60060" cy="185140"/>
            <a:chOff x="1702744" y="1399516"/>
            <a:chExt cx="60060" cy="214480"/>
          </a:xfrm>
          <a:solidFill>
            <a:srgbClr val="000000"/>
          </a:solidFill>
        </p:grpSpPr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5A1AFB55-5D08-435A-9D8F-D9EFE0268BA7}"/>
                </a:ext>
              </a:extLst>
            </p:cNvPr>
            <p:cNvSpPr/>
            <p:nvPr/>
          </p:nvSpPr>
          <p:spPr>
            <a:xfrm rot="-5400000" flipV="1">
              <a:off x="1712402" y="1563616"/>
              <a:ext cx="40743" cy="60036"/>
            </a:xfrm>
            <a:custGeom>
              <a:avLst/>
              <a:gdLst>
                <a:gd name="connsiteX0" fmla="*/ 35410 w 40743"/>
                <a:gd name="connsiteY0" fmla="*/ 54869 h 60036"/>
                <a:gd name="connsiteX1" fmla="*/ 35410 w 40743"/>
                <a:gd name="connsiteY1" fmla="*/ 47229 h 60036"/>
                <a:gd name="connsiteX2" fmla="*/ 26999 w 40743"/>
                <a:gd name="connsiteY2" fmla="*/ 50404 h 60036"/>
                <a:gd name="connsiteX3" fmla="*/ 19356 w 40743"/>
                <a:gd name="connsiteY3" fmla="*/ 51458 h 60036"/>
                <a:gd name="connsiteX4" fmla="*/ 9493 w 40743"/>
                <a:gd name="connsiteY4" fmla="*/ 48978 h 60036"/>
                <a:gd name="connsiteX5" fmla="*/ 6019 w 40743"/>
                <a:gd name="connsiteY5" fmla="*/ 41921 h 60036"/>
                <a:gd name="connsiteX6" fmla="*/ 8327 w 40743"/>
                <a:gd name="connsiteY6" fmla="*/ 36117 h 60036"/>
                <a:gd name="connsiteX7" fmla="*/ 17073 w 40743"/>
                <a:gd name="connsiteY7" fmla="*/ 32967 h 60036"/>
                <a:gd name="connsiteX8" fmla="*/ 21800 w 40743"/>
                <a:gd name="connsiteY8" fmla="*/ 32000 h 60036"/>
                <a:gd name="connsiteX9" fmla="*/ 34728 w 40743"/>
                <a:gd name="connsiteY9" fmla="*/ 26122 h 60036"/>
                <a:gd name="connsiteX10" fmla="*/ 38897 w 40743"/>
                <a:gd name="connsiteY10" fmla="*/ 14873 h 60036"/>
                <a:gd name="connsiteX11" fmla="*/ 33252 w 40743"/>
                <a:gd name="connsiteY11" fmla="*/ 2112 h 60036"/>
                <a:gd name="connsiteX12" fmla="*/ 16726 w 40743"/>
                <a:gd name="connsiteY12" fmla="*/ -2229 h 60036"/>
                <a:gd name="connsiteX13" fmla="*/ 7979 w 40743"/>
                <a:gd name="connsiteY13" fmla="*/ -1299 h 60036"/>
                <a:gd name="connsiteX14" fmla="*/ -1611 w 40743"/>
                <a:gd name="connsiteY14" fmla="*/ 1455 h 60036"/>
                <a:gd name="connsiteX15" fmla="*/ -1611 w 40743"/>
                <a:gd name="connsiteY15" fmla="*/ 9516 h 60036"/>
                <a:gd name="connsiteX16" fmla="*/ 7731 w 40743"/>
                <a:gd name="connsiteY16" fmla="*/ 5485 h 60036"/>
                <a:gd name="connsiteX17" fmla="*/ 16726 w 40743"/>
                <a:gd name="connsiteY17" fmla="*/ 4133 h 60036"/>
                <a:gd name="connsiteX18" fmla="*/ 27073 w 40743"/>
                <a:gd name="connsiteY18" fmla="*/ 6763 h 60036"/>
                <a:gd name="connsiteX19" fmla="*/ 30721 w 40743"/>
                <a:gd name="connsiteY19" fmla="*/ 14290 h 60036"/>
                <a:gd name="connsiteX20" fmla="*/ 28103 w 40743"/>
                <a:gd name="connsiteY20" fmla="*/ 20950 h 60036"/>
                <a:gd name="connsiteX21" fmla="*/ 19518 w 40743"/>
                <a:gd name="connsiteY21" fmla="*/ 24559 h 60036"/>
                <a:gd name="connsiteX22" fmla="*/ 14741 w 40743"/>
                <a:gd name="connsiteY22" fmla="*/ 25489 h 60036"/>
                <a:gd name="connsiteX23" fmla="*/ 2062 w 40743"/>
                <a:gd name="connsiteY23" fmla="*/ 30946 h 60036"/>
                <a:gd name="connsiteX24" fmla="*/ -1847 w 40743"/>
                <a:gd name="connsiteY24" fmla="*/ 41301 h 60036"/>
                <a:gd name="connsiteX25" fmla="*/ 3563 w 40743"/>
                <a:gd name="connsiteY25" fmla="*/ 53393 h 60036"/>
                <a:gd name="connsiteX26" fmla="*/ 18463 w 40743"/>
                <a:gd name="connsiteY26" fmla="*/ 57808 h 60036"/>
                <a:gd name="connsiteX27" fmla="*/ 26763 w 40743"/>
                <a:gd name="connsiteY27" fmla="*/ 57064 h 60036"/>
                <a:gd name="connsiteX28" fmla="*/ 35410 w 40743"/>
                <a:gd name="connsiteY28" fmla="*/ 54869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743" h="60036">
                  <a:moveTo>
                    <a:pt x="35410" y="54869"/>
                  </a:moveTo>
                  <a:lnTo>
                    <a:pt x="35410" y="47229"/>
                  </a:lnTo>
                  <a:cubicBezTo>
                    <a:pt x="32441" y="48651"/>
                    <a:pt x="29637" y="49710"/>
                    <a:pt x="26999" y="50404"/>
                  </a:cubicBezTo>
                  <a:cubicBezTo>
                    <a:pt x="24360" y="51107"/>
                    <a:pt x="21813" y="51458"/>
                    <a:pt x="19356" y="51458"/>
                  </a:cubicBezTo>
                  <a:cubicBezTo>
                    <a:pt x="15097" y="51458"/>
                    <a:pt x="11809" y="50631"/>
                    <a:pt x="9493" y="48978"/>
                  </a:cubicBezTo>
                  <a:cubicBezTo>
                    <a:pt x="7177" y="47324"/>
                    <a:pt x="6019" y="44972"/>
                    <a:pt x="6019" y="41921"/>
                  </a:cubicBezTo>
                  <a:cubicBezTo>
                    <a:pt x="6019" y="39358"/>
                    <a:pt x="6788" y="37424"/>
                    <a:pt x="8327" y="36117"/>
                  </a:cubicBezTo>
                  <a:cubicBezTo>
                    <a:pt x="9865" y="34819"/>
                    <a:pt x="12781" y="33769"/>
                    <a:pt x="17073" y="32967"/>
                  </a:cubicBezTo>
                  <a:lnTo>
                    <a:pt x="21800" y="32000"/>
                  </a:lnTo>
                  <a:cubicBezTo>
                    <a:pt x="27640" y="30884"/>
                    <a:pt x="31949" y="28924"/>
                    <a:pt x="34728" y="26122"/>
                  </a:cubicBezTo>
                  <a:cubicBezTo>
                    <a:pt x="37507" y="23319"/>
                    <a:pt x="38897" y="19569"/>
                    <a:pt x="38897" y="14873"/>
                  </a:cubicBezTo>
                  <a:cubicBezTo>
                    <a:pt x="38897" y="9259"/>
                    <a:pt x="37015" y="5006"/>
                    <a:pt x="33252" y="2112"/>
                  </a:cubicBezTo>
                  <a:cubicBezTo>
                    <a:pt x="29496" y="-782"/>
                    <a:pt x="23988" y="-2229"/>
                    <a:pt x="16726" y="-2229"/>
                  </a:cubicBezTo>
                  <a:cubicBezTo>
                    <a:pt x="13988" y="-2229"/>
                    <a:pt x="11073" y="-1919"/>
                    <a:pt x="7979" y="-1299"/>
                  </a:cubicBezTo>
                  <a:cubicBezTo>
                    <a:pt x="4894" y="-678"/>
                    <a:pt x="1698" y="239"/>
                    <a:pt x="-1611" y="1455"/>
                  </a:cubicBezTo>
                  <a:lnTo>
                    <a:pt x="-1611" y="9516"/>
                  </a:lnTo>
                  <a:cubicBezTo>
                    <a:pt x="1565" y="7738"/>
                    <a:pt x="4679" y="6395"/>
                    <a:pt x="7731" y="5485"/>
                  </a:cubicBezTo>
                  <a:cubicBezTo>
                    <a:pt x="10783" y="4584"/>
                    <a:pt x="13782" y="4133"/>
                    <a:pt x="16726" y="4133"/>
                  </a:cubicBezTo>
                  <a:cubicBezTo>
                    <a:pt x="21192" y="4133"/>
                    <a:pt x="24641" y="5010"/>
                    <a:pt x="27073" y="6763"/>
                  </a:cubicBezTo>
                  <a:cubicBezTo>
                    <a:pt x="29505" y="8524"/>
                    <a:pt x="30721" y="11033"/>
                    <a:pt x="30721" y="14290"/>
                  </a:cubicBezTo>
                  <a:cubicBezTo>
                    <a:pt x="30721" y="17126"/>
                    <a:pt x="29848" y="19346"/>
                    <a:pt x="28103" y="20950"/>
                  </a:cubicBezTo>
                  <a:cubicBezTo>
                    <a:pt x="26358" y="22554"/>
                    <a:pt x="23496" y="23757"/>
                    <a:pt x="19518" y="24559"/>
                  </a:cubicBezTo>
                  <a:lnTo>
                    <a:pt x="14741" y="25489"/>
                  </a:lnTo>
                  <a:cubicBezTo>
                    <a:pt x="8902" y="26647"/>
                    <a:pt x="4675" y="28465"/>
                    <a:pt x="2062" y="30946"/>
                  </a:cubicBezTo>
                  <a:cubicBezTo>
                    <a:pt x="-544" y="33426"/>
                    <a:pt x="-1847" y="36878"/>
                    <a:pt x="-1847" y="41301"/>
                  </a:cubicBezTo>
                  <a:cubicBezTo>
                    <a:pt x="-1847" y="46419"/>
                    <a:pt x="-43" y="50450"/>
                    <a:pt x="3563" y="53393"/>
                  </a:cubicBezTo>
                  <a:cubicBezTo>
                    <a:pt x="7169" y="56336"/>
                    <a:pt x="12136" y="57808"/>
                    <a:pt x="18463" y="57808"/>
                  </a:cubicBezTo>
                  <a:cubicBezTo>
                    <a:pt x="21184" y="57808"/>
                    <a:pt x="23951" y="57560"/>
                    <a:pt x="26763" y="57064"/>
                  </a:cubicBezTo>
                  <a:cubicBezTo>
                    <a:pt x="29583" y="56576"/>
                    <a:pt x="32466" y="55844"/>
                    <a:pt x="35410" y="54869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DA19278E-18DF-4C50-99F1-157BE742B428}"/>
                </a:ext>
              </a:extLst>
            </p:cNvPr>
            <p:cNvSpPr/>
            <p:nvPr/>
          </p:nvSpPr>
          <p:spPr>
            <a:xfrm rot="-5400000" flipV="1">
              <a:off x="1706211" y="1511299"/>
              <a:ext cx="53037" cy="57866"/>
            </a:xfrm>
            <a:custGeom>
              <a:avLst/>
              <a:gdLst>
                <a:gd name="connsiteX0" fmla="*/ 24555 w 53037"/>
                <a:gd name="connsiteY0" fmla="*/ 47914 h 57866"/>
                <a:gd name="connsiteX1" fmla="*/ 13923 w 53037"/>
                <a:gd name="connsiteY1" fmla="*/ 19117 h 57866"/>
                <a:gd name="connsiteX2" fmla="*/ 35212 w 53037"/>
                <a:gd name="connsiteY2" fmla="*/ 19117 h 57866"/>
                <a:gd name="connsiteX3" fmla="*/ 24555 w 53037"/>
                <a:gd name="connsiteY3" fmla="*/ 47914 h 57866"/>
                <a:gd name="connsiteX4" fmla="*/ 20126 w 53037"/>
                <a:gd name="connsiteY4" fmla="*/ 55627 h 57866"/>
                <a:gd name="connsiteX5" fmla="*/ 29009 w 53037"/>
                <a:gd name="connsiteY5" fmla="*/ 55627 h 57866"/>
                <a:gd name="connsiteX6" fmla="*/ 51068 w 53037"/>
                <a:gd name="connsiteY6" fmla="*/ -2239 h 57866"/>
                <a:gd name="connsiteX7" fmla="*/ 42929 w 53037"/>
                <a:gd name="connsiteY7" fmla="*/ -2239 h 57866"/>
                <a:gd name="connsiteX8" fmla="*/ 37656 w 53037"/>
                <a:gd name="connsiteY8" fmla="*/ 12606 h 57866"/>
                <a:gd name="connsiteX9" fmla="*/ 11566 w 53037"/>
                <a:gd name="connsiteY9" fmla="*/ 12606 h 57866"/>
                <a:gd name="connsiteX10" fmla="*/ 6293 w 53037"/>
                <a:gd name="connsiteY10" fmla="*/ -2239 h 57866"/>
                <a:gd name="connsiteX11" fmla="*/ -1970 w 53037"/>
                <a:gd name="connsiteY11" fmla="*/ -2239 h 57866"/>
                <a:gd name="connsiteX12" fmla="*/ 20126 w 53037"/>
                <a:gd name="connsiteY12" fmla="*/ 55627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37" h="57866">
                  <a:moveTo>
                    <a:pt x="24555" y="47914"/>
                  </a:moveTo>
                  <a:lnTo>
                    <a:pt x="13923" y="19117"/>
                  </a:lnTo>
                  <a:lnTo>
                    <a:pt x="35212" y="19117"/>
                  </a:lnTo>
                  <a:lnTo>
                    <a:pt x="24555" y="47914"/>
                  </a:lnTo>
                  <a:close/>
                  <a:moveTo>
                    <a:pt x="20126" y="55627"/>
                  </a:moveTo>
                  <a:lnTo>
                    <a:pt x="29009" y="55627"/>
                  </a:lnTo>
                  <a:lnTo>
                    <a:pt x="51068" y="-2239"/>
                  </a:lnTo>
                  <a:lnTo>
                    <a:pt x="42929" y="-2239"/>
                  </a:lnTo>
                  <a:lnTo>
                    <a:pt x="37656" y="12606"/>
                  </a:lnTo>
                  <a:lnTo>
                    <a:pt x="11566" y="12606"/>
                  </a:lnTo>
                  <a:lnTo>
                    <a:pt x="6293" y="-2239"/>
                  </a:lnTo>
                  <a:lnTo>
                    <a:pt x="-1970" y="-2239"/>
                  </a:lnTo>
                  <a:lnTo>
                    <a:pt x="20126" y="55627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9CCC17F0-FC1B-4640-AC18-D607D417A0E7}"/>
                </a:ext>
              </a:extLst>
            </p:cNvPr>
            <p:cNvSpPr/>
            <p:nvPr/>
          </p:nvSpPr>
          <p:spPr>
            <a:xfrm rot="-5400000" flipV="1">
              <a:off x="1706249" y="1449872"/>
              <a:ext cx="52963" cy="57866"/>
            </a:xfrm>
            <a:custGeom>
              <a:avLst/>
              <a:gdLst>
                <a:gd name="connsiteX0" fmla="*/ -2545 w 52963"/>
                <a:gd name="connsiteY0" fmla="*/ 55620 h 57866"/>
                <a:gd name="connsiteX1" fmla="*/ 9130 w 52963"/>
                <a:gd name="connsiteY1" fmla="*/ 55620 h 57866"/>
                <a:gd name="connsiteX2" fmla="*/ 23893 w 52963"/>
                <a:gd name="connsiteY2" fmla="*/ 16244 h 57866"/>
                <a:gd name="connsiteX3" fmla="*/ 38744 w 52963"/>
                <a:gd name="connsiteY3" fmla="*/ 55620 h 57866"/>
                <a:gd name="connsiteX4" fmla="*/ 50419 w 52963"/>
                <a:gd name="connsiteY4" fmla="*/ 55620 h 57866"/>
                <a:gd name="connsiteX5" fmla="*/ 50419 w 52963"/>
                <a:gd name="connsiteY5" fmla="*/ -2247 h 57866"/>
                <a:gd name="connsiteX6" fmla="*/ 42776 w 52963"/>
                <a:gd name="connsiteY6" fmla="*/ -2247 h 57866"/>
                <a:gd name="connsiteX7" fmla="*/ 42776 w 52963"/>
                <a:gd name="connsiteY7" fmla="*/ 48563 h 57866"/>
                <a:gd name="connsiteX8" fmla="*/ 27851 w 52963"/>
                <a:gd name="connsiteY8" fmla="*/ 8878 h 57866"/>
                <a:gd name="connsiteX9" fmla="*/ 19985 w 52963"/>
                <a:gd name="connsiteY9" fmla="*/ 8878 h 57866"/>
                <a:gd name="connsiteX10" fmla="*/ 5060 w 52963"/>
                <a:gd name="connsiteY10" fmla="*/ 48563 h 57866"/>
                <a:gd name="connsiteX11" fmla="*/ 5060 w 52963"/>
                <a:gd name="connsiteY11" fmla="*/ -2247 h 57866"/>
                <a:gd name="connsiteX12" fmla="*/ -2545 w 52963"/>
                <a:gd name="connsiteY12" fmla="*/ -2247 h 57866"/>
                <a:gd name="connsiteX13" fmla="*/ -2545 w 52963"/>
                <a:gd name="connsiteY13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963" h="57866">
                  <a:moveTo>
                    <a:pt x="-2545" y="55620"/>
                  </a:moveTo>
                  <a:lnTo>
                    <a:pt x="9130" y="55620"/>
                  </a:lnTo>
                  <a:lnTo>
                    <a:pt x="23893" y="16244"/>
                  </a:lnTo>
                  <a:lnTo>
                    <a:pt x="38744" y="55620"/>
                  </a:lnTo>
                  <a:lnTo>
                    <a:pt x="50419" y="55620"/>
                  </a:lnTo>
                  <a:lnTo>
                    <a:pt x="50419" y="-2247"/>
                  </a:lnTo>
                  <a:lnTo>
                    <a:pt x="42776" y="-2247"/>
                  </a:lnTo>
                  <a:lnTo>
                    <a:pt x="42776" y="48563"/>
                  </a:lnTo>
                  <a:lnTo>
                    <a:pt x="27851" y="8878"/>
                  </a:lnTo>
                  <a:lnTo>
                    <a:pt x="19985" y="8878"/>
                  </a:lnTo>
                  <a:lnTo>
                    <a:pt x="5060" y="48563"/>
                  </a:lnTo>
                  <a:lnTo>
                    <a:pt x="5060" y="-2247"/>
                  </a:lnTo>
                  <a:lnTo>
                    <a:pt x="-2545" y="-2247"/>
                  </a:lnTo>
                  <a:lnTo>
                    <a:pt x="-2545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2C045EED-6918-4B34-8348-AB988C695C06}"/>
                </a:ext>
              </a:extLst>
            </p:cNvPr>
            <p:cNvSpPr/>
            <p:nvPr/>
          </p:nvSpPr>
          <p:spPr>
            <a:xfrm rot="-5400000" flipV="1">
              <a:off x="1714083" y="1389223"/>
              <a:ext cx="37294" cy="57866"/>
            </a:xfrm>
            <a:custGeom>
              <a:avLst/>
              <a:gdLst>
                <a:gd name="connsiteX0" fmla="*/ -1914 w 37294"/>
                <a:gd name="connsiteY0" fmla="*/ 55612 h 57866"/>
                <a:gd name="connsiteX1" fmla="*/ 34686 w 37294"/>
                <a:gd name="connsiteY1" fmla="*/ 55612 h 57866"/>
                <a:gd name="connsiteX2" fmla="*/ 34686 w 37294"/>
                <a:gd name="connsiteY2" fmla="*/ 49014 h 57866"/>
                <a:gd name="connsiteX3" fmla="*/ 5915 w 37294"/>
                <a:gd name="connsiteY3" fmla="*/ 49014 h 57866"/>
                <a:gd name="connsiteX4" fmla="*/ 5915 w 37294"/>
                <a:gd name="connsiteY4" fmla="*/ 31888 h 57866"/>
                <a:gd name="connsiteX5" fmla="*/ 33482 w 37294"/>
                <a:gd name="connsiteY5" fmla="*/ 31888 h 57866"/>
                <a:gd name="connsiteX6" fmla="*/ 33482 w 37294"/>
                <a:gd name="connsiteY6" fmla="*/ 25302 h 57866"/>
                <a:gd name="connsiteX7" fmla="*/ 5915 w 37294"/>
                <a:gd name="connsiteY7" fmla="*/ 25302 h 57866"/>
                <a:gd name="connsiteX8" fmla="*/ 5915 w 37294"/>
                <a:gd name="connsiteY8" fmla="*/ 4331 h 57866"/>
                <a:gd name="connsiteX9" fmla="*/ 35381 w 37294"/>
                <a:gd name="connsiteY9" fmla="*/ 4331 h 57866"/>
                <a:gd name="connsiteX10" fmla="*/ 35381 w 37294"/>
                <a:gd name="connsiteY10" fmla="*/ -2254 h 57866"/>
                <a:gd name="connsiteX11" fmla="*/ -1914 w 37294"/>
                <a:gd name="connsiteY11" fmla="*/ -2254 h 57866"/>
                <a:gd name="connsiteX12" fmla="*/ -1914 w 37294"/>
                <a:gd name="connsiteY12" fmla="*/ 55612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94" h="57866">
                  <a:moveTo>
                    <a:pt x="-1914" y="55612"/>
                  </a:moveTo>
                  <a:lnTo>
                    <a:pt x="34686" y="55612"/>
                  </a:lnTo>
                  <a:lnTo>
                    <a:pt x="34686" y="49014"/>
                  </a:lnTo>
                  <a:lnTo>
                    <a:pt x="5915" y="49014"/>
                  </a:lnTo>
                  <a:lnTo>
                    <a:pt x="5915" y="31888"/>
                  </a:lnTo>
                  <a:lnTo>
                    <a:pt x="33482" y="31888"/>
                  </a:lnTo>
                  <a:lnTo>
                    <a:pt x="33482" y="25302"/>
                  </a:lnTo>
                  <a:lnTo>
                    <a:pt x="5915" y="25302"/>
                  </a:lnTo>
                  <a:lnTo>
                    <a:pt x="5915" y="4331"/>
                  </a:lnTo>
                  <a:lnTo>
                    <a:pt x="35381" y="4331"/>
                  </a:lnTo>
                  <a:lnTo>
                    <a:pt x="35381" y="-2254"/>
                  </a:lnTo>
                  <a:lnTo>
                    <a:pt x="-1914" y="-2254"/>
                  </a:lnTo>
                  <a:lnTo>
                    <a:pt x="-1914" y="55612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332" name="Graphic 4">
            <a:extLst>
              <a:ext uri="{FF2B5EF4-FFF2-40B4-BE49-F238E27FC236}">
                <a16:creationId xmlns:a16="http://schemas.microsoft.com/office/drawing/2014/main" id="{C158E90B-B784-4329-AD34-8064995422CD}"/>
              </a:ext>
            </a:extLst>
          </p:cNvPr>
          <p:cNvGrpSpPr/>
          <p:nvPr/>
        </p:nvGrpSpPr>
        <p:grpSpPr>
          <a:xfrm>
            <a:off x="1671904" y="2836535"/>
            <a:ext cx="60060" cy="226415"/>
            <a:chOff x="1903567" y="1357171"/>
            <a:chExt cx="60060" cy="262296"/>
          </a:xfrm>
          <a:solidFill>
            <a:srgbClr val="000000"/>
          </a:solidFill>
        </p:grpSpPr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3E9C72A4-1A85-4FEF-8332-A972EB1ED17D}"/>
                </a:ext>
              </a:extLst>
            </p:cNvPr>
            <p:cNvSpPr/>
            <p:nvPr/>
          </p:nvSpPr>
          <p:spPr>
            <a:xfrm rot="-5400000" flipV="1">
              <a:off x="1909069" y="1566059"/>
              <a:ext cx="48968" cy="57866"/>
            </a:xfrm>
            <a:custGeom>
              <a:avLst/>
              <a:gdLst>
                <a:gd name="connsiteX0" fmla="*/ -1712 w 48968"/>
                <a:gd name="connsiteY0" fmla="*/ 55634 h 57866"/>
                <a:gd name="connsiteX1" fmla="*/ 47257 w 48968"/>
                <a:gd name="connsiteY1" fmla="*/ 55634 h 57866"/>
                <a:gd name="connsiteX2" fmla="*/ 47257 w 48968"/>
                <a:gd name="connsiteY2" fmla="*/ 49037 h 57866"/>
                <a:gd name="connsiteX3" fmla="*/ 26712 w 48968"/>
                <a:gd name="connsiteY3" fmla="*/ 49037 h 57866"/>
                <a:gd name="connsiteX4" fmla="*/ 26712 w 48968"/>
                <a:gd name="connsiteY4" fmla="*/ -2232 h 57866"/>
                <a:gd name="connsiteX5" fmla="*/ 18846 w 48968"/>
                <a:gd name="connsiteY5" fmla="*/ -2232 h 57866"/>
                <a:gd name="connsiteX6" fmla="*/ 18846 w 48968"/>
                <a:gd name="connsiteY6" fmla="*/ 49037 h 57866"/>
                <a:gd name="connsiteX7" fmla="*/ -1712 w 48968"/>
                <a:gd name="connsiteY7" fmla="*/ 49037 h 57866"/>
                <a:gd name="connsiteX8" fmla="*/ -1712 w 48968"/>
                <a:gd name="connsiteY8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68" h="57866">
                  <a:moveTo>
                    <a:pt x="-1712" y="55634"/>
                  </a:moveTo>
                  <a:lnTo>
                    <a:pt x="47257" y="55634"/>
                  </a:lnTo>
                  <a:lnTo>
                    <a:pt x="47257" y="49037"/>
                  </a:lnTo>
                  <a:lnTo>
                    <a:pt x="26712" y="49037"/>
                  </a:lnTo>
                  <a:lnTo>
                    <a:pt x="26712" y="-2232"/>
                  </a:lnTo>
                  <a:lnTo>
                    <a:pt x="18846" y="-2232"/>
                  </a:lnTo>
                  <a:lnTo>
                    <a:pt x="18846" y="49037"/>
                  </a:lnTo>
                  <a:lnTo>
                    <a:pt x="-1712" y="49037"/>
                  </a:lnTo>
                  <a:lnTo>
                    <a:pt x="-1712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AE0C1494-67F9-4516-B3CC-33462A5CEBF8}"/>
                </a:ext>
              </a:extLst>
            </p:cNvPr>
            <p:cNvSpPr/>
            <p:nvPr/>
          </p:nvSpPr>
          <p:spPr>
            <a:xfrm rot="-5400000" flipV="1">
              <a:off x="1911960" y="1512206"/>
              <a:ext cx="44316" cy="58994"/>
            </a:xfrm>
            <a:custGeom>
              <a:avLst/>
              <a:gdLst>
                <a:gd name="connsiteX0" fmla="*/ -2099 w 44316"/>
                <a:gd name="connsiteY0" fmla="*/ 56802 h 58994"/>
                <a:gd name="connsiteX1" fmla="*/ 5779 w 44316"/>
                <a:gd name="connsiteY1" fmla="*/ 56802 h 58994"/>
                <a:gd name="connsiteX2" fmla="*/ 5779 w 44316"/>
                <a:gd name="connsiteY2" fmla="*/ 21643 h 58994"/>
                <a:gd name="connsiteX3" fmla="*/ 9141 w 44316"/>
                <a:gd name="connsiteY3" fmla="*/ 8249 h 58994"/>
                <a:gd name="connsiteX4" fmla="*/ 20084 w 44316"/>
                <a:gd name="connsiteY4" fmla="*/ 4169 h 58994"/>
                <a:gd name="connsiteX5" fmla="*/ 30977 w 44316"/>
                <a:gd name="connsiteY5" fmla="*/ 8249 h 58994"/>
                <a:gd name="connsiteX6" fmla="*/ 34351 w 44316"/>
                <a:gd name="connsiteY6" fmla="*/ 21643 h 58994"/>
                <a:gd name="connsiteX7" fmla="*/ 34351 w 44316"/>
                <a:gd name="connsiteY7" fmla="*/ 56802 h 58994"/>
                <a:gd name="connsiteX8" fmla="*/ 42217 w 44316"/>
                <a:gd name="connsiteY8" fmla="*/ 56802 h 58994"/>
                <a:gd name="connsiteX9" fmla="*/ 42217 w 44316"/>
                <a:gd name="connsiteY9" fmla="*/ 20675 h 58994"/>
                <a:gd name="connsiteX10" fmla="*/ 36609 w 44316"/>
                <a:gd name="connsiteY10" fmla="*/ 3586 h 58994"/>
                <a:gd name="connsiteX11" fmla="*/ 20084 w 44316"/>
                <a:gd name="connsiteY11" fmla="*/ -2193 h 58994"/>
                <a:gd name="connsiteX12" fmla="*/ 3496 w 44316"/>
                <a:gd name="connsiteY12" fmla="*/ 3586 h 58994"/>
                <a:gd name="connsiteX13" fmla="*/ -2099 w 44316"/>
                <a:gd name="connsiteY13" fmla="*/ 20675 h 58994"/>
                <a:gd name="connsiteX14" fmla="*/ -2099 w 44316"/>
                <a:gd name="connsiteY14" fmla="*/ 56802 h 5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16" h="58994">
                  <a:moveTo>
                    <a:pt x="-2099" y="56802"/>
                  </a:moveTo>
                  <a:lnTo>
                    <a:pt x="5779" y="56802"/>
                  </a:lnTo>
                  <a:lnTo>
                    <a:pt x="5779" y="21643"/>
                  </a:lnTo>
                  <a:cubicBezTo>
                    <a:pt x="5779" y="15442"/>
                    <a:pt x="6900" y="10977"/>
                    <a:pt x="9141" y="8249"/>
                  </a:cubicBezTo>
                  <a:cubicBezTo>
                    <a:pt x="11391" y="5529"/>
                    <a:pt x="15038" y="4169"/>
                    <a:pt x="20084" y="4169"/>
                  </a:cubicBezTo>
                  <a:cubicBezTo>
                    <a:pt x="25096" y="4169"/>
                    <a:pt x="28727" y="5529"/>
                    <a:pt x="30977" y="8249"/>
                  </a:cubicBezTo>
                  <a:cubicBezTo>
                    <a:pt x="33226" y="10977"/>
                    <a:pt x="34351" y="15442"/>
                    <a:pt x="34351" y="21643"/>
                  </a:cubicBezTo>
                  <a:lnTo>
                    <a:pt x="34351" y="56802"/>
                  </a:lnTo>
                  <a:lnTo>
                    <a:pt x="42217" y="56802"/>
                  </a:lnTo>
                  <a:lnTo>
                    <a:pt x="42217" y="20675"/>
                  </a:lnTo>
                  <a:cubicBezTo>
                    <a:pt x="42217" y="13135"/>
                    <a:pt x="40348" y="7439"/>
                    <a:pt x="36609" y="3586"/>
                  </a:cubicBezTo>
                  <a:cubicBezTo>
                    <a:pt x="32879" y="-267"/>
                    <a:pt x="27370" y="-2193"/>
                    <a:pt x="20084" y="-2193"/>
                  </a:cubicBezTo>
                  <a:cubicBezTo>
                    <a:pt x="12764" y="-2193"/>
                    <a:pt x="7235" y="-267"/>
                    <a:pt x="3496" y="3586"/>
                  </a:cubicBezTo>
                  <a:cubicBezTo>
                    <a:pt x="-234" y="7439"/>
                    <a:pt x="-2099" y="13135"/>
                    <a:pt x="-2099" y="20675"/>
                  </a:cubicBezTo>
                  <a:lnTo>
                    <a:pt x="-2099" y="56802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C47C33DA-30E1-4A1F-8D49-632B89D7CB95}"/>
                </a:ext>
              </a:extLst>
            </p:cNvPr>
            <p:cNvSpPr/>
            <p:nvPr/>
          </p:nvSpPr>
          <p:spPr>
            <a:xfrm rot="-5400000" flipV="1">
              <a:off x="1911650" y="1454038"/>
              <a:ext cx="43807" cy="57866"/>
            </a:xfrm>
            <a:custGeom>
              <a:avLst/>
              <a:gdLst>
                <a:gd name="connsiteX0" fmla="*/ -2151 w 43807"/>
                <a:gd name="connsiteY0" fmla="*/ 55620 h 57866"/>
                <a:gd name="connsiteX1" fmla="*/ 8395 w 43807"/>
                <a:gd name="connsiteY1" fmla="*/ 55620 h 57866"/>
                <a:gd name="connsiteX2" fmla="*/ 34064 w 43807"/>
                <a:gd name="connsiteY2" fmla="*/ 7216 h 57866"/>
                <a:gd name="connsiteX3" fmla="*/ 34064 w 43807"/>
                <a:gd name="connsiteY3" fmla="*/ 55620 h 57866"/>
                <a:gd name="connsiteX4" fmla="*/ 41657 w 43807"/>
                <a:gd name="connsiteY4" fmla="*/ 55620 h 57866"/>
                <a:gd name="connsiteX5" fmla="*/ 41657 w 43807"/>
                <a:gd name="connsiteY5" fmla="*/ -2246 h 57866"/>
                <a:gd name="connsiteX6" fmla="*/ 31111 w 43807"/>
                <a:gd name="connsiteY6" fmla="*/ -2246 h 57866"/>
                <a:gd name="connsiteX7" fmla="*/ 5454 w 43807"/>
                <a:gd name="connsiteY7" fmla="*/ 46158 h 57866"/>
                <a:gd name="connsiteX8" fmla="*/ 5454 w 43807"/>
                <a:gd name="connsiteY8" fmla="*/ -2246 h 57866"/>
                <a:gd name="connsiteX9" fmla="*/ -2151 w 43807"/>
                <a:gd name="connsiteY9" fmla="*/ -2246 h 57866"/>
                <a:gd name="connsiteX10" fmla="*/ -2151 w 43807"/>
                <a:gd name="connsiteY10" fmla="*/ 5562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07" h="57866">
                  <a:moveTo>
                    <a:pt x="-2151" y="55620"/>
                  </a:moveTo>
                  <a:lnTo>
                    <a:pt x="8395" y="55620"/>
                  </a:lnTo>
                  <a:lnTo>
                    <a:pt x="34064" y="7216"/>
                  </a:lnTo>
                  <a:lnTo>
                    <a:pt x="34064" y="55620"/>
                  </a:lnTo>
                  <a:lnTo>
                    <a:pt x="41657" y="55620"/>
                  </a:lnTo>
                  <a:lnTo>
                    <a:pt x="41657" y="-2246"/>
                  </a:lnTo>
                  <a:lnTo>
                    <a:pt x="31111" y="-2246"/>
                  </a:lnTo>
                  <a:lnTo>
                    <a:pt x="5454" y="46158"/>
                  </a:lnTo>
                  <a:lnTo>
                    <a:pt x="5454" y="-2246"/>
                  </a:lnTo>
                  <a:lnTo>
                    <a:pt x="-2151" y="-2246"/>
                  </a:lnTo>
                  <a:lnTo>
                    <a:pt x="-2151" y="5562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C83FDD4D-5B2E-4A64-AB5D-5120885B4511}"/>
                </a:ext>
              </a:extLst>
            </p:cNvPr>
            <p:cNvSpPr/>
            <p:nvPr/>
          </p:nvSpPr>
          <p:spPr>
            <a:xfrm rot="-5400000" flipV="1">
              <a:off x="1914906" y="1397920"/>
              <a:ext cx="37294" cy="57866"/>
            </a:xfrm>
            <a:custGeom>
              <a:avLst/>
              <a:gdLst>
                <a:gd name="connsiteX0" fmla="*/ -1888 w 37294"/>
                <a:gd name="connsiteY0" fmla="*/ 55613 h 57866"/>
                <a:gd name="connsiteX1" fmla="*/ 34711 w 37294"/>
                <a:gd name="connsiteY1" fmla="*/ 55613 h 57866"/>
                <a:gd name="connsiteX2" fmla="*/ 34711 w 37294"/>
                <a:gd name="connsiteY2" fmla="*/ 49015 h 57866"/>
                <a:gd name="connsiteX3" fmla="*/ 5940 w 37294"/>
                <a:gd name="connsiteY3" fmla="*/ 49015 h 57866"/>
                <a:gd name="connsiteX4" fmla="*/ 5940 w 37294"/>
                <a:gd name="connsiteY4" fmla="*/ 31889 h 57866"/>
                <a:gd name="connsiteX5" fmla="*/ 33508 w 37294"/>
                <a:gd name="connsiteY5" fmla="*/ 31889 h 57866"/>
                <a:gd name="connsiteX6" fmla="*/ 33508 w 37294"/>
                <a:gd name="connsiteY6" fmla="*/ 25303 h 57866"/>
                <a:gd name="connsiteX7" fmla="*/ 5940 w 37294"/>
                <a:gd name="connsiteY7" fmla="*/ 25303 h 57866"/>
                <a:gd name="connsiteX8" fmla="*/ 5940 w 37294"/>
                <a:gd name="connsiteY8" fmla="*/ 4332 h 57866"/>
                <a:gd name="connsiteX9" fmla="*/ 35406 w 37294"/>
                <a:gd name="connsiteY9" fmla="*/ 4332 h 57866"/>
                <a:gd name="connsiteX10" fmla="*/ 35406 w 37294"/>
                <a:gd name="connsiteY10" fmla="*/ -2253 h 57866"/>
                <a:gd name="connsiteX11" fmla="*/ -1888 w 37294"/>
                <a:gd name="connsiteY11" fmla="*/ -2253 h 57866"/>
                <a:gd name="connsiteX12" fmla="*/ -1888 w 37294"/>
                <a:gd name="connsiteY12" fmla="*/ 55613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94" h="57866">
                  <a:moveTo>
                    <a:pt x="-1888" y="55613"/>
                  </a:moveTo>
                  <a:lnTo>
                    <a:pt x="34711" y="55613"/>
                  </a:lnTo>
                  <a:lnTo>
                    <a:pt x="34711" y="49015"/>
                  </a:lnTo>
                  <a:lnTo>
                    <a:pt x="5940" y="49015"/>
                  </a:lnTo>
                  <a:lnTo>
                    <a:pt x="5940" y="31889"/>
                  </a:lnTo>
                  <a:lnTo>
                    <a:pt x="33508" y="31889"/>
                  </a:lnTo>
                  <a:lnTo>
                    <a:pt x="33508" y="25303"/>
                  </a:lnTo>
                  <a:lnTo>
                    <a:pt x="5940" y="25303"/>
                  </a:lnTo>
                  <a:lnTo>
                    <a:pt x="5940" y="4332"/>
                  </a:lnTo>
                  <a:lnTo>
                    <a:pt x="35406" y="4332"/>
                  </a:lnTo>
                  <a:lnTo>
                    <a:pt x="35406" y="-2253"/>
                  </a:lnTo>
                  <a:lnTo>
                    <a:pt x="-1888" y="-2253"/>
                  </a:lnTo>
                  <a:lnTo>
                    <a:pt x="-1888" y="55613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8525BC36-9EE3-4C20-A491-BFB9C2321902}"/>
                </a:ext>
              </a:extLst>
            </p:cNvPr>
            <p:cNvSpPr/>
            <p:nvPr/>
          </p:nvSpPr>
          <p:spPr>
            <a:xfrm rot="-5400000" flipV="1">
              <a:off x="1913225" y="1347516"/>
              <a:ext cx="40743" cy="60036"/>
            </a:xfrm>
            <a:custGeom>
              <a:avLst/>
              <a:gdLst>
                <a:gd name="connsiteX0" fmla="*/ 35436 w 40743"/>
                <a:gd name="connsiteY0" fmla="*/ 54841 h 60036"/>
                <a:gd name="connsiteX1" fmla="*/ 35436 w 40743"/>
                <a:gd name="connsiteY1" fmla="*/ 47202 h 60036"/>
                <a:gd name="connsiteX2" fmla="*/ 27024 w 40743"/>
                <a:gd name="connsiteY2" fmla="*/ 50377 h 60036"/>
                <a:gd name="connsiteX3" fmla="*/ 19382 w 40743"/>
                <a:gd name="connsiteY3" fmla="*/ 51431 h 60036"/>
                <a:gd name="connsiteX4" fmla="*/ 9518 w 40743"/>
                <a:gd name="connsiteY4" fmla="*/ 48951 h 60036"/>
                <a:gd name="connsiteX5" fmla="*/ 6045 w 40743"/>
                <a:gd name="connsiteY5" fmla="*/ 41894 h 60036"/>
                <a:gd name="connsiteX6" fmla="*/ 8352 w 40743"/>
                <a:gd name="connsiteY6" fmla="*/ 36090 h 60036"/>
                <a:gd name="connsiteX7" fmla="*/ 17099 w 40743"/>
                <a:gd name="connsiteY7" fmla="*/ 32940 h 60036"/>
                <a:gd name="connsiteX8" fmla="*/ 21826 w 40743"/>
                <a:gd name="connsiteY8" fmla="*/ 31973 h 60036"/>
                <a:gd name="connsiteX9" fmla="*/ 34753 w 40743"/>
                <a:gd name="connsiteY9" fmla="*/ 26094 h 60036"/>
                <a:gd name="connsiteX10" fmla="*/ 38922 w 40743"/>
                <a:gd name="connsiteY10" fmla="*/ 14846 h 60036"/>
                <a:gd name="connsiteX11" fmla="*/ 33277 w 40743"/>
                <a:gd name="connsiteY11" fmla="*/ 2085 h 60036"/>
                <a:gd name="connsiteX12" fmla="*/ 16751 w 40743"/>
                <a:gd name="connsiteY12" fmla="*/ -2256 h 60036"/>
                <a:gd name="connsiteX13" fmla="*/ 8005 w 40743"/>
                <a:gd name="connsiteY13" fmla="*/ -1326 h 60036"/>
                <a:gd name="connsiteX14" fmla="*/ -1586 w 40743"/>
                <a:gd name="connsiteY14" fmla="*/ 1427 h 60036"/>
                <a:gd name="connsiteX15" fmla="*/ -1586 w 40743"/>
                <a:gd name="connsiteY15" fmla="*/ 9488 h 60036"/>
                <a:gd name="connsiteX16" fmla="*/ 7757 w 40743"/>
                <a:gd name="connsiteY16" fmla="*/ 5458 h 60036"/>
                <a:gd name="connsiteX17" fmla="*/ 16751 w 40743"/>
                <a:gd name="connsiteY17" fmla="*/ 4106 h 60036"/>
                <a:gd name="connsiteX18" fmla="*/ 27098 w 40743"/>
                <a:gd name="connsiteY18" fmla="*/ 6735 h 60036"/>
                <a:gd name="connsiteX19" fmla="*/ 30746 w 40743"/>
                <a:gd name="connsiteY19" fmla="*/ 14263 h 60036"/>
                <a:gd name="connsiteX20" fmla="*/ 28128 w 40743"/>
                <a:gd name="connsiteY20" fmla="*/ 20923 h 60036"/>
                <a:gd name="connsiteX21" fmla="*/ 19543 w 40743"/>
                <a:gd name="connsiteY21" fmla="*/ 24532 h 60036"/>
                <a:gd name="connsiteX22" fmla="*/ 14766 w 40743"/>
                <a:gd name="connsiteY22" fmla="*/ 25462 h 60036"/>
                <a:gd name="connsiteX23" fmla="*/ 2087 w 40743"/>
                <a:gd name="connsiteY23" fmla="*/ 30919 h 60036"/>
                <a:gd name="connsiteX24" fmla="*/ -1821 w 40743"/>
                <a:gd name="connsiteY24" fmla="*/ 41274 h 60036"/>
                <a:gd name="connsiteX25" fmla="*/ 3588 w 40743"/>
                <a:gd name="connsiteY25" fmla="*/ 53366 h 60036"/>
                <a:gd name="connsiteX26" fmla="*/ 18488 w 40743"/>
                <a:gd name="connsiteY26" fmla="*/ 57781 h 60036"/>
                <a:gd name="connsiteX27" fmla="*/ 26788 w 40743"/>
                <a:gd name="connsiteY27" fmla="*/ 57037 h 60036"/>
                <a:gd name="connsiteX28" fmla="*/ 35436 w 40743"/>
                <a:gd name="connsiteY28" fmla="*/ 54841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743" h="60036">
                  <a:moveTo>
                    <a:pt x="35436" y="54841"/>
                  </a:moveTo>
                  <a:lnTo>
                    <a:pt x="35436" y="47202"/>
                  </a:lnTo>
                  <a:cubicBezTo>
                    <a:pt x="32466" y="48624"/>
                    <a:pt x="29662" y="49682"/>
                    <a:pt x="27024" y="50377"/>
                  </a:cubicBezTo>
                  <a:cubicBezTo>
                    <a:pt x="24385" y="51080"/>
                    <a:pt x="21838" y="51431"/>
                    <a:pt x="19382" y="51431"/>
                  </a:cubicBezTo>
                  <a:cubicBezTo>
                    <a:pt x="15122" y="51431"/>
                    <a:pt x="11834" y="50604"/>
                    <a:pt x="9518" y="48951"/>
                  </a:cubicBezTo>
                  <a:cubicBezTo>
                    <a:pt x="7202" y="47297"/>
                    <a:pt x="6045" y="44945"/>
                    <a:pt x="6045" y="41894"/>
                  </a:cubicBezTo>
                  <a:cubicBezTo>
                    <a:pt x="6045" y="39331"/>
                    <a:pt x="6814" y="37396"/>
                    <a:pt x="8352" y="36090"/>
                  </a:cubicBezTo>
                  <a:cubicBezTo>
                    <a:pt x="9891" y="34792"/>
                    <a:pt x="12806" y="33742"/>
                    <a:pt x="17099" y="32940"/>
                  </a:cubicBezTo>
                  <a:lnTo>
                    <a:pt x="21826" y="31973"/>
                  </a:lnTo>
                  <a:cubicBezTo>
                    <a:pt x="27665" y="30857"/>
                    <a:pt x="31974" y="28897"/>
                    <a:pt x="34753" y="26094"/>
                  </a:cubicBezTo>
                  <a:cubicBezTo>
                    <a:pt x="37532" y="23292"/>
                    <a:pt x="38922" y="19542"/>
                    <a:pt x="38922" y="14846"/>
                  </a:cubicBezTo>
                  <a:cubicBezTo>
                    <a:pt x="38922" y="9232"/>
                    <a:pt x="37040" y="4978"/>
                    <a:pt x="33277" y="2085"/>
                  </a:cubicBezTo>
                  <a:cubicBezTo>
                    <a:pt x="29522" y="-809"/>
                    <a:pt x="24013" y="-2256"/>
                    <a:pt x="16751" y="-2256"/>
                  </a:cubicBezTo>
                  <a:cubicBezTo>
                    <a:pt x="14014" y="-2256"/>
                    <a:pt x="11098" y="-1946"/>
                    <a:pt x="8005" y="-1326"/>
                  </a:cubicBezTo>
                  <a:cubicBezTo>
                    <a:pt x="4920" y="-706"/>
                    <a:pt x="1723" y="212"/>
                    <a:pt x="-1586" y="1427"/>
                  </a:cubicBezTo>
                  <a:lnTo>
                    <a:pt x="-1586" y="9488"/>
                  </a:lnTo>
                  <a:cubicBezTo>
                    <a:pt x="1591" y="7711"/>
                    <a:pt x="4705" y="6367"/>
                    <a:pt x="7757" y="5458"/>
                  </a:cubicBezTo>
                  <a:cubicBezTo>
                    <a:pt x="10809" y="4557"/>
                    <a:pt x="13807" y="4106"/>
                    <a:pt x="16751" y="4106"/>
                  </a:cubicBezTo>
                  <a:cubicBezTo>
                    <a:pt x="21218" y="4106"/>
                    <a:pt x="24667" y="4983"/>
                    <a:pt x="27098" y="6735"/>
                  </a:cubicBezTo>
                  <a:cubicBezTo>
                    <a:pt x="29530" y="8496"/>
                    <a:pt x="30746" y="11006"/>
                    <a:pt x="30746" y="14263"/>
                  </a:cubicBezTo>
                  <a:cubicBezTo>
                    <a:pt x="30746" y="17099"/>
                    <a:pt x="29873" y="19319"/>
                    <a:pt x="28128" y="20923"/>
                  </a:cubicBezTo>
                  <a:cubicBezTo>
                    <a:pt x="26383" y="22527"/>
                    <a:pt x="23521" y="23730"/>
                    <a:pt x="19543" y="24532"/>
                  </a:cubicBezTo>
                  <a:lnTo>
                    <a:pt x="14766" y="25462"/>
                  </a:lnTo>
                  <a:cubicBezTo>
                    <a:pt x="8927" y="26619"/>
                    <a:pt x="4700" y="28438"/>
                    <a:pt x="2087" y="30919"/>
                  </a:cubicBezTo>
                  <a:cubicBezTo>
                    <a:pt x="-519" y="33399"/>
                    <a:pt x="-1821" y="36851"/>
                    <a:pt x="-1821" y="41274"/>
                  </a:cubicBezTo>
                  <a:cubicBezTo>
                    <a:pt x="-1821" y="46392"/>
                    <a:pt x="-18" y="50422"/>
                    <a:pt x="3588" y="53366"/>
                  </a:cubicBezTo>
                  <a:cubicBezTo>
                    <a:pt x="7194" y="56309"/>
                    <a:pt x="12161" y="57781"/>
                    <a:pt x="18488" y="57781"/>
                  </a:cubicBezTo>
                  <a:cubicBezTo>
                    <a:pt x="21209" y="57781"/>
                    <a:pt x="23976" y="57533"/>
                    <a:pt x="26788" y="57037"/>
                  </a:cubicBezTo>
                  <a:cubicBezTo>
                    <a:pt x="29609" y="56549"/>
                    <a:pt x="32491" y="55817"/>
                    <a:pt x="35436" y="54841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338" name="Graphic 4">
            <a:extLst>
              <a:ext uri="{FF2B5EF4-FFF2-40B4-BE49-F238E27FC236}">
                <a16:creationId xmlns:a16="http://schemas.microsoft.com/office/drawing/2014/main" id="{1FA42D3F-829E-45FF-BF62-907FB740E1E8}"/>
              </a:ext>
            </a:extLst>
          </p:cNvPr>
          <p:cNvGrpSpPr/>
          <p:nvPr/>
        </p:nvGrpSpPr>
        <p:grpSpPr>
          <a:xfrm>
            <a:off x="2029953" y="2979138"/>
            <a:ext cx="57888" cy="83073"/>
            <a:chOff x="2261616" y="1522372"/>
            <a:chExt cx="57888" cy="96238"/>
          </a:xfrm>
          <a:solidFill>
            <a:srgbClr val="000000"/>
          </a:solidFill>
        </p:grpSpPr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6643A2CD-29D0-48AB-A139-B9DCBE57A69F}"/>
                </a:ext>
              </a:extLst>
            </p:cNvPr>
            <p:cNvSpPr/>
            <p:nvPr/>
          </p:nvSpPr>
          <p:spPr>
            <a:xfrm rot="-5400000" flipV="1">
              <a:off x="2264041" y="1563169"/>
              <a:ext cx="53037" cy="57866"/>
            </a:xfrm>
            <a:custGeom>
              <a:avLst/>
              <a:gdLst>
                <a:gd name="connsiteX0" fmla="*/ 24625 w 53037"/>
                <a:gd name="connsiteY0" fmla="*/ 47920 h 57866"/>
                <a:gd name="connsiteX1" fmla="*/ 13993 w 53037"/>
                <a:gd name="connsiteY1" fmla="*/ 19123 h 57866"/>
                <a:gd name="connsiteX2" fmla="*/ 35283 w 53037"/>
                <a:gd name="connsiteY2" fmla="*/ 19123 h 57866"/>
                <a:gd name="connsiteX3" fmla="*/ 24625 w 53037"/>
                <a:gd name="connsiteY3" fmla="*/ 47920 h 57866"/>
                <a:gd name="connsiteX4" fmla="*/ 20196 w 53037"/>
                <a:gd name="connsiteY4" fmla="*/ 55634 h 57866"/>
                <a:gd name="connsiteX5" fmla="*/ 29079 w 53037"/>
                <a:gd name="connsiteY5" fmla="*/ 55634 h 57866"/>
                <a:gd name="connsiteX6" fmla="*/ 51138 w 53037"/>
                <a:gd name="connsiteY6" fmla="*/ -2232 h 57866"/>
                <a:gd name="connsiteX7" fmla="*/ 43000 w 53037"/>
                <a:gd name="connsiteY7" fmla="*/ -2232 h 57866"/>
                <a:gd name="connsiteX8" fmla="*/ 37727 w 53037"/>
                <a:gd name="connsiteY8" fmla="*/ 12612 h 57866"/>
                <a:gd name="connsiteX9" fmla="*/ 11636 w 53037"/>
                <a:gd name="connsiteY9" fmla="*/ 12612 h 57866"/>
                <a:gd name="connsiteX10" fmla="*/ 6363 w 53037"/>
                <a:gd name="connsiteY10" fmla="*/ -2232 h 57866"/>
                <a:gd name="connsiteX11" fmla="*/ -1900 w 53037"/>
                <a:gd name="connsiteY11" fmla="*/ -2232 h 57866"/>
                <a:gd name="connsiteX12" fmla="*/ 20196 w 53037"/>
                <a:gd name="connsiteY12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37" h="57866">
                  <a:moveTo>
                    <a:pt x="24625" y="47920"/>
                  </a:moveTo>
                  <a:lnTo>
                    <a:pt x="13993" y="19123"/>
                  </a:lnTo>
                  <a:lnTo>
                    <a:pt x="35283" y="19123"/>
                  </a:lnTo>
                  <a:lnTo>
                    <a:pt x="24625" y="47920"/>
                  </a:lnTo>
                  <a:close/>
                  <a:moveTo>
                    <a:pt x="20196" y="55634"/>
                  </a:moveTo>
                  <a:lnTo>
                    <a:pt x="29079" y="55634"/>
                  </a:lnTo>
                  <a:lnTo>
                    <a:pt x="51138" y="-2232"/>
                  </a:lnTo>
                  <a:lnTo>
                    <a:pt x="43000" y="-2232"/>
                  </a:lnTo>
                  <a:lnTo>
                    <a:pt x="37727" y="12612"/>
                  </a:lnTo>
                  <a:lnTo>
                    <a:pt x="11636" y="12612"/>
                  </a:lnTo>
                  <a:lnTo>
                    <a:pt x="6363" y="-2232"/>
                  </a:lnTo>
                  <a:lnTo>
                    <a:pt x="-1900" y="-2232"/>
                  </a:lnTo>
                  <a:lnTo>
                    <a:pt x="20196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E3B83F97-AE6A-4E68-B743-61058647123A}"/>
                </a:ext>
              </a:extLst>
            </p:cNvPr>
            <p:cNvSpPr/>
            <p:nvPr/>
          </p:nvSpPr>
          <p:spPr>
            <a:xfrm rot="-5400000" flipV="1">
              <a:off x="2266076" y="1517914"/>
              <a:ext cx="48968" cy="57866"/>
            </a:xfrm>
            <a:custGeom>
              <a:avLst/>
              <a:gdLst>
                <a:gd name="connsiteX0" fmla="*/ -1667 w 48968"/>
                <a:gd name="connsiteY0" fmla="*/ 55628 h 57866"/>
                <a:gd name="connsiteX1" fmla="*/ 47302 w 48968"/>
                <a:gd name="connsiteY1" fmla="*/ 55628 h 57866"/>
                <a:gd name="connsiteX2" fmla="*/ 47302 w 48968"/>
                <a:gd name="connsiteY2" fmla="*/ 49030 h 57866"/>
                <a:gd name="connsiteX3" fmla="*/ 26757 w 48968"/>
                <a:gd name="connsiteY3" fmla="*/ 49030 h 57866"/>
                <a:gd name="connsiteX4" fmla="*/ 26757 w 48968"/>
                <a:gd name="connsiteY4" fmla="*/ -2238 h 57866"/>
                <a:gd name="connsiteX5" fmla="*/ 18891 w 48968"/>
                <a:gd name="connsiteY5" fmla="*/ -2238 h 57866"/>
                <a:gd name="connsiteX6" fmla="*/ 18891 w 48968"/>
                <a:gd name="connsiteY6" fmla="*/ 49030 h 57866"/>
                <a:gd name="connsiteX7" fmla="*/ -1667 w 48968"/>
                <a:gd name="connsiteY7" fmla="*/ 49030 h 57866"/>
                <a:gd name="connsiteX8" fmla="*/ -1667 w 48968"/>
                <a:gd name="connsiteY8" fmla="*/ 55628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68" h="57866">
                  <a:moveTo>
                    <a:pt x="-1667" y="55628"/>
                  </a:moveTo>
                  <a:lnTo>
                    <a:pt x="47302" y="55628"/>
                  </a:lnTo>
                  <a:lnTo>
                    <a:pt x="47302" y="49030"/>
                  </a:lnTo>
                  <a:lnTo>
                    <a:pt x="26757" y="49030"/>
                  </a:lnTo>
                  <a:lnTo>
                    <a:pt x="26757" y="-2238"/>
                  </a:lnTo>
                  <a:lnTo>
                    <a:pt x="18891" y="-2238"/>
                  </a:lnTo>
                  <a:lnTo>
                    <a:pt x="18891" y="49030"/>
                  </a:lnTo>
                  <a:lnTo>
                    <a:pt x="-1667" y="49030"/>
                  </a:lnTo>
                  <a:lnTo>
                    <a:pt x="-1667" y="55628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341" name="Graphic 4">
            <a:extLst>
              <a:ext uri="{FF2B5EF4-FFF2-40B4-BE49-F238E27FC236}">
                <a16:creationId xmlns:a16="http://schemas.microsoft.com/office/drawing/2014/main" id="{12C500CA-EE61-4CDA-A728-A33A90327ABE}"/>
              </a:ext>
            </a:extLst>
          </p:cNvPr>
          <p:cNvGrpSpPr/>
          <p:nvPr/>
        </p:nvGrpSpPr>
        <p:grpSpPr>
          <a:xfrm>
            <a:off x="2140470" y="2881159"/>
            <a:ext cx="60060" cy="174865"/>
            <a:chOff x="2372133" y="1408866"/>
            <a:chExt cx="60060" cy="202576"/>
          </a:xfrm>
          <a:solidFill>
            <a:srgbClr val="000000"/>
          </a:solidFill>
        </p:grpSpPr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41B8A3F1-7E80-413B-B9C9-7D16C94F0834}"/>
                </a:ext>
              </a:extLst>
            </p:cNvPr>
            <p:cNvSpPr/>
            <p:nvPr/>
          </p:nvSpPr>
          <p:spPr>
            <a:xfrm rot="-5400000" flipV="1">
              <a:off x="2383473" y="1563870"/>
              <a:ext cx="37294" cy="57866"/>
            </a:xfrm>
            <a:custGeom>
              <a:avLst/>
              <a:gdLst>
                <a:gd name="connsiteX0" fmla="*/ -1829 w 37294"/>
                <a:gd name="connsiteY0" fmla="*/ 55634 h 57866"/>
                <a:gd name="connsiteX1" fmla="*/ 34770 w 37294"/>
                <a:gd name="connsiteY1" fmla="*/ 55634 h 57866"/>
                <a:gd name="connsiteX2" fmla="*/ 34770 w 37294"/>
                <a:gd name="connsiteY2" fmla="*/ 49036 h 57866"/>
                <a:gd name="connsiteX3" fmla="*/ 5999 w 37294"/>
                <a:gd name="connsiteY3" fmla="*/ 49036 h 57866"/>
                <a:gd name="connsiteX4" fmla="*/ 5999 w 37294"/>
                <a:gd name="connsiteY4" fmla="*/ 31910 h 57866"/>
                <a:gd name="connsiteX5" fmla="*/ 33567 w 37294"/>
                <a:gd name="connsiteY5" fmla="*/ 31910 h 57866"/>
                <a:gd name="connsiteX6" fmla="*/ 33567 w 37294"/>
                <a:gd name="connsiteY6" fmla="*/ 25324 h 57866"/>
                <a:gd name="connsiteX7" fmla="*/ 5999 w 37294"/>
                <a:gd name="connsiteY7" fmla="*/ 25324 h 57866"/>
                <a:gd name="connsiteX8" fmla="*/ 5999 w 37294"/>
                <a:gd name="connsiteY8" fmla="*/ 4353 h 57866"/>
                <a:gd name="connsiteX9" fmla="*/ 35465 w 37294"/>
                <a:gd name="connsiteY9" fmla="*/ 4353 h 57866"/>
                <a:gd name="connsiteX10" fmla="*/ 35465 w 37294"/>
                <a:gd name="connsiteY10" fmla="*/ -2232 h 57866"/>
                <a:gd name="connsiteX11" fmla="*/ -1829 w 37294"/>
                <a:gd name="connsiteY11" fmla="*/ -2232 h 57866"/>
                <a:gd name="connsiteX12" fmla="*/ -1829 w 37294"/>
                <a:gd name="connsiteY12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94" h="57866">
                  <a:moveTo>
                    <a:pt x="-1829" y="55634"/>
                  </a:moveTo>
                  <a:lnTo>
                    <a:pt x="34770" y="55634"/>
                  </a:lnTo>
                  <a:lnTo>
                    <a:pt x="34770" y="49036"/>
                  </a:lnTo>
                  <a:lnTo>
                    <a:pt x="5999" y="49036"/>
                  </a:lnTo>
                  <a:lnTo>
                    <a:pt x="5999" y="31910"/>
                  </a:lnTo>
                  <a:lnTo>
                    <a:pt x="33567" y="31910"/>
                  </a:lnTo>
                  <a:lnTo>
                    <a:pt x="33567" y="25324"/>
                  </a:lnTo>
                  <a:lnTo>
                    <a:pt x="5999" y="25324"/>
                  </a:lnTo>
                  <a:lnTo>
                    <a:pt x="5999" y="4353"/>
                  </a:lnTo>
                  <a:lnTo>
                    <a:pt x="35465" y="4353"/>
                  </a:lnTo>
                  <a:lnTo>
                    <a:pt x="35465" y="-2232"/>
                  </a:lnTo>
                  <a:lnTo>
                    <a:pt x="-1829" y="-2232"/>
                  </a:lnTo>
                  <a:lnTo>
                    <a:pt x="-1829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140750F5-99AA-4800-BE21-DCA3BB7F9559}"/>
                </a:ext>
              </a:extLst>
            </p:cNvPr>
            <p:cNvSpPr/>
            <p:nvPr/>
          </p:nvSpPr>
          <p:spPr>
            <a:xfrm rot="-5400000" flipV="1">
              <a:off x="2375601" y="1513020"/>
              <a:ext cx="53037" cy="57866"/>
            </a:xfrm>
            <a:custGeom>
              <a:avLst/>
              <a:gdLst>
                <a:gd name="connsiteX0" fmla="*/ 24639 w 53037"/>
                <a:gd name="connsiteY0" fmla="*/ 47914 h 57866"/>
                <a:gd name="connsiteX1" fmla="*/ 14007 w 53037"/>
                <a:gd name="connsiteY1" fmla="*/ 19117 h 57866"/>
                <a:gd name="connsiteX2" fmla="*/ 35297 w 53037"/>
                <a:gd name="connsiteY2" fmla="*/ 19117 h 57866"/>
                <a:gd name="connsiteX3" fmla="*/ 24639 w 53037"/>
                <a:gd name="connsiteY3" fmla="*/ 47914 h 57866"/>
                <a:gd name="connsiteX4" fmla="*/ 20210 w 53037"/>
                <a:gd name="connsiteY4" fmla="*/ 55628 h 57866"/>
                <a:gd name="connsiteX5" fmla="*/ 29093 w 53037"/>
                <a:gd name="connsiteY5" fmla="*/ 55628 h 57866"/>
                <a:gd name="connsiteX6" fmla="*/ 51152 w 53037"/>
                <a:gd name="connsiteY6" fmla="*/ -2239 h 57866"/>
                <a:gd name="connsiteX7" fmla="*/ 43014 w 53037"/>
                <a:gd name="connsiteY7" fmla="*/ -2239 h 57866"/>
                <a:gd name="connsiteX8" fmla="*/ 37741 w 53037"/>
                <a:gd name="connsiteY8" fmla="*/ 12606 h 57866"/>
                <a:gd name="connsiteX9" fmla="*/ 11650 w 53037"/>
                <a:gd name="connsiteY9" fmla="*/ 12606 h 57866"/>
                <a:gd name="connsiteX10" fmla="*/ 6377 w 53037"/>
                <a:gd name="connsiteY10" fmla="*/ -2239 h 57866"/>
                <a:gd name="connsiteX11" fmla="*/ -1886 w 53037"/>
                <a:gd name="connsiteY11" fmla="*/ -2239 h 57866"/>
                <a:gd name="connsiteX12" fmla="*/ 20210 w 53037"/>
                <a:gd name="connsiteY12" fmla="*/ 55628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37" h="57866">
                  <a:moveTo>
                    <a:pt x="24639" y="47914"/>
                  </a:moveTo>
                  <a:lnTo>
                    <a:pt x="14007" y="19117"/>
                  </a:lnTo>
                  <a:lnTo>
                    <a:pt x="35297" y="19117"/>
                  </a:lnTo>
                  <a:lnTo>
                    <a:pt x="24639" y="47914"/>
                  </a:lnTo>
                  <a:close/>
                  <a:moveTo>
                    <a:pt x="20210" y="55628"/>
                  </a:moveTo>
                  <a:lnTo>
                    <a:pt x="29093" y="55628"/>
                  </a:lnTo>
                  <a:lnTo>
                    <a:pt x="51152" y="-2239"/>
                  </a:lnTo>
                  <a:lnTo>
                    <a:pt x="43014" y="-2239"/>
                  </a:lnTo>
                  <a:lnTo>
                    <a:pt x="37741" y="12606"/>
                  </a:lnTo>
                  <a:lnTo>
                    <a:pt x="11650" y="12606"/>
                  </a:lnTo>
                  <a:lnTo>
                    <a:pt x="6377" y="-2239"/>
                  </a:lnTo>
                  <a:lnTo>
                    <a:pt x="-1886" y="-2239"/>
                  </a:lnTo>
                  <a:lnTo>
                    <a:pt x="20210" y="55628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6FC8F18B-11D7-428C-BBF2-EC92A94CDEA2}"/>
                </a:ext>
              </a:extLst>
            </p:cNvPr>
            <p:cNvSpPr/>
            <p:nvPr/>
          </p:nvSpPr>
          <p:spPr>
            <a:xfrm rot="-5400000" flipV="1">
              <a:off x="2378820" y="1458370"/>
              <a:ext cx="46685" cy="60036"/>
            </a:xfrm>
            <a:custGeom>
              <a:avLst/>
              <a:gdLst>
                <a:gd name="connsiteX0" fmla="*/ 44747 w 46685"/>
                <a:gd name="connsiteY0" fmla="*/ 52288 h 60036"/>
                <a:gd name="connsiteX1" fmla="*/ 44747 w 46685"/>
                <a:gd name="connsiteY1" fmla="*/ 44041 h 60036"/>
                <a:gd name="connsiteX2" fmla="*/ 36311 w 46685"/>
                <a:gd name="connsiteY2" fmla="*/ 49535 h 60036"/>
                <a:gd name="connsiteX3" fmla="*/ 26795 w 46685"/>
                <a:gd name="connsiteY3" fmla="*/ 51358 h 60036"/>
                <a:gd name="connsiteX4" fmla="*/ 11597 w 46685"/>
                <a:gd name="connsiteY4" fmla="*/ 45294 h 60036"/>
                <a:gd name="connsiteX5" fmla="*/ 6324 w 46685"/>
                <a:gd name="connsiteY5" fmla="*/ 27758 h 60036"/>
                <a:gd name="connsiteX6" fmla="*/ 11597 w 46685"/>
                <a:gd name="connsiteY6" fmla="*/ 10259 h 60036"/>
                <a:gd name="connsiteX7" fmla="*/ 26795 w 46685"/>
                <a:gd name="connsiteY7" fmla="*/ 4195 h 60036"/>
                <a:gd name="connsiteX8" fmla="*/ 36311 w 46685"/>
                <a:gd name="connsiteY8" fmla="*/ 6018 h 60036"/>
                <a:gd name="connsiteX9" fmla="*/ 44747 w 46685"/>
                <a:gd name="connsiteY9" fmla="*/ 11524 h 60036"/>
                <a:gd name="connsiteX10" fmla="*/ 44747 w 46685"/>
                <a:gd name="connsiteY10" fmla="*/ 3339 h 60036"/>
                <a:gd name="connsiteX11" fmla="*/ 36038 w 46685"/>
                <a:gd name="connsiteY11" fmla="*/ -853 h 60036"/>
                <a:gd name="connsiteX12" fmla="*/ 26336 w 46685"/>
                <a:gd name="connsiteY12" fmla="*/ -2242 h 60036"/>
                <a:gd name="connsiteX13" fmla="*/ 5617 w 46685"/>
                <a:gd name="connsiteY13" fmla="*/ 5794 h 60036"/>
                <a:gd name="connsiteX14" fmla="*/ -1939 w 46685"/>
                <a:gd name="connsiteY14" fmla="*/ 27758 h 60036"/>
                <a:gd name="connsiteX15" fmla="*/ 5617 w 46685"/>
                <a:gd name="connsiteY15" fmla="*/ 49746 h 60036"/>
                <a:gd name="connsiteX16" fmla="*/ 26336 w 46685"/>
                <a:gd name="connsiteY16" fmla="*/ 57795 h 60036"/>
                <a:gd name="connsiteX17" fmla="*/ 36112 w 46685"/>
                <a:gd name="connsiteY17" fmla="*/ 56418 h 60036"/>
                <a:gd name="connsiteX18" fmla="*/ 44747 w 46685"/>
                <a:gd name="connsiteY18" fmla="*/ 52288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685" h="60036">
                  <a:moveTo>
                    <a:pt x="44747" y="52288"/>
                  </a:moveTo>
                  <a:lnTo>
                    <a:pt x="44747" y="44041"/>
                  </a:lnTo>
                  <a:cubicBezTo>
                    <a:pt x="42109" y="46497"/>
                    <a:pt x="39297" y="48328"/>
                    <a:pt x="36311" y="49535"/>
                  </a:cubicBezTo>
                  <a:cubicBezTo>
                    <a:pt x="33325" y="50750"/>
                    <a:pt x="30153" y="51358"/>
                    <a:pt x="26795" y="51358"/>
                  </a:cubicBezTo>
                  <a:cubicBezTo>
                    <a:pt x="20178" y="51358"/>
                    <a:pt x="15112" y="49337"/>
                    <a:pt x="11597" y="45294"/>
                  </a:cubicBezTo>
                  <a:cubicBezTo>
                    <a:pt x="8082" y="41251"/>
                    <a:pt x="6324" y="35405"/>
                    <a:pt x="6324" y="27758"/>
                  </a:cubicBezTo>
                  <a:cubicBezTo>
                    <a:pt x="6324" y="20135"/>
                    <a:pt x="8082" y="14302"/>
                    <a:pt x="11597" y="10259"/>
                  </a:cubicBezTo>
                  <a:cubicBezTo>
                    <a:pt x="15112" y="6216"/>
                    <a:pt x="20178" y="4195"/>
                    <a:pt x="26795" y="4195"/>
                  </a:cubicBezTo>
                  <a:cubicBezTo>
                    <a:pt x="30153" y="4195"/>
                    <a:pt x="33325" y="4802"/>
                    <a:pt x="36311" y="6018"/>
                  </a:cubicBezTo>
                  <a:cubicBezTo>
                    <a:pt x="39297" y="7233"/>
                    <a:pt x="42109" y="9068"/>
                    <a:pt x="44747" y="11524"/>
                  </a:cubicBezTo>
                  <a:lnTo>
                    <a:pt x="44747" y="3339"/>
                  </a:lnTo>
                  <a:cubicBezTo>
                    <a:pt x="42009" y="1479"/>
                    <a:pt x="39106" y="81"/>
                    <a:pt x="36038" y="-853"/>
                  </a:cubicBezTo>
                  <a:cubicBezTo>
                    <a:pt x="32977" y="-1779"/>
                    <a:pt x="29743" y="-2242"/>
                    <a:pt x="26336" y="-2242"/>
                  </a:cubicBezTo>
                  <a:cubicBezTo>
                    <a:pt x="17568" y="-2242"/>
                    <a:pt x="10662" y="437"/>
                    <a:pt x="5617" y="5794"/>
                  </a:cubicBezTo>
                  <a:cubicBezTo>
                    <a:pt x="580" y="11160"/>
                    <a:pt x="-1939" y="18481"/>
                    <a:pt x="-1939" y="27758"/>
                  </a:cubicBezTo>
                  <a:cubicBezTo>
                    <a:pt x="-1939" y="37059"/>
                    <a:pt x="580" y="44388"/>
                    <a:pt x="5617" y="49746"/>
                  </a:cubicBezTo>
                  <a:cubicBezTo>
                    <a:pt x="10662" y="55112"/>
                    <a:pt x="17568" y="57795"/>
                    <a:pt x="26336" y="57795"/>
                  </a:cubicBezTo>
                  <a:cubicBezTo>
                    <a:pt x="29793" y="57795"/>
                    <a:pt x="33052" y="57336"/>
                    <a:pt x="36112" y="56418"/>
                  </a:cubicBezTo>
                  <a:cubicBezTo>
                    <a:pt x="39181" y="55500"/>
                    <a:pt x="42059" y="54124"/>
                    <a:pt x="44747" y="52288"/>
                  </a:cubicBez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E1375DBD-87E4-46FC-8C01-D319DE234A5E}"/>
                </a:ext>
              </a:extLst>
            </p:cNvPr>
            <p:cNvSpPr/>
            <p:nvPr/>
          </p:nvSpPr>
          <p:spPr>
            <a:xfrm rot="-5400000" flipV="1">
              <a:off x="2380061" y="1401983"/>
              <a:ext cx="44117" cy="57866"/>
            </a:xfrm>
            <a:custGeom>
              <a:avLst/>
              <a:gdLst>
                <a:gd name="connsiteX0" fmla="*/ -2104 w 44117"/>
                <a:gd name="connsiteY0" fmla="*/ 55614 h 57866"/>
                <a:gd name="connsiteX1" fmla="*/ 5724 w 44117"/>
                <a:gd name="connsiteY1" fmla="*/ 55614 h 57866"/>
                <a:gd name="connsiteX2" fmla="*/ 5724 w 44117"/>
                <a:gd name="connsiteY2" fmla="*/ 31889 h 57866"/>
                <a:gd name="connsiteX3" fmla="*/ 34185 w 44117"/>
                <a:gd name="connsiteY3" fmla="*/ 31889 h 57866"/>
                <a:gd name="connsiteX4" fmla="*/ 34185 w 44117"/>
                <a:gd name="connsiteY4" fmla="*/ 55614 h 57866"/>
                <a:gd name="connsiteX5" fmla="*/ 42013 w 44117"/>
                <a:gd name="connsiteY5" fmla="*/ 55614 h 57866"/>
                <a:gd name="connsiteX6" fmla="*/ 42013 w 44117"/>
                <a:gd name="connsiteY6" fmla="*/ -2253 h 57866"/>
                <a:gd name="connsiteX7" fmla="*/ 34185 w 44117"/>
                <a:gd name="connsiteY7" fmla="*/ -2253 h 57866"/>
                <a:gd name="connsiteX8" fmla="*/ 34185 w 44117"/>
                <a:gd name="connsiteY8" fmla="*/ 25304 h 57866"/>
                <a:gd name="connsiteX9" fmla="*/ 5724 w 44117"/>
                <a:gd name="connsiteY9" fmla="*/ 25304 h 57866"/>
                <a:gd name="connsiteX10" fmla="*/ 5724 w 44117"/>
                <a:gd name="connsiteY10" fmla="*/ -2253 h 57866"/>
                <a:gd name="connsiteX11" fmla="*/ -2104 w 44117"/>
                <a:gd name="connsiteY11" fmla="*/ -2253 h 57866"/>
                <a:gd name="connsiteX12" fmla="*/ -2104 w 44117"/>
                <a:gd name="connsiteY12" fmla="*/ 5561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117" h="57866">
                  <a:moveTo>
                    <a:pt x="-2104" y="55614"/>
                  </a:moveTo>
                  <a:lnTo>
                    <a:pt x="5724" y="55614"/>
                  </a:lnTo>
                  <a:lnTo>
                    <a:pt x="5724" y="31889"/>
                  </a:lnTo>
                  <a:lnTo>
                    <a:pt x="34185" y="31889"/>
                  </a:lnTo>
                  <a:lnTo>
                    <a:pt x="34185" y="55614"/>
                  </a:lnTo>
                  <a:lnTo>
                    <a:pt x="42013" y="55614"/>
                  </a:lnTo>
                  <a:lnTo>
                    <a:pt x="42013" y="-2253"/>
                  </a:lnTo>
                  <a:lnTo>
                    <a:pt x="34185" y="-2253"/>
                  </a:lnTo>
                  <a:lnTo>
                    <a:pt x="34185" y="25304"/>
                  </a:lnTo>
                  <a:lnTo>
                    <a:pt x="5724" y="25304"/>
                  </a:lnTo>
                  <a:lnTo>
                    <a:pt x="5724" y="-2253"/>
                  </a:lnTo>
                  <a:lnTo>
                    <a:pt x="-2104" y="-2253"/>
                  </a:lnTo>
                  <a:lnTo>
                    <a:pt x="-2104" y="5561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346" name="Graphic 4">
            <a:extLst>
              <a:ext uri="{FF2B5EF4-FFF2-40B4-BE49-F238E27FC236}">
                <a16:creationId xmlns:a16="http://schemas.microsoft.com/office/drawing/2014/main" id="{39838DA3-7430-4745-9254-4778A932360D}"/>
              </a:ext>
            </a:extLst>
          </p:cNvPr>
          <p:cNvGrpSpPr/>
          <p:nvPr/>
        </p:nvGrpSpPr>
        <p:grpSpPr>
          <a:xfrm>
            <a:off x="2364648" y="2852456"/>
            <a:ext cx="57888" cy="203567"/>
            <a:chOff x="2596311" y="1375615"/>
            <a:chExt cx="57888" cy="235827"/>
          </a:xfrm>
          <a:solidFill>
            <a:srgbClr val="000000"/>
          </a:solidFill>
        </p:grpSpPr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DF12E19E-A850-4CCC-99CB-AFD7464D1413}"/>
                </a:ext>
              </a:extLst>
            </p:cNvPr>
            <p:cNvSpPr/>
            <p:nvPr/>
          </p:nvSpPr>
          <p:spPr>
            <a:xfrm rot="-5400000" flipV="1">
              <a:off x="2606565" y="1563826"/>
              <a:ext cx="37380" cy="57866"/>
            </a:xfrm>
            <a:custGeom>
              <a:avLst/>
              <a:gdLst>
                <a:gd name="connsiteX0" fmla="*/ 6024 w 37380"/>
                <a:gd name="connsiteY0" fmla="*/ 49198 h 57866"/>
                <a:gd name="connsiteX1" fmla="*/ 6024 w 37380"/>
                <a:gd name="connsiteY1" fmla="*/ 27457 h 57866"/>
                <a:gd name="connsiteX2" fmla="*/ 15875 w 37380"/>
                <a:gd name="connsiteY2" fmla="*/ 27457 h 57866"/>
                <a:gd name="connsiteX3" fmla="*/ 24324 w 37380"/>
                <a:gd name="connsiteY3" fmla="*/ 30285 h 57866"/>
                <a:gd name="connsiteX4" fmla="*/ 27314 w 37380"/>
                <a:gd name="connsiteY4" fmla="*/ 38346 h 57866"/>
                <a:gd name="connsiteX5" fmla="*/ 24324 w 37380"/>
                <a:gd name="connsiteY5" fmla="*/ 46370 h 57866"/>
                <a:gd name="connsiteX6" fmla="*/ 15875 w 37380"/>
                <a:gd name="connsiteY6" fmla="*/ 49198 h 57866"/>
                <a:gd name="connsiteX7" fmla="*/ 6024 w 37380"/>
                <a:gd name="connsiteY7" fmla="*/ 49198 h 57866"/>
                <a:gd name="connsiteX8" fmla="*/ -1805 w 37380"/>
                <a:gd name="connsiteY8" fmla="*/ 55634 h 57866"/>
                <a:gd name="connsiteX9" fmla="*/ 15875 w 37380"/>
                <a:gd name="connsiteY9" fmla="*/ 55634 h 57866"/>
                <a:gd name="connsiteX10" fmla="*/ 30589 w 37380"/>
                <a:gd name="connsiteY10" fmla="*/ 51231 h 57866"/>
                <a:gd name="connsiteX11" fmla="*/ 35576 w 37380"/>
                <a:gd name="connsiteY11" fmla="*/ 38346 h 57866"/>
                <a:gd name="connsiteX12" fmla="*/ 30589 w 37380"/>
                <a:gd name="connsiteY12" fmla="*/ 25399 h 57866"/>
                <a:gd name="connsiteX13" fmla="*/ 15875 w 37380"/>
                <a:gd name="connsiteY13" fmla="*/ 21021 h 57866"/>
                <a:gd name="connsiteX14" fmla="*/ 6024 w 37380"/>
                <a:gd name="connsiteY14" fmla="*/ 21021 h 57866"/>
                <a:gd name="connsiteX15" fmla="*/ 6024 w 37380"/>
                <a:gd name="connsiteY15" fmla="*/ -2232 h 57866"/>
                <a:gd name="connsiteX16" fmla="*/ -1805 w 37380"/>
                <a:gd name="connsiteY16" fmla="*/ -2232 h 57866"/>
                <a:gd name="connsiteX17" fmla="*/ -1805 w 37380"/>
                <a:gd name="connsiteY17" fmla="*/ 55634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80" h="57866">
                  <a:moveTo>
                    <a:pt x="6024" y="49198"/>
                  </a:moveTo>
                  <a:lnTo>
                    <a:pt x="6024" y="27457"/>
                  </a:lnTo>
                  <a:lnTo>
                    <a:pt x="15875" y="27457"/>
                  </a:lnTo>
                  <a:cubicBezTo>
                    <a:pt x="19522" y="27457"/>
                    <a:pt x="22339" y="28400"/>
                    <a:pt x="24324" y="30285"/>
                  </a:cubicBezTo>
                  <a:cubicBezTo>
                    <a:pt x="26317" y="32170"/>
                    <a:pt x="27314" y="34857"/>
                    <a:pt x="27314" y="38346"/>
                  </a:cubicBezTo>
                  <a:cubicBezTo>
                    <a:pt x="27314" y="41810"/>
                    <a:pt x="26317" y="44485"/>
                    <a:pt x="24324" y="46370"/>
                  </a:cubicBezTo>
                  <a:cubicBezTo>
                    <a:pt x="22339" y="48255"/>
                    <a:pt x="19522" y="49198"/>
                    <a:pt x="15875" y="49198"/>
                  </a:cubicBezTo>
                  <a:lnTo>
                    <a:pt x="6024" y="49198"/>
                  </a:lnTo>
                  <a:close/>
                  <a:moveTo>
                    <a:pt x="-1805" y="55634"/>
                  </a:moveTo>
                  <a:lnTo>
                    <a:pt x="15875" y="55634"/>
                  </a:lnTo>
                  <a:cubicBezTo>
                    <a:pt x="22367" y="55634"/>
                    <a:pt x="27272" y="54166"/>
                    <a:pt x="30589" y="51231"/>
                  </a:cubicBezTo>
                  <a:cubicBezTo>
                    <a:pt x="33914" y="48296"/>
                    <a:pt x="35576" y="44001"/>
                    <a:pt x="35576" y="38346"/>
                  </a:cubicBezTo>
                  <a:cubicBezTo>
                    <a:pt x="35576" y="32633"/>
                    <a:pt x="33914" y="28317"/>
                    <a:pt x="30589" y="25399"/>
                  </a:cubicBezTo>
                  <a:cubicBezTo>
                    <a:pt x="27272" y="22480"/>
                    <a:pt x="22367" y="21021"/>
                    <a:pt x="15875" y="21021"/>
                  </a:cubicBezTo>
                  <a:lnTo>
                    <a:pt x="6024" y="21021"/>
                  </a:lnTo>
                  <a:lnTo>
                    <a:pt x="6024" y="-2232"/>
                  </a:lnTo>
                  <a:lnTo>
                    <a:pt x="-1805" y="-2232"/>
                  </a:lnTo>
                  <a:lnTo>
                    <a:pt x="-1805" y="55634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1B8A07BA-747E-425F-8865-0CB56E6A3EE3}"/>
                </a:ext>
              </a:extLst>
            </p:cNvPr>
            <p:cNvSpPr/>
            <p:nvPr/>
          </p:nvSpPr>
          <p:spPr>
            <a:xfrm rot="-5400000" flipV="1">
              <a:off x="2598736" y="1520366"/>
              <a:ext cx="53037" cy="57866"/>
            </a:xfrm>
            <a:custGeom>
              <a:avLst/>
              <a:gdLst>
                <a:gd name="connsiteX0" fmla="*/ 24668 w 53037"/>
                <a:gd name="connsiteY0" fmla="*/ 47915 h 57866"/>
                <a:gd name="connsiteX1" fmla="*/ 14035 w 53037"/>
                <a:gd name="connsiteY1" fmla="*/ 19118 h 57866"/>
                <a:gd name="connsiteX2" fmla="*/ 35325 w 53037"/>
                <a:gd name="connsiteY2" fmla="*/ 19118 h 57866"/>
                <a:gd name="connsiteX3" fmla="*/ 24668 w 53037"/>
                <a:gd name="connsiteY3" fmla="*/ 47915 h 57866"/>
                <a:gd name="connsiteX4" fmla="*/ 20238 w 53037"/>
                <a:gd name="connsiteY4" fmla="*/ 55629 h 57866"/>
                <a:gd name="connsiteX5" fmla="*/ 29122 w 53037"/>
                <a:gd name="connsiteY5" fmla="*/ 55629 h 57866"/>
                <a:gd name="connsiteX6" fmla="*/ 51180 w 53037"/>
                <a:gd name="connsiteY6" fmla="*/ -2238 h 57866"/>
                <a:gd name="connsiteX7" fmla="*/ 43042 w 53037"/>
                <a:gd name="connsiteY7" fmla="*/ -2238 h 57866"/>
                <a:gd name="connsiteX8" fmla="*/ 37769 w 53037"/>
                <a:gd name="connsiteY8" fmla="*/ 12607 h 57866"/>
                <a:gd name="connsiteX9" fmla="*/ 11678 w 53037"/>
                <a:gd name="connsiteY9" fmla="*/ 12607 h 57866"/>
                <a:gd name="connsiteX10" fmla="*/ 6405 w 53037"/>
                <a:gd name="connsiteY10" fmla="*/ -2238 h 57866"/>
                <a:gd name="connsiteX11" fmla="*/ -1858 w 53037"/>
                <a:gd name="connsiteY11" fmla="*/ -2238 h 57866"/>
                <a:gd name="connsiteX12" fmla="*/ 20238 w 53037"/>
                <a:gd name="connsiteY12" fmla="*/ 55629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037" h="57866">
                  <a:moveTo>
                    <a:pt x="24668" y="47915"/>
                  </a:moveTo>
                  <a:lnTo>
                    <a:pt x="14035" y="19118"/>
                  </a:lnTo>
                  <a:lnTo>
                    <a:pt x="35325" y="19118"/>
                  </a:lnTo>
                  <a:lnTo>
                    <a:pt x="24668" y="47915"/>
                  </a:lnTo>
                  <a:close/>
                  <a:moveTo>
                    <a:pt x="20238" y="55629"/>
                  </a:moveTo>
                  <a:lnTo>
                    <a:pt x="29122" y="55629"/>
                  </a:lnTo>
                  <a:lnTo>
                    <a:pt x="51180" y="-2238"/>
                  </a:lnTo>
                  <a:lnTo>
                    <a:pt x="43042" y="-2238"/>
                  </a:lnTo>
                  <a:lnTo>
                    <a:pt x="37769" y="12607"/>
                  </a:lnTo>
                  <a:lnTo>
                    <a:pt x="11678" y="12607"/>
                  </a:lnTo>
                  <a:lnTo>
                    <a:pt x="6405" y="-2238"/>
                  </a:lnTo>
                  <a:lnTo>
                    <a:pt x="-1858" y="-2238"/>
                  </a:lnTo>
                  <a:lnTo>
                    <a:pt x="20238" y="55629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E2030412-70B4-4D85-98C0-0ECD4DE22DF3}"/>
                </a:ext>
              </a:extLst>
            </p:cNvPr>
            <p:cNvSpPr/>
            <p:nvPr/>
          </p:nvSpPr>
          <p:spPr>
            <a:xfrm rot="-5400000" flipV="1">
              <a:off x="2602706" y="1462870"/>
              <a:ext cx="45097" cy="57866"/>
            </a:xfrm>
            <a:custGeom>
              <a:avLst/>
              <a:gdLst>
                <a:gd name="connsiteX0" fmla="*/ 25340 w 45097"/>
                <a:gd name="connsiteY0" fmla="*/ 24890 h 57866"/>
                <a:gd name="connsiteX1" fmla="*/ 30241 w 45097"/>
                <a:gd name="connsiteY1" fmla="*/ 21244 h 57866"/>
                <a:gd name="connsiteX2" fmla="*/ 35030 w 45097"/>
                <a:gd name="connsiteY2" fmla="*/ 13567 h 57866"/>
                <a:gd name="connsiteX3" fmla="*/ 42982 w 45097"/>
                <a:gd name="connsiteY3" fmla="*/ -2245 h 57866"/>
                <a:gd name="connsiteX4" fmla="*/ 34558 w 45097"/>
                <a:gd name="connsiteY4" fmla="*/ -2245 h 57866"/>
                <a:gd name="connsiteX5" fmla="*/ 27164 w 45097"/>
                <a:gd name="connsiteY5" fmla="*/ 12600 h 57866"/>
                <a:gd name="connsiteX6" fmla="*/ 21593 w 45097"/>
                <a:gd name="connsiteY6" fmla="*/ 20314 h 57866"/>
                <a:gd name="connsiteX7" fmla="*/ 14249 w 45097"/>
                <a:gd name="connsiteY7" fmla="*/ 22211 h 57866"/>
                <a:gd name="connsiteX8" fmla="*/ 5713 w 45097"/>
                <a:gd name="connsiteY8" fmla="*/ 22211 h 57866"/>
                <a:gd name="connsiteX9" fmla="*/ 5713 w 45097"/>
                <a:gd name="connsiteY9" fmla="*/ -2245 h 57866"/>
                <a:gd name="connsiteX10" fmla="*/ -2116 w 45097"/>
                <a:gd name="connsiteY10" fmla="*/ -2245 h 57866"/>
                <a:gd name="connsiteX11" fmla="*/ -2116 w 45097"/>
                <a:gd name="connsiteY11" fmla="*/ 55621 h 57866"/>
                <a:gd name="connsiteX12" fmla="*/ 15564 w 45097"/>
                <a:gd name="connsiteY12" fmla="*/ 55621 h 57866"/>
                <a:gd name="connsiteX13" fmla="*/ 30377 w 45097"/>
                <a:gd name="connsiteY13" fmla="*/ 51467 h 57866"/>
                <a:gd name="connsiteX14" fmla="*/ 35265 w 45097"/>
                <a:gd name="connsiteY14" fmla="*/ 38953 h 57866"/>
                <a:gd name="connsiteX15" fmla="*/ 32722 w 45097"/>
                <a:gd name="connsiteY15" fmla="*/ 29875 h 57866"/>
                <a:gd name="connsiteX16" fmla="*/ 25340 w 45097"/>
                <a:gd name="connsiteY16" fmla="*/ 24890 h 57866"/>
                <a:gd name="connsiteX17" fmla="*/ 5713 w 45097"/>
                <a:gd name="connsiteY17" fmla="*/ 49185 h 57866"/>
                <a:gd name="connsiteX18" fmla="*/ 5713 w 45097"/>
                <a:gd name="connsiteY18" fmla="*/ 28648 h 57866"/>
                <a:gd name="connsiteX19" fmla="*/ 15564 w 45097"/>
                <a:gd name="connsiteY19" fmla="*/ 28648 h 57866"/>
                <a:gd name="connsiteX20" fmla="*/ 24112 w 45097"/>
                <a:gd name="connsiteY20" fmla="*/ 31264 h 57866"/>
                <a:gd name="connsiteX21" fmla="*/ 27003 w 45097"/>
                <a:gd name="connsiteY21" fmla="*/ 38953 h 57866"/>
                <a:gd name="connsiteX22" fmla="*/ 24112 w 45097"/>
                <a:gd name="connsiteY22" fmla="*/ 46605 h 57866"/>
                <a:gd name="connsiteX23" fmla="*/ 15564 w 45097"/>
                <a:gd name="connsiteY23" fmla="*/ 49185 h 57866"/>
                <a:gd name="connsiteX24" fmla="*/ 5713 w 45097"/>
                <a:gd name="connsiteY24" fmla="*/ 49185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97" h="57866">
                  <a:moveTo>
                    <a:pt x="25340" y="24890"/>
                  </a:moveTo>
                  <a:cubicBezTo>
                    <a:pt x="27019" y="24319"/>
                    <a:pt x="28653" y="23104"/>
                    <a:pt x="30241" y="21244"/>
                  </a:cubicBezTo>
                  <a:cubicBezTo>
                    <a:pt x="31829" y="19384"/>
                    <a:pt x="33425" y="16825"/>
                    <a:pt x="35030" y="13567"/>
                  </a:cubicBezTo>
                  <a:lnTo>
                    <a:pt x="42982" y="-2245"/>
                  </a:lnTo>
                  <a:lnTo>
                    <a:pt x="34558" y="-2245"/>
                  </a:lnTo>
                  <a:lnTo>
                    <a:pt x="27164" y="12600"/>
                  </a:lnTo>
                  <a:cubicBezTo>
                    <a:pt x="25245" y="16477"/>
                    <a:pt x="23388" y="19049"/>
                    <a:pt x="21593" y="20314"/>
                  </a:cubicBezTo>
                  <a:cubicBezTo>
                    <a:pt x="19798" y="21579"/>
                    <a:pt x="17350" y="22211"/>
                    <a:pt x="14249" y="22211"/>
                  </a:cubicBezTo>
                  <a:lnTo>
                    <a:pt x="5713" y="22211"/>
                  </a:lnTo>
                  <a:lnTo>
                    <a:pt x="5713" y="-2245"/>
                  </a:lnTo>
                  <a:lnTo>
                    <a:pt x="-2116" y="-2245"/>
                  </a:lnTo>
                  <a:lnTo>
                    <a:pt x="-2116" y="55621"/>
                  </a:lnTo>
                  <a:lnTo>
                    <a:pt x="15564" y="55621"/>
                  </a:lnTo>
                  <a:cubicBezTo>
                    <a:pt x="22180" y="55621"/>
                    <a:pt x="27118" y="54236"/>
                    <a:pt x="30377" y="51467"/>
                  </a:cubicBezTo>
                  <a:cubicBezTo>
                    <a:pt x="33636" y="48705"/>
                    <a:pt x="35265" y="44534"/>
                    <a:pt x="35265" y="38953"/>
                  </a:cubicBezTo>
                  <a:cubicBezTo>
                    <a:pt x="35265" y="35307"/>
                    <a:pt x="34418" y="32281"/>
                    <a:pt x="32722" y="29875"/>
                  </a:cubicBezTo>
                  <a:cubicBezTo>
                    <a:pt x="31026" y="27478"/>
                    <a:pt x="28566" y="25816"/>
                    <a:pt x="25340" y="24890"/>
                  </a:cubicBezTo>
                  <a:close/>
                  <a:moveTo>
                    <a:pt x="5713" y="49185"/>
                  </a:moveTo>
                  <a:lnTo>
                    <a:pt x="5713" y="28648"/>
                  </a:lnTo>
                  <a:lnTo>
                    <a:pt x="15564" y="28648"/>
                  </a:lnTo>
                  <a:cubicBezTo>
                    <a:pt x="19335" y="28648"/>
                    <a:pt x="22185" y="29520"/>
                    <a:pt x="24112" y="31264"/>
                  </a:cubicBezTo>
                  <a:cubicBezTo>
                    <a:pt x="26039" y="33009"/>
                    <a:pt x="27003" y="35572"/>
                    <a:pt x="27003" y="38953"/>
                  </a:cubicBezTo>
                  <a:cubicBezTo>
                    <a:pt x="27003" y="42335"/>
                    <a:pt x="26039" y="44885"/>
                    <a:pt x="24112" y="46605"/>
                  </a:cubicBezTo>
                  <a:cubicBezTo>
                    <a:pt x="22185" y="48325"/>
                    <a:pt x="19335" y="49185"/>
                    <a:pt x="15564" y="49185"/>
                  </a:cubicBezTo>
                  <a:lnTo>
                    <a:pt x="5713" y="49185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237273D9-CA9F-49AD-853A-A62EA29AD77A}"/>
                </a:ext>
              </a:extLst>
            </p:cNvPr>
            <p:cNvSpPr/>
            <p:nvPr/>
          </p:nvSpPr>
          <p:spPr>
            <a:xfrm rot="-5400000" flipV="1">
              <a:off x="2600771" y="1419566"/>
              <a:ext cx="48968" cy="57866"/>
            </a:xfrm>
            <a:custGeom>
              <a:avLst/>
              <a:gdLst>
                <a:gd name="connsiteX0" fmla="*/ -1625 w 48968"/>
                <a:gd name="connsiteY0" fmla="*/ 55616 h 57866"/>
                <a:gd name="connsiteX1" fmla="*/ 47344 w 48968"/>
                <a:gd name="connsiteY1" fmla="*/ 55616 h 57866"/>
                <a:gd name="connsiteX2" fmla="*/ 47344 w 48968"/>
                <a:gd name="connsiteY2" fmla="*/ 49018 h 57866"/>
                <a:gd name="connsiteX3" fmla="*/ 26799 w 48968"/>
                <a:gd name="connsiteY3" fmla="*/ 49018 h 57866"/>
                <a:gd name="connsiteX4" fmla="*/ 26799 w 48968"/>
                <a:gd name="connsiteY4" fmla="*/ -2250 h 57866"/>
                <a:gd name="connsiteX5" fmla="*/ 18933 w 48968"/>
                <a:gd name="connsiteY5" fmla="*/ -2250 h 57866"/>
                <a:gd name="connsiteX6" fmla="*/ 18933 w 48968"/>
                <a:gd name="connsiteY6" fmla="*/ 49018 h 57866"/>
                <a:gd name="connsiteX7" fmla="*/ -1625 w 48968"/>
                <a:gd name="connsiteY7" fmla="*/ 49018 h 57866"/>
                <a:gd name="connsiteX8" fmla="*/ -1625 w 48968"/>
                <a:gd name="connsiteY8" fmla="*/ 55616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68" h="57866">
                  <a:moveTo>
                    <a:pt x="-1625" y="55616"/>
                  </a:moveTo>
                  <a:lnTo>
                    <a:pt x="47344" y="55616"/>
                  </a:lnTo>
                  <a:lnTo>
                    <a:pt x="47344" y="49018"/>
                  </a:lnTo>
                  <a:lnTo>
                    <a:pt x="26799" y="49018"/>
                  </a:lnTo>
                  <a:lnTo>
                    <a:pt x="26799" y="-2250"/>
                  </a:lnTo>
                  <a:lnTo>
                    <a:pt x="18933" y="-2250"/>
                  </a:lnTo>
                  <a:lnTo>
                    <a:pt x="18933" y="49018"/>
                  </a:lnTo>
                  <a:lnTo>
                    <a:pt x="-1625" y="49018"/>
                  </a:lnTo>
                  <a:lnTo>
                    <a:pt x="-1625" y="55616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0DFA5F54-A09E-477C-B1DF-C4B6E8A8C290}"/>
                </a:ext>
              </a:extLst>
            </p:cNvPr>
            <p:cNvSpPr/>
            <p:nvPr/>
          </p:nvSpPr>
          <p:spPr>
            <a:xfrm rot="-5400000" flipV="1">
              <a:off x="2600845" y="1371083"/>
              <a:ext cx="48819" cy="57866"/>
            </a:xfrm>
            <a:custGeom>
              <a:avLst/>
              <a:gdLst>
                <a:gd name="connsiteX0" fmla="*/ -1625 w 48819"/>
                <a:gd name="connsiteY0" fmla="*/ 55610 h 57866"/>
                <a:gd name="connsiteX1" fmla="*/ 6799 w 48819"/>
                <a:gd name="connsiteY1" fmla="*/ 55610 h 57866"/>
                <a:gd name="connsiteX2" fmla="*/ 22841 w 48819"/>
                <a:gd name="connsiteY2" fmla="*/ 31811 h 57866"/>
                <a:gd name="connsiteX3" fmla="*/ 38783 w 48819"/>
                <a:gd name="connsiteY3" fmla="*/ 55610 h 57866"/>
                <a:gd name="connsiteX4" fmla="*/ 47195 w 48819"/>
                <a:gd name="connsiteY4" fmla="*/ 55610 h 57866"/>
                <a:gd name="connsiteX5" fmla="*/ 26724 w 48819"/>
                <a:gd name="connsiteY5" fmla="*/ 25300 h 57866"/>
                <a:gd name="connsiteX6" fmla="*/ 26724 w 48819"/>
                <a:gd name="connsiteY6" fmla="*/ -2257 h 57866"/>
                <a:gd name="connsiteX7" fmla="*/ 18859 w 48819"/>
                <a:gd name="connsiteY7" fmla="*/ -2257 h 57866"/>
                <a:gd name="connsiteX8" fmla="*/ 18859 w 48819"/>
                <a:gd name="connsiteY8" fmla="*/ 25300 h 57866"/>
                <a:gd name="connsiteX9" fmla="*/ -1625 w 48819"/>
                <a:gd name="connsiteY9" fmla="*/ 55610 h 5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19" h="57866">
                  <a:moveTo>
                    <a:pt x="-1625" y="55610"/>
                  </a:moveTo>
                  <a:lnTo>
                    <a:pt x="6799" y="55610"/>
                  </a:lnTo>
                  <a:lnTo>
                    <a:pt x="22841" y="31811"/>
                  </a:lnTo>
                  <a:lnTo>
                    <a:pt x="38783" y="55610"/>
                  </a:lnTo>
                  <a:lnTo>
                    <a:pt x="47195" y="55610"/>
                  </a:lnTo>
                  <a:lnTo>
                    <a:pt x="26724" y="25300"/>
                  </a:lnTo>
                  <a:lnTo>
                    <a:pt x="26724" y="-2257"/>
                  </a:lnTo>
                  <a:lnTo>
                    <a:pt x="18859" y="-2257"/>
                  </a:lnTo>
                  <a:lnTo>
                    <a:pt x="18859" y="25300"/>
                  </a:lnTo>
                  <a:lnTo>
                    <a:pt x="-1625" y="55610"/>
                  </a:lnTo>
                  <a:close/>
                </a:path>
              </a:pathLst>
            </a:custGeom>
            <a:solidFill>
              <a:srgbClr val="000000"/>
            </a:solidFill>
            <a:ln w="12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2352" name="Graphic 4">
            <a:extLst>
              <a:ext uri="{FF2B5EF4-FFF2-40B4-BE49-F238E27FC236}">
                <a16:creationId xmlns:a16="http://schemas.microsoft.com/office/drawing/2014/main" id="{F6535FBE-0758-41DC-A22A-B9C4837E26CA}"/>
              </a:ext>
            </a:extLst>
          </p:cNvPr>
          <p:cNvGrpSpPr/>
          <p:nvPr/>
        </p:nvGrpSpPr>
        <p:grpSpPr>
          <a:xfrm>
            <a:off x="1245723" y="2424346"/>
            <a:ext cx="3192572" cy="179516"/>
            <a:chOff x="1477386" y="1002693"/>
            <a:chExt cx="3192572" cy="84931"/>
          </a:xfrm>
          <a:solidFill>
            <a:srgbClr val="000000"/>
          </a:solidFill>
        </p:grpSpPr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6876AC09-B849-4357-9FEC-FCE3F9721B1F}"/>
                </a:ext>
              </a:extLst>
            </p:cNvPr>
            <p:cNvSpPr/>
            <p:nvPr/>
          </p:nvSpPr>
          <p:spPr>
            <a:xfrm flipV="1">
              <a:off x="1477386" y="1002693"/>
              <a:ext cx="19726" cy="84931"/>
            </a:xfrm>
            <a:custGeom>
              <a:avLst/>
              <a:gdLst>
                <a:gd name="connsiteX0" fmla="*/ -1026 w 19726"/>
                <a:gd name="connsiteY0" fmla="*/ 82954 h 84931"/>
                <a:gd name="connsiteX1" fmla="*/ 18700 w 19726"/>
                <a:gd name="connsiteY1" fmla="*/ 82954 h 84931"/>
                <a:gd name="connsiteX2" fmla="*/ 18700 w 19726"/>
                <a:gd name="connsiteY2" fmla="*/ 76302 h 84931"/>
                <a:gd name="connsiteX3" fmla="*/ 7535 w 19726"/>
                <a:gd name="connsiteY3" fmla="*/ 76302 h 84931"/>
                <a:gd name="connsiteX4" fmla="*/ 7535 w 19726"/>
                <a:gd name="connsiteY4" fmla="*/ 4674 h 84931"/>
                <a:gd name="connsiteX5" fmla="*/ 18700 w 19726"/>
                <a:gd name="connsiteY5" fmla="*/ 4674 h 84931"/>
                <a:gd name="connsiteX6" fmla="*/ 18700 w 19726"/>
                <a:gd name="connsiteY6" fmla="*/ -1978 h 84931"/>
                <a:gd name="connsiteX7" fmla="*/ -1026 w 19726"/>
                <a:gd name="connsiteY7" fmla="*/ -1978 h 84931"/>
                <a:gd name="connsiteX8" fmla="*/ -1026 w 19726"/>
                <a:gd name="connsiteY8" fmla="*/ 82954 h 8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26" h="84931">
                  <a:moveTo>
                    <a:pt x="-1026" y="82954"/>
                  </a:moveTo>
                  <a:lnTo>
                    <a:pt x="18700" y="82954"/>
                  </a:lnTo>
                  <a:lnTo>
                    <a:pt x="18700" y="76302"/>
                  </a:lnTo>
                  <a:lnTo>
                    <a:pt x="7535" y="76302"/>
                  </a:lnTo>
                  <a:lnTo>
                    <a:pt x="7535" y="4674"/>
                  </a:lnTo>
                  <a:lnTo>
                    <a:pt x="18700" y="4674"/>
                  </a:lnTo>
                  <a:lnTo>
                    <a:pt x="18700" y="-1978"/>
                  </a:lnTo>
                  <a:lnTo>
                    <a:pt x="-1026" y="-1978"/>
                  </a:lnTo>
                  <a:lnTo>
                    <a:pt x="-1026" y="82954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04067D06-9954-4DAC-A79F-C4A9FF98DCA0}"/>
                </a:ext>
              </a:extLst>
            </p:cNvPr>
            <p:cNvSpPr/>
            <p:nvPr/>
          </p:nvSpPr>
          <p:spPr>
            <a:xfrm flipV="1">
              <a:off x="1515542" y="1005625"/>
              <a:ext cx="7905" cy="25820"/>
            </a:xfrm>
            <a:custGeom>
              <a:avLst/>
              <a:gdLst>
                <a:gd name="connsiteX0" fmla="*/ 7215 w 7905"/>
                <a:gd name="connsiteY0" fmla="*/ 22050 h 25820"/>
                <a:gd name="connsiteX1" fmla="*/ 7215 w 7905"/>
                <a:gd name="connsiteY1" fmla="*/ -3770 h 25820"/>
                <a:gd name="connsiteX2" fmla="*/ -691 w 7905"/>
                <a:gd name="connsiteY2" fmla="*/ -3770 h 25820"/>
                <a:gd name="connsiteX3" fmla="*/ -691 w 7905"/>
                <a:gd name="connsiteY3" fmla="*/ 22050 h 25820"/>
                <a:gd name="connsiteX4" fmla="*/ 7215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215" y="22050"/>
                  </a:moveTo>
                  <a:lnTo>
                    <a:pt x="7215" y="-3770"/>
                  </a:lnTo>
                  <a:lnTo>
                    <a:pt x="-691" y="-3770"/>
                  </a:lnTo>
                  <a:lnTo>
                    <a:pt x="-691" y="22050"/>
                  </a:lnTo>
                  <a:lnTo>
                    <a:pt x="7215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A808014C-833B-4C2F-B5E3-A828CC737489}"/>
                </a:ext>
              </a:extLst>
            </p:cNvPr>
            <p:cNvSpPr/>
            <p:nvPr/>
          </p:nvSpPr>
          <p:spPr>
            <a:xfrm flipV="1">
              <a:off x="1541914" y="1005625"/>
              <a:ext cx="52569" cy="69439"/>
            </a:xfrm>
            <a:custGeom>
              <a:avLst/>
              <a:gdLst>
                <a:gd name="connsiteX0" fmla="*/ -2197 w 52569"/>
                <a:gd name="connsiteY0" fmla="*/ 67138 h 69439"/>
                <a:gd name="connsiteX1" fmla="*/ 10458 w 52569"/>
                <a:gd name="connsiteY1" fmla="*/ 67138 h 69439"/>
                <a:gd name="connsiteX2" fmla="*/ 41261 w 52569"/>
                <a:gd name="connsiteY2" fmla="*/ 9053 h 69439"/>
                <a:gd name="connsiteX3" fmla="*/ 41261 w 52569"/>
                <a:gd name="connsiteY3" fmla="*/ 67138 h 69439"/>
                <a:gd name="connsiteX4" fmla="*/ 50372 w 52569"/>
                <a:gd name="connsiteY4" fmla="*/ 67138 h 69439"/>
                <a:gd name="connsiteX5" fmla="*/ 50372 w 52569"/>
                <a:gd name="connsiteY5" fmla="*/ -2302 h 69439"/>
                <a:gd name="connsiteX6" fmla="*/ 37718 w 52569"/>
                <a:gd name="connsiteY6" fmla="*/ -2302 h 69439"/>
                <a:gd name="connsiteX7" fmla="*/ 6930 w 52569"/>
                <a:gd name="connsiteY7" fmla="*/ 55783 h 69439"/>
                <a:gd name="connsiteX8" fmla="*/ 6930 w 52569"/>
                <a:gd name="connsiteY8" fmla="*/ -2302 h 69439"/>
                <a:gd name="connsiteX9" fmla="*/ -2197 w 52569"/>
                <a:gd name="connsiteY9" fmla="*/ -2302 h 69439"/>
                <a:gd name="connsiteX10" fmla="*/ -2197 w 52569"/>
                <a:gd name="connsiteY10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69" h="69439">
                  <a:moveTo>
                    <a:pt x="-2197" y="67138"/>
                  </a:moveTo>
                  <a:lnTo>
                    <a:pt x="10458" y="67138"/>
                  </a:lnTo>
                  <a:lnTo>
                    <a:pt x="41261" y="9053"/>
                  </a:lnTo>
                  <a:lnTo>
                    <a:pt x="41261" y="67138"/>
                  </a:lnTo>
                  <a:lnTo>
                    <a:pt x="50372" y="67138"/>
                  </a:lnTo>
                  <a:lnTo>
                    <a:pt x="50372" y="-2302"/>
                  </a:lnTo>
                  <a:lnTo>
                    <a:pt x="37718" y="-2302"/>
                  </a:lnTo>
                  <a:lnTo>
                    <a:pt x="6930" y="55783"/>
                  </a:lnTo>
                  <a:lnTo>
                    <a:pt x="6930" y="-2302"/>
                  </a:lnTo>
                  <a:lnTo>
                    <a:pt x="-2197" y="-2302"/>
                  </a:lnTo>
                  <a:lnTo>
                    <a:pt x="-2197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910D998D-3232-4649-8901-B5189A8EA792}"/>
                </a:ext>
              </a:extLst>
            </p:cNvPr>
            <p:cNvSpPr/>
            <p:nvPr/>
          </p:nvSpPr>
          <p:spPr>
            <a:xfrm flipV="1">
              <a:off x="1604585" y="1005625"/>
              <a:ext cx="63645" cy="69439"/>
            </a:xfrm>
            <a:custGeom>
              <a:avLst/>
              <a:gdLst>
                <a:gd name="connsiteX0" fmla="*/ 29848 w 63645"/>
                <a:gd name="connsiteY0" fmla="*/ 57881 h 69439"/>
                <a:gd name="connsiteX1" fmla="*/ 17089 w 63645"/>
                <a:gd name="connsiteY1" fmla="*/ 23325 h 69439"/>
                <a:gd name="connsiteX2" fmla="*/ 42637 w 63645"/>
                <a:gd name="connsiteY2" fmla="*/ 23325 h 69439"/>
                <a:gd name="connsiteX3" fmla="*/ 29848 w 63645"/>
                <a:gd name="connsiteY3" fmla="*/ 57881 h 69439"/>
                <a:gd name="connsiteX4" fmla="*/ 24533 w 63645"/>
                <a:gd name="connsiteY4" fmla="*/ 67138 h 69439"/>
                <a:gd name="connsiteX5" fmla="*/ 35193 w 63645"/>
                <a:gd name="connsiteY5" fmla="*/ 67138 h 69439"/>
                <a:gd name="connsiteX6" fmla="*/ 61663 w 63645"/>
                <a:gd name="connsiteY6" fmla="*/ -2302 h 69439"/>
                <a:gd name="connsiteX7" fmla="*/ 51897 w 63645"/>
                <a:gd name="connsiteY7" fmla="*/ -2302 h 69439"/>
                <a:gd name="connsiteX8" fmla="*/ 45570 w 63645"/>
                <a:gd name="connsiteY8" fmla="*/ 15512 h 69439"/>
                <a:gd name="connsiteX9" fmla="*/ 14260 w 63645"/>
                <a:gd name="connsiteY9" fmla="*/ 15512 h 69439"/>
                <a:gd name="connsiteX10" fmla="*/ 7933 w 63645"/>
                <a:gd name="connsiteY10" fmla="*/ -2302 h 69439"/>
                <a:gd name="connsiteX11" fmla="*/ -1982 w 63645"/>
                <a:gd name="connsiteY11" fmla="*/ -2302 h 69439"/>
                <a:gd name="connsiteX12" fmla="*/ 24533 w 63645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45" h="69439">
                  <a:moveTo>
                    <a:pt x="29848" y="57881"/>
                  </a:moveTo>
                  <a:lnTo>
                    <a:pt x="17089" y="23325"/>
                  </a:lnTo>
                  <a:lnTo>
                    <a:pt x="42637" y="23325"/>
                  </a:lnTo>
                  <a:lnTo>
                    <a:pt x="29848" y="57881"/>
                  </a:lnTo>
                  <a:close/>
                  <a:moveTo>
                    <a:pt x="24533" y="67138"/>
                  </a:moveTo>
                  <a:lnTo>
                    <a:pt x="35193" y="67138"/>
                  </a:lnTo>
                  <a:lnTo>
                    <a:pt x="61663" y="-2302"/>
                  </a:lnTo>
                  <a:lnTo>
                    <a:pt x="51897" y="-2302"/>
                  </a:lnTo>
                  <a:lnTo>
                    <a:pt x="45570" y="15512"/>
                  </a:lnTo>
                  <a:lnTo>
                    <a:pt x="14260" y="15512"/>
                  </a:lnTo>
                  <a:lnTo>
                    <a:pt x="7933" y="-2302"/>
                  </a:lnTo>
                  <a:lnTo>
                    <a:pt x="-1982" y="-2302"/>
                  </a:lnTo>
                  <a:lnTo>
                    <a:pt x="24533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C86CA289-02E1-405C-9B3F-E8BA484EE4AB}"/>
                </a:ext>
              </a:extLst>
            </p:cNvPr>
            <p:cNvSpPr/>
            <p:nvPr/>
          </p:nvSpPr>
          <p:spPr>
            <a:xfrm flipV="1">
              <a:off x="1678371" y="1005625"/>
              <a:ext cx="52569" cy="69439"/>
            </a:xfrm>
            <a:custGeom>
              <a:avLst/>
              <a:gdLst>
                <a:gd name="connsiteX0" fmla="*/ -2180 w 52569"/>
                <a:gd name="connsiteY0" fmla="*/ 67138 h 69439"/>
                <a:gd name="connsiteX1" fmla="*/ 10475 w 52569"/>
                <a:gd name="connsiteY1" fmla="*/ 67138 h 69439"/>
                <a:gd name="connsiteX2" fmla="*/ 41278 w 52569"/>
                <a:gd name="connsiteY2" fmla="*/ 9053 h 69439"/>
                <a:gd name="connsiteX3" fmla="*/ 41278 w 52569"/>
                <a:gd name="connsiteY3" fmla="*/ 67138 h 69439"/>
                <a:gd name="connsiteX4" fmla="*/ 50389 w 52569"/>
                <a:gd name="connsiteY4" fmla="*/ 67138 h 69439"/>
                <a:gd name="connsiteX5" fmla="*/ 50389 w 52569"/>
                <a:gd name="connsiteY5" fmla="*/ -2302 h 69439"/>
                <a:gd name="connsiteX6" fmla="*/ 37735 w 52569"/>
                <a:gd name="connsiteY6" fmla="*/ -2302 h 69439"/>
                <a:gd name="connsiteX7" fmla="*/ 6947 w 52569"/>
                <a:gd name="connsiteY7" fmla="*/ 55783 h 69439"/>
                <a:gd name="connsiteX8" fmla="*/ 6947 w 52569"/>
                <a:gd name="connsiteY8" fmla="*/ -2302 h 69439"/>
                <a:gd name="connsiteX9" fmla="*/ -2180 w 52569"/>
                <a:gd name="connsiteY9" fmla="*/ -2302 h 69439"/>
                <a:gd name="connsiteX10" fmla="*/ -2180 w 52569"/>
                <a:gd name="connsiteY10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69" h="69439">
                  <a:moveTo>
                    <a:pt x="-2180" y="67138"/>
                  </a:moveTo>
                  <a:lnTo>
                    <a:pt x="10475" y="67138"/>
                  </a:lnTo>
                  <a:lnTo>
                    <a:pt x="41278" y="9053"/>
                  </a:lnTo>
                  <a:lnTo>
                    <a:pt x="41278" y="67138"/>
                  </a:lnTo>
                  <a:lnTo>
                    <a:pt x="50389" y="67138"/>
                  </a:lnTo>
                  <a:lnTo>
                    <a:pt x="50389" y="-2302"/>
                  </a:lnTo>
                  <a:lnTo>
                    <a:pt x="37735" y="-2302"/>
                  </a:lnTo>
                  <a:lnTo>
                    <a:pt x="6947" y="55783"/>
                  </a:lnTo>
                  <a:lnTo>
                    <a:pt x="6947" y="-2302"/>
                  </a:lnTo>
                  <a:lnTo>
                    <a:pt x="-2180" y="-2302"/>
                  </a:lnTo>
                  <a:lnTo>
                    <a:pt x="-2180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E91731B7-B5DE-44FE-BB18-53021BD94FAA}"/>
                </a:ext>
              </a:extLst>
            </p:cNvPr>
            <p:cNvSpPr/>
            <p:nvPr/>
          </p:nvSpPr>
          <p:spPr>
            <a:xfrm flipV="1">
              <a:off x="1749467" y="1005625"/>
              <a:ext cx="7905" cy="25820"/>
            </a:xfrm>
            <a:custGeom>
              <a:avLst/>
              <a:gdLst>
                <a:gd name="connsiteX0" fmla="*/ 7244 w 7905"/>
                <a:gd name="connsiteY0" fmla="*/ 22050 h 25820"/>
                <a:gd name="connsiteX1" fmla="*/ 7244 w 7905"/>
                <a:gd name="connsiteY1" fmla="*/ -3770 h 25820"/>
                <a:gd name="connsiteX2" fmla="*/ -661 w 7905"/>
                <a:gd name="connsiteY2" fmla="*/ -3770 h 25820"/>
                <a:gd name="connsiteX3" fmla="*/ -661 w 7905"/>
                <a:gd name="connsiteY3" fmla="*/ 22050 h 25820"/>
                <a:gd name="connsiteX4" fmla="*/ 7244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244" y="22050"/>
                  </a:moveTo>
                  <a:lnTo>
                    <a:pt x="7244" y="-3770"/>
                  </a:lnTo>
                  <a:lnTo>
                    <a:pt x="-661" y="-3770"/>
                  </a:lnTo>
                  <a:lnTo>
                    <a:pt x="-661" y="22050"/>
                  </a:lnTo>
                  <a:lnTo>
                    <a:pt x="7244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097DCFE6-8FF1-4541-8346-194CA4D39D08}"/>
                </a:ext>
              </a:extLst>
            </p:cNvPr>
            <p:cNvSpPr/>
            <p:nvPr/>
          </p:nvSpPr>
          <p:spPr>
            <a:xfrm flipV="1">
              <a:off x="1773845" y="1063248"/>
              <a:ext cx="13622" cy="22888"/>
            </a:xfrm>
            <a:custGeom>
              <a:avLst/>
              <a:gdLst>
                <a:gd name="connsiteX0" fmla="*/ 3083 w 13622"/>
                <a:gd name="connsiteY0" fmla="*/ 22899 h 22888"/>
                <a:gd name="connsiteX1" fmla="*/ 12894 w 13622"/>
                <a:gd name="connsiteY1" fmla="*/ 22899 h 22888"/>
                <a:gd name="connsiteX2" fmla="*/ 12894 w 13622"/>
                <a:gd name="connsiteY2" fmla="*/ 14892 h 22888"/>
                <a:gd name="connsiteX3" fmla="*/ 5272 w 13622"/>
                <a:gd name="connsiteY3" fmla="*/ 10 h 22888"/>
                <a:gd name="connsiteX4" fmla="*/ -728 w 13622"/>
                <a:gd name="connsiteY4" fmla="*/ 10 h 22888"/>
                <a:gd name="connsiteX5" fmla="*/ 3083 w 13622"/>
                <a:gd name="connsiteY5" fmla="*/ 14892 h 22888"/>
                <a:gd name="connsiteX6" fmla="*/ 3083 w 13622"/>
                <a:gd name="connsiteY6" fmla="*/ 22899 h 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2" h="22888">
                  <a:moveTo>
                    <a:pt x="3083" y="22899"/>
                  </a:moveTo>
                  <a:lnTo>
                    <a:pt x="12894" y="22899"/>
                  </a:lnTo>
                  <a:lnTo>
                    <a:pt x="12894" y="14892"/>
                  </a:lnTo>
                  <a:lnTo>
                    <a:pt x="5272" y="10"/>
                  </a:lnTo>
                  <a:lnTo>
                    <a:pt x="-728" y="10"/>
                  </a:lnTo>
                  <a:lnTo>
                    <a:pt x="3083" y="14892"/>
                  </a:lnTo>
                  <a:lnTo>
                    <a:pt x="3083" y="2289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F517BC95-C9DD-459B-A1C4-613C242712E8}"/>
                </a:ext>
              </a:extLst>
            </p:cNvPr>
            <p:cNvSpPr/>
            <p:nvPr/>
          </p:nvSpPr>
          <p:spPr>
            <a:xfrm flipV="1">
              <a:off x="1796777" y="1075065"/>
              <a:ext cx="7940" cy="7937"/>
            </a:xfrm>
            <a:custGeom>
              <a:avLst/>
              <a:gdLst/>
              <a:ahLst/>
              <a:cxnLst/>
              <a:rect l="l" t="t" r="r" b="b"/>
              <a:pathLst>
                <a:path w="7940" h="7937"/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BD1C04E4-7E24-4640-A64E-55F7169BF241}"/>
                </a:ext>
              </a:extLst>
            </p:cNvPr>
            <p:cNvSpPr/>
            <p:nvPr/>
          </p:nvSpPr>
          <p:spPr>
            <a:xfrm flipV="1">
              <a:off x="1836236" y="1005625"/>
              <a:ext cx="7905" cy="25820"/>
            </a:xfrm>
            <a:custGeom>
              <a:avLst/>
              <a:gdLst>
                <a:gd name="connsiteX0" fmla="*/ 7255 w 7905"/>
                <a:gd name="connsiteY0" fmla="*/ 22050 h 25820"/>
                <a:gd name="connsiteX1" fmla="*/ 7255 w 7905"/>
                <a:gd name="connsiteY1" fmla="*/ -3770 h 25820"/>
                <a:gd name="connsiteX2" fmla="*/ -650 w 7905"/>
                <a:gd name="connsiteY2" fmla="*/ -3770 h 25820"/>
                <a:gd name="connsiteX3" fmla="*/ -650 w 7905"/>
                <a:gd name="connsiteY3" fmla="*/ 22050 h 25820"/>
                <a:gd name="connsiteX4" fmla="*/ 7255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255" y="22050"/>
                  </a:moveTo>
                  <a:lnTo>
                    <a:pt x="7255" y="-3770"/>
                  </a:lnTo>
                  <a:lnTo>
                    <a:pt x="-650" y="-3770"/>
                  </a:lnTo>
                  <a:lnTo>
                    <a:pt x="-650" y="22050"/>
                  </a:lnTo>
                  <a:lnTo>
                    <a:pt x="7255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AA757453-BA0A-425A-B054-0436B3D07E64}"/>
                </a:ext>
              </a:extLst>
            </p:cNvPr>
            <p:cNvSpPr/>
            <p:nvPr/>
          </p:nvSpPr>
          <p:spPr>
            <a:xfrm flipV="1">
              <a:off x="1852975" y="1005625"/>
              <a:ext cx="58762" cy="69439"/>
            </a:xfrm>
            <a:custGeom>
              <a:avLst/>
              <a:gdLst>
                <a:gd name="connsiteX0" fmla="*/ -1718 w 58762"/>
                <a:gd name="connsiteY0" fmla="*/ 67138 h 69439"/>
                <a:gd name="connsiteX1" fmla="*/ 57044 w 58762"/>
                <a:gd name="connsiteY1" fmla="*/ 67138 h 69439"/>
                <a:gd name="connsiteX2" fmla="*/ 57044 w 58762"/>
                <a:gd name="connsiteY2" fmla="*/ 59220 h 69439"/>
                <a:gd name="connsiteX3" fmla="*/ 32390 w 58762"/>
                <a:gd name="connsiteY3" fmla="*/ 59220 h 69439"/>
                <a:gd name="connsiteX4" fmla="*/ 32390 w 58762"/>
                <a:gd name="connsiteY4" fmla="*/ -2302 h 69439"/>
                <a:gd name="connsiteX5" fmla="*/ 22951 w 58762"/>
                <a:gd name="connsiteY5" fmla="*/ -2302 h 69439"/>
                <a:gd name="connsiteX6" fmla="*/ 22951 w 58762"/>
                <a:gd name="connsiteY6" fmla="*/ 59220 h 69439"/>
                <a:gd name="connsiteX7" fmla="*/ -1718 w 58762"/>
                <a:gd name="connsiteY7" fmla="*/ 59220 h 69439"/>
                <a:gd name="connsiteX8" fmla="*/ -1718 w 58762"/>
                <a:gd name="connsiteY8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62" h="69439">
                  <a:moveTo>
                    <a:pt x="-1718" y="67138"/>
                  </a:moveTo>
                  <a:lnTo>
                    <a:pt x="57044" y="67138"/>
                  </a:lnTo>
                  <a:lnTo>
                    <a:pt x="57044" y="59220"/>
                  </a:lnTo>
                  <a:lnTo>
                    <a:pt x="32390" y="59220"/>
                  </a:lnTo>
                  <a:lnTo>
                    <a:pt x="32390" y="-2302"/>
                  </a:lnTo>
                  <a:lnTo>
                    <a:pt x="22951" y="-2302"/>
                  </a:lnTo>
                  <a:lnTo>
                    <a:pt x="22951" y="59220"/>
                  </a:lnTo>
                  <a:lnTo>
                    <a:pt x="-1718" y="59220"/>
                  </a:lnTo>
                  <a:lnTo>
                    <a:pt x="-1718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2C5CD87F-FABC-4292-B0AC-31EE807D01F7}"/>
                </a:ext>
              </a:extLst>
            </p:cNvPr>
            <p:cNvSpPr/>
            <p:nvPr/>
          </p:nvSpPr>
          <p:spPr>
            <a:xfrm flipV="1">
              <a:off x="1920810" y="1005625"/>
              <a:ext cx="52941" cy="69439"/>
            </a:xfrm>
            <a:custGeom>
              <a:avLst/>
              <a:gdLst>
                <a:gd name="connsiteX0" fmla="*/ -2162 w 52941"/>
                <a:gd name="connsiteY0" fmla="*/ 67138 h 69439"/>
                <a:gd name="connsiteX1" fmla="*/ 7233 w 52941"/>
                <a:gd name="connsiteY1" fmla="*/ 67138 h 69439"/>
                <a:gd name="connsiteX2" fmla="*/ 7233 w 52941"/>
                <a:gd name="connsiteY2" fmla="*/ 38668 h 69439"/>
                <a:gd name="connsiteX3" fmla="*/ 41385 w 52941"/>
                <a:gd name="connsiteY3" fmla="*/ 38668 h 69439"/>
                <a:gd name="connsiteX4" fmla="*/ 41385 w 52941"/>
                <a:gd name="connsiteY4" fmla="*/ 67138 h 69439"/>
                <a:gd name="connsiteX5" fmla="*/ 50780 w 52941"/>
                <a:gd name="connsiteY5" fmla="*/ 67138 h 69439"/>
                <a:gd name="connsiteX6" fmla="*/ 50780 w 52941"/>
                <a:gd name="connsiteY6" fmla="*/ -2302 h 69439"/>
                <a:gd name="connsiteX7" fmla="*/ 41385 w 52941"/>
                <a:gd name="connsiteY7" fmla="*/ -2302 h 69439"/>
                <a:gd name="connsiteX8" fmla="*/ 41385 w 52941"/>
                <a:gd name="connsiteY8" fmla="*/ 30766 h 69439"/>
                <a:gd name="connsiteX9" fmla="*/ 7233 w 52941"/>
                <a:gd name="connsiteY9" fmla="*/ 30766 h 69439"/>
                <a:gd name="connsiteX10" fmla="*/ 7233 w 52941"/>
                <a:gd name="connsiteY10" fmla="*/ -2302 h 69439"/>
                <a:gd name="connsiteX11" fmla="*/ -2162 w 52941"/>
                <a:gd name="connsiteY11" fmla="*/ -2302 h 69439"/>
                <a:gd name="connsiteX12" fmla="*/ -2162 w 52941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41" h="69439">
                  <a:moveTo>
                    <a:pt x="-2162" y="67138"/>
                  </a:moveTo>
                  <a:lnTo>
                    <a:pt x="7233" y="67138"/>
                  </a:lnTo>
                  <a:lnTo>
                    <a:pt x="7233" y="38668"/>
                  </a:lnTo>
                  <a:lnTo>
                    <a:pt x="41385" y="38668"/>
                  </a:lnTo>
                  <a:lnTo>
                    <a:pt x="41385" y="67138"/>
                  </a:lnTo>
                  <a:lnTo>
                    <a:pt x="50780" y="67138"/>
                  </a:lnTo>
                  <a:lnTo>
                    <a:pt x="50780" y="-2302"/>
                  </a:lnTo>
                  <a:lnTo>
                    <a:pt x="41385" y="-2302"/>
                  </a:lnTo>
                  <a:lnTo>
                    <a:pt x="41385" y="30766"/>
                  </a:lnTo>
                  <a:lnTo>
                    <a:pt x="7233" y="30766"/>
                  </a:lnTo>
                  <a:lnTo>
                    <a:pt x="7233" y="-2302"/>
                  </a:lnTo>
                  <a:lnTo>
                    <a:pt x="-2162" y="-2302"/>
                  </a:lnTo>
                  <a:lnTo>
                    <a:pt x="-2162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FC25A135-18B9-47FE-BD29-6B8DC623AED8}"/>
                </a:ext>
              </a:extLst>
            </p:cNvPr>
            <p:cNvSpPr/>
            <p:nvPr/>
          </p:nvSpPr>
          <p:spPr>
            <a:xfrm flipV="1">
              <a:off x="1992457" y="1005625"/>
              <a:ext cx="44752" cy="69439"/>
            </a:xfrm>
            <a:custGeom>
              <a:avLst/>
              <a:gdLst>
                <a:gd name="connsiteX0" fmla="*/ -1878 w 44752"/>
                <a:gd name="connsiteY0" fmla="*/ 67138 h 69439"/>
                <a:gd name="connsiteX1" fmla="*/ 42041 w 44752"/>
                <a:gd name="connsiteY1" fmla="*/ 67138 h 69439"/>
                <a:gd name="connsiteX2" fmla="*/ 42041 w 44752"/>
                <a:gd name="connsiteY2" fmla="*/ 59220 h 69439"/>
                <a:gd name="connsiteX3" fmla="*/ 7516 w 44752"/>
                <a:gd name="connsiteY3" fmla="*/ 59220 h 69439"/>
                <a:gd name="connsiteX4" fmla="*/ 7516 w 44752"/>
                <a:gd name="connsiteY4" fmla="*/ 38668 h 69439"/>
                <a:gd name="connsiteX5" fmla="*/ 40597 w 44752"/>
                <a:gd name="connsiteY5" fmla="*/ 38668 h 69439"/>
                <a:gd name="connsiteX6" fmla="*/ 40597 w 44752"/>
                <a:gd name="connsiteY6" fmla="*/ 30766 h 69439"/>
                <a:gd name="connsiteX7" fmla="*/ 7516 w 44752"/>
                <a:gd name="connsiteY7" fmla="*/ 30766 h 69439"/>
                <a:gd name="connsiteX8" fmla="*/ 7516 w 44752"/>
                <a:gd name="connsiteY8" fmla="*/ 5600 h 69439"/>
                <a:gd name="connsiteX9" fmla="*/ 42875 w 44752"/>
                <a:gd name="connsiteY9" fmla="*/ 5600 h 69439"/>
                <a:gd name="connsiteX10" fmla="*/ 42875 w 44752"/>
                <a:gd name="connsiteY10" fmla="*/ -2302 h 69439"/>
                <a:gd name="connsiteX11" fmla="*/ -1878 w 44752"/>
                <a:gd name="connsiteY11" fmla="*/ -2302 h 69439"/>
                <a:gd name="connsiteX12" fmla="*/ -1878 w 44752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752" h="69439">
                  <a:moveTo>
                    <a:pt x="-1878" y="67138"/>
                  </a:moveTo>
                  <a:lnTo>
                    <a:pt x="42041" y="67138"/>
                  </a:lnTo>
                  <a:lnTo>
                    <a:pt x="42041" y="59220"/>
                  </a:lnTo>
                  <a:lnTo>
                    <a:pt x="7516" y="59220"/>
                  </a:lnTo>
                  <a:lnTo>
                    <a:pt x="7516" y="38668"/>
                  </a:lnTo>
                  <a:lnTo>
                    <a:pt x="40597" y="38668"/>
                  </a:lnTo>
                  <a:lnTo>
                    <a:pt x="40597" y="30766"/>
                  </a:lnTo>
                  <a:lnTo>
                    <a:pt x="7516" y="30766"/>
                  </a:lnTo>
                  <a:lnTo>
                    <a:pt x="7516" y="5600"/>
                  </a:lnTo>
                  <a:lnTo>
                    <a:pt x="42875" y="5600"/>
                  </a:lnTo>
                  <a:lnTo>
                    <a:pt x="42875" y="-2302"/>
                  </a:lnTo>
                  <a:lnTo>
                    <a:pt x="-1878" y="-2302"/>
                  </a:lnTo>
                  <a:lnTo>
                    <a:pt x="-1878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66BE1FA6-7C66-4820-80FB-DBEBA358198F}"/>
                </a:ext>
              </a:extLst>
            </p:cNvPr>
            <p:cNvSpPr/>
            <p:nvPr/>
          </p:nvSpPr>
          <p:spPr>
            <a:xfrm flipV="1">
              <a:off x="2043117" y="1005625"/>
              <a:ext cx="58583" cy="69439"/>
            </a:xfrm>
            <a:custGeom>
              <a:avLst/>
              <a:gdLst>
                <a:gd name="connsiteX0" fmla="*/ -1694 w 58583"/>
                <a:gd name="connsiteY0" fmla="*/ 67138 h 69439"/>
                <a:gd name="connsiteX1" fmla="*/ 8415 w 58583"/>
                <a:gd name="connsiteY1" fmla="*/ 67138 h 69439"/>
                <a:gd name="connsiteX2" fmla="*/ 27665 w 58583"/>
                <a:gd name="connsiteY2" fmla="*/ 38579 h 69439"/>
                <a:gd name="connsiteX3" fmla="*/ 46795 w 58583"/>
                <a:gd name="connsiteY3" fmla="*/ 67138 h 69439"/>
                <a:gd name="connsiteX4" fmla="*/ 56889 w 58583"/>
                <a:gd name="connsiteY4" fmla="*/ 67138 h 69439"/>
                <a:gd name="connsiteX5" fmla="*/ 32324 w 58583"/>
                <a:gd name="connsiteY5" fmla="*/ 30766 h 69439"/>
                <a:gd name="connsiteX6" fmla="*/ 32324 w 58583"/>
                <a:gd name="connsiteY6" fmla="*/ -2302 h 69439"/>
                <a:gd name="connsiteX7" fmla="*/ 22886 w 58583"/>
                <a:gd name="connsiteY7" fmla="*/ -2302 h 69439"/>
                <a:gd name="connsiteX8" fmla="*/ 22886 w 58583"/>
                <a:gd name="connsiteY8" fmla="*/ 30766 h 69439"/>
                <a:gd name="connsiteX9" fmla="*/ -1694 w 58583"/>
                <a:gd name="connsiteY9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83" h="69439">
                  <a:moveTo>
                    <a:pt x="-1694" y="67138"/>
                  </a:moveTo>
                  <a:lnTo>
                    <a:pt x="8415" y="67138"/>
                  </a:lnTo>
                  <a:lnTo>
                    <a:pt x="27665" y="38579"/>
                  </a:lnTo>
                  <a:lnTo>
                    <a:pt x="46795" y="67138"/>
                  </a:lnTo>
                  <a:lnTo>
                    <a:pt x="56889" y="67138"/>
                  </a:lnTo>
                  <a:lnTo>
                    <a:pt x="32324" y="30766"/>
                  </a:lnTo>
                  <a:lnTo>
                    <a:pt x="32324" y="-2302"/>
                  </a:lnTo>
                  <a:lnTo>
                    <a:pt x="22886" y="-2302"/>
                  </a:lnTo>
                  <a:lnTo>
                    <a:pt x="22886" y="30766"/>
                  </a:lnTo>
                  <a:lnTo>
                    <a:pt x="-1694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8E5E60E4-E0F3-4FDF-AE3F-2E8098C78193}"/>
                </a:ext>
              </a:extLst>
            </p:cNvPr>
            <p:cNvSpPr/>
            <p:nvPr/>
          </p:nvSpPr>
          <p:spPr>
            <a:xfrm flipV="1">
              <a:off x="2110684" y="1005625"/>
              <a:ext cx="7905" cy="25820"/>
            </a:xfrm>
            <a:custGeom>
              <a:avLst/>
              <a:gdLst>
                <a:gd name="connsiteX0" fmla="*/ 7290 w 7905"/>
                <a:gd name="connsiteY0" fmla="*/ 22050 h 25820"/>
                <a:gd name="connsiteX1" fmla="*/ 7290 w 7905"/>
                <a:gd name="connsiteY1" fmla="*/ -3770 h 25820"/>
                <a:gd name="connsiteX2" fmla="*/ -616 w 7905"/>
                <a:gd name="connsiteY2" fmla="*/ -3770 h 25820"/>
                <a:gd name="connsiteX3" fmla="*/ -616 w 7905"/>
                <a:gd name="connsiteY3" fmla="*/ 22050 h 25820"/>
                <a:gd name="connsiteX4" fmla="*/ 7290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290" y="22050"/>
                  </a:moveTo>
                  <a:lnTo>
                    <a:pt x="7290" y="-3770"/>
                  </a:lnTo>
                  <a:lnTo>
                    <a:pt x="-616" y="-3770"/>
                  </a:lnTo>
                  <a:lnTo>
                    <a:pt x="-616" y="22050"/>
                  </a:lnTo>
                  <a:lnTo>
                    <a:pt x="7290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5FE6325B-ED89-4246-BB34-610BB4904DE3}"/>
                </a:ext>
              </a:extLst>
            </p:cNvPr>
            <p:cNvSpPr/>
            <p:nvPr/>
          </p:nvSpPr>
          <p:spPr>
            <a:xfrm flipV="1">
              <a:off x="2135061" y="1063248"/>
              <a:ext cx="13622" cy="22888"/>
            </a:xfrm>
            <a:custGeom>
              <a:avLst/>
              <a:gdLst>
                <a:gd name="connsiteX0" fmla="*/ 3129 w 13622"/>
                <a:gd name="connsiteY0" fmla="*/ 22899 h 22888"/>
                <a:gd name="connsiteX1" fmla="*/ 12940 w 13622"/>
                <a:gd name="connsiteY1" fmla="*/ 22899 h 22888"/>
                <a:gd name="connsiteX2" fmla="*/ 12940 w 13622"/>
                <a:gd name="connsiteY2" fmla="*/ 14892 h 22888"/>
                <a:gd name="connsiteX3" fmla="*/ 5317 w 13622"/>
                <a:gd name="connsiteY3" fmla="*/ 10 h 22888"/>
                <a:gd name="connsiteX4" fmla="*/ -682 w 13622"/>
                <a:gd name="connsiteY4" fmla="*/ 10 h 22888"/>
                <a:gd name="connsiteX5" fmla="*/ 3129 w 13622"/>
                <a:gd name="connsiteY5" fmla="*/ 14892 h 22888"/>
                <a:gd name="connsiteX6" fmla="*/ 3129 w 13622"/>
                <a:gd name="connsiteY6" fmla="*/ 22899 h 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2" h="22888">
                  <a:moveTo>
                    <a:pt x="3129" y="22899"/>
                  </a:moveTo>
                  <a:lnTo>
                    <a:pt x="12940" y="22899"/>
                  </a:lnTo>
                  <a:lnTo>
                    <a:pt x="12940" y="14892"/>
                  </a:lnTo>
                  <a:lnTo>
                    <a:pt x="5317" y="10"/>
                  </a:lnTo>
                  <a:lnTo>
                    <a:pt x="-682" y="10"/>
                  </a:lnTo>
                  <a:lnTo>
                    <a:pt x="3129" y="14892"/>
                  </a:lnTo>
                  <a:lnTo>
                    <a:pt x="3129" y="2289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2E864780-B500-45A5-B1EE-7730F3F4C688}"/>
                </a:ext>
              </a:extLst>
            </p:cNvPr>
            <p:cNvSpPr/>
            <p:nvPr/>
          </p:nvSpPr>
          <p:spPr>
            <a:xfrm flipV="1">
              <a:off x="2157993" y="1075065"/>
              <a:ext cx="7940" cy="7937"/>
            </a:xfrm>
            <a:custGeom>
              <a:avLst/>
              <a:gdLst/>
              <a:ahLst/>
              <a:cxnLst/>
              <a:rect l="l" t="t" r="r" b="b"/>
              <a:pathLst>
                <a:path w="7940" h="7937"/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2072065B-9ACB-49C2-AC0B-6394E2F9CEB0}"/>
                </a:ext>
              </a:extLst>
            </p:cNvPr>
            <p:cNvSpPr/>
            <p:nvPr/>
          </p:nvSpPr>
          <p:spPr>
            <a:xfrm flipV="1">
              <a:off x="2197453" y="1005625"/>
              <a:ext cx="7905" cy="25820"/>
            </a:xfrm>
            <a:custGeom>
              <a:avLst/>
              <a:gdLst>
                <a:gd name="connsiteX0" fmla="*/ 7300 w 7905"/>
                <a:gd name="connsiteY0" fmla="*/ 22050 h 25820"/>
                <a:gd name="connsiteX1" fmla="*/ 7300 w 7905"/>
                <a:gd name="connsiteY1" fmla="*/ -3770 h 25820"/>
                <a:gd name="connsiteX2" fmla="*/ -605 w 7905"/>
                <a:gd name="connsiteY2" fmla="*/ -3770 h 25820"/>
                <a:gd name="connsiteX3" fmla="*/ -605 w 7905"/>
                <a:gd name="connsiteY3" fmla="*/ 22050 h 25820"/>
                <a:gd name="connsiteX4" fmla="*/ 7300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300" y="22050"/>
                  </a:moveTo>
                  <a:lnTo>
                    <a:pt x="7300" y="-3770"/>
                  </a:lnTo>
                  <a:lnTo>
                    <a:pt x="-605" y="-3770"/>
                  </a:lnTo>
                  <a:lnTo>
                    <a:pt x="-605" y="22050"/>
                  </a:lnTo>
                  <a:lnTo>
                    <a:pt x="7300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3DD31974-C26B-4A15-A00F-648CE310B07D}"/>
                </a:ext>
              </a:extLst>
            </p:cNvPr>
            <p:cNvSpPr/>
            <p:nvPr/>
          </p:nvSpPr>
          <p:spPr>
            <a:xfrm flipV="1">
              <a:off x="2220757" y="1004375"/>
              <a:ext cx="48891" cy="72043"/>
            </a:xfrm>
            <a:custGeom>
              <a:avLst/>
              <a:gdLst>
                <a:gd name="connsiteX0" fmla="*/ 42926 w 48891"/>
                <a:gd name="connsiteY0" fmla="*/ 66218 h 72043"/>
                <a:gd name="connsiteX1" fmla="*/ 42926 w 48891"/>
                <a:gd name="connsiteY1" fmla="*/ 57051 h 72043"/>
                <a:gd name="connsiteX2" fmla="*/ 32832 w 48891"/>
                <a:gd name="connsiteY2" fmla="*/ 60861 h 72043"/>
                <a:gd name="connsiteX3" fmla="*/ 23661 w 48891"/>
                <a:gd name="connsiteY3" fmla="*/ 62126 h 72043"/>
                <a:gd name="connsiteX4" fmla="*/ 11826 w 48891"/>
                <a:gd name="connsiteY4" fmla="*/ 59149 h 72043"/>
                <a:gd name="connsiteX5" fmla="*/ 7657 w 48891"/>
                <a:gd name="connsiteY5" fmla="*/ 50682 h 72043"/>
                <a:gd name="connsiteX6" fmla="*/ 10426 w 48891"/>
                <a:gd name="connsiteY6" fmla="*/ 43717 h 72043"/>
                <a:gd name="connsiteX7" fmla="*/ 20922 w 48891"/>
                <a:gd name="connsiteY7" fmla="*/ 39937 h 72043"/>
                <a:gd name="connsiteX8" fmla="*/ 26594 w 48891"/>
                <a:gd name="connsiteY8" fmla="*/ 38776 h 72043"/>
                <a:gd name="connsiteX9" fmla="*/ 42107 w 48891"/>
                <a:gd name="connsiteY9" fmla="*/ 31722 h 72043"/>
                <a:gd name="connsiteX10" fmla="*/ 47110 w 48891"/>
                <a:gd name="connsiteY10" fmla="*/ 18224 h 72043"/>
                <a:gd name="connsiteX11" fmla="*/ 40336 w 48891"/>
                <a:gd name="connsiteY11" fmla="*/ 2910 h 72043"/>
                <a:gd name="connsiteX12" fmla="*/ 20505 w 48891"/>
                <a:gd name="connsiteY12" fmla="*/ -2298 h 72043"/>
                <a:gd name="connsiteX13" fmla="*/ 10009 w 48891"/>
                <a:gd name="connsiteY13" fmla="*/ -1182 h 72043"/>
                <a:gd name="connsiteX14" fmla="*/ -1499 w 48891"/>
                <a:gd name="connsiteY14" fmla="*/ 2122 h 72043"/>
                <a:gd name="connsiteX15" fmla="*/ -1499 w 48891"/>
                <a:gd name="connsiteY15" fmla="*/ 11795 h 72043"/>
                <a:gd name="connsiteX16" fmla="*/ 9711 w 48891"/>
                <a:gd name="connsiteY16" fmla="*/ 6958 h 72043"/>
                <a:gd name="connsiteX17" fmla="*/ 20505 w 48891"/>
                <a:gd name="connsiteY17" fmla="*/ 5336 h 72043"/>
                <a:gd name="connsiteX18" fmla="*/ 32922 w 48891"/>
                <a:gd name="connsiteY18" fmla="*/ 8491 h 72043"/>
                <a:gd name="connsiteX19" fmla="*/ 37299 w 48891"/>
                <a:gd name="connsiteY19" fmla="*/ 17524 h 72043"/>
                <a:gd name="connsiteX20" fmla="*/ 34157 w 48891"/>
                <a:gd name="connsiteY20" fmla="*/ 25516 h 72043"/>
                <a:gd name="connsiteX21" fmla="*/ 23855 w 48891"/>
                <a:gd name="connsiteY21" fmla="*/ 29847 h 72043"/>
                <a:gd name="connsiteX22" fmla="*/ 18123 w 48891"/>
                <a:gd name="connsiteY22" fmla="*/ 30963 h 72043"/>
                <a:gd name="connsiteX23" fmla="*/ 2908 w 48891"/>
                <a:gd name="connsiteY23" fmla="*/ 37511 h 72043"/>
                <a:gd name="connsiteX24" fmla="*/ -1782 w 48891"/>
                <a:gd name="connsiteY24" fmla="*/ 49938 h 72043"/>
                <a:gd name="connsiteX25" fmla="*/ 4709 w 48891"/>
                <a:gd name="connsiteY25" fmla="*/ 64447 h 72043"/>
                <a:gd name="connsiteX26" fmla="*/ 22589 w 48891"/>
                <a:gd name="connsiteY26" fmla="*/ 69745 h 72043"/>
                <a:gd name="connsiteX27" fmla="*/ 32549 w 48891"/>
                <a:gd name="connsiteY27" fmla="*/ 68853 h 72043"/>
                <a:gd name="connsiteX28" fmla="*/ 42926 w 48891"/>
                <a:gd name="connsiteY28" fmla="*/ 66218 h 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891" h="72043">
                  <a:moveTo>
                    <a:pt x="42926" y="66218"/>
                  </a:moveTo>
                  <a:lnTo>
                    <a:pt x="42926" y="57051"/>
                  </a:lnTo>
                  <a:cubicBezTo>
                    <a:pt x="39363" y="58758"/>
                    <a:pt x="35998" y="60028"/>
                    <a:pt x="32832" y="60861"/>
                  </a:cubicBezTo>
                  <a:cubicBezTo>
                    <a:pt x="29666" y="61704"/>
                    <a:pt x="26609" y="62126"/>
                    <a:pt x="23661" y="62126"/>
                  </a:cubicBezTo>
                  <a:cubicBezTo>
                    <a:pt x="18550" y="62126"/>
                    <a:pt x="14605" y="61134"/>
                    <a:pt x="11826" y="59149"/>
                  </a:cubicBezTo>
                  <a:cubicBezTo>
                    <a:pt x="9046" y="57165"/>
                    <a:pt x="7657" y="54343"/>
                    <a:pt x="7657" y="50682"/>
                  </a:cubicBezTo>
                  <a:cubicBezTo>
                    <a:pt x="7657" y="47606"/>
                    <a:pt x="8580" y="45284"/>
                    <a:pt x="10426" y="43717"/>
                  </a:cubicBezTo>
                  <a:cubicBezTo>
                    <a:pt x="12272" y="42159"/>
                    <a:pt x="15771" y="40899"/>
                    <a:pt x="20922" y="39937"/>
                  </a:cubicBezTo>
                  <a:lnTo>
                    <a:pt x="26594" y="38776"/>
                  </a:lnTo>
                  <a:cubicBezTo>
                    <a:pt x="33602" y="37437"/>
                    <a:pt x="38773" y="35085"/>
                    <a:pt x="42107" y="31722"/>
                  </a:cubicBezTo>
                  <a:cubicBezTo>
                    <a:pt x="45442" y="28359"/>
                    <a:pt x="47110" y="23859"/>
                    <a:pt x="47110" y="18224"/>
                  </a:cubicBezTo>
                  <a:cubicBezTo>
                    <a:pt x="47110" y="11487"/>
                    <a:pt x="44852" y="6383"/>
                    <a:pt x="40336" y="2910"/>
                  </a:cubicBezTo>
                  <a:cubicBezTo>
                    <a:pt x="35830" y="-562"/>
                    <a:pt x="29219" y="-2298"/>
                    <a:pt x="20505" y="-2298"/>
                  </a:cubicBezTo>
                  <a:cubicBezTo>
                    <a:pt x="17220" y="-2298"/>
                    <a:pt x="13721" y="-1926"/>
                    <a:pt x="10009" y="-1182"/>
                  </a:cubicBezTo>
                  <a:cubicBezTo>
                    <a:pt x="6307" y="-438"/>
                    <a:pt x="2471" y="663"/>
                    <a:pt x="-1499" y="2122"/>
                  </a:cubicBezTo>
                  <a:lnTo>
                    <a:pt x="-1499" y="11795"/>
                  </a:lnTo>
                  <a:cubicBezTo>
                    <a:pt x="2312" y="9662"/>
                    <a:pt x="6049" y="8050"/>
                    <a:pt x="9711" y="6958"/>
                  </a:cubicBezTo>
                  <a:cubicBezTo>
                    <a:pt x="13374" y="5877"/>
                    <a:pt x="16972" y="5336"/>
                    <a:pt x="20505" y="5336"/>
                  </a:cubicBezTo>
                  <a:cubicBezTo>
                    <a:pt x="25865" y="5336"/>
                    <a:pt x="30004" y="6388"/>
                    <a:pt x="32922" y="8491"/>
                  </a:cubicBezTo>
                  <a:cubicBezTo>
                    <a:pt x="35840" y="10604"/>
                    <a:pt x="37299" y="13615"/>
                    <a:pt x="37299" y="17524"/>
                  </a:cubicBezTo>
                  <a:cubicBezTo>
                    <a:pt x="37299" y="20928"/>
                    <a:pt x="36252" y="23591"/>
                    <a:pt x="34157" y="25516"/>
                  </a:cubicBezTo>
                  <a:cubicBezTo>
                    <a:pt x="32063" y="27441"/>
                    <a:pt x="28629" y="28884"/>
                    <a:pt x="23855" y="29847"/>
                  </a:cubicBezTo>
                  <a:lnTo>
                    <a:pt x="18123" y="30963"/>
                  </a:lnTo>
                  <a:cubicBezTo>
                    <a:pt x="11116" y="32352"/>
                    <a:pt x="6044" y="34535"/>
                    <a:pt x="2908" y="37511"/>
                  </a:cubicBezTo>
                  <a:cubicBezTo>
                    <a:pt x="-219" y="40487"/>
                    <a:pt x="-1782" y="44630"/>
                    <a:pt x="-1782" y="49938"/>
                  </a:cubicBezTo>
                  <a:cubicBezTo>
                    <a:pt x="-1782" y="56079"/>
                    <a:pt x="382" y="60916"/>
                    <a:pt x="4709" y="64447"/>
                  </a:cubicBezTo>
                  <a:cubicBezTo>
                    <a:pt x="9037" y="67979"/>
                    <a:pt x="14997" y="69745"/>
                    <a:pt x="22589" y="69745"/>
                  </a:cubicBezTo>
                  <a:cubicBezTo>
                    <a:pt x="25855" y="69745"/>
                    <a:pt x="29175" y="69448"/>
                    <a:pt x="32549" y="68853"/>
                  </a:cubicBezTo>
                  <a:cubicBezTo>
                    <a:pt x="35934" y="68267"/>
                    <a:pt x="39393" y="67389"/>
                    <a:pt x="42926" y="66218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E72C6C78-BFB2-4E48-BAFF-FA6FD192428C}"/>
                </a:ext>
              </a:extLst>
            </p:cNvPr>
            <p:cNvSpPr/>
            <p:nvPr/>
          </p:nvSpPr>
          <p:spPr>
            <a:xfrm flipV="1">
              <a:off x="2277487" y="1005625"/>
              <a:ext cx="63645" cy="69439"/>
            </a:xfrm>
            <a:custGeom>
              <a:avLst/>
              <a:gdLst>
                <a:gd name="connsiteX0" fmla="*/ 29933 w 63645"/>
                <a:gd name="connsiteY0" fmla="*/ 57881 h 69439"/>
                <a:gd name="connsiteX1" fmla="*/ 17174 w 63645"/>
                <a:gd name="connsiteY1" fmla="*/ 23325 h 69439"/>
                <a:gd name="connsiteX2" fmla="*/ 42721 w 63645"/>
                <a:gd name="connsiteY2" fmla="*/ 23325 h 69439"/>
                <a:gd name="connsiteX3" fmla="*/ 29933 w 63645"/>
                <a:gd name="connsiteY3" fmla="*/ 57881 h 69439"/>
                <a:gd name="connsiteX4" fmla="*/ 24618 w 63645"/>
                <a:gd name="connsiteY4" fmla="*/ 67138 h 69439"/>
                <a:gd name="connsiteX5" fmla="*/ 35278 w 63645"/>
                <a:gd name="connsiteY5" fmla="*/ 67138 h 69439"/>
                <a:gd name="connsiteX6" fmla="*/ 61748 w 63645"/>
                <a:gd name="connsiteY6" fmla="*/ -2302 h 69439"/>
                <a:gd name="connsiteX7" fmla="*/ 51982 w 63645"/>
                <a:gd name="connsiteY7" fmla="*/ -2302 h 69439"/>
                <a:gd name="connsiteX8" fmla="*/ 45654 w 63645"/>
                <a:gd name="connsiteY8" fmla="*/ 15512 h 69439"/>
                <a:gd name="connsiteX9" fmla="*/ 14345 w 63645"/>
                <a:gd name="connsiteY9" fmla="*/ 15512 h 69439"/>
                <a:gd name="connsiteX10" fmla="*/ 8018 w 63645"/>
                <a:gd name="connsiteY10" fmla="*/ -2302 h 69439"/>
                <a:gd name="connsiteX11" fmla="*/ -1897 w 63645"/>
                <a:gd name="connsiteY11" fmla="*/ -2302 h 69439"/>
                <a:gd name="connsiteX12" fmla="*/ 24618 w 63645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45" h="69439">
                  <a:moveTo>
                    <a:pt x="29933" y="57881"/>
                  </a:moveTo>
                  <a:lnTo>
                    <a:pt x="17174" y="23325"/>
                  </a:lnTo>
                  <a:lnTo>
                    <a:pt x="42721" y="23325"/>
                  </a:lnTo>
                  <a:lnTo>
                    <a:pt x="29933" y="57881"/>
                  </a:lnTo>
                  <a:close/>
                  <a:moveTo>
                    <a:pt x="24618" y="67138"/>
                  </a:moveTo>
                  <a:lnTo>
                    <a:pt x="35278" y="67138"/>
                  </a:lnTo>
                  <a:lnTo>
                    <a:pt x="61748" y="-2302"/>
                  </a:lnTo>
                  <a:lnTo>
                    <a:pt x="51982" y="-2302"/>
                  </a:lnTo>
                  <a:lnTo>
                    <a:pt x="45654" y="15512"/>
                  </a:lnTo>
                  <a:lnTo>
                    <a:pt x="14345" y="15512"/>
                  </a:lnTo>
                  <a:lnTo>
                    <a:pt x="8018" y="-2302"/>
                  </a:lnTo>
                  <a:lnTo>
                    <a:pt x="-1897" y="-2302"/>
                  </a:lnTo>
                  <a:lnTo>
                    <a:pt x="24618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B29C505A-AE72-4AAE-85FB-A51BAE149100}"/>
                </a:ext>
              </a:extLst>
            </p:cNvPr>
            <p:cNvSpPr/>
            <p:nvPr/>
          </p:nvSpPr>
          <p:spPr>
            <a:xfrm flipV="1">
              <a:off x="2351274" y="1005625"/>
              <a:ext cx="52569" cy="69439"/>
            </a:xfrm>
            <a:custGeom>
              <a:avLst/>
              <a:gdLst>
                <a:gd name="connsiteX0" fmla="*/ -2095 w 52569"/>
                <a:gd name="connsiteY0" fmla="*/ 67138 h 69439"/>
                <a:gd name="connsiteX1" fmla="*/ 10560 w 52569"/>
                <a:gd name="connsiteY1" fmla="*/ 67138 h 69439"/>
                <a:gd name="connsiteX2" fmla="*/ 41363 w 52569"/>
                <a:gd name="connsiteY2" fmla="*/ 9053 h 69439"/>
                <a:gd name="connsiteX3" fmla="*/ 41363 w 52569"/>
                <a:gd name="connsiteY3" fmla="*/ 67138 h 69439"/>
                <a:gd name="connsiteX4" fmla="*/ 50474 w 52569"/>
                <a:gd name="connsiteY4" fmla="*/ 67138 h 69439"/>
                <a:gd name="connsiteX5" fmla="*/ 50474 w 52569"/>
                <a:gd name="connsiteY5" fmla="*/ -2302 h 69439"/>
                <a:gd name="connsiteX6" fmla="*/ 37820 w 52569"/>
                <a:gd name="connsiteY6" fmla="*/ -2302 h 69439"/>
                <a:gd name="connsiteX7" fmla="*/ 7031 w 52569"/>
                <a:gd name="connsiteY7" fmla="*/ 55783 h 69439"/>
                <a:gd name="connsiteX8" fmla="*/ 7031 w 52569"/>
                <a:gd name="connsiteY8" fmla="*/ -2302 h 69439"/>
                <a:gd name="connsiteX9" fmla="*/ -2095 w 52569"/>
                <a:gd name="connsiteY9" fmla="*/ -2302 h 69439"/>
                <a:gd name="connsiteX10" fmla="*/ -2095 w 52569"/>
                <a:gd name="connsiteY10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69" h="69439">
                  <a:moveTo>
                    <a:pt x="-2095" y="67138"/>
                  </a:moveTo>
                  <a:lnTo>
                    <a:pt x="10560" y="67138"/>
                  </a:lnTo>
                  <a:lnTo>
                    <a:pt x="41363" y="9053"/>
                  </a:lnTo>
                  <a:lnTo>
                    <a:pt x="41363" y="67138"/>
                  </a:lnTo>
                  <a:lnTo>
                    <a:pt x="50474" y="67138"/>
                  </a:lnTo>
                  <a:lnTo>
                    <a:pt x="50474" y="-2302"/>
                  </a:lnTo>
                  <a:lnTo>
                    <a:pt x="37820" y="-2302"/>
                  </a:lnTo>
                  <a:lnTo>
                    <a:pt x="7031" y="55783"/>
                  </a:lnTo>
                  <a:lnTo>
                    <a:pt x="7031" y="-2302"/>
                  </a:lnTo>
                  <a:lnTo>
                    <a:pt x="-2095" y="-2302"/>
                  </a:lnTo>
                  <a:lnTo>
                    <a:pt x="-2095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6D48F8A8-DD28-4690-8EAF-FC7A721A3A50}"/>
                </a:ext>
              </a:extLst>
            </p:cNvPr>
            <p:cNvSpPr/>
            <p:nvPr/>
          </p:nvSpPr>
          <p:spPr>
            <a:xfrm flipV="1">
              <a:off x="2418544" y="1004375"/>
              <a:ext cx="60667" cy="72043"/>
            </a:xfrm>
            <a:custGeom>
              <a:avLst/>
              <a:gdLst>
                <a:gd name="connsiteX0" fmla="*/ 49274 w 60667"/>
                <a:gd name="connsiteY0" fmla="*/ 8967 h 72043"/>
                <a:gd name="connsiteX1" fmla="*/ 49274 w 60667"/>
                <a:gd name="connsiteY1" fmla="*/ 27614 h 72043"/>
                <a:gd name="connsiteX2" fmla="*/ 33925 w 60667"/>
                <a:gd name="connsiteY2" fmla="*/ 27614 h 72043"/>
                <a:gd name="connsiteX3" fmla="*/ 33925 w 60667"/>
                <a:gd name="connsiteY3" fmla="*/ 35338 h 72043"/>
                <a:gd name="connsiteX4" fmla="*/ 58579 w 60667"/>
                <a:gd name="connsiteY4" fmla="*/ 35338 h 72043"/>
                <a:gd name="connsiteX5" fmla="*/ 58579 w 60667"/>
                <a:gd name="connsiteY5" fmla="*/ 5515 h 72043"/>
                <a:gd name="connsiteX6" fmla="*/ 46580 w 60667"/>
                <a:gd name="connsiteY6" fmla="*/ -319 h 72043"/>
                <a:gd name="connsiteX7" fmla="*/ 32585 w 60667"/>
                <a:gd name="connsiteY7" fmla="*/ -2298 h 72043"/>
                <a:gd name="connsiteX8" fmla="*/ 7097 w 60667"/>
                <a:gd name="connsiteY8" fmla="*/ 7211 h 72043"/>
                <a:gd name="connsiteX9" fmla="*/ -2089 w 60667"/>
                <a:gd name="connsiteY9" fmla="*/ 33701 h 72043"/>
                <a:gd name="connsiteX10" fmla="*/ 7097 w 60667"/>
                <a:gd name="connsiteY10" fmla="*/ 60236 h 72043"/>
                <a:gd name="connsiteX11" fmla="*/ 32585 w 60667"/>
                <a:gd name="connsiteY11" fmla="*/ 69745 h 72043"/>
                <a:gd name="connsiteX12" fmla="*/ 45493 w 60667"/>
                <a:gd name="connsiteY12" fmla="*/ 68064 h 72043"/>
                <a:gd name="connsiteX13" fmla="*/ 56778 w 60667"/>
                <a:gd name="connsiteY13" fmla="*/ 63138 h 72043"/>
                <a:gd name="connsiteX14" fmla="*/ 56778 w 60667"/>
                <a:gd name="connsiteY14" fmla="*/ 53137 h 72043"/>
                <a:gd name="connsiteX15" fmla="*/ 45701 w 60667"/>
                <a:gd name="connsiteY15" fmla="*/ 59789 h 72043"/>
                <a:gd name="connsiteX16" fmla="*/ 33374 w 60667"/>
                <a:gd name="connsiteY16" fmla="*/ 62022 h 72043"/>
                <a:gd name="connsiteX17" fmla="*/ 14213 w 60667"/>
                <a:gd name="connsiteY17" fmla="*/ 54908 h 72043"/>
                <a:gd name="connsiteX18" fmla="*/ 7826 w 60667"/>
                <a:gd name="connsiteY18" fmla="*/ 33701 h 72043"/>
                <a:gd name="connsiteX19" fmla="*/ 14213 w 60667"/>
                <a:gd name="connsiteY19" fmla="*/ 12539 h 72043"/>
                <a:gd name="connsiteX20" fmla="*/ 33374 w 60667"/>
                <a:gd name="connsiteY20" fmla="*/ 5425 h 72043"/>
                <a:gd name="connsiteX21" fmla="*/ 42247 w 60667"/>
                <a:gd name="connsiteY21" fmla="*/ 6289 h 72043"/>
                <a:gd name="connsiteX22" fmla="*/ 49274 w 60667"/>
                <a:gd name="connsiteY22" fmla="*/ 8967 h 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667" h="72043">
                  <a:moveTo>
                    <a:pt x="49274" y="8967"/>
                  </a:moveTo>
                  <a:lnTo>
                    <a:pt x="49274" y="27614"/>
                  </a:lnTo>
                  <a:lnTo>
                    <a:pt x="33925" y="27614"/>
                  </a:lnTo>
                  <a:lnTo>
                    <a:pt x="33925" y="35338"/>
                  </a:lnTo>
                  <a:lnTo>
                    <a:pt x="58579" y="35338"/>
                  </a:lnTo>
                  <a:lnTo>
                    <a:pt x="58579" y="5515"/>
                  </a:lnTo>
                  <a:cubicBezTo>
                    <a:pt x="54956" y="2945"/>
                    <a:pt x="50957" y="1000"/>
                    <a:pt x="46580" y="-319"/>
                  </a:cubicBezTo>
                  <a:cubicBezTo>
                    <a:pt x="42212" y="-1639"/>
                    <a:pt x="37548" y="-2298"/>
                    <a:pt x="32585" y="-2298"/>
                  </a:cubicBezTo>
                  <a:cubicBezTo>
                    <a:pt x="21727" y="-2298"/>
                    <a:pt x="13231" y="871"/>
                    <a:pt x="7097" y="7211"/>
                  </a:cubicBezTo>
                  <a:cubicBezTo>
                    <a:pt x="973" y="13561"/>
                    <a:pt x="-2089" y="22391"/>
                    <a:pt x="-2089" y="33701"/>
                  </a:cubicBezTo>
                  <a:cubicBezTo>
                    <a:pt x="-2089" y="45051"/>
                    <a:pt x="973" y="53896"/>
                    <a:pt x="7097" y="60236"/>
                  </a:cubicBezTo>
                  <a:cubicBezTo>
                    <a:pt x="13231" y="66576"/>
                    <a:pt x="21727" y="69745"/>
                    <a:pt x="32585" y="69745"/>
                  </a:cubicBezTo>
                  <a:cubicBezTo>
                    <a:pt x="37111" y="69745"/>
                    <a:pt x="41413" y="69185"/>
                    <a:pt x="45493" y="68064"/>
                  </a:cubicBezTo>
                  <a:cubicBezTo>
                    <a:pt x="49572" y="66953"/>
                    <a:pt x="53334" y="65311"/>
                    <a:pt x="56778" y="63138"/>
                  </a:cubicBezTo>
                  <a:lnTo>
                    <a:pt x="56778" y="53137"/>
                  </a:lnTo>
                  <a:cubicBezTo>
                    <a:pt x="53304" y="56084"/>
                    <a:pt x="49612" y="58301"/>
                    <a:pt x="45701" y="59789"/>
                  </a:cubicBezTo>
                  <a:cubicBezTo>
                    <a:pt x="41791" y="61278"/>
                    <a:pt x="37682" y="62022"/>
                    <a:pt x="33374" y="62022"/>
                  </a:cubicBezTo>
                  <a:cubicBezTo>
                    <a:pt x="24868" y="62022"/>
                    <a:pt x="18481" y="59651"/>
                    <a:pt x="14213" y="54908"/>
                  </a:cubicBezTo>
                  <a:cubicBezTo>
                    <a:pt x="9955" y="50166"/>
                    <a:pt x="7826" y="43097"/>
                    <a:pt x="7826" y="33701"/>
                  </a:cubicBezTo>
                  <a:cubicBezTo>
                    <a:pt x="7826" y="24336"/>
                    <a:pt x="9955" y="17281"/>
                    <a:pt x="14213" y="12539"/>
                  </a:cubicBezTo>
                  <a:cubicBezTo>
                    <a:pt x="18481" y="7797"/>
                    <a:pt x="24868" y="5425"/>
                    <a:pt x="33374" y="5425"/>
                  </a:cubicBezTo>
                  <a:cubicBezTo>
                    <a:pt x="36689" y="5425"/>
                    <a:pt x="39647" y="5713"/>
                    <a:pt x="42247" y="6289"/>
                  </a:cubicBezTo>
                  <a:cubicBezTo>
                    <a:pt x="44857" y="6864"/>
                    <a:pt x="47200" y="7757"/>
                    <a:pt x="49274" y="8967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C486D17A-1241-4255-821D-D4B74D7C4AC7}"/>
                </a:ext>
              </a:extLst>
            </p:cNvPr>
            <p:cNvSpPr/>
            <p:nvPr/>
          </p:nvSpPr>
          <p:spPr>
            <a:xfrm flipV="1">
              <a:off x="2496202" y="1005625"/>
              <a:ext cx="7905" cy="25820"/>
            </a:xfrm>
            <a:custGeom>
              <a:avLst/>
              <a:gdLst>
                <a:gd name="connsiteX0" fmla="*/ 7338 w 7905"/>
                <a:gd name="connsiteY0" fmla="*/ 22050 h 25820"/>
                <a:gd name="connsiteX1" fmla="*/ 7338 w 7905"/>
                <a:gd name="connsiteY1" fmla="*/ -3770 h 25820"/>
                <a:gd name="connsiteX2" fmla="*/ -567 w 7905"/>
                <a:gd name="connsiteY2" fmla="*/ -3770 h 25820"/>
                <a:gd name="connsiteX3" fmla="*/ -567 w 7905"/>
                <a:gd name="connsiteY3" fmla="*/ 22050 h 25820"/>
                <a:gd name="connsiteX4" fmla="*/ 7338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338" y="22050"/>
                  </a:moveTo>
                  <a:lnTo>
                    <a:pt x="7338" y="-3770"/>
                  </a:lnTo>
                  <a:lnTo>
                    <a:pt x="-567" y="-3770"/>
                  </a:lnTo>
                  <a:lnTo>
                    <a:pt x="-567" y="22050"/>
                  </a:lnTo>
                  <a:lnTo>
                    <a:pt x="7338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13B977BE-6BEB-413B-AD1D-8297944F3691}"/>
                </a:ext>
              </a:extLst>
            </p:cNvPr>
            <p:cNvSpPr/>
            <p:nvPr/>
          </p:nvSpPr>
          <p:spPr>
            <a:xfrm flipV="1">
              <a:off x="2520579" y="1063248"/>
              <a:ext cx="13622" cy="22888"/>
            </a:xfrm>
            <a:custGeom>
              <a:avLst/>
              <a:gdLst>
                <a:gd name="connsiteX0" fmla="*/ 3177 w 13622"/>
                <a:gd name="connsiteY0" fmla="*/ 22899 h 22888"/>
                <a:gd name="connsiteX1" fmla="*/ 12988 w 13622"/>
                <a:gd name="connsiteY1" fmla="*/ 22899 h 22888"/>
                <a:gd name="connsiteX2" fmla="*/ 12988 w 13622"/>
                <a:gd name="connsiteY2" fmla="*/ 14892 h 22888"/>
                <a:gd name="connsiteX3" fmla="*/ 5366 w 13622"/>
                <a:gd name="connsiteY3" fmla="*/ 10 h 22888"/>
                <a:gd name="connsiteX4" fmla="*/ -634 w 13622"/>
                <a:gd name="connsiteY4" fmla="*/ 10 h 22888"/>
                <a:gd name="connsiteX5" fmla="*/ 3177 w 13622"/>
                <a:gd name="connsiteY5" fmla="*/ 14892 h 22888"/>
                <a:gd name="connsiteX6" fmla="*/ 3177 w 13622"/>
                <a:gd name="connsiteY6" fmla="*/ 22899 h 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2" h="22888">
                  <a:moveTo>
                    <a:pt x="3177" y="22899"/>
                  </a:moveTo>
                  <a:lnTo>
                    <a:pt x="12988" y="22899"/>
                  </a:lnTo>
                  <a:lnTo>
                    <a:pt x="12988" y="14892"/>
                  </a:lnTo>
                  <a:lnTo>
                    <a:pt x="5366" y="10"/>
                  </a:lnTo>
                  <a:lnTo>
                    <a:pt x="-634" y="10"/>
                  </a:lnTo>
                  <a:lnTo>
                    <a:pt x="3177" y="14892"/>
                  </a:lnTo>
                  <a:lnTo>
                    <a:pt x="3177" y="2289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7674756A-5183-4A76-B115-22C2966E10FB}"/>
                </a:ext>
              </a:extLst>
            </p:cNvPr>
            <p:cNvSpPr/>
            <p:nvPr/>
          </p:nvSpPr>
          <p:spPr>
            <a:xfrm flipV="1">
              <a:off x="2543515" y="1075065"/>
              <a:ext cx="7940" cy="7937"/>
            </a:xfrm>
            <a:custGeom>
              <a:avLst/>
              <a:gdLst/>
              <a:ahLst/>
              <a:cxnLst/>
              <a:rect l="l" t="t" r="r" b="b"/>
              <a:pathLst>
                <a:path w="7940" h="7937"/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5CC4DA41-C319-4E1F-A065-0C2FF0A80489}"/>
                </a:ext>
              </a:extLst>
            </p:cNvPr>
            <p:cNvSpPr/>
            <p:nvPr/>
          </p:nvSpPr>
          <p:spPr>
            <a:xfrm flipV="1">
              <a:off x="2582976" y="1005625"/>
              <a:ext cx="7905" cy="25820"/>
            </a:xfrm>
            <a:custGeom>
              <a:avLst/>
              <a:gdLst>
                <a:gd name="connsiteX0" fmla="*/ 7349 w 7905"/>
                <a:gd name="connsiteY0" fmla="*/ 22050 h 25820"/>
                <a:gd name="connsiteX1" fmla="*/ 7349 w 7905"/>
                <a:gd name="connsiteY1" fmla="*/ -3770 h 25820"/>
                <a:gd name="connsiteX2" fmla="*/ -556 w 7905"/>
                <a:gd name="connsiteY2" fmla="*/ -3770 h 25820"/>
                <a:gd name="connsiteX3" fmla="*/ -556 w 7905"/>
                <a:gd name="connsiteY3" fmla="*/ 22050 h 25820"/>
                <a:gd name="connsiteX4" fmla="*/ 7349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349" y="22050"/>
                  </a:moveTo>
                  <a:lnTo>
                    <a:pt x="7349" y="-3770"/>
                  </a:lnTo>
                  <a:lnTo>
                    <a:pt x="-556" y="-3770"/>
                  </a:lnTo>
                  <a:lnTo>
                    <a:pt x="-556" y="22050"/>
                  </a:lnTo>
                  <a:lnTo>
                    <a:pt x="7349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0120583D-206B-46CC-B625-998C288EC9F8}"/>
                </a:ext>
              </a:extLst>
            </p:cNvPr>
            <p:cNvSpPr/>
            <p:nvPr/>
          </p:nvSpPr>
          <p:spPr>
            <a:xfrm flipV="1">
              <a:off x="2599715" y="1005625"/>
              <a:ext cx="58762" cy="69439"/>
            </a:xfrm>
            <a:custGeom>
              <a:avLst/>
              <a:gdLst>
                <a:gd name="connsiteX0" fmla="*/ -1624 w 58762"/>
                <a:gd name="connsiteY0" fmla="*/ 67138 h 69439"/>
                <a:gd name="connsiteX1" fmla="*/ 57138 w 58762"/>
                <a:gd name="connsiteY1" fmla="*/ 67138 h 69439"/>
                <a:gd name="connsiteX2" fmla="*/ 57138 w 58762"/>
                <a:gd name="connsiteY2" fmla="*/ 59220 h 69439"/>
                <a:gd name="connsiteX3" fmla="*/ 32484 w 58762"/>
                <a:gd name="connsiteY3" fmla="*/ 59220 h 69439"/>
                <a:gd name="connsiteX4" fmla="*/ 32484 w 58762"/>
                <a:gd name="connsiteY4" fmla="*/ -2302 h 69439"/>
                <a:gd name="connsiteX5" fmla="*/ 23045 w 58762"/>
                <a:gd name="connsiteY5" fmla="*/ -2302 h 69439"/>
                <a:gd name="connsiteX6" fmla="*/ 23045 w 58762"/>
                <a:gd name="connsiteY6" fmla="*/ 59220 h 69439"/>
                <a:gd name="connsiteX7" fmla="*/ -1624 w 58762"/>
                <a:gd name="connsiteY7" fmla="*/ 59220 h 69439"/>
                <a:gd name="connsiteX8" fmla="*/ -1624 w 58762"/>
                <a:gd name="connsiteY8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62" h="69439">
                  <a:moveTo>
                    <a:pt x="-1624" y="67138"/>
                  </a:moveTo>
                  <a:lnTo>
                    <a:pt x="57138" y="67138"/>
                  </a:lnTo>
                  <a:lnTo>
                    <a:pt x="57138" y="59220"/>
                  </a:lnTo>
                  <a:lnTo>
                    <a:pt x="32484" y="59220"/>
                  </a:lnTo>
                  <a:lnTo>
                    <a:pt x="32484" y="-2302"/>
                  </a:lnTo>
                  <a:lnTo>
                    <a:pt x="23045" y="-2302"/>
                  </a:lnTo>
                  <a:lnTo>
                    <a:pt x="23045" y="59220"/>
                  </a:lnTo>
                  <a:lnTo>
                    <a:pt x="-1624" y="59220"/>
                  </a:lnTo>
                  <a:lnTo>
                    <a:pt x="-1624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2265B02D-3C0C-4FD3-9B93-7981E323BCD2}"/>
                </a:ext>
              </a:extLst>
            </p:cNvPr>
            <p:cNvSpPr/>
            <p:nvPr/>
          </p:nvSpPr>
          <p:spPr>
            <a:xfrm flipV="1">
              <a:off x="2667546" y="1005625"/>
              <a:ext cx="52941" cy="69439"/>
            </a:xfrm>
            <a:custGeom>
              <a:avLst/>
              <a:gdLst>
                <a:gd name="connsiteX0" fmla="*/ -2067 w 52941"/>
                <a:gd name="connsiteY0" fmla="*/ 67138 h 69439"/>
                <a:gd name="connsiteX1" fmla="*/ 7327 w 52941"/>
                <a:gd name="connsiteY1" fmla="*/ 67138 h 69439"/>
                <a:gd name="connsiteX2" fmla="*/ 7327 w 52941"/>
                <a:gd name="connsiteY2" fmla="*/ 38668 h 69439"/>
                <a:gd name="connsiteX3" fmla="*/ 41480 w 52941"/>
                <a:gd name="connsiteY3" fmla="*/ 38668 h 69439"/>
                <a:gd name="connsiteX4" fmla="*/ 41480 w 52941"/>
                <a:gd name="connsiteY4" fmla="*/ 67138 h 69439"/>
                <a:gd name="connsiteX5" fmla="*/ 50874 w 52941"/>
                <a:gd name="connsiteY5" fmla="*/ 67138 h 69439"/>
                <a:gd name="connsiteX6" fmla="*/ 50874 w 52941"/>
                <a:gd name="connsiteY6" fmla="*/ -2302 h 69439"/>
                <a:gd name="connsiteX7" fmla="*/ 41480 w 52941"/>
                <a:gd name="connsiteY7" fmla="*/ -2302 h 69439"/>
                <a:gd name="connsiteX8" fmla="*/ 41480 w 52941"/>
                <a:gd name="connsiteY8" fmla="*/ 30766 h 69439"/>
                <a:gd name="connsiteX9" fmla="*/ 7327 w 52941"/>
                <a:gd name="connsiteY9" fmla="*/ 30766 h 69439"/>
                <a:gd name="connsiteX10" fmla="*/ 7327 w 52941"/>
                <a:gd name="connsiteY10" fmla="*/ -2302 h 69439"/>
                <a:gd name="connsiteX11" fmla="*/ -2067 w 52941"/>
                <a:gd name="connsiteY11" fmla="*/ -2302 h 69439"/>
                <a:gd name="connsiteX12" fmla="*/ -2067 w 52941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41" h="69439">
                  <a:moveTo>
                    <a:pt x="-2067" y="67138"/>
                  </a:moveTo>
                  <a:lnTo>
                    <a:pt x="7327" y="67138"/>
                  </a:lnTo>
                  <a:lnTo>
                    <a:pt x="7327" y="38668"/>
                  </a:lnTo>
                  <a:lnTo>
                    <a:pt x="41480" y="38668"/>
                  </a:lnTo>
                  <a:lnTo>
                    <a:pt x="41480" y="67138"/>
                  </a:lnTo>
                  <a:lnTo>
                    <a:pt x="50874" y="67138"/>
                  </a:lnTo>
                  <a:lnTo>
                    <a:pt x="50874" y="-2302"/>
                  </a:lnTo>
                  <a:lnTo>
                    <a:pt x="41480" y="-2302"/>
                  </a:lnTo>
                  <a:lnTo>
                    <a:pt x="41480" y="30766"/>
                  </a:lnTo>
                  <a:lnTo>
                    <a:pt x="7327" y="30766"/>
                  </a:lnTo>
                  <a:lnTo>
                    <a:pt x="7327" y="-2302"/>
                  </a:lnTo>
                  <a:lnTo>
                    <a:pt x="-2067" y="-2302"/>
                  </a:lnTo>
                  <a:lnTo>
                    <a:pt x="-2067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3A275BB7-993B-44FD-8D9D-5C2F9EE9293E}"/>
                </a:ext>
              </a:extLst>
            </p:cNvPr>
            <p:cNvSpPr/>
            <p:nvPr/>
          </p:nvSpPr>
          <p:spPr>
            <a:xfrm flipV="1">
              <a:off x="2739198" y="1005625"/>
              <a:ext cx="44752" cy="69439"/>
            </a:xfrm>
            <a:custGeom>
              <a:avLst/>
              <a:gdLst>
                <a:gd name="connsiteX0" fmla="*/ -1784 w 44752"/>
                <a:gd name="connsiteY0" fmla="*/ 67138 h 69439"/>
                <a:gd name="connsiteX1" fmla="*/ 42135 w 44752"/>
                <a:gd name="connsiteY1" fmla="*/ 67138 h 69439"/>
                <a:gd name="connsiteX2" fmla="*/ 42135 w 44752"/>
                <a:gd name="connsiteY2" fmla="*/ 59220 h 69439"/>
                <a:gd name="connsiteX3" fmla="*/ 7610 w 44752"/>
                <a:gd name="connsiteY3" fmla="*/ 59220 h 69439"/>
                <a:gd name="connsiteX4" fmla="*/ 7610 w 44752"/>
                <a:gd name="connsiteY4" fmla="*/ 38668 h 69439"/>
                <a:gd name="connsiteX5" fmla="*/ 40691 w 44752"/>
                <a:gd name="connsiteY5" fmla="*/ 38668 h 69439"/>
                <a:gd name="connsiteX6" fmla="*/ 40691 w 44752"/>
                <a:gd name="connsiteY6" fmla="*/ 30766 h 69439"/>
                <a:gd name="connsiteX7" fmla="*/ 7610 w 44752"/>
                <a:gd name="connsiteY7" fmla="*/ 30766 h 69439"/>
                <a:gd name="connsiteX8" fmla="*/ 7610 w 44752"/>
                <a:gd name="connsiteY8" fmla="*/ 5600 h 69439"/>
                <a:gd name="connsiteX9" fmla="*/ 42969 w 44752"/>
                <a:gd name="connsiteY9" fmla="*/ 5600 h 69439"/>
                <a:gd name="connsiteX10" fmla="*/ 42969 w 44752"/>
                <a:gd name="connsiteY10" fmla="*/ -2302 h 69439"/>
                <a:gd name="connsiteX11" fmla="*/ -1784 w 44752"/>
                <a:gd name="connsiteY11" fmla="*/ -2302 h 69439"/>
                <a:gd name="connsiteX12" fmla="*/ -1784 w 44752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752" h="69439">
                  <a:moveTo>
                    <a:pt x="-1784" y="67138"/>
                  </a:moveTo>
                  <a:lnTo>
                    <a:pt x="42135" y="67138"/>
                  </a:lnTo>
                  <a:lnTo>
                    <a:pt x="42135" y="59220"/>
                  </a:lnTo>
                  <a:lnTo>
                    <a:pt x="7610" y="59220"/>
                  </a:lnTo>
                  <a:lnTo>
                    <a:pt x="7610" y="38668"/>
                  </a:lnTo>
                  <a:lnTo>
                    <a:pt x="40691" y="38668"/>
                  </a:lnTo>
                  <a:lnTo>
                    <a:pt x="40691" y="30766"/>
                  </a:lnTo>
                  <a:lnTo>
                    <a:pt x="7610" y="30766"/>
                  </a:lnTo>
                  <a:lnTo>
                    <a:pt x="7610" y="5600"/>
                  </a:lnTo>
                  <a:lnTo>
                    <a:pt x="42969" y="5600"/>
                  </a:lnTo>
                  <a:lnTo>
                    <a:pt x="42969" y="-2302"/>
                  </a:lnTo>
                  <a:lnTo>
                    <a:pt x="-1784" y="-2302"/>
                  </a:lnTo>
                  <a:lnTo>
                    <a:pt x="-1784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C8960F53-2A5A-435E-95B4-E1C629518746}"/>
                </a:ext>
              </a:extLst>
            </p:cNvPr>
            <p:cNvSpPr/>
            <p:nvPr/>
          </p:nvSpPr>
          <p:spPr>
            <a:xfrm flipV="1">
              <a:off x="2799219" y="1005625"/>
              <a:ext cx="7905" cy="25820"/>
            </a:xfrm>
            <a:custGeom>
              <a:avLst/>
              <a:gdLst>
                <a:gd name="connsiteX0" fmla="*/ 7376 w 7905"/>
                <a:gd name="connsiteY0" fmla="*/ 22050 h 25820"/>
                <a:gd name="connsiteX1" fmla="*/ 7376 w 7905"/>
                <a:gd name="connsiteY1" fmla="*/ -3770 h 25820"/>
                <a:gd name="connsiteX2" fmla="*/ -529 w 7905"/>
                <a:gd name="connsiteY2" fmla="*/ -3770 h 25820"/>
                <a:gd name="connsiteX3" fmla="*/ -529 w 7905"/>
                <a:gd name="connsiteY3" fmla="*/ 22050 h 25820"/>
                <a:gd name="connsiteX4" fmla="*/ 7376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376" y="22050"/>
                  </a:moveTo>
                  <a:lnTo>
                    <a:pt x="7376" y="-3770"/>
                  </a:lnTo>
                  <a:lnTo>
                    <a:pt x="-529" y="-3770"/>
                  </a:lnTo>
                  <a:lnTo>
                    <a:pt x="-529" y="22050"/>
                  </a:lnTo>
                  <a:lnTo>
                    <a:pt x="7376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BEF8A0BD-6681-4B8B-9F70-6DE33A8F8194}"/>
                </a:ext>
              </a:extLst>
            </p:cNvPr>
            <p:cNvSpPr/>
            <p:nvPr/>
          </p:nvSpPr>
          <p:spPr>
            <a:xfrm flipV="1">
              <a:off x="2823596" y="1063248"/>
              <a:ext cx="13622" cy="22888"/>
            </a:xfrm>
            <a:custGeom>
              <a:avLst/>
              <a:gdLst>
                <a:gd name="connsiteX0" fmla="*/ 3216 w 13622"/>
                <a:gd name="connsiteY0" fmla="*/ 22899 h 22888"/>
                <a:gd name="connsiteX1" fmla="*/ 13027 w 13622"/>
                <a:gd name="connsiteY1" fmla="*/ 22899 h 22888"/>
                <a:gd name="connsiteX2" fmla="*/ 13027 w 13622"/>
                <a:gd name="connsiteY2" fmla="*/ 14892 h 22888"/>
                <a:gd name="connsiteX3" fmla="*/ 5404 w 13622"/>
                <a:gd name="connsiteY3" fmla="*/ 10 h 22888"/>
                <a:gd name="connsiteX4" fmla="*/ -596 w 13622"/>
                <a:gd name="connsiteY4" fmla="*/ 10 h 22888"/>
                <a:gd name="connsiteX5" fmla="*/ 3216 w 13622"/>
                <a:gd name="connsiteY5" fmla="*/ 14892 h 22888"/>
                <a:gd name="connsiteX6" fmla="*/ 3216 w 13622"/>
                <a:gd name="connsiteY6" fmla="*/ 22899 h 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2" h="22888">
                  <a:moveTo>
                    <a:pt x="3216" y="22899"/>
                  </a:moveTo>
                  <a:lnTo>
                    <a:pt x="13027" y="22899"/>
                  </a:lnTo>
                  <a:lnTo>
                    <a:pt x="13027" y="14892"/>
                  </a:lnTo>
                  <a:lnTo>
                    <a:pt x="5404" y="10"/>
                  </a:lnTo>
                  <a:lnTo>
                    <a:pt x="-596" y="10"/>
                  </a:lnTo>
                  <a:lnTo>
                    <a:pt x="3216" y="14892"/>
                  </a:lnTo>
                  <a:lnTo>
                    <a:pt x="3216" y="2289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D48A86F3-194B-4FE5-931F-3664C3A31F62}"/>
                </a:ext>
              </a:extLst>
            </p:cNvPr>
            <p:cNvSpPr/>
            <p:nvPr/>
          </p:nvSpPr>
          <p:spPr>
            <a:xfrm flipV="1">
              <a:off x="2846531" y="1075065"/>
              <a:ext cx="7940" cy="7937"/>
            </a:xfrm>
            <a:custGeom>
              <a:avLst/>
              <a:gdLst/>
              <a:ahLst/>
              <a:cxnLst/>
              <a:rect l="l" t="t" r="r" b="b"/>
              <a:pathLst>
                <a:path w="7940" h="7937"/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3E91DF3F-9F40-4995-BF57-5999ECE0893A}"/>
                </a:ext>
              </a:extLst>
            </p:cNvPr>
            <p:cNvSpPr/>
            <p:nvPr/>
          </p:nvSpPr>
          <p:spPr>
            <a:xfrm flipV="1">
              <a:off x="2885983" y="1005625"/>
              <a:ext cx="7905" cy="25820"/>
            </a:xfrm>
            <a:custGeom>
              <a:avLst/>
              <a:gdLst>
                <a:gd name="connsiteX0" fmla="*/ 7387 w 7905"/>
                <a:gd name="connsiteY0" fmla="*/ 22050 h 25820"/>
                <a:gd name="connsiteX1" fmla="*/ 7387 w 7905"/>
                <a:gd name="connsiteY1" fmla="*/ -3770 h 25820"/>
                <a:gd name="connsiteX2" fmla="*/ -518 w 7905"/>
                <a:gd name="connsiteY2" fmla="*/ -3770 h 25820"/>
                <a:gd name="connsiteX3" fmla="*/ -518 w 7905"/>
                <a:gd name="connsiteY3" fmla="*/ 22050 h 25820"/>
                <a:gd name="connsiteX4" fmla="*/ 7387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387" y="22050"/>
                  </a:moveTo>
                  <a:lnTo>
                    <a:pt x="7387" y="-3770"/>
                  </a:lnTo>
                  <a:lnTo>
                    <a:pt x="-518" y="-3770"/>
                  </a:lnTo>
                  <a:lnTo>
                    <a:pt x="-518" y="22050"/>
                  </a:lnTo>
                  <a:lnTo>
                    <a:pt x="7387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49001DBF-F02D-466F-80A2-783BE7C0A253}"/>
                </a:ext>
              </a:extLst>
            </p:cNvPr>
            <p:cNvSpPr/>
            <p:nvPr/>
          </p:nvSpPr>
          <p:spPr>
            <a:xfrm flipV="1">
              <a:off x="2909288" y="1004375"/>
              <a:ext cx="48891" cy="72043"/>
            </a:xfrm>
            <a:custGeom>
              <a:avLst/>
              <a:gdLst>
                <a:gd name="connsiteX0" fmla="*/ 43013 w 48891"/>
                <a:gd name="connsiteY0" fmla="*/ 66218 h 72043"/>
                <a:gd name="connsiteX1" fmla="*/ 43013 w 48891"/>
                <a:gd name="connsiteY1" fmla="*/ 57051 h 72043"/>
                <a:gd name="connsiteX2" fmla="*/ 32919 w 48891"/>
                <a:gd name="connsiteY2" fmla="*/ 60861 h 72043"/>
                <a:gd name="connsiteX3" fmla="*/ 23748 w 48891"/>
                <a:gd name="connsiteY3" fmla="*/ 62126 h 72043"/>
                <a:gd name="connsiteX4" fmla="*/ 11912 w 48891"/>
                <a:gd name="connsiteY4" fmla="*/ 59149 h 72043"/>
                <a:gd name="connsiteX5" fmla="*/ 7744 w 48891"/>
                <a:gd name="connsiteY5" fmla="*/ 50682 h 72043"/>
                <a:gd name="connsiteX6" fmla="*/ 10513 w 48891"/>
                <a:gd name="connsiteY6" fmla="*/ 43717 h 72043"/>
                <a:gd name="connsiteX7" fmla="*/ 21009 w 48891"/>
                <a:gd name="connsiteY7" fmla="*/ 39937 h 72043"/>
                <a:gd name="connsiteX8" fmla="*/ 26681 w 48891"/>
                <a:gd name="connsiteY8" fmla="*/ 38776 h 72043"/>
                <a:gd name="connsiteX9" fmla="*/ 42194 w 48891"/>
                <a:gd name="connsiteY9" fmla="*/ 31722 h 72043"/>
                <a:gd name="connsiteX10" fmla="*/ 47196 w 48891"/>
                <a:gd name="connsiteY10" fmla="*/ 18224 h 72043"/>
                <a:gd name="connsiteX11" fmla="*/ 40422 w 48891"/>
                <a:gd name="connsiteY11" fmla="*/ 2910 h 72043"/>
                <a:gd name="connsiteX12" fmla="*/ 20592 w 48891"/>
                <a:gd name="connsiteY12" fmla="*/ -2298 h 72043"/>
                <a:gd name="connsiteX13" fmla="*/ 10096 w 48891"/>
                <a:gd name="connsiteY13" fmla="*/ -1182 h 72043"/>
                <a:gd name="connsiteX14" fmla="*/ -1412 w 48891"/>
                <a:gd name="connsiteY14" fmla="*/ 2122 h 72043"/>
                <a:gd name="connsiteX15" fmla="*/ -1412 w 48891"/>
                <a:gd name="connsiteY15" fmla="*/ 11795 h 72043"/>
                <a:gd name="connsiteX16" fmla="*/ 9798 w 48891"/>
                <a:gd name="connsiteY16" fmla="*/ 6958 h 72043"/>
                <a:gd name="connsiteX17" fmla="*/ 20592 w 48891"/>
                <a:gd name="connsiteY17" fmla="*/ 5336 h 72043"/>
                <a:gd name="connsiteX18" fmla="*/ 33008 w 48891"/>
                <a:gd name="connsiteY18" fmla="*/ 8491 h 72043"/>
                <a:gd name="connsiteX19" fmla="*/ 37385 w 48891"/>
                <a:gd name="connsiteY19" fmla="*/ 17524 h 72043"/>
                <a:gd name="connsiteX20" fmla="*/ 34244 w 48891"/>
                <a:gd name="connsiteY20" fmla="*/ 25516 h 72043"/>
                <a:gd name="connsiteX21" fmla="*/ 23942 w 48891"/>
                <a:gd name="connsiteY21" fmla="*/ 29847 h 72043"/>
                <a:gd name="connsiteX22" fmla="*/ 18210 w 48891"/>
                <a:gd name="connsiteY22" fmla="*/ 30963 h 72043"/>
                <a:gd name="connsiteX23" fmla="*/ 2994 w 48891"/>
                <a:gd name="connsiteY23" fmla="*/ 37511 h 72043"/>
                <a:gd name="connsiteX24" fmla="*/ -1695 w 48891"/>
                <a:gd name="connsiteY24" fmla="*/ 49938 h 72043"/>
                <a:gd name="connsiteX25" fmla="*/ 4796 w 48891"/>
                <a:gd name="connsiteY25" fmla="*/ 64447 h 72043"/>
                <a:gd name="connsiteX26" fmla="*/ 22676 w 48891"/>
                <a:gd name="connsiteY26" fmla="*/ 69745 h 72043"/>
                <a:gd name="connsiteX27" fmla="*/ 32636 w 48891"/>
                <a:gd name="connsiteY27" fmla="*/ 68853 h 72043"/>
                <a:gd name="connsiteX28" fmla="*/ 43013 w 48891"/>
                <a:gd name="connsiteY28" fmla="*/ 66218 h 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891" h="72043">
                  <a:moveTo>
                    <a:pt x="43013" y="66218"/>
                  </a:moveTo>
                  <a:lnTo>
                    <a:pt x="43013" y="57051"/>
                  </a:lnTo>
                  <a:cubicBezTo>
                    <a:pt x="39450" y="58758"/>
                    <a:pt x="36085" y="60028"/>
                    <a:pt x="32919" y="60861"/>
                  </a:cubicBezTo>
                  <a:cubicBezTo>
                    <a:pt x="29753" y="61704"/>
                    <a:pt x="26696" y="62126"/>
                    <a:pt x="23748" y="62126"/>
                  </a:cubicBezTo>
                  <a:cubicBezTo>
                    <a:pt x="18637" y="62126"/>
                    <a:pt x="14691" y="61134"/>
                    <a:pt x="11912" y="59149"/>
                  </a:cubicBezTo>
                  <a:cubicBezTo>
                    <a:pt x="9133" y="57165"/>
                    <a:pt x="7744" y="54343"/>
                    <a:pt x="7744" y="50682"/>
                  </a:cubicBezTo>
                  <a:cubicBezTo>
                    <a:pt x="7744" y="47606"/>
                    <a:pt x="8667" y="45284"/>
                    <a:pt x="10513" y="43717"/>
                  </a:cubicBezTo>
                  <a:cubicBezTo>
                    <a:pt x="12359" y="42159"/>
                    <a:pt x="15858" y="40899"/>
                    <a:pt x="21009" y="39937"/>
                  </a:cubicBezTo>
                  <a:lnTo>
                    <a:pt x="26681" y="38776"/>
                  </a:lnTo>
                  <a:cubicBezTo>
                    <a:pt x="33688" y="37437"/>
                    <a:pt x="38859" y="35085"/>
                    <a:pt x="42194" y="31722"/>
                  </a:cubicBezTo>
                  <a:cubicBezTo>
                    <a:pt x="45529" y="28359"/>
                    <a:pt x="47196" y="23859"/>
                    <a:pt x="47196" y="18224"/>
                  </a:cubicBezTo>
                  <a:cubicBezTo>
                    <a:pt x="47196" y="11487"/>
                    <a:pt x="44938" y="6383"/>
                    <a:pt x="40422" y="2910"/>
                  </a:cubicBezTo>
                  <a:cubicBezTo>
                    <a:pt x="35916" y="-562"/>
                    <a:pt x="29306" y="-2298"/>
                    <a:pt x="20592" y="-2298"/>
                  </a:cubicBezTo>
                  <a:cubicBezTo>
                    <a:pt x="17307" y="-2298"/>
                    <a:pt x="13808" y="-1926"/>
                    <a:pt x="10096" y="-1182"/>
                  </a:cubicBezTo>
                  <a:cubicBezTo>
                    <a:pt x="6394" y="-438"/>
                    <a:pt x="2558" y="663"/>
                    <a:pt x="-1412" y="2122"/>
                  </a:cubicBezTo>
                  <a:lnTo>
                    <a:pt x="-1412" y="11795"/>
                  </a:lnTo>
                  <a:cubicBezTo>
                    <a:pt x="2399" y="9662"/>
                    <a:pt x="6136" y="8050"/>
                    <a:pt x="9798" y="6958"/>
                  </a:cubicBezTo>
                  <a:cubicBezTo>
                    <a:pt x="13461" y="5877"/>
                    <a:pt x="17059" y="5336"/>
                    <a:pt x="20592" y="5336"/>
                  </a:cubicBezTo>
                  <a:cubicBezTo>
                    <a:pt x="25951" y="5336"/>
                    <a:pt x="30090" y="6388"/>
                    <a:pt x="33008" y="8491"/>
                  </a:cubicBezTo>
                  <a:cubicBezTo>
                    <a:pt x="35926" y="10604"/>
                    <a:pt x="37385" y="13615"/>
                    <a:pt x="37385" y="17524"/>
                  </a:cubicBezTo>
                  <a:cubicBezTo>
                    <a:pt x="37385" y="20928"/>
                    <a:pt x="36338" y="23591"/>
                    <a:pt x="34244" y="25516"/>
                  </a:cubicBezTo>
                  <a:cubicBezTo>
                    <a:pt x="32150" y="27441"/>
                    <a:pt x="28716" y="28884"/>
                    <a:pt x="23942" y="29847"/>
                  </a:cubicBezTo>
                  <a:lnTo>
                    <a:pt x="18210" y="30963"/>
                  </a:lnTo>
                  <a:cubicBezTo>
                    <a:pt x="11203" y="32352"/>
                    <a:pt x="6131" y="34535"/>
                    <a:pt x="2994" y="37511"/>
                  </a:cubicBezTo>
                  <a:cubicBezTo>
                    <a:pt x="-132" y="40487"/>
                    <a:pt x="-1695" y="44630"/>
                    <a:pt x="-1695" y="49938"/>
                  </a:cubicBezTo>
                  <a:cubicBezTo>
                    <a:pt x="-1695" y="56079"/>
                    <a:pt x="468" y="60916"/>
                    <a:pt x="4796" y="64447"/>
                  </a:cubicBezTo>
                  <a:cubicBezTo>
                    <a:pt x="9123" y="67979"/>
                    <a:pt x="15083" y="69745"/>
                    <a:pt x="22676" y="69745"/>
                  </a:cubicBezTo>
                  <a:cubicBezTo>
                    <a:pt x="25941" y="69745"/>
                    <a:pt x="29261" y="69448"/>
                    <a:pt x="32636" y="68853"/>
                  </a:cubicBezTo>
                  <a:cubicBezTo>
                    <a:pt x="36021" y="68267"/>
                    <a:pt x="39480" y="67389"/>
                    <a:pt x="43013" y="66218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67C83467-ADF5-4B9B-A02A-51B19EAAE5E0}"/>
                </a:ext>
              </a:extLst>
            </p:cNvPr>
            <p:cNvSpPr/>
            <p:nvPr/>
          </p:nvSpPr>
          <p:spPr>
            <a:xfrm flipV="1">
              <a:off x="2966026" y="1005625"/>
              <a:ext cx="63645" cy="69439"/>
            </a:xfrm>
            <a:custGeom>
              <a:avLst/>
              <a:gdLst>
                <a:gd name="connsiteX0" fmla="*/ 30020 w 63645"/>
                <a:gd name="connsiteY0" fmla="*/ 57881 h 69439"/>
                <a:gd name="connsiteX1" fmla="*/ 17261 w 63645"/>
                <a:gd name="connsiteY1" fmla="*/ 23325 h 69439"/>
                <a:gd name="connsiteX2" fmla="*/ 42808 w 63645"/>
                <a:gd name="connsiteY2" fmla="*/ 23325 h 69439"/>
                <a:gd name="connsiteX3" fmla="*/ 30020 w 63645"/>
                <a:gd name="connsiteY3" fmla="*/ 57881 h 69439"/>
                <a:gd name="connsiteX4" fmla="*/ 24705 w 63645"/>
                <a:gd name="connsiteY4" fmla="*/ 67138 h 69439"/>
                <a:gd name="connsiteX5" fmla="*/ 35364 w 63645"/>
                <a:gd name="connsiteY5" fmla="*/ 67138 h 69439"/>
                <a:gd name="connsiteX6" fmla="*/ 61835 w 63645"/>
                <a:gd name="connsiteY6" fmla="*/ -2302 h 69439"/>
                <a:gd name="connsiteX7" fmla="*/ 52068 w 63645"/>
                <a:gd name="connsiteY7" fmla="*/ -2302 h 69439"/>
                <a:gd name="connsiteX8" fmla="*/ 45741 w 63645"/>
                <a:gd name="connsiteY8" fmla="*/ 15512 h 69439"/>
                <a:gd name="connsiteX9" fmla="*/ 14432 w 63645"/>
                <a:gd name="connsiteY9" fmla="*/ 15512 h 69439"/>
                <a:gd name="connsiteX10" fmla="*/ 8105 w 63645"/>
                <a:gd name="connsiteY10" fmla="*/ -2302 h 69439"/>
                <a:gd name="connsiteX11" fmla="*/ -1811 w 63645"/>
                <a:gd name="connsiteY11" fmla="*/ -2302 h 69439"/>
                <a:gd name="connsiteX12" fmla="*/ 24705 w 63645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45" h="69439">
                  <a:moveTo>
                    <a:pt x="30020" y="57881"/>
                  </a:moveTo>
                  <a:lnTo>
                    <a:pt x="17261" y="23325"/>
                  </a:lnTo>
                  <a:lnTo>
                    <a:pt x="42808" y="23325"/>
                  </a:lnTo>
                  <a:lnTo>
                    <a:pt x="30020" y="57881"/>
                  </a:lnTo>
                  <a:close/>
                  <a:moveTo>
                    <a:pt x="24705" y="67138"/>
                  </a:moveTo>
                  <a:lnTo>
                    <a:pt x="35364" y="67138"/>
                  </a:lnTo>
                  <a:lnTo>
                    <a:pt x="61835" y="-2302"/>
                  </a:lnTo>
                  <a:lnTo>
                    <a:pt x="52068" y="-2302"/>
                  </a:lnTo>
                  <a:lnTo>
                    <a:pt x="45741" y="15512"/>
                  </a:lnTo>
                  <a:lnTo>
                    <a:pt x="14432" y="15512"/>
                  </a:lnTo>
                  <a:lnTo>
                    <a:pt x="8105" y="-2302"/>
                  </a:lnTo>
                  <a:lnTo>
                    <a:pt x="-1811" y="-2302"/>
                  </a:lnTo>
                  <a:lnTo>
                    <a:pt x="24705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46E3970B-664B-42CF-BE0D-81A9E99A0674}"/>
                </a:ext>
              </a:extLst>
            </p:cNvPr>
            <p:cNvSpPr/>
            <p:nvPr/>
          </p:nvSpPr>
          <p:spPr>
            <a:xfrm flipV="1">
              <a:off x="3039804" y="1005625"/>
              <a:ext cx="63556" cy="69439"/>
            </a:xfrm>
            <a:custGeom>
              <a:avLst/>
              <a:gdLst>
                <a:gd name="connsiteX0" fmla="*/ -2376 w 63556"/>
                <a:gd name="connsiteY0" fmla="*/ 67138 h 69439"/>
                <a:gd name="connsiteX1" fmla="*/ 11633 w 63556"/>
                <a:gd name="connsiteY1" fmla="*/ 67138 h 69439"/>
                <a:gd name="connsiteX2" fmla="*/ 29350 w 63556"/>
                <a:gd name="connsiteY2" fmla="*/ 19887 h 69439"/>
                <a:gd name="connsiteX3" fmla="*/ 47170 w 63556"/>
                <a:gd name="connsiteY3" fmla="*/ 67138 h 69439"/>
                <a:gd name="connsiteX4" fmla="*/ 61180 w 63556"/>
                <a:gd name="connsiteY4" fmla="*/ 67138 h 69439"/>
                <a:gd name="connsiteX5" fmla="*/ 61180 w 63556"/>
                <a:gd name="connsiteY5" fmla="*/ -2302 h 69439"/>
                <a:gd name="connsiteX6" fmla="*/ 52009 w 63556"/>
                <a:gd name="connsiteY6" fmla="*/ -2302 h 69439"/>
                <a:gd name="connsiteX7" fmla="*/ 52009 w 63556"/>
                <a:gd name="connsiteY7" fmla="*/ 58670 h 69439"/>
                <a:gd name="connsiteX8" fmla="*/ 34099 w 63556"/>
                <a:gd name="connsiteY8" fmla="*/ 11047 h 69439"/>
                <a:gd name="connsiteX9" fmla="*/ 24660 w 63556"/>
                <a:gd name="connsiteY9" fmla="*/ 11047 h 69439"/>
                <a:gd name="connsiteX10" fmla="*/ 6750 w 63556"/>
                <a:gd name="connsiteY10" fmla="*/ 58670 h 69439"/>
                <a:gd name="connsiteX11" fmla="*/ 6750 w 63556"/>
                <a:gd name="connsiteY11" fmla="*/ -2302 h 69439"/>
                <a:gd name="connsiteX12" fmla="*/ -2376 w 63556"/>
                <a:gd name="connsiteY12" fmla="*/ -2302 h 69439"/>
                <a:gd name="connsiteX13" fmla="*/ -2376 w 63556"/>
                <a:gd name="connsiteY13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556" h="69439">
                  <a:moveTo>
                    <a:pt x="-2376" y="67138"/>
                  </a:moveTo>
                  <a:lnTo>
                    <a:pt x="11633" y="67138"/>
                  </a:lnTo>
                  <a:lnTo>
                    <a:pt x="29350" y="19887"/>
                  </a:lnTo>
                  <a:lnTo>
                    <a:pt x="47170" y="67138"/>
                  </a:lnTo>
                  <a:lnTo>
                    <a:pt x="61180" y="67138"/>
                  </a:lnTo>
                  <a:lnTo>
                    <a:pt x="61180" y="-2302"/>
                  </a:lnTo>
                  <a:lnTo>
                    <a:pt x="52009" y="-2302"/>
                  </a:lnTo>
                  <a:lnTo>
                    <a:pt x="52009" y="58670"/>
                  </a:lnTo>
                  <a:lnTo>
                    <a:pt x="34099" y="11047"/>
                  </a:lnTo>
                  <a:lnTo>
                    <a:pt x="24660" y="11047"/>
                  </a:lnTo>
                  <a:lnTo>
                    <a:pt x="6750" y="58670"/>
                  </a:lnTo>
                  <a:lnTo>
                    <a:pt x="6750" y="-2302"/>
                  </a:lnTo>
                  <a:lnTo>
                    <a:pt x="-2376" y="-2302"/>
                  </a:lnTo>
                  <a:lnTo>
                    <a:pt x="-2376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5F6DE341-2E72-4A2C-B9F6-86CC42E572A6}"/>
                </a:ext>
              </a:extLst>
            </p:cNvPr>
            <p:cNvSpPr/>
            <p:nvPr/>
          </p:nvSpPr>
          <p:spPr>
            <a:xfrm flipV="1">
              <a:off x="3122014" y="1005625"/>
              <a:ext cx="44752" cy="69439"/>
            </a:xfrm>
            <a:custGeom>
              <a:avLst/>
              <a:gdLst>
                <a:gd name="connsiteX0" fmla="*/ -1736 w 44752"/>
                <a:gd name="connsiteY0" fmla="*/ 67138 h 69439"/>
                <a:gd name="connsiteX1" fmla="*/ 42183 w 44752"/>
                <a:gd name="connsiteY1" fmla="*/ 67138 h 69439"/>
                <a:gd name="connsiteX2" fmla="*/ 42183 w 44752"/>
                <a:gd name="connsiteY2" fmla="*/ 59220 h 69439"/>
                <a:gd name="connsiteX3" fmla="*/ 7658 w 44752"/>
                <a:gd name="connsiteY3" fmla="*/ 59220 h 69439"/>
                <a:gd name="connsiteX4" fmla="*/ 7658 w 44752"/>
                <a:gd name="connsiteY4" fmla="*/ 38668 h 69439"/>
                <a:gd name="connsiteX5" fmla="*/ 40739 w 44752"/>
                <a:gd name="connsiteY5" fmla="*/ 38668 h 69439"/>
                <a:gd name="connsiteX6" fmla="*/ 40739 w 44752"/>
                <a:gd name="connsiteY6" fmla="*/ 30766 h 69439"/>
                <a:gd name="connsiteX7" fmla="*/ 7658 w 44752"/>
                <a:gd name="connsiteY7" fmla="*/ 30766 h 69439"/>
                <a:gd name="connsiteX8" fmla="*/ 7658 w 44752"/>
                <a:gd name="connsiteY8" fmla="*/ 5600 h 69439"/>
                <a:gd name="connsiteX9" fmla="*/ 43017 w 44752"/>
                <a:gd name="connsiteY9" fmla="*/ 5600 h 69439"/>
                <a:gd name="connsiteX10" fmla="*/ 43017 w 44752"/>
                <a:gd name="connsiteY10" fmla="*/ -2302 h 69439"/>
                <a:gd name="connsiteX11" fmla="*/ -1736 w 44752"/>
                <a:gd name="connsiteY11" fmla="*/ -2302 h 69439"/>
                <a:gd name="connsiteX12" fmla="*/ -1736 w 44752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752" h="69439">
                  <a:moveTo>
                    <a:pt x="-1736" y="67138"/>
                  </a:moveTo>
                  <a:lnTo>
                    <a:pt x="42183" y="67138"/>
                  </a:lnTo>
                  <a:lnTo>
                    <a:pt x="42183" y="59220"/>
                  </a:lnTo>
                  <a:lnTo>
                    <a:pt x="7658" y="59220"/>
                  </a:lnTo>
                  <a:lnTo>
                    <a:pt x="7658" y="38668"/>
                  </a:lnTo>
                  <a:lnTo>
                    <a:pt x="40739" y="38668"/>
                  </a:lnTo>
                  <a:lnTo>
                    <a:pt x="40739" y="30766"/>
                  </a:lnTo>
                  <a:lnTo>
                    <a:pt x="7658" y="30766"/>
                  </a:lnTo>
                  <a:lnTo>
                    <a:pt x="7658" y="5600"/>
                  </a:lnTo>
                  <a:lnTo>
                    <a:pt x="43017" y="5600"/>
                  </a:lnTo>
                  <a:lnTo>
                    <a:pt x="43017" y="-2302"/>
                  </a:lnTo>
                  <a:lnTo>
                    <a:pt x="-1736" y="-2302"/>
                  </a:lnTo>
                  <a:lnTo>
                    <a:pt x="-1736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69639355-3504-4724-A43A-5924C56870BB}"/>
                </a:ext>
              </a:extLst>
            </p:cNvPr>
            <p:cNvSpPr/>
            <p:nvPr/>
          </p:nvSpPr>
          <p:spPr>
            <a:xfrm flipV="1">
              <a:off x="3182044" y="1005625"/>
              <a:ext cx="7905" cy="25820"/>
            </a:xfrm>
            <a:custGeom>
              <a:avLst/>
              <a:gdLst>
                <a:gd name="connsiteX0" fmla="*/ 7424 w 7905"/>
                <a:gd name="connsiteY0" fmla="*/ 22050 h 25820"/>
                <a:gd name="connsiteX1" fmla="*/ 7424 w 7905"/>
                <a:gd name="connsiteY1" fmla="*/ -3770 h 25820"/>
                <a:gd name="connsiteX2" fmla="*/ -481 w 7905"/>
                <a:gd name="connsiteY2" fmla="*/ -3770 h 25820"/>
                <a:gd name="connsiteX3" fmla="*/ -481 w 7905"/>
                <a:gd name="connsiteY3" fmla="*/ 22050 h 25820"/>
                <a:gd name="connsiteX4" fmla="*/ 7424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424" y="22050"/>
                  </a:moveTo>
                  <a:lnTo>
                    <a:pt x="7424" y="-3770"/>
                  </a:lnTo>
                  <a:lnTo>
                    <a:pt x="-481" y="-3770"/>
                  </a:lnTo>
                  <a:lnTo>
                    <a:pt x="-481" y="22050"/>
                  </a:lnTo>
                  <a:lnTo>
                    <a:pt x="7424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0AC3B802-F967-47F8-A6DE-74D3E5B013E6}"/>
                </a:ext>
              </a:extLst>
            </p:cNvPr>
            <p:cNvSpPr/>
            <p:nvPr/>
          </p:nvSpPr>
          <p:spPr>
            <a:xfrm flipV="1">
              <a:off x="3206421" y="1063248"/>
              <a:ext cx="13622" cy="22888"/>
            </a:xfrm>
            <a:custGeom>
              <a:avLst/>
              <a:gdLst>
                <a:gd name="connsiteX0" fmla="*/ 3264 w 13622"/>
                <a:gd name="connsiteY0" fmla="*/ 22899 h 22888"/>
                <a:gd name="connsiteX1" fmla="*/ 13075 w 13622"/>
                <a:gd name="connsiteY1" fmla="*/ 22899 h 22888"/>
                <a:gd name="connsiteX2" fmla="*/ 13075 w 13622"/>
                <a:gd name="connsiteY2" fmla="*/ 14892 h 22888"/>
                <a:gd name="connsiteX3" fmla="*/ 5452 w 13622"/>
                <a:gd name="connsiteY3" fmla="*/ 10 h 22888"/>
                <a:gd name="connsiteX4" fmla="*/ -548 w 13622"/>
                <a:gd name="connsiteY4" fmla="*/ 10 h 22888"/>
                <a:gd name="connsiteX5" fmla="*/ 3264 w 13622"/>
                <a:gd name="connsiteY5" fmla="*/ 14892 h 22888"/>
                <a:gd name="connsiteX6" fmla="*/ 3264 w 13622"/>
                <a:gd name="connsiteY6" fmla="*/ 22899 h 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2" h="22888">
                  <a:moveTo>
                    <a:pt x="3264" y="22899"/>
                  </a:moveTo>
                  <a:lnTo>
                    <a:pt x="13075" y="22899"/>
                  </a:lnTo>
                  <a:lnTo>
                    <a:pt x="13075" y="14892"/>
                  </a:lnTo>
                  <a:lnTo>
                    <a:pt x="5452" y="10"/>
                  </a:lnTo>
                  <a:lnTo>
                    <a:pt x="-548" y="10"/>
                  </a:lnTo>
                  <a:lnTo>
                    <a:pt x="3264" y="14892"/>
                  </a:lnTo>
                  <a:lnTo>
                    <a:pt x="3264" y="2289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5B6B015F-6B94-499C-8601-5E2C5B053639}"/>
                </a:ext>
              </a:extLst>
            </p:cNvPr>
            <p:cNvSpPr/>
            <p:nvPr/>
          </p:nvSpPr>
          <p:spPr>
            <a:xfrm flipV="1">
              <a:off x="3229347" y="1075065"/>
              <a:ext cx="7940" cy="7937"/>
            </a:xfrm>
            <a:custGeom>
              <a:avLst/>
              <a:gdLst/>
              <a:ahLst/>
              <a:cxnLst/>
              <a:rect l="l" t="t" r="r" b="b"/>
              <a:pathLst>
                <a:path w="7940" h="7937"/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ADF73135-86CE-4243-BF16-1E76FA40154E}"/>
                </a:ext>
              </a:extLst>
            </p:cNvPr>
            <p:cNvSpPr/>
            <p:nvPr/>
          </p:nvSpPr>
          <p:spPr>
            <a:xfrm flipV="1">
              <a:off x="3268808" y="1005625"/>
              <a:ext cx="7905" cy="25820"/>
            </a:xfrm>
            <a:custGeom>
              <a:avLst/>
              <a:gdLst>
                <a:gd name="connsiteX0" fmla="*/ 7435 w 7905"/>
                <a:gd name="connsiteY0" fmla="*/ 22050 h 25820"/>
                <a:gd name="connsiteX1" fmla="*/ 7435 w 7905"/>
                <a:gd name="connsiteY1" fmla="*/ -3770 h 25820"/>
                <a:gd name="connsiteX2" fmla="*/ -470 w 7905"/>
                <a:gd name="connsiteY2" fmla="*/ -3770 h 25820"/>
                <a:gd name="connsiteX3" fmla="*/ -470 w 7905"/>
                <a:gd name="connsiteY3" fmla="*/ 22050 h 25820"/>
                <a:gd name="connsiteX4" fmla="*/ 7435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435" y="22050"/>
                  </a:moveTo>
                  <a:lnTo>
                    <a:pt x="7435" y="-3770"/>
                  </a:lnTo>
                  <a:lnTo>
                    <a:pt x="-470" y="-3770"/>
                  </a:lnTo>
                  <a:lnTo>
                    <a:pt x="-470" y="22050"/>
                  </a:lnTo>
                  <a:lnTo>
                    <a:pt x="7435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E81358D5-9F3E-4BB5-8B01-31A61F5CD4B6}"/>
                </a:ext>
              </a:extLst>
            </p:cNvPr>
            <p:cNvSpPr/>
            <p:nvPr/>
          </p:nvSpPr>
          <p:spPr>
            <a:xfrm flipV="1">
              <a:off x="3285547" y="1005625"/>
              <a:ext cx="58762" cy="69439"/>
            </a:xfrm>
            <a:custGeom>
              <a:avLst/>
              <a:gdLst>
                <a:gd name="connsiteX0" fmla="*/ -1538 w 58762"/>
                <a:gd name="connsiteY0" fmla="*/ 67138 h 69439"/>
                <a:gd name="connsiteX1" fmla="*/ 57225 w 58762"/>
                <a:gd name="connsiteY1" fmla="*/ 67138 h 69439"/>
                <a:gd name="connsiteX2" fmla="*/ 57225 w 58762"/>
                <a:gd name="connsiteY2" fmla="*/ 59220 h 69439"/>
                <a:gd name="connsiteX3" fmla="*/ 32570 w 58762"/>
                <a:gd name="connsiteY3" fmla="*/ 59220 h 69439"/>
                <a:gd name="connsiteX4" fmla="*/ 32570 w 58762"/>
                <a:gd name="connsiteY4" fmla="*/ -2302 h 69439"/>
                <a:gd name="connsiteX5" fmla="*/ 23131 w 58762"/>
                <a:gd name="connsiteY5" fmla="*/ -2302 h 69439"/>
                <a:gd name="connsiteX6" fmla="*/ 23131 w 58762"/>
                <a:gd name="connsiteY6" fmla="*/ 59220 h 69439"/>
                <a:gd name="connsiteX7" fmla="*/ -1538 w 58762"/>
                <a:gd name="connsiteY7" fmla="*/ 59220 h 69439"/>
                <a:gd name="connsiteX8" fmla="*/ -1538 w 58762"/>
                <a:gd name="connsiteY8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62" h="69439">
                  <a:moveTo>
                    <a:pt x="-1538" y="67138"/>
                  </a:moveTo>
                  <a:lnTo>
                    <a:pt x="57225" y="67138"/>
                  </a:lnTo>
                  <a:lnTo>
                    <a:pt x="57225" y="59220"/>
                  </a:lnTo>
                  <a:lnTo>
                    <a:pt x="32570" y="59220"/>
                  </a:lnTo>
                  <a:lnTo>
                    <a:pt x="32570" y="-2302"/>
                  </a:lnTo>
                  <a:lnTo>
                    <a:pt x="23131" y="-2302"/>
                  </a:lnTo>
                  <a:lnTo>
                    <a:pt x="23131" y="59220"/>
                  </a:lnTo>
                  <a:lnTo>
                    <a:pt x="-1538" y="59220"/>
                  </a:lnTo>
                  <a:lnTo>
                    <a:pt x="-1538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46F711C6-2855-47B0-9292-ADFA5860130B}"/>
                </a:ext>
              </a:extLst>
            </p:cNvPr>
            <p:cNvSpPr/>
            <p:nvPr/>
          </p:nvSpPr>
          <p:spPr>
            <a:xfrm flipV="1">
              <a:off x="3352316" y="1005625"/>
              <a:ext cx="53179" cy="70793"/>
            </a:xfrm>
            <a:custGeom>
              <a:avLst/>
              <a:gdLst>
                <a:gd name="connsiteX0" fmla="*/ -1917 w 53179"/>
                <a:gd name="connsiteY0" fmla="*/ 68537 h 70793"/>
                <a:gd name="connsiteX1" fmla="*/ 7537 w 53179"/>
                <a:gd name="connsiteY1" fmla="*/ 68537 h 70793"/>
                <a:gd name="connsiteX2" fmla="*/ 7537 w 53179"/>
                <a:gd name="connsiteY2" fmla="*/ 26347 h 70793"/>
                <a:gd name="connsiteX3" fmla="*/ 11571 w 53179"/>
                <a:gd name="connsiteY3" fmla="*/ 10274 h 70793"/>
                <a:gd name="connsiteX4" fmla="*/ 24702 w 53179"/>
                <a:gd name="connsiteY4" fmla="*/ 5378 h 70793"/>
                <a:gd name="connsiteX5" fmla="*/ 37774 w 53179"/>
                <a:gd name="connsiteY5" fmla="*/ 10274 h 70793"/>
                <a:gd name="connsiteX6" fmla="*/ 41823 w 53179"/>
                <a:gd name="connsiteY6" fmla="*/ 26347 h 70793"/>
                <a:gd name="connsiteX7" fmla="*/ 41823 w 53179"/>
                <a:gd name="connsiteY7" fmla="*/ 68537 h 70793"/>
                <a:gd name="connsiteX8" fmla="*/ 51262 w 53179"/>
                <a:gd name="connsiteY8" fmla="*/ 68537 h 70793"/>
                <a:gd name="connsiteX9" fmla="*/ 51262 w 53179"/>
                <a:gd name="connsiteY9" fmla="*/ 25186 h 70793"/>
                <a:gd name="connsiteX10" fmla="*/ 44533 w 53179"/>
                <a:gd name="connsiteY10" fmla="*/ 4679 h 70793"/>
                <a:gd name="connsiteX11" fmla="*/ 24702 w 53179"/>
                <a:gd name="connsiteY11" fmla="*/ -2256 h 70793"/>
                <a:gd name="connsiteX12" fmla="*/ 4797 w 53179"/>
                <a:gd name="connsiteY12" fmla="*/ 4679 h 70793"/>
                <a:gd name="connsiteX13" fmla="*/ -1917 w 53179"/>
                <a:gd name="connsiteY13" fmla="*/ 25186 h 70793"/>
                <a:gd name="connsiteX14" fmla="*/ -1917 w 53179"/>
                <a:gd name="connsiteY14" fmla="*/ 68537 h 7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179" h="70793">
                  <a:moveTo>
                    <a:pt x="-1917" y="68537"/>
                  </a:moveTo>
                  <a:lnTo>
                    <a:pt x="7537" y="68537"/>
                  </a:lnTo>
                  <a:lnTo>
                    <a:pt x="7537" y="26347"/>
                  </a:lnTo>
                  <a:cubicBezTo>
                    <a:pt x="7537" y="18906"/>
                    <a:pt x="8881" y="13548"/>
                    <a:pt x="11571" y="10274"/>
                  </a:cubicBezTo>
                  <a:cubicBezTo>
                    <a:pt x="14271" y="7010"/>
                    <a:pt x="18648" y="5378"/>
                    <a:pt x="24702" y="5378"/>
                  </a:cubicBezTo>
                  <a:cubicBezTo>
                    <a:pt x="30717" y="5378"/>
                    <a:pt x="35074" y="7010"/>
                    <a:pt x="37774" y="10274"/>
                  </a:cubicBezTo>
                  <a:cubicBezTo>
                    <a:pt x="40473" y="13548"/>
                    <a:pt x="41823" y="18906"/>
                    <a:pt x="41823" y="26347"/>
                  </a:cubicBezTo>
                  <a:lnTo>
                    <a:pt x="41823" y="68537"/>
                  </a:lnTo>
                  <a:lnTo>
                    <a:pt x="51262" y="68537"/>
                  </a:lnTo>
                  <a:lnTo>
                    <a:pt x="51262" y="25186"/>
                  </a:lnTo>
                  <a:cubicBezTo>
                    <a:pt x="51262" y="16138"/>
                    <a:pt x="49019" y="9302"/>
                    <a:pt x="44533" y="4679"/>
                  </a:cubicBezTo>
                  <a:cubicBezTo>
                    <a:pt x="40057" y="55"/>
                    <a:pt x="33446" y="-2256"/>
                    <a:pt x="24702" y="-2256"/>
                  </a:cubicBezTo>
                  <a:cubicBezTo>
                    <a:pt x="15918" y="-2256"/>
                    <a:pt x="9283" y="55"/>
                    <a:pt x="4797" y="4679"/>
                  </a:cubicBezTo>
                  <a:cubicBezTo>
                    <a:pt x="321" y="9302"/>
                    <a:pt x="-1917" y="16138"/>
                    <a:pt x="-1917" y="25186"/>
                  </a:cubicBezTo>
                  <a:lnTo>
                    <a:pt x="-1917" y="68537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A86EAF92-D36E-4FE9-A0BE-FEBA1CDD5E0E}"/>
                </a:ext>
              </a:extLst>
            </p:cNvPr>
            <p:cNvSpPr/>
            <p:nvPr/>
          </p:nvSpPr>
          <p:spPr>
            <a:xfrm flipV="1">
              <a:off x="3423125" y="1005625"/>
              <a:ext cx="52569" cy="69439"/>
            </a:xfrm>
            <a:custGeom>
              <a:avLst/>
              <a:gdLst>
                <a:gd name="connsiteX0" fmla="*/ -1960 w 52569"/>
                <a:gd name="connsiteY0" fmla="*/ 67138 h 69439"/>
                <a:gd name="connsiteX1" fmla="*/ 10695 w 52569"/>
                <a:gd name="connsiteY1" fmla="*/ 67138 h 69439"/>
                <a:gd name="connsiteX2" fmla="*/ 41498 w 52569"/>
                <a:gd name="connsiteY2" fmla="*/ 9053 h 69439"/>
                <a:gd name="connsiteX3" fmla="*/ 41498 w 52569"/>
                <a:gd name="connsiteY3" fmla="*/ 67138 h 69439"/>
                <a:gd name="connsiteX4" fmla="*/ 50609 w 52569"/>
                <a:gd name="connsiteY4" fmla="*/ 67138 h 69439"/>
                <a:gd name="connsiteX5" fmla="*/ 50609 w 52569"/>
                <a:gd name="connsiteY5" fmla="*/ -2302 h 69439"/>
                <a:gd name="connsiteX6" fmla="*/ 37955 w 52569"/>
                <a:gd name="connsiteY6" fmla="*/ -2302 h 69439"/>
                <a:gd name="connsiteX7" fmla="*/ 7166 w 52569"/>
                <a:gd name="connsiteY7" fmla="*/ 55783 h 69439"/>
                <a:gd name="connsiteX8" fmla="*/ 7166 w 52569"/>
                <a:gd name="connsiteY8" fmla="*/ -2302 h 69439"/>
                <a:gd name="connsiteX9" fmla="*/ -1960 w 52569"/>
                <a:gd name="connsiteY9" fmla="*/ -2302 h 69439"/>
                <a:gd name="connsiteX10" fmla="*/ -1960 w 52569"/>
                <a:gd name="connsiteY10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69" h="69439">
                  <a:moveTo>
                    <a:pt x="-1960" y="67138"/>
                  </a:moveTo>
                  <a:lnTo>
                    <a:pt x="10695" y="67138"/>
                  </a:lnTo>
                  <a:lnTo>
                    <a:pt x="41498" y="9053"/>
                  </a:lnTo>
                  <a:lnTo>
                    <a:pt x="41498" y="67138"/>
                  </a:lnTo>
                  <a:lnTo>
                    <a:pt x="50609" y="67138"/>
                  </a:lnTo>
                  <a:lnTo>
                    <a:pt x="50609" y="-2302"/>
                  </a:lnTo>
                  <a:lnTo>
                    <a:pt x="37955" y="-2302"/>
                  </a:lnTo>
                  <a:lnTo>
                    <a:pt x="7166" y="55783"/>
                  </a:lnTo>
                  <a:lnTo>
                    <a:pt x="7166" y="-2302"/>
                  </a:lnTo>
                  <a:lnTo>
                    <a:pt x="-1960" y="-2302"/>
                  </a:lnTo>
                  <a:lnTo>
                    <a:pt x="-1960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C91A6F9A-A7CE-4A96-9950-340B5204D7A9}"/>
                </a:ext>
              </a:extLst>
            </p:cNvPr>
            <p:cNvSpPr/>
            <p:nvPr/>
          </p:nvSpPr>
          <p:spPr>
            <a:xfrm flipV="1">
              <a:off x="3494396" y="1005625"/>
              <a:ext cx="44752" cy="69439"/>
            </a:xfrm>
            <a:custGeom>
              <a:avLst/>
              <a:gdLst>
                <a:gd name="connsiteX0" fmla="*/ -1689 w 44752"/>
                <a:gd name="connsiteY0" fmla="*/ 67138 h 69439"/>
                <a:gd name="connsiteX1" fmla="*/ 42230 w 44752"/>
                <a:gd name="connsiteY1" fmla="*/ 67138 h 69439"/>
                <a:gd name="connsiteX2" fmla="*/ 42230 w 44752"/>
                <a:gd name="connsiteY2" fmla="*/ 59220 h 69439"/>
                <a:gd name="connsiteX3" fmla="*/ 7705 w 44752"/>
                <a:gd name="connsiteY3" fmla="*/ 59220 h 69439"/>
                <a:gd name="connsiteX4" fmla="*/ 7705 w 44752"/>
                <a:gd name="connsiteY4" fmla="*/ 38668 h 69439"/>
                <a:gd name="connsiteX5" fmla="*/ 40786 w 44752"/>
                <a:gd name="connsiteY5" fmla="*/ 38668 h 69439"/>
                <a:gd name="connsiteX6" fmla="*/ 40786 w 44752"/>
                <a:gd name="connsiteY6" fmla="*/ 30766 h 69439"/>
                <a:gd name="connsiteX7" fmla="*/ 7705 w 44752"/>
                <a:gd name="connsiteY7" fmla="*/ 30766 h 69439"/>
                <a:gd name="connsiteX8" fmla="*/ 7705 w 44752"/>
                <a:gd name="connsiteY8" fmla="*/ 5600 h 69439"/>
                <a:gd name="connsiteX9" fmla="*/ 43064 w 44752"/>
                <a:gd name="connsiteY9" fmla="*/ 5600 h 69439"/>
                <a:gd name="connsiteX10" fmla="*/ 43064 w 44752"/>
                <a:gd name="connsiteY10" fmla="*/ -2302 h 69439"/>
                <a:gd name="connsiteX11" fmla="*/ -1689 w 44752"/>
                <a:gd name="connsiteY11" fmla="*/ -2302 h 69439"/>
                <a:gd name="connsiteX12" fmla="*/ -1689 w 44752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752" h="69439">
                  <a:moveTo>
                    <a:pt x="-1689" y="67138"/>
                  </a:moveTo>
                  <a:lnTo>
                    <a:pt x="42230" y="67138"/>
                  </a:lnTo>
                  <a:lnTo>
                    <a:pt x="42230" y="59220"/>
                  </a:lnTo>
                  <a:lnTo>
                    <a:pt x="7705" y="59220"/>
                  </a:lnTo>
                  <a:lnTo>
                    <a:pt x="7705" y="38668"/>
                  </a:lnTo>
                  <a:lnTo>
                    <a:pt x="40786" y="38668"/>
                  </a:lnTo>
                  <a:lnTo>
                    <a:pt x="40786" y="30766"/>
                  </a:lnTo>
                  <a:lnTo>
                    <a:pt x="7705" y="30766"/>
                  </a:lnTo>
                  <a:lnTo>
                    <a:pt x="7705" y="5600"/>
                  </a:lnTo>
                  <a:lnTo>
                    <a:pt x="43064" y="5600"/>
                  </a:lnTo>
                  <a:lnTo>
                    <a:pt x="43064" y="-2302"/>
                  </a:lnTo>
                  <a:lnTo>
                    <a:pt x="-1689" y="-2302"/>
                  </a:lnTo>
                  <a:lnTo>
                    <a:pt x="-1689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1F699327-C0B0-4C41-8C46-92A4D287485C}"/>
                </a:ext>
              </a:extLst>
            </p:cNvPr>
            <p:cNvSpPr/>
            <p:nvPr/>
          </p:nvSpPr>
          <p:spPr>
            <a:xfrm flipV="1">
              <a:off x="3551538" y="1004375"/>
              <a:ext cx="48891" cy="72043"/>
            </a:xfrm>
            <a:custGeom>
              <a:avLst/>
              <a:gdLst>
                <a:gd name="connsiteX0" fmla="*/ 43094 w 48891"/>
                <a:gd name="connsiteY0" fmla="*/ 66218 h 72043"/>
                <a:gd name="connsiteX1" fmla="*/ 43094 w 48891"/>
                <a:gd name="connsiteY1" fmla="*/ 57051 h 72043"/>
                <a:gd name="connsiteX2" fmla="*/ 33000 w 48891"/>
                <a:gd name="connsiteY2" fmla="*/ 60861 h 72043"/>
                <a:gd name="connsiteX3" fmla="*/ 23829 w 48891"/>
                <a:gd name="connsiteY3" fmla="*/ 62126 h 72043"/>
                <a:gd name="connsiteX4" fmla="*/ 11993 w 48891"/>
                <a:gd name="connsiteY4" fmla="*/ 59149 h 72043"/>
                <a:gd name="connsiteX5" fmla="*/ 7825 w 48891"/>
                <a:gd name="connsiteY5" fmla="*/ 50682 h 72043"/>
                <a:gd name="connsiteX6" fmla="*/ 10594 w 48891"/>
                <a:gd name="connsiteY6" fmla="*/ 43717 h 72043"/>
                <a:gd name="connsiteX7" fmla="*/ 21090 w 48891"/>
                <a:gd name="connsiteY7" fmla="*/ 39937 h 72043"/>
                <a:gd name="connsiteX8" fmla="*/ 26762 w 48891"/>
                <a:gd name="connsiteY8" fmla="*/ 38776 h 72043"/>
                <a:gd name="connsiteX9" fmla="*/ 42275 w 48891"/>
                <a:gd name="connsiteY9" fmla="*/ 31722 h 72043"/>
                <a:gd name="connsiteX10" fmla="*/ 47277 w 48891"/>
                <a:gd name="connsiteY10" fmla="*/ 18224 h 72043"/>
                <a:gd name="connsiteX11" fmla="*/ 40503 w 48891"/>
                <a:gd name="connsiteY11" fmla="*/ 2910 h 72043"/>
                <a:gd name="connsiteX12" fmla="*/ 20673 w 48891"/>
                <a:gd name="connsiteY12" fmla="*/ -2298 h 72043"/>
                <a:gd name="connsiteX13" fmla="*/ 10177 w 48891"/>
                <a:gd name="connsiteY13" fmla="*/ -1182 h 72043"/>
                <a:gd name="connsiteX14" fmla="*/ -1332 w 48891"/>
                <a:gd name="connsiteY14" fmla="*/ 2122 h 72043"/>
                <a:gd name="connsiteX15" fmla="*/ -1332 w 48891"/>
                <a:gd name="connsiteY15" fmla="*/ 11795 h 72043"/>
                <a:gd name="connsiteX16" fmla="*/ 9879 w 48891"/>
                <a:gd name="connsiteY16" fmla="*/ 6958 h 72043"/>
                <a:gd name="connsiteX17" fmla="*/ 20673 w 48891"/>
                <a:gd name="connsiteY17" fmla="*/ 5336 h 72043"/>
                <a:gd name="connsiteX18" fmla="*/ 33089 w 48891"/>
                <a:gd name="connsiteY18" fmla="*/ 8491 h 72043"/>
                <a:gd name="connsiteX19" fmla="*/ 37466 w 48891"/>
                <a:gd name="connsiteY19" fmla="*/ 17524 h 72043"/>
                <a:gd name="connsiteX20" fmla="*/ 34325 w 48891"/>
                <a:gd name="connsiteY20" fmla="*/ 25516 h 72043"/>
                <a:gd name="connsiteX21" fmla="*/ 24022 w 48891"/>
                <a:gd name="connsiteY21" fmla="*/ 29847 h 72043"/>
                <a:gd name="connsiteX22" fmla="*/ 18291 w 48891"/>
                <a:gd name="connsiteY22" fmla="*/ 30963 h 72043"/>
                <a:gd name="connsiteX23" fmla="*/ 3075 w 48891"/>
                <a:gd name="connsiteY23" fmla="*/ 37511 h 72043"/>
                <a:gd name="connsiteX24" fmla="*/ -1614 w 48891"/>
                <a:gd name="connsiteY24" fmla="*/ 49938 h 72043"/>
                <a:gd name="connsiteX25" fmla="*/ 4877 w 48891"/>
                <a:gd name="connsiteY25" fmla="*/ 64447 h 72043"/>
                <a:gd name="connsiteX26" fmla="*/ 22757 w 48891"/>
                <a:gd name="connsiteY26" fmla="*/ 69745 h 72043"/>
                <a:gd name="connsiteX27" fmla="*/ 32717 w 48891"/>
                <a:gd name="connsiteY27" fmla="*/ 68853 h 72043"/>
                <a:gd name="connsiteX28" fmla="*/ 43094 w 48891"/>
                <a:gd name="connsiteY28" fmla="*/ 66218 h 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891" h="72043">
                  <a:moveTo>
                    <a:pt x="43094" y="66218"/>
                  </a:moveTo>
                  <a:lnTo>
                    <a:pt x="43094" y="57051"/>
                  </a:lnTo>
                  <a:cubicBezTo>
                    <a:pt x="39531" y="58758"/>
                    <a:pt x="36166" y="60028"/>
                    <a:pt x="33000" y="60861"/>
                  </a:cubicBezTo>
                  <a:cubicBezTo>
                    <a:pt x="29834" y="61704"/>
                    <a:pt x="26777" y="62126"/>
                    <a:pt x="23829" y="62126"/>
                  </a:cubicBezTo>
                  <a:cubicBezTo>
                    <a:pt x="18718" y="62126"/>
                    <a:pt x="14772" y="61134"/>
                    <a:pt x="11993" y="59149"/>
                  </a:cubicBezTo>
                  <a:cubicBezTo>
                    <a:pt x="9214" y="57165"/>
                    <a:pt x="7825" y="54343"/>
                    <a:pt x="7825" y="50682"/>
                  </a:cubicBezTo>
                  <a:cubicBezTo>
                    <a:pt x="7825" y="47606"/>
                    <a:pt x="8748" y="45284"/>
                    <a:pt x="10594" y="43717"/>
                  </a:cubicBezTo>
                  <a:cubicBezTo>
                    <a:pt x="12440" y="42159"/>
                    <a:pt x="15938" y="40899"/>
                    <a:pt x="21090" y="39937"/>
                  </a:cubicBezTo>
                  <a:lnTo>
                    <a:pt x="26762" y="38776"/>
                  </a:lnTo>
                  <a:cubicBezTo>
                    <a:pt x="33769" y="37437"/>
                    <a:pt x="38940" y="35085"/>
                    <a:pt x="42275" y="31722"/>
                  </a:cubicBezTo>
                  <a:cubicBezTo>
                    <a:pt x="45610" y="28359"/>
                    <a:pt x="47277" y="23859"/>
                    <a:pt x="47277" y="18224"/>
                  </a:cubicBezTo>
                  <a:cubicBezTo>
                    <a:pt x="47277" y="11487"/>
                    <a:pt x="45019" y="6383"/>
                    <a:pt x="40503" y="2910"/>
                  </a:cubicBezTo>
                  <a:cubicBezTo>
                    <a:pt x="35997" y="-562"/>
                    <a:pt x="29387" y="-2298"/>
                    <a:pt x="20673" y="-2298"/>
                  </a:cubicBezTo>
                  <a:cubicBezTo>
                    <a:pt x="17387" y="-2298"/>
                    <a:pt x="13889" y="-1926"/>
                    <a:pt x="10177" y="-1182"/>
                  </a:cubicBezTo>
                  <a:cubicBezTo>
                    <a:pt x="6475" y="-438"/>
                    <a:pt x="2639" y="663"/>
                    <a:pt x="-1332" y="2122"/>
                  </a:cubicBezTo>
                  <a:lnTo>
                    <a:pt x="-1332" y="11795"/>
                  </a:lnTo>
                  <a:cubicBezTo>
                    <a:pt x="2480" y="9662"/>
                    <a:pt x="6217" y="8050"/>
                    <a:pt x="9879" y="6958"/>
                  </a:cubicBezTo>
                  <a:cubicBezTo>
                    <a:pt x="13541" y="5877"/>
                    <a:pt x="17139" y="5336"/>
                    <a:pt x="20673" y="5336"/>
                  </a:cubicBezTo>
                  <a:cubicBezTo>
                    <a:pt x="26032" y="5336"/>
                    <a:pt x="30171" y="6388"/>
                    <a:pt x="33089" y="8491"/>
                  </a:cubicBezTo>
                  <a:cubicBezTo>
                    <a:pt x="36007" y="10604"/>
                    <a:pt x="37466" y="13615"/>
                    <a:pt x="37466" y="17524"/>
                  </a:cubicBezTo>
                  <a:cubicBezTo>
                    <a:pt x="37466" y="20928"/>
                    <a:pt x="36419" y="23591"/>
                    <a:pt x="34325" y="25516"/>
                  </a:cubicBezTo>
                  <a:cubicBezTo>
                    <a:pt x="32231" y="27441"/>
                    <a:pt x="28797" y="28884"/>
                    <a:pt x="24022" y="29847"/>
                  </a:cubicBezTo>
                  <a:lnTo>
                    <a:pt x="18291" y="30963"/>
                  </a:lnTo>
                  <a:cubicBezTo>
                    <a:pt x="11283" y="32352"/>
                    <a:pt x="6212" y="34535"/>
                    <a:pt x="3075" y="37511"/>
                  </a:cubicBezTo>
                  <a:cubicBezTo>
                    <a:pt x="-51" y="40487"/>
                    <a:pt x="-1614" y="44630"/>
                    <a:pt x="-1614" y="49938"/>
                  </a:cubicBezTo>
                  <a:cubicBezTo>
                    <a:pt x="-1614" y="56079"/>
                    <a:pt x="549" y="60916"/>
                    <a:pt x="4877" y="64447"/>
                  </a:cubicBezTo>
                  <a:cubicBezTo>
                    <a:pt x="9204" y="67979"/>
                    <a:pt x="15164" y="69745"/>
                    <a:pt x="22757" y="69745"/>
                  </a:cubicBezTo>
                  <a:cubicBezTo>
                    <a:pt x="26022" y="69745"/>
                    <a:pt x="29342" y="69448"/>
                    <a:pt x="32717" y="68853"/>
                  </a:cubicBezTo>
                  <a:cubicBezTo>
                    <a:pt x="36101" y="68267"/>
                    <a:pt x="39560" y="67389"/>
                    <a:pt x="43094" y="66218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24B26706-1FB4-4B09-A3E8-66999A2F784C}"/>
                </a:ext>
              </a:extLst>
            </p:cNvPr>
            <p:cNvSpPr/>
            <p:nvPr/>
          </p:nvSpPr>
          <p:spPr>
            <a:xfrm flipV="1">
              <a:off x="3614902" y="1005625"/>
              <a:ext cx="7905" cy="25820"/>
            </a:xfrm>
            <a:custGeom>
              <a:avLst/>
              <a:gdLst>
                <a:gd name="connsiteX0" fmla="*/ 7479 w 7905"/>
                <a:gd name="connsiteY0" fmla="*/ 22050 h 25820"/>
                <a:gd name="connsiteX1" fmla="*/ 7479 w 7905"/>
                <a:gd name="connsiteY1" fmla="*/ -3770 h 25820"/>
                <a:gd name="connsiteX2" fmla="*/ -426 w 7905"/>
                <a:gd name="connsiteY2" fmla="*/ -3770 h 25820"/>
                <a:gd name="connsiteX3" fmla="*/ -426 w 7905"/>
                <a:gd name="connsiteY3" fmla="*/ 22050 h 25820"/>
                <a:gd name="connsiteX4" fmla="*/ 7479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479" y="22050"/>
                  </a:moveTo>
                  <a:lnTo>
                    <a:pt x="7479" y="-3770"/>
                  </a:lnTo>
                  <a:lnTo>
                    <a:pt x="-426" y="-3770"/>
                  </a:lnTo>
                  <a:lnTo>
                    <a:pt x="-426" y="22050"/>
                  </a:lnTo>
                  <a:lnTo>
                    <a:pt x="7479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8C5B82A8-8DAB-4A21-BD28-4E0383E5F23C}"/>
                </a:ext>
              </a:extLst>
            </p:cNvPr>
            <p:cNvSpPr/>
            <p:nvPr/>
          </p:nvSpPr>
          <p:spPr>
            <a:xfrm flipV="1">
              <a:off x="3639278" y="1063248"/>
              <a:ext cx="13622" cy="22888"/>
            </a:xfrm>
            <a:custGeom>
              <a:avLst/>
              <a:gdLst>
                <a:gd name="connsiteX0" fmla="*/ 3318 w 13622"/>
                <a:gd name="connsiteY0" fmla="*/ 22899 h 22888"/>
                <a:gd name="connsiteX1" fmla="*/ 13129 w 13622"/>
                <a:gd name="connsiteY1" fmla="*/ 22899 h 22888"/>
                <a:gd name="connsiteX2" fmla="*/ 13129 w 13622"/>
                <a:gd name="connsiteY2" fmla="*/ 14892 h 22888"/>
                <a:gd name="connsiteX3" fmla="*/ 5507 w 13622"/>
                <a:gd name="connsiteY3" fmla="*/ 10 h 22888"/>
                <a:gd name="connsiteX4" fmla="*/ -493 w 13622"/>
                <a:gd name="connsiteY4" fmla="*/ 10 h 22888"/>
                <a:gd name="connsiteX5" fmla="*/ 3318 w 13622"/>
                <a:gd name="connsiteY5" fmla="*/ 14892 h 22888"/>
                <a:gd name="connsiteX6" fmla="*/ 3318 w 13622"/>
                <a:gd name="connsiteY6" fmla="*/ 22899 h 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2" h="22888">
                  <a:moveTo>
                    <a:pt x="3318" y="22899"/>
                  </a:moveTo>
                  <a:lnTo>
                    <a:pt x="13129" y="22899"/>
                  </a:lnTo>
                  <a:lnTo>
                    <a:pt x="13129" y="14892"/>
                  </a:lnTo>
                  <a:lnTo>
                    <a:pt x="5507" y="10"/>
                  </a:lnTo>
                  <a:lnTo>
                    <a:pt x="-493" y="10"/>
                  </a:lnTo>
                  <a:lnTo>
                    <a:pt x="3318" y="14892"/>
                  </a:lnTo>
                  <a:lnTo>
                    <a:pt x="3318" y="2289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FCBCB2FF-20B3-4148-AD12-CB7C16342D65}"/>
                </a:ext>
              </a:extLst>
            </p:cNvPr>
            <p:cNvSpPr/>
            <p:nvPr/>
          </p:nvSpPr>
          <p:spPr>
            <a:xfrm flipV="1">
              <a:off x="3662214" y="1075065"/>
              <a:ext cx="7940" cy="7937"/>
            </a:xfrm>
            <a:custGeom>
              <a:avLst/>
              <a:gdLst/>
              <a:ahLst/>
              <a:cxnLst/>
              <a:rect l="l" t="t" r="r" b="b"/>
              <a:pathLst>
                <a:path w="7940" h="7937"/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E6342D52-604D-47C5-B4FA-CAD86CA31CFE}"/>
                </a:ext>
              </a:extLst>
            </p:cNvPr>
            <p:cNvSpPr/>
            <p:nvPr/>
          </p:nvSpPr>
          <p:spPr>
            <a:xfrm flipV="1">
              <a:off x="3701675" y="1005625"/>
              <a:ext cx="7905" cy="25820"/>
            </a:xfrm>
            <a:custGeom>
              <a:avLst/>
              <a:gdLst>
                <a:gd name="connsiteX0" fmla="*/ 7490 w 7905"/>
                <a:gd name="connsiteY0" fmla="*/ 22050 h 25820"/>
                <a:gd name="connsiteX1" fmla="*/ 7490 w 7905"/>
                <a:gd name="connsiteY1" fmla="*/ -3770 h 25820"/>
                <a:gd name="connsiteX2" fmla="*/ -416 w 7905"/>
                <a:gd name="connsiteY2" fmla="*/ -3770 h 25820"/>
                <a:gd name="connsiteX3" fmla="*/ -416 w 7905"/>
                <a:gd name="connsiteY3" fmla="*/ 22050 h 25820"/>
                <a:gd name="connsiteX4" fmla="*/ 7490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490" y="22050"/>
                  </a:moveTo>
                  <a:lnTo>
                    <a:pt x="7490" y="-3770"/>
                  </a:lnTo>
                  <a:lnTo>
                    <a:pt x="-416" y="-3770"/>
                  </a:lnTo>
                  <a:lnTo>
                    <a:pt x="-416" y="22050"/>
                  </a:lnTo>
                  <a:lnTo>
                    <a:pt x="7490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B63A4798-F6C2-4D7C-A5E0-41AD6ABCA629}"/>
                </a:ext>
              </a:extLst>
            </p:cNvPr>
            <p:cNvSpPr/>
            <p:nvPr/>
          </p:nvSpPr>
          <p:spPr>
            <a:xfrm flipV="1">
              <a:off x="3719442" y="1005625"/>
              <a:ext cx="63645" cy="69439"/>
            </a:xfrm>
            <a:custGeom>
              <a:avLst/>
              <a:gdLst>
                <a:gd name="connsiteX0" fmla="*/ 30114 w 63645"/>
                <a:gd name="connsiteY0" fmla="*/ 57881 h 69439"/>
                <a:gd name="connsiteX1" fmla="*/ 17356 w 63645"/>
                <a:gd name="connsiteY1" fmla="*/ 23325 h 69439"/>
                <a:gd name="connsiteX2" fmla="*/ 42903 w 63645"/>
                <a:gd name="connsiteY2" fmla="*/ 23325 h 69439"/>
                <a:gd name="connsiteX3" fmla="*/ 30114 w 63645"/>
                <a:gd name="connsiteY3" fmla="*/ 57881 h 69439"/>
                <a:gd name="connsiteX4" fmla="*/ 24799 w 63645"/>
                <a:gd name="connsiteY4" fmla="*/ 67138 h 69439"/>
                <a:gd name="connsiteX5" fmla="*/ 35459 w 63645"/>
                <a:gd name="connsiteY5" fmla="*/ 67138 h 69439"/>
                <a:gd name="connsiteX6" fmla="*/ 61930 w 63645"/>
                <a:gd name="connsiteY6" fmla="*/ -2302 h 69439"/>
                <a:gd name="connsiteX7" fmla="*/ 52163 w 63645"/>
                <a:gd name="connsiteY7" fmla="*/ -2302 h 69439"/>
                <a:gd name="connsiteX8" fmla="*/ 45836 w 63645"/>
                <a:gd name="connsiteY8" fmla="*/ 15512 h 69439"/>
                <a:gd name="connsiteX9" fmla="*/ 14527 w 63645"/>
                <a:gd name="connsiteY9" fmla="*/ 15512 h 69439"/>
                <a:gd name="connsiteX10" fmla="*/ 8199 w 63645"/>
                <a:gd name="connsiteY10" fmla="*/ -2302 h 69439"/>
                <a:gd name="connsiteX11" fmla="*/ -1716 w 63645"/>
                <a:gd name="connsiteY11" fmla="*/ -2302 h 69439"/>
                <a:gd name="connsiteX12" fmla="*/ 24799 w 63645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45" h="69439">
                  <a:moveTo>
                    <a:pt x="30114" y="57881"/>
                  </a:moveTo>
                  <a:lnTo>
                    <a:pt x="17356" y="23325"/>
                  </a:lnTo>
                  <a:lnTo>
                    <a:pt x="42903" y="23325"/>
                  </a:lnTo>
                  <a:lnTo>
                    <a:pt x="30114" y="57881"/>
                  </a:lnTo>
                  <a:close/>
                  <a:moveTo>
                    <a:pt x="24799" y="67138"/>
                  </a:moveTo>
                  <a:lnTo>
                    <a:pt x="35459" y="67138"/>
                  </a:lnTo>
                  <a:lnTo>
                    <a:pt x="61930" y="-2302"/>
                  </a:lnTo>
                  <a:lnTo>
                    <a:pt x="52163" y="-2302"/>
                  </a:lnTo>
                  <a:lnTo>
                    <a:pt x="45836" y="15512"/>
                  </a:lnTo>
                  <a:lnTo>
                    <a:pt x="14527" y="15512"/>
                  </a:lnTo>
                  <a:lnTo>
                    <a:pt x="8199" y="-2302"/>
                  </a:lnTo>
                  <a:lnTo>
                    <a:pt x="-1716" y="-2302"/>
                  </a:lnTo>
                  <a:lnTo>
                    <a:pt x="24799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C83A20ED-5ECC-4224-92CA-15419E290FF0}"/>
                </a:ext>
              </a:extLst>
            </p:cNvPr>
            <p:cNvSpPr/>
            <p:nvPr/>
          </p:nvSpPr>
          <p:spPr>
            <a:xfrm flipV="1">
              <a:off x="3776213" y="1005625"/>
              <a:ext cx="58762" cy="69439"/>
            </a:xfrm>
            <a:custGeom>
              <a:avLst/>
              <a:gdLst>
                <a:gd name="connsiteX0" fmla="*/ -1476 w 58762"/>
                <a:gd name="connsiteY0" fmla="*/ 67138 h 69439"/>
                <a:gd name="connsiteX1" fmla="*/ 57286 w 58762"/>
                <a:gd name="connsiteY1" fmla="*/ 67138 h 69439"/>
                <a:gd name="connsiteX2" fmla="*/ 57286 w 58762"/>
                <a:gd name="connsiteY2" fmla="*/ 59220 h 69439"/>
                <a:gd name="connsiteX3" fmla="*/ 32632 w 58762"/>
                <a:gd name="connsiteY3" fmla="*/ 59220 h 69439"/>
                <a:gd name="connsiteX4" fmla="*/ 32632 w 58762"/>
                <a:gd name="connsiteY4" fmla="*/ -2302 h 69439"/>
                <a:gd name="connsiteX5" fmla="*/ 23193 w 58762"/>
                <a:gd name="connsiteY5" fmla="*/ -2302 h 69439"/>
                <a:gd name="connsiteX6" fmla="*/ 23193 w 58762"/>
                <a:gd name="connsiteY6" fmla="*/ 59220 h 69439"/>
                <a:gd name="connsiteX7" fmla="*/ -1476 w 58762"/>
                <a:gd name="connsiteY7" fmla="*/ 59220 h 69439"/>
                <a:gd name="connsiteX8" fmla="*/ -1476 w 58762"/>
                <a:gd name="connsiteY8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62" h="69439">
                  <a:moveTo>
                    <a:pt x="-1476" y="67138"/>
                  </a:moveTo>
                  <a:lnTo>
                    <a:pt x="57286" y="67138"/>
                  </a:lnTo>
                  <a:lnTo>
                    <a:pt x="57286" y="59220"/>
                  </a:lnTo>
                  <a:lnTo>
                    <a:pt x="32632" y="59220"/>
                  </a:lnTo>
                  <a:lnTo>
                    <a:pt x="32632" y="-2302"/>
                  </a:lnTo>
                  <a:lnTo>
                    <a:pt x="23193" y="-2302"/>
                  </a:lnTo>
                  <a:lnTo>
                    <a:pt x="23193" y="59220"/>
                  </a:lnTo>
                  <a:lnTo>
                    <a:pt x="-1476" y="59220"/>
                  </a:lnTo>
                  <a:lnTo>
                    <a:pt x="-1476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445C7CD6-B21A-4F9D-9A50-AD9AAA6E4007}"/>
                </a:ext>
              </a:extLst>
            </p:cNvPr>
            <p:cNvSpPr/>
            <p:nvPr/>
          </p:nvSpPr>
          <p:spPr>
            <a:xfrm flipV="1">
              <a:off x="3843865" y="1005625"/>
              <a:ext cx="7905" cy="25820"/>
            </a:xfrm>
            <a:custGeom>
              <a:avLst/>
              <a:gdLst>
                <a:gd name="connsiteX0" fmla="*/ 7508 w 7905"/>
                <a:gd name="connsiteY0" fmla="*/ 22050 h 25820"/>
                <a:gd name="connsiteX1" fmla="*/ 7508 w 7905"/>
                <a:gd name="connsiteY1" fmla="*/ -3770 h 25820"/>
                <a:gd name="connsiteX2" fmla="*/ -398 w 7905"/>
                <a:gd name="connsiteY2" fmla="*/ -3770 h 25820"/>
                <a:gd name="connsiteX3" fmla="*/ -398 w 7905"/>
                <a:gd name="connsiteY3" fmla="*/ 22050 h 25820"/>
                <a:gd name="connsiteX4" fmla="*/ 7508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508" y="22050"/>
                  </a:moveTo>
                  <a:lnTo>
                    <a:pt x="7508" y="-3770"/>
                  </a:lnTo>
                  <a:lnTo>
                    <a:pt x="-398" y="-3770"/>
                  </a:lnTo>
                  <a:lnTo>
                    <a:pt x="-398" y="22050"/>
                  </a:lnTo>
                  <a:lnTo>
                    <a:pt x="7508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2CEF8A69-CED3-47AC-BCA0-691B19D86FB9}"/>
                </a:ext>
              </a:extLst>
            </p:cNvPr>
            <p:cNvSpPr/>
            <p:nvPr/>
          </p:nvSpPr>
          <p:spPr>
            <a:xfrm flipV="1">
              <a:off x="3868242" y="1063248"/>
              <a:ext cx="13622" cy="22888"/>
            </a:xfrm>
            <a:custGeom>
              <a:avLst/>
              <a:gdLst>
                <a:gd name="connsiteX0" fmla="*/ 3347 w 13622"/>
                <a:gd name="connsiteY0" fmla="*/ 22899 h 22888"/>
                <a:gd name="connsiteX1" fmla="*/ 13158 w 13622"/>
                <a:gd name="connsiteY1" fmla="*/ 22899 h 22888"/>
                <a:gd name="connsiteX2" fmla="*/ 13158 w 13622"/>
                <a:gd name="connsiteY2" fmla="*/ 14892 h 22888"/>
                <a:gd name="connsiteX3" fmla="*/ 5536 w 13622"/>
                <a:gd name="connsiteY3" fmla="*/ 10 h 22888"/>
                <a:gd name="connsiteX4" fmla="*/ -464 w 13622"/>
                <a:gd name="connsiteY4" fmla="*/ 10 h 22888"/>
                <a:gd name="connsiteX5" fmla="*/ 3347 w 13622"/>
                <a:gd name="connsiteY5" fmla="*/ 14892 h 22888"/>
                <a:gd name="connsiteX6" fmla="*/ 3347 w 13622"/>
                <a:gd name="connsiteY6" fmla="*/ 22899 h 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2" h="22888">
                  <a:moveTo>
                    <a:pt x="3347" y="22899"/>
                  </a:moveTo>
                  <a:lnTo>
                    <a:pt x="13158" y="22899"/>
                  </a:lnTo>
                  <a:lnTo>
                    <a:pt x="13158" y="14892"/>
                  </a:lnTo>
                  <a:lnTo>
                    <a:pt x="5536" y="10"/>
                  </a:lnTo>
                  <a:lnTo>
                    <a:pt x="-464" y="10"/>
                  </a:lnTo>
                  <a:lnTo>
                    <a:pt x="3347" y="14892"/>
                  </a:lnTo>
                  <a:lnTo>
                    <a:pt x="3347" y="2289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0F4F2E34-8C43-4A3F-867E-08D4D6C24157}"/>
                </a:ext>
              </a:extLst>
            </p:cNvPr>
            <p:cNvSpPr/>
            <p:nvPr/>
          </p:nvSpPr>
          <p:spPr>
            <a:xfrm flipV="1">
              <a:off x="3891177" y="1075065"/>
              <a:ext cx="7940" cy="7937"/>
            </a:xfrm>
            <a:custGeom>
              <a:avLst/>
              <a:gdLst/>
              <a:ahLst/>
              <a:cxnLst/>
              <a:rect l="l" t="t" r="r" b="b"/>
              <a:pathLst>
                <a:path w="7940" h="7937"/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5E64EB65-1E5F-416A-8CAB-47F6DED73A4A}"/>
                </a:ext>
              </a:extLst>
            </p:cNvPr>
            <p:cNvSpPr/>
            <p:nvPr/>
          </p:nvSpPr>
          <p:spPr>
            <a:xfrm flipV="1">
              <a:off x="3930638" y="1005625"/>
              <a:ext cx="7905" cy="25820"/>
            </a:xfrm>
            <a:custGeom>
              <a:avLst/>
              <a:gdLst>
                <a:gd name="connsiteX0" fmla="*/ 7519 w 7905"/>
                <a:gd name="connsiteY0" fmla="*/ 22050 h 25820"/>
                <a:gd name="connsiteX1" fmla="*/ 7519 w 7905"/>
                <a:gd name="connsiteY1" fmla="*/ -3770 h 25820"/>
                <a:gd name="connsiteX2" fmla="*/ -387 w 7905"/>
                <a:gd name="connsiteY2" fmla="*/ -3770 h 25820"/>
                <a:gd name="connsiteX3" fmla="*/ -387 w 7905"/>
                <a:gd name="connsiteY3" fmla="*/ 22050 h 25820"/>
                <a:gd name="connsiteX4" fmla="*/ 7519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519" y="22050"/>
                  </a:moveTo>
                  <a:lnTo>
                    <a:pt x="7519" y="-3770"/>
                  </a:lnTo>
                  <a:lnTo>
                    <a:pt x="-387" y="-3770"/>
                  </a:lnTo>
                  <a:lnTo>
                    <a:pt x="-387" y="22050"/>
                  </a:lnTo>
                  <a:lnTo>
                    <a:pt x="7519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60EAB018-6A41-4AF0-AD83-6AF4FCD8BF65}"/>
                </a:ext>
              </a:extLst>
            </p:cNvPr>
            <p:cNvSpPr/>
            <p:nvPr/>
          </p:nvSpPr>
          <p:spPr>
            <a:xfrm flipV="1">
              <a:off x="3957010" y="1005625"/>
              <a:ext cx="44752" cy="69439"/>
            </a:xfrm>
            <a:custGeom>
              <a:avLst/>
              <a:gdLst>
                <a:gd name="connsiteX0" fmla="*/ -1631 w 44752"/>
                <a:gd name="connsiteY0" fmla="*/ 67138 h 69439"/>
                <a:gd name="connsiteX1" fmla="*/ 42289 w 44752"/>
                <a:gd name="connsiteY1" fmla="*/ 67138 h 69439"/>
                <a:gd name="connsiteX2" fmla="*/ 42289 w 44752"/>
                <a:gd name="connsiteY2" fmla="*/ 59220 h 69439"/>
                <a:gd name="connsiteX3" fmla="*/ 7764 w 44752"/>
                <a:gd name="connsiteY3" fmla="*/ 59220 h 69439"/>
                <a:gd name="connsiteX4" fmla="*/ 7764 w 44752"/>
                <a:gd name="connsiteY4" fmla="*/ 38668 h 69439"/>
                <a:gd name="connsiteX5" fmla="*/ 40844 w 44752"/>
                <a:gd name="connsiteY5" fmla="*/ 38668 h 69439"/>
                <a:gd name="connsiteX6" fmla="*/ 40844 w 44752"/>
                <a:gd name="connsiteY6" fmla="*/ 30766 h 69439"/>
                <a:gd name="connsiteX7" fmla="*/ 7764 w 44752"/>
                <a:gd name="connsiteY7" fmla="*/ 30766 h 69439"/>
                <a:gd name="connsiteX8" fmla="*/ 7764 w 44752"/>
                <a:gd name="connsiteY8" fmla="*/ 5600 h 69439"/>
                <a:gd name="connsiteX9" fmla="*/ 43122 w 44752"/>
                <a:gd name="connsiteY9" fmla="*/ 5600 h 69439"/>
                <a:gd name="connsiteX10" fmla="*/ 43122 w 44752"/>
                <a:gd name="connsiteY10" fmla="*/ -2302 h 69439"/>
                <a:gd name="connsiteX11" fmla="*/ -1631 w 44752"/>
                <a:gd name="connsiteY11" fmla="*/ -2302 h 69439"/>
                <a:gd name="connsiteX12" fmla="*/ -1631 w 44752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752" h="69439">
                  <a:moveTo>
                    <a:pt x="-1631" y="67138"/>
                  </a:moveTo>
                  <a:lnTo>
                    <a:pt x="42289" y="67138"/>
                  </a:lnTo>
                  <a:lnTo>
                    <a:pt x="42289" y="59220"/>
                  </a:lnTo>
                  <a:lnTo>
                    <a:pt x="7764" y="59220"/>
                  </a:lnTo>
                  <a:lnTo>
                    <a:pt x="7764" y="38668"/>
                  </a:lnTo>
                  <a:lnTo>
                    <a:pt x="40844" y="38668"/>
                  </a:lnTo>
                  <a:lnTo>
                    <a:pt x="40844" y="30766"/>
                  </a:lnTo>
                  <a:lnTo>
                    <a:pt x="7764" y="30766"/>
                  </a:lnTo>
                  <a:lnTo>
                    <a:pt x="7764" y="5600"/>
                  </a:lnTo>
                  <a:lnTo>
                    <a:pt x="43122" y="5600"/>
                  </a:lnTo>
                  <a:lnTo>
                    <a:pt x="43122" y="-2302"/>
                  </a:lnTo>
                  <a:lnTo>
                    <a:pt x="-1631" y="-2302"/>
                  </a:lnTo>
                  <a:lnTo>
                    <a:pt x="-1631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85" name="Freeform: Shape 2684">
              <a:extLst>
                <a:ext uri="{FF2B5EF4-FFF2-40B4-BE49-F238E27FC236}">
                  <a16:creationId xmlns:a16="http://schemas.microsoft.com/office/drawing/2014/main" id="{0A53C134-6F9B-43D7-8E5D-D408EFB96BFB}"/>
                </a:ext>
              </a:extLst>
            </p:cNvPr>
            <p:cNvSpPr/>
            <p:nvPr/>
          </p:nvSpPr>
          <p:spPr>
            <a:xfrm flipV="1">
              <a:off x="4008604" y="1005625"/>
              <a:ext cx="63645" cy="69439"/>
            </a:xfrm>
            <a:custGeom>
              <a:avLst/>
              <a:gdLst>
                <a:gd name="connsiteX0" fmla="*/ 30151 w 63645"/>
                <a:gd name="connsiteY0" fmla="*/ 57881 h 69439"/>
                <a:gd name="connsiteX1" fmla="*/ 17392 w 63645"/>
                <a:gd name="connsiteY1" fmla="*/ 23325 h 69439"/>
                <a:gd name="connsiteX2" fmla="*/ 42939 w 63645"/>
                <a:gd name="connsiteY2" fmla="*/ 23325 h 69439"/>
                <a:gd name="connsiteX3" fmla="*/ 30151 w 63645"/>
                <a:gd name="connsiteY3" fmla="*/ 57881 h 69439"/>
                <a:gd name="connsiteX4" fmla="*/ 24836 w 63645"/>
                <a:gd name="connsiteY4" fmla="*/ 67138 h 69439"/>
                <a:gd name="connsiteX5" fmla="*/ 35496 w 63645"/>
                <a:gd name="connsiteY5" fmla="*/ 67138 h 69439"/>
                <a:gd name="connsiteX6" fmla="*/ 61966 w 63645"/>
                <a:gd name="connsiteY6" fmla="*/ -2302 h 69439"/>
                <a:gd name="connsiteX7" fmla="*/ 52200 w 63645"/>
                <a:gd name="connsiteY7" fmla="*/ -2302 h 69439"/>
                <a:gd name="connsiteX8" fmla="*/ 45872 w 63645"/>
                <a:gd name="connsiteY8" fmla="*/ 15512 h 69439"/>
                <a:gd name="connsiteX9" fmla="*/ 14563 w 63645"/>
                <a:gd name="connsiteY9" fmla="*/ 15512 h 69439"/>
                <a:gd name="connsiteX10" fmla="*/ 8236 w 63645"/>
                <a:gd name="connsiteY10" fmla="*/ -2302 h 69439"/>
                <a:gd name="connsiteX11" fmla="*/ -1679 w 63645"/>
                <a:gd name="connsiteY11" fmla="*/ -2302 h 69439"/>
                <a:gd name="connsiteX12" fmla="*/ 24836 w 63645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45" h="69439">
                  <a:moveTo>
                    <a:pt x="30151" y="57881"/>
                  </a:moveTo>
                  <a:lnTo>
                    <a:pt x="17392" y="23325"/>
                  </a:lnTo>
                  <a:lnTo>
                    <a:pt x="42939" y="23325"/>
                  </a:lnTo>
                  <a:lnTo>
                    <a:pt x="30151" y="57881"/>
                  </a:lnTo>
                  <a:close/>
                  <a:moveTo>
                    <a:pt x="24836" y="67138"/>
                  </a:moveTo>
                  <a:lnTo>
                    <a:pt x="35496" y="67138"/>
                  </a:lnTo>
                  <a:lnTo>
                    <a:pt x="61966" y="-2302"/>
                  </a:lnTo>
                  <a:lnTo>
                    <a:pt x="52200" y="-2302"/>
                  </a:lnTo>
                  <a:lnTo>
                    <a:pt x="45872" y="15512"/>
                  </a:lnTo>
                  <a:lnTo>
                    <a:pt x="14563" y="15512"/>
                  </a:lnTo>
                  <a:lnTo>
                    <a:pt x="8236" y="-2302"/>
                  </a:lnTo>
                  <a:lnTo>
                    <a:pt x="-1679" y="-2302"/>
                  </a:lnTo>
                  <a:lnTo>
                    <a:pt x="24836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687" name="Freeform: Shape 2686">
              <a:extLst>
                <a:ext uri="{FF2B5EF4-FFF2-40B4-BE49-F238E27FC236}">
                  <a16:creationId xmlns:a16="http://schemas.microsoft.com/office/drawing/2014/main" id="{9CCA3A1F-767A-4085-816E-D8C8AA752DD3}"/>
                </a:ext>
              </a:extLst>
            </p:cNvPr>
            <p:cNvSpPr/>
            <p:nvPr/>
          </p:nvSpPr>
          <p:spPr>
            <a:xfrm flipV="1">
              <a:off x="4076720" y="1004375"/>
              <a:ext cx="56022" cy="72043"/>
            </a:xfrm>
            <a:custGeom>
              <a:avLst/>
              <a:gdLst>
                <a:gd name="connsiteX0" fmla="*/ 54299 w 56022"/>
                <a:gd name="connsiteY0" fmla="*/ 63138 h 72043"/>
                <a:gd name="connsiteX1" fmla="*/ 54299 w 56022"/>
                <a:gd name="connsiteY1" fmla="*/ 53241 h 72043"/>
                <a:gd name="connsiteX2" fmla="*/ 44175 w 56022"/>
                <a:gd name="connsiteY2" fmla="*/ 59834 h 72043"/>
                <a:gd name="connsiteX3" fmla="*/ 32756 w 56022"/>
                <a:gd name="connsiteY3" fmla="*/ 62022 h 72043"/>
                <a:gd name="connsiteX4" fmla="*/ 14518 w 56022"/>
                <a:gd name="connsiteY4" fmla="*/ 54744 h 72043"/>
                <a:gd name="connsiteX5" fmla="*/ 8191 w 56022"/>
                <a:gd name="connsiteY5" fmla="*/ 33701 h 72043"/>
                <a:gd name="connsiteX6" fmla="*/ 14518 w 56022"/>
                <a:gd name="connsiteY6" fmla="*/ 12703 h 72043"/>
                <a:gd name="connsiteX7" fmla="*/ 32756 w 56022"/>
                <a:gd name="connsiteY7" fmla="*/ 5425 h 72043"/>
                <a:gd name="connsiteX8" fmla="*/ 44175 w 56022"/>
                <a:gd name="connsiteY8" fmla="*/ 7613 h 72043"/>
                <a:gd name="connsiteX9" fmla="*/ 54299 w 56022"/>
                <a:gd name="connsiteY9" fmla="*/ 14221 h 72043"/>
                <a:gd name="connsiteX10" fmla="*/ 54299 w 56022"/>
                <a:gd name="connsiteY10" fmla="*/ 4399 h 72043"/>
                <a:gd name="connsiteX11" fmla="*/ 43847 w 56022"/>
                <a:gd name="connsiteY11" fmla="*/ -632 h 72043"/>
                <a:gd name="connsiteX12" fmla="*/ 32205 w 56022"/>
                <a:gd name="connsiteY12" fmla="*/ -2298 h 72043"/>
                <a:gd name="connsiteX13" fmla="*/ 7342 w 56022"/>
                <a:gd name="connsiteY13" fmla="*/ 7345 h 72043"/>
                <a:gd name="connsiteX14" fmla="*/ -1724 w 56022"/>
                <a:gd name="connsiteY14" fmla="*/ 33701 h 72043"/>
                <a:gd name="connsiteX15" fmla="*/ 7342 w 56022"/>
                <a:gd name="connsiteY15" fmla="*/ 60087 h 72043"/>
                <a:gd name="connsiteX16" fmla="*/ 32205 w 56022"/>
                <a:gd name="connsiteY16" fmla="*/ 69745 h 72043"/>
                <a:gd name="connsiteX17" fmla="*/ 43937 w 56022"/>
                <a:gd name="connsiteY17" fmla="*/ 68094 h 72043"/>
                <a:gd name="connsiteX18" fmla="*/ 54299 w 56022"/>
                <a:gd name="connsiteY18" fmla="*/ 63138 h 7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22" h="72043">
                  <a:moveTo>
                    <a:pt x="54299" y="63138"/>
                  </a:moveTo>
                  <a:lnTo>
                    <a:pt x="54299" y="53241"/>
                  </a:lnTo>
                  <a:cubicBezTo>
                    <a:pt x="51132" y="56188"/>
                    <a:pt x="47758" y="58386"/>
                    <a:pt x="44175" y="59834"/>
                  </a:cubicBezTo>
                  <a:cubicBezTo>
                    <a:pt x="40592" y="61293"/>
                    <a:pt x="36786" y="62022"/>
                    <a:pt x="32756" y="62022"/>
                  </a:cubicBezTo>
                  <a:cubicBezTo>
                    <a:pt x="24816" y="62022"/>
                    <a:pt x="18737" y="59596"/>
                    <a:pt x="14518" y="54744"/>
                  </a:cubicBezTo>
                  <a:cubicBezTo>
                    <a:pt x="10300" y="49893"/>
                    <a:pt x="8191" y="42879"/>
                    <a:pt x="8191" y="33701"/>
                  </a:cubicBezTo>
                  <a:cubicBezTo>
                    <a:pt x="8191" y="24554"/>
                    <a:pt x="10300" y="17554"/>
                    <a:pt x="14518" y="12703"/>
                  </a:cubicBezTo>
                  <a:cubicBezTo>
                    <a:pt x="18737" y="7851"/>
                    <a:pt x="24816" y="5425"/>
                    <a:pt x="32756" y="5425"/>
                  </a:cubicBezTo>
                  <a:cubicBezTo>
                    <a:pt x="36786" y="5425"/>
                    <a:pt x="40592" y="6155"/>
                    <a:pt x="44175" y="7613"/>
                  </a:cubicBezTo>
                  <a:cubicBezTo>
                    <a:pt x="47758" y="9071"/>
                    <a:pt x="51132" y="11274"/>
                    <a:pt x="54299" y="14221"/>
                  </a:cubicBezTo>
                  <a:lnTo>
                    <a:pt x="54299" y="4399"/>
                  </a:lnTo>
                  <a:cubicBezTo>
                    <a:pt x="51013" y="2166"/>
                    <a:pt x="47530" y="490"/>
                    <a:pt x="43847" y="-632"/>
                  </a:cubicBezTo>
                  <a:cubicBezTo>
                    <a:pt x="40175" y="-1743"/>
                    <a:pt x="36294" y="-2298"/>
                    <a:pt x="32205" y="-2298"/>
                  </a:cubicBezTo>
                  <a:cubicBezTo>
                    <a:pt x="21684" y="-2298"/>
                    <a:pt x="13397" y="916"/>
                    <a:pt x="7342" y="7345"/>
                  </a:cubicBezTo>
                  <a:cubicBezTo>
                    <a:pt x="1298" y="13784"/>
                    <a:pt x="-1724" y="22569"/>
                    <a:pt x="-1724" y="33701"/>
                  </a:cubicBezTo>
                  <a:cubicBezTo>
                    <a:pt x="-1724" y="44863"/>
                    <a:pt x="1298" y="53658"/>
                    <a:pt x="7342" y="60087"/>
                  </a:cubicBezTo>
                  <a:cubicBezTo>
                    <a:pt x="13397" y="66526"/>
                    <a:pt x="21684" y="69745"/>
                    <a:pt x="32205" y="69745"/>
                  </a:cubicBezTo>
                  <a:cubicBezTo>
                    <a:pt x="36354" y="69745"/>
                    <a:pt x="40264" y="69195"/>
                    <a:pt x="43937" y="68094"/>
                  </a:cubicBezTo>
                  <a:cubicBezTo>
                    <a:pt x="47619" y="66992"/>
                    <a:pt x="51073" y="65340"/>
                    <a:pt x="54299" y="63138"/>
                  </a:cubicBez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EAD79593-2E55-4A5F-A9D7-FE31D63A8C08}"/>
                </a:ext>
              </a:extLst>
            </p:cNvPr>
            <p:cNvSpPr/>
            <p:nvPr/>
          </p:nvSpPr>
          <p:spPr>
            <a:xfrm flipV="1">
              <a:off x="4147251" y="1005625"/>
              <a:ext cx="52941" cy="69439"/>
            </a:xfrm>
            <a:custGeom>
              <a:avLst/>
              <a:gdLst>
                <a:gd name="connsiteX0" fmla="*/ -1881 w 52941"/>
                <a:gd name="connsiteY0" fmla="*/ 67138 h 69439"/>
                <a:gd name="connsiteX1" fmla="*/ 7513 w 52941"/>
                <a:gd name="connsiteY1" fmla="*/ 67138 h 69439"/>
                <a:gd name="connsiteX2" fmla="*/ 7513 w 52941"/>
                <a:gd name="connsiteY2" fmla="*/ 38668 h 69439"/>
                <a:gd name="connsiteX3" fmla="*/ 41666 w 52941"/>
                <a:gd name="connsiteY3" fmla="*/ 38668 h 69439"/>
                <a:gd name="connsiteX4" fmla="*/ 41666 w 52941"/>
                <a:gd name="connsiteY4" fmla="*/ 67138 h 69439"/>
                <a:gd name="connsiteX5" fmla="*/ 51060 w 52941"/>
                <a:gd name="connsiteY5" fmla="*/ 67138 h 69439"/>
                <a:gd name="connsiteX6" fmla="*/ 51060 w 52941"/>
                <a:gd name="connsiteY6" fmla="*/ -2302 h 69439"/>
                <a:gd name="connsiteX7" fmla="*/ 41666 w 52941"/>
                <a:gd name="connsiteY7" fmla="*/ -2302 h 69439"/>
                <a:gd name="connsiteX8" fmla="*/ 41666 w 52941"/>
                <a:gd name="connsiteY8" fmla="*/ 30766 h 69439"/>
                <a:gd name="connsiteX9" fmla="*/ 7513 w 52941"/>
                <a:gd name="connsiteY9" fmla="*/ 30766 h 69439"/>
                <a:gd name="connsiteX10" fmla="*/ 7513 w 52941"/>
                <a:gd name="connsiteY10" fmla="*/ -2302 h 69439"/>
                <a:gd name="connsiteX11" fmla="*/ -1881 w 52941"/>
                <a:gd name="connsiteY11" fmla="*/ -2302 h 69439"/>
                <a:gd name="connsiteX12" fmla="*/ -1881 w 52941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41" h="69439">
                  <a:moveTo>
                    <a:pt x="-1881" y="67138"/>
                  </a:moveTo>
                  <a:lnTo>
                    <a:pt x="7513" y="67138"/>
                  </a:lnTo>
                  <a:lnTo>
                    <a:pt x="7513" y="38668"/>
                  </a:lnTo>
                  <a:lnTo>
                    <a:pt x="41666" y="38668"/>
                  </a:lnTo>
                  <a:lnTo>
                    <a:pt x="41666" y="67138"/>
                  </a:lnTo>
                  <a:lnTo>
                    <a:pt x="51060" y="67138"/>
                  </a:lnTo>
                  <a:lnTo>
                    <a:pt x="51060" y="-2302"/>
                  </a:lnTo>
                  <a:lnTo>
                    <a:pt x="41666" y="-2302"/>
                  </a:lnTo>
                  <a:lnTo>
                    <a:pt x="41666" y="30766"/>
                  </a:lnTo>
                  <a:lnTo>
                    <a:pt x="7513" y="30766"/>
                  </a:lnTo>
                  <a:lnTo>
                    <a:pt x="7513" y="-2302"/>
                  </a:lnTo>
                  <a:lnTo>
                    <a:pt x="-1881" y="-2302"/>
                  </a:lnTo>
                  <a:lnTo>
                    <a:pt x="-1881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DDC371C1-B701-4C5B-BA82-FA6BAF115F2F}"/>
                </a:ext>
              </a:extLst>
            </p:cNvPr>
            <p:cNvSpPr/>
            <p:nvPr/>
          </p:nvSpPr>
          <p:spPr>
            <a:xfrm flipV="1">
              <a:off x="4218724" y="1005625"/>
              <a:ext cx="7905" cy="25820"/>
            </a:xfrm>
            <a:custGeom>
              <a:avLst/>
              <a:gdLst>
                <a:gd name="connsiteX0" fmla="*/ 7555 w 7905"/>
                <a:gd name="connsiteY0" fmla="*/ 22050 h 25820"/>
                <a:gd name="connsiteX1" fmla="*/ 7555 w 7905"/>
                <a:gd name="connsiteY1" fmla="*/ -3770 h 25820"/>
                <a:gd name="connsiteX2" fmla="*/ -350 w 7905"/>
                <a:gd name="connsiteY2" fmla="*/ -3770 h 25820"/>
                <a:gd name="connsiteX3" fmla="*/ -350 w 7905"/>
                <a:gd name="connsiteY3" fmla="*/ 22050 h 25820"/>
                <a:gd name="connsiteX4" fmla="*/ 7555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555" y="22050"/>
                  </a:moveTo>
                  <a:lnTo>
                    <a:pt x="7555" y="-3770"/>
                  </a:lnTo>
                  <a:lnTo>
                    <a:pt x="-350" y="-3770"/>
                  </a:lnTo>
                  <a:lnTo>
                    <a:pt x="-350" y="22050"/>
                  </a:lnTo>
                  <a:lnTo>
                    <a:pt x="7555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582AC6DA-59B5-41BD-ADEE-2A1719B108D8}"/>
                </a:ext>
              </a:extLst>
            </p:cNvPr>
            <p:cNvSpPr/>
            <p:nvPr/>
          </p:nvSpPr>
          <p:spPr>
            <a:xfrm flipV="1">
              <a:off x="4243101" y="1063248"/>
              <a:ext cx="13622" cy="22888"/>
            </a:xfrm>
            <a:custGeom>
              <a:avLst/>
              <a:gdLst>
                <a:gd name="connsiteX0" fmla="*/ 3394 w 13622"/>
                <a:gd name="connsiteY0" fmla="*/ 22899 h 22888"/>
                <a:gd name="connsiteX1" fmla="*/ 13205 w 13622"/>
                <a:gd name="connsiteY1" fmla="*/ 22899 h 22888"/>
                <a:gd name="connsiteX2" fmla="*/ 13205 w 13622"/>
                <a:gd name="connsiteY2" fmla="*/ 14892 h 22888"/>
                <a:gd name="connsiteX3" fmla="*/ 5583 w 13622"/>
                <a:gd name="connsiteY3" fmla="*/ 10 h 22888"/>
                <a:gd name="connsiteX4" fmla="*/ -417 w 13622"/>
                <a:gd name="connsiteY4" fmla="*/ 10 h 22888"/>
                <a:gd name="connsiteX5" fmla="*/ 3394 w 13622"/>
                <a:gd name="connsiteY5" fmla="*/ 14892 h 22888"/>
                <a:gd name="connsiteX6" fmla="*/ 3394 w 13622"/>
                <a:gd name="connsiteY6" fmla="*/ 22899 h 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22" h="22888">
                  <a:moveTo>
                    <a:pt x="3394" y="22899"/>
                  </a:moveTo>
                  <a:lnTo>
                    <a:pt x="13205" y="22899"/>
                  </a:lnTo>
                  <a:lnTo>
                    <a:pt x="13205" y="14892"/>
                  </a:lnTo>
                  <a:lnTo>
                    <a:pt x="5583" y="10"/>
                  </a:lnTo>
                  <a:lnTo>
                    <a:pt x="-417" y="10"/>
                  </a:lnTo>
                  <a:lnTo>
                    <a:pt x="3394" y="14892"/>
                  </a:lnTo>
                  <a:lnTo>
                    <a:pt x="3394" y="22899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DA9EAC4B-E9B3-4C73-AE2F-C1579CDDEB55}"/>
                </a:ext>
              </a:extLst>
            </p:cNvPr>
            <p:cNvSpPr/>
            <p:nvPr/>
          </p:nvSpPr>
          <p:spPr>
            <a:xfrm flipV="1">
              <a:off x="4266027" y="1075065"/>
              <a:ext cx="7940" cy="7937"/>
            </a:xfrm>
            <a:custGeom>
              <a:avLst/>
              <a:gdLst/>
              <a:ahLst/>
              <a:cxnLst/>
              <a:rect l="l" t="t" r="r" b="b"/>
              <a:pathLst>
                <a:path w="7940" h="7937"/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53FF7FBD-8F9E-49C0-94A6-FF2FC3ADBBDD}"/>
                </a:ext>
              </a:extLst>
            </p:cNvPr>
            <p:cNvSpPr/>
            <p:nvPr/>
          </p:nvSpPr>
          <p:spPr>
            <a:xfrm flipV="1">
              <a:off x="4305488" y="1005625"/>
              <a:ext cx="7905" cy="25820"/>
            </a:xfrm>
            <a:custGeom>
              <a:avLst/>
              <a:gdLst>
                <a:gd name="connsiteX0" fmla="*/ 7566 w 7905"/>
                <a:gd name="connsiteY0" fmla="*/ 22050 h 25820"/>
                <a:gd name="connsiteX1" fmla="*/ 7566 w 7905"/>
                <a:gd name="connsiteY1" fmla="*/ -3770 h 25820"/>
                <a:gd name="connsiteX2" fmla="*/ -340 w 7905"/>
                <a:gd name="connsiteY2" fmla="*/ -3770 h 25820"/>
                <a:gd name="connsiteX3" fmla="*/ -340 w 7905"/>
                <a:gd name="connsiteY3" fmla="*/ 22050 h 25820"/>
                <a:gd name="connsiteX4" fmla="*/ 7566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566" y="22050"/>
                  </a:moveTo>
                  <a:lnTo>
                    <a:pt x="7566" y="-3770"/>
                  </a:lnTo>
                  <a:lnTo>
                    <a:pt x="-340" y="-3770"/>
                  </a:lnTo>
                  <a:lnTo>
                    <a:pt x="-340" y="22050"/>
                  </a:lnTo>
                  <a:lnTo>
                    <a:pt x="7566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C6E79CA4-651E-464D-AD3B-18A16F309F5E}"/>
                </a:ext>
              </a:extLst>
            </p:cNvPr>
            <p:cNvSpPr/>
            <p:nvPr/>
          </p:nvSpPr>
          <p:spPr>
            <a:xfrm flipV="1">
              <a:off x="4331860" y="1005625"/>
              <a:ext cx="44857" cy="69439"/>
            </a:xfrm>
            <a:custGeom>
              <a:avLst/>
              <a:gdLst>
                <a:gd name="connsiteX0" fmla="*/ 7807 w 44857"/>
                <a:gd name="connsiteY0" fmla="*/ 59414 h 69439"/>
                <a:gd name="connsiteX1" fmla="*/ 7807 w 44857"/>
                <a:gd name="connsiteY1" fmla="*/ 33326 h 69439"/>
                <a:gd name="connsiteX2" fmla="*/ 19628 w 44857"/>
                <a:gd name="connsiteY2" fmla="*/ 33326 h 69439"/>
                <a:gd name="connsiteX3" fmla="*/ 29767 w 44857"/>
                <a:gd name="connsiteY3" fmla="*/ 36719 h 69439"/>
                <a:gd name="connsiteX4" fmla="*/ 33355 w 44857"/>
                <a:gd name="connsiteY4" fmla="*/ 46392 h 69439"/>
                <a:gd name="connsiteX5" fmla="*/ 29767 w 44857"/>
                <a:gd name="connsiteY5" fmla="*/ 56021 h 69439"/>
                <a:gd name="connsiteX6" fmla="*/ 19628 w 44857"/>
                <a:gd name="connsiteY6" fmla="*/ 59414 h 69439"/>
                <a:gd name="connsiteX7" fmla="*/ 7807 w 44857"/>
                <a:gd name="connsiteY7" fmla="*/ 59414 h 69439"/>
                <a:gd name="connsiteX8" fmla="*/ -1587 w 44857"/>
                <a:gd name="connsiteY8" fmla="*/ 67138 h 69439"/>
                <a:gd name="connsiteX9" fmla="*/ 19628 w 44857"/>
                <a:gd name="connsiteY9" fmla="*/ 67138 h 69439"/>
                <a:gd name="connsiteX10" fmla="*/ 37285 w 44857"/>
                <a:gd name="connsiteY10" fmla="*/ 61855 h 69439"/>
                <a:gd name="connsiteX11" fmla="*/ 43270 w 44857"/>
                <a:gd name="connsiteY11" fmla="*/ 46392 h 69439"/>
                <a:gd name="connsiteX12" fmla="*/ 37285 w 44857"/>
                <a:gd name="connsiteY12" fmla="*/ 30855 h 69439"/>
                <a:gd name="connsiteX13" fmla="*/ 19628 w 44857"/>
                <a:gd name="connsiteY13" fmla="*/ 25602 h 69439"/>
                <a:gd name="connsiteX14" fmla="*/ 7807 w 44857"/>
                <a:gd name="connsiteY14" fmla="*/ 25602 h 69439"/>
                <a:gd name="connsiteX15" fmla="*/ 7807 w 44857"/>
                <a:gd name="connsiteY15" fmla="*/ -2302 h 69439"/>
                <a:gd name="connsiteX16" fmla="*/ -1587 w 44857"/>
                <a:gd name="connsiteY16" fmla="*/ -2302 h 69439"/>
                <a:gd name="connsiteX17" fmla="*/ -1587 w 44857"/>
                <a:gd name="connsiteY17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57" h="69439">
                  <a:moveTo>
                    <a:pt x="7807" y="59414"/>
                  </a:moveTo>
                  <a:lnTo>
                    <a:pt x="7807" y="33326"/>
                  </a:lnTo>
                  <a:lnTo>
                    <a:pt x="19628" y="33326"/>
                  </a:lnTo>
                  <a:cubicBezTo>
                    <a:pt x="24005" y="33326"/>
                    <a:pt x="27385" y="34457"/>
                    <a:pt x="29767" y="36719"/>
                  </a:cubicBezTo>
                  <a:cubicBezTo>
                    <a:pt x="32159" y="38981"/>
                    <a:pt x="33355" y="42205"/>
                    <a:pt x="33355" y="46392"/>
                  </a:cubicBezTo>
                  <a:cubicBezTo>
                    <a:pt x="33355" y="50549"/>
                    <a:pt x="32159" y="53759"/>
                    <a:pt x="29767" y="56021"/>
                  </a:cubicBezTo>
                  <a:cubicBezTo>
                    <a:pt x="27385" y="58283"/>
                    <a:pt x="24005" y="59414"/>
                    <a:pt x="19628" y="59414"/>
                  </a:cubicBezTo>
                  <a:lnTo>
                    <a:pt x="7807" y="59414"/>
                  </a:lnTo>
                  <a:close/>
                  <a:moveTo>
                    <a:pt x="-1587" y="67138"/>
                  </a:moveTo>
                  <a:lnTo>
                    <a:pt x="19628" y="67138"/>
                  </a:lnTo>
                  <a:cubicBezTo>
                    <a:pt x="27420" y="67138"/>
                    <a:pt x="33305" y="65377"/>
                    <a:pt x="37285" y="61855"/>
                  </a:cubicBezTo>
                  <a:cubicBezTo>
                    <a:pt x="41275" y="58332"/>
                    <a:pt x="43270" y="53178"/>
                    <a:pt x="43270" y="46392"/>
                  </a:cubicBezTo>
                  <a:cubicBezTo>
                    <a:pt x="43270" y="39536"/>
                    <a:pt x="41275" y="34357"/>
                    <a:pt x="37285" y="30855"/>
                  </a:cubicBezTo>
                  <a:cubicBezTo>
                    <a:pt x="33305" y="27353"/>
                    <a:pt x="27420" y="25602"/>
                    <a:pt x="19628" y="25602"/>
                  </a:cubicBezTo>
                  <a:lnTo>
                    <a:pt x="7807" y="25602"/>
                  </a:lnTo>
                  <a:lnTo>
                    <a:pt x="7807" y="-2302"/>
                  </a:lnTo>
                  <a:lnTo>
                    <a:pt x="-1587" y="-2302"/>
                  </a:lnTo>
                  <a:lnTo>
                    <a:pt x="-1587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7C8116FF-7CAF-4171-8979-494FBC2B25B4}"/>
                </a:ext>
              </a:extLst>
            </p:cNvPr>
            <p:cNvSpPr/>
            <p:nvPr/>
          </p:nvSpPr>
          <p:spPr>
            <a:xfrm flipV="1">
              <a:off x="4374641" y="1005625"/>
              <a:ext cx="63645" cy="69439"/>
            </a:xfrm>
            <a:custGeom>
              <a:avLst/>
              <a:gdLst>
                <a:gd name="connsiteX0" fmla="*/ 30197 w 63645"/>
                <a:gd name="connsiteY0" fmla="*/ 57881 h 69439"/>
                <a:gd name="connsiteX1" fmla="*/ 17438 w 63645"/>
                <a:gd name="connsiteY1" fmla="*/ 23325 h 69439"/>
                <a:gd name="connsiteX2" fmla="*/ 42986 w 63645"/>
                <a:gd name="connsiteY2" fmla="*/ 23325 h 69439"/>
                <a:gd name="connsiteX3" fmla="*/ 30197 w 63645"/>
                <a:gd name="connsiteY3" fmla="*/ 57881 h 69439"/>
                <a:gd name="connsiteX4" fmla="*/ 24882 w 63645"/>
                <a:gd name="connsiteY4" fmla="*/ 67138 h 69439"/>
                <a:gd name="connsiteX5" fmla="*/ 35542 w 63645"/>
                <a:gd name="connsiteY5" fmla="*/ 67138 h 69439"/>
                <a:gd name="connsiteX6" fmla="*/ 62012 w 63645"/>
                <a:gd name="connsiteY6" fmla="*/ -2302 h 69439"/>
                <a:gd name="connsiteX7" fmla="*/ 52246 w 63645"/>
                <a:gd name="connsiteY7" fmla="*/ -2302 h 69439"/>
                <a:gd name="connsiteX8" fmla="*/ 45919 w 63645"/>
                <a:gd name="connsiteY8" fmla="*/ 15512 h 69439"/>
                <a:gd name="connsiteX9" fmla="*/ 14609 w 63645"/>
                <a:gd name="connsiteY9" fmla="*/ 15512 h 69439"/>
                <a:gd name="connsiteX10" fmla="*/ 8282 w 63645"/>
                <a:gd name="connsiteY10" fmla="*/ -2302 h 69439"/>
                <a:gd name="connsiteX11" fmla="*/ -1633 w 63645"/>
                <a:gd name="connsiteY11" fmla="*/ -2302 h 69439"/>
                <a:gd name="connsiteX12" fmla="*/ 24882 w 63645"/>
                <a:gd name="connsiteY12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45" h="69439">
                  <a:moveTo>
                    <a:pt x="30197" y="57881"/>
                  </a:moveTo>
                  <a:lnTo>
                    <a:pt x="17438" y="23325"/>
                  </a:lnTo>
                  <a:lnTo>
                    <a:pt x="42986" y="23325"/>
                  </a:lnTo>
                  <a:lnTo>
                    <a:pt x="30197" y="57881"/>
                  </a:lnTo>
                  <a:close/>
                  <a:moveTo>
                    <a:pt x="24882" y="67138"/>
                  </a:moveTo>
                  <a:lnTo>
                    <a:pt x="35542" y="67138"/>
                  </a:lnTo>
                  <a:lnTo>
                    <a:pt x="62012" y="-2302"/>
                  </a:lnTo>
                  <a:lnTo>
                    <a:pt x="52246" y="-2302"/>
                  </a:lnTo>
                  <a:lnTo>
                    <a:pt x="45919" y="15512"/>
                  </a:lnTo>
                  <a:lnTo>
                    <a:pt x="14609" y="15512"/>
                  </a:lnTo>
                  <a:lnTo>
                    <a:pt x="8282" y="-2302"/>
                  </a:lnTo>
                  <a:lnTo>
                    <a:pt x="-1633" y="-2302"/>
                  </a:lnTo>
                  <a:lnTo>
                    <a:pt x="24882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6FB59E67-7B27-42F8-A976-F90F179FB5ED}"/>
                </a:ext>
              </a:extLst>
            </p:cNvPr>
            <p:cNvSpPr/>
            <p:nvPr/>
          </p:nvSpPr>
          <p:spPr>
            <a:xfrm flipV="1">
              <a:off x="4448428" y="1005625"/>
              <a:ext cx="54117" cy="69439"/>
            </a:xfrm>
            <a:custGeom>
              <a:avLst/>
              <a:gdLst>
                <a:gd name="connsiteX0" fmla="*/ 31064 w 54117"/>
                <a:gd name="connsiteY0" fmla="*/ 30260 h 69439"/>
                <a:gd name="connsiteX1" fmla="*/ 36945 w 54117"/>
                <a:gd name="connsiteY1" fmla="*/ 25885 h 69439"/>
                <a:gd name="connsiteX2" fmla="*/ 42692 w 54117"/>
                <a:gd name="connsiteY2" fmla="*/ 16673 h 69439"/>
                <a:gd name="connsiteX3" fmla="*/ 52235 w 54117"/>
                <a:gd name="connsiteY3" fmla="*/ -2302 h 69439"/>
                <a:gd name="connsiteX4" fmla="*/ 42126 w 54117"/>
                <a:gd name="connsiteY4" fmla="*/ -2302 h 69439"/>
                <a:gd name="connsiteX5" fmla="*/ 33253 w 54117"/>
                <a:gd name="connsiteY5" fmla="*/ 15512 h 69439"/>
                <a:gd name="connsiteX6" fmla="*/ 26568 w 54117"/>
                <a:gd name="connsiteY6" fmla="*/ 24769 h 69439"/>
                <a:gd name="connsiteX7" fmla="*/ 17754 w 54117"/>
                <a:gd name="connsiteY7" fmla="*/ 27045 h 69439"/>
                <a:gd name="connsiteX8" fmla="*/ 7512 w 54117"/>
                <a:gd name="connsiteY8" fmla="*/ 27045 h 69439"/>
                <a:gd name="connsiteX9" fmla="*/ 7512 w 54117"/>
                <a:gd name="connsiteY9" fmla="*/ -2302 h 69439"/>
                <a:gd name="connsiteX10" fmla="*/ -1883 w 54117"/>
                <a:gd name="connsiteY10" fmla="*/ -2302 h 69439"/>
                <a:gd name="connsiteX11" fmla="*/ -1883 w 54117"/>
                <a:gd name="connsiteY11" fmla="*/ 67138 h 69439"/>
                <a:gd name="connsiteX12" fmla="*/ 19333 w 54117"/>
                <a:gd name="connsiteY12" fmla="*/ 67138 h 69439"/>
                <a:gd name="connsiteX13" fmla="*/ 37109 w 54117"/>
                <a:gd name="connsiteY13" fmla="*/ 62152 h 69439"/>
                <a:gd name="connsiteX14" fmla="*/ 42974 w 54117"/>
                <a:gd name="connsiteY14" fmla="*/ 47136 h 69439"/>
                <a:gd name="connsiteX15" fmla="*/ 39922 w 54117"/>
                <a:gd name="connsiteY15" fmla="*/ 36243 h 69439"/>
                <a:gd name="connsiteX16" fmla="*/ 31064 w 54117"/>
                <a:gd name="connsiteY16" fmla="*/ 30260 h 69439"/>
                <a:gd name="connsiteX17" fmla="*/ 7512 w 54117"/>
                <a:gd name="connsiteY17" fmla="*/ 59414 h 69439"/>
                <a:gd name="connsiteX18" fmla="*/ 7512 w 54117"/>
                <a:gd name="connsiteY18" fmla="*/ 34769 h 69439"/>
                <a:gd name="connsiteX19" fmla="*/ 19333 w 54117"/>
                <a:gd name="connsiteY19" fmla="*/ 34769 h 69439"/>
                <a:gd name="connsiteX20" fmla="*/ 29590 w 54117"/>
                <a:gd name="connsiteY20" fmla="*/ 37909 h 69439"/>
                <a:gd name="connsiteX21" fmla="*/ 33059 w 54117"/>
                <a:gd name="connsiteY21" fmla="*/ 47136 h 69439"/>
                <a:gd name="connsiteX22" fmla="*/ 29590 w 54117"/>
                <a:gd name="connsiteY22" fmla="*/ 56318 h 69439"/>
                <a:gd name="connsiteX23" fmla="*/ 19333 w 54117"/>
                <a:gd name="connsiteY23" fmla="*/ 59414 h 69439"/>
                <a:gd name="connsiteX24" fmla="*/ 7512 w 54117"/>
                <a:gd name="connsiteY24" fmla="*/ 59414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17" h="69439">
                  <a:moveTo>
                    <a:pt x="31064" y="30260"/>
                  </a:moveTo>
                  <a:cubicBezTo>
                    <a:pt x="33079" y="29575"/>
                    <a:pt x="35039" y="28117"/>
                    <a:pt x="36945" y="25885"/>
                  </a:cubicBezTo>
                  <a:cubicBezTo>
                    <a:pt x="38851" y="23652"/>
                    <a:pt x="40766" y="20582"/>
                    <a:pt x="42692" y="16673"/>
                  </a:cubicBezTo>
                  <a:lnTo>
                    <a:pt x="52235" y="-2302"/>
                  </a:lnTo>
                  <a:lnTo>
                    <a:pt x="42126" y="-2302"/>
                  </a:lnTo>
                  <a:lnTo>
                    <a:pt x="33253" y="15512"/>
                  </a:lnTo>
                  <a:cubicBezTo>
                    <a:pt x="30950" y="20165"/>
                    <a:pt x="28722" y="23251"/>
                    <a:pt x="26568" y="24769"/>
                  </a:cubicBezTo>
                  <a:cubicBezTo>
                    <a:pt x="24414" y="26286"/>
                    <a:pt x="21476" y="27045"/>
                    <a:pt x="17754" y="27045"/>
                  </a:cubicBezTo>
                  <a:lnTo>
                    <a:pt x="7512" y="27045"/>
                  </a:lnTo>
                  <a:lnTo>
                    <a:pt x="7512" y="-2302"/>
                  </a:lnTo>
                  <a:lnTo>
                    <a:pt x="-1883" y="-2302"/>
                  </a:lnTo>
                  <a:lnTo>
                    <a:pt x="-1883" y="67138"/>
                  </a:lnTo>
                  <a:lnTo>
                    <a:pt x="19333" y="67138"/>
                  </a:lnTo>
                  <a:cubicBezTo>
                    <a:pt x="27273" y="67138"/>
                    <a:pt x="33198" y="65476"/>
                    <a:pt x="37109" y="62152"/>
                  </a:cubicBezTo>
                  <a:cubicBezTo>
                    <a:pt x="41019" y="58838"/>
                    <a:pt x="42974" y="53833"/>
                    <a:pt x="42974" y="47136"/>
                  </a:cubicBezTo>
                  <a:cubicBezTo>
                    <a:pt x="42974" y="42761"/>
                    <a:pt x="41957" y="39130"/>
                    <a:pt x="39922" y="36243"/>
                  </a:cubicBezTo>
                  <a:cubicBezTo>
                    <a:pt x="37888" y="33365"/>
                    <a:pt x="34935" y="31371"/>
                    <a:pt x="31064" y="30260"/>
                  </a:cubicBezTo>
                  <a:close/>
                  <a:moveTo>
                    <a:pt x="7512" y="59414"/>
                  </a:moveTo>
                  <a:lnTo>
                    <a:pt x="7512" y="34769"/>
                  </a:lnTo>
                  <a:lnTo>
                    <a:pt x="19333" y="34769"/>
                  </a:lnTo>
                  <a:cubicBezTo>
                    <a:pt x="23858" y="34769"/>
                    <a:pt x="27278" y="35816"/>
                    <a:pt x="29590" y="37909"/>
                  </a:cubicBezTo>
                  <a:cubicBezTo>
                    <a:pt x="31903" y="40003"/>
                    <a:pt x="33059" y="43078"/>
                    <a:pt x="33059" y="47136"/>
                  </a:cubicBezTo>
                  <a:cubicBezTo>
                    <a:pt x="33059" y="51194"/>
                    <a:pt x="31903" y="54255"/>
                    <a:pt x="29590" y="56318"/>
                  </a:cubicBezTo>
                  <a:cubicBezTo>
                    <a:pt x="27278" y="58382"/>
                    <a:pt x="23858" y="59414"/>
                    <a:pt x="19333" y="59414"/>
                  </a:cubicBezTo>
                  <a:lnTo>
                    <a:pt x="7512" y="59414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ED4224E1-CA68-49DE-A12E-DF3D8479B2A5}"/>
                </a:ext>
              </a:extLst>
            </p:cNvPr>
            <p:cNvSpPr/>
            <p:nvPr/>
          </p:nvSpPr>
          <p:spPr>
            <a:xfrm flipV="1">
              <a:off x="4498090" y="1005625"/>
              <a:ext cx="58762" cy="69439"/>
            </a:xfrm>
            <a:custGeom>
              <a:avLst/>
              <a:gdLst>
                <a:gd name="connsiteX0" fmla="*/ -1385 w 58762"/>
                <a:gd name="connsiteY0" fmla="*/ 67138 h 69439"/>
                <a:gd name="connsiteX1" fmla="*/ 57377 w 58762"/>
                <a:gd name="connsiteY1" fmla="*/ 67138 h 69439"/>
                <a:gd name="connsiteX2" fmla="*/ 57377 w 58762"/>
                <a:gd name="connsiteY2" fmla="*/ 59220 h 69439"/>
                <a:gd name="connsiteX3" fmla="*/ 32723 w 58762"/>
                <a:gd name="connsiteY3" fmla="*/ 59220 h 69439"/>
                <a:gd name="connsiteX4" fmla="*/ 32723 w 58762"/>
                <a:gd name="connsiteY4" fmla="*/ -2302 h 69439"/>
                <a:gd name="connsiteX5" fmla="*/ 23284 w 58762"/>
                <a:gd name="connsiteY5" fmla="*/ -2302 h 69439"/>
                <a:gd name="connsiteX6" fmla="*/ 23284 w 58762"/>
                <a:gd name="connsiteY6" fmla="*/ 59220 h 69439"/>
                <a:gd name="connsiteX7" fmla="*/ -1385 w 58762"/>
                <a:gd name="connsiteY7" fmla="*/ 59220 h 69439"/>
                <a:gd name="connsiteX8" fmla="*/ -1385 w 58762"/>
                <a:gd name="connsiteY8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62" h="69439">
                  <a:moveTo>
                    <a:pt x="-1385" y="67138"/>
                  </a:moveTo>
                  <a:lnTo>
                    <a:pt x="57377" y="67138"/>
                  </a:lnTo>
                  <a:lnTo>
                    <a:pt x="57377" y="59220"/>
                  </a:lnTo>
                  <a:lnTo>
                    <a:pt x="32723" y="59220"/>
                  </a:lnTo>
                  <a:lnTo>
                    <a:pt x="32723" y="-2302"/>
                  </a:lnTo>
                  <a:lnTo>
                    <a:pt x="23284" y="-2302"/>
                  </a:lnTo>
                  <a:lnTo>
                    <a:pt x="23284" y="59220"/>
                  </a:lnTo>
                  <a:lnTo>
                    <a:pt x="-1385" y="59220"/>
                  </a:lnTo>
                  <a:lnTo>
                    <a:pt x="-1385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11443181-2F38-412D-AE31-B23FA1E26667}"/>
                </a:ext>
              </a:extLst>
            </p:cNvPr>
            <p:cNvSpPr/>
            <p:nvPr/>
          </p:nvSpPr>
          <p:spPr>
            <a:xfrm flipV="1">
              <a:off x="4556378" y="1005625"/>
              <a:ext cx="58583" cy="69439"/>
            </a:xfrm>
            <a:custGeom>
              <a:avLst/>
              <a:gdLst>
                <a:gd name="connsiteX0" fmla="*/ -1378 w 58583"/>
                <a:gd name="connsiteY0" fmla="*/ 67138 h 69439"/>
                <a:gd name="connsiteX1" fmla="*/ 8731 w 58583"/>
                <a:gd name="connsiteY1" fmla="*/ 67138 h 69439"/>
                <a:gd name="connsiteX2" fmla="*/ 27981 w 58583"/>
                <a:gd name="connsiteY2" fmla="*/ 38579 h 69439"/>
                <a:gd name="connsiteX3" fmla="*/ 47112 w 58583"/>
                <a:gd name="connsiteY3" fmla="*/ 67138 h 69439"/>
                <a:gd name="connsiteX4" fmla="*/ 57206 w 58583"/>
                <a:gd name="connsiteY4" fmla="*/ 67138 h 69439"/>
                <a:gd name="connsiteX5" fmla="*/ 32641 w 58583"/>
                <a:gd name="connsiteY5" fmla="*/ 30766 h 69439"/>
                <a:gd name="connsiteX6" fmla="*/ 32641 w 58583"/>
                <a:gd name="connsiteY6" fmla="*/ -2302 h 69439"/>
                <a:gd name="connsiteX7" fmla="*/ 23202 w 58583"/>
                <a:gd name="connsiteY7" fmla="*/ -2302 h 69439"/>
                <a:gd name="connsiteX8" fmla="*/ 23202 w 58583"/>
                <a:gd name="connsiteY8" fmla="*/ 30766 h 69439"/>
                <a:gd name="connsiteX9" fmla="*/ -1378 w 58583"/>
                <a:gd name="connsiteY9" fmla="*/ 67138 h 6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83" h="69439">
                  <a:moveTo>
                    <a:pt x="-1378" y="67138"/>
                  </a:moveTo>
                  <a:lnTo>
                    <a:pt x="8731" y="67138"/>
                  </a:lnTo>
                  <a:lnTo>
                    <a:pt x="27981" y="38579"/>
                  </a:lnTo>
                  <a:lnTo>
                    <a:pt x="47112" y="67138"/>
                  </a:lnTo>
                  <a:lnTo>
                    <a:pt x="57206" y="67138"/>
                  </a:lnTo>
                  <a:lnTo>
                    <a:pt x="32641" y="30766"/>
                  </a:lnTo>
                  <a:lnTo>
                    <a:pt x="32641" y="-2302"/>
                  </a:lnTo>
                  <a:lnTo>
                    <a:pt x="23202" y="-2302"/>
                  </a:lnTo>
                  <a:lnTo>
                    <a:pt x="23202" y="30766"/>
                  </a:lnTo>
                  <a:lnTo>
                    <a:pt x="-1378" y="67138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B4683CB9-76CB-49C9-94F7-F70428A9B0C1}"/>
                </a:ext>
              </a:extLst>
            </p:cNvPr>
            <p:cNvSpPr/>
            <p:nvPr/>
          </p:nvSpPr>
          <p:spPr>
            <a:xfrm flipV="1">
              <a:off x="4623950" y="1005625"/>
              <a:ext cx="7905" cy="25820"/>
            </a:xfrm>
            <a:custGeom>
              <a:avLst/>
              <a:gdLst>
                <a:gd name="connsiteX0" fmla="*/ 7606 w 7905"/>
                <a:gd name="connsiteY0" fmla="*/ 22050 h 25820"/>
                <a:gd name="connsiteX1" fmla="*/ 7606 w 7905"/>
                <a:gd name="connsiteY1" fmla="*/ -3770 h 25820"/>
                <a:gd name="connsiteX2" fmla="*/ -299 w 7905"/>
                <a:gd name="connsiteY2" fmla="*/ -3770 h 25820"/>
                <a:gd name="connsiteX3" fmla="*/ -299 w 7905"/>
                <a:gd name="connsiteY3" fmla="*/ 22050 h 25820"/>
                <a:gd name="connsiteX4" fmla="*/ 7606 w 7905"/>
                <a:gd name="connsiteY4" fmla="*/ 22050 h 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" h="25820">
                  <a:moveTo>
                    <a:pt x="7606" y="22050"/>
                  </a:moveTo>
                  <a:lnTo>
                    <a:pt x="7606" y="-3770"/>
                  </a:lnTo>
                  <a:lnTo>
                    <a:pt x="-299" y="-3770"/>
                  </a:lnTo>
                  <a:lnTo>
                    <a:pt x="-299" y="22050"/>
                  </a:lnTo>
                  <a:lnTo>
                    <a:pt x="7606" y="22050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A83536CF-EA29-4C11-9A93-46E007E58274}"/>
                </a:ext>
              </a:extLst>
            </p:cNvPr>
            <p:cNvSpPr/>
            <p:nvPr/>
          </p:nvSpPr>
          <p:spPr>
            <a:xfrm flipV="1">
              <a:off x="4650233" y="1002693"/>
              <a:ext cx="19726" cy="84931"/>
            </a:xfrm>
            <a:custGeom>
              <a:avLst/>
              <a:gdLst>
                <a:gd name="connsiteX0" fmla="*/ 19028 w 19726"/>
                <a:gd name="connsiteY0" fmla="*/ 82954 h 84931"/>
                <a:gd name="connsiteX1" fmla="*/ 19028 w 19726"/>
                <a:gd name="connsiteY1" fmla="*/ -1978 h 84931"/>
                <a:gd name="connsiteX2" fmla="*/ -698 w 19726"/>
                <a:gd name="connsiteY2" fmla="*/ -1978 h 84931"/>
                <a:gd name="connsiteX3" fmla="*/ -698 w 19726"/>
                <a:gd name="connsiteY3" fmla="*/ 4674 h 84931"/>
                <a:gd name="connsiteX4" fmla="*/ 10423 w 19726"/>
                <a:gd name="connsiteY4" fmla="*/ 4674 h 84931"/>
                <a:gd name="connsiteX5" fmla="*/ 10423 w 19726"/>
                <a:gd name="connsiteY5" fmla="*/ 76302 h 84931"/>
                <a:gd name="connsiteX6" fmla="*/ -698 w 19726"/>
                <a:gd name="connsiteY6" fmla="*/ 76302 h 84931"/>
                <a:gd name="connsiteX7" fmla="*/ -698 w 19726"/>
                <a:gd name="connsiteY7" fmla="*/ 82954 h 84931"/>
                <a:gd name="connsiteX8" fmla="*/ 19028 w 19726"/>
                <a:gd name="connsiteY8" fmla="*/ 82954 h 8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26" h="84931">
                  <a:moveTo>
                    <a:pt x="19028" y="82954"/>
                  </a:moveTo>
                  <a:lnTo>
                    <a:pt x="19028" y="-1978"/>
                  </a:lnTo>
                  <a:lnTo>
                    <a:pt x="-698" y="-1978"/>
                  </a:lnTo>
                  <a:lnTo>
                    <a:pt x="-698" y="4674"/>
                  </a:lnTo>
                  <a:lnTo>
                    <a:pt x="10423" y="4674"/>
                  </a:lnTo>
                  <a:lnTo>
                    <a:pt x="10423" y="76302"/>
                  </a:lnTo>
                  <a:lnTo>
                    <a:pt x="-698" y="76302"/>
                  </a:lnTo>
                  <a:lnTo>
                    <a:pt x="-698" y="82954"/>
                  </a:lnTo>
                  <a:lnTo>
                    <a:pt x="19028" y="82954"/>
                  </a:lnTo>
                  <a:close/>
                </a:path>
              </a:pathLst>
            </a:custGeom>
            <a:solidFill>
              <a:srgbClr val="000000"/>
            </a:solidFill>
            <a:ln w="1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439" name="Group 1438">
            <a:extLst>
              <a:ext uri="{FF2B5EF4-FFF2-40B4-BE49-F238E27FC236}">
                <a16:creationId xmlns:a16="http://schemas.microsoft.com/office/drawing/2014/main" id="{744919B3-7267-E66B-D780-F58C3CF6947E}"/>
              </a:ext>
            </a:extLst>
          </p:cNvPr>
          <p:cNvGrpSpPr/>
          <p:nvPr/>
        </p:nvGrpSpPr>
        <p:grpSpPr>
          <a:xfrm>
            <a:off x="3312006" y="3979135"/>
            <a:ext cx="1636597" cy="318809"/>
            <a:chOff x="3489004" y="3126420"/>
            <a:chExt cx="1636597" cy="369332"/>
          </a:xfrm>
        </p:grpSpPr>
        <p:sp>
          <p:nvSpPr>
            <p:cNvPr id="1440" name="TextBox 1439">
              <a:extLst>
                <a:ext uri="{FF2B5EF4-FFF2-40B4-BE49-F238E27FC236}">
                  <a16:creationId xmlns:a16="http://schemas.microsoft.com/office/drawing/2014/main" id="{E2C405E0-4FE0-8AB4-0E46-6C057153F469}"/>
                </a:ext>
              </a:extLst>
            </p:cNvPr>
            <p:cNvSpPr txBox="1"/>
            <p:nvPr/>
          </p:nvSpPr>
          <p:spPr>
            <a:xfrm>
              <a:off x="4185792" y="3126420"/>
              <a:ext cx="939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True CIF</a:t>
              </a:r>
            </a:p>
          </p:txBody>
        </p:sp>
        <p:sp>
          <p:nvSpPr>
            <p:cNvPr id="1441" name="Rectangle 1440">
              <a:extLst>
                <a:ext uri="{FF2B5EF4-FFF2-40B4-BE49-F238E27FC236}">
                  <a16:creationId xmlns:a16="http://schemas.microsoft.com/office/drawing/2014/main" id="{23D1AB36-CB80-72B0-9F53-03B732820FD3}"/>
                </a:ext>
              </a:extLst>
            </p:cNvPr>
            <p:cNvSpPr/>
            <p:nvPr/>
          </p:nvSpPr>
          <p:spPr>
            <a:xfrm>
              <a:off x="3489004" y="3167731"/>
              <a:ext cx="1636597" cy="319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262B66FB-FD3D-A7A0-393F-A6B231B56272}"/>
                </a:ext>
              </a:extLst>
            </p:cNvPr>
            <p:cNvCxnSpPr/>
            <p:nvPr/>
          </p:nvCxnSpPr>
          <p:spPr>
            <a:xfrm>
              <a:off x="3589672" y="3311086"/>
              <a:ext cx="41106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29" name="Group 3428">
            <a:extLst>
              <a:ext uri="{FF2B5EF4-FFF2-40B4-BE49-F238E27FC236}">
                <a16:creationId xmlns:a16="http://schemas.microsoft.com/office/drawing/2014/main" id="{252F9A7F-876A-BE0C-6DE6-3EE6019C0C16}"/>
              </a:ext>
            </a:extLst>
          </p:cNvPr>
          <p:cNvGrpSpPr/>
          <p:nvPr/>
        </p:nvGrpSpPr>
        <p:grpSpPr>
          <a:xfrm>
            <a:off x="529071" y="864060"/>
            <a:ext cx="4638863" cy="1491662"/>
            <a:chOff x="505380" y="960688"/>
            <a:chExt cx="5170759" cy="1491662"/>
          </a:xfrm>
        </p:grpSpPr>
        <p:sp>
          <p:nvSpPr>
            <p:cNvPr id="3357" name="Freeform: Shape 3356">
              <a:extLst>
                <a:ext uri="{FF2B5EF4-FFF2-40B4-BE49-F238E27FC236}">
                  <a16:creationId xmlns:a16="http://schemas.microsoft.com/office/drawing/2014/main" id="{717CBB01-8F37-7057-74E4-BA9CC1BE7B97}"/>
                </a:ext>
              </a:extLst>
            </p:cNvPr>
            <p:cNvSpPr/>
            <p:nvPr/>
          </p:nvSpPr>
          <p:spPr>
            <a:xfrm>
              <a:off x="740415" y="1027910"/>
              <a:ext cx="4700695" cy="1344450"/>
            </a:xfrm>
            <a:custGeom>
              <a:avLst/>
              <a:gdLst>
                <a:gd name="connsiteX0" fmla="*/ 0 w 4700695"/>
                <a:gd name="connsiteY0" fmla="*/ 1339256 h 1344450"/>
                <a:gd name="connsiteX1" fmla="*/ 24610 w 4700695"/>
                <a:gd name="connsiteY1" fmla="*/ 1329518 h 1344450"/>
                <a:gd name="connsiteX2" fmla="*/ 49221 w 4700695"/>
                <a:gd name="connsiteY2" fmla="*/ 1306046 h 1344450"/>
                <a:gd name="connsiteX3" fmla="*/ 73832 w 4700695"/>
                <a:gd name="connsiteY3" fmla="*/ 1256089 h 1344450"/>
                <a:gd name="connsiteX4" fmla="*/ 98443 w 4700695"/>
                <a:gd name="connsiteY4" fmla="*/ 1162507 h 1344450"/>
                <a:gd name="connsiteX5" fmla="*/ 123054 w 4700695"/>
                <a:gd name="connsiteY5" fmla="*/ 1009218 h 1344450"/>
                <a:gd name="connsiteX6" fmla="*/ 147665 w 4700695"/>
                <a:gd name="connsiteY6" fmla="*/ 791734 h 1344450"/>
                <a:gd name="connsiteX7" fmla="*/ 196887 w 4700695"/>
                <a:gd name="connsiteY7" fmla="*/ 267899 h 1344450"/>
                <a:gd name="connsiteX8" fmla="*/ 221503 w 4700695"/>
                <a:gd name="connsiteY8" fmla="*/ 72655 h 1344450"/>
                <a:gd name="connsiteX9" fmla="*/ 246104 w 4700695"/>
                <a:gd name="connsiteY9" fmla="*/ 0 h 1344450"/>
                <a:gd name="connsiteX10" fmla="*/ 270718 w 4700695"/>
                <a:gd name="connsiteY10" fmla="*/ 72655 h 1344450"/>
                <a:gd name="connsiteX11" fmla="*/ 295331 w 4700695"/>
                <a:gd name="connsiteY11" fmla="*/ 267899 h 1344450"/>
                <a:gd name="connsiteX12" fmla="*/ 344559 w 4700695"/>
                <a:gd name="connsiteY12" fmla="*/ 791734 h 1344450"/>
                <a:gd name="connsiteX13" fmla="*/ 369159 w 4700695"/>
                <a:gd name="connsiteY13" fmla="*/ 1009218 h 1344450"/>
                <a:gd name="connsiteX14" fmla="*/ 393773 w 4700695"/>
                <a:gd name="connsiteY14" fmla="*/ 1162507 h 1344450"/>
                <a:gd name="connsiteX15" fmla="*/ 418387 w 4700695"/>
                <a:gd name="connsiteY15" fmla="*/ 1256089 h 1344450"/>
                <a:gd name="connsiteX16" fmla="*/ 443000 w 4700695"/>
                <a:gd name="connsiteY16" fmla="*/ 1306046 h 1344450"/>
                <a:gd name="connsiteX17" fmla="*/ 467601 w 4700695"/>
                <a:gd name="connsiteY17" fmla="*/ 1329518 h 1344450"/>
                <a:gd name="connsiteX18" fmla="*/ 492215 w 4700695"/>
                <a:gd name="connsiteY18" fmla="*/ 1339256 h 1344450"/>
                <a:gd name="connsiteX19" fmla="*/ 516828 w 4700695"/>
                <a:gd name="connsiteY19" fmla="*/ 1342843 h 1344450"/>
                <a:gd name="connsiteX20" fmla="*/ 566056 w 4700695"/>
                <a:gd name="connsiteY20" fmla="*/ 1344349 h 1344450"/>
                <a:gd name="connsiteX21" fmla="*/ 984436 w 4700695"/>
                <a:gd name="connsiteY21" fmla="*/ 1344451 h 1344450"/>
                <a:gd name="connsiteX22" fmla="*/ 4700696 w 4700695"/>
                <a:gd name="connsiteY22" fmla="*/ 1344451 h 1344450"/>
                <a:gd name="connsiteX23" fmla="*/ 4700696 w 4700695"/>
                <a:gd name="connsiteY23" fmla="*/ 1344451 h 13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700695" h="1344450">
                  <a:moveTo>
                    <a:pt x="0" y="1339256"/>
                  </a:moveTo>
                  <a:lnTo>
                    <a:pt x="24610" y="1329518"/>
                  </a:lnTo>
                  <a:lnTo>
                    <a:pt x="49221" y="1306046"/>
                  </a:lnTo>
                  <a:lnTo>
                    <a:pt x="73832" y="1256089"/>
                  </a:lnTo>
                  <a:lnTo>
                    <a:pt x="98443" y="1162507"/>
                  </a:lnTo>
                  <a:lnTo>
                    <a:pt x="123054" y="1009218"/>
                  </a:lnTo>
                  <a:lnTo>
                    <a:pt x="147665" y="791734"/>
                  </a:lnTo>
                  <a:lnTo>
                    <a:pt x="196887" y="267899"/>
                  </a:lnTo>
                  <a:lnTo>
                    <a:pt x="221503" y="72655"/>
                  </a:lnTo>
                  <a:lnTo>
                    <a:pt x="246104" y="0"/>
                  </a:lnTo>
                  <a:lnTo>
                    <a:pt x="270718" y="72655"/>
                  </a:lnTo>
                  <a:lnTo>
                    <a:pt x="295331" y="267899"/>
                  </a:lnTo>
                  <a:lnTo>
                    <a:pt x="344559" y="791734"/>
                  </a:lnTo>
                  <a:lnTo>
                    <a:pt x="369159" y="1009218"/>
                  </a:lnTo>
                  <a:lnTo>
                    <a:pt x="393773" y="1162507"/>
                  </a:lnTo>
                  <a:lnTo>
                    <a:pt x="418387" y="1256089"/>
                  </a:lnTo>
                  <a:lnTo>
                    <a:pt x="443000" y="1306046"/>
                  </a:lnTo>
                  <a:lnTo>
                    <a:pt x="467601" y="1329518"/>
                  </a:lnTo>
                  <a:lnTo>
                    <a:pt x="492215" y="1339256"/>
                  </a:lnTo>
                  <a:lnTo>
                    <a:pt x="516828" y="1342843"/>
                  </a:lnTo>
                  <a:lnTo>
                    <a:pt x="566056" y="1344349"/>
                  </a:lnTo>
                  <a:lnTo>
                    <a:pt x="984436" y="1344451"/>
                  </a:lnTo>
                  <a:lnTo>
                    <a:pt x="4700696" y="1344451"/>
                  </a:lnTo>
                  <a:lnTo>
                    <a:pt x="4700696" y="1344451"/>
                  </a:lnTo>
                </a:path>
              </a:pathLst>
            </a:custGeom>
            <a:noFill/>
            <a:ln w="19041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:a16="http://schemas.microsoft.com/office/drawing/2014/main" id="{432477B6-540A-34E2-AB70-51C43C6C01B1}"/>
                </a:ext>
              </a:extLst>
            </p:cNvPr>
            <p:cNvSpPr/>
            <p:nvPr/>
          </p:nvSpPr>
          <p:spPr>
            <a:xfrm>
              <a:off x="740415" y="1027910"/>
              <a:ext cx="4700695" cy="1344450"/>
            </a:xfrm>
            <a:custGeom>
              <a:avLst/>
              <a:gdLst>
                <a:gd name="connsiteX0" fmla="*/ 0 w 4700695"/>
                <a:gd name="connsiteY0" fmla="*/ 1344426 h 1344450"/>
                <a:gd name="connsiteX1" fmla="*/ 73832 w 4700695"/>
                <a:gd name="connsiteY1" fmla="*/ 1343277 h 1344450"/>
                <a:gd name="connsiteX2" fmla="*/ 98443 w 4700695"/>
                <a:gd name="connsiteY2" fmla="*/ 1341120 h 1344450"/>
                <a:gd name="connsiteX3" fmla="*/ 123054 w 4700695"/>
                <a:gd name="connsiteY3" fmla="*/ 1335772 h 1344450"/>
                <a:gd name="connsiteX4" fmla="*/ 147665 w 4700695"/>
                <a:gd name="connsiteY4" fmla="*/ 1323608 h 1344450"/>
                <a:gd name="connsiteX5" fmla="*/ 172276 w 4700695"/>
                <a:gd name="connsiteY5" fmla="*/ 1298451 h 1344450"/>
                <a:gd name="connsiteX6" fmla="*/ 196887 w 4700695"/>
                <a:gd name="connsiteY6" fmla="*/ 1251035 h 1344450"/>
                <a:gd name="connsiteX7" fmla="*/ 221503 w 4700695"/>
                <a:gd name="connsiteY7" fmla="*/ 1169936 h 1344450"/>
                <a:gd name="connsiteX8" fmla="*/ 246104 w 4700695"/>
                <a:gd name="connsiteY8" fmla="*/ 1044470 h 1344450"/>
                <a:gd name="connsiteX9" fmla="*/ 270718 w 4700695"/>
                <a:gd name="connsiteY9" fmla="*/ 870043 h 1344450"/>
                <a:gd name="connsiteX10" fmla="*/ 295331 w 4700695"/>
                <a:gd name="connsiteY10" fmla="*/ 654189 h 1344450"/>
                <a:gd name="connsiteX11" fmla="*/ 319945 w 4700695"/>
                <a:gd name="connsiteY11" fmla="*/ 420426 h 1344450"/>
                <a:gd name="connsiteX12" fmla="*/ 344559 w 4700695"/>
                <a:gd name="connsiteY12" fmla="*/ 206399 h 1344450"/>
                <a:gd name="connsiteX13" fmla="*/ 369159 w 4700695"/>
                <a:gd name="connsiteY13" fmla="*/ 54868 h 1344450"/>
                <a:gd name="connsiteX14" fmla="*/ 393773 w 4700695"/>
                <a:gd name="connsiteY14" fmla="*/ 0 h 1344450"/>
                <a:gd name="connsiteX15" fmla="*/ 418387 w 4700695"/>
                <a:gd name="connsiteY15" fmla="*/ 54868 h 1344450"/>
                <a:gd name="connsiteX16" fmla="*/ 443000 w 4700695"/>
                <a:gd name="connsiteY16" fmla="*/ 206399 h 1344450"/>
                <a:gd name="connsiteX17" fmla="*/ 467601 w 4700695"/>
                <a:gd name="connsiteY17" fmla="*/ 420426 h 1344450"/>
                <a:gd name="connsiteX18" fmla="*/ 492215 w 4700695"/>
                <a:gd name="connsiteY18" fmla="*/ 654189 h 1344450"/>
                <a:gd name="connsiteX19" fmla="*/ 516828 w 4700695"/>
                <a:gd name="connsiteY19" fmla="*/ 870043 h 1344450"/>
                <a:gd name="connsiteX20" fmla="*/ 541442 w 4700695"/>
                <a:gd name="connsiteY20" fmla="*/ 1044470 h 1344450"/>
                <a:gd name="connsiteX21" fmla="*/ 566056 w 4700695"/>
                <a:gd name="connsiteY21" fmla="*/ 1169936 h 1344450"/>
                <a:gd name="connsiteX22" fmla="*/ 590657 w 4700695"/>
                <a:gd name="connsiteY22" fmla="*/ 1251035 h 1344450"/>
                <a:gd name="connsiteX23" fmla="*/ 615270 w 4700695"/>
                <a:gd name="connsiteY23" fmla="*/ 1298451 h 1344450"/>
                <a:gd name="connsiteX24" fmla="*/ 639884 w 4700695"/>
                <a:gd name="connsiteY24" fmla="*/ 1323608 h 1344450"/>
                <a:gd name="connsiteX25" fmla="*/ 664497 w 4700695"/>
                <a:gd name="connsiteY25" fmla="*/ 1335772 h 1344450"/>
                <a:gd name="connsiteX26" fmla="*/ 689111 w 4700695"/>
                <a:gd name="connsiteY26" fmla="*/ 1341120 h 1344450"/>
                <a:gd name="connsiteX27" fmla="*/ 738325 w 4700695"/>
                <a:gd name="connsiteY27" fmla="*/ 1344068 h 1344450"/>
                <a:gd name="connsiteX28" fmla="*/ 885994 w 4700695"/>
                <a:gd name="connsiteY28" fmla="*/ 1344451 h 1344450"/>
                <a:gd name="connsiteX29" fmla="*/ 4700696 w 4700695"/>
                <a:gd name="connsiteY29" fmla="*/ 1344451 h 1344450"/>
                <a:gd name="connsiteX30" fmla="*/ 4700696 w 4700695"/>
                <a:gd name="connsiteY30" fmla="*/ 1344451 h 13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700695" h="1344450">
                  <a:moveTo>
                    <a:pt x="0" y="1344426"/>
                  </a:moveTo>
                  <a:lnTo>
                    <a:pt x="73832" y="1343277"/>
                  </a:lnTo>
                  <a:lnTo>
                    <a:pt x="98443" y="1341120"/>
                  </a:lnTo>
                  <a:lnTo>
                    <a:pt x="123054" y="1335772"/>
                  </a:lnTo>
                  <a:lnTo>
                    <a:pt x="147665" y="1323608"/>
                  </a:lnTo>
                  <a:lnTo>
                    <a:pt x="172276" y="1298451"/>
                  </a:lnTo>
                  <a:lnTo>
                    <a:pt x="196887" y="1251035"/>
                  </a:lnTo>
                  <a:lnTo>
                    <a:pt x="221503" y="1169936"/>
                  </a:lnTo>
                  <a:lnTo>
                    <a:pt x="246104" y="1044470"/>
                  </a:lnTo>
                  <a:lnTo>
                    <a:pt x="270718" y="870043"/>
                  </a:lnTo>
                  <a:lnTo>
                    <a:pt x="295331" y="654189"/>
                  </a:lnTo>
                  <a:lnTo>
                    <a:pt x="319945" y="420426"/>
                  </a:lnTo>
                  <a:lnTo>
                    <a:pt x="344559" y="206399"/>
                  </a:lnTo>
                  <a:lnTo>
                    <a:pt x="369159" y="54868"/>
                  </a:lnTo>
                  <a:lnTo>
                    <a:pt x="393773" y="0"/>
                  </a:lnTo>
                  <a:lnTo>
                    <a:pt x="418387" y="54868"/>
                  </a:lnTo>
                  <a:lnTo>
                    <a:pt x="443000" y="206399"/>
                  </a:lnTo>
                  <a:lnTo>
                    <a:pt x="467601" y="420426"/>
                  </a:lnTo>
                  <a:lnTo>
                    <a:pt x="492215" y="654189"/>
                  </a:lnTo>
                  <a:lnTo>
                    <a:pt x="516828" y="870043"/>
                  </a:lnTo>
                  <a:lnTo>
                    <a:pt x="541442" y="1044470"/>
                  </a:lnTo>
                  <a:lnTo>
                    <a:pt x="566056" y="1169936"/>
                  </a:lnTo>
                  <a:lnTo>
                    <a:pt x="590657" y="1251035"/>
                  </a:lnTo>
                  <a:lnTo>
                    <a:pt x="615270" y="1298451"/>
                  </a:lnTo>
                  <a:lnTo>
                    <a:pt x="639884" y="1323608"/>
                  </a:lnTo>
                  <a:lnTo>
                    <a:pt x="664497" y="1335772"/>
                  </a:lnTo>
                  <a:lnTo>
                    <a:pt x="689111" y="1341120"/>
                  </a:lnTo>
                  <a:lnTo>
                    <a:pt x="738325" y="1344068"/>
                  </a:lnTo>
                  <a:lnTo>
                    <a:pt x="885994" y="1344451"/>
                  </a:lnTo>
                  <a:lnTo>
                    <a:pt x="4700696" y="1344451"/>
                  </a:lnTo>
                  <a:lnTo>
                    <a:pt x="4700696" y="1344451"/>
                  </a:lnTo>
                </a:path>
              </a:pathLst>
            </a:custGeom>
            <a:noFill/>
            <a:ln w="19041" cap="sq">
              <a:solidFill>
                <a:srgbClr val="FF7F0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59" name="Freeform: Shape 3358">
              <a:extLst>
                <a:ext uri="{FF2B5EF4-FFF2-40B4-BE49-F238E27FC236}">
                  <a16:creationId xmlns:a16="http://schemas.microsoft.com/office/drawing/2014/main" id="{6596887B-DACA-ADC0-9852-00978274D895}"/>
                </a:ext>
              </a:extLst>
            </p:cNvPr>
            <p:cNvSpPr/>
            <p:nvPr/>
          </p:nvSpPr>
          <p:spPr>
            <a:xfrm>
              <a:off x="740415" y="1027910"/>
              <a:ext cx="4700695" cy="1344450"/>
            </a:xfrm>
            <a:custGeom>
              <a:avLst/>
              <a:gdLst>
                <a:gd name="connsiteX0" fmla="*/ 0 w 4700695"/>
                <a:gd name="connsiteY0" fmla="*/ 1335121 h 1344450"/>
                <a:gd name="connsiteX1" fmla="*/ 49221 w 4700695"/>
                <a:gd name="connsiteY1" fmla="*/ 1325791 h 1344450"/>
                <a:gd name="connsiteX2" fmla="*/ 73832 w 4700695"/>
                <a:gd name="connsiteY2" fmla="*/ 1318579 h 1344450"/>
                <a:gd name="connsiteX3" fmla="*/ 98443 w 4700695"/>
                <a:gd name="connsiteY3" fmla="*/ 1309032 h 1344450"/>
                <a:gd name="connsiteX4" fmla="*/ 123054 w 4700695"/>
                <a:gd name="connsiteY4" fmla="*/ 1296601 h 1344450"/>
                <a:gd name="connsiteX5" fmla="*/ 147665 w 4700695"/>
                <a:gd name="connsiteY5" fmla="*/ 1280634 h 1344450"/>
                <a:gd name="connsiteX6" fmla="*/ 172276 w 4700695"/>
                <a:gd name="connsiteY6" fmla="*/ 1260442 h 1344450"/>
                <a:gd name="connsiteX7" fmla="*/ 196887 w 4700695"/>
                <a:gd name="connsiteY7" fmla="*/ 1235285 h 1344450"/>
                <a:gd name="connsiteX8" fmla="*/ 221503 w 4700695"/>
                <a:gd name="connsiteY8" fmla="*/ 1204423 h 1344450"/>
                <a:gd name="connsiteX9" fmla="*/ 246104 w 4700695"/>
                <a:gd name="connsiteY9" fmla="*/ 1167166 h 1344450"/>
                <a:gd name="connsiteX10" fmla="*/ 270718 w 4700695"/>
                <a:gd name="connsiteY10" fmla="*/ 1122889 h 1344450"/>
                <a:gd name="connsiteX11" fmla="*/ 295331 w 4700695"/>
                <a:gd name="connsiteY11" fmla="*/ 1071133 h 1344450"/>
                <a:gd name="connsiteX12" fmla="*/ 319945 w 4700695"/>
                <a:gd name="connsiteY12" fmla="*/ 1011617 h 1344450"/>
                <a:gd name="connsiteX13" fmla="*/ 344559 w 4700695"/>
                <a:gd name="connsiteY13" fmla="*/ 944392 h 1344450"/>
                <a:gd name="connsiteX14" fmla="*/ 369159 w 4700695"/>
                <a:gd name="connsiteY14" fmla="*/ 869787 h 1344450"/>
                <a:gd name="connsiteX15" fmla="*/ 393773 w 4700695"/>
                <a:gd name="connsiteY15" fmla="*/ 788534 h 1344450"/>
                <a:gd name="connsiteX16" fmla="*/ 443000 w 4700695"/>
                <a:gd name="connsiteY16" fmla="*/ 611062 h 1344450"/>
                <a:gd name="connsiteX17" fmla="*/ 516828 w 4700695"/>
                <a:gd name="connsiteY17" fmla="*/ 336312 h 1344450"/>
                <a:gd name="connsiteX18" fmla="*/ 541442 w 4700695"/>
                <a:gd name="connsiteY18" fmla="*/ 252253 h 1344450"/>
                <a:gd name="connsiteX19" fmla="*/ 566056 w 4700695"/>
                <a:gd name="connsiteY19" fmla="*/ 176452 h 1344450"/>
                <a:gd name="connsiteX20" fmla="*/ 590657 w 4700695"/>
                <a:gd name="connsiteY20" fmla="*/ 111506 h 1344450"/>
                <a:gd name="connsiteX21" fmla="*/ 615270 w 4700695"/>
                <a:gd name="connsiteY21" fmla="*/ 59743 h 1344450"/>
                <a:gd name="connsiteX22" fmla="*/ 639884 w 4700695"/>
                <a:gd name="connsiteY22" fmla="*/ 23080 h 1344450"/>
                <a:gd name="connsiteX23" fmla="*/ 664497 w 4700695"/>
                <a:gd name="connsiteY23" fmla="*/ 2908 h 1344450"/>
                <a:gd name="connsiteX24" fmla="*/ 689111 w 4700695"/>
                <a:gd name="connsiteY24" fmla="*/ 0 h 1344450"/>
                <a:gd name="connsiteX25" fmla="*/ 713712 w 4700695"/>
                <a:gd name="connsiteY25" fmla="*/ 14473 h 1344450"/>
                <a:gd name="connsiteX26" fmla="*/ 738325 w 4700695"/>
                <a:gd name="connsiteY26" fmla="*/ 45765 h 1344450"/>
                <a:gd name="connsiteX27" fmla="*/ 762939 w 4700695"/>
                <a:gd name="connsiteY27" fmla="*/ 92683 h 1344450"/>
                <a:gd name="connsiteX28" fmla="*/ 787553 w 4700695"/>
                <a:gd name="connsiteY28" fmla="*/ 153475 h 1344450"/>
                <a:gd name="connsiteX29" fmla="*/ 812166 w 4700695"/>
                <a:gd name="connsiteY29" fmla="*/ 225936 h 1344450"/>
                <a:gd name="connsiteX30" fmla="*/ 836767 w 4700695"/>
                <a:gd name="connsiteY30" fmla="*/ 307542 h 1344450"/>
                <a:gd name="connsiteX31" fmla="*/ 885994 w 4700695"/>
                <a:gd name="connsiteY31" fmla="*/ 487378 h 1344450"/>
                <a:gd name="connsiteX32" fmla="*/ 935221 w 4700695"/>
                <a:gd name="connsiteY32" fmla="*/ 671887 h 1344450"/>
                <a:gd name="connsiteX33" fmla="*/ 984436 w 4700695"/>
                <a:gd name="connsiteY33" fmla="*/ 843393 h 1344450"/>
                <a:gd name="connsiteX34" fmla="*/ 1009049 w 4700695"/>
                <a:gd name="connsiteY34" fmla="*/ 920315 h 1344450"/>
                <a:gd name="connsiteX35" fmla="*/ 1033663 w 4700695"/>
                <a:gd name="connsiteY35" fmla="*/ 990060 h 1344450"/>
                <a:gd name="connsiteX36" fmla="*/ 1058264 w 4700695"/>
                <a:gd name="connsiteY36" fmla="*/ 1052154 h 1344450"/>
                <a:gd name="connsiteX37" fmla="*/ 1082878 w 4700695"/>
                <a:gd name="connsiteY37" fmla="*/ 1106488 h 1344450"/>
                <a:gd name="connsiteX38" fmla="*/ 1107491 w 4700695"/>
                <a:gd name="connsiteY38" fmla="*/ 1153215 h 1344450"/>
                <a:gd name="connsiteX39" fmla="*/ 1132105 w 4700695"/>
                <a:gd name="connsiteY39" fmla="*/ 1192757 h 1344450"/>
                <a:gd name="connsiteX40" fmla="*/ 1156719 w 4700695"/>
                <a:gd name="connsiteY40" fmla="*/ 1225674 h 1344450"/>
                <a:gd name="connsiteX41" fmla="*/ 1181319 w 4700695"/>
                <a:gd name="connsiteY41" fmla="*/ 1252643 h 1344450"/>
                <a:gd name="connsiteX42" fmla="*/ 1205933 w 4700695"/>
                <a:gd name="connsiteY42" fmla="*/ 1274405 h 1344450"/>
                <a:gd name="connsiteX43" fmla="*/ 1230547 w 4700695"/>
                <a:gd name="connsiteY43" fmla="*/ 1291699 h 1344450"/>
                <a:gd name="connsiteX44" fmla="*/ 1255160 w 4700695"/>
                <a:gd name="connsiteY44" fmla="*/ 1305241 h 1344450"/>
                <a:gd name="connsiteX45" fmla="*/ 1279774 w 4700695"/>
                <a:gd name="connsiteY45" fmla="*/ 1315682 h 1344450"/>
                <a:gd name="connsiteX46" fmla="*/ 1304375 w 4700695"/>
                <a:gd name="connsiteY46" fmla="*/ 1323608 h 1344450"/>
                <a:gd name="connsiteX47" fmla="*/ 1328988 w 4700695"/>
                <a:gd name="connsiteY47" fmla="*/ 1329556 h 1344450"/>
                <a:gd name="connsiteX48" fmla="*/ 1378215 w 4700695"/>
                <a:gd name="connsiteY48" fmla="*/ 1337125 h 1344450"/>
                <a:gd name="connsiteX49" fmla="*/ 1427430 w 4700695"/>
                <a:gd name="connsiteY49" fmla="*/ 1341030 h 1344450"/>
                <a:gd name="connsiteX50" fmla="*/ 1501271 w 4700695"/>
                <a:gd name="connsiteY50" fmla="*/ 1343468 h 1344450"/>
                <a:gd name="connsiteX51" fmla="*/ 1648927 w 4700695"/>
                <a:gd name="connsiteY51" fmla="*/ 1344400 h 1344450"/>
                <a:gd name="connsiteX52" fmla="*/ 3174805 w 4700695"/>
                <a:gd name="connsiteY52" fmla="*/ 1344451 h 1344450"/>
                <a:gd name="connsiteX53" fmla="*/ 4700696 w 4700695"/>
                <a:gd name="connsiteY53" fmla="*/ 1344451 h 1344450"/>
                <a:gd name="connsiteX54" fmla="*/ 4700696 w 4700695"/>
                <a:gd name="connsiteY54" fmla="*/ 1344451 h 13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700695" h="1344450">
                  <a:moveTo>
                    <a:pt x="0" y="1335121"/>
                  </a:moveTo>
                  <a:lnTo>
                    <a:pt x="49221" y="1325791"/>
                  </a:lnTo>
                  <a:lnTo>
                    <a:pt x="73832" y="1318579"/>
                  </a:lnTo>
                  <a:lnTo>
                    <a:pt x="98443" y="1309032"/>
                  </a:lnTo>
                  <a:lnTo>
                    <a:pt x="123054" y="1296601"/>
                  </a:lnTo>
                  <a:lnTo>
                    <a:pt x="147665" y="1280634"/>
                  </a:lnTo>
                  <a:lnTo>
                    <a:pt x="172276" y="1260442"/>
                  </a:lnTo>
                  <a:lnTo>
                    <a:pt x="196887" y="1235285"/>
                  </a:lnTo>
                  <a:lnTo>
                    <a:pt x="221503" y="1204423"/>
                  </a:lnTo>
                  <a:lnTo>
                    <a:pt x="246104" y="1167166"/>
                  </a:lnTo>
                  <a:lnTo>
                    <a:pt x="270718" y="1122889"/>
                  </a:lnTo>
                  <a:lnTo>
                    <a:pt x="295331" y="1071133"/>
                  </a:lnTo>
                  <a:lnTo>
                    <a:pt x="319945" y="1011617"/>
                  </a:lnTo>
                  <a:lnTo>
                    <a:pt x="344559" y="944392"/>
                  </a:lnTo>
                  <a:lnTo>
                    <a:pt x="369159" y="869787"/>
                  </a:lnTo>
                  <a:lnTo>
                    <a:pt x="393773" y="788534"/>
                  </a:lnTo>
                  <a:lnTo>
                    <a:pt x="443000" y="611062"/>
                  </a:lnTo>
                  <a:lnTo>
                    <a:pt x="516828" y="336312"/>
                  </a:lnTo>
                  <a:lnTo>
                    <a:pt x="541442" y="252253"/>
                  </a:lnTo>
                  <a:lnTo>
                    <a:pt x="566056" y="176452"/>
                  </a:lnTo>
                  <a:lnTo>
                    <a:pt x="590657" y="111506"/>
                  </a:lnTo>
                  <a:lnTo>
                    <a:pt x="615270" y="59743"/>
                  </a:lnTo>
                  <a:lnTo>
                    <a:pt x="639884" y="23080"/>
                  </a:lnTo>
                  <a:lnTo>
                    <a:pt x="664497" y="2908"/>
                  </a:lnTo>
                  <a:lnTo>
                    <a:pt x="689111" y="0"/>
                  </a:lnTo>
                  <a:lnTo>
                    <a:pt x="713712" y="14473"/>
                  </a:lnTo>
                  <a:lnTo>
                    <a:pt x="738325" y="45765"/>
                  </a:lnTo>
                  <a:lnTo>
                    <a:pt x="762939" y="92683"/>
                  </a:lnTo>
                  <a:lnTo>
                    <a:pt x="787553" y="153475"/>
                  </a:lnTo>
                  <a:lnTo>
                    <a:pt x="812166" y="225936"/>
                  </a:lnTo>
                  <a:lnTo>
                    <a:pt x="836767" y="307542"/>
                  </a:lnTo>
                  <a:lnTo>
                    <a:pt x="885994" y="487378"/>
                  </a:lnTo>
                  <a:lnTo>
                    <a:pt x="935221" y="671887"/>
                  </a:lnTo>
                  <a:lnTo>
                    <a:pt x="984436" y="843393"/>
                  </a:lnTo>
                  <a:lnTo>
                    <a:pt x="1009049" y="920315"/>
                  </a:lnTo>
                  <a:lnTo>
                    <a:pt x="1033663" y="990060"/>
                  </a:lnTo>
                  <a:lnTo>
                    <a:pt x="1058264" y="1052154"/>
                  </a:lnTo>
                  <a:lnTo>
                    <a:pt x="1082878" y="1106488"/>
                  </a:lnTo>
                  <a:lnTo>
                    <a:pt x="1107491" y="1153215"/>
                  </a:lnTo>
                  <a:lnTo>
                    <a:pt x="1132105" y="1192757"/>
                  </a:lnTo>
                  <a:lnTo>
                    <a:pt x="1156719" y="1225674"/>
                  </a:lnTo>
                  <a:lnTo>
                    <a:pt x="1181319" y="1252643"/>
                  </a:lnTo>
                  <a:lnTo>
                    <a:pt x="1205933" y="1274405"/>
                  </a:lnTo>
                  <a:lnTo>
                    <a:pt x="1230547" y="1291699"/>
                  </a:lnTo>
                  <a:lnTo>
                    <a:pt x="1255160" y="1305241"/>
                  </a:lnTo>
                  <a:lnTo>
                    <a:pt x="1279774" y="1315682"/>
                  </a:lnTo>
                  <a:lnTo>
                    <a:pt x="1304375" y="1323608"/>
                  </a:lnTo>
                  <a:lnTo>
                    <a:pt x="1328988" y="1329556"/>
                  </a:lnTo>
                  <a:lnTo>
                    <a:pt x="1378215" y="1337125"/>
                  </a:lnTo>
                  <a:lnTo>
                    <a:pt x="1427430" y="1341030"/>
                  </a:lnTo>
                  <a:lnTo>
                    <a:pt x="1501271" y="1343468"/>
                  </a:lnTo>
                  <a:lnTo>
                    <a:pt x="1648927" y="1344400"/>
                  </a:lnTo>
                  <a:lnTo>
                    <a:pt x="3174805" y="1344451"/>
                  </a:lnTo>
                  <a:lnTo>
                    <a:pt x="4700696" y="1344451"/>
                  </a:lnTo>
                  <a:lnTo>
                    <a:pt x="4700696" y="1344451"/>
                  </a:lnTo>
                </a:path>
              </a:pathLst>
            </a:custGeom>
            <a:noFill/>
            <a:ln w="19041" cap="sq">
              <a:solidFill>
                <a:srgbClr val="2CA02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0" name="Freeform: Shape 3359">
              <a:extLst>
                <a:ext uri="{FF2B5EF4-FFF2-40B4-BE49-F238E27FC236}">
                  <a16:creationId xmlns:a16="http://schemas.microsoft.com/office/drawing/2014/main" id="{A2C0C258-A122-2724-5540-F64169EA43CB}"/>
                </a:ext>
              </a:extLst>
            </p:cNvPr>
            <p:cNvSpPr/>
            <p:nvPr/>
          </p:nvSpPr>
          <p:spPr>
            <a:xfrm>
              <a:off x="740415" y="1027910"/>
              <a:ext cx="4700695" cy="1344450"/>
            </a:xfrm>
            <a:custGeom>
              <a:avLst/>
              <a:gdLst>
                <a:gd name="connsiteX0" fmla="*/ 0 w 4700695"/>
                <a:gd name="connsiteY0" fmla="*/ 1333538 h 1344450"/>
                <a:gd name="connsiteX1" fmla="*/ 49221 w 4700695"/>
                <a:gd name="connsiteY1" fmla="*/ 1325599 h 1344450"/>
                <a:gd name="connsiteX2" fmla="*/ 98443 w 4700695"/>
                <a:gd name="connsiteY2" fmla="*/ 1312925 h 1344450"/>
                <a:gd name="connsiteX3" fmla="*/ 123054 w 4700695"/>
                <a:gd name="connsiteY3" fmla="*/ 1304182 h 1344450"/>
                <a:gd name="connsiteX4" fmla="*/ 147665 w 4700695"/>
                <a:gd name="connsiteY4" fmla="*/ 1293435 h 1344450"/>
                <a:gd name="connsiteX5" fmla="*/ 172276 w 4700695"/>
                <a:gd name="connsiteY5" fmla="*/ 1280353 h 1344450"/>
                <a:gd name="connsiteX6" fmla="*/ 196887 w 4700695"/>
                <a:gd name="connsiteY6" fmla="*/ 1264590 h 1344450"/>
                <a:gd name="connsiteX7" fmla="*/ 221503 w 4700695"/>
                <a:gd name="connsiteY7" fmla="*/ 1245764 h 1344450"/>
                <a:gd name="connsiteX8" fmla="*/ 246104 w 4700695"/>
                <a:gd name="connsiteY8" fmla="*/ 1223491 h 1344450"/>
                <a:gd name="connsiteX9" fmla="*/ 270718 w 4700695"/>
                <a:gd name="connsiteY9" fmla="*/ 1197415 h 1344450"/>
                <a:gd name="connsiteX10" fmla="*/ 295331 w 4700695"/>
                <a:gd name="connsiteY10" fmla="*/ 1167192 h 1344450"/>
                <a:gd name="connsiteX11" fmla="*/ 319945 w 4700695"/>
                <a:gd name="connsiteY11" fmla="*/ 1132513 h 1344450"/>
                <a:gd name="connsiteX12" fmla="*/ 344559 w 4700695"/>
                <a:gd name="connsiteY12" fmla="*/ 1093125 h 1344450"/>
                <a:gd name="connsiteX13" fmla="*/ 369159 w 4700695"/>
                <a:gd name="connsiteY13" fmla="*/ 1048874 h 1344450"/>
                <a:gd name="connsiteX14" fmla="*/ 393773 w 4700695"/>
                <a:gd name="connsiteY14" fmla="*/ 999671 h 1344450"/>
                <a:gd name="connsiteX15" fmla="*/ 418387 w 4700695"/>
                <a:gd name="connsiteY15" fmla="*/ 945590 h 1344450"/>
                <a:gd name="connsiteX16" fmla="*/ 443000 w 4700695"/>
                <a:gd name="connsiteY16" fmla="*/ 886817 h 1344450"/>
                <a:gd name="connsiteX17" fmla="*/ 492215 w 4700695"/>
                <a:gd name="connsiteY17" fmla="*/ 756734 h 1344450"/>
                <a:gd name="connsiteX18" fmla="*/ 541442 w 4700695"/>
                <a:gd name="connsiteY18" fmla="*/ 614171 h 1344450"/>
                <a:gd name="connsiteX19" fmla="*/ 639884 w 4700695"/>
                <a:gd name="connsiteY19" fmla="*/ 323157 h 1344450"/>
                <a:gd name="connsiteX20" fmla="*/ 664497 w 4700695"/>
                <a:gd name="connsiteY20" fmla="*/ 256494 h 1344450"/>
                <a:gd name="connsiteX21" fmla="*/ 689111 w 4700695"/>
                <a:gd name="connsiteY21" fmla="*/ 195001 h 1344450"/>
                <a:gd name="connsiteX22" fmla="*/ 713712 w 4700695"/>
                <a:gd name="connsiteY22" fmla="*/ 140005 h 1344450"/>
                <a:gd name="connsiteX23" fmla="*/ 738325 w 4700695"/>
                <a:gd name="connsiteY23" fmla="*/ 92745 h 1344450"/>
                <a:gd name="connsiteX24" fmla="*/ 762939 w 4700695"/>
                <a:gd name="connsiteY24" fmla="*/ 54314 h 1344450"/>
                <a:gd name="connsiteX25" fmla="*/ 787553 w 4700695"/>
                <a:gd name="connsiteY25" fmla="*/ 25625 h 1344450"/>
                <a:gd name="connsiteX26" fmla="*/ 812166 w 4700695"/>
                <a:gd name="connsiteY26" fmla="*/ 7372 h 1344450"/>
                <a:gd name="connsiteX27" fmla="*/ 836767 w 4700695"/>
                <a:gd name="connsiteY27" fmla="*/ 0 h 1344450"/>
                <a:gd name="connsiteX28" fmla="*/ 861381 w 4700695"/>
                <a:gd name="connsiteY28" fmla="*/ 3691 h 1344450"/>
                <a:gd name="connsiteX29" fmla="*/ 885994 w 4700695"/>
                <a:gd name="connsiteY29" fmla="*/ 18354 h 1344450"/>
                <a:gd name="connsiteX30" fmla="*/ 910608 w 4700695"/>
                <a:gd name="connsiteY30" fmla="*/ 43629 h 1344450"/>
                <a:gd name="connsiteX31" fmla="*/ 935221 w 4700695"/>
                <a:gd name="connsiteY31" fmla="*/ 78904 h 1344450"/>
                <a:gd name="connsiteX32" fmla="*/ 959822 w 4700695"/>
                <a:gd name="connsiteY32" fmla="*/ 123335 h 1344450"/>
                <a:gd name="connsiteX33" fmla="*/ 984436 w 4700695"/>
                <a:gd name="connsiteY33" fmla="*/ 175884 h 1344450"/>
                <a:gd name="connsiteX34" fmla="*/ 1009049 w 4700695"/>
                <a:gd name="connsiteY34" fmla="*/ 235355 h 1344450"/>
                <a:gd name="connsiteX35" fmla="*/ 1033663 w 4700695"/>
                <a:gd name="connsiteY35" fmla="*/ 300446 h 1344450"/>
                <a:gd name="connsiteX36" fmla="*/ 1082878 w 4700695"/>
                <a:gd name="connsiteY36" fmla="*/ 442000 h 1344450"/>
                <a:gd name="connsiteX37" fmla="*/ 1181319 w 4700695"/>
                <a:gd name="connsiteY37" fmla="*/ 733673 h 1344450"/>
                <a:gd name="connsiteX38" fmla="*/ 1230547 w 4700695"/>
                <a:gd name="connsiteY38" fmla="*/ 866237 h 1344450"/>
                <a:gd name="connsiteX39" fmla="*/ 1255160 w 4700695"/>
                <a:gd name="connsiteY39" fmla="*/ 926506 h 1344450"/>
                <a:gd name="connsiteX40" fmla="*/ 1279774 w 4700695"/>
                <a:gd name="connsiteY40" fmla="*/ 982185 h 1344450"/>
                <a:gd name="connsiteX41" fmla="*/ 1304375 w 4700695"/>
                <a:gd name="connsiteY41" fmla="*/ 1033022 h 1344450"/>
                <a:gd name="connsiteX42" fmla="*/ 1328988 w 4700695"/>
                <a:gd name="connsiteY42" fmla="*/ 1078919 h 1344450"/>
                <a:gd name="connsiteX43" fmla="*/ 1353602 w 4700695"/>
                <a:gd name="connsiteY43" fmla="*/ 1119916 h 1344450"/>
                <a:gd name="connsiteX44" fmla="*/ 1378215 w 4700695"/>
                <a:gd name="connsiteY44" fmla="*/ 1156138 h 1344450"/>
                <a:gd name="connsiteX45" fmla="*/ 1402829 w 4700695"/>
                <a:gd name="connsiteY45" fmla="*/ 1187817 h 1344450"/>
                <a:gd name="connsiteX46" fmla="*/ 1427430 w 4700695"/>
                <a:gd name="connsiteY46" fmla="*/ 1215246 h 1344450"/>
                <a:gd name="connsiteX47" fmla="*/ 1452044 w 4700695"/>
                <a:gd name="connsiteY47" fmla="*/ 1238731 h 1344450"/>
                <a:gd name="connsiteX48" fmla="*/ 1476657 w 4700695"/>
                <a:gd name="connsiteY48" fmla="*/ 1258668 h 1344450"/>
                <a:gd name="connsiteX49" fmla="*/ 1501271 w 4700695"/>
                <a:gd name="connsiteY49" fmla="*/ 1275413 h 1344450"/>
                <a:gd name="connsiteX50" fmla="*/ 1525884 w 4700695"/>
                <a:gd name="connsiteY50" fmla="*/ 1289351 h 1344450"/>
                <a:gd name="connsiteX51" fmla="*/ 1550485 w 4700695"/>
                <a:gd name="connsiteY51" fmla="*/ 1300838 h 1344450"/>
                <a:gd name="connsiteX52" fmla="*/ 1575099 w 4700695"/>
                <a:gd name="connsiteY52" fmla="*/ 1310206 h 1344450"/>
                <a:gd name="connsiteX53" fmla="*/ 1599712 w 4700695"/>
                <a:gd name="connsiteY53" fmla="*/ 1317788 h 1344450"/>
                <a:gd name="connsiteX54" fmla="*/ 1648927 w 4700695"/>
                <a:gd name="connsiteY54" fmla="*/ 1328688 h 1344450"/>
                <a:gd name="connsiteX55" fmla="*/ 1698154 w 4700695"/>
                <a:gd name="connsiteY55" fmla="*/ 1335427 h 1344450"/>
                <a:gd name="connsiteX56" fmla="*/ 1747381 w 4700695"/>
                <a:gd name="connsiteY56" fmla="*/ 1339460 h 1344450"/>
                <a:gd name="connsiteX57" fmla="*/ 1821209 w 4700695"/>
                <a:gd name="connsiteY57" fmla="*/ 1342524 h 1344450"/>
                <a:gd name="connsiteX58" fmla="*/ 1944265 w 4700695"/>
                <a:gd name="connsiteY58" fmla="*/ 1344119 h 1344450"/>
                <a:gd name="connsiteX59" fmla="*/ 2338044 w 4700695"/>
                <a:gd name="connsiteY59" fmla="*/ 1344451 h 1344450"/>
                <a:gd name="connsiteX60" fmla="*/ 4700696 w 4700695"/>
                <a:gd name="connsiteY60" fmla="*/ 1344451 h 1344450"/>
                <a:gd name="connsiteX61" fmla="*/ 4700696 w 4700695"/>
                <a:gd name="connsiteY61" fmla="*/ 1344451 h 13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700695" h="1344450">
                  <a:moveTo>
                    <a:pt x="0" y="1333538"/>
                  </a:moveTo>
                  <a:lnTo>
                    <a:pt x="49221" y="1325599"/>
                  </a:lnTo>
                  <a:lnTo>
                    <a:pt x="98443" y="1312925"/>
                  </a:lnTo>
                  <a:lnTo>
                    <a:pt x="123054" y="1304182"/>
                  </a:lnTo>
                  <a:lnTo>
                    <a:pt x="147665" y="1293435"/>
                  </a:lnTo>
                  <a:lnTo>
                    <a:pt x="172276" y="1280353"/>
                  </a:lnTo>
                  <a:lnTo>
                    <a:pt x="196887" y="1264590"/>
                  </a:lnTo>
                  <a:lnTo>
                    <a:pt x="221503" y="1245764"/>
                  </a:lnTo>
                  <a:lnTo>
                    <a:pt x="246104" y="1223491"/>
                  </a:lnTo>
                  <a:lnTo>
                    <a:pt x="270718" y="1197415"/>
                  </a:lnTo>
                  <a:lnTo>
                    <a:pt x="295331" y="1167192"/>
                  </a:lnTo>
                  <a:lnTo>
                    <a:pt x="319945" y="1132513"/>
                  </a:lnTo>
                  <a:lnTo>
                    <a:pt x="344559" y="1093125"/>
                  </a:lnTo>
                  <a:lnTo>
                    <a:pt x="369159" y="1048874"/>
                  </a:lnTo>
                  <a:lnTo>
                    <a:pt x="393773" y="999671"/>
                  </a:lnTo>
                  <a:lnTo>
                    <a:pt x="418387" y="945590"/>
                  </a:lnTo>
                  <a:lnTo>
                    <a:pt x="443000" y="886817"/>
                  </a:lnTo>
                  <a:lnTo>
                    <a:pt x="492215" y="756734"/>
                  </a:lnTo>
                  <a:lnTo>
                    <a:pt x="541442" y="614171"/>
                  </a:lnTo>
                  <a:lnTo>
                    <a:pt x="639884" y="323157"/>
                  </a:lnTo>
                  <a:lnTo>
                    <a:pt x="664497" y="256494"/>
                  </a:lnTo>
                  <a:lnTo>
                    <a:pt x="689111" y="195001"/>
                  </a:lnTo>
                  <a:lnTo>
                    <a:pt x="713712" y="140005"/>
                  </a:lnTo>
                  <a:lnTo>
                    <a:pt x="738325" y="92745"/>
                  </a:lnTo>
                  <a:lnTo>
                    <a:pt x="762939" y="54314"/>
                  </a:lnTo>
                  <a:lnTo>
                    <a:pt x="787553" y="25625"/>
                  </a:lnTo>
                  <a:lnTo>
                    <a:pt x="812166" y="7372"/>
                  </a:lnTo>
                  <a:lnTo>
                    <a:pt x="836767" y="0"/>
                  </a:lnTo>
                  <a:lnTo>
                    <a:pt x="861381" y="3691"/>
                  </a:lnTo>
                  <a:lnTo>
                    <a:pt x="885994" y="18354"/>
                  </a:lnTo>
                  <a:lnTo>
                    <a:pt x="910608" y="43629"/>
                  </a:lnTo>
                  <a:lnTo>
                    <a:pt x="935221" y="78904"/>
                  </a:lnTo>
                  <a:lnTo>
                    <a:pt x="959822" y="123335"/>
                  </a:lnTo>
                  <a:lnTo>
                    <a:pt x="984436" y="175884"/>
                  </a:lnTo>
                  <a:lnTo>
                    <a:pt x="1009049" y="235355"/>
                  </a:lnTo>
                  <a:lnTo>
                    <a:pt x="1033663" y="300446"/>
                  </a:lnTo>
                  <a:lnTo>
                    <a:pt x="1082878" y="442000"/>
                  </a:lnTo>
                  <a:lnTo>
                    <a:pt x="1181319" y="733673"/>
                  </a:lnTo>
                  <a:lnTo>
                    <a:pt x="1230547" y="866237"/>
                  </a:lnTo>
                  <a:lnTo>
                    <a:pt x="1255160" y="926506"/>
                  </a:lnTo>
                  <a:lnTo>
                    <a:pt x="1279774" y="982185"/>
                  </a:lnTo>
                  <a:lnTo>
                    <a:pt x="1304375" y="1033022"/>
                  </a:lnTo>
                  <a:lnTo>
                    <a:pt x="1328988" y="1078919"/>
                  </a:lnTo>
                  <a:lnTo>
                    <a:pt x="1353602" y="1119916"/>
                  </a:lnTo>
                  <a:lnTo>
                    <a:pt x="1378215" y="1156138"/>
                  </a:lnTo>
                  <a:lnTo>
                    <a:pt x="1402829" y="1187817"/>
                  </a:lnTo>
                  <a:lnTo>
                    <a:pt x="1427430" y="1215246"/>
                  </a:lnTo>
                  <a:lnTo>
                    <a:pt x="1452044" y="1238731"/>
                  </a:lnTo>
                  <a:lnTo>
                    <a:pt x="1476657" y="1258668"/>
                  </a:lnTo>
                  <a:lnTo>
                    <a:pt x="1501271" y="1275413"/>
                  </a:lnTo>
                  <a:lnTo>
                    <a:pt x="1525884" y="1289351"/>
                  </a:lnTo>
                  <a:lnTo>
                    <a:pt x="1550485" y="1300838"/>
                  </a:lnTo>
                  <a:lnTo>
                    <a:pt x="1575099" y="1310206"/>
                  </a:lnTo>
                  <a:lnTo>
                    <a:pt x="1599712" y="1317788"/>
                  </a:lnTo>
                  <a:lnTo>
                    <a:pt x="1648927" y="1328688"/>
                  </a:lnTo>
                  <a:lnTo>
                    <a:pt x="1698154" y="1335427"/>
                  </a:lnTo>
                  <a:lnTo>
                    <a:pt x="1747381" y="1339460"/>
                  </a:lnTo>
                  <a:lnTo>
                    <a:pt x="1821209" y="1342524"/>
                  </a:lnTo>
                  <a:lnTo>
                    <a:pt x="1944265" y="1344119"/>
                  </a:lnTo>
                  <a:lnTo>
                    <a:pt x="2338044" y="1344451"/>
                  </a:lnTo>
                  <a:lnTo>
                    <a:pt x="4700696" y="1344451"/>
                  </a:lnTo>
                  <a:lnTo>
                    <a:pt x="4700696" y="1344451"/>
                  </a:lnTo>
                </a:path>
              </a:pathLst>
            </a:custGeom>
            <a:noFill/>
            <a:ln w="19041" cap="sq">
              <a:solidFill>
                <a:srgbClr val="D6272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1" name="Freeform: Shape 3360">
              <a:extLst>
                <a:ext uri="{FF2B5EF4-FFF2-40B4-BE49-F238E27FC236}">
                  <a16:creationId xmlns:a16="http://schemas.microsoft.com/office/drawing/2014/main" id="{25EC8D7B-6E9B-C9F6-89B5-AC004F4AADB4}"/>
                </a:ext>
              </a:extLst>
            </p:cNvPr>
            <p:cNvSpPr/>
            <p:nvPr/>
          </p:nvSpPr>
          <p:spPr>
            <a:xfrm>
              <a:off x="740415" y="1027910"/>
              <a:ext cx="4700695" cy="1344450"/>
            </a:xfrm>
            <a:custGeom>
              <a:avLst/>
              <a:gdLst>
                <a:gd name="connsiteX0" fmla="*/ 0 w 4700695"/>
                <a:gd name="connsiteY0" fmla="*/ 1342460 h 1344450"/>
                <a:gd name="connsiteX1" fmla="*/ 98443 w 4700695"/>
                <a:gd name="connsiteY1" fmla="*/ 1338414 h 1344450"/>
                <a:gd name="connsiteX2" fmla="*/ 147665 w 4700695"/>
                <a:gd name="connsiteY2" fmla="*/ 1334329 h 1344450"/>
                <a:gd name="connsiteX3" fmla="*/ 196887 w 4700695"/>
                <a:gd name="connsiteY3" fmla="*/ 1327909 h 1344450"/>
                <a:gd name="connsiteX4" fmla="*/ 246104 w 4700695"/>
                <a:gd name="connsiteY4" fmla="*/ 1318120 h 1344450"/>
                <a:gd name="connsiteX5" fmla="*/ 295331 w 4700695"/>
                <a:gd name="connsiteY5" fmla="*/ 1303621 h 1344450"/>
                <a:gd name="connsiteX6" fmla="*/ 319945 w 4700695"/>
                <a:gd name="connsiteY6" fmla="*/ 1294099 h 1344450"/>
                <a:gd name="connsiteX7" fmla="*/ 344559 w 4700695"/>
                <a:gd name="connsiteY7" fmla="*/ 1282765 h 1344450"/>
                <a:gd name="connsiteX8" fmla="*/ 369159 w 4700695"/>
                <a:gd name="connsiteY8" fmla="*/ 1269351 h 1344450"/>
                <a:gd name="connsiteX9" fmla="*/ 393773 w 4700695"/>
                <a:gd name="connsiteY9" fmla="*/ 1253626 h 1344450"/>
                <a:gd name="connsiteX10" fmla="*/ 418387 w 4700695"/>
                <a:gd name="connsiteY10" fmla="*/ 1235310 h 1344450"/>
                <a:gd name="connsiteX11" fmla="*/ 443000 w 4700695"/>
                <a:gd name="connsiteY11" fmla="*/ 1214148 h 1344450"/>
                <a:gd name="connsiteX12" fmla="*/ 467601 w 4700695"/>
                <a:gd name="connsiteY12" fmla="*/ 1189898 h 1344450"/>
                <a:gd name="connsiteX13" fmla="*/ 492215 w 4700695"/>
                <a:gd name="connsiteY13" fmla="*/ 1162303 h 1344450"/>
                <a:gd name="connsiteX14" fmla="*/ 516828 w 4700695"/>
                <a:gd name="connsiteY14" fmla="*/ 1131186 h 1344450"/>
                <a:gd name="connsiteX15" fmla="*/ 541442 w 4700695"/>
                <a:gd name="connsiteY15" fmla="*/ 1096354 h 1344450"/>
                <a:gd name="connsiteX16" fmla="*/ 566056 w 4700695"/>
                <a:gd name="connsiteY16" fmla="*/ 1057693 h 1344450"/>
                <a:gd name="connsiteX17" fmla="*/ 590657 w 4700695"/>
                <a:gd name="connsiteY17" fmla="*/ 1015165 h 1344450"/>
                <a:gd name="connsiteX18" fmla="*/ 615270 w 4700695"/>
                <a:gd name="connsiteY18" fmla="*/ 968769 h 1344450"/>
                <a:gd name="connsiteX19" fmla="*/ 639884 w 4700695"/>
                <a:gd name="connsiteY19" fmla="*/ 918602 h 1344450"/>
                <a:gd name="connsiteX20" fmla="*/ 689111 w 4700695"/>
                <a:gd name="connsiteY20" fmla="*/ 807819 h 1344450"/>
                <a:gd name="connsiteX21" fmla="*/ 738325 w 4700695"/>
                <a:gd name="connsiteY21" fmla="*/ 685526 h 1344450"/>
                <a:gd name="connsiteX22" fmla="*/ 885994 w 4700695"/>
                <a:gd name="connsiteY22" fmla="*/ 300358 h 1344450"/>
                <a:gd name="connsiteX23" fmla="*/ 910608 w 4700695"/>
                <a:gd name="connsiteY23" fmla="*/ 242399 h 1344450"/>
                <a:gd name="connsiteX24" fmla="*/ 935221 w 4700695"/>
                <a:gd name="connsiteY24" fmla="*/ 188740 h 1344450"/>
                <a:gd name="connsiteX25" fmla="*/ 959822 w 4700695"/>
                <a:gd name="connsiteY25" fmla="*/ 140300 h 1344450"/>
                <a:gd name="connsiteX26" fmla="*/ 984436 w 4700695"/>
                <a:gd name="connsiteY26" fmla="*/ 97937 h 1344450"/>
                <a:gd name="connsiteX27" fmla="*/ 1009049 w 4700695"/>
                <a:gd name="connsiteY27" fmla="*/ 62422 h 1344450"/>
                <a:gd name="connsiteX28" fmla="*/ 1033663 w 4700695"/>
                <a:gd name="connsiteY28" fmla="*/ 34417 h 1344450"/>
                <a:gd name="connsiteX29" fmla="*/ 1058264 w 4700695"/>
                <a:gd name="connsiteY29" fmla="*/ 14448 h 1344450"/>
                <a:gd name="connsiteX30" fmla="*/ 1082878 w 4700695"/>
                <a:gd name="connsiteY30" fmla="*/ 2902 h 1344450"/>
                <a:gd name="connsiteX31" fmla="*/ 1107491 w 4700695"/>
                <a:gd name="connsiteY31" fmla="*/ 0 h 1344450"/>
                <a:gd name="connsiteX32" fmla="*/ 1132105 w 4700695"/>
                <a:gd name="connsiteY32" fmla="*/ 5798 h 1344450"/>
                <a:gd name="connsiteX33" fmla="*/ 1156719 w 4700695"/>
                <a:gd name="connsiteY33" fmla="*/ 20184 h 1344450"/>
                <a:gd name="connsiteX34" fmla="*/ 1181319 w 4700695"/>
                <a:gd name="connsiteY34" fmla="*/ 42882 h 1344450"/>
                <a:gd name="connsiteX35" fmla="*/ 1205933 w 4700695"/>
                <a:gd name="connsiteY35" fmla="*/ 73456 h 1344450"/>
                <a:gd name="connsiteX36" fmla="*/ 1230547 w 4700695"/>
                <a:gd name="connsiteY36" fmla="*/ 111333 h 1344450"/>
                <a:gd name="connsiteX37" fmla="*/ 1255160 w 4700695"/>
                <a:gd name="connsiteY37" fmla="*/ 155813 h 1344450"/>
                <a:gd name="connsiteX38" fmla="*/ 1279774 w 4700695"/>
                <a:gd name="connsiteY38" fmla="*/ 206091 h 1344450"/>
                <a:gd name="connsiteX39" fmla="*/ 1304375 w 4700695"/>
                <a:gd name="connsiteY39" fmla="*/ 261288 h 1344450"/>
                <a:gd name="connsiteX40" fmla="*/ 1353602 w 4700695"/>
                <a:gd name="connsiteY40" fmla="*/ 382671 h 1344450"/>
                <a:gd name="connsiteX41" fmla="*/ 1501271 w 4700695"/>
                <a:gd name="connsiteY41" fmla="*/ 768152 h 1344450"/>
                <a:gd name="connsiteX42" fmla="*/ 1550485 w 4700695"/>
                <a:gd name="connsiteY42" fmla="*/ 883154 h 1344450"/>
                <a:gd name="connsiteX43" fmla="*/ 1575099 w 4700695"/>
                <a:gd name="connsiteY43" fmla="*/ 935733 h 1344450"/>
                <a:gd name="connsiteX44" fmla="*/ 1599712 w 4700695"/>
                <a:gd name="connsiteY44" fmla="*/ 984661 h 1344450"/>
                <a:gd name="connsiteX45" fmla="*/ 1624326 w 4700695"/>
                <a:gd name="connsiteY45" fmla="*/ 1029780 h 1344450"/>
                <a:gd name="connsiteX46" fmla="*/ 1648927 w 4700695"/>
                <a:gd name="connsiteY46" fmla="*/ 1071019 h 1344450"/>
                <a:gd name="connsiteX47" fmla="*/ 1673540 w 4700695"/>
                <a:gd name="connsiteY47" fmla="*/ 1108377 h 1344450"/>
                <a:gd name="connsiteX48" fmla="*/ 1698154 w 4700695"/>
                <a:gd name="connsiteY48" fmla="*/ 1141958 h 1344450"/>
                <a:gd name="connsiteX49" fmla="*/ 1722768 w 4700695"/>
                <a:gd name="connsiteY49" fmla="*/ 1171888 h 1344450"/>
                <a:gd name="connsiteX50" fmla="*/ 1747381 w 4700695"/>
                <a:gd name="connsiteY50" fmla="*/ 1198334 h 1344450"/>
                <a:gd name="connsiteX51" fmla="*/ 1771982 w 4700695"/>
                <a:gd name="connsiteY51" fmla="*/ 1221538 h 1344450"/>
                <a:gd name="connsiteX52" fmla="*/ 1796596 w 4700695"/>
                <a:gd name="connsiteY52" fmla="*/ 1241718 h 1344450"/>
                <a:gd name="connsiteX53" fmla="*/ 1821209 w 4700695"/>
                <a:gd name="connsiteY53" fmla="*/ 1259140 h 1344450"/>
                <a:gd name="connsiteX54" fmla="*/ 1845823 w 4700695"/>
                <a:gd name="connsiteY54" fmla="*/ 1274073 h 1344450"/>
                <a:gd name="connsiteX55" fmla="*/ 1870437 w 4700695"/>
                <a:gd name="connsiteY55" fmla="*/ 1286760 h 1344450"/>
                <a:gd name="connsiteX56" fmla="*/ 1895037 w 4700695"/>
                <a:gd name="connsiteY56" fmla="*/ 1297469 h 1344450"/>
                <a:gd name="connsiteX57" fmla="*/ 1919651 w 4700695"/>
                <a:gd name="connsiteY57" fmla="*/ 1306441 h 1344450"/>
                <a:gd name="connsiteX58" fmla="*/ 1968878 w 4700695"/>
                <a:gd name="connsiteY58" fmla="*/ 1320047 h 1344450"/>
                <a:gd name="connsiteX59" fmla="*/ 2018093 w 4700695"/>
                <a:gd name="connsiteY59" fmla="*/ 1329186 h 1344450"/>
                <a:gd name="connsiteX60" fmla="*/ 2067320 w 4700695"/>
                <a:gd name="connsiteY60" fmla="*/ 1335146 h 1344450"/>
                <a:gd name="connsiteX61" fmla="*/ 2141148 w 4700695"/>
                <a:gd name="connsiteY61" fmla="*/ 1340239 h 1344450"/>
                <a:gd name="connsiteX62" fmla="*/ 2239590 w 4700695"/>
                <a:gd name="connsiteY62" fmla="*/ 1343111 h 1344450"/>
                <a:gd name="connsiteX63" fmla="*/ 2411872 w 4700695"/>
                <a:gd name="connsiteY63" fmla="*/ 1344311 h 1344450"/>
                <a:gd name="connsiteX64" fmla="*/ 3322474 w 4700695"/>
                <a:gd name="connsiteY64" fmla="*/ 1344451 h 1344450"/>
                <a:gd name="connsiteX65" fmla="*/ 4700696 w 4700695"/>
                <a:gd name="connsiteY65" fmla="*/ 1344451 h 1344450"/>
                <a:gd name="connsiteX66" fmla="*/ 4700696 w 4700695"/>
                <a:gd name="connsiteY66" fmla="*/ 1344451 h 13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700695" h="1344450">
                  <a:moveTo>
                    <a:pt x="0" y="1342460"/>
                  </a:moveTo>
                  <a:lnTo>
                    <a:pt x="98443" y="1338414"/>
                  </a:lnTo>
                  <a:lnTo>
                    <a:pt x="147665" y="1334329"/>
                  </a:lnTo>
                  <a:lnTo>
                    <a:pt x="196887" y="1327909"/>
                  </a:lnTo>
                  <a:lnTo>
                    <a:pt x="246104" y="1318120"/>
                  </a:lnTo>
                  <a:lnTo>
                    <a:pt x="295331" y="1303621"/>
                  </a:lnTo>
                  <a:lnTo>
                    <a:pt x="319945" y="1294099"/>
                  </a:lnTo>
                  <a:lnTo>
                    <a:pt x="344559" y="1282765"/>
                  </a:lnTo>
                  <a:lnTo>
                    <a:pt x="369159" y="1269351"/>
                  </a:lnTo>
                  <a:lnTo>
                    <a:pt x="393773" y="1253626"/>
                  </a:lnTo>
                  <a:lnTo>
                    <a:pt x="418387" y="1235310"/>
                  </a:lnTo>
                  <a:lnTo>
                    <a:pt x="443000" y="1214148"/>
                  </a:lnTo>
                  <a:lnTo>
                    <a:pt x="467601" y="1189898"/>
                  </a:lnTo>
                  <a:lnTo>
                    <a:pt x="492215" y="1162303"/>
                  </a:lnTo>
                  <a:lnTo>
                    <a:pt x="516828" y="1131186"/>
                  </a:lnTo>
                  <a:lnTo>
                    <a:pt x="541442" y="1096354"/>
                  </a:lnTo>
                  <a:lnTo>
                    <a:pt x="566056" y="1057693"/>
                  </a:lnTo>
                  <a:lnTo>
                    <a:pt x="590657" y="1015165"/>
                  </a:lnTo>
                  <a:lnTo>
                    <a:pt x="615270" y="968769"/>
                  </a:lnTo>
                  <a:lnTo>
                    <a:pt x="639884" y="918602"/>
                  </a:lnTo>
                  <a:lnTo>
                    <a:pt x="689111" y="807819"/>
                  </a:lnTo>
                  <a:lnTo>
                    <a:pt x="738325" y="685526"/>
                  </a:lnTo>
                  <a:lnTo>
                    <a:pt x="885994" y="300358"/>
                  </a:lnTo>
                  <a:lnTo>
                    <a:pt x="910608" y="242399"/>
                  </a:lnTo>
                  <a:lnTo>
                    <a:pt x="935221" y="188740"/>
                  </a:lnTo>
                  <a:lnTo>
                    <a:pt x="959822" y="140300"/>
                  </a:lnTo>
                  <a:lnTo>
                    <a:pt x="984436" y="97937"/>
                  </a:lnTo>
                  <a:lnTo>
                    <a:pt x="1009049" y="62422"/>
                  </a:lnTo>
                  <a:lnTo>
                    <a:pt x="1033663" y="34417"/>
                  </a:lnTo>
                  <a:lnTo>
                    <a:pt x="1058264" y="14448"/>
                  </a:lnTo>
                  <a:lnTo>
                    <a:pt x="1082878" y="2902"/>
                  </a:lnTo>
                  <a:lnTo>
                    <a:pt x="1107491" y="0"/>
                  </a:lnTo>
                  <a:lnTo>
                    <a:pt x="1132105" y="5798"/>
                  </a:lnTo>
                  <a:lnTo>
                    <a:pt x="1156719" y="20184"/>
                  </a:lnTo>
                  <a:lnTo>
                    <a:pt x="1181319" y="42882"/>
                  </a:lnTo>
                  <a:lnTo>
                    <a:pt x="1205933" y="73456"/>
                  </a:lnTo>
                  <a:lnTo>
                    <a:pt x="1230547" y="111333"/>
                  </a:lnTo>
                  <a:lnTo>
                    <a:pt x="1255160" y="155813"/>
                  </a:lnTo>
                  <a:lnTo>
                    <a:pt x="1279774" y="206091"/>
                  </a:lnTo>
                  <a:lnTo>
                    <a:pt x="1304375" y="261288"/>
                  </a:lnTo>
                  <a:lnTo>
                    <a:pt x="1353602" y="382671"/>
                  </a:lnTo>
                  <a:lnTo>
                    <a:pt x="1501271" y="768152"/>
                  </a:lnTo>
                  <a:lnTo>
                    <a:pt x="1550485" y="883154"/>
                  </a:lnTo>
                  <a:lnTo>
                    <a:pt x="1575099" y="935733"/>
                  </a:lnTo>
                  <a:lnTo>
                    <a:pt x="1599712" y="984661"/>
                  </a:lnTo>
                  <a:lnTo>
                    <a:pt x="1624326" y="1029780"/>
                  </a:lnTo>
                  <a:lnTo>
                    <a:pt x="1648927" y="1071019"/>
                  </a:lnTo>
                  <a:lnTo>
                    <a:pt x="1673540" y="1108377"/>
                  </a:lnTo>
                  <a:lnTo>
                    <a:pt x="1698154" y="1141958"/>
                  </a:lnTo>
                  <a:lnTo>
                    <a:pt x="1722768" y="1171888"/>
                  </a:lnTo>
                  <a:lnTo>
                    <a:pt x="1747381" y="1198334"/>
                  </a:lnTo>
                  <a:lnTo>
                    <a:pt x="1771982" y="1221538"/>
                  </a:lnTo>
                  <a:lnTo>
                    <a:pt x="1796596" y="1241718"/>
                  </a:lnTo>
                  <a:lnTo>
                    <a:pt x="1821209" y="1259140"/>
                  </a:lnTo>
                  <a:lnTo>
                    <a:pt x="1845823" y="1274073"/>
                  </a:lnTo>
                  <a:lnTo>
                    <a:pt x="1870437" y="1286760"/>
                  </a:lnTo>
                  <a:lnTo>
                    <a:pt x="1895037" y="1297469"/>
                  </a:lnTo>
                  <a:lnTo>
                    <a:pt x="1919651" y="1306441"/>
                  </a:lnTo>
                  <a:lnTo>
                    <a:pt x="1968878" y="1320047"/>
                  </a:lnTo>
                  <a:lnTo>
                    <a:pt x="2018093" y="1329186"/>
                  </a:lnTo>
                  <a:lnTo>
                    <a:pt x="2067320" y="1335146"/>
                  </a:lnTo>
                  <a:lnTo>
                    <a:pt x="2141148" y="1340239"/>
                  </a:lnTo>
                  <a:lnTo>
                    <a:pt x="2239590" y="1343111"/>
                  </a:lnTo>
                  <a:lnTo>
                    <a:pt x="2411872" y="1344311"/>
                  </a:lnTo>
                  <a:lnTo>
                    <a:pt x="3322474" y="1344451"/>
                  </a:lnTo>
                  <a:lnTo>
                    <a:pt x="4700696" y="1344451"/>
                  </a:lnTo>
                  <a:lnTo>
                    <a:pt x="4700696" y="1344451"/>
                  </a:lnTo>
                </a:path>
              </a:pathLst>
            </a:custGeom>
            <a:noFill/>
            <a:ln w="19041" cap="sq">
              <a:solidFill>
                <a:srgbClr val="9467B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2" name="Freeform: Shape 3361">
              <a:extLst>
                <a:ext uri="{FF2B5EF4-FFF2-40B4-BE49-F238E27FC236}">
                  <a16:creationId xmlns:a16="http://schemas.microsoft.com/office/drawing/2014/main" id="{32396D65-935B-56E1-F63C-7ADA289D8AA2}"/>
                </a:ext>
              </a:extLst>
            </p:cNvPr>
            <p:cNvSpPr/>
            <p:nvPr/>
          </p:nvSpPr>
          <p:spPr>
            <a:xfrm>
              <a:off x="740415" y="1027910"/>
              <a:ext cx="4700695" cy="1344450"/>
            </a:xfrm>
            <a:custGeom>
              <a:avLst/>
              <a:gdLst>
                <a:gd name="connsiteX0" fmla="*/ 0 w 4700695"/>
                <a:gd name="connsiteY0" fmla="*/ 1344400 h 1344450"/>
                <a:gd name="connsiteX1" fmla="*/ 270718 w 4700695"/>
                <a:gd name="connsiteY1" fmla="*/ 1342945 h 1344450"/>
                <a:gd name="connsiteX2" fmla="*/ 369159 w 4700695"/>
                <a:gd name="connsiteY2" fmla="*/ 1340239 h 1344450"/>
                <a:gd name="connsiteX3" fmla="*/ 443000 w 4700695"/>
                <a:gd name="connsiteY3" fmla="*/ 1335836 h 1344450"/>
                <a:gd name="connsiteX4" fmla="*/ 492215 w 4700695"/>
                <a:gd name="connsiteY4" fmla="*/ 1330934 h 1344450"/>
                <a:gd name="connsiteX5" fmla="*/ 541442 w 4700695"/>
                <a:gd name="connsiteY5" fmla="*/ 1323685 h 1344450"/>
                <a:gd name="connsiteX6" fmla="*/ 590657 w 4700695"/>
                <a:gd name="connsiteY6" fmla="*/ 1313206 h 1344450"/>
                <a:gd name="connsiteX7" fmla="*/ 639884 w 4700695"/>
                <a:gd name="connsiteY7" fmla="*/ 1298426 h 1344450"/>
                <a:gd name="connsiteX8" fmla="*/ 664497 w 4700695"/>
                <a:gd name="connsiteY8" fmla="*/ 1289032 h 1344450"/>
                <a:gd name="connsiteX9" fmla="*/ 689111 w 4700695"/>
                <a:gd name="connsiteY9" fmla="*/ 1278068 h 1344450"/>
                <a:gd name="connsiteX10" fmla="*/ 713712 w 4700695"/>
                <a:gd name="connsiteY10" fmla="*/ 1265368 h 1344450"/>
                <a:gd name="connsiteX11" fmla="*/ 738325 w 4700695"/>
                <a:gd name="connsiteY11" fmla="*/ 1250716 h 1344450"/>
                <a:gd name="connsiteX12" fmla="*/ 762939 w 4700695"/>
                <a:gd name="connsiteY12" fmla="*/ 1233932 h 1344450"/>
                <a:gd name="connsiteX13" fmla="*/ 787553 w 4700695"/>
                <a:gd name="connsiteY13" fmla="*/ 1214825 h 1344450"/>
                <a:gd name="connsiteX14" fmla="*/ 812166 w 4700695"/>
                <a:gd name="connsiteY14" fmla="*/ 1193216 h 1344450"/>
                <a:gd name="connsiteX15" fmla="*/ 836767 w 4700695"/>
                <a:gd name="connsiteY15" fmla="*/ 1168927 h 1344450"/>
                <a:gd name="connsiteX16" fmla="*/ 861381 w 4700695"/>
                <a:gd name="connsiteY16" fmla="*/ 1141805 h 1344450"/>
                <a:gd name="connsiteX17" fmla="*/ 885994 w 4700695"/>
                <a:gd name="connsiteY17" fmla="*/ 1111721 h 1344450"/>
                <a:gd name="connsiteX18" fmla="*/ 910608 w 4700695"/>
                <a:gd name="connsiteY18" fmla="*/ 1078575 h 1344450"/>
                <a:gd name="connsiteX19" fmla="*/ 935221 w 4700695"/>
                <a:gd name="connsiteY19" fmla="*/ 1042288 h 1344450"/>
                <a:gd name="connsiteX20" fmla="*/ 959822 w 4700695"/>
                <a:gd name="connsiteY20" fmla="*/ 1002861 h 1344450"/>
                <a:gd name="connsiteX21" fmla="*/ 984436 w 4700695"/>
                <a:gd name="connsiteY21" fmla="*/ 960316 h 1344450"/>
                <a:gd name="connsiteX22" fmla="*/ 1033663 w 4700695"/>
                <a:gd name="connsiteY22" fmla="*/ 866261 h 1344450"/>
                <a:gd name="connsiteX23" fmla="*/ 1082878 w 4700695"/>
                <a:gd name="connsiteY23" fmla="*/ 761564 h 1344450"/>
                <a:gd name="connsiteX24" fmla="*/ 1132105 w 4700695"/>
                <a:gd name="connsiteY24" fmla="*/ 648725 h 1344450"/>
                <a:gd name="connsiteX25" fmla="*/ 1279774 w 4700695"/>
                <a:gd name="connsiteY25" fmla="*/ 301627 h 1344450"/>
                <a:gd name="connsiteX26" fmla="*/ 1304375 w 4700695"/>
                <a:gd name="connsiteY26" fmla="*/ 249191 h 1344450"/>
                <a:gd name="connsiteX27" fmla="*/ 1328988 w 4700695"/>
                <a:gd name="connsiteY27" fmla="*/ 200151 h 1344450"/>
                <a:gd name="connsiteX28" fmla="*/ 1353602 w 4700695"/>
                <a:gd name="connsiteY28" fmla="*/ 155181 h 1344450"/>
                <a:gd name="connsiteX29" fmla="*/ 1378215 w 4700695"/>
                <a:gd name="connsiteY29" fmla="*/ 114924 h 1344450"/>
                <a:gd name="connsiteX30" fmla="*/ 1402829 w 4700695"/>
                <a:gd name="connsiteY30" fmla="*/ 79968 h 1344450"/>
                <a:gd name="connsiteX31" fmla="*/ 1427430 w 4700695"/>
                <a:gd name="connsiteY31" fmla="*/ 50837 h 1344450"/>
                <a:gd name="connsiteX32" fmla="*/ 1452044 w 4700695"/>
                <a:gd name="connsiteY32" fmla="*/ 27972 h 1344450"/>
                <a:gd name="connsiteX33" fmla="*/ 1476657 w 4700695"/>
                <a:gd name="connsiteY33" fmla="*/ 11727 h 1344450"/>
                <a:gd name="connsiteX34" fmla="*/ 1501271 w 4700695"/>
                <a:gd name="connsiteY34" fmla="*/ 2354 h 1344450"/>
                <a:gd name="connsiteX35" fmla="*/ 1525884 w 4700695"/>
                <a:gd name="connsiteY35" fmla="*/ 0 h 1344450"/>
                <a:gd name="connsiteX36" fmla="*/ 1550485 w 4700695"/>
                <a:gd name="connsiteY36" fmla="*/ 4703 h 1344450"/>
                <a:gd name="connsiteX37" fmla="*/ 1575099 w 4700695"/>
                <a:gd name="connsiteY37" fmla="*/ 16388 h 1344450"/>
                <a:gd name="connsiteX38" fmla="*/ 1599712 w 4700695"/>
                <a:gd name="connsiteY38" fmla="*/ 34874 h 1344450"/>
                <a:gd name="connsiteX39" fmla="*/ 1624326 w 4700695"/>
                <a:gd name="connsiteY39" fmla="*/ 59871 h 1344450"/>
                <a:gd name="connsiteX40" fmla="*/ 1648927 w 4700695"/>
                <a:gd name="connsiteY40" fmla="*/ 90997 h 1344450"/>
                <a:gd name="connsiteX41" fmla="*/ 1673540 w 4700695"/>
                <a:gd name="connsiteY41" fmla="*/ 127782 h 1344450"/>
                <a:gd name="connsiteX42" fmla="*/ 1698154 w 4700695"/>
                <a:gd name="connsiteY42" fmla="*/ 169678 h 1344450"/>
                <a:gd name="connsiteX43" fmla="*/ 1722768 w 4700695"/>
                <a:gd name="connsiteY43" fmla="*/ 216077 h 1344450"/>
                <a:gd name="connsiteX44" fmla="*/ 1771982 w 4700695"/>
                <a:gd name="connsiteY44" fmla="*/ 319738 h 1344450"/>
                <a:gd name="connsiteX45" fmla="*/ 1821209 w 4700695"/>
                <a:gd name="connsiteY45" fmla="*/ 433238 h 1344450"/>
                <a:gd name="connsiteX46" fmla="*/ 1944265 w 4700695"/>
                <a:gd name="connsiteY46" fmla="*/ 724700 h 1344450"/>
                <a:gd name="connsiteX47" fmla="*/ 1993492 w 4700695"/>
                <a:gd name="connsiteY47" fmla="*/ 832444 h 1344450"/>
                <a:gd name="connsiteX48" fmla="*/ 2042706 w 4700695"/>
                <a:gd name="connsiteY48" fmla="*/ 930258 h 1344450"/>
                <a:gd name="connsiteX49" fmla="*/ 2067320 w 4700695"/>
                <a:gd name="connsiteY49" fmla="*/ 974842 h 1344450"/>
                <a:gd name="connsiteX50" fmla="*/ 2091934 w 4700695"/>
                <a:gd name="connsiteY50" fmla="*/ 1016352 h 1344450"/>
                <a:gd name="connsiteX51" fmla="*/ 2116535 w 4700695"/>
                <a:gd name="connsiteY51" fmla="*/ 1054732 h 1344450"/>
                <a:gd name="connsiteX52" fmla="*/ 2141148 w 4700695"/>
                <a:gd name="connsiteY52" fmla="*/ 1089960 h 1344450"/>
                <a:gd name="connsiteX53" fmla="*/ 2165762 w 4700695"/>
                <a:gd name="connsiteY53" fmla="*/ 1122085 h 1344450"/>
                <a:gd name="connsiteX54" fmla="*/ 2190375 w 4700695"/>
                <a:gd name="connsiteY54" fmla="*/ 1151161 h 1344450"/>
                <a:gd name="connsiteX55" fmla="*/ 2214989 w 4700695"/>
                <a:gd name="connsiteY55" fmla="*/ 1177326 h 1344450"/>
                <a:gd name="connsiteX56" fmla="*/ 2239590 w 4700695"/>
                <a:gd name="connsiteY56" fmla="*/ 1200708 h 1344450"/>
                <a:gd name="connsiteX57" fmla="*/ 2264204 w 4700695"/>
                <a:gd name="connsiteY57" fmla="*/ 1221462 h 1344450"/>
                <a:gd name="connsiteX58" fmla="*/ 2288817 w 4700695"/>
                <a:gd name="connsiteY58" fmla="*/ 1239765 h 1344450"/>
                <a:gd name="connsiteX59" fmla="*/ 2313431 w 4700695"/>
                <a:gd name="connsiteY59" fmla="*/ 1255821 h 1344450"/>
                <a:gd name="connsiteX60" fmla="*/ 2338044 w 4700695"/>
                <a:gd name="connsiteY60" fmla="*/ 1269810 h 1344450"/>
                <a:gd name="connsiteX61" fmla="*/ 2362645 w 4700695"/>
                <a:gd name="connsiteY61" fmla="*/ 1281910 h 1344450"/>
                <a:gd name="connsiteX62" fmla="*/ 2411872 w 4700695"/>
                <a:gd name="connsiteY62" fmla="*/ 1301247 h 1344450"/>
                <a:gd name="connsiteX63" fmla="*/ 2461100 w 4700695"/>
                <a:gd name="connsiteY63" fmla="*/ 1315223 h 1344450"/>
                <a:gd name="connsiteX64" fmla="*/ 2510314 w 4700695"/>
                <a:gd name="connsiteY64" fmla="*/ 1325089 h 1344450"/>
                <a:gd name="connsiteX65" fmla="*/ 2559541 w 4700695"/>
                <a:gd name="connsiteY65" fmla="*/ 1331892 h 1344450"/>
                <a:gd name="connsiteX66" fmla="*/ 2633369 w 4700695"/>
                <a:gd name="connsiteY66" fmla="*/ 1338146 h 1344450"/>
                <a:gd name="connsiteX67" fmla="*/ 2731811 w 4700695"/>
                <a:gd name="connsiteY67" fmla="*/ 1342115 h 1344450"/>
                <a:gd name="connsiteX68" fmla="*/ 2879480 w 4700695"/>
                <a:gd name="connsiteY68" fmla="*/ 1344004 h 1344450"/>
                <a:gd name="connsiteX69" fmla="*/ 3273259 w 4700695"/>
                <a:gd name="connsiteY69" fmla="*/ 1344451 h 1344450"/>
                <a:gd name="connsiteX70" fmla="*/ 4700696 w 4700695"/>
                <a:gd name="connsiteY70" fmla="*/ 1344451 h 1344450"/>
                <a:gd name="connsiteX71" fmla="*/ 4700696 w 4700695"/>
                <a:gd name="connsiteY71" fmla="*/ 1344451 h 13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700695" h="1344450">
                  <a:moveTo>
                    <a:pt x="0" y="1344400"/>
                  </a:moveTo>
                  <a:lnTo>
                    <a:pt x="270718" y="1342945"/>
                  </a:lnTo>
                  <a:lnTo>
                    <a:pt x="369159" y="1340239"/>
                  </a:lnTo>
                  <a:lnTo>
                    <a:pt x="443000" y="1335836"/>
                  </a:lnTo>
                  <a:lnTo>
                    <a:pt x="492215" y="1330934"/>
                  </a:lnTo>
                  <a:lnTo>
                    <a:pt x="541442" y="1323685"/>
                  </a:lnTo>
                  <a:lnTo>
                    <a:pt x="590657" y="1313206"/>
                  </a:lnTo>
                  <a:lnTo>
                    <a:pt x="639884" y="1298426"/>
                  </a:lnTo>
                  <a:lnTo>
                    <a:pt x="664497" y="1289032"/>
                  </a:lnTo>
                  <a:lnTo>
                    <a:pt x="689111" y="1278068"/>
                  </a:lnTo>
                  <a:lnTo>
                    <a:pt x="713712" y="1265368"/>
                  </a:lnTo>
                  <a:lnTo>
                    <a:pt x="738325" y="1250716"/>
                  </a:lnTo>
                  <a:lnTo>
                    <a:pt x="762939" y="1233932"/>
                  </a:lnTo>
                  <a:lnTo>
                    <a:pt x="787553" y="1214825"/>
                  </a:lnTo>
                  <a:lnTo>
                    <a:pt x="812166" y="1193216"/>
                  </a:lnTo>
                  <a:lnTo>
                    <a:pt x="836767" y="1168927"/>
                  </a:lnTo>
                  <a:lnTo>
                    <a:pt x="861381" y="1141805"/>
                  </a:lnTo>
                  <a:lnTo>
                    <a:pt x="885994" y="1111721"/>
                  </a:lnTo>
                  <a:lnTo>
                    <a:pt x="910608" y="1078575"/>
                  </a:lnTo>
                  <a:lnTo>
                    <a:pt x="935221" y="1042288"/>
                  </a:lnTo>
                  <a:lnTo>
                    <a:pt x="959822" y="1002861"/>
                  </a:lnTo>
                  <a:lnTo>
                    <a:pt x="984436" y="960316"/>
                  </a:lnTo>
                  <a:lnTo>
                    <a:pt x="1033663" y="866261"/>
                  </a:lnTo>
                  <a:lnTo>
                    <a:pt x="1082878" y="761564"/>
                  </a:lnTo>
                  <a:lnTo>
                    <a:pt x="1132105" y="648725"/>
                  </a:lnTo>
                  <a:lnTo>
                    <a:pt x="1279774" y="301627"/>
                  </a:lnTo>
                  <a:lnTo>
                    <a:pt x="1304375" y="249191"/>
                  </a:lnTo>
                  <a:lnTo>
                    <a:pt x="1328988" y="200151"/>
                  </a:lnTo>
                  <a:lnTo>
                    <a:pt x="1353602" y="155181"/>
                  </a:lnTo>
                  <a:lnTo>
                    <a:pt x="1378215" y="114924"/>
                  </a:lnTo>
                  <a:lnTo>
                    <a:pt x="1402829" y="79968"/>
                  </a:lnTo>
                  <a:lnTo>
                    <a:pt x="1427430" y="50837"/>
                  </a:lnTo>
                  <a:lnTo>
                    <a:pt x="1452044" y="27972"/>
                  </a:lnTo>
                  <a:lnTo>
                    <a:pt x="1476657" y="11727"/>
                  </a:lnTo>
                  <a:lnTo>
                    <a:pt x="1501271" y="2354"/>
                  </a:lnTo>
                  <a:lnTo>
                    <a:pt x="1525884" y="0"/>
                  </a:lnTo>
                  <a:lnTo>
                    <a:pt x="1550485" y="4703"/>
                  </a:lnTo>
                  <a:lnTo>
                    <a:pt x="1575099" y="16388"/>
                  </a:lnTo>
                  <a:lnTo>
                    <a:pt x="1599712" y="34874"/>
                  </a:lnTo>
                  <a:lnTo>
                    <a:pt x="1624326" y="59871"/>
                  </a:lnTo>
                  <a:lnTo>
                    <a:pt x="1648927" y="90997"/>
                  </a:lnTo>
                  <a:lnTo>
                    <a:pt x="1673540" y="127782"/>
                  </a:lnTo>
                  <a:lnTo>
                    <a:pt x="1698154" y="169678"/>
                  </a:lnTo>
                  <a:lnTo>
                    <a:pt x="1722768" y="216077"/>
                  </a:lnTo>
                  <a:lnTo>
                    <a:pt x="1771982" y="319738"/>
                  </a:lnTo>
                  <a:lnTo>
                    <a:pt x="1821209" y="433238"/>
                  </a:lnTo>
                  <a:lnTo>
                    <a:pt x="1944265" y="724700"/>
                  </a:lnTo>
                  <a:lnTo>
                    <a:pt x="1993492" y="832444"/>
                  </a:lnTo>
                  <a:lnTo>
                    <a:pt x="2042706" y="930258"/>
                  </a:lnTo>
                  <a:lnTo>
                    <a:pt x="2067320" y="974842"/>
                  </a:lnTo>
                  <a:lnTo>
                    <a:pt x="2091934" y="1016352"/>
                  </a:lnTo>
                  <a:lnTo>
                    <a:pt x="2116535" y="1054732"/>
                  </a:lnTo>
                  <a:lnTo>
                    <a:pt x="2141148" y="1089960"/>
                  </a:lnTo>
                  <a:lnTo>
                    <a:pt x="2165762" y="1122085"/>
                  </a:lnTo>
                  <a:lnTo>
                    <a:pt x="2190375" y="1151161"/>
                  </a:lnTo>
                  <a:lnTo>
                    <a:pt x="2214989" y="1177326"/>
                  </a:lnTo>
                  <a:lnTo>
                    <a:pt x="2239590" y="1200708"/>
                  </a:lnTo>
                  <a:lnTo>
                    <a:pt x="2264204" y="1221462"/>
                  </a:lnTo>
                  <a:lnTo>
                    <a:pt x="2288817" y="1239765"/>
                  </a:lnTo>
                  <a:lnTo>
                    <a:pt x="2313431" y="1255821"/>
                  </a:lnTo>
                  <a:lnTo>
                    <a:pt x="2338044" y="1269810"/>
                  </a:lnTo>
                  <a:lnTo>
                    <a:pt x="2362645" y="1281910"/>
                  </a:lnTo>
                  <a:lnTo>
                    <a:pt x="2411872" y="1301247"/>
                  </a:lnTo>
                  <a:lnTo>
                    <a:pt x="2461100" y="1315223"/>
                  </a:lnTo>
                  <a:lnTo>
                    <a:pt x="2510314" y="1325089"/>
                  </a:lnTo>
                  <a:lnTo>
                    <a:pt x="2559541" y="1331892"/>
                  </a:lnTo>
                  <a:lnTo>
                    <a:pt x="2633369" y="1338146"/>
                  </a:lnTo>
                  <a:lnTo>
                    <a:pt x="2731811" y="1342115"/>
                  </a:lnTo>
                  <a:lnTo>
                    <a:pt x="2879480" y="1344004"/>
                  </a:lnTo>
                  <a:lnTo>
                    <a:pt x="3273259" y="1344451"/>
                  </a:lnTo>
                  <a:lnTo>
                    <a:pt x="4700696" y="1344451"/>
                  </a:lnTo>
                  <a:lnTo>
                    <a:pt x="4700696" y="1344451"/>
                  </a:lnTo>
                </a:path>
              </a:pathLst>
            </a:custGeom>
            <a:noFill/>
            <a:ln w="19041" cap="sq">
              <a:solidFill>
                <a:srgbClr val="8C564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3" name="Freeform: Shape 3362">
              <a:extLst>
                <a:ext uri="{FF2B5EF4-FFF2-40B4-BE49-F238E27FC236}">
                  <a16:creationId xmlns:a16="http://schemas.microsoft.com/office/drawing/2014/main" id="{308CDF0A-2D07-41E5-0E33-1E0DAD35F2CD}"/>
                </a:ext>
              </a:extLst>
            </p:cNvPr>
            <p:cNvSpPr/>
            <p:nvPr/>
          </p:nvSpPr>
          <p:spPr>
            <a:xfrm>
              <a:off x="740415" y="1027910"/>
              <a:ext cx="4700695" cy="1344450"/>
            </a:xfrm>
            <a:custGeom>
              <a:avLst/>
              <a:gdLst>
                <a:gd name="connsiteX0" fmla="*/ 0 w 4700695"/>
                <a:gd name="connsiteY0" fmla="*/ 1344030 h 1344450"/>
                <a:gd name="connsiteX1" fmla="*/ 196887 w 4700695"/>
                <a:gd name="connsiteY1" fmla="*/ 1341898 h 1344450"/>
                <a:gd name="connsiteX2" fmla="*/ 295331 w 4700695"/>
                <a:gd name="connsiteY2" fmla="*/ 1338669 h 1344450"/>
                <a:gd name="connsiteX3" fmla="*/ 369159 w 4700695"/>
                <a:gd name="connsiteY3" fmla="*/ 1334176 h 1344450"/>
                <a:gd name="connsiteX4" fmla="*/ 443000 w 4700695"/>
                <a:gd name="connsiteY4" fmla="*/ 1326761 h 1344450"/>
                <a:gd name="connsiteX5" fmla="*/ 492215 w 4700695"/>
                <a:gd name="connsiteY5" fmla="*/ 1319498 h 1344450"/>
                <a:gd name="connsiteX6" fmla="*/ 541442 w 4700695"/>
                <a:gd name="connsiteY6" fmla="*/ 1309747 h 1344450"/>
                <a:gd name="connsiteX7" fmla="*/ 590657 w 4700695"/>
                <a:gd name="connsiteY7" fmla="*/ 1296869 h 1344450"/>
                <a:gd name="connsiteX8" fmla="*/ 639884 w 4700695"/>
                <a:gd name="connsiteY8" fmla="*/ 1280123 h 1344450"/>
                <a:gd name="connsiteX9" fmla="*/ 689111 w 4700695"/>
                <a:gd name="connsiteY9" fmla="*/ 1258731 h 1344450"/>
                <a:gd name="connsiteX10" fmla="*/ 738325 w 4700695"/>
                <a:gd name="connsiteY10" fmla="*/ 1231851 h 1344450"/>
                <a:gd name="connsiteX11" fmla="*/ 762939 w 4700695"/>
                <a:gd name="connsiteY11" fmla="*/ 1216076 h 1344450"/>
                <a:gd name="connsiteX12" fmla="*/ 787553 w 4700695"/>
                <a:gd name="connsiteY12" fmla="*/ 1198615 h 1344450"/>
                <a:gd name="connsiteX13" fmla="*/ 812166 w 4700695"/>
                <a:gd name="connsiteY13" fmla="*/ 1179368 h 1344450"/>
                <a:gd name="connsiteX14" fmla="*/ 836767 w 4700695"/>
                <a:gd name="connsiteY14" fmla="*/ 1158244 h 1344450"/>
                <a:gd name="connsiteX15" fmla="*/ 861381 w 4700695"/>
                <a:gd name="connsiteY15" fmla="*/ 1135168 h 1344450"/>
                <a:gd name="connsiteX16" fmla="*/ 885994 w 4700695"/>
                <a:gd name="connsiteY16" fmla="*/ 1110062 h 1344450"/>
                <a:gd name="connsiteX17" fmla="*/ 910608 w 4700695"/>
                <a:gd name="connsiteY17" fmla="*/ 1082876 h 1344450"/>
                <a:gd name="connsiteX18" fmla="*/ 959822 w 4700695"/>
                <a:gd name="connsiteY18" fmla="*/ 1022147 h 1344450"/>
                <a:gd name="connsiteX19" fmla="*/ 1009049 w 4700695"/>
                <a:gd name="connsiteY19" fmla="*/ 952928 h 1344450"/>
                <a:gd name="connsiteX20" fmla="*/ 1058264 w 4700695"/>
                <a:gd name="connsiteY20" fmla="*/ 875568 h 1344450"/>
                <a:gd name="connsiteX21" fmla="*/ 1107491 w 4700695"/>
                <a:gd name="connsiteY21" fmla="*/ 790858 h 1344450"/>
                <a:gd name="connsiteX22" fmla="*/ 1156719 w 4700695"/>
                <a:gd name="connsiteY22" fmla="*/ 700084 h 1344450"/>
                <a:gd name="connsiteX23" fmla="*/ 1230547 w 4700695"/>
                <a:gd name="connsiteY23" fmla="*/ 556578 h 1344450"/>
                <a:gd name="connsiteX24" fmla="*/ 1328988 w 4700695"/>
                <a:gd name="connsiteY24" fmla="*/ 364398 h 1344450"/>
                <a:gd name="connsiteX25" fmla="*/ 1378215 w 4700695"/>
                <a:gd name="connsiteY25" fmla="*/ 274478 h 1344450"/>
                <a:gd name="connsiteX26" fmla="*/ 1427430 w 4700695"/>
                <a:gd name="connsiteY26" fmla="*/ 192818 h 1344450"/>
                <a:gd name="connsiteX27" fmla="*/ 1452044 w 4700695"/>
                <a:gd name="connsiteY27" fmla="*/ 156041 h 1344450"/>
                <a:gd name="connsiteX28" fmla="*/ 1476657 w 4700695"/>
                <a:gd name="connsiteY28" fmla="*/ 122445 h 1344450"/>
                <a:gd name="connsiteX29" fmla="*/ 1501271 w 4700695"/>
                <a:gd name="connsiteY29" fmla="*/ 92364 h 1344450"/>
                <a:gd name="connsiteX30" fmla="*/ 1525884 w 4700695"/>
                <a:gd name="connsiteY30" fmla="*/ 66101 h 1344450"/>
                <a:gd name="connsiteX31" fmla="*/ 1550485 w 4700695"/>
                <a:gd name="connsiteY31" fmla="*/ 43922 h 1344450"/>
                <a:gd name="connsiteX32" fmla="*/ 1575099 w 4700695"/>
                <a:gd name="connsiteY32" fmla="*/ 26059 h 1344450"/>
                <a:gd name="connsiteX33" fmla="*/ 1599712 w 4700695"/>
                <a:gd name="connsiteY33" fmla="*/ 12698 h 1344450"/>
                <a:gd name="connsiteX34" fmla="*/ 1624326 w 4700695"/>
                <a:gd name="connsiteY34" fmla="*/ 3981 h 1344450"/>
                <a:gd name="connsiteX35" fmla="*/ 1648927 w 4700695"/>
                <a:gd name="connsiteY35" fmla="*/ 0 h 1344450"/>
                <a:gd name="connsiteX36" fmla="*/ 1673540 w 4700695"/>
                <a:gd name="connsiteY36" fmla="*/ 798 h 1344450"/>
                <a:gd name="connsiteX37" fmla="*/ 1698154 w 4700695"/>
                <a:gd name="connsiteY37" fmla="*/ 6364 h 1344450"/>
                <a:gd name="connsiteX38" fmla="*/ 1722768 w 4700695"/>
                <a:gd name="connsiteY38" fmla="*/ 16642 h 1344450"/>
                <a:gd name="connsiteX39" fmla="*/ 1747381 w 4700695"/>
                <a:gd name="connsiteY39" fmla="*/ 31522 h 1344450"/>
                <a:gd name="connsiteX40" fmla="*/ 1771982 w 4700695"/>
                <a:gd name="connsiteY40" fmla="*/ 50846 h 1344450"/>
                <a:gd name="connsiteX41" fmla="*/ 1796596 w 4700695"/>
                <a:gd name="connsiteY41" fmla="*/ 74414 h 1344450"/>
                <a:gd name="connsiteX42" fmla="*/ 1821209 w 4700695"/>
                <a:gd name="connsiteY42" fmla="*/ 101982 h 1344450"/>
                <a:gd name="connsiteX43" fmla="*/ 1845823 w 4700695"/>
                <a:gd name="connsiteY43" fmla="*/ 133270 h 1344450"/>
                <a:gd name="connsiteX44" fmla="*/ 1870437 w 4700695"/>
                <a:gd name="connsiteY44" fmla="*/ 167964 h 1344450"/>
                <a:gd name="connsiteX45" fmla="*/ 1895037 w 4700695"/>
                <a:gd name="connsiteY45" fmla="*/ 205723 h 1344450"/>
                <a:gd name="connsiteX46" fmla="*/ 1944265 w 4700695"/>
                <a:gd name="connsiteY46" fmla="*/ 288975 h 1344450"/>
                <a:gd name="connsiteX47" fmla="*/ 1993492 w 4700695"/>
                <a:gd name="connsiteY47" fmla="*/ 379968 h 1344450"/>
                <a:gd name="connsiteX48" fmla="*/ 2067320 w 4700695"/>
                <a:gd name="connsiteY48" fmla="*/ 524151 h 1344450"/>
                <a:gd name="connsiteX49" fmla="*/ 2165762 w 4700695"/>
                <a:gd name="connsiteY49" fmla="*/ 715565 h 1344450"/>
                <a:gd name="connsiteX50" fmla="*/ 2214989 w 4700695"/>
                <a:gd name="connsiteY50" fmla="*/ 805439 h 1344450"/>
                <a:gd name="connsiteX51" fmla="*/ 2264204 w 4700695"/>
                <a:gd name="connsiteY51" fmla="*/ 888999 h 1344450"/>
                <a:gd name="connsiteX52" fmla="*/ 2313431 w 4700695"/>
                <a:gd name="connsiteY52" fmla="*/ 965044 h 1344450"/>
                <a:gd name="connsiteX53" fmla="*/ 2362645 w 4700695"/>
                <a:gd name="connsiteY53" fmla="*/ 1032856 h 1344450"/>
                <a:gd name="connsiteX54" fmla="*/ 2411872 w 4700695"/>
                <a:gd name="connsiteY54" fmla="*/ 1092168 h 1344450"/>
                <a:gd name="connsiteX55" fmla="*/ 2461100 w 4700695"/>
                <a:gd name="connsiteY55" fmla="*/ 1143081 h 1344450"/>
                <a:gd name="connsiteX56" fmla="*/ 2485700 w 4700695"/>
                <a:gd name="connsiteY56" fmla="*/ 1165507 h 1344450"/>
                <a:gd name="connsiteX57" fmla="*/ 2510314 w 4700695"/>
                <a:gd name="connsiteY57" fmla="*/ 1185992 h 1344450"/>
                <a:gd name="connsiteX58" fmla="*/ 2559541 w 4700695"/>
                <a:gd name="connsiteY58" fmla="*/ 1221513 h 1344450"/>
                <a:gd name="connsiteX59" fmla="*/ 2608756 w 4700695"/>
                <a:gd name="connsiteY59" fmla="*/ 1250422 h 1344450"/>
                <a:gd name="connsiteX60" fmla="*/ 2657983 w 4700695"/>
                <a:gd name="connsiteY60" fmla="*/ 1273550 h 1344450"/>
                <a:gd name="connsiteX61" fmla="*/ 2707197 w 4700695"/>
                <a:gd name="connsiteY61" fmla="*/ 1291750 h 1344450"/>
                <a:gd name="connsiteX62" fmla="*/ 2756424 w 4700695"/>
                <a:gd name="connsiteY62" fmla="*/ 1305829 h 1344450"/>
                <a:gd name="connsiteX63" fmla="*/ 2805652 w 4700695"/>
                <a:gd name="connsiteY63" fmla="*/ 1316550 h 1344450"/>
                <a:gd name="connsiteX64" fmla="*/ 2854866 w 4700695"/>
                <a:gd name="connsiteY64" fmla="*/ 1324578 h 1344450"/>
                <a:gd name="connsiteX65" fmla="*/ 2928707 w 4700695"/>
                <a:gd name="connsiteY65" fmla="*/ 1332823 h 1344450"/>
                <a:gd name="connsiteX66" fmla="*/ 3002535 w 4700695"/>
                <a:gd name="connsiteY66" fmla="*/ 1337865 h 1344450"/>
                <a:gd name="connsiteX67" fmla="*/ 3100977 w 4700695"/>
                <a:gd name="connsiteY67" fmla="*/ 1341515 h 1344450"/>
                <a:gd name="connsiteX68" fmla="*/ 3248646 w 4700695"/>
                <a:gd name="connsiteY68" fmla="*/ 1343672 h 1344450"/>
                <a:gd name="connsiteX69" fmla="*/ 3568584 w 4700695"/>
                <a:gd name="connsiteY69" fmla="*/ 1344426 h 1344450"/>
                <a:gd name="connsiteX70" fmla="*/ 4700696 w 4700695"/>
                <a:gd name="connsiteY70" fmla="*/ 1344451 h 1344450"/>
                <a:gd name="connsiteX71" fmla="*/ 4700696 w 4700695"/>
                <a:gd name="connsiteY71" fmla="*/ 1344451 h 13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700695" h="1344450">
                  <a:moveTo>
                    <a:pt x="0" y="1344030"/>
                  </a:moveTo>
                  <a:lnTo>
                    <a:pt x="196887" y="1341898"/>
                  </a:lnTo>
                  <a:lnTo>
                    <a:pt x="295331" y="1338669"/>
                  </a:lnTo>
                  <a:lnTo>
                    <a:pt x="369159" y="1334176"/>
                  </a:lnTo>
                  <a:lnTo>
                    <a:pt x="443000" y="1326761"/>
                  </a:lnTo>
                  <a:lnTo>
                    <a:pt x="492215" y="1319498"/>
                  </a:lnTo>
                  <a:lnTo>
                    <a:pt x="541442" y="1309747"/>
                  </a:lnTo>
                  <a:lnTo>
                    <a:pt x="590657" y="1296869"/>
                  </a:lnTo>
                  <a:lnTo>
                    <a:pt x="639884" y="1280123"/>
                  </a:lnTo>
                  <a:lnTo>
                    <a:pt x="689111" y="1258731"/>
                  </a:lnTo>
                  <a:lnTo>
                    <a:pt x="738325" y="1231851"/>
                  </a:lnTo>
                  <a:lnTo>
                    <a:pt x="762939" y="1216076"/>
                  </a:lnTo>
                  <a:lnTo>
                    <a:pt x="787553" y="1198615"/>
                  </a:lnTo>
                  <a:lnTo>
                    <a:pt x="812166" y="1179368"/>
                  </a:lnTo>
                  <a:lnTo>
                    <a:pt x="836767" y="1158244"/>
                  </a:lnTo>
                  <a:lnTo>
                    <a:pt x="861381" y="1135168"/>
                  </a:lnTo>
                  <a:lnTo>
                    <a:pt x="885994" y="1110062"/>
                  </a:lnTo>
                  <a:lnTo>
                    <a:pt x="910608" y="1082876"/>
                  </a:lnTo>
                  <a:lnTo>
                    <a:pt x="959822" y="1022147"/>
                  </a:lnTo>
                  <a:lnTo>
                    <a:pt x="1009049" y="952928"/>
                  </a:lnTo>
                  <a:lnTo>
                    <a:pt x="1058264" y="875568"/>
                  </a:lnTo>
                  <a:lnTo>
                    <a:pt x="1107491" y="790858"/>
                  </a:lnTo>
                  <a:lnTo>
                    <a:pt x="1156719" y="700084"/>
                  </a:lnTo>
                  <a:lnTo>
                    <a:pt x="1230547" y="556578"/>
                  </a:lnTo>
                  <a:lnTo>
                    <a:pt x="1328988" y="364398"/>
                  </a:lnTo>
                  <a:lnTo>
                    <a:pt x="1378215" y="274478"/>
                  </a:lnTo>
                  <a:lnTo>
                    <a:pt x="1427430" y="192818"/>
                  </a:lnTo>
                  <a:lnTo>
                    <a:pt x="1452044" y="156041"/>
                  </a:lnTo>
                  <a:lnTo>
                    <a:pt x="1476657" y="122445"/>
                  </a:lnTo>
                  <a:lnTo>
                    <a:pt x="1501271" y="92364"/>
                  </a:lnTo>
                  <a:lnTo>
                    <a:pt x="1525884" y="66101"/>
                  </a:lnTo>
                  <a:lnTo>
                    <a:pt x="1550485" y="43922"/>
                  </a:lnTo>
                  <a:lnTo>
                    <a:pt x="1575099" y="26059"/>
                  </a:lnTo>
                  <a:lnTo>
                    <a:pt x="1599712" y="12698"/>
                  </a:lnTo>
                  <a:lnTo>
                    <a:pt x="1624326" y="3981"/>
                  </a:lnTo>
                  <a:lnTo>
                    <a:pt x="1648927" y="0"/>
                  </a:lnTo>
                  <a:lnTo>
                    <a:pt x="1673540" y="798"/>
                  </a:lnTo>
                  <a:lnTo>
                    <a:pt x="1698154" y="6364"/>
                  </a:lnTo>
                  <a:lnTo>
                    <a:pt x="1722768" y="16642"/>
                  </a:lnTo>
                  <a:lnTo>
                    <a:pt x="1747381" y="31522"/>
                  </a:lnTo>
                  <a:lnTo>
                    <a:pt x="1771982" y="50846"/>
                  </a:lnTo>
                  <a:lnTo>
                    <a:pt x="1796596" y="74414"/>
                  </a:lnTo>
                  <a:lnTo>
                    <a:pt x="1821209" y="101982"/>
                  </a:lnTo>
                  <a:lnTo>
                    <a:pt x="1845823" y="133270"/>
                  </a:lnTo>
                  <a:lnTo>
                    <a:pt x="1870437" y="167964"/>
                  </a:lnTo>
                  <a:lnTo>
                    <a:pt x="1895037" y="205723"/>
                  </a:lnTo>
                  <a:lnTo>
                    <a:pt x="1944265" y="288975"/>
                  </a:lnTo>
                  <a:lnTo>
                    <a:pt x="1993492" y="379968"/>
                  </a:lnTo>
                  <a:lnTo>
                    <a:pt x="2067320" y="524151"/>
                  </a:lnTo>
                  <a:lnTo>
                    <a:pt x="2165762" y="715565"/>
                  </a:lnTo>
                  <a:lnTo>
                    <a:pt x="2214989" y="805439"/>
                  </a:lnTo>
                  <a:lnTo>
                    <a:pt x="2264204" y="888999"/>
                  </a:lnTo>
                  <a:lnTo>
                    <a:pt x="2313431" y="965044"/>
                  </a:lnTo>
                  <a:lnTo>
                    <a:pt x="2362645" y="1032856"/>
                  </a:lnTo>
                  <a:lnTo>
                    <a:pt x="2411872" y="1092168"/>
                  </a:lnTo>
                  <a:lnTo>
                    <a:pt x="2461100" y="1143081"/>
                  </a:lnTo>
                  <a:lnTo>
                    <a:pt x="2485700" y="1165507"/>
                  </a:lnTo>
                  <a:lnTo>
                    <a:pt x="2510314" y="1185992"/>
                  </a:lnTo>
                  <a:lnTo>
                    <a:pt x="2559541" y="1221513"/>
                  </a:lnTo>
                  <a:lnTo>
                    <a:pt x="2608756" y="1250422"/>
                  </a:lnTo>
                  <a:lnTo>
                    <a:pt x="2657983" y="1273550"/>
                  </a:lnTo>
                  <a:lnTo>
                    <a:pt x="2707197" y="1291750"/>
                  </a:lnTo>
                  <a:lnTo>
                    <a:pt x="2756424" y="1305829"/>
                  </a:lnTo>
                  <a:lnTo>
                    <a:pt x="2805652" y="1316550"/>
                  </a:lnTo>
                  <a:lnTo>
                    <a:pt x="2854866" y="1324578"/>
                  </a:lnTo>
                  <a:lnTo>
                    <a:pt x="2928707" y="1332823"/>
                  </a:lnTo>
                  <a:lnTo>
                    <a:pt x="3002535" y="1337865"/>
                  </a:lnTo>
                  <a:lnTo>
                    <a:pt x="3100977" y="1341515"/>
                  </a:lnTo>
                  <a:lnTo>
                    <a:pt x="3248646" y="1343672"/>
                  </a:lnTo>
                  <a:lnTo>
                    <a:pt x="3568584" y="1344426"/>
                  </a:lnTo>
                  <a:lnTo>
                    <a:pt x="4700696" y="1344451"/>
                  </a:lnTo>
                  <a:lnTo>
                    <a:pt x="4700696" y="1344451"/>
                  </a:lnTo>
                </a:path>
              </a:pathLst>
            </a:custGeom>
            <a:noFill/>
            <a:ln w="19041" cap="sq">
              <a:solidFill>
                <a:srgbClr val="E3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4" name="Freeform: Shape 3363">
              <a:extLst>
                <a:ext uri="{FF2B5EF4-FFF2-40B4-BE49-F238E27FC236}">
                  <a16:creationId xmlns:a16="http://schemas.microsoft.com/office/drawing/2014/main" id="{64E98EC9-A0EE-038A-E108-8E020B5DB05A}"/>
                </a:ext>
              </a:extLst>
            </p:cNvPr>
            <p:cNvSpPr/>
            <p:nvPr/>
          </p:nvSpPr>
          <p:spPr>
            <a:xfrm>
              <a:off x="740415" y="1027910"/>
              <a:ext cx="4700695" cy="1344450"/>
            </a:xfrm>
            <a:custGeom>
              <a:avLst/>
              <a:gdLst>
                <a:gd name="connsiteX0" fmla="*/ 0 w 4700695"/>
                <a:gd name="connsiteY0" fmla="*/ 1344349 h 1344450"/>
                <a:gd name="connsiteX1" fmla="*/ 319945 w 4700695"/>
                <a:gd name="connsiteY1" fmla="*/ 1342575 h 1344450"/>
                <a:gd name="connsiteX2" fmla="*/ 443000 w 4700695"/>
                <a:gd name="connsiteY2" fmla="*/ 1339524 h 1344450"/>
                <a:gd name="connsiteX3" fmla="*/ 541442 w 4700695"/>
                <a:gd name="connsiteY3" fmla="*/ 1334368 h 1344450"/>
                <a:gd name="connsiteX4" fmla="*/ 615270 w 4700695"/>
                <a:gd name="connsiteY4" fmla="*/ 1327718 h 1344450"/>
                <a:gd name="connsiteX5" fmla="*/ 689111 w 4700695"/>
                <a:gd name="connsiteY5" fmla="*/ 1317456 h 1344450"/>
                <a:gd name="connsiteX6" fmla="*/ 738325 w 4700695"/>
                <a:gd name="connsiteY6" fmla="*/ 1307884 h 1344450"/>
                <a:gd name="connsiteX7" fmla="*/ 787553 w 4700695"/>
                <a:gd name="connsiteY7" fmla="*/ 1295529 h 1344450"/>
                <a:gd name="connsiteX8" fmla="*/ 836767 w 4700695"/>
                <a:gd name="connsiteY8" fmla="*/ 1279791 h 1344450"/>
                <a:gd name="connsiteX9" fmla="*/ 885994 w 4700695"/>
                <a:gd name="connsiteY9" fmla="*/ 1260020 h 1344450"/>
                <a:gd name="connsiteX10" fmla="*/ 935221 w 4700695"/>
                <a:gd name="connsiteY10" fmla="*/ 1235566 h 1344450"/>
                <a:gd name="connsiteX11" fmla="*/ 984436 w 4700695"/>
                <a:gd name="connsiteY11" fmla="*/ 1205737 h 1344450"/>
                <a:gd name="connsiteX12" fmla="*/ 1033663 w 4700695"/>
                <a:gd name="connsiteY12" fmla="*/ 1169885 h 1344450"/>
                <a:gd name="connsiteX13" fmla="*/ 1082878 w 4700695"/>
                <a:gd name="connsiteY13" fmla="*/ 1127433 h 1344450"/>
                <a:gd name="connsiteX14" fmla="*/ 1132105 w 4700695"/>
                <a:gd name="connsiteY14" fmla="*/ 1077962 h 1344450"/>
                <a:gd name="connsiteX15" fmla="*/ 1181319 w 4700695"/>
                <a:gd name="connsiteY15" fmla="*/ 1021190 h 1344450"/>
                <a:gd name="connsiteX16" fmla="*/ 1230547 w 4700695"/>
                <a:gd name="connsiteY16" fmla="*/ 957117 h 1344450"/>
                <a:gd name="connsiteX17" fmla="*/ 1279774 w 4700695"/>
                <a:gd name="connsiteY17" fmla="*/ 885991 h 1344450"/>
                <a:gd name="connsiteX18" fmla="*/ 1328988 w 4700695"/>
                <a:gd name="connsiteY18" fmla="*/ 808418 h 1344450"/>
                <a:gd name="connsiteX19" fmla="*/ 1378215 w 4700695"/>
                <a:gd name="connsiteY19" fmla="*/ 725356 h 1344450"/>
                <a:gd name="connsiteX20" fmla="*/ 1452044 w 4700695"/>
                <a:gd name="connsiteY20" fmla="*/ 593484 h 1344450"/>
                <a:gd name="connsiteX21" fmla="*/ 1575099 w 4700695"/>
                <a:gd name="connsiteY21" fmla="*/ 369974 h 1344450"/>
                <a:gd name="connsiteX22" fmla="*/ 1624326 w 4700695"/>
                <a:gd name="connsiteY22" fmla="*/ 285896 h 1344450"/>
                <a:gd name="connsiteX23" fmla="*/ 1673540 w 4700695"/>
                <a:gd name="connsiteY23" fmla="*/ 208577 h 1344450"/>
                <a:gd name="connsiteX24" fmla="*/ 1698154 w 4700695"/>
                <a:gd name="connsiteY24" fmla="*/ 173221 h 1344450"/>
                <a:gd name="connsiteX25" fmla="*/ 1722768 w 4700695"/>
                <a:gd name="connsiteY25" fmla="*/ 140461 h 1344450"/>
                <a:gd name="connsiteX26" fmla="*/ 1747381 w 4700695"/>
                <a:gd name="connsiteY26" fmla="*/ 110574 h 1344450"/>
                <a:gd name="connsiteX27" fmla="*/ 1771982 w 4700695"/>
                <a:gd name="connsiteY27" fmla="*/ 83813 h 1344450"/>
                <a:gd name="connsiteX28" fmla="*/ 1796596 w 4700695"/>
                <a:gd name="connsiteY28" fmla="*/ 60415 h 1344450"/>
                <a:gd name="connsiteX29" fmla="*/ 1821209 w 4700695"/>
                <a:gd name="connsiteY29" fmla="*/ 40584 h 1344450"/>
                <a:gd name="connsiteX30" fmla="*/ 1845823 w 4700695"/>
                <a:gd name="connsiteY30" fmla="*/ 24500 h 1344450"/>
                <a:gd name="connsiteX31" fmla="*/ 1870437 w 4700695"/>
                <a:gd name="connsiteY31" fmla="*/ 12307 h 1344450"/>
                <a:gd name="connsiteX32" fmla="*/ 1895037 w 4700695"/>
                <a:gd name="connsiteY32" fmla="*/ 4115 h 1344450"/>
                <a:gd name="connsiteX33" fmla="*/ 1919651 w 4700695"/>
                <a:gd name="connsiteY33" fmla="*/ 0 h 1344450"/>
                <a:gd name="connsiteX34" fmla="*/ 1944265 w 4700695"/>
                <a:gd name="connsiteY34" fmla="*/ 0 h 1344450"/>
                <a:gd name="connsiteX35" fmla="*/ 1968878 w 4700695"/>
                <a:gd name="connsiteY35" fmla="*/ 4115 h 1344450"/>
                <a:gd name="connsiteX36" fmla="*/ 1993492 w 4700695"/>
                <a:gd name="connsiteY36" fmla="*/ 12307 h 1344450"/>
                <a:gd name="connsiteX37" fmla="*/ 2018093 w 4700695"/>
                <a:gd name="connsiteY37" fmla="*/ 24500 h 1344450"/>
                <a:gd name="connsiteX38" fmla="*/ 2042706 w 4700695"/>
                <a:gd name="connsiteY38" fmla="*/ 40584 h 1344450"/>
                <a:gd name="connsiteX39" fmla="*/ 2067320 w 4700695"/>
                <a:gd name="connsiteY39" fmla="*/ 60415 h 1344450"/>
                <a:gd name="connsiteX40" fmla="*/ 2091934 w 4700695"/>
                <a:gd name="connsiteY40" fmla="*/ 83813 h 1344450"/>
                <a:gd name="connsiteX41" fmla="*/ 2116535 w 4700695"/>
                <a:gd name="connsiteY41" fmla="*/ 110574 h 1344450"/>
                <a:gd name="connsiteX42" fmla="*/ 2141148 w 4700695"/>
                <a:gd name="connsiteY42" fmla="*/ 140461 h 1344450"/>
                <a:gd name="connsiteX43" fmla="*/ 2165762 w 4700695"/>
                <a:gd name="connsiteY43" fmla="*/ 173221 h 1344450"/>
                <a:gd name="connsiteX44" fmla="*/ 2214989 w 4700695"/>
                <a:gd name="connsiteY44" fmla="*/ 246236 h 1344450"/>
                <a:gd name="connsiteX45" fmla="*/ 2264204 w 4700695"/>
                <a:gd name="connsiteY45" fmla="*/ 327247 h 1344450"/>
                <a:gd name="connsiteX46" fmla="*/ 2313431 w 4700695"/>
                <a:gd name="connsiteY46" fmla="*/ 413763 h 1344450"/>
                <a:gd name="connsiteX47" fmla="*/ 2510314 w 4700695"/>
                <a:gd name="connsiteY47" fmla="*/ 767499 h 1344450"/>
                <a:gd name="connsiteX48" fmla="*/ 2559541 w 4700695"/>
                <a:gd name="connsiteY48" fmla="*/ 847960 h 1344450"/>
                <a:gd name="connsiteX49" fmla="*/ 2608756 w 4700695"/>
                <a:gd name="connsiteY49" fmla="*/ 922405 h 1344450"/>
                <a:gd name="connsiteX50" fmla="*/ 2657983 w 4700695"/>
                <a:gd name="connsiteY50" fmla="*/ 990060 h 1344450"/>
                <a:gd name="connsiteX51" fmla="*/ 2707197 w 4700695"/>
                <a:gd name="connsiteY51" fmla="*/ 1050495 h 1344450"/>
                <a:gd name="connsiteX52" fmla="*/ 2756424 w 4700695"/>
                <a:gd name="connsiteY52" fmla="*/ 1103604 h 1344450"/>
                <a:gd name="connsiteX53" fmla="*/ 2805652 w 4700695"/>
                <a:gd name="connsiteY53" fmla="*/ 1149514 h 1344450"/>
                <a:gd name="connsiteX54" fmla="*/ 2854866 w 4700695"/>
                <a:gd name="connsiteY54" fmla="*/ 1188596 h 1344450"/>
                <a:gd name="connsiteX55" fmla="*/ 2904094 w 4700695"/>
                <a:gd name="connsiteY55" fmla="*/ 1221360 h 1344450"/>
                <a:gd name="connsiteX56" fmla="*/ 2953308 w 4700695"/>
                <a:gd name="connsiteY56" fmla="*/ 1248431 h 1344450"/>
                <a:gd name="connsiteX57" fmla="*/ 3002535 w 4700695"/>
                <a:gd name="connsiteY57" fmla="*/ 1270448 h 1344450"/>
                <a:gd name="connsiteX58" fmla="*/ 3051762 w 4700695"/>
                <a:gd name="connsiteY58" fmla="*/ 1288126 h 1344450"/>
                <a:gd name="connsiteX59" fmla="*/ 3100977 w 4700695"/>
                <a:gd name="connsiteY59" fmla="*/ 1302089 h 1344450"/>
                <a:gd name="connsiteX60" fmla="*/ 3150204 w 4700695"/>
                <a:gd name="connsiteY60" fmla="*/ 1312989 h 1344450"/>
                <a:gd name="connsiteX61" fmla="*/ 3199418 w 4700695"/>
                <a:gd name="connsiteY61" fmla="*/ 1321362 h 1344450"/>
                <a:gd name="connsiteX62" fmla="*/ 3273259 w 4700695"/>
                <a:gd name="connsiteY62" fmla="*/ 1330271 h 1344450"/>
                <a:gd name="connsiteX63" fmla="*/ 3347087 w 4700695"/>
                <a:gd name="connsiteY63" fmla="*/ 1335976 h 1344450"/>
                <a:gd name="connsiteX64" fmla="*/ 3445529 w 4700695"/>
                <a:gd name="connsiteY64" fmla="*/ 1340367 h 1344450"/>
                <a:gd name="connsiteX65" fmla="*/ 3593198 w 4700695"/>
                <a:gd name="connsiteY65" fmla="*/ 1343213 h 1344450"/>
                <a:gd name="connsiteX66" fmla="*/ 3839308 w 4700695"/>
                <a:gd name="connsiteY66" fmla="*/ 1344323 h 1344450"/>
                <a:gd name="connsiteX67" fmla="*/ 4700696 w 4700695"/>
                <a:gd name="connsiteY67" fmla="*/ 1344451 h 1344450"/>
                <a:gd name="connsiteX68" fmla="*/ 4700696 w 4700695"/>
                <a:gd name="connsiteY68" fmla="*/ 1344451 h 134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700695" h="1344450">
                  <a:moveTo>
                    <a:pt x="0" y="1344349"/>
                  </a:moveTo>
                  <a:lnTo>
                    <a:pt x="319945" y="1342575"/>
                  </a:lnTo>
                  <a:lnTo>
                    <a:pt x="443000" y="1339524"/>
                  </a:lnTo>
                  <a:lnTo>
                    <a:pt x="541442" y="1334368"/>
                  </a:lnTo>
                  <a:lnTo>
                    <a:pt x="615270" y="1327718"/>
                  </a:lnTo>
                  <a:lnTo>
                    <a:pt x="689111" y="1317456"/>
                  </a:lnTo>
                  <a:lnTo>
                    <a:pt x="738325" y="1307884"/>
                  </a:lnTo>
                  <a:lnTo>
                    <a:pt x="787553" y="1295529"/>
                  </a:lnTo>
                  <a:lnTo>
                    <a:pt x="836767" y="1279791"/>
                  </a:lnTo>
                  <a:lnTo>
                    <a:pt x="885994" y="1260020"/>
                  </a:lnTo>
                  <a:lnTo>
                    <a:pt x="935221" y="1235566"/>
                  </a:lnTo>
                  <a:lnTo>
                    <a:pt x="984436" y="1205737"/>
                  </a:lnTo>
                  <a:lnTo>
                    <a:pt x="1033663" y="1169885"/>
                  </a:lnTo>
                  <a:lnTo>
                    <a:pt x="1082878" y="1127433"/>
                  </a:lnTo>
                  <a:lnTo>
                    <a:pt x="1132105" y="1077962"/>
                  </a:lnTo>
                  <a:lnTo>
                    <a:pt x="1181319" y="1021190"/>
                  </a:lnTo>
                  <a:lnTo>
                    <a:pt x="1230547" y="957117"/>
                  </a:lnTo>
                  <a:lnTo>
                    <a:pt x="1279774" y="885991"/>
                  </a:lnTo>
                  <a:lnTo>
                    <a:pt x="1328988" y="808418"/>
                  </a:lnTo>
                  <a:lnTo>
                    <a:pt x="1378215" y="725356"/>
                  </a:lnTo>
                  <a:lnTo>
                    <a:pt x="1452044" y="593484"/>
                  </a:lnTo>
                  <a:lnTo>
                    <a:pt x="1575099" y="369974"/>
                  </a:lnTo>
                  <a:lnTo>
                    <a:pt x="1624326" y="285896"/>
                  </a:lnTo>
                  <a:lnTo>
                    <a:pt x="1673540" y="208577"/>
                  </a:lnTo>
                  <a:lnTo>
                    <a:pt x="1698154" y="173221"/>
                  </a:lnTo>
                  <a:lnTo>
                    <a:pt x="1722768" y="140461"/>
                  </a:lnTo>
                  <a:lnTo>
                    <a:pt x="1747381" y="110574"/>
                  </a:lnTo>
                  <a:lnTo>
                    <a:pt x="1771982" y="83813"/>
                  </a:lnTo>
                  <a:lnTo>
                    <a:pt x="1796596" y="60415"/>
                  </a:lnTo>
                  <a:lnTo>
                    <a:pt x="1821209" y="40584"/>
                  </a:lnTo>
                  <a:lnTo>
                    <a:pt x="1845823" y="24500"/>
                  </a:lnTo>
                  <a:lnTo>
                    <a:pt x="1870437" y="12307"/>
                  </a:lnTo>
                  <a:lnTo>
                    <a:pt x="1895037" y="4115"/>
                  </a:lnTo>
                  <a:lnTo>
                    <a:pt x="1919651" y="0"/>
                  </a:lnTo>
                  <a:lnTo>
                    <a:pt x="1944265" y="0"/>
                  </a:lnTo>
                  <a:lnTo>
                    <a:pt x="1968878" y="4115"/>
                  </a:lnTo>
                  <a:lnTo>
                    <a:pt x="1993492" y="12307"/>
                  </a:lnTo>
                  <a:lnTo>
                    <a:pt x="2018093" y="24500"/>
                  </a:lnTo>
                  <a:lnTo>
                    <a:pt x="2042706" y="40584"/>
                  </a:lnTo>
                  <a:lnTo>
                    <a:pt x="2067320" y="60415"/>
                  </a:lnTo>
                  <a:lnTo>
                    <a:pt x="2091934" y="83813"/>
                  </a:lnTo>
                  <a:lnTo>
                    <a:pt x="2116535" y="110574"/>
                  </a:lnTo>
                  <a:lnTo>
                    <a:pt x="2141148" y="140461"/>
                  </a:lnTo>
                  <a:lnTo>
                    <a:pt x="2165762" y="173221"/>
                  </a:lnTo>
                  <a:lnTo>
                    <a:pt x="2214989" y="246236"/>
                  </a:lnTo>
                  <a:lnTo>
                    <a:pt x="2264204" y="327247"/>
                  </a:lnTo>
                  <a:lnTo>
                    <a:pt x="2313431" y="413763"/>
                  </a:lnTo>
                  <a:lnTo>
                    <a:pt x="2510314" y="767499"/>
                  </a:lnTo>
                  <a:lnTo>
                    <a:pt x="2559541" y="847960"/>
                  </a:lnTo>
                  <a:lnTo>
                    <a:pt x="2608756" y="922405"/>
                  </a:lnTo>
                  <a:lnTo>
                    <a:pt x="2657983" y="990060"/>
                  </a:lnTo>
                  <a:lnTo>
                    <a:pt x="2707197" y="1050495"/>
                  </a:lnTo>
                  <a:lnTo>
                    <a:pt x="2756424" y="1103604"/>
                  </a:lnTo>
                  <a:lnTo>
                    <a:pt x="2805652" y="1149514"/>
                  </a:lnTo>
                  <a:lnTo>
                    <a:pt x="2854866" y="1188596"/>
                  </a:lnTo>
                  <a:lnTo>
                    <a:pt x="2904094" y="1221360"/>
                  </a:lnTo>
                  <a:lnTo>
                    <a:pt x="2953308" y="1248431"/>
                  </a:lnTo>
                  <a:lnTo>
                    <a:pt x="3002535" y="1270448"/>
                  </a:lnTo>
                  <a:lnTo>
                    <a:pt x="3051762" y="1288126"/>
                  </a:lnTo>
                  <a:lnTo>
                    <a:pt x="3100977" y="1302089"/>
                  </a:lnTo>
                  <a:lnTo>
                    <a:pt x="3150204" y="1312989"/>
                  </a:lnTo>
                  <a:lnTo>
                    <a:pt x="3199418" y="1321362"/>
                  </a:lnTo>
                  <a:lnTo>
                    <a:pt x="3273259" y="1330271"/>
                  </a:lnTo>
                  <a:lnTo>
                    <a:pt x="3347087" y="1335976"/>
                  </a:lnTo>
                  <a:lnTo>
                    <a:pt x="3445529" y="1340367"/>
                  </a:lnTo>
                  <a:lnTo>
                    <a:pt x="3593198" y="1343213"/>
                  </a:lnTo>
                  <a:lnTo>
                    <a:pt x="3839308" y="1344323"/>
                  </a:lnTo>
                  <a:lnTo>
                    <a:pt x="4700696" y="1344451"/>
                  </a:lnTo>
                  <a:lnTo>
                    <a:pt x="4700696" y="1344451"/>
                  </a:lnTo>
                </a:path>
              </a:pathLst>
            </a:custGeom>
            <a:noFill/>
            <a:ln w="19041" cap="sq">
              <a:solidFill>
                <a:srgbClr val="7F7F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5" name="Freeform: Shape 3364">
              <a:extLst>
                <a:ext uri="{FF2B5EF4-FFF2-40B4-BE49-F238E27FC236}">
                  <a16:creationId xmlns:a16="http://schemas.microsoft.com/office/drawing/2014/main" id="{B2788093-992E-3EAE-36F8-8FC36CED440D}"/>
                </a:ext>
              </a:extLst>
            </p:cNvPr>
            <p:cNvSpPr/>
            <p:nvPr/>
          </p:nvSpPr>
          <p:spPr>
            <a:xfrm>
              <a:off x="505380" y="960688"/>
              <a:ext cx="12693" cy="1478899"/>
            </a:xfrm>
            <a:custGeom>
              <a:avLst/>
              <a:gdLst>
                <a:gd name="connsiteX0" fmla="*/ 0 w 12693"/>
                <a:gd name="connsiteY0" fmla="*/ 1478899 h 1478899"/>
                <a:gd name="connsiteX1" fmla="*/ 0 w 12693"/>
                <a:gd name="connsiteY1" fmla="*/ 0 h 147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478899">
                  <a:moveTo>
                    <a:pt x="0" y="1478899"/>
                  </a:moveTo>
                  <a:lnTo>
                    <a:pt x="0" y="0"/>
                  </a:lnTo>
                </a:path>
              </a:pathLst>
            </a:custGeom>
            <a:noFill/>
            <a:ln w="1015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3367" name="Freeform: Shape 3366">
              <a:extLst>
                <a:ext uri="{FF2B5EF4-FFF2-40B4-BE49-F238E27FC236}">
                  <a16:creationId xmlns:a16="http://schemas.microsoft.com/office/drawing/2014/main" id="{FDD10224-97D9-0454-8BC5-E49EDF9B9663}"/>
                </a:ext>
              </a:extLst>
            </p:cNvPr>
            <p:cNvSpPr/>
            <p:nvPr/>
          </p:nvSpPr>
          <p:spPr>
            <a:xfrm>
              <a:off x="505380" y="2439587"/>
              <a:ext cx="5170759" cy="12763"/>
            </a:xfrm>
            <a:custGeom>
              <a:avLst/>
              <a:gdLst>
                <a:gd name="connsiteX0" fmla="*/ 0 w 5170759"/>
                <a:gd name="connsiteY0" fmla="*/ 0 h 12763"/>
                <a:gd name="connsiteX1" fmla="*/ 5170760 w 5170759"/>
                <a:gd name="connsiteY1" fmla="*/ 0 h 1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0759" h="12763">
                  <a:moveTo>
                    <a:pt x="0" y="0"/>
                  </a:moveTo>
                  <a:lnTo>
                    <a:pt x="5170760" y="0"/>
                  </a:lnTo>
                </a:path>
              </a:pathLst>
            </a:custGeom>
            <a:noFill/>
            <a:ln w="1015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sp>
        <p:nvSpPr>
          <p:cNvPr id="1580" name="TextBox 1579">
            <a:extLst>
              <a:ext uri="{FF2B5EF4-FFF2-40B4-BE49-F238E27FC236}">
                <a16:creationId xmlns:a16="http://schemas.microsoft.com/office/drawing/2014/main" id="{EB40D82B-DB5A-9B54-1BBE-91C478FD7E0F}"/>
              </a:ext>
            </a:extLst>
          </p:cNvPr>
          <p:cNvSpPr txBox="1"/>
          <p:nvPr/>
        </p:nvSpPr>
        <p:spPr>
          <a:xfrm>
            <a:off x="839630" y="485373"/>
            <a:ext cx="281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Prior model for word onsets</a:t>
            </a:r>
          </a:p>
        </p:txBody>
      </p:sp>
    </p:spTree>
    <p:extLst>
      <p:ext uri="{BB962C8B-B14F-4D97-AF65-F5344CB8AC3E}">
        <p14:creationId xmlns:p14="http://schemas.microsoft.com/office/powerpoint/2010/main" val="273707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Title 1">
            <a:extLst>
              <a:ext uri="{FF2B5EF4-FFF2-40B4-BE49-F238E27FC236}">
                <a16:creationId xmlns:a16="http://schemas.microsoft.com/office/drawing/2014/main" id="{8AD9A14F-935E-415A-B2F8-2B0E1C9B1582}"/>
              </a:ext>
            </a:extLst>
          </p:cNvPr>
          <p:cNvSpPr txBox="1">
            <a:spLocks/>
          </p:cNvSpPr>
          <p:nvPr/>
        </p:nvSpPr>
        <p:spPr>
          <a:xfrm>
            <a:off x="-77534" y="-453562"/>
            <a:ext cx="10515600" cy="973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1438" name="Google Shape;96;p19">
            <a:extLst>
              <a:ext uri="{FF2B5EF4-FFF2-40B4-BE49-F238E27FC236}">
                <a16:creationId xmlns:a16="http://schemas.microsoft.com/office/drawing/2014/main" id="{72B9C623-1F77-4295-B373-8EFBB989FD38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Consider respiratory features in the prediction process</a:t>
            </a:r>
          </a:p>
          <a:p>
            <a:endParaRPr lang="en-US" sz="20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r>
              <a:rPr lang="en-US" sz="20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Consider a more precise discriminative model as the prediction process</a:t>
            </a:r>
          </a:p>
          <a:p>
            <a:pPr lvl="1"/>
            <a:r>
              <a:rPr lang="en-US" sz="16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Recurrent neural networks (RNNs) and deep neural networks (DNNs)</a:t>
            </a:r>
          </a:p>
          <a:p>
            <a:pPr lvl="1"/>
            <a:endParaRPr lang="en-US" sz="16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r>
              <a:rPr lang="en-US" sz="20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Improve the prior model for each spoken sentence</a:t>
            </a:r>
          </a:p>
        </p:txBody>
      </p:sp>
    </p:spTree>
    <p:extLst>
      <p:ext uri="{BB962C8B-B14F-4D97-AF65-F5344CB8AC3E}">
        <p14:creationId xmlns:p14="http://schemas.microsoft.com/office/powerpoint/2010/main" val="380803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2C52CC2-6950-4A24-AE1B-D62B400D6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729" y="1016032"/>
            <a:ext cx="864096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4487" lvl="1" indent="0" algn="ctr" eaLnBrk="1" hangingPunct="1">
              <a:buNone/>
              <a:defRPr/>
            </a:pPr>
            <a:r>
              <a:rPr lang="en-US" sz="2000" b="1" dirty="0">
                <a:ea typeface="Calibri" panose="020F0502020204030204" pitchFamily="34" charset="0"/>
              </a:rPr>
              <a:t> </a:t>
            </a:r>
            <a:endParaRPr lang="en-US" sz="2000" kern="0" dirty="0"/>
          </a:p>
          <a:p>
            <a:pPr marL="344487" lvl="1" indent="0" eaLnBrk="1" hangingPunct="1">
              <a:buNone/>
              <a:defRPr/>
            </a:pPr>
            <a:endParaRPr lang="en-US" sz="2000" kern="0" dirty="0">
              <a:solidFill>
                <a:srgbClr val="333333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628" y="1242469"/>
            <a:ext cx="6476460" cy="3502331"/>
            <a:chOff x="54628" y="1242469"/>
            <a:chExt cx="6476460" cy="3502331"/>
          </a:xfrm>
        </p:grpSpPr>
        <p:cxnSp>
          <p:nvCxnSpPr>
            <p:cNvPr id="37" name="Connector: Elbow 17">
              <a:extLst>
                <a:ext uri="{FF2B5EF4-FFF2-40B4-BE49-F238E27FC236}">
                  <a16:creationId xmlns:a16="http://schemas.microsoft.com/office/drawing/2014/main" id="{7CD59E34-AC84-434D-8640-B0B9D5D5BD1E}"/>
                </a:ext>
              </a:extLst>
            </p:cNvPr>
            <p:cNvCxnSpPr>
              <a:stCxn id="52" idx="0"/>
              <a:endCxn id="54" idx="2"/>
            </p:cNvCxnSpPr>
            <p:nvPr/>
          </p:nvCxnSpPr>
          <p:spPr bwMode="auto">
            <a:xfrm rot="5400000" flipH="1" flipV="1">
              <a:off x="1945233" y="1675110"/>
              <a:ext cx="1111961" cy="1451388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Connector: Elbow 18">
              <a:extLst>
                <a:ext uri="{FF2B5EF4-FFF2-40B4-BE49-F238E27FC236}">
                  <a16:creationId xmlns:a16="http://schemas.microsoft.com/office/drawing/2014/main" id="{B9FD250A-4A0F-4621-8176-4586F41F3F69}"/>
                </a:ext>
              </a:extLst>
            </p:cNvPr>
            <p:cNvCxnSpPr>
              <a:cxnSpLocks/>
              <a:stCxn id="49" idx="0"/>
              <a:endCxn id="54" idx="0"/>
            </p:cNvCxnSpPr>
            <p:nvPr/>
          </p:nvCxnSpPr>
          <p:spPr bwMode="auto">
            <a:xfrm rot="16200000" flipV="1">
              <a:off x="4681730" y="1566708"/>
              <a:ext cx="1012918" cy="1569148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pic>
          <p:nvPicPr>
            <p:cNvPr id="45" name="Picture 2" descr="Neuromodulation for Lennox-Gastaut Syndrome: Interview with Martha Morrell,  M.D., CMO of NeuroPace | Medgadge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17440" y="3442433"/>
              <a:ext cx="1476972" cy="13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Group 45"/>
            <p:cNvGrpSpPr/>
            <p:nvPr/>
          </p:nvGrpSpPr>
          <p:grpSpPr>
            <a:xfrm>
              <a:off x="898286" y="1242469"/>
              <a:ext cx="5632802" cy="3502331"/>
              <a:chOff x="4545306" y="2937345"/>
              <a:chExt cx="4525692" cy="305420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BE745DB-D442-4E5A-8EE7-45FDD6B1B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5306" y="4778375"/>
                <a:ext cx="1566777" cy="1213172"/>
              </a:xfrm>
              <a:prstGeom prst="rect">
                <a:avLst/>
              </a:prstGeom>
            </p:spPr>
          </p:pic>
          <p:sp>
            <p:nvSpPr>
              <p:cNvPr id="48" name="Right Arrow 68">
                <a:extLst>
                  <a:ext uri="{FF2B5EF4-FFF2-40B4-BE49-F238E27FC236}">
                    <a16:creationId xmlns:a16="http://schemas.microsoft.com/office/drawing/2014/main" id="{F6058DF2-CCD1-423A-8CE7-D926761DDDFC}"/>
                  </a:ext>
                </a:extLst>
              </p:cNvPr>
              <p:cNvSpPr/>
              <p:nvPr/>
            </p:nvSpPr>
            <p:spPr>
              <a:xfrm flipH="1">
                <a:off x="6164355" y="5311193"/>
                <a:ext cx="272356" cy="266360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33">
                    <a:extLst>
                      <a:ext uri="{FF2B5EF4-FFF2-40B4-BE49-F238E27FC236}">
                        <a16:creationId xmlns:a16="http://schemas.microsoft.com/office/drawing/2014/main" id="{7AD1598A-24E1-41B9-BDBD-AA0E008FDF61}"/>
                      </a:ext>
                    </a:extLst>
                  </p:cNvPr>
                  <p:cNvSpPr txBox="1"/>
                  <p:nvPr/>
                </p:nvSpPr>
                <p:spPr>
                  <a:xfrm>
                    <a:off x="8173821" y="4345940"/>
                    <a:ext cx="897177" cy="4562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CA" sz="1400" b="1" dirty="0">
                        <a:cs typeface="Times New Roman" panose="02020603050405020304" pitchFamily="18" charset="0"/>
                      </a:rPr>
                      <a:t> Behaviour</a:t>
                    </a:r>
                  </a:p>
                  <a:p>
                    <a:pPr algn="ctr"/>
                    <a:r>
                      <a:rPr lang="en-CA" sz="1400" b="1" dirty="0">
                        <a:cs typeface="Times New Roman" panose="02020603050405020304" pitchFamily="18" charset="0"/>
                      </a:rPr>
                      <a:t>signal</a:t>
                    </a:r>
                  </a:p>
                </p:txBody>
              </p:sp>
            </mc:Choice>
            <mc:Fallback xmlns="">
              <p:sp>
                <p:nvSpPr>
                  <p:cNvPr id="49" name="TextBox 33">
                    <a:extLst>
                      <a:ext uri="{FF2B5EF4-FFF2-40B4-BE49-F238E27FC236}">
                        <a16:creationId xmlns:a16="http://schemas.microsoft.com/office/drawing/2014/main" id="{7AD1598A-24E1-41B9-BDBD-AA0E008FDF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3821" y="4345940"/>
                    <a:ext cx="897177" cy="4562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326" r="-1639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33">
                    <a:extLst>
                      <a:ext uri="{FF2B5EF4-FFF2-40B4-BE49-F238E27FC236}">
                        <a16:creationId xmlns:a16="http://schemas.microsoft.com/office/drawing/2014/main" id="{BABD448E-CE81-45B4-B41A-AF5DB87F5D85}"/>
                      </a:ext>
                    </a:extLst>
                  </p:cNvPr>
                  <p:cNvSpPr txBox="1"/>
                  <p:nvPr/>
                </p:nvSpPr>
                <p:spPr>
                  <a:xfrm>
                    <a:off x="4889370" y="4432311"/>
                    <a:ext cx="721502" cy="4562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 xmlns:m="http://schemas.openxmlformats.org/officeDocument/2006/math">
                        <m:r>
                          <a:rPr lang="en-CA" sz="1400" b="1" i="0" smtClean="0">
                            <a:latin typeface="Cambria Math" panose="02040503050406030204" pitchFamily="18" charset="0"/>
                          </a:rPr>
                          <m:t>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CA" sz="1400" b="1" dirty="0">
                        <a:cs typeface="Times New Roman" panose="02020603050405020304" pitchFamily="18" charset="0"/>
                      </a:rPr>
                      <a:t> Neural</a:t>
                    </a:r>
                  </a:p>
                  <a:p>
                    <a:pPr algn="ctr"/>
                    <a:r>
                      <a:rPr lang="en-CA" sz="1400" b="1" dirty="0">
                        <a:cs typeface="Times New Roman" panose="02020603050405020304" pitchFamily="18" charset="0"/>
                      </a:rPr>
                      <a:t>signal</a:t>
                    </a:r>
                  </a:p>
                </p:txBody>
              </p:sp>
            </mc:Choice>
            <mc:Fallback xmlns="">
              <p:sp>
                <p:nvSpPr>
                  <p:cNvPr id="15" name="TextBox 3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BABD448E-CE81-45B4-B41A-AF5DB87F5D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3450" y="4432311"/>
                    <a:ext cx="973344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3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33">
                    <a:extLst>
                      <a:ext uri="{FF2B5EF4-FFF2-40B4-BE49-F238E27FC236}">
                        <a16:creationId xmlns:a16="http://schemas.microsoft.com/office/drawing/2014/main" id="{A0E4EBE2-0E6E-46FC-BC71-C7C78185AB20}"/>
                      </a:ext>
                    </a:extLst>
                  </p:cNvPr>
                  <p:cNvSpPr txBox="1"/>
                  <p:nvPr/>
                </p:nvSpPr>
                <p:spPr>
                  <a:xfrm>
                    <a:off x="6548837" y="2937345"/>
                    <a:ext cx="598221" cy="2683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 xmlns:m="http://schemas.openxmlformats.org/officeDocument/2006/math">
                        <m:r>
                          <a:rPr lang="en-CA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A" sz="1400" b="1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CA" sz="1400" b="1" dirty="0">
                        <a:cs typeface="Times New Roman" panose="02020603050405020304" pitchFamily="18" charset="0"/>
                      </a:rPr>
                      <a:t> state</a:t>
                    </a:r>
                  </a:p>
                </p:txBody>
              </p:sp>
            </mc:Choice>
            <mc:Fallback xmlns="">
              <p:sp>
                <p:nvSpPr>
                  <p:cNvPr id="53" name="TextBox 33">
                    <a:extLst>
                      <a:ext uri="{FF2B5EF4-FFF2-40B4-BE49-F238E27FC236}">
                        <a16:creationId xmlns:a16="http://schemas.microsoft.com/office/drawing/2014/main" id="{A0E4EBE2-0E6E-46FC-BC71-C7C78185AB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8837" y="2937345"/>
                    <a:ext cx="598221" cy="2683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4000" r="-3252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Cloud 53">
                <a:extLst>
                  <a:ext uri="{FF2B5EF4-FFF2-40B4-BE49-F238E27FC236}">
                    <a16:creationId xmlns:a16="http://schemas.microsoft.com/office/drawing/2014/main" id="{F9AABCF5-601A-4AB1-83BF-ACFD91012F03}"/>
                  </a:ext>
                </a:extLst>
              </p:cNvPr>
              <p:cNvSpPr/>
              <p:nvPr/>
            </p:nvSpPr>
            <p:spPr bwMode="auto">
              <a:xfrm>
                <a:off x="6413300" y="3153051"/>
                <a:ext cx="949164" cy="619150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?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651069A-1CCA-4658-B879-9406DD767E0D}"/>
                  </a:ext>
                </a:extLst>
              </p:cNvPr>
              <p:cNvSpPr/>
              <p:nvPr/>
            </p:nvSpPr>
            <p:spPr bwMode="auto">
              <a:xfrm>
                <a:off x="4871864" y="4869160"/>
                <a:ext cx="369722" cy="1041071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56" name="Lightning Bolt 55">
                <a:extLst>
                  <a:ext uri="{FF2B5EF4-FFF2-40B4-BE49-F238E27FC236}">
                    <a16:creationId xmlns:a16="http://schemas.microsoft.com/office/drawing/2014/main" id="{930AB20D-0CDB-4E2E-B6B0-DB10AE3FDDE8}"/>
                  </a:ext>
                </a:extLst>
              </p:cNvPr>
              <p:cNvSpPr/>
              <p:nvPr/>
            </p:nvSpPr>
            <p:spPr bwMode="auto">
              <a:xfrm>
                <a:off x="6240205" y="4573713"/>
                <a:ext cx="647912" cy="329048"/>
              </a:xfrm>
              <a:prstGeom prst="lightningBol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cxnSp>
            <p:nvCxnSpPr>
              <p:cNvPr id="57" name="Connector: Elbow 26">
                <a:extLst>
                  <a:ext uri="{FF2B5EF4-FFF2-40B4-BE49-F238E27FC236}">
                    <a16:creationId xmlns:a16="http://schemas.microsoft.com/office/drawing/2014/main" id="{7A36332A-764F-405E-8373-2118F2351161}"/>
                  </a:ext>
                </a:extLst>
              </p:cNvPr>
              <p:cNvCxnSpPr>
                <a:cxnSpLocks/>
                <a:stCxn id="54" idx="1"/>
                <a:endCxn id="56" idx="0"/>
              </p:cNvCxnSpPr>
              <p:nvPr/>
            </p:nvCxnSpPr>
            <p:spPr bwMode="auto">
              <a:xfrm rot="5400000">
                <a:off x="6290021" y="3975851"/>
                <a:ext cx="802171" cy="393552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58" name="TextBox 33">
              <a:extLst>
                <a:ext uri="{FF2B5EF4-FFF2-40B4-BE49-F238E27FC236}">
                  <a16:creationId xmlns:a16="http://schemas.microsoft.com/office/drawing/2014/main" id="{A0E4EBE2-0E6E-46FC-BC71-C7C78185AB20}"/>
                </a:ext>
              </a:extLst>
            </p:cNvPr>
            <p:cNvSpPr txBox="1"/>
            <p:nvPr/>
          </p:nvSpPr>
          <p:spPr>
            <a:xfrm>
              <a:off x="2196640" y="2765293"/>
              <a:ext cx="2621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1" dirty="0">
                  <a:cs typeface="Times New Roman" panose="02020603050405020304" pitchFamily="18" charset="0"/>
                </a:rPr>
                <a:t>Neuromodulation (e.g., DBS)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7158" y="3435285"/>
              <a:ext cx="92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628" y="3804617"/>
              <a:ext cx="92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LFP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628" y="4196962"/>
              <a:ext cx="92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ECoG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4877" y="1242450"/>
            <a:ext cx="3831363" cy="479975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EC2670-C595-4758-9C5C-300EFED9D510}"/>
              </a:ext>
            </a:extLst>
          </p:cNvPr>
          <p:cNvSpPr/>
          <p:nvPr/>
        </p:nvSpPr>
        <p:spPr>
          <a:xfrm>
            <a:off x="-61519" y="-34549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Closed-loop neuromodulation framework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AC1B1-99BF-F01D-F4E5-14423EEACE9D}"/>
              </a:ext>
            </a:extLst>
          </p:cNvPr>
          <p:cNvSpPr txBox="1"/>
          <p:nvPr/>
        </p:nvSpPr>
        <p:spPr>
          <a:xfrm>
            <a:off x="5180898" y="3873796"/>
            <a:ext cx="1255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sz="1200" dirty="0"/>
              <a:t>Words and</a:t>
            </a:r>
          </a:p>
          <a:p>
            <a:pPr marL="0" indent="0" algn="ctr">
              <a:buNone/>
            </a:pPr>
            <a:r>
              <a:rPr lang="en-CA" sz="1200" dirty="0"/>
              <a:t>Phonemes in time</a:t>
            </a:r>
          </a:p>
        </p:txBody>
      </p:sp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DFA9D4C5-40DF-8336-C4D1-829417A20666}"/>
              </a:ext>
            </a:extLst>
          </p:cNvPr>
          <p:cNvSpPr/>
          <p:nvPr/>
        </p:nvSpPr>
        <p:spPr>
          <a:xfrm>
            <a:off x="5207032" y="3693222"/>
            <a:ext cx="1255627" cy="1153682"/>
          </a:xfrm>
          <a:prstGeom prst="cloudCallout">
            <a:avLst>
              <a:gd name="adj1" fmla="val -69434"/>
              <a:gd name="adj2" fmla="val 143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930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MFCC feature extraction details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Mel-frequency cepstral coefficients</a:t>
            </a: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(MFCC)</a:t>
            </a: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have 39 features</a:t>
            </a: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feature count is small enough to force us to learn the information of the audio</a:t>
            </a: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12 parameters are related to the amplitude of frequencies. </a:t>
            </a: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provides us enough frequency channels to </a:t>
            </a:r>
            <a:r>
              <a:rPr lang="en-GB" sz="2000" dirty="0" err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analyze</a:t>
            </a: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audio</a:t>
            </a: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/>
              <a:t>MFCC feature extraction details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1677800"/>
            <a:ext cx="9029731" cy="51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1120700" y="3429001"/>
            <a:ext cx="17480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333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 sampling frequency of 8 or 16 kHz .</a:t>
            </a:r>
            <a:endParaRPr sz="1200"/>
          </a:p>
        </p:txBody>
      </p:sp>
      <p:sp>
        <p:nvSpPr>
          <p:cNvPr id="104" name="Google Shape;104;p20"/>
          <p:cNvSpPr txBox="1"/>
          <p:nvPr/>
        </p:nvSpPr>
        <p:spPr>
          <a:xfrm>
            <a:off x="2868700" y="2076967"/>
            <a:ext cx="21388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Boosts the amount of energy in the high frequencies</a:t>
            </a: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067"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l="12173" r="14710"/>
          <a:stretch/>
        </p:blipFill>
        <p:spPr>
          <a:xfrm>
            <a:off x="7228267" y="0"/>
            <a:ext cx="2765667" cy="173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9783200" y="2877367"/>
            <a:ext cx="17480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333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Rescale according to our hearing system</a:t>
            </a:r>
            <a:endParaRPr sz="1200"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5">
            <a:alphaModFix/>
          </a:blip>
          <a:srcRect l="11743" r="11598"/>
          <a:stretch/>
        </p:blipFill>
        <p:spPr>
          <a:xfrm>
            <a:off x="9274367" y="3739359"/>
            <a:ext cx="2765668" cy="1221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>
            <a:stCxn id="105" idx="2"/>
          </p:cNvCxnSpPr>
          <p:nvPr/>
        </p:nvCxnSpPr>
        <p:spPr>
          <a:xfrm flipH="1">
            <a:off x="6446700" y="1736067"/>
            <a:ext cx="2164400" cy="3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20"/>
          <p:cNvSpPr/>
          <p:nvPr/>
        </p:nvSpPr>
        <p:spPr>
          <a:xfrm>
            <a:off x="9037767" y="2673300"/>
            <a:ext cx="3331200" cy="266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0" name="Google Shape;110;p20"/>
          <p:cNvCxnSpPr>
            <a:stCxn id="109" idx="1"/>
          </p:cNvCxnSpPr>
          <p:nvPr/>
        </p:nvCxnSpPr>
        <p:spPr>
          <a:xfrm flipH="1">
            <a:off x="8397767" y="4004700"/>
            <a:ext cx="640000" cy="2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111;p20"/>
          <p:cNvSpPr txBox="1"/>
          <p:nvPr/>
        </p:nvSpPr>
        <p:spPr>
          <a:xfrm>
            <a:off x="9037767" y="5459667"/>
            <a:ext cx="40000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Humans are less sensitive to small energy change at high energy than small changes at a low energy level.log out of the output of the Mel filterbank. This also reduces the acoustic variants that are not significant for speech recognition.</a:t>
            </a:r>
            <a:endParaRPr sz="1200"/>
          </a:p>
        </p:txBody>
      </p:sp>
      <p:cxnSp>
        <p:nvCxnSpPr>
          <p:cNvPr id="112" name="Google Shape;112;p20"/>
          <p:cNvCxnSpPr>
            <a:stCxn id="111" idx="1"/>
          </p:cNvCxnSpPr>
          <p:nvPr/>
        </p:nvCxnSpPr>
        <p:spPr>
          <a:xfrm flipH="1" flipV="1">
            <a:off x="8492967" y="5603667"/>
            <a:ext cx="544800" cy="4407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D036-58ED-4E73-ADD7-D40EC2A8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Acoustic feature extraction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53EB-68A2-4F15-980A-5CCE0D2B2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411" y="2443088"/>
            <a:ext cx="5486400" cy="25772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1800" dirty="0">
                <a:solidFill>
                  <a:srgbClr val="FF0000"/>
                </a:solidFill>
              </a:rPr>
              <a:t>I</a:t>
            </a:r>
            <a:r>
              <a:rPr lang="en-CA" sz="1800" dirty="0"/>
              <a:t> </a:t>
            </a:r>
            <a:r>
              <a:rPr lang="en-CA" sz="1800" dirty="0">
                <a:solidFill>
                  <a:srgbClr val="FFC000"/>
                </a:solidFill>
              </a:rPr>
              <a:t>am</a:t>
            </a:r>
            <a:r>
              <a:rPr lang="en-CA" sz="1800" dirty="0"/>
              <a:t> </a:t>
            </a:r>
            <a:r>
              <a:rPr lang="en-CA" sz="1800" dirty="0">
                <a:solidFill>
                  <a:srgbClr val="C00000"/>
                </a:solidFill>
              </a:rPr>
              <a:t>a</a:t>
            </a:r>
            <a:r>
              <a:rPr lang="en-CA" sz="1800" dirty="0"/>
              <a:t> </a:t>
            </a:r>
            <a:r>
              <a:rPr lang="en-CA" sz="1800" dirty="0">
                <a:solidFill>
                  <a:srgbClr val="92D050"/>
                </a:solidFill>
              </a:rPr>
              <a:t>second</a:t>
            </a:r>
            <a:r>
              <a:rPr lang="en-CA" sz="1800" dirty="0"/>
              <a:t> </a:t>
            </a:r>
            <a:r>
              <a:rPr lang="en-CA" sz="1800" dirty="0">
                <a:solidFill>
                  <a:srgbClr val="0070C0"/>
                </a:solidFill>
              </a:rPr>
              <a:t>year</a:t>
            </a:r>
            <a:r>
              <a:rPr lang="en-CA" sz="1800" dirty="0"/>
              <a:t> </a:t>
            </a:r>
            <a:r>
              <a:rPr lang="en-CA" sz="1800" dirty="0">
                <a:solidFill>
                  <a:srgbClr val="7030A0"/>
                </a:solidFill>
              </a:rPr>
              <a:t>PhD</a:t>
            </a:r>
            <a:r>
              <a:rPr lang="en-CA" sz="1800" dirty="0"/>
              <a:t> student </a:t>
            </a:r>
          </a:p>
          <a:p>
            <a:pPr marL="0" indent="0" algn="ctr">
              <a:buNone/>
            </a:pPr>
            <a:endParaRPr lang="en-CA" sz="1800" dirty="0"/>
          </a:p>
          <a:p>
            <a:endParaRPr lang="en-CA" sz="1800" dirty="0"/>
          </a:p>
          <a:p>
            <a:endParaRPr lang="en-CA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50DD24-FCC8-4759-8C09-582968863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1" y="2801093"/>
            <a:ext cx="4608067" cy="328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3D36B52-94FC-4A49-8822-0CBAB4577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r="11409"/>
          <a:stretch/>
        </p:blipFill>
        <p:spPr bwMode="auto">
          <a:xfrm>
            <a:off x="2936147" y="4436894"/>
            <a:ext cx="2290195" cy="169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D199B26-8B33-4F30-973B-CD50B02A09A0}"/>
              </a:ext>
            </a:extLst>
          </p:cNvPr>
          <p:cNvSpPr/>
          <p:nvPr/>
        </p:nvSpPr>
        <p:spPr>
          <a:xfrm>
            <a:off x="5117284" y="4358492"/>
            <a:ext cx="369116" cy="18539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0933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50D036-58ED-4E73-ADD7-D40EC2A893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/>
                  <a:t>Predict a specific phoneme/word onset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50D036-58ED-4E73-ADD7-D40EC2A89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253EB-68A2-4F15-980A-5CCE0D2B24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9684"/>
                <a:ext cx="10515600" cy="503319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CA" dirty="0">
                    <a:solidFill>
                      <a:srgbClr val="FF0000"/>
                    </a:solidFill>
                  </a:rPr>
                  <a:t>I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FFC000"/>
                    </a:solidFill>
                  </a:rPr>
                  <a:t>am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C00000"/>
                    </a:solidFill>
                  </a:rPr>
                  <a:t>a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92D050"/>
                    </a:solidFill>
                  </a:rPr>
                  <a:t>second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0070C0"/>
                    </a:solidFill>
                  </a:rPr>
                  <a:t>year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7030A0"/>
                    </a:solidFill>
                  </a:rPr>
                  <a:t>PhD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002060"/>
                    </a:solidFill>
                  </a:rPr>
                  <a:t>student </a:t>
                </a:r>
                <a:r>
                  <a:rPr lang="en-CA" dirty="0">
                    <a:solidFill>
                      <a:srgbClr val="FF0000"/>
                    </a:solidFill>
                  </a:rPr>
                  <a:t>and</a:t>
                </a:r>
                <a:r>
                  <a:rPr lang="en-CA" dirty="0">
                    <a:solidFill>
                      <a:srgbClr val="002060"/>
                    </a:solidFill>
                  </a:rPr>
                  <a:t> I </a:t>
                </a:r>
                <a:r>
                  <a:rPr lang="en-CA" dirty="0">
                    <a:solidFill>
                      <a:srgbClr val="00B0F0"/>
                    </a:solidFill>
                  </a:rPr>
                  <a:t>am</a:t>
                </a:r>
                <a:r>
                  <a:rPr lang="en-CA" dirty="0">
                    <a:solidFill>
                      <a:srgbClr val="002060"/>
                    </a:solidFill>
                  </a:rPr>
                  <a:t> </a:t>
                </a:r>
                <a:r>
                  <a:rPr lang="en-CA" dirty="0">
                    <a:solidFill>
                      <a:schemeClr val="accent2">
                        <a:lumMod val="75000"/>
                      </a:schemeClr>
                    </a:solidFill>
                  </a:rPr>
                  <a:t>really</a:t>
                </a:r>
                <a:r>
                  <a:rPr lang="en-CA" dirty="0">
                    <a:solidFill>
                      <a:srgbClr val="002060"/>
                    </a:solidFill>
                  </a:rPr>
                  <a:t> </a:t>
                </a:r>
                <a:r>
                  <a:rPr lang="en-CA" dirty="0">
                    <a:solidFill>
                      <a:srgbClr val="7030A0"/>
                    </a:solidFill>
                  </a:rPr>
                  <a:t>enjoying</a:t>
                </a:r>
                <a:r>
                  <a:rPr lang="en-CA" dirty="0">
                    <a:solidFill>
                      <a:srgbClr val="002060"/>
                    </a:solidFill>
                  </a:rPr>
                  <a:t> </a:t>
                </a:r>
                <a:r>
                  <a:rPr lang="en-CA" dirty="0">
                    <a:solidFill>
                      <a:srgbClr val="92D050"/>
                    </a:solidFill>
                  </a:rPr>
                  <a:t>it</a:t>
                </a:r>
              </a:p>
              <a:p>
                <a:pPr marL="0" indent="0" algn="ctr">
                  <a:buNone/>
                </a:pPr>
                <a:endParaRPr lang="en-CA" dirty="0"/>
              </a:p>
              <a:p>
                <a:r>
                  <a:rPr lang="en-CA" dirty="0"/>
                  <a:t>Goal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b="1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253EB-68A2-4F15-980A-5CCE0D2B24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9684"/>
                <a:ext cx="10515600" cy="5033191"/>
              </a:xfrm>
              <a:blipFill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128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50D036-58ED-4E73-ADD7-D40EC2A893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/>
                  <a:t>Predict a specific phoneme/word onset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50D036-58ED-4E73-ADD7-D40EC2A89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253EB-68A2-4F15-980A-5CCE0D2B24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9684"/>
                <a:ext cx="10515600" cy="503319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CA" dirty="0">
                    <a:solidFill>
                      <a:srgbClr val="FF0000"/>
                    </a:solidFill>
                  </a:rPr>
                  <a:t>I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FFC000"/>
                    </a:solidFill>
                  </a:rPr>
                  <a:t>am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C00000"/>
                    </a:solidFill>
                  </a:rPr>
                  <a:t>a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92D050"/>
                    </a:solidFill>
                  </a:rPr>
                  <a:t>second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0070C0"/>
                    </a:solidFill>
                  </a:rPr>
                  <a:t>year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7030A0"/>
                    </a:solidFill>
                  </a:rPr>
                  <a:t>PhD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002060"/>
                    </a:solidFill>
                  </a:rPr>
                  <a:t>student</a:t>
                </a:r>
                <a:r>
                  <a:rPr lang="en-CA" dirty="0"/>
                  <a:t> </a:t>
                </a:r>
              </a:p>
              <a:p>
                <a:pPr marL="0" indent="0" algn="ctr">
                  <a:buNone/>
                </a:pPr>
                <a:endParaRPr lang="en-CA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2000" dirty="0"/>
                  <a:t>defined as observation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CA" sz="2000" dirty="0"/>
                  <a:t> phoneme of 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CA" sz="2000" dirty="0"/>
                  <a:t> at time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2000" dirty="0"/>
                  <a:t>,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A" sz="2000" dirty="0"/>
              </a:p>
              <a:p>
                <a:endParaRPr lang="en-C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39</m:t>
                        </m:r>
                      </m:sup>
                    </m:sSup>
                  </m:oMath>
                </a14:m>
                <a:r>
                  <a:rPr lang="en-CA" sz="2000" dirty="0"/>
                  <a:t> is the acoustic features at time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2000" dirty="0"/>
              </a:p>
              <a:p>
                <a:endParaRPr lang="en-C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word/phoneme sequence (deterministic ) </a:t>
                </a:r>
              </a:p>
              <a:p>
                <a:endParaRPr lang="en-C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A" sz="2000" dirty="0"/>
                  <a:t> defines as duration of  </a:t>
                </a:r>
                <a14:m>
                  <m:oMath xmlns:m="http://schemas.openxmlformats.org/officeDocument/2006/math">
                    <m:r>
                      <a:rPr lang="en-CA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CA" sz="2000" dirty="0"/>
                  <a:t> phoneme (can be learned by a statistical model)</a:t>
                </a:r>
              </a:p>
              <a:p>
                <a:endParaRPr lang="en-C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000" dirty="0"/>
                  <a:t>1</a:t>
                </a:r>
                <a:r>
                  <a:rPr lang="en-CA" sz="2000" baseline="30000" dirty="0"/>
                  <a:t>st</a:t>
                </a:r>
                <a:r>
                  <a:rPr lang="en-CA" sz="2000" dirty="0"/>
                  <a:t>order autoregressive model, defines as the time delay between oberving  </a:t>
                </a:r>
                <a14:m>
                  <m:oMath xmlns:m="http://schemas.openxmlformats.org/officeDocument/2006/math">
                    <m:r>
                      <a:rPr lang="en-CA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20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CA" sz="2000" dirty="0"/>
                  <a:t> phoneme  given previous one (can be learned by a statistical model)</a:t>
                </a:r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253EB-68A2-4F15-980A-5CCE0D2B24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9684"/>
                <a:ext cx="10515600" cy="5033191"/>
              </a:xfrm>
              <a:blipFill>
                <a:blip r:embed="rId3"/>
                <a:stretch>
                  <a:fillRect l="-522" t="-26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22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B2C52CC2-6950-4A24-AE1B-D62B400D60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568" y="870722"/>
                <a:ext cx="10657023" cy="2808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>
                  <a:defRPr/>
                </a:pPr>
                <a:endParaRPr lang="en-US" sz="2000" kern="0" dirty="0"/>
              </a:p>
              <a:p>
                <a:pPr lvl="1" eaLnBrk="1" hangingPunct="1">
                  <a:defRPr/>
                </a:pPr>
                <a:r>
                  <a:rPr lang="en-US" sz="2000" kern="0" dirty="0"/>
                  <a:t>Predict a sequence of words </a:t>
                </a:r>
                <a:r>
                  <a:rPr lang="en-US" sz="2000" dirty="0"/>
                  <a:t>(or phoneme sequence)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kern="0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sz="2000" i="1" kern="0" dirty="0" err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 kern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/>
                  <a:t>by observing a sequence of acoustics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i="1" kern="0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kern="0" dirty="0"/>
                  <a:t>.</a:t>
                </a:r>
              </a:p>
              <a:p>
                <a:pPr lvl="1" eaLnBrk="1" hangingPunct="1">
                  <a:defRPr/>
                </a:pPr>
                <a:endParaRPr lang="en-US" sz="2000" kern="0" dirty="0"/>
              </a:p>
              <a:p>
                <a:pPr lvl="1" eaLnBrk="1" hangingPunct="1">
                  <a:defRPr/>
                </a:pPr>
                <a:endParaRPr lang="en-US" sz="2000" kern="0" dirty="0"/>
              </a:p>
              <a:p>
                <a:pPr lvl="1" eaLnBrk="1" hangingPunct="1">
                  <a:defRPr/>
                </a:pPr>
                <a:r>
                  <a:rPr lang="en-US" sz="1600" kern="0" dirty="0"/>
                  <a:t>By using </a:t>
                </a:r>
                <a:r>
                  <a:rPr lang="en-US" sz="1600" b="1" kern="0" dirty="0"/>
                  <a:t>Bayes rule</a:t>
                </a:r>
                <a:r>
                  <a:rPr lang="en-US" sz="1600" kern="0" dirty="0"/>
                  <a:t> we can rewrite it as </a:t>
                </a:r>
              </a:p>
              <a:p>
                <a:pPr lvl="1" eaLnBrk="1" hangingPunct="1">
                  <a:defRPr/>
                </a:pPr>
                <a:endParaRPr lang="en-US" sz="2000" kern="0" dirty="0"/>
              </a:p>
              <a:p>
                <a:pPr lvl="1" eaLnBrk="1" hangingPunct="1">
                  <a:defRPr/>
                </a:pPr>
                <a:endParaRPr lang="en-US" sz="2000" kern="0" dirty="0"/>
              </a:p>
              <a:p>
                <a:pPr lvl="1" eaLnBrk="1" hangingPunct="1">
                  <a:defRPr/>
                </a:pPr>
                <a:endParaRPr lang="en-US" sz="2000" kern="0" dirty="0"/>
              </a:p>
              <a:p>
                <a:pPr lvl="1" eaLnBrk="1" hangingPunct="1">
                  <a:defRPr/>
                </a:pPr>
                <a:r>
                  <a:rPr lang="en-US" sz="2000" kern="0" dirty="0"/>
                  <a:t>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kern="0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 kern="0" dirty="0"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n-US" sz="2000" i="1" kern="0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 kern="0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kern="0" dirty="0"/>
                  <a:t>is the acoustic model: </a:t>
                </a:r>
                <a:r>
                  <a:rPr lang="en-US" sz="1600" kern="0" dirty="0"/>
                  <a:t>represents how the speech may sound given a sequence of words. </a:t>
                </a:r>
              </a:p>
              <a:p>
                <a:pPr lvl="1" eaLnBrk="1" hangingPunct="1">
                  <a:defRPr/>
                </a:pPr>
                <a14:m>
                  <m:oMath xmlns:m="http://schemas.openxmlformats.org/officeDocument/2006/math"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kern="0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 kern="0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 kern="0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kern="0" dirty="0"/>
                  <a:t>is the language model: </a:t>
                </a:r>
                <a:r>
                  <a:rPr lang="en-US" sz="1600" kern="0" dirty="0"/>
                  <a:t>describes the likelihood of the word sequence</a:t>
                </a:r>
              </a:p>
              <a:p>
                <a:pPr lvl="1" eaLnBrk="1" hangingPunct="1">
                  <a:defRPr/>
                </a:pPr>
                <a:r>
                  <a:rPr lang="en-US" sz="1600" kern="0" dirty="0"/>
                  <a:t>The generative models were more convenient to build in speech recognition before the deep neural networks (</a:t>
                </a:r>
                <a:r>
                  <a:rPr lang="en-US" sz="1600" b="1" kern="0" dirty="0"/>
                  <a:t>DNNs</a:t>
                </a:r>
                <a:r>
                  <a:rPr lang="en-US" sz="1600" kern="0" dirty="0"/>
                  <a:t>) entrance to this field</a:t>
                </a:r>
              </a:p>
              <a:p>
                <a:pPr lvl="1" eaLnBrk="1" hangingPunct="1">
                  <a:defRPr/>
                </a:pPr>
                <a:endParaRPr lang="en-US" sz="2000" kern="0" dirty="0"/>
              </a:p>
              <a:p>
                <a:pPr lvl="1" eaLnBrk="1" hangingPunct="1">
                  <a:defRPr/>
                </a:pPr>
                <a:endParaRPr lang="en-US" sz="2000" kern="0" dirty="0"/>
              </a:p>
              <a:p>
                <a:pPr lvl="1" eaLnBrk="1" hangingPunct="1">
                  <a:defRPr/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2C52CC2-6950-4A24-AE1B-D62B400D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568" y="870722"/>
                <a:ext cx="10657023" cy="2808312"/>
              </a:xfrm>
              <a:prstGeom prst="rect">
                <a:avLst/>
              </a:prstGeom>
              <a:blipFill rotWithShape="0">
                <a:blip r:embed="rId3"/>
                <a:stretch>
                  <a:fillRect r="-629" b="-613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472264" y="5725668"/>
            <a:ext cx="284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+mn-lt"/>
              </a:rPr>
              <a:t> </a:t>
            </a:r>
            <a:endParaRPr lang="en-US" sz="28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C2670-C595-4758-9C5C-300EFED9D510}"/>
              </a:ext>
            </a:extLst>
          </p:cNvPr>
          <p:cNvSpPr/>
          <p:nvPr/>
        </p:nvSpPr>
        <p:spPr>
          <a:xfrm>
            <a:off x="609600" y="350242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Speech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91544" y="2043539"/>
                <a:ext cx="4373570" cy="482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kern="0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0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 kern="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 kern="0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kern="0" dirty="0" err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2000" i="1" kern="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kern="0" dirty="0" err="1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sz="2000" kern="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2043539"/>
                <a:ext cx="4373570" cy="482504"/>
              </a:xfrm>
              <a:prstGeom prst="rect">
                <a:avLst/>
              </a:prstGeom>
              <a:blipFill rotWithShape="0">
                <a:blip r:embed="rId4"/>
                <a:stretch>
                  <a:fillRect t="-1266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 flipH="1">
            <a:off x="6108522" y="2126788"/>
            <a:ext cx="297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59496" y="3246668"/>
                <a:ext cx="8232576" cy="741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kern="0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0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 kern="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 kern="0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kern="0" dirty="0" err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2000" i="1" kern="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kern="0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 kern="0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kern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i="1" kern="0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 kern="0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 kern="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sz="2000" i="1" kern="0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 kern="0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 kern="0" dirty="0" err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 kern="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i="1" kern="0" dirty="0" err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2000" i="1" kern="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kern="0" dirty="0" err="1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246668"/>
                <a:ext cx="8232576" cy="7416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 flipH="1">
            <a:off x="9336360" y="3448197"/>
            <a:ext cx="297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887995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72264" y="5725668"/>
            <a:ext cx="284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+mn-lt"/>
              </a:rPr>
              <a:t> </a:t>
            </a:r>
            <a:endParaRPr lang="en-US" sz="28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C2670-C595-4758-9C5C-300EFED9D510}"/>
              </a:ext>
            </a:extLst>
          </p:cNvPr>
          <p:cNvSpPr/>
          <p:nvPr/>
        </p:nvSpPr>
        <p:spPr>
          <a:xfrm>
            <a:off x="609600" y="350242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ea typeface="新細明體" panose="02020500000000000000" pitchFamily="18" charset="-120"/>
              </a:rPr>
              <a:t>Speech recognition</a:t>
            </a:r>
            <a:endParaRPr lang="en-US" altLang="zh-TW" sz="3000" b="1" dirty="0">
              <a:solidFill>
                <a:srgbClr val="0070C0"/>
              </a:solidFill>
              <a:latin typeface="+mn-lt"/>
              <a:ea typeface="新細明體" panose="02020500000000000000" pitchFamily="18" charset="-120"/>
            </a:endParaRPr>
          </a:p>
        </p:txBody>
      </p:sp>
      <p:pic>
        <p:nvPicPr>
          <p:cNvPr id="1028" name="Picture 4" descr="https://lh6.googleusercontent.com/X-GbVM1iYE8A0vgT3LWcOHpZAT-LdutetmtcKL4V-a7blczxFtKTtcQ0MMC9D9AEGTPa65okf-D-DO35bnJGPLzMx9eJ2WUjRdHHVxsdp3xN6dwuKF9X2vPtRlMgjDoK5X7jMH7kusx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56"/>
          <a:stretch/>
        </p:blipFill>
        <p:spPr bwMode="auto">
          <a:xfrm>
            <a:off x="911424" y="1268760"/>
            <a:ext cx="9937104" cy="295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71663" y="4461599"/>
                <a:ext cx="6101833" cy="482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kern="0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kern="0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 kern="0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 kern="0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i="1" kern="0" dirty="0" err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2000" i="1" kern="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 kern="0" dirty="0" err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kern="0" dirty="0" err="1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 kern="0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kern="0" dirty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3" y="4461599"/>
                <a:ext cx="6101833" cy="482504"/>
              </a:xfrm>
              <a:prstGeom prst="rect">
                <a:avLst/>
              </a:prstGeom>
              <a:blipFill rotWithShape="0">
                <a:blip r:embed="rId4"/>
                <a:stretch>
                  <a:fillRect t="-1266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367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5uouX76lkPlP31hm_BmlGT5Hw2mRJootWInqdEYrRZZ5Rg31gwpaNKgLZmRxkWlW_kITfCgkSgDfXmsxaeWPviZjw5UtcszIMeTQC4PoBsrS5hgVBRvhYHk0O_8CxqxWuh9gDEb22UQ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412776"/>
            <a:ext cx="6192688" cy="44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EC2670-C595-4758-9C5C-300EFED9D510}"/>
              </a:ext>
            </a:extLst>
          </p:cNvPr>
          <p:cNvSpPr/>
          <p:nvPr/>
        </p:nvSpPr>
        <p:spPr>
          <a:xfrm>
            <a:off x="609600" y="350242"/>
            <a:ext cx="10814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2400" b="1" dirty="0">
                <a:solidFill>
                  <a:srgbClr val="0070C0"/>
                </a:solidFill>
                <a:ea typeface="新細明體" panose="02020500000000000000" pitchFamily="18" charset="-120"/>
              </a:rPr>
              <a:t>Speech feature extraction with </a:t>
            </a:r>
            <a:r>
              <a:rPr lang="en-US" sz="2400" b="1" dirty="0">
                <a:solidFill>
                  <a:srgbClr val="0070C0"/>
                </a:solidFill>
              </a:rPr>
              <a:t>Mel-frequency cepstral coefficients</a:t>
            </a:r>
            <a:r>
              <a:rPr lang="en-US" sz="2400" dirty="0">
                <a:solidFill>
                  <a:srgbClr val="0070C0"/>
                </a:solidFill>
              </a:rPr>
              <a:t> (MFCC)</a:t>
            </a:r>
            <a:endParaRPr lang="en-US" altLang="zh-TW" sz="2400" b="1" dirty="0">
              <a:solidFill>
                <a:srgbClr val="0070C0"/>
              </a:solidFill>
              <a:latin typeface="+mn-lt"/>
              <a:ea typeface="新細明體" panose="02020500000000000000" pitchFamily="18" charset="-120"/>
            </a:endParaRPr>
          </a:p>
        </p:txBody>
      </p:sp>
      <p:pic>
        <p:nvPicPr>
          <p:cNvPr id="1029" name="Picture 5" descr="https://lh3.googleusercontent.com/bd91By9rqj1Uo0CYWxmIFIZzRhynReGZUQjuBXbajM5vDbnbPTYk3KIYyPfYnNlu807-Kffuro8vSls63BRMSTKJ9Asu4tB-USJk06DwtUNPzS4OodzGEwWgE731fa726Otghg34fHP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898" y="2204864"/>
            <a:ext cx="5548486" cy="318344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5087888" y="3789040"/>
            <a:ext cx="1224136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84480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2-_w5IP7hl5MquPEgs-JQgA3U2PMcoihn_l8L_3UpjnNhvGWFRJipXkEuN8Rojr5wM-BMyaBsud9mjtSBhc-Ena2TCwPR7hl0erXaduMSO7zOVkP1iwNBuSVklB4X3xQlruim1f_1nh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102" y="3140968"/>
            <a:ext cx="7550696" cy="302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3.googleusercontent.com/AOTfEY5DTdMa7BJR6L0CHDaH8N2xQng0lAbj9IM0PyFCEeCeBIChYj2jk34fBoS3Yz__ebbRJQ8M6fbKNXVtt_duQrwFGYtGfGeR_BaIHNoCvRVSXYJIjQSPYslGI4RRWD2BEkagA75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73" y="4581128"/>
            <a:ext cx="4260031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kqfJMZhMTfXMG1ESvb-LWYKaF5nmSJKYwX5_Ud7XDm6CuyFGEMI0oI7-Xkz8vA59OSirBrJV3j5OG5pdjl9IeUegMIjw7QRElo78XiN6vZ0orgKHnvPTaj9-yMn4RNLE73vlAJOMRwC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9" r="17273"/>
          <a:stretch/>
        </p:blipFill>
        <p:spPr bwMode="auto">
          <a:xfrm>
            <a:off x="8544272" y="3443813"/>
            <a:ext cx="3024336" cy="11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7752184" y="3356992"/>
            <a:ext cx="4439816" cy="27363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1744" y="2132856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pronunciation table</a:t>
            </a:r>
            <a:r>
              <a:rPr lang="en-US" altLang="en-US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produce the phones for the text sequence </a:t>
            </a:r>
            <a:r>
              <a:rPr lang="en-US" altLang="en-US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(</a:t>
            </a:r>
            <a:r>
              <a:rPr lang="en-US" altLang="en-US" b="1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Deterministic</a:t>
            </a:r>
            <a:r>
              <a:rPr lang="en-US" altLang="en-US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 bwMode="auto">
          <a:xfrm>
            <a:off x="5411924" y="3056186"/>
            <a:ext cx="203709" cy="12241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7536160" y="5157192"/>
            <a:ext cx="211120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EC2670-C595-4758-9C5C-300EFED9D510}"/>
              </a:ext>
            </a:extLst>
          </p:cNvPr>
          <p:cNvSpPr/>
          <p:nvPr/>
        </p:nvSpPr>
        <p:spPr>
          <a:xfrm>
            <a:off x="609600" y="350242"/>
            <a:ext cx="10814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2400" b="1" dirty="0">
                <a:solidFill>
                  <a:srgbClr val="0070C0"/>
                </a:solidFill>
                <a:ea typeface="新細明體" panose="02020500000000000000" pitchFamily="18" charset="-120"/>
              </a:rPr>
              <a:t>Acoustic model</a:t>
            </a:r>
            <a:endParaRPr lang="en-US" altLang="zh-TW" sz="2400" b="1" dirty="0">
              <a:solidFill>
                <a:srgbClr val="0070C0"/>
              </a:solidFill>
              <a:latin typeface="+mn-lt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4052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6EC2670-C595-4758-9C5C-300EFED9D510}"/>
              </a:ext>
            </a:extLst>
          </p:cNvPr>
          <p:cNvSpPr/>
          <p:nvPr/>
        </p:nvSpPr>
        <p:spPr>
          <a:xfrm>
            <a:off x="609600" y="350242"/>
            <a:ext cx="10814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2400" b="1" dirty="0">
                <a:solidFill>
                  <a:srgbClr val="0070C0"/>
                </a:solidFill>
                <a:ea typeface="新細明體" panose="02020500000000000000" pitchFamily="18" charset="-120"/>
              </a:rPr>
              <a:t>Language Model (N-gram)</a:t>
            </a:r>
            <a:endParaRPr lang="en-US" altLang="zh-TW" sz="2400" b="1" dirty="0">
              <a:solidFill>
                <a:srgbClr val="0070C0"/>
              </a:solidFill>
              <a:latin typeface="+mn-lt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B2C52CC2-6950-4A24-AE1B-D62B400D60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568" y="870722"/>
                <a:ext cx="8712807" cy="2808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>
                  <a:defRPr/>
                </a:pPr>
                <a:endParaRPr lang="en-US" sz="2000" kern="0" dirty="0"/>
              </a:p>
              <a:p>
                <a:pPr marL="0" indent="0">
                  <a:buNone/>
                </a:pPr>
                <a:r>
                  <a:rPr lang="en-US" sz="2000" dirty="0"/>
                  <a:t>Models probabilities of sequences of words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 Estimating the probability of a word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given a history of words, or the probability of an entire word sequence W (documents).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br>
                  <a:rPr lang="en-US" sz="2000" dirty="0"/>
                </a:br>
                <a:r>
                  <a:rPr lang="en-US" sz="2000" dirty="0"/>
                  <a:t>N-gram: instead of computing the probability of a word given its entire history, we can approximate the history by just the last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words .</a:t>
                </a:r>
              </a:p>
              <a:p>
                <a:endParaRPr lang="en-US" sz="2000" kern="0" dirty="0"/>
              </a:p>
              <a:p>
                <a:pPr lvl="1" eaLnBrk="1" hangingPunct="1">
                  <a:defRPr/>
                </a:pPr>
                <a:endParaRPr lang="en-US" sz="2000" kern="0" dirty="0"/>
              </a:p>
              <a:p>
                <a:pPr lvl="1" eaLnBrk="1" hangingPunct="1">
                  <a:defRPr/>
                </a:pPr>
                <a:endParaRPr lang="en-US" sz="2000" kern="0" dirty="0"/>
              </a:p>
            </p:txBody>
          </p:sp>
        </mc:Choice>
        <mc:Fallback xmlns="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2C52CC2-6950-4A24-AE1B-D62B400D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568" y="870722"/>
                <a:ext cx="8712807" cy="2808312"/>
              </a:xfrm>
              <a:prstGeom prst="rect">
                <a:avLst/>
              </a:prstGeom>
              <a:blipFill rotWithShape="0">
                <a:blip r:embed="rId2"/>
                <a:stretch>
                  <a:fillRect l="-770" b="-158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578555" y="3862805"/>
                <a:ext cx="5803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4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555" y="3862805"/>
                <a:ext cx="580364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4616036"/>
            <a:ext cx="4580012" cy="1513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6160" y="4262165"/>
            <a:ext cx="213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Bi-gram</a:t>
            </a:r>
          </a:p>
        </p:txBody>
      </p:sp>
      <p:pic>
        <p:nvPicPr>
          <p:cNvPr id="1026" name="Picture 2" descr="File:Lattic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9930" b="17686"/>
          <a:stretch/>
        </p:blipFill>
        <p:spPr bwMode="auto">
          <a:xfrm>
            <a:off x="1343472" y="4116816"/>
            <a:ext cx="4449992" cy="201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59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46959" y="927153"/>
            <a:ext cx="10046551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given the acoustic/neural signals of a patient how we can predict onset of a specific word in a spoken sentence</a:t>
            </a:r>
          </a:p>
          <a:p>
            <a:pPr algn="just"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 acoustic signals/neural signals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Targets: words onsets (we call them events)</a:t>
            </a:r>
          </a:p>
          <a:p>
            <a:pPr algn="just"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F7C1CB-A655-4BE9-BC57-60D5186E0FB0}"/>
              </a:ext>
            </a:extLst>
          </p:cNvPr>
          <p:cNvSpPr/>
          <p:nvPr/>
        </p:nvSpPr>
        <p:spPr>
          <a:xfrm>
            <a:off x="0" y="-7113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Problem Definition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26DEC16-393A-7FBA-FE68-820AFF3587D7}"/>
              </a:ext>
            </a:extLst>
          </p:cNvPr>
          <p:cNvSpPr txBox="1">
            <a:spLocks/>
          </p:cNvSpPr>
          <p:nvPr/>
        </p:nvSpPr>
        <p:spPr>
          <a:xfrm>
            <a:off x="838200" y="4362276"/>
            <a:ext cx="10515600" cy="5596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>
                <a:solidFill>
                  <a:srgbClr val="FF0000"/>
                </a:solidFill>
              </a:rPr>
              <a:t>I</a:t>
            </a:r>
            <a:r>
              <a:rPr lang="en-CA" dirty="0"/>
              <a:t> </a:t>
            </a:r>
            <a:r>
              <a:rPr lang="en-CA" dirty="0">
                <a:solidFill>
                  <a:srgbClr val="FFC000"/>
                </a:solidFill>
              </a:rPr>
              <a:t>am</a:t>
            </a:r>
            <a:r>
              <a:rPr lang="en-CA" dirty="0"/>
              <a:t> </a:t>
            </a:r>
            <a:r>
              <a:rPr lang="en-CA" dirty="0">
                <a:solidFill>
                  <a:srgbClr val="C00000"/>
                </a:solidFill>
              </a:rPr>
              <a:t>a</a:t>
            </a:r>
            <a:r>
              <a:rPr lang="en-CA" dirty="0"/>
              <a:t> </a:t>
            </a:r>
            <a:r>
              <a:rPr lang="en-CA" dirty="0">
                <a:solidFill>
                  <a:srgbClr val="92D050"/>
                </a:solidFill>
              </a:rPr>
              <a:t>second</a:t>
            </a:r>
            <a:r>
              <a:rPr lang="en-CA" dirty="0"/>
              <a:t> </a:t>
            </a:r>
            <a:r>
              <a:rPr lang="en-CA" dirty="0">
                <a:solidFill>
                  <a:srgbClr val="0070C0"/>
                </a:solidFill>
              </a:rPr>
              <a:t>year</a:t>
            </a:r>
            <a:r>
              <a:rPr lang="en-CA" dirty="0"/>
              <a:t> </a:t>
            </a:r>
            <a:r>
              <a:rPr lang="en-CA" dirty="0">
                <a:solidFill>
                  <a:srgbClr val="7030A0"/>
                </a:solidFill>
              </a:rPr>
              <a:t>PhD</a:t>
            </a:r>
            <a:r>
              <a:rPr lang="en-CA" dirty="0"/>
              <a:t> student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EEC703F-3DD5-E737-BF3C-98280D0EC56A}"/>
              </a:ext>
            </a:extLst>
          </p:cNvPr>
          <p:cNvGrpSpPr/>
          <p:nvPr/>
        </p:nvGrpSpPr>
        <p:grpSpPr>
          <a:xfrm>
            <a:off x="3537402" y="5539423"/>
            <a:ext cx="5343525" cy="547694"/>
            <a:chOff x="3529013" y="1904994"/>
            <a:chExt cx="5343525" cy="54769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B231A6A-80AF-3599-4E2E-64CA2B559F28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3" y="2452688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1B4ECED-88AE-E2EB-6010-38AA87B0C0D0}"/>
                </a:ext>
              </a:extLst>
            </p:cNvPr>
            <p:cNvCxnSpPr/>
            <p:nvPr/>
          </p:nvCxnSpPr>
          <p:spPr>
            <a:xfrm>
              <a:off x="3824288" y="1904998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FD3653B-049D-7612-8395-D308EEBA5686}"/>
                </a:ext>
              </a:extLst>
            </p:cNvPr>
            <p:cNvCxnSpPr/>
            <p:nvPr/>
          </p:nvCxnSpPr>
          <p:spPr>
            <a:xfrm>
              <a:off x="3995738" y="1904997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ED89A7D-3931-6020-B88B-4FA2AC6A0915}"/>
                </a:ext>
              </a:extLst>
            </p:cNvPr>
            <p:cNvCxnSpPr/>
            <p:nvPr/>
          </p:nvCxnSpPr>
          <p:spPr>
            <a:xfrm>
              <a:off x="4576762" y="1904995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51D2A03-D71A-BB45-B0EA-3A4B6598C615}"/>
                </a:ext>
              </a:extLst>
            </p:cNvPr>
            <p:cNvCxnSpPr/>
            <p:nvPr/>
          </p:nvCxnSpPr>
          <p:spPr>
            <a:xfrm>
              <a:off x="4837111" y="1904995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EE2E532-1E83-404F-3C55-2FC3034E3E1D}"/>
                </a:ext>
              </a:extLst>
            </p:cNvPr>
            <p:cNvCxnSpPr/>
            <p:nvPr/>
          </p:nvCxnSpPr>
          <p:spPr>
            <a:xfrm>
              <a:off x="5856287" y="1904995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D16AA6-DFFD-748D-D328-955159C81320}"/>
                </a:ext>
              </a:extLst>
            </p:cNvPr>
            <p:cNvCxnSpPr/>
            <p:nvPr/>
          </p:nvCxnSpPr>
          <p:spPr>
            <a:xfrm>
              <a:off x="6564313" y="1904994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45DAE46-015D-5372-A968-194D6F2D9B3C}"/>
                </a:ext>
              </a:extLst>
            </p:cNvPr>
            <p:cNvCxnSpPr/>
            <p:nvPr/>
          </p:nvCxnSpPr>
          <p:spPr>
            <a:xfrm>
              <a:off x="7227888" y="1904994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64257A-8E11-B1DE-7E68-3EAA89713983}"/>
              </a:ext>
            </a:extLst>
          </p:cNvPr>
          <p:cNvCxnSpPr/>
          <p:nvPr/>
        </p:nvCxnSpPr>
        <p:spPr>
          <a:xfrm>
            <a:off x="4845500" y="4739780"/>
            <a:ext cx="0" cy="64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6A26038-9B6E-EC7E-7F16-D14DB42A0927}"/>
              </a:ext>
            </a:extLst>
          </p:cNvPr>
          <p:cNvSpPr txBox="1"/>
          <p:nvPr/>
        </p:nvSpPr>
        <p:spPr>
          <a:xfrm rot="5400000">
            <a:off x="4485135" y="491529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/>
              <a:t>Predict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FB3E21F-4FDB-201E-1F51-E744AEF4300B}"/>
              </a:ext>
            </a:extLst>
          </p:cNvPr>
          <p:cNvCxnSpPr/>
          <p:nvPr/>
        </p:nvCxnSpPr>
        <p:spPr>
          <a:xfrm>
            <a:off x="8598716" y="6417578"/>
            <a:ext cx="4530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073782D-EA16-DCFC-6212-832F3B744DAC}"/>
              </a:ext>
            </a:extLst>
          </p:cNvPr>
          <p:cNvSpPr txBox="1"/>
          <p:nvPr/>
        </p:nvSpPr>
        <p:spPr>
          <a:xfrm>
            <a:off x="8500449" y="609188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18729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-GGB5yCy4KvoD11sLFxQ8y9b1QKAWeFEmGlokboHvmhUhaW78BYXsqeXF0TE8Ye8PVTnM3XrYMWgSJ-u_z3T5uKWfoelMLmdRnY86PRsD90mG0fTuC_mQb45Z3U_iBMiU8hDpV6pBYp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3"/>
          <a:stretch/>
        </p:blipFill>
        <p:spPr bwMode="auto">
          <a:xfrm>
            <a:off x="4223792" y="332656"/>
            <a:ext cx="7560840" cy="569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EC2670-C595-4758-9C5C-300EFED9D510}"/>
              </a:ext>
            </a:extLst>
          </p:cNvPr>
          <p:cNvSpPr/>
          <p:nvPr/>
        </p:nvSpPr>
        <p:spPr>
          <a:xfrm>
            <a:off x="609600" y="350242"/>
            <a:ext cx="10814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2400" b="1" dirty="0">
                <a:solidFill>
                  <a:srgbClr val="0070C0"/>
                </a:solidFill>
                <a:ea typeface="新細明體" panose="02020500000000000000" pitchFamily="18" charset="-120"/>
              </a:rPr>
              <a:t>Automatic Speech recognition </a:t>
            </a:r>
          </a:p>
          <a:p>
            <a:pPr eaLnBrk="1" hangingPunct="1">
              <a:defRPr/>
            </a:pPr>
            <a:r>
              <a:rPr lang="en-US" altLang="zh-TW" sz="2400" b="1" dirty="0">
                <a:solidFill>
                  <a:srgbClr val="0070C0"/>
                </a:solidFill>
                <a:ea typeface="新細明體" panose="02020500000000000000" pitchFamily="18" charset="-120"/>
              </a:rPr>
              <a:t>(ASR) summary</a:t>
            </a:r>
            <a:endParaRPr lang="en-US" altLang="zh-TW" sz="2400" b="1" dirty="0">
              <a:solidFill>
                <a:srgbClr val="0070C0"/>
              </a:solidFill>
              <a:latin typeface="+mn-lt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 flipH="1">
                <a:off x="4799856" y="3861048"/>
                <a:ext cx="1008112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99856" y="3861048"/>
                <a:ext cx="100811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 flipH="1">
                <a:off x="5336307" y="2063479"/>
                <a:ext cx="504056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36307" y="2063479"/>
                <a:ext cx="504056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734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252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D036-58ED-4E73-ADD7-D40EC2A8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61" y="39404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The behavioral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53EB-68A2-4F15-980A-5CCE0D2B2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685"/>
            <a:ext cx="10515600" cy="559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>
                <a:solidFill>
                  <a:srgbClr val="FF0000"/>
                </a:solidFill>
              </a:rPr>
              <a:t>I</a:t>
            </a:r>
            <a:r>
              <a:rPr lang="en-CA" dirty="0"/>
              <a:t> </a:t>
            </a:r>
            <a:r>
              <a:rPr lang="en-CA" dirty="0">
                <a:solidFill>
                  <a:srgbClr val="FFC000"/>
                </a:solidFill>
              </a:rPr>
              <a:t>am</a:t>
            </a:r>
            <a:r>
              <a:rPr lang="en-CA" dirty="0"/>
              <a:t> </a:t>
            </a:r>
            <a:r>
              <a:rPr lang="en-CA" dirty="0">
                <a:solidFill>
                  <a:srgbClr val="C00000"/>
                </a:solidFill>
              </a:rPr>
              <a:t>a</a:t>
            </a:r>
            <a:r>
              <a:rPr lang="en-CA" dirty="0"/>
              <a:t> </a:t>
            </a:r>
            <a:r>
              <a:rPr lang="en-CA" dirty="0">
                <a:solidFill>
                  <a:srgbClr val="92D050"/>
                </a:solidFill>
              </a:rPr>
              <a:t>second</a:t>
            </a:r>
            <a:r>
              <a:rPr lang="en-CA" dirty="0"/>
              <a:t> </a:t>
            </a:r>
            <a:r>
              <a:rPr lang="en-CA" dirty="0">
                <a:solidFill>
                  <a:srgbClr val="0070C0"/>
                </a:solidFill>
              </a:rPr>
              <a:t>year</a:t>
            </a:r>
            <a:r>
              <a:rPr lang="en-CA" dirty="0"/>
              <a:t> </a:t>
            </a:r>
            <a:r>
              <a:rPr lang="en-CA" dirty="0">
                <a:solidFill>
                  <a:srgbClr val="7030A0"/>
                </a:solidFill>
              </a:rPr>
              <a:t>PhD</a:t>
            </a:r>
            <a:r>
              <a:rPr lang="en-CA" dirty="0"/>
              <a:t> student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32CB2F4-03EE-4B6E-8F34-859263725920}"/>
              </a:ext>
            </a:extLst>
          </p:cNvPr>
          <p:cNvSpPr txBox="1"/>
          <p:nvPr/>
        </p:nvSpPr>
        <p:spPr>
          <a:xfrm>
            <a:off x="2709861" y="2296418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01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51A897B-D97D-4E99-8E41-DF8FF0B10E5D}"/>
              </a:ext>
            </a:extLst>
          </p:cNvPr>
          <p:cNvGrpSpPr/>
          <p:nvPr/>
        </p:nvGrpSpPr>
        <p:grpSpPr>
          <a:xfrm>
            <a:off x="3529013" y="1904994"/>
            <a:ext cx="5343525" cy="547694"/>
            <a:chOff x="3529013" y="1904994"/>
            <a:chExt cx="5343525" cy="54769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356D10-1B26-4C11-AE9D-4C24D47704DC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3" y="2452688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C5E113-4DC1-453C-9421-A9DEBAA5238A}"/>
                </a:ext>
              </a:extLst>
            </p:cNvPr>
            <p:cNvCxnSpPr/>
            <p:nvPr/>
          </p:nvCxnSpPr>
          <p:spPr>
            <a:xfrm>
              <a:off x="3824288" y="1904998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7C258D-0B67-4DB5-A069-00F1C22D27A4}"/>
                </a:ext>
              </a:extLst>
            </p:cNvPr>
            <p:cNvCxnSpPr/>
            <p:nvPr/>
          </p:nvCxnSpPr>
          <p:spPr>
            <a:xfrm>
              <a:off x="3995738" y="1904997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8F3377-912B-4266-9401-4C914F162CED}"/>
                </a:ext>
              </a:extLst>
            </p:cNvPr>
            <p:cNvCxnSpPr/>
            <p:nvPr/>
          </p:nvCxnSpPr>
          <p:spPr>
            <a:xfrm>
              <a:off x="4576762" y="1904995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5424CD-E760-4381-97A7-34F05C51619A}"/>
                </a:ext>
              </a:extLst>
            </p:cNvPr>
            <p:cNvCxnSpPr/>
            <p:nvPr/>
          </p:nvCxnSpPr>
          <p:spPr>
            <a:xfrm>
              <a:off x="4837111" y="1904995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BB0A1A-0A72-4AFD-BFE9-FE17806BB434}"/>
                </a:ext>
              </a:extLst>
            </p:cNvPr>
            <p:cNvCxnSpPr/>
            <p:nvPr/>
          </p:nvCxnSpPr>
          <p:spPr>
            <a:xfrm>
              <a:off x="5856287" y="1904995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D8B2C4-DA02-4992-9171-DB631D8914F3}"/>
                </a:ext>
              </a:extLst>
            </p:cNvPr>
            <p:cNvCxnSpPr/>
            <p:nvPr/>
          </p:nvCxnSpPr>
          <p:spPr>
            <a:xfrm>
              <a:off x="6564313" y="1904994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59C24D-E5D6-4DC6-9498-F3839863C2A1}"/>
                </a:ext>
              </a:extLst>
            </p:cNvPr>
            <p:cNvCxnSpPr/>
            <p:nvPr/>
          </p:nvCxnSpPr>
          <p:spPr>
            <a:xfrm>
              <a:off x="7227888" y="1904994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8EF4BF3-DC3E-450F-A7FC-532341F76B32}"/>
              </a:ext>
            </a:extLst>
          </p:cNvPr>
          <p:cNvGrpSpPr/>
          <p:nvPr/>
        </p:nvGrpSpPr>
        <p:grpSpPr>
          <a:xfrm>
            <a:off x="3529012" y="2605080"/>
            <a:ext cx="5343525" cy="547696"/>
            <a:chOff x="3529012" y="2605080"/>
            <a:chExt cx="5343525" cy="5476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62C2275-5EEC-4DCD-A688-AEE6BB3D2B4B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3152776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20D0D2-B903-4538-BE90-CA8CB850833B}"/>
                </a:ext>
              </a:extLst>
            </p:cNvPr>
            <p:cNvCxnSpPr/>
            <p:nvPr/>
          </p:nvCxnSpPr>
          <p:spPr>
            <a:xfrm>
              <a:off x="3824287" y="2605086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69C850-B209-47F4-8B5D-BAAC433D9419}"/>
                </a:ext>
              </a:extLst>
            </p:cNvPr>
            <p:cNvCxnSpPr/>
            <p:nvPr/>
          </p:nvCxnSpPr>
          <p:spPr>
            <a:xfrm>
              <a:off x="3995737" y="2605085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8DF171-1FA1-4441-B6D6-EFB254E23B53}"/>
                </a:ext>
              </a:extLst>
            </p:cNvPr>
            <p:cNvCxnSpPr/>
            <p:nvPr/>
          </p:nvCxnSpPr>
          <p:spPr>
            <a:xfrm>
              <a:off x="4486274" y="2605081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BEBDE4-1065-4679-8404-97EB619CCADE}"/>
                </a:ext>
              </a:extLst>
            </p:cNvPr>
            <p:cNvCxnSpPr/>
            <p:nvPr/>
          </p:nvCxnSpPr>
          <p:spPr>
            <a:xfrm>
              <a:off x="4754561" y="2605082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49531F-169E-462B-8201-B502B074721A}"/>
                </a:ext>
              </a:extLst>
            </p:cNvPr>
            <p:cNvCxnSpPr/>
            <p:nvPr/>
          </p:nvCxnSpPr>
          <p:spPr>
            <a:xfrm>
              <a:off x="5964236" y="2605081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898D9C-159B-4626-BD31-9DBCFF96C34C}"/>
                </a:ext>
              </a:extLst>
            </p:cNvPr>
            <p:cNvCxnSpPr/>
            <p:nvPr/>
          </p:nvCxnSpPr>
          <p:spPr>
            <a:xfrm>
              <a:off x="6640512" y="2605080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8CAE54-7C6B-4803-8020-0B5A9F11FA07}"/>
                </a:ext>
              </a:extLst>
            </p:cNvPr>
            <p:cNvCxnSpPr/>
            <p:nvPr/>
          </p:nvCxnSpPr>
          <p:spPr>
            <a:xfrm>
              <a:off x="7342187" y="2605080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0BBA977-5870-4BA3-812D-00E8C4999861}"/>
              </a:ext>
            </a:extLst>
          </p:cNvPr>
          <p:cNvGrpSpPr/>
          <p:nvPr/>
        </p:nvGrpSpPr>
        <p:grpSpPr>
          <a:xfrm>
            <a:off x="3529012" y="3252779"/>
            <a:ext cx="5343525" cy="547697"/>
            <a:chOff x="3529012" y="3252779"/>
            <a:chExt cx="5343525" cy="54769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7711F7-A5B8-44D5-8F3B-9F855B0657BF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3800476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5EA36C-352A-4F6B-8BA5-01AE5B51B654}"/>
                </a:ext>
              </a:extLst>
            </p:cNvPr>
            <p:cNvCxnSpPr/>
            <p:nvPr/>
          </p:nvCxnSpPr>
          <p:spPr>
            <a:xfrm>
              <a:off x="3790949" y="3252781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83D394-87E1-463E-B668-5027BFCF27E4}"/>
                </a:ext>
              </a:extLst>
            </p:cNvPr>
            <p:cNvCxnSpPr/>
            <p:nvPr/>
          </p:nvCxnSpPr>
          <p:spPr>
            <a:xfrm>
              <a:off x="4010024" y="3252780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2E903E2-1C9D-4FD5-8DD6-D2F93ABBD24F}"/>
                </a:ext>
              </a:extLst>
            </p:cNvPr>
            <p:cNvCxnSpPr/>
            <p:nvPr/>
          </p:nvCxnSpPr>
          <p:spPr>
            <a:xfrm>
              <a:off x="4576762" y="3252780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6630771-D215-4ED9-A33B-00B6CF21D4AB}"/>
                </a:ext>
              </a:extLst>
            </p:cNvPr>
            <p:cNvCxnSpPr/>
            <p:nvPr/>
          </p:nvCxnSpPr>
          <p:spPr>
            <a:xfrm>
              <a:off x="4837111" y="3252780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20C19E-86F7-4AA6-8966-6456B94D470D}"/>
                </a:ext>
              </a:extLst>
            </p:cNvPr>
            <p:cNvCxnSpPr/>
            <p:nvPr/>
          </p:nvCxnSpPr>
          <p:spPr>
            <a:xfrm>
              <a:off x="5856287" y="3252780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6BE41-5CD3-4563-A7EA-EF885DCCC037}"/>
                </a:ext>
              </a:extLst>
            </p:cNvPr>
            <p:cNvCxnSpPr/>
            <p:nvPr/>
          </p:nvCxnSpPr>
          <p:spPr>
            <a:xfrm>
              <a:off x="6554788" y="3252779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D5F1D0-BCF5-43AB-909B-78A038700D6A}"/>
                </a:ext>
              </a:extLst>
            </p:cNvPr>
            <p:cNvCxnSpPr/>
            <p:nvPr/>
          </p:nvCxnSpPr>
          <p:spPr>
            <a:xfrm>
              <a:off x="7235825" y="3255958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2A9B6EE-A546-4643-92DD-0184D754F797}"/>
              </a:ext>
            </a:extLst>
          </p:cNvPr>
          <p:cNvGrpSpPr/>
          <p:nvPr/>
        </p:nvGrpSpPr>
        <p:grpSpPr>
          <a:xfrm>
            <a:off x="3529012" y="3919531"/>
            <a:ext cx="5343525" cy="547694"/>
            <a:chOff x="3529012" y="3919531"/>
            <a:chExt cx="5343525" cy="54769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4C196D-2174-4B70-927C-3CF785CA98FF}"/>
                </a:ext>
              </a:extLst>
            </p:cNvPr>
            <p:cNvCxnSpPr>
              <a:cxnSpLocks/>
            </p:cNvCxnSpPr>
            <p:nvPr/>
          </p:nvCxnSpPr>
          <p:spPr>
            <a:xfrm>
              <a:off x="3529012" y="4467225"/>
              <a:ext cx="5343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D29C19-A3AC-4EF2-8186-AFFA2460741B}"/>
                </a:ext>
              </a:extLst>
            </p:cNvPr>
            <p:cNvCxnSpPr/>
            <p:nvPr/>
          </p:nvCxnSpPr>
          <p:spPr>
            <a:xfrm>
              <a:off x="3824287" y="3919535"/>
              <a:ext cx="0" cy="542925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E06150E-ED2D-43D7-AB02-993332F9246B}"/>
                </a:ext>
              </a:extLst>
            </p:cNvPr>
            <p:cNvCxnSpPr/>
            <p:nvPr/>
          </p:nvCxnSpPr>
          <p:spPr>
            <a:xfrm>
              <a:off x="3963987" y="3919531"/>
              <a:ext cx="0" cy="542925"/>
            </a:xfrm>
            <a:prstGeom prst="line">
              <a:avLst/>
            </a:prstGeom>
            <a:ln w="12700">
              <a:solidFill>
                <a:srgbClr val="FFC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F3C926-D869-42D5-BF6C-C7F156DD7B90}"/>
                </a:ext>
              </a:extLst>
            </p:cNvPr>
            <p:cNvCxnSpPr/>
            <p:nvPr/>
          </p:nvCxnSpPr>
          <p:spPr>
            <a:xfrm>
              <a:off x="4491037" y="3919531"/>
              <a:ext cx="0" cy="542925"/>
            </a:xfrm>
            <a:prstGeom prst="line">
              <a:avLst/>
            </a:prstGeom>
            <a:ln w="1270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804DEE6-5677-4618-BC15-EF6CD7137978}"/>
                </a:ext>
              </a:extLst>
            </p:cNvPr>
            <p:cNvCxnSpPr/>
            <p:nvPr/>
          </p:nvCxnSpPr>
          <p:spPr>
            <a:xfrm>
              <a:off x="4868861" y="3919531"/>
              <a:ext cx="0" cy="542925"/>
            </a:xfrm>
            <a:prstGeom prst="line">
              <a:avLst/>
            </a:prstGeom>
            <a:ln w="12700">
              <a:solidFill>
                <a:srgbClr val="92D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2A2FAEF-4389-42AE-AA07-C394BA49A399}"/>
                </a:ext>
              </a:extLst>
            </p:cNvPr>
            <p:cNvCxnSpPr/>
            <p:nvPr/>
          </p:nvCxnSpPr>
          <p:spPr>
            <a:xfrm>
              <a:off x="6027736" y="3919531"/>
              <a:ext cx="0" cy="542925"/>
            </a:xfrm>
            <a:prstGeom prst="line">
              <a:avLst/>
            </a:prstGeom>
            <a:ln w="127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A0C224-534F-43BC-8C5F-0414A21945A1}"/>
                </a:ext>
              </a:extLst>
            </p:cNvPr>
            <p:cNvCxnSpPr/>
            <p:nvPr/>
          </p:nvCxnSpPr>
          <p:spPr>
            <a:xfrm>
              <a:off x="6640512" y="3919531"/>
              <a:ext cx="0" cy="542925"/>
            </a:xfrm>
            <a:prstGeom prst="line">
              <a:avLst/>
            </a:prstGeom>
            <a:ln w="1270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18E351E-43D5-4AB2-93E3-866F84F83666}"/>
                </a:ext>
              </a:extLst>
            </p:cNvPr>
            <p:cNvCxnSpPr/>
            <p:nvPr/>
          </p:nvCxnSpPr>
          <p:spPr>
            <a:xfrm>
              <a:off x="7272337" y="3919532"/>
              <a:ext cx="0" cy="542925"/>
            </a:xfrm>
            <a:prstGeom prst="line">
              <a:avLst/>
            </a:prstGeom>
            <a:ln w="1270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F074C82-E23C-4616-8F5F-A993352A6838}"/>
              </a:ext>
            </a:extLst>
          </p:cNvPr>
          <p:cNvCxnSpPr>
            <a:cxnSpLocks/>
          </p:cNvCxnSpPr>
          <p:nvPr/>
        </p:nvCxnSpPr>
        <p:spPr>
          <a:xfrm>
            <a:off x="3505351" y="5265198"/>
            <a:ext cx="5343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C85182D-5C01-427F-AEBF-E2F04B1EAD9A}"/>
              </a:ext>
            </a:extLst>
          </p:cNvPr>
          <p:cNvSpPr txBox="1"/>
          <p:nvPr/>
        </p:nvSpPr>
        <p:spPr>
          <a:xfrm>
            <a:off x="2662239" y="2932028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02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E9DC039-7BB0-462D-8B40-0A95D52CBA62}"/>
              </a:ext>
            </a:extLst>
          </p:cNvPr>
          <p:cNvSpPr txBox="1"/>
          <p:nvPr/>
        </p:nvSpPr>
        <p:spPr>
          <a:xfrm>
            <a:off x="2675732" y="4277790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DC23572-701D-4FA1-896D-244C963EBE33}"/>
              </a:ext>
            </a:extLst>
          </p:cNvPr>
          <p:cNvSpPr txBox="1"/>
          <p:nvPr/>
        </p:nvSpPr>
        <p:spPr>
          <a:xfrm>
            <a:off x="2675732" y="3589728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Trial 03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05C730-DE75-444B-83FC-C9DF25529440}"/>
              </a:ext>
            </a:extLst>
          </p:cNvPr>
          <p:cNvSpPr txBox="1"/>
          <p:nvPr/>
        </p:nvSpPr>
        <p:spPr>
          <a:xfrm>
            <a:off x="2804241" y="4955713"/>
            <a:ext cx="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PSTH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D9F485E-3D91-4D98-8658-7C0A7154C044}"/>
              </a:ext>
            </a:extLst>
          </p:cNvPr>
          <p:cNvSpPr/>
          <p:nvPr/>
        </p:nvSpPr>
        <p:spPr>
          <a:xfrm>
            <a:off x="3529011" y="1963753"/>
            <a:ext cx="295275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610774A-A24C-4013-BE23-C42CE5D25F1B}"/>
              </a:ext>
            </a:extLst>
          </p:cNvPr>
          <p:cNvSpPr/>
          <p:nvPr/>
        </p:nvSpPr>
        <p:spPr>
          <a:xfrm>
            <a:off x="3529012" y="1961479"/>
            <a:ext cx="466722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0849EF4-CC81-4515-9451-BEAE8A821678}"/>
              </a:ext>
            </a:extLst>
          </p:cNvPr>
          <p:cNvSpPr/>
          <p:nvPr/>
        </p:nvSpPr>
        <p:spPr>
          <a:xfrm>
            <a:off x="3539011" y="1955598"/>
            <a:ext cx="1037741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29AA770-4BDB-4FBE-977C-1D52AC03BED6}"/>
              </a:ext>
            </a:extLst>
          </p:cNvPr>
          <p:cNvSpPr/>
          <p:nvPr/>
        </p:nvSpPr>
        <p:spPr>
          <a:xfrm>
            <a:off x="3524090" y="1954749"/>
            <a:ext cx="1313020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1B9CFA8-1149-441C-BC2E-FBEF398F02EA}"/>
              </a:ext>
            </a:extLst>
          </p:cNvPr>
          <p:cNvSpPr/>
          <p:nvPr/>
        </p:nvSpPr>
        <p:spPr>
          <a:xfrm>
            <a:off x="3524089" y="1957980"/>
            <a:ext cx="2332197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EF4D7E6-8358-4679-B70B-3DD2D876D990}"/>
              </a:ext>
            </a:extLst>
          </p:cNvPr>
          <p:cNvSpPr/>
          <p:nvPr/>
        </p:nvSpPr>
        <p:spPr>
          <a:xfrm>
            <a:off x="3524089" y="1954316"/>
            <a:ext cx="3040221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16A7D94-ABCB-44F1-8264-3213F324AA18}"/>
              </a:ext>
            </a:extLst>
          </p:cNvPr>
          <p:cNvSpPr/>
          <p:nvPr/>
        </p:nvSpPr>
        <p:spPr>
          <a:xfrm>
            <a:off x="3524086" y="1948195"/>
            <a:ext cx="3703802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622E7D0-AE1B-4E84-9C85-CE604403E1D1}"/>
              </a:ext>
            </a:extLst>
          </p:cNvPr>
          <p:cNvSpPr/>
          <p:nvPr/>
        </p:nvSpPr>
        <p:spPr>
          <a:xfrm>
            <a:off x="3536948" y="2661937"/>
            <a:ext cx="295275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1DDE5BF2-EEC9-4E84-9172-2E2D4826D8E5}"/>
              </a:ext>
            </a:extLst>
          </p:cNvPr>
          <p:cNvSpPr/>
          <p:nvPr/>
        </p:nvSpPr>
        <p:spPr>
          <a:xfrm>
            <a:off x="3536949" y="2659663"/>
            <a:ext cx="458784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49AEADE-495D-4C7D-92D1-44459E4F7C02}"/>
              </a:ext>
            </a:extLst>
          </p:cNvPr>
          <p:cNvSpPr/>
          <p:nvPr/>
        </p:nvSpPr>
        <p:spPr>
          <a:xfrm>
            <a:off x="3546949" y="2653782"/>
            <a:ext cx="939326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5763F4E5-A834-4F1B-AACC-76C16A47B21B}"/>
              </a:ext>
            </a:extLst>
          </p:cNvPr>
          <p:cNvSpPr/>
          <p:nvPr/>
        </p:nvSpPr>
        <p:spPr>
          <a:xfrm>
            <a:off x="3532027" y="2652933"/>
            <a:ext cx="1222534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090CBE2-F7A5-4E5F-882C-24B00FD08729}"/>
              </a:ext>
            </a:extLst>
          </p:cNvPr>
          <p:cNvSpPr/>
          <p:nvPr/>
        </p:nvSpPr>
        <p:spPr>
          <a:xfrm>
            <a:off x="3532026" y="2656164"/>
            <a:ext cx="2425372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C85D4DD-FA34-4BFC-966B-7BB554352D47}"/>
              </a:ext>
            </a:extLst>
          </p:cNvPr>
          <p:cNvSpPr/>
          <p:nvPr/>
        </p:nvSpPr>
        <p:spPr>
          <a:xfrm>
            <a:off x="3532026" y="2652500"/>
            <a:ext cx="3103554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B7BE596-2260-41D7-8A3A-9B0F1F5908F2}"/>
              </a:ext>
            </a:extLst>
          </p:cNvPr>
          <p:cNvSpPr/>
          <p:nvPr/>
        </p:nvSpPr>
        <p:spPr>
          <a:xfrm>
            <a:off x="3532022" y="2646379"/>
            <a:ext cx="3804439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B506358-D423-4724-B552-8A8D1728E065}"/>
              </a:ext>
            </a:extLst>
          </p:cNvPr>
          <p:cNvSpPr/>
          <p:nvPr/>
        </p:nvSpPr>
        <p:spPr>
          <a:xfrm>
            <a:off x="3529012" y="3315954"/>
            <a:ext cx="261938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2286246-D0B3-4FAF-8BC8-4916FD988043}"/>
              </a:ext>
            </a:extLst>
          </p:cNvPr>
          <p:cNvSpPr/>
          <p:nvPr/>
        </p:nvSpPr>
        <p:spPr>
          <a:xfrm>
            <a:off x="3529012" y="3313680"/>
            <a:ext cx="488950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12A090F-E0BD-4757-8422-0018A0D9C446}"/>
              </a:ext>
            </a:extLst>
          </p:cNvPr>
          <p:cNvSpPr/>
          <p:nvPr/>
        </p:nvSpPr>
        <p:spPr>
          <a:xfrm>
            <a:off x="3539012" y="3307799"/>
            <a:ext cx="1037740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1F4359D-EE1B-453A-A857-DA2C1F98EDAF}"/>
              </a:ext>
            </a:extLst>
          </p:cNvPr>
          <p:cNvSpPr/>
          <p:nvPr/>
        </p:nvSpPr>
        <p:spPr>
          <a:xfrm>
            <a:off x="3524090" y="3306950"/>
            <a:ext cx="1313020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8C25B5E-4518-46D7-8E3D-4FE4D87A8EC6}"/>
              </a:ext>
            </a:extLst>
          </p:cNvPr>
          <p:cNvSpPr/>
          <p:nvPr/>
        </p:nvSpPr>
        <p:spPr>
          <a:xfrm>
            <a:off x="3524089" y="3310181"/>
            <a:ext cx="2332197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EBDE9F7-F9C8-4B60-B2E7-FDCC0C8C11E7}"/>
              </a:ext>
            </a:extLst>
          </p:cNvPr>
          <p:cNvSpPr/>
          <p:nvPr/>
        </p:nvSpPr>
        <p:spPr>
          <a:xfrm>
            <a:off x="3524089" y="3306517"/>
            <a:ext cx="3040221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EB80EF00-CD97-48CA-AE1D-50B89E7BB32A}"/>
              </a:ext>
            </a:extLst>
          </p:cNvPr>
          <p:cNvSpPr/>
          <p:nvPr/>
        </p:nvSpPr>
        <p:spPr>
          <a:xfrm>
            <a:off x="3524086" y="3300396"/>
            <a:ext cx="3703802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2CC5CE6-F21D-42A8-8DAD-6A3BB8A99738}"/>
              </a:ext>
            </a:extLst>
          </p:cNvPr>
          <p:cNvSpPr/>
          <p:nvPr/>
        </p:nvSpPr>
        <p:spPr>
          <a:xfrm>
            <a:off x="3529011" y="3983589"/>
            <a:ext cx="295275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C410748-66E7-4213-BABC-F1543B8017FA}"/>
              </a:ext>
            </a:extLst>
          </p:cNvPr>
          <p:cNvSpPr/>
          <p:nvPr/>
        </p:nvSpPr>
        <p:spPr>
          <a:xfrm>
            <a:off x="3529012" y="3981315"/>
            <a:ext cx="425450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26A799-6045-4124-98E1-76455BADFBB9}"/>
              </a:ext>
            </a:extLst>
          </p:cNvPr>
          <p:cNvSpPr/>
          <p:nvPr/>
        </p:nvSpPr>
        <p:spPr>
          <a:xfrm>
            <a:off x="3539011" y="3975434"/>
            <a:ext cx="952025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BAFA4A12-48B6-4754-AD92-2D1C03B806D7}"/>
              </a:ext>
            </a:extLst>
          </p:cNvPr>
          <p:cNvSpPr/>
          <p:nvPr/>
        </p:nvSpPr>
        <p:spPr>
          <a:xfrm>
            <a:off x="3524089" y="3974585"/>
            <a:ext cx="1344767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D01E594-2AC0-42CE-934D-807416405DB1}"/>
              </a:ext>
            </a:extLst>
          </p:cNvPr>
          <p:cNvSpPr/>
          <p:nvPr/>
        </p:nvSpPr>
        <p:spPr>
          <a:xfrm>
            <a:off x="3524089" y="3977816"/>
            <a:ext cx="2503647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73A3D38E-273B-4D89-BFC6-BACCC7F1AB5C}"/>
              </a:ext>
            </a:extLst>
          </p:cNvPr>
          <p:cNvSpPr/>
          <p:nvPr/>
        </p:nvSpPr>
        <p:spPr>
          <a:xfrm>
            <a:off x="3524089" y="3974152"/>
            <a:ext cx="3111491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6CA1064-FA84-442F-82F5-A5804813F8D3}"/>
              </a:ext>
            </a:extLst>
          </p:cNvPr>
          <p:cNvSpPr/>
          <p:nvPr/>
        </p:nvSpPr>
        <p:spPr>
          <a:xfrm>
            <a:off x="3524085" y="3968031"/>
            <a:ext cx="3748251" cy="500861"/>
          </a:xfrm>
          <a:custGeom>
            <a:avLst/>
            <a:gdLst>
              <a:gd name="connsiteX0" fmla="*/ 338138 w 338138"/>
              <a:gd name="connsiteY0" fmla="*/ 0 h 400050"/>
              <a:gd name="connsiteX1" fmla="*/ 233363 w 338138"/>
              <a:gd name="connsiteY1" fmla="*/ 314325 h 400050"/>
              <a:gd name="connsiteX2" fmla="*/ 0 w 338138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8" h="400050">
                <a:moveTo>
                  <a:pt x="338138" y="0"/>
                </a:moveTo>
                <a:cubicBezTo>
                  <a:pt x="313928" y="123825"/>
                  <a:pt x="289719" y="247650"/>
                  <a:pt x="233363" y="314325"/>
                </a:cubicBezTo>
                <a:cubicBezTo>
                  <a:pt x="177007" y="381000"/>
                  <a:pt x="30956" y="396081"/>
                  <a:pt x="0" y="40005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DC9BBA7-8B27-4F3B-8804-53204D4F9273}"/>
              </a:ext>
            </a:extLst>
          </p:cNvPr>
          <p:cNvSpPr/>
          <p:nvPr/>
        </p:nvSpPr>
        <p:spPr>
          <a:xfrm>
            <a:off x="6572250" y="1976438"/>
            <a:ext cx="65246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46CF13C-EA8B-492F-8C6E-1922C0E64A7E}"/>
              </a:ext>
            </a:extLst>
          </p:cNvPr>
          <p:cNvSpPr/>
          <p:nvPr/>
        </p:nvSpPr>
        <p:spPr>
          <a:xfrm>
            <a:off x="5856285" y="1973549"/>
            <a:ext cx="698501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3FD1241-0807-4ED8-8377-D35FBDE7CC8B}"/>
              </a:ext>
            </a:extLst>
          </p:cNvPr>
          <p:cNvSpPr/>
          <p:nvPr/>
        </p:nvSpPr>
        <p:spPr>
          <a:xfrm>
            <a:off x="4837109" y="1959314"/>
            <a:ext cx="1022352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68C367AB-1D03-400B-A52B-19ED89841F93}"/>
              </a:ext>
            </a:extLst>
          </p:cNvPr>
          <p:cNvSpPr/>
          <p:nvPr/>
        </p:nvSpPr>
        <p:spPr>
          <a:xfrm>
            <a:off x="4568658" y="1963137"/>
            <a:ext cx="271629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2348204-BDFA-4542-BE61-AEB319FA159E}"/>
              </a:ext>
            </a:extLst>
          </p:cNvPr>
          <p:cNvSpPr/>
          <p:nvPr/>
        </p:nvSpPr>
        <p:spPr>
          <a:xfrm>
            <a:off x="4000656" y="1939191"/>
            <a:ext cx="57609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5686C1D-C38C-4F8A-83BD-E37775C6A562}"/>
              </a:ext>
            </a:extLst>
          </p:cNvPr>
          <p:cNvSpPr/>
          <p:nvPr/>
        </p:nvSpPr>
        <p:spPr>
          <a:xfrm>
            <a:off x="3827458" y="1954925"/>
            <a:ext cx="15700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4E6D6A9-42C0-4BA4-9253-3A08EBB381C5}"/>
              </a:ext>
            </a:extLst>
          </p:cNvPr>
          <p:cNvSpPr/>
          <p:nvPr/>
        </p:nvSpPr>
        <p:spPr>
          <a:xfrm>
            <a:off x="3570274" y="1969182"/>
            <a:ext cx="242738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ABE42E0-4C70-4076-8176-73B5CB1E8B20}"/>
              </a:ext>
            </a:extLst>
          </p:cNvPr>
          <p:cNvSpPr/>
          <p:nvPr/>
        </p:nvSpPr>
        <p:spPr>
          <a:xfrm>
            <a:off x="3531469" y="2683180"/>
            <a:ext cx="30075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2377F0F-1F74-4515-ABE9-78FA069E40DA}"/>
              </a:ext>
            </a:extLst>
          </p:cNvPr>
          <p:cNvSpPr/>
          <p:nvPr/>
        </p:nvSpPr>
        <p:spPr>
          <a:xfrm>
            <a:off x="3797289" y="2660350"/>
            <a:ext cx="19844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11E2374-E9AB-4F2A-A289-0C6173D1EC79}"/>
              </a:ext>
            </a:extLst>
          </p:cNvPr>
          <p:cNvSpPr/>
          <p:nvPr/>
        </p:nvSpPr>
        <p:spPr>
          <a:xfrm>
            <a:off x="3979140" y="2675168"/>
            <a:ext cx="50029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0BA4C2-9904-46F5-B476-31CE680F2D14}"/>
              </a:ext>
            </a:extLst>
          </p:cNvPr>
          <p:cNvSpPr/>
          <p:nvPr/>
        </p:nvSpPr>
        <p:spPr>
          <a:xfrm>
            <a:off x="4468092" y="2665583"/>
            <a:ext cx="279629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9589EE7-00F1-41E5-9BCA-23C2EA614B1D}"/>
              </a:ext>
            </a:extLst>
          </p:cNvPr>
          <p:cNvSpPr/>
          <p:nvPr/>
        </p:nvSpPr>
        <p:spPr>
          <a:xfrm>
            <a:off x="4737713" y="2656206"/>
            <a:ext cx="122652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40193921-DC3E-4BD3-857E-ACB46028517C}"/>
              </a:ext>
            </a:extLst>
          </p:cNvPr>
          <p:cNvSpPr/>
          <p:nvPr/>
        </p:nvSpPr>
        <p:spPr>
          <a:xfrm>
            <a:off x="5967398" y="2650939"/>
            <a:ext cx="668182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2C136A1-2883-4315-ACF4-DB12D46F1897}"/>
              </a:ext>
            </a:extLst>
          </p:cNvPr>
          <p:cNvSpPr/>
          <p:nvPr/>
        </p:nvSpPr>
        <p:spPr>
          <a:xfrm>
            <a:off x="6628515" y="2658667"/>
            <a:ext cx="71478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7F741AF-4BF3-4E24-9F23-72642FA3C020}"/>
              </a:ext>
            </a:extLst>
          </p:cNvPr>
          <p:cNvSpPr/>
          <p:nvPr/>
        </p:nvSpPr>
        <p:spPr>
          <a:xfrm>
            <a:off x="3505351" y="3337631"/>
            <a:ext cx="285598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A61B9D7-B051-4603-AF09-FA065597CF29}"/>
              </a:ext>
            </a:extLst>
          </p:cNvPr>
          <p:cNvSpPr/>
          <p:nvPr/>
        </p:nvSpPr>
        <p:spPr>
          <a:xfrm>
            <a:off x="3760864" y="3331054"/>
            <a:ext cx="234869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ECC738F-B081-44EF-880D-19217713F99C}"/>
              </a:ext>
            </a:extLst>
          </p:cNvPr>
          <p:cNvSpPr/>
          <p:nvPr/>
        </p:nvSpPr>
        <p:spPr>
          <a:xfrm>
            <a:off x="3962470" y="3330455"/>
            <a:ext cx="614281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FE6F689-962A-4168-B1E7-3C56921125A9}"/>
              </a:ext>
            </a:extLst>
          </p:cNvPr>
          <p:cNvSpPr/>
          <p:nvPr/>
        </p:nvSpPr>
        <p:spPr>
          <a:xfrm>
            <a:off x="4562459" y="3289966"/>
            <a:ext cx="274650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2247226D-3C61-430B-9461-6477711952BB}"/>
              </a:ext>
            </a:extLst>
          </p:cNvPr>
          <p:cNvSpPr/>
          <p:nvPr/>
        </p:nvSpPr>
        <p:spPr>
          <a:xfrm>
            <a:off x="4827728" y="3309157"/>
            <a:ext cx="1028555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BA6C885-E184-4420-83D9-5F858FD8E78E}"/>
              </a:ext>
            </a:extLst>
          </p:cNvPr>
          <p:cNvSpPr/>
          <p:nvPr/>
        </p:nvSpPr>
        <p:spPr>
          <a:xfrm>
            <a:off x="5856283" y="3309341"/>
            <a:ext cx="69849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50824326-2938-4C89-AA2A-770780A8323C}"/>
              </a:ext>
            </a:extLst>
          </p:cNvPr>
          <p:cNvSpPr/>
          <p:nvPr/>
        </p:nvSpPr>
        <p:spPr>
          <a:xfrm>
            <a:off x="6547620" y="3309136"/>
            <a:ext cx="677094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A5E47278-5CBF-4C84-A503-93DA7C979855}"/>
              </a:ext>
            </a:extLst>
          </p:cNvPr>
          <p:cNvSpPr/>
          <p:nvPr/>
        </p:nvSpPr>
        <p:spPr>
          <a:xfrm>
            <a:off x="3524395" y="4000615"/>
            <a:ext cx="288618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DA739DB-1DEE-4702-A4DF-C0FF939C4DA6}"/>
              </a:ext>
            </a:extLst>
          </p:cNvPr>
          <p:cNvSpPr/>
          <p:nvPr/>
        </p:nvSpPr>
        <p:spPr>
          <a:xfrm>
            <a:off x="3824282" y="3970938"/>
            <a:ext cx="130180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0CA533A8-330A-4CAC-A328-1A9B6EE06C22}"/>
              </a:ext>
            </a:extLst>
          </p:cNvPr>
          <p:cNvSpPr/>
          <p:nvPr/>
        </p:nvSpPr>
        <p:spPr>
          <a:xfrm>
            <a:off x="3954452" y="3989322"/>
            <a:ext cx="54151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2864575D-D669-4C49-823C-107D409C0D5D}"/>
              </a:ext>
            </a:extLst>
          </p:cNvPr>
          <p:cNvSpPr/>
          <p:nvPr/>
        </p:nvSpPr>
        <p:spPr>
          <a:xfrm>
            <a:off x="4487434" y="3966872"/>
            <a:ext cx="381421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504193A-C53F-48DE-AF46-9740435B55CB}"/>
              </a:ext>
            </a:extLst>
          </p:cNvPr>
          <p:cNvSpPr/>
          <p:nvPr/>
        </p:nvSpPr>
        <p:spPr>
          <a:xfrm>
            <a:off x="4862276" y="3948340"/>
            <a:ext cx="116906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A2BAEEEA-390D-46DD-AB67-C79705D976F4}"/>
              </a:ext>
            </a:extLst>
          </p:cNvPr>
          <p:cNvSpPr/>
          <p:nvPr/>
        </p:nvSpPr>
        <p:spPr>
          <a:xfrm>
            <a:off x="6022642" y="3986525"/>
            <a:ext cx="619523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E8434AE-11BD-464D-8487-71E31BFA29B3}"/>
              </a:ext>
            </a:extLst>
          </p:cNvPr>
          <p:cNvSpPr/>
          <p:nvPr/>
        </p:nvSpPr>
        <p:spPr>
          <a:xfrm>
            <a:off x="6631815" y="3982570"/>
            <a:ext cx="647106" cy="481012"/>
          </a:xfrm>
          <a:custGeom>
            <a:avLst/>
            <a:gdLst>
              <a:gd name="connsiteX0" fmla="*/ 652463 w 652463"/>
              <a:gd name="connsiteY0" fmla="*/ 0 h 481012"/>
              <a:gd name="connsiteX1" fmla="*/ 414338 w 652463"/>
              <a:gd name="connsiteY1" fmla="*/ 290512 h 481012"/>
              <a:gd name="connsiteX2" fmla="*/ 0 w 652463"/>
              <a:gd name="connsiteY2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463" h="481012">
                <a:moveTo>
                  <a:pt x="652463" y="0"/>
                </a:moveTo>
                <a:cubicBezTo>
                  <a:pt x="587772" y="105171"/>
                  <a:pt x="523082" y="210343"/>
                  <a:pt x="414338" y="290512"/>
                </a:cubicBezTo>
                <a:cubicBezTo>
                  <a:pt x="305594" y="370681"/>
                  <a:pt x="152797" y="425846"/>
                  <a:pt x="0" y="481012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6FE2AF-5939-4999-85A3-CFDDFB13965D}"/>
              </a:ext>
            </a:extLst>
          </p:cNvPr>
          <p:cNvCxnSpPr>
            <a:cxnSpLocks/>
          </p:cNvCxnSpPr>
          <p:nvPr/>
        </p:nvCxnSpPr>
        <p:spPr>
          <a:xfrm>
            <a:off x="9338466" y="2087200"/>
            <a:ext cx="27781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E434B20-4C58-4326-94F2-05C8D1DFF8B1}"/>
              </a:ext>
            </a:extLst>
          </p:cNvPr>
          <p:cNvSpPr txBox="1"/>
          <p:nvPr/>
        </p:nvSpPr>
        <p:spPr>
          <a:xfrm>
            <a:off x="9668626" y="1858287"/>
            <a:ext cx="182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word onset event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C7F0EA1-BAEC-49E1-941E-59C7FCA0E17B}"/>
              </a:ext>
            </a:extLst>
          </p:cNvPr>
          <p:cNvCxnSpPr>
            <a:cxnSpLocks/>
          </p:cNvCxnSpPr>
          <p:nvPr/>
        </p:nvCxnSpPr>
        <p:spPr>
          <a:xfrm>
            <a:off x="9220200" y="2452688"/>
            <a:ext cx="396079" cy="9652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4AB8604F-2722-40F6-94F8-5E9A54A7DDAF}"/>
              </a:ext>
            </a:extLst>
          </p:cNvPr>
          <p:cNvSpPr txBox="1"/>
          <p:nvPr/>
        </p:nvSpPr>
        <p:spPr>
          <a:xfrm>
            <a:off x="9683511" y="2135355"/>
            <a:ext cx="1375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History info. </a:t>
            </a:r>
          </a:p>
          <a:p>
            <a:r>
              <a:rPr lang="en-CA" dirty="0"/>
              <a:t>The event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01DD011-4BC7-4527-8C12-C6C19701E0D6}"/>
              </a:ext>
            </a:extLst>
          </p:cNvPr>
          <p:cNvCxnSpPr>
            <a:cxnSpLocks/>
          </p:cNvCxnSpPr>
          <p:nvPr/>
        </p:nvCxnSpPr>
        <p:spPr>
          <a:xfrm>
            <a:off x="9220200" y="2981050"/>
            <a:ext cx="390651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075E0A38-F14E-449C-9DDA-9DC1EC70A0E4}"/>
              </a:ext>
            </a:extLst>
          </p:cNvPr>
          <p:cNvSpPr txBox="1"/>
          <p:nvPr/>
        </p:nvSpPr>
        <p:spPr>
          <a:xfrm>
            <a:off x="9678083" y="2654065"/>
            <a:ext cx="173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History info. </a:t>
            </a:r>
          </a:p>
          <a:p>
            <a:r>
              <a:rPr lang="en-CA" dirty="0"/>
              <a:t>between  events</a:t>
            </a:r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49CB385-04BF-45AE-B61C-7C31C9DAB6FF}"/>
              </a:ext>
            </a:extLst>
          </p:cNvPr>
          <p:cNvSpPr/>
          <p:nvPr/>
        </p:nvSpPr>
        <p:spPr>
          <a:xfrm>
            <a:off x="3546955" y="4844170"/>
            <a:ext cx="4616450" cy="421028"/>
          </a:xfrm>
          <a:custGeom>
            <a:avLst/>
            <a:gdLst>
              <a:gd name="connsiteX0" fmla="*/ 0 w 4616450"/>
              <a:gd name="connsiteY0" fmla="*/ 387392 h 421028"/>
              <a:gd name="connsiteX1" fmla="*/ 152400 w 4616450"/>
              <a:gd name="connsiteY1" fmla="*/ 88942 h 421028"/>
              <a:gd name="connsiteX2" fmla="*/ 311150 w 4616450"/>
              <a:gd name="connsiteY2" fmla="*/ 374692 h 421028"/>
              <a:gd name="connsiteX3" fmla="*/ 438150 w 4616450"/>
              <a:gd name="connsiteY3" fmla="*/ 50842 h 421028"/>
              <a:gd name="connsiteX4" fmla="*/ 533400 w 4616450"/>
              <a:gd name="connsiteY4" fmla="*/ 374692 h 421028"/>
              <a:gd name="connsiteX5" fmla="*/ 736600 w 4616450"/>
              <a:gd name="connsiteY5" fmla="*/ 368342 h 421028"/>
              <a:gd name="connsiteX6" fmla="*/ 876300 w 4616450"/>
              <a:gd name="connsiteY6" fmla="*/ 101642 h 421028"/>
              <a:gd name="connsiteX7" fmla="*/ 1009650 w 4616450"/>
              <a:gd name="connsiteY7" fmla="*/ 368342 h 421028"/>
              <a:gd name="connsiteX8" fmla="*/ 1085850 w 4616450"/>
              <a:gd name="connsiteY8" fmla="*/ 368342 h 421028"/>
              <a:gd name="connsiteX9" fmla="*/ 1162050 w 4616450"/>
              <a:gd name="connsiteY9" fmla="*/ 42 h 421028"/>
              <a:gd name="connsiteX10" fmla="*/ 1435100 w 4616450"/>
              <a:gd name="connsiteY10" fmla="*/ 393742 h 421028"/>
              <a:gd name="connsiteX11" fmla="*/ 2171700 w 4616450"/>
              <a:gd name="connsiteY11" fmla="*/ 355642 h 421028"/>
              <a:gd name="connsiteX12" fmla="*/ 2317750 w 4616450"/>
              <a:gd name="connsiteY12" fmla="*/ 101642 h 421028"/>
              <a:gd name="connsiteX13" fmla="*/ 2546350 w 4616450"/>
              <a:gd name="connsiteY13" fmla="*/ 381042 h 421028"/>
              <a:gd name="connsiteX14" fmla="*/ 2876550 w 4616450"/>
              <a:gd name="connsiteY14" fmla="*/ 355642 h 421028"/>
              <a:gd name="connsiteX15" fmla="*/ 3028950 w 4616450"/>
              <a:gd name="connsiteY15" fmla="*/ 120692 h 421028"/>
              <a:gd name="connsiteX16" fmla="*/ 3225800 w 4616450"/>
              <a:gd name="connsiteY16" fmla="*/ 368342 h 421028"/>
              <a:gd name="connsiteX17" fmla="*/ 3556000 w 4616450"/>
              <a:gd name="connsiteY17" fmla="*/ 374692 h 421028"/>
              <a:gd name="connsiteX18" fmla="*/ 3702050 w 4616450"/>
              <a:gd name="connsiteY18" fmla="*/ 139742 h 421028"/>
              <a:gd name="connsiteX19" fmla="*/ 3911600 w 4616450"/>
              <a:gd name="connsiteY19" fmla="*/ 393742 h 421028"/>
              <a:gd name="connsiteX20" fmla="*/ 4616450 w 4616450"/>
              <a:gd name="connsiteY20" fmla="*/ 400092 h 42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16450" h="421028">
                <a:moveTo>
                  <a:pt x="0" y="387392"/>
                </a:moveTo>
                <a:cubicBezTo>
                  <a:pt x="50271" y="239225"/>
                  <a:pt x="100542" y="91059"/>
                  <a:pt x="152400" y="88942"/>
                </a:cubicBezTo>
                <a:cubicBezTo>
                  <a:pt x="204258" y="86825"/>
                  <a:pt x="263525" y="381042"/>
                  <a:pt x="311150" y="374692"/>
                </a:cubicBezTo>
                <a:cubicBezTo>
                  <a:pt x="358775" y="368342"/>
                  <a:pt x="401108" y="50842"/>
                  <a:pt x="438150" y="50842"/>
                </a:cubicBezTo>
                <a:cubicBezTo>
                  <a:pt x="475192" y="50842"/>
                  <a:pt x="483658" y="321775"/>
                  <a:pt x="533400" y="374692"/>
                </a:cubicBezTo>
                <a:cubicBezTo>
                  <a:pt x="583142" y="427609"/>
                  <a:pt x="679450" y="413850"/>
                  <a:pt x="736600" y="368342"/>
                </a:cubicBezTo>
                <a:cubicBezTo>
                  <a:pt x="793750" y="322834"/>
                  <a:pt x="830792" y="101642"/>
                  <a:pt x="876300" y="101642"/>
                </a:cubicBezTo>
                <a:cubicBezTo>
                  <a:pt x="921808" y="101642"/>
                  <a:pt x="974725" y="323892"/>
                  <a:pt x="1009650" y="368342"/>
                </a:cubicBezTo>
                <a:cubicBezTo>
                  <a:pt x="1044575" y="412792"/>
                  <a:pt x="1060450" y="429725"/>
                  <a:pt x="1085850" y="368342"/>
                </a:cubicBezTo>
                <a:cubicBezTo>
                  <a:pt x="1111250" y="306959"/>
                  <a:pt x="1103842" y="-4191"/>
                  <a:pt x="1162050" y="42"/>
                </a:cubicBezTo>
                <a:cubicBezTo>
                  <a:pt x="1220258" y="4275"/>
                  <a:pt x="1266825" y="334475"/>
                  <a:pt x="1435100" y="393742"/>
                </a:cubicBezTo>
                <a:cubicBezTo>
                  <a:pt x="1603375" y="453009"/>
                  <a:pt x="2024592" y="404325"/>
                  <a:pt x="2171700" y="355642"/>
                </a:cubicBezTo>
                <a:cubicBezTo>
                  <a:pt x="2318808" y="306959"/>
                  <a:pt x="2255308" y="97409"/>
                  <a:pt x="2317750" y="101642"/>
                </a:cubicBezTo>
                <a:cubicBezTo>
                  <a:pt x="2380192" y="105875"/>
                  <a:pt x="2453217" y="338709"/>
                  <a:pt x="2546350" y="381042"/>
                </a:cubicBezTo>
                <a:cubicBezTo>
                  <a:pt x="2639483" y="423375"/>
                  <a:pt x="2796117" y="399034"/>
                  <a:pt x="2876550" y="355642"/>
                </a:cubicBezTo>
                <a:cubicBezTo>
                  <a:pt x="2956983" y="312250"/>
                  <a:pt x="2970742" y="118575"/>
                  <a:pt x="3028950" y="120692"/>
                </a:cubicBezTo>
                <a:cubicBezTo>
                  <a:pt x="3087158" y="122809"/>
                  <a:pt x="3137958" y="326009"/>
                  <a:pt x="3225800" y="368342"/>
                </a:cubicBezTo>
                <a:cubicBezTo>
                  <a:pt x="3313642" y="410675"/>
                  <a:pt x="3476625" y="412792"/>
                  <a:pt x="3556000" y="374692"/>
                </a:cubicBezTo>
                <a:cubicBezTo>
                  <a:pt x="3635375" y="336592"/>
                  <a:pt x="3642783" y="136567"/>
                  <a:pt x="3702050" y="139742"/>
                </a:cubicBezTo>
                <a:cubicBezTo>
                  <a:pt x="3761317" y="142917"/>
                  <a:pt x="3759200" y="350350"/>
                  <a:pt x="3911600" y="393742"/>
                </a:cubicBezTo>
                <a:cubicBezTo>
                  <a:pt x="4064000" y="437134"/>
                  <a:pt x="4340225" y="418613"/>
                  <a:pt x="4616450" y="4000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5321E92-A5DF-49F0-AB1B-EF6EA2862BCC}"/>
              </a:ext>
            </a:extLst>
          </p:cNvPr>
          <p:cNvSpPr/>
          <p:nvPr/>
        </p:nvSpPr>
        <p:spPr>
          <a:xfrm>
            <a:off x="9101888" y="1904993"/>
            <a:ext cx="2393709" cy="14326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667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EC2670-C595-4758-9C5C-300EFED9D510}"/>
              </a:ext>
            </a:extLst>
          </p:cNvPr>
          <p:cNvSpPr/>
          <p:nvPr/>
        </p:nvSpPr>
        <p:spPr>
          <a:xfrm>
            <a:off x="7827" y="-43500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Behavioral Decoder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17016" y="904241"/>
            <a:ext cx="5363972" cy="3502331"/>
            <a:chOff x="2196640" y="1242469"/>
            <a:chExt cx="4214835" cy="3502331"/>
          </a:xfrm>
        </p:grpSpPr>
        <p:cxnSp>
          <p:nvCxnSpPr>
            <p:cNvPr id="9" name="Connector: Elbow 18">
              <a:extLst>
                <a:ext uri="{FF2B5EF4-FFF2-40B4-BE49-F238E27FC236}">
                  <a16:creationId xmlns:a16="http://schemas.microsoft.com/office/drawing/2014/main" id="{B9FD250A-4A0F-4621-8176-4586F41F3F69}"/>
                </a:ext>
              </a:extLst>
            </p:cNvPr>
            <p:cNvCxnSpPr>
              <a:cxnSpLocks/>
              <a:stCxn id="21" idx="0"/>
              <a:endCxn id="26" idx="0"/>
            </p:cNvCxnSpPr>
            <p:nvPr/>
          </p:nvCxnSpPr>
          <p:spPr bwMode="auto">
            <a:xfrm rot="16200000" flipV="1">
              <a:off x="4681728" y="1566707"/>
              <a:ext cx="1012918" cy="1569147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pic>
          <p:nvPicPr>
            <p:cNvPr id="10" name="Picture 2" descr="Neuromodulation for Lennox-Gastaut Syndrome: Interview with Martha Morrell,  M.D., CMO of NeuroPace | Medgadge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17440" y="3442433"/>
              <a:ext cx="1476972" cy="13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2930496" y="1242469"/>
              <a:ext cx="3480979" cy="2253792"/>
              <a:chOff x="6178092" y="2937345"/>
              <a:chExt cx="2796804" cy="19654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33">
                    <a:extLst>
                      <a:ext uri="{FF2B5EF4-FFF2-40B4-BE49-F238E27FC236}">
                        <a16:creationId xmlns:a16="http://schemas.microsoft.com/office/drawing/2014/main" id="{7AD1598A-24E1-41B9-BDBD-AA0E008FDF61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923" y="4345940"/>
                    <a:ext cx="704973" cy="4562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CA" sz="1400" b="1" dirty="0">
                        <a:cs typeface="Times New Roman" panose="02020603050405020304" pitchFamily="18" charset="0"/>
                      </a:rPr>
                      <a:t> Behaviour</a:t>
                    </a:r>
                  </a:p>
                  <a:p>
                    <a:pPr algn="ctr"/>
                    <a:r>
                      <a:rPr lang="en-CA" sz="1400" b="1" dirty="0">
                        <a:cs typeface="Times New Roman" panose="02020603050405020304" pitchFamily="18" charset="0"/>
                      </a:rPr>
                      <a:t>signal</a:t>
                    </a:r>
                  </a:p>
                </p:txBody>
              </p:sp>
            </mc:Choice>
            <mc:Fallback xmlns="">
              <p:sp>
                <p:nvSpPr>
                  <p:cNvPr id="21" name="TextBox 33">
                    <a:extLst>
                      <a:ext uri="{FF2B5EF4-FFF2-40B4-BE49-F238E27FC236}">
                        <a16:creationId xmlns:a16="http://schemas.microsoft.com/office/drawing/2014/main" id="{7AD1598A-24E1-41B9-BDBD-AA0E008FDF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9923" y="4345940"/>
                    <a:ext cx="704973" cy="4562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163" r="-1639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33">
                    <a:extLst>
                      <a:ext uri="{FF2B5EF4-FFF2-40B4-BE49-F238E27FC236}">
                        <a16:creationId xmlns:a16="http://schemas.microsoft.com/office/drawing/2014/main" id="{A0E4EBE2-0E6E-46FC-BC71-C7C78185AB20}"/>
                      </a:ext>
                    </a:extLst>
                  </p:cNvPr>
                  <p:cNvSpPr txBox="1"/>
                  <p:nvPr/>
                </p:nvSpPr>
                <p:spPr>
                  <a:xfrm>
                    <a:off x="6178092" y="2937345"/>
                    <a:ext cx="1339713" cy="2683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 xmlns:m="http://schemas.openxmlformats.org/officeDocument/2006/math">
                        <m:r>
                          <a:rPr lang="en-CA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A" sz="1400" b="1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CA" sz="1400" b="1" dirty="0">
                        <a:cs typeface="Times New Roman" panose="02020603050405020304" pitchFamily="18" charset="0"/>
                      </a:rPr>
                      <a:t> Cognitive state</a:t>
                    </a:r>
                  </a:p>
                </p:txBody>
              </p:sp>
            </mc:Choice>
            <mc:Fallback xmlns="">
              <p:sp>
                <p:nvSpPr>
                  <p:cNvPr id="16" name="TextBox 3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A0E4EBE2-0E6E-46FC-BC71-C7C78185AB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4952" y="2937345"/>
                    <a:ext cx="1745992" cy="30777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172" b="-17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Cloud 25">
                <a:extLst>
                  <a:ext uri="{FF2B5EF4-FFF2-40B4-BE49-F238E27FC236}">
                    <a16:creationId xmlns:a16="http://schemas.microsoft.com/office/drawing/2014/main" id="{F9AABCF5-601A-4AB1-83BF-ACFD91012F03}"/>
                  </a:ext>
                </a:extLst>
              </p:cNvPr>
              <p:cNvSpPr/>
              <p:nvPr/>
            </p:nvSpPr>
            <p:spPr bwMode="auto">
              <a:xfrm>
                <a:off x="6413300" y="3153051"/>
                <a:ext cx="949164" cy="619150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?</a:t>
                </a:r>
              </a:p>
            </p:txBody>
          </p:sp>
          <p:sp>
            <p:nvSpPr>
              <p:cNvPr id="28" name="Lightning Bolt 27">
                <a:extLst>
                  <a:ext uri="{FF2B5EF4-FFF2-40B4-BE49-F238E27FC236}">
                    <a16:creationId xmlns:a16="http://schemas.microsoft.com/office/drawing/2014/main" id="{930AB20D-0CDB-4E2E-B6B0-DB10AE3FDDE8}"/>
                  </a:ext>
                </a:extLst>
              </p:cNvPr>
              <p:cNvSpPr/>
              <p:nvPr/>
            </p:nvSpPr>
            <p:spPr bwMode="auto">
              <a:xfrm>
                <a:off x="6240205" y="4573713"/>
                <a:ext cx="647912" cy="329048"/>
              </a:xfrm>
              <a:prstGeom prst="lightningBol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cxnSp>
            <p:nvCxnSpPr>
              <p:cNvPr id="29" name="Connector: Elbow 26">
                <a:extLst>
                  <a:ext uri="{FF2B5EF4-FFF2-40B4-BE49-F238E27FC236}">
                    <a16:creationId xmlns:a16="http://schemas.microsoft.com/office/drawing/2014/main" id="{7A36332A-764F-405E-8373-2118F2351161}"/>
                  </a:ext>
                </a:extLst>
              </p:cNvPr>
              <p:cNvCxnSpPr>
                <a:cxnSpLocks/>
                <a:stCxn id="26" idx="1"/>
                <a:endCxn id="28" idx="0"/>
              </p:cNvCxnSpPr>
              <p:nvPr/>
            </p:nvCxnSpPr>
            <p:spPr bwMode="auto">
              <a:xfrm rot="5400000">
                <a:off x="6290021" y="3975851"/>
                <a:ext cx="802171" cy="393552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A0E4EBE2-0E6E-46FC-BC71-C7C78185AB20}"/>
                </a:ext>
              </a:extLst>
            </p:cNvPr>
            <p:cNvSpPr txBox="1"/>
            <p:nvPr/>
          </p:nvSpPr>
          <p:spPr>
            <a:xfrm>
              <a:off x="2196640" y="2765293"/>
              <a:ext cx="2621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1" dirty="0">
                  <a:cs typeface="Times New Roman" panose="02020603050405020304" pitchFamily="18" charset="0"/>
                </a:rPr>
                <a:t>Neuromodulation (e.g., DBS)</a:t>
              </a:r>
            </a:p>
          </p:txBody>
        </p:sp>
      </p:grp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B2C52CC2-6950-4A24-AE1B-D62B400D6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" y="542581"/>
            <a:ext cx="6194328" cy="457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1512" lvl="2" indent="0" eaLnBrk="1" hangingPunct="1">
              <a:buNone/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</a:t>
            </a: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deployment</a:t>
            </a:r>
          </a:p>
          <a:p>
            <a:pPr lvl="2" eaLnBrk="1" hangingPunct="1">
              <a:defRPr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future phones/words and their occurrence time</a:t>
            </a:r>
          </a:p>
          <a:p>
            <a:pPr lvl="2" eaLnBrk="1" hangingPunct="1">
              <a:defRPr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use prior knowledge </a:t>
            </a:r>
          </a:p>
          <a:p>
            <a:pPr lvl="3" eaLnBrk="1" hangingPunct="1">
              <a:defRPr/>
            </a:pP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already have information about what sentence/word the patient is going to say</a:t>
            </a:r>
          </a:p>
          <a:p>
            <a:pPr lvl="3" eaLnBrk="1" hangingPunct="1">
              <a:defRPr/>
            </a:pPr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pre-trainable</a:t>
            </a:r>
          </a:p>
          <a:p>
            <a:pPr lvl="2" eaLnBrk="1" hangingPunct="1">
              <a:defRPr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calibration for test time</a:t>
            </a:r>
          </a:p>
          <a:p>
            <a:pPr lvl="3" eaLnBrk="1" hangingPunct="1">
              <a:defRPr/>
            </a:pP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only have 30 minutes for the test</a:t>
            </a:r>
          </a:p>
          <a:p>
            <a:pPr lvl="2" eaLnBrk="1" hangingPunct="1">
              <a:defRPr/>
            </a:pPr>
            <a:endParaRPr lang="en-US" sz="1800" kern="0" dirty="0"/>
          </a:p>
          <a:p>
            <a:pPr lvl="2" eaLnBrk="1" hangingPunct="1">
              <a:defRPr/>
            </a:pPr>
            <a:endParaRPr lang="en-US" sz="1800" kern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B105A7-1C94-4DCF-83F1-E8D26D36FF40}"/>
              </a:ext>
            </a:extLst>
          </p:cNvPr>
          <p:cNvSpPr txBox="1"/>
          <p:nvPr/>
        </p:nvSpPr>
        <p:spPr>
          <a:xfrm>
            <a:off x="7775359" y="3673120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/>
              <a:t>I am a second year</a:t>
            </a:r>
          </a:p>
          <a:p>
            <a:pPr marL="0" indent="0" algn="ctr">
              <a:buNone/>
            </a:pPr>
            <a:r>
              <a:rPr lang="en-CA" dirty="0"/>
              <a:t> PhD student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0BE1C3F-FA38-4BB3-93A2-01934B80A3B8}"/>
              </a:ext>
            </a:extLst>
          </p:cNvPr>
          <p:cNvSpPr/>
          <p:nvPr/>
        </p:nvSpPr>
        <p:spPr>
          <a:xfrm>
            <a:off x="9706120" y="3404169"/>
            <a:ext cx="2233079" cy="1153682"/>
          </a:xfrm>
          <a:prstGeom prst="cloudCallout">
            <a:avLst>
              <a:gd name="adj1" fmla="val -69434"/>
              <a:gd name="adj2" fmla="val 143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02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EC2670-C595-4758-9C5C-300EFED9D510}"/>
              </a:ext>
            </a:extLst>
          </p:cNvPr>
          <p:cNvSpPr/>
          <p:nvPr/>
        </p:nvSpPr>
        <p:spPr>
          <a:xfrm>
            <a:off x="0" y="-40929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Discriminative vs generative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內容版面配置區 2">
                <a:extLst>
                  <a:ext uri="{FF2B5EF4-FFF2-40B4-BE49-F238E27FC236}">
                    <a16:creationId xmlns:a16="http://schemas.microsoft.com/office/drawing/2014/main" id="{B2C52CC2-6950-4A24-AE1B-D62B400D60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525546" y="382675"/>
                <a:ext cx="5025004" cy="3565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>
                  <a:defRPr/>
                </a:pPr>
                <a:endParaRPr lang="en-US" sz="1800" kern="0" dirty="0"/>
              </a:p>
              <a:p>
                <a:pPr marL="671512" lvl="2" indent="0" eaLnBrk="1" hangingPunct="1">
                  <a:buNone/>
                  <a:defRPr/>
                </a:pPr>
                <a:r>
                  <a:rPr lang="en-US" sz="20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Generative models (Kalman-filters)</a:t>
                </a:r>
              </a:p>
              <a:p>
                <a:pPr lvl="2" eaLnBrk="1" hangingPunct="1">
                  <a:defRPr/>
                </a:pPr>
                <a14:m>
                  <m:oMath xmlns:m="http://schemas.openxmlformats.org/officeDocument/2006/math">
                    <m:r>
                      <a:rPr lang="en-US" sz="2000" b="0" i="1" kern="0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dirty="0" smtClean="0">
                            <a:latin typeface="Cambria Math" panose="02040503050406030204" pitchFamily="18" charset="0"/>
                          </a:rPr>
                          <m:t>𝑜𝑏𝑠𝑒𝑟𝑣</m:t>
                        </m:r>
                        <m:r>
                          <a:rPr lang="en-US" sz="2000" b="0" i="1" kern="0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sz="2000" b="0" i="1" kern="0" dirty="0" smtClean="0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sz="2000" b="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Pros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uses prior knowledge 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Gives prediction power 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Easily generalizable 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Robust predictions</a:t>
                </a:r>
                <a:endParaRPr lang="en-US" sz="18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 eaLnBrk="1" hangingPunct="1">
                  <a:defRPr/>
                </a:pPr>
                <a:r>
                  <a:rPr lang="en-US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Computationally complex when the observations dimensions increases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Can’t handle interaction between observations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not real-time</a:t>
                </a:r>
              </a:p>
              <a:p>
                <a:pPr lvl="2" eaLnBrk="1" hangingPunct="1">
                  <a:defRPr/>
                </a:pPr>
                <a:endParaRPr lang="en-US" sz="1800" kern="0" dirty="0"/>
              </a:p>
              <a:p>
                <a:pPr lvl="2" eaLnBrk="1" hangingPunct="1">
                  <a:defRPr/>
                </a:pPr>
                <a:endParaRPr lang="en-US" sz="1800" kern="0" dirty="0"/>
              </a:p>
              <a:p>
                <a:pPr lvl="2" eaLnBrk="1" hangingPunct="1">
                  <a:defRPr/>
                </a:pPr>
                <a:endParaRPr lang="en-US" sz="1800" kern="0" dirty="0"/>
              </a:p>
            </p:txBody>
          </p:sp>
        </mc:Choice>
        <mc:Fallback>
          <p:sp>
            <p:nvSpPr>
              <p:cNvPr id="30" name="內容版面配置區 2">
                <a:extLst>
                  <a:ext uri="{FF2B5EF4-FFF2-40B4-BE49-F238E27FC236}">
                    <a16:creationId xmlns:a16="http://schemas.microsoft.com/office/drawing/2014/main" id="{B2C52CC2-6950-4A24-AE1B-D62B400D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525546" y="382675"/>
                <a:ext cx="5025004" cy="3565322"/>
              </a:xfrm>
              <a:prstGeom prst="rect">
                <a:avLst/>
              </a:prstGeom>
              <a:blipFill>
                <a:blip r:embed="rId2"/>
                <a:stretch>
                  <a:fillRect b="-2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45B3FC73-6AE7-4072-B8E0-C4970A62C19D}"/>
                  </a:ext>
                </a:extLst>
              </p:cNvPr>
              <p:cNvSpPr/>
              <p:nvPr/>
            </p:nvSpPr>
            <p:spPr>
              <a:xfrm>
                <a:off x="4397047" y="1385008"/>
                <a:ext cx="409643" cy="391171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45B3FC73-6AE7-4072-B8E0-C4970A62C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047" y="1385008"/>
                <a:ext cx="409643" cy="391171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4799057B-23BB-4860-98CD-BCBF350F1900}"/>
                  </a:ext>
                </a:extLst>
              </p:cNvPr>
              <p:cNvSpPr/>
              <p:nvPr/>
            </p:nvSpPr>
            <p:spPr>
              <a:xfrm>
                <a:off x="4397047" y="2199822"/>
                <a:ext cx="409643" cy="391171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4799057B-23BB-4860-98CD-BCBF350F1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047" y="2199822"/>
                <a:ext cx="409643" cy="391171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BCD30E-38A5-4618-B835-29784C980E5F}"/>
              </a:ext>
            </a:extLst>
          </p:cNvPr>
          <p:cNvCxnSpPr>
            <a:cxnSpLocks/>
            <a:stCxn id="20" idx="4"/>
            <a:endCxn id="22" idx="0"/>
          </p:cNvCxnSpPr>
          <p:nvPr/>
        </p:nvCxnSpPr>
        <p:spPr>
          <a:xfrm>
            <a:off x="4601869" y="1776179"/>
            <a:ext cx="0" cy="42364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CE55B5B7-E286-46CC-99C6-1F5F7E01550C}"/>
                  </a:ext>
                </a:extLst>
              </p:cNvPr>
              <p:cNvSpPr/>
              <p:nvPr/>
            </p:nvSpPr>
            <p:spPr>
              <a:xfrm>
                <a:off x="11259716" y="3872496"/>
                <a:ext cx="409643" cy="391171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CE55B5B7-E286-46CC-99C6-1F5F7E015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716" y="3872496"/>
                <a:ext cx="409643" cy="391171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CF877143-09A7-429B-8655-BE8AB57B4982}"/>
                  </a:ext>
                </a:extLst>
              </p:cNvPr>
              <p:cNvSpPr/>
              <p:nvPr/>
            </p:nvSpPr>
            <p:spPr>
              <a:xfrm>
                <a:off x="11259716" y="4687310"/>
                <a:ext cx="409643" cy="391171"/>
              </a:xfrm>
              <a:prstGeom prst="flowChartConnector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CF877143-09A7-429B-8655-BE8AB57B4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716" y="4687310"/>
                <a:ext cx="409643" cy="391171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8399BF-6A09-40B6-95C1-B5D428AAF9D2}"/>
              </a:ext>
            </a:extLst>
          </p:cNvPr>
          <p:cNvCxnSpPr>
            <a:cxnSpLocks/>
            <a:stCxn id="24" idx="4"/>
            <a:endCxn id="27" idx="0"/>
          </p:cNvCxnSpPr>
          <p:nvPr/>
        </p:nvCxnSpPr>
        <p:spPr>
          <a:xfrm>
            <a:off x="11464538" y="4263667"/>
            <a:ext cx="0" cy="42364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3">
            <a:extLst>
              <a:ext uri="{FF2B5EF4-FFF2-40B4-BE49-F238E27FC236}">
                <a16:creationId xmlns:a16="http://schemas.microsoft.com/office/drawing/2014/main" id="{A52B6199-8DCF-4563-B21A-11245BFD9D3C}"/>
              </a:ext>
            </a:extLst>
          </p:cNvPr>
          <p:cNvSpPr txBox="1"/>
          <p:nvPr/>
        </p:nvSpPr>
        <p:spPr>
          <a:xfrm>
            <a:off x="4101218" y="911577"/>
            <a:ext cx="100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>
                <a:cs typeface="Times New Roman" panose="02020603050405020304" pitchFamily="18" charset="0"/>
              </a:rPr>
              <a:t>Generative</a:t>
            </a:r>
          </a:p>
          <a:p>
            <a:pPr algn="ctr"/>
            <a:r>
              <a:rPr lang="en-CA" sz="1400" b="1" dirty="0">
                <a:cs typeface="Times New Roman" panose="02020603050405020304" pitchFamily="18" charset="0"/>
              </a:rPr>
              <a:t> model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256D7A86-4573-4C1A-BD7B-0A670A9945C8}"/>
              </a:ext>
            </a:extLst>
          </p:cNvPr>
          <p:cNvSpPr txBox="1"/>
          <p:nvPr/>
        </p:nvSpPr>
        <p:spPr>
          <a:xfrm>
            <a:off x="10837667" y="3353499"/>
            <a:ext cx="125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>
                <a:cs typeface="Times New Roman" panose="02020603050405020304" pitchFamily="18" charset="0"/>
              </a:rPr>
              <a:t>Discriminative</a:t>
            </a:r>
          </a:p>
          <a:p>
            <a:pPr algn="ctr"/>
            <a:r>
              <a:rPr lang="en-CA" sz="1400" b="1" dirty="0">
                <a:cs typeface="Times New Roman" panose="02020603050405020304" pitchFamily="18" charset="0"/>
              </a:rPr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B19837DB-BAB1-4BAC-B052-F7132B989D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1914" y="3015842"/>
                <a:ext cx="5662918" cy="3565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671512" lvl="2" indent="0" eaLnBrk="1" hangingPunct="1">
                  <a:buNone/>
                  <a:defRPr/>
                </a:pPr>
                <a:r>
                  <a:rPr lang="en-US" sz="20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Discriminative models (Generalized linear models (GLMs)</a:t>
                </a:r>
              </a:p>
              <a:p>
                <a:pPr lvl="2" eaLnBrk="1" hangingPunct="1">
                  <a:defRPr/>
                </a:pPr>
                <a14:m>
                  <m:oMath xmlns:m="http://schemas.openxmlformats.org/officeDocument/2006/math">
                    <m:r>
                      <a:rPr lang="en-US" sz="2000" b="0" i="1" kern="0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kern="0" dirty="0" smtClean="0">
                            <a:latin typeface="Cambria Math" panose="02040503050406030204" pitchFamily="18" charset="0"/>
                          </a:rPr>
                          <m:t>𝑜𝑏𝑠𝑒𝑟𝑣</m:t>
                        </m:r>
                        <m:r>
                          <a:rPr lang="en-US" sz="2000" b="0" i="1" kern="0" dirty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sz="2000" b="0" i="1" kern="0" dirty="0" smtClean="0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sz="2000" b="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3" eaLnBrk="1" hangingPunct="1">
                  <a:defRPr/>
                </a:pPr>
                <a:r>
                  <a:rPr lang="en-US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Pros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Better precision in compared to generative models 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Computationally efficient  in test time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handle interaction between observations</a:t>
                </a:r>
              </a:p>
              <a:p>
                <a:pPr lvl="3" eaLnBrk="1" hangingPunct="1">
                  <a:defRPr/>
                </a:pPr>
                <a:r>
                  <a:rPr lang="en-US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training 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Can’t use prior knowledge</a:t>
                </a:r>
              </a:p>
              <a:p>
                <a:pPr lvl="4" eaLnBrk="1" hangingPunct="1">
                  <a:defRPr/>
                </a:pPr>
                <a:r>
                  <a:rPr lang="en-US" sz="16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Lack of generalizability and robustness </a:t>
                </a:r>
              </a:p>
              <a:p>
                <a:pPr lvl="4" eaLnBrk="1" hangingPunct="1">
                  <a:defRPr/>
                </a:pPr>
                <a:endParaRPr lang="en-US" sz="1600" kern="0" dirty="0"/>
              </a:p>
              <a:p>
                <a:pPr lvl="2" eaLnBrk="1" hangingPunct="1">
                  <a:defRPr/>
                </a:pPr>
                <a:endParaRPr lang="en-US" sz="1800" kern="0" dirty="0"/>
              </a:p>
              <a:p>
                <a:pPr lvl="2" eaLnBrk="1" hangingPunct="1">
                  <a:defRPr/>
                </a:pPr>
                <a:endParaRPr lang="en-US" sz="1800" kern="0" dirty="0"/>
              </a:p>
              <a:p>
                <a:pPr lvl="2" eaLnBrk="1" hangingPunct="1">
                  <a:defRPr/>
                </a:pPr>
                <a:endParaRPr lang="en-US" sz="1800" kern="0" dirty="0"/>
              </a:p>
            </p:txBody>
          </p:sp>
        </mc:Choice>
        <mc:Fallback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B19837DB-BAB1-4BAC-B052-F7132B989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1914" y="3015842"/>
                <a:ext cx="5662918" cy="3565322"/>
              </a:xfrm>
              <a:prstGeom prst="rect">
                <a:avLst/>
              </a:prstGeom>
              <a:blipFill>
                <a:blip r:embed="rId7"/>
                <a:stretch>
                  <a:fillRect t="-1026" b="-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22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B2C52CC2-6950-4A24-AE1B-D62B400D60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568" y="1311328"/>
                <a:ext cx="10657023" cy="1109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+mn-lt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20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kern="0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objective is to estimate a hidden state (a cognitive state)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kern="0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observing those signals</a:t>
                </a:r>
              </a:p>
              <a:p>
                <a:pPr marL="344487" lvl="1" indent="0" eaLnBrk="1" hangingPunct="1">
                  <a:buNone/>
                  <a:defRPr/>
                </a:pPr>
                <a:endParaRPr lang="en-US" sz="2000" kern="0" dirty="0">
                  <a:solidFill>
                    <a:srgbClr val="333333"/>
                  </a:solidFill>
                </a:endParaRPr>
              </a:p>
            </p:txBody>
          </p:sp>
        </mc:Choice>
        <mc:Fallback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B2C52CC2-6950-4A24-AE1B-D62B400D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568" y="1311328"/>
                <a:ext cx="10657023" cy="1109560"/>
              </a:xfrm>
              <a:prstGeom prst="rect">
                <a:avLst/>
              </a:prstGeom>
              <a:blipFill>
                <a:blip r:embed="rId2"/>
                <a:stretch>
                  <a:fillRect l="-57" t="-27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47AD9B8-C1E5-4B2B-8F75-CD77AAA828EE}"/>
              </a:ext>
            </a:extLst>
          </p:cNvPr>
          <p:cNvSpPr/>
          <p:nvPr/>
        </p:nvSpPr>
        <p:spPr>
          <a:xfrm>
            <a:off x="-1555" y="-26128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Discriminative-Direct Decoder (DDD)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D8806F-BE3B-4A5B-940F-DE9C3B0AC1F2}"/>
                  </a:ext>
                </a:extLst>
              </p:cNvPr>
              <p:cNvSpPr txBox="1"/>
              <p:nvPr/>
            </p:nvSpPr>
            <p:spPr>
              <a:xfrm>
                <a:off x="2152154" y="2476380"/>
                <a:ext cx="1679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 b="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CA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b="0" i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m:rPr>
                                  <m:sty m:val="p"/>
                                </m:rPr>
                                <a:rPr lang="en-CA" b="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D8806F-BE3B-4A5B-940F-DE9C3B0AC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154" y="2476380"/>
                <a:ext cx="1679848" cy="369332"/>
              </a:xfrm>
              <a:prstGeom prst="rect">
                <a:avLst/>
              </a:prstGeom>
              <a:blipFill>
                <a:blip r:embed="rId3"/>
                <a:stretch>
                  <a:fillRect t="-119672" r="-17029" b="-1836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Down 10">
            <a:extLst>
              <a:ext uri="{FF2B5EF4-FFF2-40B4-BE49-F238E27FC236}">
                <a16:creationId xmlns:a16="http://schemas.microsoft.com/office/drawing/2014/main" id="{B8A21223-DD83-41F9-87A9-20CF71CE502A}"/>
              </a:ext>
            </a:extLst>
          </p:cNvPr>
          <p:cNvSpPr/>
          <p:nvPr/>
        </p:nvSpPr>
        <p:spPr bwMode="auto">
          <a:xfrm>
            <a:off x="2567886" y="3174034"/>
            <a:ext cx="720080" cy="14565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55ECB6-C1E8-4236-B684-E04346C1A101}"/>
                  </a:ext>
                </a:extLst>
              </p:cNvPr>
              <p:cNvSpPr txBox="1"/>
              <p:nvPr/>
            </p:nvSpPr>
            <p:spPr>
              <a:xfrm>
                <a:off x="3146848" y="3572809"/>
                <a:ext cx="3048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2×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ffectLst/>
                    <a:latin typeface="+mn-lt"/>
                    <a:ea typeface="Times New Roman" panose="02020603050405020304" pitchFamily="18" charset="0"/>
                  </a:rPr>
                  <a:t>Bayesian learning </a:t>
                </a:r>
                <a:endParaRPr lang="en-CA" sz="20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55ECB6-C1E8-4236-B684-E04346C1A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848" y="3572809"/>
                <a:ext cx="304800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A8E93-8CA7-47F5-B0B4-615AFA36C2CD}"/>
                  </a:ext>
                </a:extLst>
              </p:cNvPr>
              <p:cNvSpPr txBox="1"/>
              <p:nvPr/>
            </p:nvSpPr>
            <p:spPr>
              <a:xfrm>
                <a:off x="668864" y="4763403"/>
                <a:ext cx="5807463" cy="1311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CA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 b="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 b="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r>
                                <a:rPr lang="en-CA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CA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 b="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CA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CA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  <m: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CA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  <m: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CA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CA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CA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CA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CA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CA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  <m: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CA" b="0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CA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  <m:r>
                                        <a:rPr lang="en-CA" b="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CA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 b="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CA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CA" b="0" i="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CA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CA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8A8E93-8CA7-47F5-B0B4-615AFA36C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4" y="4763403"/>
                <a:ext cx="5807463" cy="1311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95C151-EE89-4B90-A3A2-43A451C2D5DD}" type="slidenum">
              <a:rPr lang="en-US" altLang="en-US" smtClean="0">
                <a:latin typeface="+mn-lt"/>
              </a:rPr>
              <a:pPr>
                <a:defRPr/>
              </a:pPr>
              <a:t>6</a:t>
            </a:fld>
            <a:endParaRPr lang="en-US" altLang="en-US" dirty="0">
              <a:latin typeface="+mn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E1801B-F96A-485F-BFD6-5939FE51CDC7}"/>
              </a:ext>
            </a:extLst>
          </p:cNvPr>
          <p:cNvGrpSpPr/>
          <p:nvPr/>
        </p:nvGrpSpPr>
        <p:grpSpPr>
          <a:xfrm>
            <a:off x="6159164" y="2476380"/>
            <a:ext cx="5363972" cy="3502331"/>
            <a:chOff x="2196640" y="1242469"/>
            <a:chExt cx="4214835" cy="3502331"/>
          </a:xfrm>
        </p:grpSpPr>
        <p:cxnSp>
          <p:nvCxnSpPr>
            <p:cNvPr id="29" name="Connector: Elbow 18">
              <a:extLst>
                <a:ext uri="{FF2B5EF4-FFF2-40B4-BE49-F238E27FC236}">
                  <a16:creationId xmlns:a16="http://schemas.microsoft.com/office/drawing/2014/main" id="{7A3ECEF2-6C18-432E-84B3-73270B8538C2}"/>
                </a:ext>
              </a:extLst>
            </p:cNvPr>
            <p:cNvCxnSpPr>
              <a:cxnSpLocks/>
              <a:stCxn id="34" idx="0"/>
              <a:endCxn id="42" idx="0"/>
            </p:cNvCxnSpPr>
            <p:nvPr/>
          </p:nvCxnSpPr>
          <p:spPr bwMode="auto">
            <a:xfrm rot="16200000" flipV="1">
              <a:off x="4681728" y="1566707"/>
              <a:ext cx="1012918" cy="1569147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pic>
          <p:nvPicPr>
            <p:cNvPr id="30" name="Picture 2" descr="Neuromodulation for Lennox-Gastaut Syndrome: Interview with Martha Morrell,  M.D., CMO of NeuroPace | Medgadget">
              <a:extLst>
                <a:ext uri="{FF2B5EF4-FFF2-40B4-BE49-F238E27FC236}">
                  <a16:creationId xmlns:a16="http://schemas.microsoft.com/office/drawing/2014/main" id="{1C224AE1-6861-49EF-A1A6-27F2849C9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17440" y="3442433"/>
              <a:ext cx="1476972" cy="130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18BB25-557C-4B21-A309-85C80B888CB7}"/>
                </a:ext>
              </a:extLst>
            </p:cNvPr>
            <p:cNvGrpSpPr/>
            <p:nvPr/>
          </p:nvGrpSpPr>
          <p:grpSpPr>
            <a:xfrm>
              <a:off x="2930496" y="1242469"/>
              <a:ext cx="3480979" cy="2253792"/>
              <a:chOff x="6178092" y="2937345"/>
              <a:chExt cx="2796804" cy="19654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869356D-C073-467B-9E09-077A00113A16}"/>
                      </a:ext>
                    </a:extLst>
                  </p:cNvPr>
                  <p:cNvSpPr txBox="1"/>
                  <p:nvPr/>
                </p:nvSpPr>
                <p:spPr>
                  <a:xfrm>
                    <a:off x="8269923" y="4345940"/>
                    <a:ext cx="704973" cy="4562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 xmlns:m="http://schemas.openxmlformats.org/officeDocument/2006/math"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CA" sz="1400" b="1" dirty="0">
                        <a:cs typeface="Times New Roman" panose="02020603050405020304" pitchFamily="18" charset="0"/>
                      </a:rPr>
                      <a:t> Behaviour</a:t>
                    </a:r>
                  </a:p>
                  <a:p>
                    <a:pPr algn="ctr"/>
                    <a:r>
                      <a:rPr lang="en-CA" sz="1400" b="1" dirty="0">
                        <a:cs typeface="Times New Roman" panose="02020603050405020304" pitchFamily="18" charset="0"/>
                      </a:rPr>
                      <a:t>signal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869356D-C073-467B-9E09-077A00113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9923" y="4345940"/>
                    <a:ext cx="704973" cy="45627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326" r="-1639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33">
                    <a:extLst>
                      <a:ext uri="{FF2B5EF4-FFF2-40B4-BE49-F238E27FC236}">
                        <a16:creationId xmlns:a16="http://schemas.microsoft.com/office/drawing/2014/main" id="{D0269BE3-727F-4DB1-B721-39D3328DAB2E}"/>
                      </a:ext>
                    </a:extLst>
                  </p:cNvPr>
                  <p:cNvSpPr txBox="1"/>
                  <p:nvPr/>
                </p:nvSpPr>
                <p:spPr>
                  <a:xfrm>
                    <a:off x="6178092" y="2937345"/>
                    <a:ext cx="1339713" cy="2683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 xmlns:m="http://schemas.openxmlformats.org/officeDocument/2006/math">
                        <m:r>
                          <a:rPr lang="en-CA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A" sz="1400" b="1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CA" sz="1400" b="1" dirty="0">
                        <a:cs typeface="Times New Roman" panose="02020603050405020304" pitchFamily="18" charset="0"/>
                      </a:rPr>
                      <a:t> Cognitive state</a:t>
                    </a:r>
                  </a:p>
                </p:txBody>
              </p:sp>
            </mc:Choice>
            <mc:Fallback xmlns="">
              <p:sp>
                <p:nvSpPr>
                  <p:cNvPr id="16" name="TextBox 3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A0E4EBE2-0E6E-46FC-BC71-C7C78185AB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4952" y="2937345"/>
                    <a:ext cx="1745992" cy="30777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172" b="-17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Cloud 41">
                <a:extLst>
                  <a:ext uri="{FF2B5EF4-FFF2-40B4-BE49-F238E27FC236}">
                    <a16:creationId xmlns:a16="http://schemas.microsoft.com/office/drawing/2014/main" id="{EC763597-38FD-4E4A-B848-1F7134462EF5}"/>
                  </a:ext>
                </a:extLst>
              </p:cNvPr>
              <p:cNvSpPr/>
              <p:nvPr/>
            </p:nvSpPr>
            <p:spPr bwMode="auto">
              <a:xfrm>
                <a:off x="6413300" y="3153051"/>
                <a:ext cx="949164" cy="619150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?</a:t>
                </a:r>
              </a:p>
            </p:txBody>
          </p:sp>
          <p:sp>
            <p:nvSpPr>
              <p:cNvPr id="44" name="Lightning Bolt 43">
                <a:extLst>
                  <a:ext uri="{FF2B5EF4-FFF2-40B4-BE49-F238E27FC236}">
                    <a16:creationId xmlns:a16="http://schemas.microsoft.com/office/drawing/2014/main" id="{FDC4B9E3-03D1-42B6-80BD-DB2F352EC3E7}"/>
                  </a:ext>
                </a:extLst>
              </p:cNvPr>
              <p:cNvSpPr/>
              <p:nvPr/>
            </p:nvSpPr>
            <p:spPr bwMode="auto">
              <a:xfrm>
                <a:off x="6240205" y="4573713"/>
                <a:ext cx="647912" cy="329048"/>
              </a:xfrm>
              <a:prstGeom prst="lightningBol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CA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cxnSp>
            <p:nvCxnSpPr>
              <p:cNvPr id="45" name="Connector: Elbow 26">
                <a:extLst>
                  <a:ext uri="{FF2B5EF4-FFF2-40B4-BE49-F238E27FC236}">
                    <a16:creationId xmlns:a16="http://schemas.microsoft.com/office/drawing/2014/main" id="{06034DAE-1B31-4050-8E22-C721B9659C61}"/>
                  </a:ext>
                </a:extLst>
              </p:cNvPr>
              <p:cNvCxnSpPr>
                <a:cxnSpLocks/>
                <a:stCxn id="42" idx="1"/>
                <a:endCxn id="44" idx="0"/>
              </p:cNvCxnSpPr>
              <p:nvPr/>
            </p:nvCxnSpPr>
            <p:spPr bwMode="auto">
              <a:xfrm rot="5400000">
                <a:off x="6290021" y="3975851"/>
                <a:ext cx="802171" cy="393552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0485676C-8498-4DC7-83FB-B0771CF9701B}"/>
                </a:ext>
              </a:extLst>
            </p:cNvPr>
            <p:cNvSpPr txBox="1"/>
            <p:nvPr/>
          </p:nvSpPr>
          <p:spPr>
            <a:xfrm>
              <a:off x="2196640" y="2765293"/>
              <a:ext cx="2621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1400" b="1" dirty="0">
                  <a:cs typeface="Times New Roman" panose="02020603050405020304" pitchFamily="18" charset="0"/>
                </a:rPr>
                <a:t>Neuromodulation (e.g., DBS)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454B39B-C712-4CDB-8497-440E77252115}"/>
              </a:ext>
            </a:extLst>
          </p:cNvPr>
          <p:cNvSpPr txBox="1"/>
          <p:nvPr/>
        </p:nvSpPr>
        <p:spPr>
          <a:xfrm>
            <a:off x="7917507" y="5245259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CA" dirty="0"/>
              <a:t>I am a second year</a:t>
            </a:r>
          </a:p>
          <a:p>
            <a:pPr marL="0" indent="0" algn="ctr">
              <a:buNone/>
            </a:pPr>
            <a:r>
              <a:rPr lang="en-CA" dirty="0"/>
              <a:t> PhD student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7" name="Thought Bubble: Cloud 46">
            <a:extLst>
              <a:ext uri="{FF2B5EF4-FFF2-40B4-BE49-F238E27FC236}">
                <a16:creationId xmlns:a16="http://schemas.microsoft.com/office/drawing/2014/main" id="{CD89FC0C-C493-46EE-8D22-98417F5A6B8C}"/>
              </a:ext>
            </a:extLst>
          </p:cNvPr>
          <p:cNvSpPr/>
          <p:nvPr/>
        </p:nvSpPr>
        <p:spPr>
          <a:xfrm>
            <a:off x="9848268" y="4976308"/>
            <a:ext cx="2233079" cy="1153682"/>
          </a:xfrm>
          <a:prstGeom prst="cloudCallout">
            <a:avLst>
              <a:gd name="adj1" fmla="val -69434"/>
              <a:gd name="adj2" fmla="val 143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1D3677-DF70-4D81-A431-DB214FF3BCB4}"/>
              </a:ext>
            </a:extLst>
          </p:cNvPr>
          <p:cNvSpPr txBox="1"/>
          <p:nvPr/>
        </p:nvSpPr>
        <p:spPr>
          <a:xfrm>
            <a:off x="-1555" y="6342180"/>
            <a:ext cx="538540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Rezaei, M. R., </a:t>
            </a:r>
            <a:r>
              <a:rPr lang="en-CA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Hadjinicolaou</a:t>
            </a:r>
            <a:r>
              <a:rPr lang="en-CA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E., Cash, S. S., Eden, U. T., &amp; </a:t>
            </a:r>
            <a:r>
              <a:rPr lang="en-CA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Yousefi</a:t>
            </a:r>
            <a:r>
              <a:rPr lang="en-CA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(2022). Direct Discriminative Decoder Models for Analysis of High-Dimensional Dynamical Neural Data. </a:t>
            </a:r>
            <a:r>
              <a:rPr lang="en-CA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CA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34</a:t>
            </a:r>
            <a:r>
              <a:rPr lang="en-CA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1100-1135.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196506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546959" y="927153"/>
                <a:ext cx="10046551" cy="2708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order Markovian hidden state (the generative part of DDD)</a:t>
                </a:r>
              </a:p>
              <a:p>
                <a:pPr lvl="1" algn="just">
                  <a:spcAft>
                    <a:spcPts val="600"/>
                  </a:spcAft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Discriminative process related to neural activity observations</a:t>
                </a:r>
              </a:p>
              <a:p>
                <a:pPr lvl="1"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>
                  <a:spcAft>
                    <a:spcPts val="600"/>
                  </a:spcAft>
                </a:pPr>
                <a:endParaRPr lang="en-US" sz="2400" dirty="0">
                  <a:latin typeface="+mn-lt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59" y="927153"/>
                <a:ext cx="10046551" cy="2708434"/>
              </a:xfrm>
              <a:prstGeom prst="rect">
                <a:avLst/>
              </a:prstGeom>
              <a:blipFill>
                <a:blip r:embed="rId3"/>
                <a:stretch>
                  <a:fillRect l="-546" t="-11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827554" y="3148567"/>
                <a:ext cx="1066599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We define the history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as the subset of previous neural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⊂ </m:t>
                    </m:r>
                    <m:d>
                      <m:dPr>
                        <m:begChr m:val="{"/>
                        <m:endChr m:val="}"/>
                        <m:ctrlPr>
                          <a:rPr lang="en-US" sz="1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⋯ , 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4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54" y="3148567"/>
                <a:ext cx="10665990" cy="307777"/>
              </a:xfrm>
              <a:prstGeom prst="rect">
                <a:avLst/>
              </a:prstGeom>
              <a:blipFill>
                <a:blip r:embed="rId4"/>
                <a:stretch>
                  <a:fillRect l="-172" t="-1961" b="-196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35451" y="379164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Kalman Filter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8684" y="379925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DDD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95C151-EE89-4B90-A3A2-43A451C2D5DD}" type="slidenum">
              <a:rPr lang="en-US" altLang="en-US" smtClean="0">
                <a:latin typeface="+mn-lt"/>
              </a:rPr>
              <a:pPr>
                <a:defRPr/>
              </a:pPr>
              <a:t>7</a:t>
            </a:fld>
            <a:endParaRPr lang="en-US" altLang="en-US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A13568-D530-42D5-80AC-EA8BA2239000}"/>
              </a:ext>
            </a:extLst>
          </p:cNvPr>
          <p:cNvGrpSpPr/>
          <p:nvPr/>
        </p:nvGrpSpPr>
        <p:grpSpPr>
          <a:xfrm>
            <a:off x="3145872" y="3934438"/>
            <a:ext cx="5236490" cy="2610672"/>
            <a:chOff x="2721501" y="1802829"/>
            <a:chExt cx="6973447" cy="33278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1F3A7A-D449-46DA-8937-8E86E593242C}"/>
                </a:ext>
              </a:extLst>
            </p:cNvPr>
            <p:cNvSpPr/>
            <p:nvPr/>
          </p:nvSpPr>
          <p:spPr>
            <a:xfrm>
              <a:off x="3441313" y="4272158"/>
              <a:ext cx="6096000" cy="6414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Generative model component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0D7F5E-EB83-4223-A9C8-3B1E5077FE40}"/>
                </a:ext>
              </a:extLst>
            </p:cNvPr>
            <p:cNvSpPr/>
            <p:nvPr/>
          </p:nvSpPr>
          <p:spPr>
            <a:xfrm>
              <a:off x="3419504" y="4478875"/>
              <a:ext cx="6096000" cy="6414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Missing generative model component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B15A81-D76D-4A57-BEF6-4F70038EF842}"/>
                </a:ext>
              </a:extLst>
            </p:cNvPr>
            <p:cNvSpPr/>
            <p:nvPr/>
          </p:nvSpPr>
          <p:spPr>
            <a:xfrm>
              <a:off x="3430410" y="4738668"/>
              <a:ext cx="6096000" cy="39196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Discriminative model component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Flowchart: Connector 15">
                  <a:extLst>
                    <a:ext uri="{FF2B5EF4-FFF2-40B4-BE49-F238E27FC236}">
                      <a16:creationId xmlns:a16="http://schemas.microsoft.com/office/drawing/2014/main" id="{2F0B49C3-5DCB-4941-BA3D-FE345A8F7DC6}"/>
                    </a:ext>
                  </a:extLst>
                </p:cNvPr>
                <p:cNvSpPr/>
                <p:nvPr/>
              </p:nvSpPr>
              <p:spPr>
                <a:xfrm>
                  <a:off x="2721501" y="2386985"/>
                  <a:ext cx="603849" cy="603850"/>
                </a:xfrm>
                <a:prstGeom prst="flowChartConnector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Flowchart: Connector 15">
                  <a:extLst>
                    <a:ext uri="{FF2B5EF4-FFF2-40B4-BE49-F238E27FC236}">
                      <a16:creationId xmlns:a16="http://schemas.microsoft.com/office/drawing/2014/main" id="{2F0B49C3-5DCB-4941-BA3D-FE345A8F7D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1501" y="2386985"/>
                  <a:ext cx="603849" cy="603850"/>
                </a:xfrm>
                <a:prstGeom prst="flowChartConnector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Flowchart: Connector 16">
                  <a:extLst>
                    <a:ext uri="{FF2B5EF4-FFF2-40B4-BE49-F238E27FC236}">
                      <a16:creationId xmlns:a16="http://schemas.microsoft.com/office/drawing/2014/main" id="{D9891073-83D4-42A7-A2BF-58A102278FBC}"/>
                    </a:ext>
                  </a:extLst>
                </p:cNvPr>
                <p:cNvSpPr/>
                <p:nvPr/>
              </p:nvSpPr>
              <p:spPr>
                <a:xfrm>
                  <a:off x="3892244" y="2386985"/>
                  <a:ext cx="603849" cy="603850"/>
                </a:xfrm>
                <a:prstGeom prst="flowChartConnector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Flowchart: Connector 16">
                  <a:extLst>
                    <a:ext uri="{FF2B5EF4-FFF2-40B4-BE49-F238E27FC236}">
                      <a16:creationId xmlns:a16="http://schemas.microsoft.com/office/drawing/2014/main" id="{D9891073-83D4-42A7-A2BF-58A102278F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244" y="2386985"/>
                  <a:ext cx="603849" cy="603850"/>
                </a:xfrm>
                <a:prstGeom prst="flowChartConnector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Flowchart: Connector 17">
                  <a:extLst>
                    <a:ext uri="{FF2B5EF4-FFF2-40B4-BE49-F238E27FC236}">
                      <a16:creationId xmlns:a16="http://schemas.microsoft.com/office/drawing/2014/main" id="{8AE524BC-13EA-48A2-B325-3881E61EF145}"/>
                    </a:ext>
                  </a:extLst>
                </p:cNvPr>
                <p:cNvSpPr/>
                <p:nvPr/>
              </p:nvSpPr>
              <p:spPr>
                <a:xfrm>
                  <a:off x="5069853" y="2386985"/>
                  <a:ext cx="603849" cy="603850"/>
                </a:xfrm>
                <a:prstGeom prst="flowChartConnector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Flowchart: Connector 17">
                  <a:extLst>
                    <a:ext uri="{FF2B5EF4-FFF2-40B4-BE49-F238E27FC236}">
                      <a16:creationId xmlns:a16="http://schemas.microsoft.com/office/drawing/2014/main" id="{8AE524BC-13EA-48A2-B325-3881E61EF1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9853" y="2386985"/>
                  <a:ext cx="603849" cy="603850"/>
                </a:xfrm>
                <a:prstGeom prst="flowChartConnector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Flowchart: Connector 18">
                  <a:extLst>
                    <a:ext uri="{FF2B5EF4-FFF2-40B4-BE49-F238E27FC236}">
                      <a16:creationId xmlns:a16="http://schemas.microsoft.com/office/drawing/2014/main" id="{5716FAFE-15C0-4B15-88BC-2859C65AE1B3}"/>
                    </a:ext>
                  </a:extLst>
                </p:cNvPr>
                <p:cNvSpPr/>
                <p:nvPr/>
              </p:nvSpPr>
              <p:spPr>
                <a:xfrm>
                  <a:off x="2721501" y="3644812"/>
                  <a:ext cx="603849" cy="603850"/>
                </a:xfrm>
                <a:prstGeom prst="flowChartConnector">
                  <a:avLst/>
                </a:prstGeom>
                <a:solidFill>
                  <a:schemeClr val="bg2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Flowchart: Connector 18">
                  <a:extLst>
                    <a:ext uri="{FF2B5EF4-FFF2-40B4-BE49-F238E27FC236}">
                      <a16:creationId xmlns:a16="http://schemas.microsoft.com/office/drawing/2014/main" id="{5716FAFE-15C0-4B15-88BC-2859C65AE1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1501" y="3644812"/>
                  <a:ext cx="603849" cy="603850"/>
                </a:xfrm>
                <a:prstGeom prst="flowChartConnector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Flowchart: Connector 19">
                  <a:extLst>
                    <a:ext uri="{FF2B5EF4-FFF2-40B4-BE49-F238E27FC236}">
                      <a16:creationId xmlns:a16="http://schemas.microsoft.com/office/drawing/2014/main" id="{70466813-34EB-413B-B9E2-41F8937B194A}"/>
                    </a:ext>
                  </a:extLst>
                </p:cNvPr>
                <p:cNvSpPr/>
                <p:nvPr/>
              </p:nvSpPr>
              <p:spPr>
                <a:xfrm>
                  <a:off x="3892244" y="3644812"/>
                  <a:ext cx="603849" cy="603850"/>
                </a:xfrm>
                <a:prstGeom prst="flowChartConnector">
                  <a:avLst/>
                </a:prstGeom>
                <a:solidFill>
                  <a:schemeClr val="bg2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Flowchart: Connector 19">
                  <a:extLst>
                    <a:ext uri="{FF2B5EF4-FFF2-40B4-BE49-F238E27FC236}">
                      <a16:creationId xmlns:a16="http://schemas.microsoft.com/office/drawing/2014/main" id="{70466813-34EB-413B-B9E2-41F8937B19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244" y="3644812"/>
                  <a:ext cx="603849" cy="603850"/>
                </a:xfrm>
                <a:prstGeom prst="flowChartConnector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Flowchart: Connector 20">
                  <a:extLst>
                    <a:ext uri="{FF2B5EF4-FFF2-40B4-BE49-F238E27FC236}">
                      <a16:creationId xmlns:a16="http://schemas.microsoft.com/office/drawing/2014/main" id="{C36B6AB0-EC91-4211-B550-785F69829B92}"/>
                    </a:ext>
                  </a:extLst>
                </p:cNvPr>
                <p:cNvSpPr/>
                <p:nvPr/>
              </p:nvSpPr>
              <p:spPr>
                <a:xfrm>
                  <a:off x="5069853" y="3644812"/>
                  <a:ext cx="603849" cy="603850"/>
                </a:xfrm>
                <a:prstGeom prst="flowChartConnector">
                  <a:avLst/>
                </a:prstGeom>
                <a:solidFill>
                  <a:schemeClr val="bg2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Flowchart: Connector 20">
                  <a:extLst>
                    <a:ext uri="{FF2B5EF4-FFF2-40B4-BE49-F238E27FC236}">
                      <a16:creationId xmlns:a16="http://schemas.microsoft.com/office/drawing/2014/main" id="{C36B6AB0-EC91-4211-B550-785F69829B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9853" y="3644812"/>
                  <a:ext cx="603849" cy="603850"/>
                </a:xfrm>
                <a:prstGeom prst="flowChartConnector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B24A86A-A14D-4853-A6CD-5D1275D90BF8}"/>
                </a:ext>
              </a:extLst>
            </p:cNvPr>
            <p:cNvCxnSpPr>
              <a:stCxn id="17" idx="4"/>
              <a:endCxn id="20" idx="0"/>
            </p:cNvCxnSpPr>
            <p:nvPr/>
          </p:nvCxnSpPr>
          <p:spPr>
            <a:xfrm>
              <a:off x="4194169" y="2990835"/>
              <a:ext cx="0" cy="65397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80AA426-9B6C-450D-AB7E-1BADACEA47BE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5371778" y="2990835"/>
              <a:ext cx="0" cy="65397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BF9767F-36BB-40A8-9D0E-6A786EEBC324}"/>
                </a:ext>
              </a:extLst>
            </p:cNvPr>
            <p:cNvCxnSpPr>
              <a:stCxn id="16" idx="4"/>
              <a:endCxn id="19" idx="0"/>
            </p:cNvCxnSpPr>
            <p:nvPr/>
          </p:nvCxnSpPr>
          <p:spPr>
            <a:xfrm>
              <a:off x="3023426" y="2990835"/>
              <a:ext cx="0" cy="65397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BBDFF4-62FE-41D3-946A-20CF43C5D6F1}"/>
                </a:ext>
              </a:extLst>
            </p:cNvPr>
            <p:cNvCxnSpPr>
              <a:stCxn id="19" idx="6"/>
              <a:endCxn id="20" idx="2"/>
            </p:cNvCxnSpPr>
            <p:nvPr/>
          </p:nvCxnSpPr>
          <p:spPr>
            <a:xfrm>
              <a:off x="3325350" y="3946737"/>
              <a:ext cx="5668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B46323B-2BFB-442D-B9A5-01943C0F6F0A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4496093" y="3946737"/>
              <a:ext cx="573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7DEAB9-4A4B-4E3D-AF85-F09E740100C0}"/>
                </a:ext>
              </a:extLst>
            </p:cNvPr>
            <p:cNvSpPr txBox="1"/>
            <p:nvPr/>
          </p:nvSpPr>
          <p:spPr>
            <a:xfrm>
              <a:off x="2724943" y="1802829"/>
              <a:ext cx="548681" cy="39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9D2A1D-3CAD-4625-AA69-5F95563D8E3C}"/>
                </a:ext>
              </a:extLst>
            </p:cNvPr>
            <p:cNvSpPr txBox="1"/>
            <p:nvPr/>
          </p:nvSpPr>
          <p:spPr>
            <a:xfrm>
              <a:off x="6145088" y="1802829"/>
              <a:ext cx="565711" cy="39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5CE7BA1-B72F-4158-ABDD-387DF87867A5}"/>
                </a:ext>
              </a:extLst>
            </p:cNvPr>
            <p:cNvCxnSpPr>
              <a:stCxn id="17" idx="2"/>
              <a:endCxn id="16" idx="6"/>
            </p:cNvCxnSpPr>
            <p:nvPr/>
          </p:nvCxnSpPr>
          <p:spPr>
            <a:xfrm flipH="1">
              <a:off x="3325350" y="2688910"/>
              <a:ext cx="5668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150FDB-5F1D-4349-8363-609C2FA1C98E}"/>
                </a:ext>
              </a:extLst>
            </p:cNvPr>
            <p:cNvCxnSpPr>
              <a:stCxn id="18" idx="2"/>
              <a:endCxn id="17" idx="6"/>
            </p:cNvCxnSpPr>
            <p:nvPr/>
          </p:nvCxnSpPr>
          <p:spPr>
            <a:xfrm flipH="1">
              <a:off x="4496093" y="2688910"/>
              <a:ext cx="573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Flowchart: Connector 31">
                  <a:extLst>
                    <a:ext uri="{FF2B5EF4-FFF2-40B4-BE49-F238E27FC236}">
                      <a16:creationId xmlns:a16="http://schemas.microsoft.com/office/drawing/2014/main" id="{E17F3C18-6883-4D04-B985-7246CB37CCD2}"/>
                    </a:ext>
                  </a:extLst>
                </p:cNvPr>
                <p:cNvSpPr/>
                <p:nvPr/>
              </p:nvSpPr>
              <p:spPr>
                <a:xfrm>
                  <a:off x="6753152" y="2342151"/>
                  <a:ext cx="603849" cy="603850"/>
                </a:xfrm>
                <a:prstGeom prst="flowChartConnector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Flowchart: Connector 31">
                  <a:extLst>
                    <a:ext uri="{FF2B5EF4-FFF2-40B4-BE49-F238E27FC236}">
                      <a16:creationId xmlns:a16="http://schemas.microsoft.com/office/drawing/2014/main" id="{E17F3C18-6883-4D04-B985-7246CB37C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152" y="2342151"/>
                  <a:ext cx="603849" cy="603850"/>
                </a:xfrm>
                <a:prstGeom prst="flowChartConnector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Flowchart: Connector 32">
                  <a:extLst>
                    <a:ext uri="{FF2B5EF4-FFF2-40B4-BE49-F238E27FC236}">
                      <a16:creationId xmlns:a16="http://schemas.microsoft.com/office/drawing/2014/main" id="{349C21BD-A8E0-4C7D-9F34-7F46E4AF9081}"/>
                    </a:ext>
                  </a:extLst>
                </p:cNvPr>
                <p:cNvSpPr/>
                <p:nvPr/>
              </p:nvSpPr>
              <p:spPr>
                <a:xfrm>
                  <a:off x="7913490" y="2342151"/>
                  <a:ext cx="603849" cy="603850"/>
                </a:xfrm>
                <a:prstGeom prst="flowChartConnector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Flowchart: Connector 32">
                  <a:extLst>
                    <a:ext uri="{FF2B5EF4-FFF2-40B4-BE49-F238E27FC236}">
                      <a16:creationId xmlns:a16="http://schemas.microsoft.com/office/drawing/2014/main" id="{349C21BD-A8E0-4C7D-9F34-7F46E4AF90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3490" y="2342151"/>
                  <a:ext cx="603849" cy="603850"/>
                </a:xfrm>
                <a:prstGeom prst="flowChartConnector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lowchart: Connector 33">
                  <a:extLst>
                    <a:ext uri="{FF2B5EF4-FFF2-40B4-BE49-F238E27FC236}">
                      <a16:creationId xmlns:a16="http://schemas.microsoft.com/office/drawing/2014/main" id="{58C92D85-70D9-4B1D-8AAC-0C8BD8581661}"/>
                    </a:ext>
                  </a:extLst>
                </p:cNvPr>
                <p:cNvSpPr/>
                <p:nvPr/>
              </p:nvSpPr>
              <p:spPr>
                <a:xfrm>
                  <a:off x="9029894" y="2322010"/>
                  <a:ext cx="603849" cy="623991"/>
                </a:xfrm>
                <a:prstGeom prst="flowChartConnector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Flowchart: Connector 33">
                  <a:extLst>
                    <a:ext uri="{FF2B5EF4-FFF2-40B4-BE49-F238E27FC236}">
                      <a16:creationId xmlns:a16="http://schemas.microsoft.com/office/drawing/2014/main" id="{58C92D85-70D9-4B1D-8AAC-0C8BD85816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9894" y="2322010"/>
                  <a:ext cx="603849" cy="623991"/>
                </a:xfrm>
                <a:prstGeom prst="flowChartConnector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Flowchart: Connector 34">
                  <a:extLst>
                    <a:ext uri="{FF2B5EF4-FFF2-40B4-BE49-F238E27FC236}">
                      <a16:creationId xmlns:a16="http://schemas.microsoft.com/office/drawing/2014/main" id="{0B65C812-E5B3-4846-9A40-7B80CBE028FD}"/>
                    </a:ext>
                  </a:extLst>
                </p:cNvPr>
                <p:cNvSpPr/>
                <p:nvPr/>
              </p:nvSpPr>
              <p:spPr>
                <a:xfrm>
                  <a:off x="6742747" y="4311259"/>
                  <a:ext cx="603849" cy="603850"/>
                </a:xfrm>
                <a:prstGeom prst="flowChartConnector">
                  <a:avLst/>
                </a:prstGeom>
                <a:solidFill>
                  <a:schemeClr val="bg2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5" name="Flowchart: Connector 34">
                  <a:extLst>
                    <a:ext uri="{FF2B5EF4-FFF2-40B4-BE49-F238E27FC236}">
                      <a16:creationId xmlns:a16="http://schemas.microsoft.com/office/drawing/2014/main" id="{0B65C812-E5B3-4846-9A40-7B80CBE028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47" y="4311259"/>
                  <a:ext cx="603849" cy="603850"/>
                </a:xfrm>
                <a:prstGeom prst="flowChartConnector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Flowchart: Connector 35">
                  <a:extLst>
                    <a:ext uri="{FF2B5EF4-FFF2-40B4-BE49-F238E27FC236}">
                      <a16:creationId xmlns:a16="http://schemas.microsoft.com/office/drawing/2014/main" id="{20899BA9-7AB1-4FCD-B7E6-E79D04577843}"/>
                    </a:ext>
                  </a:extLst>
                </p:cNvPr>
                <p:cNvSpPr/>
                <p:nvPr/>
              </p:nvSpPr>
              <p:spPr>
                <a:xfrm>
                  <a:off x="7913490" y="4311259"/>
                  <a:ext cx="603849" cy="603850"/>
                </a:xfrm>
                <a:prstGeom prst="flowChartConnector">
                  <a:avLst/>
                </a:prstGeom>
                <a:solidFill>
                  <a:schemeClr val="bg2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Flowchart: Connector 35">
                  <a:extLst>
                    <a:ext uri="{FF2B5EF4-FFF2-40B4-BE49-F238E27FC236}">
                      <a16:creationId xmlns:a16="http://schemas.microsoft.com/office/drawing/2014/main" id="{20899BA9-7AB1-4FCD-B7E6-E79D04577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3490" y="4311259"/>
                  <a:ext cx="603849" cy="60385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Flowchart: Connector 36">
                  <a:extLst>
                    <a:ext uri="{FF2B5EF4-FFF2-40B4-BE49-F238E27FC236}">
                      <a16:creationId xmlns:a16="http://schemas.microsoft.com/office/drawing/2014/main" id="{ED7E2018-F3FE-4E45-B53B-599BC1BE31EC}"/>
                    </a:ext>
                  </a:extLst>
                </p:cNvPr>
                <p:cNvSpPr/>
                <p:nvPr/>
              </p:nvSpPr>
              <p:spPr>
                <a:xfrm>
                  <a:off x="9091099" y="4311259"/>
                  <a:ext cx="603849" cy="603850"/>
                </a:xfrm>
                <a:prstGeom prst="flowChartConnector">
                  <a:avLst/>
                </a:prstGeom>
                <a:solidFill>
                  <a:schemeClr val="bg2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Flowchart: Connector 36">
                  <a:extLst>
                    <a:ext uri="{FF2B5EF4-FFF2-40B4-BE49-F238E27FC236}">
                      <a16:creationId xmlns:a16="http://schemas.microsoft.com/office/drawing/2014/main" id="{ED7E2018-F3FE-4E45-B53B-599BC1BE31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1099" y="4311259"/>
                  <a:ext cx="603849" cy="60385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D647F34-8122-418F-AC00-4260796763ED}"/>
                </a:ext>
              </a:extLst>
            </p:cNvPr>
            <p:cNvCxnSpPr>
              <a:stCxn id="33" idx="4"/>
              <a:endCxn id="36" idx="0"/>
            </p:cNvCxnSpPr>
            <p:nvPr/>
          </p:nvCxnSpPr>
          <p:spPr>
            <a:xfrm>
              <a:off x="8215415" y="2946001"/>
              <a:ext cx="0" cy="136525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765458-5B55-47AE-9ACC-79F8AFEFF52B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331819" y="2946001"/>
              <a:ext cx="61205" cy="136525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89E15D-1DB5-4D0D-B336-2E052B471E7D}"/>
                </a:ext>
              </a:extLst>
            </p:cNvPr>
            <p:cNvCxnSpPr>
              <a:stCxn id="32" idx="4"/>
              <a:endCxn id="35" idx="0"/>
            </p:cNvCxnSpPr>
            <p:nvPr/>
          </p:nvCxnSpPr>
          <p:spPr>
            <a:xfrm flipH="1">
              <a:off x="7044672" y="2946001"/>
              <a:ext cx="10405" cy="136525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EEEC88C-3374-457E-B3E6-511D75F7780D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>
              <a:off x="7346596" y="4613184"/>
              <a:ext cx="56689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5CC5610-2F5B-471F-B984-88C4BEDFD631}"/>
                </a:ext>
              </a:extLst>
            </p:cNvPr>
            <p:cNvCxnSpPr>
              <a:stCxn id="36" idx="6"/>
              <a:endCxn id="37" idx="2"/>
            </p:cNvCxnSpPr>
            <p:nvPr/>
          </p:nvCxnSpPr>
          <p:spPr>
            <a:xfrm>
              <a:off x="8517339" y="4613184"/>
              <a:ext cx="573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2F619F2-782E-41AD-99EC-82D3C47C04BD}"/>
                </a:ext>
              </a:extLst>
            </p:cNvPr>
            <p:cNvCxnSpPr>
              <a:stCxn id="33" idx="2"/>
              <a:endCxn id="32" idx="6"/>
            </p:cNvCxnSpPr>
            <p:nvPr/>
          </p:nvCxnSpPr>
          <p:spPr>
            <a:xfrm flipH="1">
              <a:off x="7357001" y="2644076"/>
              <a:ext cx="55648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9914896-16A9-4603-B4EC-D9ECAD7F06ED}"/>
                </a:ext>
              </a:extLst>
            </p:cNvPr>
            <p:cNvCxnSpPr>
              <a:cxnSpLocks/>
              <a:stCxn id="34" idx="2"/>
              <a:endCxn id="33" idx="6"/>
            </p:cNvCxnSpPr>
            <p:nvPr/>
          </p:nvCxnSpPr>
          <p:spPr>
            <a:xfrm flipH="1">
              <a:off x="8517339" y="2634006"/>
              <a:ext cx="512555" cy="1007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11">
              <a:extLst>
                <a:ext uri="{FF2B5EF4-FFF2-40B4-BE49-F238E27FC236}">
                  <a16:creationId xmlns:a16="http://schemas.microsoft.com/office/drawing/2014/main" id="{B21AF4A2-BAD2-4EB9-9A4C-24860AE9A4BF}"/>
                </a:ext>
              </a:extLst>
            </p:cNvPr>
            <p:cNvSpPr/>
            <p:nvPr/>
          </p:nvSpPr>
          <p:spPr>
            <a:xfrm>
              <a:off x="6264372" y="2242904"/>
              <a:ext cx="2455823" cy="1015291"/>
            </a:xfrm>
            <a:prstGeom prst="roundRect">
              <a:avLst/>
            </a:prstGeom>
            <a:noFill/>
            <a:ln w="2857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F621E6F-5CAB-47F2-A90A-EC4642520008}"/>
                    </a:ext>
                  </a:extLst>
                </p:cNvPr>
                <p:cNvSpPr txBox="1"/>
                <p:nvPr/>
              </p:nvSpPr>
              <p:spPr>
                <a:xfrm>
                  <a:off x="7186272" y="2835101"/>
                  <a:ext cx="968901" cy="391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05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F621E6F-5CAB-47F2-A90A-EC4642520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272" y="2835101"/>
                  <a:ext cx="968901" cy="3919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22BDC37-39C7-441B-8D30-FCB7B6617410}"/>
                </a:ext>
              </a:extLst>
            </p:cNvPr>
            <p:cNvCxnSpPr/>
            <p:nvPr/>
          </p:nvCxnSpPr>
          <p:spPr>
            <a:xfrm>
              <a:off x="6419804" y="2644076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E17C593-22C2-47DB-AC35-F6534AEA3041}"/>
                </a:ext>
              </a:extLst>
            </p:cNvPr>
            <p:cNvCxnSpPr>
              <a:cxnSpLocks/>
            </p:cNvCxnSpPr>
            <p:nvPr/>
          </p:nvCxnSpPr>
          <p:spPr>
            <a:xfrm>
              <a:off x="8676745" y="3214250"/>
              <a:ext cx="0" cy="335800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EE47702-1842-4E42-8613-A00B51E8743B}"/>
                </a:ext>
              </a:extLst>
            </p:cNvPr>
            <p:cNvCxnSpPr/>
            <p:nvPr/>
          </p:nvCxnSpPr>
          <p:spPr>
            <a:xfrm flipH="1">
              <a:off x="2853072" y="4605614"/>
              <a:ext cx="573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CCBAB28-4095-4E73-BB45-81481F8376F3}"/>
                </a:ext>
              </a:extLst>
            </p:cNvPr>
            <p:cNvCxnSpPr/>
            <p:nvPr/>
          </p:nvCxnSpPr>
          <p:spPr>
            <a:xfrm>
              <a:off x="2853072" y="4915077"/>
              <a:ext cx="573760" cy="0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514718-80C3-42ED-B3C4-76DDB03B1D2C}"/>
                </a:ext>
              </a:extLst>
            </p:cNvPr>
            <p:cNvCxnSpPr/>
            <p:nvPr/>
          </p:nvCxnSpPr>
          <p:spPr>
            <a:xfrm>
              <a:off x="2867553" y="4406618"/>
              <a:ext cx="573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ounded Rectangle 42">
              <a:extLst>
                <a:ext uri="{FF2B5EF4-FFF2-40B4-BE49-F238E27FC236}">
                  <a16:creationId xmlns:a16="http://schemas.microsoft.com/office/drawing/2014/main" id="{189359C4-B88A-421E-9360-2A662DF78452}"/>
                </a:ext>
              </a:extLst>
            </p:cNvPr>
            <p:cNvSpPr/>
            <p:nvPr/>
          </p:nvSpPr>
          <p:spPr>
            <a:xfrm>
              <a:off x="2721501" y="4298789"/>
              <a:ext cx="3796208" cy="75638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8B77D1F-C8A4-4131-9D93-DFB2D0AB8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9894" y="2914249"/>
              <a:ext cx="138680" cy="627473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DF42D70-2D2F-415B-AA37-A4B98BD04E80}"/>
                    </a:ext>
                  </a:extLst>
                </p:cNvPr>
                <p:cNvSpPr/>
                <p:nvPr/>
              </p:nvSpPr>
              <p:spPr>
                <a:xfrm>
                  <a:off x="8546756" y="3541722"/>
                  <a:ext cx="640774" cy="5032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105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</m:sub>
                        </m:sSub>
                        <m:r>
                          <a:rPr lang="en-US" sz="105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(.)</m:t>
                        </m:r>
                      </m:oMath>
                    </m:oMathPara>
                  </a14:m>
                  <a:endParaRPr lang="en-CA" sz="105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DF42D70-2D2F-415B-AA37-A4B98BD04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6756" y="3541722"/>
                  <a:ext cx="640774" cy="503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DF8790A-8468-41B1-8591-2E30FD35EB77}"/>
                </a:ext>
              </a:extLst>
            </p:cNvPr>
            <p:cNvCxnSpPr>
              <a:cxnSpLocks/>
              <a:stCxn id="54" idx="2"/>
              <a:endCxn id="37" idx="1"/>
            </p:cNvCxnSpPr>
            <p:nvPr/>
          </p:nvCxnSpPr>
          <p:spPr>
            <a:xfrm>
              <a:off x="8867143" y="4045007"/>
              <a:ext cx="312388" cy="354684"/>
            </a:xfrm>
            <a:prstGeom prst="straightConnector1">
              <a:avLst/>
            </a:prstGeom>
            <a:ln w="28575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8F7C1CB-A655-4BE9-BC57-60D5186E0FB0}"/>
              </a:ext>
            </a:extLst>
          </p:cNvPr>
          <p:cNvSpPr/>
          <p:nvPr/>
        </p:nvSpPr>
        <p:spPr>
          <a:xfrm>
            <a:off x="0" y="-6177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Discriminative-Direct Decoder (DDD) model elements </a:t>
            </a:r>
          </a:p>
        </p:txBody>
      </p:sp>
    </p:spTree>
    <p:extLst>
      <p:ext uri="{BB962C8B-B14F-4D97-AF65-F5344CB8AC3E}">
        <p14:creationId xmlns:p14="http://schemas.microsoft.com/office/powerpoint/2010/main" val="134433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95C151-EE89-4B90-A3A2-43A451C2D5DD}" type="slidenum">
              <a:rPr lang="en-US" altLang="en-US" smtClean="0">
                <a:latin typeface="+mn-lt"/>
              </a:rPr>
              <a:pPr>
                <a:defRPr/>
              </a:pPr>
              <a:t>8</a:t>
            </a:fld>
            <a:endParaRPr lang="en-US" altLang="en-US" dirty="0">
              <a:latin typeface="+mn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F7C1CB-A655-4BE9-BC57-60D5186E0FB0}"/>
              </a:ext>
            </a:extLst>
          </p:cNvPr>
          <p:cNvSpPr/>
          <p:nvPr/>
        </p:nvSpPr>
        <p:spPr>
          <a:xfrm>
            <a:off x="0" y="-61777"/>
            <a:ext cx="1081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Discriminative-Direct Decoder (DDD) Characteristics </a:t>
            </a:r>
          </a:p>
        </p:txBody>
      </p: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5D187E70-69C4-679C-EF56-E302CA5E9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00" y="669186"/>
            <a:ext cx="7046750" cy="356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endParaRPr lang="en-US" sz="1800" kern="0" dirty="0"/>
          </a:p>
          <a:p>
            <a:pPr marL="671512" lvl="2" indent="0" eaLnBrk="1" hangingPunct="1">
              <a:buNone/>
              <a:defRPr/>
            </a:pP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DDD</a:t>
            </a: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71512" lvl="2" indent="0" eaLnBrk="1" hangingPunct="1">
              <a:buNone/>
              <a:defRPr/>
            </a:pPr>
            <a:endParaRPr lang="en-US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uses prior knowledge </a:t>
            </a:r>
          </a:p>
          <a:p>
            <a:pPr lvl="2" eaLnBrk="1" hangingPunct="1">
              <a:defRPr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prediction power </a:t>
            </a:r>
          </a:p>
          <a:p>
            <a:pPr lvl="2" eaLnBrk="1" hangingPunct="1">
              <a:defRPr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generalizable </a:t>
            </a:r>
          </a:p>
          <a:p>
            <a:pPr lvl="2" eaLnBrk="1" hangingPunct="1">
              <a:defRPr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precision in compared to generative models</a:t>
            </a:r>
          </a:p>
          <a:p>
            <a:pPr lvl="2" eaLnBrk="1" hangingPunct="1">
              <a:defRPr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efficient  in test time</a:t>
            </a:r>
          </a:p>
          <a:p>
            <a:pPr lvl="2" eaLnBrk="1" hangingPunct="1">
              <a:defRPr/>
            </a:pPr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68375" lvl="2" indent="-285750" eaLnBrk="1" hangingPunct="1">
              <a:defRPr/>
            </a:pP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handle interaction between observations</a:t>
            </a:r>
          </a:p>
          <a:p>
            <a:pPr lvl="4" eaLnBrk="1" hangingPunct="1">
              <a:defRPr/>
            </a:pPr>
            <a:endParaRPr lang="en-US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defRPr/>
            </a:pPr>
            <a:endParaRPr lang="en-US" sz="1800" kern="0" dirty="0"/>
          </a:p>
          <a:p>
            <a:pPr lvl="2" eaLnBrk="1" hangingPunct="1">
              <a:defRPr/>
            </a:pPr>
            <a:endParaRPr lang="en-US" sz="1800" kern="0" dirty="0"/>
          </a:p>
          <a:p>
            <a:pPr lvl="2" eaLnBrk="1" hangingPunct="1">
              <a:defRPr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310411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6114800" cy="53213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31789">
              <a:buClr>
                <a:srgbClr val="292929"/>
              </a:buClr>
              <a:buSzPts val="1500"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We use sliding windows of width 25ms and 10ms apart to parse the audio waveform. </a:t>
            </a:r>
          </a:p>
          <a:p>
            <a:pPr indent="-431789">
              <a:buClr>
                <a:srgbClr val="292929"/>
              </a:buClr>
              <a:buSzPts val="1500"/>
            </a:pP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indent="-431789">
              <a:buClr>
                <a:srgbClr val="292929"/>
              </a:buClr>
              <a:buSzPts val="1500"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For each sliding window, we extract a frame of audio signals. </a:t>
            </a:r>
          </a:p>
          <a:p>
            <a:pPr indent="-431789">
              <a:buClr>
                <a:srgbClr val="292929"/>
              </a:buClr>
              <a:buSzPts val="1500"/>
            </a:pP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indent="-431789">
              <a:buClr>
                <a:srgbClr val="292929"/>
              </a:buClr>
              <a:buSzPts val="1500"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We apply Fourier Transform, manipulate it to make the perceived speech features stand out. </a:t>
            </a:r>
          </a:p>
          <a:p>
            <a:pPr indent="-431789">
              <a:buClr>
                <a:srgbClr val="292929"/>
              </a:buClr>
              <a:buSzPts val="1500"/>
            </a:pP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indent="-431789">
              <a:buClr>
                <a:srgbClr val="292929"/>
              </a:buClr>
              <a:buSzPts val="1500"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Then we apply the inverse Fourier Transform. </a:t>
            </a:r>
          </a:p>
          <a:p>
            <a:pPr indent="-431789">
              <a:buClr>
                <a:srgbClr val="292929"/>
              </a:buClr>
              <a:buSzPts val="1500"/>
            </a:pP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indent="-431789">
              <a:buClr>
                <a:srgbClr val="292929"/>
              </a:buClr>
              <a:buSzPts val="1500"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In the end, we extract 39 MFCC features for each frame (details later). </a:t>
            </a:r>
          </a:p>
          <a:p>
            <a:pPr indent="-431789">
              <a:buClr>
                <a:srgbClr val="292929"/>
              </a:buClr>
              <a:buSzPts val="1500"/>
            </a:pPr>
            <a:endParaRPr sz="2000"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indent="-431789">
              <a:buClr>
                <a:srgbClr val="292929"/>
              </a:buClr>
              <a:buSzPts val="1500"/>
            </a:pPr>
            <a:r>
              <a:rPr lang="en-GB" sz="2000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For speech recognition, we will use this feature vector to represent the audio signal.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l="18671" r="11054"/>
          <a:stretch/>
        </p:blipFill>
        <p:spPr>
          <a:xfrm>
            <a:off x="6530600" y="1110433"/>
            <a:ext cx="5661400" cy="57475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F282D-576A-4BDE-9DDB-141AFD28459F}"/>
              </a:ext>
            </a:extLst>
          </p:cNvPr>
          <p:cNvSpPr/>
          <p:nvPr/>
        </p:nvSpPr>
        <p:spPr>
          <a:xfrm>
            <a:off x="0" y="-71137"/>
            <a:ext cx="108148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Mel-frequency cepstral coefficients (MFCC)</a:t>
            </a:r>
            <a:r>
              <a:rPr lang="en-US" altLang="zh-TW" sz="3000" b="1" dirty="0">
                <a:solidFill>
                  <a:srgbClr val="0070C0"/>
                </a:solidFill>
                <a:ea typeface="新細明體" panose="02020500000000000000" pitchFamily="18" charset="-120"/>
              </a:rPr>
              <a:t> f</a:t>
            </a:r>
            <a:r>
              <a:rPr lang="en-US" altLang="zh-TW" sz="3000" b="1" dirty="0">
                <a:solidFill>
                  <a:srgbClr val="0070C0"/>
                </a:solidFill>
                <a:latin typeface="+mn-lt"/>
                <a:ea typeface="新細明體" panose="02020500000000000000" pitchFamily="18" charset="-120"/>
              </a:rPr>
              <a:t>eature extraction from the audio signals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18938</TotalTime>
  <Words>1482</Words>
  <Application>Microsoft Office PowerPoint</Application>
  <PresentationFormat>Widescreen</PresentationFormat>
  <Paragraphs>331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(Body)</vt:lpstr>
      <vt:lpstr>Calibri</vt:lpstr>
      <vt:lpstr>Calibri Light</vt:lpstr>
      <vt:lpstr>Cambria Math</vt:lpstr>
      <vt:lpstr>Georgia</vt:lpstr>
      <vt:lpstr>Times New Roman</vt:lpstr>
      <vt:lpstr>Wingdings</vt:lpstr>
      <vt:lpstr>Office Theme</vt:lpstr>
      <vt:lpstr>A closed-loop framework to study basal ganglia role in speech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MFCC feature extraction details</vt:lpstr>
      <vt:lpstr>MFCC feature extraction details</vt:lpstr>
      <vt:lpstr>Acoustic feature extraction Summary</vt:lpstr>
      <vt:lpstr>Predict a specific phoneme/word onset z_t^k</vt:lpstr>
      <vt:lpstr>Predict a specific phoneme/word onset z_t^k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behavioral model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 phoneme onset prediction </dc:title>
  <dc:creator>Mohammad Rezaei</dc:creator>
  <cp:lastModifiedBy>Mohammad Rezaei</cp:lastModifiedBy>
  <cp:revision>106</cp:revision>
  <dcterms:created xsi:type="dcterms:W3CDTF">2022-04-01T15:52:00Z</dcterms:created>
  <dcterms:modified xsi:type="dcterms:W3CDTF">2022-05-14T20:34:43Z</dcterms:modified>
</cp:coreProperties>
</file>